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theme/theme1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3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37:40.59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872B7AB-C875-41F2-A9A9-3EEA908BCECB}" emma:medium="tactile" emma:mode="ink">
          <msink:context xmlns:msink="http://schemas.microsoft.com/ink/2010/main" type="writingRegion" rotatedBoundingBox="972,796 33214,-353 33843,17276 1601,18425"/>
        </emma:interpretation>
      </emma:emma>
    </inkml:annotationXML>
    <inkml:traceGroup>
      <inkml:annotationXML>
        <emma:emma xmlns:emma="http://www.w3.org/2003/04/emma" version="1.0">
          <emma:interpretation id="{B518C082-3B6A-4661-A622-BE32DE7C98E4}" emma:medium="tactile" emma:mode="ink">
            <msink:context xmlns:msink="http://schemas.microsoft.com/ink/2010/main" type="paragraph" rotatedBoundingBox="980,634 19357,493 19372,2412 995,255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FB84BA2-2DB8-4FD0-9922-FA0314D3A2C8}" emma:medium="tactile" emma:mode="ink">
              <msink:context xmlns:msink="http://schemas.microsoft.com/ink/2010/main" type="line" rotatedBoundingBox="980,634 19357,493 19372,2412 995,2553">
                <msink:destinationLink direction="with" ref="{61E83DC4-F051-45E7-9ADF-25D97EC8B4A0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F00CD7DF-E40B-4DA6-947F-424241E16823}" emma:medium="tactile" emma:mode="ink">
                <msink:context xmlns:msink="http://schemas.microsoft.com/ink/2010/main" type="inkWord" rotatedBoundingBox="981,755 3805,733 3813,1778 989,1800"/>
              </emma:interpretation>
            </emma:emma>
          </inkml:annotationXML>
          <inkml:trace contextRef="#ctx0" brushRef="#br0">-5 150 20 0,'0'0'162'0,"0"0"-10"0,0 0-16 16,0 0-6-16,0 0-1 0,0 0-14 0,0 0-2 15,-6-9-7-15,6 9-5 0,0 0-4 0,0 0-4 16,0 0-3-16,0 0-7 0,0 0-7 0,0 0-2 16,0 0-8-16,0 0 1 0,0 0-6 0,0 0-8 15,0 0-6-15,0 0-2 0,0 0-3 0,0 0-3 0,0 0-3 16,0 0-4-16,0 0 0 0,0 0-1 16,0 0-3-16,0 0-4 0,0 0-7 0,0 0 0 15,0 0 0-15,0 0-2 0,0 0-2 0,0 0-2 16,0 0-2-16,0 0 0 0,0 0 0 0,0 0-2 0,0 0 1 15,0 0 2-15,24-7-3 0,-24 7-1 0,25-4 2 16,-8 3 7-16,9-3-8 0,-6 1-3 16,5-1 2-16,1-2 0 0,2 4-1 0,3 0 0 0,-4-1 1 15,3-3-2-15,0 4 2 0,-2-3-1 0,3 2-1 16,-2-2 0-16,3 1 2 0,0 3-1 0,-4-2-3 16,0-3-1-16,-1 4 1 0,0 0 2 0,-1 1-2 15,0-3 0-15,0 2 0 0,-1-2 1 0,-6 3 1 16,2 0-3-16,5-4-2 0,-7 3 4 0,5 2 2 15,3-3-1-15,-2 3-4 0,-1-2-1 0,3-1 2 16,-8 2-1-16,5-1 0 0,6 1 2 0,-5-3 1 16,-7 1 0-16,8 0-2 0,0 0 1 0,0-1-2 15,-7 1 0-15,-1 1-1 0,-5 1 4 0,2 0-5 16,-1-3 4-16,-14 4-1 0,19 0-1 0,-11-2-1 16,-8 2 2-16,13-1-2 0,-13 1 0 0,0 0 4 15,13-3-4-15,-13 3 1 0,0 0-8 0,0 0-2 16,0 0-16-16,0 0-9 0,0 0-17 0,0 0-20 0,0 0-18 15,0 0-11-15,0 0-19 0,0 0-17 16,0 0-16-16,0 0-144 0,-32 17-320 0,32-17 143 16</inkml:trace>
          <inkml:trace contextRef="#ctx0" brushRef="#br0" timeOffset="316.91">723 172 90 0,'-5'13'163'0,"5"-13"-5"0,-1 17-6 0,-1-5 0 16,-1 1-9-16,-1 5-4 0,-1-2-10 0,-1 9-12 15,-3 0-9-15,0-1-4 0,2 5-10 0,-8 3-10 16,3 2-6-16,5-8-5 0,-1-1-8 0,-2 1-5 15,1-2-7-15,0 2-3 0,-2-4-7 0,3-1-9 16,-4 3 2-16,0-4 1 0,3 2-7 0,1-9-1 16,2 3-5-16,-1-3-5 0,-2 2-2 0,0 1-2 0,3-5-7 15,0-1-16-15,3-2-11 0,-6 5-16 16,2-4-12-16,5-1-21 0,-2 3-23 0,4-11-23 16,-8 11-5-16,8-11-26 0,-6 9-132 0,6-9-299 15,0 0 133-15</inkml:trace>
          <inkml:trace contextRef="#ctx0" brushRef="#br0" timeOffset="1553.96">1448-224 102 0,'0'0'119'15,"0"0"-17"-15,0 0-3 0,0 0-4 0,0 0 0 0,0 0-6 16,7 14 4-16,-7-14-12 0,0 0-1 0,0 0 9 16,-1 14-2-16,1-14-11 0,-2 15 0 15,2-15 1-15,-4 17-1 0,-2-3-3 0,4 0 0 16,-4 3 0-16,6 2-2 0,-3-1-1 0,-1 3-3 16,-2 4-3-16,0 3-9 0,0-3-2 0,-3 11 1 0,-5-4 0 15,8-5-8-15,-1 2-2 0,-3 4-3 0,2-4 1 16,1 5-3-16,-2-10-2 0,3 4-5 0,0-2-2 15,-2 0-4-15,2 3 0 0,2-5-4 0,-2 0 2 16,1-3-5-16,5 0 0 0,-4 0-1 0,4-2 0 16,-2-3-3-16,-2 1 0 0,4-1-5 0,-2 2 3 15,1-3-4-15,1 0 1 0,0-2-3 0,0-1 2 16,-3 1-1-16,3-13 3 0,3 18-9 0,-3-10 5 16,0-8 0-16,3 16 1 0,-3-9-3 0,0-7 0 15,0 13-1-15,0-13-3 0,4 11 4 0,-4-11 0 16,0 0-1-16,2 10-2 0,-2-10 0 0,0 0 1 15,0 0 1-15,0 0-3 0,0 0 3 0,1 10-1 16,-1-10 1-16,0 0-2 0,0 0-2 0,0 0-1 16,0 0 3-16,24-14-6 0,-16 7-7 0,-2 1-5 15,1-4-2-15,5-1 3 0,-1 1-2 0,-1-1 0 16,2-4-6-16,-2 1 7 0,2 1-5 0,2 0 0 16,-2-2 3-16,-3 2-1 0,3-1-1 0,-1-1 6 15,1 2-1-15,2 2 1 0,-1-3 1 0,-2 0 1 16,-1 4 1-16,4-1 0 0,-3 0 1 0,-3 1-3 0,1 2 9 15,-2 1 1-15,1-1-5 0,1 0 3 0,-9 8 1 16,10-8-3-16,-4 2 2 0,-6 6 2 0,11-7 1 16,-11 7-2-16,9-6 1 0,-9 6 2 0,7-5 2 15,-7 5-1-15,7-7-2 0,-7 7-3 0,0 0 1 16,14 0-1-16,-14 0 5 0,0 0-3 0,0 0 3 16,15 8 0-16,-15-8 1 0,7 10 1 15,-4-4 5-15,-3-6 0 0,6 15 3 0,-1-5 8 16,-5 0 3-16,1 4-2 0,4-1 1 0,-4 2 1 0,5-1 0 15,-3-1-2-15,0-4 3 0,0 5-2 16,1-1 0-16,2-2-4 0,2 4 2 0,-2-2-1 0,-3-6 2 16,3 4 0-16,1-5-2 0,1 2 2 0,2 3-1 15,-1-5 1-15,3 3-1 0,3 0-3 0,3-2 7 16,-3-4-3-16,3 2-7 0,0 0 2 0,-2-1-3 16,2-1 0-16,-2 0-1 0,2-3 1 0,0 1-4 15,-3-1 2-15,0 2-2 0,1-4 0 0,-1 2 2 16,3-1-2-16,-4-3 0 0,0 2 1 0,-2 1-3 15,2-5-2-15,-4 2 0 0,4-2 3 0,-4 1-3 16,2 2-1-16,-2-7 2 0,1 5-2 0,1-4-1 16,-3-2 5-16,4 0-7 0,1-2-1 0,-2 0-8 15,1 1 5-15,-1-1-2 0,-2 0 1 0,1 1-1 16,-2 0 4-16,1-4-4 0,-2 6 3 0,-2-1 1 16,-3 4 1-16,3 0 0 0,-6 7 1 0,6-18 0 15,-5 11 0-15,-1 7 1 0,4-12 0 0,-4 12-1 0,0 0 1 16,-1-16 2-16,1 16-4 0,-6-13-2 0,6 13 1 15,-10-4 0-15,10 4-1 0,-15 0 0 16,15 0 2-16,-18 9 5 0,3-4 5 0,1 3-5 16,3 0 5-16,-3 3-2 0,-1 0 3 0,-4 3 2 0,5 1 1 15,1-2-3-15,0-1 0 0,2 5-2 0,1-4 0 16,2 1 0-16,-2-3-4 0,5 4 2 16,1-2 0-16,-1-1-1 0,4 1 2 0,1-13 0 0,3 20 1 15,4-9 2-15,5 0 7 0,2-3-4 0,4 1 2 16,7-2-1-16,3-1 2 0,4 1 0 0,5-6 7 15,6 0-3-15,-3 1-1 0,1-2 1 0,0 3-2 16,-9-3-1-16,-1-2-1 0,2 1-3 0,-5 1-4 16,-2-2 0-16,0 1-8 0,0 2-17 0,-8-1-14 15,4 0-17-15,-6 0-25 0,5 0-28 0,-4 0-32 16,2 0-37-16,0-1-46 0,-2 0-207 0,1-2-458 16,1 0 203-16</inkml:trace>
        </inkml:traceGroup>
        <inkml:traceGroup>
          <inkml:annotationXML>
            <emma:emma xmlns:emma="http://www.w3.org/2003/04/emma" version="1.0">
              <emma:interpretation id="{B4CFBEA9-68F0-461F-94DE-CB44C0ABA6B9}" emma:medium="tactile" emma:mode="ink">
                <msink:context xmlns:msink="http://schemas.microsoft.com/ink/2010/main" type="inkWord" rotatedBoundingBox="5086,884 7365,866 7372,1827 5093,1845"/>
              </emma:interpretation>
            </emma:emma>
          </inkml:annotationXML>
          <inkml:trace contextRef="#ctx0" brushRef="#br0" timeOffset="3223.17">4101 76 14 0,'-3'-7'199'0,"3"7"-12"16,-3-15-16-16,3 15-17 0,-3-16-15 0,3 16-17 15,3-14-11-15,-3 14-9 0,4-13-12 0,4 6-5 16,-1 0-8-16,5-2-7 0,3 1-9 0,1 0-5 0,2 1-3 16,11-1-15-16,-3 0 12 0,4-1-2 15,12 3 1-15,0 2-1 0,0 0-2 0,4-3-3 16,-6 6 0-16,-1-4-3 0,-5 5-5 0,5 0-3 0,-12 5-5 16,1-4 1-16,-4 0-5 0,-5 2-3 0,1 1-1 15,-5 2-2-15,1-2-3 0,-4 3 3 0,1-1-3 16,-5 1-5-16,1 0 1 0,-2 2-2 15,-1-1-2-15,2 3 3 0,1 1 0 0,-6 1 1 16,1 1 0-16,1 1 2 0,-4 4-2 0,5-4 1 0,-6 2-2 16,-3-2 1-16,0 9 2 0,2 1 0 0,-4-2-4 15,1 2 3-15,1 0-1 0,-5-1 3 16,2 0-2-16,-3 1-1 0,-4 1 1 0,1-2 0 0,0 2 3 16,-3-2-1-16,-4 7-1 0,-1 0-7 0,1 0 4 15,3-8-1-15,-1-1 0 0,1 0-2 0,2-1 4 16,-4-3-3-16,3 0 0 0,4-5 1 0,-3 2-8 15,2-1 3-15,5-4 2 0,1 0 0 0,-2-2-4 16,8-8 3-16,-9 14-5 0,3-8 5 0,6-6-3 16,-6 8 3-16,6-8-2 0,0 0 0 0,2 14 1 15,-2-14 0-15,0 0 0 0,13 7 2 0,-2-6-4 16,4-2 0-16,-2 2 0 0,2-2 2 0,3-3-6 16,1 4 0-16,7-3-3 0,-4 1-1 0,-1 1 0 15,4 1-1-15,1-1 2 0,0 1 1 0,-9 0-3 16,11-3 3-16,-1 2 1 0,0 1-2 0,-5 1 1 0,10-1 2 15,-10 0-3-15,5-1 8 0,-2 1-4 16,2 1 2-16,-8-1-3 0,7 3 2 0,-10-2-1 16,4 0-1-16,-1 1 1 0,-3 1 2 0,-2-1 0 15,1 1-1-15,1 1 2 0,0-2-4 0,-8 4 2 0,4-5 2 16,4 2 0-16,-7-2 4 0,2 3-4 0,5-2 2 16,-7-1 1-16,7 2-1 0,1-2-3 15,-5-1 4-15,3 2-1 0,3-2 1 0,-4 0-1 16,1 0 1-16,5-2 2 0,-7 2-4 0,7-1 3 0,-7-3 1 15,5 2 1-15,-5 1-5 0,1-3 6 16,-5 3-1-16,4-1 2 0,-13 2 3 0,17-7-1 0,-10 5 4 16,-7 2 3-16,15-5-1 0,-15 5 2 15,10-6 4-15,-10 6-1 0,9-8-1 0,-9 8-1 0,11-7-2 16,-11 7-1-16,3-12 0 0,-3 12-5 0,0-9 3 16,0 9-4-16,0 0 0 0,-6-18-2 0,6 18-1 15,-14-12-4-15,7 7 3 0,-2-6-4 0,-6 2 1 16,0 1-5-16,-1 1 8 0,1 0-5 0,-2 0-3 15,-2-3 2-15,0 3 3 0,-1 5-2 0,-2-7 5 16,4 6-7-16,-3-1 1 0,3-2-1 0,-4 3-1 16,2 2 3-16,1 1 2 0,4 0-4 0,-1 3-2 15,-4-2 0-15,7 3-1 0,-1-1 2 0,-3 2 1 16,6 0-3-16,1 2 3 0,-7 0-6 0,8 4-6 16,-1-1-15-16,1-3-10 0,-1 6-8 15,-2-1-16-15,4-2-12 0,-1 4-18 0,2-3-17 0,1 4-23 16,0-7-27-16,1 2-19 0,4-1-178 0,1-9-384 15,-2 17 171-15</inkml:trace>
          <inkml:trace contextRef="#ctx0" brushRef="#br0" timeOffset="2304.19">4499 105 18 0,'0'0'216'0,"0"0"-11"0,0 0-11 0,-19 10-8 15,13-3-4-15,3 1-9 0,-3 5-4 0,1 1-8 16,-2 2-15-16,-1 2-3 0,2 0-11 0,2 3-9 16,-5 4-10-16,3 2-2 0,3-2-10 0,-2 3-7 15,-1 0-9-15,3 0-5 0,-1 0-13 0,1 9 1 16,0-9-9-16,3 1-5 0,0 7-6 0,-3-10-4 15,-1-1-3-15,2-1-4 0,-2 4-2 0,-2-4-4 16,0-3 0-16,1-3-5 0,1 1-5 0,-4-4-8 16,1 3-5-16,1-2-22 0,-6-1-16 0,0 1-14 15,5-3-23-15,-2 1-16 0,-3-3-20 0,0 0-20 16,1-3-20-16,1-4-21 0,1-3-22 0,9-1-191 16,-22 0-407-16,22 0 180 0</inkml:trace>
          <inkml:trace contextRef="#ctx0" brushRef="#br0" timeOffset="3819.96">6078 99 149 0,'8'-5'205'0,"-8"5"-23"16,0 0-17-16,0 0-16 0,0 0-17 0,0 0-7 16,0 0-2-16,0 0-10 0,15 18-6 15,-12-7-10-15,-2 2-3 0,5 0-1 0,-3 5 2 16,0-4-7-16,3 3-4 0,-4 8-5 0,3-1 0 0,1 4-6 15,3-6 4-15,2 14-5 0,-5-3-8 16,1-5-4-16,-1-1 0 0,2 1-10 0,1-3-2 0,-3 4-7 16,1-5 5-16,-1 0-10 0,0 0-1 15,-2-10-3-15,-1 4-2 0,3 3-3 0,-1-8-3 16,-2-2-5-16,3 0 2 0,0 2-2 0,-2-5-1 0,-2-1-3 16,-2-7 0-16,7 14-1 0,-7-14-3 15,6 12 0-15,-6-12 0 0,3 6-1 0,-3-6 3 16,0 0-2-16,3 10 3 0,-3-10-1 0,0 0-4 0,0 0 2 15,0 0 0-15,0 0-1 0,0 0 1 0,0 0-7 16,0 0 3-16,0 0-4 0,0 0 5 0,-21-30-7 16,17 22 1-16,-10 0 1 0,2 1-2 0,-1 0 2 15,0 0-2-15,-2 2-1 0,1-1 0 0,-2 4 0 16,-1 1-1-16,1-3 0 0,0 4 2 0,-4 4-5 16,5-3 5-16,-3 1-6 0,4 3 3 0,0-2 1 15,-2 2 0-15,1 0 2 0,1 1-2 0,7 1-1 16,-5-2 1-16,5 1-2 0,1 2 3 0,-3-1-2 15,4-1 2-15,5-6 1 0,-9 16 1 0,9-7-3 16,0-9 4-16,3 17 1 0,-3-17-3 0,11 12 3 16,1-3-1-16,4-2-1 0,0-4 1 0,4 2 2 15,5-3 3-15,5-2-5 0,0 1-10 0,1-2-17 16,11 1-15-16,-15-2-30 0,1 2-25 0,2 0-28 16,-2-6-39-16,-1 1-30 0,-2 3-53 0,-5 0-140 15,-4 0-415-15,1 1 184 0</inkml:trace>
        </inkml:traceGroup>
        <inkml:traceGroup>
          <inkml:annotationXML>
            <emma:emma xmlns:emma="http://www.w3.org/2003/04/emma" version="1.0">
              <emma:interpretation id="{96622E8B-6C07-4E8C-9836-D5533358696C}" emma:medium="tactile" emma:mode="ink">
                <msink:context xmlns:msink="http://schemas.microsoft.com/ink/2010/main" type="inkWord" rotatedBoundingBox="8467,921 12929,886 12942,2461 8479,2496"/>
              </emma:interpretation>
            </emma:emma>
          </inkml:annotationXML>
          <inkml:trace contextRef="#ctx0" brushRef="#br0" timeOffset="4663.71">8039 28 3 0,'6'-9'178'0,"-3"2"-1"16,-3 7-5-16,8-8 7 0,-8 8-13 0,6-11-5 15,-6 11-12-15,3-11 0 0,-3 11-10 0,0 0-13 16,0-10-10-16,0 10-14 0,0 0-10 0,-9-14-8 16,9 14-9-16,-14-7-11 0,1 6-8 0,1 0-4 15,-4 2-8-15,-4 0-6 0,-4 5 5 0,-1-1-7 16,0-2-4-16,-5 4-3 0,5 1 3 0,-2 0 0 16,-2 3-10-16,7 1 2 0,-2 1-1 15,2 0-5-15,-4 0 1 0,0 3-2 0,6 2 0 0,-2-1 1 16,5 5-2-16,-2-3-1 0,3 0-1 0,-1 1-4 15,1 2-1-15,4-6-1 0,4 5 3 0,-1 4-3 16,-1-1 1-16,4 0-3 0,-3 2 3 0,-1-1-2 16,7 1-2-16,0-2 2 0,3 1-1 0,-3-1-3 0,6 4 4 15,-3-3-5-15,0 1 2 0,6 0 2 16,1-1 2-16,2-4-2 0,2 3 0 0,0-2-4 16,3-3 4-16,-5-6-4 0,4 3 3 0,1-2 0 15,5 0-1-15,0-2 1 0,1-3 0 0,-1-1-2 16,10-1 2-16,-6 0 1 0,3-1-2 0,1-1-4 15,-2-3-1-15,3-2-11 0,-1 4-9 0,-2-4-16 16,5 0-1-16,-4-5-14 0,1 4-8 0,-2-4-16 16,0 1-15-16,-1-5-12 0,-5 4-15 0,1-2-11 0,-1-4-13 15,1 3-10-15,-4-1-32 0,-1-1-100 16,-2 0-308-16,1-1 137 0</inkml:trace>
          <inkml:trace contextRef="#ctx0" brushRef="#br0" timeOffset="4882.71">8278 551 42 0,'0'0'177'0,"0"0"1"16,0 0-12-16,0 0-9 0,0 0-10 0,0 0-8 15,0 0-7-15,0 0-4 0,0 0-7 0,0 0-8 16,21 11-6-16,-21-11-4 0,9 13-7 16,-6-5-8-16,4-2-4 0,-4 4-1 0,3 2-10 15,-1 5-6-15,-2-10-7 0,0 4-7 0,3 2-4 0,1-1-4 16,-5 3-5-16,-1-4-1 0,2 0-8 0,3-2-18 15,-6-9-16-15,3 17-22 0,-3-8-26 16,0-9-28-16,6 14-22 0,-6-14-29 0,5 7-28 0,-5-7-173 16,8 4-358-16,-8-4 158 0</inkml:trace>
          <inkml:trace contextRef="#ctx0" brushRef="#br0" timeOffset="5264.55">8749 442 24 0,'9'-10'203'0,"-9"10"-17"0,6-5-17 15,-6 5-8-15,0 0-15 0,0 0-13 16,0 0-7-16,20 0-12 0,-20 0-7 0,0 0-14 16,15 11-3-16,-11-6-4 0,1 2-2 0,-5-7-5 15,8 19-6-15,-2-10-5 0,-4 2 0 0,1 2-14 16,3 1 2-16,0 0 0 0,-2 0-8 0,-1 0 2 15,0 1-7-15,-3-1-2 0,3-1-4 0,-3 1-3 16,3 1-5-16,-1-2 1 0,-2 0-4 0,-5 2 3 16,2-2-2-16,-3-2 1 0,2 2 3 0,-5-3 2 0,3 1-1 15,-5-2-2-15,-2 1 0 0,1-1 3 16,-1-1-4-16,-4-1 2 0,4-3-2 0,-5 4-6 16,2-6-2-16,-1 4 1 0,1-1-5 0,-1-5 3 15,1 3 1-15,0-3-8 0,-1 3 1 0,4-2-2 0,-2-1-3 16,-2 0-5-16,1 0-10 0,3-1-11 0,13 1-10 15,-23-6-13-15,13 1-13 0,1 2-23 16,9 3-8-16,-15-10-24 0,10 3-25 0,5 7-20 0,-3-21-20 16,3 21-191-16,6-18-394 0,2 3 175 0</inkml:trace>
          <inkml:trace contextRef="#ctx0" brushRef="#br0" timeOffset="6142.75">9109 621 168 0,'-3'-11'212'0,"3"11"-18"0,0 0-19 16,10-17-15-16,-4 12-10 0,3 0-18 0,-1-2-11 16,4 3-12-16,4-3-13 0,0-1-11 0,7 0-1 15,1 0-11-15,-5 0-8 0,3 0-7 16,1-2-8-16,2 0-1 0,0 0-11 0,-1 0 1 0,-1-1-5 15,1 0-4-15,-4-3-7 0,1 2 4 0,-3-6-9 16,-3 6-12-16,4-7-4 0,2 1-7 0,-4-3-3 16,-4 0-9-16,2 3 3 0,-1-3 2 0,-4 1-3 15,3-4 2-15,1 5 6 0,-8-4-1 0,3 9 3 16,-2-2 1-16,2 0 3 0,-3 0 3 0,5 5 10 16,-6-3 10-16,-2 5 4 0,2 1 3 0,-2-2 3 15,0 1-6-15,-3 9 9 0,7-12 2 0,-7 12-2 16,2-10-4-16,-2 10 3 0,4-10 0 0,-4 10-6 15,0 0-5-15,0 0-1 0,0 0-6 0,0 0 3 16,0 0-4-16,0 0 0 0,0 0 1 0,0 0 1 16,0 0 7-16,9 28 5 0,-4-9 0 0,-4-2 5 15,4 10 7-15,-5-1 4 0,6 0-7 0,-5 10 0 16,2-8 0-16,2-1 3 0,-1 1 0 0,-1 12 5 16,3-3-5-16,-1-2-3 0,-1 0-3 0,-4-7-2 15,4 0-3-15,1-1-6 0,-4-5 2 0,1 3-1 0,2-1-3 16,-2 0-2-16,-2 0-3 0,0-6 0 15,3-1-23-15,-3 1-12 0,0-1-27 0,3 1-13 16,-3-4-19-16,-3 3-25 0,3-4-31 0,0-2-19 16,0-11-31-16,-3 18-23 0,3-18-196 0,0 13-434 0,0-13 192 15</inkml:trace>
          <inkml:trace contextRef="#ctx0" brushRef="#br0" timeOffset="5641.99">9344-60 75 0,'0'0'187'0,"0"0"-7"16,0 0-9-16,0 0-13 0,0 0-4 0,0 0-4 15,5 41-5-15,-7-25-8 0,2 1-7 0,-3 6-7 16,3 1 0-16,0 2-6 0,3 2-8 0,-3-1-2 16,5 11-6-16,-2-9-6 0,1-1-5 0,1 6-7 15,-1 2-7-15,-1-1-3 0,0-7-5 0,3-1-4 16,0 2-6-16,-4-2-5 0,1 1-5 0,0-2-4 16,3 0-4-16,-5-3-4 0,2 3-3 0,0-4-1 15,0 2-2-15,0-3-4 0,-3-4 0 0,0 7-5 0,0-7-3 16,0-2-4-16,-3 0-9 0,3-2-15 0,3 2-10 15,-3-5-8-15,0-10-16 0,-3 21-19 16,3-14-13-16,0-7-20 0,0 19-28 0,0-19-22 16,-3 11-18-16,3-11-21 0,-3 8-189 0,3-8-406 0,0 0 180 15</inkml:trace>
          <inkml:trace contextRef="#ctx0" brushRef="#br0" timeOffset="6518.98">9559 695 63 0,'0'0'144'16,"20"-8"-12"-16,-6 5-13 0,4-1-16 0,0 1-8 15,2-3-8-15,4 1-3 0,1-1-3 0,2 1 2 16,0-2 3-16,-1 3-3 0,-2-2-2 0,5 3 4 15,-3-3 2-15,3 5 0 0,-7-6-2 0,1 3 8 16,-4 0-1-16,-1 1 1 0,0 0-1 0,-5 2 0 16,5-2 0-16,-3 3-9 0,-2 0-2 0,-1 1-8 15,-12-1 2-15,20 2-9 0,-13-1 1 0,-7-1 0 16,20 4-3-16,-15-1-1 0,4 4-3 0,-1-4-1 16,-1 3-7-16,-7-6-3 0,12 14-1 0,-6-6-6 15,-1-1-3-15,2 0-3 0,-1 0 5 0,-3 0-11 16,-3-7-1-16,3 15-4 0,0-7 0 0,-3-8-6 15,5 14-17-15,-5-14-19 0,0 12-11 0,0-12-29 16,0 0-22-16,-8 19-27 0,8-19-28 0,-4 8-34 16,4-8-23-16,-12 3-52 0,12-3-143 0,0 0-417 0,0 0 185 15</inkml:trace>
          <inkml:trace contextRef="#ctx0" brushRef="#br0" timeOffset="6718.25">10144 318 83 0,'-5'-15'273'0,"5"15"-8"0,5-17-20 0,-5 17-25 15,0-10-25-15,0 10-18 0,0 0-19 0,3-14-16 16,-3 14-18-16,0 0-30 0,0 0-26 0,0 0-16 16,0 0-35-16,0 0-16 0,0 0-27 15,0 0-35-15,19 20-30 0,-19-20-32 0,12 13-1 0,-6-6-36 16,-1 2-96-16,-1-2-275 0,6 3 122 0</inkml:trace>
          <inkml:trace contextRef="#ctx0" brushRef="#br0" timeOffset="7416.15">10350 513 35 0,'7'12'206'0,"-1"-4"-18"0,0 0-2 0,-3 0-13 16,3 0-12-16,-2 2-5 0,2-2-6 0,0 4-4 15,2 0-12-15,-5-4-11 0,3 3-10 0,0 0-12 16,0-3-11-16,0 1-6 0,-3 0-7 0,3 2-9 15,-2-4-4-15,-1 3-6 0,2-3-7 0,-5-7-2 16,7 12-5-16,-1-7-4 0,-6-5-3 0,4 8-4 16,-4-8-3-16,3 8-4 0,-3-8-3 0,0 0 6 15,11 9-4-15,-11-9-2 0,0 0-6 0,0 0 1 16,19-13-5-16,-19 13-1 0,17-9-5 0,-7 0-5 16,1-2-6-16,0 0-2 0,1-2 1 0,2-1-4 15,1-7-6-15,1 4 3 0,1 0 0 0,-3-1-2 16,3 1 5-16,-4 2 1 0,-2 1-1 0,1 1 2 15,4 4 5-15,-7-3 8 0,-3 4 4 0,1-2 0 16,5 3 5-16,-6 1-2 0,0 1-2 0,-6 5 0 0,8-10-3 16,-8 10 2-16,9-3-4 0,-9 3 1 15,0 0-5-15,0 0 2 0,0 0 0 0,19 6 0 16,-19-6 2-16,9 11 1 0,-4-4 0 0,0-2 4 16,1 5 0-16,2 0 2 0,-4 2 0 0,5 0 1 0,-1-2-3 15,2 2 3-15,-2 0 0 0,1-1 3 0,3 0-6 16,-5-4 2-16,5 4 0 0,-3-2 1 15,1-2-2-15,4 1 1 0,-1-1 4 0,1-4-8 16,1 1 1-16,-2 2 0 0,3-5 0 0,1 1-1 0,1 0-1 16,-3-2-2-16,2 0 2 0,3-2-3 0,-2-4 0 15,0 5 4-15,3-1-5 0,-2-4-1 0,-1-1 1 16,-2-1-2-16,2 4 0 0,0-3 4 0,-2 3-4 16,-2-2 0-16,-1 1 0 0,-1 4-2 0,-3-4 1 15,-9 5 1-15,14-3-3 0,-6-1 7 0,-8 4-10 16,14-3 3-16,-14 3-3 0,13-3 4 0,-13 3-2 15,15 3-2-15,-15-3 0 0,14 3 2 16,-4 1 3-16,-1-1-4 0,6 1 2 0,-2-2 2 0,4 3-1 16,-1 0 0-16,4-3 0 0,-1 4 2 0,6-2-3 15,1-1 7-15,-2-2-4 0,2 2-1 0,1-3 0 16,-1 0 0-16,-7-3 1 0,6 2-3 0,-5-1 3 16,-4-3 3-16,4-1-7 0,-3-1 7 0,1 2-2 15,-3-4 2-15,-3 2 3 0,-3-7 6 0,-1 5-1 16,-2 0-3-16,-5-6-3 0,-1 5 1 0,-1-5-2 15,-5 4-2-15,0-4 2 0,-5 8-4 0,-1-4-8 16,-1 2-4-16,-5 4-12 0,-1 0-9 0,-1 0-11 16,-4-1-11-16,5 7-15 0,-2-2-15 0,-3 2-18 15,3 4-30-15,3 1-19 0,-3-2-30 0,7 3-40 16,-6 0-138-16,7 0-388 0,-5 4 173 0</inkml:trace>
          <inkml:trace contextRef="#ctx0" brushRef="#br0" timeOffset="7816.24">11765 719 78 0,'4'9'195'0,"4"-3"-15"0,4 4-3 15,-3 2-10-15,1-4-12 0,1 3-13 0,-1 2-3 16,-1-2-8-16,1 4-12 0,2-2-4 15,-3 0-10-15,-1 0-6 0,2 3-7 0,1 1-5 16,-1 4-7-16,-4-3-2 0,2 6-4 0,-3 2-3 0,1-3-4 16,-3 1-8-16,2 4 2 0,-4-3-7 0,1 1 0 15,-4 1-4-15,1 9-1 0,1-7-2 16,-5-4-5-16,4-1-3 0,-1 4-1 0,-4-3-5 0,-1 1-5 16,-2-4-1-16,5 1 3 0,-5 1 0 0,1-8-1 15,-1-1 1-15,-3-2 5 0,-7 4 1 0,-3-5-2 16,-4-3-4-16,-1 2-4 0,-2-5-1 0,0-1-1 15,-2-3-2-15,-9-2-6 0,10-2 0 0,-10-3 5 16,-1-6-2-16,0 3-7 0,5-10 2 0,-3 5-3 16,3-3 1-16,9 2-2 0,-6-7-1 0,2-1 6 15,10 7-6-15,3-6-4 0,2 0-8 0,0-2-13 16,5-3-26-16,1 3-20 0,4-3-27 0,3 1-34 16,4-3-38-16,5-7-40 0,0 8-259 0,2-8-497 15,4 7 220-15</inkml:trace>
        </inkml:traceGroup>
        <inkml:traceGroup>
          <inkml:annotationXML>
            <emma:emma xmlns:emma="http://www.w3.org/2003/04/emma" version="1.0">
              <emma:interpretation id="{8BF7CB98-15E4-40FB-B75F-3A57142DAADD}" emma:medium="tactile" emma:mode="ink">
                <msink:context xmlns:msink="http://schemas.microsoft.com/ink/2010/main" type="inkWord" rotatedBoundingBox="13984,535 19357,493 19367,1714 13993,1756"/>
              </emma:interpretation>
            </emma:emma>
          </inkml:annotationXML>
          <inkml:trace contextRef="#ctx0" brushRef="#br0" timeOffset="9087.99">13039-14 42 0,'-9'-11'236'0,"1"5"-14"0,2-2-11 15,6 8-17-15,-7-12-18 0,7 12-22 0,-8-10-6 16,8 10-17-16,-4-8-12 0,4 8-11 0,0 0-9 15,-5-8-12-15,5 8-8 0,0 0-7 0,0 0-9 16,18-10-7-16,-18 10-6 0,21 0-6 0,-3 0-1 16,1 0-7-16,1 0-5 0,7 0 0 0,5 2-4 15,-2 2-1-15,14 1-2 0,-3 1-3 0,4 1-1 16,1-5-5-16,0 6 4 0,-2-1 0 0,2 0-4 0,-3 1-4 16,-3-2 4-16,-10 0-1 0,0 1-2 15,6 8-3-15,-11-4 2 0,-5-4-2 0,-5 2-3 16,2-2-2-16,-3-1 2 0,-1 1-1 0,-7 2-3 15,2-3 4-15,-7 2-3 0,4 2 2 0,-5-10-1 0,0 0 11 16,-6 18 6-16,0-7 1 0,-3 0 8 16,-3-2-4-16,-3 0 6 0,-3-3-2 0,-3 4 0 15,-9 0-1-15,7 1-3 0,-4-4-4 0,-2-1-3 16,3-1-3-16,3 3-3 0,2-3-1 0,3 1-8 0,2-2-20 16,-3 0-20-16,1 6-28 0,3-3-31 0,-2-2-16 15,7 1-29-15,-1 0-25 0,4-1-32 0,-2 4-181 16,5-3-408-16,4-6 180 0</inkml:trace>
          <inkml:trace contextRef="#ctx0" brushRef="#br0" timeOffset="8642.74">13380 142 55 0,'0'0'218'16,"0"0"-7"-16,0 0-6 0,0 0-6 0,-6 46-5 0,8-31-9 16,-2 2-20-16,0 0 5 0,1 7-10 0,2 1-12 15,-3 0-6-15,2 3-7 0,2-2-8 16,-2 4-4-16,-1-4-9 0,1 0-2 0,2 1-17 0,-2-1-10 16,2-3-9-16,-1 1-8 0,1-2-4 0,2 2-6 15,-4-3 9-15,2-4-21 0,-4 1-1 0,2-1-5 16,-2 0-3-16,0-3-8 0,0-1-6 0,1-4-14 15,-1-9-17-15,-1 20-20 16,-1-11-20-16,2-9-21 0,-6 17-27 0,2-10-25 0,-2 0-28 0,6-7-26 16,-10 6-34-16,10-6-208 0,-18-2-452 0,18 2 200 15</inkml:trace>
          <inkml:trace contextRef="#ctx0" brushRef="#br0" timeOffset="9713.98">13845 474 22 0,'3'4'197'0,"-3"-4"-6"0,6 14-11 16,-1-7-10-16,1 5-13 0,0-3-14 0,0 2-12 16,-3-1-5-16,4 4-6 0,-4-4-9 0,2 1-8 15,4 1-9-15,-5 0-13 0,1-1-7 0,0-1-5 16,-2-2-6-16,0 0-7 0,-3-8-2 0,6 15-6 16,-6-15-6-16,6 9-3 0,-6-9-4 0,3 9 2 15,-3-9-5-15,0 0 2 0,5 7 4 0,-5-7 9 16,0 0 2-16,0 0-5 0,0 0-5 0,0 0-4 15,0 0-5-15,0 0 4 0,0 0-11 0,6-29-6 16,-5 18 4-16,2-2-13 0,3 0-3 0,2 0-14 16,1-3-15-16,0 1-6 0,4 3-1 0,0-3-5 15,7-2 1-15,-5 5-1 0,-2-1-2 0,5 2 0 16,3-2 5-16,-2 8 2 0,-1-1 11 0,6-1-8 0,-6 1 7 16,1 3 1-16,1-1 1 0,-1 3 3 15,-2-2 2-15,2 3 2 0,-1-1 4 0,0 1-3 16,-3 1 1-16,1 2 3 0,0 0 2 0,-1-3 6 15,-1 5-1-15,1 1 1 0,1 1 5 0,-1-1-2 16,-2 4 4-16,2 0 2 0,2-1 1 0,-2 2 1 16,0-4-2-16,-2 3 4 0,3-2 1 0,-1 2-1 0,3-3-1 15,-3-1 5-15,-1-1 0 16,-2 1-3-16,1-1 1 0,2 1 1 0,0-3-1 0,1-2-5 0,-5 2 1 16,1-3-2-16,-12 0 0 0,19-3 3 0,-9 2 2 15,4-5-1-15,-1 2-1 0,-5-1-1 0,1-4 3 16,-2 2-2-16,-1 0-1 0,1-6 0 0,-2 0 0 15,-4 2-3-15,2-2-1 0,-3-2 1 0,-3-1-1 16,0 3-1-16,-4 0 0 0,-3-2 1 0,-2 0 2 16,1 3 1-16,-11-3-3 0,7 5-2 0,-1-1 1 15,-8-2-1-15,6 6 0 0,0 2 0 0,-2-1-3 16,3 6 1-16,-1 0-3 0,3-2-11 0,0 2-12 16,1 2-19-16,14-2-14 0,-17 6-9 0,9-1-25 15,8-5-22-15,-6 7-26 0,6-7-25 0,0 0-188 16,0 0-377-16,0 0 168 0</inkml:trace>
          <inkml:trace contextRef="#ctx0" brushRef="#br0" timeOffset="10246.9">15107-85 170 0,'0'0'204'0,"6"-6"-24"0,-6 6-15 16,0 0-12-16,0 0-20 0,0 0 2 0,14 29 2 15,-9-16-12-15,1 4-4 0,0-3-12 0,-4 10-6 16,5 1-3-16,-2 3-1 0,2 7-7 0,-5-7-5 16,5 7-11-16,-2-7-5 0,-2 2-8 0,1-5-2 15,1-3-7-15,-4 5-5 0,1-3-2 0,1 2-7 16,-2-2-2-16,-1-7-5 0,0-1 1 0,2 0-4 15,-2-2-4-15,-2-3-4 0,2-11 1 0,-1 15-2 16,1-15-4-16,0 15 2 0,0-15-1 0,-3 7-2 16,3-7-1-16,0 0-1 0,0 0-8 0,0 0-6 15,0 0-3-15,0 0-2 0,0 0-2 0,0 0-12 16,0 0-1-16,19-21 1 0,-12 15-7 0,4-4-2 0,2-2-1 16,1 1 6-16,-1 3-1 0,2-3 3 0,-1 0 1 15,0 3 4-15,4-2-3 0,0 3 5 16,-3 1 1-16,5 2 3 0,-1 0 1 0,-3-2-2 15,-2 2 4-15,2 3 3 0,-1-2-4 0,0 3 6 0,1 0 4 16,-2 2 0-16,-2-1 4 0,-2 0-3 0,2 5 2 16,-4-1 4-16,2-1 0 0,-3 3 6 0,-1 0 6 15,0 1 6-15,2 1 8 0,-5 1-1 0,-3-10 2 16,0 20 4-16,-2-10 2 0,2-10 3 0,-13 18 0 16,1-4-1-16,0 0-1 0,-4-5-3 15,-8 2-4-15,1 0-3 0,3-2-4 0,-4-1-3 0,1 0 2 16,-2 0-23-16,7 1-24 0,2-5-15 0,-2-1-29 15,4 1-33-15,2 1-32 0,3-3-38 0,9-2-27 16,-14 0-226-16,14 0-453 0,0 0 200 0</inkml:trace>
          <inkml:trace contextRef="#ctx0" brushRef="#br0" timeOffset="11686.97">15830 540 104 0,'12'-7'210'0,"-12"7"-12"15,15-7-5-15,-4 4-12 0,4-4-9 0,-2 2-2 16,2-4-8-16,-2-1-9 0,1-1-5 0,2-1-11 16,5-1-9-16,0-5-7 0,-2 2-2 0,1 0-12 15,-1-2-10-15,9-11-10 0,-8 9 0 0,7-8-15 16,-3 1-7-16,-2-6-12 0,3 2-3 0,-5-4-5 15,-4 0-3-15,3 1-5 0,1 2-5 0,-7-6-4 0,1 4 0 16,-2 1-4-16,0-2-2 0,-6-1-5 16,-3 1-3-16,2 8 3 0,-3 1-4 0,2 0-2 15,-2 1 4-15,1 1-2 0,-6-4-3 0,3 4 5 16,-2 8 0-16,1 0-1 0,1 1-1 0,-5-1-1 0,4 1 3 16,-2 1-3-16,0 4-2 0,-3-3-4 0,2 5 4 15,1-2-7-15,3 10 1 0,-14-11-1 0,8 8-1 16,6 3-2-16,-19-4 1 0,7 4-7 15,12 0 6-15,-30 7-4 0,12-1 2 0,3 1-1 0,-6 5-2 16,2 0 1-16,-3 3 0 0,1 4 3 0,1-4-4 16,4 4 2-16,-3 4 3 0,5 3 0 0,2-1-3 15,-3 9 2-15,-1 0 0 0,7 0-1 0,-4 3 3 16,5-9-3-16,4 8 1 0,1 2 1 0,3-1 0 16,-3 0 1-16,7-1 4 0,-2-10-6 0,5 8 5 15,-1-6-4-15,0-3 4 0,0-1-2 0,1 0-3 16,1-2 3-16,4 5 0 0,0-6 3 0,4 2-3 15,-2-3 1-15,0-1 3 0,3 0-2 0,-2-3 1 16,3 2 1-16,-5-5 1 0,1-2-3 0,0-3 3 16,3 2-4-16,-1-3 2 0,1-2 0 0,-1 1 0 15,3-2 0-15,-1 1 2 0,2-5-4 0,-1 1 2 16,-1 2 0-16,7-6-1 0,-4 2 0 0,2-1 0 16,-7-1-2-16,3-5 1 0,5 1 0 0,-7-4-2 15,4-2 1-15,-4 5 1 0,3-9 1 0,-1-1-17 16,-5 5-4-16,1-4-7 0,2-3 0 0,-8-2 0 15,5 4-2-15,-8 4 2 0,1 0 0 0,-2 2 7 0,-2 1-3 16,1-2 2-16,-2 4 0 0,-2-6 1 16,0 15 1-16,0-15 2 0,0 4-2 0,0 11 7 15,-6-14-4-15,6 14 2 0,-8-9 4 0,8 9-4 0,-13-8 1 16,13 8 4-16,-15-1 0 0,3 1-2 16,12 0 1-16,-25 7 0 0,11 0-2 0,1 0 3 15,-1 3 0-15,-1-1 2 0,2 2-1 0,0 1 1 0,1 0 1 16,3 3-3-16,-2 0 5 0,4 0-4 0,1-2 5 15,3 6-2-15,0-7-1 0,3 5 0 16,3-3-1-16,0 4 2 0,3-6 1 0,1 3 2 0,4-4-2 16,2 4 3-16,1-3-2 0,8 0-1 0,0-2 2 15,2 0-7-15,2 0 1 0,0-6 2 16,3 1-4-16,-1-2 2 0,2-1-1 0,1-2 1 0,-2 0-1 16,2 0 0-16,-1-3-1 0,1-5 5 0,2 5-2 15,-5-4 2-15,9-3-4 0,-10-1-2 0,-4 0 0 16,4-3 1-16,-2 1-1 0,-1-1 1 0,-3 0 0 15,-2 0-1-15,-4 3 5 0,-2 2-2 0,1-5 2 16,-2 4 2-16,1-1 1 0,1 4 9 0,-7-3 3 16,0 3 9-16,-1 2 3 0,-6 5 1 0,14-10-3 15,-14 10 1-15,10-7-4 0,-10 7-5 0,6-3 0 16,-6 3-3-16,0 0 0 0,0 0-3 0,0 0-4 16,0 0 3-16,0 0-4 0,15 12 4 15,-12-4-3-15,0 1 3 0,-3-9-1 0,3 16 2 0,2-1 1 16,-2-5 0-16,1 0 2 0,-4 1-1 0,4 0 10 15,-2-1-5-15,-1 4-2 0,2-4 3 0,0 1-4 16,-1-1 1-16,1 1-3 0,-2-2 5 0,4-2-2 16,-5-7-2-16,4 13-2 0,-1-5 3 0,-3-8-1 0,6 10 2 15,-6-10-3-15,8 6-2 0,-8-6-1 16,10 2 1-16,-10-2 1 0,17 0 0 0,-17 0-3 16,19-4 2-16,-9-2-2 0,2 1 2 0,2-3-4 0,2 0-5 15,-1-2-5-15,0-1 1 0,3-3-7 0,1-3 7 16,-4 5-8-16,-1-1 2 0,5-4-1 0,-6 4 2 15,2 1 0-15,-1-1 2 0,-1 0-3 16,-2 4 4-16,1-4 4 0,-3 8 3 0,-2-3-1 0,-1 1 7 16,1 2-2-16,-7 5 3 0,11-8-5 0,-11 8 1 15,7-6-3-15,-7 6-2 0,0 0 0 16,0 0 2-16,0 0-1 0,0 0 1 0,0 0-1 16,12 17 0-16,-10-10 1 0,-2-7 2 0,0 18 2 0,1-8 4 15,1 1 0-15,-2 0 0 0,3 0 2 0,-2-2 4 16,-1-9-3-16,0 18 0 0,2-7-1 0,-2-11 3 15,4 13 1-15,-2-3-7 0,-2-10 5 16,1 10-3-16,-1-10-2 0,-1 11 4 0,1-11-1 0,0 0 0 16,4 10 1-16,-4-10-1 0,0 0-1 0,11 1 2 15,-11-1-3-15,19-5 0 0,-19 5 7 0,25-13-5 16,-10 6-3-16,5-3 7 0,3-2-13 0,0-1-2 16,2-4-7-16,8 0-4 0,0-4-7 0,-8 4 2 15,3 5 2-15,-2-5 1 0,1 4 0 0,-5-1 9 16,3 3-9-16,-4 1 0 0,3 2 2 0,-9-2 2 15,3 8 6-15,-5-3-4 0,2 5-3 0,-1-4 2 16,1 4 0-16,-5 4 4 0,4 1 1 0,0 3 0 16,-2 3 1-16,2 0 1 0,-2 2 1 0,1 5 6 15,1 2-8-15,-3 2 4 0,0 0-3 0,-4 3-17 16,2 2-33-16,-4-3-32 0,-2 6-38 0,-2 6-43 0,-1-12-74 16,-4 1-205-16,1-4-480 0,-5 3 213 15</inkml:trace>
        </inkml:traceGroup>
      </inkml:traceGroup>
    </inkml:traceGroup>
    <inkml:traceGroup>
      <inkml:annotationXML>
        <emma:emma xmlns:emma="http://www.w3.org/2003/04/emma" version="1.0">
          <emma:interpretation id="{7A58BC6A-EC47-4992-B022-D3E7488B5F06}" emma:medium="tactile" emma:mode="ink">
            <msink:context xmlns:msink="http://schemas.microsoft.com/ink/2010/main" type="paragraph" rotatedBoundingBox="1022,2976 33241,1584 33556,8866 1337,102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70CABCE-4F2D-48FD-90C2-F3FCD6DE2AB8}" emma:medium="tactile" emma:mode="ink">
              <msink:context xmlns:msink="http://schemas.microsoft.com/ink/2010/main" type="line" rotatedBoundingBox="1413,2790 31838,1903 31886,3564 1462,4451"/>
            </emma:interpretation>
          </emma:emma>
        </inkml:annotationXML>
        <inkml:traceGroup>
          <inkml:annotationXML>
            <emma:emma xmlns:emma="http://www.w3.org/2003/04/emma" version="1.0">
              <emma:interpretation id="{676F3ED1-C225-4CF3-9CC3-C8BD25557EA2}" emma:medium="tactile" emma:mode="ink">
                <msink:context xmlns:msink="http://schemas.microsoft.com/ink/2010/main" type="inkWord" rotatedBoundingBox="1426,3220 5933,3088 5954,3837 1448,3968"/>
              </emma:interpretation>
            </emma:emma>
          </inkml:annotationXML>
          <inkml:trace contextRef="#ctx0" brushRef="#br0" timeOffset="32296.93">638 2480 163 0,'-12'22'199'0,"3"-2"-18"15,-2 3-15-15,1-2-14 0,-2 2-14 0,5-1-8 16,-5 1-9-16,4 0-11 0,1-7-12 0,-1 5-5 16,-1-7-6-16,5 3-5 0,-1-5-9 15,-1 3-3-15,5-2-8 0,-5-2-8 0,4-2-4 0,2-9-3 16,-6 20-5-16,6-14-6 0,-4 3 0 0,4-9-4 16,-3 20-2-16,0-11-2 0,0-1-3 0,0 3-5 15,2 3-1-15,-5 0-1 0,4-3-1 0,-2 2-2 16,2-3 1-16,-1 1-4 0,3-11 0 0,-4 14 0 15,2-3-4-15,2-11 0 0,-4 11 1 0,4-11 0 16,-3 9 0-16,3-9-2 0,0 0 3 0,-3 11-2 16,3-11-2-16,0 0 5 0,0 0-1 0,0 0 2 15,0 0-2-15,0 0-3 0,0 0 1 0,0 0 0 16,0 0-1-16,13-27-4 0,-7 12-1 0,2-2 2 16,2-3-2-16,-1-2 1 0,4-1 0 0,-1-3-4 0,-3-1-1 15,8-6-2-15,-2-4 1 0,0 1-2 16,-2 3-3-16,-3 7 1 0,4-10-1 0,-5 10 1 15,1-10 2-15,-1 9-1 0,2 2 3 0,-4 4-3 0,1-2 1 16,-4 0 5-16,0-1-3 0,1-1-1 0,-1 4 3 16,-2 5 0-16,1 1-1 0,1 2 1 0,1 1 3 15,-4 3-4-15,-1 9 1 0,2-17 2 0,1 6 5 16,-3 11 2-16,3-11 8 0,-3 11 2 16,1-10-1-16,-1 10-2 0,0 0-2 0,3-10-6 0,-3 10 3 15,0 0-7-15,0 0 2 0,0 0-2 0,0 0 2 16,0 0 0-16,20 24 5 0,-17-12 1 0,3 1 4 15,1 4 3-15,-1 4 8 0,3 2-5 0,1 0 3 16,-1 0 1-16,2 3 0 0,2 1 4 0,-4-2-3 16,3 1 2-16,0 0 3 0,0-1-6 0,1-1-2 15,2 0-2-15,-1 1 0 0,-1-3-1 0,1 1 5 16,-2-2 1-16,1-3 0 0,0 6 0 0,2-4-1 16,0-2 2-16,-3 3-3 0,0-6-3 0,0 0 0 15,-2 1-3-15,2-6 1 0,0 4-2 0,0-1 3 16,-1 0 2-16,-1-5-8 0,-1 3 4 0,-2-4-2 15,2 0-4-15,-1-1-4 0,-2 1 1 0,1 0 1 16,-1-2-1-16,-6-5-8 0,9 10-12 0,-3-7-18 16,-6-3-13-16,8 9-14 0,-8-9-14 0,0 0-20 15,0 0-13-15,4 9-16 0,-4-9-20 0,0 0-31 16,0 0-41-16,0 0-195 0,0 0-439 0,0 0 195 16</inkml:trace>
          <inkml:trace contextRef="#ctx0" brushRef="#br0" timeOffset="32514.07">642 2763 68 0,'0'0'187'0,"0"0"-17"15,0 0-10-15,0 0-16 0,0 0-12 0,40-18-10 16,-20 12-12-16,4 3-12 0,6-4-8 0,-2-1-11 15,12 1-9-15,-1 0-5 0,0-1-11 0,-11 4-13 16,3 1-46-16,-2-5-23 0,-1 5-40 0,0-3-41 16,-4 1-121-16,3-1-250 0,-2-1 111 0</inkml:trace>
          <inkml:trace contextRef="#ctx0" brushRef="#br0" timeOffset="32969.18">1797 2463 11 0,'0'0'235'15,"0"0"-9"-15,0 0-21 0,0 0-20 0,-14-10-18 16,14 10-14-16,-24 1-11 0,9 3-13 0,-3-1-7 0,2 7-10 16,-8-3-4-16,8-1-9 0,-10 3-12 15,1 1-6-15,3 2-9 0,-2-1-6 0,9-2-7 16,-3 2-9-16,5 0-1 0,-1 1-7 0,5-2-6 15,-1 0-3-15,1 1-1 0,1-3-7 0,4 3 2 16,-1-4-4-16,5-7-6 0,-1 12-6 0,1-12 6 16,0 0-3-16,7 17-1 0,-2-11-5 0,-5-6 4 15,16 5-1-15,-5-1-5 0,-2-1 1 0,3-1 1 0,3-1-3 16,1-1-2-16,-1 1 2 0,0 3-1 0,1-4 1 16,-1 0-1-16,0 2-4 0,-3-2 3 0,3 1-3 15,-3 2 2-15,-12-3-1 0,21 0 3 0,-11 1 0 16,-1 3 2-16,3-2-3 0,-12-2 4 0,19 7-1 15,-11-5 0-15,-8-2-2 0,13 5 3 0,-5 1 0 16,-8-6 5-16,10 9-1 0,-4-3 4 0,-6-6 1 16,5 8 2-16,-5-8 4 0,0 17-3 0,0-17 0 15,-9 16-2-15,-2-5 1 0,-2 0-1 0,-1 2-6 16,-1-2 5-16,0-1-16 0,-5 5-8 0,0-5-12 16,1 1-9-16,-2 0-11 0,3-2-13 0,0 0-15 15,5-2-21-15,-1-1-14 0,1-3-24 0,4 0-21 16,9-3-26-16,-18 0-183 0,18 0-386 0,-12-7 171 15</inkml:trace>
          <inkml:trace contextRef="#ctx0" brushRef="#br0" timeOffset="33420.32">2417 2365 210 0,'-13'-12'203'16,"13"12"-9"-16,0 0-21 0,-20 0-13 0,20 0-12 0,-18 6-9 15,2 0-7-15,7-2-9 0,-8 6-12 0,4-4-8 16,-3 3-9-16,2 1-6 0,1 0-12 0,-1-1-8 16,-2 4-4-16,6-3-8 0,-2 2-4 0,0 1-7 15,4-4-4-15,1 2-4 0,1 0-6 0,0-1 1 16,3 0-7-16,-2-2 2 0,5-8-4 0,-4 16-3 15,4-7-1-15,0-9-1 0,-2 16-5 16,2-16 2-16,6 13-2 0,-1-5-1 0,-5-8-3 0,9 14 1 16,-3-9 2-16,3 1-3 0,-2 0 3 0,4-1 1 15,4 0 0-15,-5 0 3 0,5-1-1 0,0 3 0 16,1-4 4-16,-7 2-2 0,5 0-1 0,-1-1 2 16,-6 0-1-16,4 2-3 0,-2 1 1 0,-2-2 0 15,-1 1-3-15,0 1 4 0,-6-7-3 0,12 11-2 16,-10-4 8-16,-2-7 2 0,1 17 4 0,-1-17-1 0,-4 18-1 15,-5-5-5-15,-2-4 1 0,-2 2-2 16,-1 2-4-16,1-1 7 0,0-1-21 0,-4 0-9 16,2-3-19-16,3-1-11 0,-1 1-18 15,5-1-16-15,-3-4-21 0,3 2-5 0,8-5-30 0,0 0-31 16,-13 1-30-16,13-1-173 0,0 0-394 0,0 0 175 16</inkml:trace>
          <inkml:trace contextRef="#ctx0" brushRef="#br0" timeOffset="33644.22">2663 2449 203 0,'0'0'199'16,"0"0"-11"-16,0 0-8 0,15 16-12 0,-15-16-6 0,1 13-10 16,-2 2 0-16,1-5-13 0,1 3-15 0,-2 0-4 15,1 3-10-15,-3-3-10 0,1 4-6 0,2-4-13 16,-1 5-7-16,-2-5-6 0,1 2-6 0,2 0-9 15,-1-3-2-15,1-12-23 0,0 20-19 0,3-9-21 16,0-2-19-16,-3-9-21 0,3 11-28 0,-3-11-20 16,12 6-29-16,-12-6-27 0,13 0-171 0,-13 0-353 15,15-10 157-15</inkml:trace>
          <inkml:trace contextRef="#ctx0" brushRef="#br0" timeOffset="33918.35">2993 2449 104 0,'0'0'203'0,"0"0"-12"0,0 0-14 16,13-2-15-16,-13 2-9 0,0 0-5 0,18 6-5 15,-18-6-11-15,10 10-5 0,-1-6-9 16,-1 3-10-16,-1 2-5 0,-1-3-4 0,-6-6-9 16,9 16-5-16,-3-6-3 0,-1 1-1 0,-2 1 4 0,1 1-1 15,-5 2-3-15,-2-2-6 0,0 1-3 16,-3 0-3-16,-8 5-7 0,-2-3-3 0,-1 4-7 15,-2-2-4-15,-2-2-4 0,2-1-7 0,-5-1-1 0,6-2-4 16,-1 1-15-16,1-2-13 0,3-3-18 0,-2 1-10 16,2-2-21-16,1-1-9 0,3-3-21 15,1 2-24-15,10-5-19 0,-17 1-17 0,17-1-30 0,0 0-20 16,0 0-191-16,-1-15-405 0,1 15 180 0</inkml:trace>
          <inkml:trace contextRef="#ctx0" brushRef="#br0" timeOffset="34796.84">3422 2514 70 0,'0'0'217'16,"0"0"-19"-16,9 6-10 0,-9-6-14 0,0 0-12 16,-7 20-9-16,7-20-10 0,-9 20-11 0,3-9-7 15,-5 5-2-15,4-3-6 0,-1-2-8 0,1 4-6 16,-1-2-16-16,-2 0-5 0,3 0-8 0,-1 2-3 15,-2-3-7-15,2 0-5 0,5-4-6 0,-1 1-4 16,-2-1-7-16,6-8-1 0,-8 14-9 0,8-14 1 16,-6 13-4-16,6-13-3 0,-1 7-1 0,1-7-2 15,0 0 0-15,0 0-4 0,0 0 0 0,0 0-2 16,0 0-5-16,0 0 1 0,0 0-1 0,28-24-4 16,-17 15-4-16,2-3-1 0,0 0-6 0,1-2 0 15,2-3-6-15,2 1-2 0,-4 2 0 0,4-1 3 16,-5 2 4-16,0 2-1 0,-2-2-1 0,1 2 1 0,-5 5-1 15,2-1 2-15,0-1 0 0,-9 8 3 16,14-8-2-16,-14 8 3 0,8-6-5 0,-8 6-2 16,9-2 5-16,-9 2 3 0,0 0 3 0,0 0 9 0,14 10 1 15,-14-10-2-15,7 16 4 0,-5-8 1 0,2 2-3 16,-4-10 0-16,3 22 0 0,2-10-1 0,-2-1-3 16,3 3 2-16,-3-5-2 0,4 4 0 0,-4 0-1 15,3-4 6-15,-1 2-7 0,2-6 0 0,0 5 1 16,1-5-2-16,2 1 0 0,4-3 2 0,-4 1-3 15,8-4 5-15,-3 1-7 0,3-2 1 0,-3 1-2 16,1-4 4-16,1-3-5 0,-1 0 4 0,-1-3-2 16,3 3-2-16,-3-4-1 0,0-2-2 0,0 2-4 15,-2-2 0-15,3-5-1 0,-4 6 0 0,-1-3 0 16,-1 2-2-16,1-1 1 0,-1 2 5 0,-4 3-3 16,0 0 1-16,0 3 1 0,-3-5 1 0,-3 11-1 15,7-10 1-15,-7 10-1 0,6-9-1 0,-6 9 0 16,6-6-1-16,-6 6-2 0,0 0 4 0,0 0-1 15,0 0-3-15,0 0 4 0,0 0 0 0,0 0-3 16,14 21 4-16,-13-13-1 0,-1-8 6 0,5 13-6 0,-4-4 3 16,-1-9 3-16,5 16-5 0,-2-10 4 0,1 4 0 15,-4-10-2-15,12 14 5 0,-9-9 0 16,5 1 3-16,0 0 3 0,3-3 2 0,5 4 0 16,1-5 8-16,2 1-6 0,8-3-1 0,3 0-4 15,-2-4 2-15,14 0-1 0,0-3-1 0,-4 1 3 0,4-1-4 16,-12 3 2-16,1-5-3 0,-2 1-3 0,1-2 3 15,-4 0-2-15,-3 1 1 0,1 0-1 16,-4-2 0-16,-5 0 0 0,-3-2 0 0,2 2-2 0,-5 2 4 16,-3 2-7-16,-2 1 3 0,-4 6-2 0,6-16-1 15,-6 16-3-15,-3-10 2 0,3 10-3 0,-15-10 0 16,15 10 0-16,-19 2 1 0,5-2-1 0,-1 4 2 16,-4 0-4-16,0 0 3 0,1 2 2 0,4 1-3 15,-1 3-3-15,2-1 3 0,3 1-2 0,1 2 2 16,1 0 0-16,8 1 2 0,0 0-4 0,2 2 8 15,4-1-5-15,6 1 6 0,-3-4-6 0,7 4 2 16,2-3 1-16,6 2 2 0,0-6-2 0,4 0 3 16,-1 2-2-16,1-4 1 0,2 0-10 0,-2-3-22 0,2 1-27 15,0-4-34-15,3 1-46 0,5-4-53 16,-9-2-53-16,2-2-174 0,-1 0-451 0,0 0 200 16</inkml:trace>
        </inkml:traceGroup>
        <inkml:traceGroup>
          <inkml:annotationXML>
            <emma:emma xmlns:emma="http://www.w3.org/2003/04/emma" version="1.0">
              <emma:interpretation id="{692E0493-7AAC-48A6-B175-EDC20BB0598E}" emma:medium="tactile" emma:mode="ink">
                <msink:context xmlns:msink="http://schemas.microsoft.com/ink/2010/main" type="inkWord" rotatedBoundingBox="6900,2705 10358,2604 10383,3468 6925,3569"/>
              </emma:interpretation>
            </emma:emma>
          </inkml:annotationXML>
          <inkml:trace contextRef="#ctx0" brushRef="#br0" timeOffset="35091.98">6503 2058 205 0,'0'0'273'0,"9"-1"-31"16,-9 1-27-16,0 0-20 0,0 0-11 0,11 9-10 15,-11-9-4-15,6 17-10 0,-6-3-2 0,3 0-9 16,-3 0-8-16,3 3-8 0,-2 7 3 0,-1-9-15 16,0 9-9-16,0 0-7 0,0-2-6 0,-1 6-15 15,-2-11-5-15,0 6-3 0,3 0-9 0,-6-3-5 16,3 1-4-16,-2-1-6 0,2 3-5 0,0-6-15 16,-3 1-19-16,-1-1-26 0,-2 3-28 0,-2-3-36 15,-2 2-43-15,1-7-42 0,-1 2-33 0,1-3-26 16,-2-3-232-16,4-5-489 0,-5 3 216 0</inkml:trace>
          <inkml:trace contextRef="#ctx0" brushRef="#br0" timeOffset="36552.51">5946 2280 261 0,'-8'-16'257'0,"2"2"-26"0,0-2-17 0,3 1-26 15,2-2-16-15,-2 6-20 0,3-7-14 0,3 1-14 0,1 3-11 16,2-3-13-16,-1 0-11 0,4 2-11 0,2-8-2 16,3 5-8-16,5-2-12 0,1 1-3 15,-4-2-10-15,14-5-1 0,3-1-8 0,3 3-7 16,1 0-1-16,3 0-6 0,2 4 2 0,3 2-8 16,-5 2 1-16,5 1-4 0,-1 2 0 0,-5-2 1 0,3 6-3 15,-2-2 3-15,2 4-2 0,-11 2-5 0,9-3 3 16,-11 5-2-16,1-4 1 0,-5 6-3 0,-6 1-3 15,1 1 1-15,-1 2-1 0,-5 2 1 0,2 3-2 16,-4 1 3-16,-2 5 1 0,4 6 9 0,-2 1 6 16,-8 2 2-16,2 3 5 0,0 2 7 0,-6 10 0 15,0-2-4-15,0 3 1 0,-3-1-1 0,0-1-3 16,0 3 1-16,-4-3-2 0,-2 1-2 0,1-3-1 16,7-8-2-16,-4-1 0 0,2-2-6 0,-3 1 3 15,6-1-4-15,-3 0-3 0,3-10 1 0,0 1-1 16,0 1 2-16,3-5-1 0,0-1-4 0,-3-10 2 15,9 15 0-15,-7-8-1 0,10 1 7 0,-6-4-7 16,4-2-4-16,-10-2 7 0,23 0-13 0,-7-4-1 16,3 2-4-16,-2-5-1 0,-1 0-4 0,4-2-4 15,2-4-7-15,0-2 0 0,1-3-1 0,-3-2 2 16,3 1 1-16,-1 1 3 0,-2 0 4 0,-7 7 3 16,2-2-5-16,-2 6 10 0,-2-4 9 0,-2 7 8 15,-2-3-2-15,-1 0 4 0,-6 7-1 0,9-7-5 0,-9 7-3 16,8-6 2-16,-8 6 0 0,0 0-2 15,0 0-3-15,0 0 3 0,0 0-1 0,12 20 5 16,-11-11-4-16,2 0 4 0,0 1 3 0,0 1-4 16,3-1 2-16,-3-1 3 0,1-1-5 0,2 5-2 0,0-2 4 15,2 0 0-15,-2-3-1 0,1-2 1 0,2 0 1 16,-3 1 0-16,8 0-4 0,2-2 4 0,-3-1-1 16,-1-2-2-16,5-1 0 0,2-1 1 15,0-1-2-15,1-5-1 0,-4 2 3 0,7-1-4 0,-7-2 2 16,6-4-1-16,-5 0-8 0,5-1-2 0,-1-5 0 15,-6 8 10-15,1-2-9 0,-2 0 3 0,-1-2 6 16,-1 6-13-16,-4 1 2 0,-2-1 7 16,3 2-2-16,-5-2-1 0,-4 7 1 0,12-6-2 0,-12 6-3 15,7-5-1-15,-7 5 6 0,0 0-3 0,0 0-4 16,0 0 3-16,12 15-1 0,-12-15 1 0,3 14 0 16,-3-14 1-16,5 13 1 0,1-5 4 0,-3 2 1 15,7 2-2-15,-1-3 4 0,2 2-1 0,2 0 2 16,2-2 4-16,1-3-7 0,1 3 3 0,8-2 6 15,-1-1-8-15,1-2 0 0,8 1 2 0,-8-1-1 16,5-7 0-16,2 2-3 0,-6-1 1 0,0-3-1 16,1-3 0-16,-2 3 3 0,-3-6-2 0,2-2 0 15,-9 6 4-15,6-13-2 0,-9 9 0 0,1-6-3 16,1 3 2-16,-8 1 0 0,0-3-2 0,-3 3-1 16,3 0 0-16,-8 4-1 0,2 9 1 0,-13-20-4 15,-1 10 4-15,1 2-3 0,-5 4-1 0,-6-3 0 16,-1 7 2-16,-1 0-3 0,0 3 3 0,-4 5-1 15,1 0 1-15,3 0-3 0,-3 5 1 0,4 1 1 0,1 3-1 16,2 1 0-16,2-1 4 0,1 0-5 16,5-1 2-16,0 3 1 0,0-2-1 0,8-4-1 0,-1 2 3 15,1-2 1-15,1-2-2 0,4 0 5 16,-1-1-3-16,2-10-2 0,3 18 5 0,2-14-3 0,-5-4 3 16,13 11 3-16,-4-7-4 0,2-4 2 0,-11 0 0 15,31-4-2-15,-12 3 4 0,1-5-5 0,4-2 2 16,1 1-1-16,-3-2-4 0,1-3 1 15,3-4 2-15,-3 0 0 0,-1-1-6 0,8-8-2 0,-5 10-5 16,-5-3 2-16,-4 2 4 0,1 3-4 0,-1 3 1 16,-4 0 2-16,-2 4 1 0,1-1 0 0,-5 2 1 15,-6 5 2-15,15-11-5 0,-15 11-4 0,7-4 0 16,-7 4 3-16,0 0 0 0,0 0 1 0,0 0-1 16,0 0 2-16,0 22 4 0,0-22-5 15,-3 18 3-15,3-5 1 0,0 0 0 0,3 2 3 0,-3-1-1 16,6 0 4-16,-1 0 3 0,4-1 4 0,-2 2-2 15,2-4 2-15,4-1 6 0,-4 0-1 0,5-3 5 16,-1-4 1-16,5 2 0 0,-2-5 0 0,7-3-1 16,-5 2-3-16,7-6-1 0,2 3-1 0,1-6 6 15,2 0-7-15,-5-2-3 0,14-12-1 0,-3 4 0 16,0-4 1-16,6-1 0 0,-10 1-3 0,7-5-3 16,-3-6-8-16,0 5-9 0,2-6-14 0,1-1-15 15,-4-5-15-15,-3 2-6 0,1-2 3 0,3 4 1 0,-5-3 9 16,-4-1 5-16,-3 7 6 0,-5 1 10 0,-10 7 13 15,6 4 9-15,-7 8 11 0,1-1 9 16,-2 4 7-16,1-1 2 0,-4 6-1 0,-2-3-3 16,-2 10-4-16,6-11 3 0,-6 11-8 0,0 0-3 0,0 0 7 15,0 0-8-15,0 0-1 0,-24 35 0 0,12-16-2 16,0 6 0-16,-2 1 1 0,-5 8 3 16,1 5-1-16,-1-2-2 0,1 4 1 0,1 0 1 0,4 3 1 15,0-4 4-15,1 1-4 0,3-2 3 0,1 2 1 16,-1-3 8-16,8-11-8 0,-5 10 2 0,6-12-6 15,0 2 4-15,-3-4-1 0,3-5 6 0,3 0-10 16,1-1 4-16,-4-1-4 0,2-1-2 0,2-4-2 16,-2-6-3-16,2 7-16 0,-4-12-11 0,3 15-18 15,3-11-20-15,-1 4-23 0,-5-8-21 0,9 5-27 16,-9-5-32-16,0 0-36 0,19-5-193 0,-19 5-433 16,7-12 191-16</inkml:trace>
          <inkml:trace contextRef="#ctx0" brushRef="#br0" timeOffset="36720.68">8918 2200 58 0,'0'0'288'0,"-11"-7"-19"0,11 7-20 0,0 0-25 15,-10-6-18-15,10 6-23 0,0 0-17 0,0 0-8 16,0 0-10-16,0 0-14 0,40-6-11 0,-20 6-11 0,5 0-12 16,5-1-8-16,0 3-6 0,11 3-12 15,0-5-19-15,2 5-41 0,-1-2-56 0,-4 2-53 16,6-5-71-16,-19 2-240 0,8-2-441 0,-2-2 195 15</inkml:trace>
        </inkml:traceGroup>
        <inkml:traceGroup>
          <inkml:annotationXML>
            <emma:emma xmlns:emma="http://www.w3.org/2003/04/emma" version="1.0">
              <emma:interpretation id="{10A1D9BF-11C2-463A-B6B2-E2C0AACC1555}" emma:medium="tactile" emma:mode="ink">
                <msink:context xmlns:msink="http://schemas.microsoft.com/ink/2010/main" type="inkWord" rotatedBoundingBox="11569,3035 13542,2978 13575,4097 11602,4155"/>
              </emma:interpretation>
            </emma:emma>
          </inkml:annotationXML>
          <inkml:trace contextRef="#ctx0" brushRef="#br0" timeOffset="37888.68">10578 2192 223 0,'0'0'326'0,"0"0"-20"0,0 0-25 16,0 0-30-16,0 0-25 0,0 0-24 0,0 0-27 0,0 0-15 15,0 0-16-15,0 0-17 0,0 0-8 16,0 0-10-16,0 0-5 0,0 0-4 0,24 27-6 15,-15-20-5-15,4 1-2 0,3 0-4 0,-1-3-1 16,0-1-5-16,5 2-10 0,-1-2-5 0,0-1-3 16,7-2-2-16,-7-2-12 0,5-2 2 0,-5 0-7 15,1 0 2-15,5-2-8 0,-7-1 0 0,-2-4-4 0,1 3-4 16,-1-1-1-16,-1-3-2 0,0 1-5 0,0-1-1 16,-3 1-2-16,-2 2 4 0,2-1-7 15,-6 2-3-15,0 3 1 0,-6 4-6 0,12-11-7 0,-12 11-13 16,8-3-5-16,-8 3-2 0,0 0 0 0,15 1 3 15,-15-1-4-15,10 14 6 0,-7-3 2 0,1 4-1 16,-1 9 2-16,0 3 5 0,-1 11-3 0,-1 3 1 16,-2 5 4-16,-1 1-1 0,-1 19-8 0,-3-15 1 15,-2 20-12-15,-6-5-27 0,1 2 2 0,5-15 8 16,-2-4 2-16,2 0 4 0,-1-4 2 0,-1-7 7 16,2 1-3-16,4-14 5 0,1 0 2 0,-1-2 3 15,1-5 3-15,0-4-1 0,0 3 8 0,-2-4 10 16,2-2 12-16,-1-4 9 0,4-7 5 0,-9 16 1 15,0-11 1-15,0 2-7 0,-3-7 2 0,1 4 0 16,-6-4-2-16,2 0 1 0,-2-4-1 0,1-2-4 16,-1 0-5-16,3-4 4 0,0 1-3 0,1-3-3 0,1-4 0 15,4 2-1-15,-1-3-2 0,3 1-4 16,0-9 0-16,6 0-10 0,6 0-7 0,6-14-15 0,5 2-12 16,7-3-15-16,5-1-9 0,12-15-1 0,8 4-29 15,0 3-3-15,3-7-2 0,0 7 8 16,4 1 10-16,0 1 9 0,-14 17 4 0,-2-1 13 0,-1 1 20 15,-5 2 16-15,-1 1 10 0,-7 10 20 0,-6 0 15 16,1 3 14-16,-4 1 11 0,-7 2 8 0,4 3 4 16,-7-2 1-16,2 6-4 0,-2-2-8 0,-7 6-5 15,12-7-15-15,-12 7 2 0,9-1-7 0,-9 1 3 16,0 0-4-16,0 0 1 0,14 16-7 0,-10-8 4 16,1 4-1-16,1 1-4 0,-2-2-3 0,-1 0 4 15,3-2-4-15,0 7-1 0,2-4 3 0,0-4 3 16,-3 4-4-16,4-5 7 0,-2 0 3 0,1-2 2 15,1 1 6-15,1-1-1 0,-10-5 5 0,21 4 0 16,-9-4 2-16,1 0 1 0,-13 0 2 0,26-9-1 16,-13 6 3-16,1-5-3 0,-5-1-2 0,3-2 1 15,-4-3-2-15,0-3 3 0,-2 3-8 0,-2-3-1 16,-2 2-7-16,-2-1 0 0,-2-1-4 0,-2 3-5 0,-4-2 3 16,1 5-3-16,-6 1-7 0,-2-1-3 15,-2 4 1-15,1 1-1 0,-4 3 2 0,-5-1-2 16,6 4 0-16,1 0-1 0,0 0-15 0,0 5-14 0,3 0-13 15,-1-2-22-15,2 2-13 0,5 2-14 0,-1-1-20 16,1 4-25-16,1 1-23 0,-2 0-38 0,7-3-40 16,3-8-253-16,0 15-527 0,0-15 234 0</inkml:trace>
          <inkml:trace contextRef="#ctx0" brushRef="#br0" timeOffset="38184.5">12007 2219 84 0,'0'0'231'0,"0"0"-20"0,13 5-18 0,-13-5-16 15,7 10-16-15,-1-2-5 0,2-1-10 16,-1 1-6-16,1-1-9 0,4 2-8 0,1 0-6 16,1 1-5-16,-1-3-4 0,5 0-8 0,1-3-4 15,-2-1-3-15,2-3-3 0,6 4-3 0,-8-2-3 16,8-8 1-16,-5 4-5 0,5-6 0 0,0-2 4 15,-2-1 0-15,-5 4-7 0,1-10-6 0,-1 3-1 16,-2-1-8-16,-1 1-5 0,-1 1-8 0,-4-2-6 0,0-6-11 16,4 0-13-16,-5 7-13 0,-2-3-19 0,2 0-16 15,-1 3-19-15,-2-3-15 0,1 6-7 0,-1-2-39 16,-1 6-38-16,-3-1-64 0,-2 8-62 0,9-12-157 16,-4 7-465-16,-5 5 206 0</inkml:trace>
        </inkml:traceGroup>
        <inkml:traceGroup>
          <inkml:annotationXML>
            <emma:emma xmlns:emma="http://www.w3.org/2003/04/emma" version="1.0">
              <emma:interpretation id="{308EDE0D-58AE-4CCC-BCE6-818AA7E7D6D4}" emma:medium="tactile" emma:mode="ink">
                <msink:context xmlns:msink="http://schemas.microsoft.com/ink/2010/main" type="inkWord" rotatedBoundingBox="14572,2543 17939,2444 17963,3259 14596,3357"/>
              </emma:interpretation>
            </emma:emma>
          </inkml:annotationXML>
          <inkml:trace contextRef="#ctx0" brushRef="#br0" timeOffset="39346.51">13613 1584 278 0,'3'-10'290'0,"-3"10"-25"0,0 0-27 0,0 0-26 15,0 0-23-15,0 0-24 0,0 0-17 0,0 0-15 16,0 0-10-16,0 0-11 0,0 0-10 0,3 39-1 0,-6-15 0 16,3-4-10-16,-2 11-4 0,2 5 0 15,-3 1-6-15,3 2-4 0,-4 4-2 0,4-6-4 16,-5 5-4-16,2-3-3 0,0 1-8 0,2 4-5 0,1-6-8 15,0-2-3-15,0-6 0 0,1 5-8 16,-1-10 1-16,3 3-6 0,-1-7 0 0,-1 3 0 0,2-6-2 16,-1-1-5-16,-1 0 0 0,-1-9-2 15,5 3 0-15,-5-11 0 0,1 15-4 0,1-7 2 0,-2-8 2 16,9 9-2-16,0-5 0 0,-9-4 2 0,18-1-1 16,-18 1-9-16,20-5 6 0,-8-1-5 0,2-2-6 15,2-2-9-15,2-6-1 0,3 1-5 0,0-3-5 16,0-3-3-16,1 1-5 0,2-7 2 0,-5 7 6 15,-1 0 1-15,2 2 1 0,-7 0 1 0,0 3 3 16,-1 2 1-16,-3 0 6 0,0 0 7 0,0 2 4 16,0 4 1-16,-3 0 5 0,-6 7-5 0,9-11-2 15,-3 7-1-15,-6 4-4 0,0 0-3 0,12-6 2 16,-12 6-3-16,0 0 4 0,0 0-2 0,13 11-1 16,-13-11 1-16,8 16 0 0,-4-6 2 0,2-1 2 0,-3 4-1 15,-1 1-5-15,2 0 3 0,2 2-3 16,-1-3 3-16,-2 3 0 0,1-6 0 0,2 5 3 15,-1-1 0-15,1-7-1 0,-2 7 1 0,-1-7-3 16,3 1 6-16,0-1-1 0,0-1 1 0,-6-6 0 0,15 10-1 16,-6-7 0-16,0-2 3 0,-9-1-3 15,21 0 0-15,-8-1 0 0,3-2 1 0,1 0 0 16,1-4-3-16,-2 1 2 0,2-3 1 0,4 0-2 0,2-4 0 16,2-2 1-16,-5 3-4 0,4-5-2 0,-4 4-6 15,1-3 4-15,-3 2 2 0,-2 5-2 16,-2 1 1-16,-3 1-1 0,-3 4 0 0,-2-3 1 15,-7 6-4-15,12-4 0 0,-12 4-2 0,9-6 0 0,-9 6-2 16,0 0 2-16,0 0 6 0,0 0-3 0,18 8 1 16,-18-8-2-16,6 9 1 0,-6-9 0 0,3 14 8 15,1-4-7-15,-4-10 2 0,11 13 1 0,-7-5 0 16,2-2-1-16,2 0 3 0,1 1 2 0,0-2-1 16,4 5-1-16,-4-6 1 0,7 0 0 0,-1-1 2 15,0 0-1-15,3 2 2 0,-3-2 2 0,1-3-5 16,4 0 0-16,-4 0 3 0,4-4-3 0,-3 0 1 15,3-1-1-15,-4-1 1 0,1-4-1 0,-2 0 2 16,0-1-2-16,-4 1 1 0,1-1-1 0,-6-2-3 16,-1 5 4-16,-1-6-2 0,-2 3 1 0,-2 11-3 15,-3-19 0-15,-3 8 4 0,-5 0-5 0,-2 2 4 16,-2 2-7-16,-4 1-1 0,-7-3 0 0,-1 7 1 16,-1 1 2-16,1 4-1 0,0-3-1 0,-2 9-1 0,2-3 0 15,4 1 4-15,-2 4 0 0,3-2-1 0,4 1-3 16,0-3 2-16,3 6 5 0,0-2-4 15,2 1 1-15,1 1 0 0,0 0-2 0,3 2 5 16,1-2 1-16,4 3-3 0,1-7-3 0,-2 3 2 0,4-2 2 16,1-10 1-16,6 17 0 0,-3-10 1 0,7 0-3 15,-1-2-1-15,0-3 2 0,-9-2-1 0,29 0-1 16,-15-3 0-16,6 3 2 0,-1-4 0 0,8-7-2 16,-3 5 1-16,0-3-1 0,1-2 1 0,2-1-2 15,0 1-1-15,0-4-2 0,-2-1 0 0,8-1 2 16,-6 3 1-16,-5 0 1 0,-1 2-1 0,3-1 5 15,-9 6-8-15,-2 0-1 0,-1-3 7 0,-3 7-3 16,0-1-1-16,-2-2 2 0,-7 6-5 0,11-7 5 16,-11 7 1-16,0 0-3 0,0 0-1 0,18 7-2 15,-18-7 4-15,6 12-1 0,-5-5-1 0,-1-7 8 16,8 18-7-16,-5-7 2 0,-2 6 2 0,1-3-1 16,2 1 4-16,-1-2-4 0,0 3-17 0,0-1-25 15,2-3-25-15,-4 3-22 0,4-7-27 0,-4 3-23 16,-1-11-34-16,7 12-33 0,-7-12-241 0,11 2-483 15,-11-2 214-15</inkml:trace>
          <inkml:trace contextRef="#ctx0" brushRef="#br0" timeOffset="40052.93">15352 2041 185 0,'7'-10'278'0,"-7"10"-22"0,0 0-20 16,0 0-27-16,6-5-23 0,-6 5-21 0,0 0-15 15,0 0-13-15,0 0-14 0,0 0-13 0,0 0-3 16,2 26-8-16,-2-12-1 0,-2-1-5 16,2-13-5-16,-4 24-4 0,4-8-14 0,0 0-4 0,0-2-6 15,0-1-6-15,0 1-3 0,0-3-1 16,3 4-3-16,-2 1-6 0,1-7-2 0,2 2-2 0,-1-2-3 16,-3-9-5-16,9 15 1 0,-3-9 1 0,-2 1-3 15,-4-7-1-15,18 7-4 0,-9-7-3 0,3 0 2 16,-12 0-4-16,27-3 0 0,-11-1-2 0,2-2-1 15,-1-2-1-15,5-2-1 0,-5 1-2 0,-4 0-3 16,3-1-3-16,2-5-5 0,3-1-4 0,-3-3-1 16,1 2-4-16,-1-3 0 0,-1 3 1 0,-4 5 1 15,1-2 4-15,-2 2-2 0,-2 1-4 0,0 0 2 16,-4 4 1-16,2 1 4 0,-8 6-1 0,9-11 3 0,-3 7-6 16,-6 4-3-16,0 0-2 0,7-7 0 15,-7 7 3-15,0 0 0 0,0 0 0 0,0 0 5 16,0 0-2-16,12 22-2 0,-12-13 2 0,0-9 2 15,0 17-3-15,2-8 3 0,1 4 3 0,-2-2 2 16,2-2-1-16,3 4 4 0,-1-2 4 0,0-4 5 0,3 4 3 16,1-1 8-16,3 0-2 0,0 1 2 15,4-5 0-15,1-1-1 0,-3-1-3 0,7-1-3 0,-1-1 1 16,10-1-2-16,-4-2 1 0,3-1-3 0,-1-3-4 16,2 2 1-16,-2-7 2 0,1-1-8 0,0-2 2 15,-2 0 2-15,-4-5-5 0,8-3-3 0,-6 4-5 16,-1 0-1-16,-1-1-5 0,-4 0 3 0,-1 1 3 15,-5 3-6-15,-2-1 1 0,-2 2 2 0,0 1 1 16,-6 1 0-16,-2 2-3 0,2-1 0 0,-3 10-15 16,-7-14 5-16,7 14 2 0,-12-11 1 0,1 7-2 15,11 4 13-15,-21-3-7 0,8 4-4 0,13-1 0 16,-25 3 3-16,10 4 1 0,1 0 1 0,2-1 3 16,3 1 0-16,2 0 0 0,-4 4-1 0,5-4-1 15,1 3 4-15,5-10-1 0,-5 21 3 0,5-11 6 16,0-10 9-16,9 23 4 0,3-10 7 0,1-2-1 15,7 3 5-15,1 1 15 0,4-2-15 0,2-4-1 16,1 0-1-16,14 4-4 0,1-3-1 0,-1-2-3 0,1-1 0 16,0-1-2-16,2-1-1 0,-5 1-19 0,-7-4-16 15,0-2-23-15,-5 4-24 0,2-4-31 16,-1-2-39-16,-3 0-56 0,3-5-58 0,-11 1-227 16,0-1-518-16,4-4 229 0</inkml:trace>
        </inkml:traceGroup>
        <inkml:traceGroup>
          <inkml:annotationXML>
            <emma:emma xmlns:emma="http://www.w3.org/2003/04/emma" version="1.0">
              <emma:interpretation id="{58B03F71-F706-4C51-B689-ACB9B4E8A220}" emma:medium="tactile" emma:mode="ink">
                <msink:context xmlns:msink="http://schemas.microsoft.com/ink/2010/main" type="inkWord" rotatedBoundingBox="18808,2858 19774,2830 19783,3118 18816,3146"/>
              </emma:interpretation>
            </emma:emma>
          </inkml:annotationXML>
          <inkml:trace contextRef="#ctx0" brushRef="#br0" timeOffset="41293.78">17980 1992 33 0,'0'0'208'15,"0"0"-22"-15,0 0-9 0,0 0-4 0,0 0-8 16,4 11-12-16,-4-11-8 0,3 7-8 0,-3-7-7 16,4 7-5-16,-4-7-6 0,8 11-9 0,-2-7-4 15,-6-4-6-15,12 10-3 0,-5-6 0 0,-7-4-2 16,17 6-5-16,-2-1-7 0,0 0-4 0,-2-4-5 16,-1 1-3-16,3 2 2 0,3-7-8 0,0 6-6 0,1-2-6 15,0-2 0-15,-1 1-3 0,-1-3 0 0,1 2-10 16,-4-5-4-16,6 2-4 0,-7-3-2 15,4 4 1-15,-2-1 2 0,-3-3-1 0,-4 0-1 16,3 1-4-16,-4 0-1 0,2-1 0 0,-1 0-4 0,1-1-2 16,-5 1 5-16,-4 7-2 0,11-15-5 0,-10 8 0 15,4 0-1-15,-5 7-7 0,0-17 0 0,0 17-4 16,-5-14 4-16,5 14-5 0,-7-17 8 0,-1 12-16 16,1-1 3-16,-5 3 0 0,-2-6 1 0,-4 7 3 15,-1-1-3-15,0 0-3 0,-5 2 3 0,-6 2-1 16,3 1 0-16,-1-1-14 0,-3 4 0 0,1 0 1 15,3 0 6-15,-3 1 8 0,2 1-13 0,-1 0 4 16,4 4 0-16,1 1 1 0,3-1-1 0,3-2 2 16,0 3-2-16,2-2 2 0,3-1 0 0,1 4-1 15,-2-3-2-15,5 1 5 0,3-1-1 0,-1-3 0 16,2 0-1-16,2 4 6 0,3-11-3 0,2 14-2 16,-2-14-3-16,10 16 4 0,-2-9-2 0,5-2-2 15,4 2-6-15,1-1 2 0,8 1-3 0,3-3 0 0,4 0-1 16,7-2 1-16,-9-2 4 0,9-4-3 0,1 4 8 15,-9-2-4-15,7-4 3 0,0 1-1 16,1-4 2-16,-11 1 1 0,2 0-1 0,9-2 3 0,-11-3-3 16,8-1 2-16,2 1 1 0,-11 1 3 0,-1-2-1 15,-2 2 0-15,-2 0 2 0,-7 4-1 16,-1-3 3-16,0 5 11 0,-3-4 10 0,-5 6 6 0,4-2-2 16,-4 1 6-16,-7 5 0 0,13-6-4 0,-13 6-4 15,6-5-8-15,-6 5-4 0,0 0-4 0,0 0 1 16,0 0-8-16,0 0 3 0,17 15 3 0,-13-8-4 15,-4-7 1-15,2 18 3 0,-1-7-5 0,5 2 13 16,-3 1-11-16,2 1-1 0,-2-1-17 0,3 3-25 16,-3-4-22-16,3 3-32 0,0-3-45 0,0 5-52 15,5-9-72-15,-6 5-224 0,4-6-523 0,0-1 232 16</inkml:trace>
        </inkml:traceGroup>
        <inkml:traceGroup>
          <inkml:annotationXML>
            <emma:emma xmlns:emma="http://www.w3.org/2003/04/emma" version="1.0">
              <emma:interpretation id="{6B992F62-505D-4CB2-9845-3ACA088F1329}" emma:medium="tactile" emma:mode="ink">
                <msink:context xmlns:msink="http://schemas.microsoft.com/ink/2010/main" type="inkWord" rotatedBoundingBox="21014,2370 22835,2317 22858,3114 21037,3167"/>
              </emma:interpretation>
            </emma:emma>
          </inkml:annotationXML>
          <inkml:trace contextRef="#ctx0" brushRef="#br0" timeOffset="41988.07">20033 1870 202 0,'0'0'287'0,"0"0"-16"0,0 0-20 16,0 0-22-16,0 0-25 0,0 0-15 15,0 0-23-15,0 0-17 0,0 0-13 0,0 0-7 0,0 0-14 16,0 0 1-16,0 0-12 0,20 32 1 0,-19-18-11 15,1-1-2-15,-2 2-12 0,1-1-3 16,-1-1-10-16,3 5-5 0,-3-2-3 0,2 0-8 16,-1-2 0-16,-1 3-5 0,3-3-8 0,-3 1-3 0,0 1 0 15,1-5-4-15,2 1-4 0,0-1 0 0,-3 0-5 16,0-11 1-16,2 18-4 0,-2-18 1 0,0 11-5 16,0-11 10-16,0 0-15 0,4 11 3 0,-4-11 1 15,2 9-2-15,-2-9 3 0,0 0 3 0,0 0 10 16,0 0 9-16,0 0-10 0,0 0 3 0,0 0-6 15,0 0 3-15,0 0-6 0,15-22-1 0,-11 14-4 16,-1-8-1-16,3 2 4 0,2 1-3 0,1-5-7 16,1-5-2-16,1 1 5 0,2-1-1 0,0 1-1 15,1-3 1-15,-1 4 6 0,1 1-1 0,4-2-2 0,-4 5-1 16,-2 3-4-16,2 1 4 0,-4 1-7 0,4 0-3 16,-1 1 5-16,3 0-5 0,-2 4-1 15,2 0-16-15,1 5-18 0,-1-5-37 0,2 7-24 0,0 2-22 16,-2 0-22-16,2 3-32 0,-3 0-24 0,10 1-32 15,-8 1-34-15,-1 0-220 0,-1-1-518 16,3 1 230-16</inkml:trace>
          <inkml:trace contextRef="#ctx0" brushRef="#br0" timeOffset="42327.75">20721 2031 121 0,'0'0'220'0,"0"0"-5"16,4 11-11-16,-4-11-13 0,0 13-13 0,0-13-7 15,6 14-9-15,-4-6-8 0,2 2-10 0,-4-10-10 16,6 13-10-16,0-6-5 0,-1-2-10 0,0 2-11 16,3-1-6-16,2 0-8 0,-1-1-6 0,8 2-5 15,-2-5-12-15,0 3-2 0,2-4-9 0,3 1-4 16,-1-2-5-16,-2 0-1 0,2-3 2 0,0 3-11 16,1-5-2-16,-2 2-1 0,-3-7-4 0,4 3 1 15,-4 0-4-15,3-6-1 0,-5 1-2 0,-1-2-4 16,-3 1-2-16,0-1 2 0,0-1-4 0,-3-1-3 15,-3 3 1-15,-3-3 1 0,0 5-8 0,-3-4 8 16,-3 3-8-16,-3 1 3 0,0-3-2 0,-6 5 0 16,-6 0-2-16,-3-4 1 0,-2 10-1 0,2-6 2 15,0 8-13-15,-1 2-6 0,-1-2-14 0,10 1-11 16,-2 0-20-16,0 1-12 0,3 4-15 0,2-5-21 0,4 6-21 16,-3-2-17-16,12-4-15 0,-14 4-18 0,14-4-32 15,-7 4-126-15,7-4-367 0,0 0 164 16</inkml:trace>
          <inkml:trace contextRef="#ctx0" brushRef="#br0" timeOffset="42881.02">21621 1383 110 0,'11'-6'228'0,"-4"-3"-1"0,1 5-17 0,-8 4-14 16,12-8-21-16,-12 8-19 0,10-2-8 0,-10 2-15 16,15 7-11-16,-10-1-10 0,1 1-4 0,1 5-4 15,2 1-5-15,-2 9-6 0,1-4-7 0,-1 5-4 16,1 4 1-16,2 8-13 0,1-1 1 16,-2 1-8-16,1 1-8 0,2-2-2 0,-6-9-7 0,3 14-2 15,-3-11-1-15,0-4-7 0,0 2 1 0,1-2-9 16,-2 1 3-16,-2-5-6 0,0 1-2 0,-2-7-1 15,2 3-1-15,0-3 2 0,-3-1-8 0,2-2-3 16,-2-1 2-16,1 0-3 0,-1-10-2 0,3 16 0 16,-3-16 3-16,2 15-2 0,-2-15-2 0,1 9 0 15,-1-9 0-15,0 0-2 0,0 0 4 0,0 0 2 16,0 11-2-16,0-11 8 0,0 0 10 0,0 0-7 16,0 0 5-16,0 0-7 0,0 0-1 0,0 0 0 15,0 0-9-15,0 0 3 0,0 0 4 0,0 0-8 16,-22-29 2-16,16 24-3 0,-2-1-4 0,-2 1 0 0,-4-3 1 15,0 3 0-15,-1 2-6 0,-3-3 5 16,-2 4-3-16,2 0-2 0,-2-1 4 0,0 3-3 0,-7 3 2 16,3-1 1-16,-4 0-1 0,1 4 0 0,3-1-1 15,5 1 1-15,-5 1-1 0,8 1 3 0,-2 0 7 16,4 0-12-16,0 0 2 0,6-1 0 0,-4 4 3 16,6-5-1-16,2 4 3 0,4-10 0 0,-6 18 3 15,6-18-3-15,10 14 2 0,2-4-1 0,3-2 3 16,7-2-5-16,7 5-1 0,-1-4-10 0,3 0-21 15,-1-1-21-15,2-2-23 0,-4-3-35 0,0 0-28 16,1-1-35-16,-1-2-47 0,-3-2-255 0,-5 1-511 16,3-4 226-16</inkml:trace>
        </inkml:traceGroup>
        <inkml:traceGroup>
          <inkml:annotationXML>
            <emma:emma xmlns:emma="http://www.w3.org/2003/04/emma" version="1.0">
              <emma:interpretation id="{1727C5D4-8CBF-401C-A975-699107B096FC}" emma:medium="tactile" emma:mode="ink">
                <msink:context xmlns:msink="http://schemas.microsoft.com/ink/2010/main" type="inkWord" rotatedBoundingBox="23994,2165 24979,2136 25012,3264 24026,3292"/>
              </emma:interpretation>
            </emma:emma>
          </inkml:annotationXML>
          <inkml:trace contextRef="#ctx0" brushRef="#br0" timeOffset="48520.59">23159 1954 70 0,'0'0'222'15,"0"0"-13"-15,-9 5-9 0,9-5-17 0,-12 5-15 0,12-5-10 16,-13 7-11-16,7-1-8 0,-2-1-9 15,8-5-11-15,-12 10-12 0,4-2-9 0,8-8-8 16,-11 10-8-16,8-5-10 0,-3 1-5 0,6-6-6 16,-6 11-2-16,6-11-9 0,-3 9-4 0,3-9 1 15,0 0-3-15,0 0 1 0,3 14 0 0,-3-14 2 16,12 4-2-16,-12-4-2 0,14 4 2 0,-14-4-3 16,16-1-1-16,-16 1 0 0,21-5-2 0,-9 3-2 0,-2-5 3 15,-1 4-2-15,3-3-4 0,1-1-3 0,-2-1-3 16,1-1-2-16,-5 4-3 0,5-4 4 15,-7-2-9-15,1 3 1 0,-3 0-8 0,-3 8 2 16,4-17 0-16,-2 7-1 0,-2 10-9 0,-8-14-3 0,8 14-7 16,-9-11-6-16,-3 4-3 0,0 3-4 0,0 1-1 15,-7-3-2-15,0 6 1 0,-1-1-1 0,4 1-3 16,-2 0 3-16,2 0-3 0,-1 1 0 0,7-1-6 16,10 0-1-16,-18 3-5 0,18-3 3 0,-14 4 0 15,14-4 5-15,-6 7 3 0,6-7 3 0,0 0 7 16,0 0-3-16,0 0 1 0,0 0 2 0,33 10 0 0,-13-14 6 15,6 2-2-15,0-2 4 0,4-1 1 16,-1-4 7-16,13-2 8 0,3 0 7 0,-3-4 4 16,4-1 7-16,2-4 4 0,2 2 1 0,-3-3-1 15,-1-4-1-15,-1 1-2 0,-5-4-2 0,0 3-12 16,0-6 2-16,-4 3-3 0,3-1-1 0,-8-4-3 0,-2 4 2 16,-1-2-1-16,-3 0 3 0,-2 0-2 15,-10 7 0-15,-1 0 0 0,0 1 7 0,-2 1-2 16,-2 6-2-16,-5-5 0 0,0 4 1 0,-3-1-5 0,0 4-2 15,-6-4-1-15,3 12 3 0,-5-8 1 0,-1 0-6 16,-1 4-3-16,1 0 3 0,-4 3-3 16,-1 0 0-16,-1 2 0 0,3 2 0 0,-1 3-3 0,13 0-2 15,-30 3 2-15,14 2 2 0,2 5-2 0,1 0 0 16,-5 7-2-16,5-3 4 0,-1 4-1 16,1 6-3-16,4 1 5 0,1-2-2 0,-4 2 1 0,6 3 1 15,-1 7-2-15,1 1-2 0,2 1 3 0,4-1 3 16,0-1 3-16,4 3-6 0,-4 2-3 0,3-3 4 15,1 0 0-15,-2-1 6 0,8-1-1 0,-10-6-3 16,3-3 4-16,0-2 4 0,0 5 0 0,3-4 13 16,-4-1-4-16,1 0 0 0,0 1-3 0,1-1 0 15,-2-3 7-15,-2 0-1 0,0-3-5 0,1-1 13 16,-2 0-13-16,1 1-2 0,0-4 0 0,1 4 1 16,-2-5 0-16,2 4-2 0,-1-2-4 0,0-8 1 15,3 6 1-15,0-4-8 0,0 0 5 0,0 2 2 16,2-4-8-16,-5-7 8 0,6 14-3 0,-3-6-6 15,-3-8-15-15,0 9-16 0,0-9-9 0,0 0-13 16,4 11-19-16,-4-11-21 0,0 0-18 0,3 10-25 0,-3-10-50 16,0 0-32-16,0 0-220 0,0 0-472 15,0 0 209-15</inkml:trace>
          <inkml:trace contextRef="#ctx0" brushRef="#br0" timeOffset="48712.07">23590 2048 43 0,'21'-11'213'0,"-21"11"-19"0,27-2-16 16,-9 2-12-16,7-1-19 0,-4 1-14 0,7-2-16 16,1 2-13-16,-1-1-11 0,0 1-25 0,-2 1-39 15,3 1-47-15,-3-2-42 0,1 0-73 0,-8-2-80 16,6-2-230-16,-5 4 102 0</inkml:trace>
        </inkml:traceGroup>
        <inkml:traceGroup>
          <inkml:annotationXML>
            <emma:emma xmlns:emma="http://www.w3.org/2003/04/emma" version="1.0">
              <emma:interpretation id="{9816D17D-6E7A-45DB-9F1D-AEE51A8AE158}" emma:medium="tactile" emma:mode="ink">
                <msink:context xmlns:msink="http://schemas.microsoft.com/ink/2010/main" type="inkWord" rotatedBoundingBox="25744,2081 30310,1948 30358,3597 25793,3730"/>
              </emma:interpretation>
            </emma:emma>
          </inkml:annotationXML>
          <inkml:trace contextRef="#ctx0" brushRef="#br0" timeOffset="50720.99">24776 2008 148 0,'9'-3'266'0,"1"-1"-10"0,-1-2-12 0,8-3-4 16,-1 0-15-16,0 0-16 0,-1-1-12 0,6-4-7 15,1-1-20-15,-5 1-16 0,2-3-9 0,-2 0-11 16,2-1-12-16,0 1-9 0,1-5-4 0,-5 2-14 16,3-2-11-16,-3-5-5 0,2 6-5 0,-2-7-9 15,2 4-10-15,2-8-1 0,-2-2-12 0,-7 9 7 16,9-8-16-16,-2 0 2 0,-2 1-6 0,-2-3-5 16,4-2-12-16,-9 12 0 0,-2-4 3 15,2 2-9-15,-5 2-4 0,3 1-3 0,-3-4 3 0,-3 5-1 16,0 0-8-16,-6 0 2 0,3 9 1 0,0-2-3 15,-5 3 0-15,0 2-1 0,2 1 1 0,-2 3-5 16,-1-3-4-16,-4 6 4 0,-2-3-4 0,4 6 3 0,-5 1 1 16,0 1-4-16,-4 3 2 0,4-1 3 15,-1 0 3-15,-2 3-3 0,3 3 3 0,-7 7-2 16,4 1 2-16,2 3 1 0,-5 0 2 0,3 2-2 0,-1 9 1 16,1 0 2-16,2 4-4 0,1 2 3 15,4-1 2-15,-1 2 4 0,2 1-5 0,2-1 4 0,2 3-3 16,1 0 3-16,3-1-3 0,6-5 6 0,0 5-5 15,3-6 0-15,-2-6 0 0,5 6 0 0,2-5-1 16,-5-4 4-16,4-1 1 0,2 2-3 16,-2-3 5-16,2 1-1 0,2-5-1 0,-4-3-1 0,1 6-3 15,1-9 3-15,-5 0 2 0,5-1 0 0,0-1-3 16,-2 1 3-16,4-4 0 0,-4 2 0 0,5-4 2 16,-1-2 1-16,5 4-3 0,-3-6 2 0,1 2-2 15,2-1-1-15,7-3 0 0,-3 0 2 0,9 0-2 16,-7-2 0-16,5-2 0 0,0-1 1 0,11-2 0 15,-2 1-3-15,-10-1 6 0,0-3-3 0,10-1 2 16,-3-5-4-16,-9 2-2 0,1-1-4 0,-2 3-10 16,-3-4 1-16,0-2-7 0,-1 0 0 0,-2 0-4 0,-7 5 5 15,-1-7 0-15,-2 4 2 0,-2 1 2 16,-2-2-1-16,-3-1 3 0,0 5 3 0,-3-2-5 16,-3 0 4-16,-5 1 0 0,2 1 2 0,-3 2 0 0,-4 1-2 15,0 3 2-15,-4-3-8 0,-1 5 2 0,0 1 8 16,-1 1-8-16,-6 3 4 0,2 1 0 0,1 5 2 15,-5 1-2-15,5 1 4 0,-4 1-4 16,4 3 4-16,1 1 1 0,3 4 1 0,5-6-2 0,-1 3 1 16,1 4 1-16,7-1 2 0,-3 0-2 0,4-2 3 15,2 8-1-15,3-7 6 0,3 1-4 0,2 5-1 16,-2-6 4-16,6-1 1 0,0 1-2 0,4-5 4 16,4 6-3-16,2-6-2 0,5-4 4 0,-2 3 0 15,10-3-2-15,-6-6 4 0,0 5-4 0,16-5 4 16,-16-1-5-16,3 2 0 0,1-4 3 0,-2 2 0 15,-1-7-1-15,3 2-1 0,-2-3 0 0,-3-2 1 16,2 2-2-16,1-3 3 0,-1-1 0 0,-7 1 2 16,5-4 1-16,-3 2-1 0,1 2 7 0,-2-2 0 15,-6 3 1-15,-2 2 4 0,3 0-1 0,-5 0 0 16,1 0-3-16,1 2-2 0,-7 2 2 16,2 0-3-16,-8 4 4 0,15-6-6 0,-15 6-4 0,13-2-1 15,-13 2 2-15,13 0 1 0,-13 0-4 0,17 6 3 16,-11 0 0-16,0-2 1 0,-2 3 0 0,5 3 5 0,-6-3-3 15,5 3-4-15,0 1 3 0,-2-2 2 16,-1 0-5-16,-2 2 1 0,0 0-3 0,3-1 4 16,-6 0-2-16,0-10 4 0,3 17-5 0,1-9 8 15,-4-8-8-15,0 12 0 0,0-12 2 0,6 12 1 16,-6-12-1-16,0 10-3 0,0-10 2 0,0 0 4 0,0 0-4 16,0 0-2-16,0 0-2 0,0 0-6 15,0 0 3-15,0 0 2 0,26-22-7 0,-19 16 1 16,2-4-3-16,4 0 0 0,-2-5 2 0,4 1-6 0,1-1-2 15,1-4 0-15,2 0-4 0,0-1 5 0,4 2 0 16,1-2 2-16,-5 2-2 0,0 2 4 16,4-2 1-16,-10 2-2 0,7 8 3 0,-8-3 1 0,-2 0 5 15,-1 4 0-15,-2 0 3 0,-1 0 5 0,3 3-4 16,-9 4 0-16,8-8-1 0,-8 8 0 0,0 0-3 16,19 0 3-16,-19 0 0 0,9 8 1 15,-9-8 0-15,8 12-2 0,-2-3 0 0,-4 4 2 0,1 0 2 16,2 0 7-16,1 1-10 0,-3 0 1 0,3-4 4 15,-2 5-4-15,-1-5 1 0,3 4 2 0,2-1 1 16,-2-5 1-16,-3 2 2 0,4-3 1 0,-1 0-1 16,3 3 1-16,-1-6-1 0,3 3 1 0,0 0 0 15,2-4 1-15,2 0-5 0,2-2 5 0,-1 1-4 16,3-2-1-16,-2 2 1 0,2-4-2 0,7-1-4 16,-6-1 4-16,3-2-1 0,-1 0 8 0,1-5-5 15,2 3-4-15,-7 1 1 0,0-3 0 0,-2 4 0 16,-2-1 0-16,-1 0 4 0,2 1 5 0,-2-1 3 15,-2 3 5-15,-2 0 3 0,-2 0 5 0,-7 4-10 16,12-7 1-16,-12 7-7 0,8-4-3 0,-8 4 2 0,0 0-6 16,0 0 2-16,22 7-2 0,-22-7 1 15,10 5 0-15,-4 1 1 0,-6-6-2 0,15 12 2 16,-4-7 12-16,-4-1-10 0,5 3 6 0,1 1-2 0,4-2 4 16,-1-3 10-16,10 3-13 0,-7-1-4 0,9-1 2 15,-7-2-4-15,5-1 0 0,0 2 3 0,-8-3-2 16,6 1 1-16,-4-2-1 0,-1-2 1 15,-3-4-3-15,1 2 2 0,-2-2 5 0,-2-1-10 0,1-1-3 16,-3-4-9-16,-3 6 2 0,-2-4-5 0,-3-3 0 16,-3 3 0-16,0-2-2 0,0 13-4 15,-12-19-7-15,4 10 4 0,-3-1-5 0,-3 4-8 0,-2-2 4 16,-1 5 1-16,-2 3-6 0,-3-2 0 0,-2 6-2 16,4-3-1-16,-5 3 3 0,3 3-2 0,-4 5-2 15,5-4-2-15,3 0 5 0,-2 5 0 0,3-2-2 16,-4 6 1-16,0-1 7 0,2 2-6 0,4 4 1 15,2-11 2-15,5 3 3 0,-1 1 6 0,0 3-1 16,8-3 3-16,2 1 6 0,5 1-1 0,0-1 7 16,5 8 1-16,4-6 10 0,-2 4 6 0,6 2 4 15,8 3 0-15,-4 2 2 0,2-2 1 0,5-2 1 16,-2 0-2-16,-1-1 2 0,-5-5-2 0,10 6 4 16,-8-7-6-16,5 6 6 0,0 4-3 0,-10-9-1 15,0-2 0-15,1 3 1 0,-1 1 1 0,1-2-2 0,-1 0 0 16,-6 3-2-16,-4-8 2 0,2 3-3 0,-2-4-3 15,-2 2 0-15,-4-1 5 0,0-1 5 16,-3-4 7-16,0 2 8 0,0-11-3 0,-9 15 17 16,-4-10-14-16,-4 0 7 0,-2-3-10 0,-6 1 1 0,1-3-9 15,-7-5-1-15,1 3-1 0,0-5 9 0,-1 3-8 16,1-3-6-16,-9-3-3 0,8-1-12 16,1 3-14-16,3-3-10 0,2-2-17 0,-1-1-14 0,1 5-22 15,8 1-21-15,4-5-21 0,0 1-51 0,7 0-19 16,0-3-21-16,6-2-229 0,3-1-474 0,9-3 210 15</inkml:trace>
          <inkml:trace contextRef="#ctx0" brushRef="#br0" timeOffset="51131.08">28182 1263 256 0,'0'0'263'0,"0"0"-13"16,3-10-12-16,-3 10-18 0,0 0-18 0,0 0-18 15,3-11-21-15,-3 11-19 0,0 0-19 0,0 0-11 16,0 0-13-16,0 0-13 0,0 0-4 0,0 0-4 15,-3 42 6-15,3-29-11 0,3 5 0 0,-3 0-8 16,3 8 3-16,-3-2-2 0,5 2 5 0,-5 9-3 16,1-7-2-16,2 1-2 0,1 8 1 0,2-8-11 0,2 6 2 15,-2 0-3-15,3-4-1 0,-8-6-7 16,5 1-6-16,-3 2 7 0,3-3-13 0,0 1 0 16,-1-1-5-16,1 1-1 0,3-4 6 0,-5-4-9 0,2-2-5 15,-2 1 0-15,2 5-4 0,0-7-5 0,-3 0-21 16,6-3-14-16,-4 3-17 0,-2-6-19 0,6 2-26 15,-5-1-21-15,-1-4-26 0,-3-6-26 0,3 15-33 16,3-8-26-16,-6-7-23 0,6 7-204 0,-6-7-479 16,0 0 213-16</inkml:trace>
          <inkml:trace contextRef="#ctx0" brushRef="#br0" timeOffset="51816.1">28088 1944 63 0,'0'0'225'0,"-4"-7"-9"16,4 7-17-16,0 0-17 0,0-15-15 0,0 15-13 16,0 0-13-16,10-17-11 0,-2 13-7 0,3-6-8 15,-2 4-10-15,5-6-6 0,-1 4-8 0,2-4-7 16,5-2-8-16,-3-1-2 0,6 2-11 0,2-5-8 16,-4-1-3-16,3 0-6 0,3-2-3 0,4-4-4 15,0 1-2-15,-5 3-8 0,-1 7 0 0,-3-5-5 16,4 1 1-16,-2 0-4 0,-5-2-6 0,0 3 6 15,1-3-5-15,-4 3-4 0,1 3-2 0,1-4 11 16,-5 5 1-16,-3 0 0 0,7-6 2 0,-5 7 2 16,-2 0-6-16,1 1 0 0,-5-1 3 0,6 1-1 15,-8 3 4-15,3-2-4 0,-4 3 4 0,-3 7-2 0,12-11-1 16,-7 4-2-16,-5 7 2 0,4-10 3 16,-4 10-14-16,5-7-2 0,-5 7-3 0,0 0 0 15,0 0-3-15,0 0-3 0,0 0-2 0,0 0-2 16,0 0 3-16,0 0 1 0,0 0 0 0,12 24-3 15,-12-13 2-15,0 5-2 0,0 0-1 0,0 7 2 0,0 1 1 16,-3 5-2-16,0-2 6 0,0 10 1 0,0-1 3 16,3 1-1-16,0-6-2 0,0-5 3 15,-2 10-3-15,2-5 0 0,-3-3 2 0,3-1-1 0,3 1 0 16,-6-5-2-16,6 1 3 0,-3-3 1 0,2-4 3 16,1 0-3-16,0-3-2 0,4 1-1 0,-5-6 6 15,2 2-6-15,2 2 5 0,0-6-3 0,-1-1 2 16,1 3-2-16,-6-9 1 0,13 7 0 0,-3-3-2 15,-2-1 0-15,4-1 2 0,-12-2-2 16,21-2 10-16,-21 2-10 0,21-5-6 0,-8 0 3 0,-1-3-4 16,3-1 2-16,-2 2-6 0,1-4-4 0,-1 0-4 15,1-2 3-15,-1 4-3 0,-1-4 7 0,1 2-5 16,1-2 2-16,-2 1 1 0,0 3 2 0,-2-1-3 16,-1 6 6-16,-5-5-5 0,5 4 2 0,-9 5 2 15,14-9-1-15,-14 9 3 0,9-5-1 0,-9 5-2 16,7-4 5-16,-7 4-3 0,0 0 6 0,0 0 0 15,20 8 0-15,-14-4 4 0,-6-4 5 0,9 17-1 16,-5-10 6-16,3 6 5 0,-1-2-3 0,0-1 2 16,0 0 0-16,2 6 0 0,-1-6-1 0,1 6-6 0,-1-3 3 15,4 2 0-15,-2-3-1 0,3 5 1 16,-2-6-19-16,0 3-26 0,1-2-36 0,-2 0-45 16,3-1-53-16,3-8-58 0,0 5-275 0,1-6-537 15,3-2 237-15</inkml:trace>
        </inkml:traceGroup>
        <inkml:traceGroup>
          <inkml:annotationXML>
            <emma:emma xmlns:emma="http://www.w3.org/2003/04/emma" version="1.0">
              <emma:interpretation id="{685DB27A-8021-4767-B030-44BF21925B9C}" emma:medium="tactile" emma:mode="ink">
                <msink:context xmlns:msink="http://schemas.microsoft.com/ink/2010/main" type="inkWord" rotatedBoundingBox="31256,2646 31859,2628 31872,3064 31269,3082"/>
              </emma:interpretation>
            </emma:emma>
          </inkml:annotationXML>
          <inkml:trace contextRef="#ctx0" brushRef="#br0" timeOffset="52705.98">30263 1734 236 0,'4'-7'245'0,"-4"7"-10"16,0 0-11-16,6-10-7 0,-6 10-6 0,0 0-7 16,0 0-11-16,0 0-13 0,0 0-2 0,7-7-24 15,-7 7-17-15,0 0-7 0,0 0-25 0,0 0-6 16,0 0-11-16,0 0-9 0,0 0-13 0,0 0-1 16,0 0-10-16,9 24-2 15,-6-15-9-15,-3-9-4 0,6 18 0 0,-1-9-4 0,-4 3-5 0,2-4 0 16,3 6-5-16,-1 0 1 0,1-3 0 0,-3 3-6 15,3-1 0-15,-2 1 0 0,-1-3 0 0,3 4-7 16,-3-7 3-16,-1 0-1 0,1 2-2 0,-3-10-1 0,4 15-4 16,-4-15 0-16,4 13-2 0,-1-9 2 0,-3-4-3 15,5 10 0-15,-5-10 2 0,0 0-1 16,1 11 2-16,-1-11-4 0,0 0-3 0,5 7 7 16,-5-7-2-16,0 0 2 0,0 0 0 0,0 0 8 0,0 0 8 15,0 0 2-15,0 0-3 0,0 0-4 16,0 0-2-16,0 0 9 0,0 0-11 0,24-18 2 15,-18 12-5-15,0-1 0 0,1-4-5 0,1 3 11 16,4-2-14-16,-2-3 1 0,0 2-3 0,1-2-2 0,2 2-5 16,1 0 9-16,-2-3-14 0,1 1-3 0,0 1-1 15,1 2-1-15,-4-3-1 0,4 4 2 16,2 0-3-16,-4-2 3 0,-4 5-3 0,2-6 8 0,0 6 0 16,4-2 6-16,-5 3-2 0,0-2-6 0,0 3-3 15,-2-3 10-15,1 2-2 0,-1-1-5 0,-7 6 6 16,18-7-1-16,-11 2-1 0,1-1 14 0,-8 6-15 15,16-6 3-15,-8 3-1 0,-8 3 3 0,15-4-2 16,-15 4 0-16,13-2 1 0,-13 2-2 0,11-3 3 16,-11 3-1-16,0 0 3 0,14-6-4 0,-14 6 1 15,0 0 3-15,9-2 0 0,-9 2-2 0,0 0-6 16,0 0 3-16,0 0 1 0,0 0-1 0,0 0-2 16,0 0-1-16,14 8 3 0,-14-8-5 0,3 12 2 15,-3-12 5-15,-3 17-2 0,6-7 3 0,-3 4-3 16,-3-2 1-16,3 1 5 0,0 4 2 0,-2-3 2 15,2 4 0-15,-3-1 4 0,0-2 4 0,0 5 6 16,0-3-4-16,2 1 17 0,1-1-10 0,0 4 1 16,0-6-3-16,0 1 2 0,-2-1 1 0,4-2-4 15,-1 1-5-15,2-4 4 0,0-2-4 0,-3 6 6 16,5-2-1-16,-5-3-5 0,3 1-2 0,1-2-7 16,-4-8-33-16,12 13-36 0,-6-9-38 0,0 6-59 15,-6-10-65-15,14 4-111 0,-14-4-180 0,10 0-558 16,-10 0 247-16</inkml:trace>
        </inkml:traceGroup>
      </inkml:traceGroup>
      <inkml:traceGroup>
        <inkml:annotationXML>
          <emma:emma xmlns:emma="http://www.w3.org/2003/04/emma" version="1.0">
            <emma:interpretation id="{8515D91D-7C51-4EF2-9907-7672F24A748B}" emma:medium="tactile" emma:mode="ink">
              <msink:context xmlns:msink="http://schemas.microsoft.com/ink/2010/main" type="line" rotatedBoundingBox="1229,4293 32548,2939 32625,4739 1307,6093"/>
            </emma:interpretation>
          </emma:emma>
        </inkml:annotationXML>
        <inkml:traceGroup>
          <inkml:annotationXML>
            <emma:emma xmlns:emma="http://www.w3.org/2003/04/emma" version="1.0">
              <emma:interpretation id="{BEDEC042-C9C2-4806-9690-EBD6BCF6594D}" emma:medium="tactile" emma:mode="ink">
                <msink:context xmlns:msink="http://schemas.microsoft.com/ink/2010/main" type="inkWord" rotatedBoundingBox="1250,4772 3344,4681 3372,5330 1278,5421"/>
              </emma:interpretation>
            </emma:emma>
          </inkml:annotationXML>
          <inkml:trace contextRef="#ctx0" brushRef="#br0" timeOffset="61321.02">447 4198 131 0,'-11'10'209'0,"-1"-1"-13"16,2-4-20-16,-3 9-12 0,2-3-12 0,-2 0-12 15,-1 1-10-15,4-1-12 0,1 1-11 0,-3 0-11 16,5 0-9-16,-1 1-10 0,-1-2-8 0,6 0-5 15,2-5-4-15,-4 1-9 0,1 2-4 0,4-9-4 16,3 16-5-16,-3-16-3 0,1 10-3 0,-1-10-2 16,12 11 2-16,-6-8-5 0,-6-3-2 0,16 4-4 15,-5-4-1-15,4 0-1 0,0 0-3 0,1-4 1 16,-2 1 1-16,2-1-4 0,-3-2-1 0,4-1-1 16,-2 3 1-16,0-1-4 0,1-4 2 0,-1-2-1 15,-2 1 3-15,1-1-3 0,1 1 1 0,-3 0 2 16,1-2 2-16,0 1 1 0,-1-2-2 0,-3 0-2 15,3-1 1-15,-4 3 3 0,2 0 3 0,-2-1 0 0,-5 1 3 16,1 1 4-16,1 0-1 0,-5 10 3 0,3-16-5 16,-3 3-3-16,0 13 3 0,0-18 0 0,0 18-1 15,-6-14-2-15,3 7-2 0,3 7-3 0,-11-10-7 16,2 6 1-16,9 4-1 0,-18-2-3 0,6 1-1 16,12 1 3-16,-32 7-2 0,15-7-1 15,-2 5 5-15,-1 3-7 0,0 3 0 0,2-4 2 16,-3 6-3-16,3-5 3 0,1 3-5 0,-2 4 3 0,6-5-1 15,-7 6-1-15,7 0 1 0,1-4 1 0,1 2-1 16,-5 8 2-16,9-7-3 0,-2 1 6 0,0-2-6 16,1-1 4-16,7 2-2 0,-1-1-4 0,-1-4-1 15,3 3 2-15,3-2 4 0,-1 0 0 0,-2-11-4 16,9 14 0-16,-3-10 5 0,4 2-4 0,4-1-2 16,0-3 1-16,1-1-4 0,5-2 5 0,5-5-5 15,2 1-4-15,0 1-5 0,0-5 4 0,2 2-6 16,-2-6-3-16,-3 2 2 0,5 2-2 0,-7-4 10 15,3-1-6-15,-2-3 1 0,-4 3 3 0,2-1 1 16,-8 2 0-16,4 0 2 0,-7-2 1 0,2 2-3 16,0 1 6-16,-3-2-2 0,1 1 5 0,-2-1 4 15,-2 5 9-15,0 0 4 0,-3 2 1 0,-3 7 0 16,6-17 2-16,-2 8 5 0,-4 9 2 0,2-11 1 0,-2 11 2 16,4-11-4-16,-4 11 1 0,0 0 5 0,3-9-12 15,-3 9 2-15,0 0-7 0,0 0-2 0,0 0-7 16,0 0 3-16,0 0-1 0,0 0-1 15,0 0-1-15,0 0-2 0,0 0 3 0,0 0-4 0,0 39 3 16,-1-26-2-16,-1-2 2 0,2 1-4 0,-3 5 5 16,3-6-4-16,0 2 7 0,3-2-9 0,-3 3 3 15,0-4-1-15,0-10-1 0,2 19 0 0,-1-11-2 16,-1-8 0-16,6 12 7 0,-6-12-9 0,8 11 2 16,-4-5 2-16,-4-6-4 0,13 2-4 0,-13-2 0 15,20-1 0-15,-10 0-5 0,5-2-2 0,-1-3 0 16,1-2 1-16,-1 5 0 0,4-7-3 0,-1 0 4 15,-1 2-1-15,-1 0 4 0,0-2-1 0,1-1 3 16,-2 1-1-16,-1-1 2 0,2 1 3 0,-4-4-2 16,-1 3 1-16,0 5 6 0,-2 1 3 0,-2-1 5 15,-6 6 2-15,13-10-2 0,-13 10 2 0,8-7-2 16,-8 7-3-16,7-3 1 0,-7 3-5 0,0 0 0 16,0 0 0-16,0 0 0 0,0 0-2 0,0 0 3 0,0 0 0 15,6 24 0-15,-6-24 3 0,-6 17 1 0,3-6-2 16,-1-1-1-16,-1 1-1 0,2 3 2 15,0-4 1-15,0 1-3 0,3-11 2 0,-1 18-3 16,-2-11 0-16,3-7-2 0,-2 12-1 0,2-12 0 0,0 0-1 16,-1 12-3-16,1-12 2 0,0 0 2 0,0 0-3 15,7 11 0-15,-7-11-1 0,0 0 0 0,23-7-2 16,-23 7-2-16,22-11-4 0,-8 4 0 0,-1-3-5 16,2 2 0-16,0-3 0 0,6-5-2 0,-2 4 4 15,0-6 1-15,-2 7 3 0,1-2 0 0,-2 0 1 16,-2 3 3-16,-1 2-2 0,-4-2 2 0,1 2 8 15,-1 2 2-15,-1 6-3 0,-8 0 11 0,10-10-9 16,-10 10 1-16,8-5-2 0,-8 5 2 0,0 0-5 16,0 0 1-16,0 0 2 0,0 0 1 0,19 10 0 15,-16-5-2-15,-3-5 1 0,9 14-1 0,-8-4 6 16,2-2-4-16,2 2 0 0,1 3-1 0,-2-5 4 16,1 2-1-16,1-4 1 0,0 4-3 0,0-2 1 15,0-3 1-15,1 2-1 0,2-1 1 0,2-2-2 16,3-3 2-16,0 0-3 0,4-2-1 0,1-4-1 15,2 0-5-15,1-3 0 0,4 0 1 0,-1-2-4 16,-2-1-1-16,2 1-2 0,0-5 5 0,1-1-4 16,-4-2 4-16,2-1 1 0,4-7-4 0,-1 0 5 0,-2-1-2 15,-7 3 2-15,6-4 0 0,0-3 1 0,-3 0-1 16,-6 6 0-16,1 1 0 0,1-7 1 0,-1 5 1 16,-7 9 11-16,0-4-5 0,0 4 1 0,-2 5 0 15,1-1 5-15,-4 6 10 0,-1-3-8 0,3 2-2 16,-6 8 1-16,8-10-5 0,-8 10-3 0,4-7-1 15,-4 7 1-15,0 0-5 0,0 0 4 0,0 0-2 16,0 0 1-16,0 0 0 0,13 18 1 0,-11-7 1 16,2 4-2-16,-2 0 0 0,-1 4 0 0,4 4 6 15,1-2-9-15,-3 5 3 0,4-4-1 0,-1-2 1 16,0 3-2-16,-1-8 2 0,2 2 4 0,-1 1-2 16,2-1 1-16,-2-4 0 0,0-1-4 0,1 0 0 15,-4-1 2-15,7-1 0 0,-4-1 0 0,0-2 2 16,-3-1-2-16,-3-6 1 0,8 10-1 0,-8-10 4 15,4 8-3-15,-4-8 4 0,0 0 1 0,8 7 4 16,-8-7 3-16,0 0 3 0,0 0-3 0,0 0 1 16,0 0-4-16,0 0 0 0,0 0-1 0,0 0-4 15,0 0 0-15,-23-22-3 0,23 22-3 0,-19-9 3 0,7 3-2 16,-6 4 2-16,2-1-4 0,-4-2 7 0,1 5-5 16,1 4-2-16,-3-3 0 0,2 2-2 15,2-1 3-15,-2 4-2 0,1-1 1 0,0-1 1 0,3 6-4 16,2-3 3-16,-1 3 0 0,1 0-3 0,1-1 2 15,3-2 3-15,-3 3-4 0,5 1 4 0,2-5-4 16,1 2 2-16,-1-1-1 0,5-7 3 0,-4 16-4 16,4-16 5-16,4 15-5 0,2-8 6 0,3-4-2 15,3 1 1-15,6-2-2 0,6-1-4 0,3-1-5 16,4-2-13-16,0-3-22 0,-1 2-21 0,9-4-29 16,0-1-34-16,0-1-23 0,1-2-36 0,-1 1-229 15,-10-1-448-15,9-3 198 0</inkml:trace>
        </inkml:traceGroup>
        <inkml:traceGroup>
          <inkml:annotationXML>
            <emma:emma xmlns:emma="http://www.w3.org/2003/04/emma" version="1.0">
              <emma:interpretation id="{7CD8A9FC-0E78-4F28-8BBC-0375B89D3569}" emma:medium="tactile" emma:mode="ink">
                <msink:context xmlns:msink="http://schemas.microsoft.com/ink/2010/main" type="inkWord" rotatedBoundingBox="4931,4693 6901,4608 6955,5849 4985,5934"/>
              </emma:interpretation>
            </emma:emma>
          </inkml:annotationXML>
          <inkml:trace contextRef="#ctx0" brushRef="#br0" timeOffset="62497.96">3953 3950 3 0,'0'0'340'0,"-7"-7"-27"0,7 7-31 15,0 0-28-15,0 0-27 0,0 0-25 0,0 0-20 16,0 0-17-16,0 0-22 0,0 0-9 0,0 0-14 15,0 0-10-15,7 32-15 0,-7-32-8 0,12 13-7 16,-9-2-5-16,4-2-6 0,2-4-7 0,2 5-1 16,1-3-5-16,1 2-2 0,2-3-5 0,3-4-4 15,1-1-7-15,1 2-4 0,7-3 0 0,-8-3-1 16,2 0-5-16,4-5-1 0,2 1-4 0,0-3 3 16,-5-1-6-16,2-3-2 0,-3 0 0 0,1-1-3 15,-2-3-3-15,-1-1 1 0,-1 1-2 0,1 2-1 16,-4-2 1-16,-1 4-4 0,-2 0-1 0,-3 3 1 15,3-2-1-15,-5 5-2 0,1 2 0 0,-1-3-2 16,-7 9-1-16,6-6-2 0,-6 6-2 0,0 0-3 16,7-7 8-16,-7 7-8 0,0 0-1 0,0 0 1 0,9 23 1 15,-9-11 2-15,2 9 1 0,-7 8 1 0,2-1-1 16,-1 13 1-16,-2-3-1 0,4 5 1 0,-5 2 2 16,1 0-6-16,0 3 1 0,2-2 5 0,-1-1 1 15,1 7-1-15,-2 12-3 0,6-17 2 0,-2-1-1 16,2-4 3-16,0 4-2 0,0-3 1 0,0-2 1 15,0-2 1-15,0-4 2 0,0-7-5 0,0-1-2 16,-4-3 4-16,1 0-2 0,-2-6 5 0,4-1 1 16,-1-5-3-16,-2 3 2 0,-2-1-1 0,-2-2 0 15,-1-1 0-15,-1-3-1 0,1 2 6 0,-3-1-7 16,-1-2 3-16,-2-3 2 0,-2-2-4 0,2 0 2 16,-1-2 1-16,-2-2-2 0,-1-2 2 0,1-1-3 15,1-2 3-15,0-4 0 0,2 3-2 0,-2-1 0 16,1-8-2-16,4 5 2 0,-6-7 0 0,9 7-2 15,2-5 2-15,-1-9-5 0,4 1-2 0,8-6-2 16,1-6-7-16,7 1-4 0,4-3-2 0,2-4-8 16,12 1-6-16,0-3-6 0,16-11-6 0,4 0-2 15,-3 4 1-15,6 1 1 0,0 4 12 0,-18 12-3 16,4 1 0-16,4 3 5 0,-2-1 4 0,-6 2 3 0,4 0 1 16,-4 3 2-16,-4 2 7 0,-1 4-2 15,-8 4 5-15,0 2 3 0,-2 1 3 0,-7 1 4 0,1 3 2 16,-1 3 0-16,-2 0 0 0,-7 2 2 0,-4 5 1 15,13-10-8-15,-7 7 1 0,-6 3-1 0,14-2 2 16,-14 2 1-16,0 0-3 0,16 5 2 0,-16-5-2 16,11 11 7-16,-7-4-6 0,4 1 2 0,-2-1 1 15,2 4-2-15,3-2-1 0,-8 1 5 0,7-5 2 16,-4 0-3-16,0 3-1 0,2-3 0 0,1 0 0 16,1-2-1-16,1-2 4 0,1 1-2 0,4-4 2 15,0-2 0-15,-5 1-2 0,-11 3 0 0,22-11 3 16,-11 7-3-16,0 1 4 0,-5-3 3 0,3-2-4 15,-1-2 1-15,-2 1 7 0,1-3-1 0,-4 4-1 16,0-4 3-16,-3 12-2 0,-3-16 2 0,3 16-5 16,-6-25 2-16,3 12-2 0,-7 2-3 0,5 4 2 15,-7-4-1-15,-1 5 0 0,0-4-2 0,-7 2 0 16,1 6 1-16,-6-4-2 0,5 3 1 0,-7 1 0 16,6 2 1-16,-1 2-3 0,3 1-1 0,-1-2 1 15,1 6 0-15,4-2-2 0,-3 2 2 0,5 1-6 0,-1 3-17 16,1-3-11-16,4 4-20 0,0 1-25 0,1-2-21 15,1 3-20-15,5-4-33 0,2 0-30 16,0-10-53-16,2 15-165 0,5-9-431 0,1-1 191 16</inkml:trace>
          <inkml:trace contextRef="#ctx0" brushRef="#br0" timeOffset="62831.84">5501 3829 235 0,'0'0'262'0,"0"0"-29"15,0 0-21-15,3 9-22 0,-3-9-15 0,0 0-21 16,-3 17-12-16,3-17-14 0,0 18-14 0,0-11-11 16,0-7-9-16,5 18-11 0,1-8-5 0,0-1-9 15,-2 0-2-15,2-3 0 0,6-2 1 0,-2 3 3 16,-1-6 3-16,8-1-2 0,-1-1 0 0,3-3 0 15,1-2-2-15,7-3 4 0,-2-2 1 0,0 0-4 16,-2-6 11-16,-1 3-4 0,2-4 11 0,-5 3 3 0,-2-2 1 16,-1-1-6-16,-4 4-11 0,2-5-8 15,-5 5-4-15,1-3-8 0,-6 3-8 0,5-1-7 16,-3 4-8-16,-3-1-27 0,0 2-21 0,0 0-14 0,-3 10-33 16,5-15-34-16,-5 15-41 0,0 0-46 0,0 0-22 15,0 0-49-15,-9-11-256 0,9 11-552 16,0 0 245-16</inkml:trace>
        </inkml:traceGroup>
        <inkml:traceGroup>
          <inkml:annotationXML>
            <emma:emma xmlns:emma="http://www.w3.org/2003/04/emma" version="1.0">
              <emma:interpretation id="{5A16C398-39CC-4CA9-BAA7-C18532A6E3C9}" emma:medium="tactile" emma:mode="ink">
                <msink:context xmlns:msink="http://schemas.microsoft.com/ink/2010/main" type="inkWord" rotatedBoundingBox="7850,4007 10940,3873 10975,4683 7885,4816"/>
              </emma:interpretation>
            </emma:emma>
          </inkml:annotationXML>
          <inkml:trace contextRef="#ctx0" brushRef="#br0" timeOffset="63895.09">6896 3562 9 0,'0'0'271'0,"0"0"-19"16,0 0-17-16,0 0-19 0,0 0-28 16,0 0-16-16,0 0-15 0,0 0-8 0,0 0-13 0,0 0-4 15,0 0-5-15,-5 32-5 0,2-18-5 0,0-1-7 16,3 2-9-16,0 2-8 0,0-2-9 0,0 4-5 15,0-1-11-15,0 0-6 0,3-5-6 0,2 3 1 16,1 1-11-16,-3-4-4 0,5 1-4 0,-3 1-1 16,4-8-1-16,-2 0-2 0,2-1-3 0,-1 1 0 15,7-3-2-15,-5-2 1 0,2-2-7 0,4 0 2 16,1-1-1-16,-4-2-5 0,4 1 0 0,2-7-2 16,-6 1 0-16,5-1-1 0,-4-3-2 0,-1 1-2 15,1-2 2-15,1 2-4 0,1-9 1 0,-6 0-2 16,2 5-1-16,-1-3 1 0,-4 1-4 0,2 3 8 15,0-4 0-15,-1 5 0 0,-2-2 5 0,0 2 3 16,-5 2 3-16,2 3-3 0,-3 8 2 0,6-13-2 16,-3 9-3-16,-3 4 2 0,3-11-8 0,-3 11-3 15,0 0-7-15,0 0 3 0,0 0-4 0,0 0 4 0,0 0 0 16,0 0-7-16,0 0 4 0,0 0-2 16,0 36 3-16,-3-23-3 0,3 3 2 0,0-1-3 15,-3 1-1-15,3-3 7 0,6 4-5 0,-6-3 1 0,4 1-2 16,5 0-1-16,-6-1 3 0,2-1-3 0,4 0 5 15,-3-7 0-15,4 1 4 0,-1-2-1 0,5 2 0 16,5-4 2-16,-3 0-4 0,4-3 2 0,-4-3 2 16,4-3 2-16,5-3-5 0,-3 1 4 0,-1 3 5 15,-3-5 6-15,3-4 2 0,-2 2 8 0,-2-7 2 16,1 3 4-16,-8 4 1 0,0-4-7 0,-1-4 2 16,2-1-1-16,-2-3-7 0,-2 2 0 0,-1 0 4 15,-3 2-4-15,3 4-8 0,-1 0-5 0,-2 4-1 16,0-5 0-16,-3 6-10 0,0 11-20 0,3-17-14 15,-3 17-27-15,3-12-33 0,-3 12-31 0,0 0-10 16,0 0-10-16,0 0-19 0,0 0-19 0,0 0-11 16,0 0-32-16,22 16-14 0,-12-4-216 0,-4-2-493 15,5 1 218-15</inkml:trace>
          <inkml:trace contextRef="#ctx0" brushRef="#br0" timeOffset="64892.57">7951 3688 164 0,'6'7'222'0,"-6"-7"-8"0,0 0-6 16,8 8-8-16,-8-8-7 0,0 0-9 0,9 3-6 16,-9-3-9-16,13 0-12 0,-13 0-6 15,20-1-13-15,-7-1-11 0,2 2-9 0,-2-6-10 0,7 1-5 16,-1 1-10-16,8-2-11 0,-5-2-9 0,4-3-6 16,-2 0-4-16,4 0-9 0,-1 2-4 15,-5-3-7-15,1-4-1 0,-7 10-7 0,0-5-2 0,1-3-4 16,1-2 0-16,-8 1-3 0,1 1-2 0,0 2-4 15,-3-4-4-15,1 1 1 0,-3-1-3 0,-2-1-1 16,-4 5-2-16,0 2-1 0,0-3 3 0,0 13-8 16,-1-18 0-16,-5 11 1 0,-3 0-1 0,9 7 1 15,-19-14-3-15,8 11 5 0,-2 2-4 0,-5 1 3 16,1 1-2-16,-5 2 1 0,4 4-2 0,-7 5 0 16,2 0 4-16,-2 2-3 0,-2 3 0 0,8 2 2 15,-10 4-7-15,9-4 3 0,0 3 0 0,4-1 0 16,-2-3-4-16,1 0 7 0,7 6-6 0,1-11 3 15,-1 3-1-15,7-2 1 0,-3 3-1 0,1-2-1 16,2-5 0-16,0 2 0 0,3-1 0 0,0-11 2 0,3 18 0 16,2-12-3-16,1-1 3 0,3-2 6 15,1 1-9-15,3-4 3 0,5 0-4 0,2-1 1 16,4-2 0-16,1-4-4 0,-6 2 0 0,7-4 3 16,-5-1-4-16,4-4-7 0,-3-1 3 0,1-1-3 0,-4 1-1 15,2-1 3-15,-5-3 2 0,-4 7-3 0,2-3 4 16,-1 4-1-16,2-3 4 0,-5 0 0 15,-1 4 8-15,-1 1 2 0,-2 1 6 0,-6 8 0 0,9-11 2 16,-9 11 0-16,7-7 0 0,-7 7-12 0,8-4 1 16,-8 4 0-16,0 0-1 0,0 0 0 0,0 0 1 15,0 0-1-15,0 0 0 0,0 28 0 0,0-28-1 16,-2 18 2-16,2-8-3 0,0-10 1 0,-3 21 0 16,6-14-3-16,-3 4 2 0,0-11 5 0,3 19-6 15,2-9 2-15,-2-1 2 0,-3-9-1 0,6 11 0 16,1-5 1-16,-1 0 2 0,5-2-5 0,-11-4 2 15,20 5 1-15,-9-5 2 0,5 0-6 0,1-4 4 16,-1 0 1-16,6 2-2 0,-5-6 3 0,2 0-1 16,-2-1 0-16,5-6 4 0,0 3-8 0,-2-3 1 0,2 4-1 15,-5-2 7-15,-4 1-5 0,0 1-1 16,4-1 2-16,-11 1-1 0,4 2 10 0,-4 4 2 16,3-1 2-16,-3 1 9 0,-6 5-6 0,8-13-5 15,-8 13-1-15,8-2-6 0,-8 2-2 0,0 0-3 0,0 0 0 16,0 0-2-16,0 0 5 0,0 0-1 15,11 20 1-15,-11-20-2 0,-8 19 1 0,8-8-3 16,-6 0 0-16,1 2 5 0,2-1 1 0,0 1-8 0,-2-3 1 16,2 5 0-16,3-5 3 0,0-10-3 0,-6 14 0 15,6-14 6-15,0 17-3 0,0-17 1 0,6 12-5 16,-6-12 6-16,3 10 0 0,-3-10 0 0,11 3 3 16,-11-3-6-16,19-1 5 0,-7 1-5 0,-12 0 2 15,27-6-6-15,-11 1 5 0,3-1 4 0,7-4-7 16,-5 0-5-16,3-5 0 0,-4 5-5 0,0-1-3 15,2-1 5-15,-2 0-1 0,-1-5 5 0,6 3-6 16,-8-3 1-16,2 2-2 0,-8 6 4 0,2 1 2 16,-4 1 0-16,-2 0 9 0,-1 0 1 0,-6 7 1 15,12-6 1-15,-7-1-9 0,-5 7 2 0,0 0-1 16,0 0 0-16,0 0 0 0,0 0-4 0,0 0 5 16,0 0-6-16,10 22 3 0,-10-22 3 0,-4 19-3 15,1-12 3-15,3 9 1 0,0-4 1 0,0 0-5 16,-3 3-7-16,3-15-13 0,-2 18-14 0,4-8-7 15,-2-10-7-15,3 18-8 0,3-10-12 0,-3-2-12 16,-3-6-15-16,10 10-25 0,2-6-32 0,-2-3-34 16,7-2-26-16,-1-2-37 0,1-1-150 0,-1 1-435 15,2-7 192-15</inkml:trace>
          <inkml:trace contextRef="#ctx0" brushRef="#br0" timeOffset="65394.97">9728 3388 267 0,'-8'-7'284'0,"8"7"-26"0,0 0-21 0,0 0-29 16,0 0-22-16,0 0-17 0,0 0-20 0,0 0-10 0,21-7-15 15,-21 7-11-15,21 0-15 0,-5-3-7 0,-1 3-13 16,5-1-26-16,-5 1-28 0,4 0-38 0,-1-2-45 16,1 1-48-16,1-2-51 0,1 0-199 0,-1 2-386 15,0-2 170-15</inkml:trace>
          <inkml:trace contextRef="#ctx0" brushRef="#br0" timeOffset="65198.9">9798 3015 230 0,'10'-18'256'0,"-1"4"-6"0,-4 1-6 0,1-2-17 16,-2 8-8-16,-1-3-18 0,-3 10-11 0,6-14-17 15,-6 14-18-15,5-9-20 0,-5 9-18 0,0 0-12 16,5-5-9-16,-5 5-13 0,0 0-4 0,0 0-9 16,6 27-7-16,-6-27-5 0,-3 25-3 0,2-7-1 15,-3 5 0-15,2 2 2 0,1 3 0 0,2 1-8 16,-2-3-3-16,1 10-2 0,0-1-2 0,1-7-4 15,-1-1 0-15,2 0 2 0,0 10-6 0,-2-12-4 16,0 2-2-16,2-1-1 0,-4 0-5 0,4-1 3 16,-2-3-2-16,4 2-3 0,-4-6-5 0,0 1-1 15,0-4-4-15,0 2-13 0,3-3-16 0,0-2-12 16,-3-3-21-16,0-9-18 0,0 19-22 0,0-19-15 16,-3 16-26-16,3-16-24 0,3 10-40 0,-3-10-28 15,0 0-217-15,0 0-480 0,0 0 213 0</inkml:trace>
        </inkml:traceGroup>
        <inkml:traceGroup>
          <inkml:annotationXML>
            <emma:emma xmlns:emma="http://www.w3.org/2003/04/emma" version="1.0">
              <emma:interpretation id="{F472E16F-4029-4A2D-8D72-EC2A6CD2120F}" emma:medium="tactile" emma:mode="ink">
                <msink:context xmlns:msink="http://schemas.microsoft.com/ink/2010/main" type="inkWord" rotatedBoundingBox="12209,3838 13056,3802 13092,4628 12244,4665"/>
              </emma:interpretation>
            </emma:emma>
          </inkml:annotationXML>
          <inkml:trace contextRef="#ctx0" brushRef="#br0" timeOffset="67342.53">11256 3433 129 0,'-10'-3'282'0,"10"3"-24"16,0 0-20-16,-8-9-21 0,8 9-17 0,0 0-20 16,0 0-18-16,0 0-10 0,0 0-18 0,0 0-8 15,21-18-6-15,-13 14-15 0,-8 4-9 0,25-4-11 0,-10 3-4 16,1-2-11-16,4 2-5 0,-2-1-2 15,7-1-10-15,0-1-8 0,1 4-4 0,1-2-7 16,0 4 2-16,1-2-9 0,-3 0 0 0,1 0-3 0,-1 4-3 16,-1-3-1-16,-5 1-3 0,1 2-1 0,-1-1-4 15,-1 4 0-15,1-3-2 0,-4 2 0 0,0-1-1 16,0-1 1-16,-3 0 0 0,1 1 2 16,-2-1 10-16,4-1 7 0,-2 3 3 0,1-2 1 15,-1-3 0-15,0 3 0 0,-1-4 5 0,3 0-3 0,2 0 2 16,-2 0-1-16,-1-1-1 0,0-6-1 0,2 4-2 15,-1-2 0-15,-1 1-3 0,-1-5 8 0,0 3-6 16,-1-2 3-16,-3-2 2 0,2 1-3 0,-4-2 2 16,2 3-7-16,-4 0-1 0,-2 1-4 0,1-10-6 15,-2 10-11-15,-2 7-8 0,-8-20-4 0,4 6-8 16,-4 3-9-16,1 3-16 0,-5-1-12 0,-3 1-13 16,-3 2-11-16,0 2-11 0,-9 0-21 0,-1 5-21 15,4-1-20-15,-6 3-24 0,3 1-25 0,1 0-25 16,0 3-41-16,-2-1-139 0,5-2-435 0,0 3 193 0</inkml:trace>
          <inkml:trace contextRef="#ctx0" brushRef="#br0" timeOffset="66890.98">11397 2911 147 0,'3'-7'188'0,"-3"7"-3"0,0 0-7 16,6-11-13-16,-6 11-9 0,0 0 1 0,0 0-1 16,1-13-5-16,-1 13-7 0,0 0-7 0,4-9-3 15,-4 9-5-15,0 0-13 0,0 0-7 0,0 0-8 16,0 0-13-16,6-9-7 0,-6 9-9 0,0 0-13 16,0 0-7-16,0 0-3 0,0 0-7 0,0 0-3 15,0 0-2-15,0 0-2 0,-7 40-3 0,7-27 10 16,-3 1-10-16,2 3 0 0,1-1 0 0,0 8 4 15,0 2-1-15,-2-2 1 0,2 0 0 0,0 1 1 16,0 2 4-16,0 1-3 0,2-4-2 0,-1 12-2 0,2-11 1 16,-2 2 1-16,1 0 0 0,2 8-4 15,-1-10 4-15,-3 3 0 0,3-4-5 0,-1 2 0 16,-1-3-2-16,2 1-1 0,-1-5-6 0,1-2 4 0,0-1-5 16,-2 0-4-16,1 0 3 0,1-2-2 0,3 2-2 15,-3-4-5-15,1-1 4 0,2-3 1 0,-1 3-8 16,4-1 4-16,-5-4 0 0,7 1-14 0,-3 1-4 15,4 2-23-15,-1-8-18 0,4 2-21 0,-2 1-27 16,1-2-27-16,-1 3-28 0,-1-5-32 0,-2-1-41 16,-10 0-41-16,23-4-197 0,-16-2-498 15,-7 6 220-15</inkml:trace>
        </inkml:traceGroup>
        <inkml:traceGroup>
          <inkml:annotationXML>
            <emma:emma xmlns:emma="http://www.w3.org/2003/04/emma" version="1.0">
              <emma:interpretation id="{C7547EF0-62F5-4554-A5C0-9F55532D7C41}" emma:medium="tactile" emma:mode="ink">
                <msink:context xmlns:msink="http://schemas.microsoft.com/ink/2010/main" type="inkWord" rotatedBoundingBox="13704,3773 15360,3702 15395,4523 13740,4595"/>
              </emma:interpretation>
            </emma:emma>
          </inkml:annotationXML>
          <inkml:trace contextRef="#ctx0" brushRef="#br0" timeOffset="68314.84">13068 3147 196 0,'6'-7'237'0,"-6"7"-1"0,0 0-3 0,0 0-5 15,5-7-5-15,-5 7-8 0,0 0-10 0,0 0-27 16,0 0-15-16,0 0-20 0,0 0-11 0,0 0-12 15,-45 7-7-15,26 0-7 0,-4 0-5 0,-1 7-11 16,-1-3-7-16,0 3-9 0,-1-1-2 0,6 5-8 16,-1-1-5-16,0-1 0 0,1 2-12 0,2-2-3 15,5 5-5-15,0-1-2 0,4-4-2 0,3 0-5 16,0-1 0-16,1 0-7 0,4 1 0 0,-1-1 0 16,2-4-2-16,3 1-4 0,3 2-1 0,2-7 6 15,2 6-9-15,4-6-2 0,0-2-1 0,4-1 1 16,8-2-6-16,-2 1 1 0,2-3-3 0,3-3 0 15,1-3 8-15,-1 1-10 0,9-8 3 0,-2 0-4 0,-10-2-4 16,7-6 1-16,-9 4 1 0,7-5 0 16,-5 8 1-16,-4 0-1 0,-3-2 2 0,1 2 2 15,-7 3-1-15,1-2 4 0,-5 4 1 0,3-1 5 16,-2 6 5-16,-4-6 2 0,-6 10-4 0,9-9 0 0,-9 9-5 16,6-7-2-16,-6 7-6 0,0 0 0 0,0 0 2 15,0 0 1-15,0 0-2 0,0 0 2 16,0 0-6-16,6 26 2 0,-6-26 0 0,-3 18 4 0,1-5-5 15,1 2 0-15,2-5 0 0,-1 7 1 0,0-5 1 16,2 1 1-16,1 1 2 0,0-3-1 0,3 3 2 16,1-2-3-16,-1-4-2 0,0-1 6 0,5-2 6 15,-4 2 3-15,4-3 0 0,5-3 5 0,-1 2 14 16,3 1-3-16,-2-6 11 0,-2-2 9 0,-2 3 11 16,2-5 0-16,-2 0 8 0,-1 2-7 0,2-3 3 15,-4 2-8-15,-1-1-2 0,2-1-6 0,-4 0-10 16,-6 7 5-16,15-14-9 0,-9 6-10 0,0 4-8 15,-6 4-24-15,4-12-29 0,2 5-30 0,-6 7-23 16,9-14-32-16,-4 10-19 0,-5 4-28 0,13-10-25 0,-2 4-22 16,1-1-29-16,1 2-17 0,2-5-37 15,0 1-202-15,9-7-538 0,-2-1 238 0</inkml:trace>
          <inkml:trace contextRef="#ctx0" brushRef="#br0" timeOffset="68741.06">14050 3330 257 0,'0'0'233'16,"0"0"-20"-16,15-15-25 0,-6 12-19 15,7-3-16-15,-1 2-15 0,6-1-14 0,4-1-11 0,1 2-12 16,2 1-16-16,0 2-14 0,2-3-35 0,-5 0-37 15,-1 4-51-15,3-5-57 0,-9 3-178 0,0-2-310 16,-5 0 137-16</inkml:trace>
          <inkml:trace contextRef="#ctx0" brushRef="#br0" timeOffset="68558.98">14256 2785 255 0,'3'-9'263'0,"1"2"-4"16,-4 7-10-16,6-12-8 0,-6 12-20 0,3-11-20 15,-3 11-21-15,0 0-17 0,3-8-22 0,-3 8-12 16,0 0-16-16,0 0-12 0,0 0-10 0,0 0-9 16,-18 36-4-16,11-19-7 0,1 1-5 0,-2 3-6 15,1 0-2-15,-4 4 3 0,5 3-5 0,0-3-3 16,-1 1-3-16,4 10-4 0,-5-1-5 0,4-7-5 15,-2 6-3-15,6-6-2 0,-4 8-3 0,2 1-1 16,1-2 0-16,-4-7-5 0,4-1 3 0,-1 0 0 16,-1 0-8-16,2-3-9 0,-1 5-16 0,2-5-13 15,0-1-16-15,-1-5-18 0,-2 3-20 0,3 0-18 16,0-8-23-16,0 5-21 0,3-10-41 0,-3 2-28 16,0-10-241-16,3 15-485 0,-2-6 214 0</inkml:trace>
        </inkml:traceGroup>
        <inkml:traceGroup>
          <inkml:annotationXML>
            <emma:emma xmlns:emma="http://www.w3.org/2003/04/emma" version="1.0">
              <emma:interpretation id="{9647CBE0-1293-496E-96F8-EDCA516772DF}" emma:medium="tactile" emma:mode="ink">
                <msink:context xmlns:msink="http://schemas.microsoft.com/ink/2010/main" type="inkWord" rotatedBoundingBox="16286,3758 17373,3711 17411,4588 16324,4635"/>
              </emma:interpretation>
            </emma:emma>
          </inkml:annotationXML>
          <inkml:trace contextRef="#ctx0" brushRef="#br0" timeOffset="69955.23">15332 3206 20 0,'0'0'259'0,"0"0"-7"0,0 0-8 0,0 0-5 16,6-10-13-16,-6 10-8 0,0 0-10 0,0 0-13 15,0 0-17-15,0 0-21 0,0 0-16 0,0 0-11 16,0 0 0-16,0 0-8 0,0 0-2 0,8 30-11 15,-8-21-8-15,0 5-5 0,0-14-9 0,4 24-3 16,-2-9-2-16,-1 5-16 0,2-6-8 0,-1 8-2 16,1 2-6-16,1 0-10 0,-2-6-5 0,-2-1 4 15,3-1 2-15,-2 0-5 0,1 0-11 0,-2 3-15 0,1-7-14 16,-1-1-18-16,-1 1-20 0,1 1-22 0,0-13-19 16,-3 18-24-16,-2-10-35 0,-1-3-31 15,0 2-33-15,6-7-40 0,-10 9-216 0,10-9-499 0,-17-2 222 16</inkml:trace>
          <inkml:trace contextRef="#ctx0" brushRef="#br0" timeOffset="70146.19">15486 3010 129 0,'4'-16'259'0,"-1"5"-11"16,0-2-25-16,0 3-21 0,2 2-22 0,-5 8-19 15,7-17-12-15,-1 11-25 0,-6 6-28 0,9-11-33 16,-9 11-26-16,14-3-28 0,-14 3-30 0,16-5-38 16,-7 5-31-16,3-4-35 0,-12 4-140 0,18 0-285 15,-8-3 126-15</inkml:trace>
          <inkml:trace contextRef="#ctx0" brushRef="#br0" timeOffset="70610.13">15856 3337 173 0,'0'0'283'0,"-5"-11"-27"16,5 11-26-16,0 0-20 0,12-20-20 0,-1 13-22 16,4 3-14-16,3-4-19 0,5 5-11 0,7-2-13 15,0 1-14-15,13 1-11 0,-2-2-15 0,2-2-23 16,2 6-34-16,-5 2-39 0,-7-2-43 0,7-1-52 0,0 0-56 15,-13 2-152-15,0-3-353 0,4 0 157 16</inkml:trace>
          <inkml:trace contextRef="#ctx0" brushRef="#br0" timeOffset="70414.92">15915 2776 75 0,'6'-8'319'0,"-6"8"-21"0,0 0-25 0,0 0-33 0,8-5-26 16,-8 5-23-16,0 0-18 0,0 0-8 15,0 0-10-15,1 25-4 0,2-8-10 0,-3 0-2 16,0 5-8-16,-3 2-6 0,3 4-7 0,-3 0-9 0,0 1-12 16,6 8-5-16,-1 1-5 0,-2-3-6 0,0-10-6 15,0 10-3-15,4 0-8 0,-2-4-6 0,1 5-10 16,1-2 5-16,1-6-8 0,-4 0 0 15,7 7 1-15,-7-6-14 0,5-2-2 0,-1 1-14 0,-4 0-7 16,5-4-23-16,-4-3-19 0,1-2-16 0,-2 0-20 16,1-2-20-16,-2-1-15 0,1-3-17 0,4 0-14 15,-4-2-28-15,-1-11-33 0,4 14-33 0,-4-14-233 16,2 10-499-16,-2-10 222 0</inkml:trace>
        </inkml:traceGroup>
        <inkml:traceGroup>
          <inkml:annotationXML>
            <emma:emma xmlns:emma="http://www.w3.org/2003/04/emma" version="1.0">
              <emma:interpretation id="{59FFC5A4-5150-4BF9-AF35-950070195FF6}" emma:medium="tactile" emma:mode="ink">
                <msink:context xmlns:msink="http://schemas.microsoft.com/ink/2010/main" type="inkWord" rotatedBoundingBox="18121,3652 19999,3571 20031,4312 18153,4394"/>
              </emma:interpretation>
            </emma:emma>
          </inkml:annotationXML>
          <inkml:trace contextRef="#ctx0" brushRef="#br0" timeOffset="70894.92">17162 3050 29 0,'6'-6'352'0,"-6"6"-25"0,0 0-32 16,9-5-26-16,-9 5-27 0,0 0-27 0,0 0-21 15,0 0-17-15,0 0-2 0,0 0-12 0,6 25-9 16,-6-15 4-16,0-10-7 0,2 21-11 0,-2-7-16 16,0 0-7-16,0 1-12 0,3 1-9 15,-3-1-8-15,0-1-5 0,0 2-7 0,-3 2-17 0,1-4 1 16,1 4 1-16,-1-3-9 0,-1 0-9 0,2-3-5 15,-1-1-19-15,-2 2-27 0,2-2-22 0,2-11-24 16,-4 17-26-16,4-17-24 0,-3 10-25 0,3-10-37 16,0 0-31-16,-5 11-60 0,5-11-250 0,0 0-548 15,0 0 243-15</inkml:trace>
          <inkml:trace contextRef="#ctx0" brushRef="#br0" timeOffset="71113.17">17155 2805 256 0,'0'0'318'15,"-5"-18"-29"-15,5 9-23 0,0 9-30 0,-1-11-25 16,1 11-25-16,0 0-25 0,0 0-23 0,1-17-23 16,-1 17-20-16,0 0-23 0,0 0-23 0,0 0-23 15,0 0-23-15,21 24-28 0,-15-14-25 0,6 4-22 16,-3-2-26-16,1 1-20 0,2 4-6 0,-4-3-15 15,4 5-23-15,1 1-111 0,-5-6-294 0,-1 3 130 16</inkml:trace>
          <inkml:trace contextRef="#ctx0" brushRef="#br0" timeOffset="71479.98">17380 3109 155 0,'3'7'193'16,"3"-1"6"-16,-6-6 0 0,7 12-5 0,-1-6-8 16,-1 1-12-16,-5-7-10 0,12 11-12 0,-8-1-11 15,2-3-9-15,0-3-11 0,2 3-10 0,-2 0-13 16,-6-7-7-16,12 11-8 0,-9-8-11 0,-3-3-4 15,11 7-9-15,-11-7-5 0,8 6 0 0,-8-6-9 16,9 4-2-16,-9-4-5 0,0 0-1 0,9 4-5 16,-9-4 0-16,0 0-6 0,13-10-1 0,-13 10 1 15,14-8-13-15,-7 2-6 0,1-4-7 0,1 2-8 16,1-2-6-16,0-2-4 0,4 1-1 0,-4-1 1 16,2 3 1-16,2-2-2 0,-2 1 2 0,-1-2 0 15,3 3 5-15,-4-1 0 0,-1 4 5 0,-1-1 5 16,-1 3 11-16,-7 4 7 0,9-9-5 0,-3 3 1 15,-6 6 0-15,0 0-3 0,14-5 0 0,-14 5 2 16,0 0 4-16,16 13 4 0,-13-6 2 0,1 4 1 16,-1-5-1-16,2 6 4 0,-1 3 0 0,-1 0 1 0,3 3-5 15,-1 0-4-15,-2-5 2 0,1 5-1 16,-1-5 5-16,3 3-7 0,0-3-2 0,0 0 0 16,-1-2-3-16,-1 1 0 0,2-6-5 0,-2 1-17 15,-4-7-12-15,12 11-22 0,-4-4-27 0,-1-6-23 0,-7-1-30 16,20 2-31-16,-7-4-40 0,-1 0-40 0,1-7-151 15,1 0-419-15,1 0 187 0</inkml:trace>
          <inkml:trace contextRef="#ctx0" brushRef="#br0" timeOffset="72225.97">18232 3168 126 0,'-9'-5'256'16,"9"5"-21"-16,0 0-18 0,0 0-20 0,0 0-21 15,0 0-15-15,0 0-19 0,0 0-13 0,0 0-14 16,19-16-9-16,-19 16-9 0,16 0-8 0,-4 0-9 16,-12 0-7-16,27 0-9 0,-13 4-4 0,1-3-7 15,1-1-5-15,3 1-2 0,2 0-7 0,-4-1-1 16,5 4-4-16,2 1-8 0,6-4 0 0,-3 0-3 15,-1 2-2-15,0-2 0 0,1-1-5 0,-4 3 0 16,3-3-1-16,1 0-3 0,-2 4-1 0,-6-4 1 16,2 3-5-16,-1-6-1 0,1 6 2 0,-2-3-2 15,-1 0 1-15,1 0-2 0,-2 0 0 0,0-4 0 16,-2 4 1-16,2 0-3 0,-2-4 2 0,0 2 6 16,0 4 6-16,-4-2 3 0,0-6 6 0,-11 6 7 15,19-3 4-15,-10-1 4 0,0-2 5 0,-9 6 1 16,12-5 2-16,-6-2-3 0,-6 7 7 0,11-11-3 0,-8 4-3 15,-3 7-3-15,5-13-5 0,-5 13 3 16,0-13-8-16,0 13 2 0,-5-16-5 0,-1 10-3 16,6 6 0-16,-14-15-10 0,7 10-3 0,-2-1 0 0,-5 1-3 15,-2 0 4-15,1 6-5 0,-4-2-3 0,-2 1-2 16,-3 0 4-16,0 0-5 0,-1 1-9 16,5 3-12-16,1-1-14 0,-6 1-14 0,2 3-15 15,5-4-19-15,-1 1-17 0,2 1-26 0,1 0-26 0,0 1-25 16,-2-1-28-16,3-5-31 0,-2 3-198 0,7-1-463 15,-2-1 206-15</inkml:trace>
          <inkml:trace contextRef="#ctx0" brushRef="#br0" timeOffset="71824.53">18278 2642 315 0,'0'0'287'15,"1"-7"-29"-15,-1 7-27 0,0 0-30 0,0 0-18 16,0 0-20-16,0 0-9 0,0 0-15 0,0 0-7 16,9 38-8-16,-7-21-5 0,1 7-9 0,0 0-4 15,0 3-4-15,1 2-6 0,4 6-6 0,-4-7-6 16,2 1-3-16,2 7-5 0,2 1-6 0,-4-10-4 16,1 1-2-16,5 6-3 0,-4-7-14 0,1 0-1 15,-2 0-5-15,4 7-3 0,-2-8-4 0,-5-5 0 16,2 2-5-16,-2 0-3 0,2-6-2 0,2-3-16 15,-4-2-18-15,-2-3-13 0,-1 5-19 0,4-4-23 0,-5-10-17 16,3 14-19-16,-3-4-24 0,0-10-27 16,7 14-33-16,-7-14-21 0,0 0-41 0,0 0-154 15,0 0-433-15,0 0 192 0</inkml:trace>
        </inkml:traceGroup>
        <inkml:traceGroup>
          <inkml:annotationXML>
            <emma:emma xmlns:emma="http://www.w3.org/2003/04/emma" version="1.0">
              <emma:interpretation id="{D9A21349-4B10-45E9-87A0-D81ADA1F4665}" emma:medium="tactile" emma:mode="ink">
                <msink:context xmlns:msink="http://schemas.microsoft.com/ink/2010/main" type="inkWord" rotatedBoundingBox="20819,3944 21652,3908 21668,4263 20834,4299"/>
              </emma:interpretation>
            </emma:emma>
          </inkml:annotationXML>
          <inkml:trace contextRef="#ctx0" brushRef="#br0" timeOffset="72917.5">19857 3106 224 0,'0'0'265'0,"0"0"-26"16,0 0-24-16,0 0-27 0,0 0-16 0,0 0-18 15,0 0-12-15,0 0-13 0,0 0-12 0,0 0-8 0,0 0-8 16,0 0-5-16,-19 21-8 0,19-21-5 16,0 0-4-16,4 17 5 0,-4-17-7 0,9 8 4 15,2-6-7-15,1 2-5 0,-2 3-3 0,6-1-9 16,-1-2-3-16,5 0-7 0,-1-4-6 0,1 0 3 0,0 3-8 16,0-3-5-16,-1-3 0 0,2 3-1 0,-2 0 0 15,1-4 2-15,-4-2 5 0,4 1-2 0,-1-1-2 16,-4-1 5-16,3 3-3 0,-5-9 1 0,2 2-4 15,-4-1-3-15,1-1-4 0,-8 5-2 0,5-2 4 16,-6-1-10-16,-2 2-1 0,-1-3-4 0,0 12-1 16,-7-20-2-16,0 10-1 0,-5 0-4 15,-2 3 5-15,-1-3-5 0,-3 3-1 0,0 2 0 0,-5-2-2 16,-3 6 1-16,7 0 2 0,-8-3-3 0,0 8 0 16,2-3 0-16,7 3 0 0,-7-2-1 0,5 5-3 15,5-5 3-15,2 6-1 0,-5 0-1 0,6 0-1 16,3 0 3-16,-3 2 1 0,0 1-3 0,3-2 7 15,-1 3-6-15,7-5 0 0,-2 1 2 0,5-8-3 16,-1 16 3-16,1-16-2 0,3 16 4 0,3-7 1 16,3-4-8-16,0 1-4 0,6-4-2 0,1 2-3 0,0 0-1 15,4-1 2-15,-1 1-1 0,2-1 2 16,-2-3-2-16,10 0 2 0,-1 0 1 0,-1-6 0 16,0 2 4-16,0-4-2 0,1 1-1 0,0 1 2 0,-1 1 1 15,3-1 0-15,-5-1 0 0,-1 1-1 0,-4 2 3 16,-1 1 1-16,0 3-3 0,-1 0 2 15,-1 0-2-15,1 0 1 0,-3 0 1 0,1 3 0 0,-1 1 2 16,0 2-3-16,-2 3-1 0,4 0 0 0,-4 2-17 16,2-1-16-16,-2 4-20 0,5 3-14 0,-3 1-24 15,5 0-42-15,-4 2-58 0,3-6-58 0,-1 5-182 16,3-1-474-16,0 2 211 0</inkml:trace>
        </inkml:traceGroup>
        <inkml:traceGroup>
          <inkml:annotationXML>
            <emma:emma xmlns:emma="http://www.w3.org/2003/04/emma" version="1.0">
              <emma:interpretation id="{365542CA-308C-4EE3-8DE3-54526A09DB60}" emma:medium="tactile" emma:mode="ink">
                <msink:context xmlns:msink="http://schemas.microsoft.com/ink/2010/main" type="inkWord" rotatedBoundingBox="22285,3621 26745,3429 26777,4158 22316,4351"/>
              </emma:interpretation>
            </emma:emma>
          </inkml:annotationXML>
          <inkml:trace contextRef="#ctx0" brushRef="#br0" timeOffset="73852.64">21308 3070 189 0,'0'0'236'0,"0"0"-9"0,0 0-12 0,0 0-10 16,0 0-10-16,8 20-12 0,-4-11-16 0,-2 1-11 15,2 1-13-15,4 3-10 0,-5 3-13 16,3-3-6-16,-5 3-13 0,5-3-9 0,0 0-7 0,0 2-10 16,0-4-5-16,-5 5-7 0,5-5-9 15,-4 1-4-15,2-2-5 0,-2-1-2 0,2-3-6 16,-1 4-1-16,-3-11-9 0,3 10 4 0,-3-10-5 0,0 0 0 15,6 10-1-15,-6-10 3 0,0 0-4 0,9 0-1 16,-9 0-4-16,0 0-2 0,12-13-3 0,-12 13-3 16,15-20 3-16,-4 11-3 0,-3-4-2 0,1-1-1 15,3 0-2-15,5-5-1 0,-1 0-4 0,2 0 1 16,-2-1-4-16,1-1 2 0,-2 4 1 16,0-1 0-16,-2 6-3 0,-2-3 2 0,0 4-2 0,-3 0 1 15,-1 2 6-15,-1 3 4 0,2-1 1 0,-8 7 5 16,9-9 0-16,-5 2-2 0,-4 7-1 0,8-10-1 15,-8 10-5-15,0 0-2 0,0 0 0 0,0 0 2 16,0 0-1-16,18 12 2 0,-15-4 9 0,-3-8 4 16,6 19 3-16,-2-9 1 0,-1 5-3 0,3 2-1 15,0-3 3-15,0 3 2 0,3 3-2 0,1 1-4 16,-2-4 2-16,1 0-4 0,0-2-3 0,-5-1 5 16,8 1-1-16,-6 1-7 0,4-1-14 0,-5-1-20 0,1-4-25 15,-2 3-19-15,2-6-23 0,-3 0-22 0,2 2-30 16,-5-9-19-16,6 9-31 0,-6-9-37 0,9 4-226 15,-9-4-492-15,0 0 218 0</inkml:trace>
          <inkml:trace contextRef="#ctx0" brushRef="#br0" timeOffset="74086.97">22091 3054 30 0,'0'0'285'0,"6"-8"-19"0,-6 8-24 16,6-7-26-16,-6 7-22 0,0 0-12 0,0 0-13 15,0 0-11-15,20 11-6 0,-20-11-6 0,9 14-11 16,-2-4-10-16,-1 4-8 0,0-3-6 0,0 1-18 16,1 0-3-16,-1 5-8 0,0-5-11 0,-3 4-4 15,3-5-9-15,-1 3-6 0,-2-5-5 16,-3 2-16-16,4-4-22 0,1 3-21 0,-5-10-20 0,1 14-21 16,-1-14-26-16,2 11-17 0,-2-11-15 0,0 0-26 15,1 7-30-15,-1-7-16 0,0 0-42 0,0 0-115 0,0 0-366 16,0 0 162-16</inkml:trace>
          <inkml:trace contextRef="#ctx0" brushRef="#br0" timeOffset="74332.02">22470 3007 127 0,'11'-5'230'16,"-11"5"-17"-16,0 0-12 0,7-5-20 0,-7 5-12 0,0 0-10 15,0 0-11-15,0 0 0 0,15 7-7 0,-15-7-10 16,6 11-10-16,-6-11-4 0,6 18-4 0,-3-7-4 15,0 2-7-15,-2 0-9 0,1 2-11 0,-2-2-3 16,4 0-8-16,-4-1-3 0,-1 3-6 0,-2-1 1 16,-3-1-12-16,1 1 0 0,-1-4-4 0,-4 3-2 15,-3-2-8-15,-1-4-1 0,-1 3-3 0,-9 1-6 16,8-4-14-16,-9 4-21 0,-2-3-20 0,-2-2-12 16,6 0-27-16,-3-1-23 0,7-2-24 0,4-3-27 15,0-3-29-15,15 3-40 0,-19-1-190 0,8-5-434 16,11 6 192-16</inkml:trace>
          <inkml:trace contextRef="#ctx0" brushRef="#br0" timeOffset="75010.2">22740 3015 302 0,'9'-1'290'16,"-9"1"-32"-16,0 0-24 0,0 0-27 0,0 0-23 0,0 0-13 15,13 5-9-15,-13-5-10 0,5 14-10 0,-5-14-12 16,1 13-9-16,-1-13-8 0,-1 18-10 0,2-8-7 16,1 1-5-16,-2-11-10 0,0 20-7 0,0-13-4 15,0-7-9-15,3 17 0 0,-3-8-11 0,0-9-5 16,1 14-6-16,-1-14 0 0,2 12-4 0,-2-12-4 16,3 8 1-16,-3-8-3 0,0 0 0 0,0 0-2 15,0 14 1-15,0-14-3 0,0 0-3 0,0 0-5 16,0 0-1-16,30-15-2 0,-23 7-1 0,7-2-3 15,-4 4-3-15,6-7 0 0,-2 2-4 0,5-1-11 16,4-4 0-16,-3 2-6 0,0-2 1 0,-1 3 0 16,-4 0 5-16,0 2-1 0,-2 0 7 0,1 2-7 15,-2 2 2-15,0-3 1 0,-3 5 1 0,-2 2-3 16,-7 3 2-16,14-6-2 0,-14 6-4 0,11-5 4 16,-11 5-1-16,0 0 6 0,0 0-3 0,15 14-4 15,-15-14 4-15,6 11 0 0,-1-4 4 0,1 6-1 16,0-2 8-16,-3 4-6 0,-2-2 1 0,5-2 0 15,0 2 1-15,-3-3 0 0,2 2 1 0,1 2 2 0,-2-7-1 16,-1 3 0-16,3-3-1 0,-2 0 3 16,-4-7 4-16,9 11-4 0,-3-4 2 0,-6-7-1 15,11 10 1-15,-11-10-1 0,10 4 2 0,-10-4 0 16,17-3-1-16,-17 3 1 0,13-7-3 0,-13 7 1 0,15-6 1 16,-5-3-3-16,-1 2-1 0,0-2 1 0,5-2 1 15,-4 0-2-15,2-3 1 0,-1 2 1 16,-2-3 1-16,4 3-4 0,-4-3 0 0,3 1-1 0,1-1-4 15,1 6 5-15,-5-4-6 0,-2 6 3 0,2 0 1 16,-9 7 0-16,10-11-2 0,-5 5-5 0,-5 6-2 16,0 0 4-16,0 0-1 0,12-4 2 0,-12 4-1 15,0 0-3-15,0 0 5 0,9 22 1 0,-5-14-1 16,-1 2 4-16,0 0-5 0,0 4 3 0,2-1 0 16,1 2-1-16,-3-2 1 0,1 1 1 0,2 0 0 15,-1 0 4-15,-1-3-1 0,2 1-4 0,-1-4-6 16,-1-1-16-16,0-1-17 0,-4-6-13 0,9 11-13 15,2-6-14-15,-11-5-20 0,7 7-18 0,-7-7-23 16,0 0-18-16,0 0-29 0,23-14-10 0,-17 4-29 0,-2 2-128 16,2-4-382-16,0-4 169 0</inkml:trace>
          <inkml:trace contextRef="#ctx0" brushRef="#br0" timeOffset="76063.7">23914 2566 79 0,'3'-8'279'0,"3"0"-18"0,-6 8-33 0,3-10-21 16,-3 10-25-16,0 0-18 0,0 0-13 0,0 0-16 16,0 0-4-16,0 0-7 0,3 31-5 15,-3-13-6-15,1 0-3 0,-2 6-6 0,-1 2-16 0,4 1-10 16,-1 10-3-16,-1-13-3 0,5 12-5 0,-4-1-5 16,5 0-3-16,-4-8-5 0,2 1-5 0,2-1-1 15,-2-5-4-15,1 3-8 0,-1 2 4 0,2-8-1 16,-1-2-13-16,-1-4-3 0,-2-4 4 0,1 4-5 15,0-3-1-15,1-3-1 0,-4-7 1 0,3 12-7 16,-3-12 5-16,5 9 8 0,-5-9-10 0,4 7 1 16,-4-7-3-16,0 0-1 0,0 0-6 0,0 0 2 15,0 0-11-15,23-14-9 0,-23 14-2 0,7-18-6 16,0 8-4-16,5-4-8 0,-1 3-4 0,-2-2-3 16,4-2 2-16,7 1-2 0,-8 1 8 0,7-2-2 15,2 4 3-15,-6-2 3 0,3 3 4 0,-2 2-2 16,0-3 6-16,2 6 1 0,-1-1-2 0,-1 1 3 0,1 1 1 15,-4 1 3-15,-1 0 0 0,4 3-2 16,-5-1 5-16,-11 1-2 0,19 1 1 0,-10 3 1 16,-1 0 2-16,0 1 6 0,-8-5 3 0,12 10 0 15,-7-5 4-15,-5-5-3 0,6 17 7 0,-5-8 2 0,-1-9 6 16,-1 18 4-16,-5-5-4 0,0-3 8 16,-2 2-4-16,-2 0 1 0,-2 0 5 0,-4-2-8 15,-1 1 3-15,-1-3-3 0,-2 3-4 0,0-4 0 0,-2 3-3 16,2-3 1-16,4 0 0 0,-3 0-4 0,5-2 3 15,2-4-8-15,2 4-2 0,10-5-7 16,-17 2-5-16,17-2 8 0,-10 5-9 0,10-5-1 16,-9 4 1-16,9-4 0 0,0 0 2 0,0 0 1 0,0 0 1 15,28 9 1-15,-11-9 2 0,1 0-4 0,3 0 7 16,5 4-7-16,3-4 3 0,2-4-1 0,-3 4-1 16,11 0 0-16,6 0 2 0,-17-3 2 0,12 0 0 15,-1 2 3-15,3-1-2 0,-3-2 0 0,-6-1 0 16,5-1 3-16,4-1-2 0,-15-2 4 0,3 1 5 15,1-1-1-15,-6-1 1 0,-1-3-1 0,-1 0-1 16,-7 2-1-16,-1 1 2 0,4-6-4 0,-5 1 1 16,-4-1-2-16,-1 1 1 0,-1-1-3 0,-2-1-2 15,-6 3 0-15,0 5 1 0,0 9-2 0,-8-22 3 16,2 12-7-16,-6 2 5 0,2 1 0 0,-10 1 1 16,4 1-4-16,-3 4-2 0,-7 1 0 0,-1 0 4 15,5 4 0-15,-6 3-1 0,1-1-4 0,-1 7 1 16,7-1 3-16,0 0 1 0,6 0-1 0,3 1-1 15,-1 0-2-15,1-1 3 0,4 4-2 0,2-2 2 16,0-2 0-16,3 1 0 0,3 0 4 0,0-2-3 0,0-11 8 16,9 18-2-16,2-10-3 0,4 1 3 15,-2 2-4-15,6-8 4 0,-2-1-1 0,8 0-3 16,2 2 1-16,-2-4 6 0,1 0 1 0,1-1 2 0,-5-3 3 16,6 3 1-16,-1-4 6 0,-3 0-1 15,4-5-2-15,-2 3 0 0,-1-2-1 0,2-2-3 0,0 2 2 16,-3 1-1-16,2-1 8 0,-3 2-9 0,-1-2-2 15,-5 5-2-15,-4-3 4 0,-3 3-8 0,2 2 0 16,-12 2 1-16,17-4-3 0,-17 4-1 0,13 3-2 16,-13-3 1-16,12 7 1 0,-4 0-1 15,-8-7-2-15,5 10 0 0,-2-3 1 0,-3-7 1 0,5 18-5 16,1-7 3-16,-6 0 2 0,3 0-3 0,1-1 2 16,-2 5 5-16,2-7-7 0,-1 1 3 0,0 0 1 15,-3-9 0-15,3 11 3 0,-3-11-1 0,0 0 0 16,5 11 13-16,-5-11 12 0,0 0 19 0,4 9-4 15,-4-9-5-15,0 0-13 0,0 0 11 0,0 0-10 16,24-24 10-16,-12 17-13 0,1-4-5 0,4-6-3 16,2-1-1-16,1 4-4 0,5-4-9 0,-1-2-21 15,4 4-13-15,2-7-15 0,6-1-20 0,-3 3-10 16,1 0-25-16,-10 6-19 0,4-1-21 0,-6 2-33 16,2-3-53-16,-1 6-281 0,-4-6-549 0,-7 6 243 15</inkml:trace>
        </inkml:traceGroup>
        <inkml:traceGroup>
          <inkml:annotationXML>
            <emma:emma xmlns:emma="http://www.w3.org/2003/04/emma" version="1.0">
              <emma:interpretation id="{B1E1FDCD-F98E-4915-AD6A-90A24B4083B8}" emma:medium="tactile" emma:mode="ink">
                <msink:context xmlns:msink="http://schemas.microsoft.com/ink/2010/main" type="inkWord" rotatedBoundingBox="27436,3595 28516,3548 28562,4602 27482,4649"/>
              </emma:interpretation>
            </emma:emma>
          </inkml:annotationXML>
          <inkml:trace contextRef="#ctx0" brushRef="#br0" timeOffset="77062.7">26470 2986 181 0,'-9'11'232'0,"9"-11"-15"15,-3 7-17-15,3-7-12 0,0 0-11 16,3 21-7-16,-3-21-15 0,9 11-2 0,-2-4-7 0,2-4-3 16,2 3-5-16,4 1-5 0,1-3-7 0,1-2-11 15,9 2-10-15,0 1-7 0,-7-5-5 0,6 0-4 16,2 0-4-16,-4 0-7 0,-4-4 2 15,0 1-1-15,1-1-8 0,-7-3-4 0,2-1-2 16,2-1-11-16,-7-2-3 0,-4 1-7 0,4-1-6 0,-7-2-8 16,0-2-5-16,-9-2-9 0,3 3-6 0,-4 1-5 15,-5 0 2-15,-1-2-8 0,-4 4 1 0,-2-2-8 16,-6 6-12-16,-2 2 0 0,-2-2 2 0,2 5-1 16,2 0-4-16,0 2-7 0,8 0-5 0,1 2-4 15,0 1-6-15,2 3 5 0,2-4-5 0,5 5-1 16,1 0 5-16,0 2 0 0,6-9 7 0,-2 17 5 15,7-6-4-15,1-5 7 0,4 5 0 0,10-3 5 16,-4-2-3-16,12 5 9 0,11-5 0 0,3-1 0 16,1-3 0-16,2 2 8 0,1-4 9 0,2-4 13 0,-2 2 4 15,5-3 10-15,-8-1 4 0,2-5 8 16,2 1 6-16,-3-5 4 0,-8 0 0 0,2-1-3 16,-9 3 6-16,-6-5-4 0,6-4-5 0,-7 1-7 15,-5 1 0-15,2 0-10 0,-3 0 7 0,-5-6-10 0,1 6 2 16,-5-3-7-16,-4 8-4 0,0-1 2 15,0 3-5-15,-6-1-3 0,0 2-1 0,-3 1-4 0,6 11 0 16,-10-12-2-16,-1 8-3 0,-4-3 1 0,5 4 1 16,10 3-7-16,-25 6 4 0,8-2-1 0,4 3-2 15,1 2-1-15,-5 2-1 0,1 5 5 0,0 4-1 16,2-1-9-16,1 6 7 0,-4-1-1 16,3 11 4-16,-6-2-3 0,13 0-1 0,-5 4 4 0,1-1 1 15,5 4 7-15,0-5-6 0,5 1-5 0,-5 3 4 16,6-12-2-16,3 8 0 0,-3-4 3 0,4 5 1 15,-2 5 10-15,2-6-14 0,-4 3-2 0,3-14 8 16,0 3-1-16,8 6 1 0,-8-2 0 0,3-6-2 16,1 1-5-16,-4 0 0 0,0-2-5 0,0-2-19 15,3-5-11-15,-1-1-13 0,-5-4-11 0,6 6-17 16,2-7-14-16,-3 1-27 0,1-1-32 0,0-3-25 16,4-5-33-16,-10-3-234 0,12 7-479 0,-12-7 213 15</inkml:trace>
          <inkml:trace contextRef="#ctx0" brushRef="#br0" timeOffset="77258.42">27155 3154 229 0,'3'-7'266'16,"2"-2"-23"-16,6-2-16 0,2 4-16 0,5 3-15 15,2-3-18-15,-2 4-17 0,7-4-16 0,0 6-19 16,1-1-8-16,-6 1-11 0,0 1-8 0,-1 0-26 15,1 0-23-15,-1 1-30 0,-4 1-38 0,1 2-24 0,1 0-41 16,-4-3-33-16,7-1-27 0,-7 2-199 16,3 0-369-16,2 3 163 0</inkml:trace>
        </inkml:traceGroup>
        <inkml:traceGroup>
          <inkml:annotationXML>
            <emma:emma xmlns:emma="http://www.w3.org/2003/04/emma" version="1.0">
              <emma:interpretation id="{40DD1A71-66A0-4E89-A7F4-CE38018DB66A}" emma:medium="tactile" emma:mode="ink">
                <msink:context xmlns:msink="http://schemas.microsoft.com/ink/2010/main" type="inkWord" rotatedBoundingBox="29290,3584 32569,3442 32612,4435 29333,4576"/>
              </emma:interpretation>
            </emma:emma>
          </inkml:annotationXML>
          <inkml:trace contextRef="#ctx0" brushRef="#br0" timeOffset="77641.62">28309 2930 43 0,'0'0'224'0,"0"0"-7"0,12 7-9 16,-12-7-10-16,12 16-7 0,-8-7-11 0,2 5-1 15,-1 1-12-15,1 1-9 0,-3 2-6 0,6 3-8 16,-5 7-7-16,2 0-10 0,0-3-11 0,1 2-9 16,4 8-2-16,-10-7-16 0,5 7-11 0,-4-8-9 15,1-2-5-15,0 10-6 0,1-7 8 0,-4-4-15 16,-4 2-5-16,4 0-3 0,0-4-10 0,-6 3-5 15,0-2-21-15,-2-7-16 0,5-3-18 0,0 4-21 16,0-6-20-16,-4-1-26 0,1 0-31 0,6-10-46 16,-4 12-21-16,4-12-234 0,-9 6-460 0,9-6 203 15</inkml:trace>
          <inkml:trace contextRef="#ctx0" brushRef="#br0" timeOffset="78012.95">28309 2880 5 0,'0'0'273'16,"-2"-16"-17"-16,2 16-18 0,2-17-22 0,4 11-23 0,0-4-16 16,3 2-13-16,7 1-14 0,-2 2-12 0,5-1-11 15,3 1 3-15,-1 5-15 0,5-1-8 0,-1 0 4 16,5 1-12-16,0 1-8 0,-5 0 2 15,5 4-10-15,-3 0-1 0,2-3-8 0,-5 4-3 0,2-1-9 16,-10 1-8-16,0 1-5 0,2 1-6 0,-10-5-2 16,5 6 1-16,-4-1-14 0,-1-1 2 0,1 0-4 15,-3 1-2-15,-2-1-4 0,-1 3 3 0,-3-10-1 16,-4 19-2-16,-2-11 0 0,-3 6 5 0,-2-5-5 16,1 0 3-16,-8 1 2 0,1-2 0 0,1 2-7 15,-6-3-1-15,2 0-1 0,1-1-1 0,2-1 1 16,1-1-16-16,0 3-11 0,2-5-12 0,2 4-17 15,3-4-19-15,9-2-20 0,-16 7-25 0,8-7-18 16,8 0-29-16,0 0-20 0,-16 5-24 0,16-5-40 16,0 0-184-16,0 0-451 0,0 0 199 0</inkml:trace>
          <inkml:trace contextRef="#ctx0" brushRef="#br0" timeOffset="78338.78">28986 2907 277 0,'0'0'265'0,"6"-4"-25"0,-6 4-26 16,0 0-23-16,0 0-20 0,0 0-15 16,0 0-7-16,15 8-12 0,-15-8-1 0,0 13-5 15,0-2-2-15,0-11-4 0,0 24-8 0,4-8-2 0,-4-5-8 16,3 6-11-16,0-5-5 0,-1 1-2 0,-1-2-6 16,4 4-8-16,-2-5-7 0,0 4-3 15,4-2-7-15,-1 3-3 0,-3-8-6 0,3 3-6 0,-1 0-2 16,-1-2-6-16,-1-1-7 0,-3-7-20 0,7 7-24 15,-7-7-4-15,5 10-19 0,-5-10-7 0,6 7-20 16,-6-7-33-16,0 0-20 0,0 0-20 0,0 0-22 16,0 0-26-16,22-20-13 0,-22 9-209 0,8-2-443 15,-4-2 196-15</inkml:trace>
          <inkml:trace contextRef="#ctx0" brushRef="#br0" timeOffset="78431.81">29235 2650 96 0,'3'-16'286'0,"1"2"-9"0,-2 5-18 0,-2 9-23 16,1-14-22-16,-1 14-22 0,6-15-23 0,-6 15-20 16,0-7-28-16,0 7-17 0,0 0-22 0,0 0-21 15,0 0-21-15,0 0-29 0,0 0-22 0,20 14-38 16,-20-14-34-16,7 18-36 0,-1-10-34 0,0 7-161 16,0-4-340-16,-3 5 150 0</inkml:trace>
          <inkml:trace contextRef="#ctx0" brushRef="#br0" timeOffset="78851.73">29438 3004 249 0,'9'4'234'0,"-9"-4"-14"0,12 4-13 0,-12-4-15 15,12 0-12-15,-12 0-14 0,18-4-18 0,-18 4-13 0,19-4-8 16,-12 3-10-16,5-1-9 0,3-5-8 15,-4 5-6-15,4-4-9 0,-2 0-9 0,2 1-6 16,0-8-5-16,1 6-6 0,1 0-8 0,-1-4-3 0,-1 3-5 16,0-1-5-16,3-1-7 0,-6 2 1 0,-3-5-2 15,1 0-1-15,-2 2-7 0,-1 0-3 0,-1-1-1 16,0 4-6-16,-5-1 1 0,-1 9-4 0,-4-20-4 16,-1 13 2-16,5 7-1 0,-14-17-1 0,6 10-2 15,-7 1 4-15,2-1-5 0,-1 2 7 0,-1 1-9 16,-1 4 3-16,0 0 3 0,-1 4-6 0,1 0-4 15,-1 3 2-15,2 2 0 0,1 0-1 16,-3 5 2-16,2-3-2 0,-1 4 0 0,-1 2 3 16,9 1 1-16,2-3 0 0,-2 3-2 0,2-4 1 0,0 3 3 15,5 3-2-15,-2-5 3 0,0 1-2 0,3-1 2 16,0-1 2-16,6 1-1 0,0-1-2 0,1 3 1 16,1-4 3-16,3-2-4 0,3 0 3 0,-5 0-12 15,4-1-16-15,1 0-27 0,2-3-27 0,-2 2-31 16,0-3-25-16,9 3-36 0,-4-9-38 0,-2 0-186 15,-4-3-422-15,3-1 186 0</inkml:trace>
          <inkml:trace contextRef="#ctx0" brushRef="#br0" timeOffset="79444.84">30157 2721 132 0,'0'0'248'0,"0"0"-22"0,0-10-16 16,0 10-19-16,0 0-16 0,0 0-14 0,-17-7-15 15,17 7-8-15,0 0-11 0,-22 4-9 0,8 2-11 16,3-1-11-16,-4 2-7 0,1 3-4 0,1-3-6 16,-1 6-8-16,-2-1-5 0,6 0-5 0,-5 2-3 15,6 2-5-15,0-1-7 0,-2 2-1 0,4 1-8 16,2-3-1-16,4 3-4 0,-2-4-5 0,-2 7 1 0,5-4-2 15,0-2 0-15,5 1 0 0,-2-2-4 16,3-1 0-16,3-1 0 0,1 1 1 0,2-5-2 16,3 2 2-16,0 0-1 0,4-6 1 0,7 5 8 15,-1-4-8-15,2 1 0 0,0-5-3 0,3 3 4 0,1-4 0 16,0 0 3-16,-2 0-6 0,-1-7 4 16,2 3 0-16,-3-6-6 0,1 2 1 0,-3-2-5 15,1-2 1-15,-1 0-2 0,-1-3-5 0,-3-2 5 0,-3 2-7 16,1-5 4-16,-6 6-3 0,-4-3-1 0,2 4 8 15,-2 0-12-15,-3-2 1 0,0 4-1 0,-5-4 10 16,5 4-14-16,-3 1-1 0,-3 10-1 0,-9-18 0 16,5 9 3-16,-7-1-4 0,-1 2 4 0,-3 2-2 15,3 2-3-15,-4 1 4 0,-3 1-2 0,1 4-1 16,-3 0 1-16,2 2-3 0,-8 3 4 0,9 0-4 16,-3 4 1-16,-1 0-2 0,8-1 3 0,1 2 0 15,1 0-2-15,0 2 4 0,4 1-4 0,2 1 3 16,0 0 0-16,3-1 0 0,5 1 4 0,2-1 1 15,1 1-3-15,4-2 6 0,1-1-3 0,7 5 0 16,4-6 0-16,-7-2 2 0,10 3-4 0,-1-3 6 16,1-2 0-16,-5-2-4 0,-1-2 2 0,7 2-2 15,-5-5 0-15,0 3 2 0,-2-4-13 0,2-1-10 16,-4 1-16-16,2-4-28 0,0-2-30 0,1 2-26 16,-5-2-39-16,8-4-48 0,-1-1-76 0,-8 0-141 0,4-4-458 15,4 4 203-15</inkml:trace>
          <inkml:trace contextRef="#ctx0" brushRef="#br0" timeOffset="79918.28">31207 2595 95 0,'0'0'247'0,"-2"-18"-16"0,2 18-18 15,-6-9-11-15,6 9-15 0,-10-8-21 0,10 8-15 16,-11-7-11-16,11 7-15 0,-18-3-10 0,18 3-15 16,-18 0-7-16,18 0-12 0,-19 5-5 15,10-2-11-15,-3 0-4 0,2 7-5 0,-1-4-8 0,2-1-4 16,0 1-6-16,2 1-7 0,1 0 4 0,2 1-5 16,-2-1-3-16,1 4-3 0,2-4-1 15,-1 3-3-15,4-10-3 0,-2 19-2 0,2-10-1 0,0-9 0 16,2 19 2-16,-1-8-3 0,2-3 2 0,0 2-5 15,2-1 0-15,1 0-1 0,1 4 0 0,0 0 0 16,2-4 4-16,2 4-2 0,-2-1-2 0,3-1 0 16,-3-1 1-16,1 0-3 0,-1 2 3 0,2-3-1 15,-4 5 5-15,2-3-5 0,-3-1 1 0,0 2-1 16,0-4 5-16,0 1-5 0,-3 4-1 0,1-4 3 16,1 2-1-16,-4-4-3 0,1 4 2 0,-2-11 2 15,1 18 3-15,2-11-1 0,-3-7 12 0,-4 16-3 0,4-16 0 16,-6 12 7-16,0-5-2 0,6-7-4 0,-14 10 2 15,4-8 1-15,-2-1-5 0,2 3-2 16,-5-3-2-16,0 3-4 0,1-2-2 0,-2-2-16 16,1 0-18-16,3 2-21 0,12-2-28 0,-21 0-29 0,12 2-31 15,9-2-26-15,-16 0-30 0,16 0-34 16,0 0-184-16,0 0-441 0,0 0 195 0</inkml:trace>
          <inkml:trace contextRef="#ctx0" brushRef="#br0" timeOffset="80214.92">31544 2997 14 0,'3'11'225'0,"-3"-11"-11"0,4 11-7 0,-4-11-11 15,3 13-8-15,-3-13-11 0,6 11-10 0,-6-11-3 16,3 9-7-16,-3-9-2 0,0 0-9 0,8 8 5 15,-8-8-1-15,0 0 6 0,2 9 8 16,-2-9 11-16,0 0 11 0,0 0 9 0,0 0 6 0,0 0 8 16,0 0-1-16,0 0-21 0,0 0-18 0,0 0-16 15,0 0-10-15,0 0-18 0,0 0-17 16,18-17-12-16,-18 17-10 0,0 0-19 0,0 0-26 0,5-9-33 16,-5 9-29-16,0 0-39 0,0 0-49 15,3-10-41-15,-3 10-50 0,0 0-47 0,0 0-30 0,0 0-41 16,0 0-283-16,0 0-652 0,-36 5 289 0</inkml:trace>
        </inkml:traceGroup>
      </inkml:traceGroup>
      <inkml:traceGroup>
        <inkml:annotationXML>
          <emma:emma xmlns:emma="http://www.w3.org/2003/04/emma" version="1.0">
            <emma:interpretation id="{11B37BC8-0CEC-4547-BD69-619B361C9CD9}" emma:medium="tactile" emma:mode="ink">
              <msink:context xmlns:msink="http://schemas.microsoft.com/ink/2010/main" type="line" rotatedBoundingBox="1330,6043 29945,4633 30022,6200 1407,7610"/>
            </emma:interpretation>
          </emma:emma>
        </inkml:annotationXML>
        <inkml:traceGroup>
          <inkml:annotationXML>
            <emma:emma xmlns:emma="http://www.w3.org/2003/04/emma" version="1.0">
              <emma:interpretation id="{B6A13BBE-AEA0-49AE-8849-3D2AD5BCF35F}" emma:medium="tactile" emma:mode="ink">
                <msink:context xmlns:msink="http://schemas.microsoft.com/ink/2010/main" type="inkWord" rotatedBoundingBox="1340,6252 3197,6160 3235,6931 1378,7023"/>
              </emma:interpretation>
            </emma:emma>
          </inkml:annotationXML>
          <inkml:trace contextRef="#ctx0" brushRef="#br0" timeOffset="138226.76">387 5395 53 0,'0'0'90'0,"0"0"-16"15,0 0-9-15,0 0 3 0,0 0-10 0,0 0 4 16,0 0-9-16,0 0-3 0,0 0-4 0,0 0 2 16,-9-4 3-16,9 4-6 0,0 0-4 0,0 0 7 15,0 0-2-15,0 0 0 0,-13-3 1 0,13 3 0 16,0 0-1-16,0 0 1 0,0 0-2 0,0 0 9 16,0 0-7-16,-14-1 2 0,14 1-1 0,0 0 2 15,0 0-3-15,0 0 0 0,0 0 1 0,0 0 3 16,0 0 1-16,0 0 2 0,0 0-6 0,0 0-2 15,0 0-6-15,0 0-1 0,0 0-7 0,0 0-3 16,0 0-4-16,0 0 0 0,0 0-5 0,0 0 0 16,0 0-5-16,0 0 2 0,0 0-3 0,0 0 2 0,0 0-3 15,0 0-1-15,50 4 2 0,-34-1-2 16,-3-3-3-16,4 0 5 0,2 1-5 0,-1 0 3 16,-1-1-3-16,2 6-2 0,0-6 1 0,-1 1-1 0,2-1 2 15,-1 2-1-15,0-1 2 0,-1 0-5 0,2-2 1 16,-2 1 0-16,-1 0 6 0,3 1-2 0,-2-1-1 15,1-1-2-15,0 0 1 0,1 1 1 0,5-7 1 16,1 4-1-16,-3 0 1 0,-3-1-2 0,5 3 0 16,1-5-2-16,-10 1-1 0,3 3-1 0,1-4 3 15,-2 2-1-15,-3 0 0 0,-4 4-4 0,4-4 4 16,-3 1-3-16,-12 3 6 0,21-4-8 0,-13 0 2 16,-8 4-5-16,13-2-8 0,-13 2-11 0,0 0-10 15,12-5-19-15,-12 5-14 0,0 0-5 0,0 0-13 16,0 0-17-16,0 0-19 0,0 0-23 0,0 0-151 15,0 0-316-15,-22 27 140 0</inkml:trace>
          <inkml:trace contextRef="#ctx0" brushRef="#br0" timeOffset="138508">911 5506 100 0,'0'0'194'16,"-2"14"-12"-16,2-4-11 0,0-10-3 0,-6 29-14 16,3-13-8-16,-1 4-13 0,-1 4-8 0,-1-4-11 0,3 5-9 15,-3 1-3-15,-1-2-8 0,1-1-6 0,0-1-10 16,3 1-7-16,-3-5-5 0,0 3-8 0,5 2-5 16,-4-5-6-16,1-5-4 0,1 5-7 15,-2-3 6-15,2-2-11 0,0 3-7 0,2-5-8 0,-1-2-12 16,2-9-11-16,-3 20-12 0,3-10-13 0,0-10-10 15,-1 16-17-15,1-16-12 0,0 13-13 0,0-13-12 16,1 11-19-16,-1-11-15 0,5 7-20 0,-5-7-124 16,0 0-296-16,0 0 132 0</inkml:trace>
          <inkml:trace contextRef="#ctx0" brushRef="#br0" timeOffset="139346.78">1306 5237 77 0,'0'0'152'16,"0"0"-15"-16,0 0-7 0,0 0 2 0,0 0-6 15,0 0-4-15,-12 34-3 0,7-19-2 0,-2 2-1 0,4 6-12 16,-6 4-3-16,2-1-9 0,4-2-9 15,-2 3-6-15,2 1-5 0,-3 10-8 0,2-1 5 0,1 2-4 16,-2-9-4-16,5-3-8 0,-4 1-5 0,7 0-2 16,-3-1-4-16,0-2 0 0,0-3-6 15,0 2-2-15,1-1-3 0,4-4-5 0,-4-2 0 16,2-3-6-16,0 3 1 0,0-3-2 0,2 0-2 0,2-4-1 16,-2 3-1-16,-4-5-1 0,-1-8-1 0,9 16-3 15,-3-11 2-15,-2 3-2 0,-4-8 0 0,14 11 1 16,-7-9-3-16,2-1 1 0,-9-1-1 0,18 2 0 15,-18-2 0-15,20-3-1 0,-11-1-1 0,2-3-4 16,3-3-3-16,-2 0-3 0,3-1-3 0,1 0-1 16,1-6 0-16,-4 3 0 0,-1 1-4 0,3-7 0 15,-3 7-4-15,1 4 5 0,-4-6 0 0,3 6 1 16,-6-2-1-16,1 5 6 0,1-3-1 0,-2-1-2 16,-6 10 2-16,10-10 2 15,-7 6 1-15,-3 4-1 0,6-7 0 0,-6 7-3 0,6-7-1 0,-6 7 2 16,0 0-2-16,0 0 1 0,0 0 4 0,0 0-2 15,0 0 2-15,12 16 2 0,-12-16-3 0,3 15 3 16,0-8 2-16,-3-7 0 0,3 17 1 0,0-8-1 0,-1 0-1 16,4-2 6-16,0 8-5 0,-2-6-1 0,0-1 1 15,2 1 1-15,0-2 2 0,2 1-3 0,-2 2 2 16,0-4-3-16,3 1 4 0,1-4-3 16,-1 3 2-16,0 0 0 0,2-6-1 0,3 3-1 0,4-2 5 15,-3 2-3-15,5-6-1 0,-2 2 2 0,5-4-2 16,-3 1-1-16,5-3 2 0,-5 3-5 15,-1-3-2-15,3-3 0 0,2 0-1 0,-7 0-5 0,2-5-2 16,-3 5 3-16,-1-1 0 0,-1 0 1 0,-1-2-4 16,-1 1 3-16,-3-1-4 0,-2 0 3 0,-2 5 1 15,-1-1 0-15,-2-2 5 0,-2 11-3 0,3-14 4 16,-3 14 0-16,-5-13-3 0,5 13-2 0,-6-12 0 16,6 12 3-16,-12-6-1 0,12 6 2 0,-17-4 1 15,17 4-5-15,-21 0 3 0,21 0 1 0,-21 9 0 16,9-3 3-16,-2 1 6 0,7 0 0 0,-5 2-1 15,3 1 1-15,2 2 1 0,1-3 0 0,0-1-2 16,1 5-2-16,4-2 4 0,1-11-1 0,0 20 2 16,1-12 3-16,2 6 3 0,0-7 4 0,8 3 0 15,-4 0 6-15,2-5 0 0,5 3 5 0,-1 0 2 16,0-1-6-16,4-4 1 0,-2 1-3 0,3-2-1 16,-2 3-5-16,3-5 3 0,-1 2-5 0,-1 1-11 15,-1-3-18-15,-1 1-14 0,0 4-33 0,-2-3-39 0,4 0-44 16,-7-2-57-16,-10 0-147 0,20-2-378 0,-7 0 168 15</inkml:trace>
        </inkml:traceGroup>
        <inkml:traceGroup>
          <inkml:annotationXML>
            <emma:emma xmlns:emma="http://www.w3.org/2003/04/emma" version="1.0">
              <emma:interpretation id="{8AD20DE9-0263-42D4-AD19-F8A23A3CBA62}" emma:medium="tactile" emma:mode="ink">
                <msink:context xmlns:msink="http://schemas.microsoft.com/ink/2010/main" type="inkWord" rotatedBoundingBox="4149,6279 5861,6194 5887,6725 4175,6810"/>
              </emma:interpretation>
            </emma:emma>
          </inkml:annotationXML>
          <inkml:trace contextRef="#ctx0" brushRef="#br0" timeOffset="140216.2">3166 5546 142 0,'0'0'214'0,"0"0"-20"15,0 0-19-15,0 0-18 0,0 0-13 0,0 0-13 16,0 0-9-16,0 0-8 0,0 0-1 0,0 0-3 16,0 0-3-16,7 40-12 0,-2-31-4 0,-2 0-1 15,2 4-6-15,-2 2-8 0,3-4-8 0,-4 2-3 16,4-1-4-16,-3-3-4 0,1 5-9 0,-2-3-3 16,2-1-1-16,-2 0-7 0,2 1-2 0,-1-1-5 15,2 1-2-15,-5-11-2 0,6 15-1 0,-5-9-4 16,-1-6-2-16,6 14-1 0,-6-14-1 15,3 7-2-15,-3-7 4 0,0 0-4 0,5 11-4 0,-5-11 0 16,0 0 0-16,1 9 2 0,-1-9 0 0,0 0-2 0,0 0-2 16,0 0 0-16,0 0 0 0,0 0-1 15,0 0-4-15,0 0-3 0,3-38 0 0,0 29-2 0,2-6-2 16,1 1-2-16,1-3-4 0,2-1-4 0,-2 0-2 16,1 2-11-16,7 1-5 0,-6 0 0 0,4 2-6 15,1 0-5-15,-1 0-11 0,0 1-7 0,2 2-9 16,2 2-9-16,-4 0-10 0,1 3-11 0,-1 1-6 15,2 1-12-15,-3-1-2 0,1 2-6 0,-13 2 7 16,21-2 3-16,-21 2 14 0,18 2 3 0,-9 0 12 16,-9-2 12-16,13 7 3 0,-5-6 9 0,-8-1 6 15,12 6 10-15,-5-1 14 0,-7-5-1 0,11 6 8 16,-4 0 8-16,-7-6 12 0,9 11 0 0,-4-6 8 16,-5-5-7-16,13 11 7 0,-6-6 1 0,1 1 17 15,2-1-5-15,-2-1 2 0,-1 2 7 0,5-4 1 16,-3 1-3-16,2-1 4 0,-1 2 5 0,2-2 4 15,1-1-3-15,7 1 5 0,-1-2-2 0,-1-2 4 16,0 1 2-16,-3-1-1 0,0 0-2 0,3 0 2 0,-8-2 1 16,2 2-3-16,0-2 2 0,-3 0 1 15,-2-2 2-15,-7 6 1 0,18-9 2 0,-12 2-6 16,-6 7-1-16,8-12-1 0,-5 7-4 0,-3 5-2 16,6-13-5-16,-6 13 0 0,-3-14-9 0,3 14 2 0,-8-18-3 15,2 8-4-15,-4 4-1 0,2 1-2 0,-5 0-3 16,1-4-1-16,-3 3-2 0,-1 4 5 0,-2-1-3 15,-8-1-2-15,7 2-3 0,0 6 1 0,-2-4 2 16,1 2-5-16,-1 2 2 0,2-1 1 0,1 2-3 16,2 3 4-16,-2-1-11 0,3 1-6 0,2 2-13 15,-1-4-7-15,2 1-13 0,3 0-20 0,3 2-20 16,0 1-23-16,0-2-22 0,2 0-139 0,4-8-292 16,-5 15 130-16</inkml:trace>
          <inkml:trace contextRef="#ctx0" brushRef="#br0" timeOffset="140764.49">4491 5255 126 0,'0'0'193'16,"0"0"-21"-16,5-10-19 0,-5 10-12 0,0 0-19 15,0 0-5-15,0 0-13 0,0 0-8 0,0 0-1 0,10 21-7 16,-10-8-1-16,0-13-7 0,3 22-3 16,-1-11-5-16,-1 5-5 0,-1-1-4 0,0 2-5 15,2-1-4-15,1 2-2 0,-6-1-3 0,3 2-8 16,3 4-3-16,-2-5-2 0,-1 0-3 0,5-3-2 0,-5 1-4 15,3 2 1-15,-3-3-4 0,4 1 3 16,-2-2-8-16,2-4 0 0,-2 0 0 0,-1-2 0 16,-1-8-3-16,6 15-2 0,-6-15-1 0,5 11 0 0,-2-5 1 15,-3-6 0-15,6 9-3 0,-6-9 2 0,0 0 0 16,6 8 5-16,-6-8 9 0,0 0 13 0,0 0 8 16,0 0-8-16,0 0 2 0,0 0-7 0,0 0-4 15,0 0-4-15,0 0-4 0,0 0-4 0,0 0-3 16,-33-21-4-16,24 16-2 0,-3 4-1 0,-3-4-3 15,-4-1 2-15,1 3-3 0,0 1 1 0,-3 0-2 16,1 1 1-16,1 2 0 0,1-1-2 0,-1 4-3 16,1-1 4-16,0 4-5 0,0-1 4 0,0 2-3 15,3 2 0-15,-3 1-2 0,6 0 0 0,-2-3-1 16,-1 1 5-16,6 5-3 0,0-4 1 0,0 3-2 16,3-5-2-16,1-2 2 0,5-6 2 0,-3 16-2 15,3-16 2-15,5 13 0 0,4-5 4 0,4-5-4 16,4 3 1-16,9-5-1 0,6-2 2 0,11-5 1 15,2 1-2-15,1-4-5 0,6 1-12 0,0 3-12 0,1-8-13 16,-3 4-20-16,1 2-29 0,-3-6-35 16,5 4-47-16,-3-6-237 0,-9 0-443 0,4 3 197 0</inkml:trace>
        </inkml:traceGroup>
        <inkml:traceGroup>
          <inkml:annotationXML>
            <emma:emma xmlns:emma="http://www.w3.org/2003/04/emma" version="1.0">
              <emma:interpretation id="{65E7F417-0263-463B-951C-AF9598E3F4A7}" emma:medium="tactile" emma:mode="ink">
                <msink:context xmlns:msink="http://schemas.microsoft.com/ink/2010/main" type="inkWord" rotatedBoundingBox="6781,5876 10820,5677 10892,7143 6853,7341"/>
              </emma:interpretation>
            </emma:emma>
          </inkml:annotationXML>
          <inkml:trace contextRef="#ctx0" brushRef="#br0" timeOffset="141978.17">6227 5224 59 0,'0'0'187'0,"0"0"-5"16,0 0-11-16,0 0-14 0,0 0 4 0,9-4-3 16,-9 4-3-16,0 0-4 0,0 0-7 0,0 0 6 15,0 0-3-15,0 0-13 0,0 0-7 0,0 0-11 16,0 0-8-16,0 0-13 0,0 0-7 0,0 0-9 15,0 0-13-15,0 0-5 0,-47 4-4 0,30 1-5 16,1 3 0-16,-4-1-8 0,-5 4-3 0,-2-2-2 16,-1 2-2-16,3 4-6 0,1-2-5 0,1 2 0 15,4 1-4-15,-6 0-1 0,7 2-2 0,-2 1-1 16,2 0-3-16,5 2-4 0,0-1-1 0,1-3 0 0,4 3 0 16,-1-4-1-16,3 6-1 0,2-3 1 15,4 4-3-15,4-7 0 0,-1 1-1 0,3-3 1 16,3 1-4-16,2 0-4 0,2-3-8 0,5 3-9 0,3-4-9 15,7-2-14-15,-3-1-12 0,2-2-11 0,6-3-16 16,-2-2-18-16,-1-1-8 0,-3-4-13 16,4 1-15-16,-1-5-4 0,2 0-12 0,-6 0 0 15,0-3 8-15,-4-1 5 0,1-1 15 0,-3-1 9 0,0-3 11 16,-5 6 13-16,-2-2 8 0,1-2 12 0,-4 1 10 16,2-1 18-16,-2-1 18 0,-1-1 3 15,2 5 21-15,-5-3 11 0,0 3 12 0,-3 4 13 0,1-1 15 16,-4 9 5-16,6-15 7 0,-6 8 10 0,0 7 5 15,3-11 3-15,-3 11-1 0,0 0-9 0,5-12-4 16,-5 12-10-16,0 0-6 0,0 0-4 0,0 0 0 16,0 0-1-16,0 0-5 0,0 0 0 0,0 0-3 15,0 0-3-15,-14 37-2 0,10-22-3 0,1-2-3 16,0 0-2-16,0-1-5 0,-3 2 3 0,0 0-6 16,4 0-9-16,-1-4-15 0,3-10-13 0,0 21-8 15,-3-10-18-15,3-11-14 0,0 18-21 0,0-18-11 16,3 10-14-16,-3-10-24 0,11 3-25 0,-11-3-116 15,15-1-295-15,-15 1 131 0</inkml:trace>
          <inkml:trace contextRef="#ctx0" brushRef="#br0" timeOffset="142266.99">6733 5350 101 0,'0'0'143'0,"0"0"-4"0,13 15-7 0,-10-6-13 15,0 2-2-15,-3-1-8 0,3 1-9 0,-3 1 1 16,3 3-11-16,-1-1-5 0,-1-3-3 0,-1 4-10 16,5 1-1-16,-5-5 0 0,0 4-9 0,0-15-3 15,0 16 1-15,0-6-1 0,-5 1 4 0,5-11 1 16,-6 19-2-16,-3-11-1 0,-1 3-8 0,1-3-4 16,-7 2-3-16,-1-3-4 0,1 0-3 15,-4 0-6-15,-2-1-3 0,6-2 0 0,-4 2-7 0,1-3 1 16,5-3-1-16,-5-2-9 0,6 1-7 0,-2-1-7 15,15 2-20-15,-21-2-16 0,12-4-15 0,9 6-22 16,-11-3-12-16,11 3-30 0,-8-7-13 0,8 7-25 16,3-17-143-16,-3 17-321 0,10-21 143 0</inkml:trace>
          <inkml:trace contextRef="#ctx0" brushRef="#br0" timeOffset="143013.94">7067 5464 92 0,'6'-11'169'0,"0"5"-15"0,1-3-18 0,5 5-11 15,-4-5-16-15,5 0-6 0,4-1-15 0,1 0-9 16,1-5-8-16,5 2-4 0,-5-1-10 0,4-1-6 0,2 2-4 16,-1-6-2-16,1 2-8 0,-2-2-12 15,6-8-7-15,-3 1-8 0,4 1-4 0,1-4 0 16,2 1-8-16,-4-5 0 0,0 3-3 0,-13 9 8 16,1-3-6-16,-1 3 4 0,-4 0 6 0,1 3 19 0,-5 2 4 15,1 2 0-15,-2 0 8 0,-1 3 13 0,-3 2 17 16,0 1-1-16,-3 8 2 0,11-10 0 15,-11 10-5-15,6-11-8 0,-6 11-11 0,3-7-1 16,-3 7-5-16,0 0-1 0,0 0 6 0,0 0 2 0,6 32 1 16,-6-15 3-16,-3 0 4 0,3 8-3 0,0-1 2 15,0 3-2-15,4 1 2 0,-5-3-3 0,5 4-2 16,-4-2-5-16,6 1-5 0,-3 1 0 0,0-2-3 16,4 8-3-16,-4-12-3 0,0 4 0 0,3-3-2 15,-4 2-3-15,1 0-3 0,0 1-1 0,-3-6 1 16,0 4 0-16,0 2-18 0,0-6-14 0,-3 4-14 15,1-5-16-15,1-2-20 0,-4 0-19 0,2-1-23 16,3-2-24-16,0 1-27 0,0-16-29 0,-6 20-37 16,6-9-139-16,0-11-388 0,-7 12 172 0</inkml:trace>
          <inkml:trace contextRef="#ctx0" brushRef="#br0" timeOffset="142575.06">7261 4836 99 0,'0'0'174'0,"0"0"-8"16,0 0-9-16,0 0-6 0,0 0-5 15,-6 46-6-15,3-22-5 0,3-2-6 0,0 2-5 0,3 1-2 16,-3 1-6-16,3-1-8 0,0 4-6 15,0 8 2-15,4-2-11 0,-1-10-7 0,-3 4 2 0,5 6-12 16,1-1-5-16,-3-7-11 0,1-4 1 0,-1 1-7 16,2 3-6-16,-2-1-6 0,-3-7-1 0,7 6-4 15,-7-8-3-15,3 7-3 0,-3-3-9 0,0 1-12 16,0-5-14-16,-3-1-19 0,0 0-20 16,-3-1-25-16,3-15-26 0,-3 27-32 0,0-14-29 0,0-3-40 15,-3 1-159-15,6-11-382 0,-7 11 169 0</inkml:trace>
          <inkml:trace contextRef="#ctx0" brushRef="#br0" timeOffset="143339.85">7501 5527 172 0,'0'0'182'0,"11"-10"-13"0,-3 4-17 15,3 1-14-15,-2-1-8 0,4 1-12 0,4-1-6 0,-1-3-2 16,3 4-9-16,4-3-4 0,-4 2 0 0,4 3-3 16,-4-4-1-16,0 3-1 0,1-3-5 0,-4 5-3 15,4-2-2-15,-4 3-5 0,0-2 0 16,1 3-3-16,-5-1-5 0,-12 1-10 0,24 0-3 0,-13 4-1 15,-11-4-4-15,17 4-5 0,-10-3 2 0,2 4 2 16,-3 1-3-16,-6-6-5 0,14 9 1 0,-8-3-5 16,-2-1-1-16,-4-5-6 0,12 13 2 0,-9-6-7 15,2-1-5-15,-2 1 1 0,-3-7-3 0,8 15-1 16,-5-8-1-16,-3-7-3 0,8 9-8 0,-8-9-17 16,3 11-23-16,-3-11-20 0,6 11-25 0,-6-11-21 15,3 9-29-15,-3-9-35 0,0 0-10 0,0 0-48 16,0 0-149-16,0 0-399 0,0 0 176 0</inkml:trace>
          <inkml:trace contextRef="#ctx0" brushRef="#br0" timeOffset="143518.85">7910 5145 14 0,'0'0'224'0,"0"0"-26"0,-8-11-24 0,8 11-19 15,0 0-22-15,0 0-20 0,0 0-24 0,0 0-26 16,0 0-26-16,0 0-25 0,0 0-40 0,0 0-30 0,0 0-37 16,21 27-78-16,-15-21-185 0,0 2 83 15</inkml:trace>
          <inkml:trace contextRef="#ctx0" brushRef="#br0" timeOffset="144378.07">8198 5423 183 0,'0'0'202'16,"7"11"-8"-16,-7-11-17 0,3 8-13 0,-3-8-13 0,9 9-13 15,-9-9-15-15,6 10-10 0,-6-10-8 0,4 6-11 16,2-2-10-16,-6-4-8 0,11 9-6 16,-11-9-7-16,9 5-5 0,-9-5-4 0,7 6-8 0,-7-6 1 15,6 4-5-15,-6-4-8 0,12 3-1 0,-12-3-4 16,0 0-3-16,16-3-4 0,-16 3-10 0,11-10-10 15,-2 3-5-15,-2 0-6 0,-1 1-4 0,5-6-10 16,-5 2 3-16,3 1-1 0,-2-3 0 0,-1 0 2 16,2 0 2-16,0 1 0 0,-2-1 3 0,2 2 4 15,-2 5 9-15,0-2 8 0,-2-1 8 0,-4 8 2 16,6-11 2-16,-6 11-4 0,8-6-4 0,-8 6 2 16,0 0-6-16,0 0 4 0,12-3-5 0,-12 3-2 15,0 0 3-15,0 0 2 0,13 13-1 0,-10-3-1 16,8-2 0-16,-6-1 1 0,1 0 1 0,2 3-4 15,-2 2-1-15,6-2 7 0,-2-1-6 0,4 2 1 16,-2-4 1-16,1 1 0 0,3-3-3 0,1 2 0 16,-1 2 0-16,4-7 2 0,-1 3-3 0,0-3 0 15,1-2-2-15,2 1 2 0,2-2 0 0,-5-1-4 0,1 1 2 16,-5-5-2-16,4 1 3 0,-3-1-1 16,1-4-1-16,-1 3-1 0,1-4 3 0,-1 2-2 15,-2 1 0-15,-3-3 0 0,3 0 0 0,1 0-3 0,-2 3 4 16,-2 3-2-16,-2-1 1 0,0-1-2 0,-9 7 0 15,13-10 0-15,-9 7 0 0,-4 3-4 16,0 0 3-16,17-2-1 0,-17 2 4 0,0 0-3 16,16 5 0-16,-16-5 1 0,12 6 0 0,-1 0 1 0,-2-1 1 15,-2 2 1-15,2 1 4 0,3 2-2 0,-2-5-2 16,4 0 2-16,1 2 2 0,3-3 1 0,-2 3 2 16,3-5-4-16,1 0 3 0,5 2-2 0,2-3-2 15,-2-2 3-15,1 0-1 0,1-2 1 0,-5 1-3 16,0-5 0-16,4 3 2 0,-8-3-2 0,1 0 2 15,-4 2-2-15,1-5 3 0,-2 2-2 0,-5-1 0 16,-2 0-5-16,-1 3-7 0,-3-2-3 0,-3 8-9 16,3-18-2-16,-3 18-8 0,-6-13-7 0,6 13 2 15,-16-13-9-15,5 12 3 0,-1 0-6 0,-4-2 3 16,-4 3-5-16,1 0 2 0,0 4-6 0,-1-1 3 0,-4 4-1 16,7 0 3-16,-1-1 2 0,0 3 5 0,-3 4-2 15,6-4 4-15,4 5-1 0,3-1 9 16,0 0-1-16,2 1 3 0,3 1 8 0,6 1 3 0,0 2 14 15,8 5 7-15,3-3 12 0,7-1 10 0,8 7 11 16,1 1 6-16,2-2 4 0,7 1 14 0,1 3 1 16,1-2 3-16,-3-1-2 0,4-1-1 15,1 5 2-15,-5 1-5 0,3-2-2 0,-5-2-7 0,-4 1 2 16,-4-4-6-16,3 5-2 0,-11-8 1 0,-2 1-7 16,-2-1-6-16,-4-1 1 0,-5-2-5 0,-1-1 7 15,-6-1-4-15,-6-1 0 0,-1 1-3 0,-5-1 1 16,0-3-5-16,-9 3-1 0,-4 1-12 0,-2-4-20 15,-9 3-21-15,6-7-30 0,0-1-27 0,-1-2-26 16,6 2-39-16,-5-4-30 0,5-1-164 0,-1-3-373 16,7 1 165-16</inkml:trace>
        </inkml:traceGroup>
        <inkml:traceGroup>
          <inkml:annotationXML>
            <emma:emma xmlns:emma="http://www.w3.org/2003/04/emma" version="1.0">
              <emma:interpretation id="{E13BAE58-9F52-412E-AC92-9E68A2B00BFC}" emma:medium="tactile" emma:mode="ink">
                <msink:context xmlns:msink="http://schemas.microsoft.com/ink/2010/main" type="inkWord" rotatedBoundingBox="11551,5539 16079,5316 16136,6485 11608,6708"/>
              </emma:interpretation>
            </emma:emma>
          </inkml:annotationXML>
          <inkml:trace contextRef="#ctx0" brushRef="#br0" timeOffset="145371.96">10584 5134 76 0,'3'-11'205'0,"0"2"-15"16,3-6-11-16,-2 7-13 0,-1-2-11 0,-1 1-12 15,-2 9-13-15,10-16-6 0,-4 10-9 0,-1-2-12 16,3 4-9-16,1-2-9 0,-9 6-5 0,17-7-8 15,-8 4-4-15,-9 3-9 0,19 0-2 0,-19 0-6 16,23 4-3-16,-12 0-1 0,3 4-7 16,-1 0-3-16,-2 2-5 0,2 1 2 0,-2-1-3 0,-1 4-3 15,-1 0-1-15,0 0-2 0,-2 1 2 0,-4 2-4 16,2-4-2-16,-4 0 2 0,-1 3-1 0,-1-3 0 16,-4-1 0-16,-1 4 2 0,-1-2-6 0,-2-3 0 15,-1 1-2-15,-1-2 2 0,-1 0-3 0,-1 0-8 16,-1-4-19-16,2 2-21 0,-1 0-18 0,-2-1-25 15,9-3-23-15,-1 0-27 0,7-4-21 0,-14 5-36 16,14-5-159-16,0 0-370 0,0 0 164 0</inkml:trace>
          <inkml:trace contextRef="#ctx0" brushRef="#br0" timeOffset="145054.97">10614 5210 113 0,'3'-8'253'0,"-3"8"-14"15,6-7-8-15,-6 7-19 0,0 0-22 0,0 0-22 16,0 0-19-16,0 0-16 0,0 0-11 0,0 0-8 16,0 0-4-16,19 19-4 0,-15-6-4 0,1 2-5 15,-2 2-4-15,3 5-3 0,-2 0-10 0,2 7-9 16,0-5 0-16,-4 1-11 0,1 0-1 15,3 3-10-15,-3-1-3 0,-3 1-6 0,3 3-1 0,0-7 1 16,-2 1-9-16,2 1-1 0,-3-2-14 0,0-2-18 16,0-6-12-16,3 1-22 0,-6-4-20 0,3 1-16 15,0-6-16-15,0-8-12 0,-6 18-15 0,2-13-11 16,4-5-22-16,0 0-14 0,-14 5-29 0,14-5-150 16,0 0-370-16,-21-15 165 0</inkml:trace>
          <inkml:trace contextRef="#ctx0" brushRef="#br0" timeOffset="145920.94">10992 5231 57 0,'0'0'204'0,"12"3"-21"16,-12-3-14-16,8 6-14 0,-8-6-11 0,9 12-16 0,-5-5-8 16,2 0-16-16,-3 2-6 0,2-1-5 15,-2 0-9-15,1 3-6 0,2-2-11 0,-3 2-4 16,3-5-4-16,0 3-11 0,-6-9-3 0,6 13-3 0,-5-6-4 16,-1-7-4-16,5 12-5 0,-5-12 0 15,3 10-5-15,-3-10-2 0,0 0 1 0,0 0-3 16,6 8-6-16,-6-8-1 0,0 0-3 0,0 0-3 0,0 0 0 15,19-17-8-15,-13 11-1 0,-6 6-2 0,9-15 6 16,0 4-11-16,-1-2-4 0,3 0-5 0,-3 2 6 16,5-4-3-16,-5 5 5 0,4-2-1 0,-2 3 4 15,4-2-6-15,-5 1 6 0,0 5 1 0,2-4 1 16,3 3-4-16,-2 2 5 0,3 2-1 0,-3 1 4 16,1 0-2-16,2-2 7 0,0 2-6 0,-15 1 7 15,27 4-2-15,-11-2 3 0,-2 3-3 16,-1 0 0-16,0 1-1 0,2 1 0 0,0 0-1 0,2 0 2 15,-1 0 1-15,0-4-2 0,-1 3 1 0,3 2 3 16,-1-2 5-16,1-2 2 0,-2-2-1 0,2 0 2 16,-3 1-1-16,4-3 0 0,-2 4 1 0,-1-4-2 15,3-2 4-15,-4 0 3 0,3 0-5 0,0 1-1 16,-3-2 1-16,-2-2 2 0,-1 1 1 0,-3-1-1 16,3-1 4-16,-4 1 3 0,1 0 0 0,-3-1-1 15,3-4-2-15,-9 10 0 0,4-16-1 0,-1 8-1 16,-3 8-3-16,-3-17-3 0,3 17 0 0,-13-15-3 15,5 9 1-15,-4 1-4 0,-1-1-1 0,-2 3-2 16,-3-1 0-16,0 4-8 0,-4 2-9 0,4-2-12 16,-8 2-8-16,6 1-9 0,0 1-12 0,2 2-11 0,3-1-15 15,-1-3-13-15,6 3-19 0,-1-1-20 16,4-2-13-16,7-2-148 0,-12 9-318 0,12-9 141 0</inkml:trace>
          <inkml:trace contextRef="#ctx0" brushRef="#br0" timeOffset="146402.87">12112 4769 164 0,'5'-8'177'0,"-5"8"-17"0,0 0-10 15,0 0-13-15,0 0-12 0,0 0-5 0,4 28-9 16,-5-13-2-16,-2 4-3 0,1 4-3 0,-1 2-3 15,-1 4-13-15,2-1-8 0,-1 9-4 0,3-1-6 16,0-9-4-16,-1 1-9 0,1-1-2 0,1-3-6 16,-1-1-2-16,0 0-5 0,0 0-2 0,0-4-5 15,0-4-3-15,3-1-2 0,-1-1-5 0,-1-2 2 16,-1-11-4-16,3 12-3 0,-3-12-1 0,2 13 1 16,-2-13 3-16,1 8 10 0,-1-8-1 0,0 0-3 15,0 0-1-15,0 0-3 0,0 0-4 0,0 0-3 16,26-15 2-16,-19 8-3 0,4-2-6 0,-2-3-5 15,-2-2-8-15,5 4-2 0,0-4 0 0,-3 2-2 0,4 0 4 16,5-6 1-16,-9 7-1 0,3 2-3 0,0-2 2 16,-2 3 0-16,4 3 1 0,-1-2-2 15,4-1 3-15,-4 3-4 0,2 2 1 0,-5 3 1 0,-10 0-3 16,21 0 2-16,-10 1 2 0,-1 5-3 0,-1-1 1 16,3 1 0-16,0 1 1 0,0 2 0 0,-2 0 3 15,1 3 3-15,-5-4 1 0,0 7-2 0,-3-6 3 16,1 6 0-16,-1-6-1 0,0 2 2 0,-3 0 5 15,0-11 1-15,-10 24 0 0,2-17 0 0,-7 2-3 16,-7 3-3-16,0-4-21 0,4 2-18 0,-5-1-22 16,-3-1-26-16,8-1-25 0,-3-3-28 0,3-1-32 15,1-2-178-15,0 1-374 0,5 0 166 0</inkml:trace>
          <inkml:trace contextRef="#ctx0" brushRef="#br0" timeOffset="147669.9">12633 5176 34 0,'13'-9'247'0,"4"3"-19"0,-1-4-18 16,8-1-18-16,-3-4-21 0,0 4-15 0,1-5-7 15,2 2-17-15,1 0-10 0,-2-3-12 0,1 0-14 0,-1 0-6 16,3-1-9-16,4-4-12 0,-9 0-4 15,5-4-2-15,1-1-13 0,-1-1-2 0,-3-2-5 16,1-1-6-16,-1 3-1 0,-4-3-7 0,0-4-3 0,-5 14-4 16,-1-16-3-16,-2 16-2 0,-4-4-3 15,-5 3 0-15,4 0-2 0,-6 6-1 0,1-8-1 16,-2 7-6-16,-1 3-1 0,-2 3-1 0,-4 0-2 0,-1 0 2 16,-4 4-3-16,1-2 1 0,-5 5-4 0,3 2 0 15,-6 2 3-15,4 0-1 0,-4 6-2 0,1 1 1 16,-2 3-2-16,-3 4 3 0,5 4-1 0,0 0 0 15,-1 1-3-15,4 2 4 0,-2 3 1 0,1-2 0 16,4 3-1-16,1 1 5 0,0 0 0 0,-1 10 0 16,1-3 0-16,3-4 0 0,1 4 2 0,2-5-2 15,0 1 0-15,6-4 7 0,0-1-6 0,0 2 0 16,0-4 2-16,2 2-2 0,2-2 1 0,2 2 1 16,0-9 0-16,2 2 3 0,-1-3 1 0,7 0 2 15,-2-2 5-15,3 0 5 0,2-1-4 0,6 1 7 16,1-4-4-16,-2 0 2 0,5 0 0 0,1 0-2 15,5-3-3-15,-2-4-2 0,10 2 8 0,-10-3-9 16,9-3-6-16,-9 2 1 0,10-4 1 0,-11 3-3 16,-1-1 0-16,0-2 4 0,-2-1-4 0,-1-2 1 15,1-4-5-15,-9 5 1 0,5-2 0 0,-6 0 0 0,-2 0-3 16,6-6 2-16,-7 4-1 0,2-2-1 0,-5-2-2 16,-1 3-1-16,-1-1-1 0,-3-1-3 15,-2 7 2-15,-1-8-1 0,0 6 0 0,-3 9 7 16,-3-22-7-16,3 22-2 0,-6-13 1 0,2 7-1 0,4 6-1 15,-14-8 3-15,4 4 0 0,10 4 1 0,-19-2 0 16,19 2-3-16,-26 6 1 0,13-2 1 16,-1 4 2-16,4-2-4 0,-3 1 1 0,-1 4 3 0,2-1-2 15,2 4 1-15,2-4-3 0,-1 1 2 0,3 4 6 16,0-3-5-16,5 2 0 0,-5 0 3 0,6 0-1 16,-2-4-1-16,2-10 2 0,3 20 0 0,-1-9-1 15,4-3 0-15,0 0 0 0,1-2 0 0,2 1 5 16,2 0-5-16,7-3 5 0,-2 0-4 0,2-4 3 15,1 3 0-15,1-3-2 0,-1 0 1 0,9-1 2 16,2-1-1-16,-3 0-2 0,1-4 1 0,1 6 1 16,-4-8-2-16,2 1 4 0,-2-1-2 0,1-1-2 15,-4-1 1-15,2 0 0 0,-2-1 2 0,-7 1-4 16,3-1 2-16,-3 1 0 0,1-1-2 0,-5 1 0 16,1 0 2-16,-5 4-1 0,4 1 1 0,-4-1 4 15,-1 1 1-15,-6 5-1 0,12-11-4 0,-12 11 0 16,0 0-2-16,9-4-3 0,-9 4 1 0,0 0-2 15,0 0 3-15,0 0 0 0,0 0 2 0,12 15-4 16,-12-15 1-16,1 16-2 0,1-7 3 0,1-2 1 16,-3-7 1-16,1 17-1 0,2-7 2 0,0 0-1 15,0-1 2-15,-3-9-3 0,5 17 3 0,-4-11-1 16,-1-6 1-16,6 14-1 0,-1-9 2 0,-5-5-1 0,6 7 1 16,-6-7 2-16,9 6 0 0,-9-6 0 0,13 4-1 15,-13-4 0-15,18-4-1 0,-18 4 1 0,24-3-1 16,-8-3 1-16,-2-2 0 0,1 1-4 0,2-2 3 15,0 0-1-15,2-5-1 0,1 0-2 0,1 0 4 16,-4-3-2-16,0 7 0 0,1-7 0 0,-3 8-1 16,1-4-1-16,-6 0 3 0,2 6 0 15,-1-2 5-15,-4 0 3 0,-1 4-1 0,2 0 0 0,-8 5-3 16,12-7-5-16,-12 7 0 0,0 0-1 0,0 0 1 16,15 2 3-16,-15-2-3 0,0 0-2 0,1 15 2 15,-1-15 0-15,2 17 4 0,-2-10-6 0,0-7 0 16,-2 20 5-16,2-9-3 0,0 0 1 0,0 0 3 15,0-11-4-15,2 20 5 0,1-15-6 0,-3-5 2 16,3 16 3-16,1-9 1 0,-4-7 4 0,7 10-1 16,-1-5 0-16,-6-5 2 0,12 6-4 0,-3-4 3 0,3 0-4 15,-12-2 0-15,27-4-4 0,-9 1 3 16,-2-3-1-16,10-2 4 0,-4 1-6 0,5-6 1 16,1 1 0-16,1-3-1 0,6-1 0 0,3-1 0 15,0-1-3-15,-3 1 0 0,1 1 0 0,-8 5 0 0,-4 3 0 16,-6 1 2-16,0 0-1 0,-2 2-2 15,2 3 1-15,-8 0-5 0,5-5 3 0,-4 7 0 16,-11 0-3-16,19 7 5 0,-11-3-6 0,-3 5 1 0,3 4-1 16,-1-2-13-16,-2 5-15 0,-1 0-17 0,4 7-17 15,-5 0-25-15,1 3-29 0,1-1-43 0,2-3-40 16,1 2-214-16,-1-4-455 0,5 5 202 0</inkml:trace>
        </inkml:traceGroup>
        <inkml:traceGroup>
          <inkml:annotationXML>
            <emma:emma xmlns:emma="http://www.w3.org/2003/04/emma" version="1.0">
              <emma:interpretation id="{6B7227E8-6907-489E-965B-03165279FF6E}" emma:medium="tactile" emma:mode="ink">
                <msink:context xmlns:msink="http://schemas.microsoft.com/ink/2010/main" type="inkWord" rotatedBoundingBox="16917,5638 17527,5608 17558,6241 16948,6271"/>
              </emma:interpretation>
            </emma:emma>
          </inkml:annotationXML>
          <inkml:trace contextRef="#ctx0" brushRef="#br0" timeOffset="151686.07">15969 5039 117 0,'0'0'158'0,"0"0"0"0,0 0 0 0,15-28-3 16,-15 28-5-16,6-8 7 0,-6 8-1 16,6-13-2-16,-2 6-2 0,-4 7 3 0,8-7-7 15,-5-1 0-15,-3 8-6 0,0 0-1 0,9-13-7 0,-9 13-9 16,0 0-11-16,3-7-11 0,-3 7-16 0,0 0-8 16,0 0-8-16,0 0-9 0,0 0-9 0,0 0 1 15,0 0-13-15,0 0 2 0,-9 35-9 0,4-21-3 16,-1 3-3-16,0-1-1 0,-1 6-6 0,0-6 1 15,4 0-7-15,-3 2 0 0,1-1-2 0,-1 0 3 16,3-2-1-16,3 1-4 0,-4-1-1 0,4-1 0 16,0-2-4-16,-2-1 1 0,2-11-6 0,-3 15-6 15,3-15-11-15,0 15-8 0,0-15-14 0,5 11-12 16,-5-11-16-16,6 6-24 0,-6-6-25 0,0 0-43 16,9 7-35-16,-9-7-264 0,0 0-496 0,19-7 220 15</inkml:trace>
          <inkml:trace contextRef="#ctx0" brushRef="#br0" timeOffset="151896.07">16254 4694 19 0,'0'0'265'15,"-1"-15"-22"-15,1 15-22 0,-5-13-21 0,5 13-22 16,0 0-22-16,-1-11-31 0,1 11-15 0,0 0-17 15,0 0-20-15,0 0-26 0,0 0-28 0,0 0-31 16,0 0-30-16,-8 29-21 0,8-29-36 0,3 17-157 16,-3-17-277-16,6 14 123 0</inkml:trace>
          <inkml:trace contextRef="#ctx0" brushRef="#br0" timeOffset="152253.44">16537 4820 10 0,'-19'15'218'0,"19"-15"-10"16,-12 7-16-16,12-7-10 0,-15 5-20 0,8-1-8 0,-4 2-13 15,2-2-17-15,0 1-9 0,9-5-15 16,-13 10-11-16,5-5-8 0,8-5-5 0,-8 11-11 16,0-4-6-16,8-7-7 0,-7 11-4 0,2-4-5 15,5-7-2-15,-6 11-9 0,6-11 1 0,0 14-8 16,0-14 3-16,2 13-3 0,-2-13-1 0,9 15-3 0,-8-6-4 15,2-2-2-15,6 3-2 0,-2-3-4 0,2 4-1 16,2 0 5-16,-4-4-4 0,2 3 3 0,-1-2-2 16,2 2 4-16,-1-2 4 0,3 5 2 15,0-3-1-15,-5-2-2 0,2 2 2 0,-3 0-4 0,-1-2 5 16,1 1-6-16,0 0 2 0,-5-1 2 0,-1-8 4 16,0 16 1-16,0-16 0 0,-4 19-1 0,-2-12 0 15,-2 1-4-15,-1 2 1 0,-4 1-2 0,0-2-3 16,-5 0-7-16,1-2-17 0,1-1-15 0,1 3-19 15,0-4-21-15,-3 1-20 0,5-1-29 0,-2-4-35 16,4 1-32-16,11-2-179 0,-22-2-390 0,12 0 173 16</inkml:trace>
        </inkml:traceGroup>
        <inkml:traceGroup>
          <inkml:annotationXML>
            <emma:emma xmlns:emma="http://www.w3.org/2003/04/emma" version="1.0">
              <emma:interpretation id="{A3C05B95-70D1-4270-94E0-84CDB1F05D1F}" emma:medium="tactile" emma:mode="ink">
                <msink:context xmlns:msink="http://schemas.microsoft.com/ink/2010/main" type="inkWord" rotatedBoundingBox="18164,5257 22485,5044 22539,6130 18218,6343"/>
              </emma:interpretation>
            </emma:emma>
          </inkml:annotationXML>
          <inkml:trace contextRef="#ctx0" brushRef="#br0" timeOffset="153058.67">17580 4383 113 0,'0'0'244'0,"0"0"-24"0,0 0-20 16,0 0-15-16,0 0-13 0,0 0-14 0,0 0-9 15,15 35-5-15,-11-19-12 0,-1 6-3 0,0-4-10 16,0 5-12-16,3 6-6 0,-1 5-11 0,2 1-1 16,-4 1-11-16,-3-2-6 0,0-5-3 0,0 5-6 15,-1 1-6-15,-1-5-6 0,1-3 0 0,-4-1-6 16,4 10-5-16,-5-10-4 0,1 0-2 0,4-5-6 16,-1-3 1-16,-2-1-4 0,2 1-3 0,-4-1 0 15,5-4-3-15,-2 1 1 0,1-3-5 0,2-1-1 16,0-10-2-16,-1 15-1 0,1-15 2 0,0 14-1 15,0-14-3-15,0 0 3 0,-3 12 1 0,3-12-2 16,0 0 3-16,0 0 0 0,0 0-7 0,0 0 3 16,0 0-12-16,0 0-7 0,0 0-5 0,0 0-12 0,-29-23-4 15,18 15-6-15,-3-2-5 0,-1 4-4 0,-4-4 3 16,1 3 0-16,-4-1 0 0,-5 2 8 0,1 0-3 16,7 2 6-16,-5 0 3 0,5 1 0 15,-1 3 2-15,1 0 2 0,3 3 3 0,2 0 0 0,4 0 4 16,-2 1 2-16,0 0-2 0,4 1 3 0,8-5-2 15,-12 9 3-15,6-3 1 0,6-6 2 0,-3 11 0 16,3-11 0-16,2 14-1 0,-2-14 5 0,10 11 1 16,-2-4-2-16,5 1 5 0,2-3 0 0,9-1-1 15,0 2 6-15,3-3 2 0,4-1 2 0,2-2 4 16,9 0-1-16,1-2 3 0,0-4 1 0,6 1 2 16,-1-2 1-16,0-1-1 0,-2-3 4 0,5 3-1 15,-5-4-3-15,0 1 0 0,-3 0-1 0,-2-1-1 16,-4 0-3-16,-9 1 3 0,2-3-1 0,-6 1-1 15,1 1-3-15,-5-1-2 0,-1 0 1 0,-5 1 1 16,-5-2 0-16,1 1-1 0,-4 2-2 0,-3-4-4 16,0 2-1-16,-2 2 3 0,-1 11-3 0,-7-21 1 15,0 14-3-15,-4-3 3 0,-1 5-6 0,-1 0 3 0,-4 0-3 16,-1 4 2-16,-1 1-1 0,0 1 3 16,-1 4-2-16,2-2-1 0,-7 5 1 0,4 3 0 15,3-2-4-15,0 1 5 0,3 2 0 0,1 1-2 0,2 0-1 16,0 1 6-16,3 2-6 0,3-3 1 0,0 4 0 15,1-4 2-15,4 3 0 0,2-5 3 0,2 0-4 16,3 4 3-16,3-4-2 0,3-2 4 16,3-1-3-16,4 2 0 0,-1-6 0 0,6 1-3 0,6-1-10 15,-5-1-17-15,2-3-17 0,2 0-21 0,-1-1-17 16,3-1-32-16,1-3-15 0,5-2-27 0,2-1-21 16,-8-3-151-16,-4-1-357 0,12-7 158 0</inkml:trace>
          <inkml:trace contextRef="#ctx0" brushRef="#br0" timeOffset="153825.01">18563 4923 170 0,'15'-4'207'16,"1"0"-10"-16,3-1-14 0,5 1-15 0,6-2-12 0,-2 5-13 16,4-2-8-16,-2-1-7 0,10-1-11 0,-7 0-7 15,-2 1-6-15,-3 3-4 0,2 0-8 0,-2-2-8 16,1 1-5-16,-4 2-7 0,-7 0-5 16,-2 0-3-16,2 0-10 0,-4 0-7 0,-2 4-2 0,-3-3-6 15,1 4-3-15,-2 1 5 0,0-1-3 0,0 3 0 16,2 0 0-16,-2 2 0 0,-2 0 0 0,-2-4 3 15,-1 4 0-15,5 0-1 0,-4 1-6 0,-2-3 3 16,2 2-5-16,-1-3-3 0,-3-7-3 0,6 17-1 16,-4-10-1-16,2 4-5 0,-4-11 3 0,6 14-6 15,-3-7-2-15,-3-7 1 0,4 10-3 0,-4-10-17 16,5 9-19-16,-5-9-16 0,0 0-24 0,3 8-17 16,-3-8-24-16,0 0-24 0,0 0-52 0,0 0-46 15,0 0-174-15,0 0-432 0,0 0 192 0</inkml:trace>
          <inkml:trace contextRef="#ctx0" brushRef="#br0" timeOffset="153430.94">18971 4337 75 0,'0'-16'222'0,"-4"-2"-13"0,-1 3-9 0,2-2-7 16,-3 5-13-16,-1 0-11 0,-1-2-12 0,0 8-16 15,0 1-12-15,-1-1-13 0,-1-1-12 0,-1 4-10 16,11 3-12-16,-22 0-7 0,22 0-8 0,-24 9-5 15,12-5-5-15,0 6-7 0,-1 1-7 0,1 2-1 16,-3 8-4-16,3-6-1 0,2 12-3 0,-2-2-2 16,0-1-1-16,4 4-1 0,-1 10 1 0,-1-4 3 15,4-5-1-15,3 5-4 0,-3 3-1 0,4-9 0 0,2-1-3 16,-3 1 4-16,6 0 8 0,-1 6-7 0,-1-8-2 16,1 0 2-16,2-1-2 0,2 2-1 0,-3-1 0 15,2 0-1-15,2 0 0 0,-1-1-4 0,0-1 1 16,0-3-1-16,0 1-5 0,-3 2-1 0,5-2 2 15,-4 0-3-15,0-1-2 0,1-3-2 0,-2 5 3 16,3-7-3-16,-3 1-1 0,1 0 0 0,-2-3-7 16,2 1-5-16,-2-1-12 0,1-2-18 0,0 2-16 15,0-3-14-15,1-5-16 0,-4-6-24 0,3 19-22 16,0-12-31-16,-3-7-32 0,3 12-33 0,-3-12-171 16,5 9-425-16,-5-9 188 0</inkml:trace>
          <inkml:trace contextRef="#ctx0" brushRef="#br0" timeOffset="154036.94">19107 4553 64 0,'-1'-19'299'0,"1"19"-24"0,-2-11-32 0,2 11-26 16,-3-11-21-16,3 11-23 0,0 0-18 0,0 0-21 0,0 0-23 15,0 0-17-15,0 0-17 0,0 0-21 16,0 0-18-16,24 22-20 0,-18-10-26 0,0 0-22 16,-2 0-25-16,1 2-13 0,2 1-27 0,1-3-14 0,-1 4-3 15,4-1-8-15,-2 0-28 0,-2-4-87 0,2 4-253 16,0-2 112-16</inkml:trace>
          <inkml:trace contextRef="#ctx0" brushRef="#br0" timeOffset="155068.93">19313 4803 31 0,'12'8'132'0,"0"0"11"0,-3-3 7 16,3 0 9-16,-3 1 6 0,1-1 5 0,-3 1 0 15,2-2-2-15,2 1-9 0,-2 1-5 0,1-1-10 16,-2 0-11-16,1-1-12 0,-2 2-8 0,2 0-7 16,0-1-10-16,-2 2-9 0,1-2-8 0,1 1-8 15,-2 1-6-15,-1-4-9 0,2 5-4 0,-8-8-4 16,12 10-8-16,-9-4-1 0,-3-6-6 0,10 6-3 0,-10-6-2 16,8 7-1-16,-8-7 0 0,5 5-1 0,-5-5-4 15,0 0 0-15,0 0-2 0,0 0-2 0,11 4-2 16,-11-4 0-16,0 0-3 0,0 0-2 0,18-9-7 15,-18 9-1-15,12-8-6 0,-6 3-4 0,1-2-3 16,1 0-2-16,-2 0-2 0,3-6-2 0,-4 5-5 16,4-2 2-16,-3 0 1 0,3-1 0 15,-6 1 3-15,3 0 0 0,0 3-2 0,-6 7 3 0,6-15 5 16,-3 9 0-16,-3 6 0 0,0 0-1 0,5-11 1 16,-5 11-1-16,0 0-2 0,6-8 3 0,-6 8 0 15,0 0-1-15,0 0 1 0,0 0 2 0,0 0 1 16,0 0 0-16,10 22 3 0,-10-22-2 0,5 14 4 15,1-7 0-15,0 1 0 0,2 3 3 0,0-2-1 16,5-2 4-16,4 3 6 0,-1-3-2 0,2 1 0 16,4 2-1-16,8-4-2 0,-1-1 4 0,2 2-3 15,2-5 3-15,7 2 0 0,0-3-6 0,-8-1 3 16,9-1-3-16,-9-3 1 0,-3-2 0 0,3 3-1 0,-1-7-3 16,-3 0-2-16,1 1-3 0,-4-3-3 15,-3 0-2-15,-2-6-9 0,-2 1-13 0,-3-3-9 16,-2 0-2-16,-5 4-2 0,-2-1 0 0,-3-3 8 15,-2 4 2-15,-1 3 3 0,0 3-3 0,-6-4 5 16,6 14-1-16,-9-15 10 0,-1 10-2 0,1-1 2 16,-3 3 2-16,0 1-1 0,12 2 2 0,-33 5 6 15,18 0-3-15,0 1 1 0,-3 1 1 0,5 1 3 0,-1 3-1 16,3 3 0-16,-3-3 2 0,5 0 0 16,2 0 4-16,1 6 2 0,1-3-1 0,-1-3 2 0,9 6-2 15,-1-5 4-15,1 1 5 0,3-3 11 16,1 2 2-16,5-2 3 0,5-1 2 0,5 2-1 0,3-3 2 15,5-4 1-15,1 0-1 0,10-2 3 0,2-1-3 16,3-1 3-16,-3-1 0 0,2-6-2 0,1 1-1 16,-4-5 0-16,1 5-5 0,-2-2-1 0,2-5 0 15,-3 0-1-15,2 0-4 0,-2-5 0 0,0-4 0 16,-4 2-3-16,3-2-5 0,-5 3-4 0,4-4-15 16,-9 1-5-16,-6 1 3 0,-2 1 1 0,0 1 5 15,-4-3-3-15,-2 3 1 0,-6 6 3 0,2-2 2 16,-2 1 6-16,-2 3 13 0,-2 5 2 0,1-1 5 15,-6 7-6-15,9-12-3 0,-9 12 0 0,6-7-8 16,-6 7 1-16,0 0 3 0,0 0-1 0,0 0-3 16,0 0-2-16,0 0 4 0,0 29-5 0,0-29 1 15,-8 25 0-15,4-11 0 0,1 2 3 0,1-1 0 16,-1 0 0-16,2 5 1 0,1-3-3 0,0 0 2 0,1 6-2 16,2-6 4-16,0 6 2 0,2-9 0 15,-2 5 0-15,3-6-3 0,1 2 2 0,-1-1 1 16,4-2-2-16,-2-1 0 0,-2-2 0 0,0-4 4 0,1 1 1 15,-1 2-4-15,-1-4-1 0,-5-4 4 0,9 10-4 16,-9-10 5-16,0 0 2 0,9 5-3 0,-9-5-2 16,0 0 1-16,0 0-1 0,0 0-4 0,0 0 1 15,0 0-4-15,0 0 3 0,-18-33-2 0,10 26-1 16,-2-2 4-16,-7 1-4 0,4 3-3 0,-3-3 1 16,-2 3-1-16,-3-1 1 0,-5 1 1 0,0 2-2 15,0 2 1-15,-1-1 2 0,2 5-3 0,1 1 0 16,5 0 0-16,1 2-2 0,-2-1 5 0,6 3-5 15,0 0 2-15,1 2-1 0,5-4 1 0,-2 1 1 16,4 1 1-16,4 0-1 0,2-8 3 0,0 18-1 16,6-8 0-16,2-4 1 0,-1-1-1 0,7 0 1 15,11 1 1-15,3 1 1 0,2-4-10 0,0 2-2 16,15 0-3-16,-5-5-16 0,6 2-31 0,-1 2-29 0,-3-3-35 16,4-2-47-16,-1-3-74 0,-5 2-140 15,2-8-414-15,1 2 184 0</inkml:trace>
        </inkml:traceGroup>
        <inkml:traceGroup>
          <inkml:annotationXML>
            <emma:emma xmlns:emma="http://www.w3.org/2003/04/emma" version="1.0">
              <emma:interpretation id="{64157773-FDD5-4F26-BC2E-D1FDCAE9D4B0}" emma:medium="tactile" emma:mode="ink">
                <msink:context xmlns:msink="http://schemas.microsoft.com/ink/2010/main" type="inkWord" rotatedBoundingBox="23262,5284 24068,5245 24095,5808 23290,5847"/>
              </emma:interpretation>
            </emma:emma>
          </inkml:annotationXML>
          <inkml:trace contextRef="#ctx0" brushRef="#br0" timeOffset="155993.15">22285 4613 84 0,'0'0'318'16,"0"0"-26"-16,0 0-24 0,0 0-31 0,0 0-23 0,-3-11-23 15,3 11-19-15,0 0-18 0,0 0-13 16,0 0-14-16,0 0-8 0,0 0-10 0,0 0-5 16,17 33-10-16,-13-24-6 0,-2 4-8 0,4-2-9 15,-2 4-4-15,2-4-7 0,-5 3-7 0,2-1-3 16,0 4-5-16,0-3-7 0,0 1-5 0,0-4-1 16,-1 3-2-16,-4-3-3 0,4 0-3 0,1-1-4 0,-3-10-6 15,1 16-13-15,-1-16-15 0,-1 15-14 0,1-15-16 16,-3 11-21-16,3-11-11 0,0 0-21 0,-3 12-16 15,3-12-30-15,0 0-28 0,0 0-43 0,0 0-185 16,0 0-432-16,0 0 191 0</inkml:trace>
          <inkml:trace contextRef="#ctx0" brushRef="#br0" timeOffset="156202.94">22385 4352 230 0,'-3'-11'260'0,"3"11"-20"0,-7-10-24 16,7 10-19-16,-3-10-26 0,3 10-16 0,0 0-16 0,0 0-23 15,-6-9-12-15,6 9-18 0,0 0-18 0,0 0-14 16,0 0-19-16,0 0-21 0,0 0-24 16,15 31-34-16,-14-22-20 0,2 1-22 0,3 4-22 15,0 2-39-15,0 0-124 0,0 1-295 0,6 1 131 0</inkml:trace>
          <inkml:trace contextRef="#ctx0" brushRef="#br0" timeOffset="156623">22655 4676 61 0,'0'0'187'0,"4"7"-2"0,-4-7-15 16,2 7-5-16,-2-7-21 0,6 14-15 0,-6-14 0 15,3 14-12-15,0-7-11 0,-3-7-5 0,3 14-14 0,-3-14-4 16,1 13-7-16,2-3-11 0,-3-10-4 15,2 11-13-15,-2-11-1 0,4 11-5 0,-4-11-4 16,0 0-2-16,3 10-1 0,-3-10-8 0,0 0-1 0,2 9 1 16,-2-9 1-16,0 0-2 0,0 0-3 0,0 0-3 15,0 0 2-15,0 0-3 0,0 0-4 0,0 0 2 16,0 0-1-16,22-14-7 0,-16 8 0 0,3-5-1 16,-3 2 3-16,3-2-4 0,3 0 0 0,-2 0-1 15,1-4-1-15,-1 4-2 0,-1 1 0 0,2-5 0 16,-2 4 0-16,-2 6-2 0,1-3 3 0,0 1 5 15,-3 1 2-15,-5 6 6 0,13-10 6 0,-8 5-1 16,-5 5 5-16,9-7-3 0,-9 7 1 0,15-3-1 16,-15 3 4-16,13-2 1 0,-13 2 9 0,15 2 1 15,-6 1-3-15,-9-3-1 0,16 10 1 0,-8-5-2 16,-1 2-1-16,2-1-7 0,0 3 2 0,2 0-5 16,-4 2-2-16,4 0-1 0,-4-2-3 0,0 2 2 0,1 1-1 15,1 0-6-15,-2-2-8 0,-4-2-17 0,3 2-15 16,-1-3-15-16,-2-1-13 0,1 4-19 15,-4-10-24-15,12 10-17 0,-9-5-36 0,-3-5-18 16,0 0-67-16,12 4-121 0,-12-4-387 0,13-2 170 0</inkml:trace>
        </inkml:traceGroup>
        <inkml:traceGroup>
          <inkml:annotationXML>
            <emma:emma xmlns:emma="http://www.w3.org/2003/04/emma" version="1.0">
              <emma:interpretation id="{00EEF42E-F391-4158-9B31-72488CB8D61E}" emma:medium="tactile" emma:mode="ink">
                <msink:context xmlns:msink="http://schemas.microsoft.com/ink/2010/main" type="inkWord" rotatedBoundingBox="24690,5191 27510,5053 27541,5671 24721,5810"/>
              </emma:interpretation>
            </emma:emma>
          </inkml:annotationXML>
          <inkml:trace contextRef="#ctx0" brushRef="#br0" timeOffset="158002.91">23718 4677 57 0,'0'0'224'0,"0"0"-14"16,0 0-12-16,17-18-9 0,-17 18-7 0,10-1-16 16,1 0-7-16,-11 1-9 0,25-2-9 0,-13 2-7 15,4-2-11-15,-1-3-9 0,2 3-7 0,4 0-9 16,4 2-12-16,2-2-7 0,3-3-8 0,1 5-4 16,11-5-9-16,-13 5-6 0,16-1-8 15,-6 0-4-15,0-3-5 0,1 2-1 0,-9 1-3 0,-2-2-2 16,-2-2-2-16,-1 0-1 0,6 1-7 0,-7-1 2 15,2 0 0-15,-5-2-7 0,-2 0 1 0,-4-2-2 16,0 0-3-16,-2 2 3 0,-2-3-2 0,-3 1-3 16,3-1 1-16,-6 2 0 0,0-1-1 0,-3-2 0 0,0 3-4 15,-3 8 4-15,0-18-7 0,0 18 0 16,-6-14 0-16,-2 8-2 0,-4-1-2 0,-1 2 2 0,-2-1-2 16,1 2 2-16,-3 3-2 0,-1-5 1 0,1 6 0 15,-2 6-2-15,2-5 3 0,-2 3 0 0,3 3 0 16,-4 0-4-16,4 5 2 0,0-4 2 0,2 7-1 15,2-2 7-15,2 4-3 0,1-3-3 0,1 3 4 16,5-3-3-16,3 1 0 0,-1 2-2 0,4-5 2 16,3 1 2-16,0 2-2 0,6-3 3 0,1 1-1 15,1-4 0-15,6 1-2 0,3 0 3 0,2-2-2 16,0-2 1-16,4-5 0 0,2 3 0 0,0-1 0 16,-1-3 7-16,2 0-4 0,-3-1 1 0,1 1 1 15,-4-6 2-15,2 5-1 0,-1-5-3 0,-2 0 5 16,2-3-1-16,-8 4-6 0,4-4 4 0,-4 2 0 15,-4 1 4-15,3-2-3 0,-3 1 1 0,-2 2 3 16,-2 0-2-16,-2 2-1 0,-3-4 0 0,-6 7 0 0,16-6-6 16,-16 6 5-16,7-5-7 0,-7 5 0 15,0 0 1-15,0 0-2 0,17 9-2 0,-17-9 2 16,9 11-2-16,-6-6 3 0,1 1 0 0,-4-6-2 16,3 20 6-16,3-11-7 0,-6 1 2 0,6 2-3 0,-3 0 2 15,0-4 0-15,-3-8 4 0,8 13-1 16,-8-2 1-16,0-11-3 0,3 11 1 0,-3-11 1 0,0 0 11 15,3 14 14-15,-3-14 15 0,0 0 19 0,0 0-4 16,0 0-1-16,0 0-5 0,0 0 3 0,0 0-6 16,0 0-3-16,0 0 1 0,10-26 6 0,-10 26-4 15,3-21-4-15,0 8 0 0,1 0-1 0,2-2-10 16,-3-1 0-16,8 0-3 0,-2 2-6 0,1-8-5 16,5-1-2-16,5 5-4 0,-4-2-4 0,-3 7-7 15,-2 1-9-15,8-5-22 0,-4 6-17 0,-4 4-20 16,2 0-25-16,0 1-28 0,-4 5-17 0,-9 1-19 15,20-3-9-15,-20 3-29 0,13 2-21 0,-13-2-17 16,17 2-28-16,-11 4-159 0,-6-6-451 0,8 4 200 16</inkml:trace>
          <inkml:trace contextRef="#ctx0" brushRef="#br0" timeOffset="157231.34">23838 4293 113 0,'7'-11'179'16,"-4"3"-4"-16,-3 8 1 0,6-16-3 0,-3 8-2 0,-3 8-3 16,8-11-2-16,-4 4-4 0,-4 7 2 0,4-10-12 15,-4 10-6-15,0 0-15 0,0 0-14 0,5-7-10 16,-5 7-19-16,0 0-7 0,0 0-5 0,0 0-9 16,0 0-6-16,10 21-3 0,-8-7-2 0,-1-5-3 15,4 7-1-15,-1-1-2 0,-1 5-2 0,5 2 2 16,-2 4-4-16,0-1-2 0,0-4-5 0,1 6 1 15,1 0-3-15,-1-5-1 0,3 3-6 0,-4-3-4 16,2 4 2-16,1-4-7 0,-3 3 0 0,1-8 6 16,-2-2-10-16,1 1 0 0,0 2 2 0,-3-1-5 15,1-3 0-15,2-1-8 0,-3 2-18 0,3-1-14 16,-6-1-15-16,3-3-13 0,-1-2-20 0,-2-8-18 16,1 14-23-16,-1-14-22 0,0 14-29 0,4-8-32 15,-4-6-52-15,0 0-144 0,0 0-425 0,0 0 189 16</inkml:trace>
          <inkml:trace contextRef="#ctx0" brushRef="#br0" timeOffset="158616.94">25337 4515 159 0,'0'0'210'0,"11"5"-17"0,-11-5-13 16,0 0-18-16,0 0-11 0,6 3-9 0,-6-3-5 0,0 0-4 15,8 11-8-15,-8-11-2 0,6 12-9 0,-5-5-6 16,-1-7-7-16,6 16 0 0,0-10-8 0,0 1-8 16,-6-7-5-16,8 14-6 0,-2-8-6 0,-3 3-8 15,0 0-5-15,0-2-5 0,-3-7-4 16,7 10-6-16,-7-10-3 0,9 11-4 16,-9-11 3-16,7 7-7 0,-4-3-4 0,-3-4 1 0,0 0-1 0,17 4 0 15,-17-4-7-15,10 0 0 0,-10 0-1 0,18-5-1 16,-18 5-3-16,14-10 1 0,-4 4-3 0,-1-4 1 15,4 1-4-15,-4-3 1 0,5 2-1 0,-4 1 0 16,-1-2 0-16,5-1-3 0,-2 1 2 0,-5 3-3 16,2-3 1-16,1 0-2 0,-4 5 6 0,0-1-6 15,2 0 1-15,-8 7 2 0,6-10-2 0,-6 10-3 16,6-6 3-16,-6 6-5 0,0 0 1 0,7-7-2 16,-7 7-1-16,0 0 0 0,0 0 3 0,0 0-3 15,0 0 2-15,0 0-3 0,0 0 5 0,-6 31-2 0,6-31 1 16,-3 22-3-16,3-14 2 0,0-8 0 15,0 22 0-15,0-15 3 0,0-7-1 0,2 18 1 16,-1-10 0-16,5 2 2 0,-6-10 0 0,6 15 2 16,-3-9 0-16,-3-6-3 0,8 10 1 0,-5-4 0 0,-3-6 3 15,11 7-4-15,-3-4 1 0,-8-3 3 0,19 1-2 16,-10-2 1-16,-9 1 2 0,20-3-5 16,-10 0 2-16,-1-3-1 0,1 1 4 0,1-4-2 0,2 1-6 15,-1-1 3-15,2-2 0 0,-5 0-1 0,4 0 1 16,0 0 3-16,-1 0-8 0,-4-3 5 0,5 2-3 15,-1 0 2-15,2 1-3 0,-8 2 2 0,1 1 2 16,-1 3-1-16,-6 5-4 0,12-8 2 0,-12 8-3 16,7-7-2-16,-7 7 3 0,0 0-4 0,12-1 1 15,-12 1 1-15,0 0-1 0,0 0 5 0,14 11-2 16,-8-3-2-16,-2 0 3 0,-1 0-5 0,0 3 4 16,3-2 1-16,-1 1 1 0,-2 3 5 0,3-4-7 15,-3 1-13-15,1-2-13 0,2 3-15 0,0-1-17 16,-3-5-16-16,-3-5-10 0,4 13-17 0,2-4-20 15,-6-9-17-15,9 8-25 0,-9-8-21 0,11 3-194 16,-11-3-411-16,13-2 182 0</inkml:trace>
          <inkml:trace contextRef="#ctx0" brushRef="#br0" timeOffset="158929.94">26415 4363 196 0,'3'-11'251'15,"-3"11"-15"-15,0 0-24 0,0 0-21 0,-6-15-21 16,6 15-18-16,-14-5-12 0,14 5-14 0,-15 2-10 16,15-2-14-16,-20 9-13 0,8-5-4 0,1 1-9 15,2 1-9-15,2-1-7 0,-2 4-6 0,1-4-6 16,2 3-1-16,0 0-9 0,4 0 0 0,2-8-4 16,-8 20-1-16,8-9-7 0,0-11 0 0,8 26-4 15,-3-14-1-15,1 3 5 0,2-2 6 0,7 1 7 16,1 5 7-16,1-4 4 0,-1 3 9 0,3-4 1 15,4 1 7-15,-4-2-7 0,1 1-5 0,-4-3-4 16,-3-1-5-16,1-3-5 0,-2 2-4 0,-2-3-6 16,-1-3-3-16,-4 5-2 0,-5-8-2 0,9 9-12 15,-9-9-19-15,0 0-25 0,0 0-34 0,-23 14-32 16,7-10-37-16,-1-1-39 0,1 0-43 0,0-2-237 0,-4-1-490 16,5-1 217-16</inkml:trace>
        </inkml:traceGroup>
        <inkml:traceGroup>
          <inkml:annotationXML>
            <emma:emma xmlns:emma="http://www.w3.org/2003/04/emma" version="1.0">
              <emma:interpretation id="{81EC4015-326D-4ACE-9DFC-0FA75A226BB9}" emma:medium="tactile" emma:mode="ink">
                <msink:context xmlns:msink="http://schemas.microsoft.com/ink/2010/main" type="inkWord" rotatedBoundingBox="28699,4877 29954,4816 30000,5754 28745,5816"/>
              </emma:interpretation>
            </emma:emma>
          </inkml:annotationXML>
          <inkml:trace contextRef="#ctx0" brushRef="#br0" timeOffset="159881.97">27766 4473 49 0,'-6'4'235'0,"6"-4"-21"0,-9 8-16 0,5-1-13 16,-2 1-12-16,6-8-17 0,-3 19-10 0,0-10-13 15,3-9-9-15,3 22 1 0,-3-14-2 0,6-1-4 16,3 3 1-16,1-1-4 0,0-4 0 0,5 5-6 15,2-7 1-15,1 5-15 0,3-7-3 0,2 3-7 16,-3-2-5-16,5-4-6 0,-5 2-5 0,-4-2-9 16,0-5-6-16,4 5-3 0,-7-2-4 0,2-3-4 15,-4-4-6-15,-1 4-4 0,-1 0-17 0,-3-7-13 16,-3 2-19-16,-2-3-7 0,-2 3-14 0,-5-5-7 16,-3 4-10-16,1 1-7 0,-3 1-7 0,-3-1-3 15,-2 4-6-15,-7-3-3 0,7 1-4 0,-3 7-4 16,-1-1-3-16,1-2-3 0,-1 6-6 0,4 0-7 15,4 3-8-15,-1-3 6 0,13 0-1 0,-14 3 6 16,14-3 5-16,-10 6 13 0,10-6 1 0,0 0 11 16,0 0 10-16,0 0 10 0,0 0 1 0,21 12 6 15,-5-9 18-15,-1-3 16 0,7 0 15 0,5-1 23 16,3 1 10-16,-2-2 20 0,19-5 6 0,-6 2 16 16,4-4 8-16,0-1 4 0,4 2 2 0,6 0-1 0,-6-8 5 15,2 1 3-15,-2-2 0 0,2 4-6 0,-3-6-5 16,-2-1-10-16,-3-4-2 0,2-1-10 15,-5-2-4-15,-2 2-8 0,-3 1-6 0,-2-11-7 0,-3 7-10 16,-8 0-2-16,2-4-5 0,-12 7 11 0,-1 1-10 16,-5 2-1-16,1 4-1 0,-3 2-2 0,-4 0 1 15,0 2-9-15,-4 2 0 0,-3 2-5 0,1 1 4 16,-2 1-6-16,-2 4-2 0,1 0-1 0,9 4-1 16,-27 0-1-16,9 1 2 0,5 3 0 0,-4 5-3 15,4 1 1-15,-4 2 1 0,4 1-4 0,-2 5 1 16,6-1-2-16,-1-3 3 0,1 10 0 0,-5 2-2 15,4-2 2-15,1 3 5 0,4 1-2 0,-1-2 0 16,3 1-3-16,0 8 6 0,3-7-3 0,3 1-2 16,-3-3 2-16,0 2 4 0,3 8-1 0,0-9 2 15,-1 2 0-15,4 6 3 0,-3-8 1 0,0-2 0 16,6 0 1-16,-8 1 1 0,8-6 0 0,-6 3 2 16,3-2-5-16,-1-1-1 0,-5-5 1 0,6 2 0 15,-2-2-4-15,1 1 4 0,-2 0-3 0,1-2-3 0,2-1-16 16,-3 0-7-16,3-1-14 0,-2 1-14 0,1-2-16 15,-1-4-13-15,1 3-19 0,1-4-23 16,-6-6-24-16,9 15-33 0,-5-11-30 0,-4-4-190 16,6 6-426-16,-6-6 188 0</inkml:trace>
          <inkml:trace contextRef="#ctx0" brushRef="#br0" timeOffset="160103.01">28498 4523 136 0,'0'0'247'0,"0"0"-23"15,0 0-24-15,0 0-16 0,0 0-17 0,0 0-11 16,44-8-11-16,-18 5-10 0,3 3-11 0,5-1-9 16,6-2-10-16,2-1-10 0,3 5-11 0,-3 2-9 15,-11-6-8-15,-3 3-15 0,1 3-24 0,-4-3-33 16,-1 3-44-16,-5-3-54 0,-2 0-62 0,-6-3-172 15,-3-1-363-15,-8 4 161 0</inkml:trace>
        </inkml:traceGroup>
      </inkml:traceGroup>
      <inkml:traceGroup>
        <inkml:annotationXML>
          <emma:emma xmlns:emma="http://www.w3.org/2003/04/emma" version="1.0">
            <emma:interpretation id="{E7797F59-DD7F-451C-9E6F-9AC57AA27DA8}" emma:medium="tactile" emma:mode="ink">
              <msink:context xmlns:msink="http://schemas.microsoft.com/ink/2010/main" type="line" rotatedBoundingBox="1233,7409 33425,5924 33493,7399 1301,8885"/>
            </emma:interpretation>
          </emma:emma>
        </inkml:annotationXML>
        <inkml:traceGroup>
          <inkml:annotationXML>
            <emma:emma xmlns:emma="http://www.w3.org/2003/04/emma" version="1.0">
              <emma:interpretation id="{39611F17-4E8A-4DA0-93CA-9A4AB006739B}" emma:medium="tactile" emma:mode="ink">
                <msink:context xmlns:msink="http://schemas.microsoft.com/ink/2010/main" type="inkWord" rotatedBoundingBox="1246,7678 3404,7579 3445,8467 1287,8566"/>
              </emma:interpretation>
            </emma:emma>
          </inkml:annotationXML>
          <inkml:trace contextRef="#ctx0" brushRef="#br0" timeOffset="163414.44">286 7464 136 0,'0'0'184'0,"0"0"-21"0,0 0-13 16,0 0-17-16,0 0-12 0,0 0-9 0,0 0-8 15,0 0-9-15,6-18-3 0,-6 18-3 0,15-10-2 16,-5 4-5-16,1-5-2 0,2 3 2 0,5-3-4 16,4-2-6-16,4-2-1 0,8-5-9 0,3 0 0 15,0 2-3-15,4-3-2 0,0 0-4 16,0-3-7-16,-3 0-2 0,3 2-5 0,1-2-3 0,-4 1-6 16,1 1 0-16,-3-2-3 0,-3-1-1 0,-3 2-3 15,-4-3-6-15,-5 9 2 0,-3-2-1 0,0-4-4 16,0 2 3-16,0 0-3 0,-3 0 3 0,-2 3 2 0,-2 1 4 15,2-1 2-15,-6 2 0 0,1-1-2 16,1 3 1-16,-2-2-3 0,-1 1 1 0,3-1 0 16,-4 2 3-16,4 1 2 0,-5 1 0 0,1 3 0 15,-4 0-1-15,-1 9 0 0,8-12-2 0,-8 12 1 16,6-14-3-16,-6 14 0 0,5-7-4 0,-5 7-2 0,0 0-2 16,0 0-1-16,5-9-9 0,-5 9 0 0,0 0 3 15,0 0 0-15,0 0-8 0,0 0 3 0,0 0-1 16,7 34-1-16,-5-19 6 0,-1 3-2 0,2-2 4 15,-1 7 6-15,-2 2 0 0,0 4 1 0,1-2 3 16,2 1 5-16,-1 0-4 0,-2 1-2 0,0 6 1 16,1-6-1-16,2-4 0 0,-1 4 1 0,1-1 0 15,0-1-2-15,0 1 1 0,0-2-2 0,0-1 4 16,3-1-4-16,-5-2 2 0,2 0-1 0,-1-4-6 16,4 1 3-16,-5-1-5 0,4 0 3 0,-1-4-3 15,2 3-2-15,0-3 2 0,0 0 1 0,1 0-5 16,1-3 5-16,2 4 1 0,-2-3 0 0,1-4-3 15,0 3 2-15,1-2-3 0,-1-3 3 0,0-1-1 16,3 1-2-16,-3-1-2 0,3-2 3 0,0 0-4 16,-2 0 2-16,-10-3 0 0,20 0 0 0,-10 1-2 15,-10-1-4-15,19-3 0 0,-10-2-3 0,2-1 0 16,-4 2-3-16,2-4-3 0,-3 0 0 0,2 0-4 16,-1 0 3-16,2-4-5 0,-4 1 2 0,0-3 3 15,1 3-2-15,0 0 2 0,0-2 1 0,0 4-1 16,-3 0 1-16,2-1 1 0,-5 10 0 0,6-15 3 15,-3 5 2-15,-3 10-2 0,6-11 1 0,-6 11-1 16,4-9-1-16,-4 9 3 0,2-7-4 0,-2 7 0 16,0 0-1-16,0 0 3 0,0 0-4 0,0 0 4 0,0 0 2 15,10-6-1-15,-10 6-4 0,0 0 4 16,0 0-2-16,15 15 1 0,-12-9 2 0,-3-6 2 0,10 12 4 16,-2-5-6-16,-2 0 0 0,1 1 3 0,1-2-1 15,-1 1 1-15,2 0-1 0,0 0 2 0,0-1-2 16,2-1 9-16,0 1-7 0,0 0 0 0,1-1 2 15,1-3 0-15,5 2 0 0,-4-3 2 0,2 1-3 16,0-1 0-16,1-1 1 0,-1 0 0 0,4-1 2 16,-3-1-6-16,3 1 1 0,2-5 2 0,-4 2 1 15,2-1-1-15,-1 3 0 0,0-4 0 0,-1-1 0 16,-1 0-8-16,-4 2-4 0,3-5 2 0,-7 3 1 16,-1-3 1-16,-1 6 0 0,-1-2-2 0,-6 6 4 0,9-16-1 15,-9 16 1-15,2-13 1 0,-2 13-1 16,-2-13 0-16,2 13 0 0,-6-11 2 0,6 11 0 15,-10-10-3-15,2 6 3 0,8 4-5 0,-19-3 1 0,19 3 0 16,-21 0 3-16,6 4 1 0,2-1-2 0,1 0-2 16,-2 1 1-16,2-1 2 0,1 1-2 0,2-1 3 15,1 6-2-15,-2-3 2 0,4 0-1 16,-3 1 2-16,3 0-3 0,6-7 1 0,-8 17 2 0,8-9-3 16,0-8 1-16,0 17 2 0,0-17 0 0,6 14 1 15,-3-4 2-15,6-6 1 0,0 3 1 16,6 0 1-16,1 0-2 0,-1-4-1 0,5 1 6 0,7-1-3 15,-1 0-2-15,1-3 2 0,2 0 0 0,-2 4-1 16,2-4-2-16,-2 0 4 0,2-4-11 0,-3 4-12 16,0 0-23-16,-1 0-19 0,-6 0-31 0,-2 4-23 15,2-4-34-15,2 0-45 0,-3 1-60 0,-6-1-136 16,3 1-421-16,3-1 187 0</inkml:trace>
          <inkml:trace contextRef="#ctx0" brushRef="#br0" timeOffset="162277.23">666 6889 75 0,'0'0'165'0,"0"0"-6"16,5-12-15-16,-5 12-3 0,4-9-3 0,-4 9-5 15,0 0-13-15,3-14-2 0,-3 14-8 0,4-7-5 16,-4 7-5-16,0 0-3 0,0-14 0 0,0 14-9 15,0 0-6-15,0 0 0 0,0 0-1 0,0 0 0 16,0-13-1-16,0 13-3 0,0 0-6 0,0 0-8 16,0 0-2-16,0 0-10 0,0 0-8 0,0 0-5 15,0 0 2-15,0 0-16 0,0 0 6 0,0 0-7 16,0 0-2-16,-19 24-1 0,15-11 0 0,1 0-3 0,-3 1 0 16,4 3-2-16,-1-1 1 0,3-1 0 15,-3 8 4-15,0 1-3 0,3-7 2 0,3-1-1 16,-1 8 0-16,-1-3 7 0,2-1 0 0,-1-3-2 0,4 7 3 15,-3-7-1-15,0 2 1 0,0-2-2 0,1 1-1 16,-1-1 2-16,1 0-1 0,-1 1 2 0,2-4 2 16,-1 1-3-16,-1 0 1 0,2 1-3 0,-2-3-1 15,3 0-1-15,-3 1 2 0,0 2-5 0,-2-4 1 16,5 2-1-16,-6-1-1 0,3-2-3 0,-1 1 0 16,-1-1-2-16,4 2 0 0,-4 0 3 15,-1-5-4-15,5 3 1 0,-4-4-4 0,-1-7-1 0,3 17-1 16,0-9 1-16,-3-8 0 0,3 13-2 0,2-6-2 15,-5-7-2-15,6 14-6 0,0-10-8 0,-6-4-12 16,13 10-16-16,-7-6-15 0,-6-4-14 0,10 7-25 16,-10-7-27-16,11 7-30 0,-11-7-25 0,9 2-41 15,-9-2-220-15,0 0-473 0,0 0 209 0</inkml:trace>
        </inkml:traceGroup>
        <inkml:traceGroup>
          <inkml:annotationXML>
            <emma:emma xmlns:emma="http://www.w3.org/2003/04/emma" version="1.0">
              <emma:interpretation id="{6E44A361-342C-47C5-B270-17AB09BAC6AE}" emma:medium="tactile" emma:mode="ink">
                <msink:context xmlns:msink="http://schemas.microsoft.com/ink/2010/main" type="inkWord" rotatedBoundingBox="4299,7558 10113,7290 10152,8132 4338,8400"/>
              </emma:interpretation>
            </emma:emma>
          </inkml:annotationXML>
          <inkml:trace contextRef="#ctx0" brushRef="#br0" timeOffset="165422">3412 7261 64 0,'0'0'217'15,"0"0"-17"-15,-9 5-17 0,9-5-12 0,0 0-9 16,-5 10-13-16,5-10-8 0,0 0-12 0,0 14-11 0,0-14-2 16,0 13-4-16,0-13-8 0,6 12-5 0,-6-12-4 15,8 11-5-15,-4-5-5 0,4-3-6 16,-8-3-3-16,18 7-3 0,-10-3-4 0,4 0-3 15,2-2-9-15,1-1-4 0,1 2-5 0,2-2-2 0,-2-2-6 16,-1 1-4-16,0-3 0 0,2 0-7 16,-4-1-2-16,2 3-2 0,-2-5-2 0,-2 1 0 0,-1-1-3 15,-2-1-1-15,1 0-2 0,-2-4 3 0,-4 3-10 16,0-3-1-16,0 0 0 0,-3 11-8 0,0-20 3 16,-1 6-4-16,1 14 0 0,-6-19 0 0,-2 6-1 15,1 2-2-15,-1 4 2 0,-2-1 1 0,-2 0-3 16,1 2 1-16,-2 3-1 0,-5-1-3 0,3 2 2 15,-3 2 0-15,0 2 1 0,1-1 1 0,-1 2-1 16,0 0 0-16,1 5 1 0,1 2 0 0,0 0-1 16,-1-1 3-16,4 4-3 0,-1-2-2 0,4 5 0 15,-1-6 3-15,2 5 1 0,4-1 0 0,-1-1 4 16,-2 1-6-16,7-3 4 0,-2 3-4 0,3-3 6 16,0-11-4-16,3 19-1 0,-2-10 0 0,2 0 1 0,-3-9 0 15,12 15 4-15,-5-8-2 0,5-3 1 0,2 1-3 16,-2-4 2-16,3 0-2 0,3-1 0 0,1 0 1 15,-4-2 0-15,4-1-2 0,-1-1 3 16,-4-2-3-16,-1-1 5 0,0 0-2 0,1 0-2 0,-5-4-3 16,3 0 3-16,0-1 0 0,-3 0 4 0,0-1-4 15,-3 0-1-15,1 0-1 0,-3 1 3 0,4-2-1 16,-4 0-1-16,-2 5 4 0,2 0 2 0,-4 9 7 16,6-14 6-16,-6 14 0 0,2-11 3 0,-2 11-2 15,3-10-3-15,-3 10 0 0,0 0-9 0,0 0 6 16,0 0-9-16,0 0-2 0,0 0 2 0,0 0-1 15,0 0 2-15,0 0-2 0,12 28 3 0,-12-19-1 16,0-9 1-16,0 20-2 0,1-6 3 0,4-2-3 16,-1 4-4-16,-2-7 1 0,4 2 6 0,-3-4-3 15,0 4 1-15,3-1 1 0,-3-2-2 0,1-2-6 16,2 1 1-16,-6-7-10 0,10 11-3 0,-4-8-5 16,-6-3 1-16,18 5-4 0,-3-3-3 0,-4-2 0 15,-11 0 2-15,23-4 2 0,-9-2 1 0,2 1 1 16,-5-4 1-16,5 0 0 0,-2 1 4 0,-1-3-1 0,-1-2 6 15,1-3 0-15,1 3-2 0,1-4 3 16,-3 2 3-16,3-2-1 0,-4 4 0 0,-2-2 7 16,2 2 3-16,-4 2 14 0,1 4-4 0,-1-2 1 0,-1 0 3 15,-1 3-3-15,-5 6 1 0,9-10 0 0,-9 10-4 16,7-8-5-16,-7 8 3 0,0 0-5 16,0 0 2-16,15 2-2 0,-15-2 0 0,0 0-2 0,12 17 4 15,-11-8 8-15,2 1-6 0,3 2 1 0,-3 0 4 16,2 2-3-16,1 0 4 0,-3 2-3 15,3-4 2-15,-2 2-3 0,-1 0-1 0,3-4-1 16,-1 1 0-16,1 0 0 0,-3-2 1 0,3-1 2 0,-2 0 0 16,2-1-1-16,-2-1 5 0,-4-6 5 0,14 9 4 15,-7-5 9-15,-7-4 5 0,20 1 2 0,-10-2 5 16,-10 1 4-16,23-9 4 0,-10 1-1 0,0 2 5 16,2-5-6-16,2-4-8 0,-4 2 1 0,5-5-2 15,-3 1 1-15,0-3-10 0,-2 2-4 0,-1-3 0 16,3 1-5-16,-3 5-1 0,-2 1 2 0,-1 1-17 15,-1-2-3-15,-1 6-15 0,2-1-16 0,-4 4-13 16,-1-1-18-16,-4 7-13 0,11-11-7 0,-11 11-8 16,12-2 2-16,-12 2 1 0,0 0 0 0,0 0 1 15,19 11 2-15,-13-4 4 0,0 1 2 0,1 3 4 0,-2 0 2 16,1 1 7-16,0 1 5 0,0 1 7 16,1 0 1-16,-1 2 3 0,2-4 7 0,-1 2 5 15,2-2 3-15,-2-3 3 0,4 1-1 0,-5-3 7 0,1 0 0 16,2-3 4-16,2 2 0 0,2 1 4 0,1-6-1 15,0 2 3-15,3 0-1 0,-1-5 2 0,4 2 0 16,-1 0 4-16,0-4-2 0,-2 1 1 0,2-3 1 16,1 1 3-16,-1-2 0 0,0 0-1 0,1-3 2 15,1-2-4-15,-3 4 3 0,-6-4 3 0,1 0-2 16,-3-1-2-16,-2 1 2 0,-2 0 0 0,0 0 0 16,-2 3 0-16,2-2 1 0,-4 0-2 0,-2 11 1 15,0-19 2-15,0 19 0 0,-2-18-2 0,-4 11 0 16,6 7 2-16,-13-11-1 0,5 5-1 0,8 6 2 15,-22-3 1-15,6 2 3 0,-1 2 3 0,2 1-3 16,0 2 3-16,0-1 0 0,-1 4-2 0,0 0 0 16,-1 1 1-16,1 2 2 0,4 0 0 0,-2 3-1 15,1 0-1-15,1-1-1 0,3 1 1 0,-1 2 0 16,2-4-3-16,1 3 0 0,1-3-2 0,0 2 1 16,6-2 1-16,-3 4 0 0,0-6-1 0,3-9 0 0,0 17 4 15,3-9-3-15,-3-8 1 0,4 13 1 16,1-4-4-16,2-3-1 0,-7-6-1 0,17 6-7 0,-7-5 0 15,7 1-5-15,-3-4-2 0,1 2 1 16,2-4-1-16,-1 1-3 0,2-1 2 0,1 1 3 0,-2-5-1 16,-1 1 3-16,1-2 0 0,1 1 2 0,1-6 0 15,2-3 2-15,-2 4 1 0,1-2 0 0,-5 3 4 16,4-6-2-16,0 2 5 0,-11 1 0 0,5 3 13 16,-1 1 14-16,-1 1 12 0,1 3 7 15,-8-3 10-15,-1 3 9 0,-3 7 0 0,9-11-3 0,-9 11-4 16,4-5-10-16,-4 5-5 0,0 0-8 0,0 0-5 15,9-6-3-15,-9 6-1 0,0 0-2 0,0 0-4 16,0 0-3-16,-4 29-1 0,4-29-1 0,-5 19-2 16,4-11 1-16,1-8-5 0,-3 25 1 0,0-15-1 15,3 4-2-15,0-1 1 0,0-1 0 0,0-1-2 16,3 0-4-16,-3-11 4 0,3 16-3 0,1-8-2 16,-1-1 3-16,3 1 5 0,2-3-6 0,4 2-1 15,0-3-7-15,3-1-1 0,-1 1-9 0,6-2 1 16,-4-2-4-16,1-2-1 0,2 1-3 0,0-3 6 15,1-2 5-15,-4-1-6 0,4 0 2 0,-4-3 1 16,3-4 1-16,-2 4 2 0,2-5-1 0,1 0 3 16,-8 2 1-16,1 2 8 0,0-3 7 0,-5 4 10 0,1 3 8 15,-3-3 7-15,3 3 10 0,-5 0 4 16,-4 7 0-16,6-11-1 0,-6 11-9 0,8-6-9 0,-8 6-1 16,0 0-5-16,6-7-4 0,-6 7-2 0,0 0 0 15,0 0-1-15,0 0-4 0,0 0 6 0,0 0-7 16,-9 37-1-16,7-26-2 0,-1 0-2 0,3 3-1 15,0-3 0-15,0 4 0 0,0-15-3 0,0 20 3 16,0-7 0-16,0 0-13 0,0-2-6 0,0-11-9 16,0 14-14-16,3-4-9 0,-3-10-11 0,5 14-13 15,1-8-19-15,-6-6-17 0,3 10-27 0,-3-10-35 16,7 6-47-16,-7-6-241 0,0 0-493 0,19-4 219 16</inkml:trace>
          <inkml:trace contextRef="#ctx0" brushRef="#br0" timeOffset="165617">5761 6758 265 0,'0'0'252'0,"-8"-13"-23"0,8 13-24 0,-6-11-28 15,6 11-21-15,0 0-27 0,0 0-32 0,0 0-26 0,0 0-25 16,0 0-29-16,-22 22-31 0,22-15-30 15,-3 3-36-15,3-10-34 0,-3 24-118 0,3-13-252 16,3 3 112-16</inkml:trace>
          <inkml:trace contextRef="#ctx0" brushRef="#br0" timeOffset="166589.97">5957 7115 92 0,'24'-10'157'0,"-1"-1"-9"0,4 1-5 0,-2-4-11 15,0 1-2-15,2 1-3 0,-5-2-3 0,7-3-7 16,1-8 1-16,-5 9-2 0,-1-2-11 16,7-6-12-16,-11 1-6 0,-1 3-7 0,-3-3-7 0,8-9-9 15,-6 11-6-15,2-10-4 0,-4-5-6 0,-9 12-3 16,2-4-6-16,2 2-4 0,-5 3-1 0,-3-1-7 15,0-1 3-15,-3 8-1 0,0-1 0 0,0 1-4 16,-3 0-2-16,0 3 2 0,-3 0-1 0,-2 2 0 16,2 0-4-16,0 5 2 0,-1 0-5 0,7 7-2 15,-19-9-2-15,10 7-4 0,9 2-1 0,-23 3 0 16,10 5 0-16,-4-1-2 0,4 1 0 0,-6 8-1 0,-1-2-1 16,4 7-2-16,-4 1 1 0,4 1 5 0,-3 11-2 15,2 2 0-15,-1 0 1 0,0 1 0 16,3-1 3-16,5 1-3 0,1 3-3 0,2-2 0 0,-2-2 3 15,3 0-2-15,3-8 1 0,3 0-1 0,0-1 3 16,3-1-4-16,3 1-1 0,3-6-1 16,-2 3 4-16,2-8-2 0,4 3-1 0,4-7-2 0,-4 0 2 15,13-1-3-15,-4-3 4 0,-3-4-3 0,5 3 2 16,2-2-1-16,-1-5 1 0,0 0 0 0,2-5-3 16,2 2 2-16,-6-2-1 0,6-3 5 15,-5-3-5-15,1 2 0 0,0-7-3 0,2 4 4 0,-5 2-3 16,1-4 4-16,-7 4-3 0,1 1 2 0,-1 1-3 15,-4 3 2-15,1-2-1 0,-4 1 2 0,-1 1-2 16,-8 5 3-16,10-6-5 0,-10 6-3 0,9-2-2 16,-9 2 5-16,0 0-1 0,0 0-1 0,17 6-1 15,-17-6 3-15,6 10 1 0,-6-10-1 0,6 10 4 16,-2-5-4-16,-4-5 3 0,12 9 0 0,-5-1-1 16,2-5-2-16,2 1 3 0,-2-1 4 0,-2 1-3 15,5-1-3-15,-12-3 4 0,23 3-2 0,-10-3-1 16,3 0 3-16,-2-3 2 0,-2 0-2 0,1-1-6 15,-5 0 3-15,6-6 0 0,-6 5 0 0,1-7 1 0,1 4-2 16,-7-3 4-16,3-1-3 0,-3 0 1 16,-1-1 1-16,1 4-5 0,-3-6 2 0,0 15-1 15,-11-22 1-15,5 10-3 0,-4 3 2 0,-2 1-2 0,-4 1-2 16,-1 1 8-16,-2 4-4 0,-5-1-3 0,-1 6 0 16,2-1 2-16,1 4 0 0,2 2 0 0,4-3 0 15,0 5-3-15,2 0 2 0,-2 0 0 0,1 1 1 16,4 0-2-16,1 1 1 0,4 0-1 0,0 1 4 15,-1-2-3-15,4 3 4 0,3-4-2 0,0-10 2 16,3 18-2-16,1-11 4 0,2 0 1 0,3-2-4 16,1 0 1-16,1 0 2 0,5-3-2 0,2 2 3 15,2-4 1-15,-1-4-3 0,5 1-1 0,1-1 4 16,2-3-3-16,-2 0-1 0,1-4 2 0,1 1-2 16,-5 1 1-16,0-6 2 0,4 2-1 0,-2-1-3 0,1-1 2 15,-6-1 1-15,7 1-1 0,-7-1-2 16,2 0 1-16,-6 6 3 0,-2-1-3 0,-2 6 0 15,1 0 3-15,-9-2-1 0,-3 7 1 0,13-8-5 16,-13 8 0-16,0 0 0 0,10-2-1 0,-10 2 7 16,0 0 2-16,0 0 4 0,6 20-3 0,-3-13 0 15,-3 4-1-15,0 0 1 0,3 4 0 0,2 0-1 16,-2-3-1-16,0 5 2 0,0-4-7 0,0-1-11 0,4-1-12 16,-4 2-16-16,0-2-13 0,0-4-18 0,-3-7-24 15,3 17-29-15,-3-17-28 0,0 0-51 16,0 0-131-16,0 0-361 0,0 0 159 0</inkml:trace>
          <inkml:trace contextRef="#ctx0" brushRef="#br0" timeOffset="167047.77">7377 6600 17 0,'0'0'200'16,"-15"41"-16"-16,15-30-8 0,0 5-13 0,-4 1-8 16,4 1-11-16,0 7-11 0,0 3-11 0,0-4-7 15,0-2-9-15,0 3-12 0,3-1-7 0,1 2-10 16,-4-3-8-16,3-6-5 0,-3 0-5 0,0-1-6 16,3-1-7-16,-3-1-2 0,3 3-4 0,-3-9-1 15,3 2-8-15,-1-1-2 0,-2-9 0 0,6 13 0 0,-6-13-6 16,3 10 0-16,-3-10-2 0,9 8-5 15,-9-8 1-15,13 0 0 0,-13 0-4 0,19-5-1 16,-19 5 1-16,23-10-4 0,-13 6-1 0,4-3-3 16,2-2 0-16,-1-2-1 0,1 2-2 0,7-4-4 0,-2 1 0 15,1 1 0-15,-6 3 0 0,2 1 2 16,0 2-2-16,-3-1-2 0,2 1 1 0,-1 3 1 0,-7-1 1 16,1 0-3-16,-10 3-1 0,17-1 1 0,-17 1-1 15,16 4 5-15,-16-4-1 0,9 7-1 0,-9-7 8 16,5 14 5-16,-5-7 5 0,0-7 1 0,0 18 3 15,-5-8 6-15,5-10 7 0,-9 17 0 0,-1-7-1 16,1 0-1-16,-5 1-3 0,-2-3 0 0,0-1-5 16,-7 4-1-16,4-1-4 0,-1-4-14 0,1 1-22 15,3 0-28-15,-7-2-24 0,7 1-37 0,-1-4-33 16,6-1-33-16,0 2-202 0,11-3-406 0,-16 0 181 16</inkml:trace>
          <inkml:trace contextRef="#ctx0" brushRef="#br0" timeOffset="167717.96">7943 6927 52 0,'11'-8'251'15,"6"1"-16"-15,-1-4-13 0,4-2-20 0,-1 3-13 0,3 0-17 16,-2-7-14-16,4 4-16 0,-2-5-11 0,-3-1-11 0,7 2-13 15,-10-4-8-15,4 0-11 0,-1 0-9 0,0 0-8 16,-2-1-7-16,-1-1-8 0,-2-1-6 16,0-2-18-16,-3 2-6 0,2 1-5 0,-7-2-7 15,2 4-9-15,-2 3-6 0,-6 0 3 0,3 2-2 0,-3-2-3 16,-3 1 0-16,-2 5-1 0,-1 4 0 0,0-1-2 16,3 0-2-16,3 9 0 0,-19-9 2 0,9 7 3 15,-4 2-6-15,14 0 1 0,-28 6 2 0,11 1 1 16,1 1-1-16,-6 5 1 0,2 1-1 0,1 1 2 15,-1 2 6-15,4 3-3 0,3 5 4 0,-4-2 5 16,5 0-5-16,-1 3 0 0,-1 6 6 0,8-3-3 16,0-2-1-16,5 2 0 0,-1-1 3 0,-2-4-1 15,8 3-2-15,-1-2-1 0,3 1 0 0,5-2 4 16,-5-3-5-16,6 2 1 0,-5-10 1 0,5 3 4 16,5-2-4-16,2 3-1 0,-6-11 4 0,7 2-3 15,-4-2 1-15,4-1 0 0,-1 1-1 0,8-4-2 16,-2 2 0-16,1-4 0 0,-3 0-1 0,-3 0 2 15,5 0 0-15,0-6 0 0,2 3-2 0,-1-1 0 0,2-6 0 16,-1 3-2-16,-2-5 0 0,2 1-4 16,-5-1-4-16,1 2 3 0,1-1-2 0,-3-6 0 15,-4 3 0-15,3-3 1 0,-8 6-2 0,-2 0 4 0,-1 0-2 16,-4 0 3-16,-2 1 2 0,-3 10-2 0,0-13 0 16,0 13 7-16,-14-13-1 0,4 8 2 15,-4 1 1-15,2 2-2 0,-4 4 1 0,-3-2 2 0,-1 3-1 16,7 2-3-16,-5 5 3 0,1-3 1 0,4 0 0 15,0 1-3-15,5 2 0 0,-1-4 2 0,0 4 5 16,5 0 1-16,4-10 13 0,0 19 6 0,0-19 7 16,7 18 6-16,4-8 0 0,1 0 2 0,7 1 1 15,5-4 1-15,4 3 0 0,8-2-3 0,6 0-4 16,-12-3-2-16,8-1-4 0,4-1-3 0,-11 1-2 16,-1-2-7-16,0 2 0 0,3-3-9 0,-2 2-27 15,-1-2-26-15,0 5-31 0,-2-5-38 0,-1-1-47 16,-2-1-64-16,-5 1-238 0,-1-6-494 0,4 3 219 15</inkml:trace>
        </inkml:traceGroup>
        <inkml:traceGroup>
          <inkml:annotationXML>
            <emma:emma xmlns:emma="http://www.w3.org/2003/04/emma" version="1.0">
              <emma:interpretation id="{C0CB067E-606E-4B4F-BAAF-D6F66CE01EE1}" emma:medium="tactile" emma:mode="ink">
                <msink:context xmlns:msink="http://schemas.microsoft.com/ink/2010/main" type="inkWord" rotatedBoundingBox="10913,7388 13655,7261 13689,7996 10947,8123"/>
              </emma:interpretation>
            </emma:emma>
          </inkml:annotationXML>
          <inkml:trace contextRef="#ctx0" brushRef="#br0" timeOffset="168660.77">10057 6766 156 0,'0'0'265'16,"0"0"-23"-16,0 0-15 0,0 0-11 0,0 0-8 15,0 0-16-15,0 0-15 0,-18 31-13 0,18-16-15 16,-1-1-13-16,1 3-2 0,0-2-10 0,1-2-11 16,-2 4-13-16,1-3-3 0,0 4-9 15,1-4-4-15,1 0-8 0,1 0-3 0,-2 0-6 0,-1-4-7 16,0 1-8-16,5-1-1 0,-5-10-10 0,0 20-1 16,0-20-2-16,3 11-4 0,0-3-3 0,-3-8-2 15,1 16-5-15,-1-16-2 0,0 15-4 0,0-15-6 0,0 10-10 16,0-10 0-16,0 0-11 0,3 13 2 15,-3-13-9-15,9 9 1 0,-9-9-11 0,0 0-4 16,3 9-11-16,-3-9-3 0,5 6-8 0,-5-6-9 0,0 0-8 16,7 10-19-16,-7-10-9 0,3 6-17 0,-3-6-19 15,0 0-26-15,0 0-28 0,0 0-213 0,-16 10-432 16,16-10 191-16</inkml:trace>
          <inkml:trace contextRef="#ctx0" brushRef="#br0" timeOffset="169090.4">9978 6634 46 0,'-7'-8'286'0,"-1"1"-10"0,2-2-12 15,6 9-7-15,-13-11-19 0,8 7-17 0,5 4-22 16,-8-11-14-16,8 11-15 0,-5-9-15 0,5 9-17 0,0 0-11 16,0 0-13-16,9-17-14 0,0 12-11 0,-2 2-11 15,10 0-3-15,1-2-8 0,0 2-9 0,4-4-3 16,9 4-4-16,-4 0-9 0,4 5 1 0,-2-4-7 16,-1 0-1-16,3 4-7 0,-4 0-3 0,-1-2-3 15,-5 3-3-15,-2 2 4 0,-3 1-8 0,-1-1 1 16,-3-2-8-16,0 4 3 0,-1 2-2 0,-3-2 1 15,-2-1-3-15,0-1 1 0,-6-5 0 0,3 13 1 16,-3-13 2-16,-4 15-5 0,-7-4 2 0,4-4 1 16,-3 4-8-16,-4 0 6 0,-1-4-4 0,-1 1 2 0,-8 3-10 15,-1 0 3-15,4 0-4 0,1-4-5 16,4 0-17-16,-2-3-5 0,0 3-11 0,3-4-14 16,0 4-14-16,3-3-18 0,3 2-16 0,-1-4-32 15,10-2-8-15,-15 9-18 0,15-9-18 0,-9 0-20 0,9 0-196 16,0 0-431-16,0 0 190 0</inkml:trace>
          <inkml:trace contextRef="#ctx0" brushRef="#br0" timeOffset="169339.96">10578 6679 245 0,'0'0'278'0,"0"0"-24"0,9-3-25 16,-9 3-28-16,0 0-21 0,0 0-15 0,0 0-17 15,0 0-6-15,0 0-12 0,7 14-11 0,-7-14-7 16,0 0-7-16,-4 19-9 0,4-10-2 0,1 1-5 0,-1-10-10 16,3 17-8-16,-3-6-3 0,0-11-11 15,-3 14-3-15,3-14-7 0,0 17 0 0,0-17-8 16,0 15 0-16,0-15-5 0,3 14 0 0,-3-14-14 0,0 12-14 16,0-12-21-16,-3 12-19 0,3-12-25 0,0 0-20 15,-1 14-28-15,1-14-33 0,0 0-24 0,-3 10-57 16,3-10-174-16,0 0-425 0,0 0 188 0</inkml:trace>
          <inkml:trace contextRef="#ctx0" brushRef="#br0" timeOffset="169521.94">10590 6413 106 0,'0'0'254'0,"1"-10"-24"0,-1 10-29 0,0 0-30 15,0 0-19-15,5-14-25 0,-5 14-31 0,0 0-33 16,0 0-37-16,0 0-42 0,0 0-32 0,25 18-32 0,-20-13-134 16,3-3-231-16,1 5 101 0</inkml:trace>
          <inkml:trace contextRef="#ctx0" brushRef="#br0" timeOffset="169909.86">10894 6683 3 0,'15'0'256'0,"-15"0"-19"0,19-5-15 16,-8 4-17-16,5 0-18 0,1 1-16 0,-1-4-19 15,9 0-11-15,-5 3-16 0,7-4-15 0,-1 1-6 16,0-2-14-16,2 0-6 0,-4-3-8 0,0 6-9 16,3-3-5-16,-4-1-6 0,-5-2-6 0,5 1-4 15,-5 1-4-15,-3-2-6 0,-2 2-2 0,-1-3-4 16,-3 1-4-16,-2 0-1 0,1 3-2 0,-2-1-1 15,-2-2-3-15,-4 9-6 0,2-15 0 0,-2 15-2 16,0 0 1-16,-9-18-6 0,1 11-1 0,-1 1-1 16,-1 1-3-16,10 5 5 0,-25-5 1 0,5 4-4 15,-5 0 2-15,5 3 0 0,0-1 4 0,0 7-4 16,1-5 0-16,2 4 5 0,-6 4-2 0,6 0 2 0,-1 4 1 16,5-3-2-16,1-2 2 0,1 5 0 0,1-2 1 15,3 1-4-15,2 1 2 0,-1-2-4 0,3 1 3 16,-1 1-1-16,4-1 1 0,0-1-3 15,4 4 4-15,-1-4-4 0,3-1 1 0,4-1 1 16,-2 2 1-16,1-2-9 0,3-2-19 0,0-3-20 0,1 4-24 16,-1-4-32-16,2-1-37 0,-4-3-34 0,6 0-63 15,-2-2-146-15,5 0-406 0,-2-2 181 0</inkml:trace>
          <inkml:trace contextRef="#ctx0" brushRef="#br0" timeOffset="170437.91">11787 6491 112 0,'3'-11'273'0,"-3"11"-15"16,0 0-15-16,0 0-20 0,5-7-20 0,-5 7-19 16,0 0-22-16,0 0-14 0,0 0-15 0,0 0-11 0,0 0-10 15,-36 3-10-15,26 6-7 0,-4 0-4 0,1 1-11 16,-4-2-5-16,4 2-5 0,2 0-8 15,-1 4-6-15,1-2 2 0,-1 0-12 0,3-1-1 0,1 3-4 16,2-4-5-16,-1 5-3 0,1-1 0 0,4-1-4 16,-1 1-5-16,3-3 0 0,0-11 0 0,6 18-4 15,-1-11 5-15,2 0-7 0,2 3-4 0,8-6 1 16,-2 3 1-16,4-5-2 0,2-2 0 0,6 1-3 16,1 2 1-16,3-6-3 0,8-2 2 0,-8 0 0 15,7-4 0-15,5 1-8 0,-3-1 3 0,-10 0-1 16,7-2 4-16,-5-2-3 0,-6 1-1 0,-2-1 0 15,0 0-4-15,-3-2-3 0,0 4 3 0,-8-5 0 16,-1 5-6-16,0-4 3 0,-4 4 0 0,-1-2-1 0,-5 6 0 16,2-4 2-16,-4 0-3 0,0 11 3 15,-6-15-2-15,6 15-1 0,-12-15 1 0,3 11 3 16,-3 1-2-16,-3 0-5 0,-2 3 4 0,0 0-5 0,-2 2 4 16,-1 3-1-16,2 1 3 0,-1 1-4 0,3-1 3 15,2 5 2-15,1-2-2 0,1 2 4 0,4 1-1 16,2 1-3-16,0-2 3 0,2 4-2 0,4-8 1 15,3 8 5-15,4-5 3 0,5 2 0 0,3-1 7 16,0 1 5-16,11-1 2 0,2-3-3 0,14 3 1 16,-14-8-4-16,17 6-3 0,-2-3 2 0,5-3 0 15,-4 1-2-15,3-1 1 0,-6 1-21 0,-9-1-23 16,-4-2-34-16,3 1-36 0,-2 2-40 0,-4-4-44 16,0-3-66-16,-7 3-211 0,-1-7-499 0,2 3 222 15</inkml:trace>
        </inkml:traceGroup>
        <inkml:traceGroup>
          <inkml:annotationXML>
            <emma:emma xmlns:emma="http://www.w3.org/2003/04/emma" version="1.0">
              <emma:interpretation id="{B487EC8C-BB5E-4D66-BCC6-02DDC2B6689C}" emma:medium="tactile" emma:mode="ink">
                <msink:context xmlns:msink="http://schemas.microsoft.com/ink/2010/main" type="inkWord" rotatedBoundingBox="14799,6783 19171,6581 19239,8057 14867,8259"/>
              </emma:interpretation>
            </emma:emma>
          </inkml:annotationXML>
          <inkml:trace contextRef="#ctx0" brushRef="#br0" timeOffset="172718.5">13841 6613 50 0,'0'0'234'0,"0"0"-13"0,0 0-9 16,22-32-9-16,-14 24-11 0,2 1-12 0,4-2-11 16,-2-1-8-16,1 2-7 0,3-3-10 0,-2-1-3 15,1 0-12-15,1-6-4 0,2 1-6 0,1 0-11 16,1-1-2-16,-2-2-9 0,-3 2-6 16,1 0-8-16,0-2-4 0,-2-1-6 0,-1 1-9 15,-1-2-4-15,2 2-3 0,-1-2-9 0,-3 2 2 0,1-3-5 16,1 3 1-16,-2-4-10 0,-2 2-3 0,1-1-4 15,-2 0-1-15,-4 7-5 0,3-8-2 0,0 0 1 16,-4 3-7-16,1 3 1 0,-3 0-2 0,-3 1-1 16,1 3 2-16,-1-4-5 0,-1 0-4 0,-2 5-3 0,1-2 0 15,-4 1 3-15,2 1-6 0,-4 0 4 16,1 7-3-16,-2-5 0 0,-1 3-3 0,-1 4-1 0,-1-2 2 16,2 5 1-16,-5-2 1 0,3 3-6 0,-1 0 0 15,1 3-2-15,0-2 5 0,-2 5-3 0,2-2-1 16,2 4 1-16,-2 2 1 0,-1-3 5 15,2 2-4-15,-1 3-3 0,2 2 0 0,1-1 1 0,-3 6-1 16,3 1 9-16,0 2-7 0,3 1 2 0,0-2 0 16,3 3-4-16,0 1 7 0,-1-1-3 0,4 1 0 15,-3 2 3-15,4-3-2 0,2 1 1 0,2 1-3 16,2 0-1-16,1-1 3 0,-2-1 1 0,4 1-1 16,2-3 2-16,0 2-1 0,-1 0 0 0,5-6 3 15,2 6-1-15,3-6 3 0,0 1-4 0,3-1 2 16,-2 0 2-16,2-4-2 0,1-2 3 0,4 4-1 15,-2-6 0-15,-1 4-3 0,6-7 3 0,-2 4-3 16,-1-4 1-16,3 0 1 0,-2-4-1 0,-1 2 2 0,0-1 2 16,-1-4-4-16,-1 0-2 0,-6 0 2 15,3-2 1-15,-2-2-2 0,-1 1 1 0,-1-3 2 16,2 2 1-16,-1-3-1 0,-2-2-4 0,7 0 6 0,-7-1-5 16,0 0 1-16,-1-1 1 0,3-6-1 0,-4 4 0 15,2-5-3-15,-1 0 1 0,1 1-1 0,-4 3 1 16,-4-1-5-16,1-2 6 0,-2 2-6 0,1 3-4 15,-4-2 4-15,-2 5-6 0,1-1 2 0,-3 10-1 16,0-20 0-16,0 20 0 0,-9-13 2 0,4 8-1 16,5 5-1-16,-22-7 0 0,8 7-1 0,-1 0 1 15,-4 1-1-15,0 2 3 0,-5 2-1 0,0 4-2 16,2 0 4-16,-1 0-2 0,2 6 2 0,2-2-2 16,4 0 5-16,0 0 0 0,5 2-4 15,-2-1 3-15,3 0-1 0,3 1 2 0,0-1 1 0,3 3-1 16,0-3-3-16,6 3 4 0,-2-3 0 0,5-3 1 15,3 1 2-15,2 2 1 0,-1-3-2 0,7-4 0 16,-1 3-1-16,9-6 2 0,2 3-2 0,0-2-4 16,4-1-2-16,1-2-3 0,-1-2-3 0,-1 0-2 15,3-4 0-15,7-3-3 0,-9 4-2 0,-2-5 5 16,-1-2-2-16,2 3 3 0,-3-4 3 0,-4-2 2 0,3 2-4 16,-2 2 3-16,-4-6 1 0,-3 7 4 15,-4-2 2-15,4 1 6 0,-2 2 10 0,-2-2 6 0,-5 3 6 16,2 0 0-16,-3 1 1 0,1 0 1 0,-8 5 0 15,12-8 1-15,-12 8-6 0,9-7 1 0,-9 7-8 16,0 0 0-16,12-1-6 0,-12 1-1 16,0 0 2-16,0 0-4 0,15 11-1 0,-11-4 0 0,-4-7 1 15,3 13-1-15,2-5 1 0,-4 2-1 0,-1-10 1 16,6 13-1-16,-3-3 4 0,-3-10-4 0,1 13-4 16,2-6 4-16,-3-7-2 0,5 12-2 0,-5-12 4 15,1 9-3-15,-1-9-1 0,0 0 2 0,5 10-1 16,-5-10 0-16,0 0 5 0,0 0-4 0,9 6 3 15,-9-6-2-15,0 0-6 0,0 0 2 0,24-13-2 0,-15 8-4 16,1-1-6-16,1-1 11 0,0-3-12 0,3 2-4 16,-2 0 2-16,1-3 2 0,1 0 8 15,1-1-9-15,-2 3 1 0,0-2 2 0,4-2 4 16,-4 3 0-16,-2-1-1 0,2 3 3 0,-1-2 1 0,0 5 2 16,-3-1-1-16,1 1 3 0,-2 0-1 0,-8 5-1 15,15-4-1-15,-15 4 4 0,13-3 1 0,-13 3-4 16,17 3 0-16,-17-3-1 0,14 5-1 0,-6 1 4 15,-1 0-1-15,4 2-2 0,1-1 1 0,1 3 5 16,1 2-5-16,0-2 4 0,6 3 2 0,-7-2-5 16,2-2 4-16,0 2-2 0,3-3 0 0,0-2 1 15,-2 4 5-15,2-3-5 0,0-2 3 0,-3-2-3 16,1 1 5-16,1-3-5 0,-2 2 3 0,0-3-6 16,1 0 3-16,-1-3 3 0,0 1-1 0,-2-4-5 15,1-1 1-15,2 2 2 0,-1-1 1 0,-2-4 1 16,1 2-3-16,-1-2 5 0,-2 7-3 0,4-4-3 15,-6-1 0-15,0 3-4 0,-2 1 4 0,-7 4-4 0,19-7 3 16,-10 7-2-16,-9 0-2 0,18-5 2 0,-10 4-4 16,-8 1 5-16,0 0-2 0,22 6 3 0,-16-4 0 15,5 3-1-15,-3-1 0 0,3 1 2 16,-2 0-1-16,4 1 0 0,1 4 3 0,1-5-4 0,1 2 5 16,-1-1 0-16,4 1 1 0,8-2-1 0,0-3 2 15,0 4-3-15,0-6 1 0,-6 0 0 0,4 0 1 16,2 1 0-16,-8-2 0 0,-1-1-1 0,1-2-1 15,-4 1 2-15,-1-5 0 0,-1 5 2 0,-4-4-6 16,0 1 1-16,-1-3-3 0,-5 1-4 0,1-3-3 16,-4 11-8-16,-4-18-4 0,-2 9-5 0,1 0-4 15,-5 2 0-15,-4-1 1 0,-5 3-2 0,2-3-1 16,-8 5 0-16,0 3 1 0,-2-4 2 0,0 6 2 16,0-2 4-16,0 3-2 0,2 2 0 0,3 2 0 0,2-2 5 15,1 2-3-15,1 0 1 0,-4 6 2 16,10-3-2-16,-3 2-1 0,3 0 0 0,0 4 0 15,3-6 1-15,-2 5 5 0,9 0-1 0,-7 0 0 16,7-1 4-16,1 0 0 0,1 3 1 0,1-2 2 0,1 2 1 16,7-3 1-16,-4 3 0 0,9 1 2 15,-4 3 0-15,2 2 1 0,2 0 1 0,-1-3 0 0,1 2 1 16,0-1 5-16,0 2-1 0,2-1 2 0,-1 5 1 16,0-5-1-16,-1 5 3 0,-1-2-1 0,-1 0 0 15,1-4 4-15,-1 2 1 0,-3-1-4 0,0 1 4 16,0-2 0-16,-1-4 7 0,-4-2-6 0,2-1 0 15,-3 0 6-15,1-3 3 0,-2 1 9 0,-2-12 7 16,-6 19 5-16,0-12-5 0,-3-1 1 0,-3-2-2 16,-3 2-1-16,-9-3-4 0,5-2-5 0,-2 0-1 15,2-2-2-15,-10-2-3 0,-2 0 2 0,3-1 0 16,-1-6-4-16,3 2-4 0,-1-2-9 0,0 0-17 16,3-1-14-16,3 1-14 0,3 2-16 0,5-3-26 15,1 2-23-15,3-2-23 0,1-1-41 0,7-4-19 16,1 1-42-16,1-3-160 0,7-5-423 0,4-1 187 15</inkml:trace>
          <inkml:trace contextRef="#ctx0" brushRef="#br0" timeOffset="173034.95">16936 5992 140 0,'7'-10'227'0,"-7"10"-18"0,0 0-18 0,6-8-22 16,-6 8-14-16,0 0-16 0,0 0-5 0,0 0 1 15,0 0-7-15,0 0-6 0,7 25 1 0,-7-12 11 16,0 2-15-16,-1 1 0 0,1 1-6 0,0 6-5 16,-3 1-2-16,1-4-4 0,2 5-6 15,0 2-4-15,2-2-11 0,1 0-3 0,0 3-2 0,-2-2-10 16,4 0-4-16,-1 1-9 0,-1-4-3 0,3 4-3 15,-1-3-5-15,-2-3-3 0,1 3-5 0,4-3-1 16,-7-3-3-16,4 5-12 0,-2-7-14 0,1 1-20 0,-2-3-27 16,2 3-28-16,2-1-35 0,-4-8-23 15,2 3-39-15,-1-3-51 0,-3-8-252 0,2 13-510 16,-2-13 227-16</inkml:trace>
          <inkml:trace contextRef="#ctx0" brushRef="#br0" timeOffset="173647.03">16743 6550 109 0,'0'0'210'16,"9"-14"-12"-16,-3 6-13 0,2-4-9 0,2-3-10 16,0 1-16-16,4 1-17 0,-1-5-8 0,4-2-15 15,-1-3-9-15,0 0-12 0,1-2-8 0,2-6-8 16,2-4-6-16,3 4-7 0,-2-2-7 0,2 2-6 15,-1-2-7-15,0 2-4 0,-2-2-1 0,2 4-7 16,-10 6-2-16,5 2 4 0,-3-1 6 0,1 2-1 16,-5 5 4-16,-1 1 3 0,2 2 3 0,-3 0 3 0,2 2 6 15,-4 2-7-15,-4-2 3 0,3 3-4 16,0 2-6-16,-6 5-6 0,9-5-4 0,-9 5-5 16,12-1-3-16,-12 1-2 0,0 0-4 0,19 13-2 15,-14-2 2-15,2 2-2 0,-1 3 4 0,2-1-2 0,-5 9 1 16,1 3 0-16,-2-2 2 0,3 3 1 0,1 0 3 15,0 6 5-15,-1-3-9 0,2 5 6 0,-1-9-7 16,-3-1 7-16,5-2-8 0,-4 4-3 0,-1-4 4 16,0-3-2-16,3-2 4 0,-3-3-9 0,3-1 7 15,-1-1-5-15,-2-2 1 0,1-1-1 0,2 0-3 16,-3-4 2-16,3 0 1 0,0 0-2 0,0 0 0 16,1-2 0-16,-7-5 3 0,18 9-5 0,-9-7 2 15,-9-2 1-15,21-1-5 0,-9 0 4 0,1-3-4 16,2-2-4-16,-3 1-3 0,3-4 0 0,-1 0-6 15,1 0 1-15,-5-2-4 0,3-2-6 0,1 0 1 16,-2-2-3-16,0 4 7 0,0-3 1 0,-3 3-2 16,-2 2 0-16,-1 1 2 0,0 1 6 0,1 2 1 0,-7 5 0 15,8-9-1-15,-8 9-3 0,6-7 0 16,-6 7 0-16,0 0 3 0,0 0 0 0,0 0-3 16,0 0 1-16,15 14 4 0,-15-14 1 0,9 13 0 15,-6-5-1-15,1 3 4 0,-1-1 2 0,2 3-1 0,2-1 0 16,-1 1 3-16,0-2-3 0,0-1 1 0,1 4-1 15,-1-7-3-15,0 3-10 0,3 1-25 0,-3-3-20 16,0-2-26-16,0 1-26 0,-1 0-28 0,4 0-38 16,-9-7-34-16,14 5-52 0,-5-5-137 0,-9 0-425 15,20-5 188-15</inkml:trace>
          <inkml:trace contextRef="#ctx0" brushRef="#br0" timeOffset="173945.84">18126 6246 194 0,'-2'-13'293'0,"2"13"-17"0,-4-12-17 16,4 12-21-16,0 0-20 0,-6-11-20 0,6 11-21 0,0 0-20 15,0 0-22-15,-3-8-11 0,3 8-13 16,0 0-10-16,0 0-9 0,0 0-9 0,0 0-10 16,-14 24-7-16,14-24-7 0,-6 13-8 0,2-5-3 0,4-8-6 15,-2 21-2-15,4-11-4 0,-2 5-5 0,3-3-2 16,-2 0-3-16,1 3 0 0,4-2-5 0,0 3 3 15,0 1 1-15,3-2 2 0,0-3 0 16,-2 1-3-16,2 1 1 0,2-2 2 0,-1 0-3 0,-3 1 1 16,2-6-2-16,0 3-1 0,-3-3-2 0,0 0-1 15,0-2-1-15,0 2-5 0,-6-7-7 0,3 10-14 16,-3-10-13-16,0 0-27 0,0 0-31 0,-9 14-47 16,-3-10-52-16,12-4-65 0,-28 0-232 0,15-1-516 15,-5 1 229-15</inkml:trace>
        </inkml:traceGroup>
        <inkml:traceGroup>
          <inkml:annotationXML>
            <emma:emma xmlns:emma="http://www.w3.org/2003/04/emma" version="1.0">
              <emma:interpretation id="{60C9AA16-72F5-4DDB-8624-C93192679F07}" emma:medium="tactile" emma:mode="ink">
                <msink:context xmlns:msink="http://schemas.microsoft.com/ink/2010/main" type="inkWord" rotatedBoundingBox="20209,6980 22700,6865 22723,7356 20232,7471"/>
              </emma:interpretation>
            </emma:emma>
          </inkml:annotationXML>
          <inkml:trace contextRef="#ctx0" brushRef="#br0" timeOffset="176081.91">19231 6365 89 0,'0'0'256'16,"0"0"-20"-16,0 0-25 0,0 0-27 0,0 0-17 15,0 0-14-15,0 0-10 0,0 0-14 0,0 0-14 16,0 0-6-16,15 14-9 0,-8-11-4 0,4 2-4 16,-11-5-4-16,16 7-2 0,0-4 2 0,1 3-9 0,1-4-1 15,1 0-7-15,5-1-8 0,4-1-5 16,-5 2-1-16,4-5-9 0,-4 1-6 0,1 0-1 16,2-4-6-16,-7 3-2 0,0-2-4 0,-1-2-4 0,-1 3 1 15,1-3-5-15,-5 2 0 0,-3-2 0 16,5-1-4-16,-7 1-1 0,-2 0-1 0,-2 0-5 0,5-6 1 15,-7 4 0-15,1 0 0 0,-3 9-3 0,0-18-1 16,0 7-2-16,0 11-2 0,-5-19-1 0,-4 7 0 16,0 1 1-16,-4 4-2 0,-1 2-1 0,-3-2 0 15,0 3 0-15,-2 3 2 0,-2-1-5 0,-4 2-1 16,-1 3 4-16,-1 1-1 0,2 2-1 0,-2 1 2 16,2 3-3-16,1 1 1 0,0-2-2 0,3 7 2 15,-3-6-4-15,6 5 5 0,5-3-1 0,1 0-1 16,2 1-1-16,1-2 3 0,3 4-1 0,0 0 0 15,4 0 3-15,2-1 2 0,2-1-1 0,-1-2 1 16,4-3-3-16,2 2 0 0,1-3 3 0,5 0 3 0,0-1-4 16,7-1 1-16,2-3 0 0,-4-1-3 15,9-1 1-15,-8-1 0 0,7-2 1 0,-5-1-4 16,2 2-1-16,-3-6 6 0,2-1-8 0,-4 2 3 16,-1-2-2-16,6-5 1 0,-8 4-4 0,5-7 5 15,-1 1-1-15,0 1 2 0,-1 0 0 0,-3 5-4 0,2-8 1 16,-1 5 1-16,-2-1 0 0,-1 3 2 0,-1-3-2 15,1 4 3-15,-5 3 2 0,4-3 2 0,-8 3 7 16,2 2 0-16,-6 5-4 0,12-11-1 0,-12 11-2 16,9-2-1-16,-9 2 3 0,0 0-3 0,0 0 2 15,0 0 4-15,18 12-6 0,-12-6 2 0,-6-6 1 16,6 17 1-16,-3-8-5 0,1-1 5 0,2 3-2 16,0 3 1-16,0-4 0 0,-1 3-3 0,-2-4 3 15,0 0 0-15,3 2-2 0,0-4 0 0,0 3-1 16,-1-5 2-16,-5-5 1 0,14 11-4 0,-8-5 0 15,0-1 2-15,-6-5-6 0,16 5-2 0,-4-5 0 16,-12 0-4-16,20 0-3 0,-9-4 4 0,3 1-4 0,1-2 6 16,-2-1-4-16,1-1 5 0,1 1-1 0,-2-4 2 15,3 2-3-15,-2-3 4 0,-1-1-1 16,1 3 0-16,-1-3-4 0,1 2 3 0,-3 1 0 0,-2 3 2 16,-1-2 8-16,2 1 2 0,-2 5 0 0,-8 2 4 15,10-8-5-15,-4 4 3 0,-6 4-7 0,12-4 1 16,-12 4-4-16,0 0 10 0,14 9-5 0,-14-9 1 15,5 13-1-15,0-6 0 0,-4 3-2 0,2-1 1 16,-3 2 2-16,5 1-1 0,-4-1-2 0,2 2 0 16,-3-3 0-16,2 1 2 0,-1-1-2 0,-1-10 3 15,5 17-3-15,-4-9 1 0,-1-8 3 0,2 10-4 16,-2-10 0-16,6 9 7 0,-6-9-4 0,6 8 1 16,-6-8 0-16,0 0-2 0,15 1 2 0,-15-1-4 15,16-1 2-15,-16 1-1 0,19-5-3 0,-8 2 2 16,1-5-2-16,3 4 1 0,-2-6-2 0,1 3 2 15,2-3-5-15,-1 0-2 0,0-2 0 0,7-2-1 16,-2 1 0-16,0 2 1 0,-5 0 0 0,0 4-1 0,-1-4 2 16,2 4 0-16,-5-3-2 0,-1 7 1 0,2-3 0 15,-3 5 4-15,1-3 0 0,-10 4-2 16,15-2-2-16,-15 2 2 0,15 2-2 0,-4 2 9 16,-11-4-6-16,14 7 3 0,-2 4-1 0,-4-4 5 0,1 3-5 15,3 4 5-15,-3-5-5 0,1 0 3 16,-1 4 0-16,2-2 0 0,0 3 0 0,0-3 2 0,1 1-3 15,0-3 6-15,-3 0-3 0,1-2-2 0,4 2 1 16,-1-3 3-16,0-3-10 0,-4 0-3 0,2 0-5 16,2-3-6-16,1 0-8 0,1-3 11 0,2-1-9 15,0-2 7-15,-4 0-4 0,4-2-3 0,4-6 1 16,-7 2 5-16,10-4-3 0,-3-5 3 0,2 0-2 16,0-7 6-16,4 0-2 0,-4-3 3 0,6 0 2 15,-2 0 5-15,0 2-7 0,-1-6 5 0,2 4 1 16,-7 2-1-16,-3 4 5 0,-5 6 9 0,3 1 4 15,-4 4 9-15,0 0 0 0,0 1-1 0,-4 5-2 16,-5 4 0-16,4-3-8 0,-7 7 2 0,11-10-2 0,-11 10-1 16,12-1-4-16,-12 1 0 0,10 11 2 0,-10-11-4 15,10 18 1-15,-4-5 0 0,-4 5-1 16,4-1 2-16,-3 6-1 0,1 1-1 0,1 0 4 0,2 1-2 16,-4-1-3-16,3 1 3 0,2-5-2 0,1 2 1 15,-2 1 0-15,-1-5 3 0,-2-1-4 0,5-2 4 16,-3-2-3-16,-1 1 0 0,1-5-1 0,1 1 0 15,-1-4 2-15,0 1 6 0,-6-7-6 0,8 10 0 16,-8-10 2-16,4 10 0 0,-4-10 10 0,8 4-1 16,-8-4-1-16,0 0 1 0,0 0-5 0,0 0 3 15,0 0-2-15,0 0-6 0,0 0 1 0,0 0 0 16,0 0-2-16,-18-31 1 0,4 20-3 0,4 5 4 16,-8-1-6-16,-1 2 0 0,-4-1 7 0,1 2-9 15,-2 1 0-15,3 3-1 0,2-4 0 0,-1 4-2 16,1 4 3-16,1-1-1 0,3 1-1 0,2 2 1 15,2-1-1-15,2 1 1 0,3 1 4 0,6-7-4 16,-7 11 1-16,5-4 1 0,2-7 8 0,0 0-7 16,6 19 1-16,2-12 0 0,-1-3 3 0,-7-4-1 0,27 5-1 15,-9-1-2-15,9-1 0 0,-3-1-1 16,1-2-10-16,2 0-16 0,4 0-16 0,-4 0-19 0,0 1-20 16,1-2-22-16,-2 1-22 0,-6-2-38 15,6-2-36-15,-1 1-60 0,-8 1-133 0,5-1-425 16,-7-1 188-16</inkml:trace>
        </inkml:traceGroup>
        <inkml:traceGroup>
          <inkml:annotationXML>
            <emma:emma xmlns:emma="http://www.w3.org/2003/04/emma" version="1.0">
              <emma:interpretation id="{8500FC3C-4766-45E6-ABB9-3C0B6BE4966C}" emma:medium="tactile" emma:mode="ink">
                <msink:context xmlns:msink="http://schemas.microsoft.com/ink/2010/main" type="inkWord" rotatedBoundingBox="23702,6522 27105,6365 27146,7239 23743,7396"/>
              </emma:interpretation>
            </emma:emma>
          </inkml:annotationXML>
          <inkml:trace contextRef="#ctx0" brushRef="#br0" timeOffset="176572.22">23259 5789 212 0,'0'0'227'15,"0"0"-10"-15,0 0-15 0,0 0-7 0,0 0-9 0,2 25-13 16,5-12-6-16,-6 4-10 0,4 1-7 15,-1-1-8-15,5 8-11 0,-3-4-10 0,2 4-10 16,2 2-16-16,-2-2 0 0,-1 0-13 0,-1-1-9 16,2 0-6-16,-1-1-4 0,-1 0-4 0,-2-6-7 0,4 7-8 15,-1-2-3-15,-2-8-5 0,1 3-11 0,-5-4-18 16,1 3-22-16,-2-3-23 0,0 0-29 16,0-1-25-16,-3 1-35 0,-2-3-33 0,5-10-44 15,-12 12-201-15,8-6-438 0,-7-3 193 0</inkml:trace>
          <inkml:trace contextRef="#ctx0" brushRef="#br0" timeOffset="177673.91">22728 5994 81 0,'5'-22'187'15,"-1"10"-11"-15,2 0-20 0,1-3-14 0,8-3-14 0,2 1-6 16,-5 2-16-16,4-5-11 0,2 1-11 0,1 0-2 16,2 0-5-16,3-2-9 0,-1 5-5 0,8-10-15 15,-9 10 3-15,5-1-1 0,-2-1-1 0,10-6-6 16,-2 6 2-16,-7 3 0 0,1 2 1 0,10-5 1 16,2 1 7-16,-12 5-3 0,-2 3 1 0,2-1 6 15,0 2-1-15,1 1 2 0,-2-1 3 0,1 2-2 16,-8 4-4-16,0-1-4 0,-2 1-6 0,1 2-1 15,-6 4-10-15,-2-3-2 0,7 4-1 0,-10 3-2 16,5 2-2-16,-5 1 3 0,2 3 2 0,2 10-1 16,-4-2-2-16,1 2 2 0,1 1-5 0,-3 3 2 15,0 8-3-15,1-7-1 0,0 6-3 0,2 4 2 16,-6-12-4-16,5 1 1 0,4 7-5 0,-8-9 2 16,4 4-4-16,-7-2 3 0,7-3-5 0,-2-1-2 15,0 1-3-15,0-1 4 0,1-10-4 0,-5 5 4 16,5-7-4-16,-1 5 2 0,0-2 1 0,1-4-7 0,-1 2 7 15,2-3-4-15,-2-2-1 0,4-1 4 0,1 3-2 16,-2-3 1-16,0-5-5 0,1 3 5 0,0-2-7 16,2 0-3-16,-12-3-3 0,23 1-5 0,-13 3-3 15,-10-4-5-15,27-11-4 0,-12 7-4 0,-8 1-4 16,8-7 1-16,-4 3-6 0,2-5-4 0,4 1 0 16,-8-1 2-16,2 0 1 0,3-3 2 0,-7-1 0 15,2 3 3-15,2-2 4 0,-2 4 2 0,-5-2 6 16,4 0-1-16,-4 5 1 0,2 0 3 15,-2-1 5-15,-4 9 2 0,9-13 0 0,-9 13 3 0,3-9 1 16,-3 9 0-16,5-9 0 0,-5 9 1 0,0 0-1 16,0 0 4-16,9-4-2 0,-9 4 2 0,0 0 7 15,0 0 3-15,15 17 3 0,-11-9 3 0,-4-8 1 0,11 16 3 16,-2-5-1-16,-3-3 2 0,1 5 5 16,2-2 2-16,3-1-4 0,1 4 3 0,4-5-1 15,-1-1-1-15,4 0 0 0,3 2-3 0,3-4-2 16,2 2 0-16,2-4-3 0,-3 2 5 0,4-2-9 0,8 0-1 15,-11-1 4-15,4-2-6 0,-1-1 7 0,-3 0-9 16,-1-5 1-16,1 2-4 0,-8-3-1 0,4 0 1 16,-2-4-2-16,-6 4 2 0,-1-4-2 0,-4-1 1 15,-1-1-2-15,-4-1-3 0,2 0 0 0,-5 0-3 16,0 1 0-16,-3 1 1 0,0 11-2 0,-6-24 2 16,1 14 1-16,-4 0 0 0,2 3-1 0,-2 4-1 15,9 3 0-15,-27-6 1 0,12 6-3 0,2 1 6 16,-1 3-3-16,-1 0 0 0,-1 3-1 0,2 2 2 15,1 2 1-15,4 0 0 0,2 2-3 0,-4-1 0 16,5 5 5-16,3-7-3 0,-3 5 2 0,6-2 1 16,0 1 0-16,0 0 1 0,0-3-1 0,6-1 3 15,-3-2-1-15,3 3-1 0,5-3 0 0,2 0-1 0,0-2 1 16,4 2 2-16,1-4 1 0,9 0-2 16,-8-2 4-16,6 2-2 0,5-4 0 0,-4 0 1 15,6-5 1-15,-6 0-2 0,1 2 3 0,-2-5 2 0,0 1 0 16,-1 0-1-16,1-2 1 0,-1-3 0 0,-6 2-2 15,5-3 2-15,-3-2-4 0,-3 4 2 0,2-3-1 16,-2 1 3-16,-2 4 1 0,-2 0 9 0,0 0 2 16,-1 1 0-16,-4 4 2 0,1 0-3 0,-9 4-3 15,10-8-4-15,-10 8 0 0,12-3-3 0,-12 3-2 16,0 0 0-16,17 3 1 0,-17-3 5 0,13 9-8 16,-9-2-2-16,2-1 3 0,3 5-2 0,-3 2 0 15,2-1 2-15,1 1-1 0,1 4 0 0,-1-6 3 16,-1 2-1-16,0-1 1 0,0 0 1 0,1 4-1 15,0-6 1-15,-2 4-4 0,-1-7 3 0,5 4-1 16,-5-2-1-16,-3-4-3 0,-3-5-12 0,7 12-20 16,-4-7-17-16,-3-5-17 0,0 0-19 0,6 10-19 15,-6-10-25-15,0 0-37 0,0 0-44 0,0 0-61 16,0 0-154-16,0 0-455 0,0 0 202 0</inkml:trace>
          <inkml:trace contextRef="#ctx0" brushRef="#br0" timeOffset="178086.42">25401 5771 56 0,'0'0'124'0,"25"3"-14"15,-15 3-13-15,1-1-4 0,1 5-15 0,-2-2-11 16,2 3-8-16,-4 1-17 0,1 0 4 0,1 2-5 15,-4 0-2-15,0-1-14 0,1 2 6 0,-1 0-1 16,5 1-3-16,-5-2 4 0,0-1 9 0,1 5 10 16,-4-6 1-16,3 4 7 0,0-2 8 0,-1 1 4 15,4-5 4-15,-5 4 2 0,2-4 2 0,0 1 3 16,0-1 0-16,-5-2 1 0,5 0 4 0,0 1-1 0,-1-2 3 16,-5-7 1-16,9 13-2 0,-3-8 2 15,1 3-3-15,-1-3-1 0,-6-5-2 0,9 7-6 16,-9-7-3-16,14 3 0 0,-14-3-1 0,5 8 4 0,-5-8-5 15,0 0 5-15,14 0 2 0,-14 0-5 0,0 0-11 16,13-11 0-16,-13 11-8 0,11-12 2 16,-2 4-6-16,1-3-8 0,-1 0-2 0,0-1-2 0,2 0-6 15,2-2-4-15,6 0-5 0,-4-3 1 0,9 0-9 16,-5-1-8-16,4 4-11 0,-1-3-17 0,5-1-23 16,1 7-22-16,-2-3-16 0,-2 3-15 0,1 0-27 15,-6 2-30-15,1 2-40 0,-1 3-49 0,-5 0-223 16,-1-3-503-16,-4 3 223 0</inkml:trace>
        </inkml:traceGroup>
        <inkml:traceGroup>
          <inkml:annotationXML>
            <emma:emma xmlns:emma="http://www.w3.org/2003/04/emma" version="1.0">
              <emma:interpretation id="{C0E20109-FAE6-4578-88E4-E724F19CBAA7}" emma:medium="tactile" emma:mode="ink">
                <msink:context xmlns:msink="http://schemas.microsoft.com/ink/2010/main" type="inkWord" rotatedBoundingBox="27979,6676 31571,6510 31600,7144 28008,7310"/>
              </emma:interpretation>
            </emma:emma>
          </inkml:annotationXML>
          <inkml:trace contextRef="#ctx0" brushRef="#br0" timeOffset="179111.66">27067 6129 37 0,'13'3'196'16,"0"0"-10"-16,2-3-16 0,-1 0-8 0,16-3-7 16,-13 3-11-16,10-3-6 0,-1-1-10 0,0 0-10 15,0 3-7-15,-1-6-9 0,-1 1-1 0,-5-3-9 16,-2 4-7-16,2-2 0 0,-4 0-1 0,-1-1-8 15,-1-2-3-15,-7 3-8 0,4-4-6 0,-4 2-8 0,-3-1-4 16,3 2-6-16,-6 8-2 0,-3-21-7 0,0 11-3 16,-3-1-4-16,-1 0-4 0,-5 1-1 0,-1 3-1 15,-1-2-5-15,-5 2-1 0,4 1 2 16,-12-1-3-16,2 0-1 0,-2 5 1 0,-2 3-1 0,4 0-2 16,-2 4 1-16,-1 1-4 0,1 3 2 15,5 1 1-15,-1 2-3 0,4 3 2 0,6-3-6 0,-1 1 1 16,1 0 1-16,-5 6 0 0,10-3-2 0,2-2 5 15,3 0-5-15,0 1 4 0,3 0-2 0,3 0 0 16,0-4 0-16,8 3 1 0,-5-7 0 0,6 0 0 16,1 3 3-16,4-6-3 0,-4 1-2 0,6-2 4 15,1 0-3-15,-4-6 2 0,7 2 0 0,2-3-2 16,-6 2 0-16,1-2 2 0,-1-1-3 0,-3-4-1 16,1 2 2-16,2-3 0 0,1-6-3 0,-1 3 4 15,-6 3-4-15,10-5 2 0,-7-2-1 0,-2-1-1 16,2 5-1-16,-4-1 1 0,1 4 0 0,-1-1-1 15,-1 1 0-15,-2 4 1 0,-2 1 5 0,-1 1-5 0,-6 4-3 16,11-9 4-16,-11 9-4 0,0 0 3 16,11-1-4-16,-11 1 2 0,0 0-3 0,8 14 5 15,-8-14 2-15,6 14-3 0,-6-4 5 0,6 1-1 16,-5 3-3-16,5 0 0 0,-3 3 0 0,5-4 2 0,-2 3 2 16,-3-3-2-16,4-2 1 0,-2-1-1 0,-4-2-10 15,5 2-13-15,-6-10-14 0,6 12-16 0,-6-12-13 16,5 8-13-16,-5-8-22 0,6 8-45 0,-6-8-41 15,0 0-46-15,0 0-121 0,25-14-379 0,-15 10 169 16</inkml:trace>
          <inkml:trace contextRef="#ctx0" brushRef="#br0" timeOffset="179477.72">27964 5763 117 0,'0'0'238'0,"-16"-5"-19"0,7 3-14 16,9 2-19-16,-18 0-14 0,0 3-14 0,8-1-13 0,-4 2-12 16,2 2-16-16,2-2-11 0,1 1-10 15,-1 0-8-15,1 4-8 0,4-3-7 0,-4 1-10 16,6 3-5-16,0-1-4 0,3-9-8 0,-4 19-3 16,4-9-5-16,0-10-1 0,7 24-5 0,-1-13-1 0,5 3-2 15,-2-1-7-15,1 0 3 0,5 3-6 0,-2-5 0 16,1 4 0-16,2-2 0 0,4 0 5 15,-7 1 2-15,3-3-1 0,-1 0 2 0,-4-2-7 0,-2 0 3 16,1 0-3-16,2 1 0 0,-7-2-4 0,1-1 5 16,-4 0-2-16,-2-7 6 0,6 14 1 0,-4-7 4 15,-2-7 0-15,0 0-1 0,-10 15 0 0,10-15-4 16,-11 9-2-16,-1-2-3 0,3-4-1 0,-1 1-8 16,-1 2-8-16,2-2-12 0,-1-3-18 0,-2 2-14 15,12-3-13-15,-16 5-15 0,16-5-14 16,-14 3-27-16,14-3-23 0,0 0-34 0,0 0-32 0,0 0-186 15,0 0-416-15,0 0 185 0</inkml:trace>
          <inkml:trace contextRef="#ctx0" brushRef="#br0" timeOffset="179835.94">28266 5709 11 0,'0'0'188'0,"-17"3"-15"0,17-3-13 16,0 0-14-16,0 0-8 0,-13 10-8 0,13-10-9 0,-3 12-8 15,3-12-8-15,-3 13 1 0,3-13-8 0,-3 16 0 16,3-7-6-16,3 4-3 0,-3-13-7 16,3 21 2-16,-2-10-2 0,2 7-2 0,0-5 2 0,3 2-4 15,2-1 0-15,-2 3-8 0,4-2 3 0,-2 1-4 16,2-1-2-16,-3 1-6 0,2 0 1 0,0-3-5 15,-1 1-3-15,1 0-7 0,-2 0-5 0,2-4-3 16,-3 4-5-16,-4-5-4 0,4 3-1 0,0-1-6 16,-3-4 4-16,1 3-5 0,-1-1-3 0,-3-9 4 15,0 16-2-15,0-16 5 0,-3 13-6 0,3-13-1 16,-16 9-1-16,8-4-3 0,-1 2-2 0,-4-3-18 16,-1 0-20-16,-1 2-21 0,-1-2-30 0,4-2-29 15,-3-1-34-15,3 5-26 0,12-6-38 0,-19-2-222 16,19 2-461-16,-17-5 203 0</inkml:trace>
          <inkml:trace contextRef="#ctx0" brushRef="#br0" timeOffset="180221.91">28616 5952 14 0,'0'0'223'0,"0"0"-21"0,16 11-10 15,-16-11-11-15,6 12-13 0,-6-5-11 0,3 3-10 16,-3-10-12-16,0 18-11 0,5-9-8 0,-5-9-4 16,1 21-2-16,4-10-6 0,-2 3-3 0,0-5-5 15,4 3-3-15,-4-2-3 0,3 1 0 0,0-5 4 16,2 2-5-16,5-2-7 0,-1 2 0 0,3-1-9 16,-2-4-10-16,5-1-3 0,0-1-4 0,-1 0-8 15,2 2-2-15,0-3-2 0,-1-4-6 0,2 1-1 16,-2-2 0-16,-2-3 3 0,-3 0-3 0,2 0-6 15,-3-1-2-15,0-8 1 0,-3 2-7 0,-3 1 1 16,-4-3-7-16,3 2 4 0,-7-1-10 0,-3 1 2 16,-2-1 2-16,-4 4-12 0,-2-5 0 0,-7 4-2 15,5 3 1-15,-4 4-6 0,-5-1-2 0,2 1-9 16,1 4-6-16,0 2-5 0,2-3-10 0,-1 6-5 16,2 3-13-16,2 0-11 0,1-2-12 0,-1 3-11 15,8 0-10-15,-1 0-14 0,3 0-16 0,2 3-14 16,4-10-32-16,-2 12-33 0,2-12-178 0,6 12-418 15,5-7 185-15</inkml:trace>
          <inkml:trace contextRef="#ctx0" brushRef="#br0" timeOffset="180704.75">29323 5869 268 0,'0'0'257'0,"6"-6"-15"15,-6 6-20-15,0 0-22 0,0 0-20 0,0 0-18 16,0 0-18-16,0 0-7 0,0 0-9 0,0 0-10 16,-39 5-14-16,32 0-8 0,-5 5-9 0,0 0-7 15,1-2-8-15,1 1-6 0,-2 5-5 0,2-5-8 16,2 6-5-16,2-7-3 0,3 7-4 0,0-1-5 16,2-1-4-16,-2 1 0 0,3-3 0 15,4 3-5-15,2 0 1 0,2-4-3 0,4 1-2 0,-2-1 0 16,6-2-4-16,-1 0-2 0,3 1 0 0,6-3-4 15,-5-3 0-15,2 1 1 0,8-3-1 0,-11-1 4 16,8-5-5-16,-6 3-1 0,4-5 9 0,1-2 1 16,-3 1 0-16,5-4-1 0,-10 2 0 0,5 0 5 0,-1-4 2 15,-6 4 1-15,1 0 2 0,-4-1 13 16,2 3 7-16,-4-2 15 0,-3 3-5 0,2 1 8 16,-9 6-6-16,11-7 1 0,-11 7-12 0,9-4-11 15,-9 4-8-15,6-7-2 0,-6 7-7 0,0 0-5 0,0 0 6 16,0 0-1-16,0 0-9 0,9 23 1 15,-8-12-1-15,1-3-8 0,1 2 7 0,-2 8-1 16,5-5-4-16,-3 0 2 0,2 5 1 0,-1-6-3 0,-2 7-2 16,5-4 4-16,-2-1-5 0,-3 0-18 0,1-3-9 15,-1-1-16-15,4-3-22 0,-6-7-20 0,3 17-23 16,0-9-18-16,-3-8-16 0,1 10-20 0,-1-10-29 16,0 0-48-16,0 0-276 0,0 0-553 0,0 0 244 15</inkml:trace>
          <inkml:trace contextRef="#ctx0" brushRef="#br0" timeOffset="180891.92">29905 5604 181 0,'0'0'243'15,"4"-13"-28"-15,-4 13-21 0,5-11-22 0,-5 11-16 16,4-7-14-16,-4 7-24 0,0 0-17 0,0 0-28 15,0 0-23-15,16 20-22 0,-11-10-21 0,1 2-21 16,-3 5-40-16,4 4-28 0,-2-3-21 0,-1-1-136 16,1 5-256-16,-2-2 113 0</inkml:trace>
          <inkml:trace contextRef="#ctx0" brushRef="#br0" timeOffset="181409.24">30084 6075 199 0,'7'4'224'0,"2"0"-15"0,6 3-17 0,0-4-19 0,0 2-13 16,4 4-14-16,-2-9-11 0,2 3-13 16,0 3-16-16,7-2-9 0,-7-3-8 0,-3-1-12 15,2 3-3-15,0-6-9 0,-3 2-5 0,-1-5-3 16,1 1-7-16,-4-1-7 0,1-1-1 0,-4 0-7 16,1-4-3-16,-3-2-4 0,0 2-4 0,-5 0-9 0,2 2-9 15,-6-7-6-15,-1 4-8 0,-2-2-1 0,-2 3-5 16,-4 0 3-16,-4-2 0 0,1 4-2 0,-1 0 4 15,-2 2-1-15,-2 0-1 0,-5 3 2 0,6 4-1 16,-1-2 4-16,2 2-5 0,-1 2 5 0,-3 1 1 16,5-2-4-16,-1 6 0 0,2 1 1 0,-2 2 0 15,5-3 6-15,1 6-2 0,1-2 2 0,-1 0-2 16,5 2 2-16,-2-2 5 0,6 2-4 0,-2 1 0 16,5-3 0-16,0-11 4 0,0 18-2 0,0-18 3 15,5 14-1-15,1-7 4 0,1 0 3 0,5 0 0 16,2-5 0-16,1 2 1 0,2-4 3 0,0 0 8 15,4 0 2-15,3-3 5 0,1 0 6 0,-1-6 4 16,3 4-1-16,-2-3-3 0,0-3 5 0,-4-2-2 0,5 4-2 16,-4-6-4-16,0 5-3 0,1-4-1 15,-2 3-5-15,1 1 2 0,-1-5-5 0,-8 8-1 16,1 0-1-16,-1 0-3 0,-4 2-2 0,1 2-3 16,-10 3-2-16,14-2-2 0,-14 2 4 0,9-3-8 0,-9 3-2 15,0 0 2-15,13 9 0 0,-8-4-2 16,-5-5 3-16,6 18-1 0,-6-8-2 0,1 4 1 15,1 0 1-15,2 2 0 0,-5-1 3 0,2 1-5 0,1-2 2 16,-1 1-14-16,2-4-12 0,-3-1-17 0,2 1-12 16,-1 0-16-16,-1-11-22 0,0 12-11 0,0-12-28 15,0 0-41-15,6 5-207 0,-6-5-409 16,0 0 181-16</inkml:trace>
        </inkml:traceGroup>
        <inkml:traceGroup>
          <inkml:annotationXML>
            <emma:emma xmlns:emma="http://www.w3.org/2003/04/emma" version="1.0">
              <emma:interpretation id="{A39A6FC5-623A-4D8D-A1E8-DDA3F1739EA0}" emma:medium="tactile" emma:mode="ink">
                <msink:context xmlns:msink="http://schemas.microsoft.com/ink/2010/main" type="inkWord" rotatedBoundingBox="32008,6422 33445,6356 33484,7199 32047,7266"/>
              </emma:interpretation>
            </emma:emma>
          </inkml:annotationXML>
          <inkml:trace contextRef="#ctx0" brushRef="#br0" timeOffset="181705.76">31174 5467 206 0,'0'0'275'0,"6"-9"-27"0,-6 9-26 16,0 0-25-16,3-11-22 0,-3 11-17 0,0 0-14 15,0 0-12-15,0 0-14 0,0 0-7 0,9 24-5 16,-6-13-2-16,-2 5-3 0,4-1-5 0,-1 9-5 15,-1-1-8-15,3 12-5 0,-1-8-3 0,3 8-5 16,-2-1-3-16,0 2-5 0,2-9-6 0,-1 2-18 16,4 4-2-16,-4 3 7 0,1-9-14 0,-1 9-3 15,-1-8 0-15,0-1 0 0,2-2-1 0,-4-1-8 0,0 1-4 16,1-2-10-16,-1-7-26 0,-1-1-16 0,-3 3-23 16,2-7-16-16,1 4-33 0,-2-5-26 15,-1 1-31-15,0-11-42 0,5 15-196 0,-5-15-438 16,0 12 194-16</inkml:trace>
          <inkml:trace contextRef="#ctx0" brushRef="#br0" timeOffset="182218.17">31049 6041 126 0,'0'0'178'15,"-9"-4"-15"-15,9 4-6 0,0 0-16 0,0 0-11 16,0 0-3-16,0 0-3 0,0 0-8 0,0 0-8 16,0 0-5-16,0 0-7 0,0 0-8 0,0 0-3 15,52 3-7-15,-37-3-7 0,1 1-4 0,6 1-5 16,2-1-3-16,2-2 4 0,4 1-1 0,-2 0-3 16,-1-3-2-16,4 0 1 0,-1 3-7 15,0-3-3-15,-1-2 0 0,3 0-3 0,-2-3-2 0,7-3-5 16,-9 0-6-16,-1 2 0 0,0-4-5 0,-2 1-3 15,-4-2-1-15,-1 0-2 0,-4 3 1 0,-6 0-6 16,2 0 1-16,-1 2-5 0,-7-2 0 0,1 1-1 16,-4 3 0-16,-1 7-5 0,-7-17-1 0,-2 14-1 15,-5-4 1-15,1-1-2 0,-3 6-3 0,-1 2-2 16,-2 0-1-16,-1 1 2 0,2 4 1 0,-1 1-6 16,4 1 3-16,-3 4 6 0,3-3-4 0,0 4-2 15,2 0 4-15,1 5-1 0,0-4 2 0,5 3 0 0,-2-1-2 16,3 4 2-16,1-4 1 0,4 1-3 0,-1-1 3 15,4 8 0-15,2-8 2 0,-1-1-3 16,8-1 2-16,2-1-1 0,1-4 2 0,1 3-8 16,7 0-7-16,3-4-12 0,2 1-10 0,-2-1-9 0,2-5-11 15,0-1-16-15,3-1-6 0,-3-1-10 0,1-3-6 16,-1-1-5-16,1-6-21 0,-1-3-5 0,0 0-6 16,6-11-13-16,0 1-18 0,-2 4-129 15,-3-5-311-15,-5 4 138 0</inkml:trace>
          <inkml:trace contextRef="#ctx0" brushRef="#br0" timeOffset="182585.1">32321 5629 88 0,'6'-7'202'0,"0"2"-10"0,-6 5-17 15,9-7-14-15,-9 7-22 0,7-4-16 0,-7 4-13 16,0 0-7-16,0 0-7 0,0 0-8 0,10 19-5 16,-8-7-1-16,-1 1 3 0,-1 1-6 0,0 5-5 15,0 4 0-15,3 1-2 0,-6 2-1 0,3-2-3 16,-1 2-6-16,1-1-3 0,1 3-4 0,-1-1-4 15,3-3-1-15,-1 5-3 0,-1-5-6 0,4-2 0 16,-2 2-2-16,1-6-2 0,-2-2-6 0,2-1 2 16,-2-2-3-16,-1-5-2 0,-1-8-3 0,3 14 0 15,-3-6-3-15,0-8 2 0,2 13-1 0,-2-13 8 16,0 0 12-16,0 0 5 0,0 0-3 0,0 0-9 16,0 0-5-16,0 0-3 0,0 0-4 0,0 0-1 15,-24-29-4-15,10 16-4 0,-5-1 1 0,4 3-6 16,-1 4-1-16,-8-4-2 0,-1 6-1 0,5-3 3 15,1 5-3-15,-5 2-6 0,5 2 2 0,1 2 7 0,4 0-6 16,-1 5 0-16,5-1 0 0,2-4-3 0,2 7 2 16,2-2 3-16,1 4-2 0,3-12 4 0,3 23-5 15,6-10 2-15,3 0 1 0,1-2-1 16,7 4 0-16,1-2 2 0,4 1-1 0,2-3 1 0,0 0-9 16,-1-1-18-16,3-2-24 0,-1-1-31 0,0 3-40 15,-1-7-51-15,2 1-66 0,-4-4-218 16,-6 0-490-16,5-5 217 0</inkml:trace>
        </inkml:traceGroup>
      </inkml:traceGroup>
      <inkml:traceGroup>
        <inkml:annotationXML>
          <emma:emma xmlns:emma="http://www.w3.org/2003/04/emma" version="1.0">
            <emma:interpretation id="{EDC6055E-00B0-411D-A7DF-5CFD8F213341}" emma:medium="tactile" emma:mode="ink">
              <msink:context xmlns:msink="http://schemas.microsoft.com/ink/2010/main" type="line" rotatedBoundingBox="1307,9435 4124,9422 4128,10238 1311,10252"/>
            </emma:interpretation>
          </emma:emma>
        </inkml:annotationXML>
        <inkml:traceGroup>
          <inkml:annotationXML>
            <emma:emma xmlns:emma="http://www.w3.org/2003/04/emma" version="1.0">
              <emma:interpretation id="{394F93DE-362E-4900-9459-5B9C5B9689F4}" emma:medium="tactile" emma:mode="ink">
                <msink:context xmlns:msink="http://schemas.microsoft.com/ink/2010/main" type="inkWord" rotatedBoundingBox="1307,9435 4124,9422 4128,10238 1311,10252"/>
              </emma:interpretation>
            </emma:emma>
          </inkml:annotationXML>
          <inkml:trace contextRef="#ctx0" brushRef="#br0" timeOffset="184510.95">336 8672 180 0,'-6'-9'234'16,"6"9"-14"-16,-5-13-16 0,0 6-20 0,5 7-17 16,-6-13-18-16,6 13-15 0,-1-11-12 0,1 11-10 15,10-11-16-15,-3 4-7 0,2 1-9 0,5-1-10 16,1 1-5-16,1 2-6 0,4-3-9 0,3 0-4 0,-3 3-4 15,-1 3-1-15,7-5-8 0,-7 4 0 16,6 1-3-16,-1-2-5 0,-4 6-1 0,-1-1-4 16,0-1-2-16,-1 6-4 0,-3-3-1 0,3 3 0 0,-8 3-4 15,4 2 2-15,1-4-1 0,-8 0-1 0,-1 2-1 16,-3 1 1-16,3 2-3 0,-1-1 2 16,-5-2 6-16,0-10-4 0,-9 24 3 0,0-11-1 15,-3-1 5-15,-2 2-6 0,-1-3 2 0,-5 4 0 0,3-3 2 16,-5-3-5-16,4 1-1 0,-4-1-3 0,4 2-17 15,1-1-13-15,-1-3-23 0,3 2-21 0,-1-4-27 16,3 2-23-16,4-2-27 0,1-3-30 0,1 3-175 16,7-5-379-16,0 0 168 0</inkml:trace>
          <inkml:trace contextRef="#ctx0" brushRef="#br0" timeOffset="184117.17">498 8582 146 0,'0'0'276'0,"0"0"-26"0,-5-12-24 0,5 12-30 15,0 0-20-15,0 0-16 0,0 0-16 0,0 0-14 16,0 0-10-16,0 0-9 0,8 44-5 0,-8-28-12 16,4 4-5-16,0-4-6 0,-2 3-6 0,4 5-7 15,-5 1-6-15,4 1-6 0,-2-1-2 16,1 12-7-16,-1-9-3 0,3 0-5 0,0 0 0 0,-1 9-6 16,-2-3-1-16,1-8-5 0,-2-1-1 0,2 5-4 15,-4-5 0-15,2 3-9 0,-7-4-13 0,4-2-18 0,-2-4-20 16,3 6-20-16,-3-10-20 0,1 3-23 15,2-4-31-15,-1 1-28 0,1-3-29 0,0-11-187 0,-5 15-405 16,5-15 179-16</inkml:trace>
          <inkml:trace contextRef="#ctx0" brushRef="#br0" timeOffset="184987.93">955 8728 219 0,'0'0'202'0,"0"0"-25"0,0 0-15 15,8 11-12-15,-8-11-11 0,4 13-11 0,-4-13-10 16,2 15-8-16,-1-6-8 0,-1-9-5 0,5 18-9 0,-4-8-6 16,1 1-4-16,1 2-11 0,-3-2-5 0,0-11-7 15,3 18-4-15,0-9-5 0,-2-1-5 16,-1-8-1-16,2 14-5 0,-2-14 1 0,0 11-9 0,0-11 0 15,0 0 6-15,0 0 14 0,1 11 10 0,-1-11 12 16,0 0-11-16,0 0 0 0,0 0-8 0,0 0-4 16,0 0-7-16,0 0 0 0,12-33-5 0,-6 23-6 15,2-4-5-15,2-3-1 0,3-2-2 0,1 2-1 16,-1-3-7-16,2 2-8 0,0 0-2 0,1 1-2 16,4 0-1-16,-4 1-2 0,-2 7 0 15,2-4-3-15,2 4 0 0,-5 1-1 0,7 0 3 0,-2 4 2 16,0-2 0-16,-2 5-2 0,0-1 0 0,1 2 0 15,-4 2-2-15,1 1 1 0,2 1 1 0,-6 3-2 16,7 1 2-16,-4 2-1 0,-2 1 1 16,1 2-1-16,-2 2 2 0,-1-2 2 0,0 1-1 0,1-3 2 15,-1 6-2-15,0-5 6 0,-4 1-5 0,1 0 3 16,-3-2-2-16,-2-4 1 0,2 4 1 0,3 0 1 16,-1-3-2-16,-4 3 3 0,-1-11-3 0,6 15 4 15,-4-8-1-15,2 2 0 0,-4-9-6 0,2 12-21 16,-2-12-18-16,6 7-26 0,-6-7-22 0,0 0-30 15,1 11-33-15,-1-11-45 0,0 0-178 0,0 0-406 16,0 0 181-16</inkml:trace>
          <inkml:trace contextRef="#ctx0" brushRef="#br0" timeOffset="185214.39">1535 8469 73 0,'0'0'225'0,"0"0"-21"16,-13-7-19-16,13 7-21 0,0 0-22 0,0 0-31 15,0 0-22-15,0 0-23 0,-8 14-31 0,8-14-28 16,0 0-40-16,8 22-30 0,-1-15-139 0,-1 1-217 16,3 0 97-16</inkml:trace>
          <inkml:trace contextRef="#ctx0" brushRef="#br0" timeOffset="185893.96">1940 8602 119 0,'0'0'207'15,"0"0"-11"-15,-35 12-15 0,28-3-9 0,-2-2-10 0,-1 2-10 16,-2 2-11-16,1 2-10 0,1 2-12 0,1-4-7 15,-2 3-8-15,4 0-12 0,1 1-11 16,-2-3-6-16,5 3-3 0,-1 0-12 0,0-4-4 0,2-3-2 16,2-8-6-16,0 22-2 0,2-13-5 0,2 0-5 15,2-2 0-15,0 0-3 0,3-1-1 16,4 0-3-16,5-2-3 0,2-1-2 0,8 2-1 0,0-3-3 16,5-1 0-16,7-4-3 0,2-2-4 0,-2-4-1 15,2 5-4-15,-11-2-2 0,7-2-4 0,1-2-1 16,-1-1-1-16,-9 2-3 0,-3-3-5 15,-2-2 2-15,-1 4 3 0,-5-3 0 0,-6 5-4 0,-4-5 3 16,3 2 1-16,-8 0-2 0,1 3 2 0,-4 8-3 16,0-19 3-16,0 19-2 0,-7-16-1 0,-2 8 3 15,2 3-3-15,-4 2 1 0,-2-1 0 0,-4-2 6 16,2 5-1-16,-3 1 1 0,2 1 3 0,-3 1-3 16,-1 2 2-16,2 0 0 0,2 3 2 0,0-1-4 15,1 2-1-15,0 2 0 0,3 3 1 0,0-3 0 0,3 2 3 16,3 0-2-16,0 1-1 0,2-3 0 0,2 5 3 15,1-2 2-15,4 1-4 0,-1-3 2 16,6 2 0-16,-1-2 0 0,5 3 2 0,2-5-4 16,2 2 3-16,2-4 2 0,7-2-2 0,1 3 1 0,2-3-3 15,-1-3 0-15,4-2 2 0,-2 0-2 0,12-2 0 16,0-4-1-16,-12-1 0 0,1 2-1 0,2-5 2 16,-1 2-2-16,-3-3-2 0,1 2 4 0,-1-5-2 15,-4 1 0-15,1 1 3 0,1-2-2 0,-4-2 1 16,2 0-4-16,-3 0 3 0,-2-2 4 0,0 1-1 15,-2 1 4-15,-4 7 4 0,4-4 1 0,-7 4 0 16,1 0 2-16,2 1-2 0,-7 3-1 0,3 1-5 16,1-1-1-16,-10 5 0 0,20-2-1 0,-11-2 3 15,-9 4-5-15,19 4-2 0,-7-1 3 0,3 3-4 16,-3 1-2-16,1 4 4 0,-1-3-1 0,2 6-1 16,-5-4 1-16,-1 4 1 0,3 0 0 0,-4 0 2 15,-2-2-1-15,-4 1 2 0,-1-3 1 0,0-10 4 16,-1 21 2-16,-7-10-5 0,-2-4 2 0,1 3 2 15,-4-1-1-15,-4 2-5 0,2 0-1 0,0-2-21 16,-1 2-19-16,0-3-24 0,-1 2-26 0,2-3-27 16,2 0-39-16,4-3-33 0,-2-2-220 0,11-2-437 0,-16 2 194 15</inkml:trace>
        </inkml:traceGroup>
      </inkml:traceGroup>
    </inkml:traceGroup>
    <inkml:traceGroup>
      <inkml:annotationXML>
        <emma:emma xmlns:emma="http://www.w3.org/2003/04/emma" version="1.0">
          <emma:interpretation id="{1577B43E-E3A2-4BD0-834F-ADCDD2750020}" emma:medium="tactile" emma:mode="ink">
            <msink:context xmlns:msink="http://schemas.microsoft.com/ink/2010/main" type="paragraph" rotatedBoundingBox="5033,10675 21652,9984 21708,11328 5089,1201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1177290-9E5C-4627-B530-2E3ED1BA6DA3}" emma:medium="tactile" emma:mode="ink">
              <msink:context xmlns:msink="http://schemas.microsoft.com/ink/2010/main" type="line" rotatedBoundingBox="5033,10675 21652,9984 21708,11328 5089,12019">
                <msink:destinationLink direction="with" ref="{06EF2445-F128-4F70-AE0C-1A4019990A7E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570F4F4F-0278-4745-95BB-9110B538AD24}" emma:medium="tactile" emma:mode="ink">
                <msink:context xmlns:msink="http://schemas.microsoft.com/ink/2010/main" type="inkWord" rotatedBoundingBox="5033,10675 8215,10542 8271,11886 5089,12019"/>
              </emma:interpretation>
            </emma:emma>
          </inkml:annotationXML>
          <inkml:trace contextRef="#ctx0" brushRef="#br0" timeOffset="193108.94">4102 9809 30 0,'0'0'139'0,"0"0"-13"0,0 0-10 0,-4-9-11 0,4 9-14 15,0 0 0-15,0 0-6 0,0 0-10 0,0 0-10 16,0 0-4-16,0 0-3 0,0 0-2 0,-3-12-10 16,3 12 2-16,0 0-4 0,0 0-2 0,0 0 5 15,3-16 1-15,-3 16 0 0,0 0-3 0,1-11 1 16,-1 11-4-16,0 0-3 0,2-15-1 0,-2 15 3 15,0 0-3-15,4-13 3 0,-4 13 0 0,0 0-6 16,2-11 0-16,-2 11 0 0,0 0-6 0,4-8 6 16,-4 8-3-16,0 0-1 0,0 0 0 0,0 0 3 15,0 0-5-15,5-10-5 0,-5 10-1 0,0 0-3 16,0 0-9-16,0 0 4 0,0 0 3 0,0 0 2 16,0 0 4-16,0 0 6 0,0 0 7 0,-5 43 5 15,-1-29 2-15,2 1 5 0,-2 2-4 0,0 3 1 0,1 2-1 16,1-6-1-16,-1 8-5 0,-2-2-2 0,4 3-3 15,-3 1 0-15,3 0-2 0,0 0-2 16,4-3-3-16,-1 1-1 0,0 0-2 0,5 0-1 0,-2 1-4 16,1-4-1-16,-1-1 1 0,3 1-3 0,0-3-3 15,2-1 1-15,1 5-1 0,-5-5-1 0,5-3 0 16,-1 3-3-16,-2-3 4 0,3-3-1 0,-4 2-7 16,1 0 6-16,-4-2-4 0,4-4 0 0,-5 4-11 15,4-4-13-15,-5 4-16 0,0-11-17 0,-2 17-21 16,2-8-24-16,0-9-26 0,-4 18-24 0,-4-11-27 0,2-1-61 15,1 1-137-15,5-7-402 0,-9 6 178 16</inkml:trace>
          <inkml:trace contextRef="#ctx0" brushRef="#br0" timeOffset="194661.95">4405 10325 60 0,'0'0'200'0,"-5"8"-11"0,5-8-12 15,0 0-17-15,0 0-10 0,0 0-9 0,0 0-10 16,0 0-12-16,0 0-10 0,0 0-5 0,0 0-6 16,0 0-9-16,32-15-7 0,-23 11-8 0,1-3-5 15,-2 1-8-15,4-1-6 0,1-3-5 0,-1 7-6 0,-2-4-5 16,4 1-2-16,-1-2-3 0,-1 1-4 16,-1-2-3-16,2-1 0 0,-6 4-4 0,2 0-2 15,-1 1-2-15,-1-4-6 0,-7 9 0 0,9-11 2 16,-3 2 1-16,-6 9-4 0,5-15-4 0,-5 15 0 0,-3-11-4 15,3 11 1-15,-8-11-1 0,8 11-1 0,-13-6 2 16,2 2-5-16,11 4-1 0,-19-1-1 0,19 1 5 16,-27 1-3-16,14 2 0 0,-4-2 2 0,1 5-1 15,0 0-1-15,-1 1-3 0,2 0 4 0,-3 1 1 16,3 1-4-16,1 1 1 0,0 0 1 0,1 0 1 16,2 1 1-16,1 4 1 0,1-2-2 0,1 0 3 15,2-2 0-15,3 3 1 0,0-2-2 0,3 4-3 16,0-3 3-16,3 0-1 0,0-1 4 0,0-4-3 0,5 2 0 15,-5-2-1-15,3 0 1 0,6 0-3 16,1 0 6-16,2-3-4 0,3-1 4 0,0 0 1 16,0-4 0-16,6 0-4 0,1 0 0 0,2-3 0 0,-2 0 0 15,-1-1-2-15,1 0 2 0,1-1-2 0,-7-5 2 16,6 2-4-16,-4 0 4 0,0-4-2 0,-3 3-1 16,-1-1 1-16,-3-1 1 0,3 0-2 0,-4-1 3 15,1 3-2-15,-2-2 0 0,-5 4-1 0,2-4 4 16,-2 3-4-16,-1 0 0 0,-6 8 2 0,11-10-1 15,-8 5 1-15,-3 5 0 0,9-8-4 0,-9 8 3 16,0 0-2-16,7-5-2 0,-7 5-1 0,0 0 1 16,0 0 1-16,0 0 0 0,0 0 1 0,8 17-1 15,-8-17-1-15,0 14 0 0,0-14 1 0,-3 14 3 16,3-14-2-16,-2 24-1 0,1-17 2 0,-1 4 2 16,2-11 0-16,0 19-3 0,-1-8-1 0,1-11 3 15,0 18-2-15,0-18 0 0,1 13 3 0,-1-13 3 0,2 12-9 16,-2-12 9-16,0 0-4 0,0 14 4 15,0-14 0-15,0 0 0 0,7 5-2 0,-7-5 1 16,0 0-3-16,15 0 1 0,-15 0 0 0,18-5 3 0,-18 5-5 16,13-7 3-16,-5 2-2 0,2 1-4 0,-1-4-2 15,-1 0 3-15,4 1-5 0,1-2 7 16,1-1-2-16,-6-1 0 0,4 0-1 0,0 4-1 0,-6 0 1 16,3-3-1-16,3 0 4 0,-6 5 3 0,0-1-6 15,-6 6 1-15,9-13-3 0,-9 13 4 0,8-8 0 16,-8 8-2-16,0 0 1 0,0 0-1 0,10-1-2 15,-10 1 4-15,0 0-4 0,0 0 4 0,12 15-5 16,-12-15 2-16,7 13 1 0,-5-5 1 0,2 3 2 16,-1-1-3-16,3 0 5 0,2 2 3 0,1-1-4 15,0 1 4-15,1 1-1 0,-4-2 1 0,4-4-8 16,2 3 8-16,-1-2-3 0,2-2 0 0,-4 2 3 16,5-3-5-16,-5-1 2 0,3-1 3 0,2-1-4 0,-2-2 2 15,3 0 0-15,0 0 3 0,-15 0-6 0,26-7 5 16,-15 5-5-16,1-3 0 0,2-1 1 0,-1 1 1 15,2 1-2-15,-7-3 0 0,4-3 0 0,1 3 1 16,-4 0-2-16,4-3 1 0,-4 5-4 0,-1-2 4 16,-1 0-1-16,2 1 1 0,-9 6-2 0,14-7-2 15,-8 3 0-15,-6 4 2 0,13-6-1 0,-13 6 0 16,12-3 1-16,-12 3 0 0,13 0-5 0,-13 0 4 16,0 0 0-16,26 6 1 0,-20-5-3 15,4 2 4-15,-1 1-2 0,1-1-4 0,7 4 6 0,-4-5 4 16,1 2-7-16,1-1 6 0,-2 1 2 0,3-3-3 15,-4 2 0-15,6-3 0 0,0 3-3 0,-1-6 3 16,0 3-2-16,-2-3 4 0,5 0-1 0,-7-2-2 16,7 1 0-16,-8-2 2 0,1 1 0 0,-3 0 0 0,-1 1 2 15,-1-3-1-15,1-1 0 0,-3 1 0 16,-2-1-2-16,-4 8 0 0,3-18 1 0,-3 11-3 0,0 7-1 16,-3-18 3-16,3 18-4 0,-10-17 1 0,1 11 0 15,-2-5 0-15,2 7-1 0,-4-1 3 16,-6 0-3-16,5 5 0 0,-5-4-1 0,-4 4 1 0,4 4-2 15,0-4 2-15,2 5-2 0,1-1 3 0,-4-2-4 16,4 5 2-16,0 0 0 0,2-3-1 0,2 4 3 16,-1 0-9-16,7-1 5 0,-5 3-4 0,5-3 6 15,-1 3-2-15,3-2-4 0,-1 3 2 0,5-1-3 16,0-10 3-16,-3 20 4 0,3-13-4 0,3 4 5 16,0-1-3-16,5 4-1 0,-3-2 3 0,4 1 5 15,2-2-5-15,-2 2 1 0,4-2 1 0,1 4-2 16,-2-2 5-16,1 0-6 0,6 2 1 0,2 2 0 15,0 0 2-15,0 1-2 0,12 2 6 0,-2 0 0 16,2 2-7-16,-2 0 10 0,-1 0-4 0,3 2-3 16,-8-4 4-16,8 1 0 0,-11-4 2 0,4 5 3 15,7 1-8-15,-12-5 4 0,-1 0 1 0,-3-1-5 0,2 0 4 16,-8-4-5-16,2 0 4 0,-7 0 0 0,0-2 3 16,-2-2-3-16,-4 2-2 0,0-11 6 15,-4 17 4-15,-2-10 0 0,-4 0 2 0,-2-3-4 0,-8-1 1 16,-5 5 3-16,-2-6-2 0,2-1-1 0,-2-2 1 15,-1 1-5-15,-2-2 2 0,-2 0 4 0,3-4-8 16,0-1-3-16,2 1 4 0,1-1-1 0,0 0 1 16,7 1-17-16,-4-5-14 0,7 3-21 0,3-2-21 15,-1 3-33-15,5-6-31 0,3 1-61 0,-1-2-139 16,4 0-359-16,3-4 159 0</inkml:trace>
          <inkml:trace contextRef="#ctx0" brushRef="#br0" timeOffset="195025.07">6496 9776 41 0,'0'0'230'0,"0"0"-25"0,0 0-6 16,0 0-16-16,0 0-14 0,0 0-5 0,-15 26-10 15,10-12-3-15,5 0-12 0,-5 0-6 0,5 2-10 16,0 0-3-16,0 7-8 0,0 1-5 0,3-1-6 16,-1 0-8-16,1 0-5 0,2 1-3 0,1 2-9 15,0 0-4-15,1 1-5 0,2-2-9 0,-1 1-6 16,1-3 1-16,-2 3-9 0,5-2-3 0,-4-1-3 0,-3-2-4 15,6 0-7-15,-2 1 0 0,-3-6-15 0,0 0-23 16,1 2-20-16,-4-5-17 0,3 3-26 0,-6 1-28 16,0-5-34-16,3 1-44 0,-3-13-57 0,-3 18-160 15,3-18-430-15,-6 11 191 0</inkml:trace>
          <inkml:trace contextRef="#ctx0" brushRef="#br0" timeOffset="195583.99">6327 10281 4 0,'0'-15'221'0,"0"15"-22"16,3-20-18-16,2 11-23 0,1-4-12 15,1 2-12-15,2-5-16 0,3 1-13 0,2 2-9 0,-1-3-8 16,6-3-10-16,4-1-9 0,-4-2-6 0,8-3-4 0,-8 8-7 15,1-1-7-15,2-3-3 0,-3 2-2 0,4 1-9 16,-7 3 8-16,4-3 0 0,-1 1 3 16,-9 7 4-16,4-4 4 0,-5 5-1 0,3-2 11 0,-5 3-3 15,-1-2 7-15,-1 3-2 0,4 1-4 0,-9 6 1 16,9-11 0-16,-9 11-10 0,7-7-3 0,-7 7-9 16,6-5-5-16,-6 5-5 0,0 0-2 0,0 0-5 15,0 0-3-15,0 0 0 0,10 19-3 0,-10-19 3 16,3 23 1-16,0-10-2 0,-3 3-4 0,0 4 7 15,0 1 4-15,3 4-4 0,0 0-2 0,0-5 0 16,2 1 2-16,-2 4-3 0,3-3-2 0,-6-6-1 16,7 1 3-16,-4 4-4 0,0-7 1 0,0 0-6 15,0-1 2-15,2 2 0 0,-2-8 1 0,3-2-1 0,-3 5 5 16,-3-10-6-16,10 9 5 0,-4-7-6 16,-6-2 4-16,13 7-6 0,-13-7 6 0,14 2-5 15,-14-2 2-15,18-6-5 0,-5 3 3 0,1-2 0 0,-1-1-1 16,2-5 0-16,-2 1-1 0,4-1-2 0,-1-1 1 15,-2 3-2-15,3-1-2 0,-6-1 3 16,-1 1-2-16,-1 2 4 0,2 5-1 0,-2-7-2 0,-3 6-2 16,1 0-7-16,-7 4 6 0,13-3-2 0,-13 3 1 15,20 3-1-15,-14 1 1 0,7 3 0 0,-1 0 0 16,-1 0-1-16,1 4 1 0,-2 2 6 0,0-6-11 16,2 6-17-16,-1-4-20 0,-2 5-20 0,4-1-31 15,-7 4-31-15,5-8-56 0,-2 4-90 0,-6-7-139 16,-2 2-447-16,-1-8 198 0</inkml:trace>
        </inkml:traceGroup>
        <inkml:traceGroup>
          <inkml:annotationXML>
            <emma:emma xmlns:emma="http://www.w3.org/2003/04/emma" version="1.0">
              <emma:interpretation id="{D427A410-F174-49FE-8244-A6FA1E0B08F5}" emma:medium="tactile" emma:mode="ink">
                <msink:context xmlns:msink="http://schemas.microsoft.com/ink/2010/main" type="inkWord" rotatedBoundingBox="9252,10542 9472,10533 9507,11387 9288,11396"/>
              </emma:interpretation>
            </emma:emma>
          </inkml:annotationXML>
          <inkml:trace contextRef="#ctx0" brushRef="#br0" timeOffset="-214183.89">8280 10114 21 0,'0'0'116'0,"0"0"-15"0,0 0-9 0,0 0-9 16,0 0-11-16,0 0-3 0,0 0-1 15,0 0-6-15,0 0-3 0,0 0 0 0,0 0-5 0,0 0 13 16,0 0-8-16,6-19-5 0,-6 19 5 0,0 0-3 15,0 0 3-15,0 0 0 0,0 0-8 0,0 0 5 16,0 0-4-16,0 0 2 0,0 0-2 0,0 0-12 16,0 0 7-16,-3-13-2 0,3 13 1 15,0 0 1-15,0 0-3 0,0 0 0 0,0 0-6 0,3-11 1 16,-3 11-2-16,0 0 1 0,0 0-1 0,6-13 0 16,-6 13-2-16,4-8-4 0,-4 8-2 0,0 0-2 15,6-9-1-15,-6 9 1 0,0 0-5 0,6-11 3 16,-6 11 1-16,0 0 1 0,6-8-2 0,-6 8 1 15,0 0-1-15,4-6-3 0,-4 6 2 0,0 0-3 16,0 0 3-16,3-11 1 0,-3 11 2 0,0 0 2 16,0 0-2-16,0 0-3 0,0 0 3 0,6-9-5 0,-6 9 1 15,0 0 0-15,0 0 0 0,8-9 1 0,-8 9-1 16,0 0 0-16,0 0 0 0,0 0-2 0,3-8 0 16,-3 8 0-16,0 0 0 0,0 0-6 0,9-7 9 15,-9 7-5-15,0 0 3 0,0 0 1 0,0-11 1 16,0 11-2-16,0 0 3 0,0 0-4 0,0 0 4 15,6-8-6-15,-6 8 1 0,0 0 2 0,0 0 0 16,0 0-4-16,0 0 7 0,0 0 0 0,0 0-2 16,4-8 5-16,-4 8-5 0,0 0-2 0,0 0-1 15,0 0 3-15,0 0-8 0,0 0 7 0,0 0-7 16,0 0-2-16,0 0-1 0,0 0 1 0,0 0-3 16,0 0-2-16,0 0 3 0,0 0-4 0,0 0 2 0,0 0-7 15,0 0 0-15,0 0-3 0,0 0 3 16,0 0 1-16,0 0 3 0,0 0-4 0,0 0 0 15,0 0-2-15,0 0 0 0,0 0 0 0,0 0 4 0,0 0-7 16,-16 29 2-16,16-29 2 0,-6 7 2 0,6-7-2 16,-3 14 1-16,-2-8 4 0,5-6-2 0,-6 11 1 15,3-4-1-15,3-7 3 0,-4 17-3 0,1-11-2 16,3-6 4-16,-3 18 2 0,3-18-5 0,-3 16 3 16,3-8-1-16,0-8-6 0,-3 18 9 0,0-11-3 15,3-7 0-15,3 22-1 0,-3-13-5 0,0 2 4 16,0-11 2-16,3 17-3 0,-3-8 3 0,0 2 0 15,0-11-2-15,3 16 0 0,-3-2 1 0,0-4-2 16,0-10 1-16,3 17 1 0,-3-17-1 0,0 15 4 0,0-5-2 16,0-10 0-16,0 11-3 0,0-11 4 0,3 14-3 15,-3-14 1-15,0 12 1 0,0-12 3 0,1 15-2 16,-1-15 0-16,3 11-2 0,-3-11-2 0,0 14 6 16,0-14-3-16,3 9 1 0,-3-9 1 0,3 11-3 15,-3-11-1-15,3 11 2 0,-3-11 2 0,6 7 4 16,-6-7-2-16,0 0-4 0,5 10 3 0,-5-10-2 15,6 8-1-15,-6-8-2 0,3 8 5 0,-3-8 1 16,0 0 2-16,7 7-2 0,-7-7 2 0,0 0 3 16,9 3 3-16,-9-3-2 0,0 0-2 0,11 4 7 15,-11-4 2-15,0 0 1 0,17-1-6 0,-17 1 3 16,14-4-1-16,-14 4-5 0,13-6 0 0,-4 3-1 16,-9 3 1-16,14-8-15 0,-4 1 11 0,-7 3 1 15,8-1-4-15,-6-2-4 0,-5 7 11 0,14-11-10 16,-11 5 7-16,-3 6-8 0,12-9 6 0,-12 9-5 0,7-7 0 15,-7 7-1-15,3-11-4 0,-3 11-3 16,0-11-1-16,0 11-12 0,0 0-12 0,0 0-10 16,-4-19-11-16,4 19-7 0,-12-8-10 0,12 8-7 0,-14-6-12 15,5 2-10-15,-1-1-9 0,10 5-11 0,-13-6-10 16,4 5-17-16,9 1-12 0,-20-6-24 0,14 4-18 16,6 2-63-16,-19-15-149 0,11 8-441 0,5 0 196 15</inkml:trace>
          <inkml:trace contextRef="#ctx0" brushRef="#br0" timeOffset="-213568.73">8305 9607 91 0,'0'0'218'0,"0"0"-21"0,0 0-18 15,0 0-18-15,0 0-15 0,0 0-21 0,0 0 2 0,0 0-12 16,0 0-7-16,0 0-6 0,0 0-7 0,0 0 3 16,0 0-6-16,0 0-5 0,0 0-3 15,0 0-1-15,0 0-2 0,16 25-3 0,-16-25 6 0,6 3-3 16,-6-3-2-16,0 0 0 0,14 4-1 16,-14-4-2-16,0 0-2 0,12 0-3 0,-12 0-5 0,0 0-7 15,13-5 4-15,-13 5 2 0,11-6-4 0,-11 6 0 16,8-7-4-16,-8 7-3 0,11-10-2 0,-8 6-11 15,-3 4 1-15,12-11-5 0,-12 11-3 0,1-12-5 16,-1 12-2-16,6-9-3 0,-6 9-5 0,3-7 0 16,-3 7-7-16,0 0-18 0,0 0-21 0,0 0-16 15,0 0-9-15,0 0-23 0,0 0-24 0,0 0-26 16,0 0-37-16,-22 22-42 0,14-15-54 0,-4 6-186 16,5-2-480-16,-5 2 213 0</inkml:trace>
        </inkml:traceGroup>
        <inkml:traceGroup>
          <inkml:annotationXML>
            <emma:emma xmlns:emma="http://www.w3.org/2003/04/emma" version="1.0">
              <emma:interpretation id="{F602A28B-9B51-4B66-9B84-FDB6EFD1AEE9}" emma:medium="tactile" emma:mode="ink">
                <msink:context xmlns:msink="http://schemas.microsoft.com/ink/2010/main" type="inkWord" rotatedBoundingBox="10705,10695 10957,10684 10982,11283 10730,11293"/>
              </emma:interpretation>
            </emma:emma>
          </inkml:annotationXML>
          <inkml:trace contextRef="#ctx0" brushRef="#br0" timeOffset="-203645.76">9720 9949 14 0,'0'0'183'0,"0"0"-2"0,0 0-13 0,0 0-12 16,0 0-10-16,0 0-7 0,0 0-9 0,0 0-8 15,0 0-13-15,0 0 1 0,0 0-8 0,0 0-1 16,0 0-11-16,0 0-2 0,0 0-5 0,0 0-3 16,0 0-4-16,21-21-6 0,-21 21-5 0,6-7-6 15,-6 7 0-15,12-10-4 0,-8 5-8 0,-4 5-5 16,15-9 0-16,-10 4-8 0,1-1-2 0,-6 6-2 16,13-10-5-16,-4 6-3 0,-1-3-2 0,-1 2-1 15,-1-4 1-15,0 3-5 0,3-1 1 0,-2 0-2 16,4 0-3-16,-5-1 1 0,0-2-2 0,1 3-4 15,-4-3 2-15,3 3-4 0,-6 7 4 0,11-15-1 16,-10 9-2-16,-1 6 1 0,8-11-4 0,-8 11-1 0,3-8 1 16,-3 8 1-16,7-6 2 0,-7 6-1 15,0 0 0-15,0 0 0 0,8-11-1 0,-8 11-2 16,0 0 4-16,0 0 0 0,1-7-4 0,-1 7 1 0,0 0-4 16,0 0-2-16,0 0-3 0,0 0 3 0,0 0 1 15,0 0 2-15,0 0 0 0,0 0-3 0,0 0 3 16,0 0-3-16,0 0 7 0,-1 36 1 0,2-28 4 15,-1-8 1-15,0 23 5 0,-1-9-1 0,1-4 6 16,0 5-2-16,0-4 3 0,-3 4 1 0,6 0 6 16,-6 0 2-16,3 2 0 0,0-3 1 0,0 3-2 15,-2 0 0-15,4-1 5 0,-2 2-7 0,0-1-1 16,0 3 3-16,0-6 0 0,0 3-1 0,3 0 4 0,-3 1-4 16,1-2-2-16,-1 1 2 0,0 1-3 15,3 0 5-15,0-5-5 0,0 0 4 0,0 3 2 16,-3-6-1-16,1 1 4 0,1-1-7 0,2 0 6 0,-4-10 1 15,8 15-2-15,-7-11 6 0,-1-4-4 0,8 15 3 16,-8-15 4-16,3 8-1 0,-3-8 0 16,6 7 8-16,-6-7-2 0,0 0 2 0,4 7-7 0,-4-7 5 15,0 0-5-15,0 0 4 0,0 0-8 0,0 0-1 16,0 0-1-16,0 0-6 0,0 0 2 0,0 0-7 16,0 0-11-16,6 9-15 0,-6-9-22 0,0 0-24 15,0 0-31-15,0 0-34 0,0 0-32 0,0 0-37 16,0 0-45-16,-22 7-34 0,11-1-76 0,11-6-171 15,-22 2-550-15,15 2 244 0</inkml:trace>
        </inkml:traceGroup>
        <inkml:traceGroup>
          <inkml:annotationXML>
            <emma:emma xmlns:emma="http://www.w3.org/2003/04/emma" version="1.0">
              <emma:interpretation id="{0F0678D1-7C52-4276-B09F-B3AED4407A5D}" emma:medium="tactile" emma:mode="ink">
                <msink:context xmlns:msink="http://schemas.microsoft.com/ink/2010/main" type="inkWord" rotatedBoundingBox="12579,10627 13161,10603 13184,11165 12602,11189"/>
              </emma:interpretation>
            </emma:emma>
          </inkml:annotationXML>
          <inkml:trace contextRef="#ctx0" brushRef="#br0" timeOffset="-188947.63">11616 9838 130 0,'0'0'134'0,"0"0"-5"16,0 0-7-16,0 0-7 0,0 0-9 0,0 0-6 0,0 0-2 15,0 0-9-15,-5-14-4 0,5 14-6 0,0 0-4 16,0 0-7-16,0 0-5 0,0 0-5 0,0 0-5 16,2-17-6-16,-2 17-8 0,4-7 1 0,-4 7-7 15,8-5 1-15,-8 5-8 0,12-10-2 0,-6 5-1 16,-6 5-3-16,13-9 0 0,-5 3 0 0,0 1-8 15,3-2 3-15,-4-1-3 0,8-1-3 0,-1 3-4 16,2-4 7-16,-2 4-6 0,2-1 1 0,-3-1-4 16,1 3 4-16,-1-2-2 0,1 0 4 0,1 1-8 15,-7 2-1-15,1-1-6 0,-9 5 10 0,20-7-1 16,-10 6 0-16,-10 1-2 0,14-5 1 0,-14 5-5 16,12-2 3-16,-12 2 0 0,0 0 1 0,13-4 1 15,-13 4-4-15,0 0 1 0,0 0 2 0,10 6-1 0,-10-6-1 16,0 0-1-16,6 11 3 0,-6-11 2 0,0 10-2 15,0-10 4-15,0 0 1 0,-3 21 3 0,0-10 4 16,2 2-3-16,-3-1-1 0,-1 1 2 0,1 1 4 16,-1 0-3-16,1 0 1 0,-2 1 1 15,1 1 1-15,-2 2-1 0,1-2 3 0,0 0-4 0,-3 4-2 16,-2 5 9-16,5-8 1 0,-4 4-2 0,0 0-3 16,1-4 0-16,-2 4 3 0,2-6-2 0,-1 2-8 15,1-3 8-15,1 0-1 0,-2 1-3 0,1-2 1 16,2 0 3-16,-1 0-1 0,-1-1 3 0,2-1-2 15,1-5 0-15,1 1 1 0,5-7 5 0,-10 11-3 16,2-4 0-16,8-7 0 0,-12 6 0 0,6-1-3 16,6-5 2-16,-10 3-2 0,10-3-2 0,-12 3 1 15,12-3-2-15,0 0-4 0,-15 0 7 0,15 0-2 16,0 0 1-16,-15-7-6 0,15 7 0 0,-7-10-3 16,7 10 4-16,-6-8-2 0,6 8-1 0,-3-11-2 15,3 11-1-15,-5-11 0 0,5 11-5 0,0 0 3 0,-1-15-1 16,1 15-1-16,0 0 0 0,0-11-3 0,0 11 1 15,0 0 1-15,7-11-2 0,-7 11-2 0,0 0 6 16,0 0-7-16,11-6 4 0,-11 6-5 0,0 0 4 16,0 0-1-16,21 6-2 0,-21-6 0 0,13 5 5 15,-1-3-3-15,-2 4 3 0,4 2-2 0,2-1-1 16,1 1 2-16,1-2 4 0,4 1-5 0,3 3 1 16,1-6 0-16,-4 3 6 0,5 0 1 0,1-3-2 15,-4-1 5-15,1 1 4 0,-4-4-9 0,5 1 8 16,-5 1 4-16,-2-4 1 0,0 1 0 0,1-1 4 15,-5 0-5-15,1 2 5 0,-6-5-6 0,2 5 3 16,-12 0-1-16,18-1-4 0,-18 1-2 0,11-1-2 16,-11 1 2-16,0 0-6 0,13-4-13 0,-13 4-15 0,0 0-26 15,0 0-20-15,14 4-10 0,-14-4-22 16,0 0-40-16,0 0-36 0,9 7-212 0,-9-7-422 16,4 4 186-16</inkml:trace>
        </inkml:traceGroup>
        <inkml:traceGroup>
          <inkml:annotationXML>
            <emma:emma xmlns:emma="http://www.w3.org/2003/04/emma" version="1.0">
              <emma:interpretation id="{097B6999-8982-4F48-8C8B-77EC61E4219B}" emma:medium="tactile" emma:mode="ink">
                <msink:context xmlns:msink="http://schemas.microsoft.com/ink/2010/main" type="inkWord" rotatedBoundingBox="14375,10556 14845,10537 14868,11090 14398,11110"/>
              </emma:interpretation>
            </emma:emma>
          </inkml:annotationXML>
          <inkml:trace contextRef="#ctx0" brushRef="#br0" timeOffset="-187706.81">13492 9704 135 0,'-5'-23'202'0,"5"23"-10"0,6-8-14 15,-6 8-11-15,3-10-16 0,-3 10-8 0,6-7-7 16,-6 7-13-16,8-11-11 0,-2 5-11 0,-6 6-10 16,12-11-6-16,-5 4-9 0,4 5-9 0,2-3-5 15,-4-2-1-15,1 1-4 0,5 1-7 0,0 2-4 16,5-4-4-16,-5 6-4 0,1-1-1 0,3-1-2 16,1 2-7-16,-2-3 3 0,-2 4-6 0,0 0 3 15,-2-2-3-15,2 4-3 0,-5-2-3 0,-11 0-2 16,19 4-1-16,-8 0-4 0,-2-2 0 0,-9-2-3 15,11 10 3-15,-6-4 0 0,-5-6-1 0,7 14 0 16,-5-8 1-16,-2-6-1 0,0 18 3 0,0-8 0 16,0-10 1-16,-8 20-2 0,4-12 4 0,-4 4 2 15,0 0-8-15,0-1 9 0,-1 2-7 0,5-5 0 0,-8 1-1 16,0 2 2-16,0-3-1 0,4-2-1 0,1-1 2 16,-1 3-10-16,1-1 7 0,-2-2-4 15,9-5 2-15,-10 8-1 0,4-5-2 0,6-3 0 0,-11 10 5 16,11-10-4-16,0 0 0 0,-9 3-3 15,9-3 6-15,0 0-7 0,-9 3 5 0,9-3 1 16,0 0-1-16,0 0 0 0,0 0-5 0,0 0-3 0,0 0 2 16,0 0-1-16,0 0 2 0,0 0 0 0,0 0-1 15,0 0-3-15,0 0 0 0,0 0-4 0,0 0 1 16,36-6-2-16,-36 6-1 0,15-2-1 0,-15 2 5 16,16-2-8-16,-16 2 5 0,15 2 2 0,-15-2-3 15,18 2 0-15,-18-2 2 0,11 3-4 0,-2-1 6 0,-9-2-2 16,9 6-1-16,-9-6-1 0,7 10 3 15,1-3 3-15,-5 0-3 0,-3-7-1 0,8 14 1 16,-6-7-5-16,2 3 10 0,-2 1-3 0,2 2 0 0,-4-2 0 16,3-1 2-16,2 4-3 0,-4 1 0 0,2-5 0 15,-1 4 3-15,-1 1 0 0,-1-2-1 0,0-2 2 16,0-11-1-16,-1 25 1 0,-1-16 4 0,2-9-1 16,-6 17 8-16,3-11 5 0,-3 4 0 0,-1-2 1 15,-2-3 2-15,-4 2-4 0,-2-1-1 0,-3 0 0 16,-8 1-2-16,0-5 0 0,-3 0-3 0,4-1-1 15,-2 2 3-15,0-2-5 0,2 2 0 0,-2-3-3 16,8-1-2-16,-8-1-16 0,9 2-3 0,1-4-14 16,0 1-9-16,3 3-14 0,-1-4-15 0,15 4-17 15,-19 0-23-15,10-5-16 0,9 5-37 0,-12-6-241 16,12 6-438-16,-5-10 194 0</inkml:trace>
        </inkml:traceGroup>
        <inkml:traceGroup>
          <inkml:annotationXML>
            <emma:emma xmlns:emma="http://www.w3.org/2003/04/emma" version="1.0">
              <emma:interpretation id="{2B2B9C7C-5364-40E7-ABA8-763BBDDE525D}" emma:medium="tactile" emma:mode="ink">
                <msink:context xmlns:msink="http://schemas.microsoft.com/ink/2010/main" type="inkWord" rotatedBoundingBox="16247,10833 17358,10786 17362,10883 16251,10929"/>
              </emma:interpretation>
            </emma:emma>
          </inkml:annotationXML>
          <inkml:trace contextRef="#ctx0" brushRef="#br0" timeOffset="-186663.93">15253 9875 132 0,'0'0'203'16,"0"0"-20"-16,0 0-16 0,0 0-16 0,0 0-10 16,0 0 3-16,0 0-5 0,0 0-3 0,0 0-5 15,0 0-6-15,21 7-5 0,-21-7-3 0,9 8-6 16,-9-8 1-16,0 0-7 0,15 1-5 0,-15-1-5 0,12 2-6 16,-12-2-5-16,10 0 0 0,-10 0-6 15,0 0-4-15,14 4-3 0,-14-4-7 0,0 0-1 16,0 0-1-16,16-4-7 0,-16 4-1 0,0 0-2 0,0 0-6 15,0 0 1-15,9-3-4 0,-9 3-7 0,0 0-2 16,0 0-9-16,2-11-1 0,-2 11-3 16,0 0 3-16,0 0-5 0,0 0-2 0,0 0-1 0,0 0-8 15,0 0 1-15,0 0-2 0,0 0-7 0,-11-18-8 16,11 18-13-16,0 0-12 0,0 0-18 0,0 0-12 16,0 0-19-16,0 0-19 0,0 0-22 0,0 0-15 15,-21 25-29-15,21-25-41 0,0 7-230 0,0-7-473 16,0 0 209-16</inkml:trace>
          <inkml:trace contextRef="#ctx0" brushRef="#br0" timeOffset="-186122.58">15947 9882 221 0,'0'0'245'0,"0"0"-13"16,0-13-12-16,0 13-18 0,0 0-11 0,0 0-13 0,0 0-22 15,0 0-15-15,0 0-14 0,0 0-11 0,0 0-12 16,0 0-14-16,0 0-7 0,0 0-7 16,0 0-8-16,0 0-7 0,0 0-2 0,0 0-5 0,-27 17-6 15,27-17-7-15,0 0-5 0,1 13-1 0,-1-13-2 16,0 0-5-16,2 16 1 0,-2-16-1 0,0 0-6 15,10 8 2-15,-10-8-4 0,9 5-1 0,-9-5 3 16,8 4 0-16,-8-4 4 0,0 0-1 0,13 0 3 16,-13 0-2-16,0 0 5 0,17-8 2 0,-17 8-1 15,0 0 0-15,10-7 2 0,-10 7-1 0,4-10-5 16,-4 10 0-16,6-10-6 0,-6 10 1 0,2-11-6 16,-2 11 0-16,1-10 0 0,-1 10-3 0,0 0-1 15,0 0-4-15,0 0 0 0,0-14-11 0,0 14-15 0,0 0-21 16,0 0-10-16,0 0-25 0,0 0-21 0,0 0-15 15,0 0-15-15,0 0-22 0,0 0-31 0,0 0-26 16,0 0-214-16,0 0-450 0,0 0 199 0</inkml:trace>
          <inkml:trace contextRef="#ctx0" brushRef="#br0" timeOffset="-185794.07">16354 9886 35 0,'0'0'222'0,"0"0"-10"0,0 0-16 0,0 0-21 16,0 0-16-16,0 0-16 0,0 0-10 0,0 0-9 16,0 0-15-16,0 0-1 0,0 0-8 0,0 0-2 0,0 0-1 15,7-6 4-15,-7 6-1 0,0 0-1 0,0 0 10 16,0 0 0-16,0 0 6 0,0 0 0 15,0 0-6-15,0 0-7 0,0 0-4 0,5-12-8 0,-5 12-8 16,0 0-8-16,0 0-4 0,0 0-15 0,-2-17 3 16,2 17-6-16,0 0-10 0,0 0-1 15,-6-13-3-15,6 13-12 0,0 0-1 0,0 0-17 0,-6-8-16 16,6 8-21-16,0 0-23 0,0 0-19 0,0 0-17 16,0 0-24-16,0 0-26 0,-25 12-23 0,25-12-38 15,-7 9-71-15,7-9-148 0,-8 9-451 0,8-9 200 16</inkml:trace>
        </inkml:traceGroup>
        <inkml:traceGroup>
          <inkml:annotationXML>
            <emma:emma xmlns:emma="http://www.w3.org/2003/04/emma" version="1.0">
              <emma:interpretation id="{64753DAE-0136-4437-B1A7-BECF77DD4354}" emma:medium="tactile" emma:mode="ink">
                <msink:context xmlns:msink="http://schemas.microsoft.com/ink/2010/main" type="inkWord" rotatedBoundingBox="18116,10397 18539,10379 18560,10885 18137,10902"/>
              </emma:interpretation>
            </emma:emma>
          </inkml:annotationXML>
          <inkml:trace contextRef="#ctx0" brushRef="#br0" timeOffset="-196803.65">17123 9466 134 0,'0'0'166'15,"0"0"-10"-15,0 0-12 0,0 0-10 0,5-13 1 16,-5 13-5-16,0 0-12 0,0 0-8 0,0-13-10 16,0 13-6-16,0 0-6 0,0 0 2 0,0 0-5 15,0 0-2-15,1-11-3 0,-1 11-5 0,0 0-3 16,0 0 0-16,0 0-4 0,0 0-3 0,0 0-9 16,0 0-7-16,0 0-3 0,0 0-7 0,0 0-9 0,0 0-2 15,0 0-3-15,0 0 0 0,0 0-7 0,0 0-2 16,0 0 5-16,0 0 0 0,0 0-3 15,0 0 0-15,0 0 0 0,12 31 10 0,-9-25 0 0,-3-6 5 16,5 15 3-16,-2-7 0 0,0 0 1 0,0 3-2 16,1-3-1-16,-4-8-1 0,6 17-1 0,-4-6 2 15,-1-2-1-15,4 0-3 0,-1 1 1 0,-2 1-2 16,4 1 0-16,-3-3-2 0,0 2-1 0,0-1-2 16,-3-10-5-16,4 18 1 0,-1-9-1 0,0 2-2 0,-2-4-2 15,1 4 1-15,-2-11-4 0,4 17 4 16,-2-10-5-16,-1 2 0 0,-1-9 4 0,3 15 2 15,-1-8-9-15,-2-7 6 0,1 11-3 0,-1-11-5 0,0 14 4 16,0-14-1-16,0 11 1 0,0-11-7 16,0 13 4-16,0-13 0 0,2 11-3 0,-2-11 2 0,0 0 4 15,-2 18-3-15,2-18-3 0,2 10-2 0,-2-10 3 16,0 0 0-16,0 14-1 0,0-14 1 0,0 0-4 16,-2 12 8-16,2-12-2 0,0 0-1 0,0 0-3 15,2 11 2-15,-2-11 1 0,0 0-3 0,0 0 0 16,3 11 4-16,-3-11-3 0,0 0 1 0,0 0-4 15,0 0 4-15,3 8-4 0,-3-8 2 0,0 0-2 16,0 0 3-16,0 0-1 0,0 0-1 0,0 0-5 0,0 0-7 16,0 0-11-16,0 12-14 0,0-12-17 15,0 0-18-15,0 0-22 0,0 0-25 0,0 0-26 16,0 0-20-16,0 0-29 0,0 0-64 0,0 0-156 16,0 0-447-16,0 0 198 0</inkml:trace>
          <inkml:trace contextRef="#ctx0" brushRef="#br0" timeOffset="-196113.66">17514 9712 171 0,'0'0'158'0,"9"-5"-9"0,-9 5-11 16,0 0-16-16,11-7-3 0,-11 7-11 0,0 0-4 0,7-6-5 15,-7 6-6-15,0 0-3 0,0 0-7 16,8-7-1-16,-8 7-6 0,0 0 0 0,0 0-7 16,0 0 1-16,0 0-2 0,7-6-1 0,-7 6-5 0,0 0-5 15,0 0 1-15,0 0-4 0,0 0-5 0,0 0-7 16,0 0 0-16,0 0-6 0,0 0-2 0,0 0-6 16,0 0-3-16,0 0-2 0,0 0-1 0,0 0-2 15,0 0 6-15,0 0-4 0,0 0 1 0,0 0-3 16,-36 17 4-16,29-14-1 0,-4 1-1 0,4 2 2 15,-7 2 2-15,1-2-2 0,4 0 1 0,-4 1-1 16,-4 1-3-16,1 2 2 0,-2-4-1 0,3 3-8 16,-1-2 1-16,2 0-2 0,1 0 2 0,4-4-2 15,-3 4-3-15,4-3-1 0,-1 1 1 0,1 0-2 16,-1-1 3-16,9-4-9 0,-14 7 5 0,14-7 1 16,-13 7-5-16,13-7 0 0,-8 3 5 0,8-3-5 0,0 0 2 15,-12 5-1-15,12-5 0 0,0 0 0 0,0 0-1 16,-10 3-2-16,10-3 2 0,0 0 0 0,-8 5 1 15,8-5-2-15,0 0 4 0,-10 5-5 0,10-5 0 16,0 0 1-16,-9 5 0 0,9-5-1 0,0 0 3 16,0 0-6-16,0 0 5 0,-10 5-3 0,10-5 6 15,0 0-6-15,0 0-2 0,0 0 7 0,0 0-4 16,0 0 1-16,-11 3 4 0,11-3-5 0,0 0 3 16,0 0-4-16,0 0 2 0,0 0 1 0,0 0-4 15,0 0-2-15,0 0 5 0,0 0-1 0,0 0-1 0,0 0-1 16,0 0 2-16,0 0 3 0,0 0 1 15,0 0-4-15,0 0 6 0,0 0-2 0,0 0 4 16,0 0-4-16,17 18 6 0,-17-18 2 0,10 5 3 0,-10-5 4 16,12 6 3-16,-12-6 0 0,15 2 0 15,-3-1 1-15,1 2-2 0,2 0-4 0,2-2 3 16,-3 2-2-16,1-2-2 0,-1 2-3 0,2-3-4 0,-4 0 4 16,2 0-1-16,-14 0-1 0,16 0-6 0,-6 1 1 15,-10-1 3-15,15 0-3 0,-15 0-10 0,12 2-12 16,-12-2-21-16,11 0-23 0,-11 0-23 0,0 0-27 15,0 0-16-15,12 5-20 0,-12-5-33 0,0 0-45 16,0 0-191-16,0 0-447 0,0 0 199 0</inkml:trace>
        </inkml:traceGroup>
        <inkml:traceGroup>
          <inkml:annotationXML>
            <emma:emma xmlns:emma="http://www.w3.org/2003/04/emma" version="1.0">
              <emma:interpretation id="{E9AD1BCA-FF19-43EB-A8D1-4BBB871143CD}" emma:medium="tactile" emma:mode="ink">
                <msink:context xmlns:msink="http://schemas.microsoft.com/ink/2010/main" type="inkWord" rotatedBoundingBox="19329,10828 20098,10796 20100,10853 19332,10885"/>
              </emma:interpretation>
            </emma:emma>
          </inkml:annotationXML>
          <inkml:trace contextRef="#ctx0" brushRef="#br0" timeOffset="-189923.66">18337 9917 102 0,'0'0'181'0,"0"0"-9"16,0 0-12-16,0 0-13 0,0 0-4 0,0 0-10 0,20-3-9 16,-20 3-8-16,0 0-4 0,0 0-5 15,0 0-8-15,15-8-3 0,-15 8-4 0,0 0-10 0,0 0-5 16,0 0-2-16,12-3-7 0,-12 3-6 0,0 0-5 15,0 0-6-15,0 0-7 0,0 0-3 0,0 0-6 16,0 0-1-16,0 0-5 0,0 0-5 0,0 0 0 16,0 0-2-16,0 0-14 0,0 0-11 0,0 0-8 15,0 0-9-15,13 0-12 0,-13 0-12 0,0 0-19 16,0 0-18-16,0 0-31 0,20 1-21 0,-20-1-30 16,17-1-147-16,-8-3-334 0,-9 4 148 0</inkml:trace>
          <inkml:trace contextRef="#ctx0" brushRef="#br0" timeOffset="-189653.66">18719 9869 115 0,'0'0'228'0,"5"-7"-9"15,-5 7-12-15,0 0-6 0,0 0-11 0,0 0-7 16,0 0-14-16,0 0-12 0,0 0-14 0,9-7-7 15,-9 7-12-15,0 0-6 0,0 0-10 0,0 0-10 16,9-4-5-16,-9 4-11 0,0 0-4 0,12-3-3 0,-12 3-12 16,0 0-3-16,14-4-7 0,-14 4-8 0,12-2-1 15,-12 2-7-15,14 0-4 0,-14 0-4 16,15 0-9-16,-15 0-17 0,18-1-23 0,-18 1-25 0,13 3-19 16,-4-2-27-16,-9-1-12 0,16 4-27 0,-16-4-32 15,17 1-24-15,-10 4-199 0,-7-5-418 0,12 0 185 16</inkml:trace>
          <inkml:trace contextRef="#ctx0" brushRef="#br0" timeOffset="-189483.65">19071 9869 24 0,'0'0'233'16,"9"-7"-14"-16,-9 7-8 0,0 0-14 0,8-7-14 0,-8 7-14 15,0 0-11-15,7-5-14 0,-7 5-14 0,0 0-15 16,9-5-18-16,-9 5-9 0,0 0-25 15,0 0-26-15,0 0-20 0,0 0-22 0,0 0-32 0,0 0-47 16,0 0-43-16,0 0-179 0,0 0-331 0,0 0 147 16</inkml:trace>
        </inkml:traceGroup>
        <inkml:traceGroup>
          <inkml:annotationXML>
            <emma:emma xmlns:emma="http://www.w3.org/2003/04/emma" version="1.0">
              <emma:interpretation id="{8DD89E69-00A0-4405-8F83-792DA64C79CE}" emma:medium="tactile" emma:mode="ink">
                <msink:context xmlns:msink="http://schemas.microsoft.com/ink/2010/main" type="inkWord" rotatedBoundingBox="21147,10503 21673,10481 21687,10817 21161,10838"/>
              </emma:interpretation>
            </emma:emma>
          </inkml:annotationXML>
          <inkml:trace contextRef="#ctx0" brushRef="#br0" timeOffset="-183837.04">20169 9610 120 0,'-14'-20'181'15,"14"20"-7"-15,0 0-11 0,0 0-8 0,0 0-8 16,0 0-9-16,0 0-2 0,0 0-10 0,0 0-11 16,0 0-5-16,0 0-10 0,0 0-9 0,0 0-12 15,0 0-5-15,0 0-11 0,0 0-6 0,0 0-5 0,0 0-7 16,0 0-3-16,0 0-4 0,0 0-6 15,0 0-4-15,0 0 0 0,0 0 0 0,0 0 0 16,0 0-6-16,0 0-1 0,0 0 3 0,0 0 2 16,0 0 0-16,0 0-5 0,3 37 2 0,-3-37-2 0,0 0-1 15,0 16-1-15,0-16-6 0,2 14 2 0,-2-14-1 16,1 12-1-16,-1-12 2 0,2 12-6 0,-2-12 4 16,3 17-1-16,-2-11-1 0,-1-6-2 0,-1 14-2 15,1-14 2-15,3 15 1 0,-3-15-3 16,3 12 0-16,-3-12 1 0,1 12 0 0,-1-12 1 0,2 12 1 15,-2-12-6-15,4 9 0 0,-4-9 0 0,2 10 2 16,-2-10 0-16,0 12-1 0,0-12-2 0,0 0 1 16,4 11 0-16,-4-11 4 0,0 0-6 0,2 13 5 15,-2-13-1-15,0 0-1 0,6 6 0 0,-6-6 0 16,0 0 1-16,0 0 1 0,6 5 2 0,-6-5 2 16,0 0 4-16,0 0 4 0,0 0 4 0,0 0 1 15,0 0 6-15,0 0 2 0,0 0 5 0,0 0-2 16,0 0-5-16,0 0-5 0,0 0 2 0,0 0-3 15,0 0-7-15,0 0 5 0,0 0-8 0,0 0 4 16,10-19-4-16,-10 19 0 0,3-13-3 0,-3 13-3 0,3-14 2 16,-3 14-3-16,6-11-2 0,-1 4-3 0,-5 7-1 15,7-14 5-15,-7 14-6 0,7-12-3 0,-2 5-2 16,-1-2 2-16,-4 9-2 0,11-15 4 0,-8 8 1 16,1-1-5-16,2 0 3 0,-6 8 1 0,9-14-2 15,-3 10 3-15,-6 4-3 0,11-15 0 0,-8 9-3 16,4-3 4-16,-2 1 1 0,-5 8 1 0,13-10 0 15,-6 2-1-15,-1 1 0 0,2 1 1 0,-8 6 1 16,13-11-3-16,-7 4 0 0,5 4 0 0,-4-5 0 16,2 3 0-16,-9 5 2 0,14-8 1 0,-7 1-5 15,-7 7 7-15,12-7-2 0,-6 3-2 0,-6 4-2 16,15-6 4-16,-15 6 2 0,12-7 4 0,-5 6-9 16,-7 1 2-16,11-4-2 0,-11 4 2 0,13-3-1 15,-13 3-1-15,10-1 2 0,-10 1 0 0,0 0 0 0,18 0-1 16,-18 0-1-16,0 0 0 0,14-2 1 0,-14 2-3 15,0 0 4-15,12 3-1 0,-12-3-2 16,0 0 4-16,12 3-6 0,-12-3 0 0,7 4 3 0,-7-4-2 16,0 0 0-16,9 9 6 0,-9-9-4 15,6 7-2-15,-6-7 3 0,4 8-1 0,-4-8 1 0,5 11-2 16,-5-11 2-16,6 10-1 0,-6-10 1 16,3 9 1-16,-3-9-1 0,1 9 0 0,-1-9-1 0,0 14 2 15,0-14 1-15,0 0 2 0,0 14-1 0,0-14 2 16,-1 11 2-16,1-11 1 0,-3 14 1 15,3-14-4-15,-2 12 4 0,2-12 3 0,-6 15 1 0,6-15-3 16,-3 11 1-16,3-11 0 0,-4 15 3 0,0-9-5 16,4-6 2-16,-3 14-1 0,3-14-1 0,-5 14 0 15,5-14-2-15,-3 13 0 0,3-13 0 0,0 16-1 16,0-16 0-16,0 12 6 0,0-12-7 0,0 13 3 16,0-13-1-16,2 9 4 0,-2-9 2 0,6 13 5 15,-6-13 1-15,7 9 5 0,-7-9-2 0,7 8 6 16,-1-4-3-16,-6-4 2 0,12 7 1 0,-12-7-2 15,15 5-2-15,-9-2-4 0,-6-3 1 0,15 3-6 16,-15-3 2-16,17 0-1 0,-17 0-2 0,10 0-12 16,-10 0-26-16,0 0-32 0,13 0-42 0,-13 0-49 0,0 0-48 15,12 1-61-15,-12-1-247 0,0 0-546 16,0 0 241-16</inkml:trace>
        </inkml:traceGroup>
      </inkml:traceGroup>
    </inkml:traceGroup>
    <inkml:traceGroup>
      <inkml:annotationXML>
        <emma:emma xmlns:emma="http://www.w3.org/2003/04/emma" version="1.0">
          <emma:interpretation id="{DA439BF8-E46C-4C3A-9B4B-8B3C61AC877B}" emma:medium="tactile" emma:mode="ink">
            <msink:context xmlns:msink="http://schemas.microsoft.com/ink/2010/main" type="paragraph" rotatedBoundingBox="4894,12347 22141,11732 22181,12853 4934,1346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3993FFD-FB4F-41B4-BACF-3BE83FCF8EB8}" emma:medium="tactile" emma:mode="ink">
              <msink:context xmlns:msink="http://schemas.microsoft.com/ink/2010/main" type="line" rotatedBoundingBox="4894,12347 22141,11732 22181,12853 4934,13468"/>
            </emma:interpretation>
          </emma:emma>
        </inkml:annotationXML>
        <inkml:traceGroup>
          <inkml:annotationXML>
            <emma:emma xmlns:emma="http://www.w3.org/2003/04/emma" version="1.0">
              <emma:interpretation id="{19335F1D-AC87-438E-A146-C886D2594FF8}" emma:medium="tactile" emma:mode="ink">
                <msink:context xmlns:msink="http://schemas.microsoft.com/ink/2010/main" type="inkWord" rotatedBoundingBox="4901,12533 7441,12442 7470,13266 4930,13356"/>
              </emma:interpretation>
            </emma:emma>
          </inkml:annotationXML>
          <inkml:trace contextRef="#ctx0" brushRef="#br0" timeOffset="204517.7">3953 11627 110 0,'-7'-7'182'0,"7"7"-9"0,-14-10-14 16,14 10-8-16,-10-6-10 0,10 6-13 0,-8-8-14 15,8 8-7-15,-7-6-12 0,7 6-8 0,0 0-10 0,0 0-8 16,0 0-8-16,0 0-6 0,0 0-2 0,19-18-9 16,-19 18-2-16,17-4-3 0,-4 4-3 15,3 0-8-15,4 0-3 0,4 0-1 0,1 5-1 0,2-4-5 16,3 0 2-16,-2 3-1 0,3-1-3 16,-4 1-1-16,0 2-1 0,0-1-2 0,0 2-5 0,-2 1 3 15,-7 0-3-15,7 0 2 0,-7-1-1 0,2-3-4 16,-4 5 4-16,0 1-4 0,1-2 3 0,-2 2-4 15,-3-3 0-15,1 0 0 0,-1 3-2 0,-4-2 3 16,-1-1-5-16,-3 0 3 0,1 0-3 0,-5-7 5 16,4 11-4-16,-4-11 3 0,-3 16 2 0,3-16-2 15,-10 11 1-15,0-5 0 0,-2 2 0 0,-2-1-2 16,1-3 2-16,-5 2-1 0,-2 2 0 0,1-5-3 16,-2 4 2-16,2-1-9 0,2 3-15 0,0-3-11 15,-3-3-19-15,4 3-16 0,2-1-16 0,4-2-23 16,-2 1-21-16,4 0-24 0,8-4-116 0,-10 6-289 15,10-6 128-15</inkml:trace>
          <inkml:trace contextRef="#ctx0" brushRef="#br0" timeOffset="203979.93">4224 11554 149 0,'0'0'216'16,"0"0"-21"-16,0 0-12 0,0 0-8 0,0 0-10 15,-2 25-12-15,2-11-7 0,2 3-3 0,1-3 0 16,0 1-9-16,0 9-8 0,2 0-7 0,1-2-9 15,1 3-4-15,1 1-4 0,4-1-9 0,-5 2-7 16,2-1-3-16,3 0-10 0,-4 2-7 0,-1-3-6 16,3 1-8-16,-1 0-4 0,-1-5-1 0,-4 7-4 15,-2-1-7-15,1-1 0 0,-6-4-6 0,1 3-2 16,-2-3-3-16,1-4-1 0,-5 6-1 0,2-3-3 16,0 4-5-16,-1-11-11 0,0 3-13 0,1 0-15 15,-2-3-13-15,1 1-20 0,1 1-19 0,-5-5-22 0,5 2-23 16,-1-1-23-16,2-5-31 0,5-7-24 0,-9 12-188 15,3-10-418-15,6-2 186 0</inkml:trace>
          <inkml:trace contextRef="#ctx0" brushRef="#br0" timeOffset="205019.7">4730 11796 135 0,'0'0'167'0,"0"0"-16"16,0 0-10-16,12 10-9 0,-12-10-12 0,7 3-9 16,-7-3-1-16,8 11-9 0,-2-5-3 0,-6-6-7 15,9 12-7-15,-5-4-8 0,1-1-3 0,-5-7-5 16,7 16-1-16,-4-10-4 0,2 1-9 0,-5-7-4 16,6 15-1-16,-3-8-5 0,-3-7-2 0,3 15-3 15,-3-15-2-15,3 9-3 0,-3-9 5 0,4 7 9 16,-4-7 11-16,0 0 15 0,0 0 5 0,0 0 4 15,0 0-4-15,0 0-5 0,0 0-5 0,0 0 1 16,0 0 4-16,0 0-9 0,0 0-5 0,0 0-6 16,0 0-7-16,0 0-4 0,-10-29-4 0,10 29-4 0,0 0-3 15,7-24-2-15,-1 12-13 0,3 3-14 16,1-2-19-16,1-1-18 0,4 1-15 0,-3 3-14 16,9-5-12-16,-3 3-5 0,5-1-7 0,-6 4-2 0,-2 2-4 15,6-2-1-15,4 1 9 0,-6 2 0 0,-2 1 15 16,2-1 2-16,1 1 12 0,-4-3 3 0,0 2 5 15,-5 3 3-15,4 0 12 0,-6-1 7 0,-9 2 15 16,16-3 5-16,-16 3 11 0,15 3 3 0,-15-3 13 16,12 4 7-16,-12-4 10 0,10 7 5 15,-4-1 11-15,-6-6 1 0,6 15 4 0,-3-8 0 0,-1 3 0 16,4 0 5-16,-3 5-7 0,0-5 1 0,0 5-6 16,1-6-3-16,2 4-2 0,-3-2-4 0,3 4-3 15,-4-6-4-15,3 0 1 0,1 0-3 0,-1 2-2 16,1-2-5-16,-3-1-5 0,0 1-1 0,0 0-5 15,1-2-20-15,-1 3-16 0,-3-10-18 0,5 14-17 16,-1-8-22-16,-4-6-24 0,3 10-22 0,-3-10-30 0,0 0-22 16,0 0-58-16,0 0-123 0,0 0-383 15,0 0 169-15</inkml:trace>
          <inkml:trace contextRef="#ctx0" brushRef="#br0" timeOffset="205767.84">5661 11656 184 0,'-14'11'188'0,"1"0"-5"0,4-1-16 16,-7 3-11-16,-1 2-9 0,-2 3-9 0,2-3-8 0,5 0-8 15,-4 2-10-15,6-2-7 0,-1 1-13 16,-1-2-8-16,5-1-8 0,-2 1-7 0,6 1-5 16,-6-3-6-16,4-2-3 0,5 3-9 0,-3-2-2 0,3-11-6 15,3 18-1-15,-3-18-2 0,3 16-3 16,3-8-7-16,2-5 1 0,-1 1-3 0,2 2-1 16,3-2-2-16,2-3-4 0,5 5 1 0,-3-6-6 0,7-3-1 15,-1 2-2-15,8-5-2 0,-3 1-1 0,1-1-1 16,0-1-4-16,2-2 4 0,-1-2-1 0,0 0 0 15,1-2 1-15,-4 5-3 0,-4-6-1 16,2 3 2-16,-2-3 2 0,-8 3-4 0,5-6 3 0,-6 7-2 16,2-1 1-16,-7-3 0 0,1 1 0 0,-3 1 0 15,1-1-3-15,-4 4 1 0,0 0 3 0,-3 9 4 16,0-17 1-16,0 17 1 0,-6-14-2 0,6 14 0 16,-7-8 0-16,7 8-1 0,-14-10 0 0,14 10 2 15,-19-1 0-15,19 1-3 0,-20 4 4 0,9 0 3 16,0-1-2-16,-5 3 3 0,1 3-3 0,1 2 0 0,1 0 0 15,0 0 1-15,4 2 0 0,-3-3-2 16,1 5 2-16,4 2 1 0,1-4-2 0,3 1 0 16,0 3 0-16,3-3-1 0,3 1 2 0,4-1 1 0,2-1 1 15,6 0 4-15,9 0 8 0,-2-2 1 16,4-2 5-16,7-2 5 0,5 2 6 0,-8-7-1 16,12-2 6-16,0-1-2 0,-2-3 7 0,5-2-3 15,-4 3-5-15,-2-3-2 0,-6 1-2 0,-6-2-8 0,-2 1 2 16,-2 2-3-16,-4 2 0 0,0-3-5 0,-5 3-7 15,-2 0-10-15,-5 1-16 0,-7 1-26 0,14-6-22 16,-14 6-30-16,0 0-34 0,0 0-36 16,0 0-53-16,0 0-55 0,0 0-182 0,0 0-480 0,-36 18 212 15</inkml:trace>
        </inkml:traceGroup>
        <inkml:traceGroup>
          <inkml:annotationXML>
            <emma:emma xmlns:emma="http://www.w3.org/2003/04/emma" version="1.0">
              <emma:interpretation id="{C01B3E20-F579-4CCE-963E-6D43BCC3B330}" emma:medium="tactile" emma:mode="ink">
                <msink:context xmlns:msink="http://schemas.microsoft.com/ink/2010/main" type="inkWord" rotatedBoundingBox="8423,12221 9050,12199 9090,13320 8463,13342"/>
              </emma:interpretation>
            </emma:emma>
          </inkml:annotationXML>
          <inkml:trace contextRef="#ctx0" brushRef="#br0" timeOffset="-209317.84">7601 11381 45 0,'0'0'183'16,"0"0"-12"-16,0 0-10 0,0 0-9 0,0 0-7 16,0 0-6-16,0 0-4 0,-3-11-10 0,3 11 2 0,0 0-1 15,0 0-7-15,0 0-4 0,0 0 4 0,0 0-9 16,0-14-6-16,0 14-14 0,0 0-7 0,0 0-7 16,0 0-10-16,0 0-7 0,0 0-6 0,0 0-5 15,0 0-1-15,0 0-2 0,0 0 0 0,0 0-3 16,0 0 1-16,0 40-4 0,0-25 4 0,-3-2-1 15,3 2 4-15,0 1 0 0,0 0-3 0,0 1-1 16,0 6 3-16,-6-2-7 0,6 2 6 0,-3 1-4 16,2-4 2-16,1-2 0 0,0 4-1 0,1 2-6 15,2-2-1-15,-3 2-2 0,3-1-1 0,0-6 4 16,0 0-7-16,3 6-2 0,-5-4 4 0,5 4 1 0,-3-3-10 16,0-2 0-16,3-1 0 0,-4 0-4 0,4 1-3 15,0-1-3-15,-2 1 4 0,-1-1-6 0,0-1 3 16,0-1-5-16,0-1 3 0,0-1-2 0,-3-1 1 15,0-2-3-15,3-1 2 0,-3-9-2 0,2 16 2 16,-2-6 0-16,0-10-6 0,0 15-6 0,0-15-7 16,-2 15-12-16,2-15-11 0,-3 11-16 0,3-11-15 15,0 0-17-15,0 11-17 0,0-11-21 0,0 0-13 16,0 0-19-16,0 0-14 0,0 0-42 0,0 0-245 16,0 0-490-16,0 0 217 0</inkml:trace>
          <inkml:trace contextRef="#ctx0" brushRef="#br0" timeOffset="-208716.79">7452 11376 81 0,'-3'-10'200'0,"3"10"-1"15,-9-10-16-15,9 10-12 0,-3-7-12 0,3 7-10 16,-5-11-13-16,5 11-10 0,0 0-10 0,0-17-9 0,0 17-12 16,5-12-7-16,-5 12-8 0,6-10-8 0,-6 10-4 15,9-14-5-15,4 11-6 0,-7-2-3 16,11 0-2-16,-7 1-2 0,4-2-3 0,0 3-7 0,0-2 3 16,2 3-5-16,-2 0-2 0,2 2-2 15,-1 0-4-15,1-3-3 0,-2 3 0 0,-1 3-3 0,-1-3-3 16,2 2-3-16,-1 1 3 0,-1 1-5 0,-2-2 5 15,1 2-4-15,1-2-3 0,-2 3-4 0,-4 0 3 16,5 0-2-16,-2-1-2 0,1 6-3 0,-1-3 3 16,-2-1-4-16,-1-1 3 0,3 2-4 0,-3 0 1 15,-1 3-3-15,-2-3 2 0,3 3-3 0,-6-10 6 16,3 15-3-16,-2-5-1 0,-1-10 1 0,-1 16 2 0,1-16-2 16,-9 19 8-16,6-12-5 0,-2 2 2 0,-4-2 0 15,3 1 2-15,-7-3 1 0,4 3-1 16,-4-1-4-16,-4-3 2 0,4 3-1 0,-1 0 1 0,-1-3-3 15,2-1-7-15,0 2 4 0,-2-1-9 0,4-2-12 16,-2 4-13-16,4-3-22 0,9-3-16 16,-20 5-22-16,13-2-21 0,7-3-24 0,-12 7-20 0,5-3-51 15,7-4-148-15,-9 5-384 0,9-5 169 0</inkml:trace>
          <inkml:trace contextRef="#ctx0" brushRef="#br0" timeOffset="-208035.96">8026 12078 98 0,'0'0'203'0,"0"0"-9"0,0 0-11 15,0 0-9-15,-10-7-4 0,10 7-7 0,0 0-3 16,0 0-8-16,0 0-2 0,-6-9-9 0,6 9-6 15,0 0-6-15,0 0-3 0,0 0-16 0,0 0-5 16,0 0-15-16,0 0-6 0,0 0-12 0,0 0-5 0,0 0-10 16,0 0 0-16,0 0-3 0,0 0 3 0,-17 15-5 15,17-15-1-15,0 11-5 0,0-11-1 16,-6 15 4-16,6-15-2 0,-6 13 1 0,5 0 0 0,-2-5-2 16,0 0 1-16,-3 7 2 0,6-15-7 0,-6 19 1 15,6-12 0-15,-5 7-8 0,5-3-3 0,0-11 2 16,-3 20 0-16,0-6-4 0,3-14 4 0,0 16-8 15,0-7 0-15,0-9-3 0,3 15 1 0,-3-5-8 16,0-10 3-16,8 13 3 0,-2-9-2 0,0 5-1 16,-6-9-4-16,13 8 4 0,-7-5-5 0,2 2 0 15,-8-5-5-15,19 8 1 0,-10-6-12 0,1 0-11 16,-10-2-17-16,17 1-13 0,-8 1-14 0,-9-2-11 16,0 0-16-16,16 1-24 0,-16-1-30 0,0 0-22 15,0 0-31-15,11-11-32 0,-11 11-45 0,0 0-179 16,-8-16-483-16,8 16 215 0</inkml:trace>
          <inkml:trace contextRef="#ctx0" brushRef="#br0" timeOffset="-207672.32">8062 11812 8 0,'0'0'244'0,"-6"-10"-11"16,6 10-9-16,0 0-9 0,0 0-10 0,0 0-15 15,0 0-12-15,0 0-13 0,0 0-11 0,0 0-13 16,0 0-9-16,-8-6-7 0,8 6-5 0,0 0-5 15,0 0-3-15,0 0-4 0,0 0-3 0,0 0 1 16,0 0-2-16,0 0 2 0,0 0 2 0,0 0-9 16,0 0 4-16,0 0-19 0,0 0-7 0,0 0-9 15,0 0-6-15,0 0-2 0,14-18-12 0,-14 18-4 0,3-7-7 16,-3 7-4-16,6-7-24 0,-6 7-35 0,0 0-28 16,0 0-38-16,3-11-52 0,-3 11-64 0,0 0-59 15,0 0-256-15,0 0-564 0,0 0 250 0</inkml:trace>
        </inkml:traceGroup>
        <inkml:traceGroup>
          <inkml:annotationXML>
            <emma:emma xmlns:emma="http://www.w3.org/2003/04/emma" version="1.0">
              <emma:interpretation id="{10E9680C-5FFA-407B-85CB-A7936D07DDF3}" emma:medium="tactile" emma:mode="ink">
                <msink:context xmlns:msink="http://schemas.microsoft.com/ink/2010/main" type="inkWord" rotatedBoundingBox="10447,12322 10919,12305 10947,13112 10476,13128"/>
              </emma:interpretation>
            </emma:emma>
          </inkml:annotationXML>
          <inkml:trace contextRef="#ctx0" brushRef="#br0" timeOffset="-175204.99">9620 11412 50 0,'0'0'125'0,"0"0"-13"0,0 0-5 15,-6-11-6-15,6 11 1 0,0 0-10 0,0 0-4 16,0 0-4-16,0 0-4 0,0 0 5 0,0 0-7 16,0 0-3-16,0 0-4 0,0 0-7 0,0 0-2 15,0 0-3-15,0 0-7 0,0 0-8 0,0 0-3 16,0 0-8-16,0 0 1 0,0 0-4 0,0 0-2 15,0 0-11-15,0 0 4 0,0 0-3 0,0 0-3 16,0 0 2-16,0 0 1 0,0 0-3 0,0 0 1 0,0 0 1 16,0 0 5-16,-3 30-5 0,3-30 3 15,-3 12 4-15,3-12-4 0,-1 12 2 0,1-12 0 0,1 15-5 16,-1-15 2-16,3 19 2 0,0-10-1 0,-3 2 2 16,3 0 1-16,0 4 7 0,-6-2-2 15,3-13-3-15,-3 24 4 0,3-15-6 0,3 6-1 0,-6-1 3 16,3 0-3-16,-3 0 4 0,3 0-5 0,0 0-4 15,0 3 1-15,-3-4 3 0,3 0 2 0,0 3 2 16,-3-1 0-16,0-1-2 0,2-1-4 0,-2 2 1 16,3 0-2-16,0 0 0 0,3-1-3 0,-3-1 1 15,0 1-2-15,1-3 1 0,-1 0-5 0,3 0 5 16,-3-11-3-16,3 17-2 0,0-6-1 0,0-4-2 0,0 4 0 16,-3-11-1-16,3 16-1 0,2-7 4 0,-5-9-4 15,1 13 4-15,-1-13-4 0,3 10 0 16,-3-10-1-16,2 10 1 0,-2-10-2 0,0 0-3 0,0 11 2 15,0-11 2-15,0 0-1 0,-3 17-2 16,3-17-13-16,-8 7-6 0,8-7-16 0,-12 6-8 16,12-6-10-16,-13 5-11 0,6-1-13 0,7-4-7 0,-14 7-15 15,14-7-12-15,-15 3-19 0,15-3-28 0,0 0-163 16,-13-7-347-16,13 7 153 0</inkml:trace>
          <inkml:trace contextRef="#ctx0" brushRef="#br0" timeOffset="-174489.58">9501 11443 71 0,'0'0'144'0,"-9"-4"1"0,9 4-15 16,0 0-4-16,-12-4-5 0,12 4-8 0,0 0-2 15,-12-6-6-15,12 6-9 0,0 0-2 0,-7-7-4 16,7 7-12-16,0 0-3 0,0 0-11 0,-6-9 0 16,6 9-9-16,0 0-6 0,0 0-1 0,0 0-7 15,0 0-1-15,0 0-8 0,7-17-3 0,-7 17-3 16,17-6-2-16,-11 3-2 0,-6 3-2 0,19-5 0 15,-3-1-4-15,-1 3-2 0,2 0-1 0,-1-2 0 16,-1 3-2-16,0-2 2 0,-2 3-3 0,4-1 0 16,-2 1-3-16,1-3-2 0,-5 3 5 0,0 0-3 0,-11 1-3 15,21 0-2-15,-21 0 3 0,18-4-7 16,-18 4 6-16,18 0-1 0,-18 0-3 0,15 0 1 16,-15 0 2-16,13 4 2 0,-4-2-3 0,-9-2-1 0,11 5 2 15,-11-5 0-15,9 7 0 0,-2-4 3 16,-7-3-3-16,11 10 2 0,-5-4 1 0,-6-6 1 0,9 11-6 15,-9-11 3-15,7 11 3 0,-4-8 2 0,-3-3-1 16,3 13-2-16,-3-13 2 0,5 9 3 0,-5-9 2 16,0 10 8-16,0-10 4 0,0 0-2 0,0 0 5 15,-8 18-3-15,8-18 0 0,-12 9 2 0,5-6-5 16,-1 2 3-16,8-5-5 0,-18 7-1 0,8-2-3 16,-7-2-1-16,6 1-2 0,-4-1 0 15,0-1-2-15,-2 0-1 0,1-1-6 0,4 6 7 0,0-6-6 16,0 1 1-16,2-1-3 0,-2 0-11 0,12-1-8 15,-20 4-11-15,20-4-12 0,-12 2-15 0,12-2-22 16,-10 1-32-16,10-1-31 0,0 0-41 0,0 0-156 16,0 0-363-16,0 0 160 0</inkml:trace>
          <inkml:trace contextRef="#ctx0" brushRef="#br0" timeOffset="-173619.72">9896 11916 82 0,'0'0'170'0,"3"-13"-9"0,-3 13-11 0,0 0-7 16,0 0-11-16,0 0-5 0,-7-15-6 0,7 15-2 15,0 0-6-15,0 0 2 0,0-13-9 0,0 13-2 16,0 0-2-16,0 0-6 0,1-14-3 0,-1 14-6 15,0 0-3-15,0 0-3 0,0 0-7 0,-1-15 0 16,1 15-7-16,0 0 0 0,0 0-8 0,0 0 4 16,0 0-10-16,0 0 1 0,1-13-5 0,-1 13 1 0,0 0-6 15,0 0-4-15,0 0-5 0,0 0-2 16,0 0-5-16,0 0-2 0,0 0-6 0,0 0-1 16,0 0-6-16,0 0 2 0,0 0-4 0,0 0 0 0,0 0 0 15,0 0-2-15,0 0-2 0,0 0 1 0,0 0-1 16,0 0 1-16,0 39-2 0,0-39 2 0,3 16 2 15,-3-8 1-15,0-8-2 0,3 18 4 0,2-8-4 16,-5-2 0-16,0-8-1 0,3 18 0 0,-3-9-1 16,1 1 3-16,4-2-2 0,-5 3 0 0,0-11 1 15,6 13 0-15,-5-3-1 0,-1-10 1 0,5 14 1 16,-2-8-1-16,-3-6-5 0,4 12 2 0,-4-12 3 16,3 13-2-16,-3-13-2 0,4 11 3 0,-4-11-1 15,5 10 1-15,-5-10-5 0,3 7 2 0,-3-7-2 16,0 0 3-16,4 8-3 0,-4-8-7 0,0 0-13 15,0 14-21-15,0-14-22 0,0 0-28 0,-1 14-35 16,1-14-46-16,-9 14-59 0,3-11-217 0,6-3-481 0,-10 8 213 16</inkml:trace>
        </inkml:traceGroup>
        <inkml:traceGroup>
          <inkml:annotationXML>
            <emma:emma xmlns:emma="http://www.w3.org/2003/04/emma" version="1.0">
              <emma:interpretation id="{78CEA27C-5193-4E22-928F-1D08551646F3}" emma:medium="tactile" emma:mode="ink">
                <msink:context xmlns:msink="http://schemas.microsoft.com/ink/2010/main" type="inkWord" rotatedBoundingBox="12307,12239 13244,12206 13275,13071 12338,13104"/>
              </emma:interpretation>
            </emma:emma>
          </inkml:annotationXML>
          <inkml:trace contextRef="#ctx0" brushRef="#br0" timeOffset="-165959.79">11605 11352 23 0,'0'0'89'0,"0"0"-4"0,0 0-4 16,0 0-7-16,0 0-1 0,0 0-6 0,0 0-8 15,0 0-3-15,0 0-7 0,0 0 3 0,0 0-3 16,0 0-1-16,0 0-8 0,0 0-4 0,0 0 6 0,0 0 0 15,-3-11-2-15,3 11 5 0,0 0-6 16,0 0 4-16,0 0 4 0,0 0-5 0,0 0 5 16,-6-9-4-16,6 9-6 0,0 0 3 0,0 0-4 15,0 0-3-15,-4-11 10 0,4 11 1 0,0 0-3 0,0 0-3 16,0 0 2-16,-6-7-2 0,6 7-3 0,0 0 0 16,0 0-4-16,0 0 1 0,0 0 3 0,0 0-4 15,-2-13 0-15,2 13 1 0,0 0-2 0,0 0 0 16,0 0 2-16,0 0-3 0,0 0 5 0,-3-9-2 15,3 9-3-15,0 0 3 0,0 0-4 0,0 0 0 16,0 0 0-16,0 0 2 0,0 0-2 0,0 0-1 16,0 0 0-16,0 0-2 0,0 0-3 0,0 0 1 15,0 0 2-15,0 0-2 0,0 0 0 0,0 0-4 16,0 0 1-16,0 0-2 0,0 0-2 0,0 0-4 16,0 0 2-16,0 0-3 0,0 0-2 0,0 0-2 15,0 0 1-15,0 0-1 0,0 0-5 0,0 0 4 0,0 0-2 16,0 0-3-16,0 0-3 0,0 0 3 15,0 0 1-15,0 0-1 0,0 0 2 0,0 0-3 0,0 0 0 16,0 0 1-16,0 0 2 0,0 0-2 0,0 0 4 16,9 28-7-16,-9-28 3 0,5 8-1 0,-5-8 2 15,3 12-3-15,-3-12 3 0,4 12-1 0,-4-12 1 16,2 13 1-16,-2-13 0 0,1 11-1 0,-1-11 0 16,3 14 2-16,-1-4 1 15,-2 1 1-15,0-11 2 0,0 17-2 0,1-7 2 0,1-1-1 0,-2-9-4 16,3 20 7-16,-3-12-1 0,1 3-3 0,-2 3 5 15,1-14-2-15,0 20 0 0,0-9 3 0,0-11 0 16,-3 23-2-16,3-12 1 0,0 3-3 0,0-3 6 16,0 2-5-16,0-13 2 0,-3 20 0 0,1-9 0 0,2 1-3 15,-3-2 1-15,3-10-2 0,-1 22 6 16,1-12 0-16,0-10-1 0,-2 20-1 0,2-12-2 0,-3 3 2 16,3-11-1-16,0 19 0 0,0-19-1 0,0 18-2 15,0-9 0-15,0-9 0 0,0 19-1 0,3-9 2 16,-3-10-2-16,0 17-1 0,2-10 2 0,-1 4 1 15,-1-11 0-15,3 17-3 0,-1-7-1 0,-2-10 0 16,3 13 0-16,0-6 0 0,-3-7-2 0,1 12 1 16,1-2 2-16,-2-10-2 0,3 11 0 0,-3-11 1 15,3 11 1-15,-3-11 2 0,1 10 0 0,-1-10-4 16,0 0 8-16,3 12-6 0,-3-12 2 0,0 9 0 16,0-9 0-16,0 0-2 0,0 0-4 0,0 14 3 15,0-14 0-15,0 0 1 0,0 0-1 0,0 11 3 16,0-11-6-16,0 0 3 0,0 0 3 0,0 0-4 15,0 14-3-15,0-14 4 0,0 0-1 0,0 0 0 16,0 0-8-16,0 0-11 0,0 0-14 0,0 0-15 0,0 0-14 16,0 0-15-16,0 0-24 0,2 9-25 15,-2-9-21-15,0 0-30 0,0 0-46 0,0 0-164 16,0 0-415-16,0 0 184 0</inkml:trace>
          <inkml:trace contextRef="#ctx0" brushRef="#br0" timeOffset="-164796.94">11346 11374 11 0,'0'0'155'15,"0"0"-13"-15,0 0-9 0,-3-9-8 0,3 9 0 16,0 0-12-16,0 0-5 0,0 0-4 0,-6-9-6 16,6 9-10-16,0 0-2 0,0 0-10 0,0 0 3 15,0 0-11-15,-8-7-4 0,8 7-2 0,0 0-1 16,0 0-3-16,0 0-5 0,-8-9-1 0,8 9 0 16,0 0-6-16,0 0-1 0,-6-8 0 0,6 8-6 15,0 0 1-15,0 0-7 0,0 0-3 0,0 0-3 16,0 0 1-16,0 0-3 0,0 0-4 0,0 0-2 15,0 0-4-15,0 0 1 0,0 0 0 0,10-18-8 0,-10 18 0 16,12-4 1-16,-12 4-1 0,13-2 1 0,-5-2-2 16,-8 4 2-16,19-5-5 0,-10 3 0 0,3 1 0 15,-3-2-1-15,-9 3 1 0,24-1 0 16,-12-5 2-16,-3 5-5 0,6-2 0 0,1-1 4 0,-5 3-2 16,0-1 1-16,6-1-3 0,-7 3 0 0,4-4 1 15,-2 3-1-15,0-1 1 0,-1-1-5 0,4 3 2 16,-1 0 1-16,-14 0-2 0,27 3 2 0,-15-3 0 15,-3-4 1-15,-9 4 0 0,23 0-3 0,-14-2 0 16,-9 2 2-16,18 0 1 0,-9-2 0 0,-9 2-3 16,15 2 0-16,-15-2 2 0,17-2-1 0,-17 2 1 15,16 2-1-15,-10 1 2 0,-6-3 0 0,13 3-1 16,-13-3-1-16,12 5-1 0,-12-5 1 0,14 0 2 16,-14 0-2-16,7 2 2 0,-7-2 0 0,0 0-5 15,14 5 3-15,-14-5-1 0,10 5 3 0,-10-5-4 16,0 0 4-16,7 11 2 0,-7-11-4 0,3 4 2 15,-3-4-1-15,0 0 3 0,3 13-3 0,-3-13 0 0,2 11 2 16,-2-11-2-16,0 0 2 0,0 18-1 0,0-18 3 16,-5 13-2-16,5-13-2 0,-1 13 0 0,1-13 1 15,-3 11 3-15,3-11 0 0,-3 13-1 0,3-13 0 16,-2 15 1-16,2-15 3 0,-5 9 1 0,5-9 1 16,-6 15 4-16,4-8 1 0,2-7-2 0,-7 11 5 15,7-11-2-15,-11 11-2 0,8-4 4 0,-4-1-3 16,7-6-2-16,-17 8 1 0,10-1 1 0,-5-3 1 15,3 0-4-15,-6 1 0 0,2-1-2 0,-1 2 2 16,1-2-2-16,1 0-2 0,-2-1 1 0,-2 1-3 16,6-3 4-16,-2 2-2 0,0 0-3 0,12-3 0 15,-23 2-2-15,13 1-3 0,10-3-7 0,-19 2-13 16,19-2-16-16,-20 0-10 0,20 0-17 0,-15 0-13 16,15 0-31-16,-13 0-25 0,13 0-24 0,0 0-45 0,-20-6-118 15,20 6-346-15,-13-5 153 0</inkml:trace>
          <inkml:trace contextRef="#ctx0" brushRef="#br0" timeOffset="-159665.37">11890 11833 59 0,'0'0'121'0,"0"0"-9"16,0 0-8-16,0 0-10 0,0 0-5 0,0 0-4 16,0 0-9-16,0 0 1 0,0 0-14 0,0 0 2 15,0 0-1-15,0 0 2 0,0 0-5 0,0 0 2 16,0 0-7-16,0 0 2 0,0 0-5 0,0 0 4 16,0 0-2-16,0 0-2 0,0 0-10 0,0 0 10 15,0 0-11-15,0 0 3 0,0 0-5 0,0 0-1 16,0 0-5-16,0 0-2 0,0 0-2 0,0 0-5 15,11-6-4-15,-11 6 0 0,0 0 1 0,0 0 1 16,7-12-3-16,-7 12-2 0,8-9-1 0,-8 9-2 16,7-10-6-16,-3 3 5 0,-4 7-7 0,14-11 0 15,-11 4 1-15,-3 7 3 0,12-11-5 0,-5 7 0 16,-1-1 0-16,-6 5-3 0,12-9 0 0,-4 7 1 16,-8 2 4-16,12-8-3 0,-12 8-3 0,9-5 2 15,-9 5 2-15,11-8-6 0,-11 8 4 0,9-1-4 16,-9 1-1-16,0 0-3 0,11-3 2 0,-11 3 4 0,0 0 4 15,0 0-4-15,0 0 1 0,13 0-4 16,-13 0-3-16,0 0 1 0,0 0 1 0,9 7-1 16,-9-7 2-16,0 0 1 0,6 10 0 0,-6-10 1 0,0 0-2 15,5 10 0-15,-5-10 4 0,1 11-5 0,-1-11 2 16,2 12 1-16,-2-12-2 0,3 12 2 0,-3-12 1 16,0 15 5-16,0-15-5 0,1 16 3 0,-1-16-11 15,-1 14 12-15,-2-5 4 0,3-9 2 0,-2 15 1 16,-2-7 0-16,4-8 0 0,-2 21 0 0,-1-12 3 15,-1-1 3-15,4-8 1 0,-6 18 0 0,3-9 0 16,-2-1 0-16,-1 0 0 0,0 3 1 0,3-1-3 16,-3-3 1-16,2 3-4 0,-2-2 1 0,3 0-1 15,-4 2-1-15,1-4 1 0,1 3-4 0,2 2 0 0,-3-5-2 16,6-6 2-16,-10 14-3 0,7-6-1 0,3-8 2 16,-8 11-3-16,4-4 2 0,4-7 0 15,-11 11-3-15,11-11 2 0,-7 6 0 0,7-6-3 0,-6 7 5 16,6-7-1-16,0 0 1 0,-9 5 5 0,9-5-8 15,0 0 6-15,0 0-2 0,0 0 2 0,-9 4-1 16,9-4 2-16,0 0-6 0,0 0 4 0,0 0-6 16,0 0 6-16,0 0-5 0,0 0 1 0,0 0-1 15,-16-11 1-15,16 11-1 0,0 0-1 0,0 0-2 16,0-16-1-16,0 16 1 0,0 0-1 0,0 0 0 16,0 0-4-16,12-17 2 0,-12 17 2 0,7-7-6 15,-7 7 2-15,10-8-1 0,-10 8 3 0,8-5-3 16,-8 5 2-16,0 0-1 0,13-4-1 0,-13 4-1 0,12-4 1 15,-12 4-1-15,0 0 2 0,9-2-3 16,-9 2 4-16,0 0-2 0,0 0 1 0,0 0 1 16,0 0-2-16,20 6-2 0,-20-6 3 0,7 4-3 0,-7-4 0 15,0 0 3-15,8 5-1 0,-8-5 2 16,7 8-1-16,-7-8-1 0,6 8 3 0,-6-8-1 16,7 6 1-16,-7-6-8 0,9 7 8 0,-9-7 1 0,8 10 2 15,-8-10-6-15,9 7 6 0,-9-7-3 0,7 4 6 16,-7-4-6-16,12 8-1 0,-4-7 3 0,-8-1 1 15,16 4 0-15,-16-4 1 0,15 0-4 0,-8 1 4 16,-7-1-3-16,20-1 4 0,-20 1-2 0,19-5 3 16,-10 0-2-16,-9 5 2 0,19-3 1 0,-11 0-4 15,-1-2 2-15,4 2-2 0,-11 3-2 0,15-10 6 16,-9 7-3-16,-6 3 0 0,13-9-12 0,-7 3-6 16,-6 6-14-16,9-7-24 0,-9 7-17 0,6-7-24 15,-6 7-39-15,0 0-36 0,9-6-211 0,-9 6-410 16,0 0 182-16</inkml:trace>
        </inkml:traceGroup>
        <inkml:traceGroup>
          <inkml:annotationXML>
            <emma:emma xmlns:emma="http://www.w3.org/2003/04/emma" version="1.0">
              <emma:interpretation id="{027C91B0-0D1F-48EC-A4EC-E7B7EFA2BF9B}" emma:medium="tactile" emma:mode="ink">
                <msink:context xmlns:msink="http://schemas.microsoft.com/ink/2010/main" type="inkWord" rotatedBoundingBox="14613,12012 15423,11983 15456,12890 14645,12919"/>
              </emma:interpretation>
            </emma:emma>
          </inkml:annotationXML>
          <inkml:trace contextRef="#ctx0" brushRef="#br0" timeOffset="-157706.8">13646 11091 105 0,'-11'-6'168'0,"11"6"-9"0,-7-7-12 16,7 7-8-16,-6-8-13 0,6 8-8 0,0 0-13 16,-3-10-9-16,3 10-6 0,0 0-12 15,0 0-4-15,0 0-11 0,0 0-5 0,0 0-7 0,13-15-10 16,-2 14 2-16,-11 1-5 0,28 0-2 0,-12-1-6 16,4 1 0-16,-2-2-4 0,1 2 1 0,-1-2-4 15,7 2-2-15,1 0 3 0,-7 4-3 0,6-3-2 16,-1 0 3-16,-6 3-4 0,1 1 4 0,-1-4-5 15,0 3 5-15,0-1-3 0,-3 0-3 0,-1-1 0 16,-1 6-1-16,-1-5-1 0,0 2 0 0,-3-1-1 16,1 0-2-16,-2 2-2 0,1 1 0 0,0 0-2 15,-2-1-1-15,0 1 1 0,-1 2 0 0,0-2 0 0,0 1-2 16,-3 2-1-16,2-2 1 0,-2 0-1 0,-3-8 0 16,4 15-1-16,-2-9 0 0,-2-6 0 15,0 17 4-15,0-17 1 0,-6 11-1 0,0-6 2 16,6-5 3-16,-17 11 0 0,5-6-4 0,-2 1 3 0,-3-2-6 15,2-1 3-15,0 1-6 0,-3 0 6 0,2-2-3 16,-3 1-2-16,1 2-6 0,0-3-4 0,3-1-7 16,0 0-11-16,3 3-28 0,0-2-6 0,12-2-15 15,-19 7-12-15,14-5-24 0,5-2-37 0,-10 3-151 16,10-3-323-16,0 0 144 0</inkml:trace>
          <inkml:trace contextRef="#ctx0" brushRef="#br0" timeOffset="-158244.68">13754 11170 112 0,'0'0'135'16,"0"0"-11"-16,3-12 2 0,-3 12-1 0,0 0-6 15,0 0-7-15,0 0 0 0,0 0-8 0,0-15 1 16,0 15-7-16,0 0-3 0,0 0-2 0,0 0-3 0,0 0-8 16,0 0-11-16,0 0-6 0,0 0-8 15,0 0-3-15,0 0-9 0,0 0-3 0,0 0 1 16,0 0-3-16,0 0 8 0,0 0-5 0,-4 38 0 0,4-24 2 16,0 0 7-16,1 0-4 0,2 0 2 0,-3 3 1 15,3-1-4-15,-3-3-1 0,2 7 2 0,1-3-3 16,-6 1-1-16,6 3-2 0,-3 3 2 0,1-6 1 15,-2 1 1-15,-2 0 4 0,3 2-10 0,-3 3 1 16,-2-8-7-16,5 3 0 0,-6-1-3 0,6-4-2 16,0 3-3-16,-1 1-1 0,-2 0-7 0,0-2 1 15,3-1 2-15,-1-2-3 0,1 1-4 0,0 2-2 16,0-2 0-16,1-2 2 0,-1-1-1 0,0-11-5 16,0 19-1-16,3-10 2 0,0 1-2 0,-3-10 0 15,1 14-10-15,-1-14-8 0,5 15-10 0,-5-15-11 16,0 13-8-16,0-13-15 0,0 12-10 0,0-12-12 0,1 12-11 15,-1-12-22-15,0 0-28 0,0 12-6 16,0-12-21-16,0 0-42 0,0 0-155 0,0 0-392 16,0 0 174-16</inkml:trace>
          <inkml:trace contextRef="#ctx0" brushRef="#br0" timeOffset="-156965.76">14193 11654 185 0,'0'0'211'0,"0"0"-12"0,0 0-16 0,0 0-15 16,-11-30-13-16,11 30-15 0,0 0-12 0,0 0-11 15,3-14-15-15,-3 14-5 0,0 0-13 0,8-11-3 16,-8 11-9-16,12-7-6 0,-12 7-9 0,12-6 1 15,-5 2-10-15,-7 4 0 0,15-1-6 0,-4-1-3 16,-11 2-7-16,16 0 0 0,-16 0-6 0,13 0-3 16,-13 0-1-16,14 0-5 0,-14 0 0 0,16 6 1 15,-16-6-5-15,9 5-8 0,-4 1 4 0,-5-6 0 0,9 8-4 16,-9-8 4-16,4 13-8 0,-4-13 9 0,-1 14-4 16,1-14 4-16,-5 15-5 0,1-7 2 0,4-8 2 15,-8 16-3-15,2-8 1 0,2 1 1 0,-5 0-1 16,1-4 0-16,2 3 0 0,-3-1-2 0,2-1-5 15,1 1 5-15,6-7 0 0,-12 11-2 0,12-11 0 16,-9 6-1-16,9-6 1 0,-9 7 4 0,9-7-5 16,0 0 3-16,0 0 3 0,-4 5-5 0,4-5 2 15,0 0-3-15,0 0 4 0,0 0 0 0,0 0-2 16,0 0-2-16,0 0 0 0,0 0-1 0,33-9-2 16,-33 9 3-16,13-6-3 0,-13 6 4 0,16-1-3 15,-5-1-10-15,-11 2 14 0,16-4-1 0,-16 4-2 16,18-2 1-16,-18 2 0 0,16 0 0 0,-16 0-1 15,17-2 3-15,-8 4-2 0,-9-2-2 0,13 1 3 16,-13-1-1-16,14 5-4 0,-7-2 3 0,-7-3-1 16,14 6 2-16,-8-1-1 0,-6-5 0 0,10 12-1 0,-7-5 0 15,1 1-1-15,-4-8 2 0,6 14 2 0,-6-14 0 16,2 13 3-16,-2-13 2 0,-2 14 2 0,2-14 6 16,-7 16 2-16,1-10 1 0,-1 1 0 0,-5 3-1 15,0-3 0-15,0 0-5 0,-3-2 0 0,-3 3-1 16,3-3-2-16,-1-1 5 0,-2 2-6 0,0-3 0 15,3 3 0-15,0-2-6 0,-1-3-6 0,1 3-8 16,1-4-10-16,5 5-7 0,-3-4-16 0,12-1-12 16,-18 5-17-16,10-5-21 0,8 0-27 0,0 0-40 15,-20-4-56-15,20 4-135 0,0 0-381 0,-6-7 169 16</inkml:trace>
        </inkml:traceGroup>
        <inkml:traceGroup>
          <inkml:annotationXML>
            <emma:emma xmlns:emma="http://www.w3.org/2003/04/emma" version="1.0">
              <emma:interpretation id="{CC936F52-7EE1-47AE-9A2D-E2099C03A78D}" emma:medium="tactile" emma:mode="ink">
                <msink:context xmlns:msink="http://schemas.microsoft.com/ink/2010/main" type="inkWord" rotatedBoundingBox="16746,11984 20371,11855 20404,12785 16779,12914"/>
              </emma:interpretation>
            </emma:emma>
          </inkml:annotationXML>
          <inkml:trace contextRef="#ctx0" brushRef="#br0" timeOffset="-156219.85">15768 11489 127 0,'13'-5'227'0,"-13"5"-20"15,9-9-18-15,-9 9-20 0,12-5-16 0,-12 5-19 16,9-1-11-16,-9 1-13 0,0 0-10 0,13-5-7 15,-13 5-17-15,0 0-3 0,0 0-13 0,17 3-14 16,-17-3-15-16,7 4-18 0,-7-4-27 16,9 7-20-16,-3 0-25 0,-6-7-21 0,11 4-21 0,-2 2-57 15,-9-6-90-15,15 5-268 0,-5-4 119 0</inkml:trace>
          <inkml:trace contextRef="#ctx0" brushRef="#br0" timeOffset="-156018.83">16327 11457 123 0,'9'-6'161'0,"-9"6"-13"0,12-4-19 0,-12 4-10 16,13-3-11-16,-13 3-10 0,17-1-14 0,-17 1-6 16,15 1-17-16,-15-1-18 0,21 0-10 0,-9 2-14 15,-1-1-7-15,4 3-23 0,0-1-18 0,2-3-7 16,1 1-10-16,-1-1-18 0,9 0-26 0,-7 0-67 15,5-1-170-15,1 1 76 0</inkml:trace>
          <inkml:trace contextRef="#ctx0" brushRef="#br0" timeOffset="-155894.16">16707 11454 222 0,'26'-3'65'0,"-5"1"3"0,4-1 12 16,-6 1 5-16,1 0 6 0,-5-2 4 0,1 1 7 15,-1-1-5-15,-2-2 4 0,1-1-5 16,-5 7-1-16,1-5-9 0,-1 3-9 0,-9 2-7 0,14-4-3 16,-14 4-8-16,10-6-10 0,-10 6-7 0,0 0-12 15,0 0-10-15,13-1-11 0,-13 1-10 0,0 0-19 16,0 0-27-16,20 5-29 0,-20-5-59 0,9 2-104 15,-9-2-256-15,18 0 113 0</inkml:trace>
          <inkml:trace contextRef="#ctx0" brushRef="#br0" timeOffset="-194653.66">17496 11045 10 0,'-9'-4'119'0,"9"4"-9"0,0 0-7 0,0 0 2 16,0 0-6-16,0 0 1 0,0 0-9 0,-7-7-5 0,7 7-7 15,0 0 1-15,0 0-3 0,-6-11-5 16,6 11-2-16,0 0 4 0,0 0 1 0,-6-9-2 0,6 9 3 16,0 0 0-16,0 0-4 0,-6-9-2 0,6 9-2 15,0 0 3-15,0 0 0 0,0 0 1 0,-3-8-2 16,3 8 3-16,0 0-5 0,0 0-1 0,0 0-5 16,0 0 4-16,0 0-7 0,0 0-4 0,0 0-1 15,0 0-4-15,0 0-3 0,0 0-3 0,0 0-5 16,-6-10-5-16,6 10-6 0,0 0-2 0,0 0-4 15,0 0 1-15,0 0-8 0,0 0-2 0,0 0-1 16,0 0-1-16,0 0-1 0,0 0 2 0,0 0-4 16,0 0 4-16,6 34 0 0,-6-34 1 0,2 13-1 0,-1-4 1 15,-1-9 1-15,-1 17 2 0,-1-8 0 0,2-9 3 16,3 18-2-16,-3-3 3 0,-1 0 2 0,1 0 2 16,-2 0-1-16,-2-3-2 0,4 2 1 0,1-3-1 15,-2 4 0-15,-1 1 2 0,2-3-3 0,-3 2-1 16,0-3 3-16,2 3-6 0,-2-2 3 0,3-2 1 15,0 3-1-15,-2-3-1 0,4 1 1 0,-2-12-7 16,-2 21 6-16,1-7-3 0,1-4-1 0,-3 3 0 16,3-13-6-16,0 22 4 0,0-15-1 0,0-7-2 15,0 21 4-15,3-13-4 0,-3-8 0 0,-3 19 9 16,6-11-12-16,-3-8 2 0,0 15 2 0,1-6-2 0,-1-9 0 16,0 13 3-16,0-13-2 0,2 13-1 0,-2-13-1 15,0 13-2-15,0-13-2 0,4 11 4 0,-4-11 0 16,0 10-2-16,0-10 4 0,0 0-13 0,-1 15 8 15,1-15 2-15,0 0-4 0,3 13 4 0,-3-13 0 16,0 0-5-16,0 13 3 0,0-13-4 0,1 11 3 16,-1-11-2-16,0 0-4 0,6 11 4 0,-6-11-8 15,5 10-9-15,-5-10-9 0,3 14-11 0,-3-14-14 16,4 7-5-16,-4-7-14 0,1 10-17 0,-1-10-20 16,5 11-19-16,-5-11-21 0,0 0-24 0,1 10-26 15,-1-10-43-15,0 0-170 0,0 0-444 0,0 0 197 16</inkml:trace>
          <inkml:trace contextRef="#ctx0" brushRef="#br0" timeOffset="-193943.66">17299 10996 70 0,'0'0'171'0,"0"0"-17"0,0 0 2 16,0 0-6-16,0 0-15 0,0 0-10 0,-4-10-2 15,4 10-14-15,0 0-3 0,0 0-13 0,0 0-4 16,0 0-9-16,-4-11-10 0,4 11-4 0,0 0-6 15,0 0-6-15,0 0-4 0,0 0-5 0,0 0-6 16,0 0-2-16,11-12-6 0,-11 12-3 0,0 0-7 16,15-2 6-16,-15 2-3 0,20 0-3 0,-8 0-2 15,3 0-5-15,-2 0-7 0,3 0 10 0,-1 0-4 0,-15 0 2 16,26 0-1-16,-10 0 1 0,0 0-2 16,-1 0-4-16,0 2 0 0,2-2 1 0,-4 2-2 0,-2-2-2 15,5 3 4-15,-4-3-3 0,-12 0-2 0,21 3 0 16,-12 0 2-16,3-2 3 0,0 2-1 15,-3-2 3-15,2 2-4 0,-11-3 6 0,17 7-1 0,-8-4-1 16,-2 3-2-16,-7-6 0 0,12 7-2 0,-4-2 0 16,-8-5-3-16,9 8-2 0,-3-3 4 0,-6-5-3 15,7 8 1-15,-1-1-2 0,-6-7 0 0,5 11 0 16,-5-11-1-16,4 10 1 0,-4-10-1 0,3 10 1 16,-3-10 0-16,1 11 0 0,-1-11 0 0,0 13 6 15,0-13-3-15,-4 12 5 0,4-12-3 0,-7 10 6 16,-1-3-3-16,8-7 3 0,-15 11 0 0,3-4-4 15,3-1-1-15,-3-4 2 0,-3 3-3 0,2 0-4 16,-3-3 3-16,1 4 2 0,1-5-5 0,-1 3-9 0,2-2-7 16,-3-1-17-16,7 2-16 0,-2-1-17 0,11-2-14 15,-15 5-28-15,15-5-23 0,-13 0-31 16,13 0-181-16,0 0-368 0,-18-5 163 0</inkml:trace>
          <inkml:trace contextRef="#ctx0" brushRef="#br0" timeOffset="-192883.65">17768 11451 168 0,'0'0'203'0,"0"0"-11"16,0 0-9-16,0 0-12 0,0 0-7 0,0 0-13 15,0 0-14-15,0 0-10 0,0 0-9 0,0 0-6 16,0 0-14-16,0 0-7 0,0 0-10 0,0 0-8 0,0 0-3 15,0 0 2-15,0 0 0 0,0 0-2 16,0 0-6-16,0 0 3 0,0 0-9 0,0 0-3 16,19 30-1-16,-19-30-4 0,5 14-4 0,-5-14 3 0,3 16-7 15,1-10 4-15,-2 3-7 0,-2-9-1 0,4 17-4 16,-2-6 3-16,-1 0-7 0,2-1 1 0,-2 1 3 16,-1-11-2-16,5 24-6 0,-4-13-2 0,1 3 1 15,-2-3 0-15,4-3-6 0,-4 1 3 0,2 4 0 16,-1-4-1-16,-1-9-6 0,5 16 0 0,-2-8-2 15,-3-8 2-15,4 15 0 0,-2-10-2 0,-2-5-4 16,4 13 3-16,-4-13-1 0,2 12-7 0,-2-12 6 16,4 11-4-16,-4-11 2 0,3 8 1 0,-3-8-5 15,0 0 2-15,3 12 1 0,-3-12 0 0,5 10-3 16,-5-10-3-16,0 0 0 0,4 7-4 0,-4-7-8 16,0 0-9-16,0 0-12 0,0 0-11 0,5 11-17 15,-5-11-19-15,0 0-23 0,0 0-13 0,0 0-19 0,0 0-17 16,0 0-28-16,0 0-60 0,0 0-155 0,0 0-426 15,0 0 189-15</inkml:trace>
          <inkml:trace contextRef="#ctx0" brushRef="#br0" timeOffset="-192403.65">18120 11606 21 0,'0'0'136'0,"0"0"7"0,0 0-11 0,0 0-10 16,0 0 2-16,0 0-8 0,0 0-1 0,-23 25-8 16,23-25 0-16,-10 8-6 0,2 0 1 0,0-3-2 0,0 2-6 15,-2 1-2-15,1-2-2 0,-5 4-7 0,1-5-7 16,1 3 0-16,-2 0-7 0,4-3-3 0,0 2-4 15,-4 2-5-15,4-5 0 0,-4 3-10 0,2 0 4 16,2 3-4-16,-3-3 0 0,2-2-4 0,1 1-4 16,-1 0-3-16,2-1-3 0,9-5-3 0,-16 9-1 15,10-5-5-15,6-4-2 0,-11 7-1 0,11-7-4 16,-7 6-5-16,7-6 4 0,-9 7-3 0,9-7-1 16,-4 7-1-16,4-7-3 0,0 0 1 0,0 0-2 15,0 0 3-15,-9 11-1 0,9-11-1 0,0 0-2 16,0 0 2-16,0 0 1 0,0 0 5 0,0 0-1 15,0 0 5-15,13 13 1 0,-13-13 3 0,13 4-4 16,-2-3 2-16,-11-1-1 0,21 0 4 0,-6 2-6 0,1-1 2 16,3-1 1-16,-1 0-3 0,2-1 3 15,-1 2-2-15,1 0-4 0,-1-1-1 0,-1 0-1 16,-3 0 1-16,0 3-4 0,-3 0-7 0,-12-3-23 0,14 1-29 16,-3 1-30-16,-11-2-22 0,0 0-33 0,12 0-49 15,-12 0-256-15,0 0-477 0,0 0 210 0</inkml:trace>
          <inkml:trace contextRef="#ctx0" brushRef="#br0" timeOffset="-188633.65">18584 11268 175 0,'0'0'209'16,"0"0"-19"-16,0 0-9 0,0 0-37 0,0 0-8 16,0 0-9-16,0 0-5 0,38 0-9 0,-38 0-10 15,0 0-5-15,18-3-7 0,-18 3-7 0,0 0-8 0,17 0-8 16,-17 0-7-16,10-3-4 0,-10 3-10 16,0 0-1-16,0 0-8 0,0 0-2 0,0 0-6 15,13-1-14-15,-13 1-13 0,0 0-22 0,0 0-27 0,0 0-29 16,0 0-29-16,0 0-39 0,0 0-168 0,0 0-337 15,0 0 150-15</inkml:trace>
          <inkml:trace contextRef="#ctx0" brushRef="#br0" timeOffset="-188373.65">18986 11201 164 0,'14'-6'249'0,"-7"0"-15"0,-7 6-14 0,14-8-11 16,-7 5-12-16,0-2-15 0,-7 5-12 0,17-9-10 0,-17 9-15 16,13-5-12-16,-5-1-8 0,-8 6-15 15,12-5-4-15,-12 5-13 0,9-5-11 0,-9 5-7 0,0 0-4 16,10-1-13-16,-10 1-18 0,0 0-26 0,0 0-22 16,0 0-12-16,0 0-22 0,10-2-17 0,-10 2-23 15,0 0-21-15,0 0-24 0,0 0-23 16,18 2-24-16,-18-2-172 0,15-2-374 0,-15 2 166 0</inkml:trace>
          <inkml:trace contextRef="#ctx0" brushRef="#br0" timeOffset="-188213.66">19350 11117 205 0,'11'-1'206'0,"-11"1"-11"16,11-5-12-16,-11 5-11 0,0 0-21 0,12-2-17 16,-12 2-15-16,0 0-31 0,0 0-34 0,0 0-37 15,0 0-51-15,0 0-50 0,0 0-151 0,0 0-254 0,-52-2 113 16</inkml:trace>
        </inkml:traceGroup>
        <inkml:traceGroup>
          <inkml:annotationXML>
            <emma:emma xmlns:emma="http://www.w3.org/2003/04/emma" version="1.0">
              <emma:interpretation id="{5FFC18D6-159C-42C4-8C34-E3090FD8096A}" emma:medium="tactile" emma:mode="ink">
                <msink:context xmlns:msink="http://schemas.microsoft.com/ink/2010/main" type="inkWord" rotatedBoundingBox="20937,11858 22144,11815 22175,12679 20968,12722"/>
              </emma:interpretation>
            </emma:emma>
          </inkml:annotationXML>
          <inkml:trace contextRef="#ctx0" brushRef="#br0" timeOffset="-153744.45">19944 10930 57 0,'0'0'137'16,"0"0"-8"-16,0 0-9 0,0 0-12 0,4-13-12 15,-4 13-6-15,0 0-3 0,0 0-7 0,0 0-6 16,9-8-5-16,-9 8-4 0,12-3-1 0,-12 3-4 0,12-4-3 15,-12 4 0-15,15-1-2 0,-15 1-2 16,19-2 3-16,-7-2-6 0,3 4 0 0,0-2 0 16,3 0-5-16,-3-1-6 0,3 3 1 0,-3-2 2 0,1 2-11 15,0-3-3-15,-4 3-3 0,2 0-5 0,1-1 0 16,1 0-5-16,-1 2 3 0,-3-1-2 0,-12 0-1 16,22 0-5-16,-10-1 3 0,3 1-5 0,-1 1 0 15,-1-1 1-15,3 4-2 0,-1-4 3 0,0 0-7 16,-1 2 2-16,4-4-1 0,-3 2-5 0,-2 2 7 15,3-2 4-15,-1 0-7 0,0 0 1 0,2 0-2 16,-3 0-2-16,1 0 4 0,0 3-4 0,0-1 5 16,-4-2-2-16,-11 0-3 0,21 0 3 0,-10 0-1 15,-11 0-2-15,21 1 3 0,-21-1-2 0,18 0-2 16,-9 0 3-16,-9 0 0 0,14 5-3 0,-14-5 0 16,15 0 2-16,-15 0-1 0,13 0 0 0,-13 0 0 0,7 3 0 15,-7-3-1-15,9 4-3 0,-9-4-2 0,0 0 5 16,8 6 2-16,-8-6-3 0,0 0 2 0,3 11-3 15,-3-11 1-15,0 0-1 0,-3 13 0 0,3-13 2 16,0 0-1-16,-6 12 1 0,6-12 1 0,-9 8 3 16,9-8 3-16,-8 11-5 0,2-6 1 0,6-5 2 15,-13 9 0-15,6-5 9 0,-4-2-4 0,2 3 5 16,9-5-5-16,-21 7 5 0,9-3-3 0,-1 0-3 16,-2-1 1-16,-1 1-3 0,2-1-1 0,-1-2 2 15,0 4-2-15,-1-5-3 0,0 4-6 0,-1-3-3 16,2 0-15-16,0 1-5 0,2 1-8 0,-3-6-11 15,5 6-7-15,11-3-15 0,-24 2-8 0,15-2-17 16,9 0-17-16,-18 0-16 0,18 0-138 0,-13 2-285 0,13-2 127 16</inkml:trace>
          <inkml:trace contextRef="#ctx0" brushRef="#br0" timeOffset="-154628.5">20291 10940 35 0,'0'0'153'0,"0"0"-15"0,0-15-2 16,0 15-12-16,0 0-9 0,0 0-7 0,2-10-5 16,-2 10-5-16,0 0-2 0,0 0-5 0,1-13-6 15,-1 13-5-15,0 0-4 0,0 0-5 0,0 0 2 16,0 0-8-16,0 0-5 0,0 0 1 0,0 0-2 16,0-14-4-16,0 14-5 0,0 0 2 0,0 0-9 15,0 0-3-15,0 0-7 0,0 0 1 0,0 0-6 16,0 0 0-16,0 0-5 0,0 0 1 0,0 0-5 15,0 0 1-15,0 0 6 0,0 0-1 0,0 0 5 16,0 0 7-16,-6 36-2 0,6-36 4 0,3 19-5 16,-1-8-1-16,-1 0-1 0,1 3 2 0,1 3-2 0,-3-4 1 15,1 1-2-15,1-1 3 0,1 6-3 0,-2-4-1 16,1 2-1-16,-1 0 2 0,2 4-3 0,-1-3 6 16,2-2 0-16,-4 2-1 0,2 0-2 0,-1 0-3 15,0-1-4-15,2-1-1 0,0-3-2 0,0 5 4 16,-1-1-6-16,1-2-2 0,0 0-2 15,-2-1 3-15,1-1-2 0,2 1-1 0,-2 1-2 0,1-8 0 16,-2 3-3-16,2 0 0 0,3-2-1 0,-3 1 0 16,0-1-4-16,-3-8-2 0,5 15 1 0,-4-5 2 15,4-3 0-15,-5-7 2 0,3 10-6 0,-3-10 3 16,6 11 2-16,-6-11-2 0,6 11-1 0,-3-6 2 16,-3-5-2-16,6 10 0 0,-6-10-9 0,6 8 3 15,-6-8-20-15,4 8-13 0,-4-8-13 0,0 0-19 16,9 10-12-16,-9-10-19 0,0 0-18 0,0 0-15 0,3 11-13 15,-3-11-22-15,0 0-43 0,0 0-165 16,0 0-406-16,0 0 180 0</inkml:trace>
          <inkml:trace contextRef="#ctx0" brushRef="#br0" timeOffset="-152272.78">20724 11444 12 0,'0'0'159'0,"0"0"-3"0,0 0-10 0,0 0-13 16,-3-12-8-16,3 12-3 0,0 0-3 0,0 0-10 0,0 0 1 15,0 0-7-15,6-7-5 0,-6 7-1 16,0 0-7-16,0 0-6 0,0 0-7 0,0 0-12 15,0 0-2-15,0 0-8 0,0 0-9 0,0 0 1 0,0 0-8 16,0 0-5-16,0 0 0 0,0 0-6 16,0 0 1-16,0 0-4 0,0 0 0 0,0 0-6 0,9 29 2 15,-9-29-2-15,0 12-2 0,0-12 4 0,-3 12-4 16,3-12 3-16,3 15-5 0,-3-15 3 0,0 16 0 16,1-9-1-16,-1-7-1 0,2 16 3 0,-1-6 0 15,-1-10 2-15,6 15-3 0,-3-7 0 0,-3-8-1 16,3 16-3-16,-1-8-1 0,2 0 0 0,-4-8 3 15,6 13-5-15,-5-6-1 0,-1-7 1 0,5 17 1 16,-5-17-1-16,1 12-2 0,1-6 0 0,-2-6-8 16,4 11 8-16,-4-11-4 0,2 13-3 0,-2-13 6 15,1 9-5-15,-1-9 0 0,0 0 2 0,5 11-3 16,-5-11 1-16,0 0-1 0,0 9 0 0,0-9 3 0,0 0-3 16,0 0 0-16,0 0 0 0,0 0 3 15,0 0-2-15,4 10 3 0,-4-10-4 0,0 0-1 16,0 0 3-16,0 0 3 0,0 0-2 0,0 0 0 0,0 0-1 15,0 0 3-15,0 0-1 0,0 0-4 0,0 0 0 16,0 0 0-16,0 0-1 0,0 0 0 16,15-23 3-16,-15 23 0 0,6-12-5 0,-6 12 1 0,3-17 0 15,2 12-12-15,-5 5 3 0,6-19-2 0,-5 10 0 16,4-1-1-16,-5 10-2 0,3-21 4 0,1 14-1 16,-4 7 0-16,3-20 3 0,1 13 2 0,-4 7-3 15,5-17 5-15,-5 6-6 0,0 11 8 0,3-14-2 16,-3 14-1-16,4-15-1 0,-1 7 4 0,-3 8-1 15,5-12-3-15,-5 12 2 0,7-13 4 0,-7 13-3 16,5-13-1-16,-5 13 4 0,6-13 0 0,-3 8-5 16,-3 5 4-16,7-8-1 0,-7 8-1 0,11-5 2 15,-11 5-1-15,7-11 3 0,-1 9-4 0,-6 2 0 0,8-11 3 16,-8 11-2-16,11-3 0 0,-11 3 2 0,9-7 1 16,-9 7-6-16,12-4 2 0,-12 4 3 0,12-6 2 15,-12 6-3-15,9-5-4 0,-9 5 7 0,14-1-4 16,-14 1 0-16,12 0 2 0,-12 0-5 0,11-1 4 15,-11 1 0-15,14 0-1 0,-14 0 2 16,0 0-1-16,15-4-1 0,-15 4 2 0,0 0 0 0,13 0 0 16,-13 0 1-16,0 0-1 0,14 5-2 0,-14-5-3 15,0 0 4-15,9 6 0 0,-9-6 2 0,4 7-3 16,-4-7 3-16,6 10 1 0,-6-10 2 0,3 7 1 16,-3-7 1-16,5 7 1 0,-5-7-3 0,1 11 1 15,-1-11 1-15,-1 14 3 0,1-14 0 0,0 14-2 16,1-5 1-16,-1-9 2 0,3 15-2 0,-3-15-1 0,-3 17 2 15,3-17 3-15,-1 18-3 0,2-10 6 16,-1-8 0-16,-3 19 3 0,0-11-5 0,3-8 5 0,0 17-2 16,0-17-1-16,0 18-1 0,0-18 6 0,0 17-4 15,3-10 0-15,-1 3-5 0,-2-10 2 16,1 15-1-16,-1-15 1 0,6 12-3 0,-2-5 2 0,-4-7-1 16,9 12-4-16,-4-8 3 0,1 3-1 0,-6-7-1 15,10 10-16-15,-4-5-21 0,0 1-24 0,-6-6-31 16,11 6-39-16,-4-2-47 0,-7-4-253 0,12 3-458 15,-12-3 204-15</inkml:trace>
        </inkml:traceGroup>
      </inkml:traceGroup>
    </inkml:traceGroup>
    <inkml:traceGroup>
      <inkml:annotationXML>
        <emma:emma xmlns:emma="http://www.w3.org/2003/04/emma" version="1.0">
          <emma:interpretation id="{001DEA7B-D0B2-4CDD-B278-22FA77C60B4A}" emma:medium="tactile" emma:mode="ink">
            <msink:context xmlns:msink="http://schemas.microsoft.com/ink/2010/main" type="paragraph" rotatedBoundingBox="1542,14836 32982,14252 33044,17583 1604,1816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3D058C5-7B1E-45B7-9EB3-F36FFE0A6211}" emma:medium="tactile" emma:mode="ink">
              <msink:context xmlns:msink="http://schemas.microsoft.com/ink/2010/main" type="line" rotatedBoundingBox="1542,14836 31455,14280 31485,15914 1572,16470"/>
            </emma:interpretation>
          </emma:emma>
        </inkml:annotationXML>
        <inkml:traceGroup>
          <inkml:annotationXML>
            <emma:emma xmlns:emma="http://www.w3.org/2003/04/emma" version="1.0">
              <emma:interpretation id="{679175A8-9F2C-474C-849E-36CEEEE7555B}" emma:medium="tactile" emma:mode="ink">
                <msink:context xmlns:msink="http://schemas.microsoft.com/ink/2010/main" type="inkWord" rotatedBoundingBox="1545,15014 4769,14954 4783,15731 1560,15791">
                  <msink:destinationLink direction="with" ref="{90BC201E-6CBD-45E5-8CA7-1296CCB92885}"/>
                </msink:context>
              </emma:interpretation>
            </emma:emma>
          </inkml:annotationXML>
          <inkml:trace contextRef="#ctx0" brushRef="#br0" timeOffset="-141239.75">699 14221 53 0,'0'0'117'0,"0"0"-22"0,-8-8-7 0,8 8-8 16,0 0-9-16,0 0-4 0,0 0-4 0,0 0 4 15,0 0-10-15,0 0 7 0,0 0-4 0,0 0-8 0,2-16-1 16,-2 16 0-16,0 0 2 0,0 0 3 16,0 0-5-16,0 0 3 0,0 0 0 0,0 0-4 15,0 0-3-15,0 0-2 0,0 0-4 0,-3-9 2 0,3 9-3 16,0 0 1-16,0 0-5 0,0 0-3 0,0 0-2 16,0 0 1-16,0 0 1 0,0 0 1 15,-25 18 3-15,19-12 4 0,0 1-2 0,-2 2 1 0,1 2-1 16,1-3-2-16,0 4 12 0,-3 2-11 0,3 1-4 15,0 0 0-15,0 0-3 0,0 3-2 16,2-5 0-16,-1 5 5 0,-1 0-1 0,2 6 1 0,2-4-5 16,-1 0 0-16,-1 6-2 0,2-5 0 0,2 0-2 15,-3-3-3-15,6 0-2 0,-3-1-3 0,0 3 1 16,2-5-9-16,-2-1 3 0,1-1 1 0,4 0 0 16,-4 2-4-16,1-4 2 0,1-1 0 0,0 0 2 15,0-1-5-15,0 0-5 0,-3-9 7 0,5 14-2 16,0-7-1-16,-5-7 2 0,6 12-2 0,-3-7 4 15,-3-5-1-15,10 10 1 0,-10-10-1 0,11 1-1 16,-11-1 4-16,13 6-2 0,-2-5-2 0,-11-1 1 16,16 0-3-16,-4-1 4 0,-12 1-6 0,25-3 5 15,-11-3-4-15,-2 2-1 0,3 0 0 0,0-1 4 16,-2 1-6-16,-1-3 2 0,3 2 2 0,-2-5-2 16,1 5-4-16,-4-3 2 0,-2 3 1 0,5-4-6 0,-1 0 4 15,0 0 2-15,-2-2 0 0,1 4-1 16,1-4 0-16,-3-2 0 0,0 0-3 0,-1-2 3 15,1-1-2-15,2-4 1 0,-4 3-5 0,2-3 2 16,2 0-4-16,-4 3-6 0,-1 1-2 0,-1-2 0 16,1-5-4-16,-2 0 1 0,-1 3-1 0,0 3-6 15,0-7 1-15,-3 8 0 0,3-3 6 0,-3 5-1 16,-3 0-1-16,1-3 2 0,1-1 2 0,-2 5-1 16,-1-2 1-16,-1 2 3 0,1 3-2 0,-4-3 0 0,5 0 5 15,-4 4-3-15,1-3 2 0,0 1-2 0,-2 1 5 16,2 1-3-16,-4-2-1 0,1 5 7 15,3-4-3-15,-1 5-1 0,-1-3-2 0,8 8 8 16,-18-13-3-16,11 7 2 0,-5 3-4 0,3-3 4 0,9 6 0 16,-20-5-2-16,10 4 1 0,1-3-5 0,9 4 2 15,-21-4 5-15,11 4-1 0,10 0-2 0,-23 4 3 16,11 0-1-16,1-3-1 0,-3 4 2 0,1 1 1 16,-1-2 0-16,4 4-3 0,-2-4 0 0,0 6 1 15,0-1 3-15,3-1-9 0,-1 2 12 0,-1 1-1 16,1 0 0-16,2-1-2 0,1 0 2 0,-1 1-4 15,2-4 3-15,0 4 1 0,2 2-1 0,1-1 2 16,-1-2 0-16,2 3-3 0,2 0 0 0,0-1 3 16,2-1-2-16,-2-11-1 0,7 17 2 0,-3-5 0 15,2 1 0-15,0 0 1 0,3-2-1 0,2 2 2 16,-2-6 4-16,3 4-3 0,0-2 2 0,-2 0 3 16,6 1 2-16,-2 0-2 0,1-4 1 0,-2 2 2 15,1 0-3-15,1 3 0 0,-2-5-1 0,-1 5 0 16,1-1-2-16,-1 0 4 0,-4-3-4 0,5 2 2 15,-2 2 0-15,-1-1 1 0,-3 1 1 0,4 0-1 0,-4 3 0 16,2-8-1-16,0 5 2 0,-1 0 0 16,-2 3-1-16,0-7 3 0,-3 3-3 0,-3-10-1 15,10 14-3-15,-5-4-1 0,0 2 6 0,0-2-5 16,1-3-1-16,0 4 1 0,-3-4 1 0,3 0-2 0,0 4 0 16,-2-4-4-16,-4-7 4 0,8 13-2 15,-5-3 2-15,-3-10 1 0,7 8-2 0,-2-2-4 16,-5-6-9-16,7 11-9 0,-5-4-7 0,-2-7-14 15,4 10-14-15,-4-10-19 0,5 8-17 0,-5-8-18 0,3 11-13 16,-3-11-24-16,5 5-24 0,-5-5-184 0,0 0-380 16,0 0 170-16</inkml:trace>
          <inkml:trace contextRef="#ctx0" brushRef="#br0" timeOffset="-140269.15">1197 14548 137 0,'0'0'189'0,"0"-15"-8"16,0 15-13-16,0 0-6 0,0 0-10 0,-2-16-10 16,2 16-8-16,0 0-11 0,0 0-14 0,0 0-9 15,0 0-16-15,0 0-6 0,0 0-3 0,0 0 2 16,0 0-3-16,0 0-1 0,0 0 0 0,0 0-4 15,0 0 0-15,0 48-6 0,-1-37-5 0,1-11-2 16,0 19-5-16,0-9 0 0,0-10-6 0,1 22 0 16,1-11-4-16,1 0-3 0,-3-2 3 0,1 2-6 15,4-2-8-15,-5-9 0 0,3 18-3 0,1-11 0 16,-1 3-5-16,-3-10 3 0,6 13-5 0,-3-8-2 16,2 2 2-16,-5-7-3 0,6 11 1 0,-6-11-3 15,12 2 1-15,-3 0 3 0,-9-2-5 0,13 0-3 16,-13 0 2-16,19-2 0 0,-19 2-8 0,23-7-4 15,-14 1-7-15,4-1-6 0,-2 2-3 0,2-6 0 16,-4-1-7-16,3 0-4 0,-5-1-4 0,2 0 3 16,0 1 2-16,-4-2 2 0,1 1-1 0,-3-2 6 15,1 1-1-15,-1 2 3 0,-1-3 1 0,-2 4 3 16,0 11 3-16,1-17 2 0,-1 6 0 0,0 11 5 16,-3-14-2-16,3 14 2 0,0-15 6 0,0 15-1 0,-3-11 1 15,3 11 1-15,0 0-1 0,0 0 3 16,0 0-4-16,-3-11 3 0,3 11-14 0,0 0 9 15,0 0 1-15,0 0 3 0,0 0 0 0,0 0-2 16,0 0 3-16,0 0 2 0,-12 31 3 0,12-31 0 16,2 17 2-16,-2-3 3 0,0-1-4 0,-2 2 0 15,4 0-3-15,1-3 2 0,-2 2-2 0,1 4-1 16,1-2 0-16,-2-3 4 0,2 2-3 0,0-3 0 16,-1 1-6-16,2-4-9 0,-2 0-9 0,1 2-9 0,1-4-10 15,1 3-5-15,-1-3-6 0,2 0-3 0,-6-7-6 16,10 7-1-16,-10-7-2 0,14 4 4 15,-7-2 2-15,-7-2 1 0,15 0 12 0,-15 0-12 16,20-3 16-16,-10 0 3 0,-1-1 5 0,-9 4 5 0,18-6 2 16,-8 2 2-16,2-3 8 0,2-3 3 0,-2 3 7 15,0 3 6-15,-2-4 3 0,3-2 3 16,1 4 0-16,1-4 5 0,0 2 5 0,-3 0-2 16,1-5 2-16,0 3-6 0,1 3 10 0,-1-4-1 0,-4 5 2 15,3-5-1-15,0 1 1 0,-3 0-6 0,-1-1 0 16,-1 0-3-16,2 3-2 0,-5-4 1 0,5 4-3 15,-6-2-4-15,2 3 7 0,-5 7-7 16,3-16-1-16,0 10 1 0,-3 6 5 0,0-20-4 0,0 20-3 16,-5-16 5-16,5 16 0 0,-4-12 7 0,4 12-2 15,-8-11 2-15,8 11-4 0,-9-9 2 0,9 9-2 16,-7-9 2-16,7 9-1 0,-13-3 2 0,13 3-2 16,-17-3 1-16,17 3 3 0,-15 3 5 0,15-3-4 15,-18 4 4-15,11 0-1 0,-4 6 3 0,1 1-2 16,1-6 2-16,0 10-1 0,2-4 0 0,-1 3 0 15,-1-1 0-15,3 2 0 0,0 0 2 0,0 1-5 16,2-1 1-16,2 1-6 0,1-1 1 0,1-1-3 16,1-1 1-16,4 0-1 0,-2 0-1 0,0-2-2 15,4 4 3-15,-1-10-5 0,3 6 10 0,2-6-11 16,2 5 3-16,0-9-5 0,2 3 3 0,0 2-3 16,2-5-2-16,-1 2-19 0,2-3-14 15,-3 0-28-15,3 0-17 0,-2 1-28 0,1-1-22 0,-1-1-25 16,3-3-25-16,-1 1-28 0,-1 0-171 0,-1-2-403 15,1-3 178-15</inkml:trace>
          <inkml:trace contextRef="#ctx0" brushRef="#br0" timeOffset="-139890.18">2210 14476 84 0,'0'0'208'0,"0"0"-16"0,-6-10-9 15,6 10-20-15,0 0-14 0,-9-6-8 0,9 6-11 16,-11-3-11-16,11 3-8 0,-10-2-4 0,10 2-9 0,-15-5-7 16,15 5-9-16,0 0-3 0,-16 5-7 0,16-5-9 15,-11 3-9-15,11-3-4 0,-9 3-8 0,9-3 1 16,-7 9-7-16,7-9-2 0,-5 10-2 0,5-10-6 16,0 0-2-16,-1 11-3 0,1-11-2 0,0 0 0 15,9 21 1-15,-3-16-6 0,-2 1 0 0,-4-6-2 16,12 16 0-16,-7-7-1 0,3-3-1 0,0 3 3 15,-2-3 0-15,3 1 7 0,-2 0-3 16,-1 0 2-16,0-1-6 0,0 1 10 0,-6-7-1 0,9 13-1 16,-4-8 1-16,-5-5 2 0,7 13 2 0,-7-13 0 15,2 13 3-15,-2-13 4 0,0 11-1 0,0-11-2 16,-8 16-6-16,2-6 0 0,0-5-2 0,-4 6 0 16,2-6-7-16,-1 5-1 0,2-5-5 0,-1 2-13 15,1-3-9-15,7-4-15 0,-15 9-15 0,9-5-24 16,6-4-19-16,-12 5-23 0,12-5-37 0,0 0-37 15,0 0-218-15,0 0-432 0,0 0 192 0</inkml:trace>
          <inkml:trace contextRef="#ctx0" brushRef="#br0" timeOffset="-139436.75">2384 14077 47 0,'0'0'187'0,"0"0"-13"0,0 0-18 15,0 0-22-15,0 0-13 0,0 0-1 16,0 0-6-16,0 0-1 0,0 0-1 0,0 0 0 16,0 0-6-16,0 0-2 0,6 38-4 0,0-29 6 15,-4 6-8-15,2 1 5 0,2-2 1 0,6 6-5 16,-6-3-11-16,-2 7-1 0,5-4 0 16,-6-1-3-16,5 2-7 0,-4-4 0 0,4 6-7 0,-1 1 1 15,-5-1-7-15,2-4-3 0,1 4-1 0,-2 2-8 0,-3-8 2 16,3 8-3-16,-3-11-9 0,3 3-3 15,-2 0-5-15,2 1 5 0,-3-1-9 0,1-2-3 16,4 2-3-16,-4 0 1 0,1-1-1 0,2-1-8 0,-2-1-3 16,2 3-11-16,-2-1-19 0,-1-10-11 0,7 8-13 15,-4-3-14-15,-2-1-14 0,2-2-16 16,2 4-23-16,-3-7-18 0,5 2-21 0,-8-7-30 0,12 10-32 16,-6-7-199-16,-6-3-442 0,13 4 196 15</inkml:trace>
          <inkml:trace contextRef="#ctx0" brushRef="#br0" timeOffset="-139037.79">2420 14590 11 0,'0'0'191'0,"9"-14"-7"0,-9 14-15 0,15-7-11 16,-6 3-14-16,1 2-12 0,1-6-8 0,4 1-10 15,-1 7 2-15,4-9-7 0,2 4-4 0,-1-1-4 16,-2 1 0-16,0-1-12 0,1 6-3 0,-3 0-13 16,0-4-3-16,-4 8-8 0,-11-4 0 0,16 0-8 15,-6 0 5-15,-2 6-1 0,-1-1 2 0,-1 5 6 0,0-3-2 16,0 0 1-16,-3 0-2 0,2 3-3 0,-5-10-1 15,6 15-2-15,-5-5-4 0,4-3-5 16,-4 3 1-16,4 0-4 0,-2-2-4 0,-3-8-5 16,1 16 1-16,2-8-6 0,-3-8-2 0,8 10-2 0,-6-2-3 15,-2-8-5-15,6 13 3 0,0-9-4 16,-6-4-10-16,12 10-22 0,-4-8-14 0,-2 3-16 16,-6-5-19-16,12 6-24 0,-12-6-22 0,7 4-25 0,-7-4-22 15,0 0-52-15,0 0-43 0,0 0-126 0,15-10-408 16,-15 10 181-16</inkml:trace>
          <inkml:trace contextRef="#ctx0" brushRef="#br0" timeOffset="-138483.22">2723 14329 234 0,'-9'-11'275'0,"9"11"-21"15,-5-7-20-15,5 7-21 0,0 0-25 0,-7-7-20 16,7 7-20-16,0 0-15 0,0 0-13 0,0 0-10 16,0 0-13-16,0 0-11 0,0 0-12 0,0 0-16 15,-3 28-21-15,3-28-15 0,1 21-21 0,5-7-18 16,-3 3-22-16,6 1-10 0,-1 0-27 0,-1 0-9 16,5 1-15-16,-4-6-12 0,3 8-1 0,-2-5 3 15,5-2 2-15,-2 0 12 0,-3-1 9 0,3-2 18 16,1 0 10-16,-1-1 16 0,-2 0 23 0,2-4 14 15,-1 3 18-15,-2-3 17 0,-2-1 11 0,1 0 13 16,-8-5 7-16,13 8 6 0,-4-5 8 0,-9-3 3 0,15 7 1 16,-8-7-2-16,4 4 0 0,-11-4-3 0,15 4-3 15,-6-2-5-15,-9-2-2 0,19 1 0 16,-8 2-6-16,-1-3-1 0,-10 0-6 0,19-4 1 16,-8 2-9-16,-11 2-1 0,21-2-6 0,-12 0-1 0,-9 2-3 15,18-4-3-15,-11 2 0 0,-7 2 1 16,13-8-5-16,-5 4-1 0,-8 4-3 0,12-9 0 15,-6 1-3-15,-6 8 1 0,7-12-3 0,-2 6-3 16,-5-7-1-16,0 13 1 0,3-14-1 0,-3 14-2 0,0-18 1 16,0 18-8-16,-6-17 5 0,3 6-1 0,-2 1-4 15,5 10 4-15,-13-15-5 0,5 9 3 16,-1 0 5-16,-1 1-5 0,1-1 2 0,-4 2 1 0,1 0-2 16,12 4 0-16,-26-3-4 0,17 3 4 0,-4-1-3 15,13 1 4-15,-24 5-5 0,12-2 1 0,-1 2 2 16,4 0-6-16,0-4 1 0,-2 5 1 0,2-2-13 15,3 3-12-15,1 2-14 0,-1 0-13 0,0-3-22 16,0 1-22-16,3 3-26 0,3-10-28 0,-3 14-36 16,3-14-189-16,-2 17-405 0,2-17 179 0</inkml:trace>
          <inkml:trace contextRef="#ctx0" brushRef="#br0" timeOffset="-138036.78">3333 14450 18 0,'0'0'224'0,"0"0"-19"15,9-5-25-15,-9 5-15 0,0 0-18 0,0 0-19 16,0 0-4-16,0 0-6 0,0 0-5 0,15 10-7 0,-15-10-4 16,2 10-5-16,-2-10 3 0,3 15-9 15,-3-15-8-15,2 16-2 0,-2-6-7 0,0-10-11 16,0 16-1-16,0-7-10 0,0-9-3 0,0 17-7 15,1-10-3-15,-1-7-2 0,0 19-1 16,0-19-6-16,0 16-6 0,0-16 1 0,3 6-2 0,-3-6-2 0,0 0-4 16,3 9-1-16,-3-9-3 0,0 0-9 0,11 3-2 15,-11-3-4-15,0 0-8 0,0 0-13 16,24-11 0-16,-15 8-3 0,-2-1-4 0,2-3-6 0,3-2-2 16,0 0 0-16,1-3-3 0,-4-2 3 0,3 3 4 15,0 0 1-15,-1 1 5 0,2 0 2 0,0-1 5 16,-1 0 12-16,0 2 8 0,0 1 10 15,-3 5 5-15,5-7 11 0,-4 9 3 0,-1-4 5 0,0 3 2 16,1-5 5-16,-1 3 2 0,-9 4 2 0,18 1 2 16,-18-1 5-16,20 6 6 0,-11-2-4 0,0-2-2 15,-2 4-3-15,0 4 0 0,2-3-6 0,-1 6-3 16,2-2-4-16,-2 0-3 0,-1 4-4 0,-1-3-2 16,0 7-20-16,0-3-23 0,0 8-33 0,-3 0-41 15,0 0-36-15,-3-1-51 0,-6 1-260 0,0-6-473 16,0 2 209-16</inkml:trace>
        </inkml:traceGroup>
        <inkml:traceGroup>
          <inkml:annotationXML>
            <emma:emma xmlns:emma="http://www.w3.org/2003/04/emma" version="1.0">
              <emma:interpretation id="{BEE6ACE9-47AC-4983-A232-FF385E832CED}" emma:medium="tactile" emma:mode="ink">
                <msink:context xmlns:msink="http://schemas.microsoft.com/ink/2010/main" type="inkWord" rotatedBoundingBox="5740,14991 8367,14942 8384,15816 5756,15865"/>
              </emma:interpretation>
            </emma:emma>
          </inkml:annotationXML>
          <inkml:trace contextRef="#ctx0" brushRef="#br0" timeOffset="-127381.88">4851 14426 108 0,'0'0'173'15,"0"0"-9"-15,3-11-8 0,-3 11-11 0,0 0-10 0,0 0-8 16,0 0-8-16,0-12-12 0,0 12-1 0,0 0-6 16,0 0-12-16,0 0 1 0,0 0 0 0,0 0-5 15,0 0-2-15,-3-16 0 0,3 16-7 0,0 0-4 16,0 0-6-16,0 0-1 0,0 0-10 0,0 0-3 15,0 0-4-15,0 0-6 0,0 0-3 0,0 0 5 16,0 0 2-16,0 0-1 0,-24 28 2 0,15-16-1 16,0 0-3-16,2 4 3 0,-1-1-3 0,-1 6 7 15,2-4-6-15,1 6-2 0,3-6-3 0,-2 5-6 16,4 2 0-16,-4-7-2 0,5 1-5 0,0-2 1 16,-1 0 2-16,2 3-6 0,2-3-7 0,-1-1 4 15,1 1-4-15,3-3 4 0,-3-2-5 0,-2-1 0 16,4 2-17-16,-1-1 6 0,2-3 0 0,-1-1-2 15,1 0 3-15,-6-7-3 0,9 12 1 0,-3-6 4 16,-6-6-2-16,12 4-2 0,-12-4 7 0,11 5-5 0,-11-5-6 16,0 0 7-16,20-5-1 0,-20 5-2 15,10-7 4-15,-4 1-3 0,2-2 0 0,-1 1-4 16,4-1-1-16,-5-4 2 0,1 0-10 0,2 1-1 0,1-4 3 16,-2 0-3-16,-1 3 1 0,1-1 2 0,-4 2-2 15,-1 5 5-15,3-3-4 0,-6 9 4 0,6-15-1 16,-4 10 2-16,-2 5-1 0,6-7 1 15,-6 7-3-15,0 0 0 0,4-11-3 0,-4 11 2 0,0 0 0 16,0 0 1-16,0 0 1 0,0 0 3 0,0 0 0 16,0 0-2-16,0 0 2 0,2 30 0 0,-2-30 1 15,3 23 0-15,0-12 0 0,-3-11 2 0,0 21-2 16,0-10 5-16,4 6-5 0,-2-4 4 0,5-1-1 16,-1 1-1-16,-3-5 1 0,3 2 5 0,-2 0 2 15,4-1-4-15,-1-1-2 0,4-1 3 0,-2-4 0 16,3 2 0-16,0-2 2 0,4-2-2 0,-3-2 4 15,4 1-5-15,-2-3 1 0,3 2-1 0,-4-5-3 16,3-2 1-16,2-2 1 0,-2 4 2 0,-1-5-5 16,0 1-1-16,5-11-7 0,-1 7-4 0,-4-6-9 15,1-2-8-15,-1 2-12 0,8-12-5 0,-8 7-4 16,4-7-11-16,-1-3 4 0,-1 2 2 0,-2-2-2 16,1 2 2-16,-7 5 5 0,2-6 2 0,-1-2 5 15,-7 8 2-15,2 2 5 0,0-3 5 0,-3 5-3 16,0-1 6-16,-3-1 7 0,-3 3 1 0,0-1-1 15,0 6 10-15,3-3 5 0,-3 3 2 0,0 0 4 16,-1 3 7-16,1-1 3 0,0 4-1 0,3-2 4 16,-6 6 7-16,6 8 3 0,-3-10-3 0,3 10 0 15,-2-13-5-15,2 13-4 0,0 0-3 0,0 0 0 0,0 0 2 16,0 0-1-16,0 0 1 0,0 0 3 0,0 0 6 16,-3 45 5-16,3-22 7 15,0 2 1-15,0 3 3 0,0 6-4 0,-3 8 8 0,3-5 0 0,-3 7 0 16,3 1 1-16,-4-3-2 0,1 0-5 0,-3 3 1 15,3 0-1-15,-3-6-3 0,4-1 2 16,-2-2-4-16,2-8-2 0,2-1-3 0,-3-1 2 0,3 0-2 16,0-5-6-16,0-3 2 0,3 1-2 0,0-6 1 15,2 1-2-15,-2-1-5 0,0-4 11 0,0-1-13 16,3 3 1-16,1-3 3 0,-1-3-3 0,2-2-1 16,4-1 2-16,-12-2-3 0,25 0 2 0,-7 0 1 15,-3-4-2-15,1 2-10 0,3-7-2 0,-5 2-2 16,11-6-10-16,-5 0-2 0,-1-2-6 0,2 1 4 15,-2 0-5-15,-4-4 3 0,2 6 0 0,-7 0 5 16,5 1-2-16,-5-2 4 0,-2 2 1 0,-2 5 2 16,0-2-3-16,0 0 7 0,-6 8-2 0,13-11-1 15,-13 11 4-15,5-9 1 0,-5 9 4 0,0 0-6 16,9-6-2-16,-9 6-2 0,0 0 0 0,0 0 5 16,0 0-3-16,0 0 5 0,0 0 1 0,12 15 1 15,-12-15 3-15,4 15 4 0,-1-8-6 0,-3 2 4 16,6 0 1-16,-6 2 2 0,6 2-2 0,-2-2-1 15,-1-2 0-15,0 2 1 0,3-2 0 0,2-2 1 16,-5 2-4-16,4-5 1 0,-7-4 2 0,12 11 4 0,-4-8-3 16,1 1-2-16,-9-4 2 0,16 4 1 0,-7-4-6 15,-9 0 2-15,21-2 1 0,-9-1-1 16,1-1-2-16,-4-2 4 0,5 1-10 0,2-3 1 16,-7 0-5-16,1-3 0 0,-1 1-1 0,2 1 0 0,-2 0-2 15,4-4 6-15,-7 6-5 0,1 0 3 16,2-1 0-16,-3 3 2 0,5 1 2 0,-11 4-1 0,7-11 3 15,-1 6-2-15,-6 5-4 0,0 0 1 0,12-4 2 16,-12 4 0-16,0 0 1 0,0 0-1 0,0 0 0 16,0 0 4-16,20 8-2 0,-20-8 0 0,10 8 3 15,-4-1-3-15,-6-7 0 0,13 12 4 0,-8-8-3 16,1 1 2-16,-6-5 2 0,16 7 2 0,-10-7-2 16,6 3 0-16,-12-3 0 0,21 4 1 0,-6-5-2 15,-2 2 2-15,1-4-1 0,5 2 1 0,-5-2-5 16,2 3 5-16,0-4-1 0,-1-3-3 15,-1 6 4-15,-2-7-2 0,1 4-1 0,-2-1 2 0,0-4-3 16,-3 4 2-16,-2-5-3 0,1 4 3 0,-4-2-5 16,-3 8 5-16,6-15-12 0,-6 15 1 0,0-14-5 15,0 14 0-15,-10-12-3 0,1 4 5 0,9 8 0 16,-16-8 0-16,2 2 0 0,-2 4 4 0,1-3 1 16,-2 5 0-16,1-5 4 0,-11 10 4 0,2-5 1 15,-4 4 6-15,3-1 0 0,0 3 7 0,1 2-4 16,2 2-1-16,6-4 2 0,2 1-1 0,-2 4-2 15,4 0-3-15,-1 2 0 0,3-1-1 0,0 3 3 16,2-2-3-16,2 1 1 0,4-4 0 0,-3 2-3 16,6 1 4-16,0-2-3 0,0-11 0 0,6 20 5 15,0-12-4-15,1 1-3 0,-1-2-6 0,5-2-9 16,-3 1-4-16,12-6-4 0,-1 2-7 0,4-2-5 16,3-2-3-16,-6-1-2 0,-1-1-5 0,1 0 3 0,5-5 8 15,2 0 4-15,-5-2 1 0,1-4 3 16,-1 3 3-16,-3-3 3 0,1 0 2 0,-1 1-5 0,0-1 8 15,-2-3 5-15,-4 6 9 0,1 2 4 0,-5-3 9 16,-2 7 8-16,2-2 6 0,-3 2 4 16,-6 6-6-16,7-10 5 0,-7 10-8 0,11-7-2 0,-11 7-1 15,0 0-3-15,15 0-2 0,-15 0-3 0,0 0 1 16,0 0 1-16,10 13-4 0,-10-13 3 0,6 13-1 16,-3-8-4-16,-3-5 2 0,3 15-1 15,0-6 2-15,2 2-2 0,-2 3-6 0,-3-2-16 0,3-1-12 16,3 4-18-16,-2-3-22 0,-1 1-15 0,-3-3-25 15,6 2-17-15,0 1-33 0,1-4-196 0,-1 0-382 16,2-3 169-16</inkml:trace>
          <inkml:trace contextRef="#ctx0" brushRef="#br0" timeOffset="-126739.82">6960 14632 13 0,'-14'-1'271'0,"5"-4"-10"15,9 5-22-15,-16-5-20 0,16 5-17 0,-14 0-22 16,14 0-19-16,0 0-18 0,-14-3-11 0,14 3-14 16,0 0-10-16,0 0-13 0,0 0-5 0,0 0-11 15,0 0-6-15,0 0-5 0,35 21-6 0,-12-17-9 16,2 0-5-16,5-2-13 0,1-2-16 0,-1 1-23 15,15-2-15-15,-3-1-18 0,-4 2-16 0,-8 0-20 16,0-2-34-16,3-1-26 0,-5-2-32 0,-2 0-182 16,-7 2-375-16,8-1 166 0</inkml:trace>
          <inkml:trace contextRef="#ctx0" brushRef="#br0" timeOffset="-126992.09">7012 14144 183 0,'0'0'188'15,"3"44"-5"-15,0-31-5 0,-3 5-16 0,0 1 6 16,3 4-6-16,1 0-3 0,-1 1-6 0,0 4-5 16,0-1-13-16,3 1 0 0,-1-4-11 0,-2 5-3 15,3-7-7-15,0 3-9 0,1 1-8 0,-4-10-2 0,6 4-8 16,-2 4-5-16,-1-4-7 0,2 1-8 16,-2-7-6-16,0 4-6 0,1 0-3 0,-1-1 1 15,-3-2-10-15,3 1-5 0,-1-2-14 0,-2 1-19 0,0-2-15 16,3 0-12-16,-6 2-22 0,3-6-13 0,-3 2-22 15,0-11-24-15,0 18-10 0,0-18-26 0,0 13-25 16,0-13-19-16,-3 11-49 0,3-11-119 0,-9 5-381 16,9-5 168-16</inkml:trace>
        </inkml:traceGroup>
        <inkml:traceGroup>
          <inkml:annotationXML>
            <emma:emma xmlns:emma="http://www.w3.org/2003/04/emma" version="1.0">
              <emma:interpretation id="{84B07AE2-ED99-4F5B-AAD2-152B8677160F}" emma:medium="tactile" emma:mode="ink">
                <msink:context xmlns:msink="http://schemas.microsoft.com/ink/2010/main" type="inkWord" rotatedBoundingBox="9128,15252 9712,15241 9721,15730 9137,15741"/>
              </emma:interpretation>
            </emma:emma>
          </inkml:annotationXML>
          <inkml:trace contextRef="#ctx0" brushRef="#br0" timeOffset="-126199.84">8148 14304 183 0,'0'0'226'0,"-9"-12"-22"0,9 12-19 16,0 0-27-16,-6-8-22 0,6 8-23 0,0 0-27 0,0 0-32 15,0 0-31-15,0 0-42 0,0 0-37 16,35 13-32-16,-25-6-114 0,7-6-217 0,-1 5 97 16</inkml:trace>
          <inkml:trace contextRef="#ctx0" brushRef="#br0" timeOffset="-126297.58">8162 14528 145 0,'0'0'255'0,"0"0"-22"0,0 0-21 0,0 0-8 15,0 0-8-15,0 0-11 0,0 0-5 0,0 0-14 16,0 0-11-16,0 0-7 0,10 31-12 0,-7-24 9 16,0 3-22-16,-3-10-8 0,5 18-10 15,-2-11-7-15,0 3-13 0,0 0-4 0,0 1-11 0,-3 0-10 16,3 0 0-16,0-2-6 0,-2 2-3 16,-1 0-9-16,0-11-4 0,0 17-1 0,0-6-11 15,0-11-18-15,-4 17-12 0,4-17-22 0,-6 14-18 0,6-14-22 16,-3 14-23-16,0-10-26 0,3-4-31 0,-5 11-26 15,5-11-12-15,0 0-44 0,0 0-163 0,0 0-421 16,0 0 187-16</inkml:trace>
          <inkml:trace contextRef="#ctx0" brushRef="#br0" timeOffset="-125774.9">8564 14408 38 0,'0'0'252'0,"0"0"-13"16,0 0-16-16,0 0-18 0,0 0-20 0,-38-3-18 16,38 3-15-16,-14 4-18 0,14-4-13 0,-12 4-12 15,12-4-8-15,-13 7-11 0,10 2-9 0,3-9-8 16,-11 5-8-16,11-5-8 0,0 10-4 0,0-10-5 15,0 0-3-15,-3 14-4 0,3-14-6 0,3 13-3 16,3-4-4-16,-6-9-5 0,14 9 4 0,-5 2-7 16,1-5-1-16,2 0-2 0,2-1 1 0,-1 2-5 15,0 3 0-15,4-2-4 0,-5-2 3 0,1 1-3 16,4 3 2-16,-4-5-6 0,2 2 6 0,-2 0-2 16,1-1 2-16,-5-1-1 0,-2 1 3 0,2-2 2 15,-1 2 1-15,-8-6 1 0,12 10 17 0,-12-10 5 16,1 10 0-16,-1-10 9 0,-13 14-11 0,-1-6-4 15,4-1-2-15,-5 1 0 0,1 0-4 0,-5 1-3 16,6-3-7-16,-4 2-13 0,1-4-21 0,2 4-18 16,-1-3-21-16,2 2-34 0,0 0-31 0,4-4-41 15,9-3-37-15,-11 7-227 0,11-7-462 0,-9 4 204 16</inkml:trace>
        </inkml:traceGroup>
        <inkml:traceGroup>
          <inkml:annotationXML>
            <emma:emma xmlns:emma="http://www.w3.org/2003/04/emma" version="1.0">
              <emma:interpretation id="{7E260F01-AC93-487D-9F29-7F399DBC511F}" emma:medium="tactile" emma:mode="ink">
                <msink:context xmlns:msink="http://schemas.microsoft.com/ink/2010/main" type="inkWord" rotatedBoundingBox="10456,14937 12131,14906 12145,15654 10470,15685"/>
              </emma:interpretation>
            </emma:emma>
          </inkml:annotationXML>
          <inkml:trace contextRef="#ctx0" brushRef="#br0" timeOffset="-124603.71">9543 14471 52 0,'-11'-13'227'0,"-1"0"-21"0,5 1-18 0,-5-3-11 16,5 0-18-16,1-1-18 0,-2 1-11 0,4-1-16 0,-4-1-11 15,8 1-7-15,0-2-10 0,0 1-11 16,0-1-5-16,5 0-6 0,1-4-7 0,0-2-7 15,4 6-7-15,2-2-4 0,-2 3-3 0,2-1-5 16,5-3-1-16,-4 2-4 0,7 2-3 0,-6 3-5 16,1 2 2-16,5-3-5 0,2 4 0 0,1-1 0 15,-4 4-5-15,-3 1-1 0,10-2-3 0,-7 3 2 16,6 0 3-16,-5 0 1 0,-4 3 7 0,4 1 1 0,-3-1 0 16,-2 8 1-16,0-5 5 0,5 3 2 0,-2-1 1 15,-5 6-2-15,2 2 8 0,-2 3 12 0,-2 2-4 16,2 2 2-16,1 4-2 0,-5 1 2 0,-3 2-2 15,4 0-2-15,-7 1-1 0,4 1-1 0,-1 0-4 16,-1 2 0-16,1 0-1 0,0-3 1 0,-3 3-1 16,3-2-4-16,-2 3-1 0,1-1-6 0,2-4 5 15,-1 2-7-15,0-1-3 0,2-2 2 0,-2-4-3 16,-1 3-3-16,3-8 0 0,-2 3-3 0,0-2 2 16,-2-1-1-16,4-3-1 0,-1 3 2 0,-2-6-4 15,2 2 0-15,1-4 1 0,-4 1-4 0,5-3 6 16,0 2-5-16,0-3 1 0,-9-3-2 0,18 0 2 15,-8 2-6-15,-10-2-3 0,20-8 1 0,-11 5-5 16,4-6-7-16,-1 2-2 0,-3 0-4 0,6-6 3 16,-2-8-3-16,-2 14-5 0,-1-10-4 0,-1 3 9 0,2-2-5 15,-4 4 2-15,0 4 4 0,-1-2 0 16,-3 4 4-16,-3 6-2 0,11-10-1 0,-11 10 1 16,6-11 0-16,-6 11 3 0,0 0-3 0,9 0 5 15,-9 0-1-15,0 0 3 0,0 0-2 0,0 0 1 16,0 0 3-16,13 10 4 0,-13-10 1 0,8 15 2 15,-2-9 1-15,-2 5 4 0,-1-4-3 0,6 6 3 16,-2-6-1-16,1 7 4 0,-1-3 0 0,2-1 1 0,2-4-4 16,1 3 4-16,1-3-1 0,4 1 0 0,-1-4 0 15,-1 2 1-15,3-2-3 0,0-3 1 16,1 2-1-16,0-1-2 0,7-4 4 0,-7 1-3 0,7 0 2 16,-3-5-1-16,-5 0-4 0,8-1 0 0,-7 1-1 15,2-5 2-15,1 2-2 0,-8-5 0 0,-2 4-11 16,7-4-6-16,-6 3-2 0,-2-1 2 0,-7-2 1 15,-1 3-5-15,-1 2 1 0,-2 10-1 0,-6-16-3 16,0 8 2-16,-2 1 8 0,-6 1-7 0,0 5 2 16,-5-3 3-16,1 2 0 0,-2 4 3 0,4 3 3 15,-2-1-1-15,2 2 2 0,-4 5-2 0,2-5 8 16,4 8-3-16,0-3-1 0,2 0 3 0,2 5 0 16,5-1 1-16,-1 0 4 0,6-3 1 0,3 6 2 15,5-1 8-15,4-7 2 0,1 1 5 0,11 3 2 16,-2-2 0-16,2-6 0 0,0 1-3 0,4-1 2 0,1-2-5 15,2-3 0-15,-3-1-1 0,1 4-4 16,1-1-2-16,-7-6-28 0,7 3-28 0,-10 0-42 16,-1 0-55-16,8-4-65 0,-6 4-247 0,-2-3-493 15,0 1 219-15</inkml:trace>
          <inkml:trace contextRef="#ctx0" brushRef="#br0" timeOffset="-125464.42">9877 14277 92 0,'9'-3'203'0,"-9"3"-13"0,0 0-17 0,0 0 2 15,0 0-6-15,0 0 1 0,0 0-5 0,0 0-4 16,4 23-3-16,-4-23-1 0,-3 17-11 0,3-6-9 16,-3 0-11-16,3 6-4 0,2-3-1 0,-2 3-7 15,0 2-10-15,4-3-8 0,-1 2-6 0,-3 0-8 16,3-2-7-16,0 4-4 0,2-3-9 0,-2 3-6 15,-2-3-8-15,2 1-3 0,5-4-6 0,-4 4-4 16,-1-5-21-16,-1 0-21 0,2 4-21 0,-4-2-22 0,3-8-28 16,0 2-24-16,-3-9-34 0,1 19-28 15,1-11-40-15,-2-8-52 0,0 0-140 0,-3 13-428 0,3-13 190 16</inkml:trace>
        </inkml:traceGroup>
        <inkml:traceGroup>
          <inkml:annotationXML>
            <emma:emma xmlns:emma="http://www.w3.org/2003/04/emma" version="1.0">
              <emma:interpretation id="{39532893-37E9-4B3C-AB97-F8C2A367F466}" emma:medium="tactile" emma:mode="ink">
                <msink:context xmlns:msink="http://schemas.microsoft.com/ink/2010/main" type="inkWord" rotatedBoundingBox="13055,14743 17391,14663 17417,16030 13081,16110"/>
              </emma:interpretation>
            </emma:emma>
          </inkml:annotationXML>
          <inkml:trace contextRef="#ctx0" brushRef="#br0" timeOffset="-123508.84">12145 14470 95 0,'0'0'265'0,"-12"-8"-12"0,12 8-18 0,0 0-25 0,0 0-26 16,0 0-14-16,0 0-19 0,0 0-12 0,0 0-14 15,0 0-4-15,-10 19-14 0,10-19-3 0,-2 16-8 16,1-6-6-16,1-10-8 0,3 16-4 0,-3-16-3 16,4 19-5-16,-1-9-3 0,2-3-7 0,-1 3-2 15,5 1-4-15,-4-1-4 0,4-4-1 0,-3-1-5 16,3 1-5-16,1-2 4 0,-1 1-7 0,7-2 2 16,1-1 0-16,-1-2-9 0,-1 0 0 0,-2-5-4 15,-1 4 0-15,-1-6-4 0,2 0-2 0,1 1-1 16,1-4 2-16,0 1-4 0,-4-3-1 0,-2 1-4 15,0-3 1-15,0 3-3 0,-6-4 0 0,3 2-2 16,0-1 0-16,-6 4 0 0,0 10-1 0,-4-21-3 16,2 11-1-16,-4 2 1 0,-3 0 3 0,2 2-8 0,-7-2 3 15,-3 4 0-15,3 1 0 0,-4 3-4 0,2-1 1 16,-4 1-3-16,1 0 0 0,-2 1-2 0,3 4-6 16,-1-2-7-16,3 1-5 0,-2 5-12 15,0 0-7-15,4-2-16 0,1 5-10 0,-1-3-12 0,5 1-11 16,-2 0-22-16,5 0-14 0,3 0-30 0,-2-3-26 15,5-7-35-15,0 18-156 0,0-18-406 0,6 11 179 16</inkml:trace>
          <inkml:trace contextRef="#ctx0" brushRef="#br0" timeOffset="-123197.88">12678 14455 157 0,'0'0'218'16,"0"0"-16"-16,9-8-15 0,-9 8-22 0,0 0-14 0,0 0-18 16,12 0-9-16,-12 0-2 0,0 0-8 0,7 11-8 15,-7-11 0-15,7 13 0 0,-4-2 3 0,0-1 2 16,3 4-4-16,-4 1 3 0,2 2-5 0,-2-1 1 0,4 7-2 16,-2 0-5-16,-1-2-6 0,2 5-8 15,-2-4-4-15,0 1-2 0,-2 5-11 0,4-3-4 16,-4-1-7-16,1 2-15 0,-1 0-3 0,2-3-3 15,-1 1-9-15,-2-1 3 0,0 0-7 0,1-5-1 0,2 6 3 16,-6-8-3-16,6 2-1 0,-1-3-11 0,-2 2-17 16,0 1-16-16,1-5-23 0,-1 1-18 15,3-2-24-15,-3 2-21 0,0-3-29 0,0-11-25 0,0 13-27 16,0-13-20-16,2 13-212 0,-2-13-456 0,0 0 202 16</inkml:trace>
          <inkml:trace contextRef="#ctx0" brushRef="#br0" timeOffset="-122817.8">12730 14462 44 0,'0'-15'233'0,"-3"2"-4"15,3-3-10-15,3 3-20 0,0-1-19 0,1 1-15 16,-1 0-15-16,6 1-14 0,-4 1-13 0,4 5-8 15,1-5-9-15,1 1-10 0,2 2-5 0,0 0-6 16,1 3-6-16,-1-2-7 0,2 4-7 0,3 0-8 16,-3-1-4-16,4 3-5 0,-1 1-2 0,-1 1-7 15,-1 2-4-15,-1 0-4 0,0 2-2 0,1 1-5 16,-2 5 0-16,-4-4-4 0,2 6 2 0,-4-2-5 16,-1 3-3-16,-1 3 5 0,-3-3-2 0,-3 7 3 15,0-3-4-15,-6 1 7 0,-4 2 1 0,1-6 0 16,-3 1-1-16,-8 1 3 0,4-2-1 0,-2 1 1 0,-3-2-5 15,0 2-2-15,-3-5 5 0,2-1-5 16,0-3 0-16,2 3-3 0,4-6-2 0,1 3 3 16,-3-4-4-16,3 1 5 0,-1-3-15 0,5 0-14 0,1 1-22 15,10-2-19-15,-20 0-21 0,20 0-33 0,-14-4-30 16,14 4-39-16,-8-10-48 0,8 10-188 16,0-15-444-16,0 15 196 0</inkml:trace>
          <inkml:trace contextRef="#ctx0" brushRef="#br0" timeOffset="-122143.86">13386 14449 115 0,'0'0'231'0,"-6"-11"-26"15,6 11-14-15,0 0-16 0,6-19-23 0,-6 19-10 16,15-8-18-16,-6 4-15 0,1 0-10 0,5 3-9 16,0-3-5-16,3 2-8 0,3 1-8 0,4-3-8 15,1 1 1-15,2 3-6 0,0-1-1 0,2 1 3 16,-10 1 1-16,5 2 3 0,-4-2-2 0,-5 3-1 15,2-2 0-15,0 3-3 0,-3 0-2 16,-2 2-4-16,2-4 12 0,-3 5-6 0,0 0-2 0,-4-3 4 16,-1 0 0-16,0 1-1 0,1 2-5 0,-2-1-1 15,0-1 1-15,-2 4-3 0,-4-10-4 0,8 11-2 16,-5-3-7-16,-3-8 1 0,6 17-10 0,-6-17 3 16,4 11-1-16,-2 0-8 0,-2-11-7 0,4 15-20 15,-4-15-21-15,0 11-20 0,0-11-25 0,-3 15-35 16,3-15-30-16,-3 10-32 0,3-10-36 0,-6 10-241 15,6-10-484-15,-12 1 215 0</inkml:trace>
          <inkml:trace contextRef="#ctx0" brushRef="#br0" timeOffset="-122466.56">13486 13873 22 0,'-3'-11'233'16,"3"11"-26"-16,0 0-21 0,0 0-1 0,0 0 0 16,0 0-10-16,0 0-7 0,4 43-5 0,-4-24-7 15,2-2-6-15,1 7-7 0,-3 0-6 0,3-1-7 16,-2 4-10-16,2-1-6 0,3 1-4 0,-3-4-10 16,2 2-9-16,1 1-2 0,-3 1-7 0,1-3 5 15,-1 2-20-15,3 0-11 0,0-3 3 0,-1 0-8 16,-2 4-7-16,3-4-1 0,-2 0-1 0,7 2-5 15,-7-1-6-15,-3-6-6 0,4-2-19 0,-4 6-19 16,1-3-11-16,1-3-17 0,-3 1-25 0,-3-3-23 16,1 1-24-16,4 1-17 0,-4-5-28 0,2-11-33 15,2 17-21-15,-2-17-198 0,-3 13-444 0,3-13 197 16</inkml:trace>
          <inkml:trace contextRef="#ctx0" brushRef="#br0" timeOffset="-120598.96">13751 14182 42 0,'0'-12'231'0,"0"12"-24"0,0 0-20 0,3-12-23 16,-3 12-29-16,0 0-23 0,12-3-28 0,-12 3-31 0,0 0-24 16,21 7-25-16,-10 0-13 0,-2-1-13 15,1 0-16-15,-1 5-4 0,0-4-7 0,0 4 6 16,0 0-3-16,3-1 1 0,-5 1 6 0,5-1 8 0,-4 3 11 16,-2-4 16-16,3 1 14 0,-2 3 19 0,-1 1 1 15,1-2 15-15,2 1 19 0,0-4 6 0,-3 0 7 16,3 0 12-16,-1 0 4 0,-2-3 7 0,1 1-2 15,2 0-3-15,-3 3 1 0,-1-4-4 0,3 2-4 16,0-1-6-16,-1 3-6 0,-1-5-8 0,0 1-4 16,-6-6-7-16,11 13-8 0,-7-9-4 0,-4-4-4 15,12 9-1-15,-9-4-6 0,-3-5-2 0,8 6-3 16,-8-6-5-16,0 0 0 0,10 5-10 0,-10-5-2 16,6 6-6-16,-6-6-7 0,0 0-11 0,0 0-11 15,0 0-6-15,0 0-5 0,0 0-9 0,25-10-7 16,-22 3 0-16,3-2-10 0,2 1 2 0,-2-1 0 15,3-1 6-15,0-2 3 0,0 1 4 0,0 0 3 16,-4-3 5-16,4 3 15 0,-4 3 11 0,1-1 19 16,0 2 9-16,-2 0 14 0,-4 7 10 0,9-13 10 15,-9 13 2-15,6-11 0 0,-6 11-4 0,0 0-8 16,5-6-3-16,-5 6-4 0,0 0-1 0,0 0 2 16,0 0-1-16,0 0 2 0,0 0 7 0,13 20 5 15,-11-10-1-15,-2-10 1 0,4 18-5 0,-1-9 0 0,-1 0-3 16,2 4 0-16,2-2-2 0,-3 0-2 15,1-1-2-15,2-1-4 0,0 2-2 0,2 0-1 16,-1 3-3-16,1-8-3 0,-1 2 1 0,2-5-4 16,0 5 0-16,0-1 1 0,2-3-2 0,2 2-6 0,0-2-10 15,-1-3-6-15,3-1-11 0,-3 0-6 16,2 0-6-16,-14 0-7 0,25-5-3 0,-12 0-3 0,2-1-6 16,-1-4 4-16,-1 0-5 0,1 0 1 15,-1 0-4-15,0 2 3 0,1-3 6 0,-1 2 7 0,-2 0 2 16,-2-2 10-16,-2 2 8 0,-1 5 9 15,0-3 10-15,-6 7 3 0,9-10 5 0,-9 10 4 0,9-4 2 16,-9 4-1-16,4-8-3 0,-4 8-5 0,0 0 1 16,0 0-2-16,0 0 0 0,0 0 4 0,0 0-3 15,0 0 0-15,12 20-2 0,-12-20-1 0,2 12-2 16,2-4-2-16,-4-8 6 0,6 14-1 0,-3-5 3 16,2-1-5-16,1 0 2 0,-6-8-1 0,9 7 1 15,1 2-1-15,-3-4-2 0,2 1 4 0,-9-6-4 16,18 4-1-16,-9 1 1 0,2-4 2 0,1 0-2 15,3 2-1-15,-1-3-2 0,3 0-6 0,-1-4-4 0,1 4-1 16,-1-1-4-16,3-4 1 0,1 5-2 16,-5-5-3-16,10 5-2 0,-5-1 0 0,-6 2 1 15,4 0 3-15,-3-2-1 0,2 1 5 0,-1-5-1 16,-3 9 4-16,2-4-1 0,2 1-2 0,-4 0 2 0,-1 3 3 16,-12-4 0-16,21 3 1 0,-12 0 1 0,3-2 2 15,-12-1-1-15,19 3 0 0,-5-2 3 16,-2 4-2-16,3-5 1 0,-1 0 2 0,3 4-4 15,-2-4 5-15,3 1-2 0,-2-2-1 0,3-2-1 0,1 2 1 16,-5-1 2-16,4-1 3 0,-1 2-7 0,-3-2 2 16,-2-1 4-16,2-4-1 0,-3 2-5 15,2-3-7-15,-8 4-5 0,0-1-4 0,-2-9-2 0,-4 15-11 16,0-14-2-16,-3 1 6 0,-3 3-2 0,-4-1 3 16,-2 4 0-16,-3-2 8 0,-3 0 1 0,-1 3 2 15,-2-2 10-15,-6 4 0 0,-3-6 8 0,2 9 6 16,1-1 8-16,0 2 1 0,0 3 5 0,2 0 1 15,-1 4-1-15,3-6 1 0,5 5-5 0,0 3 3 16,-2 0-8-16,7 1 4 0,-2 1-4 0,2 1 3 16,5 0-2-16,-1 2 0 0,3-3-2 0,0 3 0 15,6-3-2-15,-3 2 1 0,3-13-4 0,5 21 2 16,1-13-6-16,-2-2-6 0,1 1-6 0,5-3-9 16,4 3-4-16,0 0-7 0,1-1 2 0,5-6 3 15,-2 0-4-15,1 0 7 0,6-6 0 0,-1-1 0 16,5 0 4-16,-6 0 0 0,4-6 1 0,0 2 1 15,3 0 6-15,-3 0 0 0,-2-6 1 0,4 3 1 16,-4 0 0-16,-3 3 2 0,-1 1 4 0,-3 3 7 16,0 0-5-16,-3-1 4 0,-2 1 2 0,-4 4 1 0,2 0-2 15,-2-2-2-15,-9 5 6 0,13-2 1 16,-13 2-2-16,0 0 8 0,18 5 3 0,-18-5 4 16,6 9 2-16,-6-9 0 0,3 11 2 0,1-5-3 0,-4-6 2 15,6 17 2-15,-4-12-4 0,-2-5-1 0,1 18-5 16,2-11 3-16,0 3-4 0,-3-10-2 15,8 11 0-15,-2-6 5 0,-6-5-1 0,18 9 6 16,-11-8-7-16,5 0-2 0,3-1 3 0,3-1-6 0,-2-4 1 16,10 4 2-16,0-4-2 0,0 1-2 15,2-4 1-15,3-1-2 0,8-7-5 0,-5 1 3 0,2 2-4 16,6-5 3-16,-6-2-5 0,4-2 3 0,-6 0-6 16,2 0-13-16,1-6-5 0,-1 0-7 0,-6-1-12 15,0-2-7-15,-3 0-5 0,-3-4-8 0,-2 4 1 16,-6-4 5-16,2 1 1 0,-10-2 2 0,-2 10 1 15,-3-4 13-15,1-4 0 0,-4 5 20 0,-1 2 12 16,-4 5 13-16,-2 0 0 0,-1 2 6 0,-2 3 2 16,1 4 6-16,-3 1 0 0,3 1 2 0,-4 3 7 15,-4 1 0-15,1 2 0 0,-2 3-2 0,-3 2-5 16,-4 6 1-16,-1 4 2 0,4 4-2 0,1 1-2 16,0 4-1-16,-4 12-1 0,1 0-1 0,0 0-2 15,6 6-3-15,3-4-3 0,8 4 2 0,-2-1-2 16,6-9 3-16,3 12-3 0,6-6-2 0,-3 5-1 0,3-4 1 15,7 0 1-15,1 1-2 0,5-3-3 16,-6-8-10-16,5 1-18 0,3 6-20 0,2 0-29 16,-5-5-30-16,7 4-36 0,-3-10-44 0,4 9-219 15,5-7-428-15,-9-6 189 0</inkml:trace>
        </inkml:traceGroup>
        <inkml:traceGroup>
          <inkml:annotationXML>
            <emma:emma xmlns:emma="http://www.w3.org/2003/04/emma" version="1.0">
              <emma:interpretation id="{1748E3A9-2DA9-4812-8FFD-674ECB9D9668}" emma:medium="tactile" emma:mode="ink">
                <msink:context xmlns:msink="http://schemas.microsoft.com/ink/2010/main" type="inkWord" rotatedBoundingBox="17868,15121 20492,15072 20512,16118 17888,16167"/>
              </emma:interpretation>
            </emma:emma>
          </inkml:annotationXML>
          <inkml:trace contextRef="#ctx0" brushRef="#br0" timeOffset="-118425.82">16885 14252 291 0,'0'0'283'16,"0"0"-15"-16,0-11-18 0,0 11-24 0,0 0-25 16,0 0-22-16,0 0-21 0,0 0-18 0,0 0-10 15,0 0-12-15,0 0-9 0,0 0-8 0,0 0-10 16,-9 32-7-16,9-32-8 0,1 21-8 0,1-7-3 16,2 1-6-16,2 0-6 0,2-3-5 0,-1 3-1 15,1-2-6-15,2 0-3 0,1-1 1 16,1-4-4-16,2 0-3 0,1-1-5 0,0 1-3 0,0-3 0 15,0 0-3-15,1-2 0 0,-2-1-1 0,1-4 0 16,-2 2-6-16,2-3 0 0,-4-2-2 0,2 0 1 16,-1-2-1-16,-2-2 1 0,1-1-1 0,-4 0-2 15,1 0-5-15,2-1 2 0,-4-3-2 0,-1 0-1 16,-1-3 2-16,1 3-4 0,-1 1 3 0,-4 0-2 0,0-2-2 16,0 15 4-16,3-18 1 0,-3 9-1 15,0 9 3-15,2-12 2 0,-2 12-3 0,0 0 0 16,0-14-2-16,0 14-4 0,0 0 1 0,0 0-5 0,0 0 0 15,0 0 3-15,0 0-2 0,0 0 0 0,0 0 4 16,0 0-3-16,0 0-1 0,5 46 4 16,-5-35-1-16,3 2-2 0,-3-2 0 0,5-1 0 0,-1 5 3 15,1-3-1-15,4 2 1 0,-3-1-2 0,1-1 4 16,2 3-3-16,-3-4 3 0,8-2 0 0,-1 2 0 16,-1-4-2-16,1-3 2 0,-1 2 2 0,3-3-1 15,0-1-1-15,-3-2 3 0,3 0-4 0,3-4 2 16,-3 3-4-16,1-5 2 0,-2 1 2 0,-1-2 1 15,-3-3-3-15,4 2 0 0,-2-4 5 0,-2 0-4 16,-1-3-1-16,-1 2-1 0,-1 2 0 0,-1-5-1 16,0-1-3-16,0 4 5 0,0-2-7 0,-3 3-1 15,3-1-12-15,-3 2-6 0,-3 11-4 0,7-16-7 16,-5 11-12-16,-2 5-8 0,6-10-2 0,-6 10 5 0,9-5 13 16,-9 5-7-16,13 0 3 0,-13 0 1 15,0 0 7-15,23 9 3 0,-16-3 3 0,0-2 3 16,2 4 2-16,-1-2 2 0,5 4 3 0,2 0 0 0,-1-1-1 15,-1-2 7-15,2-1 1 0,0 1 0 0,3 2 5 16,-3-5-2-16,0 0 2 0,1 0-1 0,0-1 0 16,2-2 3-16,2 1 0 0,-2 0 4 15,0 0-4-15,1-2 2 0,0 0-1 0,2-2 1 0,-3-2-1 16,0 0 2-16,1 3-3 0,-1-1-4 0,0-3-2 16,0 2 3-16,-3-4 0 0,-2 0 1 0,1-2-3 15,-2 4 5-15,-3-1-3 0,-2-1 1 0,4-4 2 16,-5 4-2-16,0 1 1 0,-4-3 2 0,-2 9 0 15,5-18 0-15,-5 18 0 0,-5-16 4 0,5 16-1 16,-11-19 3-16,3 12 7 0,-2-1 3 0,-1 1 2 16,-2 2 5-16,-2-1-6 0,-3 1 2 0,3 3 1 15,-4-2 0-15,1 4 4 0,1 0-5 0,-1 0-1 16,-1 2-1-16,3 1 0 0,-2-1-1 0,0 5-1 16,3-3 1-16,0 3-3 0,-1 3 0 0,7-1-3 15,-3 0-2-15,4-2 1 0,1 3 2 0,1 0-2 16,0 4 0-16,4-3-2 0,2 1 2 0,2 1-3 15,2 0 2-15,2-2 1 0,3 3-2 0,3-7-1 0,3 4-1 16,0-1-4-16,4-3-4 0,5-4-1 16,-4 3-4-16,4-2-2 0,1-4 0 0,0 0 1 0,4 1-1 15,-10-1 0-15,0-1 4 0,7-6 0 16,-7 1 2-16,-2 4-2 0,0-7 0 0,1 3 4 0,-1-1 4 16,-5-1-5-16,1-2 2 0,1 3 1 0,-3-4-2 15,3 0 5-15,-2-2-3 0,-5 3 3 16,2-2 6-16,-4 5 3 0,2-3 4 0,-4 3 0 0,-3 7 1 15,9-10 2-15,-9 10-1 0,8-8-3 0,-8 8 0 16,3-9-4-16,-3 9-2 0,0 0-2 0,0 0 0 16,0 0-1-16,0 0 0 0,0 0-2 0,0 0-1 15,0 0 3-15,0 0-3 0,0 0-1 0,3 33 3 16,-3-24-2-16,0-9 5 0,1 18-1 0,-1-18-4 16,1 13 0-16,-1-13 4 0,3 17-5 0,-3-17 4 15,3 11-2-15,-3-11 3 0,8 10 1 0,-2-6 1 16,-6-4-3-16,10 10 2 0,-10-10-1 0,14 3 2 15,-14-3 1-15,13 5-3 0,-4-6 0 0,-9 1 1 16,25-4 2-16,-13 1-5 0,-3 0 3 0,3-6-2 0,2 1 2 16,-1 1-3-16,2 2 0 0,1-6 1 0,-1 0-1 15,0 2 1-15,-3-1 1 0,0 0-3 16,2 1-3-16,-1 0 2 0,-4 3-3 0,-3 1 3 16,-6 5-1-16,13-10 2 0,-13 10-5 0,12-1-3 0,-12 1 1 15,9-6 7-15,-9 6-8 0,0 0 1 16,0 0 3-16,18 6 1 0,-15 1-1 0,-3-7 4 15,11 11-3-15,-10-6 5 0,-1-5 3 0,10 15-4 16,-4-6-2-16,-3 1 6 0,2-3-3 0,2 0 1 0,-4 2 1 16,3-1 2-16,-6-8 0 0,12 11 1 0,-6-7-1 15,3 0 1-15,-1 0 2 0,-8-4-2 0,17 5 2 16,-5-3-4-16,0-2-2 0,-12 0 2 0,29-5-2 16,-14-1-1-16,1 2 0 0,0-4 2 0,4 2 0 15,-2-1-2-15,-2-4-5 0,8 1 6 16,-8-1-7-16,7-1-5 0,-7 3-9 0,2-1-5 0,-3-2-7 15,0 3-3-15,1-1-1 0,-2 3 0 0,1-1 1 16,-3 0 5-16,-4 2-1 0,-8 6 2 16,14-5 1-16,-5 3 3 0,-9 2 7 0,0 0-5 0,16 2 3 15,-16-2 1-15,6 9-1 0,-6-9 4 0,6 18 1 16,-6-5 1-16,2 1 1 0,-1 3 4 0,2 4 1 16,-1 4 2-16,2 11-2 0,-2-6 5 0,5 8-3 15,-5-2 5-15,5 5-2 0,3 1 2 0,-1 0 0 0,2-6 3 16,2 1 1-16,2 2-2 0,2 0 3 0,-4-2-4 15,3 2 3-15,2-3 1 0,-3 2-8 16,3-3 1-16,-1-2-2 0,0-2 5 0,-5-5 1 16,-1 0 0-16,1-1-4 0,0-3 1 0,-5-2 1 0,-1-3 0 15,-3-2-2-15,0 4 0 0,-1-6 2 16,-2 1 1-16,-5-4-3 0,1-3 5 0,-5 2-1 16,-5-4 0-16,1 1-4 0,-4-5 4 0,-1 0-4 0,-7-2 5 15,1-6-1-15,-6 2 0 0,2-4 3 0,-9-3-2 16,3-3 4-16,-2-2 2 0,-2-2 3 0,6-2 6 15,9 5 5-15,-7-10 3 0,13 6 2 16,-1 2-3-16,3-8-2 0,4 2 0 0,5 1-2 0,0-3-4 16,9 0 0-16,0-1-4 0,14-8-1 0,-2 2-6 15,7 2-19-15,3 3-9 0,7 0-15 0,2-1-10 16,3 5-20-16,1 1-20 0,2 3-16 0,3 1-17 16,-4-2-25-16,4 5-21 0,-3-1-48 0,-4 1-160 15,1 3-402-15,1-2 177 0</inkml:trace>
        </inkml:traceGroup>
        <inkml:traceGroup>
          <inkml:annotationXML>
            <emma:emma xmlns:emma="http://www.w3.org/2003/04/emma" version="1.0">
              <emma:interpretation id="{AD9C9555-17EA-42C5-A861-BD016169F13A}" emma:medium="tactile" emma:mode="ink">
                <msink:context xmlns:msink="http://schemas.microsoft.com/ink/2010/main" type="inkWord" rotatedBoundingBox="21119,14472 22078,14455 22098,15541 21139,15559"/>
              </emma:interpretation>
            </emma:emma>
          </inkml:annotationXML>
          <inkml:trace contextRef="#ctx0" brushRef="#br0" timeOffset="-117686.83">20233 14172 64 0,'0'0'217'16,"0"0"-9"-16,-19 24-19 0,19-24-14 0,-8 10-12 16,4-3-8-16,1 3-14 0,3-10-12 0,-6 18-15 15,6-11-5-15,0-7-16 0,-3 18-3 0,3-18-6 16,0 11-9-16,0-11-6 0,4 13-7 0,1-6 2 0,-5-7-7 16,10 6-9-16,-10-6 0 0,12 1-2 0,-12-1-5 15,15 0-3-15,-15 0 1 0,19-3-4 0,-11-4-6 16,2 3-1-16,-1-6-2 0,0 3-2 15,-4-5-4-15,1 3-4 0,-2-4-1 0,-4 1 1 0,2-3-4 16,-5 2-1-16,0 0-4 0,-3 2 2 0,-3 0-2 16,-3 1-5-16,0 2-3 0,-3 0 3 0,0 3-6 15,2-2-4-15,-4 5-4 0,4-2-5 0,2 4-7 16,11 0-5-16,-19 0-10 0,19 0-3 0,-16 3 0 16,16-3-2-16,-8 7 1 0,8-7 0 0,0 9 0 15,0-9-5-15,0 0 15 0,19 11-3 0,-2-6 4 16,-1-3 3-16,4 2 0 0,7-3 4 0,1 1 6 15,5-2 0-15,-2-3 3 0,11-1 16 0,-1-3 13 16,3-3 7-16,0 0 12 0,-2-7 8 0,4 0 8 16,-1-5 3-16,1-2 4 0,-4-6 1 0,3 3-8 0,0-5 2 15,-4-1-4-15,0-2 0 0,-3 0-5 16,-3-3 0-16,-7 2-7 0,2 1 0 0,-8-2-5 16,-5 5 3-16,-7 7-1 0,-2 2-2 0,-4 0 0 15,-2 7-1-15,-2-7-2 0,-2 5-2 0,-2 9-4 0,-5-6-2 16,-3 2-1-16,-2 4-2 0,1 1-4 0,-4 1 0 15,0 5-1-15,-1 2 0 0,-2 2 0 0,2 2-5 16,1 7-1-16,-4 2-1 0,1 4-2 16,1-1 1-16,4 7 5 0,-1 0-4 0,2 0 0 0,1 12 8 15,2 2 1-15,-1 1 3 0,5-3 0 0,1 3 2 16,0 2 3-16,6 0 1 0,0-1 1 0,0 0-2 16,-2 0 0-16,2-4 4 0,2-6 0 0,-1 1 2 15,1 8-2-15,-2-13 1 0,3 2 4 0,-2 9-2 16,1-9 1-16,-2-3-1 0,-2 1-5 0,2 1 2 15,0 0-4-15,-4-1-5 0,2-3 8 0,1-3-7 16,-4-1 1-16,4-1-4 0,-1-1-6 0,-2 4-16 16,4-10-15-16,-1 1-14 0,-4 3-20 0,4-7-11 15,1 8-14-15,0-15-17 0,-5 16-15 0,5-16-20 16,0 11-12-16,0-11-10 0,0 0-18 0,3 10-33 16,-3-10-189-16,0 0-430 0,0 0 191 0</inkml:trace>
          <inkml:trace contextRef="#ctx0" brushRef="#br0" timeOffset="-117525.61">20619 14288 115 0,'0'0'270'15,"-3"-14"-23"-15,3 14-19 0,0 0-25 0,5-15-15 16,4 8-19-16,-9 7-21 0,18-5-10 0,-3 1-16 0,-1 3-10 16,1 0-10-16,0 2-13 0,3 0-12 15,0-2-32-15,-2 4-31 0,2-1-46 0,-3-1-55 16,5-1-61-16,-8 2-186 0,3-2-361 0,-2 0 160 15</inkml:trace>
        </inkml:traceGroup>
        <inkml:traceGroup>
          <inkml:annotationXML>
            <emma:emma xmlns:emma="http://www.w3.org/2003/04/emma" version="1.0">
              <emma:interpretation id="{C2307A87-57B4-4CE7-B471-ED1DD0D2525B}" emma:medium="tactile" emma:mode="ink">
                <msink:context xmlns:msink="http://schemas.microsoft.com/ink/2010/main" type="inkWord" rotatedBoundingBox="22988,14516 26986,14442 27010,15773 23013,15847"/>
              </emma:interpretation>
            </emma:emma>
          </inkml:annotationXML>
          <inkml:trace contextRef="#ctx0" brushRef="#br0" timeOffset="-116569.8">22306 13868 61 0,'6'-7'192'15,"-6"7"-7"-15,0 0-6 0,6-10-15 0,-6 10-8 16,0 0-11-16,0 0-8 0,0 0-16 0,0 0 1 15,-3-18-2-15,3 18-2 0,0 0-8 0,-10-7-8 16,10 7-2-16,-15-2-4 0,15 2-7 0,-20 2-3 16,20-2-4-16,-27 9 3 0,12-4-2 0,-2 5-1 0,-3-5-5 15,1 8-1-15,2 0-8 0,-2-1 1 16,-5 1-5-16,9 1-2 0,-4 1-3 16,5-3-4-16,-3 6-7 0,6-3 0 0,1 2-4 0,2-5-8 0,1 3-1 15,2 0-2-15,4-1 0 0,-1-1-6 0,4-1 4 16,2 3-3-16,4-1-3 0,-1-1-5 15,5 0 1-15,3-3-3 0,3-2-3 0,4 2 0 16,-4-2 3-16,5 2-6 0,-4-4-12 0,6-2-7 0,-5 3-32 16,-1-3-25-16,8-3-24 0,-8 2-18 0,-1 3-23 15,0-6-19-15,1 0-15 0,-1-4-23 0,-1 1-9 16,-2-1-7-16,1-3-18 0,-1-3-132 0,-3 3-379 16,3-4 168-16</inkml:trace>
          <inkml:trace contextRef="#ctx0" brushRef="#br0" timeOffset="-116106.3">22870 13961 194 0,'12'-9'190'0,"-12"9"-9"0,12-4-12 0,-12 4-11 15,13 0-9-15,-13 0-11 0,12 9-12 0,-5-7-7 16,-2 8-12-16,-1-3-8 0,1 4-9 0,-2-4-5 16,1 7-8-16,-1 0-3 0,0-1-3 0,2 2-4 15,-5-1-6-15,1-1-4 0,-2 1-3 0,-2-7 2 16,3-7 1-16,-5 26 0 0,-2-13-3 0,-2-4-1 16,-5 0 1-16,1 0-7 0,-5-1-2 0,2 1-4 15,-8-2-2-15,0-2-3 0,-1 1-1 0,-1-2-3 16,1-3-7-16,6 1 0 0,-1-2-2 0,1 4 0 15,1-2-15-15,-1-2-8 0,1 0-23 0,3 0-18 0,1-1-27 16,14 1-20-16,-19-1-33 0,19 1-28 16,-18-6-29-16,18 6-207 0,-12-7-417 0,12 7 185 15</inkml:trace>
          <inkml:trace contextRef="#ctx0" brushRef="#br0" timeOffset="-116368.07">22561 14009 146 0,'3'-6'163'0,"-3"6"7"0,6-10 4 16,-6 10 6-16,6-11 0 0,-6 11-5 0,0 0-18 16,4-10-18-16,-4 10-14 0,0 0-11 0,0 0-7 15,0 0-2-15,0 0-6 0,0 0-6 0,6 28-5 16,-6-28-8-16,0 20-7 0,0-9-6 0,0 0-5 16,0 3-4-16,0 1-6 0,2-4-3 0,-2 2-5 15,1 1-5-15,1 0-4 0,-2-4-5 0,3 0-14 0,-3-10-15 16,6 15-20-16,-5-7-16 0,-1-8-19 0,6 13-24 15,-6-13-15-15,8 7-35 0,-2-4-23 0,-6-3-15 16,16 0-28-16,-16 0-124 0,17-4-343 16,-10-2 152-16</inkml:trace>
          <inkml:trace contextRef="#ctx0" brushRef="#br0" timeOffset="-115530.38">23261 14046 216 0,'3'-10'266'0,"-3"10"-29"15,8-16-20-15,3 7-24 0,2-1-20 0,-2 2-17 0,7-2-15 16,-3-1-13-16,1 4-17 0,0 0-22 0,2-3-25 16,5 1-22-16,1-2-18 0,-2 3-24 15,-1-6-27-15,1 4-35 0,2-4-37 0,0-2-26 0,-5 1-31 16,1-3-109-16,1 0-287 0,-1-2 127 0</inkml:trace>
          <inkml:trace contextRef="#ctx0" brushRef="#br0" timeOffset="-115737.82">23372 13552 109 0,'0'0'236'0,"0"0"-25"15,0 0-22-15,0 0-21 0,0 0-8 0,0 0-3 0,0 0-8 16,0 0-2-16,0 0-7 0,-3 40-3 0,-1-18-6 16,1 4-1-16,3-1-4 0,-5-1-8 0,4 5-2 15,-2 0-1-15,3-2-9 0,0 10-3 0,3-11-4 16,0 3-2-16,1-1-8 0,2-2 6 0,-1 0-19 16,2 0-6-16,-1-1-5 0,5-2-6 0,-4-1-3 15,-1 2-7-15,2 1-5 0,-7-9 0 0,4 1-4 16,-1-1-10-16,1 2-22 0,-2-1-14 0,-1-4-26 15,1 0-18-15,-6-2-20 0,6 1-29 0,-6 3-25 16,2-6-28-16,1-9-34 0,-4 18-42 0,1-11-226 16,3-7-491-16,-8 10 216 0</inkml:trace>
          <inkml:trace contextRef="#ctx0" brushRef="#br0" timeOffset="-115290.25">23794 13543 8 0,'0'0'208'0,"3"-15"-1"16,0 7-8-16,-3 8-21 0,0 0-17 0,0 0-17 16,9-5-9-16,-9 5-1 0,0 0-7 0,0 0 1 15,0 29-3-15,0-12 1 0,-4 0-6 0,2 4-4 16,8 5-2-16,-6 0-2 0,0-1-9 0,3 4 0 15,0 4-3-15,3 6-7 0,-3-15-3 0,5 2-3 16,-2 1-4-16,4 0 3 0,-4-3-8 0,2 1-10 16,-1-4-4-16,0 0 4 0,1 1-15 0,-5-5-8 15,1 3-6-15,2-2-1 0,0-2-5 0,-1 7-6 16,-2-9-16-16,-3-1-21 0,4 5-20 0,-4-7-16 0,0 2-25 16,0-1-31-16,0 0-24 0,0-12-29 0,-1 20-37 15,2-10-52-15,-1-10-196 0,5 13-476 16,-5-13 211-16</inkml:trace>
          <inkml:trace contextRef="#ctx0" brushRef="#br0" timeOffset="-114827.21">23683 14062 28 0,'-6'-11'253'0,"6"11"-28"15,0 0-24-15,0 0-19 0,15-9-18 0,-15 9-20 16,23-3-10-16,-8 0-15 0,6 3-13 0,5-2-10 16,2 3-8-16,2-1-12 0,0 0-6 0,8 0-7 15,3-1-7-15,-12 2-5 0,1 0-4 0,-3 3-6 16,3-4-1-16,-2 6 3 0,-4-2 8 0,-6-3 1 16,1 1 1-16,1-1-2 0,-7 5 2 0,1-4-6 15,-4 0-3-15,-2 1-5 0,2 4 5 0,-3 0-1 16,-1-3-2-16,-6-4 2 0,11 12-4 0,-7-4-1 15,-2 0-2-15,-2-8-5 0,9 14 1 0,-9-4-4 16,0-10-3-16,4 10-2 0,-2 0 0 0,-2-10-2 16,3 15 0-16,-3-15-4 0,0 13-7 0,0-13-22 0,-3 12-22 15,3-12-26-15,0 14-32 0,0-14-32 16,-3 10-43-16,3-10-41 0,0 0-199 0,0 0-438 16,0 0 193-16</inkml:trace>
          <inkml:trace contextRef="#ctx0" brushRef="#br0" timeOffset="-114707.55">24149 13705 244 0,'0'0'245'0,"0"-11"-27"0,0 11-22 0,0 0-19 0,9-11-24 16,-9 11-29-16,0 0-29 0,0 0-32 0,21 7-32 15,-21-7-28-15,9 14-40 0,-1-6-33 0,-2 0-49 16,4 3-102-16,-1 0-239 0,-2 0 106 0</inkml:trace>
          <inkml:trace contextRef="#ctx0" brushRef="#br0" timeOffset="-113879.81">24473 14065 154 0,'7'6'251'0,"-1"0"-15"15,-1 1-19-15,1 2-14 0,0-4-20 0,1 2-14 16,-2 0-13-16,5 0-16 0,-4 0-14 0,-6-7-10 16,15 9-14-16,-6-5-8 0,-9-4-11 0,9 7-6 15,-9-7-8-15,10 8-6 0,-10-8-7 0,12 4 0 16,-12-4-12-16,14 3 3 0,-14-3-12 0,13-4-4 16,-13 4-14-16,14-3-7 0,-2-4-6 0,-12 7-7 0,19-9-1 15,-6 4-3-15,-1-5-2 0,2 0-4 16,-1 2-3-16,4-2 1 0,-7 0 6 0,2-1 0 15,1 1 0-15,-2-1 10 0,-2 4 8 0,1-4 8 0,2 1 4 16,-7 4 1-16,4 1 3 0,-9 5 0 0,11-7-1 16,-3 3-1-16,-8 4-5 0,7-3-1 15,-7 3 1-15,0 0-2 0,18 1-2 0,-18-1-4 0,8 10 1 16,-8-10-1-16,9 13 2 0,-5-5 4 0,2-1-6 16,-3 3-1-16,3-3 3 0,-1 2-2 0,0 0 0 15,4 2-1-15,-3 0 1 0,2 1-2 0,-1-1 1 16,2-4 0-16,0 2-2 0,-1-4 1 0,5 2-1 15,2 0-3-15,-2-3-6 0,1 0-4 0,4-2-5 16,0 2 4-16,-2-4-2 0,3 0 0 0,1-2 0 16,5 0-2-16,-5 0 3 0,2-6-1 0,-3 4 1 15,5-7-8-15,2 5-1 0,-4-4 5 0,3-4-2 16,-2 3 5-16,1 5 1 0,-8-1-4 0,2 0 3 16,-3 0 2-16,0 3-1 0,1 1 0 0,-7-1 4 15,4 4-1-15,-13 0-1 0,20-6-2 0,-20 6 5 16,16 0 0-16,-16 0-2 0,14 6 1 0,-5-4 2 15,-9-2 4-15,13 5-2 0,-6 2-2 0,2 0 4 16,0-3 4-16,2 3-4 0,5-2 2 0,-4 0 4 16,-1 1-3-16,8-1 1 0,-3 1-3 0,1-1 1 0,2-2-1 15,7 0 1-15,-10 0 0 0,3-3-2 16,7 2 0-16,-7 0 2 0,2-2-1 0,-6-2-3 16,3 2 4-16,0-2-3 0,-2-4 2 0,-3 2-3 0,-2 0-3 15,-2-2 1-15,-3 0-7 0,-6 6-6 16,13-12-7-16,-13 5 2 0,0 7-3 0,0 0-4 0,-13-22-1 15,1 18-1-15,-5-5 0 0,-2 6 5 16,-5-7 1-16,5 9-2 0,1-3 7 0,-1 4 0 0,-2 0 1 16,1 1 3-16,1 3 1 0,2 2-1 0,1 1 1 15,-2 2 1-15,5 3 0 0,2-2 0 16,2 3-1-16,6 3 2 0,0 4 6 0,3 2-1 16,6 2 0-16,3 1-1 0,5 2 3 0,2 5-1 0,10-1 0 15,-4-2 2-15,5 1 0 0,-8-6 2 0,6 1 1 16,5 6-8-16,-10-9 13 0,5 9 1 0,2-5 0 15,-8-7 1-15,1 2-1 0,2 0 1 0,-3 0 0 16,-5 0 0-16,1 1 2 0,-5-3-4 0,1 1 3 16,-11-4-3-16,3 1 2 0,-3 1 1 0,0-7 11 15,-8 6 4-15,-4-4 5 0,-4-5 3 0,-10 5 4 16,0-10-7-16,-6 4-2 0,2-3 0 0,-13 0-2 16,4-1-5-16,5-3 4 0,-6 0-4 0,9-3 0 15,-5-1-1-15,-3-6-4 0,9 9-2 0,5-5-5 16,-1 0-12-16,7 2-14 0,0 1-21 0,5-2-24 0,1-1-32 15,2 2-34-15,11 4-58 0,-6-9-199 16,6 9-419-16,3-16 185 0</inkml:trace>
        </inkml:traceGroup>
        <inkml:traceGroup>
          <inkml:annotationXML>
            <emma:emma xmlns:emma="http://www.w3.org/2003/04/emma" version="1.0">
              <emma:interpretation id="{ECF4B9B7-D43F-45CE-96F8-FC78AE367241}" emma:medium="tactile" emma:mode="ink">
                <msink:context xmlns:msink="http://schemas.microsoft.com/ink/2010/main" type="inkWord" rotatedBoundingBox="27425,14512 29293,14478 29310,15363 27441,15397"/>
              </emma:interpretation>
            </emma:emma>
          </inkml:annotationXML>
          <inkml:trace contextRef="#ctx0" brushRef="#br0" timeOffset="-113507.69">26820 13725 278 0,'0'0'270'0,"-3"-14"-24"0,3 14-21 16,0 0-28-16,0 0-21 0,0 0-11 0,0 0-12 15,0 0-7-15,0 0-9 0,0 0-4 0,3 45-10 16,-3-21-2-16,0 0-3 0,3 2-11 0,0-1 1 16,0 4-7-16,-3 1-4 0,11 3 0 0,-8-4-13 15,3-4-6-15,1 3-6 0,-1-3-1 0,2 3-9 16,1-2-6-16,0 1-3 0,-5-1-5 0,5-2-9 16,-2 1 1-16,-1-4-4 0,0-4-5 0,2 7-8 15,-5-8-27-15,0-1-19 0,0-3-20 0,0 3-18 16,-6 0-20-16,0-4-27 0,-3 2-30 0,1-4-31 15,-1 1-35-15,-3-2-43 0,2-1-189 0,-2-3-472 16,-1-2 209-16</inkml:trace>
          <inkml:trace contextRef="#ctx0" brushRef="#br0" timeOffset="-112711.95">26437 13920 172 0,'2'-24'239'0,"-2"7"-19"16,6-8-16-16,0 8-16 0,0 0-15 0,1-5-21 0,6 4-13 15,-1-3-15-15,2 0-10 0,5 1-18 0,1 2-4 16,-4-2-10-16,9 2-16 0,-2 1 0 16,4 2-6-16,-2-1-8 0,2 3-8 0,-2-3-7 15,3 5-4-15,-1 0-2 0,-1 5-1 0,0-1-6 0,-3 0-4 16,-1 4 1-16,-5 0-3 0,-1 3-2 0,3-1-2 15,1 1-2-15,-4 0-4 0,1 1 0 0,-1 2-3 16,-4 4 1-16,1-4 0 0,1 8-7 0,-8-4 9 16,6 8 3-16,-5 0 3 0,-1 3 6 0,5 4 4 15,-5 3 7-15,1 2 0 0,-1 1-2 0,3 10 4 16,-6-3 1-16,1 6 0 0,-1-5-5 0,3 2-1 16,0 3-2-16,-1-6 0 0,-5-8-4 0,3 10-2 15,0-1-1-15,0-10 0 0,1-1-3 0,-1-1 0 16,0 0-2-16,0-5-1 0,3-2-1 0,2-2-1 15,-3 0 0-15,3-1 0 0,-2-3 0 0,0 0-2 16,0-2 5-16,-2-2-3 0,5-2 1 0,-3-1-4 16,2 2 2-16,-2-1-3 0,-6-5 3 0,16 4-2 15,-16-4-1-15,16-4 0 0,-16 4 0 0,23-4 0 16,-13 0-5-16,2-3 0 0,5-3-4 0,-4 0-10 16,0 0-6-16,7-3 0 0,-1-1-7 0,1-2-12 0,-1 2 0 15,3-2-1-15,-8 4 3 0,4 0 3 16,-5 3 2-16,1 2 7 0,-4 0 0 0,2 3-1 15,-2-2 4-15,-4 2-1 0,-6 4 0 0,17-2 4 16,-17 2 0-16,0 0 2 0,16 6 0 0,-16-6 5 0,9 10-3 16,-9-10 4-16,5 10 3 0,-2-4 4 0,2 1-2 15,-5-7 5-15,8 16 2 0,-2-9 8 16,3 3 0-16,-2-4 0 0,5 5 2 0,2-6-3 0,2 5-1 16,0-4 2-16,1-2-1 0,5 1 0 0,4 1-2 15,0-3 0-15,0 1-5 0,1-2 3 0,-2-2-1 16,3 0-1-16,-1-6-3 0,-1 3 0 15,0-1-4-15,-3-3 3 0,-1-2-6 0,-2-3-2 0,-4 2-2 16,-3-1 1-16,-1-2-3 0,-3-2 4 0,-4 2 1 16,1 1 0-16,-6-2-4 0,0 14 5 0,-6-24-3 15,1 14 1-15,-7-2 2 0,-1 6-1 0,-4-1 2 16,1 4 0-16,-2 0 6 0,-1 7 5 0,-1-2 6 16,3 5-1-16,-3-3-1 0,5 5-1 0,-1 0 2 15,5 2-3-15,-1 0 2 0,5 1 3 0,1 3 3 16,6 0 7-16,0 1 0 0,6 2 2 0,7-2 0 15,4 0-3-15,2 2-1 0,4 1 2 0,3-5-5 16,6 6 0-16,-7-9-3 0,15 9 1 0,-11-11-13 16,6 4-15-16,-2-6-30 0,-6 0-24 0,-2 3-35 15,1-6-39-15,-2-4-50 0,-5 1-233 0,6-5-459 16,-5 3 203-16</inkml:trace>
        </inkml:traceGroup>
        <inkml:traceGroup>
          <inkml:annotationXML>
            <emma:emma xmlns:emma="http://www.w3.org/2003/04/emma" version="1.0">
              <emma:interpretation id="{7853B920-9063-41D2-923A-C1D099CC52D9}" emma:medium="tactile" emma:mode="ink">
                <msink:context xmlns:msink="http://schemas.microsoft.com/ink/2010/main" type="inkWord" rotatedBoundingBox="30049,14683 31462,14657 31476,15404 30063,15430"/>
              </emma:interpretation>
            </emma:emma>
          </inkml:annotationXML>
          <inkml:trace contextRef="#ctx0" brushRef="#br0" timeOffset="-112079.79">29062 14130 115 0,'0'0'279'0,"0"0"-28"0,0 0-29 0,0 0-25 0,0 0-17 16,0 0-14-16,10 13-11 0,-10-13-11 0,3 15-13 15,-1-4-13-15,-2-1-7 0,1 3-7 0,1-1-6 16,2 5-10-16,-2-4-4 0,1 0-5 0,-3 1-9 15,4-2-4-15,-1-2-10 0,-1 4 1 16,2 0-7-16,-4-6-5 0,0-8-7 0,3 17-3 0,-3-17-4 16,0 13 0-16,0-13-2 0,6 12-2 0,-6-12 3 15,2 6-9-15,-2-6 4 0,0 0 4 0,0 0 4 16,0 0-4-16,0 0 2 0,0 0 4 0,0 0-3 16,0 0 2-16,12-28 0 0,-6 19 5 0,1-6-2 15,-4 3-6-15,7-4 3 0,2-5-3 0,2 0-3 16,-2-1 5-16,3-2-8 0,-3 0-7 0,7 6-5 15,-3 0 5-15,2-1-4 0,-4 7-7 0,2 0-17 16,-2 1-15-16,2 3-18 0,-1 2-18 0,-2 0-20 16,4 5-21-16,-8 1-19 0,-9 0-20 0,21 3-11 15,-10 1-21-15,-3 2-10 0,5-2-7 0,-7 3-6 0,2 0-178 16,-1 0-404-16,-2 0 179 0</inkml:trace>
          <inkml:trace contextRef="#ctx0" brushRef="#br0" timeOffset="-111804.82">29511 14179 206 0,'6'7'74'0,"-6"-7"18"16,6 11 7-16,0-7 9 0,-6-4 2 0,7 11 15 0,-7-11 1 15,8 11-5-15,-4-6 1 0,-4-5-4 0,8 13-1 16,-1-7-5-16,-1-1-4 0,0 4-6 0,3-4-6 16,4 2-4-16,-1 1-4 0,2-1-6 0,-1-1-10 15,4 3-2-15,-4-5-4 0,3 1-7 0,2-2 0 16,-3 1-5-16,3-2-7 0,-7 0-5 0,5-2 2 16,-3 0-3-16,-13 0 3 0,21-4-4 0,-13 3 1 15,2-5-5-15,-2-1 6 0,-1 1-9 0,-1-3-4 16,-4 0-1-16,-2 9-3 0,0-24 3 0,0 10-8 15,-8 1-3-15,1-1-6 0,-1-3 0 0,-2 4 3 16,-4-1-7-16,2 3-2 0,-1 0-5 0,0 0 0 16,-2 2-14-16,0-1-4 0,-2 5-10 0,-1-1-10 15,-1 4-17-15,0 2-4 0,5-2-9 0,-2 2-14 16,16 0-15-16,-20 3-18 0,11-2-6 0,9-1-5 16,-8 6-19-16,8-6-13 0,0 0-169 0,0 0-353 15,0 0 156-15</inkml:trace>
          <inkml:trace contextRef="#ctx0" brushRef="#br0" timeOffset="-111307.24">30400 13714 58 0,'9'-7'262'0,"-2"1"-17"0,-1 2-17 0,-6 4-25 16,11-7-23-16,-11 7-18 0,0 0-19 15,0 0-13-15,0 0-13 0,16 17-9 0,-15-6-8 16,1 7-3-16,-2 6-5 0,3 0-7 0,-3 3-4 16,1-1-6-16,-1 10-9 0,-1 1-2 0,1-11-5 0,3 5-7 15,-3-4-4-15,4 1-3 0,-4 0-7 0,2-2-3 16,-2-4 2-16,1 6-6 0,-2-4-4 0,1-2-3 16,1-2 3-16,-1-2-9 0,0-4 1 15,3 3-2-15,-3-8-1 0,0 2-4 0,2 0 7 0,-2-11-7 16,1 15-1-16,1-8 1 0,-2-7-1 0,4 11-2 15,-4-11 0-15,2 9 2 0,-2-9-1 0,0 0-2 16,0 0 1-16,0 0-1 0,0 0-7 0,0 0-4 16,0 0-5-16,0 0 2 0,0 0-5 15,0 0 4-15,0 0-1 0,-27-27-1 0,18 20 4 16,-3 0-5-16,-1 0 6 0,-5 0-1 0,1 0 0 0,-2 3 1 16,0 1 4-16,-1 5 1 0,-5-2 4 0,4 0 2 15,2 3 0-15,-7-1 1 0,8 5 0 0,0 0-1 16,4 1-1-16,0-1 1 0,1 2 0 0,2 2 3 15,4 0 1-15,1-4-1 0,3 3 3 0,-2-1 0 16,5-9 5-16,5 18-3 0,2-9 3 0,2 0-4 16,3-2-1-16,2 3 0 0,5-3-1 0,0 2-8 15,1-5-14-15,4 1-14 0,-1 2-23 0,-6-3-31 16,2 2-26-16,-1-6-34 0,0 4-37 0,-2-4-36 16,-1 1-204-16,0-5-449 0,0 3 199 0</inkml:trace>
        </inkml:traceGroup>
      </inkml:traceGroup>
      <inkml:traceGroup>
        <inkml:annotationXML>
          <emma:emma xmlns:emma="http://www.w3.org/2003/04/emma" version="1.0">
            <emma:interpretation id="{106FFB93-EE5D-4E49-A9E6-8EE8C60258C8}" emma:medium="tactile" emma:mode="ink">
              <msink:context xmlns:msink="http://schemas.microsoft.com/ink/2010/main" type="line" rotatedBoundingBox="5672,16448 33008,15703 33055,17441 5720,18186"/>
            </emma:interpretation>
          </emma:emma>
        </inkml:annotationXML>
        <inkml:traceGroup>
          <inkml:annotationXML>
            <emma:emma xmlns:emma="http://www.w3.org/2003/04/emma" version="1.0">
              <emma:interpretation id="{64255087-7B4F-40EF-B045-2D8E9C9626CD}" emma:medium="tactile" emma:mode="ink">
                <msink:context xmlns:msink="http://schemas.microsoft.com/ink/2010/main" type="inkWord" rotatedBoundingBox="5673,16493 6803,16462 6825,17259 5695,17290"/>
              </emma:interpretation>
            </emma:emma>
          </inkml:annotationXML>
          <inkml:trace contextRef="#ctx0" brushRef="#br0" timeOffset="-109316.52">4902 15599 3 0,'0'0'153'0,"0"-12"-10"16,0 12 5-16,0-12-12 0,0 12-1 15,0 0-11-15,0-18-2 0,0 18-5 0,0 0-7 16,0-11-6-16,0 11-5 0,0 0-4 0,0-13-5 16,0 13-6-16,0 0-3 0,0 0-8 0,0-14-1 0,0 14-5 15,0 0-5-15,0 0-4 0,0 0-3 16,0 0-6-16,0 0-5 0,0 0-3 0,0 0-6 0,0 0-5 16,0 0-4-16,0 0 0 0,0 0-3 0,0 0-4 15,0 0 3-15,0 0 3 0,0 0-2 0,0 0 4 16,0 0 0-16,0 0-1 0,0 0 5 0,0 42 1 15,0-33 0-15,1 3 0 0,-1 3 1 0,0-5-1 16,2 6 2-16,-2-1-1 0,0-1 0 0,3 3-1 16,-3-3 0-16,0 3-9 0,0-3-4 0,1 4-4 15,1-1 4-15,-2 0 3 0,4 1 0 0,-4-4-3 16,3 5-1-16,-3-1 3 0,0-5-1 0,4 3 6 16,-4-1-6-16,0 3-4 0,0-3 3 0,0 2 0 15,2-1-1-15,1 1 0 0,-2-3 1 0,-1 4 0 16,3-1-2-16,0-1-2 0,0-1 2 0,-3-1-1 15,5 0-4-15,-4 3 4 0,1-3-2 0,1-4-3 16,0 0 4-16,0 1-1 0,0-1 0 0,1 2-3 16,-4-2 0-16,2-1 2 0,-2-9-2 0,4 19-1 0,-1-12 1 15,-3-7-1-15,6 16-3 0,-4-8-2 16,-2-8 5-16,4 14-4 0,1-6-4 0,-5-8 7 16,9 10-4-16,-9-10 7 0,7 11-12 0,-1-8 7 15,-6-3-4-15,12 9 14 0,-12-9-14 0,7 5 1 16,-7-5 0-16,8 6-3 0,-8-6-1 0,12 5 3 15,-12-5-8-15,12 3-3 0,-12-3-9 0,15 0-9 16,-15 0-10-16,19-3-6 0,-19 3-9 0,21-5-8 16,-8-1-9-16,1 2-9 0,-4 3-11 0,4-3-11 0,-3 2-13 15,0-3-11-15,-2 3-17 0,3-1-5 0,-2-3-17 16,-10 6-5-16,17-8-16 0,-11 7-156 0,-6 1-367 16,7-6 164-16</inkml:trace>
          <inkml:trace contextRef="#ctx0" brushRef="#br0" timeOffset="-108908.59">4714 16186 166 0,'-17'0'185'0,"17"0"-12"0,0 0-5 16,0 0-12-16,0 0-8 0,0 0-12 0,0 0-8 15,0 0-9-15,0 0-2 0,0 0-6 0,0 0 2 16,0 0-4-16,41-11-10 0,-27 7-3 0,6 1-6 16,-1-3-5-16,7-3-8 0,3-1-5 0,13 0-9 15,-2-2-3-15,2 3-8 0,-10 3-1 16,0-2-9-16,-6 5-6 0,4-2-18 0,-5 2-18 0,-6 3-18 16,1-3-16-16,-4-1-17 0,2 8-27 0,-6-4-17 15,-12 0-21-15,19 1-15 0,-8 1-37 0,-11-2-163 16,12 2-356-16,-12-2 158 0</inkml:trace>
          <inkml:trace contextRef="#ctx0" brushRef="#br0" timeOffset="-108075.68">5534 16147 90 0,'0'0'211'0,"0"0"-14"0,0 0-16 15,-13 4-12-15,13-4-3 0,-6 10-10 0,6-10-6 16,-11 9-11-16,5-6-9 0,3 6-12 0,3-9-8 16,-9 17-7-16,5-6-7 0,4-11-10 0,0 14-7 15,0-14-8-15,3 17-4 0,-3-17-4 0,6 11-6 16,-2-4-5-16,5 3-3 0,-1-5 0 0,1-1-6 15,4 1-3-15,-1 0-3 0,1 0-4 0,4-4-6 16,-4-1 1-16,4 3-1 0,2-3 3 0,-4-4-8 16,3 1-7-16,-2 1 2 0,2-4-5 0,1 0 4 15,-1 2-5-15,-3-2 1 0,2-5-5 0,-5 3 2 16,1 2-5-16,0-5 4 0,-5 5-3 0,-2-3 0 16,0-1-3-16,0-2 5 0,-5 0-2 0,-1 1-3 15,0 11 3-15,0-26-3 0,-3 19-1 0,-1-8 2 0,-2 4-4 16,0 2 2-16,-2-2-1 0,-2 0 2 0,-5 0-5 15,2 2 4-15,-1 4 7 0,1-3-12 16,-2-1 2-16,1 7 0 0,3-1-7 0,-3 1-5 16,-2-1-17-16,-1 7-14 0,4-4-18 0,-7 4-12 0,6 2-28 15,-1 1-8-15,0 2-18 0,1-1-23 16,2 1-23-16,-1 0-179 0,-3 2-382 0,2-4 170 0</inkml:trace>
        </inkml:traceGroup>
        <inkml:traceGroup>
          <inkml:annotationXML>
            <emma:emma xmlns:emma="http://www.w3.org/2003/04/emma" version="1.0">
              <emma:interpretation id="{2B9B9CA1-FD77-450D-8DD4-91A09CF9A7BD}" emma:medium="tactile" emma:mode="ink">
                <msink:context xmlns:msink="http://schemas.microsoft.com/ink/2010/main" type="inkWord" rotatedBoundingBox="7720,16730 13118,16583 13136,17235 7738,17383"/>
              </emma:interpretation>
            </emma:emma>
          </inkml:annotationXML>
          <inkml:trace contextRef="#ctx0" brushRef="#br0" timeOffset="-106812.43">6736 16049 92 0,'0'0'241'0,"0"0"-14"0,0 0-6 0,-3-11-23 16,3 11-15-16,0 0-18 0,0 0-15 0,0 0-18 16,0 0-13-16,0 0-13 0,0 0-10 15,0 0-6-15,0 0-2 0,0 0-2 0,0 0-8 0,0 0-2 16,6 39-3-16,-3-29-7 0,1 1-2 0,2 3-5 16,-3 1-5-16,3-3-6 0,-1 2-3 0,1 1-1 15,0-2-8-15,-2-5-2 0,2 6-9 0,0 0 9 16,-3-1-11-16,2-2 2 0,-2-5-1 0,0 5-5 15,3-2 1-15,-3 0-4 0,-3-9-2 0,4 12-1 16,2-7 0-16,-6-5 4 0,0 10-8 0,0-10-2 16,6 6-1-16,-6-6 0 0,0 0 4 0,4 10 0 15,-4-10-4-15,0 0 4 0,0 0 0 0,0 0 0 16,0 0-5-16,0 0 11 0,0 0-13 0,0 0-1 0,0 0-5 16,0 0 0-16,9-26-6 0,-9 16-7 15,3 1-1-15,0 0-2 0,5-8 4 0,-2 1-5 16,-3 0 3-16,4 1-2 0,-1-2 4 0,0-5 2 0,5 11-3 15,-8-3 4-15,5-1 1 0,0 4 2 16,1 1-2-16,1-2 2 0,-1 1 0 0,-1 3 1 16,1 4 1-16,1-3 3 0,-1 3 1 0,4-2-4 15,-4 2 0-15,-9 4 1 0,17-7 3 0,-17 7-2 0,19 0 2 16,-19 0-3-16,14 5 3 0,-4-1 0 0,-4 4 1 16,3-3 1-16,-5 2 4 0,2 3-2 15,3 0 4-15,-7 1 1 0,4 2 0 0,0-2-2 16,1 4 2-16,-1-5 5 0,-3 5-2 0,3-3 0 0,-1 3-4 15,-2-5 1-15,3 1 11 0,-3-1-14 0,-3 0 2 16,3-3-2-16,-3-7 0 0,4 15 5 0,-4-5-5 16,6-3 1-16,-6-7 1 0,0 9-7 0,0-9 7 15,0 0-3-15,3 12 4 0,-3-12-3 16,6 8 4-16,-6-8-2 0,0 0 0 0,0 0 1 0,0 0 0 16,0 0-1-16,0 0-2 0,0 0 0 0,0 0 8 15,0 0-8-15,0 0-1 0,19-24-2 0,-14 17-1 16,-2-4-7-16,3 0 0 0,-2-4-6 0,2 0-5 15,0-1-1-15,2-1-2 0,-2 3 1 0,0-10 5 16,1 11-4-16,-4-2 5 0,6 0 5 0,-3 1 0 16,-2 4-1-16,5-3 1 0,-6 5-6 0,5 1 13 15,-5-4-4-15,-3 11-2 0,6-10 4 0,-6 10 0 16,10-7 0-16,-10 7 3 0,9-3 4 0,-9 3-2 16,0 0 1-16,14 0 8 0,-14 0-3 0,10 10 8 15,-4-3 5-15,0 1 2 0,1 5-1 0,2-2 4 16,-3 2-4-16,-1 2 0 0,-2-2-5 0,3 0 4 15,0 3-3-15,-2-2-2 0,-1 3-1 0,0-3 0 16,0 3 1-16,5-4-2 0,-8 0-4 0,6 3-24 16,-1-6-10-16,-2 4-18 0,5-3-14 0,-5 0-23 15,3-4-12-15,1 0-24 0,2 1-17 0,2-3-21 16,1 2-17-16,-2-3-14 0,4 0-155 0,3-2-370 16,-3-4 163-16</inkml:trace>
          <inkml:trace contextRef="#ctx0" brushRef="#br0" timeOffset="-106190.6">7789 16247 234 0,'0'0'229'0,"0"0"-20"0,0 0-18 15,7-6-20-15,-7 6-17 0,0 0-13 0,0 0-13 16,0 0-15-16,0 0-11 0,0 0-12 0,20 7-5 0,-20-7-7 16,9 4-9-16,-9-4-5 0,10 7-7 0,-10-7 0 15,9 7-6-15,-9-7-7 0,11 6 0 0,-11-6-5 16,13 2 0-16,-13-2-9 0,15 3 0 0,-5-2-4 15,-10-1-2-15,17-1-4 0,-17 1 0 0,19-3-3 16,-5 1 1-16,0-3-1 0,-3 4-1 0,5-6-8 16,-4 0 2-16,-1 2-8 0,-1-1-5 0,-1-1-2 15,1-3-2-15,-4 2-4 0,0 2 0 16,0-9-2-16,-1 6-5 0,-2-2-3 0,-3 11 0 0,0-18 0 16,0 18 5-16,-6-18-1 0,-2 8 2 0,2 0 2 15,-3-1 0-15,-4 1-4 0,3 7 11 0,-4-5 3 16,-1 6 8-16,-4-3 5 0,0 5 6 0,-1 0 3 15,4 0 4-15,-11 5 4 0,10-1 3 0,-8-2-1 16,0 5 0-16,8 3 6 0,-9-2-7 0,11-2-1 16,-2 5 0-16,1 0-4 0,5 3 1 15,-1-1-4-15,2-2-2 0,1 2-10 0,5-3 15 0,-2 0-9 16,0 2 2-16,6-3-3 0,0-9-3 0,0 19-1 16,6-12 0-16,-3 3 2 0,3-5-2 0,-6-5-1 15,16 10-6-15,-9-8-6 0,10 2-8 0,-1-3-3 16,-1-1-6-16,5-1-4 0,3-3 2 0,0 2 1 15,-4-6-6-15,1 6 2 0,-1-3-1 0,-3-2-5 16,1-3-2-16,-1 0 0 0,2 1 2 0,-5-2-1 16,1-2 5-16,-2 0 1 0,-2-1-4 0,1 0 5 15,-2 1 5-15,-2-1 0 0,2 2 5 0,-6 1 4 16,3 2 12-16,-2-1 14 0,-4 10 17 0,3-17 1 0,-3 17 2 16,6-10 2-16,-6 10 2 0,8-11-3 15,-8 11-8-15,3-5-5 0,-3 5-1 0,0 0-1 16,0 0 2-16,0 0-5 0,0 0 0 0,0 0 2 15,16 18-2-15,-10-11 0 0,0-1-3 0,-1 2-3 0,1 2 3 16,3 2-2-16,-2-1-1 0,5-2 3 0,-5 4-7 16,7-3 3-16,-2 0-7 0,1 2-15 0,4-2-17 15,-1 0-16-15,0-2-20 0,2 2-15 16,-1-6-34-16,2 1-11 0,5 0-19 0,-5-1-22 0,7-4-185 16,-10 0-379-16,3 0 167 0</inkml:trace>
          <inkml:trace contextRef="#ctx0" brushRef="#br0" timeOffset="-105924.84">8603 15976 42 0,'3'-5'200'0,"-3"5"-6"16,14-10-11-16,-8 7-6 0,-6 3-11 0,13-7-11 0,-13 7-7 16,19 0-5-16,-19 0-8 0,23 1-12 0,-13 6-5 15,5 0-5-15,-1 3-6 0,2-1-6 0,-3 2-6 16,-4-2-6-16,5 4-6 0,-1 0-9 0,1-6-1 15,-2 8-8-15,1-2-5 0,2-2-4 0,-5 1-6 16,4 1-2-16,-1 1-3 0,-4-3-5 0,4 1-6 16,-4-1-1-16,2-3-2 0,-2 2-8 0,4-3 1 15,-4 2-10-15,-1-4-16 0,-2 0-15 0,1 2-17 16,-7-7-21-16,12 11-16 0,-6-7-19 0,-6-4-25 16,7 8-25-16,-7-8-18 0,11 6-24 15,-11-6-181-15,0 0-394 0,0 0 174 0</inkml:trace>
          <inkml:trace contextRef="#ctx0" brushRef="#br0" timeOffset="-105658.81">9064 15947 160 0,'0'0'231'0,"0"0"-16"15,-10-4-19-15,10 4-15 0,0 0-8 0,0 0-8 16,-23 12-8-16,10-4-8 0,1 3-9 0,1 4-4 15,-8 1-3-15,0 3-4 0,2-1-9 0,-5 0-8 16,5 2-4-16,-8 8-8 0,7-9-9 0,3 1-6 16,-4 1-8-16,6-3-12 0,-1 1-4 0,-5 0 6 15,10-2-16-15,-2-7-8 0,2 6-2 0,3-5 4 16,-1 4-18-16,1-7-11 0,3 0-16 0,1 3-14 16,2-11-22-16,0 16-18 0,0-16-19 0,5 13-26 15,-5-13-27-15,9 7-32 0,4-7-26 0,-2 4-54 16,-11-4-144-16,28-7-415 0,-11 7 184 0</inkml:trace>
          <inkml:trace contextRef="#ctx0" brushRef="#br0" timeOffset="-105193.23">9416 15700 132 0,'-1'-11'193'0,"1"11"-24"0,0 0-25 15,0 0-28-15,0 0-20 0,0 0-37 0,0 0-25 16,0 0-33-16,0 0-20 0,0 0-36 0,0 0-90 16,-8 29-158-16,8-29 70 0</inkml:trace>
          <inkml:trace contextRef="#ctx0" brushRef="#br0" timeOffset="-105325.88">9416 16013 224 0,'0'0'232'0,"0"0"-34"0,7-6-8 0,-7 6-12 16,0 0-11-16,0 0-12 0,0 0-13 0,3 25-8 15,-3-25-16-15,-3 17-7 0,3-6-7 0,0-1-8 16,0-10-7-16,0 27-10 0,3-16-4 0,-3 0-10 16,0-11-5-16,0 18-11 0,0-11 0 15,0-7-5-15,0 19-2 0,0-9-4 0,0-10-8 0,0 16-26 16,0-16-16-16,0 12-24 0,0-12-20 0,0 14-23 16,0-14-29-16,3 9-42 0,-3-9-19 0,0 0-176 15,0 0-372-15,0 0 166 0</inkml:trace>
          <inkml:trace contextRef="#ctx0" brushRef="#br0" timeOffset="-104333.02">9758 15959 67 0,'3'10'194'0,"-3"-10"-8"0,10 7-11 0,-7 2-11 16,1 0-12-16,-4-9-4 0,8 19-7 0,-5-5-11 16,1-3-5-16,1 0-9 0,-1 0-3 0,2 4-8 15,-1-1-10-15,-4-1-7 0,-1 1-2 0,3-4-10 16,-1 3-7-16,-2-13-4 0,0 19-6 0,0-13-4 15,0-6-7-15,3 18 1 0,1-8-8 0,-4-10-5 16,2 13-2-16,-2-13-3 0,3 11-5 0,-3-11-4 16,0 0-2-16,0 0 3 0,-3 14-7 0,3-14-10 0,0 0-5 15,0 0-6-15,0 0-3 0,0 0-6 16,0 0-9-16,10-31-6 0,-10 31-13 0,8-24-3 16,-5 10-16-16,2-5-5 0,4-2 3 0,-1 6 7 15,1-7-1-15,-5 4 5 0,5 1 8 0,-3 3 2 0,2-3 19 16,-2 4 0-16,1 1 14 0,1 1 9 0,-4 0 3 15,-4 11 14-15,6-12 2 0,-6 12 2 0,9-11 5 16,-5 6-2-16,-4 5 4 0,0 0-3 16,15-4-2-16,-15 4 5 0,0 0 6 0,14 9-6 0,-10-2 6 15,-4-7 0-15,9 14 8 0,-4-1-6 0,-4-2 2 16,4 0 3-16,-2 1-5 0,0 3-5 0,0-4 1 16,3 3-4-16,-2-1 0 0,-3-2-3 15,1 0 0-15,2-1-8 0,-4-10 2 0,2 15-8 0,2-9 4 16,-4-6 0-16,5 15-6 0,-1-12-3 0,-4-3-5 15,8 7-9-15,-1-3-9 0,-7-4-8 0,12 2-6 16,-12-2-5-16,20-3-1 16,-20 3-5-16,17-10-3 0,-6 2 0 0,1-2 4 0,-2 3 0 0,4-3 2 15,-1-5 6-15,-2 3 0 0,2-2 6 0,3-3 1 16,-1 1 1-16,-3-1 1 0,2 0 11 0,-1 3 8 16,1 2 5-16,-3 0 16 0,3 4 7 15,-8-2 14-15,3 3 8 0,-2 2 11 0,-7 5-4 0,12-9 4 16,-6 2-5-16,-6 7-6 0,8-4 2 0,-8 4 6 15,0 0-4-15,18 3 0 0,-18-3-1 16,7 9 4-16,-4-2-2 0,-3-7 1 0,4 17-3 0,-4-7-1 16,3 4-3-16,2-1-1 0,-1 1-6 0,-1-3 1 15,2 6-5-15,1-6-6 0,-2 3-3 0,2 0 0 16,-1-7-1-16,1 8 0 0,3-4-7 0,-2-1 1 16,2-1 2-16,4-2-7 0,-4 0-8 0,3-3-11 15,5 2-11-15,-1-2-11 0,1 0-5 0,0 0-2 16,1-2-4-16,-1-2 1 0,2-2-4 0,-2 1 1 15,0-5 0-15,1 2 2 0,-1-3 5 0,8 0-2 16,-9-4 5-16,-2 2 4 0,2-1 2 0,-4-6 2 16,0 6 1-16,-3 0 6 0,-1 3 2 0,-1-4 8 15,-1 5 10-15,0 1 10 0,-6 5 2 0,10-10 4 16,-10 10-3-16,8-5-2 0,-8 5-5 0,0 0 0 16,7-5-5-16,-7 5 5 0,0 0 0 0,0 0 3 15,0 0-1-15,0 24 3 0,0-24-1 0,-1 14 0 16,1 0-4-16,0-2 1 0,0-12 0 0,-5 23-2 15,5-13-1-15,0 8 0 0,0-7 1 0,0-1 0 16,2 4-2-16,2-7-1 0,-2 0-13 0,-2-7-6 16,3 18-14-16,0-10-26 0,-3-8-25 0,1 12-14 0,-1-12-42 15,9 10-41-15,-9-10-42 0,8 2-184 16,-8-2-434-16,0 0 192 0</inkml:trace>
          <inkml:trace contextRef="#ctx0" brushRef="#br0" timeOffset="-104131.52">10946 15702 21 0,'-3'-13'302'0,"3"13"-25"0,5-19-24 16,-5 19-25-16,0-12-27 0,0 12-24 0,1-10-28 15,-1 10-18-15,0 0-26 0,0 0-17 0,0 0-32 16,0 0-19-16,0 0-23 0,0 0-32 0,0 0-40 15,0 0-19-15,0 0-52 0,-1 39-165 0,1-39-317 16,0 0 142-16</inkml:trace>
          <inkml:trace contextRef="#ctx0" brushRef="#br0" timeOffset="-103216.4">11122 16131 96 0,'0'0'254'16,"0"0"-17"-16,0 0-13 0,0 0-13 0,0 0-19 16,-1-12-11-16,1 12-19 0,0 0-11 0,0 0-13 0,0 0-13 15,0 0-15-15,0 0-8 0,13-11-12 0,-13 11-4 16,14-2-13-16,-14 2-5 0,19-1-7 0,-7 1-6 16,1-3-8-16,7 3-2 0,-4 0-5 15,3-1-4-15,7 1-2 0,-2-3-4 0,2 3-5 0,-2-1-1 16,6 1-4-16,-1-1-4 0,-3-4 7 0,4 4-6 15,-1-5-5-15,-1 0-2 0,3 5-4 0,-2-6 1 16,-3 4-5-16,1-1 0 0,0 0-2 0,-8 1 1 16,1 0-7-16,-1-3 4 0,-1-3-3 0,-4 6 1 15,0 0 0-15,0-2 0 0,-4-1 0 0,-2 3 3 16,1-1-5-16,-9 4 3 0,13-9 1 0,-7 4 0 16,-6 5-2-16,6-10 3 0,-6 10-2 0,0 0-6 15,-1-18-4-15,1 18 7 0,-11-11-4 0,5 4 2 16,-1 0-3-16,-1 0 6 0,1-1-1 0,-7 4 1 15,2-3-4-15,-2 2 4 0,-3 1 0 0,2 1 2 16,0 3-3-16,-3-3 5 0,2 3 1 0,-2 4 3 16,3-4-2-16,-3 6 4 0,5-1 2 0,-1 3-1 15,0 2 6-15,2-1 1 0,-2 2 5 0,4 2-4 16,2 1 1-16,2 1-2 0,2-2 1 0,1 4 2 16,3-3-1-16,0 0 2 0,3 2 3 0,4-4 5 15,2-1 3-15,5 3 2 0,4-4 2 0,2 5 1 16,6-5 1-16,4-3 1 0,8 1 6 0,3 0-16 15,-1-5 0-15,0-3-1 0,2 6-1 0,-2-6-5 16,-11-4-2-16,-1 4-8 0,3 0-15 0,-2-1-22 16,-4 1-26-16,-7 0-29 0,1 1-36 0,-2-2-38 15,2-2-49-15,-6 3-258 0,-1-3-503 0,0 3 223 16</inkml:trace>
          <inkml:trace contextRef="#ctx0" brushRef="#br0" timeOffset="-103794.11">11244 15760 56 0,'12'-1'201'16,"3"-3"-9"-16,-15 4-11 0,21 1-15 0,-9-1-10 15,2 4-8-15,-1 2-10 0,-1-2-5 0,-5 1-7 16,2 0-4-16,-1 3 0 0,2 2 1 0,-7 1-5 16,3 2-3-16,-3 1-3 0,-1 0 3 0,-1 0 6 15,-2 1-21-15,-1 2 1 0,-1-1 2 0,0 0-13 16,-1 1-5-16,-1 0-5 0,-2 0-2 0,1 0-12 15,3 0 1-15,-2 1-12 0,2-4-5 16,-3 4-2-16,2-4-5 0,1 0-6 0,-2 3-1 0,4-4-4 16,-1-1-3-16,-1-2-4 0,3-10 2 0,0 25-9 15,0-14-4-15,-1-4-4 0,1-7-13 0,1 19-16 16,2-12-16-16,-3-7-22 0,0 15-17 0,0-15-21 0,3 14-21 16,-1-8-26-16,-2-6-29 0,6 11-30 0,-6-11-31 15,0 0-184-15,3 9-451 0,-3-9 200 16</inkml:trace>
        </inkml:traceGroup>
        <inkml:traceGroup>
          <inkml:annotationXML>
            <emma:emma xmlns:emma="http://www.w3.org/2003/04/emma" version="1.0">
              <emma:interpretation id="{71FF95EF-ECF9-4A9B-B5A3-451117F2A180}" emma:medium="tactile" emma:mode="ink">
                <msink:context xmlns:msink="http://schemas.microsoft.com/ink/2010/main" type="inkWord" rotatedBoundingBox="13993,16833 15558,16790 15567,17112 14002,17155"/>
              </emma:interpretation>
            </emma:emma>
          </inkml:annotationXML>
          <inkml:trace contextRef="#ctx0" brushRef="#br0" timeOffset="-101213.81">13022 16036 69 0,'0'0'242'0,"0"0"-24"0,0 0-20 15,-10-4-21-15,10 4-17 0,0 0-12 0,0 0-14 16,0 0-15-16,0 0-9 0,-8 27-7 0,8-27-5 0,5 16-7 16,1-7-6-16,-2-2-5 0,2 7-6 15,3-7-6-15,-1 3-4 0,2 0-8 0,3 0 0 16,-2-2-5-16,2-1-8 0,5-1-1 0,-3-1-3 16,1-2-2-16,4-1-5 0,-1 0 0 0,7 2-7 15,-8-8-2-15,1 4 0 0,-1-2-1 0,0 0-3 0,0-1-1 16,1-2-4-16,-3-1 0 0,-2-1 0 0,-2-3 0 15,1 2-3-15,-1-2 1 0,-3 0-3 16,1 0 4-16,-7 3-6 0,5-8 1 0,-5 1-4 0,0 1 4 16,-3 2-1-16,3 1-2 0,-6-6 0 0,3 16-1 15,-9-22-1-15,4 10 3 0,0 1-4 0,-3 1-1 16,-1 0 1-16,2 0 0 0,-5 3-3 0,-5 2 3 16,2 0-1-16,0 1-1 0,2 0-1 0,-3 4 2 15,-1 0 1-15,-1 0-1 0,2 1-5 0,-6 2 9 16,5 0-7-16,-1 3 0 0,-1-3-2 0,2 4 6 15,0 1-4-15,0-1 2 0,1 1-2 16,2 1-14-16,1-1-19 0,1 2-10 0,3 1-14 0,2 0-13 16,1-4-14-16,0 6-24 0,4-6-24 0,2-7-22 15,6 18-48-15,-6-18-130 0,11 10-361 0,-1-7 160 16</inkml:trace>
          <inkml:trace contextRef="#ctx0" brushRef="#br0" timeOffset="-100964.8">13640 15882 88 0,'0'0'207'0,"0"0"-11"0,0 0-13 0,0 0-16 15,0 0-15-15,0 0-12 0,-8 47-14 0,8-31-13 16,0-2-6-16,-3 1-9 0,6 4-11 0,-3-5-3 15,2 3-13-15,-2-3-4 0,0 3-6 0,1-5-7 16,4 1-17-16,-5-3-23 0,1 1-19 0,4-3-15 16,-5-8-22-16,3 17-26 0,1-12-27 0,-4-5-18 15,13 6-50-15,-13-6-95 0,9 0-279 0,-9 0 123 16</inkml:trace>
          <inkml:trace contextRef="#ctx0" brushRef="#br0" timeOffset="-100575.19">13933 15871 61 0,'0'0'151'16,"0"0"-12"-16,0 0-12 0,18 10-10 0,-18-10-9 0,3 12-2 16,-3-12-8-16,5 13-9 0,-4-2-7 0,2 0-2 15,-3-11-8-15,2 23 0 0,-4-12 1 0,2 3-7 16,-4 0-7-16,4-3 9 0,-2-1-6 0,2-10 3 15,-6 24 1-15,0-10-8 0,0-3 4 0,0-1-2 16,-3 0-4-16,-2 1 0 0,-1-1-1 0,-2 0-4 16,1-1-3-16,-1-3-11 0,-1 0 4 0,-2 2-4 15,3-4-4-15,-1 3-4 0,0-1-1 0,2-5-6 16,-5 2 2-16,3-1-11 0,3-1-9 0,0 3-17 16,12-4-12-16,-16 0-17 0,16 0-22 0,-18-4-23 15,18 4-33-15,0 0-42 0,-6-10-165 0,6 10-355 16,0 0 157-16</inkml:trace>
          <inkml:trace contextRef="#ctx0" brushRef="#br0" timeOffset="-100329.89">14132 16007 21 0,'0'0'213'0,"1"17"-14"0,-1-17-8 0,3 14-13 15,-1-3-12-15,-1-1-9 0,2 0-12 0,0-1-11 16,2 2-11-16,-5-11-9 0,6 16-6 0,-5-10-7 16,-1-6-9-16,6 16-8 0,-4-11-3 0,-2-5-9 0,6 10-3 15,-6-10-3-15,0 0 0 0,3 11 3 16,-3-11 8-16,0 0 7 0,0 0-5 0,0 0-9 16,0 0-6-16,0 0-2 0,0 0-8 0,0 0-6 15,11-24 0-15,-6 16-4 0,-2-5-1 0,1-4-10 0,2 4 3 16,3-9-6-16,2-1-7 0,-2 3 6 0,7 0-5 15,-2-1-3-15,-1 3-5 0,0-6 1 16,4 7-5-16,1 0-14 0,-2 0-12 0,3 4-9 16,-2 2-16-16,-2 2-15 0,3 2-18 0,-2 3-21 0,3 1-22 15,-1-1-32-15,6 2-34 0,-4 2-38 16,-1-2-182-16,0 2-435 0,2 2 193 0</inkml:trace>
        </inkml:traceGroup>
        <inkml:traceGroup>
          <inkml:annotationXML>
            <emma:emma xmlns:emma="http://www.w3.org/2003/04/emma" version="1.0">
              <emma:interpretation id="{EB76FA4C-0F5E-4B31-8971-12FF517AEFF6}" emma:medium="tactile" emma:mode="ink">
                <msink:context xmlns:msink="http://schemas.microsoft.com/ink/2010/main" type="inkWord" rotatedBoundingBox="16108,16557 18377,16495 18414,17840 16145,17902"/>
              </emma:interpretation>
            </emma:emma>
          </inkml:annotationXML>
          <inkml:trace contextRef="#ctx0" brushRef="#br0" timeOffset="-99919.98">15171 15976 92 0,'0'0'213'0,"6"13"-8"0,-6-13-9 16,8 11-13-16,-8-11-8 0,9 7-9 16,-5-1-6-16,4-3-10 15,-8-3-7-15,14 8-6 0,-2-5-9 0,0-2-7 0,5 2-11 16,-1-3-5-16,5 0-12 0,-2-3-9 0,2 2-4 0,5-8-11 0,-7 9-2 16,0-4-7-16,-2-3-7 0,1 5-7 0,-2-3 4 15,1-2-8-15,-4-3-6 0,-6 3-2 0,-1 2-6 16,0-5-2-16,-3 1-5 0,-1-4-3 0,-2 13 0 15,-5-29 6-15,-1 16-10 0,-4 1-4 0,-1-5 0 16,-2 6-2-16,-3-2-1 0,-5 2-2 0,3 2 3 16,-4 0-6-16,-2-1 0 0,0 3 1 0,4 6 1 0,-6 1-4 15,6 0 0-15,-1 0-13 0,3 4-18 16,-1 0-14-16,4 0-14 0,-3 4-15 0,3 1-26 16,2 1-14-16,1 0-24 0,4 1-25 0,3-1-20 15,3-2-45-15,-1 3-115 0,3-11-373 0,3 20 165 0</inkml:trace>
          <inkml:trace contextRef="#ctx0" brushRef="#br0" timeOffset="-98597.23">15425 16049 125 0,'15'4'221'0,"-15"-4"-14"0,16 0-12 16,-16 0-14-16,14 3-18 0,-7 0-14 0,-7-3-10 0,15 8-11 15,-8-1-10-15,-1-1-14 0,2 1-6 16,4 2-9-16,-2 3-6 0,-1-1-7 0,0 3-4 0,1 0-6 15,-1 1-5-15,0-2-5 0,-1 6-4 0,2 2-6 16,-4 1 0-16,5 3-10 0,-5 0-2 0,1-3-3 16,-1 4-1-16,0-1-4 0,1 13-3 15,-1-10-2-15,5 3 0 0,-5-3-2 0,4 8-4 0,-1 1 3 16,-1-11-2-16,2 9-3 0,-1-9 4 0,-1-1-7 16,-1 0-3-16,2 3 3 0,1-5 3 0,-2 1-7 15,-2-2-1-15,-2-4 2 0,1-2-1 0,-4-1 0 16,-1-2-2-16,-1 2 0 0,-2-7 0 0,3-8 0 15,-8 20 1-15,1-16 0 0,-1 3 1 0,-2-1-3 16,1-4 1-16,-4 1 0 0,-4-3-1 0,2 0-2 16,-4-1 4-16,0-2-2 0,2-1 2 0,-2-3-2 15,1 0 7-15,-5 0 8 0,6-4 5 0,0 1 8 16,-2-7 2-16,1 2 0 0,4 1-2 0,3-5-4 16,2-3-1-16,-2 1 0 0,7 4-1 0,1-7-7 15,3-1-9-15,3-3-12 0,4 0-15 0,2 0-12 16,4-7-13-16,5 0-18 0,3 0-9 0,0-2-13 15,3 3-4-15,0 1 1 0,3-3 1 0,1 2 0 16,-4 0-4-16,0 8 6 0,-3-9 12 0,-2 13 7 16,-3-1 5-16,1-1-3 0,-4-2 17 0,-1 4 12 0,-1-1 16 15,-1 10 14-15,-2-4 10 0,-1 3 9 0,0 3 9 16,-1-3 9-16,-1 4 4 0,-2 3 3 16,-3 7 2-16,7-11-2 0,-2 5-3 0,-5 6-3 15,0 0 1-15,7-12-6 0,-7 12-5 0,0 0-4 0,6-6-2 16,-6 6-2-16,0 0 0 0,0 0-1 0,21 7 1 15,-21-7-3-15,14 7 6 0,-7-1 0 16,3-5 2-16,-1 3 1 0,5 0 1 0,-4-4-4 16,7 2 8-16,-5-2-9 0,2 4 0 0,3-4-4 0,-5 0 2 15,-12 0-3-15,24-6 0 0,-8 3 2 0,-7 1-4 16,1-2 5-16,-10 4-4 0,17-13-7 0,-10 6 2 16,-1 1-1-16,6-3-2 0,-6-1-3 15,0 0 3-15,-4 1 2 0,4 0-3 0,-6-5-4 16,0 14 4-16,0-21-3 0,0 11 2 0,-3-4-4 0,3 14 2 15,-9-18-4-15,1 8 2 0,-2 0 0 0,-4 3-2 16,-1 3 1-16,2-5 1 0,-2 7 0 16,-1-1 0-16,1-1-1 0,-5 2 4 0,1 2-3 0,0 0 2 15,-2 3 2-15,6 0 0 0,-5 2-3 0,1-2 2 16,1 3-2-16,2 1 4 0,2-1-3 0,1 3 2 16,1-2-3-16,3 3 3 0,0-1-4 0,2-2 2 15,1 2 1-15,3 4 3 0,-2-4-3 0,5-9 3 16,-1 22-3-16,2-11 0 0,5 0 4 0,2 2-3 15,-2-2-2-15,0-4 1 0,5 3-2 0,1 0-7 16,-1-4-1-16,5 3-2 0,1-4-1 0,1 0 0 16,1-1-2-16,3-1 6 0,-1-4-4 0,5-1 3 15,-1 2-1-15,-4-1 2 0,-2-5 1 0,1 2 3 16,-3-3-1-16,0 1 2 0,-2 1-1 0,1-5 2 16,-5 0 0-16,4 3-3 0,-8-3 1 0,3-1 3 15,-4-2 0-15,5 2 5 0,-4 3 4 0,-1-5 7 16,0 7 2-16,0-3 5 0,-3 2 2 0,-3 7 1 15,6-14 1-15,-6 14 2 0,8-8-5 0,-8 8-1 16,4-8-8-16,-4 8-1 0,0 0-4 0,0 0-1 16,0 0-1-16,0 0 1 0,0 0-3 0,0 0 2 15,22 15-1-15,-20-10-3 0,-2-5 0 0,12 15 1 16,-6-8 0-16,0 1 1 0,1 3-1 0,4 1 1 16,-7-4-1-16,8 1 1 0,0 1-5 0,-3-2 10 15,1-4-9-15,-4 4 2 0,3-5-7 0,-1-1 0 0,-8-2-7 16,16 9 2-16,-7-9-1 0,-9 0 0 15,15 1 3-15,-15-1 0 0,0 0-2 0,22-4 2 16,-13-2 0-16,-1 1 4 0,-2-3 0 0,0 3-5 16,-6 5 6-16,12-23 2 0,-6 18-2 0,1-2 2 0,-7 7 8 15,8-13 0-15,-5 8 6 0,-3 5 1 0,9-9 0 16,-9 9-1-16,4-8-2 0,-4 8-4 16,0 0-2-16,0 0-1 0,0 0-4 0,0 0 2 15,16 0 0-15,-16 0 2 0,0 0 0 0,3 17 0 0,-3-17-2 16,3 15 3-16,-1-6-2 0,-1 2-1 0,-1-11-2 15,3 21 8-15,-3-8-3 0,2 2-2 0,-2-2 0 16,3 1 0-16,-3-3-7 0,3 0-15 0,-3 0-14 16,0-11-17-16,0 20-25 0,0-9-18 0,0-11-24 15,0 16-28-15,0-16-32 0,1 10-34 0,-1-10-199 16,0 0-442-16,0 0 196 0</inkml:trace>
          <inkml:trace contextRef="#ctx0" brushRef="#br0" timeOffset="-98489.52">16560 15576 84 0,'1'-15'247'0,"-1"15"-24"0,0-11-23 0,0 11-25 15,0 0-24-15,0 0-25 0,0 0-20 0,0 0-23 16,0 0-25-16,0 0-30 0,0 0-43 0,0 0-16 15,0 0-35-15,9 42-45 0,-9-35-99 0,2 4-227 16,4 2 100-16</inkml:trace>
          <inkml:trace contextRef="#ctx0" brushRef="#br0" timeOffset="-98050.51">16809 15940 181 0,'4'7'218'15,"2"1"-9"-15,0 0-15 0,2 5-19 0,-4-4-13 16,2 0-9-16,0-1-12 0,-3 1-12 0,3-2-9 16,1 2-10-16,-2-1-10 0,-5-8-11 0,7 12-8 15,1-6-6-15,-8-6-11 0,7 7-1 0,-7-7-9 16,5 9-1-16,-5-9-4 0,0 0-3 0,12 1-5 16,-12-1-1-16,0 0-5 0,16-6-3 0,-16 6-9 15,12-15-5-15,-3 4 4 0,3 4-9 0,-2-6 0 16,4 0-4-16,-1 2-5 0,4-7 0 0,-1 5-4 15,6-3 0-15,4-1 2 0,-7 4 2 0,1 1-3 16,-6 4 0-16,6 1 5 0,-5-2 2 0,1 6 0 0,1 0 4 16,-6 2-2-16,3-2-1 0,1 2-1 0,1 2 1 15,-2 7 0-15,1 1 2 0,-2 1-2 16,-1-2-1-16,-5 3-7 0,2 1 10 0,2 4-1 16,-4 1-2-16,1 0-27 0,-4 1-24 0,4 3-28 0,-1-1-43 15,-2-2-46-15,2 0-63 0,0-5-150 0,-1 1-404 16,0 0 180-16</inkml:trace>
        </inkml:traceGroup>
        <inkml:traceGroup>
          <inkml:annotationXML>
            <emma:emma xmlns:emma="http://www.w3.org/2003/04/emma" version="1.0">
              <emma:interpretation id="{4DBD57FF-6FDF-49C7-ABEB-100E9A165385}" emma:medium="tactile" emma:mode="ink">
                <msink:context xmlns:msink="http://schemas.microsoft.com/ink/2010/main" type="inkWord" rotatedBoundingBox="19532,16323 20312,16302 20338,17259 19559,17281"/>
              </emma:interpretation>
            </emma:emma>
          </inkml:annotationXML>
          <inkml:trace contextRef="#ctx0" brushRef="#br0" timeOffset="-94357.36">18576 15488 98 0,'-6'-8'226'15,"-1"-2"-18"-15,2 2-18 0,1-2-22 0,4 10-11 0,-6-10-24 16,6 10-24-16,0 0-27 0,-8-9-18 0,8 9-12 15,0 0-22-15,0 0-20 0,0 0-23 0,0 0-19 16,0 0-32-16,0 0 0 0,36 23-12 0,-22-20-40 16,-1 0-78-16,2 2-210 0,1-1 93 0</inkml:trace>
          <inkml:trace contextRef="#ctx0" brushRef="#br0" timeOffset="-94563.81">18584 15738 77 0,'0'0'204'0,"3"-10"-11"0,-3 10-7 0,0 0-5 15,0 0-6-15,0-15-8 0,0 15-2 0,0 0-7 0,0 0-6 16,1-11-8-16,-1 11-4 0,0 0-4 0,0 0-9 16,0 0-10-16,0 0-11 0,0 0-9 15,-6-12-11-15,6 12-11 0,0 0-11 0,0 0-2 0,0 0-8 16,0 0-3-16,0 0-3 0,0 0 0 16,-9 35-4-16,9-25 4 0,3 4 3 0,-4 0-1 15,1 0-5-15,1 0-1 0,1 3-3 0,-4-3-1 0,1 1-3 16,2-1 0-16,4 1-7 0,-4-6-2 0,1 2 1 15,1 1-13-15,-3-1-5 0,0-11 0 0,3 19-2 16,-2-13-1-16,2 3 1 0,-3-9-2 0,1 15 3 16,-1-15-2-16,2 13-3 0,-2-13-18 0,-2 12-19 15,2-12-21-15,2 11-16 0,-2-11-20 0,3 11-26 16,-3-11-23-16,0 0-18 0,0 0-28 0,-5 13-35 16,5-13-209-16,0 0-463 0,0 0 206 0</inkml:trace>
          <inkml:trace contextRef="#ctx0" brushRef="#br0" timeOffset="-93747.93">18840 15962 35 0,'0'0'229'0,"0"0"-16"0,6-15-18 0,-6 15-17 16,16-8-15-16,-2-1-13 0,2 7-14 0,4-2-13 15,-2 3-16-15,10-5-5 0,0 6-13 0,1-1-10 16,0-2-10-16,1 6-13 0,2-2-28 0,-6 2-31 15,3 0-30-15,1 1-42 0,-4-3-31 0,3-1-62 16,-1 1-94-16,2 0-282 0,0 1 125 0</inkml:trace>
          <inkml:trace contextRef="#ctx0" brushRef="#br0" timeOffset="-93916.48">19107 15488 112 0,'19'-5'193'0,"1"-1"-9"0,-2 1-9 0,-3-1-6 15,-2 0-6-15,-1-1-11 0,-2-4-6 0,-1 5-10 16,-1-1-7-16,-5-2-9 0,3 2-12 0,-6 7-9 16,4-11-7-16,-4 11-12 0,0-16-4 0,0 16-11 15,-7-11-5-15,-2 5-10 0,9 6 0 0,-17-11-10 16,10 5-3-16,-6 5-3 0,-1-3-2 0,1-2 1 16,-4 5-6-16,2 1-3 0,2 0 0 0,13 0-2 15,-27 1-1-15,12 3-2 0,3-1 0 0,-1 0-2 16,1 4-5-16,3 4-1 0,-1-2 3 0,1 4-4 15,0 2-1-15,0-3 4 0,3 6-1 0,3-2 0 16,-2 5-3-16,1 4 8 0,4 1 2 0,3 0 1 16,-2 0 8-16,4 3-1 0,-4-4 5 0,2 4 5 15,2-1-7-15,1-2 2 0,3 9 5 0,-5-9 2 16,2-2 0-16,0 4 1 0,0-3 10 0,-3 2-13 16,1-4 3-16,-1 4 2 0,2-3-9 0,-2 0-2 0,0 1 5 15,-2 1-5-15,1-10-3 0,2 1-3 16,-1 1-2-16,0-1 0 0,-1-1-1 0,2 0-3 15,-4-3-1-15,0 4-2 0,3-4-1 0,-3 1-5 0,0-5 3 16,0-9-4-16,0 23-19 0,-1-12-14 16,2-1-10-16,-1-10-18 0,-3 15-9 0,0-5-18 15,3-10-13-15,-3 14-20 0,0-7-20 0,3-7-10 16,-7 11-27-16,7-11-14 0,0 0-19 0,-11 6-204 0,11-6-441 16,0 0 195-16</inkml:trace>
        </inkml:traceGroup>
        <inkml:traceGroup>
          <inkml:annotationXML>
            <emma:emma xmlns:emma="http://www.w3.org/2003/04/emma" version="1.0">
              <emma:interpretation id="{F41AFD37-A244-496B-AFEE-743724305EAF}" emma:medium="tactile" emma:mode="ink">
                <msink:context xmlns:msink="http://schemas.microsoft.com/ink/2010/main" type="inkWord" rotatedBoundingBox="21019,16687 22727,16641 22736,16979 21028,17025"/>
              </emma:interpretation>
            </emma:emma>
          </inkml:annotationXML>
          <inkml:trace contextRef="#ctx0" brushRef="#br0" timeOffset="-92737.84">20050 15735 230 0,'0'0'243'0,"-9"9"-16"16,9-9-5-16,-6 11-17 0,1-2-16 0,4 2-10 0,1-11-11 0,-2 23-10 16,2-6-17-16,3 0-11 0,0-5-4 0,0 3-19 15,0-3-4-15,5 2-8 0,-2-1-5 16,3-1-12-16,-4 2-3 0,3-4-12 0,1 3-3 16,0-6-7-16,0 1-5 0,-2 1-3 0,4-4-6 0,-4 2 0 15,1-1-5-15,1-2-5 0,-1 0-2 0,-8-4 2 16,15 4 1-16,-6-4-11 0,-9 0 5 0,0 0-6 15,24-11 2-15,-16 6-12 0,-1-4-2 16,4-1-4-16,-2-2-1 0,1-2-4 0,-3 1 0 0,2-4-3 16,-1 0 1-16,2-5-5 0,-1 5 2 0,2-4 1 15,-5 3 3-15,-2 1-4 0,1 5 6 0,1-4-4 16,-4 6 5-16,1 3 6 0,-3 7-1 0,6-20 6 16,-6 20-3-16,3-9 1 0,-3 9-5 0,5-7-3 15,-5 7-3-15,0 0 3 0,0 0 0 0,0 0-3 16,0 0 3-16,0 0 3 0,9 31-1 0,-9-19-3 15,4 2 1-15,-2 2 1 0,4-1 0 16,0 2 2-16,0-2-1 0,1 2 0 0,1-3 4 0,4 0 1 16,-3 2-3-16,-2-2 0 0,6-3 2 0,-1-2-1 15,0 2 3-15,2-2-3 0,-1 0 0 0,-1-4 2 16,-2 1-4-16,2-2 4 0,-1-1-8 0,-2 0 4 16,-9-3-1-16,24-3-5 0,-15 0-2 0,-9 3-5 15,20-6 4-15,-8-3-4 0,-3-1-5 0,3-2-11 16,0 1-3-16,-4-1-2 0,1-3 4 0,1 0-2 15,-2-1-5-15,-1 0 0 0,5-6 3 0,-5 5 2 16,1-3 6-16,-2 5 2 0,1-1 4 0,1 5 2 16,-4-4 6-16,1 6 6 0,-4-2 8 0,-1 11-3 15,6-12 1-15,-6 12-4 0,0 0-1 0,8-6-1 16,-8 6 3-16,0 0 3 0,0 0 0 0,0 0 2 16,11 24 2-16,-9-16 3 0,2 4-2 0,1 4 4 15,-1-1 3-15,1 1-4 0,2-1 4 0,-1 1 1 16,2-1 0-16,1-1 2 0,1 1 2 0,1-6-1 15,1 6-3-15,4-7 8 0,5 6-5 0,-5-5 1 0,4-2-1 16,-1-3-2-16,6 3 0 0,-2-3-4 16,-4-4 2-16,8-2-2 0,0 2 3 0,-8-1-8 15,7-4 5-15,-7 4-5 0,0-4 0 0,-2 0-2 16,-1-3-3-16,1-3-3 0,0 2-12 0,-5-6-3 0,3-2-7 16,-4 1-9-16,-2 3 2 0,0-5-7 0,-3-1 7 15,-2 9-3-15,-1-5 6 0,-3-3 4 16,0 5-1-16,0 13 3 0,-4-20 0 0,-1 11 0 0,-2 3 6 15,-7 1-2-15,4 1 8 0,10 4 2 0,-23-2 0 16,10 7 3-16,-5-4 6 0,3 4 1 0,-3 2 1 16,5 4-1-16,2-3 7 0,-2 5-8 0,3 0 6 15,4-2-2-15,-2 3 2 0,4-3-2 0,1 6 1 16,3-3 5-16,0 3 1 0,6-3 2 0,-3-1 1 16,9-1 3-16,-1 3-2 0,4-6 11 0,11 6-12 15,-1-2 0-15,5-4 9 0,1 0-10 0,9 1-5 16,1-1 1-16,2-1 0 0,-1-2 1 0,-3 3-10 15,1-3-21-15,-10-4-29 0,13 3-14 0,-15-5-25 16,4 6-29-16,-4-5-44 0,3-2-39 0,-11-1-248 16,3-4-482-16,3 1 213 0</inkml:trace>
        </inkml:traceGroup>
        <inkml:traceGroup>
          <inkml:annotationXML>
            <emma:emma xmlns:emma="http://www.w3.org/2003/04/emma" version="1.0">
              <emma:interpretation id="{9D6177B8-9C26-4E91-8AD4-1C5DF9DB169B}" emma:medium="tactile" emma:mode="ink">
                <msink:context xmlns:msink="http://schemas.microsoft.com/ink/2010/main" type="inkWord" rotatedBoundingBox="23474,15963 25781,15900 25809,16916 23502,16979"/>
              </emma:interpretation>
            </emma:emma>
          </inkml:annotationXML>
          <inkml:trace contextRef="#ctx0" brushRef="#br0" timeOffset="-91585.81">22750 15555 187 0,'0'0'210'16,"-13"-11"-7"-16,13 11-7 0,0 0-11 0,-13-4-7 15,13 4-14-15,-15 3-9 0,15-3-10 0,-21 1-10 16,6 0-7-16,3 4-10 0,-1-5-5 0,-5 4-6 15,1 3-9-15,4-4-10 0,-1 3-9 0,-2 0-6 16,4 0-7-16,2-3-5 0,-1 4-8 0,4-3-3 16,7-4-4-16,-15 11-7 0,9-5 0 0,6-6-5 15,-8 10-8-15,8-10 1 0,-4 15-1 0,4-15-5 0,0 0-1 16,7 16-2-16,2-11-1 0,-1 1 4 0,1 0-6 16,3 2 0-16,0-1-5 0,1 0-14 15,2 1 4-15,0-3 0 0,4 2 1 0,1-2 0 16,-1-1-1-16,3 3 0 0,4-1-1 0,-1 1 2 0,-6-3-4 15,1 3 6-15,-1-4 0 0,1 1-6 0,-5 3 3 16,-1 1 0-16,4-3-3 0,-4 3 3 16,-1-2-2-16,-4-2-1 0,2 3 2 0,-4 0 0 0,1 0 0 15,-1-2-2-15,-1 4 0 0,0-5 1 0,-6-4 0 16,4 18-1-16,-4-18 4 0,0 13 0 0,0-13-4 16,-13 14 6-16,4-8 1 0,-4 3 2 0,-2-5-6 15,-3 1 7-15,1 1-4 0,-2-5-2 16,0 6 1-16,-2-4 9 0,-5-2-9 0,5 3 1 0,2-3-4 15,1 0 3-15,3 3 0 0,-4-3-2 0,4 3 2 16,2-8-12-16,1 8-15 0,12-4-12 0,-18-4-16 16,18 4-14-16,-15 0-25 0,15 0-20 0,0 0-25 15,0 0-34-15,0 0-23 0,0 0-188 0,0 0-413 16,0 0 183-16</inkml:trace>
          <inkml:trace contextRef="#ctx0" brushRef="#br0" timeOffset="-90480.4">23198 15868 17 0,'0'0'247'0,"16"-4"-16"0,-7 3-15 15,-9 1-16-15,17-9-18 0,-7 3-18 0,1-3-14 16,-3 6-14-16,3-1-16 0,2-2-13 16,-2 2-11-16,2-3-13 0,1 1-2 0,2 1-9 15,-1-2-5-15,-6 3-10 0,4-3-3 0,1-2-3 0,-1 2-9 16,-5 0-4-16,-1 0-1 0,1-1-2 0,-4 2-7 15,2-4-4-15,0 2 3 0,-5-3-9 16,4-1-3-16,-5 12 1 0,-6-22 1 0,0 13-8 16,-1-3 1-16,-1 2-4 0,-4 1 1 0,-1-1-3 15,1 4 1-15,-6-1-1 0,1 1 3 0,0 2-2 0,-9-3 4 16,10 10-2-16,-4 0 1 0,3-2 1 0,-3 0 4 16,4 8-2-16,-2-2-2 0,4-1-1 0,-1 5 3 15,4 0 0-15,-1 3-3 0,3 0 1 0,-2 0 2 16,7 4-5-16,-2-1 3 0,3-3-4 0,1 4 3 15,2-1 1-15,5 0-5 0,-4-2 1 0,7 2 1 16,-1-3 2-16,7 0-1 0,-4-2 2 0,3 1 3 16,4-2 0-16,5-2 6 0,2-3 1 0,4 1 2 15,-1-2-2-15,15-5 3 0,-11 0 2 0,13 0 0 16,-1-4-3-16,-1 3 2 0,-1-6-6 0,-2-1 2 16,4 1-5-16,-4-2 5 0,-9-1-4 0,9 0-3 15,0-5-1-15,-2-3-3 0,-1-1 1 0,1 0-7 16,-4-5-11-16,6 0 0 0,-2-1-13 0,-4-3-2 15,-4-3-9-15,1 1-2 0,-1 1 6 0,-7 1-3 16,-3-4 4-16,-8 7 3 0,1-1 3 0,-5 4 0 16,-4-4-1-16,-3 0 6 0,3 1-1 0,-6 1 4 15,-4-1 2-15,1 7 6 0,0-5 2 0,-3 5 1 16,-2 0 5-16,1 1 2 0,-2 7 0 0,-1-3 2 16,-4 3 1-16,1 0 3 0,-2 4 0 0,2 1 5 0,-4 3-2 15,2-1 2-15,-3 6 1 0,2 1 1 16,0 1-5-16,1 4 7 0,-5 4-7 0,4 5 3 15,3-5 1-15,-2 11 1 0,6-2 0 0,-2 2-2 16,2 2 0-16,2-2-2 0,-2 11 0 0,5-7 0 0,1-1 2 16,3 9-3-16,0 1-2 0,3-2-2 15,-3-8 1-15,3-1 2 0,3 11-3 0,0-10 3 16,1 0-1-16,5 1-4 0,-3-4-1 0,4 0 5 0,2-2 0 16,2-2 1-16,5-4 4 0,-2 0 3 0,2-1 6 15,3-2-5-15,2-6 1 0,2 0 2 0,0 0-6 16,1 0 0-16,3-4-1 0,-2 1 2 15,-1-4-6-15,2-3 2 0,2 3-2 0,-3-1 3 0,4-2-2 16,-1-1-4-16,0-6-7 0,-3 1-5 0,8-6-9 16,-6 3-8-16,6-7-11 0,-9 5-10 0,9-11-12 15,1-3-11-15,-4-1-12 0,-2-2-13 0,-1-2-6 16,3 0-2-16,-7-2-6 0,3-1 2 0,-4-1-4 16,-8 2-10-16,3 2 21 0,-5-7 5 0,-1 5 0 15,-8 7 10-15,0-10 16 0,-2 0 10 0,-4 11 19 16,0-8 8-16,-4 7 4 0,-2-2 24 15,3 3 13-15,-6-10 2 0,-2 11 7 0,1-2-7 0,1 4 21 16,-3 3 1-16,0 1 3 0,0 5-2 0,-1 4 3 16,-1 0 1-16,-1 1-4 0,2 3 4 0,-3 2-6 15,-1 1 5-15,-2 6-3 0,-1 2-5 0,-2 6-4 16,3 4-1-16,-5 2 0 0,3 4-1 0,2 4 4 16,-4 11-3-16,2-2-2 0,2 3 0 0,-1 4-2 15,7 1 3-15,4-1-4 0,-1 2-1 0,4 0-3 16,0 1 3-16,3-1-3 0,0 7 1 0,3-5-6 15,3-1 0-15,0 2-2 0,3-3 3 0,1-4-4 16,2-3 0-16,0-8-2 0,1-1 0 0,2-2 1 16,5 1-2-16,-2-7 3 0,0 2 0 0,6-7-3 15,-4 3 1-15,0-6-14 0,-1 0-22 0,-1 0-24 0,12-2-32 16,-5 0-24-16,-5 0-38 0,10-3-51 0,1 1-216 16,-3-5-444-16,8-2 196 0</inkml:trace>
        </inkml:traceGroup>
        <inkml:traceGroup>
          <inkml:annotationXML>
            <emma:emma xmlns:emma="http://www.w3.org/2003/04/emma" version="1.0">
              <emma:interpretation id="{906B3814-8AB8-459F-9E49-A4712AFD4321}" emma:medium="tactile" emma:mode="ink">
                <msink:context xmlns:msink="http://schemas.microsoft.com/ink/2010/main" type="inkWord" rotatedBoundingBox="26465,16123 27205,16103 27226,16888 26486,16908"/>
              </emma:interpretation>
            </emma:emma>
          </inkml:annotationXML>
          <inkml:trace contextRef="#ctx0" brushRef="#br0" timeOffset="-90210.81">25486 15587 239 0,'0'-12'253'16,"0"12"-11"-16,0 0-15 0,-3-14-12 0,3 14-23 0,0 0-14 16,0 0-21-16,-2-11-17 0,2 11-10 0,0 0-1 15,0 0-5-15,0 0 3 0,0 0-11 0,8 37-1 16,-8-25 1-16,6 5-1 0,-3-3-2 0,0 3 4 16,1-2 1-16,2 3-6 0,0-2 1 0,0-1-13 15,4 2-4-15,-7-3-17 0,8 3 0 0,-5-6-7 16,1 3-9-16,-1-1-3 0,3-1-6 0,-4 3-5 15,1-6-7-15,-3 1-16 0,3-2-21 0,-2 2-27 16,-1-3-29-16,3 0-22 0,-6-7-24 0,6 13-17 16,-6-13-25-16,1 8-14 0,-1-8-23 0,3 9-25 15,-3-9-9-15,0 0-51 0,0 0-175 0,0 0-473 16,0 0 209-16</inkml:trace>
          <inkml:trace contextRef="#ctx0" brushRef="#br0" timeOffset="-90060.22">25589 15327 8 0,'0'-15'223'0,"0"6"-22"0,0 9-24 15,0-16-20-15,0 16-34 0,6-13-39 0,-6 13-22 16,4-7-30-16,-4 7-32 0,15-4-34 0,-15 4-53 0,13-2-71 16,-13 2-171-16,20 0 75 0</inkml:trace>
          <inkml:trace contextRef="#ctx0" brushRef="#br0" timeOffset="-89791.75">25861 15145 27 0,'0'0'208'16,"0"0"-18"-16,0 0-2 0,0 0-4 0,0 0-7 0,17 21-3 16,-11-10-10-16,0 6-1 0,1 1-3 0,-4 2-11 15,0 5-10-15,6 1-7 0,-7 1-4 0,7-1-6 16,0 13-9-16,1-4-6 0,-4 3-8 0,-3-9-6 15,10 8-6-15,-5-1-14 0,1-4-5 0,-3-5-5 16,-2-2-5-16,5 3-7 0,-6-3-6 0,5-1-6 16,-2-2 10-16,0 0-14 0,-2 0-3 0,2-6-4 15,0-1-2-15,-3-1-13 0,0 0-19 16,4 0-13-16,-1-1-15 0,-3-6-14 0,0 2-14 0,-1 0-23 16,4 0-24-16,-6-9-21 0,9 13-16 0,-9-13-26 15,4 7-23-15,-4-7-202 0,0 0-429 0,6 7 190 16</inkml:trace>
          <inkml:trace contextRef="#ctx0" brushRef="#br0" timeOffset="-89621.21">25932 15644 21 0,'-3'-16'258'0,"3"16"-29"0,0 0-23 15,10-18-19-15,-1 14-19 0,7 0-18 0,-2 1-13 16,5 3-14-16,1-1-13 0,-4 2-10 0,6 2-29 15,4 0-33-15,-7 2-35 0,1 2-39 0,3-1-46 0,0-6-74 16,-7 4-99-16,4-2-275 0,2 2 121 16</inkml:trace>
        </inkml:traceGroup>
        <inkml:traceGroup>
          <inkml:annotationXML>
            <emma:emma xmlns:emma="http://www.w3.org/2003/04/emma" version="1.0">
              <emma:interpretation id="{B43DCDF8-7A9F-4815-90FB-68959B61B21D}" emma:medium="tactile" emma:mode="ink">
                <msink:context xmlns:msink="http://schemas.microsoft.com/ink/2010/main" type="inkWord" rotatedBoundingBox="28181,16216 29044,16192 29062,16847 28199,16870"/>
              </emma:interpretation>
            </emma:emma>
          </inkml:annotationXML>
          <inkml:trace contextRef="#ctx0" brushRef="#br0" timeOffset="-88929.83">27196 15585 221 0,'0'0'280'0,"0"0"-22"0,0 0-22 15,0 0-24-15,0 0-14 0,0 0-7 0,0 0-6 16,0 0-5-16,0 0-9 0,6 35-9 0,-1-26-8 15,1 3-10-15,-3 3-11 0,0-1-6 0,3-1-9 16,1 4-5-16,-7-3-17 0,6 3-9 16,-1-4-3-16,-3 3-9 0,1-2-21 0,0 0-7 15,-3-4-6-15,3 7-2 0,-3-8-3 0,3 0-1 0,-3-9-10 16,3 15-5-16,-3-15-26 0,-3 15-8 0,3-15-12 16,-3 11-14-16,3-11-17 0,-3 11-16 0,3-11-23 15,0 0-23-15,-6 12-29 0,6-12-26 0,0 0-30 16,0 0-39-16,0 0-178 0,0 0-455 0,0 0 202 15</inkml:trace>
          <inkml:trace contextRef="#ctx0" brushRef="#br0" timeOffset="-88823.13">27265 15303 33 0,'0'0'273'16,"-3"-18"-14"-16,1 8-15 0,2 10-18 0,0-14-17 0,0 14-23 15,0 0-21-15,2-15-18 0,-2 15-18 16,0 0-18-16,0 0-18 0,0 0-17 0,0 0-22 16,0 0-22-16,0 0-27 0,0 0-20 0,0 0-24 15,6 41-24-15,-6-26-26 0,3-3-15 0,-3 3-20 0,6 3-15 16,-3-5-140-16,1 2-301 0,5-1 134 16</inkml:trace>
          <inkml:trace contextRef="#ctx0" brushRef="#br0" timeOffset="-88357.53">27426 15592 2 0,'6'7'195'0,"-5"3"-12"16,5-2-8-16,0 2-7 0,2 1-9 16,-2-5-5-16,0 2-10 0,1 5-12 0,-1 1-6 15,0-4-12-15,0 1-8 0,-1-4-11 0,1 3-10 0,-1-2-6 16,0 0-9-16,1 1-4 0,-6-9-9 0,7 17-4 16,-4-12-4-16,-3-5-4 0,9 11-6 0,-6-6-2 15,-3-5-5-15,0 0 4 0,8 6-2 0,-8-6-5 16,0 0 1-16,0 0-6 0,13 0 0 0,-13 0-4 15,0 0 0-15,12-12-4 0,-4 5-4 0,1-4-1 16,-1 3-3-16,0-3-2 0,5-2-3 0,-1 0-3 16,-1 0-3-16,5-6 3 0,-1 0-3 0,1 0 0 15,1 5 1-15,-4 3 1 0,1-6-8 0,5 5 11 16,-7 1 4-16,1 2 5 0,1 3 6 0,-2 1 4 16,1-1 5-16,4 2 5 0,-7 3 3 0,2-1 2 15,-12 2-1-15,28 3 1 0,-20 1-3 0,4 1 4 16,-5 1-9-16,5 8-4 0,-4-7 0 0,1 8 2 15,-5 1-7-15,2-6 2 0,3 7 0 0,-5-1-5 16,-1 0-1-16,0 3 6 0,5 1-11 0,-5 0-13 16,0-2-19-16,0-3-23 0,3 5-26 0,0-6-17 0,-2 5-23 15,5-4-31-15,-1-4-28 0,3 0-28 16,-3-1-189-16,5-3-418 0,5 1 186 0</inkml:trace>
        </inkml:traceGroup>
        <inkml:traceGroup>
          <inkml:annotationXML>
            <emma:emma xmlns:emma="http://www.w3.org/2003/04/emma" version="1.0">
              <emma:interpretation id="{FF282423-3373-41A9-A7AA-F2F6BDDC7AE7}" emma:medium="tactile" emma:mode="ink">
                <msink:context xmlns:msink="http://schemas.microsoft.com/ink/2010/main" type="inkWord" rotatedBoundingBox="29629,15812 33009,15720 33052,17306 29672,17399"/>
              </emma:interpretation>
            </emma:emma>
          </inkml:annotationXML>
          <inkml:trace contextRef="#ctx0" brushRef="#br0" timeOffset="-87747.73">28694 15693 55 0,'-8'-11'245'16,"2"-2"-12"-16,0-2-15 0,3 5-9 0,-3-4-16 16,3 2-9-16,-1 1-15 0,4 11-15 0,-3-15-12 15,3 4-16-15,0 11-10 0,6-17-11 0,-6 17-11 16,7-14-12-16,-1 7-7 0,2-1-8 0,1 5-8 16,1-10-7-16,-2 13-3 0,8-5-6 0,-3 3-3 15,1-1-5-15,2-2-4 0,1 5-4 0,2 0-3 16,-3 0-1-16,4 0-3 0,-2 0-2 0,3 0-1 15,-2 4 0-15,-3 1-3 0,4-3 3 0,-2 2-3 16,-3-1-4-16,-2 3-2 0,-1 1 6 0,-2 1-8 16,-1-1 3-16,-1 7 8 0,-4-2 4 0,-2-3 1 15,-2 2 3-15,0 0-2 0,-5 5 1 0,2-6 2 16,-3 5-3-16,-1-3 4 0,-5 0 0 0,3 3-3 16,-3-4-1-16,0 2-6 0,0 1 3 0,-1-4-4 15,4-1-2-15,-3 0-1 0,3-3-12 0,1-1-20 16,0 4-21-16,2-5-22 0,6-4-19 0,-11 9-25 15,11-9-15-15,-6 9-17 0,6-9-14 0,0 0-19 16,0 0-22-16,0 0-190 0,14 11-414 0,-14-11 183 16</inkml:trace>
          <inkml:trace contextRef="#ctx0" brushRef="#br0" timeOffset="-88182">28710 15746 236 0,'7'-4'271'0,"-2"-5"-21"16,-5 9-26-16,0 0-16 0,10-5-21 0,-10 5-16 0,0 0-9 16,0 0-10-16,23 10-14 0,-17 0-1 15,-2-2-22-15,2 2-4 0,-3 8-8 0,3-5-8 0,2 5-8 16,-4 0-5-16,4 3-6 0,-4 3-11 0,-1-1-7 15,1 5 1-15,2-2-8 0,-3 1-5 0,0 2-5 16,-3-2-7-16,3 1 17 0,-3 1 0 0,-3 7-4 16,-1-3-5-16,-1-8-2 0,4 2-18 0,-2 2-16 15,-7-2-14-15,7-9-14 0,-2 6-19 0,-2-6-20 16,2 0-21-16,-1-1-22 0,-3 0-33 0,8-3-28 16,-5-1-40-16,3-2-228 0,0-4-467 0,3-7 207 15</inkml:trace>
          <inkml:trace contextRef="#ctx0" brushRef="#br0" timeOffset="-87514.38">29195 15634 202 0,'7'-5'259'16,"2"-1"-11"-16,-1-1-10 0,2 1-17 0,-4 2-17 0,-6 4-20 15,19-8-20-15,-19 8-18 0,0 0-11 0,0 0-11 16,17 11-8-16,-14-4-6 0,-3-7-7 16,7 14-3-16,-5 0-6 0,-1-4-5 0,-1 1-7 0,2-1-5 15,-2 4-10-15,-2-1-5 0,2 2-6 0,-1-1-4 16,-1-1-7-16,2-1-2 0,-4 2-4 16,4-4 0-16,-3 3-7 0,3-13-2 0,-3 22-18 0,1-15-17 15,1 4-27-15,1-11-27 0,-6 13-29 0,3-4-21 16,3-9-26-16,-5 11-34 0,5-11-24 0,0 0-44 15,0 0-154-15,0 0-425 0,0 0 188 0</inkml:trace>
          <inkml:trace contextRef="#ctx0" brushRef="#br0" timeOffset="-87345.81">29235 15296 44 0,'0'-11'278'0,"3"1"-29"0,-3 10-22 15,4-15-24-15,-4 15-24 0,3-11-19 0,-3 11-28 16,0 0-29-16,9-4-32 0,-9 4-35 0,0 0-32 16,0 0-32-16,17 16-51 0,-14-9-45 0,-3-7-119 15,7 13-262-15,-5-2 115 0</inkml:trace>
          <inkml:trace contextRef="#ctx0" brushRef="#br0" timeOffset="-86716.35">29694 15519 14 0,'0'0'216'15,"-1"13"-11"-15,1-13-5 0,0 0-8 0,0 0-4 16,0 0-9-16,6 12-6 0,-6-12-7 0,6 6-5 16,-6-6-10-16,7 6-6 0,-7-6-10 0,9 5-2 15,-9-5-10-15,15 5-1 0,-15-5-10 0,17 4-6 16,-10-3-7-16,-7-1-5 0,19 3-12 0,-8-3-5 15,-11 0-6-15,22 0-6 0,-8-3-12 0,-14 3-6 16,26-7-4-16,-17 7 14 0,8-7-21 0,-2 6 1 16,0-5-7-16,-2 0-3 0,0 1-2 0,-1-2 0 15,0-3-9-15,3 3 2 0,-6 0 0 0,2 0-7 16,-4-6 3-16,1 7-1 0,-1-4-2 0,-3 0-4 16,4 0-1-16,-4 0-7 0,-4 10-2 0,3-18-1 15,0 8-3-15,-3 10 1 0,-3-12-6 0,3 12-1 16,-6-13 2-16,-1 7 2 0,7 6-1 0,-18-8-1 15,3 4 4-15,5 0-7 0,-4 1 3 0,-2 3 1 16,-1 1 4-16,0-1-3 0,-3 6 2 0,4-2-2 16,-4 3 2-16,3 2-1 0,-4 2 1 0,0 1 1 15,1 3 2-15,-1 2-3 0,2-1 6 0,-3 5 0 16,7-2-2-16,1-2 2 0,1 4 0 0,4 0 1 0,0-1 2 16,-1-3 0-16,7 8-1 0,1-1 0 0,1-9 0 15,2 3 0-15,1 0 2 0,1-2 0 16,6 2 2-16,4 3 2 0,0-4 0 0,1-3-1 15,-1 0-2-15,8 3 4 0,-1 0-7 0,-3-6-14 0,3 1-16 16,1 0-18-16,-3-4-23 0,-3-1-22 16,2-1-17-16,-2 2-23 0,0-5-20 0,2-3-25 15,-1 0-36-15,-1-1-207 0,0-1-454 0,0-2 202 16</inkml:trace>
          <inkml:trace contextRef="#ctx0" brushRef="#br0" timeOffset="-85943.54">30395 15378 87 0,'-18'1'256'0,"18"-1"-14"16,-17 7-12-16,3-2-8 0,1 2-15 0,2-1-17 0,-7 1-11 15,5 2-6-15,-1 2-14 0,0-1-9 0,-3 5-12 16,4-1-9-16,-2 0-9 0,1 3-12 0,1 1-12 16,-3-2-3-16,2-1-9 0,5 6-7 0,3-7-7 15,-1 0-6-15,1 4-6 0,3-5-2 0,-2 5-9 16,1-4-5-16,2 0-4 0,2-3-2 0,2 4-2 16,1-3-4-16,0 2 0 0,3-7-3 0,1 4 2 15,5-1-5-15,0 0-1 0,3-1-3 16,3 0-1-16,1-5 0 0,4 3-4 0,4-1 2 0,-1-1-5 15,6 1-2-15,-2-9 0 0,1 3 7 0,2 3-8 16,-2-3 3-16,-1-3-3 0,10-1-3 0,-1-4-10 16,-8 2-9-16,-2-5-6 0,0-2-4 0,7-1 0 15,-9-2-9-15,-6-3 0 0,0 5 5 0,-2-4 2 16,-7 3-1-16,0 0 3 0,0 0 7 0,-8 2-4 16,2-2 4-16,-1 0-1 0,-4 4 6 15,-1-2-2-15,0 13 0 0,-6-24 5 0,0 19-3 0,-1-4 3 16,-1 3 1-16,0 0-2 0,-4 1 2 0,-6 0 4 15,3 5 0-15,-3-1 3 0,0 1 1 0,0 2 0 16,-1 2-1-16,-1-1 6 0,2 8-1 0,2-4-2 16,1 3 4-16,-1 4 1 0,1-2 1 0,0 4 4 15,3 1-4-15,2-3 3 0,2 4-2 0,5-1-2 16,0-3 9-16,2 4-2 0,5-2 6 0,-1 3 1 16,3-2-1-16,4-3 8 0,-1 4 0 0,11-2-1 15,-1 0-2-15,2-3-2 0,1 0 3 0,7-2-6 16,-7-3 4-16,3 2-3 0,-2-4-5 0,2 1-1 15,-1-3-1-15,-8-1-4 0,4-2-4 0,-2 2-17 16,-3-2-20-16,-3-2-25 0,4 1-22 16,0-4-29-16,-5-2-34 0,1 2-31 0,1-1-46 0,-1-6-48 15,2-1-190-15,-3 1-493 0,0-2 219 0</inkml:trace>
          <inkml:trace contextRef="#ctx0" brushRef="#br0" timeOffset="-85429.44">31393 15435 123 0,'0'0'249'16,"0"0"-12"-16,0 0-13 0,0 0-10 0,0 0-11 15,-22-15-12-15,22 15-13 0,-18-2-15 0,6 1-13 16,-2 1-15-16,-1 0-9 0,15 0-9 0,-28 4-14 0,13-4-12 16,2 4-8-16,2 0-4 0,-1 0-10 0,4-1-9 15,-6 3-6-15,4-2-4 0,-2 2-2 0,4-2-8 16,8-4-3-16,-13 14-5 0,7-7-1 16,6-7-5-16,-8 11-2 0,7-5-3 0,1-6 3 15,-5 14-5-15,5-14-2 0,0 11 2 0,0-11-3 0,5 14-1 16,-5-14-2-16,9 11-1 0,-2-5-2 15,-1 0 2-15,2 2-2 0,1-1 1 0,0 4-3 16,1-5-5-16,-1 2 5 0,3-2-4 0,-3 8-2 16,3-7 1-16,0 3 0 0,-3 4 0 0,3-5-2 0,-3 4 4 15,-2-6 0-15,2 3-2 0,-5-5-1 0,2 6 4 16,0-2-3-16,-1-3 2 0,-5-6-1 0,6 14 1 16,-5-8 7-16,-1-6-3 0,2 16 8 0,-2-16 5 15,-6 10 5-15,6-10 0 0,-9 12 1 0,1-8-2 16,8-4-2-16,-19 7-4 0,7-5 0 0,-1 0 0 15,-1-1-15-15,2 3-14 0,3-2-14 0,9-2-14 16,-20 1-15-16,6 2-21 0,4 0-11 16,10-3-27-16,-15 1-20 0,15-1-21 0,-12 1-28 15,12-1-21-15,0 0-50 0,0 0-143 0,0 0-426 0,0 0 188 16</inkml:trace>
          <inkml:trace contextRef="#ctx0" brushRef="#br0" timeOffset="-84960.01">31697 15874 273 0,'0'0'361'0,"0"0"-5"15,0 0-11-15,0 0 0 0,0 0-21 0,0 0-19 16,0 0-17-16,0 0-23 0,15 7-15 0,-15-7-27 16,0 0-13-16,14 1-29 0,-14-1-11 0,13 3-15 15,-13-3-12-15,0 0-15 0,18 0-9 0,-18 0-13 16,13-3-10-16,-13 3 1 0,14 0-2 0,-14 0-6 16,9-4-3-16,-9 4-4 0,13-7-3 0,-13 7-9 15,14-4-4-15,-8 0-4 0,-6 4-8 0,10-13-7 16,-10 13-3-16,7-11-3 0,-1 5 1 0,-6 6-14 15,6-11-3-15,-6 11-1 0,3-7-11 0,-3 7 4 16,0 0-20-16,0 0-25 0,3-11-42 0,-3 11-38 16,0 0-30-16,0 0-30 0,0 0-28 0,0 0-43 15,0 0-58-15,-37 15-78 0,22-10-306 0,-3 3-737 16,0-1 326-16</inkml:trace>
          <inkml:trace contextRef="#ctx0" brushRef="#br0" timeOffset="-81680.81">31664 14859 109 0,'0'0'138'0,"0"0"2"0,0 0-2 0,0 0 3 16,0 0-3-16,0 0-5 0,0 0 0 0,0 0-1 15,0 0 2-15,0 0-4 0,0 0-7 0,0 0 3 16,0 0 0-16,0 0 0 0,0 0-7 0,0 0-9 16,0 0-6-16,-19-13-10 0,19 13-5 0,0 0-5 15,-4-11-8-15,4 11-6 0,0 0-4 0,-3-11-8 16,3 11-7-16,0 0 6 0,0 0-12 0,0 0-6 15,1-18-1-15,-1 18-9 0,0 0-5 0,12-13 1 16,-7 9-3-16,-5 4-3 0,13-7-3 0,-6 4 0 16,4-1-5-16,-1 0 0 0,2 1-1 0,2 0 3 15,1 2-7-15,-2-2 10 0,5 3-7 0,-5 0-3 16,1-3-4-16,2 3 3 0,2 4-4 0,-9-4-1 16,7 2 0-16,1-1 3 0,-5 3-4 0,0-2 3 15,1 2 0-15,-1-3-3 0,-2 3 0 0,4 0 3 16,-2-2-5-16,-5 1 3 0,-7-3-1 0,17 4-4 15,-17-4 5-15,13 6-4 0,-8-2 1 0,-5-4 0 16,8 7-2-16,-8-7 0 0,5 7 0 0,-5-7 2 0,4 7 0 16,-4-7 6-16,0 0-4 0,0 17-2 15,0-17-2-15,-1 14 0 0,1-14 2 0,-6 11 3 16,2-2 0-16,4-9 0 0,-6 15-3 0,1-8 2 16,-4 6-2-16,5-6 3 0,-2 2 2 0,-3 2-2 15,4 0 4-15,-5 0 0 0,-2 1-6 0,3-4 0 16,-3 4 1-16,3-1 7 0,-3-2-2 0,0 5 3 0,-1-5-4 15,2 4 4-15,-1-2 1 0,2-1-7 16,0 4 24-16,-2-3 1 0,1 0-4 0,4-5-5 0,-1 5 0 16,1-1-5-16,2-3 2 0,-1 1-2 0,2 2 0 15,-1 0-3-15,5-10 1 0,-12 16-1 16,9-10-2-16,-1 3 1 0,1-2-3 0,3-7 0 16,-4 19 1-16,-1-9-1 0,2 0-2 0,3-10 1 15,-4 18 3-15,2-8-7 0,-2-3 5 0,4-7-6 0,-3 18 2 16,0-9 4-16,3-9-4 0,0 15 6 0,0-15 7 15,-2 16 3-15,2-16 11 0,5 15 1 16,-2-8 5-16,1 0 1 0,2 3 5 0,0-6 8 0,-6-4 2 16,13 10-7-16,-4-6-1 0,2 1 0 0,2 1-5 15,1-3-1-15,1 1-3 0,0 2-11 0,-5-3-18 16,2-2-34-16,1 3-39 0,-5 0-54 0,-8-4-75 16,19 4-105-16,-19-4-260 0,14-5-611 0,-14 5 271 15</inkml:trace>
        </inkml:traceGroup>
      </inkml:traceGroup>
    </inkml:traceGroup>
  </inkml:traceGroup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44:25.08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BD88BE9-B222-4E86-BA0F-8D1C923896E5}" emma:medium="tactile" emma:mode="ink">
          <msink:context xmlns:msink="http://schemas.microsoft.com/ink/2010/main" type="inkDrawing" rotatedBoundingBox="3946,984 12103,747 12108,927 3952,1165" shapeName="Other">
            <msink:destinationLink direction="with" ref="{9358FEF5-8A59-44C1-9F1E-58794E18B58F}"/>
            <msink:destinationLink direction="with" ref="{F152B5C0-56A8-4B0E-9B04-D78C45FC291B}"/>
          </msink:context>
        </emma:interpretation>
      </emma:emma>
    </inkml:annotationXML>
    <inkml:trace contextRef="#ctx0" brushRef="#br0">0 302 61 0,'0'0'99'0,"0"0"-6"0,13-4-14 0,-13 4-5 0,0 0-13 16,15 3-3-16,-15-3-9 0,0 0 0 0,15 0-4 15,-15 0-5-15,0 0-4 0,19 0 1 0,-19 0-9 16,15 0 2-16,-3-3-9 0,-12 3 4 0,20 0-7 16,-20 0 4-16,25-1-6 0,-13 1 0 0,1-2-8 15,2 2 5-15,-3-1 0 0,2-2 1 0,1 2-6 16,-1-3 4-16,4 4-4 0,-3-2 0 0,3 4-2 15,0-4 0-15,3-2-7 0,-5 3 12 0,7 0-8 16,-1-4 1-16,-2 5 0 0,-1-2 7 0,0-3-1 16,1 1-8-16,-2 1 1 0,-1 0 4 0,1 2-5 15,2-1-1-15,-1-2-2 0,-2 3 1 0,0 1-6 16,3-3 5-16,-7 0 9 0,2-1-1 0,-3 2-5 16,3 1-4-16,-3-2 3 0,0 0 2 0,-12 3-4 15,18-1 4-15,-6-2 5 0,-2 0-8 0,-10 3-1 16,23 0 1-16,-16-1-2 0,-7 1 6 0,21-4-7 15,-5 3 4-15,-2-2 3 0,-2 1-9 0,-12 2 4 16,20-5 2-16,-9 4 4 0,5 1-7 0,-16 0-1 16,20-2 8-16,-8 2-10 0,-12 0 5 0,21-3 0 15,-13-1 4-15,6 4-6 0,-14 0 6 0,21-1-5 16,-9-3-4-16,-3 3 2 0,3 0 10 0,-12 1-6 0,20-3-6 16,-9-1 2-16,1 2 1 0,-3-2 0 0,3 2 6 15,-12 2-5-15,27-5 6 0,-16 1-14 16,0 3 12-16,1 1-1 0,-12 0 6 0,25-5-5 0,-10-2-8 15,0 4 7-15,0 2 2 0,0-3-2 0,-3 1 5 16,3-2 0-16,0 3 2 0,1-2 1 0,-1 1 5 16,1-1-4-16,1 1-2 0,1 1-1 0,-2 1-2 15,-1 1-5-15,3-5 6 0,-3 5-5 0,4-2 2 16,-1 2-3-16,-2-5 9 0,1 6-5 0,1-1-1 16,0-1-5-16,0-1 8 0,-5 0-5 0,3 0 0 15,1 2-1-15,-2 2 4 0,0-4-6 0,3 2 8 16,-5-4-13-16,5 3 10 0,-3 2-8 0,0-2 3 15,1-1 2-15,0 2 0 0,-2 0-1 0,2-4-1 16,-1 3 1-16,0 0-1 0,0 0 2 0,-3-3 1 0,1 4 3 16,5 0-3-16,-3 0-2 0,2-2-5 0,-4 2 4 15,2-1 2-15,3-2 2 0,-3 3-1 16,0 0-2-16,-3 0 4 0,3 0-5 0,1 0 9 16,-1 3-8-16,0-6-3 0,4 3 4 0,-2-1 0 0,-1 1 0 15,3 0 7-15,-5-3-9 0,4 3 4 0,-3 0-2 16,2-1 3-16,0 1-3 0,-1 1-4 15,1-2 0-15,2 1 8 0,-3 0-9 0,1 0 7 0,-2 0-1 16,3-2 4-16,-3 2-12 0,3-1 7 0,-1 1-1 16,0 1 5-16,2 1-8 0,-2-2 1 0,2 0-1 15,0 0 5-15,1 0-4 0,-1-2 4 0,5 4-3 16,-6-1 9-16,1-2-9 0,1 1 3 0,7-2-1 16,-8 4 0-16,3-2-5 0,2-2 5 0,2 2-4 15,-1 0 5-15,-6 0-5 0,4 0 4 0,0 0 0 16,0 0-2-16,5-1 8 0,-8 1-9 0,3-4 2 15,3 4 6-15,1-2-3 0,-2 2-4 0,-6-1-4 16,4-3 7-16,2 3 2 0,-1-1-5 0,1-1-1 16,-5 3 6-16,2 0-10 0,-3-4 5 0,11 2-3 15,-10 1 8-15,5-2-3 0,-4 2 2 0,1-1-3 16,7-2 4-16,-10 4-6 0,8-1-1 0,-2 1 1 16,-2-2 4-16,-7 1-5 0,3-2 6 0,7 3 3 0,-7 0 4 15,2-2-3-15,-2 2-2 0,1 0-1 0,-4 0-1 16,5 0-4-16,-3-3 4 0,1 3-1 0,1-2 1 15,-1 2-4-15,1 0 6 0,-1 0-4 16,-3 0 3-16,4 0 1 0,-1 0-2 0,0 0-3 0,4 2 3 16,-4 1-3-16,1-3 1 0,-1 1 1 0,0-1 0 15,7 1-5-15,-7 2 4 0,1-3-4 16,-1 1-1-16,0 1 3 0,2-1 9 0,2-1-9 0,-7 3 1 16,6-6 0-16,-2 3 1 0,-1 0-2 0,0 3 6 15,1-3-7-15,-4-3 2 0,4 6 0 0,-1-6-1 16,-3 6-3-16,1-3 7 0,2-3-1 0,-2 3-1 15,2-1-1-15,0 5-3 0,1-7 3 0,-7 2 0 16,7 1 2-16,-2-2-8 0,-2 2 7 0,3 0-1 16,-2-4 2-16,-1 4 0 0,4-1 2 0,-1 1-7 15,0-1 2-15,-2 1 4 0,2 0-5 0,0 0 0 16,8 0 4-16,-1-3-3 0,-10 6 2 0,3-3 1 16,1 0-4-16,5 0 3 0,2 0 1 0,-8 1-3 15,-2-1 3-15,2 0-2 0,1 0 2 0,-1 0-3 16,0 1 4-16,1 2 1 0,-1-7-7 0,1 5 7 15,2-2-6-15,-3 0 11 0,7 2-12 0,-10-1 3 16,5 0-1-16,-2 0 2 0,4 0-3 0,-7 1 1 0,7-2-5 16,-4 1 10-16,0-1-1 0,1 1-4 0,2 0 1 15,-6 0 2-15,4 1-2 0,-1-1-1 0,1 1-2 16,2-1 10-16,-3-1-8 0,5 2-5 0,-4-2 9 16,-1 0-2-16,0 1-1 0,7 1 1 0,-7-1-1 15,1-1-2-15,5 1-1 0,-6 0 5 0,5 0-3 16,1 0 1-16,-5-3 0 0,2 3 4 0,2 0-4 15,-6 0-4-15,3 0 5 0,-2-2-3 0,7 2 2 16,-7 2-3-16,0-4 3 0,1 2 0 0,7 0-4 16,-2 0 6-16,0 0-4 0,-2-4-1 0,-5 8 4 15,4-8 3-15,-3 4-4 0,4-1 3 0,5 0-7 16,-6 1 3-16,5 0 1 0,0 0 3 0,-2-2-2 16,4 5-4-16,-10-3 6 0,8 0 0 0,3-1-6 15,-5-1 3-15,1 2 3 0,0 0-3 0,6 0-3 0,-5-2 2 16,-2 1 2-16,3 1 2 0,-1-2-6 0,1 2 1 15,-1 2-2-15,3-4 6 0,-2 2-1 16,-2 2-2-16,1-4-1 0,-2 2 2 0,2 0 0 16,-5 2 3-16,8-4-3 0,-5 0-2 0,1 2 5 0,1 2-4 15,-2-2-5-15,-6-2 5 0,8 0-3 0,0 1 2 16,-8 1 5-16,8 0-2 0,-7 1-5 0,7-4 7 16,-8 5-3-16,6-2 2 0,2 0 6 0,-8 1-8 15,7-2 9-15,-7-1-6 0,8 2 6 0,-3 0 1 16,0 0-1-16,-5 2-3 0,8-4 1 0,-8 4-2 15,1-2-1-15,4 1 4 0,-5 3-7 0,8-4 7 16,-8 0-5-16,7 3-2 0,-7-3 1 0,2 2 6 16,-2 0-8-16,1-4 1 0,7 5 4 0,-2-4-5 15,-6 1-1-15,4 1 3 0,-4-1 5 0,3 1-1 16,-2-1-9-16,7 0 6 0,-8 0-3 0,6 0 3 16,-5-1-1-16,-1 2 4 0,2-1-6 0,3-1 1 15,-3 0 4-15,3 1-5 0,1 0 5 0,0 1-6 16,1-2 5-16,-7 1-1 0,2-2 2 0,0 2-1 0,4 0 1 15,-4 0 3-15,4-3-4 0,-5 3 6 16,-1-2-4-16,-2 2 2 0,12 2 1 0,-11-4-4 16,5 2 4-16,-7 0 3 0,2-2-1 0,-3 2-2 0,4-2-1 15,-4 2 0-15,-1-1 0 0,-14 1 6 0,24 0-3 16,-16 1 6-16,-8-1-5 0,18 0 4 0,-18 0 2 16,0 0 3-16,15 0 2 0,-15 0 3 0,0 0-3 15,11 0 2-15,-11 0-3 0,0 0 1 0,0 0-9 16,0 0-8-16,0 0-16 0,0 0-15 0,0 0-28 15,0 0-27-15,0 0-31 0,0 0-28 0,0 0-115 16,0 0-274-16,0 0 122 0</inkml:trace>
  </inkml:traceGroup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48:56.44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9164C1B-D120-4461-B34C-AE67C071199F}" emma:medium="tactile" emma:mode="ink">
          <msink:context xmlns:msink="http://schemas.microsoft.com/ink/2010/main" type="writingRegion" rotatedBoundingBox="15228,3217 16560,3217 16560,3866 15228,3866"/>
        </emma:interpretation>
      </emma:emma>
    </inkml:annotationXML>
    <inkml:traceGroup>
      <inkml:annotationXML>
        <emma:emma xmlns:emma="http://www.w3.org/2003/04/emma" version="1.0">
          <emma:interpretation id="{60C10DFC-3200-4455-AD5F-42D69EB6FD3F}" emma:medium="tactile" emma:mode="ink">
            <msink:context xmlns:msink="http://schemas.microsoft.com/ink/2010/main" type="paragraph" rotatedBoundingBox="15228,3217 16560,3217 16560,3866 15228,38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97E1B77-E922-4588-98A5-C79597DFD317}" emma:medium="tactile" emma:mode="ink">
              <msink:context xmlns:msink="http://schemas.microsoft.com/ink/2010/main" type="line" rotatedBoundingBox="15228,3217 16560,3217 16560,3866 15228,3866"/>
            </emma:interpretation>
          </emma:emma>
        </inkml:annotationXML>
        <inkml:traceGroup>
          <inkml:annotationXML>
            <emma:emma xmlns:emma="http://www.w3.org/2003/04/emma" version="1.0">
              <emma:interpretation id="{2896FB27-73C6-43D4-BE4C-F670B04597C6}" emma:medium="tactile" emma:mode="ink">
                <msink:context xmlns:msink="http://schemas.microsoft.com/ink/2010/main" type="inkWord" rotatedBoundingBox="15228,3217 16560,3217 16560,3866 15228,3866"/>
              </emma:interpretation>
            </emma:emma>
          </inkml:annotationXML>
          <inkml:trace contextRef="#ctx0" brushRef="#br0">13573 2172 95 0,'0'0'149'0,"0"0"-13"0,0 0-9 0,0 0-2 16,0 0-12-16,0 0-6 0,0 0-5 0,0 0-7 15,0 0-10-15,0 0-4 0,0 0-10 0,0 0-7 16,0 0-5-16,0 0-7 0,0 0-9 0,18 4-2 16,-18-4-4-16,13 2-3 0,-13-2 3 0,15 0-5 15,-1 1 2-15,4 2-13 0,0-2 9 0,5 1-4 16,6 2-3-16,-2-4 2 0,10 1-2 0,3-1-2 15,-1 1-12-15,1-2 9 0,4 0 2 0,-3-3-1 16,3 2-8-16,-3-2 5 0,1 1-5 0,1-1 1 16,-2 4 0-16,0-5-3 0,-9 3-3 0,-3 2 2 15,3-6 2-15,-1 1-5 0,-7 3-1 0,1-3 7 16,1 2-2-16,-7-1-3 0,-1 1 2 0,0 0-6 0,0-1 0 16,0 4 1-16,-3-3-8 0,-4 3 8 0,3-4-1 15,-4 4-3-15,4-2 3 0,-14 2 0 0,22-2-1 16,-22 2 0-16,20 0-2 0,-12 0 6 0,-8 0-5 15,21-3 3-15,-9 4-3 0,-12-1 0 0,23 0 2 16,-10-1-4-16,2 2 2 0,0-1-1 0,0 0 2 16,3 0 4-16,-3 0-1 0,3-1-3 0,-8 1-1 15,3 0 2-15,-1 1-2 0,-12-1 1 0,21-4 4 16,-21 4-5-16,17 0 3 0,-17 0-1 0,10-1 0 16,-10 1 1-16,0 0 1 0,12-6-3 0,-12 6-11 15,0 0-16-15,0 0-21 0,0 0-8 0,0 0-19 16,0 0-2-16,0 0-14 0,-28-9-11 0,28 9-31 15,-30 1-124-15,13 0-277 0,0-2 123 0</inkml:trace>
          <inkml:trace contextRef="#ctx0" brushRef="#br0" timeOffset="690.93">14137 2471 154 0,'0'0'167'0,"16"-26"-11"16,-7 22-17-16,2-1-7 0,-2-1-11 0,4 1-11 0,1-1-14 16,-1 1-14-16,3-1 1 0,-2 3-8 0,4-3-8 15,-2 2-7-15,-3 1-5 0,2-1-8 16,-3 4-4-16,6-2 1 0,-4-1-5 0,-4 2-9 0,-10 1-4 16,18-1-4-16,-18 1-2 0,13 1-1 0,-13-1-5 15,14 6 1-15,-8-2-2 0,-6-4-1 0,9 9-1 16,-6-2 4-16,-3-7-7 0,3 19 5 0,-3-10-4 15,0 2 2-15,0 1 0 0,-3 1-3 0,-2 1-3 16,4-2 1-16,-7 3 2 0,-1 0-4 0,2 0 2 16,-2-2 4-16,-1 4-3 0,-4 1-2 0,5-1-5 15,-4-3 5-15,-1-1 3 0,-2 5-6 0,1-7 2 16,3 2 0-16,-1-5 0 0,-2 2 1 0,3-1-5 0,1 0 4 16,1-2 0-16,1-3 0 0,-1 3 0 15,10-7-1-15,-17 6 3 0,8-2-5 0,9-4-1 16,-15 3 6-16,15-3 4 0,-15 2 1 0,15-2 2 0,0 0 0 15,-13-2-1-15,13 2-2 0,0 0-4 0,-11-10 2 16,11 10-5-16,0 0-6 0,0-18 5 16,0 18-1-16,8-17-3 0,-5 8-6 0,4 1 1 0,1-1 2 15,-1 0-2-15,5-2 4 0,0 4-4 0,2-3 1 16,0 2 3-16,1 2 3 0,3 0 4 0,0 1 6 16,2 2 0-16,3-3 3 0,-3 6 1 0,1-2-4 15,4 0 4-15,-1 1 4 0,-3 2-3 0,-5 1-2 16,7 2-4-16,-3-3 2 0,-3 5 0 0,2-4-2 15,-1 2-1-15,-3 1 0 0,1-3-2 0,-2 2 0 16,-4-3 2-16,2 3-4 0,-1-1 1 0,-1 1-2 16,-10-4-3-16,17 3-14 0,-17-3-13 0,14 3-11 15,-6-2-9-15,-8-1-12 0,12 6-19 0,-3-6-20 16,-9 0-41-16,19 0-160 0,-19 0-323 0,24-3 144 16</inkml:trace>
        </inkml:traceGroup>
      </inkml:traceGroup>
    </inkml:traceGroup>
  </inkml:traceGroup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51:26.98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E6513B8-AF26-445D-A0C1-8880842C5341}" emma:medium="tactile" emma:mode="ink">
          <msink:context xmlns:msink="http://schemas.microsoft.com/ink/2010/main" type="writingRegion" rotatedBoundingBox="1742,858 28361,943 28308,17489 1689,17404"/>
        </emma:interpretation>
      </emma:emma>
    </inkml:annotationXML>
    <inkml:traceGroup>
      <inkml:annotationXML>
        <emma:emma xmlns:emma="http://www.w3.org/2003/04/emma" version="1.0">
          <emma:interpretation id="{839972C9-872F-45B6-A6B0-3C6D5E7BA035}" emma:medium="tactile" emma:mode="ink">
            <msink:context xmlns:msink="http://schemas.microsoft.com/ink/2010/main" type="paragraph" rotatedBoundingBox="1732,963 11403,849 11417,2018 1746,213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1D5C330-9C15-4463-9055-B4F709113CC6}" emma:medium="tactile" emma:mode="ink">
              <msink:context xmlns:msink="http://schemas.microsoft.com/ink/2010/main" type="inkBullet" rotatedBoundingBox="1735,1233 1830,1232 1835,1734 1741,1735"/>
            </emma:interpretation>
            <emma:one-of disjunction-type="recognition" id="oneOf0">
              <emma:interpretation id="interp0" emma:lang="tr-TR" emma:confidence="0">
                <emma:literal>•</emma:literal>
              </emma:interpretation>
            </emma:one-of>
          </emma:emma>
        </inkml:annotationXML>
        <inkml:trace contextRef="#ctx0" brushRef="#br0">57 45 97 0,'6'-12'204'0,"-3"4"-6"0,-3 8-10 0,9-12-6 16,-9 12-6-16,8-8-7 0,-8 8-11 15,6-6-13-15,-6 6-18 0,0 0-13 0,0 0-13 16,0 0-7-16,0 0-11 0,0 0-6 0,0 0 0 0,0 0 0 16,-5 38 0-16,-1-18-6 0,-6-1-8 0,3 4 0 15,2 6-9-15,-4-5-3 0,2 1-2 16,2 0-10-16,0-2-1 0,1 2-3 0,1 0-4 0,2-1-1 16,3-7-3-16,-3 0-3 0,3 8-1 0,3-8 2 15,-3-3-5-15,2 1-3 0,1-1-1 0,0-4-1 16,0-1-2-16,1 0-3 0,-1-2 0 0,1 3-12 15,-4-10-13-15,11 14-21 0,-7-9-18 0,-4-5-21 16,9 11-19-16,-6-6-28 0,-3-5-24 0,0 0-32 16,8 4-213-16,-8-4-425 0,0 0 188 0</inkml:trace>
      </inkml:traceGroup>
      <inkml:traceGroup>
        <inkml:annotationXML>
          <emma:emma xmlns:emma="http://www.w3.org/2003/04/emma" version="1.0">
            <emma:interpretation id="{422F9236-6635-4119-BDEB-1A0436B78C71}" emma:medium="tactile" emma:mode="ink">
              <msink:context xmlns:msink="http://schemas.microsoft.com/ink/2010/main" type="line" rotatedBoundingBox="1924,961 11403,849 11417,2018 1938,2130"/>
            </emma:interpretation>
          </emma:emma>
        </inkml:annotationXML>
        <inkml:traceGroup>
          <inkml:annotationXML>
            <emma:emma xmlns:emma="http://www.w3.org/2003/04/emma" version="1.0">
              <emma:interpretation id="{1103F9E4-8761-4CBA-ABA0-3C8D9DFD73C8}" emma:medium="tactile" emma:mode="ink">
                <msink:context xmlns:msink="http://schemas.microsoft.com/ink/2010/main" type="inkWord" rotatedBoundingBox="1924,991 4031,966 4044,2105 1938,2130"/>
              </emma:interpretation>
            </emma:emma>
          </inkml:annotationXML>
          <inkml:trace contextRef="#ctx0" brushRef="#br0" timeOffset="273.39">186-205 216 0,'0'0'206'0,"0"0"-12"15,0-15-12-15,0 15-12 0,0 0-13 0,0 0-14 16,-2-12-18-16,2 12-6 0,0 0-19 0,0 0-9 15,0 0-10-15,7-10-10 0,-7 10-6 0,0 0-6 0,0 0-7 16,26 13-7-16,-19-8-12 0,1 1-13 16,2 5-21-16,-2 0-17 0,-1 4-24 0,4-1-16 15,-4-2-25-15,0 3-21 0,5 0-29 0,-4 0-149 16,-2 0-305-16,3-2 135 0</inkml:trace>
          <inkml:trace contextRef="#ctx0" brushRef="#br0" timeOffset="563.61">403 194 81 0,'0'0'175'0,"-3"8"-6"0,3-8-19 0,0 0-7 16,0 0-14-16,0 0-5 0,0 11-4 0,0-11-1 15,0 0-4-15,11 8 5 0,-11-8-3 0,18 5-4 16,-9-3-5-16,2-1-2 0,-11-1-10 0,24 3-5 15,-9-2-6-15,-3 0-5 0,8 1-9 0,-5-2-2 16,4 1-6-16,2-1-7 0,-2 2-4 0,1 0-4 16,-4-2-8-16,2 0 0 0,-3 0-5 0,-3 2-4 15,3-2-4-15,-15 0-1 0,18 0-4 0,-10 0-2 16,-8 0-6-16,18 2-20 0,-18-2-20 0,14 2-21 16,-14-2-16-16,7 5-21 0,-7-5-25 0,0 0-34 15,0 0-43-15,0 0-180 0,-21 23-395 0,8-17 175 16</inkml:trace>
          <inkml:trace contextRef="#ctx0" brushRef="#br0" timeOffset="789.01">384 466 166 0,'0'0'250'0,"24"4"-18"0,-11-6-16 16,-13 2-17-16,27-5-17 0,-11 1-17 0,2 2-15 0,3-2-16 15,-3 3-15-15,1-2-12 0,2 2-11 0,-1-1-6 16,-2 0-10-16,0 2-9 0,-2-2-9 0,0 2-17 16,1 0-17-16,-2-1-23 0,-3 1-23 15,-12 0-19-15,20 5-13 0,-11-5-23 0,-9 0-20 0,23 0-19 16,-13-2-27-16,-10 2-174 0,17-2-339 0,-8-1 151 16</inkml:trace>
          <inkml:trace contextRef="#ctx0" brushRef="#br0" timeOffset="1199.92">1273-22 198 0,'0'0'197'15,"-2"-14"-21"-15,2 14-17 0,0 0-14 0,0 0-15 16,0 0-10-16,0 0-9 0,0 0-10 0,0 0-10 16,14-3-3-16,-14 3-5 0,0 0-4 0,0 0-6 15,24 10 1-15,-24-10-2 0,13 9-1 0,-6 0-6 16,-1-3-8-16,-1 4-3 0,5-4-3 0,-4 3-8 16,2 0-1-16,-1 0 0 0,-1 0-1 0,-4 1-4 15,4 1-2-15,-2 1-3 0,-2-1 2 0,-1-3-4 0,-1-8-2 16,5 19 3-16,-5-8-8 0,1-1 3 15,1-1-7-15,-2-9 0 0,0 18-1 0,0-11-4 16,0-7 2-16,4 18-2 0,-4-12 0 0,0-6-4 0,4 15 2 16,-1-9 1-16,2 2 0 0,-5-8 1 0,15 10-1 15,-5-5 3-15,-2-1-5 0,5 1 0 0,2-1 0 16,-4 1 0-16,-3-3-3 0,7 2-4 0,-1-2-16 16,-2-1-16-16,0 2-16 0,-3 0-24 0,-9-3-17 15,20 0-25-15,-20 0-34 0,18-6-27 0,-9 5-202 16,-9 1-405-16,12-10 179 0</inkml:trace>
          <inkml:trace contextRef="#ctx0" brushRef="#br0" timeOffset="1453.84">1757 93 158 0,'11'-6'194'0,"-11"6"-21"0,13 0-15 0,-13 0-19 15,0 0-9-15,14 4-8 0,-14-4-5 0,9 8-10 16,-3-3-5-16,-6-5-2 0,7 14 1 0,-2-4-5 16,-5 1-2-16,1-2-2 0,-1 4-7 0,-1 2-2 15,-4 0-6-15,2 2-5 0,-1 1-6 0,1-1-10 16,-6 0-3-16,1 6-4 0,2-5-4 0,2 3-6 0,-5 1-1 16,1-1-13-16,2-3-18 0,-3-4-23 0,2 2-29 15,0-1-26-15,-2-1-26 0,1-3-27 16,5-1-40-16,-1-3-180 0,4-7-372 0,-3 12 165 15</inkml:trace>
          <inkml:trace contextRef="#ctx0" brushRef="#br0" timeOffset="1625.48">2288 463 240 0,'6'10'248'0,"-1"0"-20"16,-5-10-19-16,-6 22-15 0,0-10-18 0,-2 4-17 0,-5 5-13 15,-2 0-17-15,2 1-11 0,-11 9-12 0,-3 1-28 16,-6 1-43-16,3-2-39 0,-5 4-58 0,2-5-51 16,-5 0-202-16,-3 2-340 0,0-6 150 0</inkml:trace>
        </inkml:traceGroup>
        <inkml:traceGroup>
          <inkml:annotationXML>
            <emma:emma xmlns:emma="http://www.w3.org/2003/04/emma" version="1.0">
              <emma:interpretation id="{6FD0D65E-7A8D-4CF4-BD2F-55CC881BC2F1}" emma:medium="tactile" emma:mode="ink">
                <msink:context xmlns:msink="http://schemas.microsoft.com/ink/2010/main" type="inkWord" rotatedBoundingBox="5528,992 7389,971 7400,1907 5539,1929"/>
              </emma:interpretation>
            </emma:emma>
          </inkml:annotationXML>
          <inkml:trace contextRef="#ctx0" brushRef="#br0" timeOffset="2493.41">3790-43 2045 0,'3'-18'43'0,"3"-2"29"0,5-2-9 15,-1 1-2-15,-3 5-5 0,5-3-11 0,0 2-9 16,0 1-10-16,-1 5-1 0,2-2-8 0,-1 5 1 15,1 0-8-15,4 4-10 0,-2 1-28 0,-3 0-18 16,-12 3-27-16,28 4-25 0,-14-1-37 0,-1 4-222 0,-1 0-385 16,-3 1 170-16</inkml:trace>
          <inkml:trace contextRef="#ctx0" brushRef="#br0" timeOffset="2319.88">4191-15 207 0,'0'0'226'16,"0"0"-21"-16,-34 10-27 0,34-10-13 0,0 0-11 16,0 0-11-16,5 17-8 0,-5-17-13 0,6 18 5 15,-2-11-8-15,2 4-10 0,1 4-8 0,2-1-6 16,-4 3-5-16,7 4-6 0,-2 0-7 0,-1-1-6 16,-1 2-13-16,-2 3 4 0,1-2-4 0,0 1-4 15,-2 1-3-15,1 0-6 0,-6-2-2 0,6 2-1 16,-3-3-5-16,-6 2 2 0,4-3-3 0,-2 0-2 15,1-3 2-15,-5 7-7 0,4-5-1 0,1-3-4 0,-6 4 2 16,1-3-1-16,3-4-6 0,0-1 0 0,-1 4 0 16,2-5 0-16,1-1-4 0,-6 2-3 0,4-3 2 15,2-10-2-15,-10 16 2 0,8-9-2 0,2-7-13 16,-12 13 0-16,5-8-21 0,7-5-11 0,-20 5-17 16,20-5-17-16,-19 1-20 0,3-2-21 0,-2-3-39 15,3-2-20-15,-6-5-79 0,0-3-148 0,-1-1-427 16,2-4 190-16</inkml:trace>
          <inkml:trace contextRef="#ctx0" brushRef="#br0" timeOffset="2925.26">4593 345 126 0,'23'0'227'16,"-5"-4"-12"-16,3 1-18 0,6 0-18 0,4 0-17 15,1-1-17-15,-2 0-10 0,-1 2-18 0,0 1-17 16,-13 1-24-16,3-3-36 0,1 2-46 0,-7-1-31 16,7 1-47-16,-8-2-182 0,-5 0-287 0,3-2 127 15</inkml:trace>
          <inkml:trace contextRef="#ctx0" brushRef="#br0" timeOffset="2759.7">4645 12 61 0,'10'0'247'15,"7"-1"-13"-15,-1-4-14 0,3 5-17 0,1 0-13 16,8-6-14-16,-8 6-12 0,5-4-10 0,2 4-15 16,0-1-4-16,-2 1-13 0,3-2-6 0,-2 2-11 15,-7 0-10-15,2-1-12 0,-2 1-6 0,1 1-8 16,-5-1-9-16,2 2-5 0,-2-1-4 0,-1-1-6 15,-1 0-8-15,-13 0-10 0,15 5-15 0,-4 0-15 16,-11-5-12-16,6 11-20 0,-6-11-22 0,-2 13-22 16,2-13-27-16,-15 13-23 0,6-3-43 0,-7 0-209 15,-7-3-411-15,4 0 182 0</inkml:trace>
          <inkml:trace contextRef="#ctx0" brushRef="#br0" timeOffset="3321.21">5484 68 23 0,'0'0'180'0,"11"-15"-6"0,-5 8-17 0,0 0-7 16,1 0-9-16,2-4-8 0,-1-4-5 16,4 5 5-16,-9 2-11 0,7-5-13 0,-4 2-7 0,1-3 0 15,-1 2-9-15,2 0-7 0,-2-1-8 0,-3 0-9 16,3-2-2-16,0 4-9 0,-5-3-1 16,5 1 2-16,0 2 5 0,-3 4-4 0,-3 7-3 15,3-15 3-15,-3 15-6 0,2-13-3 0,-2 13 5 0,6-11-6 16,-6 11 5-16,0 0-6 0,0 0-2 0,3-12-5 15,-3 12-10-15,0 0-7 0,0 0-3 0,0 0-5 16,0 0 2-16,0 0-7 0,0 0 2 0,7 26-1 16,-4-10 0-16,0-1 3 0,0 8 0 0,-3-5 2 15,0 6-2-15,0 2 2 0,0-1-2 0,0 5-1 16,0-1-1-16,-3-2 1 0,-2 10-2 0,0-11 4 16,5 10-11-16,-6-10-26 0,-2 3-24 0,2 0-32 15,0-1-39-15,-1-1-40 0,4-5-50 0,-3 3-228 16,3-8-470-16,0-3 208 0</inkml:trace>
        </inkml:traceGroup>
        <inkml:traceGroup>
          <inkml:annotationXML>
            <emma:emma xmlns:emma="http://www.w3.org/2003/04/emma" version="1.0">
              <emma:interpretation id="{20BEF6A1-A0F9-4486-978A-C7E409580C6B}" emma:medium="tactile" emma:mode="ink">
                <msink:context xmlns:msink="http://schemas.microsoft.com/ink/2010/main" type="inkWord" rotatedBoundingBox="8306,886 9406,873 9416,1696 8316,1709"/>
              </emma:interpretation>
            </emma:emma>
          </inkml:annotationXML>
          <inkml:trace contextRef="#ctx0" brushRef="#br0" timeOffset="3859.27">7018-326 158 0,'-3'-12'225'16,"3"12"-11"-16,0 0-10 0,0 0-15 0,0-14-14 15,0 14-14-15,0 0-19 0,0 0-17 0,0 0-15 16,0 0-11-16,0 0-13 0,0 0-9 0,0 0-6 15,0 0-7-15,0 0 0 0,9 41-3 0,-9-27-3 16,4 10 0-16,2 1 1 0,-3 0-4 0,0 2-2 16,1 1-1-16,-1-2-3 0,3 11 0 0,-3-8-8 15,0 5 1-15,0-4-1 0,-1-1-3 0,-2-3-2 16,0 0-4-16,3 3-4 0,0-4-2 0,-3 1-4 0,0-1 0 16,0-1 1-16,0 0-2 0,0 0-2 0,0-2-2 15,0 1 2-15,0 0-5 0,0-4-2 0,0-4-13 16,0 1-22-16,0-1-22 0,0 0-18 0,3-3-18 15,0 3-19-15,-3-6-35 0,0 3-20 0,0-12-39 16,3 16-192-16,-3-16-418 0,0 13 185 0</inkml:trace>
          <inkml:trace contextRef="#ctx0" brushRef="#br0" timeOffset="4283.14">6573 303 151 0,'24'-11'157'16,"-9"10"-16"-16,12 1-11 0,-8 0-11 0,9 0-5 16,5 0-7-16,6 0-13 0,3 1-4 0,-2-1-12 15,-9 5-2-15,8-5-11 0,0 5-8 0,-6-4-3 16,0 3-4-16,-4-1-10 0,3 1-5 0,-5-3 0 15,1 1-2-15,2-1-6 0,-8 2-2 0,3-2 0 16,2 0 0-16,-7-1-3 0,-1-1 5 0,0 1-2 0,10-1 5 16,-2-2-2-16,-2 0 1 0,0-1 6 0,-1 0 3 15,-1 0-3-15,5-6 3 0,-9 7 2 0,4-5 2 16,1 2-2-16,1-2-2 0,-9 2 4 16,1-1-3-16,-4 0 4 0,-1-3-2 0,1 1 0 0,-2 0-8 15,1-2-4-15,-6 4-3 0,-5-3 2 0,5 2-8 16,-6 8-1-16,0-19-4 0,0 19-3 0,-10-18 1 15,1 13-2-15,-8-1-5 0,-2 0 1 0,-3 1-2 16,-8 3-2-16,2 1 1 0,-2 2-8 0,0 1-11 16,2-1-8-16,-5 4-16 0,7 0-11 0,1 1-10 15,9-1-20-15,-5 2-19 0,3 0-26 0,4 3-14 16,-2-4-13-16,6 2-156 0,1-2-334 0,3-1 149 16</inkml:trace>
        </inkml:traceGroup>
        <inkml:traceGroup>
          <inkml:annotationXML>
            <emma:emma xmlns:emma="http://www.w3.org/2003/04/emma" version="1.0">
              <emma:interpretation id="{BFA23ED9-3489-4A27-B33B-05FE65F6BC1F}" emma:medium="tactile" emma:mode="ink">
                <msink:context xmlns:msink="http://schemas.microsoft.com/ink/2010/main" type="inkWord" rotatedBoundingBox="10949,979 11404,973 11416,1926 10960,1931"/>
              </emma:interpretation>
            </emma:emma>
          </inkml:annotationXML>
          <inkml:trace contextRef="#ctx0" brushRef="#br0" timeOffset="5043.52">9225-254 204 0,'0'0'201'0,"0"0"-9"0,0 0-12 0,0 0-14 15,0 0-14-15,0 0-14 0,0 0-20 0,0 0-13 16,0 0-9-16,0 0-15 0,0 0-8 0,0 0-4 0,0 0-8 16,0 0-4-16,0 0-6 0,13 35-5 0,-11-18 0 15,-2-4-1-15,1 3-5 0,-1 0-5 16,3-1-1-16,-6 3-3 0,6-2-6 0,-3 1 0 0,3 1-2 15,-3-1-1-15,3 1 0 0,-6 0-5 0,6 2-2 16,-6-3 4-16,3 1-3 0,-3-3-1 0,0 1 0 16,0-1-3-16,0 2-1 0,2-3 1 0,-2 0-2 15,-3 2 1-15,3-2-4 0,0-3-4 0,3-1 0 16,0-10-8-16,-2 18-1 0,-1-10-1 0,3-8 1 16,3 13 1-16,-3-13-3 0,-3 13 4 0,3-13-1 0,0 0 2 15,0 0 1-15,0 11 5 0,0-11-3 16,0 0-1-16,8 6 1 0,-8-6-1 0,13 0 2 15,-13 0-1-15,23-4 1 0,-8 2-4 0,2 0 2 0,0-1 1 16,4 1-1-16,6-2 2 0,-2 1-4 16,5-1 6-16,-3 4-4 0,-1-2 1 0,1-2-15 15,-1 4-19-15,-3-2-12 0,-3 2-20 0,-1-1-9 0,-1 1-17 16,-3-2-19-16,-3 0-23 0,-12 2-50 0,21-3-99 16,-15 0-306-16,-6 3 136 0</inkml:trace>
          <inkml:trace contextRef="#ctx0" brushRef="#br0" timeOffset="5283.87">9666-69 135 0,'0'0'169'15,"0"0"-14"-15,0 0-13 0,0 0-10 0,-13 38-11 16,8-15-10-16,-4-1-12 0,0 6-7 0,-4 7-10 16,0 10-6-16,-5-5-7 0,-3 9-2 0,-2 15-15 0,-6-5-28 15,-4 2-28-15,9-14-35 0,-13 11-28 16,4 0-35-16,-3 2-117 0,5-19-238 0,5-2 105 16</inkml:trace>
        </inkml:traceGroup>
      </inkml:traceGroup>
    </inkml:traceGroup>
    <inkml:traceGroup>
      <inkml:annotationXML>
        <emma:emma xmlns:emma="http://www.w3.org/2003/04/emma" version="1.0">
          <emma:interpretation id="{26D3A42D-3A93-43A6-A0A8-5370A827CE58}" emma:medium="tactile" emma:mode="ink">
            <msink:context xmlns:msink="http://schemas.microsoft.com/ink/2010/main" type="paragraph" rotatedBoundingBox="5616,2466 28187,2262 28205,4206 5634,440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7858A84-065A-4122-89E5-3AE0FDE1566C}" emma:medium="tactile" emma:mode="ink">
              <msink:context xmlns:msink="http://schemas.microsoft.com/ink/2010/main" type="line" rotatedBoundingBox="5616,2466 28187,2262 28205,4206 5634,4409"/>
            </emma:interpretation>
          </emma:emma>
        </inkml:annotationXML>
        <inkml:traceGroup>
          <inkml:annotationXML>
            <emma:emma xmlns:emma="http://www.w3.org/2003/04/emma" version="1.0">
              <emma:interpretation id="{9F19C114-ACEF-4BFB-8246-A6E2860B30A4}" emma:medium="tactile" emma:mode="ink">
                <msink:context xmlns:msink="http://schemas.microsoft.com/ink/2010/main" type="inkWord" rotatedBoundingBox="5618,2640 7915,2620 7925,3760 5628,3780"/>
              </emma:interpretation>
            </emma:emma>
          </inkml:annotationXML>
          <inkml:trace contextRef="#ctx0" brushRef="#br0" timeOffset="6993.24">4175 1463 191 0,'0'0'266'0,"1"-18"-17"0,-1 18-21 16,2-11-22-16,-2 11-22 0,0-13-21 0,0 13-15 15,0 0-15-15,4-12-21 0,-4 12-21 0,0 0-18 16,0 0-16-16,0 0-15 0,9-4-18 0,-9 4-16 0,0 0-23 15,0 0-14-15,0 0-21 0,3 33-13 0,-1-20-18 16,-2-2-31-16,1 2-64 0,-1-13-100 0,2 19-297 16,4-8 133-16</inkml:trace>
          <inkml:trace contextRef="#ctx0" brushRef="#br0" timeOffset="6765.85">4194 1794 46 0,'0'0'106'0,"5"-11"-3"0,-5 11 1 16,0 0-10-16,4-7 0 0,-4 7 0 0,0 0-1 16,0 0-2-16,2-10-1 0,-2 10 4 0,0 0-10 15,0 0 10-15,0 0-4 0,0 0 0 0,0 0 2 16,-2-16 1-16,2 16 2 0,0 0-2 0,0 0-4 16,0 0 1-16,0 0-8 0,0 0-3 0,0 0-11 0,0 0-3 15,0 0-12-15,0 0-4 0,0 0-8 16,0 0-7-16,0 0 0 0,0 0-2 0,0 0 1 15,0 0-2-15,21 17-1 0,-15-8 3 0,5 2-6 0,-5-1 1 16,3 4 2-16,-2-1-2 0,8 5-4 16,-5 0-3-16,-4-1 0 0,5 4-2 0,-1-2-2 15,-1 7-1-15,-1-3-3 0,-2 1 3 0,0 1-2 0,-4-1 1 16,3-1-7-16,-5-5 7 0,3 2-2 0,-3-6-1 16,-3 10 1-16,1-6 2 0,-1 4 1 0,1-4-1 15,-1-1-3-15,0 0 3 0,3-3 0 0,-9-1-5 16,4-1-1-16,-2 1 2 0,1-3-2 0,3-1 1 15,3-9-1-15,-6 13-2 0,6-13-5 0,-8 14 8 16,4-7-3-16,4-7-1 0,-2 10 2 0,2-10-2 16,-6 9 0-16,6-9 0 0,-7 5-2 0,7-5 3 15,0 0-1-15,-6 7 2 0,6-7-3 0,-12 3-1 0,12-3-3 16,-13 5 1-16,1-5 1 0,12 0-2 0,-24 2-1 16,7-4 2-16,2 1-1 0,1-2 0 15,-4 1-1-15,0 0 1 0,1-1-2 0,-4-2 3 0,-2-7-2 16,3 8 2-16,-2-4-4 0,5-3 2 0,0 2 0 15,-3-2 6-15,2 0-4 0,5-1-4 0,1-3-6 16,1 0-10-16,1-2-21 0,3 2-14 0,2-3-19 16,-1-5-27-16,3-3-18 0,3-1-29 0,3-8-40 15,0 9-223-15,6-9-443 0,-3-1 196 0</inkml:trace>
          <inkml:trace contextRef="#ctx0" brushRef="#br0" timeOffset="7478.45">4713 2057 64 0,'0'0'241'0,"0"0"-12"16,0 0-17-16,20 5-21 0,-20-5-15 0,16 3-19 0,-4-3-17 16,-1 1-14-16,-1 2-14 0,-10-3-12 15,28 0-4-15,-14 0-15 0,1 1-11 0,-5 1-21 16,4-2-21-16,-3 0-22 0,-11 0-19 0,27 4-12 0,-16-3-28 15,1-1-21-15,1 3-35 0,-2-3-192 0,-11 0-326 16,25-2 145-16</inkml:trace>
          <inkml:trace contextRef="#ctx0" brushRef="#br0" timeOffset="7277.48">4675 1811 153 0,'0'0'201'0,"3"7"-20"15,-3-7-19-15,0 0-4 0,0 0-4 0,10 5-7 16,-10-5-5-16,15 0-3 0,-15 0-11 0,19 1-3 0,-5-1-9 16,-1 1-10-16,4-1-8 0,-1 3-7 0,0-3-9 15,-1 0-4-15,5 0-5 0,-4 1-9 16,0 1-7-16,1-2-1 0,-4 1-9 0,4-1-6 0,-2 3-2 15,-2-3-3-15,0 1-6 0,-1-1-2 0,5 0-3 16,-4 2 0-16,-2-2-11 0,-11 0-10 16,19 2-19-16,-19-2-16 0,15 2-18 0,-15-2-15 0,13 4-24 15,-13-4-22-15,14 1-25 0,-14-1-25 0,0 0-198 16,0 0-389-16,0 0 172 0</inkml:trace>
          <inkml:trace contextRef="#ctx0" brushRef="#br0" timeOffset="7871.46">5437 1928 28 0,'0'0'286'0,"0"0"-18"0,0 0-24 16,6-9-24-16,-6 9-21 0,0 0-20 0,0 0-20 16,3-10-15-16,-3 10-10 0,6-7-17 0,-6 7-12 15,10-7-8-15,-3-2-8 0,-1 1-13 0,0 1-4 0,2 0-5 16,1-3-10-16,1-1-5 0,-1 0-2 0,0 1-10 16,-1-4-2-16,1 4-6 0,-3-1-1 0,1-2-3 15,-1 5-5-15,-3-2-1 0,0-1-2 0,4 4 0 16,-7 7-3-16,8-17-3 0,-8 10-3 0,0 7 1 15,6-13 4-15,-6 13 3 0,3-9-2 0,-3 9-1 16,6-7 1-16,-6 7-3 0,0 0-1 0,0 0-7 16,0 0-1-16,0 0-2 0,0 0-1 0,0 0-1 15,0 0 3-15,0 0-2 0,0 0 0 0,0 0 1 16,0 32 4-16,0-15 1 0,-3-6 3 0,0 5 3 16,3 3-5-16,-3 1 7 0,3-2 1 0,0-4-1 15,-6 9-2-15,6 0-1 0,-2-5 0 0,2 3-2 16,-3-1-2-16,3 2-1 0,0-2 4 0,0 0-3 15,0-2-16-15,-3-3-17 0,3 1-19 0,0 2-27 16,-6-1-26-16,2-3-24 0,2 3-39 0,2-7-42 16,-1 4-226-16,1-14-462 0,0 12 205 0</inkml:trace>
          <inkml:trace contextRef="#ctx0" brushRef="#br0" timeOffset="8079.44">6120 2094 2204 0,'10'2'126'0,"-10"-2"-18"16,17 0-39-16,-17 0-17 0,14 0-10 0,-14 0-9 16,0 0-9-16,11 4-5 0,-11-4-6 0,6 7-3 15,-6-7 1-15,3 13 0 0,-3-4 1 0,0-9-1 16,-3 25-3-16,0-12-2 0,-3 1 4 0,-2 7-6 16,0 1 4-16,-3 1 0 0,-5 0-8 0,-4 8-22 15,-2 0-19-15,0 0-29 0,-7 0-29 0,-1 0-40 16,1-2-45-16,-4-3-189 0,4-2-403 0,-3 2 179 0</inkml:trace>
        </inkml:traceGroup>
        <inkml:traceGroup>
          <inkml:annotationXML>
            <emma:emma xmlns:emma="http://www.w3.org/2003/04/emma" version="1.0">
              <emma:interpretation id="{B660112B-DE55-4615-94FB-8FA05E4FAD30}" emma:medium="tactile" emma:mode="ink">
                <msink:context xmlns:msink="http://schemas.microsoft.com/ink/2010/main" type="inkWord" rotatedBoundingBox="9169,2912 12086,2886 12091,3397 9174,3423"/>
              </emma:interpretation>
            </emma:emma>
          </inkml:annotationXML>
          <inkml:trace contextRef="#ctx0" brushRef="#br0" timeOffset="9839.43">7429 1696 238 0,'6'-4'241'16,"-6"4"-17"-16,14-7-12 0,-4 3-23 0,-1 2-15 15,-9 2-15-15,22 0-21 0,-11 3-14 0,4 4-10 16,-5 0-11-16,7 6-12 0,-7-2-5 16,-1 4-10-16,1 2-7 0,4 5-5 0,-8-4-3 0,-3-2-2 15,0 7-4-15,0 0-2 0,-3 3-1 0,-3 0-7 16,0-2 1-16,0-3-3 0,0-3-1 0,-5 6-9 15,2 0 0-15,3-2-8 0,-7-7-1 0,7 3 0 16,-3-3-4-16,1-1-2 0,3-4 2 0,-4 2 0 16,3-3-5-16,3-9-5 0,-5 14 0 0,5-14-2 15,-6 8 0-15,6-8 2 0,0 0-3 0,0 0-17 16,0 0-8-16,0 0-7 0,0 0-3 0,0 0-2 16,14-51-10-16,-6 28-3 0,3 0 0 0,-1-3-3 15,2-2 5-15,5-6-1 0,-1 0 8 0,-2 3 2 0,-3 7 6 16,6-1 3-16,-7 5 4 0,4-1 13 0,-5 1 9 15,1 6 10-15,-4 0 0 0,3 0 2 16,-3 3 5-16,-2 4-4 0,2-2 1 0,2 4-6 0,-8 5 2 16,6-8-5-16,-6 8-5 0,12-3-2 0,-12 3 3 15,0 0-4-15,16 11 3 0,-8-6 3 0,-2 5-1 16,1-2-3-16,-1 0 3 0,0 8-1 0,4-2-3 16,-4 2-1-16,0-1 1 0,0 1 1 0,-1 2 2 15,1-4-2-15,-2 3 0 0,1-3-2 0,-1 4 3 16,-1 0 0-16,0-3 0 0,2 1-1 0,-2-1-2 15,-2-4 2-15,1-2 4 0,-2 2 0 0,6 0-3 16,-6-11-3-16,0 16-8 0,0-16-7 0,3 8-4 16,-3-8 2-16,6 8 6 0,-6-8-2 0,4 5-2 15,-4-5-3-15,0 0 2 0,0 0-1 0,22-21-3 16,-10 11 1-16,-1-5-1 0,-1 1 0 0,2 1 1 16,5-5 1-16,-4-1 2 0,-4 4 3 0,4-4-1 15,1-1 7-15,-2 5 4 0,-5 2 10 0,2 0 8 0,-1 1 2 16,-3 0 6-16,4 0 9 0,-7 6 9 15,-2 6-1-15,12-12 2 0,-6 6 4 0,-6 6-2 16,4-10-7-16,-4 10-4 0,3-7-5 0,-3 7-5 0,0 0 1 16,0 0-10-16,0 0 3 0,23 10-1 0,-16-3-2 15,-1 3-1-15,0 0-2 0,1 1 0 0,2 6 1 16,0-3-3-16,-4 4-2 0,4-1 1 0,1 3 2 16,-1 4-1-16,-3 2-2 0,2-3 2 0,1-1-11 15,-2 0-13-15,2-5-15 0,-2-3-13 0,-1 4-11 16,2-5-4-16,-2-2-7 0,3 2-11 0,1-6-1 15,-7 2-11-15,9-5-1 0,0 1-4 0,3-3-5 16,-2-1 4-16,4-1-15 0,1-3 14 0,0-4-2 16,-2 1 9-16,2-5 2 0,3-1 10 0,1-4 12 15,-4-1 11-15,0 1 18 0,1-3 7 0,-2-1 18 16,2 2 19-16,-10 3 8 0,3 1 24 0,-2 3 15 16,-2-2 17-16,2 6 14 0,-5-1 6 0,-1 1-3 15,-4 7-3-15,9-9-13 0,-9 9-10 0,6-8-10 0,-6 8-4 16,0 0-9-16,0 0-2 0,0 0-4 15,0 0-2-15,0 0-3 0,20 17-2 0,-19-10-2 16,2 3-4-16,0 2-2 0,3 1-1 0,-2-2-1 0,5 0 0 16,-1 6 0-16,-2-9-1 0,4 5-2 0,-1-2 2 15,8 2-4-15,-4-2 2 0,-1-4 0 0,4 0-5 16,1-1 3-16,1-1-1 0,0 1 0 0,-2-1-2 16,2-4 2-16,0 0-4 0,0-3-2 0,1 1-8 15,-1-3-7-15,-3-2-3 0,-2-1-2 0,1-1-1 16,-4-6-4-16,-2 1 3 0,-4 1-2 0,5-1 7 15,-7-4-3-15,-2 3 0 0,0 1 3 0,-2 0-1 16,-4-3 0-16,-1 6 1 0,-5-2 4 0,0 3 6 16,-3 1 2-16,-2 1 7 0,0 2 2 0,-1 3 3 0,-2-2-1 15,2 4 2-15,2 0-2 0,-3 4 0 16,2-2-1-16,1 7 0 0,1-6-1 0,3 8-2 16,-3-4-1-16,8 5-4 0,-2 0 1 0,4-1 4 0,-1 0-5 15,0 6 0-15,0-4-1 0,6 1 1 16,-1-3 2-16,1 4-1 0,1 0 3 0,2 0-4 15,0-1 1-15,2-7 3 0,-2 3-1 0,3-2 0 0,0-2-7 16,3-1-9-16,1 1-8 0,0-1-8 0,7-4-14 16,-2-1-9-16,4 0-15 0,-1-1-2 0,1-4-11 15,7-1-6-15,-1-3-1 0,0-1-3 0,-1-3 11 16,3-2 17-16,-4-2-9 0,2 1 3 0,0-2 10 16,-2-3 8-16,-2 5 6 0,-2-3 8 0,0-2 31 15,-1 6 21-15,-10 4 18 0,2 1 17 0,-2-3 9 16,-1 5 13-16,0 1 4 0,-2 1 4 0,-5 6-3 15,7-11-7-15,-1 8-8 0,-6 3-10 0,0 0-9 16,8-7-2-16,-8 7-9 0,0 0 0 0,0 0-10 16,0 0 2-16,19 10-4 0,-13 0-1 0,2-2-1 15,-5 2-6-15,4 2 0 0,2 0 2 0,-2 2-5 16,2-1 0-16,2 0 2 0,-4 0 0 0,7 5-5 16,-5-5-4-16,3-2-10 0,0 3-14 0,-4-4-18 0,4-2-13 15,0 2-16-15,-3-3-17 0,2-2-16 0,-2-3-3 16,1 2-19-16,4-4-15 0,0-1-31 15,-3-4-153-15,1 0-343 0,0-2 152 0</inkml:trace>
          <inkml:trace contextRef="#ctx0" brushRef="#br0" timeOffset="10055.84">9666 1843 158 0,'6'-8'184'0,"0"-2"-13"0,2 3-14 0,-2 1-7 16,0-1-11-16,-6 7-12 0,13-11-13 0,-6 10-6 15,4-2-7-15,-11 3-1 0,22-3-5 0,-7 6 0 16,2 0-5-16,-1 2-4 0,3 1 0 0,8 2 0 15,-1 4-8-15,-3 0 1 0,6 1-11 0,-4 2-3 16,3-1-10-16,-2-1-3 0,7 8-7 0,-11-3-1 0,2-4-4 16,-2 4-2-16,2-1-8 0,-3 1-2 0,-2 0-3 15,-4-6-2-15,0 0-8 0,-3-3-16 16,2 2-20-16,-3-1-23 0,-2-3-15 0,-3 0-21 16,0-3-22-16,-6-4-21 0,12 7-25 0,-12-7-211 0,0 0-390 15,0 0 173-15</inkml:trace>
          <inkml:trace contextRef="#ctx0" brushRef="#br0" timeOffset="10305.18">10346 1661 209 0,'0'0'209'16,"-13"6"-19"-16,2 1-10 0,3 4-19 0,-6 0-13 15,1 2-3-15,-5 5-13 0,3 0-7 0,-3 0-13 16,2 1-3-16,-1 4-11 0,1-3-8 0,-1 2-5 16,1 2-5-16,-3 0-9 0,-2 3-6 0,3-5-7 15,-3 9-7-15,2-10 1 0,1 0-9 0,0 1-6 16,-11 5-13-16,11-5-27 0,-1-6-23 0,0 0-24 16,2-4-27-16,1 2-30 0,2-6-33 0,3 3-206 0,2-9-373 15,0 0 165-15</inkml:trace>
        </inkml:traceGroup>
        <inkml:traceGroup>
          <inkml:annotationXML>
            <emma:emma xmlns:emma="http://www.w3.org/2003/04/emma" version="1.0">
              <emma:interpretation id="{F5D8651C-C207-4ACC-A051-B1405116B886}" emma:medium="tactile" emma:mode="ink">
                <msink:context xmlns:msink="http://schemas.microsoft.com/ink/2010/main" type="inkWord" rotatedBoundingBox="12600,2617 15180,2594 15189,3594 12609,3617"/>
              </emma:interpretation>
            </emma:emma>
          </inkml:annotationXML>
          <inkml:trace contextRef="#ctx0" brushRef="#br0" timeOffset="11009.64">11147 1382 8 0,'0'0'217'0,"0"0"-20"0,0 0-22 0,0 0-12 15,0 0-11-15,0 0-5 0,-30 4-10 0,30-4-9 16,-26 11-5-16,12-5-5 0,-1 1-5 15,-3 0-11-15,2 3-8 0,-2-3-10 0,0 3-7 0,5-3-10 16,-1 4-5-16,1-3-10 0,-1 2-2 0,2-1-8 16,4 2-5-16,0-4 2 0,1 6-7 0,1-1-2 15,0 0-4-15,4-3-3 0,-2 5-5 0,2-3 0 16,2-11 2-16,0 23-4 0,2-12 1 0,2-3 0 16,-1 3-5-16,2-2 0 0,1 5-2 0,1-5 1 15,-1 0-2-15,1 4-1 0,-1-5-2 0,0 0-1 16,2 0 1-16,-2-1 0 0,0-2 0 0,-3 2-7 15,3 1 7-15,-6-8-3 0,7 15 0 0,-5-7-2 16,1 0 4-16,-3-8-3 0,1 15 3 0,-1-15-1 16,-6 18 0-16,6-18-5 0,-6 18 6 0,0-11 1 15,2 3-1-15,-2 1-3 0,-5-3 3 0,4-2-3 16,-2 5 4-16,0-4-1 0,0 3 0 0,2-2-6 16,1-3 1-16,6-5 2 0,-12 10-3 0,6-5-7 15,6-5-7-15,-8 10-8 0,8-10-10 0,-1 11-4 16,1-11-1-16,1 16-5 0,-1-16-7 0,12 9-9 0,-3-5-6 15,0-1-13-15,6 1 4 0,0 0 0 0,3-2 7 16,-2 1 3-16,1 0 7 0,-2 1 15 0,-2-4 6 16,0 4 9-16,-2 0 4 0,-11-4 7 0,15 3 15 15,-9 1 12-15,-6-4 5 0,7 6 15 0,-7-6 2 16,2 11 12-16,-2-11 1 0,0 0 3 0,-9 20-2 16,3-9-3-16,0-1 0 0,0 4-2 0,-2-2-3 15,-2 0-2-15,3 2-3 0,-1 1-4 0,1 1 1 16,1-3-5-16,3 5 0 0,-3-2-5 0,3-2-4 15,3 3 1-15,0-1 0 0,3 0-2 0,-2-1-3 16,5 1-11-16,0 1-20 0,2-3-26 0,-1 1-21 0,0-2-25 16,5 0-27-16,-4-5-47 0,-2-1-182 15,0-3-374-15,1 2 166 0</inkml:trace>
          <inkml:trace contextRef="#ctx0" brushRef="#br0" timeOffset="14923.69">11453 1933 116 0,'0'0'177'0,"0"0"-9"0,0 0-5 15,0 0-12-15,0 0-7 0,0 0-1 0,0 0-4 0,0 0-3 16,0 0-11-16,0 0-5 0,0 0-8 0,0 0-10 15,0 0-8-15,21 2-9 0,-6-4-7 0,3 2-6 16,-3-1-12-16,4 1 1 0,-4 0-10 0,3 1-2 16,1-1-8-16,-2 2-2 0,5-2-7 0,-7 2-13 15,4-2-10-15,-4 0-14 0,0 0-24 0,1 0-5 16,-4 0-13-16,3-2-14 0,0 0-17 0,-15 2-23 0,24-5-37 16,-11-1-195-16,-5 0-359 0,4 1 159 15</inkml:trace>
          <inkml:trace contextRef="#ctx0" brushRef="#br0" timeOffset="19005.34">12205 1937 197 0,'4'-7'196'0,"-4"7"-12"0,0 0-10 15,0 0-11-15,5-8-6 0,-5 8-11 0,0 0-6 16,0 0-14-16,0 0-12 0,0 0-11 0,0 0-13 16,0 0-8-16,0 0-11 0,0 0-9 0,0 0-2 15,0 0-5-15,0 0-5 0,0 0-3 0,0 0-6 16,-18 28-4-16,12-21-3 0,1 0-4 0,5-7-1 15,-9 18-1-15,5-7-6 0,1 2-2 0,0-2 0 16,3-11-9-16,-2 17 6 0,4-6-2 0,-2-11-1 16,3 14 4-16,-3-14 1 0,4 13 2 0,2-8 9 15,2 1 0-15,2-2-3 0,5-3-1 0,1 0-1 16,1-2-2-16,2 0-5 0,1-3 2 0,5-3-2 16,-3-6-1-16,-2 9 1 0,-1-3-1 0,3-4-4 0,1 1-2 15,-2-4 3-15,-6 5-6 0,3-7 5 16,-5 3-6-16,3-7-1 0,-4 5-4 0,-1 1 4 15,-8 0-3-15,3-1 2 0,-2 0-4 0,-2 0-1 0,-2 0 3 16,-2 2 0-16,2 13-1 0,-4-20 3 0,-1 5-3 16,-2 4-1-16,-1 1 0 0,-1-1 4 0,-1 2 0 15,-1 1 1-15,1 0-2 0,1 5-4 0,-1-4 5 16,-2 4-4-16,-2 1 0 0,1 0 2 0,-2 2-1 16,15 0 2-16,-25 1-5 0,14 0 2 0,-5 3-2 15,2 1 3-15,1 1-1 0,1 4-3 0,2-2-1 16,-2 0-5-16,0 2-3 0,0 3-10 0,3-1-11 15,0 1-9-15,3 2-2 0,-2-6-13 0,4 8-17 16,-2-3-8-16,2 1-16 0,1-2-8 0,1 1-16 16,-1-1-32-16,3-13-47 0,0 19-127 0,5-12-353 15,-5-7 156-15</inkml:trace>
          <inkml:trace contextRef="#ctx0" brushRef="#br0" timeOffset="19547.53">12595 1915 87 0,'0'0'217'0,"0"0"-19"0,0 0-17 0,0 0-17 16,0 0-14-16,-6-7-12 0,6 7-12 0,0 0-14 15,0 0-15-15,0 0-9 0,0 0-10 0,0 0-14 16,0 0 1-16,0 0-10 0,0 0-6 0,0 0-2 16,0 0-1-16,0 0-6 0,0 0-4 0,12 32-2 0,-10-24-3 15,-2-8-2-15,1 13 0 0,-1-13-3 16,5 14 0-16,-4-5-1 0,2-1-5 0,-3-8 1 15,5 18-2-15,-2-11 0 0,-3-7-3 0,3 10 4 0,-3-10 0 16,7 12 2-16,-7-12 2 0,6 7 6 0,-6-7 4 16,12 6 6-16,-5-6-4 0,-7 0 1 0,18 0-4 15,-18 0 0-15,21-4-2 0,-12 2-7 0,9-3-1 16,-3-2 0-16,-2-3-2 0,4 3 1 0,-4-2-3 16,-2 0-3-16,4-5-4 0,-2 4 2 0,-4-3 0 15,0 1-1-15,0-1-2 0,-5-2-4 0,-1 1 3 16,5 1-7-16,-8 2 8 0,-2-3-2 0,2 14 1 15,-4-24 2-15,-1 14-1 0,1 2 0 0,-2-2-2 16,-6 3-3-16,3 0-4 0,-3 1 5 0,-6 2-2 16,3 2-5-16,0 2 3 0,-1-2 2 0,0 4-6 15,-4 0-14-15,4 2-14 0,2 2-21 0,-1-2-8 16,1 6-18-16,0-4-30 0,4 5-18 0,-1 0-30 0,5-3-76 16,-3-2-135-16,6 1-393 0,-1 3 175 0</inkml:trace>
          <inkml:trace contextRef="#ctx0" brushRef="#br0" timeOffset="12209.46">13337 1822 22 0,'14'3'191'0,"4"3"-13"16,-3 1-4-16,-1 2-21 0,1 4-12 0,-3-2-9 16,1 9-14-16,-7-3-8 0,-5 2-12 0,-1 5-7 15,-6 14-7-15,-8-4-6 0,-12 5-20 0,-4-1-42 16,-22 16-62-16,-7-10-91 0,-7-3-107 0,-1-1-264 15,-3-2 117-15</inkml:trace>
        </inkml:traceGroup>
        <inkml:traceGroup>
          <inkml:annotationXML>
            <emma:emma xmlns:emma="http://www.w3.org/2003/04/emma" version="1.0">
              <emma:interpretation id="{1D9FC77B-211F-481F-B59A-D6B367607410}" emma:medium="tactile" emma:mode="ink">
                <msink:context xmlns:msink="http://schemas.microsoft.com/ink/2010/main" type="inkWord" rotatedBoundingBox="15870,2700 19841,2664 19848,3411 15877,3447">
                  <msink:destinationLink direction="with" ref="{4DD5D95B-8961-4620-99CE-AED326A3EFEB}"/>
                </msink:context>
              </emma:interpretation>
            </emma:emma>
          </inkml:annotationXML>
          <inkml:trace contextRef="#ctx0" brushRef="#br0" timeOffset="22931.06">15177 1497 189 0,'0'0'192'0,"-15"0"-10"0,15 0-11 15,0 0-10-15,-18 7-11 0,9-2-7 0,2 3-8 16,-5-1-10-16,1 2-8 0,-2 2-4 0,2 1-9 16,0-1-8-16,3 3-4 0,-2 0-13 0,1-3-4 15,-2 3-6-15,4-1-1 0,1 1-4 0,0 1-10 16,4 1-1-16,-1-1 0 0,3-3-5 0,0 3 1 0,0 1-2 15,0-4-4-15,2 3-3 0,1 2-4 16,1-4-3-16,1 2-4 0,-2-1-1 0,1-1 0 0,2 1-5 16,0-3 1-16,-1 2-5 0,-1-2 0 0,2 1-1 15,-3-2-3-15,0 3-2 0,0-4-17 16,-3-9-14-16,6 16-25 0,-4-6-20 0,-2 0-25 0,0-10-20 16,2 18-33-16,-2-18-37 0,2 11-215 0,-2-11-425 15,0 0 188-15</inkml:trace>
          <inkml:trace contextRef="#ctx0" brushRef="#br0" timeOffset="23333.37">15469 1849 126 0,'0'0'252'0,"0"0"-24"0,0 0-18 0,0 0-19 0,0 0-18 15,0 0-16-15,-7-26-16 0,11 21-9 16,-4 5-8-16,9-11-14 0,-1 2-2 0,-4 3-9 16,4-3-8-16,-1 2-6 0,3-3-10 0,-2 0-9 0,-1-3-4 15,2 4-8-15,0-5-4 0,-1 3-5 16,1-2-4-16,-3 2-6 0,1-2-1 0,-1 3-6 16,0-1-1-16,0 0-7 0,-3 4 1 0,-3 7 2 0,6-13 3 15,-6 13-3-15,6-8 3 0,-6 8-6 0,0 0-1 16,6-11-1-16,-6 11-6 0,0 0-5 0,0 0-1 15,0 0-3-15,0 0 4 0,0 0-6 0,0 0 2 16,12 25 2-16,-11-14 0 0,1 3 1 0,1-1 6 16,-2 4 0-16,1 1-3 0,-2-1 2 0,4 5-1 15,-2-4-1-15,-1-2 1 0,-1 4-1 0,0-4-1 16,0 1 4-16,3 1 0 0,-3-1-5 0,0-3-4 16,-4 3-11-16,2 0-17 0,-1-3-20 0,2-4-15 15,-2-2-24-15,-2 2-26 0,5-10-13 0,-7 14-26 0,7-14-10 16,-6 4-57-16,6-4-141 0,0 0-387 0,0 0 171 15</inkml:trace>
          <inkml:trace contextRef="#ctx0" brushRef="#br0" timeOffset="23605.16">15987 1451 190 0,'18'3'188'0,"4"1"-6"16,-3 1-6-16,1 2-16 0,5 3-9 0,-4 3-10 16,0 1-4-16,3 1-10 0,-3 2-15 0,-3 2-7 15,-2 0-7-15,2-1-9 0,-9-1-8 0,3 3-8 16,-6 2-4-16,0-6-5 0,0 8-4 0,-9-4-6 16,-5 1-1-16,-5 0-10 0,-4-1 3 0,-1 4-6 15,-2-1-6-15,0-4 1 0,-11 3-12 0,8-6-21 16,0 1-15-16,2-2-27 0,-2-1-22 0,4-3-24 0,3 2-25 15,1-5-24-15,3-2-46 0,3 2-137 16,1-7-344-16,8-1 153 0</inkml:trace>
          <inkml:trace contextRef="#ctx0" brushRef="#br0" timeOffset="23866.53">16613 1777 123 0,'0'0'240'16,"11"-5"-21"-16,0 2-12 0,4 0-11 0,2 0-6 15,-1 2-14-15,11-2-10 0,3 0-3 0,-2-1-6 16,12 2-12-16,-7-3-7 0,8 3-9 0,3 2-8 16,-3-2-13-16,0-1-8 0,0 1-13 0,-10 4-8 15,-4-4-6-15,1 2-7 0,-1-1-9 0,-2 1-11 16,-5 1-19-16,-5-1-23 0,-3 2-26 0,-12-2-28 15,19 2-18-15,-19-2-17 0,12 1-11 0,-12-1-26 16,0 0-20-16,0 0-29 0,0 0-207 0,0 0-408 16,-43-7 182-16</inkml:trace>
          <inkml:trace contextRef="#ctx0" brushRef="#br0" timeOffset="24083.62">16880 1560 161 0,'0'0'219'0,"0"0"-14"16,0 0-9-16,0 0-11 0,0 0-5 0,27 22-21 16,-20-13-5-16,2 2-9 0,2 2-9 0,-2-2-14 15,-3 3-8-15,1 1-9 0,2-2-13 0,0 1-8 16,-4 3-7-16,-1 3-8 0,0-3-3 0,1-2-6 16,-4 1-5-16,1 0-4 0,-2 1-12 0,0-1-21 15,0-4-24-15,-2 3-34 0,1-2-30 0,2 1-40 16,-1-14-25-16,2 15-40 0,-2-15-185 0,4 11-389 15,-4-11 172-15</inkml:trace>
          <inkml:trace contextRef="#ctx0" brushRef="#br0" timeOffset="24433.38">17480 1591 242 0,'6'-3'279'0,"-6"3"-27"0,12-7-30 0,-12 7-24 16,14 1-17-16,-14-1-16 0,18 8-23 0,-9 0-12 15,2 2-10-15,-2 1-13 0,1 1-10 0,-2 3-8 16,-1 0-11-16,-1-1-7 0,1 3-8 16,-1 0-5-16,0-1-6 0,0 0-3 0,-1-1-3 0,-1-1-7 15,2 3-1-15,-4-3-6 0,2 1-1 0,-2-3-3 16,2 0-3-16,-4-3-1 0,0-9-4 0,3 21 2 16,-3-14-3-16,0-7-2 0,0 11-1 0,0-11 2 15,0 0 0-15,5 10 0 0,-5-10 2 0,0 0 0 16,0 0-3-16,0 0-2 0,0 0-3 0,0 0 1 15,0 0-3-15,0-38-4 0,3 24 1 0,1-3 2 16,2 0-7-16,0-1 6 0,3-4-4 0,3 0 0 16,1-1-1-16,2 1 1 0,3 2-2 0,-3-2-2 15,4 5-2-15,1 1-1 0,5 1-1 0,-4 1-1 16,6 2-7-16,-2 4-17 0,2-2-19 0,-5 5-35 16,-2 3-24-16,7-2-31 0,-2 3-29 0,-4-2-58 15,-2 0-166-15,7 3-421 0,1-4 187 0</inkml:trace>
          <inkml:trace contextRef="#ctx0" brushRef="#br0" timeOffset="22568.1">14154 1564 135 0,'-6'-8'209'0,"6"8"-15"0,-8-13-15 0,2 5-13 16,6 8-19-16,-4-10-14 0,4 10-12 0,0 0-15 15,0 0-10-15,10-20-9 0,4 16-10 0,-5-1-7 16,7 2-3-16,1-1-7 0,0 4-9 0,3-3-4 16,1 3 3-16,-2 3-6 0,9 1 0 0,-2-1 4 15,1 2-4-15,0 1 1 0,-2 4-4 0,0 0-4 16,-2 2-3-16,-6-3-6 0,0-1-1 0,1 3-1 15,-6 0-3-15,1 0-3 0,-4 0 0 0,2-2 0 16,-8 1-4-16,2 2 1 0,0 1 0 0,-4-2 4 16,-1-11 2-16,-1 20-3 0,-5-6 1 0,-1-2-3 15,-4 3-3-15,-1-3 1 0,2 1 1 0,-8 2-4 16,4-2 1-16,1-2-15 0,-2 1-11 0,-1-3-22 16,2 2-17-16,-1 0-23 0,2-3-22 0,1 3-13 15,0-4-17-15,3-2-34 0,2-3-184 0,-4 4-372 16,11-6 165-16</inkml:trace>
          <inkml:trace contextRef="#ctx0" brushRef="#br0" timeOffset="22189.58">14263 1640 132 0,'0'0'132'0,"0"0"-8"16,0 0-6-16,0 0 0 0,0 0 0 0,0 0-4 15,0 0 2-15,0 0 1 0,9-20 3 0,-9 20 6 16,0 0-1-16,0 0-8 0,0 0-8 0,0 0-10 16,0 0-14-16,0 0-11 0,0 0-10 0,0 0-6 15,0 0-1-15,0 0 1 0,0 0-3 0,7 37 3 16,-7-19-4-16,3-1-2 0,-3 1 1 0,6 6-3 15,-4-2-1-15,1 4-5 0,0 0-2 0,1 1-4 16,-1 0-5-16,1-1-2 0,1-2 1 0,-4 1-8 0,1-1 0 16,-2 1-3-16,-2-3 1 0,4 2-2 0,-2-4 0 15,0-6-3-15,0 7-1 0,-2-8-12 0,1 1-14 16,1-1-20-16,-5 2-20 0,1-3-10 0,-1 3-20 16,1-7-16-16,-2 3-15 0,3-3-22 0,-1 2-18 15,4-10-53-15,-9 7-133 0,9-7-363 0,0 0 161 16</inkml:trace>
        </inkml:traceGroup>
        <inkml:traceGroup>
          <inkml:annotationXML>
            <emma:emma xmlns:emma="http://www.w3.org/2003/04/emma" version="1.0">
              <emma:interpretation id="{5EDA4A41-3217-462C-9BA0-44B6479CEB93}" emma:medium="tactile" emma:mode="ink">
                <msink:context xmlns:msink="http://schemas.microsoft.com/ink/2010/main" type="inkWord" rotatedBoundingBox="20230,2334 24089,2299 24100,3554 20241,3589">
                  <msink:destinationLink direction="with" ref="{4DD5D95B-8961-4620-99CE-AED326A3EFEB}"/>
                </msink:context>
              </emma:interpretation>
            </emma:emma>
          </inkml:annotationXML>
          <inkml:trace contextRef="#ctx0" brushRef="#br0" timeOffset="24696.15">18707 1277 70 0,'0'0'233'0,"0"0"-16"16,-37 7-7-16,23 2-18 0,1 6-11 0,1-3-12 15,-6 5-12-15,2 7-7 0,-2-2-13 0,4 3-15 16,1-2-6-16,1 1-10 0,-1 3-10 0,4 0-6 16,0-1-7-16,1-1-10 0,5-1-4 0,-1 4-7 15,4-3-6-15,1 0-6 0,-1 1-3 0,0-4-3 16,5 2-7-16,-4-2 0 0,4-1-3 0,-4-5-15 16,1 2-22-16,4-1-29 0,-2-2-23 0,1-2-27 15,-2 1-30-15,1-4-48 0,-1-2-32 0,1 0-179 0,-4-8-401 16,12 6 178-16</inkml:trace>
          <inkml:trace contextRef="#ctx0" brushRef="#br0" timeOffset="25058.54">19005 1463 14 0,'0'0'222'16,"0"0"-16"-16,0 0-18 0,-3-11-19 0,3 11-20 15,0 0-16-15,0 0-14 0,0 0-15 0,0 0-3 16,0 0-6-16,0 0-7 0,0 0 2 0,-3 33 0 0,3-33 0 16,0 19-4-16,0-5-3 0,3-3-2 15,-6 6-2-15,3-4-3 0,3 3-4 0,-3-2-4 16,-4 2-6-16,4-2-5 0,-2 0-4 0,-2 0-3 15,7 2-3-15,-3-1-11 0,0-5 1 0,1 3-3 16,-1-13-1-16,0 18-2 0,2-9-2 0,-1 1 2 0,4-3-6 16,1 0 1-16,0 3-4 0,-6-10-3 0,13 12 3 15,-5-9-3-15,4 3-1 0,-4-2-13 0,10 1-23 16,-3-3-25-16,3 1-25 0,-3-3-28 0,3-3-30 16,-2-1-48-16,4-4-56 0,-7 0-154 15,8-5-416-15,-2-3 184 0</inkml:trace>
          <inkml:trace contextRef="#ctx0" brushRef="#br0" timeOffset="25270.15">19296 1544 27 0,'0'0'210'0,"0"0"-16"0,0 0-17 16,0 0-11-16,0 0-16 0,-16 20-9 0,11-10-2 16,-1 0-14-16,2 1-4 0,-1 7 4 0,-1-1-6 15,2-1-9-15,-4 5-7 0,4 1-4 0,-1 1-8 16,0 0-7-16,0 1-7 0,-1-7-7 0,0 5-3 15,3 2-10-15,-4-8-3 0,4 1-6 0,-5 6-2 0,5-5-5 16,-3-2-5-16,2-1-19 0,-2-5-26 0,3 6-24 16,0-5-27-16,0 0-26 0,3-11-36 15,-5 15-38-15,5-15-55 0,-1 10-121 0,1-10-362 0,0 0 161 16</inkml:trace>
          <inkml:trace contextRef="#ctx0" brushRef="#br0" timeOffset="25476.09">19706 1769 79 0,'12'-3'287'15,"2"-4"-19"-15,-1 0-19 0,6 3-18 0,-1 1-25 16,8-2-22-16,-2 1-13 0,8 3-17 0,-3-6-15 16,-1 6-15-16,2 1-12 0,-3 0-11 0,0-2-7 15,-2 4-13-15,-6-1-19 0,-2-1-31 0,1 2-25 16,-4 2-32-16,-2-3-27 0,-12-1-26 0,20 1-33 15,-20-1-27-15,15 2-59 0,-15-2-131 0,0 0-357 16,0 0 159-16</inkml:trace>
          <inkml:trace contextRef="#ctx0" brushRef="#br0" timeOffset="25997.12">20650 1590 280 0,'0'0'296'0,"0"0"-19"0,0 0-10 0,21-16-13 15,-21 16-17-15,11-8-17 0,-11 8-18 0,12-8-17 16,-5 3-18-16,-7 5-7 0,13-9-13 0,-7 4-12 16,2-5-12-16,1 5-10 0,0-2-8 0,0-5-12 15,-3 4-9-15,3-3-6 0,1 1-13 0,0-1 2 16,1 0-18-16,-4 1-1 0,-1 0-6 0,2 3-3 0,-2 0-3 15,-6 7-8-15,13-10-1 0,-8 5-5 16,-5 5-5-16,0 0-6 0,4-8-10 0,-4 8-8 0,0 0-3 16,0 0 3-16,0 0 1 0,0 0 1 15,0 0-2-15,-1 32 2 0,1-16 0 0,-3 2 2 16,-2-1-2-16,-1 5 3 0,0 4 1 0,3-1-4 0,-3 3 2 16,2-3 0-16,1 1 1 0,-3-1 1 0,4-1 4 15,-1 0-3-15,2-2 2 0,1-4 0 0,-5 6 1 16,4-6-25-16,-1-4-17 0,2 3-13 0,-3 0-19 15,0-3-18-15,2-1-19 0,-5-1-23 0,2 2-27 16,-2-5-27-16,3-2-29 0,3-7-55 0,-11 8-143 16,11-8-446-16,0 0 198 0</inkml:trace>
          <inkml:trace contextRef="#ctx0" brushRef="#br0" timeOffset="26494.17">21426 1217 160 0,'0'0'171'0,"0"0"-18"16,0 0-12-16,0 0-9 0,0 0-10 0,0 0-1 16,0 0-5-16,0 0-2 0,13 45-7 0,-5-28-6 15,-2 6 0-15,1 5-4 0,2 6-2 0,6 0-8 16,-6-5-7-16,3 6-5 0,0 0-9 0,-3 1-3 16,-2 1-4-16,-1-2-7 0,-1-8-4 0,-2 9-3 15,-3-10-7-15,-3 1-2 0,-2 3-1 0,-1-5-5 16,-4-1 1-16,-7 0-3 0,-2 1-8 0,-5 3-21 0,3-8-17 15,-3-1-27-15,-4 5-25 0,3-7-26 0,1-5-27 16,3 3-26-16,6-6-51 0,0 1-104 16,6-5-329-16,2 1 146 0</inkml:trace>
          <inkml:trace contextRef="#ctx0" brushRef="#br0" timeOffset="28342.1">21934 1079 6 0,'0'0'162'0,"0"0"-12"16,0 0-10-16,0 0-7 0,0 0-11 0,0 0-15 15,0 0-1-15,0 0-18 0,0 0 0 0,0 0-6 16,41-5-8-16,-41 5-6 0,13-3-6 0,-13 3-4 15,13-1-8-15,-13 1-1 0,0 0-8 0,20 4-4 16,-20-4 1-16,12 1-2 0,-12-1-5 0,10 3-2 16,-10-3-4-16,11 8 4 0,-5-3-6 0,-6-5-2 15,9 10 5-15,-3-4 1 0,-6-6-4 0,9 11-2 16,-5-4-1-16,0 1 2 0,1 0 2 0,1 0-1 16,-2 2-2-16,-1 0 4 0,3 3 6 0,0-1 5 15,0 0 0-15,0 4 1 0,2-3-5 0,-2 1 1 0,1 3-6 16,1-4 2-16,-1 2-3 0,2 1-1 0,-2 2-5 15,1-5-1-15,2 5-1 0,-1-3 1 16,0 1-1-16,2-3-1 0,-2 4 2 0,4-6-1 0,-1 3 0 16,-3 0-2-16,3-2 0 0,0-1 2 0,-5-3-1 15,1 2 0-15,-1-3-3 0,-1 0 4 0,0-1-4 16,-6-6 0-16,8 9 0 0,-8-9-1 0,5 7 0 16,-5-7-3-16,6 8 2 0,-6-8 7 0,0 0 11 15,0 0 7-15,0 0-2 0,-17 15 1 0,6-14-5 16,-2 3-3-16,-1-2 2 0,-5 3-4 0,1-2-3 15,0 0-3-15,2 1-4 0,1-3 4 0,-3 5-8 16,3-3 2-16,2 4-6 0,1-4 3 0,-2 1-3 16,4 0-1-16,-1 2-1 0,2 0 1 0,2-1-1 15,-1 2 0-15,1 0-4 0,7-7 3 0,-7 15-4 0,2-8 3 16,5-7-1-16,-3 13 1 0,3-13 0 16,-3 17-2-16,3-17 0 0,6 11 0 0,-1-4 0 15,-2 2 1-15,-3-9 0 0,11 16 0 0,-5-10-1 0,0 1-1 16,0 1 0-16,2-1 0 0,-1 0-3 0,-1-1 5 15,-6-6-1-15,12 11 0 0,-6-5-2 0,-3 2-5 16,-3-8 2-16,8 13 4 0,-4-9-3 16,-4-4 2-16,3 17-2 0,-3-17 1 0,0 18-2 0,-1-9 4 15,1-9-1-15,-6 18 0 0,4-7 0 0,1 2 1 16,-4 2 0-16,4-4 2 0,-4 3-4 0,2 1 4 16,-1 8-2-16,1-8 0 0,3 9-1 0,-5 1-6 15,5-1-13-15,-1 0-7 0,-2 1-18 0,0 1-24 16,-3 0-20-16,0 1-27 0,-3-1-44 0,-2 1-50 15,-2-3-211-15,6 2-455 0,-5-3 201 0</inkml:trace>
        </inkml:traceGroup>
        <inkml:traceGroup>
          <inkml:annotationXML>
            <emma:emma xmlns:emma="http://www.w3.org/2003/04/emma" version="1.0">
              <emma:interpretation id="{F529F4B0-4708-4AC2-89B5-B58B1B2B3452}" emma:medium="tactile" emma:mode="ink">
                <msink:context xmlns:msink="http://schemas.microsoft.com/ink/2010/main" type="inkWord" rotatedBoundingBox="25485,2803 26243,2796 26246,3079 25488,3086"/>
              </emma:interpretation>
            </emma:emma>
          </inkml:annotationXML>
          <inkml:trace contextRef="#ctx0" brushRef="#br0" timeOffset="34952.01">23745 1577 9 0,'0'0'184'0,"0"0"-19"16,0 0-22-16,0 0-11 0,0 0-8 0,0 0-13 15,0 0-4-15,0 0-7 0,0 0-12 16,36-7-4-16,-36 7-9 0,18 0-5 0,-18 0-12 0,13 0-2 16,-13 0-8-16,22 1-1 0,-11 2-1 0,5-2-3 15,1 1-7-15,-1-1 0 0,3 2 3 0,2 0-6 16,6 1-6-16,2-3 5 0,-3 1-3 0,4 2-3 15,9-4 1-15,3 5 2 0,-4-5-1 16,4 1-3-16,-12 0-2 0,1-1 2 0,7 0-3 0,-7-1 0 16,-4 1-6-16,-2 0 4 0,-2 0-7 0,-4-1-1 15,-3 1 0-15,-5-2-1 0,1-1 0 0,-12 3 0 16,16 0-5-16,-16 0-1 0,17 0-3 0,-17 0-15 16,0 0-14-16,0 0-13 0,0 0-10 0,0 0-15 15,0 0-4-15,0 0-9 0,-42 10-20 0,25-7-24 16,-2-2-163-16,-5 5-308 0,5-5 137 0</inkml:trace>
          <inkml:trace contextRef="#ctx0" brushRef="#br0" timeOffset="35226.15">23796 1853 171 0,'19'-4'186'0,"6"4"-8"0,5 0-13 0,13-2-1 15,2 2-9-15,4-5-6 0,-1 1-8 0,1 2-13 16,-1 2-10-16,-5-4-8 0,-1 1-18 0,-3 3-7 16,-11 0-3-16,-1 0-13 0,1 0-13 0,-8 0 3 15,-4 0-13-15,1 0-18 0,-4-1-17 0,-3 2-16 16,-10-1-16-16,15-1-17 0,-15 1-27 0,14 0-17 15,-14 0-30-15,0 0-63 0,10-4-108 0,-10 4-306 16,0 0 135-16</inkml:trace>
        </inkml:traceGroup>
        <inkml:traceGroup>
          <inkml:annotationXML>
            <emma:emma xmlns:emma="http://www.w3.org/2003/04/emma" version="1.0">
              <emma:interpretation id="{C62C1849-C813-4095-89A3-07A8DB203A56}" emma:medium="tactile" emma:mode="ink">
                <msink:context xmlns:msink="http://schemas.microsoft.com/ink/2010/main" type="inkWord" rotatedBoundingBox="27019,2515 28189,2504 28205,4206 27034,4216"/>
              </emma:interpretation>
            </emma:emma>
          </inkml:annotationXML>
          <inkml:trace contextRef="#ctx0" brushRef="#br0" timeOffset="35920.86">25754 1286 44 0,'0'0'192'0,"9"-3"-20"16,-9 3-6-16,0 0-20 0,19 1-9 0,-11 3-15 0,-8-4-6 15,12 13-9-15,-8-6-11 0,-1 0-7 0,3 6-7 16,-3-1-6-16,0 3-2 0,-6 2-4 15,0 1-2-15,0 0-9 0,-4 1 0 0,-2-5 1 16,-2 8-5-16,-4-3 2 0,-4-4-4 0,-1-1-5 16,0 0-3-16,-6-3-8 0,4 2-1 0,-5-2-2 15,-1-1-4-15,1-2 0 0,-2 2-3 0,0-8-4 0,0 3-4 16,-1-5-1-16,5 5 1 0,3-4-1 0,2-1-2 16,7 0-2-16,-6-1 1 0,2-1 0 0,1-1-1 15,2-1-5-15,14 4 0 0,-18-7 0 0,11 5-1 16,7 2-4-16,-6-15-4 0,0 7 1 0,6 8-5 15,6-19-8-15,0 8-2 0,0-1-6 0,4-4 1 16,-1 1 0-16,9-1-5 0,0-2 0 0,2 0 4 0,-1 4 2 16,-1-3-4-16,1 4-1 0,4-5 7 15,-9 7 5-15,3 0-4 0,-1 1 4 0,1 2-8 16,-1-4 11-16,0 5-1 0,1 2 4 0,-2-5 0 0,1 5 0 16,-2-2 2-16,2 5 3 0,-6-1-5 15,5 1 6-15,-1 2-5 0,-14 0 2 0,30 4 9 0,-14 1-1 16,3 1 5-16,-4 5 0 0,9 7 4 0,-1-1 1 15,2 9 0-15,2 0 0 0,-5 5 1 0,4 4 2 16,-4-4 1-16,0 5 1 0,-4-2-5 0,5 2 3 16,-12 2-7-16,3 7 5 0,-5-4 0 0,-2 3 1 15,-4 4-6-15,-3-3 1 0,-6 5-15 0,-13 13-22 16,0 3-17-16,-8-1-26 0,-6-5-37 0,-9-5-37 16,-3-1-223-16,13-13-394 0,-4-5 175 0</inkml:trace>
          <inkml:trace contextRef="#ctx0" brushRef="#br0" timeOffset="123594.87">25312 2862 59 0,'0'0'180'0,"39"0"-6"15,-39 0-7-15,0 0-12 0,17 0-11 0,-7-5-13 16,-10 5-11-16,22-1-9 0,-8 0-13 0,2 1-4 16,-4 0-6-16,7-4-10 0,7 8-5 0,1-3 0 15,3 0-8-15,11 4-9 0,4 0-1 0,4 0-9 16,2-1 1-16,1 2-5 0,3-2-1 0,23 7-6 16,-26-8-5-16,3 3 2 0,-3-1-4 0,1 5-5 0,-3-3-4 15,0 0-7-15,-9 0-11 0,6 0-29 0,-9-1-8 16,-9-1-21-16,-5 0-34 0,-5-2-23 0,-1 1-61 15,-8-3-121-15,1-1-321 0,-11 0 141 0</inkml:trace>
          <inkml:trace contextRef="#ctx0" brushRef="#br0" timeOffset="123144.82">25335 2646 146 0,'0'0'143'0,"0"0"-7"0,0 0-9 0,0 0-1 16,19-18-4-16,-19 18-9 0,0 0-9 0,14-6-2 15,-14 6-7-15,0 0-7 0,10-5-5 0,-10 5-5 16,0 0-7-16,9-4-9 0,-9 4-11 0,13-2-2 15,-13 2 1-15,17-1-7 0,-5 1-2 0,4 0-5 16,-2 1-1-16,8 1-4 0,5 2-2 0,1 0 0 16,14-3-1-16,4 5-5 0,-1-1 2 0,4 0-2 15,6 2-1-15,0-4-2 0,20 2 0 0,-20 1-1 16,-1 0 0-16,-2-3-5 0,-3 1 4 0,-1 0-3 0,-2-1-7 16,-4-2 5-16,-3 2-2 0,-9-3-1 15,-2-2 1-15,-12 2-9 0,4 2 6 0,-1-4 1 0,-6 2 0 16,-4-1-1-16,-9 1-6 0,18-1 3 0,-18 1 2 15,12-6-4-15,-12 6 0 0,0 0-6 0,0 0-6 16,0 0-10-16,0 0-9 0,0 0-11 0,0 0-12 16,0 0-12-16,-31-8-12 0,31 8-13 0,-16 0-23 15,16 0-22-15,-18 0-155 0,18 0-312 16,-20-1 138-16</inkml:trace>
        </inkml:traceGroup>
      </inkml:traceGroup>
    </inkml:traceGroup>
    <inkml:traceGroup>
      <inkml:annotationXML>
        <emma:emma xmlns:emma="http://www.w3.org/2003/04/emma" version="1.0">
          <emma:interpretation id="{57B42D9F-264E-4271-AAE4-16726B8A3C7E}" emma:medium="tactile" emma:mode="ink">
            <msink:context xmlns:msink="http://schemas.microsoft.com/ink/2010/main" type="paragraph" rotatedBoundingBox="5508,4507 27825,4533 27821,7480 5504,745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45BC4A3-3125-4349-BB6D-49B33CBFE3D6}" emma:medium="tactile" emma:mode="ink">
              <msink:context xmlns:msink="http://schemas.microsoft.com/ink/2010/main" type="line" rotatedBoundingBox="5508,4507 27825,4533 27823,6435 5505,6408"/>
            </emma:interpretation>
          </emma:emma>
        </inkml:annotationXML>
        <inkml:traceGroup>
          <inkml:annotationXML>
            <emma:emma xmlns:emma="http://www.w3.org/2003/04/emma" version="1.0">
              <emma:interpretation id="{E5720D1F-205B-4969-965C-937DF2A29D93}" emma:medium="tactile" emma:mode="ink">
                <msink:context xmlns:msink="http://schemas.microsoft.com/ink/2010/main" type="inkWord" rotatedBoundingBox="5508,4507 8154,4510 8152,5834 5506,5831"/>
              </emma:interpretation>
            </emma:emma>
          </inkml:annotationXML>
          <inkml:trace contextRef="#ctx0" brushRef="#br0" timeOffset="43551.89">4600 3793 168 0,'3'7'221'15,"-3"-7"-23"-15,0 0-14 0,0 0-15 0,0 0-11 16,12 4-11-16,-12-4-7 0,0 0-3 0,12 2-12 15,-12-2-8-15,12 1-12 0,-12-1-6 0,16 4-14 16,-5-3-4-16,1-1-10 0,-12 0-7 0,19 5-8 16,-3-1-2-16,-2-1-8 0,-5 0 0 0,4 1-14 15,-4 0-14-15,8-1-15 0,-10 1-17 0,5 0-13 16,-5-2-19-16,-7-2-15 0,14 8-18 0,-5-5-25 16,-9-3-26-16,9 10-44 0,-9-10-142 0,1 9-340 15,-1-9 151-15</inkml:trace>
          <inkml:trace contextRef="#ctx0" brushRef="#br0" timeOffset="43738.37">4554 4171 239 0,'19'0'223'15,"-4"-2"-20"-15,3-1-18 0,1 0-19 0,5 0-18 16,-4 3-15-16,8 0-17 0,-9 0-20 0,1 0-29 15,-1 0-27-15,1 3-26 0,-1 0-14 0,-6 0-47 16,7-3-31-16,-13 2-174 0,-7-2-271 0,20 2 121 16</inkml:trace>
          <inkml:trace contextRef="#ctx0" brushRef="#br0" timeOffset="44406.15">5510 3951 221 0,'0'0'218'0,"0"0"-26"15,0 0-4-15,0 0-15 0,0 0-8 0,0 0-13 16,0 0-17-16,0 0-10 0,21-25-14 0,-15 18-6 16,-6 7-12-16,12-11-12 0,-5 3-5 0,5-3-10 15,-5 6-6-15,2-6-8 0,2 4-4 0,2-3-5 16,-1 1-5-16,2-2-3 0,-7 2-2 0,8 0-3 15,-2 3-4-15,-2-1-4 0,4-2-6 0,-5 7 2 16,1-3-3-16,1-1-4 0,-2 5 0 0,-10 1-3 16,16-6-1-16,-7 5-5 0,-9 1-6 0,14 5 7 0,-14-5-2 15,13 3 0-15,-13-3 0 0,12 13 0 16,-12-3 1-16,3 1-3 0,0 3 5 0,-3 1-2 16,-3-1 2-16,0 4-1 0,3-1-1 0,-6 3-3 0,3-4 2 15,-1 3 2-15,-2 2-3 0,0 1 3 0,-5-1 0 16,5-5-3-16,0 1 2 0,-1-2 1 0,-2-1 1 15,1 0-4-15,0 0 5 0,-6 3-1 0,1-3 1 16,1 0-3-16,-8 0-2 0,7 0 2 0,0 0 1 16,-4-3 0-16,-1-1 1 0,-3 2 0 0,5-3 1 15,-3 1 2-15,-1-2 2 0,2-1 0 0,0 1 7 16,6-5 10-16,-4 2 7 0,6-2 6 0,10-3 2 16,-17 2 1-16,17-2 7 0,0 0 4 0,-18 0-5 15,18 0 2-15,0 0-3 0,-7 2-5 0,7-2-5 0,0 0-7 16,0 0-4-16,0 0 0 0,0 0 2 15,19-19-5-15,-8 15-1 0,4 0-6 0,-1-3 1 16,4 3-2-16,-1 0-4 0,2 0-2 0,1 1 1 16,0 0-8-16,-2 3-19 0,2-2-21 0,-4 4-23 15,4-2-27-15,-7 0-24 0,6 3-21 0,-5 0-29 0,1-1-34 16,3 1-242-16,-1 0-474 0,0-2 210 0</inkml:trace>
          <inkml:trace contextRef="#ctx0" brushRef="#br0" timeOffset="44607.08">6405 4158 230 0,'0'0'318'0,"0"0"-36"16,7-3-29-16,-7 3-27 0,0 0-17 0,0 0-22 16,0 23-16-16,0-23-20 0,-10 24-16 0,4-6-11 0,-5-1-13 15,5-3-13-15,-7 9-7 0,1 3-5 16,-5 1-19-16,-2 1-26 0,0 5-28 0,-5-3-39 15,1 2-38-15,-5 0-41 0,1 1-30 0,-1-9-51 0,-2 5-194 16,8-12-411-16,-1-1 182 0</inkml:trace>
          <inkml:trace contextRef="#ctx0" brushRef="#br0" timeOffset="43031.13">4197 3825 61 0,'0'0'166'0,"0"0"-16"0,0 0-23 16,-3-9 3-16,3 9-11 0,0 0-8 0,0 0-8 15,0 0-3-15,0 0-5 0,0 0 5 0,2-20 0 16,-2 20-1-16,0 0 1 0,0 0 5 0,3-10-4 0,-3 10 6 16,0 0-1-16,0 0 2 0,0 0-12 15,0 0 6-15,0 0-7 0,-5-12-7 0,5 12-10 16,0 0-7-16,0 0-10 0,0 0-6 0,0 0-8 15,0 0-5-15,0 0-9 0,0 0-1 0,0 0-3 0,0 0 0 16,0 0-5-16,0 0-7 0,0 0 3 0,5 47-6 16,-2-36 0-16,-2 4 0 0,1-2-1 0,1 5-2 15,0-1-2-15,-3 0 3 0,4 1-3 0,2 3-2 16,-6-4-1-16,6 1-1 0,-3 2-2 0,-1 4 4 16,2-9-2-16,-2 5-3 0,1-3 2 0,-2 1 2 15,1 3-1-15,4-3-2 0,-5 3-2 0,4 3 0 16,-5-6 0-16,1 0 2 0,-1 5-1 0,0-5 1 15,0-2 0-15,0 1-2 0,-3-1 3 0,5 1-3 16,-2-3 0-16,0 0 5 0,-2 0-3 0,-2-2 0 16,4 1-2-16,0 2 3 0,0-15-5 0,-3 20 1 15,-2-14 2-15,5-6-3 0,-4 15 2 0,2-5 2 0,2-10 3 16,-6 11-3-16,6-11 0 0,-7 6 5 16,7-6-5-16,-6 10 1 0,6-10 0 0,-14 5 0 15,7-2-2-15,7-3 5 0,-21 1-3 0,5-1 1 0,1-4 0 16,0 4-1-16,-5-1-2 0,2-8 2 0,-4 4-4 15,-2-1 4-15,-1-4-4 0,-2-1 4 0,3 1-9 16,3-1 3-16,-3-4-8 0,2 1-4 0,0 2-7 16,7 0-11-16,0-5-17 0,-3-1-18 0,6 4-20 15,2-3-23-15,-1 1-10 0,4-1-22 0,-1-5-31 16,1-1-234-16,1 3-442 0,1 1 196 0</inkml:trace>
          <inkml:trace contextRef="#ctx0" brushRef="#br0" timeOffset="43301.85">4197 3333 273 0,'-1'-19'260'0,"-1"10"-20"0,2 9-23 0,0 0-24 16,0-18-20-16,0 18-21 0,0 0-15 0,0 0-17 16,5-12-15-16,-5 12-21 0,0 0-19 0,0 0-22 15,0 0-13-15,0 0-22 0,22 26-16 0,-16-15-27 16,-3 3-27-16,2 3-31 0,-2-3-25 0,0 5-60 16,-6 1-90-16,3-3-290 0,6 0 129 0</inkml:trace>
        </inkml:traceGroup>
        <inkml:traceGroup>
          <inkml:annotationXML>
            <emma:emma xmlns:emma="http://www.w3.org/2003/04/emma" version="1.0">
              <emma:interpretation id="{3899C98A-FBA8-4CCA-A3D1-D6ED46AEAE7A}" emma:medium="tactile" emma:mode="ink">
                <msink:context xmlns:msink="http://schemas.microsoft.com/ink/2010/main" type="inkWord" rotatedBoundingBox="9598,5437 12147,5440 12146,5857 9597,5854"/>
              </emma:interpretation>
            </emma:emma>
          </inkml:annotationXML>
          <inkml:trace contextRef="#ctx0" brushRef="#br0" timeOffset="46469.8">7857 4220 178 0,'0'0'222'0,"0"-12"-10"0,0 12-20 16,0 0-17-16,0 0-19 0,0 0-22 15,0 0-13-15,0 0-14 0,0 0-10 0,0 0-10 0,0 0-3 16,17 31-8-16,-14-13-7 0,0-2-3 0,3 5-5 16,-2 4-5-16,2-3-7 0,1 4 2 15,-4-1-4-15,3-3-7 0,-6 4-2 0,6-1-3 0,-6-12-4 16,3 7-5-16,0-2 2 0,-3-1-5 0,2-4-1 15,-2-1-2-15,0 1-1 0,0-13 0 0,0 18 0 16,1-11-6-16,-1-7 1 0,0 12 0 0,0-12-2 16,0 0 3-16,-1 14 0 0,1-14 0 0,0 0-3 15,0 0-4-15,0 0 3 0,0 0-11 0,0 0-6 16,0 0-7-16,12-40-3 0,-3 26-6 0,6-7-8 16,1-2-2-16,-1 1 2 0,1-3 0 0,7-3 3 15,-4 3-1-15,-5 1 5 0,-1 1 1 0,5 4 2 0,-11 2 8 16,7-1-4-16,-1 3 10 0,-4 1 6 0,-1 1 14 15,3 1-2-15,0 4 7 0,-8-2 3 16,3 3-3-16,-6 7-5 0,12-11-1 0,-12 11-2 0,7-4-9 16,-7 4 8-16,0 0-1 0,0 0-3 0,20 8 1 15,-14 1-3-15,-3 0-6 0,7 0 9 0,-7 4-5 16,3 2 5-16,1-2-3 0,-4 2 2 0,5 1 0 16,-2 0 1-16,-3-1-1 0,1 1-1 0,-1 1-2 15,0-3 1-15,3 1 0 0,-3-2 1 0,-3-1 0 16,6 1 0-16,-4-3-2 0,-2-10 2 0,4 19-4 0,-2-11 2 15,-2-8-2-15,6 11 1 0,-6-11 1 16,4 7 0-16,-4-7-1 0,0 0-1 0,5 6 0 16,-5-6-3-16,0 0-5 0,0 0-11 0,23-13-11 0,-9 2-1 15,-5 2 0-15,3-4-2 0,0 2-3 16,3-10 2-16,1 2-6 0,-3 0 5 0,-2 5 3 16,4-5 7-16,-3 1-2 0,4-2 3 0,-8 9 4 0,0-3 13 15,0 1 8-15,1 2 6 0,-5 1 8 0,2 2 3 16,-3 0 9-16,-3 8 0 0,11-9-5 0,-11 9-2 15,0 0-4-15,6-7 0 0,-6 7-3 0,0 0 0 16,0 0 4-16,16 18 1 0,-13-9-4 0,3 2-1 16,-1 1-1-16,-1 1-1 0,0 4-1 0,4-6-1 15,-2 6 0-15,0-5 1 0,3 5 1 0,-2-3-2 16,-1-1 0-16,5 2-2 0,-2-4 0 0,1-1 3 16,3 3-4-16,-4-5 1 0,2-2-2 0,-2 2-1 15,-2-6 0-15,2 6-6 0,0-6-6 0,-1 3 0 16,-8-5-9-16,19 0-4 0,-7 0-8 0,-12 0-2 0,16-10-13 15,-5 5 4-15,-2-6-6 0,1 2 4 16,-1-3 0-16,2-1 5 0,3 0 2 0,-2-2 3 0,-6 2 0 16,0 0 11-16,3 1 0 0,-4 2 5 0,-2 3 11 15,6-2 4-15,-9 9 0 0,7-13 7 16,-7 13-3-16,6-7-1 0,-6 7-3 0,6-6 4 0,-6 6 6 16,0 0 4-16,0 0 6 0,18 11 2 0,-18-11 2 15,12 6 0-15,-3 3-3 0,-2-1 0 0,4 1-1 16,-5-4 2-16,4 6-3 0,2 3-2 0,0-7 3 15,0 7-5-15,-3-7 1 0,6 4 0 0,-2-2-6 16,-4 0 5-16,6 0-4 0,-6-5 3 0,1 3-5 16,-4-4-10-16,11 2-2 0,-10-2-6 0,5-1-4 15,-12-2-7-15,27 4 1 0,-15-8-4 0,-12 4-4 16,22-9-4-16,-10 5-2 0,2-3-7 0,-4 0 4 16,-1 0 2-16,2-6 3 0,-7 4 1 0,5 1 0 0,-6-3 4 15,4 2 5-15,-2 0 4 0,-2 2 15 16,1-4 6-16,-4 11 4 0,0-14 9 0,0 14 4 15,0 0 5-15,5-16-3 0,-5 16-1 0,0 0-2 0,0-10-1 16,0 10-1-16,0 0-1 0,0 0-4 0,0 0-3 16,0 0-2-16,0 0 0 0,-9-13-4 15,9 13 2-15,0 0-3 0,0 0 1 0,0 0-1 0,0 0-2 16,0 0 2-16,0 0 0 0,0 0 0 0,0 0 1 16,0 0-7-16,0 0 6 0,0 0 2 0,0 0-5 15,0 0 2-15,0 0-3 0,0 0 1 0,0 0 0 16,0 0 4-16,0 0-1 0,0 0-1 0,-9 27-4 15,9-27-1-15,0 0 7 0,0 0-4 0,0 0 0 16,0 0 2-16,0 0-1 0,0 0 3 0,0 0-3 0,0 0 2 16,0 0-5-16,0 0 1 0,0 0-2 15,0 0 3-15,0 0-2 0,0 0 2 0,0 0-2 16,19 8 1-16,-19-8 1 0,0 0-3 0,0 0 0 0,0 0 1 16,0 0 2-16,0 0 1 0,0 0-3 0,0 0 3 15,0 0-2-15,0 0 7 0,0 0 2 0,0 0 4 16,0 0 5-16,0 0 2 0,0 0 4 0,0 0 2 15,0 0 0-15,0 0-2 0,0 0 2 0,0 0-5 16,0 0 0-16,0 0-3 0,0 0-2 0,0 0-2 16,0 0-1-16,0 0-1 0,0 0 0 0,0 0 0 15,0 0-3-15,0 0 0 0,0 0-2 0,0 0-1 16,0 0 1-16,0 0-2 0,0 0-1 0,0 0 2 16,0 0-3-16,0 0 2 0,0 0-2 0,0 0-1 15,0 0 4-15,0 0-6 0,0 0-15 0,0 0-21 16,0 0-17-16,0 0-21 0,-25 3-30 0,25-3-35 15,-12 1-54-15,12-1-153 0,-21-1-373 0,21 1 165 0</inkml:trace>
          <inkml:trace contextRef="#ctx0" brushRef="#br0" timeOffset="47229.81">9214 4362 184 0,'-9'7'203'0,"3"0"-19"0,-1 0-18 0,0 0-17 16,7-7-13-16,-11 13-16 0,10-4-10 0,1-9-11 15,-6 17-9-15,6-17-5 0,3 11-10 0,-3-11 2 16,12 10-11-16,-5-6-2 0,9 2-6 0,-1-6-4 15,3 1-3-15,8-1-6 0,2-5-6 0,-4 4 0 16,1-1-8-16,3-6 0 0,-4 3-4 0,3-3 1 16,-1 1-4-16,-4 0-4 0,2-7-1 0,-9 4-4 15,1-1-2-15,-1 0-7 0,-2 1-1 0,-2-4-5 16,-4 2-2-16,-1 0 1 0,-3-2-2 0,-3-2 2 0,0 7-2 16,0-7 1-16,0 16-1 0,-9-15-3 15,2 5 4-15,-5 1 0 0,-2 6 3 0,-3-2 2 16,2 2 1-16,-5 3 3 0,-5 0 1 0,-2 3 0 0,2 1 4 15,-2 4-3-15,8-1-2 0,-4 2-1 0,-2 0 1 16,4 4-2-16,7-2 0 0,3 1 1 0,-3-2-3 16,5 7 1-16,3-7-2 0,-1 5 3 0,1 0-2 15,9-1 0-15,0-3 0 0,0-2-2 0,-2 2-5 16,5-2 1-16,8 2-4 0,-5-1-8 0,1-2-1 16,3-2-6-16,-1 1 0 0,8-3-8 0,-4 0-8 15,2-1-1-15,0-1-25 0,-2-1 2 0,1-1 3 16,-1-1-9-16,2-1-7 0,-3-1 3 0,-2-1 3 0,1-3 1 15,-2 0 17-15,0-1 3 0,0-2 11 16,-5-2-2-16,6 3 9 0,-7-4 20 0,3 2 11 16,-3 2 18-16,2 0 6 0,-7 2 12 0,5 0 16 15,-6 7 1-15,6-13 1 0,-6 13-2 0,0 0-7 0,8-8-7 16,-8 8-7-16,0 0 3 0,0 0-1 16,0 0-3-16,0 0 2 0,18 11 0 0,-12-4-3 0,0 3-2 15,0-3-3-15,-2 4-2 0,6 4-6 0,2-2 4 16,-4 0 1-16,2 3-13 0,2-2-20 0,0-1-19 15,-3 1-29-15,3 1-32 0,-2-7-30 0,-1-3-196 16,-3 2-341-16,3-4 152 0</inkml:trace>
          <inkml:trace contextRef="#ctx0" brushRef="#br0" timeOffset="47480.75">10038 4227 223 0,'9'-7'222'0,"-9"7"-20"0,10 0-15 0,-10 0-16 16,19 2-16-16,-5 3-9 0,-2 3-22 0,0 1-6 0,1 4-5 15,-1-2-13-15,1 3-6 0,1 0-12 0,1 3-9 16,0 4-4-16,-3-7-5 0,1 3-7 16,0-1-5-16,-1-3-1 0,0 2-14 0,-3 0 3 0,0 0-4 15,2 0-8-15,-4-3-1 0,1 0-15 0,-1 2-16 16,-2-4-20-16,0-5-20 0,1 3-5 0,0-1-18 15,-3-1-21-15,-3-6-16 0,8 7-28 0,-8-7-197 16,0 0-356-16,0 0 158 0</inkml:trace>
          <inkml:trace contextRef="#ctx0" brushRef="#br0" timeOffset="47673.16">10406 4208 157 0,'-24'5'220'0,"9"4"-15"0,-3 4-16 16,-3 3-17-16,2 1-15 0,0 1-16 0,-8 9-12 16,3 1-14-16,5-4-10 0,-7 4-9 0,2 2-7 0,0-3-11 15,5-4-20-15,1 0-18 0,2-1-25 0,2-2-16 16,-2 0-23-16,1-1-28 0,5-4-20 16,1-1-39-16,4-4-174 0,-2-3-308 0,7-7 137 0</inkml:trace>
        </inkml:traceGroup>
        <inkml:traceGroup>
          <inkml:annotationXML>
            <emma:emma xmlns:emma="http://www.w3.org/2003/04/emma" version="1.0">
              <emma:interpretation id="{4372C587-DB86-4A83-AF32-B712ABFAF465}" emma:medium="tactile" emma:mode="ink">
                <msink:context xmlns:msink="http://schemas.microsoft.com/ink/2010/main" type="inkWord" rotatedBoundingBox="12772,5242 14594,5244 14593,6419 12771,6417"/>
              </emma:interpretation>
            </emma:emma>
          </inkml:annotationXML>
          <inkml:trace contextRef="#ctx0" brushRef="#br0" timeOffset="48328.12">11298 4010 212 0,'0'0'196'0,"-14"4"-10"0,5-1-17 16,9-3-10-16,-17 8-12 0,8-3-11 0,-5 3-7 15,4-1-13-15,1-1-8 0,-5 2-10 0,4 0-12 16,-1 4-7-16,1-4-6 0,1 2-8 0,2 0-8 16,1-3-5-16,0 3-4 0,1-3-7 0,2 4-2 15,3-11-2-15,0 24-3 0,0-16-7 0,0-8-1 16,3 21-3-16,3-11 2 0,2 0-3 0,2 1-3 16,-1 0-6-16,1-2 5 0,1 0-6 0,1-1 2 15,-5-2-5-15,5 4 0 0,-6-1-2 0,2-3 2 16,-2 3-6-16,0-6 2 0,-6-3-2 0,7 14 1 15,-7-14 1-15,-1 15-6 0,1-15 4 0,-11 15 0 0,2-4 0 16,-3 0 1-16,-1 0 4 0,-1-2-2 0,-1 2-4 16,-1-2-1-16,1 3 1 0,0-1 3 0,-1-1-2 15,2 0 1-15,0 1-5 0,2-1 1 0,1 1 3 16,1-2-3-16,2-1-2 0,2-3 2 0,0 4-2 16,3 0 1-16,3-9 0 0,-4 17-7 0,4-17-1 15,4 11-2-15,2-2-2 0,2-2 6 0,-1-1-4 16,2 3 5-16,-1-2-2 0,7 3 2 0,-2-2 0 15,0 2 0-15,-2-3-1 0,1 2 3 0,-2 2 0 16,4-4 3-16,-4 4 5 0,2-1 0 0,0 1 10 16,-3 2 3-16,1 1 1 0,-1 1 3 0,-1-1-2 15,-1 3-1-15,2-3 4 0,-4 3 0 0,-1-1-4 16,1 0 0-16,-2 3-4 0,1-1 5 0,-3 2-4 0,1 0-1 16,-4 1 0-16,2-1-13 0,-1-2-20 0,-2 6-26 15,2-8-22-15,-1 3-30 0,1-5-32 16,1 1-38-16,-3-1-200 0,6-6-397 0,4 3 175 0</inkml:trace>
          <inkml:trace contextRef="#ctx0" brushRef="#br0" timeOffset="49690.32">12084 4170 111 0,'0'0'170'0,"-3"8"-12"0,3-8-3 15,3 17-14-15,-3-17-12 0,0 14-11 0,-3-3-12 16,3 1-11-16,0-12-1 0,-2 23-9 0,1-12 0 15,-4 5-6-15,4-2-6 0,-5-2 0 0,-2 4-7 16,2-4-3-16,-2 0 2 0,-3 1-5 0,-2-4-7 16,-1 2-3-16,1 1-4 0,-7 3-4 0,6-5-3 15,-6-4-3-15,5 1-10 0,-3 1 5 0,0-2-3 16,1-1-5-16,3 0-2 0,-4 1-2 0,3-2 1 16,-1-3-1-16,-1 0-6 0,6-1 2 0,11 0 2 15,-26-4-2-15,17 1 0 0,9 3-3 0,-21-7-6 0,12-1-5 16,2 2-5-16,7 6-6 0,-3-21-6 15,3 21-2-15,9-25-6 0,-2 11-4 0,4 0 4 16,-1-6-1-16,4 2-2 0,2-3 3 0,3 3 4 16,1-2-3-16,-2 2 8 0,4 1-2 0,-2 0 0 0,0 2 6 15,-3 5-5-15,2-7 4 0,1 6 1 0,-1-3 0 16,-1 4 2-16,-8-1 2 0,2 4 2 0,2-2 3 16,-4 5-3-16,1-6-1 0,-1 6 6 0,-1-1 7 15,-9 5 2-15,12-7 1 0,-12 7 1 0,12-6-4 16,-12 6-1-16,9-6 0 0,-9 6 3 0,10-3 0 15,-10 3-2-15,0 0-3 0,15 0 2 0,-15 0-1 16,12 5 0-16,-12-5 5 0,13 7 0 0,-7-3 5 16,2 3 2-16,1 0 6 0,1 3-1 0,1 1 2 15,-2-5 2-15,0 2-4 0,3 9 5 0,-1-6-4 16,-2 0-3-16,3 6 0 0,-1-5 0 0,-2 3 0 16,0-3-1-16,3 8-2 0,-5-5-3 0,2-2 2 0,0 5-3 15,-2-5-1-15,-4 4 1 0,0-1 1 16,-1 3 3-16,-1-5 0 0,1 6 0 0,-2-3 0 0,-2-1-3 15,2 2-5-15,-3 5 2 0,0-2 3 0,0-3-3 16,-3 0 0-16,2 3-5 0,-3-1 5 0,-1 1-1 16,2 2-4-16,-1-7 6 0,-1 5-2 0,-2 0-1 15,-1-2-3-15,1 3 3 0,1-8-2 0,-2 3 0 16,-3 2-10-16,0-5-9 0,4 0-17 0,-1 1-18 16,-1-3-22-16,2-1-26 0,-1 3-28 0,4-7-36 15,-3-1-66-15,4 1-121 0,6-7-375 0,-9 7 167 16</inkml:trace>
          <inkml:trace contextRef="#ctx0" brushRef="#br0" timeOffset="49913.31">12832 4666 169 0,'14'3'208'0,"-14"-3"-30"15,3 8-4-15,-3-8-14 0,4 19-16 0,-7-7-20 0,3 3-1 16,-7 4-15-16,1-1-11 0,-5 3-7 0,-5 6-8 16,-6 5-16-16,-4 1 3 0,0 0-10 0,-7-1-15 15,4 3-12-15,-3-4-29 0,-3 2-23 0,-1-3-22 16,4-1-34-16,0-2-27 0,1-3-179 0,-3-2-305 16,10-5 136-16</inkml:trace>
        </inkml:traceGroup>
        <inkml:traceGroup>
          <inkml:annotationXML>
            <emma:emma xmlns:emma="http://www.w3.org/2003/04/emma" version="1.0">
              <emma:interpretation id="{E805843B-45CC-4425-9517-3959CA8DEEC6}" emma:medium="tactile" emma:mode="ink">
                <msink:context xmlns:msink="http://schemas.microsoft.com/ink/2010/main" type="inkWord" rotatedBoundingBox="15784,5292 18813,5296 18812,6124 15783,6120"/>
              </emma:interpretation>
            </emma:emma>
          </inkml:annotationXML>
          <inkml:trace contextRef="#ctx0" brushRef="#br0" timeOffset="51137.28">14043 4160 54 0,'5'-11'168'0,"1"4"-8"0,1 0-24 0,7-1-9 15,1-1-12-15,1 2-10 0,1 0-6 0,2 1-10 16,6 2-2-16,1-1-12 0,-3 3-4 0,3 2 5 16,1 0-7-16,0 0-3 0,-1 2 2 0,4 2-9 15,-1 1 0-15,-3 1 2 0,1-1-5 0,-1 4-9 16,-4 2-10-16,0 2 6 0,-5-2-4 0,-1 2 2 16,-2-2-10-16,-1 3-3 0,-4-1-5 0,1 2 4 15,-2 1-3-15,-5-1-1 0,0-1 2 0,-3 1 4 16,-5-1 2-16,-1-1-2 0,-3 1-3 0,-3 1-4 15,-1-2 1-15,-6 4-2 0,-2-6-5 0,-3 1 1 16,7-3-7-16,-3 3-17 0,-4 0-19 0,9-4-19 16,-3 2-22-16,0-4-27 0,3 2-27 0,2-6-46 0,-2 3-148 15,4-2-340-15,11-3 151 0</inkml:trace>
          <inkml:trace contextRef="#ctx0" brushRef="#br0" timeOffset="50792.37">14061 4281 50 0,'0'0'249'0,"8"-8"-22"15,-8 8-28-15,0 0-23 0,0 0-19 0,0 0-13 16,0 0-14-16,0 0-7 0,0 0-6 0,12 31-4 0,-17-16-8 16,4 3-6-16,-1 4-5 0,2 2-3 15,-3 1-6-15,2 2-2 0,-1-1-7 0,2 0-5 16,-4 3-10-16,1-1-4 0,3 3-2 0,0-5-4 0,0 1-9 15,0 0-1-15,-3-1-3 0,3-2-4 0,0 0-4 16,3-7-4-16,-2 6-1 0,1-5 0 0,-1-3-5 16,-1-1-10-16,6-1-14 0,-3 0-10 0,0-4-19 15,-3-9-19-15,3 17-13 0,-3-9-24 0,0-8-13 16,2 12-10-16,-2-12-29 0,0 0-62 0,0 0-146 16,0 0-376-16,0 0 166 0</inkml:trace>
          <inkml:trace contextRef="#ctx0" brushRef="#br0" timeOffset="51426.25">15128 4227 121 0,'-11'-19'233'0,"11"19"-22"0,0 0-18 15,0 0-24-15,0 0-2 0,-21 19-8 0,15-11-11 16,0 1-4-16,-1 4-10 0,-2-1-6 0,3 5-7 15,-4 0-8-15,2-3-6 0,1 4-6 0,-2 2-12 16,3-3-6-16,0 1-7 0,0 4-6 0,0-5-8 16,-2 7-3-16,4-3-10 0,-2 0-2 0,3 0-4 0,-3-4-6 15,5 1-2-15,-4 1-5 0,2 0-30 0,-1-2-25 16,2-6-30-16,-1 6-33 0,0-3-24 16,3 1-34-16,0-15-43 0,2 13-197 0,2-6-418 0,-4-7 185 15</inkml:trace>
          <inkml:trace contextRef="#ctx0" brushRef="#br0" timeOffset="51885.18">15377 4505 45 0,'3'-13'220'0,"1"6"-15"0,-4 7-23 15,11-12-18-15,-10 5-19 0,7 2-11 0,4-1-16 0,-1 0-6 16,3-1-18-16,-1-3-6 0,1 2-10 15,-1 2-9-15,2-1-4 0,1 0-12 0,-1 3-4 16,0-2-4-16,-4 5-2 0,-1-2-6 0,1 1-4 0,-11 2-5 16,19-5-3-16,-19 5-5 0,13 0-1 0,-13 0-4 15,17 5-2-15,-11-1-1 0,-6-4-2 0,7 11-1 16,-2-2 3-16,-1 0-1 0,-2 2-5 0,-2-11 0 16,-2 28 5-16,-2-14-2 0,-1 4-1 0,-4 3 5 15,2-5-1-15,-5 5 4 0,3 0-2 0,-4 1 1 16,-1-3-3-16,-4 3 5 0,0-2 0 0,2 2-1 15,-2-4 1-15,2 2 0 0,-4-3 0 0,2-2-5 16,-3 0 4-16,7-2-5 0,-3-2 3 0,-4 0-1 16,6-2 0-16,2 1 0 0,0-3-5 0,2-6 6 15,4 3 4-15,7-4 7 0,-14 6 4 0,14-6 5 16,-12 5-2-16,12-5-1 0,0 0 0 0,0 0-4 16,0 0-8-16,0 0 1 0,0 0-5 0,0 0-1 0,0 0 1 15,0 0-4-15,24-20 2 0,-10 11-6 0,2 5 0 16,0 1-2-16,1-1 1 0,4 1-2 15,3-1 0-15,1 0-9 0,2-2-12 0,-11 6-13 0,3 0-13 16,1-1-15-16,-2-3-19 0,-6 5-12 0,3-1-8 16,-2 0-21-16,2-3-31 0,-3 2-42 0,-12 1-140 15,18-6-358-15,-9 2 158 0</inkml:trace>
          <inkml:trace contextRef="#ctx0" brushRef="#br0" timeOffset="52170.41">16094 4062 5 0,'0'0'189'15,"0"0"-12"-15,0 0-5 0,11 25-11 16,-7-12-10-16,-1 5-5 0,1-4-1 0,-1 14-8 0,0 1-4 15,-1-3-12-15,-1 10-4 0,-1 1-9 0,-3 3-12 16,0-13-8-16,-2 11-9 0,-3 0-7 0,-1-2-5 16,-3-1-6-16,-6-2-11 0,2-2 3 0,-2 3-12 15,3-11-17-15,0 4-22 0,-4-5-15 0,5 0-27 16,-4 2-26-16,1-6-26 0,8-5-26 0,0-2-64 16,-2 0-132-16,4-5-341 0,1-2 151 0</inkml:trace>
          <inkml:trace contextRef="#ctx0" brushRef="#br0" timeOffset="52424.41">16553 4497 12 0,'0'0'204'0,"0"0"-21"0,15-5-12 0,-3 5-18 15,-12 0-2-15,27-5-11 0,-10 5-8 0,2 0-10 16,8 0-6-16,-2-5-8 0,3 4-7 0,4 1-10 16,-1-4-7-16,9 3-8 0,-11 1-8 0,-1-2-7 15,-1 1-6-15,1 1-2 0,-4-2-15 0,-3 2-17 16,-2 0-17-16,-2 0-27 0,-1 0-22 0,-4-4-38 16,0 3-30-16,-12 1-201 0,13-10-339 0,-13 10 150 15</inkml:trace>
          <inkml:trace contextRef="#ctx0" brushRef="#br0" timeOffset="52632.13">16834 4285 154 0,'-6'7'214'16,"6"-7"-16"-16,-5 16-13 0,4-4-16 0,1 3-5 15,1 0-8-15,4 2-13 0,-1-1-4 0,-2 2-15 16,4 6-11-16,-3 1-11 0,3-2-8 0,-5 2-13 15,2 0-3-15,-6 1-9 0,2 0-8 0,-5 9-20 16,-2-8-26-16,1 6-25 0,1-7-24 0,0-1-37 16,-2-1-42-16,1-8-70 0,0 3-133 0,1-4-340 15,-2-1 151-15</inkml:trace>
        </inkml:traceGroup>
        <inkml:traceGroup>
          <inkml:annotationXML>
            <emma:emma xmlns:emma="http://www.w3.org/2003/04/emma" version="1.0">
              <emma:interpretation id="{A90B44F4-B42F-4834-95CD-1906025176B3}" emma:medium="tactile" emma:mode="ink">
                <msink:context xmlns:msink="http://schemas.microsoft.com/ink/2010/main" type="inkWord" rotatedBoundingBox="19550,5016 24851,5022 24850,6201 19549,6194"/>
              </emma:interpretation>
            </emma:emma>
          </inkml:annotationXML>
          <inkml:trace contextRef="#ctx0" brushRef="#br0" timeOffset="55149.24">20324 4487 202 0,'9'-6'226'0,"7"-1"-12"16,-1 4-14-16,4-1-15 0,7 0-13 15,1-4-17-15,-1 6-16 0,1-2-13 0,5 0-8 16,-3 4-17-16,-2 0-10 0,0-3-8 0,-5 4-5 0,2-2-24 16,-6 2-23-16,-3-1-31 0,-3 0-33 15,0 2-27-15,-12-2-28 0,19 0-35 0,-19 0-190 0,11 0-337 16,-11 0 150-16</inkml:trace>
          <inkml:trace contextRef="#ctx0" brushRef="#br0" timeOffset="55745.44">21241 4266 132 0,'0'0'208'0,"4"-19"-22"0,-4 19-13 0,5-10-17 0,-5 10-15 15,13-11-11-15,-4 4-12 0,3 0-8 0,-3 0-9 16,6 2-11-16,3-2-5 0,0 2-8 0,1-3-8 16,1 2-8-16,-3 3 1 0,9-1-6 0,-1-3-4 15,1 5-4-15,-7 0 0 0,-3 1-8 0,2 1-2 16,-6 1-8-16,2-1-5 0,-5 4 1 0,-2-1-5 15,0 3-3-15,-7-6 0 0,9 15 3 0,-6-8 3 16,-4 7 0-16,-4 5 2 0,2-4-2 0,-4 8 4 16,-5 0-2-16,-6 0 0 0,-3-1 0 0,-4 6-3 15,8-9 1-15,-5 2-5 0,4 0-4 0,-1-1 3 16,-1 1-2-16,0-3-1 0,2 1-3 0,0-1-1 0,1 0 0 16,1-5 0-16,3-1 0 0,-1 0-1 15,1-1 0-15,2-2-1 0,1 1 0 0,2-4-4 16,1-1 0-16,7-5 1 0,-12 11-6 0,12-11 0 0,-6 6 5 15,6-6-7-15,-7 4-5 0,7-4-6 0,0 0-4 16,0 0-1-16,0 0-1 0,0 0-5 0,22-21 1 16,-12 16 2-16,4-5 0 0,-1 0-3 0,5 3 6 15,-2-2-3-15,1 0 6 0,-1-1 0 0,2 6 1 16,-1 1 5-16,2-3-1 0,-1 3 3 0,-2 1 3 0,2 2 2 16,8-5 0-16,-1 4 3 0,-9 2-2 15,2-1 2-15,2 0 2 0,-1 1 2 0,0 3-4 16,-2 0-3-16,-2-2 3 0,1 3 0 0,-2-2 0 0,-1 1-1 15,2 3-11-15,-3-4-17 0,-3 0-22 0,1 1-27 16,-1-1-27-16,-9-3-27 0,17 4-49 0,-17-4-140 16,0 0-344-16,0 0 152 0</inkml:trace>
          <inkml:trace contextRef="#ctx0" brushRef="#br0" timeOffset="56104.23">22358 3963 32 0,'3'10'215'15,"4"2"-15"-15,-2 6-10 0,2 4-5 0,-1 4-16 16,0-1-12-16,0 6-5 0,0 4-10 0,-1 5-10 16,-2 0-12-16,-2-1-11 0,-2-1-8 0,-2-1-13 15,-2-1-4-15,1 3-10 0,-2-11-9 0,0 7-3 16,-2-7-5-16,1-2-20 0,-7 7-29 0,1-8-29 15,-6 5-39-15,1-5-44 0,1-7-58 0,-4 0-177 16,5-6-367-16,0-4 162 0</inkml:trace>
          <inkml:trace contextRef="#ctx0" brushRef="#br0" timeOffset="57467.16">22852 3814 22 0,'0'0'167'0,"17"-20"-14"0,-17 20-8 16,0 0-16-16,0 0-10 0,0 0-13 0,0 0-7 15,0 0-9-15,0 0-15 0,9-5-3 0,-9 5-9 16,0 0-4-16,0 0-7 0,17 5-3 0,-17-5-4 15,13 6-4-15,-5-2-6 0,-1-1-4 0,-7-3 0 16,15 14-1-16,-7-10-2 0,-1 2-3 0,3 1 0 0,-1 3-15 16,2 0 14-16,-5-2-4 0,1 0 1 15,-1 2 3-15,-3-4-3 0,2 5-5 0,1 4 2 16,-5-5 2-16,-1-10 0 0,0 18 4 0,-1-5 1 0,1-13 3 16,-5 17-3-16,4-6 4 0,-5 0-1 0,1-1-2 15,2 0 2-15,-1-2-3 0,4-8-4 16,-9 16 2-16,4-9-4 0,5-7-2 0,-6 16-5 0,3-12 5 15,3-4-3-15,-4 12-2 0,4-12 1 0,-6 11-1 16,6-11 2-16,0 0-4 0,4 18 0 16,-4-18-5-16,6 12 7 0,0-5 5 0,0-3-1 0,-1 4-1 15,4-4-2-15,-2 2 5 0,2 0-2 0,-1-3 6 16,2 2 2-16,-10-5 3 0,15 8-1 0,-5-5 5 16,-10-3-8-16,14 10 11 0,-7-9-5 0,-7-1 2 15,11 6-4-15,-11-6-2 0,10 4-3 0,-10-4 1 16,8 3-7-16,-8-3 1 0,0 0-5 0,0 0-1 0,6 7 3 15,-6-7 4-15,0 0 1 0,0 0 2 0,0 0 6 16,0 0 4-16,-6 19-1 0,6-19 2 0,0 0-2 16,-14 8 5-16,10-1-7 0,4-7-1 0,-14 8 0 15,10-1-4-15,4-7-4 0,-12 8-1 0,4-4-2 16,1 3-3-16,-2-3 1 0,9-4-2 0,-7 11-2 16,-2-6 0-16,9-5 0 0,-11 11-3 0,5-5 0 15,6-6 0-15,-7 13 0 0,7-13-2 0,-8 12-1 16,7-6 0-16,1-6-1 0,-2 17-2 0,2-17 3 15,0 14-1-15,0 2 0 0,3-6 6 0,5 3-5 16,-5 0 5-16,1 2-6 0,2-1-1 0,2 0-1 16,1 1 1-16,-2 1-1 0,5 5 3 0,-3-1-3 15,-3 2 4-15,1-1-3 0,-1 3 2 0,0 1-6 16,-3-3 6-16,2 1-6 0,-2 2-2 0,0-3-3 0,-3 1-7 16,-3 0-4-16,0-1-4 0,3-4-17 15,-8 0-1-15,1 0-11 0,-2-3-19 0,-2 5-15 0,-2-4-14 16,0 0-21-16,-1-4-31 0,-2 2-30 0,1-3-238 15,1-1-455-15,1-1 202 0</inkml:trace>
          <inkml:trace contextRef="#ctx0" brushRef="#br0" timeOffset="53962.16">17809 4388 166 0,'0'0'191'0,"2"12"-18"16,-2-12-14-16,6 18-20 0,0-7-12 0,-2-1-13 16,1 1-7-16,4 4-14 0,-2-2-4 0,0 4-11 0,-1-5-2 15,0 3-12-15,2-2-6 0,-2 1-8 16,-3-4-1-16,3 1-7 0,-2-2-4 0,-1 1-3 16,-3-10-3-16,5 14-3 0,-4-6-1 0,-1-8-2 0,5 10 0 15,-5-10 4-15,3 7-2 0,-3-7-4 16,0 0 2-16,0 0 11 0,3 11 1 0,-3-11-4 0,0 0-2 15,0 0-1-15,0 0-3 0,0 0 0 0,0 0-5 16,0 0-2-16,0 0-6 0,0 0 6 0,-20-28-2 16,17 20-1-16,3 8 1 0,3-26-2 0,0 10-4 15,3 1-1-15,2-3-1 0,5-5-3 0,3 5 0 16,1-3-2-16,4 0 0 0,1 1-1 0,8-4-3 16,1 2 4-16,-5 9-2 0,8-7-1 0,-7 10 0 15,0 1-10-15,-1 1-18 0,-6-1-24 0,2 5-15 16,-2 2-22-16,-1-2-26 0,-3 0-25 0,1 8-211 15,-7-4-376-15,-10 0 166 0</inkml:trace>
          <inkml:trace contextRef="#ctx0" brushRef="#br0" timeOffset="54316.14">18989 3999 106 0,'0'0'200'0,"0"0"-19"0,0 0-9 15,0 0-7-15,0 0-10 0,-31 21-9 0,19-11-3 16,1 1-10-16,-2 4-6 0,-4 1-4 0,2 6-5 15,2 2-5-15,0-3-4 0,-1 3-8 0,1 2-11 0,1-2-4 16,3 2-6-16,-2-1-7 0,4 4-5 0,0-3-6 16,2 3-3-16,2-1-11 0,0-3-3 15,2 3-2-15,-1 8-2 0,2-9-4 0,2 0-5 0,-1-2-2 16,5 2-5-16,-1-2-7 0,-2-4-22 0,2 3-20 16,3-10-24-16,-2 3-29 0,4-4-28 15,-2-1-27-15,4-1-51 0,-5-5-210 0,2-1-426 0,3-3 189 16</inkml:trace>
          <inkml:trace contextRef="#ctx0" brushRef="#br0" timeOffset="54701.02">19387 4188 17 0,'0'0'145'0,"0"0"1"0,0 0-12 0,6-10 1 0,-6 10-12 16,0 0-7-16,0 0-12 0,0 0 1 0,0 0-5 16,0 0-1-16,0 0-8 0,10 24-7 0,-10-24 7 15,0 14-3-15,0-3-4 0,0 1-2 0,0-12-2 16,-2 19 5-16,-1-4-4 0,1-2-8 0,1 0-2 15,-1 1-3-15,-2 0-7 0,-1 0-3 0,5 0-5 16,-1-3-3-16,-1 2-3 0,1 2-7 0,1-1-3 16,0-14-1-16,1 21-7 0,2-8 0 0,6-1-1 15,-4-3-2-15,3 1 0 0,1-1-5 0,5 4-1 16,-1-6-12-16,5-2-15 0,-1 4-28 0,0-2-27 16,9-2-24-16,-10 0-24 0,4-5-30 0,-1 2-66 15,-4-4-149-15,4-3-383 0,-1 0 170 0</inkml:trace>
          <inkml:trace contextRef="#ctx0" brushRef="#br0" timeOffset="54939.1">19835 4300 15 0,'0'0'214'15,"0"0"-14"-15,0 0-16 0,0 0-7 0,-15 16-10 0,13-8-7 16,2-8-4-16,-4 22-10 0,2-7-5 0,1-4-10 0,-2 9-4 15,1-3-8-15,-2-1-4 0,2 8-8 16,-1-6-3-16,-1 6-10 0,-1 0-5 0,-2-1-10 16,-1 3-8-16,-1-5-7 0,0 0-1 0,2 0-10 0,1 2-6 15,-1-7-6-15,1 1-4 0,1-3-2 0,-1 3-15 16,0-6-26-16,-1 3-24 0,1 0-22 0,1-2-29 16,2-3-24-16,-1-2-28 0,4-7-22 0,-2 11-40 15,2-11-172-15,0 0-397 0,0 0 176 0</inkml:trace>
        </inkml:traceGroup>
        <inkml:traceGroup>
          <inkml:annotationXML>
            <emma:emma xmlns:emma="http://www.w3.org/2003/04/emma" version="1.0">
              <emma:interpretation id="{C52D70F2-B686-426B-A191-1F1804B690AB}" emma:medium="tactile" emma:mode="ink">
                <msink:context xmlns:msink="http://schemas.microsoft.com/ink/2010/main" type="inkWord" rotatedBoundingBox="25868,5047 27824,5050 27823,6062 25867,6059"/>
              </emma:interpretation>
            </emma:emma>
          </inkml:annotationXML>
          <inkml:trace contextRef="#ctx0" brushRef="#br0" timeOffset="70639.9">24136 4056 109 0,'0'0'201'0,"0"0"-10"0,0 0-24 0,-9-8 0 16,9 8-19-16,0 0-17 0,0 0-12 0,0 0-9 16,0 0-14-16,0 0-5 0,30-10-15 0,-19 8 1 15,3-4 0-15,2 6-5 0,2-2-10 0,-1-1 0 16,12 2-3-16,-2 1-8 0,5 0-9 0,-3 0 1 16,3 0-8-16,5 1-3 0,-6 2 1 0,8-3-4 0,-6 0-5 15,-5 2-3-15,5-2-1 0,-8 0 0 16,5 0-2-16,-4 0-2 0,3 0-3 0,-5 0-3 0,-4 0 3 15,-1 0-7-15,-1 0-5 0,-2 0-7 0,-2 0-6 16,-14 0-17-16,19 0-11 0,-10 0-19 0,-9 0-20 16,14 4-18-16,-14-4-16 0,0 0-8 0,10 4-64 15,-10-4-99-15,0 0-307 0,0 0 136 0</inkml:trace>
          <inkml:trace contextRef="#ctx0" brushRef="#br0" timeOffset="70906.03">24268 4288 39 0,'0'0'186'15,"27"-3"-6"-15,-7 0-17 0,-4 0-12 0,6-1-12 0,4 3-12 16,4-4-10-16,-1 2-8 0,3 0-8 15,1 1-10-15,5-2-9 0,-8 2-8 0,4 1-6 0,-4-3-6 16,3 0-7-16,-5 2-6 0,2-2-7 0,-4 3-5 16,3 1-7-16,-3-2-12 0,-10 0-15 0,11 2-12 15,-8 0-13-15,1-2-30 0,-1 1-23 0,-1 0-31 16,-2-1-171-16,4-5-300 0,-7 4 134 0</inkml:trace>
          <inkml:trace contextRef="#ctx0" brushRef="#br0" timeOffset="71542.15">25989 3836 156 0,'0'0'187'16,"0"0"-21"-16,0 0-17 0,11-4-18 0,-11 4-8 15,0 0-8-15,0 0-12 0,0 0-11 0,-3 21-5 16,3-21-11-16,-3 16-2 0,3-16 4 0,-5 15-5 15,-1-9-5-15,3 4-3 0,-2-2-4 0,-6-1 2 0,5 0-3 16,-7 2-4-16,-1 1-4 0,-2 0-7 0,-4-4 0 16,-5 1-5-16,-2 3-6 0,-4-3-3 15,4-2-2-15,-4-3-2 0,1 4-4 0,2-1-10 0,1-1 4 16,1-2-5-16,-3-3-7 0,0 2-5 0,5-2-5 16,5 0-1-16,1-3-5 0,2 4 2 0,-1-5-1 15,7 3-11-15,1-4 2 0,9 6-9 0,-11-11-9 16,11 11-13-16,0-11 6 0,0 11 3 0,11-13-2 15,1 5 1-15,1-2 3 0,1 3 4 0,5-4 6 16,3-2 5-16,1 6-2 0,-1-4 5 0,2 1 3 16,1 3 4-16,1-2 7 0,-5 4-2 0,4-1 7 15,0-3 9-15,2 6 4 0,-4-1-4 0,2-2 15 16,-6 5 0-16,1-2 3 0,-1 0 0 0,0 2 1 16,-2 1-10-16,-1 0 5 0,-2 4 0 0,2-1-2 15,-4 4 3-15,1 0-1 0,1 4 1 0,-2-1 0 16,-5 5 3-16,5 0 5 0,-1 6-2 0,-5 2 9 0,-2 5-5 15,2-1 3-15,3 9-3 0,-5 5-3 0,2-5 4 16,-6 6-7-16,6-1-1 0,-6 4-3 16,0 0 4-16,0-3-6 0,3 3 2 0,-3 2-5 0,0-1-5 15,0-2 6-15,0 2-15 0,-3-5-26 0,-3 2-23 16,0-1-18-16,-1-1-38 0,1-6-45 0,-10 0-215 16,5-9-390-16,-4-4 173 0</inkml:trace>
        </inkml:traceGroup>
      </inkml:traceGroup>
      <inkml:traceGroup>
        <inkml:annotationXML>
          <emma:emma xmlns:emma="http://www.w3.org/2003/04/emma" version="1.0">
            <emma:interpretation id="{030F48C5-F599-473B-B49A-133D05FDD0CE}" emma:medium="tactile" emma:mode="ink">
              <msink:context xmlns:msink="http://schemas.microsoft.com/ink/2010/main" type="line" rotatedBoundingBox="20987,6368 22925,6535 22839,7536 20901,7369"/>
            </emma:interpretation>
          </emma:emma>
        </inkml:annotationXML>
        <inkml:traceGroup>
          <inkml:annotationXML>
            <emma:emma xmlns:emma="http://www.w3.org/2003/04/emma" version="1.0">
              <emma:interpretation id="{8A33F4C3-4A9C-4045-AD6D-25E00ADED873}" emma:medium="tactile" emma:mode="ink">
                <msink:context xmlns:msink="http://schemas.microsoft.com/ink/2010/main" type="inkWord" rotatedBoundingBox="20987,6368 22925,6535 22839,7536 20901,7369"/>
              </emma:interpretation>
            </emma:emma>
          </inkml:annotationXML>
          <inkml:trace contextRef="#ctx0" brushRef="#br0" timeOffset="67467.82">19230 5325 90 0,'18'0'90'0,"-9"-3"0"0,-9 3-9 0,24-1-5 15,-7 1-15-15,-1 0 2 0,0-2-10 0,4 2 3 16,5 0-8-16,2 0-5 0,0 0-4 0,4 0 1 15,11 0-13-15,-2 0 5 0,3 0-3 0,-1 0-1 16,0 2-2-16,3-1 2 0,-1-1-2 0,0 3-3 0,-1-3-1 16,-13-3-1-16,13 6-2 0,-4-3-4 0,1-4 2 15,2 4 0-15,-11 1 2 0,2-2-8 0,4 2-1 16,-5 2 0-16,0-6 1 0,-3 3 3 0,4 0-3 16,-2 3 3-16,0-3 1 0,2 1 0 0,-5-2 1 15,11 1-4-15,-6-3 0 0,4 6 1 0,-6-3 0 16,10 0 2-16,-10-3-1 0,2 6-5 0,9-6 4 15,-2 3-1-15,3 3-1 0,-3-6-3 0,-10 6 1 16,11-6-3-16,-10 0 6 0,0 3 1 0,-4-1 1 16,1-2 1-16,-1 0 1 0,-1 1-1 0,0 2 1 0,-8-2-1 15,-1 1 3-15,-5 1-2 0,0 0 0 0,-12 0 0 16,16-3 5-16,-9 1-1 0,-7 2-1 0,14 0-2 16,-14 0-3-16,0 0-2 0,0 0-2 0,18 0-9 15,-18 0-11-15,0 0 0 0,0 0-2 0,0 0-13 16,0 0-14-16,4 8-21 0,-4-8-19 0,0 0-19 15,0 0-138-15,0 0-256 0,-22 11 113 0</inkml:trace>
          <inkml:trace contextRef="#ctx0" brushRef="#br0" timeOffset="67959.97">20242 5535 27 0,'0'0'181'0,"0"0"-16"0,7-5-12 0,-7 5-16 15,0 0-6-15,0 0-8 0,0 0-13 0,0 0-4 0,-16 29-9 16,13-22-3-16,-3 4-5 0,0 3-7 0,-2-2-4 16,2 2-5-16,2 2-1 0,-1-4-7 0,1 7 1 15,-2-5-5-15,4 0-4 0,-2 1-8 0,1-2-3 16,-1 0-2-16,-2 1-9 0,0-2 1 0,6-2 0 15,-3 3-5-15,0-2-6 0,3-11 3 0,0 17-5 16,0-17-2-16,3 21 3 0,-3-16-5 0,0-5 1 16,7 15 3-16,-1-10-4 0,0-1 4 0,3 0-2 15,1 2-3-15,-1-3-2 0,6 3 1 0,5-3-4 16,-2-1 3-16,1 1-7 0,-3 0 2 0,10-3-15 0,-1 3-15 16,-6-3-12-16,8-3-19 0,-1 0-15 15,-2 3-21-15,2-3-19 0,0-1-25 0,-1-3-36 0,-6 1-157 16,4-2-349-16,-4 1 154 0</inkml:trace>
          <inkml:trace contextRef="#ctx0" brushRef="#br0" timeOffset="68175.14">20722 5652 214 0,'-6'-8'215'0,"6"8"-19"0,0 0-7 0,0 0-15 15,-25 20-13-15,10-9-7 0,-3 2-13 0,1 8-5 16,-2-3-14-16,1 6-14 0,-3-3-9 0,0 9-5 16,-3-1-16-16,4 2-1 0,-3 1-11 0,4 0-3 15,1-1-5-15,3-6-12 0,0 9-11 0,5-7-22 16,1-1-23-16,1-1-19 0,-2 2-26 0,2-5-22 16,4 4-27-16,1-4-46 0,-2-4-186 0,8-1-364 0,-1-2 161 15</inkml:trace>
        </inkml:traceGroup>
      </inkml:traceGroup>
    </inkml:traceGroup>
    <inkml:traceGroup>
      <inkml:annotationXML>
        <emma:emma xmlns:emma="http://www.w3.org/2003/04/emma" version="1.0">
          <emma:interpretation id="{54485F6D-96C7-4238-9CE3-E6265B34CAAA}" emma:medium="tactile" emma:mode="ink">
            <msink:context xmlns:msink="http://schemas.microsoft.com/ink/2010/main" type="paragraph" rotatedBoundingBox="5577,7660 28078,8238 27998,11355 5497,1077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2081B07-A5CC-4439-B723-EF3139733895}" emma:medium="tactile" emma:mode="ink">
              <msink:context xmlns:msink="http://schemas.microsoft.com/ink/2010/main" type="line" rotatedBoundingBox="5577,7660 28078,8238 28036,9870 5535,9292"/>
            </emma:interpretation>
          </emma:emma>
        </inkml:annotationXML>
        <inkml:traceGroup>
          <inkml:annotationXML>
            <emma:emma xmlns:emma="http://www.w3.org/2003/04/emma" version="1.0">
              <emma:interpretation id="{4D2566E1-73AD-4552-9F68-DED3A9057086}" emma:medium="tactile" emma:mode="ink">
                <msink:context xmlns:msink="http://schemas.microsoft.com/ink/2010/main" type="inkWord" rotatedBoundingBox="5577,7660 8228,7728 8193,9063 5543,8995"/>
              </emma:interpretation>
            </emma:emma>
          </inkml:annotationXML>
          <inkml:trace contextRef="#ctx0" brushRef="#br0" timeOffset="73508.58">4172 6533 135 0,'0'-16'242'15,"3"3"-17"-15,-2 0-8 0,1-1-29 0,-2 14-16 16,0-17-19-16,3 8-17 0,-3 9-15 0,0 0-19 15,0 0-30-15,0-15-13 0,0 15-19 0,0 0-16 16,0 0-14-16,0 0-26 0,10 31-13 0,-5-18-29 16,1 5-29-16,0 3-14 0,-3 3-167 0,3-5-290 15,1 4 128-15</inkml:trace>
          <inkml:trace contextRef="#ctx0" brushRef="#br0" timeOffset="73279.83">4159 6983 194 0,'4'-11'186'16,"-4"11"-9"-16,5-10-7 0,-5 10-9 0,0 0-10 16,4-14-5-16,-4 14-5 0,0 0-9 0,0-11-10 15,0 11-15-15,0 0-10 0,0 0-15 0,0 0-6 16,0 0-9-16,0 0-6 0,0 0-11 0,0 0-2 16,0 0-6-16,0 0-6 0,10 26 1 0,-4-10-9 15,-3-1 0-15,-3 2-5 0,5 2-1 0,-4 2 2 0,4 4-2 16,-2-1 0-16,6 0-7 0,-6 1 3 15,4 2-6-15,-1-1 3 0,0 0-1 0,0-2-1 0,2 0-3 16,0 1 4-16,0-3-3 0,-4 1 0 0,4 1-7 16,-1 0 8-16,-2-6-3 0,-4 0 2 0,5 6 0 15,-1-1 1-15,-5-5-1 0,0 5 0 0,-6-7 0 16,0 5 1-16,1-8-1 0,-8 9 0 0,7-9 2 16,-4-1-1-16,1 3-3 0,-2-6 1 0,2 5 4 15,-3-4-2-15,0-3-4 0,0 2 4 0,-1-3-4 16,3-3 0-16,-5 1-1 0,0-2-2 0,-2-1 4 15,1-1-3-15,1-1 2 0,3-2-1 0,-7-1-1 16,5-3-2-16,-5-3-3 0,2 3 0 0,0-11-15 16,-4 5-7-16,1-4-24 0,1 1-14 0,-1 0-15 15,6-2-23-15,-6 1-19 0,5-5-32 0,2-2-34 16,-2 0-171-16,-1-8-382 0,8 6 169 0</inkml:trace>
          <inkml:trace contextRef="#ctx0" brushRef="#br0" timeOffset="73967.11">4749 7342 140 0,'11'0'208'0,"-11"0"-13"0,34-4-16 0,-9 4-15 0,2-2-13 16,1 0-12-16,5 0-14 0,-6-2-16 0,1 3-7 15,-4 0-13-15,-4 1-19 0,-1-3-27 0,0 3-23 16,-4-2-27-16,2 2-38 0,-1 2-23 0,-7-2-41 15,3 3-143-15,-12-3-271 0,19 0 121 0</inkml:trace>
          <inkml:trace contextRef="#ctx0" brushRef="#br0" timeOffset="73804.19">4694 7062 125 0,'0'0'176'0,"0"0"-16"0,0 0-10 16,7 7-11-16,-7-7-8 0,12 5-10 0,-12-5-4 16,12 7-2-16,-1-4-7 0,-1 1-5 0,4 1-8 15,1-4-5-15,1 3-11 0,0 0 2 0,4-1-9 16,-4 1-7-16,1-2-4 0,2-1-6 0,-4 3-6 15,4-2-4-15,-4-1-5 0,2 2-3 0,-3-2-6 16,0 2 0-16,-2 0-5 0,1-3-6 0,-13 0-11 16,17 4-19-16,-7-2-18 0,-1-1-13 0,-9-1-17 0,13 8-19 15,-13-8-27-15,9 7-37 0,-9-7-171 16,0 0-338-16,0 0 149 0</inkml:trace>
          <inkml:trace contextRef="#ctx0" brushRef="#br0" timeOffset="74575.13">5656 6965 136 0,'0'0'203'0,"7"-21"-23"0,2 9-5 15,-1 3-13-15,7-1-13 0,1-1-14 0,1 4-9 16,5-6-15-16,5 6 0 0,-5 0-9 0,0-4-10 16,4 4-6-16,-7 3-11 0,2 2-9 0,-5-2-3 15,2 0-11-15,-4 8-10 0,2 0 3 0,-5-2-5 16,-2 3-4-16,-3 1-5 0,4 1-2 0,-7 4 0 16,0-1-1-16,-6 5-3 0,0 0-2 0,-7 2 1 15,-5 3-4-15,-2-2 2 0,1 2-5 0,-10 2-1 0,6-4-4 16,0 1 5-16,-2-1-4 0,2-1 0 0,1-1-3 15,0-1-2-15,5-6-7 0,2 3 6 16,5-2 0-16,-5-2-1 0,4-2 0 0,3 2-1 0,-3-1-1 16,8-7-2-16,-3 11 3 0,3-11-1 0,-3 10-2 15,3-10 1-15,0 0 2 0,11 10-2 0,-11-10 2 16,16 4-1-16,-4-4-2 0,1 0 3 16,1 1-2-16,2-1-2 0,-1-1 2 0,3 1 1 0,0 0-2 15,-5-3 0-15,7 3 1 0,-4-1-3 0,0-1 1 16,-2 0 3-16,-14 2 0 0,22 0-2 0,-13 2-1 15,-9-2-6-15,17 3 2 0,-11 0 2 0,-6-3 4 16,10 7-1-16,-10-7-1 0,9 11 1 0,-9-5 1 16,4 2 3-16,-4-8-1 0,0 17 2 0,0-17 0 15,-4 17 0-15,1-8 1 0,-3 3 0 0,0-2 1 16,-1 1-1-16,-2 3 0 0,-2-1 1 0,-2-1 0 16,1 1 0-16,-2 1-16 0,1-4-28 0,-2 5-14 15,2-4-22-15,-1 2-20 0,1-2-29 0,1-2-29 16,1 3-220-16,2-5-399 0,2-3 177 0</inkml:trace>
          <inkml:trace contextRef="#ctx0" brushRef="#br0" timeOffset="74776.12">6427 7374 2277 0,'7'0'149'0,"-7"0"-61"0,17 0-57 0,-17 0-15 16,12 7-1-16,-12-7 7 0,0 0 8 0,1 13 2 15,-1-13-6-15,-4 22 1 0,-2-8-6 0,-2 2 2 16,-7 3-4-16,2 5 2 0,-3 0-3 0,-1-3-4 16,-8 14-19-16,-5-1-25 0,2-4-20 0,1 0-29 0,-1 2-21 15,-2-2-38-15,1-1-26 0,2-1-214 16,5-7-408-16,0-2 180 0</inkml:trace>
        </inkml:traceGroup>
        <inkml:traceGroup>
          <inkml:annotationXML>
            <emma:emma xmlns:emma="http://www.w3.org/2003/04/emma" version="1.0">
              <emma:interpretation id="{C7201758-EE5F-4C25-9EC2-63B6BF1D93E1}" emma:medium="tactile" emma:mode="ink">
                <msink:context xmlns:msink="http://schemas.microsoft.com/ink/2010/main" type="inkWord" rotatedBoundingBox="9600,8050 14895,8186 14860,9531 9565,9395"/>
              </emma:interpretation>
            </emma:emma>
          </inkml:annotationXML>
          <inkml:trace contextRef="#ctx0" brushRef="#br0" timeOffset="76767.14">7854 7217 59 0,'0'0'203'0,"0"0"-16"0,0 0-22 0,0 0-16 16,0 0-17-16,0 0-4 0,0 0-14 0,0 0-11 15,0 0-6-15,-6 37-10 0,11-23 3 0,-1 2-5 16,5-3-8-16,-1 1-3 0,1 2-10 0,-2-1-5 15,2 1-6-15,0-2-2 0,1 2-5 0,1-2-6 16,-2-1-1-16,0-1-6 0,1 5-3 0,-2-8-2 16,-2 0-4-16,-3 0 3 0,2-2-4 0,0 2-3 15,-5-9-1-15,6 8 0 0,-6-8-2 0,7 12 2 16,-7-12-2-16,3 6-5 0,-3-6 4 0,0 0-7 0,0 0-3 16,0 0-11-16,0 0-13 0,0 0-3 15,3-29-5-15,-6 14-5 0,9 0-4 0,0-1 0 16,5-6-1-16,2 2-1 0,-4-3 0 0,5 2 4 0,-1 1 2 15,-1 2 4-15,1-2-1 0,4 2 6 0,-4 1 9 16,-1 2 0-16,1 1 8 0,5-4-1 0,-4 8 8 16,2-1 7-16,1 0 5 0,-4 2 2 0,2-2 5 15,-5 5-2-15,4 1-2 0,-5 2-4 0,-9 3 0 16,19-2-1-16,-19 2-2 0,20 5-6 0,-16 0 4 0,5 1 3 16,0 2-1-16,-5 4 1 0,5 0 2 15,-3 2-2-15,-1-3 3 0,2 3-5 0,-2 1 3 16,-1-2-5-16,-1-4 3 0,0 2-1 0,0 0-5 0,-1 0 5 15,1 3-1-15,0-6-3 0,-2 3-1 16,4-3 6-16,-2 2-3 0,3-2-3 0,-2 0-3 0,2-2 5 16,1 3-1-16,-1-3-2 0,0-1-2 0,-6-5 1 15,17 8-5-15,-4-7-9 0,2-2-4 0,-15 1-5 16,24-8-1-16,-12 5-9 0,1-5 3 0,1-1 2 16,-4-2-4-16,2 0 2 0,2 0 5 0,-4-3 0 15,2 3 2-15,-2-2-1 0,-1 2 8 0,2-1 3 16,-5 4 6-16,0-2 7 0,1 3 7 0,-7 7 1 15,9-11 3-15,-9 11-3 0,6-7-2 0,-6 7-2 16,0 0-2-16,7-6-1 0,-7 6-1 0,0 0 3 16,0 0 0-16,18 15-1 0,-13-8-1 0,-2 1 4 15,7 0 8-15,-7 6-5 0,8-3 1 0,-4 2 0 16,1 1 1-16,1-1 2 0,1 0-1 0,-3 3 2 16,2-5-8-16,3 3 4 0,0-3 2 0,0 4-4 15,-1-6 4-15,1 1-5 0,-2-3-6 0,0 0 6 0,2-1 1 16,5-2-2-16,-2 0-4 0,0-3-3 0,0 2-8 15,-4 0-9-15,7-7 0 0,-1 1-2 16,1-5-3-16,-3 1-4 0,1-1 6 0,5-3-10 0,-5 0 2 16,7-2 0-16,-8-3 4 0,4 1 1 0,3 1-1 15,-2 2 6-15,-2 2-2 0,-2 1 6 0,0-2 5 16,-2 5 0-16,-1-1 3 0,-4 5 1 0,-1-5 0 16,1 3 4-16,-9 4 5 0,16-4-1 0,-16 4 3 15,19 4-4-15,-8-2 4 0,-2 2 5 0,-9-4 1 16,16 7 3-16,-10-2 1 0,8 3 6 0,-6-1-5 15,3 2 2-15,2-2 0 0,-1 1-3 0,2 1 0 16,-1-2 1-16,4-2-2 0,-1 1-1 0,-1 3 0 16,1-3-1-16,-2-1-2 0,1 0 1 0,0-1-3 0,1-3-4 15,-4 2 9-15,1-1-5 0,2-2-4 16,-15 0 4-16,21-5-1 0,-9 4 1 0,-3-3-5 16,1-1 0-16,-2 0-7 0,-8 5-5 0,12-15-2 0,-9 6-4 15,1 1 0-15,-4 8 0 0,-3-23-6 0,0 15 1 16,-4-7-1-16,-1 5 1 0,-4-1 3 0,-1 0 0 15,-3 0 6-15,-5 2-9 0,1 2 16 0,-7-3-1 16,8 5 8-16,-5 2 4 0,-1 0 6 0,7 2-5 16,2 2 2-16,-2 2-1 0,3-2-2 0,-2 1-4 15,4 3 2-15,4 1-3 0,2-1 5 0,1 1-2 16,0 3 0-16,6-9-1 0,-5 17 3 0,2-8-3 16,3-9-1-16,6 24 0 0,-3-15 0 0,2 2 1 15,2 0-1-15,0 0 1 0,4-1-2 0,-1 1 0 0,4-4 3 16,2 1-3-16,-1-2 0 0,0 1-1 15,3-6 1-15,0 1-3 0,-2 0 3 0,4-2-1 16,-3 0-7-16,0-2-1 0,1-6-5 0,-3 6-1 0,1-4-2 16,-1-2 2-16,-2 0-6 0,1-2 1 15,-2 0-3-15,1-1 4 0,-2 0 1 0,4 0 2 0,-5-1 2 16,-4 1-1-16,4 4 9 0,-2 0 8 0,-2 2 5 16,-6 5-1-16,9-8-1 0,-9 8-9 0,7-8 4 15,-7 8 0-15,0 0-2 0,12 0 2 0,-12 0 1 16,0 0-9-16,8 15 8 0,-4-7 4 0,-4-8-3 15,6 18-2-15,-3-7 4 0,2 2 0 0,1 0 2 16,-2 0-5-16,5-1 0 0,-2 4 5 0,2-2 0 16,5-2-1-16,-2 0 1 0,-2-2 0 0,5 1-4 15,-3 0 0-15,3-1-4 0,-3-3-13 0,-2 0 0 16,4 4-11-16,-4-9-3 0,2 2-6 0,-12-4 0 16,18 0 1-16,-18 0-3 0,18-6-5 0,-11 0 7 15,4 1-2-15,-4-2 7 0,1-4-2 0,4-2 1 16,-5 0 0-16,1-2 10 0,2 1-3 0,-1-1 9 0,0 2 3 15,3-1 11-15,-2-1 3 0,-1 2 7 0,3 1-2 16,-3 1 10-16,3 2 4 0,-5 3 0 0,5-5 3 16,0 4-4-16,-4 1 2 0,-1 1-3 0,-7 5 5 15,20-3-2-15,-20 3-3 0,13 0 4 0,-13 0-4 16,19 8 6-16,-7 0 6 0,-1 1-7 0,1 0 8 16,0 2 3-16,-2-2 2 0,2 2 0 0,4 2 0 15,-2 3-4-15,4-1 6 0,7 1 4 0,-4 2-5 16,1-4-2-16,1 1-4 0,1 1-5 0,-4-1 2 15,1 0-6-15,-6-6 1 0,2 1-9 0,-1 1 3 0,-3-4-6 16,1 2-22-16,-2 0-16 0,-5-1-20 16,1-3-18-16,-1 0-26 0,-1 0-25 0,-6-5-24 15,0 0-31-15,0 0-160 0,0 0-355 0,0 0 157 0</inkml:trace>
          <inkml:trace contextRef="#ctx0" brushRef="#br0" timeOffset="76981.78">10739 7235 56 0,'0'0'257'0,"0"-11"-31"15,0 11-20-15,0 0-19 0,0 0-18 0,0 0-11 16,-23 20-15-16,10-10-10 0,-7 5-15 0,1 1-9 16,0 7-13-16,-1-4-9 0,-1 1-6 0,-8 11-8 15,6-2-6-15,-5 0-6 0,-4-3-2 0,6 5-16 16,-1-4-16-16,6-3-18 0,-1-4-17 0,5 2-21 15,-2-2-23-15,4 0-26 0,-5-3-26 0,9-4-45 0,-1-2-176 16,0-4-350-16,4-1 155 0</inkml:trace>
          <inkml:trace contextRef="#ctx0" brushRef="#br0" timeOffset="77693.15">11577 6920 62 0,'0'0'184'15,"0"0"-11"-15,-23-8-7 0,23 8-17 16,-27 3-8-16,13-1-11 0,-4 5-8 0,-5 0-12 0,-2-1-13 16,0 4-5-16,-2 0-12 0,0-1-1 0,3 4-7 15,2-2-9-15,1 3-9 0,3-4-4 0,3 1-2 16,-1 2-15-16,5-1 2 0,1-1 2 0,2 1-16 15,-1-1 8-15,3-2-7 0,3 2 5 0,0 0-2 16,3-11-6-16,3 18-1 0,0-7-2 16,3-4 0-16,2 2-1 0,1 2-1 0,3-2-1 0,1-1-1 15,-1 1-2-15,0-6 0 0,1 4-10 0,-4-3 6 16,3 2-5-16,-3-1 5 0,2-3 0 0,-2 2 0 16,-2-1 1-16,3 1-5 0,-10-4 2 0,15 7-1 15,-15-7-2-15,9 6-1 0,-9-6 0 0,6 6 2 16,-6-6 2-16,6 8 4 0,-6-8 3 0,0 0 1 0,-3 17 7 15,3-17 0-15,-9 13 4 0,6-4-3 16,-4-3-2-16,-1 2-2 0,-1 0-1 0,5 1-2 0,-5-2-2 16,2 1-2-16,-2 3 2 0,1-2 0 0,-1-3 1 15,2 5-5-15,1-3 1 0,3 2-1 0,-3-2-5 16,1 1-1-16,5-9-7 0,-7 14-10 0,4-7-6 16,3-7-4-16,-3 14 5 0,3-14-2 0,6 17-1 15,-2-11 3-15,-4-6 2 0,8 16-1 0,-4-10 3 16,-1 2 4-16,3 2-4 0,0-3 4 0,-4 3-1 15,2 0 2-15,-1 1 1 0,0-1 2 0,0 1 9 16,-3 3 2-16,2 2 2 0,-2 1 7 0,0-1-3 16,0 8 6-16,-2-2 0 0,1 2 0 0,1 0-5 15,-2-8-1-15,-1 7 7 0,3 0-3 0,0-1 1 0,3 2-4 16,-3-3-1-16,2 3-1 0,-1-2-8 16,1-4-13-16,4 5-20 0,0-2-21 0,0-1-20 15,-2-3-31-15,5 5-22 0,-3-8-202 0,6 1-357 0,-2-1 158 16</inkml:trace>
          <inkml:trace contextRef="#ctx0" brushRef="#br0" timeOffset="79002.12">12412 7202 152 0,'-15'9'175'0,"2"3"-19"0,-1-1-14 16,2 1-11-16,0 1-20 0,3-4-1 0,0 2-9 15,-1 0-17-15,1 0 0 0,2-1-7 0,-4 0-3 16,5 1-2-16,-1-4-5 0,-1 0 1 0,-2 3-5 15,1-3 0-15,1-2-3 0,-2-1-5 0,-1 4-7 16,-2-4-1-16,0 3-3 0,-4-2-7 0,2 1-3 16,-3-4-3-16,4 1 0 0,-4 0-5 0,1-3-1 15,-1 0-6-15,3 0 3 0,0-3-7 0,-1-1 1 16,1-1 1-16,3-1-5 0,-1 1 2 0,4-2-6 16,-2-3-3-16,4-2-3 0,1-1-5 0,3 0 1 15,-1-3-5-15,4 3-4 0,0 0 5 0,4 0-2 16,0-2-9-16,5 2 5 0,-1-2 4 0,4 3-2 0,-2 0 1 15,4-1 3-15,5-2 1 0,2 4-2 0,1-2 1 16,1 4 1-16,1 0 3 0,-2-2-17 0,3 5 15 16,-2-2 0-16,2 0-9 0,-6 3 13 0,1 1-2 15,-1-1 3-15,-2 0-4 0,2 2 3 0,-1 2-2 16,-3-2 2-16,1 3-5 0,-1-1 2 0,-15 1 0 16,19 0 3-16,-8 4-13 0,-1-1 16 0,-2 1-1 15,-2 3 3-15,1-3 4 0,4 3 2 0,-4 3 3 16,2 2 6-16,-1-1-4 0,-2 2 3 0,1 0-7 0,2 1 8 15,-2 4 0-15,-1-1 2 0,2-3-4 16,-2 4 1-16,1 5-2 0,1-3 2 0,-2 2 1 16,-3-4-5-16,1 2 4 0,-2 0-2 0,1 2 3 0,-3 3-2 15,0-3-2-15,0-2 0 0,-5 3 4 16,1 1 2-16,-4 1 5 0,1-3-4 0,-1 3 0 16,-2-2 3-16,-4-3 0 0,4 0-4 0,-3 0 3 0,-5-2-2 15,-2 0-1-15,4-1-1 0,-7 0-4 0,3-3 1 16,-1 0-1-16,0 0-5 0,0 0 3 0,-3-4-2 15,5 5-13-15,2-7-17 0,1 1-19 0,1 1-24 16,2-2-33-16,-1 2-15 0,7-7-27 0,-1 6-24 16,8-9-218-16,-6 6-406 0,6-6 180 0</inkml:trace>
          <inkml:trace contextRef="#ctx0" brushRef="#br0" timeOffset="79242.92">13107 7709 71 0,'0'0'224'16,"13"2"-14"-16,-7 3-10 0,-4 4-20 0,4 2-8 0,-6-11-2 15,-2 24-16-15,-2-8-14 0,1 7-9 16,-8 0-14-16,-5 10-8 0,-2-2-8 0,-3 4-13 16,-4 0-5-16,-4-1-20 0,0-1-27 0,-4 2-23 0,3 1-28 15,-3-3-23-15,-1 2-40 0,1-4-22 0,2 0-43 16,-2-5-172-16,0-2-341 0,11-10 151 0</inkml:trace>
        </inkml:traceGroup>
        <inkml:traceGroup>
          <inkml:annotationXML>
            <emma:emma xmlns:emma="http://www.w3.org/2003/04/emma" version="1.0">
              <emma:interpretation id="{28700E2A-0697-4933-B31A-E6F40D72CB19}" emma:medium="tactile" emma:mode="ink">
                <msink:context xmlns:msink="http://schemas.microsoft.com/ink/2010/main" type="inkWord" rotatedBoundingBox="16127,8446 18038,8495 18017,9293 16106,9244"/>
              </emma:interpretation>
            </emma:emma>
          </inkml:annotationXML>
          <inkml:trace contextRef="#ctx0" brushRef="#br0" timeOffset="80128.11">14385 7262 132 0,'0'0'200'0,"1"-13"-21"0,-1 13-18 0,9-12-20 15,-3 5-11-15,6 5-9 0,2-4-13 0,4 4-11 0,1-1-5 16,5 3-6-16,1 0-2 0,2 3-7 0,1-1 0 16,4 4-2-16,-1 0-4 0,8 2-9 15,-11 2-4-15,-1-1-11 0,0 2 1 0,-3 1 0 0,-8-2-7 16,-2 0-2-16,-1 2-2 0,-1 4-10 16,-5-6 4-16,-1 5 8 0,-4-4 1 0,-4 4 4 15,-4 0-7-15,-3-1 2 0,-4 4-5 0,-6 3-6 0,-1-4 0 16,-5-3 1-16,2 3-5 0,-3-3-3 0,0 4-5 15,-1-1-15-15,5-3-17 0,0 0-16 16,2-2-18-16,2-1-24 0,8-3-19 0,-2-1-27 0,3 1-15 16,5-4-29-16,4-4-164 0,0 0-355 0,0 0 157 15</inkml:trace>
          <inkml:trace contextRef="#ctx0" brushRef="#br0" timeOffset="79797.43">14421 7334 157 0,'0'0'222'0,"0"0"-21"0,-14 15-11 15,8-4-12-15,3 1 0 0,0 4-12 0,3 6-6 16,3 2-10-16,-1 4-10 0,5 6-9 0,1 3-9 15,2-1-12-15,-1 1-10 0,3-4-8 0,0 2-12 16,-3-6-5-16,4 4-9 0,-5-8-2 0,2 3-8 16,-2-3-5-16,-1-1-4 0,-2-2-4 0,1 2-18 15,-5-6-15-15,1-1-17 0,-5-2-18 0,-2 1-23 0,-1-1-12 16,0-3-25-16,-1 2-27 0,-5-4-23 0,4-4-22 16,-1-1-208-16,-2-3-394 0,11-2 175 0</inkml:trace>
          <inkml:trace contextRef="#ctx0" brushRef="#br0" timeOffset="80387.1">15280 7272 102 0,'-26'5'212'15,"0"2"-14"-15,0 1-18 0,2 7-9 0,2 1-14 16,1 0-12-16,3 5-7 0,2 0-13 0,2 0-2 16,4 0-8-16,1 1-7 0,3 4-6 0,2 2-5 15,2-3-7-15,4 3-5 0,2 0-9 0,-1-4-5 16,5-2-7-16,2 2-5 0,2 0-8 0,-3 0-1 15,-2-10-5-15,5 8-5 0,-3-9-3 0,0 4-9 16,-1-5-29-16,1 1-20 0,-2-2-27 0,3 2-38 16,-7-6-20-16,6-2-48 0,-9-5-71 0,9 6-113 15,-9-6-367-15,9 0 163 0</inkml:trace>
          <inkml:trace contextRef="#ctx0" brushRef="#br0" timeOffset="80900.72">15586 7451 21 0,'8'-11'170'0,"-2"5"-17"0,3 2-13 0,2 1-11 15,4-4-10-15,-2 3-1 0,5 2-14 0,-2 0-6 16,2 0-3-16,2 2-5 0,-2 0-8 0,0 4-1 16,1-3-9-16,-3 0-7 0,-5 3-8 0,2-1-1 15,-2 3-3-15,-4-1-3 0,-1 2 0 0,0 3 5 16,-4 0-2-16,-2-10 5 0,-5 21 6 0,-2-8-4 16,-2 2-3-16,-5-1-5 0,-4 4 1 0,3-1-6 15,-8 0-5-15,2 1-7 0,1-1-3 0,-1 0-1 16,2-2-5-16,4-2-2 0,2 0-4 0,-1-1 2 0,2-1-3 15,0 0-4-15,5-2-1 0,1 1-2 16,3-2-2-16,3-8-1 0,-4 14-2 0,4-14-3 0,4 14 0 16,-4-14 0-16,7 10-6 0,1-6 1 0,2-1 1 15,-10-3 2-15,18 7-1 0,-1 0-1 0,-4-7-4 16,2 2 3-16,0 2 3 0,3-4-2 0,-5 1-2 16,2 1 3-16,2-1 0 0,-7-1 2 0,-10 0 2 15,22 5-5-15,-14-3 0 0,-1 5 1 0,-7-7 2 16,14 4-5-16,-14-4 4 0,9 7 0 0,-9-7 4 0,3 11 2 15,-3-11-2-15,-6 14 0 0,6-14-1 16,-18 13 1-16,4-4 1 0,-1 0-6 0,-8 4-3 16,6-5-15-16,-1-1-22 0,-4 2-19 0,3-1-17 15,-1-4-26-15,2 1-21 0,2-4-28 0,-1 3-204 16,2-4-384-16,15 0 170 0</inkml:trace>
          <inkml:trace contextRef="#ctx0" brushRef="#br0" timeOffset="81171.08">16233 7327 172 0,'3'15'167'0,"-2"1"-1"0,4 10-7 15,-2-3-8-15,1 0-5 0,2 4-14 0,-1 0-10 16,-1-3-6-16,2 5-9 0,0-2-11 0,-4-1-7 16,2-2-7-16,-2 1-8 0,1 0-5 0,-5-2-8 15,-1 1 1-15,-3-1-10 0,0-3-3 0,-4 2-19 0,1 0-30 16,-3-7-44-16,1-1-24 0,-1-1-42 16,-1-1-204-16,0-3-339 0,-1-4 150 0</inkml:trace>
        </inkml:traceGroup>
        <inkml:traceGroup>
          <inkml:annotationXML>
            <emma:emma xmlns:emma="http://www.w3.org/2003/04/emma" version="1.0">
              <emma:interpretation id="{9053EBB4-9933-47B8-98F0-02889158777C}" emma:medium="tactile" emma:mode="ink">
                <msink:context xmlns:msink="http://schemas.microsoft.com/ink/2010/main" type="inkWord" rotatedBoundingBox="18517,8421 23659,8553 23637,9405 18495,9273"/>
              </emma:interpretation>
            </emma:emma>
          </inkml:annotationXML>
          <inkml:trace contextRef="#ctx0" brushRef="#br0" timeOffset="81412.13">16764 7668 32 0,'25'1'210'16,"5"0"-10"-16,-3-1-22 0,3 0-10 0,8-1-13 0,3 1-14 15,-1 5-22-15,0-5 3 0,5 0-15 16,-3 0-11-16,-4 0-8 0,-6 3-10 0,1-3-9 16,-7 0-8-16,1 2-4 0,-7-1-8 0,-5-2-9 15,-1 1-14-15,-3 0-29 0,-11 0-16 0,15-2-49 16,-15 2-39-16,0 0-57 0,0 0-109 0,0 0-295 16,-23-27 130-16</inkml:trace>
          <inkml:trace contextRef="#ctx0" brushRef="#br0" timeOffset="81622.11">17029 7493 115 0,'0'0'202'0,"-7"10"-9"0,7-10-13 0,-3 17-11 16,0-3-8-16,6 1-7 0,-3 1-17 0,1 2-10 16,1 0-3-16,4 4-14 0,-2-7-11 0,-1 3-11 15,5 6-2-15,1-4-12 0,-3-2-7 0,-2-2-3 16,2-1-10-16,0 1-4 0,0-3-4 0,1 4-6 15,-1-5-20-15,-1 1-19 0,-1-4-27 0,2 0-22 16,0-1-21-16,0-2-30 0,2 1-36 0,2-6-63 16,-10-1-100-16,22-1-322 0,-7-3 142 0</inkml:trace>
          <inkml:trace contextRef="#ctx0" brushRef="#br0" timeOffset="81962.97">17609 7562 169 0,'0'0'214'15,"8"-5"-32"-15,-8 5-12 0,0 0-17 0,0 0-14 16,15 8-11-16,-8 0-14 0,-1 3-8 0,0 2-10 16,-1 2-5-16,-2-1-6 0,3 3-1 0,0 1-11 15,1 2-8-15,-3-1 1 0,-1-1-6 0,0 5-5 16,-1 0-2-16,-1-7-3 0,4 0-4 0,-4-2-7 16,1 0-4-16,2 0-2 15,-2 0-4-15,-2-6 1 0,4 3-2 0,-4-11-6 0,2 12 1 0,-2-12-1 0,1 10 1 16,-1-10 4-16,0 0-6 0,0 0-4 0,0 0 2 15,0 0 1-15,0 0-8 0,0 0-1 16,0-34 2-16,6 16-3 0,-3 1-2 0,2-9-2 16,4 3-1-16,0-5 3 0,4-7-2 0,6 2-1 0,8 0-2 15,0 1 0-15,-2 4-3 0,-5 6 3 0,5 3-2 16,-4 1 3-16,1 1-3 0,2 3 3 0,-1 5-5 16,-2-3-5-16,-2 6 3 0,5 1-8 0,-5-1-17 15,1 5-14-15,-4 1-16 0,2 0-18 0,-2 1-26 16,1 2-8-16,-1-2-34 0,2 2-42 0,-3 0-135 15,3-2-347-15,-2 1 153 0</inkml:trace>
          <inkml:trace contextRef="#ctx0" brushRef="#br0" timeOffset="82264.86">18738 7241 153 0,'0'0'204'0,"-22"11"-10"0,6-2-11 16,1 2-5-16,-5 3-12 0,2 3-12 0,-3 3-16 16,8 2-5-16,-3 0-10 0,-2 10-13 15,6-5-6-15,0 8-13 0,7-8-5 0,-1 9-9 0,3-1-2 16,2 0-9-16,5-7-4 0,2 7-7 0,3 0-4 16,5-2-5-16,-1 2-4 0,2 0-5 0,5-5 0 15,2 4-6-15,-1-3 0 0,6 1-24 0,-5-2-28 16,5 1-35-16,0-2-36 0,0-4-51 0,2 1-244 15,-8-10-420-15,5 0 186 0</inkml:trace>
          <inkml:trace contextRef="#ctx0" brushRef="#br0" timeOffset="82995.13">19248 7345 2 0,'0'0'226'16,"0"0"-24"-16,0 0-24 0,0 0-16 0,0 0-19 0,0 0-15 15,0 0-5-15,0 0-14 0,-7 18-8 0,7-18-8 16,0 15 2-16,0-15 1 0,3 18-5 0,0-4 1 16,0-2-5-16,-2 4-5 0,4-1-1 0,-1 1-7 15,-1-1-4-15,3 1-2 0,0 1-6 0,0-4-3 16,0 2-3-16,2 0-5 0,-2 0-6 0,0-2-3 16,1 0-1-16,0 0-6 0,1-2-2 0,-4-3-1 15,1 2-4-15,4-3-2 0,-3 3-1 0,-2-3-5 16,2 0 0-16,0-1-4 0,-6-6-16 0,12 11-14 0,-4-8-17 15,-1 1-17-15,-7-4-17 0,18 2-24 16,-3-4-20-16,-15 2-25 0,27-7-35 0,-9-3-40 0,-2 3-129 16,6-10-366-16,-1-1 162 0</inkml:trace>
          <inkml:trace contextRef="#ctx0" brushRef="#br0" timeOffset="83219.08">19691 7440 41 0,'0'0'223'16,"0"0"-6"-16,-6-13-14 0,6 13-18 0,0 0-25 0,0 0-18 15,0 0-10-15,0 0-14 0,0 0-11 16,0 0-5-16,-23 20-6 0,20-5-2 0,-2-1-5 16,-1 9-2-16,3-2-5 0,-1-3-5 0,-1 8-2 0,4 1-10 15,-2 1-7-15,0 7-1 0,0-4-8 0,0-6 1 16,1 5-11-16,-1-3 2 0,-1-3-4 16,-1-1-2-16,2 3-2 0,2-4-1 0,-4 3-7 15,4-8-6-15,-2 1-16 0,1-1-23 0,-2-3-22 0,2-2-31 16,1 4-19-16,1-7-32 0,0-9-37 0,0 15-61 15,0-15-119-15,0 0-367 0,12 4 163 0</inkml:trace>
          <inkml:trace contextRef="#ctx0" brushRef="#br0" timeOffset="83396.13">20087 7803 50 0,'19'-5'215'0,"0"2"-19"0,1-1-23 0,5 2-13 0,3-3-21 15,-1 5-14-15,-7 0-11 0,6 1-6 0,0-1-17 16,-7 4-8-16,1-2-18 0,-4 0-16 16,2 0-23-16,0 1-21 0,-3-1-22 0,0 1-34 15,1-2-25-15,-7-1-69 0,-9 0-74 0,19-1-237 0,-19 1 106 16</inkml:trace>
          <inkml:trace contextRef="#ctx0" brushRef="#br0" timeOffset="83926.05">20853 7493 112 0,'0'0'188'0,"0"0"-20"0,8-17-18 15,-8 17-11-15,14-4-12 0,-3 1-17 16,2 3-20-16,-13 0 0 0,29-1-11 0,-10 1-2 16,-1 0-11-16,-2 1-2 0,2 2-7 0,-1 1-3 0,1-2-1 15,-4 2-5-15,0 3-5 0,-1-1 1 0,1 1-5 16,-4-2-3-16,-2 1-1 0,-1 0-3 16,-2 1-4-16,-2 1 1 0,-3-8 4 0,3 18-4 15,-6-8 11-15,-3 3-4 0,-2 0 1 0,-2 0-3 0,-2 0-1 16,-2-2-6-16,-1 1-5 0,-1-3-1 0,3 5 4 15,-1-6-8-15,2 3-1 0,2-5-4 0,1 3 0 16,1 0 1-16,2-2-8 0,6-7 1 0,-7 13 5 16,5-6-4-16,2-7 0 0,0 0 2 0,9 17-6 15,0-13 4-15,-1 2-1 0,-1-3 2 0,7 4-1 16,-1-2 0-16,2-1-1 0,1 4 0 0,1-3-6 16,-1 1 5-16,-1-2-3 0,0 1-1 0,2 4 1 15,-4-5-3-15,2 3 1 0,-2-2 3 0,1 1-2 0,-5-1 0 16,0-3 1-16,-2 4-3 0,-7-6 6 15,9 12-2-15,-3-6 3 0,-2 5 7 0,-4-11 2 16,-6 16 2-16,2-7 4 0,-5-1-3 0,-3 3 0 16,-1 0-4-16,-5-2-3 0,-2 2 2 0,-3 0-1 15,-3 0-3-15,2-4-16 0,0 0-13 0,5-3-26 0,-5 6-10 16,5-3-14-16,2-2-29 0,1-2-24 0,1-1-14 16,6 0-59-16,9-2-120 0,-16-5-343 0,16 5 152 15</inkml:trace>
          <inkml:trace contextRef="#ctx0" brushRef="#br0" timeOffset="84189.13">21729 7316 132 0,'7'16'187'0,"-1"-2"-7"0,4 10-14 16,1 2-9-16,4-2-4 0,3 13-5 0,1 2-8 16,-3-1-8-16,1 1-10 0,-2 2-12 0,-3-1-9 15,1-2-10-15,-4 0-7 0,-3 0-10 16,-4-3-7-16,-2-7-5 0,-3 2-6 0,-8 6-6 16,2-8-24-16,-4 6-20 0,-2-8-35 0,-3-2-30 0,-1-1-39 15,-1-3-43-15,1-1-179 0,5-7-346 0,-2-1 153 16</inkml:trace>
        </inkml:traceGroup>
        <inkml:traceGroup>
          <inkml:annotationXML>
            <emma:emma xmlns:emma="http://www.w3.org/2003/04/emma" version="1.0">
              <emma:interpretation id="{F7F89584-B492-40FD-AB4B-EB9EC97D36C5}" emma:medium="tactile" emma:mode="ink">
                <msink:context xmlns:msink="http://schemas.microsoft.com/ink/2010/main" type="inkWord" rotatedBoundingBox="24294,8404 24633,8412 24603,9571 24264,9562"/>
              </emma:interpretation>
            </emma:emma>
          </inkml:annotationXML>
          <inkml:trace contextRef="#ctx0" brushRef="#br0" timeOffset="86056.27">22565 7175 47 0,'-12'-4'156'0,"12"4"-10"0,0 0-11 0,0 0-6 16,0 0-8-16,0 0-11 0,0 0-1 0,0 0-15 15,0 0-7-15,0 0-3 0,0 0-4 0,0 0-7 16,0 0-12-16,0 0-1 0,0 0-10 0,0 0 6 16,0 0-13-16,0 0-4 0,0 0-2 0,0 0-4 15,47 5 0-15,-37-3-1 0,3 0-5 0,2 4 2 16,-1-4 1-16,-1 2-3 0,5 1 1 0,-3-2-5 0,-2 3-1 16,2-1-1-16,-9 1 0 0,8-3-4 0,-2 1-1 15,-3 2 2-15,1 1-4 0,-1 0 0 0,1-2-4 16,-2-1-2-16,-1 2 4 0,2 1-4 0,-4 0-10 15,2 3 9-15,-2-3-2 0,1-1 1 0,-6-6-1 16,9 14-1-16,-5-6 2 0,-4-8-2 0,8 14-1 16,-7-5 5-16,-1-9-8 0,6 11 4 0,-5-3-16 15,-1-8 17-15,3 10-1 0,-3-10 1 0,3 10 0 16,-3-10 4-16,0 0-5 0,2 9 4 0,-2-9 6 16,0 0-2-16,0 0 8 0,0 0 3 0,0 0 7 15,-5 15-2-15,5-15 3 0,0 0-5 0,-11 5 4 16,11-5-12-16,-14 3 8 0,14-3-6 0,-10 4-1 0,10-4-3 15,-8 4 3-15,8-4-3 0,-12 3-4 16,12-3 1-16,0 0-3 0,-9 7-2 0,9-7 1 16,-6 11-4-16,6-11 4 0,-4 10-2 0,4-10 0 0,-3 10-1 15,3-10 0-15,0 11-1 0,0-11-2 0,0 0 1 16,3 16-5-16,-3-16 3 0,3 14 1 0,-3-14 0 16,3 11 3-16,-3-11 0 0,6 13 1 0,1-6-3 15,-7 2 1-15,0-9 4 0,11 10-2 0,-8-5-2 16,3 2 3-16,-6-7-5 0,10 9 1 0,-10-9 0 0,9 10 0 15,-9-10-2-15,0 11 0 0,0-11 2 16,6 7-3-16,-6-7 0 0,7 10 1 0,-7-10 1 16,3 8 0-16,-3-8 0 0,0 11 0 0,0-11 2 0,0 0 1 15,-3 13 0-15,3-13 0 0,-7 14-1 0,4-4 5 16,3-10 0-16,-13 13 1 0,4-6 0 16,3 1-1-16,1 2-1 0,-1-3 0 0,0 3-3 0,-1 1-1 15,1 0 3-15,0 2-4 0,0 1 3 0,3-5-1 16,0 2-1-16,1 1 2 0,2 3 0 15,2-2 0-15,2 5-2 0,-1-1 0 0,9 4 0 0,-1 0 0 16,-4 3-11-16,4-4-2 0,-1 4-7 0,-4-8-2 16,0 4-7-16,0-2-8 0,-2 3 4 0,-1 3 0 15,-3-4-11-15,-3-1 0 0,1-2-2 0,-6 4-13 16,-4 2-10-16,0-5-8 0,-3 2-14 0,-4 0-16 16,-2 0-15-16,-3-1-21 0,3-3-31 0,5 5-147 0,1-11-342 15,5 5 152-15</inkml:trace>
        </inkml:traceGroup>
        <inkml:traceGroup>
          <inkml:annotationXML>
            <emma:emma xmlns:emma="http://www.w3.org/2003/04/emma" version="1.0">
              <emma:interpretation id="{776814E1-226A-42E5-97A2-A4770492168A}" emma:medium="tactile" emma:mode="ink">
                <msink:context xmlns:msink="http://schemas.microsoft.com/ink/2010/main" type="inkWord" rotatedBoundingBox="25986,8590 28068,8643 28042,9651 25960,9597"/>
              </emma:interpretation>
            </emma:emma>
          </inkml:annotationXML>
          <inkml:trace contextRef="#ctx0" brushRef="#br0" timeOffset="93034.13">24237 7685 66 0,'28'0'187'16,"-2"2"-15"-16,7-2-12 0,5 4-5 0,6-4-12 0,0 1-10 15,3-2-7-15,0 4-10 0,-5-5-10 0,0 4-5 16,-12-4-9-16,11-3-5 0,-14 5-8 0,2 0-8 0,-10-2-2 15,0 2-7-15,-5 0-5 0,2-4-8 0,-5 4-3 16,-11 0-4-16,16-2-5 0,-4 0-5 16,-12 2-5-16,0 0-7 0,0 0-18 0,19 2-19 0,-19-2-15 15,0 0-13-15,0 0-21 0,0 0-29 0,0 0-29 16,0 0-19-16,-38 16-144 0,24-13-308 0,-2-2 136 16</inkml:trace>
          <inkml:trace contextRef="#ctx0" brushRef="#br0" timeOffset="93237.96">24325 7859 183 0,'16'2'187'0,"2"3"-12"0,6 0-10 16,11-5-13-16,2 6-15 0,5-4-7 0,5 2-10 0,-2 0-11 15,-2-1-12-15,-4 2-12 0,0-5-6 0,-6 2-4 16,-5-1-13-16,2 2-8 0,-8 0-19 0,4 1-18 15,-7-1-23-15,-6 0-15 0,1-2-31 0,-4 3-27 16,2-2-37-16,-3-1-149 0,-9-1-287 0,16 3 127 16</inkml:trace>
          <inkml:trace contextRef="#ctx0" brushRef="#br0" timeOffset="94036.09">26224 7476 107 0,'0'0'181'0,"0"0"-11"15,0 0-15-15,0 0-10 0,0 0-7 0,0 0-9 16,-23 24-4-16,13-14-17 0,1 0-5 0,-5 0-4 16,4-1-5-16,-5 2-4 0,2-2-3 0,-4 1-8 0,1 1-6 15,-7 0-5-15,1-1-6 0,-2 0-3 16,-1-2-4-16,0 1-5 0,-2-5-3 0,1 1-13 0,-1 1 7 16,2-3-5-16,0 1-1 0,5-1-7 0,1-2 0 15,0-1-5-15,-1 0-2 0,4-1 2 0,-1 1-4 16,4-7 0-16,4 4-4 0,2-3 0 0,7 6-4 15,-12-11-1-15,9 3-8 0,3 8-11 0,3-24-13 16,3 11-9-16,4 0-6 0,8-5-8 0,1 1-9 16,2 1 11-16,5 1-3 0,-1 0 1 0,2 3 11 15,9-5-2-15,-5 6 3 0,-4 4 4 0,1-4 3 16,11 2 4-16,-12 4 5 0,1 2 2 0,2 0 7 16,0 1 6-16,-5 2 4 0,3 0 1 0,-8 2 4 0,-1-1-5 15,-5 4 6-15,5 2 2 0,-6 4 2 16,-1 0 4-16,-4-1 2 0,4 7 2 0,-2 5 4 15,-4 2 3-15,-1 3 1 0,1 10-3 0,-6 4 3 0,0 0-2 16,-3 1-3-16,-3 0-1 0,1 6 0 16,-4 2-7-16,5 0 5 0,-8 18-4 0,6-19-11 15,-5 0-18-15,2 1-21 0,2 1-20 0,-2-4-29 0,2 0-35 16,1-1-58-16,0-5-147 0,3-5-347 0,6 1 153 16</inkml:trace>
        </inkml:traceGroup>
      </inkml:traceGroup>
      <inkml:traceGroup>
        <inkml:annotationXML>
          <emma:emma xmlns:emma="http://www.w3.org/2003/04/emma" version="1.0">
            <emma:interpretation id="{230B485E-A8A8-415E-9ACB-2976FF1A612F}" emma:medium="tactile" emma:mode="ink">
              <msink:context xmlns:msink="http://schemas.microsoft.com/ink/2010/main" type="line" rotatedBoundingBox="16335,9972 22746,10052 22733,11138 16322,11059"/>
            </emma:interpretation>
          </emma:emma>
        </inkml:annotationXML>
        <inkml:traceGroup>
          <inkml:annotationXML>
            <emma:emma xmlns:emma="http://www.w3.org/2003/04/emma" version="1.0">
              <emma:interpretation id="{98ACE0DA-BC21-43C5-94FD-FD108CFCD6E7}" emma:medium="tactile" emma:mode="ink">
                <msink:context xmlns:msink="http://schemas.microsoft.com/ink/2010/main" type="inkWord" rotatedBoundingBox="16335,9972 17480,9986 17467,11073 16322,11059"/>
              </emma:interpretation>
            </emma:emma>
          </inkml:annotationXML>
          <inkml:trace contextRef="#ctx0" brushRef="#br0" timeOffset="90316.9">14904 9074 48 0,'9'2'175'0,"3"0"-11"0,3 2-6 0,3-2-11 16,1 1-4-16,0 2-12 0,1-1-5 0,-1 2-12 15,-2-6-4-15,1 9-11 0,-4-4-5 0,3 5-7 16,-2-3-11-16,-2 3 1 0,-1 0 1 0,2 1-5 16,-7 0-4-16,0 2 4 0,1-1-4 0,-2 0-3 15,0 2-2-15,-5-1 6 0,4 2-7 0,-4-1-3 16,-2 2-3-16,1 3 1 0,0-4 3 0,-5 2-5 0,-1 2-5 16,0 1-2-16,-1 4-8 0,1-7 1 15,-3 4-5-15,-3 0-4 0,-1 2-1 0,1-3-7 0,1 2 0 16,-2 0-2-16,-1-1-1 0,-2-1 1 0,1 2-6 15,0-2 1-15,3-1-11 0,-1 2-11 16,-2-4-18-16,2 4-18 0,-1 0-15 0,-1-2-12 0,6-2-20 16,0-3-29-16,-3-1-17 0,6-3-23 0,0-2-36 15,-3 3-182-15,2-3-404 0,1-4 179 0</inkml:trace>
          <inkml:trace contextRef="#ctx0" brushRef="#br0" timeOffset="90488.09">14732 9520 75 0,'0'0'204'0,"0"0"-14"0,29-13-16 0,-1 13-15 0,2 0-10 15,10-1-17-15,6-1-14 0,2 0-12 0,4 2-10 16,7-2-10-16,18 1-7 0,2-2-10 0,-24 2-7 15,1 2-12-15,-3-1-32 0,-1 1-34 0,-1 2-42 16,-3-1-66-16,-8 0-138 0,6-2-284 0,-2 0 127 16</inkml:trace>
          <inkml:trace contextRef="#ctx0" brushRef="#br0" timeOffset="89816.28">14594 8791 37 0,'58'0'194'0,"17"-5"-14"0,-2-1-12 0,7 2-8 16,-4 4-15-16,-1-2-11 0,-2-3-10 0,-15 3-10 15,15-2-5-15,-24 1-11 0,3 2-9 0,-4-2-11 16,-5-1-5-16,-2 4-10 0,-10-1-5 0,-3 1-6 0,-1 4-2 16,-4-4-8-16,-6 0-3 0,1 1-6 15,-3 2-1-15,-3-2-5 0,-1 1-6 0,-11-2-6 0,18 4-10 16,-18-4-8-16,13 3-9 0,-6-2-7 0,-7-1-15 16,12 10-13-16,-6-8-11 0,-6-2-27 0,8 9-12 15,-8-9-23-15,12 7-158 0,-12-7-301 0,13 7 134 16</inkml:trace>
        </inkml:traceGroup>
        <inkml:traceGroup>
          <inkml:annotationXML>
            <emma:emma xmlns:emma="http://www.w3.org/2003/04/emma" version="1.0">
              <emma:interpretation id="{2A2F3BA9-878A-4E4B-ADF7-A5F8E61BA94E}" emma:medium="tactile" emma:mode="ink">
                <msink:context xmlns:msink="http://schemas.microsoft.com/ink/2010/main" type="inkWord" rotatedBoundingBox="20514,10027 22746,10055 22735,10963 20502,10936"/>
              </emma:interpretation>
            </emma:emma>
          </inkml:annotationXML>
          <inkml:trace contextRef="#ctx0" brushRef="#br0" timeOffset="91355.95">18773 8805 67 0,'50'1'167'15,"3"-2"-10"-15,21 1-13 0,5-4-4 0,3 8-6 0,5-3-13 16,2-2-10-16,4 2-4 0,36-1-11 0,-39 0-11 16,-1 0 2-16,2 2-12 0,-4 1-7 15,1-3-7-15,-3 6-3 0,-2-1-7 0,-2-5-5 0,-1 4-4 16,-1-2-6-16,-4 2-3 0,-18-3-4 0,-1 5-2 16,-2-2-4-16,3 0-1 0,-8-1-2 0,2 0 0 15,-5 1-3-15,-6-3-3 0,-9 3-5 0,-1 0-7 16,-3-2-12-16,-9 0-10 0,-3-1-18 0,-3 1-17 15,-3-2-23-15,-9 0-19 0,16-2-27 0,-16 2-151 16,0 0-297-16,0 0 132 0</inkml:trace>
          <inkml:trace contextRef="#ctx0" brushRef="#br0" timeOffset="92105.1">19662 9290 25 0,'-2'-9'209'15,"2"9"-21"-15,0 0-21 0,19-8-16 0,-5 3-18 16,2 0-13-16,10 3-11 0,0-2-10 0,1 1-12 0,5 0-7 16,-1 0-10-16,2 2-6 0,-3-3-5 15,-4 5-11-15,1-1-2 0,3 0-7 16,-6 3-2-16,-6-2-3 0,0 2-6 0,-3 1-5 0,-6-2-1 16,3 3 1-16,-5-2 0 0,-1 6-1 0,0-2-1 0,-5 2 4 15,-2 6 3-15,-7-2-5 0,-3 1 0 0,-1 0 0 16,-6 7 0-16,-2-3 3 0,-11 5-4 0,6-7-6 15,-8 7 4-15,-1 1 2 0,-2-4-6 0,-3 2-1 16,2-4 0-16,-2 4-1 0,-1-3-3 0,-1-1 2 16,6-1-2-16,-3-3-2 0,4 3 2 0,6-3-1 15,1-7-5-15,0 6 6 0,8-5-2 0,1-1 0 16,4 0-3-16,-1-2-1 0,5 0 3 0,1-4 2 16,9-1 3-16,-13 6 0 0,13-6-1 0,0 0-1 15,0 0-2-15,0 0-6 0,0 0 2 0,0 0-2 16,25-22-5-16,-9 14-2 0,8-4-12 0,4 1 4 0,11-5-1 15,0 2 2-15,1 3 2 0,2 2-1 0,0 1-1 16,-3 0 3-16,-8 6-1 0,8-4-1 0,-9 2 5 16,1 3 1-16,-4-1 1 0,1 4 2 0,-4-2 0 15,-5 1 2-15,7 3 4 0,-10-3 1 0,2 4 0 16,1-3 1-16,-5 2-4 0,2 0 6 0,1 3-4 16,-3-3 3-16,1 1-2 0,-1 0 0 0,-4 1-8 15,1-1 7-15,1-3 2 0,-5 2-1 0,3 0-5 16,-1 0-10-16,3 0-21 0,-3-2-18 0,5 3-16 15,5-3-24-15,1-2-20 0,-3 4-56 0,1-8-149 16,3 4-338-16,-4-1 150 0</inkml:trace>
        </inkml:traceGroup>
      </inkml:traceGroup>
    </inkml:traceGroup>
    <inkml:traceGroup>
      <inkml:annotationXML>
        <emma:emma xmlns:emma="http://www.w3.org/2003/04/emma" version="1.0">
          <emma:interpretation id="{E583252C-058F-4244-B9DE-C7CCD02D6CA3}" emma:medium="tactile" emma:mode="ink">
            <msink:context xmlns:msink="http://schemas.microsoft.com/ink/2010/main" type="paragraph" rotatedBoundingBox="4946,12113 28325,12188 28316,15243 4936,1516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92C521C-CD87-4A6B-95E0-BD60BCBB4210}" emma:medium="tactile" emma:mode="ink">
              <msink:context xmlns:msink="http://schemas.microsoft.com/ink/2010/main" type="line" rotatedBoundingBox="4946,12113 28325,12188 28320,13863 4941,13788"/>
            </emma:interpretation>
          </emma:emma>
        </inkml:annotationXML>
        <inkml:traceGroup>
          <inkml:annotationXML>
            <emma:emma xmlns:emma="http://www.w3.org/2003/04/emma" version="1.0">
              <emma:interpretation id="{0DDF5845-48CB-4159-864A-36E0F1679FDD}" emma:medium="tactile" emma:mode="ink">
                <msink:context xmlns:msink="http://schemas.microsoft.com/ink/2010/main" type="inkWord" rotatedBoundingBox="4946,12113 8061,12123 8057,13528 4941,13518"/>
              </emma:interpretation>
            </emma:emma>
          </inkml:annotationXML>
          <inkml:trace contextRef="#ctx0" brushRef="#br0" timeOffset="100242.23">3804 11270 165 0,'-5'-9'183'0,"5"9"-2"0,-9-9-13 0,9 9-5 16,-7-6-6-16,7 6-12 0,0 0-6 0,-9-11-2 16,9 11-5-16,0 0-10 0,-6-7-12 0,6 7-13 15,0 0-9-15,0 0-9 0,0 0-8 0,0 0-9 16,0 0-3-16,0 0 0 0,0 0-6 0,0 0 1 0,0 27 5 15,0-27-5-15,9 28 0 0,-3-4-4 0,-2 0 3 16,5 0-4-16,-4 1 1 0,5 2-3 0,-2 1 0 16,-1 7-2-16,5 1-4 0,-8 0-4 0,1-3 2 15,2 4-6-15,-7 0-4 0,-3-1-1 0,3 1 3 16,-4-9-6-16,1 10-1 0,-3-3-5 0,0-7 3 16,0 6-2-16,3 2-4 0,-1-1 2 0,-2 0-2 15,3-11-3-15,-3 1 3 0,1-3-8 0,-1 1 2 16,5-5-2-16,-1-2 0 0,-1 2-2 0,2-6-1 15,1-3 3-15,0-9 0 0,-2 21-5 0,1-14 6 16,1-7-3-16,-3 11-1 0,3-11 4 0,0 0 1 16,0 0-7-16,0 0 5 0,0 0-3 0,0 0 0 15,0 0-1-15,0 0 3 0,-27-18-9 0,18 7-5 0,-1-2-2 16,-2 0-6-16,-5-5-6 0,-2-4 4 16,-1 4-5-16,-2-4-3 0,-3-4-6 0,-2 1-1 15,-6 1-1-15,2-4 2 0,8 10-4 0,-1-12-3 0,-10 4-6 16,7 2-1-16,5 4-13 0,-2 1-10 0,2 1-10 15,-2 2-15-15,3-5-18 0,0 4-17 0,3 1-15 16,5-2-18-16,-7 0-60 0,5 0-117 0,4-3-366 16,5 3 162-16</inkml:trace>
          <inkml:trace contextRef="#ctx0" brushRef="#br0" timeOffset="100446.22">3650 10919 239 0,'0'0'225'0,"-3"-14"-21"0,3 14-24 0,0-12-12 16,0 12-14-16,0 0-22 0,6-11-18 0,-6 11-14 0,0 0-22 16,18 2-21-16,-18-2-25 0,15 11-24 0,-3 2-35 15,0-2-38-15,3 2-56 0,-3-2-126 0,1 4-267 16,5 5 119-16</inkml:trace>
          <inkml:trace contextRef="#ctx0" brushRef="#br0" timeOffset="100668.11">4275 11328 143 0,'16'-1'250'0,"-16"1"-16"0,20-2-14 0,-4 1-17 16,1 1-15-16,-4-4-16 0,6 1-16 0,-4 2-14 15,5 1-15-15,0 0-11 0,0-2-7 16,5 2-18-16,-4-4-6 0,4 8-7 0,-5-4-6 0,-1 0-11 16,1 2-4-16,-1-1-17 0,-6 2-20 0,2 2-16 15,-1 2-18-15,-7-1-17 0,2 1-16 16,-6 3-26-16,0 4-19 0,-6-3-23 0,-3 2-28 16,-3 1-200-16,-4-3-370 0,-4-1 164 0</inkml:trace>
          <inkml:trace contextRef="#ctx0" brushRef="#br0" timeOffset="100839.12">4335 11610 160 0,'0'0'197'0,"0"0"-11"0,22 9-11 15,-10-7-5-15,3-2-11 0,4-2-14 16,7 0-11-16,-1 2-10 0,5-3-6 0,0-1-12 16,-2 4-11-16,0-5-7 0,2-1-11 15,-3 6-5-15,1 0-15 0,-2 0-27 0,-7 0-20 0,2 0-28 0,-3 0-25 16,1 0-31-16,-2 0-38 0,2 0-198 0,-6 0-335 15,-2-2 149-15</inkml:trace>
          <inkml:trace contextRef="#ctx0" brushRef="#br0" timeOffset="101123.09">5150 11226 129 0,'0'0'238'0,"2"-7"-16"16,-2 7-24-16,0 0-19 0,0 0-22 0,0 0-14 16,0 0-14-16,0 0-9 0,0 0-10 0,0 0-1 15,0 0-8-15,-21 32-5 0,15-18-6 0,-3 0-3 16,-1 10-8-16,4-7-7 0,-2 8-8 0,2-4-3 16,-1 4-8-16,5-1-3 0,-2 0-8 0,1-1-1 15,3-1-4-15,-3 0-3 0,3-4-1 0,6 0 0 0,-3-3-7 16,4 2 0-16,2-2-17 0,0 0-18 0,3-2-16 15,3-2-18-15,1-1-20 0,1-1-22 0,2-2-12 16,1-2-27-16,5-1-21 0,-6-4-43 0,1 0-144 16,2-7-359-16,-3 5 159 0</inkml:trace>
          <inkml:trace contextRef="#ctx0" brushRef="#br0" timeOffset="101269.7">5504 11566 12 0,'0'0'221'15,"0"0"-21"-15,0 0-18 0,0 0-14 0,0 0-3 16,7 12 0-16,-7-12-10 0,-7 21-11 0,1-8-14 15,0 2-9-15,1 3-12 0,2 4-12 0,-6 3-8 16,5 1-7-16,-2 2-11 0,-4 8-2 0,1-1-15 0,0 1-25 16,4-3-23-16,2-2-26 0,3-3-27 0,-3 0-35 15,6-7-37-15,-3-1-215 0,0-3-362 0,3-2 161 16</inkml:trace>
          <inkml:trace contextRef="#ctx0" brushRef="#br0" timeOffset="101758.46">6318 11773 53 0,'0'0'266'0,"0"0"-16"0,0 0-16 0,0 0-18 0,-19 44-18 15,8-30-20-15,2 10-15 0,-4 1-15 0,-9 10-13 16,-2 0-15-16,-8-2-20 0,0 4-35 0,-4 3-41 15,-13 7-48-15,11-10-50 0,1-1-53 0,-8-1-195 16,-10 9-347-16,16-9 154 0</inkml:trace>
        </inkml:traceGroup>
        <inkml:traceGroup>
          <inkml:annotationXML>
            <emma:emma xmlns:emma="http://www.w3.org/2003/04/emma" version="1.0">
              <emma:interpretation id="{035C6180-B3D4-4A82-90B6-66FBC3BE956F}" emma:medium="tactile" emma:mode="ink">
                <msink:context xmlns:msink="http://schemas.microsoft.com/ink/2010/main" type="inkWord" rotatedBoundingBox="9403,12772 12566,12782 12564,13350 9401,13340"/>
              </emma:interpretation>
            </emma:emma>
          </inkml:annotationXML>
          <inkml:trace contextRef="#ctx0" brushRef="#br0" timeOffset="103456.48">7662 11638 213 0,'10'-6'222'0,"-10"6"-23"0,11-1-17 16,-11 1-18-16,0 0-9 0,0 0-7 0,19 10-14 15,-13-2-5-15,-3-1-8 0,5 4-9 16,-6 2-8-16,4 1-5 0,-3 4-8 0,0-1-8 0,2 0-11 16,-4 1-4-16,1 2-5 0,1 2-9 0,0-2-5 15,-3-5-3-15,0 2-5 0,0-3-3 0,0 4-7 16,0-5 1-16,0-2-7 0,0 2 3 0,0-13-6 16,0 15 1-16,0-15-9 0,0 15-3 0,0-15-1 15,3 8 1-15,-3-8-5 0,0 0-15 0,0 0-9 16,0 0-12-16,0 0-7 0,0 0-3 0,22-33-4 15,-14 16-2-15,7-3-6 0,-2-3-1 0,0-3 1 16,1 2-2-16,8-9 5 0,-5 9 7 0,2-6 4 0,3 0 3 16,4 3 14-16,-5 8 3 0,-2-2 13 15,-1 2 10-15,1-1 8 0,-5 9 6 0,2-2 3 16,-2 4 9-16,-4-2-2 0,-1 4-6 0,0 2-4 0,-2 3 0 16,-7 2-3-16,14 0-1 0,-14 0 2 0,12 7 7 15,-12-7-1-15,7 20 7 0,-5-3-1 0,-2-3 5 16,1 4-4-16,2 3 3 0,-3 2-3 0,-3-1 1 15,2 3-6-15,-1-4 1 0,-1-3-5 0,2 6 1 16,1-7-3-16,-3-1-3 0,3 0-1 0,0-1-3 16,3 1 0-16,-3-3 0 0,0-5-1 0,4 3 1 15,-2-2-3-15,-2-9 2 0,7 15 0 0,-1-11-11 16,-6-4-7-16,13 8-3 0,-2-8-8 0,-11 0-14 16,25-4 5-16,-8-1-8 0,1-4-4 0,-4 0-8 15,9-6-5-15,-4-1 3 0,1 1 4 0,5-1-3 16,-6-5 1-16,2 3 11 0,-3-2-1 0,-4 2 4 15,-1 4 7-15,0-1 9 0,-4 3 11 0,2-2 17 0,-7 8 16 16,1-3 8-16,2 3 5 0,-7 6 0 0,8-10-7 16,-8 10-5-16,4-6-4 0,-4 6-4 15,0 0 0-15,0 0 1 0,0 0-2 0,0 0 1 0,3 30-1 16,0-17 4-16,-3 2-5 0,3 1 2 0,0-1-5 16,0 1 3-16,7 7-5 0,-4-3 4 15,2-2-1-15,5 1-3 0,1 0 3 0,1-1-4 0,4-4-1 16,-1-3 2-16,3 0-4 0,1-2 5 0,-4-2-4 15,1 0-1-15,1 1-2 0,-1-6 3 0,1 3-10 16,1-4-3-16,-5-1-11 0,3-1-3 0,1-4-4 16,-2-1-9-16,-3-2-9 0,-1-3-6 0,9-2-3 15,-7-4 4-15,-4 4-6 0,2-1 8 0,-5-1 0 0,2 3 9 16,1-3 2-16,0 4 4 0,-4-2 4 0,-2 6 1 16,1 1 7-16,-7 6 2 0,9-13 1 15,-3 8 1-15,-6 5 1 0,11-2-2 0,-11 2 12 0,0 0-1 16,16 0 6-16,-16 0 2 0,9 11 6 0,1-4 5 15,-4 0 3-15,6 1 4 0,-1 3 1 16,1 0-1-16,1-2-1 0,0 4-1 0,4-3-1 16,-2-3 6-16,6 5-5 0,-2-6-1 0,8 3-1 0,-2-5-1 15,-2 0-1-15,3 0-7 0,-6-1 3 0,-1-3-1 16,2-3-2-16,-3 3-1 0,1-1 3 0,-2-1-3 16,1-2-2-16,-5 2-1 0,1-3 1 0,-3-5-2 15,0 2-10-15,1-3-7 0,-8-2-2 0,2 0-10 16,-4-2-7-16,-1 1-4 0,-2-3-2 0,-7 3-3 0,2-1 5 15,-1 1 0-15,-7 2 3 0,0 0 5 16,-3-1 5-16,-4 2 1 0,-4-2 2 0,0 5 8 0,-2 4 4 16,-11-2 3-16,7 2 4 0,6 8 6 15,-4-4 4-15,9 3-1 0,0 5 1 0,1 1-1 16,-1 2-1-16,5 2 0 0,-1-1 3 0,6 1-6 0,-2 1 5 16,4 2-14-16,2 2 12 0,-1 2 3 0,7-2-5 15,0-2 1-15,1 0-1 0,7 0 0 0,-1-2-1 16,4 2 0-16,2 1 3 0,2-2-2 0,4-1 0 15,5-2 0-15,-1-1-1 0,5-3-3 0,-1-5-4 16,0 0-8-16,-2-3-12 0,5 0-3 0,-12-2-9 16,4-2-4-16,-3 1-5 0,-2-6-1 0,1 1-10 0,3-7-11 15,-6 5 1-15,5-8-8 0,-3 0-14 16,-2-3 6-16,0 1 12 0,-2 0 6 0,1 0 6 16,-6 2 7-16,1 5 16 0,-1-4 13 0,-2 10 18 0,1-6 12 15,-4 6 12-15,0 0 4 0,-3 7 3 0,11-14-2 16,-11 14-6-16,3-8-4 0,-3 8-1 15,0 0 2-15,0 0 3 0,0 0 9 0,0 0-3 0,21 18 8 16,-17-8 2-16,2 0 0 0,0 5-2 0,0-2-3 16,4 1 5-16,1-1-4 0,-1 6 2 0,1-3-6 15,-2-1-3-15,7 4-1 0,-7-2 1 0,3-4-5 16,-5 3-6-16,5-3 3 0,-4-4-11 0,1 2-11 16,-2-4-16-16,2 0-12 0,-1 1-11 0,1-2-13 15,-2-3-12-15,-7-3-25 0,16 5-17 0,-16-5-21 16,17-5-36-16,-8-2-132 0,4-3-320 0,-2-4 143 15</inkml:trace>
          <inkml:trace contextRef="#ctx0" brushRef="#br0" timeOffset="103661.13">10130 11694 73 0,'9'-3'205'0,"0"-5"-14"0,-2 3-17 0,-7 5-18 0,15-2-7 16,-15 2-11-16,20 1-7 0,-8 2-9 0,0 2-6 15,3 3-9-15,-4 2-5 0,1 3-7 0,3 0-6 16,-1-2 0-16,4 9-8 0,-2-3-3 0,3 3-10 15,-1-2-7-15,-1 0-5 0,2 2 0 0,0-1-6 16,2 1-5-16,-1-4-5 0,-1 1-6 0,-5-7-1 16,5 7-3-16,-6-6-3 0,1 0-15 0,-1-2-19 15,1 2-17-15,-1-1-23 0,-5-3-17 0,0-3-20 16,0 3-35-16,1-6-37 0,-9-1-196 0,15 0-380 16,-15 0 168-16</inkml:trace>
          <inkml:trace contextRef="#ctx0" brushRef="#br0" timeOffset="103883.14">10825 11703 22 0,'-9'-5'291'16,"9"5"-20"-16,0 0-4 0,-22 6-16 0,11 1-18 16,-2 1-20-16,-1 6-15 0,-5-1-21 0,0 5-11 15,-1-2-20-15,1 6-16 0,0-5-11 0,-1 5-9 16,1 1-12-16,-2-3-9 0,-4 6-9 0,5-4-10 15,4 3-14-15,-2-5-22 0,1 3-18 0,-5-4-28 16,6 2-28-16,-2-4-30 0,4-3-26 0,5-1-35 16,-3-2-44-16,3 0-71 0,1-6-133 0,3 0-408 15,5-5 181-15</inkml:trace>
        </inkml:traceGroup>
        <inkml:traceGroup>
          <inkml:annotationXML>
            <emma:emma xmlns:emma="http://www.w3.org/2003/04/emma" version="1.0">
              <emma:interpretation id="{49CA4A4A-7CC2-437F-B4BF-9E1B67CAF204}" emma:medium="tactile" emma:mode="ink">
                <msink:context xmlns:msink="http://schemas.microsoft.com/ink/2010/main" type="inkWord" rotatedBoundingBox="13123,12510 15283,12517 15278,13822 13119,13815"/>
              </emma:interpretation>
            </emma:emma>
          </inkml:annotationXML>
          <inkml:trace contextRef="#ctx0" brushRef="#br0" timeOffset="104665.69">11784 11293 136 0,'0'0'204'16,"0"0"-14"-16,0 0-11 0,0 0-16 0,-15-10-8 0,15 10-8 15,-16-4-10-15,16 4-10 0,-24 0-10 0,7 0-8 16,0 4-8-16,0-2-5 0,1 2-8 0,-1-1-6 16,1 1-13-16,1 1-4 0,2 2-4 0,-5-1-10 0,7 4-6 15,-2-3-2-15,4 1-4 0,-2 0-5 16,4 4-5-16,1-2-4 0,-3 2-6 0,8 0 6 16,-2 0-5-16,0 1 0 0,3 0-2 0,3 0-4 0,-2-4 4 15,2 2-1-15,2 2-8 0,-1-4 5 0,3 4-6 16,2-4 4-16,-3-1-5 0,8 2 3 15,-4 1-3-15,-2-5 1 0,1 1-6 0,-2 0 1 0,2 2 3 16,-4-3-5-16,3 0 0 0,3 2-3 0,-5-1 2 16,1 3 2-16,1-3-2 0,-8-7 5 0,4 17-2 15,-2-12-1-15,-2-5 3 0,-8 19 2 0,-1-9 2 16,-3-1 0-16,-1 4 1 0,-2-2-1 0,2 0-2 16,-5-1 2-16,0-1 0 0,3 1 1 0,-4-4-6 15,4 4 3-15,-9 4-2 0,9-7-3 0,1 0 3 16,1 3-2-16,1-7-1 0,3 8 2 0,-1-6-4 15,2 1-5-15,2 1-7 0,6-7-2 0,-9 11-6 16,9-11-2-16,0 13-6 0,0-13-10 0,9 11-3 0,0-7-8 16,0 1-3-16,3 0-6 0,5-1-4 15,2 2-1-15,-1-1 8 0,7 3 4 0,-7-5 10 16,1 3 1-16,-1 1 5 0,2-1 0 0,-2 1 12 0,-2-1 1 16,2 1 13-16,-5 0 8 0,1 1 0 0,-2 1 13 15,-2 3 11-15,1-1 4 0,-4 2 1 16,0 0 15-16,-1 0 5 0,-3 5 2 0,2 4 2 0,-7 0-5 15,2-1 0-15,0 0-1 0,-4-1-4 0,2 4-2 16,2 0-4-16,-1 1-2 0,-4-4-3 0,4 2-3 16,-2-4-3-16,2 4 1 0,-1-4-7 0,2-1-17 15,-1 0-21-15,-2-2-22 0,6 1-25 0,-3 1-21 16,0-1-28-16,3-5-37 0,1-4-66 0,-3 1-130 0,7-2-377 16,-1-1 166-16</inkml:trace>
          <inkml:trace contextRef="#ctx0" brushRef="#br0" timeOffset="105308.1">12837 11619 67 0,'0'12'198'0,"0"-12"-20"0,-5 14-8 15,5-14-11-15,-6 16-8 0,1-8-11 0,0 1-8 16,-1 0-6-16,-1 2-3 0,1-1-7 0,-2-2-7 15,-1 1-7-15,-4 2-8 0,-8 3-9 0,2-4-9 16,-4 1-5-16,-1-2-7 0,2-4-7 16,0 1-8-16,-5 0 1 0,1-1-6 0,0 2-8 0,0-3-1 15,-1-2-7-15,3-2-6 0,1-2-8 0,-3 1-7 16,5-4-6-16,3 2-12 0,2-4-13 0,3-1 4 16,-4-1-5-16,8-4-12 0,0 3-2 0,5-5-8 0,-1 2-16 15,5-4-4-15,3-1-4 0,3 2 1 16,2-1 2-16,2 1 7 0,2 1 9 0,5-3 2 15,-1 3 8-15,-1 3 4 0,1 0 14 0,4-3 7 0,-4 7 4 16,2 0 10-16,0-1 9 0,6 6-2 0,-6-3 11 16,3 2 1-16,4 1 4 0,-6 2 2 0,-2 1 2 15,2 0-3-15,0 1 7 0,-1 2-2 0,2 3 3 16,-1-1-1-16,-4 1-1 0,3 4 4 0,-2 0-1 16,-1 1 1-16,2 2 1 0,-2 5 10 0,-3-5-1 15,1 7 4-15,2 0-2 0,-3 1 3 0,0-1 2 16,-2 2 6-16,2 2 2 0,-6 1-2 0,-1-1-1 15,-2 0 5-15,-2-1-3 0,-2 3 6 0,-1-1 2 0,-2 3-1 16,-5-3-3-16,-2-1-3 0,1 1 1 16,-7-2-2-16,7-1-10 0,-7-1-7 0,3 0 0 15,-1 0 0-15,-3 2-4 0,4-4-3 0,-1 1-7 0,-1-2-17 16,6-2-25-16,-2-2-27 0,-2 2-31 0,4-4-29 16,1 0-24-16,0 1-35 0,4-3-44 0,4-3-221 15,1-7-464-15,9 11 206 0</inkml:trace>
          <inkml:trace contextRef="#ctx0" brushRef="#br0" timeOffset="105504.07">13445 12173 2269 0,'18'0'95'16,"-3"0"-27"-16,-3 0-36 0,-12 0-7 0,20 3 12 0,-13 2 7 16,-1 0-4-16,1 0 9 0,-1 3-5 15,-3 3 2-15,-3-11-1 0,0 24 6 0,0-9-6 16,-3 0-3-16,-4 2-5 0,-4 7 3 0,-3-2-6 0,-3 1-3 15,-1 0-3-15,-7 3 1 0,-2 4-24 16,6-8-22-16,-6 0-34 0,3-2-36 0,-4 6-28 0,4-10-47 16,3 1-50-16,-4-6-204 0,4 3-449 0,3-3 198 15</inkml:trace>
        </inkml:traceGroup>
        <inkml:traceGroup>
          <inkml:annotationXML>
            <emma:emma xmlns:emma="http://www.w3.org/2003/04/emma" version="1.0">
              <emma:interpretation id="{455FE4E5-49AE-4269-B5BB-7AE7F0E5C174}" emma:medium="tactile" emma:mode="ink">
                <msink:context xmlns:msink="http://schemas.microsoft.com/ink/2010/main" type="inkWord" rotatedBoundingBox="16613,12541 18986,12548 18983,13430 16610,13423"/>
              </emma:interpretation>
            </emma:emma>
          </inkml:annotationXML>
          <inkml:trace contextRef="#ctx0" brushRef="#br0" timeOffset="106104.67">14940 11420 30 0,'-3'-8'262'0,"3"8"-29"0,0 0-23 0,0 0-18 16,0 0-10-16,0 0-8 0,0 0-6 0,0 0-5 16,6 41-5-16,-3-19-6 0,3 2-10 0,4 1-10 15,-1 2-8-15,-1 1-8 0,5 7-6 0,0 2-16 16,-1-3-5-16,-6-7-10 0,6 10-6 0,-9-9-8 16,5 7-6-16,-4-8-3 0,-2 2-7 0,-2-2-6 15,-3-1-5-15,-3 3-10 0,-2-3-20 0,-4-2-13 16,0-4-24-16,-3 0-27 0,-2 1-22 0,0-5-28 15,-2 0-25-15,5-3-32 0,1-6-34 0,-5-1-214 16,5-1-445-16,-2-5 197 0</inkml:trace>
          <inkml:trace contextRef="#ctx0" brushRef="#br0" timeOffset="106430.13">14925 11389 223 0,'4'-8'221'0,"2"-3"-15"0,-3 3-18 0,9-3-16 15,2 0-19-15,-1 5-15 0,5-3-14 0,-2 4-12 16,4-1-5-16,7 2-11 0,-1 4-9 0,4-1-4 16,0 1-4-16,10 5-7 0,-13-2-1 0,16 7-5 15,-4 1-3-15,-9-4-6 0,-3 4-7 0,-2 2-3 16,-2 0-2-16,-1 1-4 0,-6 5-6 0,-2-1-1 0,-4-4-2 15,-4 6 0-15,-6-3 0 0,2 0-1 16,-8 2-3-16,-3 3 0 0,-5-2-2 0,-5 1 1 16,-3-5-4-16,-10 10-3 0,0-4-2 0,6-7 1 0,2 0-5 15,-3-1-11-15,4-2-14 0,-1 1-18 0,-2-4-16 16,10 2-18-16,0-1-18 0,1-3-20 0,0 0-21 16,4-3-15-16,5-2-26 0,6-2-196 0,0 0-388 15,0 0 172-15</inkml:trace>
          <inkml:trace contextRef="#ctx0" brushRef="#br0" timeOffset="106748.07">16005 11374 118 0,'0'0'238'0,"0"0"-23"0,0 0-9 16,0 0-10-16,0 0-9 0,-32 15-10 0,25-2-11 0,-1 3-11 16,-2 1-9-16,1 2-4 0,0 5-10 15,-1-1-4-15,2 2-10 0,-2 0-8 16,5 3-10-16,-5-2-10 0,4-1-6 0,3 1-5 0,-3-1-9 0,1 2-5 16,5-1-3-16,0-2-8 0,0 0-4 0,0-7-5 15,3 3-8-15,0-4 0 0,2 0 2 0,-2 2-4 16,3-4-9-16,0-2-18 0,0 0-16 0,1 0-19 15,-1-5-18-15,0-1-20 0,8 3-25 0,-7-4-26 16,5-1-30-16,1-4-31 0,4 0-65 0,-1-5-159 16,5-6-432-16,6 2 192 0</inkml:trace>
          <inkml:trace contextRef="#ctx0" brushRef="#br0" timeOffset="107051.82">16448 11530 140 0,'7'-10'209'16,"-7"10"-26"-16,0 0-14 0,0 0-20 0,0 0-12 16,0 0-3-16,0 0-1 0,0 0-6 0,0 0-5 15,-6 38-1-15,2-23-3 0,2 0-6 0,-2 2-5 16,-1-1-6-16,1 2-8 0,-2-1-5 0,0 3-6 15,-2-4-11-15,2 4-1 0,0-3-5 0,3-3-10 16,-3 3-4-16,5-4-4 0,-2 3-4 0,1-3-1 16,-2 2-2-16,7-5-4 0,-3-10-7 0,3 21-1 15,3-10-3-15,1 2-2 0,-1-6-10 0,2 0-23 16,1 0-21-16,1-3-22 0,2 3-28 0,0-1-22 16,3-5-39-16,0-4-32 0,1-1-222 0,5 3-427 0,-1-6 190 15</inkml:trace>
          <inkml:trace contextRef="#ctx0" brushRef="#br0" timeOffset="107259.31">16731 11765 54 0,'0'0'209'15,"0"0"-2"-15,0 0-12 0,0 0-8 0,-36 20-15 16,29-8-9-16,1 0-10 0,0 6-10 0,-2 3-13 16,1-1-12-16,-4 2-6 0,8 5-15 0,-10 8-5 15,-3-4-10-15,5-3-6 0,1-3-9 0,1 1-8 16,-3-1-7-16,6-9-11 0,3 0-17 0,-2 2-12 15,1-6-13-15,1-3-20 0,1 1-12 0,2-10-18 16,-4 15-7-16,4-15-24 0,6 9-19 0,-6-9-27 0,0 0-50 16,0 0-121-16,33-13-324 0,-17-4 144 15</inkml:trace>
          <inkml:trace contextRef="#ctx0" brushRef="#br0" timeOffset="107499.13">17116 11446 69 0,'0'0'169'0,"0"0"4"0,0 0-10 15,0 0-13-15,18 29-4 0,-8-11 0 0,-1 2-9 16,0 8-4-16,3-6-1 0,4 12-7 0,-7 1-4 16,6 0-7-16,-4 1-8 0,-4 0-8 0,-1-8-11 15,0 7-7-15,-6-6-8 0,-3 8-10 0,-3-2 1 16,-1-6-4-16,-2 4-4 0,-2-7-4 0,-4 6-8 15,0-8-4-15,-3 0-14 0,-1-3-19 0,0 0-25 16,-2 0-26-16,0-5-32 0,2 0-38 0,4-6-40 0,1 0-215 16,2-4-399-16,6-1 177 0</inkml:trace>
        </inkml:traceGroup>
        <inkml:traceGroup>
          <inkml:annotationXML>
            <emma:emma xmlns:emma="http://www.w3.org/2003/04/emma" version="1.0">
              <emma:interpretation id="{F0D15DB4-E69F-4077-9EE3-D3A36DCC3FEC}" emma:medium="tactile" emma:mode="ink">
                <msink:context xmlns:msink="http://schemas.microsoft.com/ink/2010/main" type="inkWord" rotatedBoundingBox="19741,12932 21356,12937 21354,13416 19740,13411"/>
              </emma:interpretation>
            </emma:emma>
          </inkml:annotationXML>
          <inkml:trace contextRef="#ctx0" brushRef="#br0" timeOffset="107823.19">18000 11879 27 0,'14'1'215'0,"0"2"-6"0,12 0-7 0,-1 4-10 0,2-4-10 16,0 1-10-16,3 3-9 0,13-4-5 0,-6 2-9 16,-4 1-13-16,-2-2-12 0,10-1-6 0,-9 1-12 15,7-2-7-15,-12-1-14 0,0 2-7 0,-2-3-5 16,1-3-10-16,-9 6-8 0,0-3-8 0,-2-3-6 16,-5 2-12-16,-10 1-23 0,17 0-35 0,-17 0-38 15,10-2-33-15,-10 2-40 0,0 0-40 0,0 0-190 16,-16-28-399-16,5 19 177 0</inkml:trace>
          <inkml:trace contextRef="#ctx0" brushRef="#br0" timeOffset="108023.1">18280 11705 14 0,'0'0'202'0,"-5"11"-9"0,5-11-2 0,-2 23-8 0,2-8-12 15,0-2-12-15,2 5-10 0,2 9-9 0,2-6-9 16,-3 4-12-16,1 2-12 0,-1 2-9 0,3-5-9 15,-1 1-8-15,1 1-7 0,-3 0-6 0,3-1-9 16,-6-1-9-16,1-6 1 0,2-1-20 0,-1-3-18 16,-1 0-22-16,-1-3-22 0,3 0-24 0,-3-11-22 15,5 17-21-15,-1-11-34 0,4-2-197 0,-8-4-356 16,15 4 158-16</inkml:trace>
          <inkml:trace contextRef="#ctx0" brushRef="#br0" timeOffset="108338.67">18937 11784 141 0,'0'0'205'15,"0"0"-21"-15,0 0-19 0,0 0-15 0,0 0-6 16,9 18-8-16,-9-7-7 0,0 3 2 0,3 2-10 16,-2-1-6-16,2 10-7 0,-3-1-4 0,3-3-3 15,3 3-9-15,0 1-6 0,-2-3-7 0,2-1-2 16,0 1-2-16,0-4-3 0,0-3-5 15,-4-2-5-15,2-2-4 0,-1-3 3 0,2 1-7 0,-5-9 0 16,9 14 2-16,-6-9 8 0,-3-5-1 0,0 0-7 16,10 6-8-16,-10-6-3 0,0 0-1 0,20-14-7 15,-10 0-5-15,-1 1 1 0,3-7-5 0,1 0-2 16,2-5 2-16,2 1-7 0,6-10-5 0,1 7-20 16,2-4-13-16,1 5-11 0,2 1-11 0,4-4-25 0,4 5-23 15,2 4-13-15,-3 0-7 0,3 3-11 0,-3 1-18 16,2 7-16-16,-8 0-10 0,-1 3-231 15,-4-1-425-15,-9 1 188 0</inkml:trace>
        </inkml:traceGroup>
        <inkml:traceGroup>
          <inkml:annotationXML>
            <emma:emma xmlns:emma="http://www.w3.org/2003/04/emma" version="1.0">
              <emma:interpretation id="{D951F0D8-1CCF-4452-974B-728FC70734CA}" emma:medium="tactile" emma:mode="ink">
                <msink:context xmlns:msink="http://schemas.microsoft.com/ink/2010/main" type="inkWord" rotatedBoundingBox="22143,12415 25811,12426 25807,13799 22139,13787"/>
              </emma:interpretation>
            </emma:emma>
          </inkml:annotationXML>
          <inkml:trace contextRef="#ctx0" brushRef="#br0" timeOffset="108883.56">20664 11440 171 0,'-29'6'253'0,"11"1"-22"0,4 2-12 15,-4 0-13-15,-5 8-16 0,2 1-8 16,1 2-14-16,-3 1-15 0,1 7-16 0,-2 4-9 16,8 0-13-16,-1 2-10 0,8-7-10 0,3 2-7 0,3-1-9 15,3 0-7-15,5 7-6 0,4 0-5 0,4 0-5 16,2-4-2-16,3 4-9 0,-5-10-2 0,4-2-7 15,1-2-2-15,-2-1-20 0,-3-5-17 0,5 1-25 16,-4-4-17-16,-1-4-26 0,-1 3-23 0,2-5-35 16,3-6-39-16,-6 0-78 0,-11 0-124 0,25-13-401 15,-11 5 179-15</inkml:trace>
          <inkml:trace contextRef="#ctx0" brushRef="#br0" timeOffset="109268.89">21141 11454 226 0,'0'0'211'16,"0"0"-26"-16,0 0-13 0,0 0-16 0,0 0-6 16,-15-3-13-16,15 3-11 0,0 0-2 0,-21 24-8 0,14-13-4 15,-4 2-6-15,2 0-6 0,-3 6-8 16,-1 1-2-16,0 2-2 0,1-2-5 0,0 2-11 15,-2-1-4-15,4-1-4 0,-1 4-4 0,2 0-8 0,-1-3 1 16,1 3-2-16,2-2-6 0,-1 2-3 0,-1-2-2 16,6-6-6-16,0 6 3 0,3-4-6 0,3-1 2 15,0-4-4-15,2 3 3 0,4-1-2 0,1-3 2 16,3-1-2-16,2-2-4 0,5 1 0 0,4-3 0 16,-2-1-3-16,3 1-4 0,1-2-5 0,-2-1-11 15,-5-2-20-15,8-4-21 0,-8 2-30 0,8-4-27 16,-8 3-42-16,-2 0-23 0,1-9-43 0,-2 1-219 15,-2-2-456-15,-1-6 202 0</inkml:trace>
          <inkml:trace contextRef="#ctx0" brushRef="#br0" timeOffset="109441.16">21354 11740 38 0,'0'0'218'15,"0"0"-18"-15,0 0-17 0,0 0-11 0,0 0-9 0,0 0-3 16,-13 20-7-16,11-9-5 0,-5 2 2 15,2 2-9-15,2 1-11 0,-1 0-6 0,-2 1-8 0,4 7-8 16,-2 0-6-16,1-1-9 0,-3-1-5 0,5 2-8 16,-5-1-8-16,1 0-8 0,-1-5-2 0,3-4-10 15,2 4-4-15,-4-2-5 0,-1 0-2 0,5 0-8 16,-4-1-15-16,2-4-24 0,0-2-24 0,3-9-20 16,-1 18-25-16,-1-8-21 0,2-10-23 0,2 14-23 15,-2-14-28-15,10 7-216 0,-10-7-417 0,17-2 184 16</inkml:trace>
          <inkml:trace contextRef="#ctx0" brushRef="#br0" timeOffset="109605.13">21821 11932 112 0,'16'-6'262'0,"4"-1"-20"0,-1-1-21 0,5 0-15 16,-8 2-19-16,2 1-18 0,2-1-16 0,-1 3-15 15,-2 3-12-15,0-3-17 0,0 0-13 0,-1 1-18 16,-2 2-22-16,1 0-20 0,-15 0-34 0,20 0-33 15,-12 2-24-15,-8-2-32 0,19-2-36 0,-19 2-194 16,17-5-342-16,-8 0 152 0</inkml:trace>
          <inkml:trace contextRef="#ctx0" brushRef="#br0" timeOffset="109865.43">22379 11558 106 0,'0'0'198'16,"0"0"-16"-16,0 0-11 0,0 0-9 0,-20 23-11 16,16-14-1-16,-4 8-9 0,1-3-5 0,1 1-4 15,-3 5-10-15,0 0-5 0,2-2-9 0,-1 4-11 16,2-4-4-16,0-2-11 0,3 1-1 0,2 0-10 16,1 1-4-16,1-3-4 0,2-1-4 15,2 3-4-15,1-4-2 0,1-1-9 0,2 1-2 0,6-3-3 16,-1 1-4-16,-1-1-8 0,2 0-19 0,0 1-19 15,3-4-27-15,-2-2-24 0,2 1-17 0,1-6-27 16,1 1-36-16,-4-6-25 0,4 2-198 0,-4-5-395 16,5-5 175-16</inkml:trace>
          <inkml:trace contextRef="#ctx0" brushRef="#br0" timeOffset="110054.12">22661 11799 146 0,'0'0'205'0,"-3"-17"-11"15,3 17-7-15,0 0-18 0,-6-7-12 0,6 7-16 16,0 0-7-16,0 0-11 0,0 0-2 0,-20 16-5 0,16-5-7 15,-1 2-8-15,-2 3-4 0,4 1-7 16,-3 7-6-16,3-1-7 0,-1-1-7 0,-2 3-7 0,0 2-3 16,1-2-8-16,-4 0-3 0,3 1-4 0,-1 0-6 15,-1-1-12-15,2-1-4 0,0-2-18 0,3-6-20 16,-1 1-20-16,2-2-26 0,1-2-12 0,1-5-28 16,0-8-26-16,3 17-31 0,0-10-195 0,-3-7-381 15,15 3 168-15</inkml:trace>
          <inkml:trace contextRef="#ctx0" brushRef="#br0" timeOffset="110354.9">23169 11475 168 0,'8'14'175'15,"-1"10"-5"-15,-1 4-9 0,2-1-5 0,-1 9-2 0,-2 1-8 16,0 2-10-16,0 3-7 0,-8 0-7 0,1-2-12 16,-5 4-9-16,-3-2-8 0,1 0-7 0,-3 0-6 15,-3-1-9-15,1-2-9 0,4-11-6 0,-6 3-4 16,-2 0-5-16,6-9-24 0,-2-2-23 0,-1 1-21 15,0 0-38-15,2-7-38 0,3-2-45 0,-7 0-189 16,5-4-356-16,2-3 158 0</inkml:trace>
          <inkml:trace contextRef="#ctx0" brushRef="#br0" timeOffset="111555.63">23517 11192 66 0,'0'0'189'0,"0"0"-17"15,0 0-21-15,0 0-14 0,0 0-8 0,0 0-10 16,0 0-4-16,0 0-11 0,0 0-8 16,0 0-5-16,0 0-9 0,0 0-2 0,30 14-6 0,-21-10-7 15,-2 2-4-15,2-2-6 0,0-1-5 0,1 4-4 16,-1-2-3-16,3 1-5 0,-4-1-4 0,1 1-1 16,3 0-4-16,-7-2-4 0,9 4-2 0,-7-3-3 15,1-1-8-15,-1 2 4 0,-1 1-1 0,-6-7 1 16,17 11 1-16,-13-7 2 0,2-1-1 0,2 3-6 0,-8-6 6 15,11 11-1-15,-5-7-1 0,-6-4-3 16,6 7 0-16,-6-7 2 0,0 0 0 0,8 7-2 16,-8-7-2-16,6 7-4 0,-6-7 2 0,0 0-1 15,6 11-3-15,-6-11 2 0,3 7-4 0,-3-7 2 0,0 0-2 16,4 12 0-16,-4-12 0 0,0 0 0 0,0 15 2 16,0-15 1-16,-4 14 1 0,4-14-1 15,-2 12 1-15,2-12 1 0,-6 13-1 0,6-13 0 0,-1 11-3 16,1-11 2-16,-6 12 1 0,6-12-7 0,-8 12 2 15,8-12 4-15,0 15 0 0,0-15-2 0,-1 13 0 16,1-13-4-16,-3 10 5 0,3-10 0 0,3 14-3 16,-3-14 1-16,1 14-3 0,4-8 7 0,-5-6-7 15,6 12 4-15,-2-5 0 0,1-1-3 0,2 1 3 16,-7-7-1-16,12 13-1 0,-4-5 0 0,-1-1-2 16,2-3 0-16,-3 3 0 0,0-2-2 0,1 3 1 15,-1-4 0-15,-6-4 2 0,14 8-5 0,-14-8 3 16,3 10-1-16,-3-10-1 0,3 10 1 0,-3-10 3 0,0 0 0 15,-6 17 4-15,6-17 0 0,-3 9 1 16,3-9-2-16,-6 9-2 0,6-9 3 0,-11 11-4 16,4-4 0-16,1 0 3 0,6-7-3 0,-6 14 5 0,2-7-6 15,4-7 3-15,-6 17-1 0,3-9 0 16,0 2 0-16,3 0 2 0,-5 4-4 0,10 0 1 0,-5 0-2 16,6 0-1-16,1 3-3 0,-1-2-2 0,7 7-2 15,1-3 1-15,1 1-4 0,1 2 7 0,1-2-1 16,-1 0-1-16,12 6 2 0,-8-5-1 0,-4 1 0 15,7-2 1-15,-7-2-5 0,-3 3 7 0,1-1-1 16,-4-2-1-16,-1 3 0 0,-3 2 6 0,0-6-4 16,-3-1-5-16,-3 6 9 0,-3-3 2 0,2-1-3 15,-4 6 0-15,-4-4 3 0,-1 3 1 0,-2-3-9 16,-3 2-7-16,-3 0-19 0,-1 0-21 0,2-4-22 16,1 3-25-16,-1-3-38 0,4-4-34 0,-2 6-200 15,5-9-398-15,1 2 177 0</inkml:trace>
        </inkml:traceGroup>
        <inkml:traceGroup>
          <inkml:annotationXML>
            <emma:emma xmlns:emma="http://www.w3.org/2003/04/emma" version="1.0">
              <emma:interpretation id="{437CFDB2-2A21-4866-BBAD-48C7DD05C3F6}" emma:medium="tactile" emma:mode="ink">
                <msink:context xmlns:msink="http://schemas.microsoft.com/ink/2010/main" type="inkWord" rotatedBoundingBox="26452,12520 28324,12526 28320,13736 26448,13730"/>
              </emma:interpretation>
            </emma:emma>
          </inkml:annotationXML>
          <inkml:trace contextRef="#ctx0" brushRef="#br0" timeOffset="120533.39">24710 11627 62 0,'0'0'195'0,"0"0"-15"16,0 0-9-16,0 0-14 0,0 0-10 0,0 0-7 15,27-2-7-15,-15 2-7 0,7 0-12 0,0 0 3 16,4 0-15-16,4 2 2 0,1-4-7 0,2 2-5 16,-2 0-3-16,2 2-8 0,-2-1-4 0,11 1-7 15,-6-2-2-15,-3 0-8 0,2-2-4 0,-3 4-3 0,1-2-5 16,-2 0-1-16,-1 1-6 0,-2-2-2 0,-5 2-5 15,-4-1-6-15,0-1 1 0,1 1-6 0,-5 1-1 16,-12-1-3-16,24-1-2 0,-24 1-4 0,12 1-12 16,-12-1-13-16,13 0-21 0,-13 0-7 0,0 0-7 15,0 0-18-15,0 0-22 0,0 0-29 0,0 0-29 16,-25 21-65-16,8-17-140 0,1-1-379 0,-4 0 168 16</inkml:trace>
          <inkml:trace contextRef="#ctx0" brushRef="#br0" timeOffset="120761.87">24823 11802 87 0,'14'0'211'0,"2"0"-12"0,3 0-13 15,1 0-12-15,8 2-11 0,2-2-12 0,9 0-16 16,-8 2-9-16,9-2-18 0,-11 1-9 0,0-1-10 15,1 2-7-15,5 2-9 0,-3-2-9 0,-6 3-9 16,-7-3-21-16,8 2-16 0,-8-2-27 0,-2 3-17 16,-1 0-27-16,-1 0-21 0,5-2-40 0,-10-1-183 15,-1-2-321-15,7 0 142 0</inkml:trace>
          <inkml:trace contextRef="#ctx0" brushRef="#br0" timeOffset="121425.16">26461 11402 123 0,'0'0'211'0,"0"0"-27"16,0 0-20-16,0 0-15 0,0 0-13 0,0 0-9 15,18 10-12-15,-18-10-8 0,1 10-4 0,-1-10-8 16,0 16-2-16,0-16-6 0,-7 22-5 0,7-12-10 15,-6 1-1-15,-8 3-1 0,2-3-7 0,-4 2-7 16,0 1 1-16,-1 0-4 0,-5-3-5 0,1 3-3 16,3-7-5-16,-6 4-4 0,-1-2-3 0,-2-3-1 15,-1-1-4-15,2 2-4 0,-1-1 0 0,-4-2-3 0,4-1-3 16,5-2-3-16,-4 0 4 0,6-3-7 0,0 0-1 16,1-1-1-16,2-1-9 0,3 2-1 15,0-3-3-15,1 1-5 0,4-3-5 0,-2-3-3 0,8 2-9 16,0-3-7-16,3 11-6 0,3-23-9 0,0 13 0 15,5-7-3-15,-2 2-3 0,7 1-6 0,4-6 6 16,-3 2-2-16,10 0 2 0,-1 1 8 0,2 2 3 16,2 1 1-16,-2 1 8 0,11-8 0 0,-8 9 13 15,8-1 12-15,-6 3-4 0,1 2 18 0,-1 2-3 16,0-1 14-16,3 4 6 0,-8 0-2 0,5-1 0 16,-11 4 3-16,2 0 2 0,-3 4-10 0,1 2 6 15,-4 1 1-15,-1 4 5 0,-1 2-1 0,2 8 6 16,-4 4 4-16,-5 0 8 0,1 9 4 0,-4 4 0 15,-3 2 0-15,-3 1 1 0,-3 5 4 0,2-3-3 16,-10 4 3-16,2 2-7 0,-1-1-5 0,-13 16-4 16,1 0 2-16,1-18-7 0,-4 14 0 0,1-16-2 15,5 5-4-15,2-6-5 0,-5 3 0 0,3-4-21 0,4-4-14 16,-2 2-25-16,1-3-27 0,0-3-32 16,-1-1-31-16,8-13-38 0,-1 2-235 0,4-7-435 0,1-1 192 15</inkml:trace>
        </inkml:traceGroup>
      </inkml:traceGroup>
      <inkml:traceGroup>
        <inkml:annotationXML>
          <emma:emma xmlns:emma="http://www.w3.org/2003/04/emma" version="1.0">
            <emma:interpretation id="{3C202987-77B4-4CE8-9368-7A1CFDA5A357}" emma:medium="tactile" emma:mode="ink">
              <msink:context xmlns:msink="http://schemas.microsoft.com/ink/2010/main" type="line" rotatedBoundingBox="16567,14124 24094,13672 24163,14813 16635,15265"/>
            </emma:interpretation>
          </emma:emma>
        </inkml:annotationXML>
        <inkml:traceGroup>
          <inkml:annotationXML>
            <emma:emma xmlns:emma="http://www.w3.org/2003/04/emma" version="1.0">
              <emma:interpretation id="{16C9E6FF-2BDE-459C-8CF1-B964DCAFF601}" emma:medium="tactile" emma:mode="ink">
                <msink:context xmlns:msink="http://schemas.microsoft.com/ink/2010/main" type="inkWord" rotatedBoundingBox="16567,14124 18477,14009 18545,15150 16635,15265"/>
              </emma:interpretation>
            </emma:emma>
          </inkml:annotationXML>
          <inkml:trace contextRef="#ctx0" brushRef="#br0" timeOffset="113893.56">14850 12897 207 0,'-12'-3'207'0,"12"3"-11"16,0 0-18-16,0 0-18 0,-12-3-15 0,12 3-14 16,0 0-17-16,0 0-5 0,0 0-9 0,0 0-8 15,0 0-4-15,0 0-4 0,0 0-3 0,54 7-5 16,-30-4-4-16,7-1-11 0,10-2 0 0,2 3-3 16,6-1-2-16,2 0-4 0,7-2-4 0,21 2-3 0,1-6-3 15,1 6-5-15,4 0 0 0,2-2-4 0,-1 0-3 16,7 0 2-16,-3 1-6 0,-2 4-2 15,3-4-1-15,-10 3-1 0,0-1-4 0,-4-1 0 0,-2-2 0 16,-20 1-9-16,1 0-15 0,-6 2-12 0,-1-3-18 16,-3 0-20-16,-6 1-28 0,-11 2-21 0,-2 0-30 15,-10-2-44-15,-3-1-184 0,-2 0-391 0,-12 0 173 16</inkml:trace>
          <inkml:trace contextRef="#ctx0" brushRef="#br0" timeOffset="118396.31">15885 13439 61 0,'-25'3'155'0,"0"1"-14"0,2 3-3 0,2-5-11 16,-2 3-5-16,3 1-8 0,1-1-12 0,5 2-3 16,-1-1-6-16,2 1-9 0,1-1-3 0,3 1-5 15,2-2-8-15,1 1-4 0,6-6-8 0,-8 15-5 16,5-6 0-16,3-9 0 0,8 16 0 0,1-3 1 15,6-2-8-15,-2 0 0 0,5 0 4 0,9 2-2 16,1 0-4-16,9 0 0 0,1-1 3 0,-9-1-3 16,12 2-3-16,-3 1-2 0,0-2 0 0,-8-3-5 15,-1-3 1-15,-2 5-3 0,0-3 0 0,-2 0 1 0,-7 2-10 16,-1-4 2-16,1 1-1 0,-5 1 0 16,-1 2-3-16,-3-4-3 0,-3 2-3 0,0-1 3 15,-6-7 2-15,1 20 5 0,-1-20-6 0,-10 18 3 0,-2-4-4 16,-1-2 1-16,-8 0-3 0,-5 3 0 0,0-2 1 15,-12 0-1-15,10-1-6 0,-3-2 6 0,1-4-4 16,0 2 0-16,3-2-2 0,0-5-1 0,2 6 2 16,1-6-5-16,6 1 4 0,0-2-2 0,3 0-3 15,2 0 7-15,13 0-6 0,-19-7 4 0,10 3 0 16,3-5-1-16,0 0-1 0,4-3-3 0,4-3 1 16,4-1-3-16,7-9 1 0,6-6-1 0,4-1-4 15,8-3-3-15,2 0-2 0,6 0-4 0,14-16-7 16,0 0-1-16,3 9-1 0,-15 6 3 0,-1 4 1 15,-7-1 2-15,-2 6 2 0,-3 3 1 0,-8 6 1 16,-2 1-6-16,-5 4-4 0,-4 1-8 0,-3 2-10 16,1 6-24-16,-7 4-13 0,6-8-18 0,-6 8-12 15,0 0-12-15,0 0-27 0,0 0-195 0,0 0-368 0,-36 11 163 16</inkml:trace>
        </inkml:traceGroup>
        <inkml:traceGroup>
          <inkml:annotationXML>
            <emma:emma xmlns:emma="http://www.w3.org/2003/04/emma" version="1.0">
              <emma:interpretation id="{D593B477-BA9D-4C3C-A67A-38C7CB62DB68}" emma:medium="tactile" emma:mode="ink">
                <msink:context xmlns:msink="http://schemas.microsoft.com/ink/2010/main" type="inkWord" rotatedBoundingBox="21640,14092 24110,13943 24148,14565 21677,14714"/>
              </emma:interpretation>
            </emma:emma>
          </inkml:annotationXML>
          <inkml:trace contextRef="#ctx0" brushRef="#br0" timeOffset="112335.14">19899 12859 33 0,'18'0'169'16,"5"0"-5"-16,9 1-8 0,12 0-12 0,0 2-8 0,8-1-11 16,22-2-5-16,3 5-7 0,-1-4-4 0,3 3-7 15,1-3-7-15,5 3-7 0,3-2-6 0,2 1-3 16,2 1-6-16,4 1-8 0,-4-2-3 0,-2 2-8 15,39-3-1-15,-42 1-3 0,2-3-5 0,-5 2-4 16,-2 0-4-16,-5 2-7 0,5-2-1 0,-9 3-2 16,-16-3-4-16,1-2-1 0,20 1 1 0,-24-2-7 15,-5 4 0-15,-3-5 2 0,-6 2-8 0,-8-1 3 16,-6-1 1-16,0 2-4 0,-10 0 0 0,2-2-1 16,-6 2-2-16,-3-2 3 0,-9 2-2 0,18-1-11 0,-18 1-18 15,9-5-20-15,-9 5-18 0,0 0-27 16,0 0-28-16,0 0-23 0,0 0-202 0,0 0-366 15,0 0 163-15</inkml:trace>
          <inkml:trace contextRef="#ctx0" brushRef="#br0" timeOffset="112730.23">21383 13198 70 0,'-5'11'190'0,"5"-11"-23"16,-4 15 0-16,4-15-9 0,0 15-11 0,0-15-11 16,0 16-7-16,4-8-3 0,1 1-9 0,-5-9 1 15,4 17-7-15,2-8-5 0,1 2-5 0,4-3 2 16,2 3-9-16,2-5-4 0,2 1-6 0,-1 3-6 15,8-2-4-15,-5-5-2 0,8 4-7 0,-4-1-1 16,3-1-9-16,-5-5-3 0,5-2-8 0,-7 2 2 0,0-2-4 16,2 1-6-16,-3-4-1 0,-1 2-1 0,-1-1-3 15,0-4 5-15,-2 2-5 0,-1-5 0 0,-1 4-5 16,-3-4-3-16,2 1-1 0,-4-4-3 0,-3 0-4 16,-2-1-1-16,-1 2-5 0,-2-2-8 0,-4 0-13 15,-2 0-17-15,0 4-17 0,-5-5-13 0,-2 2-16 16,1 3-21-16,-4 3-12 0,-1 0-12 0,4 2-18 15,-12 0-11-15,7 6-34 0,-1 0-176 0,-6-1-390 16,5 2 173-16</inkml:trace>
        </inkml:traceGroup>
      </inkml:traceGroup>
    </inkml:traceGroup>
    <inkml:traceGroup>
      <inkml:annotationXML>
        <emma:emma xmlns:emma="http://www.w3.org/2003/04/emma" version="1.0">
          <emma:interpretation id="{38B923DC-B591-4D70-B52D-8B1C29CAF696}" emma:medium="tactile" emma:mode="ink">
            <msink:context xmlns:msink="http://schemas.microsoft.com/ink/2010/main" type="paragraph" rotatedBoundingBox="5069,16096 16254,16307 16231,17545 5045,1733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5EAF1C7-E95A-4B0F-8D61-0598E1F6461E}" emma:medium="tactile" emma:mode="ink">
              <msink:context xmlns:msink="http://schemas.microsoft.com/ink/2010/main" type="line" rotatedBoundingBox="5069,16096 16254,16307 16231,17545 5045,17334"/>
            </emma:interpretation>
          </emma:emma>
        </inkml:annotationXML>
        <inkml:traceGroup>
          <inkml:annotationXML>
            <emma:emma xmlns:emma="http://www.w3.org/2003/04/emma" version="1.0">
              <emma:interpretation id="{2DEA3305-DFD6-4BDE-8E6C-7AA083080E4B}" emma:medium="tactile" emma:mode="ink">
                <msink:context xmlns:msink="http://schemas.microsoft.com/ink/2010/main" type="inkWord" rotatedBoundingBox="5068,16127 10567,16230 10544,17438 5045,17334"/>
              </emma:interpretation>
            </emma:emma>
          </inkml:annotationXML>
          <inkml:trace contextRef="#ctx0" brushRef="#br1" timeOffset="148737.78">3349 15155 14 0,'-8'-6'166'0,"8"6"-13"0,0 0-5 0,0 0-11 15,-1-12-9-15,1 12-2 0,0 0-9 0,-6-11-6 16,6 11-3-16,0 0-4 0,0 0-5 0,0 0-7 16,-2-12-5-16,2 12-5 0,0 0-9 0,0 0-6 15,0 0-7-15,0 0-8 0,0 0-4 0,0 0-7 16,0 0-5-16,0 0-3 0,0 0-1 0,0 0 5 16,0 0-4-16,0 0-2 0,0 0 3 0,0 0-3 15,-9 30-1-15,9-30 2 0,0 16 2 0,3-1 3 16,-3-15-3-16,2 19 2 0,2-7-2 0,-1 1 2 15,0 4-3-15,0-6 6 0,2-4-6 0,-2 7 0 16,3-2 5-16,-2-1-2 0,2 7 2 0,-1-5-4 0,-2-3-6 16,4 2 2-16,-4 2-5 0,2-3-1 15,-1 3-3-15,2-2-1 0,-2 0 2 0,2 2-7 16,-3-4 1-16,-3-10-1 0,5 17-2 0,-2-8-4 0,1 0 0 16,-4-9 0-16,3 15 0 0,0-8 4 0,-3-7-7 15,3 13 6-15,-3-13-6 0,3 11-1 16,-3-11 0-16,3 9-1 0,-3-9 2 0,0 0-2 15,5 9-1-15,-5-9 0 0,0 0 0 0,0 0 2 0,0 0 1 16,0 0 1-16,0 0-3 0,0 11 3 0,0-11-1 16,0 0-1-16,0 0 1 0,0 0 2 0,0 0 2 15,0 0-13-15,0 0-15 0,0 0-4 0,-17-36-2 16,17 25-3-16,-1 0-6 0,-1-5 0 0,2 2 1 16,-3-2 1-16,6 3 1 0,-3-1 1 0,2-2-2 15,-1-2 3-15,1 0 0 0,-1 4 4 0,4 1 2 16,-1-1 2-16,-2-1 1 0,1 3 1 0,3 0 0 15,-2 2 6-15,1-4-2 0,-1 7 2 0,1-4 2 16,-1 1-3-16,-1 2 3 0,4 2 1 0,-2-5 0 16,-2 1 4-16,6 2-1 0,-5 1-2 0,-4 7 3 15,12-13 4-15,-6 3-2 0,0 5-2 0,0-2 0 16,2 1 1-16,-1-1 2 0,2 0-2 0,-9 7 2 16,12-11-1-16,-5 7 3 0,-1-3-3 0,-6 7 1 0,14-10-1 15,-4 7 2-15,-10 3 2 0,14-11-2 16,-8 9-4-16,-6 2 4 0,13-8 0 0,-13 8-3 15,14-7 3-15,-14 7 5 0,11-3-4 0,-11 3-2 16,9-3 4-16,-9 3 5 0,17 0 6 0,-17 0-2 0,12 0 6 16,-12 0 0-16,21 3 3 0,-15-1-3 15,-6-2 2-15,22 1 0 0,-12-1 4 0,-2 4-6 0,-8-4 0 16,19 0 0-16,-7 0 1 0,-12 0-3 0,21 2-2 16,-11-2-1-16,-10 0 3 0,21 0-5 0,-12 0 1 15,-9 0-3-15,20 0 2 0,-20 0-2 0,13-2-7 16,-13 2-5-16,0 0-19 0,17-2-17 0,-17 2-17 15,0 0-24-15,0 0-26 0,10 2-30 0,-10-2-22 16,0 0-40-16,0 0-154 0,0 0-382 0,0 0 169 16</inkml:trace>
          <inkml:trace contextRef="#ctx0" brushRef="#br1" timeOffset="149279.53">4309 14954 174 0,'-7'10'214'0,"-5"0"-14"0,0 1-6 0,0 4-8 16,-4 3-6-16,2 5-4 0,1-2-14 0,-5 0-8 16,1 10-14-16,5-4-9 0,4-2-5 0,-3 0-10 15,2-1-9-15,3 0-10 0,2 4-8 0,2-5-9 16,2 3-7-16,0-2-6 0,6-1-5 0,-3-4-6 16,2-4-5-16,2 2-3 0,1-5-2 0,2 4-7 15,0-1 3-15,4-5-8 0,1 0-3 0,6 3-3 16,0-4 1-16,-5 1-4 0,3-5-13 0,-1 0-22 15,0-1-26-15,-1 1-28 0,2-1-33 0,-6-3-31 0,2 5-29 16,0-6-38-16,-1 0-219 0,-14 0-448 0,17-9 198 16</inkml:trace>
          <inkml:trace contextRef="#ctx0" brushRef="#br1" timeOffset="149647.2">4855 14964 121 0,'0'0'169'15,"0"0"-12"-15,0 0-16 0,0 0-15 0,0 0-10 16,0 0-3-16,0 0-1 0,0 0-3 0,0 0-1 15,-28 15-3-15,20-9-1 0,-1 7-9 0,-3 0-6 16,2-1-3-16,-2 5-1 0,2-4-4 0,-4 7-3 16,2-6-4-16,5 3 2 0,-7 1-8 0,2 4-2 15,6-7-7-15,-1 1-4 0,1 0-4 0,0-2-1 16,5 0 0-16,-5 3-5 0,3-3-6 0,0 3-3 16,1-5 0-16,2 1-3 0,2 0-5 0,-2-1-1 15,3-2 2-15,0-3-8 0,-3-7-2 0,6 19 1 0,0-14-3 16,1 5 0-16,0-3 0 0,1 0-1 0,-1-3-4 15,4 1 2-15,2-1-5 0,2 1-5 0,-1 0-14 16,2-4-18-16,-1 0-17 0,3 2-19 16,-3-7-16-16,-2 4-21 0,6-1-17 0,-2-4-22 0,2-1-26 15,7-1-49-15,-10-1-121 0,5-8-364 0,-2 5 161 16</inkml:trace>
          <inkml:trace contextRef="#ctx0" brushRef="#br1" timeOffset="149889.54">5147 15205 102 0,'0'0'204'15,"0"0"-12"-15,0 0-12 0,0 0-5 0,0 0-6 16,0 0-6-16,-6 34-6 0,9-19-8 0,-3 2-10 16,0 1-7-16,0 4-5 0,-3-6-12 0,0 2-10 15,-1 6-9-15,1 0-11 0,-3-2-5 0,3-2-7 16,-1 2-9-16,-2 2-7 0,0-7-5 0,-3 6-2 15,4-5-4-15,-1 2-6 0,-3 0-24 0,2-3-23 0,1-3-15 16,0 3-18-16,1-6-15 0,-1 3-31 16,2-4-25-16,1-3-17 0,3-7-25 0,0 0-40 15,-3 14-137-15,3-14-356 0,0 0 159 0</inkml:trace>
          <inkml:trace contextRef="#ctx0" brushRef="#br1" timeOffset="150278.31">5656 14938 148 0,'13'10'172'0,"4"-2"-15"0,-1 3-12 0,-4 2-7 15,2 7-7-15,-4 2-3 0,2-2-4 0,-5 6-4 16,-4-3-8-16,0 4-4 0,-3 0-2 0,-3 1 0 16,-3 0-8-16,-4 4 0 0,-4 5-6 0,-2-5-8 15,-2 3-6-15,-3-4-7 0,-1 5-8 0,3-4-5 16,-4-2-6-16,4-6-5 0,-5 1-3 0,2-1-4 15,5-2-14-15,-1 0-19 0,2-4-22 0,-1 1-23 16,8-5-30-16,-1 0-28 0,3 0-33 0,1-6-36 0,6 4-176 16,0-12-368-16,0 0 163 0</inkml:trace>
          <inkml:trace contextRef="#ctx0" brushRef="#br1" timeOffset="150821.41">6330 15644 186 0,'24'0'203'16,"-8"1"-10"-16,4-2-16 0,5-2-14 0,0 2-10 0,2-1-12 15,5-2-15-15,-3 3-10 0,0 1-15 0,-2-2-10 16,-2-1-6-16,-1 3-19 0,4-3-23 0,-3 1-26 16,-8 0-26-16,2 1-25 15,-2 1-29-15,-1-3-28 0,0 2-40 0,-7-1-125 0,-9 2-277 0,23-8 123 16</inkml:trace>
          <inkml:trace contextRef="#ctx0" brushRef="#br1" timeOffset="150607.99">6421 15391 146 0,'10'2'224'0,"-10"-2"-13"16,20 2-14-16,-11 0-13 0,4 1-13 0,7-3-12 16,-4 6-5-16,0-5-11 0,1 3-4 0,-1-4-9 15,4 3-2-15,-5-3-10 0,4 1-9 0,0-2-11 16,-2 2-6-16,2-1-10 0,0-1-9 0,-2 1-9 16,-1 0-3-16,1 0-8 0,-1-3-5 0,0 6-5 15,1-2-4-15,-2-2-11 0,-15 1-11 0,21-3-14 16,-12 3-27-16,-9 0-23 0,13 3-27 0,-13-3-20 15,0 0-28-15,15 0-16 0,-15 0-11 0,0 0-28 16,0 0-172-16,0 0-376 0,0 0 166 0</inkml:trace>
          <inkml:trace contextRef="#ctx0" brushRef="#br1" timeOffset="151546.21">7951 15117 85 0,'0'0'191'0,"0"0"-11"16,0 0-12-16,17 5-12 0,-17-5-11 0,3 7-10 0,-3-7-10 16,6 12-7-16,-6-12-12 0,0 12-2 0,-6 3-4 15,6-15-4-15,-6 20-3 0,1-11-10 0,-1 2-4 16,-1 4-6-16,-5-2-4 0,-2 0-7 0,-2 6-6 16,-2-2-4-16,-6 3-6 0,-1-2-4 0,1 0-5 15,-1-1-3-15,-8 0-3 0,4-5-2 0,3 1-5 16,-3 1-1-16,-10 0 1 0,11-3-8 0,-5-2-2 15,7 0-7-15,-3-2 1 0,-1-3-5 0,5 0-4 16,-2-4 2-16,8 0 1 0,-1 0 0 0,4-4-7 16,-2 2-5-16,2-5-11 0,5-3-10 0,1-2-8 15,1 0-2-15,3-2-3 0,6-3-12 0,0-1-1 16,6-3-2-16,3-2-2 0,1 0 1 0,4-1 8 16,1 2-3-16,4-2 3 0,2 4 8 0,10-5 5 15,-7 6 3-15,-5 0 7 0,10 5 7 0,-7-2 9 0,2 3-1 16,1-1 2-16,4 1 8 0,-5 2 3 15,4 1 5-15,-6 2 2 0,2-2 5 0,1 3 1 16,-1 0 2-16,-3 3 1 0,-4 1-2 0,-4 0 5 0,6 0-3 16,-5 3 0-16,2 0-1 0,1 0 2 15,-8 2-2-15,0 2 2 0,-9-4 2 0,17 8 4 16,-8-1 2-16,3-1 4 0,-1 7 5 0,-2 0-1 16,-2 0 6-16,1 0-3 0,-5 1-1 0,6-1 2 0,-4 3 12 15,0 1 7-15,-2 5-1 0,3 3 2 0,-2-2 4 16,-4 2 0-16,2 2 2 0,-4 1 0 0,2-4 1 15,-7 1-2-15,7 4 0 0,-6-2-3 0,-4 0-7 16,4 0-2-16,-5 0-5 0,5-1-1 0,-4 0-5 16,1-1-4-16,1 4-2 0,-4-7-4 0,5 2-4 15,-5-2-27-15,6 2-26 0,-4-3-28 0,7-3-26 16,-5-1-34-16,5 1-38 0,3-7-35 0,0 4-52 16,3-6-161-16,2 1-434 0,1-3 192 0</inkml:trace>
          <inkml:trace contextRef="#ctx0" brushRef="#br1" timeOffset="151813.49">8806 15678 57 0,'0'0'268'16,"7"4"-1"-16,-7-4-12 0,0 8-21 0,0-8-10 0,0 16-12 15,0-2-16-15,-4 1-15 0,1-1-15 16,-3 8-13-16,-3 1-15 0,-2-2-13 0,-1 8-10 15,-1-6-14-15,0 3-9 0,-2-2-9 0,-5 7-3 0,-1 1-23 16,-4-3-27-16,0 2-31 0,-2-1-34 0,3-5-41 16,0 6-50-16,3-11-52 0,-1-2-259 15,0 0-472-15,2-1 209 0</inkml:trace>
        </inkml:traceGroup>
        <inkml:traceGroup>
          <inkml:annotationXML>
            <emma:emma xmlns:emma="http://www.w3.org/2003/04/emma" version="1.0">
              <emma:interpretation id="{5CC63B70-C055-4D5A-AAB0-74A1E7D10973}" emma:medium="tactile" emma:mode="ink">
                <msink:context xmlns:msink="http://schemas.microsoft.com/ink/2010/main" type="inkWord" rotatedBoundingBox="11721,16221 16254,16307 16238,17169 11705,17083"/>
              </emma:interpretation>
            </emma:emma>
          </inkml:annotationXML>
          <inkml:trace contextRef="#ctx0" brushRef="#br1" timeOffset="152907.28">10342 15104 92 0,'-40'2'189'0,"40"-2"-12"0,-23 4-14 0,7-4-13 16,1 4-7-16,0-1-13 0,-1 1-7 0,-1 1-3 15,-2-2-12-15,1 1-6 0,-2-2-10 0,4 2-6 16,-2-1-7-16,3 0-5 0,-3 0-9 0,8 2-5 15,-5-3-4-15,5 3-12 0,-2-2-4 0,12-3-3 16,-14 8-6-16,7-4-2 0,7-4-1 0,-12 9-6 16,6-2-2-16,6-7 0 0,-8 14-1 0,8-14-2 15,-1 12 1-15,1-12-4 0,0 0 0 0,3 16-3 0,3-6 0 16,0-4 1-16,1-1-4 0,4 0 0 16,-2 1-2-16,3-3 2 0,1 3-1 0,2-1-2 15,1-4 3-15,1 4-3 0,1 1 1 0,-3-1-1 16,-1 1-2-16,3 2 0 0,-4-1 2 0,4-2 1 0,-4 0-2 15,4 2-2-15,-4 1-3 0,-3 3 3 0,2-1 1 16,0 1-6-16,0-1 1 0,-3 0 6 0,3 1-4 16,0-1 0-16,-3 0 0 0,-2 2-1 0,1-1 1 15,-2-2 0-15,0 0-1 0,-2 2 0 0,-2-4 2 16,4 3 2-16,-5-2-1 0,-1-8-2 0,2 19 4 16,-2-19-1-16,-8 18 3 0,1-10 1 0,-2 2-1 15,-5 1 0-15,-2-4-4 0,0 4 1 0,-8-1 0 16,4-4 3-16,-6 2-4 0,-1-2 1 0,1 3 0 15,-1-2 0-15,7-5-2 0,-3 4 0 0,2-5 2 16,2 3 2-16,1-4-4 0,3 3 2 0,-3-3-3 16,9 0-3-16,9 0-11 0,-19 0-20 0,19 0-24 15,-13-3-34-15,13 3-22 0,0 0-24 0,1-17-27 16,-1 17-159-16,18-18-351 0,1 4 155 0</inkml:trace>
          <inkml:trace contextRef="#ctx0" brushRef="#br1" timeOffset="153289.93">11052 15009 219 0,'-11'4'203'0,"-2"3"-17"0,-4 4-13 16,1-1-3-16,0 7-9 0,-4 1-10 0,4 5-7 15,-2-4-7-15,2 7-3 0,-1-7-10 0,4 6-10 16,-1 10-6-16,5-10-7 0,3 1-5 0,2-1-6 16,4 3 2-16,-2-3-17 0,8-2 1 0,-4 2-9 15,5-1-5-15,-1-2-5 0,6 0-4 0,-4-2-4 16,4 0-6-16,-3-5-1 0,1 1-7 0,0-3-1 15,2 2-6-15,0-3-33 0,0-1-20 0,-1-2-27 16,-1 1-29-16,2 1-34 0,-3-3-33 0,0-3-41 16,0-2-213-16,-9-3-435 0,19-2 193 0</inkml:trace>
          <inkml:trace contextRef="#ctx0" brushRef="#br1" timeOffset="153612.13">11550 15137 166 0,'-8'16'171'0,"8"-16"-10"0,-6 15-15 0,6-15-8 15,-1 15-8-15,-1-1-6 0,1-3-6 0,-2 4-6 16,1-2-2-16,1 0-9 0,1 1 1 16,-4 3-1-16,2-1-8 0,2-1-3 0,0 1-2 0,0-2 0 15,0 3-3-15,2-6-2 0,-2 2-5 0,1-4-2 16,-1-9-6-16,4 19-2 0,1-8-5 0,-2-6-4 16,1 5-5-16,2-4 1 0,3 4-6 0,-3-5 0 15,2 2-10-15,1-3-3 0,6 1-4 0,0-1-1 16,-1 2-2-16,4-1-11 0,-1-5-20 0,-1 0-22 15,4 2-28-15,-3-2-28 0,1-2-33 0,2-2-37 16,5-1-49-16,-6-2-201 0,5-5-431 0,2-2 191 16</inkml:trace>
          <inkml:trace contextRef="#ctx0" brushRef="#br1" timeOffset="153909.35">11938 15226 188 0,'0'0'195'15,"0"0"-13"-15,0 0-21 0,0 0-14 0,0 0-4 0,-21 7-9 16,21-7-2-16,-9 15-4 0,3-9 2 0,1 3-5 16,-1 3 0-16,-1 2-6 15,-2-1-4-15,6 5-8 0,-7 3-5 0,1 2-4 0,1-1-5 0,-2-1-5 16,4 3-6-16,1-2-4 0,-4 2-8 0,2 0-4 15,1 1-7-15,3 1-7 0,-3-3-2 0,1 1-5 16,1 2-4-16,1 0-3 0,2-3-6 0,1 4-5 16,1-4-15-16,-1-1-18 0,3 0-26 0,-1-2-21 15,0-6-29-15,1 3-35 0,3 0-29 0,2-2-35 16,1-2-73-16,-3-5-129 0,1-2-414 0,7 2 184 16</inkml:trace>
          <inkml:trace contextRef="#ctx0" brushRef="#br1" timeOffset="154317.32">12604 15099 116 0,'12'8'198'0,"3"2"-3"0,-1 2-15 15,8 5-10-15,-3 1-9 0,-4 2-14 0,0 4-5 16,-1 4-7-16,3 6-15 0,-2 1-12 0,-3 0-9 16,-4 0-7-16,-8 0-7 0,1-6-3 0,-11 5-7 15,-4 2-6-15,1-4-8 0,-6 2-7 0,1-3-4 16,-3 1-3-16,1-8-7 0,-5 4-11 0,0-1-24 16,5-4-21-16,2-1-32 0,-4-2-31 0,1-4-25 15,5 1-28-15,-1-2-41 0,4-5-145 0,0-6-345 0,5 2 152 16</inkml:trace>
          <inkml:trace contextRef="#ctx0" brushRef="#br1" timeOffset="154941.06">13295 15683 132 0,'25'3'239'0,"5"-6"-8"0,10 0-10 16,-7 3-17-16,9-5-13 0,-2 4-13 16,0-4-12-16,1 3-12 0,-12-1-14 0,1 1-9 15,0-1-17-15,-8 0-12 0,-2 2-10 0,-1 1-8 0,-1 0-11 16,-1 0-19-16,-6 0-24 0,-11 0-24 0,14-3-28 16,-14 3-30-16,13 3-22 0,-13-3-20 15,0 0-36-15,0 0-44 0,0 0-159 0,0 0-361 16,0 0 160-16</inkml:trace>
          <inkml:trace contextRef="#ctx0" brushRef="#br1" timeOffset="154696.12">13334 15439 92 0,'0'0'200'0,"17"-2"-10"16,-5 2-13-16,3 0-9 0,3-1-8 0,-1 0-11 0,2-1-12 15,0 0-8-15,1-1-8 0,7 3-11 16,-7-2-4-16,4 0-14 0,-4 0-5 0,-2 1-7 16,1-2-7-16,-1 6-12 0,0-7-6 0,0 2-4 15,-2 1-9-15,-1 1 0 0,-3-3-5 0,3 6 0 16,-15-3-8-16,21 0-3 0,-14 1-5 0,-7-1-14 0,18 3-17 16,-18-3-14-16,12 6-23 0,-6-4-14 0,-6-2-32 15,9 9-41-15,-9-9-20 0,0 0-172 16,0 0-354-16,0 0 157 0</inkml:trace>
          <inkml:trace contextRef="#ctx0" brushRef="#br1" timeOffset="155482.12">14327 15473 59 0,'0'0'178'0,"0"0"-15"15,1-13-17-15,-1 13-13 0,6-14-13 0,0 4-13 16,0 0-11-16,-3 2-11 0,3 1-4 0,2-7-11 16,2 3-6-16,-1-6-4 0,4-1-6 0,-1 0-6 15,-4 2-5-15,5-5-4 0,-1 4 0 0,-1 1-3 16,-2 1-8-16,0 0-2 0,-1 0 0 0,0 2 10 15,-2-1-1-15,-2 4 4 0,1-1 0 0,-5 11 7 0,4-17 2 16,-2 10 4-16,-2 7 6 0,0 0 0 0,1-15-5 16,-1 15-1-16,0 0-10 0,0-10-4 0,0 10-2 15,0 0-7-15,0 0-2 0,0 0-1 16,0 0 7-16,-19 21-6 0,16-11 4 0,-3 4-2 0,0 1 2 16,0 1 1-16,3 2 4 0,-1-1-1 0,-1 5 4 15,2 3 6-15,3-8-3 0,-1 3 0 16,-2 1 0-16,6 5 6 0,-3-3 4 0,0-2 1 0,1 5 2 15,2-6 3-15,0 4-1 0,-3-6-2 0,0-1 0 16,3 4 1-16,-3-4-4 0,0 3-2 0,3-4-4 16,-3 3 4-16,0-1-4 0,0-1 0 0,2 7-2 15,-2-2-7-15,0-4 2 0,0-2-3 0,0 0-16 16,0-1-1-16,1 0-2 0,1-3 1 0,-2 3-2 16,0-6-1-16,2 2-1 0,-2-11 0 0,0 19 0 15,2-10-9-15,-2-9 2 0,1 14 6 0,2-5-1 16,-3-9-4-16,3 11-13 0,-3-11-19 0,8 10-29 15,-8-10-44-15,4 12-53 0,-4-12-66 0,6 8-91 16,-6-8-219-16,0 0-569 0,0 0 251 0</inkml:trace>
        </inkml:traceGroup>
      </inkml:traceGroup>
    </inkml:traceGroup>
  </inkml:traceGroup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51:59.57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DD5D95B-8961-4620-99CE-AED326A3EFEB}" emma:medium="tactile" emma:mode="ink">
          <msink:context xmlns:msink="http://schemas.microsoft.com/ink/2010/main" type="inkDrawing" rotatedBoundingBox="19651,3651 22821,3620 22822,3679 19652,3710" semanticType="underline" shapeName="Other">
            <msink:sourceLink direction="with" ref="{1D9FC77B-211F-481F-B59A-D6B367607410}"/>
            <msink:sourceLink direction="with" ref="{5EDA4A41-3217-462C-9BA0-44B6479CEB93}"/>
          </msink:context>
        </emma:interpretation>
      </emma:emma>
    </inkml:annotationXML>
    <inkml:trace contextRef="#ctx0" brushRef="#br0">0 72 101 0,'0'0'123'15,"0"0"-4"-15,0 0-8 0,0 0-14 0,0 0-7 16,0 0-5-16,0 0-6 0,0 0-5 0,0 0-10 15,0 0-4-15,0 0-7 0,0 0 2 0,0 0-11 0,0 0-6 16,0 0-4-16,0 0 2 0,0 0-4 16,0 0-2-16,0 0-4 0,0 0 0 0,0 0-1 15,0 0-3-15,0 0 1 0,0 0-7 0,0 0-3 0,0 0 3 16,0 0-3-16,46 0-2 0,-28 0 1 0,9 0 3 16,-1-4-5-16,3 3 5 0,2 0 5 0,14-1 7 15,3-2-1-15,4 0 3 0,1-1 1 0,1 2 0 16,0 0-6-16,1 0-2 0,0-2 3 0,-1 4-3 15,1-1-3-15,-3-1 2 0,0-2-1 0,1 3-7 16,-7-2 0-16,3 4 0 0,-3 0 2 0,-4 0-4 16,1-2-5-16,-2-2 4 0,-10 3-5 0,-4-2 5 15,3 0-5-15,-4 2 2 0,4 1 1 0,-1-1-3 16,-1-1 2-16,2 2-2 0,-3 0-10 0,2-3 11 0,1 3-3 16,-3 0 1-16,4 0-3 0,-1 3 4 15,9-1-5-15,0-1 1 0,-6-1 3 0,-4 1-2 16,10 2 0-16,2 1 5 0,-3-1 3 0,3 0 0 15,-9-1-4-15,7 0 4 0,-9 3-2 0,0-3 5 0,0 0-7 16,-1 1-1-16,0-2 6 0,-4 0-2 0,2 2 0 16,-8-2 2-16,2 1-5 0,-1-1 4 0,1-1 1 15,-2-1-2-15,0 1 0 0,-5 0 5 0,1 0-3 16,4-3 0-16,-6 0 5 0,5 3-3 0,-6 0-2 16,2-1-2-16,1 0 1 0,4 1-3 0,-4 0 3 15,1-2-3-15,-1 2 1 0,5-1 3 0,-4-1-9 16,6 2 7-16,2-2-2 0,2 4 0 0,-6-4-1 15,0-1-1-15,1 3 1 0,3 0-1 0,2-1 4 16,-6 0-2-16,7 1 0 0,-5 0-1 0,0 0-1 16,-4 0-1-16,5 0-1 0,-4 0 0 0,-4-2 3 15,1 0-2-15,-4 2 1 0,0 2-1 0,-12-2 2 0,23-2-2 16,-11 0-1-16,-12 2 4 0,19-4-4 0,-7 4 0 16,-12 0 0-16,21-1-2 0,-12 1 2 15,-9 0-2-15,19-3 1 0,-7 3 0 0,-12 0 0 0,21 0 0 16,-9-3-2-16,-12 3 0 0,19-1 3 0,-7 2-1 15,-12-1-5-15,20-1 5 0,-10 1-1 0,-10 0 0 16,18 0 0-16,-18 0-1 0,18 0-2 0,-18 0 0 16,15 0 6-16,-15 0-3 0,13 0-4 0,-13 0 4 15,0 0 2-15,17 1-4 0,-17-1-1 0,10 3 2 16,-10-3-1-16,0 0 4 0,0 0-1 0,0 0-1 16,15-3-1-16,-15 3 2 0,0 0-1 0,0 0-4 15,0 0-9-15,0 0-19 0,0 0-4 0,13 0-18 16,-13 0-24-16,0 0-14 0,0 0-13 0,0 0-34 15,0 0-189-15,0 0-353 0,-34 10 156 0</inkml:trace>
  </inkml:traceGroup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52:00.72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70A2980-0544-4545-A939-EB6B1EC6CC46}" emma:medium="tactile" emma:mode="ink">
          <msink:context xmlns:msink="http://schemas.microsoft.com/ink/2010/main" type="writingRegion" rotatedBoundingBox="21128,3996 22077,3996 22077,4520 21128,4520"/>
        </emma:interpretation>
      </emma:emma>
    </inkml:annotationXML>
    <inkml:traceGroup>
      <inkml:annotationXML>
        <emma:emma xmlns:emma="http://www.w3.org/2003/04/emma" version="1.0">
          <emma:interpretation id="{AF434021-9F72-4EC8-B901-B2EFEF2E2D00}" emma:medium="tactile" emma:mode="ink">
            <msink:context xmlns:msink="http://schemas.microsoft.com/ink/2010/main" type="paragraph" rotatedBoundingBox="21128,3996 22077,3996 22077,4520 21128,452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F190A6C-0830-430B-B331-CCEDDEDBDA92}" emma:medium="tactile" emma:mode="ink">
              <msink:context xmlns:msink="http://schemas.microsoft.com/ink/2010/main" type="line" rotatedBoundingBox="21128,3996 22077,3996 22077,4520 21128,4520"/>
            </emma:interpretation>
          </emma:emma>
        </inkml:annotationXML>
        <inkml:traceGroup>
          <inkml:annotationXML>
            <emma:emma xmlns:emma="http://www.w3.org/2003/04/emma" version="1.0">
              <emma:interpretation id="{81B41C23-69D0-42B7-97A1-CCD645F4A20D}" emma:medium="tactile" emma:mode="ink">
                <msink:context xmlns:msink="http://schemas.microsoft.com/ink/2010/main" type="inkWord" rotatedBoundingBox="21128,3996 22077,3996 22077,4520 21128,4520"/>
              </emma:interpretation>
            </emma:emma>
          </inkml:annotationXML>
          <inkml:trace contextRef="#ctx0" brushRef="#br0">19395 2787 24 0,'0'0'181'0,"0"0"-6"0,0 0-9 15,0 0-8-15,0 0-10 0,0 0-9 0,0 0-8 16,0 0-20-16,-8-9 4 0,8 9-14 0,0 0-5 15,0 0-11-15,0 0-5 0,0 0-11 0,0 0-8 16,0 0-4-16,0 0-6 0,0 0-6 0,33-9-3 16,-18 9-6-16,4-1-1 0,1 0-4 0,8 1 2 15,11-4-6-15,2 8-1 0,0-8-10 0,2 4 11 16,-1 0-1-16,-2 0-4 0,-1 0 1 0,1 0-9 0,-10 4 3 16,0-4-6-16,-5 1 2 0,-6 0-4 0,-2 1 3 15,-1-2-5-15,1 2-4 0,-7-1 5 16,-10-1-4-16,17 4-1 0,-17-4-1 0,10 3 3 15,-10-3-1-15,6 6 1 0,-6-6 7 0,1 12 1 0,-1-12-1 16,0 0 1-16,-9 21 5 0,5-14-2 0,-2 3 4 16,-1-1-1-16,1 2 2 0,-3 4 2 0,0-5-4 15,1 6 1-15,1-3 0 0,-1 0-3 0,2 2 0 16,3-1 0-16,-3 1-3 0,0 1 4 0,0-1-6 16,2 0-5-16,3 3 5 0,-2-3-1 0,0-1-1 15,1 4-1-15,1 1-1 0,1-1 3 0,-3-4-4 16,1 3-6-16,2 3-11 0,-4-5-14 0,4 1-15 15,-3-3-19-15,-2 4-10 0,2-5-28 0,-3 0-21 16,2 2-16-16,-2-5-30 0,-2-2-195 0,1-2-386 0,7-5 171 16</inkml:trace>
          <inkml:trace contextRef="#ctx0" brushRef="#br0" timeOffset="282.32">19626 2952 38 0,'0'0'215'0,"0"0"-21"0,0 0-26 16,0 0-11-16,0 0-8 0,0 0-15 0,52-3-5 15,-22 7-12-15,9-2-12 0,1-2-10 0,6 4-11 16,2-4-3-16,4 0-9 0,0 0-7 0,0 2-9 16,-2-2-13-16,-4 2-30 0,-1 0-21 0,-7 1-33 15,-8-3-49-15,-3 2-62 0,-8-2-119 0,7-5-293 16,-8 1 129-16</inkml:trace>
        </inkml:traceGroup>
      </inkml:traceGroup>
    </inkml:traceGroup>
  </inkml:traceGroup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51:56.54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65E96BA-D963-4115-B6B9-7AAF17A600F3}" emma:medium="tactile" emma:mode="ink">
          <msink:context xmlns:msink="http://schemas.microsoft.com/ink/2010/main" type="writingRegion" rotatedBoundingBox="16107,3720 17534,3720 17534,4370 16107,4370"/>
        </emma:interpretation>
      </emma:emma>
    </inkml:annotationXML>
    <inkml:traceGroup>
      <inkml:annotationXML>
        <emma:emma xmlns:emma="http://www.w3.org/2003/04/emma" version="1.0">
          <emma:interpretation id="{A748681C-1BB7-47C4-A54E-0700EC49EE1F}" emma:medium="tactile" emma:mode="ink">
            <msink:context xmlns:msink="http://schemas.microsoft.com/ink/2010/main" type="paragraph" rotatedBoundingBox="16107,3720 17534,3720 17534,4370 16107,437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CE4C944-95C9-4D09-82E3-392A64AF7184}" emma:medium="tactile" emma:mode="ink">
              <msink:context xmlns:msink="http://schemas.microsoft.com/ink/2010/main" type="line" rotatedBoundingBox="16107,3720 17534,3720 17534,4370 16107,4370"/>
            </emma:interpretation>
          </emma:emma>
        </inkml:annotationXML>
        <inkml:traceGroup>
          <inkml:annotationXML>
            <emma:emma xmlns:emma="http://www.w3.org/2003/04/emma" version="1.0">
              <emma:interpretation id="{94CE897B-3349-4C0F-BAF1-A545FCFE5C93}" emma:medium="tactile" emma:mode="ink">
                <msink:context xmlns:msink="http://schemas.microsoft.com/ink/2010/main" type="inkWord" rotatedBoundingBox="16107,3720 17534,3720 17534,4370 16107,4370"/>
              </emma:interpretation>
            </emma:emma>
          </inkml:annotationXML>
          <inkml:trace contextRef="#ctx0" brushRef="#br0">14366 2577 94 0,'0'0'128'16,"0"0"-15"-16,0 0-5 0,0 0-2 0,0 0-7 0,0 0-14 15,0 0-7-15,41 0 1 0,-23 0 2 0,9-1 3 16,12 2-16-16,7-3 14 0,3 2-4 0,9-4-4 16,23-2 5-16,0 1-5 0,4-2-2 0,0-1-2 15,1-2-4-15,1 8-2 0,-5-8-8 0,-2 3 1 16,-1 2-11-16,-22 3-1 0,-3-3-4 0,-7 4-7 15,-5-2-4-15,0-1-1 0,-12 4-4 0,-5-1 2 16,-7 1-6-16,-2-3 0 0,1 2-1 0,-8-1-1 16,-9 2 0-16,18 0-5 0,-18 0 4 0,13-2-3 15,-13 2-6-15,0 0 0 0,15 0 2 0,-15 0-3 16,0 0-6-16,0 0-9 0,0 0-21 0,0 0-22 16,0 0-19-16,0 0-16 0,0 0-13 0,0 0-30 15,0 0-37-15,0 0-123 0,0 0-312 0,0 0 138 16</inkml:trace>
          <inkml:trace contextRef="#ctx0" brushRef="#br0" timeOffset="666.28">14965 2855 19 0,'12'-9'178'0,"-3"4"-11"0,4-5-13 15,-2 5-14-15,4-1-3 0,-2-4-11 0,4 4-7 16,-1 0-6-16,0 0-15 0,1 1-7 0,1-3-9 15,-5 3-2-15,1 4-12 0,-5-3-3 0,2 3-10 16,1 0-6-16,-12 1-4 0,17 1-8 0,-17-1-2 16,18 5-4-16,-14 0-3 0,-1 2-1 0,-3-7-5 15,0 14 1-15,0-14-5 0,-3 24 4 0,-1-13-4 0,-4 6 1 16,1-4-6-16,-4 2 3 0,-1-1-5 16,-1 4 0-16,-2 0-1 0,-3-2-3 0,3 2 3 15,0-5-5-15,-6 2-3 0,-1 2 7 0,4-3-1 0,-4 1-3 16,1 2-3-16,0-6 5 0,2 3 0 0,4-2 0 15,-2-5-4-15,4 4-1 0,2-7 3 0,-2 3-4 16,3-2 3-16,2-1 5 0,8-4-6 0,-13 8 4 16,13-8 3-16,0 0 5 0,-15-3-9 0,15 3-1 15,0 0 1-15,0 0 2 0,0 0-5 0,1-24-6 16,-1 24 7-16,12-14 1 0,-3 3 0 0,3-2-2 16,3 2 3-16,-2 0-2 0,4 2-3 0,-4 0-3 15,2-4-1-15,-1 8 3 0,-1-2 0 0,0 2-5 16,-1-2 3-16,-1 4 0 0,-1 2 0 0,-10 1-1 0,23-1 4 15,-23 1-3-15,22 4 2 0,-12 1-2 16,2 3-1-16,2 0 2 0,-2 0 0 0,0 2 0 16,-3 0 1-16,4 4 5 0,0-4-2 0,1 2 1 15,-2-3 10-15,4-1 6 0,1 2 2 0,-1-2 6 0,0-1 6 16,-1-3 4-16,5-2 2 0,-1 0-4 16,-2-1-1-16,0-1 2 0,3 3-9 0,-2-9 2 15,-2 4-5-15,1 2-4 0,-4-5 1 0,-3 1-10 0,-10 4-17 16,21-2-17-16,-12-3-25 0,-9 5-18 0,11-7-16 15,-5 1-30-15,-6 6-33 0,12-11-44 0,-12 11-158 16,6-7-373-16,-6 7 165 0</inkml:trace>
        </inkml:traceGroup>
      </inkml:traceGroup>
    </inkml:traceGroup>
  </inkml:traceGroup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52:26.46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D15AD76-27A9-465B-ACA7-F126B34376C5}" emma:medium="tactile" emma:mode="ink">
          <msink:context xmlns:msink="http://schemas.microsoft.com/ink/2010/main" type="writingRegion" rotatedBoundingBox="15765,6593 17658,6593 17658,7485 15765,7485"/>
        </emma:interpretation>
      </emma:emma>
    </inkml:annotationXML>
    <inkml:traceGroup>
      <inkml:annotationXML>
        <emma:emma xmlns:emma="http://www.w3.org/2003/04/emma" version="1.0">
          <emma:interpretation id="{6E1B8B12-9DB1-4257-8A64-3E5ED6DC527C}" emma:medium="tactile" emma:mode="ink">
            <msink:context xmlns:msink="http://schemas.microsoft.com/ink/2010/main" type="paragraph" rotatedBoundingBox="15765,6593 17658,6593 17658,7485 15765,74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5BF7EA0-6B0C-4975-A197-0DE5BE216E28}" emma:medium="tactile" emma:mode="ink">
              <msink:context xmlns:msink="http://schemas.microsoft.com/ink/2010/main" type="line" rotatedBoundingBox="15765,6593 17658,6593 17658,7485 15765,7485"/>
            </emma:interpretation>
          </emma:emma>
        </inkml:annotationXML>
        <inkml:traceGroup>
          <inkml:annotationXML>
            <emma:emma xmlns:emma="http://www.w3.org/2003/04/emma" version="1.0">
              <emma:interpretation id="{44E87294-86C9-4EF1-9B2C-AECE212A5E1C}" emma:medium="tactile" emma:mode="ink">
                <msink:context xmlns:msink="http://schemas.microsoft.com/ink/2010/main" type="inkWord" rotatedBoundingBox="15765,6593 17658,6593 17658,7485 15765,7485"/>
              </emma:interpretation>
            </emma:emma>
          </inkml:annotationXML>
          <inkml:trace contextRef="#ctx0" brushRef="#br0">14030 5517 98 0,'0'0'96'16,"0"0"-10"-16,0 0-2 0,0 0-6 0,0 0 8 15,0 0-29-15,0 0 10 0,0 0-1 0,0 0 5 16,0 0-6-16,0 0-2 0,0 0-6 0,0 0 1 16,-6-11-4-16,6 11-7 0,0 0-6 0,0 0 0 15,0 0-10-15,0 0-5 0,18-6 3 0,-18 6-1 16,13-2-9-16,-1 2 4 0,5-2-8 0,2 0 5 0,6 2-7 16,4-3 7-16,13 3-7 0,-1-2 0 0,6 0-5 15,0 1 2-15,7-2-1 0,0 2 1 16,2-3-5-16,19 4 2 0,-20 0 2 0,3 4-6 0,14-8 4 15,-20 2-1-15,0 1-1 0,-3-1-1 0,2 1-3 16,-8-3 3-16,7 5 0 0,-10-3-2 0,0-1 0 16,-13-3 1-16,1 5-2 0,-1-2 2 0,-7 1-3 15,-3 1 10-15,0-1-4 0,-1 0 9 0,-5 0 5 16,-1 1 0-16,-1-2 5 0,-9 3 0 0,14-5 6 16,-14 5 0-16,13-5-10 0,-13 5 0 0,10-4 0 15,-10 4-3-15,12-1-2 0,-12 1-3 0,14-3 0 16,-14 3-4-16,13-3 2 0,-13 3-3 0,21-2 1 0,-12 2 3 15,-9 0-10-15,21 0 4 0,-21 0-3 16,22 0 3-16,-7-2-1 0,0 0-2 0,-3 4 0 16,-12-2 0-16,19-2-4 0,-7 0 2 0,-12 2 4 0,20-1-6 15,-20 1 0-15,15-1 1 0,-15 1 4 0,15-4-2 16,-15 4 0-16,10-6-2 0,-10 6 0 0,9-6 3 16,-9 6-1-16,7-3 0 0,-7 3-1 0,8-8-3 15,-8 8 2-15,9-7 1 0,-9 7-1 0,9-6 1 16,-9 6-5-16,12-6 4 0,-12 6-1 0,13-1 1 0,-13 1-1 15,15-2 2-15,-5 1 0 0,-10 1-5 16,17 1 4-16,-17-1-2 0,19 0 2 0,-19 0-2 16,18 0 1-16,-7-1 0 0,-11 1 1 0,19 0 0 0,-19 0-3 15,18 0 6-15,-18 0-2 0,15 0-2 0,-5 3-2 16,-10-3 3-16,17 1 0 0,-17-1 1 0,18 0-2 16,-10 0 5-16,-8 0-4 0,18 3 2 0,-18-3-2 15,15 1 3-15,-15-1-4 0,11 1 3 0,-11-1-3 16,0 0-5-16,12 1 0 0,-12-1-10 0,0 0-11 15,0 0-15-15,0 0-19 0,0 0-17 0,0 0-35 16,0 0-157-16,0 0-292 0,-42 10 130 0</inkml:trace>
          <inkml:trace contextRef="#ctx0" brushRef="#br0" timeOffset="749.95">14962 5683 108 0,'11'-9'178'0,"-5"3"-17"16,1 2-12-16,5-1-13 0,-2 2-14 0,4-7-8 16,-1 8-9-16,1-3-13 0,1 2-7 0,-1 0-10 15,3 2-3-15,-2-2-6 0,-3 3-9 0,-12 0-2 16,16 0-7-16,-16 0-8 0,14 4 1 0,-5-1-5 16,-9-3-5-16,7 10 1 0,-6 0-2 0,-1-10-2 15,-4 18 4-15,0-5-4 0,-5 5 2 0,3-3 0 16,-2-1-4-16,-7 3-1 0,3 1-5 0,3-8-2 0,-1 6-5 15,-1-2 3-15,1 1-2 0,1-3-2 0,-3 0 0 16,5-1 0-16,-1 0-1 0,-2 1 0 0,7-7-3 16,0 6-2-16,3-11 5 0,-9 11-4 0,9-11-5 15,-5 10 3-15,5-10-1 0,0 0 2 0,-1 11-1 16,1-11 0-16,0 0 4 0,0 0-7 0,19 3 2 16,-19-3 1-16,18-1 3 0,-7 1-4 0,-11 0-4 15,25-7 4-15,-10 6-1 0,-2-2 3 0,-1 1-4 16,-1-3 1-16,-1 3 1 0,-10 2 1 0,23-4-14 15,-15 2 9-15,-8 2 2 0,14-4-3 0,-14 4-10 16,9-4 14-16,-9 4-1 0,0 0-1 0,18 0-5 16,-18 0 1-16,0 0 2 0,12 3-3 0,-12-3 6 15,6 8-5-15,-6-8 9 0,6 15-4 0,-6-7 5 16,0-8 4-16,7 19 0 0,-7-9 3 0,0 3 1 0,-3 0 2 16,2 3 6-16,-1-2 9 0,1 3-6 15,-5-4 6-15,0 0-2 0,-8 6-2 0,-2-2 2 0,-2 0-7 16,-4-2 0-16,-5 0 0 0,-9 1-15 0,-1 3-22 15,-4-2-35-15,6-2-30 0,-4 1-43 16,0-7-42-16,-3 0-202 0,9-3-397 0,2-4 175 0</inkml:trace>
        </inkml:traceGroup>
      </inkml:traceGroup>
    </inkml:traceGroup>
  </inkml:traceGroup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54:10.99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1031B67-92C6-4458-85E8-637262ED42A5}" emma:medium="tactile" emma:mode="ink">
          <msink:context xmlns:msink="http://schemas.microsoft.com/ink/2010/main" type="writingRegion" rotatedBoundingBox="1868,711 27454,418 27646,17209 2060,17502"/>
        </emma:interpretation>
      </emma:emma>
    </inkml:annotationXML>
    <inkml:traceGroup>
      <inkml:annotationXML>
        <emma:emma xmlns:emma="http://www.w3.org/2003/04/emma" version="1.0">
          <emma:interpretation id="{0F2F19EC-FC45-4A47-8E5C-43EEE2D39C30}" emma:medium="tactile" emma:mode="ink">
            <msink:context xmlns:msink="http://schemas.microsoft.com/ink/2010/main" type="paragraph" rotatedBoundingBox="1863,735 14064,524 14087,1903 1887,211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B161B37-9FA4-4F78-951E-AF91FD57C85F}" emma:medium="tactile" emma:mode="ink">
              <msink:context xmlns:msink="http://schemas.microsoft.com/ink/2010/main" type="line" rotatedBoundingBox="1863,735 14064,524 14087,1903 1887,2114"/>
            </emma:interpretation>
          </emma:emma>
        </inkml:annotationXML>
        <inkml:traceGroup>
          <inkml:annotationXML>
            <emma:emma xmlns:emma="http://www.w3.org/2003/04/emma" version="1.0">
              <emma:interpretation id="{771CDA9C-4454-499F-9060-6F9A7170D869}" emma:medium="tactile" emma:mode="ink">
                <msink:context xmlns:msink="http://schemas.microsoft.com/ink/2010/main" type="inkWord" rotatedBoundingBox="1871,1195 1959,1194 1966,1618 1879,1619"/>
              </emma:interpretation>
            </emma:emma>
          </inkml:annotationXML>
          <inkml:trace contextRef="#ctx0" brushRef="#br0">-3876 634 36 0,'3'-8'165'0,"-3"8"-9"0,6-12-8 0,-6 12-11 0,5-9-7 16,-5 9-3-16,1-11-11 0,-1 11-2 0,0 0-2 15,6-14-5-15,-6 14-1 0,2-11-5 0,-2 11 0 16,0 0-1-16,1-11-1 0,-1 11-3 0,0 0 0 16,0 0-5-16,0-15-3 0,0 15 0 0,0 0-1 15,0 0 0-15,0-13-7 0,0 13 0 0,0 0-5 16,0 0-2-16,0 0-8 0,0 0-5 0,0 0-7 15,0 0-6-15,0 0-8 0,0 0-3 0,0 0-5 16,0 0-4-16,0 0 0 0,0 0-4 0,0 0 2 16,-19 31 1-16,11-14 0 0,3-1-2 0,-3 1 3 15,1 6-3-15,1-2 0 0,-2-1 2 0,2 3-9 16,0 0 6-16,3-4-5 0,0 4-2 0,2-5 4 0,1-1-4 16,0-1-2-16,-2 0-1 0,5 1-1 0,-3-4-3 15,0-2 3-15,3-3-1 0,-1 3 1 0,-2-11-2 16,4 17-3-16,-2-10 0 0,2 0 1 15,-4-7 2-15,9 13-1 0,-7-7-2 0,-2-6-11 16,6 9-17-16,-6-9-17 0,0 0-17 0,10 6-28 0,-10-6-29 16,0 0-31-16,0 0-42 0,0 0-35 0,21-17-246 15,-14 4-506-15,1-3 224 0</inkml:trace>
        </inkml:traceGroup>
        <inkml:traceGroup>
          <inkml:annotationXML>
            <emma:emma xmlns:emma="http://www.w3.org/2003/04/emma" version="1.0">
              <emma:interpretation id="{6037F9D3-5935-4D35-8700-00969BD3FCCF}" emma:medium="tactile" emma:mode="ink">
                <msink:context xmlns:msink="http://schemas.microsoft.com/ink/2010/main" type="inkWord" rotatedBoundingBox="2082,841 2455,835 2469,1632 2096,1638"/>
              </emma:interpretation>
            </emma:emma>
          </inkml:annotationXML>
          <inkml:trace contextRef="#ctx0" brushRef="#br0" timeOffset="637.59">-3714 748 212 0,'13'5'228'0,"-13"-5"-8"0,15 0-9 16,-15 0-7-16,19 2-8 0,-7-2-9 0,-12 0-10 16,26-2-14-16,-12 2-13 0,0 0-10 0,1-1-16 15,1 2-10-15,-16-1-10 0,21 2-12 0,-6-4-10 16,-2 2-6-16,-13 0-8 0,24 0-10 0,-13 2-3 15,-11-2-4-15,19 0-7 0,-8 1-7 0,-11-1-11 16,14 3-12-16,-14-3-17 0,14 4-18 0,-14-4-14 16,12 3-17-16,-12-3-15 0,9 4-19 0,-9-4-14 0,9 7-23 15,-9-7-33-15,7 4-36 0,-7-4-175 0,0 0-397 16,0 0 176-16</inkml:trace>
          <inkml:trace contextRef="#ctx0" brushRef="#br0" timeOffset="324.88">-3723 229 181 0,'0'0'262'15,"0"0"-14"-15,-5-11-12 0,5 11-17 0,0 0-10 16,0 0-11-16,0 0-11 0,0 0-16 0,2-15-9 0,-2 15-7 16,0 0-10-16,10-8-20 0,-10 8-13 15,9-8-11-15,-9 8-5 0,10-6-13 0,-10 6-11 16,0 0-5-16,15-4-8 0,-15 4-8 0,12 0-4 16,-12 0-12-16,14 4-16 0,-7 2-16 0,2-2-14 0,-3 4-30 15,4-1-25-15,-5 3-28 0,4 0-25 16,-6 5-28-16,4-3-30 0,4 0-28 0,-5 1-193 15,-6-2-430-15,1-2 191 0</inkml:trace>
          <inkml:trace contextRef="#ctx0" brushRef="#br0" timeOffset="873.88">-3670 952 157 0,'0'0'188'16,"17"10"-10"-16,-17-10-5 0,16 1-8 0,-1-1-6 15,-3 1-5-15,3-1-12 0,0-1-9 0,3 2-13 16,1-2-13-16,-3 1-8 0,1 1-12 0,-1-1-8 15,1 0 1-15,-2 2-18 0,-1 1-8 0,-2-6-12 16,0 6-17-16,-12-3-20 0,20 0-25 0,-10 0-23 16,-10 0-17-16,20 0-30 0,-20 0-34 0,16-3-188 15,-16 3-338-15,16-4 149 0</inkml:trace>
        </inkml:traceGroup>
        <inkml:traceGroup>
          <inkml:annotationXML>
            <emma:emma xmlns:emma="http://www.w3.org/2003/04/emma" version="1.0">
              <emma:interpretation id="{EDC2644E-3950-4FE4-8486-980BDA3AC12F}" emma:medium="tactile" emma:mode="ink">
                <msink:context xmlns:msink="http://schemas.microsoft.com/ink/2010/main" type="inkWord" rotatedBoundingBox="3007,1084 3925,1068 3943,2079 3024,2094"/>
              </emma:interpretation>
            </emma:emma>
          </inkml:annotationXML>
          <inkml:trace contextRef="#ctx0" brushRef="#br0" timeOffset="1769.87">-2735 554 53 0,'-9'6'194'0,"2"-2"-19"0,-1 4-12 0,1-1-14 16,0-1-19-16,-1 1-12 0,2 1-15 0,6-8-3 16,-7 13-11-16,2-5-10 0,5-8-8 0,-1 13 0 15,1-13-9-15,0 14-3 0,0-14-3 0,7 12-5 16,-1-6-2-16,2-3-5 0,3 3-2 0,3 2-6 16,2-4 1-16,2 0 1 0,-3-1 0 0,4 1-4 15,1-2-3-15,-2 2-3 0,1 1-5 0,-4-3 0 16,4 4-1-16,-4-5-3 0,0 2-3 0,2 0-1 15,-7-2-2-15,7 3 2 0,-9-3-3 0,4 2-3 16,0-1-1-16,-1 2 3 0,-2-2-4 0,0 2-5 16,-9-4 5-16,15 7-3 0,-6-4 2 0,-2 1-5 15,-7-4 2-15,15 11-1 0,-6-7-3 0,-3 3 4 16,0-1-1-16,4 1 1 0,-4 1 0 0,-1-2-1 16,1 2 1-16,1 2 1 0,-2-2 1 0,1 2 0 15,-4-2 1-15,1 0 1 0,3 2 0 0,-4-2 5 0,-2-8 2 16,1 18 4-16,2-11 6 0,-3-7 5 0,-6 14 7 15,-3-6-1-15,2-2-1 0,-3 1-3 16,-4 0-4-16,4-3-2 0,-5 3 0 0,-2-1-4 0,1-4-1 16,1 3-4-16,-3-1-8 0,3-3-13 0,-3 4-20 15,3-4-28-15,2 2-32 0,-3-3-36 0,16 0-44 16,-23-1-217-16,11-2-413 0,3-3 183 0</inkml:trace>
          <inkml:trace contextRef="#ctx0" brushRef="#br0" timeOffset="1298.35">-2598 459 90 0,'0'0'216'0,"24"0"-9"0,-6-2-6 15,0-3-6-15,7 3-8 0,1-2-8 0,-1 3-12 16,1-5-13-16,-9 4-11 0,3 0-14 0,7-4-15 16,-2 5-11-16,-1-5-10 0,-8 6-8 0,2-1-9 15,-3 1-8-15,3-3-7 0,-3 0-9 0,-3 2-20 16,-3-2-14-16,3 2-24 0,-12 1-26 0,13 0-17 16,-13 0-24-16,0 0-28 0,15 0-26 0,-15 0-31 15,0 0-180-15,0 0-365 0,0 0 161 0</inkml:trace>
          <inkml:trace contextRef="#ctx0" brushRef="#br0" timeOffset="16469.02">-1876 940 2 0,'0'0'240'16,"0"0"-24"-16,0 0-19 0,0 0-26 0,0 0-17 15,0 0-16-15,0 0-13 0,0 0-11 0,0 0-4 16,0 0-1-16,0 0-2 0,-9 24-4 0,11-14-6 0,-1 6-4 16,-1 0-8-16,-1 0-5 0,-1 8-9 15,-2-6-6-15,-2 4-5 0,0 0-4 0,1 3-4 0,-11 9-8 16,7-12-13-16,-3 3-26 0,-6 8-27 0,0-2-36 15,2-5-39-15,0-5-46 0,-4 2-58 0,-7 7-133 16,8-9-363-16,0-1 161 0</inkml:trace>
        </inkml:traceGroup>
        <inkml:traceGroup>
          <inkml:annotationXML>
            <emma:emma xmlns:emma="http://www.w3.org/2003/04/emma" version="1.0">
              <emma:interpretation id="{19857538-541C-42FB-8461-7359850ACC2B}" emma:medium="tactile" emma:mode="ink">
                <msink:context xmlns:msink="http://schemas.microsoft.com/ink/2010/main" type="inkWord" rotatedBoundingBox="5697,669 7421,639 7441,1852 5718,1882"/>
              </emma:interpretation>
            </emma:emma>
          </inkml:annotationXML>
          <inkml:trace contextRef="#ctx0" brushRef="#br0" timeOffset="17549.98">140 229 206 0,'0'0'249'0,"0"0"-17"16,0 0-18-16,0 0-17 0,0 0-14 0,0 0-12 15,0 0-12-15,0 0-11 0,27-17-12 0,-21 15-12 16,2-5-12-16,-1 0-13 0,4-1-6 0,-4 0-11 16,5 0-9-16,-3-5-5 0,-2 2-8 0,2-2-6 15,-4 0-2-15,4 1-8 0,-5-1-3 0,2-1-4 16,-3 3-5-16,0 0-2 0,-3 0-2 0,0 11-3 16,-3-19-6-16,3 19 1 0,-10-13-10 0,4 6-2 15,-3 2-1-15,-2 1-2 0,11 4 3 0,-29-2-6 16,11 4 2-16,-2 3-1 0,-2-1-3 0,4 3 3 15,2-1-6-15,-4 4 0 0,7-3 3 0,-2 2-3 16,3 3 0-16,0 2 1 0,0 0 2 0,6 0-4 0,-1-1 5 16,1 3-4-16,0 3 3 0,4-1-1 0,2-3 0 15,0 8 2-15,2-1 0 0,4 1 2 16,-2-5 5-16,2 3-4 0,0 4 4 0,0-1-3 0,2-1 5 16,0 3-5-16,-3-2 8 0,-1 1 1 0,7 2 6 15,-10-1 0-15,4 1 4 0,2 8-1 0,-1-4 0 16,-3 2 4-16,0 4-2 0,3-2-1 0,-4-8-1 15,1 2 0-15,1-3-3 0,1 4-1 0,-5-3-2 16,3 2-3-16,-2-2 3 0,2-2-3 0,6 3-2 16,-8-4 4-16,2-3-6 0,3 2 3 0,-6-1-4 15,3-3 1-15,0 1 2 0,-1-3-8 0,-1-2-20 16,1 2-18-16,1-3-19 0,-3 0-23 0,1-3-26 16,-2 1-18-16,2 2-29 0,1-5-40 0,-2-9-56 15,-2 17-176-15,2-17-456 0,-4 7 203 0</inkml:trace>
          <inkml:trace contextRef="#ctx0" brushRef="#br0" timeOffset="18039.07">-100 760 86 0,'29'-5'158'16,"2"2"-7"-16,9-1-14 0,-1 4-13 0,7 0-9 16,-4 0-11-16,-9 0-10 0,0 2-7 15,-5 0-6-15,5-2-9 0,-3 3-9 0,-2-2-1 0,-4 3-8 16,-3 2-3-16,-5-6-7 0,3 5-1 0,-1-2 2 15,-4 0-3-15,4 1 0 0,-2 2 1 0,-3-3-1 16,2 4 2-16,2-3-1 0,-4 0 4 0,4-1 0 16,-1 3 2-16,-1-2-2 0,-2-1 1 0,1-1-2 15,2 3-4-15,-4-5-6 0,5 1-2 0,-3-1-2 16,-14 0-3-16,21-1-5 0,-7 1 1 0,-14 0-5 16,16 0 6-16,-8-5-6 0,-8 5-1 0,15-2 0 15,-15 2-4-15,5-11-2 0,-5 11-3 0,0-12-5 16,0 12-3-16,0 0-3 0,-11-21-3 0,2 15 5 0,-2-2-4 15,-2-2 2-15,-1 3-1 0,-1 1 1 0,-4 1-4 16,1-5 2-16,-4 3 2 0,-4 3-1 0,10-1-1 16,-3 0 2-16,-7 1 0 0,10 4-3 15,-1 0 1-15,-2 0-1 0,7 0-7 0,-1 4-14 0,2-4-14 16,-1 5-9-16,12-5-25 0,-10 9-21 0,10-9-22 16,-6 11-30-16,6-11-170 0,0 0-341 0,0 0 150 15</inkml:trace>
          <inkml:trace contextRef="#ctx0" brushRef="#br0" timeOffset="18369.48">1135 710 81 0,'0'0'226'15,"0"0"-21"-15,0 0-20 0,-13 20-19 0,14-9-14 16,-1-11-16-16,3 19-14 0,0-7-13 0,3 4-8 15,0-3-12-15,2 2-3 0,-6-3-5 0,3 0-7 16,1 2-5-16,0-7-8 0,0 7-6 0,-2-6-5 0,2 0-1 16,-6-8-7-16,9 12-4 0,-7-6-2 15,-2-6 3-15,6 7 9 0,-6-7 14 0,0 0 4 16,0 0-6-16,0 0 0 0,0 0-1 0,19-14-6 0,-16 2 1 16,6-3-6-16,-2-1-4 0,-4-7-5 0,3-1-2 15,2 4-2-15,1-6-7 0,1 5 0 16,2-6-5-16,-1 7-3 0,5-2-3 0,-4 4-1 15,4 2-5-15,-2 3-6 0,5-2-16 0,-5 7-17 0,5 0-17 16,0 2-17-16,1 3-16 0,-1-1-22 0,6 4-20 16,2 0-21-16,-1 5-33 0,1 0-211 0,-5 3-416 15,6 0 185-15</inkml:trace>
        </inkml:traceGroup>
        <inkml:traceGroup>
          <inkml:annotationXML>
            <emma:emma xmlns:emma="http://www.w3.org/2003/04/emma" version="1.0">
              <emma:interpretation id="{29C46C3C-467D-486D-9C61-0650F1A1FC9C}" emma:medium="tactile" emma:mode="ink">
                <msink:context xmlns:msink="http://schemas.microsoft.com/ink/2010/main" type="inkWord" rotatedBoundingBox="8154,894 9922,864 9939,1826 8171,1857"/>
              </emma:interpretation>
            </emma:emma>
          </inkml:annotationXML>
          <inkml:trace contextRef="#ctx0" brushRef="#br0" timeOffset="18763.2">2562 620 154 0,'0'0'206'0,"0"0"-20"16,12-4-17-16,-12 4-16 0,0 0-13 0,0 0-6 15,0 0-8-15,11 18-9 0,-8-10-9 0,3-1-5 16,-6 4-1-16,6 2-3 0,-5 4-5 0,-1-3-4 16,0 4-2-16,0 6-3 0,0 1 2 0,0-1-3 0,0 2-2 15,0 0-3-15,-1-2-6 0,-5-3-4 16,6 4-1-16,-3-1-7 0,0-1-4 0,0-5-6 16,3 0-7-16,-3 7-1 15,3-8-4-15,-2 1-6 0,2 0-4 0,0-3 1 0,0-2-3 0,-3 0-5 0,0-2 1 16,3-11-1-16,0 18-3 0,-3-10 0 0,3-8-1 15,-6 12-2-15,6-12 3 0,-4 13-4 0,4-13-6 16,-12 6-10-16,1-3-8 0,11-3-15 0,-22 0-8 16,22 0-16-16,-19-4-16 0,2-1-21 0,1-2-22 15,2-1-29-15,-1-2-37 0,2-9-41 0,-9-1-187 16,2-3-432-16,-2-9 192 0</inkml:trace>
          <inkml:trace contextRef="#ctx0" brushRef="#br0" timeOffset="18952.91">2483 326 2351 0,'11'-13'87'0,"2"-2"-16"15,-7 2-4-15,3 3-17 0,-5 2-13 0,2-1-5 0,0 3-10 16,-6 6-3-16,8-12-5 0,-8 12-5 0,9-7 1 16,-9 7-4-16,13-6-8 0,-13 6-15 15,0 0-17-15,17 3-15 0,-17-3-14 0,12 10-13 16,-8-3-23-16,2-1-24 0,3 5-40 0,-5-3-196 0,5 4-388 15,2 2 172-15</inkml:trace>
          <inkml:trace contextRef="#ctx0" brushRef="#br0" timeOffset="19348.34">3077 847 12 0,'25'0'217'0,"-9"0"-17"16,4 0-24-16,-1-3-16 0,8 2-19 0,-8 1-28 15,4-3-37-15,-4 3-40 0,1-3-47 0,2 3-40 16,-6-1-128-16,1-2-193 0,-1 0 86 0</inkml:trace>
          <inkml:trace contextRef="#ctx0" brushRef="#br0" timeOffset="19189.12">3138 594 184 0,'0'0'258'0,"0"0"-24"0,19-2-20 0,-19 2-20 16,14 0-18-16,-4 2-11 0,-10-2-14 0,22 0-15 16,-5 0-10-16,1 0-12 0,-5 1-8 0,7-2-7 15,0-1-8-15,1 2-10 0,-3 0-6 0,2 0-10 16,-5 0-3-16,1 2-8 0,0-1-4 0,1 2-24 16,-5-1-31-16,-2 0-24 0,-10-2-22 0,14 8-19 15,-14-8-35-15,5 6-46 0,-5-6-39 0,0 0-154 16,0 0-371-16,-19 20 164 0</inkml:trace>
          <inkml:trace contextRef="#ctx0" brushRef="#br0" timeOffset="19703.44">3848 653 53 0,'9'-11'282'0,"-5"5"-29"0,-4 6-22 0,14-12-20 15,-9 2-19-15,1 2-15 0,2 2-21 0,4-7-16 0,-5 0-10 16,2 2-10-16,2-2-7 0,-2 0-9 16,0 1-11-16,-2-1-9 0,3 0-8 0,-4 1-8 15,3-1-3-15,-4-2-10 0,1 1-7 16,1-2 0-16,-2 8-8 0,-1-2-3 0,2-3-4 0,-1 7-4 15,-5 6 1-15,6-10-2 0,-6 10-2 0,3-11-8 16,-3 11-2-16,0 0-4 0,0 0-1 0,0 0-5 16,0 0 2-16,0 0-1 0,0 0 2 0,0 0-3 0,0 39 7 15,-3-24-2-15,3 2 5 0,-5 5 0 16,8 2 7-16,-3 2-7 0,2 0-1 0,-2-1 1 0,-2 2-4 16,-1 1 3-16,8 0-2 0,-5 0-1 15,3 0-4-15,0-3-14 0,3-1-26 0,-3 2-24 0,4-2-36 16,0 1-32-16,5-5-47 0,2 2-43 0,-5-9-204 15,4 0-452-15,7 1 199 0</inkml:trace>
        </inkml:traceGroup>
        <inkml:traceGroup>
          <inkml:annotationXML>
            <emma:emma xmlns:emma="http://www.w3.org/2003/04/emma" version="1.0">
              <emma:interpretation id="{D544ADBE-A68B-4F59-93E9-85FEBBBB1E19}" emma:medium="tactile" emma:mode="ink">
                <msink:context xmlns:msink="http://schemas.microsoft.com/ink/2010/main" type="inkWord" rotatedBoundingBox="11311,822 12191,807 12204,1514 11323,1529"/>
              </emma:interpretation>
            </emma:emma>
          </inkml:annotationXML>
          <inkml:trace contextRef="#ctx0" brushRef="#br0" timeOffset="20537.89">5510 693 178 0,'0'0'201'15,"17"-20"-15"-15,-5 16-12 0,1 2-12 0,1 1-10 16,5-3-9-16,8 2-9 0,0 0-8 0,0 0-9 15,1 2-9-15,2-1-10 0,0-1-12 0,1 4-6 16,-3 1-9-16,3-1-6 0,-2 0-9 0,1 2-1 16,-2-1-9-16,-1 3-4 0,1-1 0 0,-3-1-8 15,2 3 0-15,-7-4-6 0,7 2-3 0,-7 0-2 16,0 1 0-16,5-2 0 0,1-3-5 0,-1 6 2 0,-7-5-5 16,1-2 4-16,4 1-3 0,-7-1 4 15,3-1 3-15,-1-1 9 0,-3 1 8 0,3-2 10 16,-9 0 2-16,0-1 0 0,-9 4-2 0,15-12-8 0,-12 6-8 15,1-3 3-15,-1-2-11 0,-3 11-2 16,-6-25-7-16,-4 13-5 0,-7 0-7 0,3-1-4 0,-12 0 1 16,1 0 2-16,-2 0-13 0,-1 1-8 0,1 5-10 15,0 2-13-15,2 0-3 0,-1 2-20 0,2 3-12 16,2 3-24-16,4-3-13 0,0 6-26 0,5-1-20 16,-2 1-30-16,3-2-171 0,2 0-390 0,2 2 173 15</inkml:trace>
          <inkml:trace contextRef="#ctx0" brushRef="#br0" timeOffset="20160.86">5770 154 269 0,'0'0'259'0,"0"0"-27"0,0 0-22 0,0 0-24 16,0 0-16-16,0 0-10 0,0 0-11 0,0 0-5 16,7 44-2-16,-4-26-5 0,0-1-5 0,2 4-4 15,-1 8 0-15,1 1-12 0,1 3-5 16,-3-7-6-16,3 2-10 0,0 0-6 0,0-3-4 0,1 3-9 15,-4-2-5-15,2 0-8 0,-1 2-6 0,-1-4-3 16,3 2-5-16,-5-1-5 0,2-3-4 0,-1 0-4 16,-1-3-3-16,1-1-5 0,1 0 3 0,-3-3-23 0,6 1-13 15,-6-1-14-15,1-1-25 0,1-1-26 0,-2 0-25 16,3-4-28-16,-3-9-26 0,1 18-28 0,-1-18-44 16,2 11-235-16,-2-11-494 0,0 0 219 0</inkml:trace>
        </inkml:traceGroup>
        <inkml:traceGroup>
          <inkml:annotationXML>
            <emma:emma xmlns:emma="http://www.w3.org/2003/04/emma" version="1.0">
              <emma:interpretation id="{FB55F32D-6C96-47C9-B2FE-07C729048952}" emma:medium="tactile" emma:mode="ink">
                <msink:context xmlns:msink="http://schemas.microsoft.com/ink/2010/main" type="inkWord" rotatedBoundingBox="13419,865 14069,854 14079,1426 13429,1437"/>
              </emma:interpretation>
            </emma:emma>
          </inkml:annotationXML>
          <inkml:trace contextRef="#ctx0" brushRef="#br0" timeOffset="20981.59">7880 199 239 0,'0'0'248'16,"0"0"-12"-16,0 0-16 0,16 4-14 0,-16-4-12 15,18-2-14-15,-6 2-8 0,2-2-14 0,1 1-8 16,0 1-7-16,2-2-9 0,1 1-12 0,0 1-9 16,2-1-7-16,-1 1-13 0,0 0-10 0,-1 0-8 15,3 0-7-15,-3 1-4 0,1-2-8 0,-2 1-2 16,1 0-11-16,-3 0-9 0,-3 0-22 0,-12 0-31 0,19 2-31 15,-19-2-29-15,13 0-34 0,-13 0-22 0,8 3-25 16,-8-3-25-16,0 0-59 0,0 0-126 0,0 0-400 16,0 0 176-16</inkml:trace>
          <inkml:trace contextRef="#ctx0" brushRef="#br0" timeOffset="21369.43">7740 300 174 0,'-9'6'184'0,"1"-3"-16"0,8-3-17 16,-13 11-11-16,7-5-9 0,6-6-18 0,-9 12-9 15,3-5-10-15,6-7-5 0,-7 12-10 0,1-5-10 16,6-7-6-16,-6 13-6 0,4-3-1 0,2-10-6 16,2 13-6-16,-2-13-6 0,-2 14-4 0,2-14-1 15,3 15-3-15,2-7-3 0,1 0-2 0,0-3 1 16,0 2-4-16,1 0-2 0,5-1-1 0,-2 1-1 15,1-1-1-15,-1-1-4 0,2 2-1 0,2-1-1 16,-1 1 6-16,1 2-1 0,-1-4 3 0,0-2 3 0,1 4 2 16,-4-3-3-16,4 0 4 0,-1 4 1 15,-4-2 1-15,1-2 2 0,-1 1-4 0,2 0 3 16,-4 1-5-16,2-1 2 0,2 1-3 0,-5 1-2 0,1 1 3 16,2-1 2-16,-1 2-2 0,-3-1 2 0,1-1-3 15,-1-1 9-15,-2 2-11 0,-3-8 0 16,6 17 3-16,-6-10-4 0,0-7 3 0,-6 18-1 0,-2-8-2 15,-1-3 1-15,-4 4-3 0,-6-4-1 0,-5 1-4 16,-3 2-20-16,0-2-26 0,-1-3-39 0,-11 5-37 16,6-7-47-16,2 3-50 0,-11-6-169 0,2 0-405 15,9-1 180-15</inkml:trace>
        </inkml:traceGroup>
      </inkml:traceGroup>
    </inkml:traceGroup>
    <inkml:traceGroup>
      <inkml:annotationXML>
        <emma:emma xmlns:emma="http://www.w3.org/2003/04/emma" version="1.0">
          <emma:interpretation id="{CA804022-EF6A-440C-BA8A-DC706D095E4B}" emma:medium="tactile" emma:mode="ink">
            <msink:context xmlns:msink="http://schemas.microsoft.com/ink/2010/main" type="paragraph" rotatedBoundingBox="5769,2368 25794,1598 25875,3723 5850,449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CF11A5C-74ED-4521-8631-718CD4114A0E}" emma:medium="tactile" emma:mode="ink">
              <msink:context xmlns:msink="http://schemas.microsoft.com/ink/2010/main" type="line" rotatedBoundingBox="5769,2368 25794,1598 25875,3723 5850,4493"/>
            </emma:interpretation>
          </emma:emma>
        </inkml:annotationXML>
        <inkml:traceGroup>
          <inkml:annotationXML>
            <emma:emma xmlns:emma="http://www.w3.org/2003/04/emma" version="1.0">
              <emma:interpretation id="{98607FD5-CA44-46A9-9EE4-62ECE10B806F}" emma:medium="tactile" emma:mode="ink">
                <msink:context xmlns:msink="http://schemas.microsoft.com/ink/2010/main" type="inkWord" rotatedBoundingBox="5769,2386 7735,2310 7783,3557 5817,3632"/>
              </emma:interpretation>
            </emma:emma>
          </inkml:annotationXML>
          <inkml:trace contextRef="#ctx0" brushRef="#br0" timeOffset="23102.08">21 1799 285 0,'0'0'294'16,"-3"-18"-19"-16,3 10-17 0,0 8-28 0,-3-18-18 0,3 18-22 16,0-12-20-16,0 12-15 0,0-13-17 0,0 13-17 15,0 0-22-15,0 0-22 0,0 0-11 16,6-10-21-16,-6 10-17 0,0 0-19 0,0 0-19 0,0 0-18 15,11 24-20-15,-10-13-17 0,4 2-23 0,-2 2-33 16,2-1-23-16,-5 4-214 0,6-5-389 0,2 4 172 16</inkml:trace>
          <inkml:trace contextRef="#ctx0" brushRef="#br0" timeOffset="22861.92">246 2211 116 0,'0'0'179'0,"0"0"-8"16,0 0-11-16,-6-7-10 0,6 7-9 0,0 0-8 15,0 0-2-15,0 0-3 0,0 0-9 0,0 0 3 16,0 0-6-16,0 0-5 0,0 0-1 0,0 0-4 16,8-20-7-16,-8 20-1 0,0 0-11 0,0 0-5 15,0 0-8-15,0 0-6 0,0 0-6 0,0 0-5 16,0 0-12-16,0 0-3 0,0 0-10 0,0 0-2 16,0 0-4-16,0 0-1 0,0 0-4 0,0 0-2 0,0 0-7 15,0 0 4-15,-3 38 0 0,3-38-2 16,1 18 0-16,1-5 1 0,4-2-4 0,-2 3-1 15,-2-3 1-15,5 4 2 0,-4-1-2 0,3-2 4 0,-1 2-5 16,1 2 6-16,0-4-3 0,-6 2 6 0,1 3-3 16,3-3 0-16,1 3 1 0,-2-3 4 0,0 2-2 15,0-3-3-15,-3 4-1 0,1-3 0 0,4 3 0 16,-4-1-3-16,1-4 2 0,-2 6-2 0,4-4-1 16,-4 0 3-16,3 2-3 0,-3 0-2 0,0-2 0 15,0-1 1-15,0-2 1 0,0 0 6 0,0 1-1 16,0-12 2-16,-3 21 1 0,-1-12-2 0,2 2 3 15,2 0 6-15,0-11 1 0,-3 12 0 0,3-12 8 16,-4 12-1-16,4-12 6 0,-6 9-5 0,6-9 0 0,-8 9 2 16,3-4-3-16,5-5-4 0,-15 7-1 15,4-4 11-15,1 1-13 0,-2-3-2 0,-2 0 0 16,1 4-7-16,-5-2 2 0,3-3 1 0,15 0-3 0,-25 0-1 16,8-3-7-16,1 3 6 0,1-4-4 0,5 3 0 15,-5 0 0-15,15 1 2 0,-21-5-4 0,10 0-1 16,5 1-3-16,6 4 0 0,-14-9-12 0,9 3-15 15,-1-1-21-15,0-2-22 0,0-6-32 0,2 8-28 16,1-10-33-16,-2 2-38 0,4-1-36 0,-2-11-86 16,1-3-167-16,2 2-523 0,-1-10 231 0</inkml:trace>
          <inkml:trace contextRef="#ctx0" brushRef="#br0" timeOffset="23423.92">656 2302 239 0,'0'0'234'0,"18"0"-17"0,-18 0-18 0,14-4-11 15,-14 4-18-15,16 0-11 0,-16 0-12 16,17 0-15-16,-17 0-9 0,19 4-6 0,-10-3-14 0,1 0-10 15,-10-1-7-15,20 0-4 0,-7 2-10 0,-13-2-8 16,19 2-6-16,-7-1-7 0,3 1-4 0,0 0-2 16,-4-2-5-16,-11 0-2 0,22 3-7 0,-12-1-2 15,2-1-7-15,-3 0-14 0,-9-1-17 0,18 4-17 16,-9-1-16-16,-9-3-14 0,14 4-11 0,-14-4-15 16,10 4-14-16,-10-4-21 0,0 0-21 0,5 10-58 15,-5-10-132-15,0 0-355 0,0 0 157 0</inkml:trace>
          <inkml:trace contextRef="#ctx0" brushRef="#br0" timeOffset="23640.04">728 2529 121 0,'0'0'228'0,"15"5"-14"0,-2-3-8 0,-1-2-16 16,-1 0-20-16,5 1-15 0,0-1-13 0,-2 0-11 15,2 0-14-15,-4 0-12 0,5-1-9 0,-4 5-12 16,-1-4-8-16,1 1-8 0,1-1-12 0,-1 0-19 16,-4 4-20-16,-9-4-29 0,20 2-18 0,-11-2-24 15,-9 0-32-15,16 0-27 0,-16 0-63 0,16 0-115 16,-16 0-315-16,17-4 141 0</inkml:trace>
          <inkml:trace contextRef="#ctx0" brushRef="#br0" timeOffset="24019.82">1356 2345 8 0,'0'0'250'0,"-3"-18"-21"16,3 18-26-16,0 0-18 0,6-14-19 0,-6 14-16 15,3-10-21-15,-3 10 1 0,3-15-13 0,-3 15-9 16,1-14-15-16,-1 14-9 0,6-13-7 0,-6 5-5 15,0 8-10-15,3-15-6 0,0 7-5 0,-3 8-3 16,3-16-1-16,-3 16-1 0,3-13-8 0,-3 13 2 16,2-9 3-16,-2 9-3 0,0 0-3 0,0 0 1 15,-2-15-7-15,2 15 1 0,0 0-4 0,0 0-5 16,2-9-5-16,-2 9-1 0,0 0-4 0,0 0 0 16,0 0-7-16,0 0 3 0,0 0-1 0,0 0 6 0,0 0 2 15,0 0 4-15,6 36 1 0,-6-25 1 16,0-1 1-16,3 7 10 0,-3-2-2 0,3-1 5 15,-6 3-7-15,6 1-3 0,-6 0-2 0,3-2-2 0,0 2-2 16,0-1 0-16,0 7 0 0,0-6 0 16,-3-1-2-16,3 3 0 0,-3-2-15 0,3-3-17 0,-5 1-29 15,2 2-32-15,3 4-33 0,-3-5-33 0,0-3-43 16,0-3-252-16,3-4-473 0,0-7 209 0</inkml:trace>
          <inkml:trace contextRef="#ctx0" brushRef="#br0" timeOffset="24253.4">1906 2505 221 0,'16'0'212'0,"-16"0"-19"0,0 0-16 15,14 0-16-15,-14 0-19 0,9 6-8 0,-9-6-16 16,7 11-9-16,-1-4 2 0,-6-7-3 0,0 18-5 0,0-4-9 15,-6 3-6-15,3 0-7 0,-7 4-5 0,1 3-10 16,-7 0-3-16,-4 0-6 0,-2 6-28 16,-2-3-31-16,-1 2-32 0,-5-2-42 0,4-1-52 0,-2 0-78 15,4-7-111-15,-1-4-342 0,2 3 152 0</inkml:trace>
        </inkml:traceGroup>
        <inkml:traceGroup>
          <inkml:annotationXML>
            <emma:emma xmlns:emma="http://www.w3.org/2003/04/emma" version="1.0">
              <emma:interpretation id="{26EA1066-452C-4331-ACFF-4A7211B5F138}" emma:medium="tactile" emma:mode="ink">
                <msink:context xmlns:msink="http://schemas.microsoft.com/ink/2010/main" type="inkWord" rotatedBoundingBox="8741,2862 11412,2760 11426,3130 8755,3233"/>
              </emma:interpretation>
            </emma:emma>
          </inkml:annotationXML>
          <inkml:trace contextRef="#ctx0" brushRef="#br0" timeOffset="26009.04">2934 2285 174 0,'0'0'249'15,"0"0"-12"-15,7-7-17 0,-7 7-14 0,0 0-17 0,0 0-15 16,0 0-17-16,0 0-19 0,0 0-13 0,0 0-15 0,0 0-13 15,0 0-11-15,0 0-3 0,0 0-10 16,19 15-3-16,-13-5-9 0,-3-4-5 0,3 9-8 16,-1-4-4-16,1 2-7 0,1 0 2 0,-1 2-6 0,0 1-5 15,0-4 0-15,-4 1-1 0,4 0-4 0,0-1 3 16,-6 0-5-16,7-1-3 0,-4 0-1 16,0-2 0-16,0 1-3 0,-3-10-1 0,3 15-6 0,0-7-2 15,-3-8 0-15,4 8-1 0,-4-8-2 0,0 0 6 16,0 0 0-16,0 0-2 0,0 0-5 0,0 0-1 15,0 0-7-15,0 0-3 0,0 0-3 0,0 0-7 16,9-26-2-16,-6 13-2 0,2-2-11 0,4-1-3 16,-3-1-7-16,4-5-2 0,4 2 5 0,-3 2 2 15,0-1 2-15,4 4 0 0,-8 1 8 0,7 2 3 16,-2 1 5-16,1-2 1 0,0 3 8 0,-4-1 4 16,5 4 4-16,-4 0 2 0,-1 3 3 0,0-2 3 15,-9 6-4-15,14-4 0 0,-14 4 1 0,13 0-1 16,-13 0 1-16,16 3 0 0,-16-3 6 0,14 7-3 15,-11-1 5-15,3 1 0 0,-6-7 5 0,9 16-1 16,-6-3 1-16,-2 2 6 0,2-4-2 0,-3 5 1 0,0-1-2 16,3-1-2-16,-3 1 0 0,-3-2-2 0,3-2-2 15,0 3 1-15,3 2-2 0,-3-2 2 0,0-2-1 16,0-12 0-16,0 19-2 0,3-8-2 0,-3-11 0 16,3 11 0-16,2-5-2 0,-5-6-6 0,3 11-5 15,-3-11-2-15,0 0-10 0,12 5-7 0,-12-5-9 16,0 0-4-16,23-8-12 0,-14 1-5 0,2 0-7 15,-2-3-4-15,4-2 7 0,-1-1-2 0,-1-1 5 16,-1 0 10-16,2 2 4 0,1-3 3 0,-4 0 9 16,-1 1 4-16,5 3 14 0,-7-3 9 0,0 2 17 15,7 3 11-15,-7 3 8 0,-3-1 5 0,-3 7 9 16,11-14 1-16,-5 9-2 0,-6 5-3 0,6-6-6 16,-6 6-5-16,0 0-1 0,7-6-4 0,-7 6-8 0,0 0 4 15,0 0-3-15,0 0-3 0,20 12 3 0,-14-7 0 16,-6-5-2-16,7 16 1 0,-1-8-5 0,1 0 1 15,-1 7 0-15,-3-7-7 0,3 8 7 0,2-3-1 16,-2 0-2-16,0-1 1 0,1 1-1 0,-4-3-1 16,3-3-1-16,3 0 4 0,-1 0-4 0,-2-1 0 15,1 2-1-15,-1-3 1 0,4 0 0 0,-1 1-5 16,8-4 0-16,-5-2-4 0,-2 0-7 0,7-2-5 16,-1 0 1-16,0-2 4 0,1-2-6 0,1-1-1 15,1 0 1-15,5-4 4 0,-2 0-5 0,-5 2 5 16,-1-2-1-16,0 0 3 0,7-2-1 0,-10 2 2 15,1 2-2-15,-2 0 1 0,-5 3 10 0,5-1 3 16,-5 3 3-16,-7 4 4 0,9-9-4 0,-9 9 3 0,12-5-5 16,-12 5 3-16,0 0-5 0,0 0 3 15,11 0-6-15,-11 0 5 0,0 0 1 0,10 11 2 16,-10-11 0-16,6 10 3 0,2-6 2 0,-2 3 7 0,0 1 2 16,5 0 6-16,-3 0-5 0,1 2 0 0,1-3 0 15,4 0-4-15,-4 3-2 0,-1-5-2 16,5 4 0-16,-6-4 2 0,6 1-4 0,-2-1-1 0,-2-4 1 15,4 3 0-15,2-1 0 0,-2 1-1 0,0-4-7 16,3-2 3-16,-1 0-7 0,1-1 0 0,-2-2-4 16,1 0-2-16,0-6-8 0,-2 4-4 0,2-2-9 15,-2-1-4-15,1-2-3 0,-8-2-3 0,2 4-4 16,-3-4 5-16,-2 2-1 0,-4 0 2 0,0 1 3 16,0 11 2-16,-6-21-2 0,-1 13 4 0,-5-2 3 15,-4 0 10-15,-1 4 6 0,-1-2 8 0,0 3 7 16,-5 3 5-16,3-1 3 0,-1 1 0 0,2 4 0 15,1 1-3-15,2-3-3 0,-2 2-1 0,1 3-2 0,7 1-4 16,-2-1 1-16,2 3-2 0,1 3 5 0,1-2-1 16,5-2 0-16,-1 3-2 0,4-10-2 0,-5 20 1 15,5-9 2-15,0-11 0 0,6 23 0 0,0-11 0 16,0 2-2-16,5-2 0 0,-3-4 1 0,3 1 1 16,-1-3 2-16,-1-3-4 0,5 5 1 0,-2-1-4 15,1-5-7-15,3 3-10 0,1-3-5 0,-1 2-10 16,1-6-5-16,-1 0-6 0,-1 0-5 0,-2-3-6 15,4 3 1-15,-2-7 3 0,0 1 4 0,0 0 5 16,-2-2 0-16,0-3 0 0,5-5 9 0,-6 5 2 16,0-5-3-16,5 1 9 0,-3-3 5 0,4 4 14 15,-3-2 10-15,-4 5 17 0,4-2 10 0,-3 5 5 0,-3-1 9 16,1 1 4-16,-3 4 5 0,1 1-6 0,-1-1-5 16,-7 6-4-16,14-7-5 0,-14 7-5 15,15-1 0-15,-15 1-5 0,16 7-4 0,-16-7 0 0,9 11-2 16,1-5-2-16,-7 2-3 0,2 3 0 0,1 2-4 15,-3-2 1-15,0 3 1 0,4-2-2 0,-4 4-3 16,2-1 5-16,-4-1-6 0,5-1-2 0,-1 1-19 16,-2 2-20-16,0-5-15 0,0 0-21 0,0-1-26 15,1 1-28-15,1-4-32 0,-5-7-234 0,7 10-422 16,0-8 187-16</inkml:trace>
          <inkml:trace contextRef="#ctx0" brushRef="#br0" timeOffset="26271.56">5114 2208 29 0,'0'0'269'0,"10"-8"-28"0,-1 2-15 0,-9 6-23 0,15-5-22 16,-9 4-18-16,-6 1-15 0,19 1-18 16,-8 4-12-16,2-1-13 0,-1-1-8 0,3 3-7 15,0 1-5-15,-6 1-2 0,4 0-7 0,2 0-4 0,-1 3-4 16,-1 1-7-16,1-2-1 0,-2 1-7 0,-2 0-7 15,3-1-1-15,-4 0-3 0,3 1-5 0,-4 0-3 16,-1-2-6-16,2-3 1 0,2 4-4 0,-5-4-10 16,1 1-19-16,-1 2-15 0,0-5-13 0,-6-4-18 15,12 10-10-15,-8-7-19 0,-4-3-17 0,11 4-36 16,-11-4-30-16,0 0-210 0,0 0-401 0,16-12 179 16</inkml:trace>
          <inkml:trace contextRef="#ctx0" brushRef="#br0" timeOffset="26475.99">5601 2096 139 0,'0'0'224'0,"-29"11"-21"0,17-4-15 16,-2 0-17-16,1 7-16 0,-5 3-14 0,-1 0-19 15,-2 6-4-15,-2-3-11 0,-2 6-14 0,-2-2-6 16,5-1-8-16,-2 3-21 0,4-2-12 0,-8 3-29 15,3 2-29-15,5-10-29 0,1-1-26 0,1-1-33 16,3-6-57-16,-1-2-106 0,5 2-282 0,-1-3 124 16</inkml:trace>
        </inkml:traceGroup>
        <inkml:traceGroup>
          <inkml:annotationXML>
            <emma:emma xmlns:emma="http://www.w3.org/2003/04/emma" version="1.0">
              <emma:interpretation id="{D5BB7ADE-980D-469D-8FAC-1C2B60CC4599}" emma:medium="tactile" emma:mode="ink">
                <msink:context xmlns:msink="http://schemas.microsoft.com/ink/2010/main" type="inkWord" rotatedBoundingBox="12034,2409 14417,2318 14452,3211 12068,3302"/>
              </emma:interpretation>
            </emma:emma>
          </inkml:annotationXML>
          <inkml:trace contextRef="#ctx0" brushRef="#br0" timeOffset="27363.88">6501 1735 153 0,'0'0'209'0,"0"0"-11"16,0 0-12-16,0 0-19 0,0 0-11 0,0 0-9 0,0 0-11 16,-35 9-8-16,29-3-12 0,-4-1-9 15,-3 2-9-15,4-1-9 0,-3 5-8 0,-2-4-10 0,1 0 0 16,-1 4-9-16,2-3-7 0,-1 1-6 0,0 1-6 15,5-3-2-15,1 2-7 0,-4 0-2 0,4-4-3 16,1 3-1-16,6-8-6 0,-9 12-2 0,3-5 1 16,6-7-3-16,-8 15-1 0,8-7-3 0,0-8-2 15,2 18 1-15,-2-18-1 0,6 14 0 0,-5-6 0 16,4-1-1-16,-2 1-3 0,3-1-3 0,1 1 4 16,-1-1-2-16,0 0-3 0,2 0 3 0,1-1-4 15,-2 1 1-15,1-2-1 0,-1 2 1 0,-1-1-4 16,-6-6 4-16,12 11-6 0,-9-5 4 0,-3-6 0 15,6 11-3-15,-6-11 3 0,6 9 0 0,-6-9-2 16,1 12 2-16,-1-12 1 0,-1 13 12 0,1-13 5 16,-9 13 3-16,0-5-1 0,3-3 5 0,-2 6 0 0,1-4-4 15,-2 0 7-15,-1 3-3 0,1-3-5 0,-2 3-1 16,4-3-6-16,-1-3 1 0,1 4-1 0,1-1-1 16,-2-1-4-16,8-6 3 0,-11 13-1 0,8-6-5 15,3-7 1-15,-9 10 1 0,9-10-3 0,-8 11-1 16,8-11 0-16,-1 8 1 0,1-8-4 0,0 0-4 15,4 15-5-15,-4-15 0 0,8 8-7 0,-8-8-7 16,9 5-2-16,-2 0 2 0,-7-5-1 0,13 2 2 16,-5 2 1-16,-8-4 3 0,16 3 0 0,-16-3 0 15,14 6 4-15,-11-2-1 0,-3-4 2 0,16 7-4 16,-10-4 4-16,-6-3 2 0,10 11-2 0,-5-4 4 16,-2-1-2-16,-3-6 2 0,4 21 2 0,-2-13-1 0,-2 7 2 15,0-15 2-15,-3 24 0 0,0-15 0 16,1 8 0-16,1 1 1 0,-1-5 1 0,2 5 2 15,-3-3 0-15,2-1 1 0,-1 4-5 0,2-3-18 0,-2 0-31 16,4 1-33-16,0-3-15 0,2 0-34 0,1-6-41 16,1 4-202-16,3-1-405 0,-2-6 180 0</inkml:trace>
          <inkml:trace contextRef="#ctx0" brushRef="#br0" timeOffset="27776.93">6753 2222 143 0,'0'0'209'0,"0"0"-15"16,0 0-10-16,0 0-3 0,0 0-5 0,0 0 0 15,0 0-2-15,0 0 0 0,0 0-9 0,19 13-7 16,-19-13-6-16,24 0-3 0,-8 0-7 0,4-4-5 15,4 3-15-15,5 1-5 0,0-5-13 0,2 5-8 16,-1-2-6-16,0 1-13 0,-3 1-5 0,-1-4-7 16,0 1-10-16,-2 2-17 0,-2-1-11 0,-3 1-21 15,-4-2-27-15,0 3-27 0,-3-1-36 0,-12 1-29 16,21-2-42-16,-11-2-53 0,-2 2-251 0,-8 2-498 0,10-15 220 16</inkml:trace>
          <inkml:trace contextRef="#ctx0" brushRef="#br0" timeOffset="28190.12">7497 2057 149 0,'0'0'180'15,"1"13"-13"-15,-1-13-15 0,0 0-15 0,-7 18-8 16,7-18-15-16,-3 15-8 0,0-6-15 0,3-9-4 15,-3 15-2-15,3-15-10 0,-3 18-4 0,3-18-7 16,0 14-5-16,0-14-12 0,3 14 1 0,-3-14-4 0,6 14 3 16,-3-9 2-16,3 2-2 0,-6-7-2 15,12 8-5-15,-5-3-2 0,8-2-5 0,-3 0 0 16,0-3-1-16,3 0-8 0,0 0-3 0,3-3 0 0,0 2 4 16,-1-2-8-16,1-3-2 0,0 1-3 0,-1-1 6 15,-1 0-6-15,-1-2 2 0,-2-2-3 16,-1-1 0-16,-1 1 2 0,-1-1-7 0,-2-1 2 0,2 0 3 15,-7 2 2-15,-1 2 1 0,-2-6 2 0,0 14-2 16,-3-18 2-16,3 18 5 0,-11-21-3 0,2 15-2 16,2-1 3-16,-7-3-2 0,-2 3-1 0,0 2-2 15,-4-1 0-15,1 6-6 0,-7 0 3 0,7-3-1 16,-2 6-1-16,2-3-5 0,2 0 1 0,-1 5-8 16,5 0-17-16,-2-2-13 0,2 4-12 0,-1-2-19 0,4 1-17 15,2 2-16-15,2-3-16 0,6-5-39 16,-6 12-191-16,6-12-371 0,0 0 164 0</inkml:trace>
          <inkml:trace contextRef="#ctx0" brushRef="#br0" timeOffset="28628.15">7744 2104 132 0,'0'0'226'0,"0"0"-22"15,0 0-20-15,0 0-24 0,0 0-15 0,0 0-16 16,17-3-10-16,-17 3-13 0,0 0-9 0,0 0-9 16,15 7-6-16,-8-3-12 0,-7-4-5 0,14 7-8 15,-9-2-7-15,-5-5-4 0,12 8-5 0,-6-2-4 16,-6-6-6-16,11 7 0 0,-11-7-1 0,10 7 3 0,-4-1 5 16,-6-6 2-16,12 8-3 0,-12-8 5 15,11 4 4-15,-4-1 5 0,-7-3-4 0,16 3 0 16,-4-2-2-16,-12-1-7 0,24 0 3 0,-10 0-9 15,2-1 0-15,0-1-5 0,2-2-2 0,-4 2 1 0,1-3 0 16,3 0 0-16,-3-1-6 0,-2-1 2 0,2 0-2 16,0-3-1-16,-2 3 3 0,-2-2-1 0,-1 1-1 15,-1-1-2-15,-2-4 0 0,-1 3-5 0,-1 0 6 16,-4-1-6-16,-1 11 2 0,2-18-4 0,-2 18 0 16,-5-18 0-16,-1 11-2 0,6 7-1 0,-17-17-5 15,8 14 1-15,-5-3 0 0,1 1-2 0,-4 1 3 16,1 2-2-16,0 2-1 0,-1-4-2 0,-1 8 1 15,0-4-1-15,0 2 3 0,1 2-7 0,-4 1-12 16,3 1-10-16,-2 2-17 0,4-2-24 0,0 1-19 16,2 3-19-16,-1-2-25 0,3-2-26 0,0 4-57 15,5-5-171-15,-1 0-415 0,8-5 184 0</inkml:trace>
          <inkml:trace contextRef="#ctx0" brushRef="#br0" timeOffset="28927.73">8615 2079 44 0,'0'0'264'0,"0"0"-21"0,0 0-17 16,5 9-16-16,-5-9-12 0,4 9-14 0,-4-9-12 15,-4 19-17-15,1-8-13 0,-2 1-11 0,-2 1-12 16,-2 4-10-16,-5 2-8 0,-2-2-9 0,-3 3-20 16,-2-2-34-16,-2 1-42 0,-8 6-41 0,-2-1-47 15,12-11-67-15,-4 5-208 0,3-5-397 0,-4 0 175 16</inkml:trace>
        </inkml:traceGroup>
        <inkml:traceGroup>
          <inkml:annotationXML>
            <emma:emma xmlns:emma="http://www.w3.org/2003/04/emma" version="1.0">
              <emma:interpretation id="{81A5EB15-C8F3-4448-9980-1C35CAE57BBE}" emma:medium="tactile" emma:mode="ink">
                <msink:context xmlns:msink="http://schemas.microsoft.com/ink/2010/main" type="inkWord" rotatedBoundingBox="15245,2226 17123,2154 17182,3706 15305,3778"/>
              </emma:interpretation>
            </emma:emma>
          </inkml:annotationXML>
          <inkml:trace contextRef="#ctx0" brushRef="#br0" timeOffset="31028.54">9438 1642 158 0,'6'-18'195'15,"-3"9"-17"-15,2 1-8 0,-5 8-23 0,9-14-13 16,-3 8-10-16,0 0-14 0,-6 6-8 0,13-11-14 16,-5 7-5-16,-8 4-3 0,17-3-8 0,-17 3-5 15,17-1-7-15,-7-2-5 0,-10 3-3 0,20 7 1 16,-10-4 1-16,7 4 2 0,-7-1-1 0,6 5-5 0,-2-3-2 16,-1 2-3-16,1 1-1 0,-1 2-7 15,0-4 0-15,1 4-4 0,-2 0 0 0,-2 2-7 16,1-1-1-16,-4-2 0 0,-1 0-3 0,-1-2 2 0,-2 0-5 15,-2 1 3-15,2-3 1 0,-3-8 5 0,-4 19-3 16,1-11 2-16,-8 2-4 0,-1 1 1 0,-1-1-3 16,-2-3 0-16,-4 0-10 0,1 4-24 0,-3-2-15 15,-2 0-21-15,5 0-24 0,2-3-29 0,0 1-23 16,2-1-32-16,5-3-50 0,9-3-132 0,-16 2-367 16,16-2 162-16</inkml:trace>
          <inkml:trace contextRef="#ctx0" brushRef="#br0" timeOffset="30677.04">9465 1696 74 0,'0'0'270'15,"6"-8"-6"-15,-6 8-7 0,8-7-14 0,-8 7-17 0,6-6-18 16,-6 6-22-16,0 0-17 0,0 0-17 0,9-5-16 16,-9 5-11-16,0 0-14 0,12 15 2 0,-10-9-5 15,4 5-11-15,0 3 3 0,0 1-4 16,-1 1-7-16,-1 2-5 0,2-2-8 0,2 8-6 0,-4 1-2 15,1-1-9-15,-2 0-8 0,1 1-1 0,-2 1-3 16,-1-2-1-16,2 0-5 0,-1-2-5 0,-1 1 0 16,-1-4-10-16,0-2-4 0,3 0 4 0,-3-2-2 15,0-1-1-15,0 1-12 0,2-2-12 0,-4-2-22 16,2-11-16-16,0 20-25 0,-3-10-19 0,3-10-23 0,-1 16-25 16,1-16-18-16,-2 15-25 0,2-15-21 15,0 0-43-15,0 0-199 0,0 0-472 0,0 0 209 16</inkml:trace>
          <inkml:trace contextRef="#ctx0" brushRef="#br0" timeOffset="31354.07">10367 1657 73 0,'0'0'247'15,"0"0"-23"-15,0 0-19 0,0 0-9 0,0 0-9 0,-38 10-8 16,32-6-9-16,3 6-11 0,-6-3-9 16,1 4-8-16,1 1-5 0,-2 0-2 0,0 2-7 15,2-1-5-15,1 2-13 0,-3-1-3 0,3 0-9 16,0 3-11-16,0-4-4 0,4 2-5 0,-2-1-7 0,1 4-7 16,1-3-5-16,-1 0-2 0,3 0-5 15,0-1-4-15,5-1 0 0,-2 2-10 0,0-1 1 16,0-1-2-16,3 0-4 0,0-1-8 0,0-2-20 0,3 1-30 15,1 0-30-15,-7-2-32 0,6-2-40 0,-5 0-36 16,5-1-26-16,-1-1-56 0,1 0-206 0,-9-5-488 16,21 2 216-16</inkml:trace>
          <inkml:trace contextRef="#ctx0" brushRef="#br0" timeOffset="31675.05">10640 1946 159 0,'9'-11'262'15,"2"-1"-21"-15,-4 1-9 0,2 2-22 0,2-6-20 16,-2 4-17-16,1-5-19 0,-1 4-13 0,3-3-15 16,0 1-10-16,-5-2-12 0,2 2-12 0,2-1-10 15,-4 5-10-15,1-1-4 0,-4 0-10 0,-1 3-2 16,1-1-2-16,-4 9-2 0,3-13-3 0,-3 13 3 0,6-7-9 16,-6 7-8-16,0 0-9 0,0 0 7 0,0 0-8 15,0 0-6-15,0 0-1 0,0 0 0 0,0 0-1 16,0 0 3-16,-20 27-5 0,17-17 5 0,-2 2-2 15,-1 5-1-15,3-3 3 0,-3 3-2 0,3-3-1 16,2 5-3-16,-1-3-3 0,-1 4 3 0,0-1-6 16,3 2 4-16,2-4 1 0,-4 0-3 0,1 1-1 15,1-4 2-15,0-1-3 0,0 4-11 0,0-6-18 16,0 1-18-16,0-12-28 0,-3 19-22 0,6-12-21 16,-3-7-26-16,0 12-16 0,0-12-15 0,0 0-54 15,0 0-151-15,0 0-402 0,0 0 179 0</inkml:trace>
          <inkml:trace contextRef="#ctx0" brushRef="#br0" timeOffset="31944.9">11167 1556 89 0,'12'-1'224'0,"-12"1"-17"0,15 3-21 16,-6 1-14-16,-2 0-14 0,0 4-14 0,7 0-6 15,-5 4-6-15,3 1-12 0,0 5-7 0,3 1-2 16,-9-3-7-16,7 5-6 0,-6-1-4 0,1 3-7 16,-2 1-7-16,-2 0-9 0,-4 0-6 0,0 0-6 15,-1-3-6-15,-2-3-2 0,-6 4-1 0,-3 1-7 16,0 0-2-16,-3 0-4 0,-3-6-2 0,3 1-8 16,-4-1-20-16,3 0-21 0,-1-3-24 0,4-4-19 15,-2 0-20-15,1 1-27 0,4-5-25 0,1-3-18 16,2 3-70-16,7-6-119 0,-14 1-363 0,14-1 160 15</inkml:trace>
          <inkml:trace contextRef="#ctx0" brushRef="#br0" timeOffset="41463.08">10197 2753 120 0,'0'0'171'15,"0"0"-19"-15,0 0-5 0,0 0-12 0,0 0-9 16,0 0-10-16,0 0-9 0,0 0-16 16,0 0 1-16,0 0-12 0,0 0-4 0,0 0-3 0,0 0-8 15,0 0-9-15,0 0-2 0,21-25-8 0,-21 25-3 16,11-6-3-16,-11 6-3 0,12-4-9 0,-12 4-5 15,15-7-1-15,-8 3 0 0,4 0-1 0,3-1-1 16,-2 4-2-16,-3-3 0 0,5 3-9 0,-14 1 2 16,21-1 0-16,-9-2-3 0,-4 2-2 0,-8 1 3 15,17 0-4-15,-17 0 2 0,15-1-3 0,-15 1-2 16,0 0-1-16,18 1 2 0,-18-1-4 0,9 1 5 16,-9-1-1-16,7 5-1 0,-7-5-2 0,6 9 0 15,-6-9 0-15,2 11 6 0,-2-11 3 0,3 11-7 0,-3-11 12 16,-3 17-5-16,3-17 6 0,-2 16-3 15,1-5 0-15,-4-2 2 0,2 2-4 0,-1 2 3 16,-2 3 0-16,-2-4 2 0,2 2-3 0,0-3 2 0,-3 6-4 16,0-6-1-16,-1 5 0 0,-2-3 1 15,2 3-1-15,-4-2-1 0,2-2 0 0,-1 2-1 0,-1-2 1 16,-2 0 2-16,3 3 0 0,-1-4-2 0,-1 0 1 16,2 0 2-16,-1-4 0 0,-1 0 3 0,4 3-1 15,3-5 0-15,1-2-1 0,7-3-2 0,-14 6 2 16,14-6 3-16,-10 6 3 0,10-6 7 0,-8 5 5 15,8-5 2-15,0 0 6 0,0 0-5 0,-12 2-4 16,12-2-2-16,0 0-4 0,0 0-2 0,0 0-3 16,0 0-1-16,0 0-3 0,8-30-5 0,-8 30-1 15,10-14-7-15,-1 5 3 0,2-2-3 0,-1 2-1 16,5-1-2-16,-6 2-2 0,3 2-1 0,-2-1-1 0,4-1 3 16,-5 3-3-16,0 1 2 0,1 2 0 0,-1-3 0 15,-9 5 0-15,15-6 0 0,-15 6 0 0,18-1-2 16,-18 1 4-16,13 0-4 0,-13 0 2 15,12 1 0-15,-12-1-2 0,14 4 2 0,-8 1-1 0,-6-5 1 16,9 11 2-16,-4-7-2 0,-5-4 1 0,9 17 0 16,-3-10 2-16,0-1 0 0,0 1 4 0,2 0-3 15,-2-2 5-15,1 3 3 0,1-4 5 0,2 0 3 16,-10-4 1-16,15 7 3 0,-3-4-6 0,0 1 4 16,-2-3-2-16,7 2-4 0,-7-6 4 0,7 6-6 15,-3-3-3-15,0-3-1 0,-2 2-6 0,-12 1-20 16,19-4-22-16,-8 2-17 0,-1 1-23 0,-10 1-31 15,19-7-31-15,-11 3-37 0,-1 2-196 0,-7 2-409 16,18-10 180-16</inkml:trace>
          <inkml:trace contextRef="#ctx0" brushRef="#br0" timeOffset="40394.88">9747 2477 110 0,'0'0'152'16,"0"0"-12"-16,0 0-9 0,0 0-5 0,0 0-6 16,0 0-8-16,0 0-7 0,0 0-5 0,0 0-8 15,0 0-6-15,0 0-9 0,0 0-5 0,0 0-6 16,0 0-10-16,0 0-2 0,0 0-7 0,0 0-4 15,0 0-6-15,0 0-2 0,0 0-4 0,0 0-2 16,0 0-3-16,0 0-1 0,0 0-4 0,0 0-4 16,0 0-4-16,0 0 6 0,0 0-7 0,54 0-1 0,-36 0-4 15,0 0 1-15,5 2 3 0,7-2-1 0,-3 1-1 16,4-2 3-16,11 1 7 0,3 0-2 0,-5-3 0 16,3 4 3-16,-2-2 4 0,0-1-8 0,1-2-1 15,-2 0 3-15,1 3-7 0,-3 0 1 0,3 1 2 16,-10-1-5-16,-1-3-1 0,1 4 1 0,1 0-4 15,-4 0 3-15,-1 0 2 0,1-3-4 0,-3 1-1 16,1 1-2-16,-7 1-5 0,2 0 7 0,-3 0-4 16,-2-1 3-16,2 1-3 0,-4-4 2 0,-1 4 3 15,-13 0-6-15,22 0 3 0,-10 0-3 0,-12 0 5 16,20 0 1-16,-20 0-7 0,18-2 1 0,-18 2 3 16,15 0-2-16,-15 0 1 0,13-1-2 0,-13 1 1 15,13 0-1-15,-13 0 1 0,12-3-2 0,-12 3-1 0,0 0 2 16,15 0 0-16,-15 0 1 0,0 0 0 15,14 0 0-15,-14 0-2 0,0 0-2 0,12 3 3 0,-12-3-1 16,0 0 1-16,0 0-2 0,0 0-8 0,13 0-7 16,-13 0-1-16,0 0-7 0,0 0-12 0,0 0-6 15,0 0-18-15,0 0-21 0,0 0-16 0,0 0-21 16,0 0-180-16,0 0-323 0,0 0 143 0</inkml:trace>
        </inkml:traceGroup>
        <inkml:traceGroup>
          <inkml:annotationXML>
            <emma:emma xmlns:emma="http://www.w3.org/2003/04/emma" version="1.0">
              <emma:interpretation id="{23FAB8F9-65E6-4714-9FBF-6012EEDE2CBA}" emma:medium="tactile" emma:mode="ink">
                <msink:context xmlns:msink="http://schemas.microsoft.com/ink/2010/main" type="inkWord" rotatedBoundingBox="17512,1916 23080,1702 23162,3828 17594,4042"/>
              </emma:interpretation>
            </emma:emma>
          </inkml:annotationXML>
          <inkml:trace contextRef="#ctx0" brushRef="#br0" timeOffset="33164.75">13574 1280 40 0,'0'0'237'15,"0"0"-13"-15,0 0-14 0,0 0-10 16,0 0-16-16,-26 42-10 0,17-29-13 0,0 9-12 0,-3 0-8 15,2 4-9-15,0-1-13 0,1 2-10 0,1-1-9 16,1 0-6-16,-2 10-9 0,4-8-6 0,4-1-8 16,2 1-9-16,-2 1-3 0,2-2-1 0,1-5-9 15,4 5-4-15,-3-3-5 0,1 2-7 0,5-4-23 16,-1 3-34-16,4-3-24 0,-2-1-34 0,2 0-38 16,6-3-50-16,-3-1-234 0,6-3-437 0,5 1 194 15</inkml:trace>
          <inkml:trace contextRef="#ctx0" brushRef="#br0" timeOffset="33829.93">14018 1399 225 0,'16'-2'286'0,"-1"-1"-16"0,5 0-19 15,1 2-22-15,-2 0-21 0,6 0-19 0,2-3-19 16,-3 4-17-16,4-2-12 0,-1 2-15 0,-3-3-10 16,3 3-15-16,-3 0-10 0,-3 3-15 0,-2-3-17 0,-1 0-31 15,-3 2-30-15,-2-2-24 0,-4 4-32 16,2-2-35-16,-11-2-11 0,15 4-29 0,-15-4-36 15,0 0-187-15,0 0-386 0,0 0 172 0</inkml:trace>
          <inkml:trace contextRef="#ctx0" brushRef="#br0" timeOffset="34219.36">13926 1461 46 0,'-11'6'208'0,"-1"-3"-16"0,2 2-17 0,1 3-18 16,1-5-18-16,1 4-8 0,1-1-10 0,6-6-13 15,-7 15-10-15,4-8-9 0,3-7-7 0,3 18-4 16,1-8-12-16,2-3-2 0,4 2-6 0,2 2-1 16,5 0-12-16,-2-2-1 0,10 2-2 0,2 2-3 15,3-2-4-15,-2-3-6 0,11 2 2 0,-12-2-4 16,1-1-3-16,-3-2-4 0,-5 1 3 0,-1 0-7 0,-3-1-2 15,2 0 0-15,-4-1-2 0,-1 1 0 0,-1-3-5 16,-3 5 1-16,-9-7-2 0,16 7-3 0,-13-3 1 16,5 2 0-16,-8-6-1 0,6 11 1 0,-6-11 3 15,1 14 3-15,-1-14-4 0,-3 15 4 0,3-15 2 16,-6 15 6-16,-1-7 2 0,0-1 1 0,-7 1 5 16,1-2-4-16,-4 4-2 0,2-6-1 0,-3 3 0 15,2-2-3-15,-2 0 2 0,3 1-6 0,-3-1-10 16,5-1-18-16,0 1-21 0,-4-3-20 0,5 1-23 15,2 0-25-15,10-3-37 0,-15 3-42 0,15-3-145 16,0 0-357-16,-15-6 159 0</inkml:trace>
          <inkml:trace contextRef="#ctx0" brushRef="#br0" timeOffset="34458.96">14791 1685 209 0,'13'-8'262'0,"-4"6"-15"16,-9 2-17-16,18-5-20 0,-5 2-11 0,1 0-16 15,1 1-12-15,2 0-17 0,3 2-9 0,4 0-16 16,1-5-10-16,0 4-12 0,-5 2-12 0,7-1-7 16,-8 2-8-16,2 0-13 0,4-2-1 15,-8 0-12-15,2 1-14 0,-3 1-26 0,-2 0-28 0,1-4-32 16,-3 4-34-16,-12-2-26 0,15 0-29 0,-15 0-36 15,12 0-59-15,-12 0-119 0,0 0-376 0,0 0 167 16</inkml:trace>
          <inkml:trace contextRef="#ctx0" brushRef="#br0" timeOffset="35105.91">15556 1499 136 0,'0'0'288'0,"0"0"-14"0,0 0-24 16,0 0-21-16,0 0-20 0,0 0-18 0,7-29-15 0,-7 29-16 15,7-9-14-15,-7 9-12 0,12-9-10 16,-4 5-17-16,-8 4-8 0,16-7-10 0,-8-1-10 16,2 1-8-16,-4 1-6 0,5-2-4 0,-4 0-8 15,-1 1-6-15,1 0-1 0,1 1-7 0,-1 0-6 0,1-1 0 16,-8 7-5-16,10-13-5 0,-7 8 0 16,-3 5-3-16,9-10-4 0,-9 10-2 0,5-8-1 0,-5 8 0 15,0 0-6-15,9-10-2 0,-9 10-3 0,0 0-1 16,0 0 0-16,0 0-4 0,0 0 3 0,0 0 0 15,0 0-1-15,-11 33 0 0,10-21-1 0,-5 2-1 16,1 3 5-16,2 5-3 0,-1 2 2 0,1 1-1 16,0 0 0-16,3 3 1 0,-3-1 1 0,4 1 1 15,-1-3-1-15,0-1 0 0,5 1 3 0,-5-4 1 16,3-3 1-16,0 0-6 0,-2-2 5 0,2 0-2 16,0 2 0-16,-1-5 3 0,-1-1-4 0,2-1 2 15,-3-1 0-15,0-10-4 0,5 20 2 0,-2-12-2 0,-2 2 2 16,-1-10-5-16,2 11-16 0,-2-11-19 15,4 16-15-15,-4-16-23 0,2 9-26 0,-2-9-16 16,3 11-25-16,-3-11-21 0,0 0-18 0,3 8-233 0,-3-8-448 16,0 0 199-16</inkml:trace>
          <inkml:trace contextRef="#ctx0" brushRef="#br0" timeOffset="35604.71">16146 1232 113 0,'6'-8'238'0,"-6"8"-15"0,0 0-13 16,0 0-18-16,0 0-20 0,0 0-17 0,0 0-19 16,0 0-14-16,0 0-16 0,21 14 3 0,-11-5-7 15,1 6-6-15,5 3-2 0,-1 3-3 0,3 0-5 16,4 14-3-16,-1-4-4 0,3 4-5 0,0 1-4 16,1 1-6-16,-4 1-7 0,3 1-1 0,-3-5-10 15,-3 5-4-15,-5-4-3 0,1 0-3 0,-7-9-3 16,-1 0-1-16,-4 2-12 0,-5-4-17 0,-8 2-24 15,-1 0-23-15,-10 2-29 0,-8-3-24 0,0-3-34 16,5-5-24-16,-3-5-42 0,-11 3-181 0,1-4-408 16,-2-4 182-16</inkml:trace>
          <inkml:trace contextRef="#ctx0" brushRef="#br0" timeOffset="38948.92">16887 1059 22 0,'0'0'114'0,"0"0"-11"0,0 0-8 16,0 0-5-16,0 0-13 0,14-6 0 0,-14 6-6 16,0 0 0-16,0 0-4 0,21 4 3 0,-21-4-6 0,13 2-3 15,-13-2 1-15,18 0 0 0,-9 1 0 16,-9-1-1-16,19 0 0 0,-19 0 3 0,18 0-1 16,-18 0 3-16,15 0 1 0,-6 0 1 0,-9 0-6 15,13 0 1-15,-13 0 1 0,0 0 1 0,17 0-6 16,-17 0-5-16,0 0-4 0,0 0-5 0,10 2-3 0,-10-2-4 15,0 0-7-15,0 0-5 0,0 0-7 16,0 0 3-16,9 5-5 0,-9-5-4 0,0 0 0 0,0 0-2 16,5 8 0-16,-5-8-1 0,0 0-1 0,3 13 4 15,-3-13-6-15,3 11 0 0,-3-11 0 0,6 10 4 16,-5-2-5-16,-1-8 2 0,3 13 2 0,0-7 0 16,-3-6 4-16,4 14 0 0,-4-14 4 0,3 11 5 15,2-1 5-15,-5-10-6 0,4 14-3 16,-2-7 1-16,-2-7-1 0,1 17 0 0,2-6-2 0,-1-2 0 15,-2 1 1-15,0-10-1 0,0 17-3 0,-2-4 0 16,2 1 2-16,0-14 1 0,0 19 1 0,0-6-2 16,-3-4 4-16,0 6 2 0,0-5-2 0,0 1 1 15,0 0-2-15,3-11 0 0,-4 19 1 0,-2-8-3 16,2 0 6-16,-2-3-7 0,0 3 1 0,3 2-2 16,-3-2-3-16,0-1 3 0,6-10-1 0,-6 14-4 15,4-7 0-15,2-7 0 0,-4 17 4 0,4-17-2 16,-3 14-4-16,3-14 3 0,3 15 1 0,0-8 6 15,-3-7 0-15,9 13 5 0,-3-6 1 0,1 0 4 16,4 1 3-16,-2-2 0 0,2 1 2 0,1-1 2 16,2-3-2-16,-4 1 1 0,4 1-1 0,-2-3 0 15,0 3 2-15,-4-2-3 0,3 0 1 0,-1 1-2 0,1-2-6 16,-2 5 3-16,1-5-2 0,-10-2-7 0,15 5 0 16,-15-5 1-16,11 0-4 0,-11 0-6 15,0 0 0-15,10 5 3 0,-10-5-5 0,0 0-3 0,10 1 3 16,-10-1-2-16,0 0-3 0,0 0 1 0,0 0 2 15,8 9 2-15,-8-9-2 0,0 0 1 0,0 0-1 16,0 0-1-16,-15 22-1 0,9-17-1 0,6-5 3 16,-13 9-1-16,7-3 0 0,-2-1 1 0,-2 1-4 15,2 1 0-15,-1 0 3 0,-3 0-1 0,5 3 0 16,-4-5-3-16,3 3 4 0,-3-1-3 0,4 1-1 16,-1 1 1-16,-1-2 1 0,0 2 1 0,5 0-4 15,-5-3 3-15,4 4 2 0,1-2-7 0,4-8 4 16,-11 15 0-16,8-6 3 0,3-9-2 0,-4 23-2 15,3-13 2-15,1-10-3 0,1 23 4 0,2-8-2 16,0 1 1-16,1 0-3 0,2-1 9 0,3 1-5 16,-1-1-2-16,-1 1-4 0,4-1 5 0,-4 2-4 15,1 0 0-15,-2-3 3 0,0 1-4 0,1-1 4 16,-6 1-4-16,2-2 8 0,-1 1-7 0,-4-1 7 16,-3 4-2-16,-3-5-2 0,-4 1-7 0,-6 5-19 15,-4 1-23-15,-3-4-24 0,-10 1-29 0,-2 2-33 16,10-3-39-16,-9-4-43 0,9 0-44 0,-2-1-242 15,2-2-541-15,4 1 239 0</inkml:trace>
          <inkml:trace contextRef="#ctx0" brushRef="#br0" timeOffset="43419.83">14582 2634 104 0,'0'0'215'16,"0"0"-11"-16,0 0-21 0,0 0-16 0,0 0-20 16,7 7-15-16,-7-7-12 0,0 0-12 0,0 0-5 15,-1 16 0-15,1-16-8 0,0 0-5 0,-12 19-6 16,9-12-5-16,-3 2-9 0,-3-2 4 0,5 1-9 15,-8 0-8-15,-2 2 1 0,2 1-5 0,-6-2-6 16,-3 3 0-16,-1-2-4 0,3-2-5 0,-7 1-2 16,4 0-4-16,-2-2-4 0,-1 0-1 0,-2-1-5 15,8 0-1-15,-4-1-1 0,4-1-3 0,-1-2-2 0,4-2 1 16,-2 3 0-16,5-3-1 0,-2 0-4 0,3 4 0 16,12-4 2-16,-20-4-3 0,20 4-5 0,-15-3-2 15,15 3-9-15,-8-7-2 0,8 7-6 0,-2-10-4 16,2 10-12-16,2-16-4 0,-2 16-6 0,14-19-1 15,-5 8-7-15,5-2-14 0,1 4 7 0,6-7-1 16,1 5-11-16,-1-3 20 0,1 3 10 0,2 1-1 16,1-1 3-16,-1 1 6 0,2 0 4 0,1 4-5 15,-4-5 17-15,0 4 6 0,-4 2 12 0,1 3 7 16,-1-3-1-16,-3-1 3 0,2 3 3 0,-4-1 3 16,-2 1-7-16,-3 0 4 0,-9 3-6 0,17 0 4 15,-17 0-2-15,15 3-2 0,-9 4 1 0,0 0 5 16,-1 0-2-16,-2 3 5 0,3-2 7 0,-2 5 4 15,-2 1 2-15,-1 1 2 0,1 3-4 0,-4 1 2 0,2 3-1 16,-1 3 2-16,-4-1 2 0,2 3-4 16,-3-1-1-16,-4 0-1 0,-1 9-2 0,-5-1-3 0,6-8-3 15,-7 7 1-15,-2 0-3 0,4-9-3 0,-6 7 2 16,3-6-10-16,-7 4-26 0,-2 1-25 0,-2-5-28 16,1-3-35-16,3-4-54 0,1-2-71 0,-3-2-139 15,5-3-400-15,-2-1 177 0</inkml:trace>
          <inkml:trace contextRef="#ctx0" brushRef="#br0" timeOffset="32197.88">11726 1880 57 0,'0'0'270'0,"9"-7"-27"15,-9 7-18-15,12-7-18 0,-5 3-16 0,2 1-16 16,-9 3-15-16,24-5-9 0,-9 3-10 0,4-1-13 16,1 1-10-16,5 0-8 0,-1-2-12 0,1 1-6 15,5 1-10-15,-3 0-8 0,0 2-6 0,0-4-9 16,0 4-3-16,-2-2-6 0,-6 2-3 0,5-1-8 16,-7 2-9-16,-3-1-21 0,-5 0-17 0,3 0-20 15,-12 0-23-15,15 2-19 0,-15-2-16 0,12 0-26 16,-12 0-29-16,0 0-36 0,0 0-192 0,0 0-398 15,0 0 177-15</inkml:trace>
          <inkml:trace contextRef="#ctx0" brushRef="#br0" timeOffset="32427.81">11890 1667 205 0,'0'0'235'16,"0"0"-24"-16,0 0-15 0,0 0-13 15,-1 10-8-15,1-10-11 0,0 0-5 0,0 0-7 0,11 29-11 16,-5-18-8-16,0 2-7 0,0 1-11 0,-3 1-10 16,5 0-11-16,-2 1-9 0,-5-1-6 0,2 1-8 15,0 1-8-15,0 1-3 0,0-2-7 0,-3-1-2 16,2 2-21-16,-5-2-19 0,1 0-25 0,-2 1-30 16,-1-6-26-16,2 3-33 0,-1-4-24 0,4-9-39 15,-3 17-62-15,-2-10-130 0,5-7-388 0,0 0 173 16</inkml:trace>
          <inkml:trace contextRef="#ctx0" brushRef="#br0" timeOffset="32882.08">12485 1735 94 0,'0'0'272'0,"0"0"-19"0,5-11-20 0,-5 11-23 16,0 0-23-16,0 0-20 0,0 0-18 0,0 0-12 16,0 0-12-16,0 0-12 0,0 0-9 0,0 0-10 15,7 31-8-15,-4-20-6 0,1 2-3 0,1-2-7 16,-2 3-1-16,-2 2-5 0,2-2-6 0,0-1-7 16,2 1 0-16,-2 2-3 0,0-1-2 0,0-2-9 15,0 1 2-15,-2 1-5 0,4-6-3 0,-4 2-2 16,-1-11-2-16,3 17-5 0,2-10 1 0,-5-7-1 15,1 11-1-15,-1-11-5 0,5 8 4 0,-5-8-6 16,0 0 5-16,3 10-1 0,-3-10-6 0,0 0 4 0,0 0-1 16,0 0-3-16,0 0-3 0,0 0-2 15,12-34-1-15,-8 21-4 0,-3-4-2 0,4 1-4 16,4-7 2-16,-2-1-7 0,4-4-2 0,-4 4 0 16,2-1 4-16,3-3-5 0,6-4 3 0,-5 9 4 0,1 2 3 15,-4-3 5-15,7 4 1 0,-2 1 4 16,-2 7 6-16,6-5-5 0,-1 3 0 0,-1 3-6 15,4 2 3-15,2-1-2 0,-3 6-3 0,-1 1 6 0,1-2-5 16,-2 5-1-16,1 0-12 0,0 0-18 0,-1 0-21 16,0 4-24-16,-9-1-24 0,6 2-25 0,-3-2-27 15,-3 1-35-15,1-1-243 0,-10-3-464 0,15 1 205 16</inkml:trace>
          <inkml:trace contextRef="#ctx0" brushRef="#br0" timeOffset="42731.73">12829 2381 109 0,'30'-14'142'0,"-30"14"-10"16,0 0-8-16,0 0-20 0,20-1-2 0,-20 1-10 15,16 0-8-15,-7-3-8 0,-9 3-21 0,25 0 9 0,-10 0-2 16,5-1-9-16,-1 2-3 0,6-1-7 0,4 3-20 16,-1 0 10-16,3-2 0 0,1 2-4 15,8-2-3-15,0 1 0 0,2-2 3 0,-2 1-3 0,4 3-2 16,-3-4-7-16,1 2 4 0,4 0-1 15,-1-2 0-15,1 0 1 0,1 0 1 0,0 0-4 16,4 0-1-16,-3 0-1 0,2 0-1 0,-2-4-4 0,1 0 0 16,1 0 0-16,-3 1 1 0,-1 0-6 0,4 2 1 15,-4-6 3-15,0 4-2 0,0-2-3 0,4 3 6 16,-4-2 4-16,-3 0-2 0,0-1 5 0,-1 1 0 16,-2 0 4-16,-8 1 3 0,-2-1 3 0,1 2 3 15,0-3-2-15,-4 5 4 0,0-4 0 0,-3 3-2 0,4-3-5 16,-4 3 1-16,-5-4 0 0,2 3-9 15,-3 4 2-15,1-4 0 0,-4 2-5 0,3 0-1 16,-3-1-1-16,0 1 0 0,-4 1-2 0,-11-1 0 0,22 0-2 16,-9 0-2-16,-1 2 2 0,0-2-2 0,-12 0 0 15,21 0-2-15,-21 0-1 0,21 4-1 16,-11-3 0-16,1 0-1 0,-11-1 1 0,22 2 0 0,-11-2 2 16,-11 0-4-16,22 2 1 0,-13-2 2 0,1 1-3 15,-10-1-2-15,18-1 2 0,-6 2-3 0,-12-1-10 16,14-1-8-16,-14 1-1 0,13-2-8 0,-13 2-7 15,12-2-4-15,-12 2-18 0,0 0-18 0,0 0-16 16,0 0-11-16,0 0-4 0,0 0-38 0,0 0-133 16,0 0-301-16,-34-11 134 0</inkml:trace>
        </inkml:traceGroup>
        <inkml:traceGroup>
          <inkml:annotationXML>
            <emma:emma xmlns:emma="http://www.w3.org/2003/04/emma" version="1.0">
              <emma:interpretation id="{826AF002-2214-426B-9F26-2789F725CF07}" emma:medium="tactile" emma:mode="ink">
                <msink:context xmlns:msink="http://schemas.microsoft.com/ink/2010/main" type="inkWord" rotatedBoundingBox="23771,2054 25808,1975 25851,3078 23814,3156"/>
              </emma:interpretation>
            </emma:emma>
          </inkml:annotationXML>
          <inkml:trace contextRef="#ctx0" brushRef="#br0" timeOffset="44323.88">17971 1659 98 0,'0'0'197'0,"0"0"-9"0,0 0-12 0,26 3-7 16,-26-3-5-16,19 2-10 0,0-2-8 0,-2 3-4 15,2 0-5-15,1-2-2 0,4 3-9 0,-4-4-6 16,6 2-9-16,-2 1-9 0,-2-2-9 0,-3-1-9 15,-1 3-8-15,0-1-5 0,-3-3-9 0,3 1-3 16,0 3-6-16,-2-3-5 0,2 1-6 0,-1-1-2 16,0 0-8-16,-2 2 1 0,2 0-5 0,-4 0 0 15,2-2-6-15,-15 0-2 0,24 1-3 0,-14 2 2 0,4-2-6 16,-4 0-3-16,-10-1-10 0,20 0-11 0,-13 1-10 16,-7-1-5-16,14 4-14 0,-14-4-5 0,0 0-9 15,8 3-20-15,-8-3-14 0,0 0-20 0,0 0-19 16,0 0-30-16,0 0-25 0,0 0-165 0,0 0-377 15,-34 3 167-15</inkml:trace>
          <inkml:trace contextRef="#ctx0" brushRef="#br0" timeOffset="44590.01">18047 1891 77 0,'15'7'246'0,"-1"-5"-10"0,1-1-7 0,4 2-12 0,8-2-7 16,0 2-10-16,3 0-6 0,-2-3-13 15,3 0-13-15,-1 0-17 0,0 1-12 0,-6 2-17 0,6-3-9 16,-2-3-11-16,-3 6-11 0,-5-3-8 0,5 1-7 16,-7 1-10-16,-2-2-8 0,-1 0-6 0,0 0-14 15,0 0-16-15,-5 0-16 0,-10 0-17 0,18 0-21 16,-18 0-17-16,15 1-15 0,-15-1-23 0,0 0-22 15,14-3-46-15,-14 3-44 0,10-5-197 0,-5-2-428 16,-5 7 190-16</inkml:trace>
          <inkml:trace contextRef="#ctx0" brushRef="#br0" timeOffset="45045.75">18953 1620 162 0,'4'-8'218'0,"4"1"-16"0,-1-2-16 0,0 0-3 15,1-4-6-15,1 2-13 0,-2-1-12 16,1-1-16-16,-1 2-7 0,-1-6-8 0,0 6-7 0,2-3-6 15,-2 1-6-15,0-2-9 0,-3 4-12 0,1 1-8 16,-1 0-4-16,3-3-5 0,-3 2-5 0,0 0-3 16,-3 11 3-16,4-17-1 0,-2 9-2 0,-2 8 0 15,7-9-6-15,-7 9-8 0,0 0-5 0,0-10-9 16,0 10 3-16,0 0-10 0,0 0-1 0,0 0-4 16,0 0 1-16,0 0-2 0,0 0-2 0,0 0-5 15,0 0 1-15,-7 42-3 0,7-29 2 0,0 6 0 16,1 6 3-16,-1 1-2 0,3 1-1 0,0 1 2 15,-3-3 3-15,3 4-3 0,0-3 5 0,-1 3-5 0,-2 5 1 16,3-8 0-16,-3 1-3 0,-3-3 1 0,1 1 1 16,2-1 1-16,0 0-1 0,-1-6-1 15,-1 0 0-15,-1-2-3 0,3 0-1 0,-3-1-8 0,3-2-20 16,-3 0-18-16,2-2-19 0,1 2-24 0,0-13-23 16,0 18-30-16,-2-11-18 0,2-7-43 0,6 11-233 15,-6-11-467-15,11 2 207 0</inkml:trace>
          <inkml:trace contextRef="#ctx0" brushRef="#br0" timeOffset="45453.52">19364 1702 53 0,'6'-9'222'16,"-1"2"-14"-16,-5 7-12 0,9-15-12 0,-3 11-16 0,-2-4-3 16,-4 8-6-16,12-15-15 0,-8 9-12 15,1-4-9-15,2 2-3 0,-2 0-4 0,-2-3-8 16,1 3-10-16,4-5-5 0,-5-1-6 0,1 0-7 0,1 7-3 16,-1-4-8-16,2-3-5 0,-3 3 3 0,-1 1-4 15,4-3-5-15,-3 5-3 0,-3 8-1 0,4-19-2 16,0 12-1-16,-4 7-3 0,2-11-3 0,-2 11-3 15,0 0-5-15,6-13-4 0,-6 13-4 0,0 0-3 16,0 0-8-16,0 0-2 0,0 0-2 0,0 0-3 16,0 0 3-16,0 0-9 0,0 0 2 0,0 0-3 15,0 0 1-15,-5 49-2 0,2-33 5 0,1 5-2 16,0 4 1-16,1 1 1 0,1 0-3 0,1 3 0 16,-1 0 0-16,-1-1 4 0,2 8-2 0,-1 1 0 15,0-1 0-15,-1-1-8 0,1-7-15 0,-3 8-35 16,0-9-30-16,-2 3-41 0,2-1-32 0,0-4-51 15,-3-1-274-15,3-5-516 0,2-1 228 0</inkml:trace>
          <inkml:trace contextRef="#ctx0" brushRef="#br0" timeOffset="83741.73">18735 2350 85 0,'0'0'160'0,"0"0"-12"15,0 0-12-15,0 0-12 0,0 0-9 0,0 0-11 16,0 0-2-16,0 0-15 0,0 0-4 0,0 0-7 15,0 0-4-15,0 0-4 0,0 0-3 0,41-1-2 16,-25-2-7-16,5 3-1 0,4 3 1 0,5-3-8 16,15 1-4-16,7 1-2 0,2 2-2 0,25 2-1 15,1 1-1-15,1-2-6 0,-4 1-4 0,4-1 0 0,-2 1-4 16,-2-5-1-16,-21 1-4 0,18 1 1 16,-19 1-2-16,-4 0 0 0,-2-2-5 0,-7 2-2 15,-12-3 4-15,0 2-4 0,-8-3-3 0,-7 0 2 0,-2 0-1 16,1 0 0-16,-14 0-6 0,16-3-7 0,-16 3-7 15,0 0-11-15,0 0-11 0,0 0-11 0,0 0-9 16,0 0-17-16,0 0-7 0,0 0-18 0,-38-5-12 16,38 5-53-16,-27 4-96 0,12-6-275 0,15 2 122 15</inkml:trace>
        </inkml:traceGroup>
      </inkml:traceGroup>
    </inkml:traceGroup>
    <inkml:traceGroup>
      <inkml:annotationXML>
        <emma:emma xmlns:emma="http://www.w3.org/2003/04/emma" version="1.0">
          <emma:interpretation id="{47F35F15-E787-412C-9D1C-D862457E1308}" emma:medium="tactile" emma:mode="ink">
            <msink:context xmlns:msink="http://schemas.microsoft.com/ink/2010/main" type="paragraph" rotatedBoundingBox="5744,4170 25753,4001 25771,6188 5763,635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88A6DF6-C27E-4162-A3C8-83681A07DBAB}" emma:medium="tactile" emma:mode="ink">
              <msink:context xmlns:msink="http://schemas.microsoft.com/ink/2010/main" type="line" rotatedBoundingBox="5744,4170 25753,4001 25771,6140 5762,6309"/>
            </emma:interpretation>
          </emma:emma>
        </inkml:annotationXML>
        <inkml:traceGroup>
          <inkml:annotationXML>
            <emma:emma xmlns:emma="http://www.w3.org/2003/04/emma" version="1.0">
              <emma:interpretation id="{41641135-8692-4A03-86A2-767BC97415D3}" emma:medium="tactile" emma:mode="ink">
                <msink:context xmlns:msink="http://schemas.microsoft.com/ink/2010/main" type="inkWord" rotatedBoundingBox="5744,4170 7950,4151 7961,5442 5755,5461"/>
              </emma:interpretation>
            </emma:emma>
          </inkml:annotationXML>
          <inkml:trace contextRef="#ctx0" brushRef="#br0" timeOffset="54114.9">199 3970 76 0,'0'0'197'0,"-6"-10"-13"0,6 10-15 16,0 0-16-16,0 0-12 0,0 0-7 0,-5-11-14 15,5 11-11-15,0 0-7 0,0 0-10 0,0 0 2 16,0 0-7-16,0 0 1 0,-1-11-7 0,1 11-5 16,0 0 3-16,0 0-2 0,0 0 2 0,0 0-1 15,0 0 0-15,0 0-6 0,0 0-6 0,-6-9-1 16,6 9-9-16,0 0 0 0,0 0-8 0,0 0-4 15,0 0-5-15,0 0-6 0,0 0-2 0,0 0-6 16,0 0 0-16,0 0-7 0,0 0 0 0,0 0-4 16,0 0-2-16,0 0-5 0,0 0 3 0,0 0-2 15,0 0 1-15,0 0 0 0,0 0-2 0,7 37 1 16,-2-32 2-16,1 5 4 0,-5 0 0 0,4 1-4 0,2 0 3 16,-1 3-2-16,-3-2 6 0,1 0-1 0,2 5 2 15,-3 1-1-15,-3-3 3 0,3-1 2 0,0-1 6 16,0 5 0-16,0-5-1 0,-1 5-1 0,-2-2 1 15,0-1 1-15,3 2-4 0,-3 0-3 0,0-5 3 16,3 5-2-16,-3-4-3 0,0 3 3 0,0-3-3 16,0 4-5-16,0-3 3 0,0-1-3 0,0-13 3 15,0 25-1-15,4-15-9 0,-4 1 4 0,3-3 0 16,0 2 1-16,-3 0-3 0,0-10 1 0,3 17-3 16,-3-9 1-16,6 1 3 0,-6-9-4 0,3 15 0 15,-1-6 0-15,-1 0-3 0,-1-9-4 0,2 14 1 16,-2-4 2-16,0-10 0 0,6 13 1 0,-6-13 2 15,0 18-3-15,0-18 1 0,3 9 0 0,-3 2 2 16,0-11 2-16,0 12-3 0,0-12-2 0,-6 17 9 16,6-17-5-16,-6 11 2 0,6-11 5 0,-5 11-4 15,-1-5 4-15,6-6-3 0,-13 8 4 0,4-2-3 0,-2-6 1 16,11 0-1-16,-19 6 5 0,9-5-8 0,10-1 2 16,-20-1 5-16,8 2-9 0,12-1 0 0,-28-5-3 15,11 3 1-15,3-4 0 0,2 1-8 0,-3-1-9 16,1-2-12-16,-1-3-8 0,3-1-12 0,-1 0-16 15,1-1-6-15,3-2-19 0,-3 0-11 0,3-1-15 16,3 0-13-16,-1 1-20 0,-5-9-28 0,6 2-25 16,2-2-62-16,-2 0-157 0,1-1-450 0,1 0 200 15</inkml:trace>
          <inkml:trace contextRef="#ctx0" brushRef="#br0" timeOffset="54391.7">99 3587 156 0,'0'0'322'0,"0"-20"-18"0,3 11-17 15,-3 9-13-15,0-20-17 0,3 13-29 0,-3 7-22 16,3-11-27-16,-3 11-14 0,0 0-18 0,0-15-16 15,0 15-20-15,0 0-21 0,0 0-25 0,0 0-11 16,0 0-20-16,0 0-15 0,0 0-19 0,0 0-21 16,0 0-20-16,0 0-18 0,19 36-17 0,-15-19-23 15,2 0-16-15,0 6-28 0,3-3-18 0,3 4-66 16,0-2-122-16,-1-2-376 0,4 2 167 0</inkml:trace>
          <inkml:trace contextRef="#ctx0" brushRef="#br0" timeOffset="54658.42">524 4032 135 0,'0'0'228'0,"0"0"-11"0,0 0-5 0,9 7-11 16,-9-7 2-16,13 1-9 0,-13-1-9 0,16-1-9 16,-16 1-12-16,29-2-4 0,-13 2-11 0,1-5-11 15,2 3-10-15,0-2-4 0,-2-2-12 0,2 5-8 16,1-2-15-16,-4-1-10 0,-1 3-5 0,0-1-7 15,0 2-5-15,-2 0-8 0,-2-1-4 0,-11 1-5 16,19-2-6-16,-19 2-5 0,15 2-3 0,-5-2-1 16,-10 0-10-16,15 0-5 0,-15 0-12 0,12 3-17 15,-12-3-15-15,12 5-23 0,-12-5-21 0,8 6-19 16,-8-6-20-16,4 10-26 0,-4-10-33 0,0 15-29 16,0-15-241-16,-9 14-476 0,0-3 210 0</inkml:trace>
          <inkml:trace contextRef="#ctx0" brushRef="#br0" timeOffset="54849.66">610 4319 159 0,'0'0'266'16,"0"0"-16"-16,0 0-9 0,23 0-26 0,-23 0-21 16,23-6-19-16,-9 6-14 0,-2-1-21 0,4 1-13 15,-4-1-14-15,3 1-10 0,0 0-19 0,-15 0-11 16,22-2-25-16,-14 4-24 0,4-2-20 0,-12 0-25 15,16 2-15-15,-16-2-32 0,16 2-20 0,-8-1-15 16,-8-1-44-16,15 4-172 0,-15-4-347 0,19-1 154 16</inkml:trace>
          <inkml:trace contextRef="#ctx0" brushRef="#br0" timeOffset="55622.28">1245 4117 26 0,'0'0'111'0,"0"0"-9"0,0 0-21 15,0 0 9-15,0 0-14 0,0 0-1 0,0 0-7 16,0 0 0-16,0 0 0 0,0 0-3 0,0 0 3 15,-6 18 9-15,6-18-2 0,0 0 12 0,0 0 4 16,0 0 5-16,0 0 0 0,0 0 1 0,-5 8 5 16,5-8 1-16,0 0-6 0,0 0-1 0,0 0-5 15,0 0-1-15,0 0-1 0,0 0 1 0,0 0-1 16,0 0-1-16,0 0 1 0,0 0-1 0,0 0-1 16,0 0 4-16,0 0-7 0,0 0 4 0,0 0-7 15,0 0 2-15,0 0-12 0,0 0-5 0,0 0-10 16,0 0-3-16,0 0-6 0,0 0-3 0,0 0-4 0,0 0-6 15,0 0-8-15,8-33 5 0,-8 33-8 0,6-14 0 16,-6 14-3-16,5-15-2 0,-2 7 0 0,3-1-7 16,0 3 1-16,1-8 2 0,-1 7 0 0,0-2-5 15,2-3-8-15,4 2 6 0,-5 1-1 0,3-2-2 16,-1 0 0-16,0 3 3 0,2 1-8 0,-5 2 8 16,7-4-6-16,-4 5-2 0,2 0 4 0,-2-1-1 15,-9 5-5-15,19-4-2 0,-12 3-5 0,-7 1 7 16,20-3 0-16,-20 3-3 0,19 3 1 0,-19-3 5 15,14 5-2-15,-5-2-1 0,-4 4-1 0,-5-7 1 16,14 11-3-16,-10-6 2 0,2 2 2 0,-3-2 1 16,3 5-5-16,-6-10 6 0,5 17-3 0,-5-9 1 15,1 2-1-15,-1 2 1 0,2-1 9 0,-2-11-4 0,3 23-3 16,-6-10 0-16,1 2 0 0,-1 0 3 16,-3 1-6-16,0-2 4 0,-4 5 1 0,4-3 2 15,-5 1-3-15,0 4 3 0,0-2-1 0,-5 3-1 0,1-2-4 16,1-4 3-16,-5 7 1 0,0-8 4 0,2 5-4 15,-2-2-1-15,5-5 2 0,-2-3 1 0,7-1-7 16,-1 2 6-16,-4-1 0 0,2-7-5 0,5 1 7 16,7-4-3-16,-12 10 2 0,9-4-1 0,3-6-1 15,-11 8 6-15,11-8-1 0,0 0 3 0,0 0 2 16,0 0-3-16,0 0 0 0,0 0-1 0,0 0-3 16,0 0 3-16,26-24-7 0,-13 14 6 0,-2 3-1 15,5-2 3-15,5-1 0 0,0 4 0 0,-5-4-1 16,4 3-1-16,-5 2 2 0,1-2-1 0,-3 1-1 15,4 2-9-15,-5 1-8 0,1-1-24 0,-2 4-17 16,-11 0-26-16,16-2-21 0,-16 2-25 0,15 2-27 16,-8 3-25-16,-7-5-32 0,17 5-54 0,-17-5-200 0,9 5-500 15,-9-5 221-15</inkml:trace>
          <inkml:trace contextRef="#ctx0" brushRef="#br0" timeOffset="55838.87">2118 4271 293 0,'12'-4'342'16,"-12"4"-28"-16,0 0-30 0,13 0-30 0,-13 0-25 15,0 0-16-15,3 17-11 0,-6-6-23 0,3-11-16 16,-9 28-7-16,2-11-21 0,-2 5-8 0,1 1-13 16,-4 2-15-16,-1-1-7 0,0-1-19 15,-4 9-4-15,-2-1-2 0,-1 0-22 0,-5 2-22 0,12-13-30 0,-7 7-26 16,4-3-31-16,-1-2-40 0,3 1-46 0,-6 0-39 15,7-1-57-15,-1-8-201 0,5-1-484 16,2-4 214-16</inkml:trace>
        </inkml:traceGroup>
        <inkml:traceGroup>
          <inkml:annotationXML>
            <emma:emma xmlns:emma="http://www.w3.org/2003/04/emma" version="1.0">
              <emma:interpretation id="{E42802B2-C086-498F-9C3E-765079D9E10F}" emma:medium="tactile" emma:mode="ink">
                <msink:context xmlns:msink="http://schemas.microsoft.com/ink/2010/main" type="inkWord" rotatedBoundingBox="8897,4759 11502,4738 11506,5226 8901,5248"/>
              </emma:interpretation>
            </emma:emma>
          </inkml:annotationXML>
          <inkml:trace contextRef="#ctx0" brushRef="#br0" timeOffset="57543.84">3087 4134 68 0,'0'0'269'0,"0"0"-20"16,0 0-22-16,0 0-17 0,0 0-18 0,0 0-11 15,0 0-15-15,6 9-14 0,3-5-7 0,-1 5-14 16,0 0-13-16,3 3-6 0,-2-1-7 0,1 5-6 16,-1-6-8-16,-1 5-10 0,-2 3-5 15,0-5-5-15,1 4-9 0,-4-3 2 0,0-3-7 0,0 3-2 16,0 3-3-16,1-2 0 0,-1-5-8 0,-3 0-3 16,0 4-4-16,0-14-3 0,3 18-3 0,-3-8-5 15,0-10 0-15,3 14 0 0,-3-7-6 0,0-7 1 16,0 0-3-16,3 15-6 0,-3-15 4 0,0 0 1 15,5 6-3-15,-5-6-2 0,0 0 3 0,0 0 4 16,3 11-5-16,-3-11 4 0,0 0-2 0,0 0-7 16,0 0 4-16,19-21-2 0,-7 10-8 0,-4 1-3 15,7-5-3-15,-5 4 0 0,6-10-8 0,1 4-2 16,-2-7 1-16,3 4-4 0,-6 2 4 0,4-6 3 0,-3 6 1 16,-1 4-4-16,-4-1 1 0,5-1 2 0,-4 2 4 15,2 0 4-15,-5 3 2 0,5 0 7 16,-6 1 2-16,1 5-2 0,-6 5 2 0,7-12-1 0,-7 12 3 15,9-10-9-15,-9 10-1 0,3-6 0 0,-3 6-1 16,0 0 0-16,0 0 0 0,11-9-1 0,-11 9-2 16,0 0 0-16,0 0 1 0,15 17-1 0,-15-17 5 15,7 15-3-15,-4-6-2 0,5 2 2 0,-5 1 3 16,-1 0 3-16,7 2-6 0,-9 1 5 0,6-1 2 16,-4 0-3-16,4 0-2 0,-6-1 2 0,3-1 0 15,0 1-6-15,3-2 5 0,-5-2 1 0,-1 0-1 16,6 1 2-16,-6-10 0 0,6 13-4 0,-4-6 3 15,-2-7 2-15,6 8-1 0,-6-8 1 0,12 6 1 16,-12-6-1-16,13-2-1 0,-13 2 0 0,22-4-1 0,-8 0-1 16,-4-2 1-16,5-2-1 0,-1-2 0 0,-2-1-1 15,2 1-5-15,1-3 3 0,2-5-4 0,-4 4 4 16,-2 1-3-16,-2 0 2 0,1-1-1 0,-1 2 1 16,0 7 3-16,-5-1 5 0,2-1 0 0,-6 7 6 15,14-9 1-15,-14 9 2 0,3-8-5 0,-3 8 0 16,0 0-8-16,9-7 0 0,-9 7 1 0,0 0 0 15,0 0 2-15,0 0-2 0,0 0-2 0,10 26-3 16,-10-17 10-16,6 0-7 0,-6 2-3 0,9 2 3 16,-7-1-3-16,0-2 6 0,7 4-1 0,-4-3 1 15,4 0-6-15,1 4 5 0,-1-7-5 0,-1-1 4 16,-2 0 1-16,4 0-1 0,-1-3-13 0,4 3 5 0,-1-1-9 16,2-2-4-16,-1-3-6 0,2-1-3 15,2 2-7-15,-1-5 1 0,-3 0 4 0,4-1 1 16,-1-2-2-16,4-2 3 0,-6-1 5 0,4-2-4 0,-6 3 9 15,5-4 1-15,-4 1 2 0,4 0 2 0,-9 0 2 16,4 0 8-16,-4 5 4 0,-1 3 3 16,-7 3 6-16,9-11 2 0,-9 11 3 0,11-7-3 0,-11 7-6 15,0 0 3-15,6-7-5 0,-6 7-1 0,0 0-1 16,0 0-1-16,0 0 0 0,0 0 2 0,15 14-7 16,-15-14 5-16,4 13-4 0,2-6 4 0,0 1 2 15,-2-1 1-15,2 2-4 0,5 0 4 0,-5-2-5 16,4-1 3-16,2 1 1 0,2-1 0 0,-1-2-4 15,2-1 3-15,3 1-9 0,0-4-6 0,-2 1-4 16,4-1 1-16,-4-1-1 0,0-3-1 0,1-2-7 16,-1 2 5-16,-2 0-3 0,-2-8 1 0,1 4-8 15,-7-3-4-15,3-6-6 0,-5 8 1 0,-1-4-4 16,0-1 8-16,-3 14 1 0,-6-24 3 0,2 12 2 16,-5 2 4-16,1-2 6 0,-6 4 9 0,2 1 5 15,-3-1 6-15,0 6 0 0,-2-4 9 0,1 5-1 0,0 1 1 16,-1 1-2-16,4 2 0 0,-2 2-3 0,-2 3 6 15,7-1-6-15,-3 4 3 0,1 0-4 16,-2 2 1-16,11-1 0 0,-3 2 2 0,0-1 0 0,2 2-3 16,4 2-3-16,-3-3 6 0,6-1-2 0,-3 2-1 15,4-1-2-15,-1-1 0 0,6-2 2 0,-1 2 4 16,1-6-6-16,-2 2-1 0,5-2-4 0,1-2-11 16,-1-1-14-16,2 0-12 0,5-2-12 0,-2-2-11 15,-1-2-10-15,0 1-8 0,4-2 1 0,-2-4 0 16,-2-1 4-16,3-2 3 0,1-3 5 0,1 2 0 15,-5-2 11-15,4-1 4 0,-7 1 2 0,-1-2 13 16,0 1 11-16,0 3 7 0,0-3 24 0,-3-3 11 0,1 7 7 16,-1-2 7-16,1 1 6 0,-1 0 6 0,-3 3 5 15,2 1 7-15,-8 7 0 0,12-12 3 0,-8 6-4 16,-4 6 5-16,14-6-8 0,-8 1 0 0,-6 5-2 16,13 0-3-16,-13 0-1 0,0 0 2 0,22 5 2 15,-13-4 8-15,-1 4 6 0,1 2 2 0,-2 3-6 16,-1-3 2-16,8 0-3 0,-8 4-4 0,4 2 0 15,0-4-9-15,-1 4 1 0,2 0-5 0,-4-2-4 16,7 2-4-16,-7-1-2 0,2-2-2 0,2 0-2 16,-8 0 0-16,5-5-4 0,0 2-4 0,-1 3-8 15,2-3-12-15,0-1-20 0,-1 1-23 0,-2 0-13 16,4-2-20-16,2 1-16 0,-2-1-24 0,5-3-24 16,0 3-24-16,-3-3-20 0,8-4-17 0,-5-3-237 0,-1 3-476 15,3-3 211-15</inkml:trace>
          <inkml:trace contextRef="#ctx0" brushRef="#br0" timeOffset="58147.86">5691 4074 213 0,'0'0'260'0,"0"0"-29"0,0 0-29 15,0 0-13-15,0 0-22 0,0 0-16 0,0 0-11 16,-25 19-10-16,13-8-10 0,-2 0-8 0,-2 6-6 15,-4 2-11-15,-2 0-4 0,-5 9-8 0,-3-2-8 16,1 0-8-16,0 1-5 0,-2-2-7 0,1 0-4 16,-4-1-16-16,4 5-21 0,8-9-23 15,2 1-21-15,-10 4-21 0,1-2-28 0,8-2-28 0,-6-2-34 16,7-3-46-16,-2 2-155 0,9-7-369 0,-1 2 165 16</inkml:trace>
          <inkml:trace contextRef="#ctx0" brushRef="#br0" timeOffset="57857.91">5309 4256 22 0,'5'-9'207'0,"-2"0"6"0,-3 9-2 16,3-19-8-16,-3 5-7 0,3 5-14 0,3-2-1 15,-5 2-6-15,2-2-3 0,-3 11-14 0,6-17-13 16,-3 10-12-16,-3 7-12 0,10-14-8 0,-7 8-12 16,-3 6-8-16,8-7-7 0,-8 7-14 0,6-10-4 15,-6 10-9-15,6-5-7 0,-6 5-6 0,0 0-7 16,0 0-4-16,0 0-1 0,0 0-6 0,0 0-6 15,0 0 2-15,12 18-2 0,-12-18-2 0,3 24 1 16,-3-14-4-16,0 2 6 0,0 2-3 0,0-1 3 16,0 4 6-16,0 0-4 0,3-3-4 0,-2-1 1 15,1 2 1-15,2-1-6 0,-1-3-1 0,0 0 3 16,0 2 0-16,2 2-3 0,0-3-1 0,3-3 2 0,1 2-3 16,1-1 2-16,2 0-2 0,2-3-2 15,-1 0 0-15,2 1 7 0,-5-2-7 0,7 0-8 16,1-1-17-16,-8 2-21 0,1 0-20 0,-2-4-15 0,-2 4-22 15,-7-7-17-15,16 3-17 0,-16-3-16 0,0 0-10 16,3 4-18-16,-3-4-18 0,0 0-48 0,0 0-149 16,0 0-416-16,0 0 184 0</inkml:trace>
        </inkml:traceGroup>
        <inkml:traceGroup>
          <inkml:annotationXML>
            <emma:emma xmlns:emma="http://www.w3.org/2003/04/emma" version="1.0">
              <emma:interpretation id="{833A2B37-53E8-4262-AA2B-193EEF9BAD25}" emma:medium="tactile" emma:mode="ink">
                <msink:context xmlns:msink="http://schemas.microsoft.com/ink/2010/main" type="inkWord" rotatedBoundingBox="12411,4363 14336,4346 14345,5485 12421,5502"/>
              </emma:interpretation>
            </emma:emma>
          </inkml:annotationXML>
          <inkml:trace contextRef="#ctx0" brushRef="#br0" timeOffset="59365.87">6860 3697 124 0,'0'0'175'16,"0"0"-10"-16,0 0-7 0,0 0-8 0,0 0-10 15,0 0-7-15,0 0-8 0,0 0-6 0,0 0-10 16,0 0-4-16,0 0-6 0,-39 11-1 0,26-4-1 16,-2-3-7-16,0 1-5 0,-3 1-4 0,0 0-4 15,3 1-10-15,0-3-4 0,-1 4-5 0,1 2-7 16,2-5-5-16,-1 4-6 0,2 1-2 0,6-2-3 15,-4-2-2-15,1 1-8 0,4 3 1 0,1-1-2 0,0 2-2 16,2-1 0-16,2-10-4 0,0 13-2 0,0-13 5 16,7 17-4-16,4-7-4 0,-4-3-2 15,5 1 5-15,2 0-5 0,2 1-2 0,2-3 1 0,-3 1-2 16,3 0-3-16,-3-3 1 0,4-1-1 0,-4 3 1 16,-3-2-3-16,-2 1 4 0,1-2-4 0,-4 0 0 15,4 2-1-15,-4-2 0 0,-7-3-2 0,12 6 2 16,-12-6-2-16,8 4 1 0,-8-4 7 0,6 7 4 15,-6-7-2-15,0 13 9 0,0-13 4 0,-6 12 0 16,1 0 2-16,1-4 4 0,-7 0-2 0,2 5-1 16,-1-2-1-16,-4 1-1 0,2 0-5 0,2 2 0 15,0-1-2-15,-4-1-3 0,5 4 0 0,-4-2-2 16,1-1-2-16,0-1 0 0,6 2-1 0,-3-6-2 16,3 5-1-16,-1 0 1 0,2-4-1 0,5-9 1 15,-7 13-3-15,7-2-3 0,0-11-1 0,-2 13-2 16,2-13-1-16,3 12-2 0,-3-12-3 0,9 10-5 0,-4-7-3 15,-5-3-1-15,12 7-2 0,-2-3 4 0,-3-1-3 16,-7-3 2-16,17 8-1 0,-7-6 0 16,-2 3 5-16,-8-5-2 0,15 10 1 0,-6-4-3 0,-5-2 6 15,5 2 1-15,-6 3 2 0,1 2 4 0,-1-2-2 16,2 4 7-16,-4 2 4 0,1-1 7 0,1 3 0 16,-3-1 5-16,-3 0 3 0,3 1-2 0,-2 2-1 15,2-3 1-15,-1 8-5 0,1-6-1 0,0-3-1 16,0 5-3-16,1-6 2 0,-1-1 0 0,2 4-2 15,1 1-2-15,-2-7-14 0,1 0-19 0,-2-11-23 16,3 20-24-16,-3-11-28 0,1 0-29 0,-1-9-41 16,3 10-23-16,-3-10-223 0,6 5-450 0,-6-5 199 15</inkml:trace>
          <inkml:trace contextRef="#ctx0" brushRef="#br0" timeOffset="59839.84">7300 4141 111 0,'0'0'237'0,"0"0"-23"0,0 0-16 0,0 0-11 16,0 0-17-16,0 0-18 0,0 0-9 0,13-29-7 0,-8 20-12 15,1-4-10-15,1 2-10 0,-1 0 0 0,0-6-4 16,0 6-8-16,2-2-9 0,-1-3-5 16,1 0-1-16,-3 2-3 0,1 0-12 0,-3 1 6 15,3-3 3-15,-1 7-2 0,-1 2-2 0,-1-3 3 0,-3 10-5 16,2-11-3-16,-2 11-6 0,6-9-8 0,-6 9-6 15,0 0-5-15,0 0-8 0,0 0-4 0,0 0-3 16,0 0-2-16,0 0-6 0,0 0 2 0,0 0 1 16,0 0 0-16,0 37-5 0,-2-22 0 0,1 1-2 15,-2 4 2-15,3-2-7 0,-2 4 4 0,2 1 2 16,0 2-2-16,-1-4 2 0,-1 2 3 0,-2-1 0 16,5 0-3-16,-2 2-5 0,-1 1 6 0,2-6 0 15,-3-1-1-15,2 4-7 0,1-5-8 0,-5 0-22 16,4 0-19-16,-1-1-26 0,-2-3-24 0,1 4-29 15,-1-5-40-15,2-1-28 0,2-11-69 0,-6 15-167 16,6-15-464-16,2 12 205 0</inkml:trace>
          <inkml:trace contextRef="#ctx0" brushRef="#br0" timeOffset="60253.18">7656 4209 183 0,'6'-8'207'0,"-1"-3"-14"16,-2 1-13-16,3-1-14 0,-2 1-12 0,1-3-10 15,4-1-12-15,-5-1-12 0,2 1-9 0,0 0-3 16,1-2-9-16,-2-2-3 0,2 0-8 0,-2 0-8 16,-2-1-7-16,3 3-6 0,-2-2 1 0,-2 1 0 15,2 4-1-15,-2-5 1 0,-2 5-4 0,3 1 3 0,0 0-4 16,-2 2-6-16,4-3-2 0,-5 13-3 0,0-17-4 15,0 17 2-15,0-12-3 0,0 12-3 0,0 0-2 16,0-13-5-16,0 13-4 0,0 0 0 0,0 0-8 16,0 0-4-16,3-10-2 0,-3 10-7 0,0 0 2 15,0 0-4-15,0 0-1 0,0 0 3 0,0 34-4 16,4-22 8-16,-4 7 1 0,2-3 10 0,-1 2 7 16,2 9 4-16,-1-3 5 0,4 4 4 0,-5-1-1 15,5 2 0-15,0-7 6 0,0 6-15 0,-3-1-4 16,1 2 0-16,-1-3-4 0,3 2-1 0,-1-3-2 15,-2-1-3-15,0-2-2 0,-2 2 2 0,-1-6-7 0,2 0-13 16,1-1-21-16,-3-1-22 0,0 0-34 16,0-4-22-16,-3 2-38 0,3-14-34 0,-2 18-44 15,4-8-61-15,-2-10-214 0,0 11-526 0,0-11 233 0</inkml:trace>
          <inkml:trace contextRef="#ctx0" brushRef="#br0" timeOffset="61694.93">8517 4260 152 0,'0'0'154'0,"0"0"-14"15,0 0-6-15,6-6-7 0,-6 6-9 0,0 0-9 16,0 0-2-16,7-5-5 0,-7 5 6 0,0 0-1 15,0 0-4-15,0 0-1 0,0 0-7 0,0 0-9 16,0 0-11-16,0 0-9 0,0 0-6 0,0 0 2 16,0 0 4-16,0 0 0 0,0 0-1 0,-3 36 0 15,3-19 0-15,0 4 0 0,-1 4-3 16,-1-1-7-16,2-3-6 0,-6 7-1 0,5-1-6 0,-5 1 0 16,1-3-9-16,-2 10-1 0,1 1-9 0,-2-2-18 15,0-7-25-15,-3-3-28 0,-2 11-19 0,4-10-37 0,-3-1-25 16,3 1-32-16,-2-1-217 0,4-7-408 0,0-1 182 15</inkml:trace>
        </inkml:traceGroup>
        <inkml:traceGroup>
          <inkml:annotationXML>
            <emma:emma xmlns:emma="http://www.w3.org/2003/04/emma" version="1.0">
              <emma:interpretation id="{4661D7C5-5527-438A-A5F0-728996E6ED62}" emma:medium="tactile" emma:mode="ink">
                <msink:context xmlns:msink="http://schemas.microsoft.com/ink/2010/main" type="inkWord" rotatedBoundingBox="15247,4528 17858,4506 17864,5273 15254,5295"/>
              </emma:interpretation>
            </emma:emma>
          </inkml:annotationXML>
          <inkml:trace contextRef="#ctx0" brushRef="#br0" timeOffset="62525.61">9446 4055 10 0,'-2'-13'229'0,"-1"1"-21"0,0-2-11 16,3 14-8-16,0-18-12 0,0 18-15 0,3-17-17 0,0 11-14 15,-3 6-8-15,2-16-18 0,4 10-6 16,-6 6-6-16,10-15-7 0,-4 10-5 0,5-3-8 16,-2 5-5-16,1-1-9 0,3-3 0 0,1 0-2 15,1 3-3-15,3 1-6 0,-3 3-4 0,4 3-5 16,0-3-1-16,1 2-3 0,4-2-4 0,-5 3-4 16,0-1-2-16,1 5-6 0,-2 3 1 0,-3-5-2 0,2 4-3 15,-3 2-3-15,-5-1 0 0,3 0-1 0,-5 1 2 16,1 0-4-16,-2-2 2 0,-2 0 0 0,-2 1-1 15,-2-10 2-15,0 23-1 0,-2-14 2 0,-2 1-2 16,-4 3 2-16,1-1 3 0,-5 1-6 0,3 0 1 16,-8-2-2-16,3 0 0 0,-1 0-17 0,-2-2-16 15,2 2-24-15,0-2-13 0,-2-1-26 0,3 0-25 16,1 0-27-16,-1-1-36 0,5-3-211 0,-1-1-418 16,10-3 185-16</inkml:trace>
          <inkml:trace contextRef="#ctx0" brushRef="#br0" timeOffset="62160.87">9626 4106 82 0,'0'0'257'0,"0"0"-31"0,0 0-13 16,0 0-10-16,0 0-11 0,0 0-13 0,-9 35-11 15,6-20-10-15,3 1-7 0,-1 2-14 0,-1 3-6 0,-1 4-10 16,2-3-6-16,-1 4-8 0,1-1-8 0,-2-1-11 15,3 0-7-15,-2-1-10 0,1 0-5 16,1-2-7-16,0 0-4 0,1-3-6 0,-2 3-3 16,1-4-6-16,1 1-7 0,1-5-14 0,-4 4-13 0,2-4-22 15,0 2-18-15,-1-7-16 0,-4 3-22 16,5-11-34-16,-2 17-8 0,-3-10-24 0,5-7-23 16,-6 7-41-16,6-7-175 0,-12 3-408 0,12-3 181 0</inkml:trace>
          <inkml:trace contextRef="#ctx0" brushRef="#br0" timeOffset="62982.58">10282 3956 205 0,'0'0'228'0,"0"0"-16"15,0 0-16-15,0 0-15 0,0 0-16 0,0 0-12 16,-17-7-14-16,17 7-12 0,0 0-10 0,-24 20-4 16,10-11-4-16,1 4-5 0,-1 2-5 15,-2 1-1-15,0 5-5 0,-1 0-5 0,4 0-5 16,-2 4-6-16,3-1-4 0,5 0-5 0,-1 0-3 0,4 2-6 16,4-2-6-16,3 0-2 0,0 1-8 0,3 0 0 15,1-4 1-15,-1 0-4 0,6 0-3 0,-5-5-1 16,5-1-6-16,-3 1-3 0,3-1-3 0,0-1-2 15,-2-3-16-15,1 1-24 0,-2-2-26 0,1 1-34 16,-1-1-30-16,-1-2-38 0,-2-4-51 0,-6-4-257 16,7 8-490-16,-7-8 217 0</inkml:trace>
          <inkml:trace contextRef="#ctx0" brushRef="#br0" timeOffset="64391.56">10609 4096 192 0,'0'0'202'0,"0"0"-17"0,0 0-19 0,0 0-6 16,0 0-6-16,0 0-11 0,0 0-12 0,0 0-6 15,0 0-7-15,0 0-11 0,0 0-8 16,0 0-2-16,0 0-12 0,0 0-6 0,0 0-8 0,0 0-7 16,0 0-7-16,0 0-6 0,0 0-2 0,24-21-7 15,-24 21-3-15,9-5-3 0,-9 5-4 0,10-8-4 16,-10 8-4-16,11-7 2 0,-7 2-6 0,-4 5-3 15,12-8-2-15,-6 3-1 0,-6 5-3 0,11-7 2 16,-1 4-2-16,-10 3-1 0,12-7-3 0,-12 7-1 16,9-4-5-16,-9 4 2 0,12-3-2 0,-12 3 3 15,0 0-6-15,15-1 3 0,-15 1-1 0,0 0 0 16,0 0-6-16,15 5 5 0,-15-5-1 0,6 9 2 16,-6-9 0-16,4 11-8 0,-4-11 8 0,2 17 0 0,-1-9 3 15,-1 5-4-15,3 2 0 0,-6 0 0 0,3 1-1 16,-1 1 7-16,-2-3 1 0,-2 4 2 0,5-3 0 15,-6 1 2-15,5-1 8 0,-5 1-3 0,0 1 1 16,-2-2 2-16,1 1-1 0,-4-1 2 0,4-1-3 16,-5 0-1-16,2 1-2 0,-1-3 1 0,-1 2-4 15,-1 2 3-15,-1-3-4 0,1-2 0 0,-2 1 0 16,0-2 1-16,3 2-5 0,-1-3 6 0,4-4-5 16,-6 6 1-16,7-5-5 0,-1 2 8 0,3-2-6 15,6-6-1-15,-11 6 3 0,11-6 0 0,-9 5-1 16,9-5 1-16,-11 4 2 0,11-4 1 0,0 0 1 15,0 0 1-15,0 0-3 0,0 0-1 0,0 0-4 0,0 0 0 16,0 0 3-16,0 0-6 0,0 0 1 0,0 0 5 16,24-21-6-16,-15 14 5 0,7 2-6 15,-2-2 1-15,-1 1 0 0,2 1 2 0,3 0-3 0,-3 1 3 16,4 1-4-16,-5 2 1 0,-2-5-2 0,3 6 3 16,-3-1-3-16,-12 1 1 0,19-3 1 15,-9 3-4-15,-10 0 3 0,18 0 3 0,-18 0-4 0,15-3 0 16,-15 3-1-16,14 3 4 0,-14-3-1 0,11 2 2 15,-11-2-3-15,0 0 3 0,15-2-2 0,-15 2 3 16,0 0 1-16,17 4-3 0,-17-4-6 0,10 3-14 16,-10-3-12-16,17 4-18 0,-17-4-16 0,13 2-14 15,-5-1-21-15,-8-1-21 0,13 0-26 0,-13 0-47 16,13-3-178-16,-13 3-405 0,12-8 179 0</inkml:trace>
          <inkml:trace contextRef="#ctx0" brushRef="#br0" timeOffset="64715.2">11094 3851 80 0,'0'0'160'15,"0"0"-6"-15,0 0-11 0,0 0-10 0,0 0-4 16,24 19 0-16,-17-13-4 0,-1 4-7 0,3 4 0 16,1-2-4-16,-1 4-3 0,-3-1 5 0,5 8-1 15,-2-1-4-15,0 1-5 0,0 3-5 16,-2-1-5-16,-4 3-6 0,3-1-8 0,-3 2-7 0,-6-1-9 16,3-1-4-16,-2-1-5 0,-3 0-3 0,-1-1-8 15,-2-1-1-15,-1 0-5 0,0-2-10 0,-1-1-24 16,-4-1-22-16,2-6-22 0,0 0-29 0,4 0-24 0,-4 1-32 15,3-5-43-15,0-3-62 0,1-2-120 0,2 3-376 16,6-8 167-16</inkml:trace>
          <inkml:trace contextRef="#ctx0" brushRef="#br0" timeOffset="65114.83">11631 4350 148 0,'0'0'232'0,"0"0"-8"0,-3-17-18 16,3 17-10-16,9-6-10 0,-9 6-4 15,17-7-11-15,-3 6-10 0,-2-2-9 0,3 0-8 0,3 2-5 16,-2-3-11-16,2 2-12 0,1-2-6 0,1 2-7 16,-2 0-10-16,7 2-9 0,-7 0-7 0,1 0-6 15,-2 0-12-15,0 2-5 0,3-2-4 0,-4-2-5 16,1 4-6-16,-2-2-9 0,-5 0-13 0,0 2-22 15,-10-2-15-15,21 0-23 0,-21 0-25 0,17 0-18 16,-11 6-23-16,-6-6-24 0,0 0-23 0,15 0-9 16,-15 0-50-16,0 0-155 0,0 0-401 0,4-13 179 15</inkml:trace>
          <inkml:trace contextRef="#ctx0" brushRef="#br0" timeOffset="65329.71">11874 4116 149 0,'0'0'245'0,"0"0"-37"16,0 0-16-16,0 0-11 0,0 0-12 0,-11 15-3 0,11-15-10 15,-1 17-8-15,1-3-11 0,-3 1-4 0,0 1-11 16,1 0-15-16,1 2-7 0,-2 5-11 0,1-4-7 16,1 1-7-16,-1 3-6 0,-2 3-4 0,4-6-12 15,-2 6-14-15,-1-10-24 0,6 5-29 0,-6 0-32 16,2-5-32-16,2 3-31 0,-1-2-30 0,5 0-80 15,-4-3-131-15,7 3-378 0,1-3 168 0</inkml:trace>
        </inkml:traceGroup>
        <inkml:traceGroup>
          <inkml:annotationXML>
            <emma:emma xmlns:emma="http://www.w3.org/2003/04/emma" version="1.0">
              <emma:interpretation id="{2FD7FE7E-71A2-4E33-A458-ACB1730D17A7}" emma:medium="tactile" emma:mode="ink">
                <msink:context xmlns:msink="http://schemas.microsoft.com/ink/2010/main" type="inkWord" rotatedBoundingBox="18627,4184 23377,4144 23394,6160 18644,6200">
                  <msink:destinationLink direction="with" ref="{8FE02481-CA39-4B93-B955-B25A3A15E796}"/>
                </msink:context>
              </emma:interpretation>
            </emma:emma>
          </inkml:annotationXML>
          <inkml:trace contextRef="#ctx0" brushRef="#br0" timeOffset="67266.75">14386 4002 39 0,'-9'6'203'0,"9"-6"-16"0,-10 8-11 0,10-8-15 16,-7 11-15-16,7-11-11 0,-5 12-10 0,5-12-7 0,0 11-5 15,0-11-8-15,2 14-7 0,4-5-7 16,-2-3-5-16,3 1-5 0,1 0-8 0,-1 1-5 15,5 3-6-15,2-6-4 0,-2 1-4 0,3 2-3 16,-2-1-4-16,0-2-4 0,1-1-1 0,1 3-3 16,3 2-5-16,-5-3-2 0,0 1-5 0,-2-3 1 0,-2 1-7 15,4 3-5-15,-2-1 3 0,-1-2-2 0,2 1-2 16,-3 2 4-16,-3-3-3 0,1 0 2 0,2 2-3 16,-3-1-1-16,-6-6 2 0,11 11 1 0,-7-4-6 15,2-1 5-15,-6-6-1 0,3 11 3 0,-3-11 1 16,3 8 2-16,-3-8 3 0,0 0 8 0,-10 17-3 15,4-11 4-15,6-6-8 0,-15 8 0 0,4-2-6 16,-2-1 4-16,-3 1-8 0,-2-1-10 0,3 0-17 0,-3 0-18 16,2 1-21-16,-2-3-21 0,4 1-23 0,-1-1-26 15,2 2-18-15,2-2-23 0,11-3-43 16,-16 0-157-16,16 0-391 0,0 0 173 0</inkml:trace>
          <inkml:trace contextRef="#ctx0" brushRef="#br0" timeOffset="66905.69">14455 3970 113 0,'12'-4'184'0,"-5"2"-14"16,-7 2-7-16,20-9-20 0,-7 7 0 0,1-2-6 15,1-1-13-15,1 3-4 0,0-2-10 16,1 1-8-16,-1 0-14 0,4 0-6 0,-3-1-4 0,0 4-11 16,2-2-4-16,-1 1-8 0,-3-3-6 0,3 4-7 15,-5-4-20-15,-13 4-21 0,21 4-18 16,-13-8-22-16,-8 4-18 0,15 0-34 0,-15 0-40 0,0 0-157 16,10-2-310-16,-10 2 138 0</inkml:trace>
          <inkml:trace contextRef="#ctx0" brushRef="#br0" timeOffset="67511">15163 4222 53 0,'6'-11'292'0,"-6"11"-30"0,8-4-18 16,-8 4-23-16,12-6-18 0,-12 6-17 0,15-7-16 15,-6 3-11-15,4 1-11 0,3-1-12 0,1 1-9 16,1 0-8-16,0 0-8 0,4-5-11 0,-3 7-11 15,7-5-4-15,-2 5-11 0,-5-3-5 0,0 2-5 16,-1 2-10-16,-1-1-9 0,-1-2-9 0,-1 2-19 16,0 1-26-16,-15 0-25 0,18 0-28 0,-18 0-27 15,15 1-43-15,-15-1-21 0,0 0-27 0,13 0-222 0,-13 0-434 16,0 0 193-16</inkml:trace>
          <inkml:trace contextRef="#ctx0" brushRef="#br0" timeOffset="68484.82">15946 3923 67 0,'0'0'237'0,"0"0"-19"0,0 0-13 16,0 0-19-16,0 0-19 0,0 0-11 0,0 0-10 15,0 0-17-15,0 0-16 0,0 0-4 0,-10-26-9 16,10 26-16-16,0 0 0 0,9-14-12 0,-9 14-4 16,4-7-8-16,-4 7-6 0,11-13-8 0,-4 8-4 15,1-2-5-15,2 1-2 0,0-1-5 0,-1 1-1 16,5 1-4-16,-4-1 0 0,4 2-5 0,-2 1-5 16,0-5-1-16,2 5 0 0,-3-1-2 0,2 1-1 15,-2 0 0-15,1 2 2 0,-12 1 1 0,21-4-4 16,-10 4-2-16,-11 0 0 0,20 1 2 0,-13 2-3 0,-7-3-4 15,12 4 0-15,-12-4 4 0,12 5-4 0,-7 2 1 16,-1 1-1-16,-4-8 0 0,2 15-2 0,1-5-1 16,-3 4 2-16,0 1 1 0,0-2 4 0,-6 4-1 15,0-4-1-15,-2 6 2 0,1-2 1 0,-4 1-2 16,2 0 2-16,-1-5-1 0,-2 9 3 0,5-5 1 16,-4 4 1-16,-1-6-2 0,5-2 0 0,-5 2 1 15,3 0 0-15,-2 1-3 0,-1-2 3 0,-1-1-4 16,4 2 2-16,-4-4-1 0,2 4 0 0,-2-3-3 0,-1 0-3 15,1-1 3-15,0 0 1 0,1-3-1 0,3-2-1 16,-3 3 0-16,4-4 4 0,-1 2-6 16,9-7 4-16,-16 7-1 0,10-4 2 0,6-3-4 0,-7 7 3 15,7-7 2-15,0 0 2 0,-8 4 7 0,8-4 7 16,0 0 1-16,0 0 0 0,0 0-4 0,0 0-3 16,0 0-2-16,0 0-1 0,0 0-3 0,0 0-3 15,27-18 1-15,-15 8-2 0,3 3-2 0,-2 0 0 16,4 1-3-16,-1 2 0 0,3 0-2 0,-4-4 3 15,3 2-4-15,0-1 1 0,-2 6 1 0,2-1 1 16,-3-1-2-16,3 3-2 0,-1-3 0 0,-4 1 0 16,2 2 1-16,-15 0 2 0,22 2-5 0,-13 1 5 15,3-2-1-15,-12-1 1 0,20 5-4 0,-13-3 4 16,-7-2-2-16,19 2 0 0,-11 1 2 0,-8-3 0 16,16 4-2-16,-16-4 3 0,14 3-3 0,-14-3 4 15,13 3-3-15,-13-3 4 0,9 4-1 0,-9-4-3 0,15 0 2 16,-15 0-2-16,13 1-4 0,-13-1-11 0,17 3-18 15,-17-3-13-15,13-1-20 0,-13 1-14 16,0 0-28-16,14-3-25 0,-14 3-24 0,12-8-43 0,-12 8-204 16,9-13-436-16,-9 13 194 0</inkml:trace>
          <inkml:trace contextRef="#ctx0" brushRef="#br0" timeOffset="68961.45">16792 3529 152 0,'0'0'179'0,"15"0"-9"0,-15 0-7 15,13 2-10-15,-13-2-13 0,14 7-5 0,-10-1-6 16,2-2-4-16,0 3 0 0,0 9 0 0,0-1-5 16,-2 0-3-16,-2 2-7 0,4 12-4 0,-3-2-6 15,0 0-5-15,0 9-3 0,-2 2-8 0,2-4-6 16,0 2-6-16,0-5-5 0,-3 4-9 0,0-8-4 16,0 1-5-16,0 8 0 0,0-10-8 0,-3 1-2 15,2-1-5-15,1 3-5 0,0-5-14 0,-2-2-23 0,-1-1-27 16,0-4-27-16,-1-2-23 0,2 1-44 0,-2-5-38 15,2 0-73-15,-4-4-141 0,6-7-411 0,-7 13 183 16</inkml:trace>
          <inkml:trace contextRef="#ctx0" brushRef="#br0" timeOffset="70171.97">17360 3482 122 0,'0'0'201'0,"0"0"-15"0,0 0-12 0,0 0-14 16,0 0-12-16,0 0-7 0,0 0-10 0,0 0-12 15,0 0-6-15,0 0-12 0,0 0-8 0,0 0-10 16,0 0-6-16,0 0-9 0,0 0-8 0,0 0-7 15,0 0-3-15,0 0-2 0,0 0-9 0,0 0 1 16,0 0-7-16,0 0-2 0,0 0-3 0,28 10-13 16,-28-10 5-16,18 7 2 0,-12-4-5 0,2 2-1 15,2 1 2-15,-2 1-4 0,-1-4 5 0,0 3-6 0,1 1 6 16,2 1-4-16,-1-4-1 0,-3 3-2 0,2 1 2 16,-1-1-3-16,-1 1 6 0,0 0-9 15,0-3 10-15,-3 5-3 0,-3-10 4 0,12 10-7 0,-11-3 3 16,-1-7-2-16,9 11 2 0,-9-11-2 0,3 11 1 15,-3-11 2-15,5 11-3 0,-5-11 1 0,1 9 2 16,-1-9-2-16,0 0 1 0,2 11-4 0,-2-11 2 16,0 0-1-16,-3 18 3 0,3-18 1 0,-5 13 5 15,5-13-1-15,-7 11 1 0,2-1-4 0,1-7 0 16,4-3-3-16,-9 14 5 0,6-8-4 0,3-6 1 16,-10 15-2-16,5-10 0 0,1 3-3 0,4-8 0 15,-11 14-4-15,10-6 4 0,1-8-3 0,-6 7-1 16,6-7-2-16,-6 13 3 0,6-13 2 0,-2 11-5 15,2-11 0-15,-1 8-1 0,1-8 3 0,0 0-1 16,0 0 0-16,1 16 5 0,-1-16 1 0,6 11 4 0,-6-11 3 16,8 11 2-16,-8-11-6 0,10 7 6 0,-10-7 0 15,8 7 0-15,-5-1 5 0,-3-6 1 0,12 9-2 16,-7-6-3-16,-5-3 1 0,14 8 1 0,-7-3-2 16,-7-5-7-16,8 5 2 0,-8-5-1 0,9 5-2 15,-9-5-3-15,4 5 2 0,-4-5-3 0,0 0-2 16,0 0 1-16,3 10-3 0,-3-10 3 0,0 0 4 15,0 0-6-15,-13 16 2 0,4-11-3 0,9-5 4 16,-15 11-3-16,6-6 1 0,-3 0-2 0,-1 0 3 0,-1 2-4 16,1 2 3-16,1-4-1 0,0-3-2 15,3 4 1-15,0 1-3 0,-1-3 3 0,1 3 1 16,-2-1-3-16,4 1-2 0,-1 2 0 0,1 0 0 0,1-4 1 16,6-5-1-16,-8 13-2 0,2-3 0 0,3-2-2 15,3-8 4-15,-1 23-2 0,2-9 0 16,2-7 2-16,3 8-2 0,-3-1-2 0,2 2 4 0,1-2-1 15,4 1 1-15,1 1-1 0,1-3 1 0,-5 5 4 16,2-3-8-16,2-1 2 0,-1 7 1 0,-1-7 0 16,-2 1-2-16,-4-1-1 0,3 3-3 0,-4-3-2 15,2-1-12-15,-4 2-11 0,-1 1-16 0,-7-1-13 16,-4-1-23-16,0 0-30 0,-4 5-25 0,-6-6-36 16,1 0-28-16,0 1-57 0,-4-2-180 0,2-1-474 15,-2-1 210-15</inkml:trace>
          <inkml:trace contextRef="#ctx0" brushRef="#br0" timeOffset="66359.87">12825 4096 34 0,'-4'-11'306'0,"4"11"-17"0,0 0-21 0,0 0-22 16,0 0-24-16,0 0-25 0,0 0-23 0,0 0-16 15,0 0-17-15,0 0-13 0,0 0-15 0,0 0-7 16,0 0-13-16,0 0-4 0,14 36-9 0,-11-25-4 16,2 3-1-16,1 2-9 0,-3-1-6 0,3 1-2 15,-2-1-9-15,2 2-5 0,0 0 5 16,0 1-3-16,-1 0-5 0,1-5-1 0,0 2-4 0,0-1-1 16,0-1-5-16,-3-4-3 0,1-1-2 0,-4-8-1 15,6 14-2-15,-2-6-3 0,-4-8 1 0,5 10-1 16,-5-10-3-16,4 7 2 0,-4-7-1 0,0 0 2 0,6 6 10 15,-6-6 4-15,0 0-2 0,0 0-11 0,0 0-5 16,0 0-2-16,15-16 6 0,-15 16-10 0,8-22-9 16,-4 7-5-16,-2-1-9 0,2 1 1 0,-2-5-1 15,-1-2 1-15,2 4 0 0,0-4 1 0,2 0-1 16,-4 2 3-16,4 3 4 0,-2-2-1 0,0 3 1 16,1 1 0-16,0-1 0 0,2 2-3 0,2 3 2 15,1-6 0-15,3 6-2 0,0 2 3 0,3 4 2 16,3-6-1-16,-2 4-5 0,2 1 0 0,3 2-12 15,3 1-22-15,-5 3-21 0,5-6-18 0,-5 8-24 16,1 2-25-16,-3-4-20 0,4 0-35 0,-1 2-60 16,-2-2-170-16,0 0-452 0,-2 1 200 0</inkml:trace>
          <inkml:trace contextRef="#ctx0" brushRef="#br0" timeOffset="66628.75">13870 3848 118 0,'0'0'241'0,"0"0"-15"0,0 0-19 0,0 0-10 16,0 0-8-16,0 0-7 0,-37 25-10 0,27-11-10 16,-8 6-11-16,3 1-7 0,1 0-7 0,4 5-10 15,0-3-14-15,1 5-9 0,0-3-7 0,-3 9-9 16,6-7-11-16,-2 2-4 0,2 6-7 0,5-10-9 15,-4 1-3-15,4-2-1 0,2 2-8 0,-1-3-5 16,0-4-5-16,0-1-17 0,3-1-23 0,-1-2-27 0,-1 1-26 16,2-5-33-16,0 4-32 0,-1-5-27 0,4-4-50 15,-6-6-219-15,10 11-455 0,-1-8 202 0</inkml:trace>
          <inkml:trace contextRef="#ctx0" brushRef="#br0" timeOffset="78685.02">14354 4955 19 0,'0'0'123'16,"0"0"-12"-16,0 0-1 0,0 0-5 0,0 0-9 16,0 0 3-16,0 0-3 0,0 0 1 0,0 0 0 0,0 0 3 15,-20 0-6-15,20 0 0 0,0 0 2 16,0 0 3-16,0 0-10 0,-10-4-1 0,10 4 3 16,0 0-7-16,0 0-5 0,0 0-7 0,0 0-5 15,0 0-4-15,0 0-8 0,0 0-3 0,0 0-7 0,0 0-5 16,0 0-4-16,0 0-3 0,0 0-8 0,30-11-2 15,-16 11 2-15,1 0-3 0,8 0 0 0,4 0-3 16,-4-2-5-16,4 1 0 0,3-1 1 0,-2 4 0 16,2-4 2-16,-6 4-5 0,3-1 0 0,-3 1-1 15,-3 2-5-15,-2 1 2 0,1-3 0 0,-6 2-3 16,-2-3 1-16,3 3-1 0,-4 1 0 0,-2-2-3 16,-2 0 1-16,-7-3-1 0,17 6 1 0,-10-3 0 15,-7-3-1-15,10 6-1 0,-10-6 0 0,9 5 0 16,-9-5 3-16,8 6-5 0,-8-6 2 0,0 0-2 15,12 6 0-15,-12-6 1 0,0 0 4 0,4 7-4 0,-4-7 0 16,6 3 1-16,-6-3 2 0,0 0-2 0,6 9 3 16,-6-9-4-16,0 0 2 0,2 11-1 0,-2-11 3 15,3 9 6-15,-3-9 4 0,0 0 1 0,-3 21 2 16,3-21 5-16,-2 12 7 0,1-3-2 0,1-9 4 16,-8 19 4-16,4-8 2 0,1-2-2 0,-2 4 2 15,-1 0-4-15,2-1 3 0,-5 5 2 0,1-4-1 16,1 3-7-16,1-2 4 0,-4 2 0 0,1-1-2 15,-3-2-2-15,4 2 0 0,-1-2-5 0,0 0-2 16,0-1-3-16,2 3 0 0,1 0-3 0,0-3 0 16,0 1-5-16,5-2 5 0,-4-4-4 0,2 4-2 15,3-11-3-15,-4 17 1 0,4-17-3 0,1 18 2 0,-1-18-11 16,5 17-15-16,-4-10-15 0,4 2-14 0,-5-9-15 16,6 15-17-16,-1-9-17 0,-2 1-17 15,-3-7-25-15,6 12-34 0,-6-12-27 0,8 11-226 0,-8-11-461 16,0 0 205-16</inkml:trace>
          <inkml:trace contextRef="#ctx0" brushRef="#br0" timeOffset="79032.95">14559 5252 1 0,'0'-14'217'0,"0"14"-15"0,0 0-8 16,0 0-14-16,0 0-8 0,15-7-8 0,-15 7-4 15,18-4-6-15,-9 3-9 0,5 1-6 0,0-3-6 16,4 3-9-16,2 0-12 0,-1-1-7 0,6 5-11 16,-5-3-11-16,7-1-4 0,-8 4-13 0,8-4-4 15,-9 3-9-15,1 0-23 0,1 0-30 0,-1 1-31 16,-1 1-34-16,1-1-32 0,8-4-42 0,-7 4-72 16,-6-3-144-16,1-1-384 0,2 0 171 0</inkml:trace>
        </inkml:traceGroup>
        <inkml:traceGroup>
          <inkml:annotationXML>
            <emma:emma xmlns:emma="http://www.w3.org/2003/04/emma" version="1.0">
              <emma:interpretation id="{0047814D-36C7-43DA-9BF9-7ACF97C1E30A}" emma:medium="tactile" emma:mode="ink">
                <msink:context xmlns:msink="http://schemas.microsoft.com/ink/2010/main" type="inkWord" rotatedBoundingBox="23982,4276 25755,4261 25761,4966 23988,4981"/>
              </emma:interpretation>
            </emma:emma>
          </inkml:annotationXML>
          <inkml:trace contextRef="#ctx0" brushRef="#br0" timeOffset="80685.47">18174 3901 123 0,'0'0'197'0,"0"0"-16"0,0 0-12 16,0 0-18-16,0 0-7 0,0 0-7 0,0 0-15 15,0 0-5-15,0 0-11 0,0 0-5 0,0 0-13 16,0 0-9-16,0 0-4 0,0 0-10 0,0 0-8 16,0 0-6-16,0 0-4 0,0 0-6 0,40-1-6 15,-40 1 1-15,17 0-7 0,-5 1-1 0,4 0-3 16,-1-1 0-16,2 2-4 0,2-4 3 0,0 2 2 16,8 2-2-16,-6 1 4 0,7-3 4 0,-1 0 7 15,2-2 4-15,-1 1-3 0,2-1 3 0,-1 1 0 0,4 0-1 16,-1-2 2-16,-4 0-2 0,2-1-3 0,-8 1-2 15,-7 3-6-15,3-1-1 0,-3-2 1 16,-2 1-2-16,-2 1-5 0,1-3-2 0,-12 4-3 0,18-3 0 16,-10 3-3-16,-8 0-1 0,11-2-1 0,-11 2-1 15,0 0-4-15,12-2-3 0,-12 2-11 0,0 0-8 16,0 0-17-16,12-4-14 0,-12 4-12 0,0 0-7 16,0 0-8-16,0 0-12 0,0 0-24 0,0 0-7 15,0 0-18-15,-27 21-8 0,19-17-18 0,8-4-185 16,-19 7-373-16,9-2 165 0</inkml:trace>
          <inkml:trace contextRef="#ctx0" brushRef="#br0" timeOffset="81068.37">18293 4212 132 0,'0'0'207'16,"0"0"-11"-16,21-3-13 0,-12 2-12 0,8-2-3 15,-4 2-11-15,4-3-11 0,0 2-6 0,9-2-7 16,1 0-6-16,-1 1-7 0,4-1-4 0,2 3-10 16,-4-3-8-16,3 2-9 0,1 0-8 0,-3 0-10 15,1-1-6-15,-1 0-5 0,-4 3-7 0,-6 0-7 16,1 0-5-16,-1-1-8 0,-3 2-9 0,-5-1-13 16,-11 0-18-16,21 0-17 0,-14 3-17 0,-7-3-17 0,14 1-16 15,-14-1-19-15,0 0-19 0,13 2-18 0,-13-2-27 16,0 0-190-16,0 0-375 0,0 0 166 15</inkml:trace>
          <inkml:trace contextRef="#ctx0" brushRef="#br0" timeOffset="81739.85">19312 3863 192 0,'0'0'232'0,"10"-3"-22"16,-10 3-7-16,0 0-18 0,9-8-11 0,-9 8-15 15,0 0-13-15,5-7-10 0,-5 7-11 0,9-11-9 16,-9 11-4-16,6-7-10 0,-6 7-8 0,7-13-13 15,-1 5-1-15,-3-1-10 0,2 0-7 0,1-4-7 16,0 5-4-16,0-5-5 0,-2 2-7 0,1-4-4 16,2 2-1-16,-4 6-4 0,1-4-4 0,-1 3-4 15,3-3 1-15,-3 3-4 0,0-2-2 0,0 1 1 16,-3 9-5-16,11-16-1 0,-8 10 0 0,-3 6-6 16,3-11 1-16,-3 11 0 0,6-7 0 0,-6 7-2 0,0 0 2 15,0 0-4-15,4-9 0 0,-4 9-1 16,0 0-2-16,0 0-5 0,0 0 4 0,0 0-6 15,0 0 1-15,0 0 0 0,0 0 1 0,0 0-1 0,0 0 5 16,0 0-1-16,0 0 5 0,-3 40 1 0,3-23 6 16,-1 1-1-16,1 2 7 0,0-2-1 0,0 7 3 15,-3 1-2-15,1-4 0 0,4 0 2 0,1 3 4 16,-3-1 0-16,0-1 3 0,1-3-1 0,2 2 2 16,0-4-2-16,0 0-1 0,-3-1-4 0,3 1-1 15,-1-2 3-15,2 0-2 0,-2-1-4 0,1 1-4 16,-3-2 2-16,3-2-5 0,-2 3 1 0,1-9-4 15,0 6-20-15,0-2-19 0,-1 1-21 0,-1-11-21 16,0 16-24-16,0-16-27 0,5 15-16 0,-2-7-23 0,-3-8-36 16,0 8-220-16,0-8-455 0,0 0 202 0</inkml:trace>
          <inkml:trace contextRef="#ctx0" brushRef="#br0" timeOffset="82209.92">19797 3965 92 0,'3'-10'166'16,"-3"10"-13"-16,5-11 0 0,1 4-10 0,-6 7-12 15,6-13-7-15,1 8-6 0,-7 5-3 0,12-14-5 16,-9 4-3-16,1 2-5 0,-2-2-8 0,5 3-5 15,-4-4-3-15,2-2 0 0,-1 0-10 0,-1 2 5 16,-1-1-3-16,-2 12-8 0,6-20-8 0,-6 8-1 0,3-3-4 16,0 7 2-16,-3 8-6 0,0-21-2 0,1 3-8 15,-1 11-8-15,0 7 9 0,6-24-2 16,-12 14-3-16,6 10 1 0,2-14 2 0,-2 14-3 0,0-13 3 16,0 13-6-16,-3-14 1 0,3 14-2 0,0 0-2 15,0 0-5-15,0-15 3 0,0 15-8 16,0 0-2-16,0 0-6 0,0 0-3 0,0 0-2 0,0 0-1 15,0 0-4-15,0 0 5 0,0 0-8 0,0 0 4 16,0 0-1-16,10 38 9 0,-7-20 2 0,0 5 5 16,-3 3-2-16,3 2 5 0,2-1-4 0,1 9 5 15,-3-7-2-15,3-1-3 0,-2 8 0 0,2-8-3 16,-2 7-2-16,-1 1 2 0,0-9-1 0,0 1-1 16,-3 0-2-16,3-1-12 0,0 0-21 0,-3-4-17 15,0 1-28-15,-3-2-25 0,0 2-24 0,2-6-38 16,-4-3-50-16,2 0-268 0,2-8-509 0,-2 4 226 15</inkml:trace>
        </inkml:traceGroup>
      </inkml:traceGroup>
      <inkml:traceGroup>
        <inkml:annotationXML>
          <emma:emma xmlns:emma="http://www.w3.org/2003/04/emma" version="1.0">
            <emma:interpretation id="{18E29866-CA56-4F39-93C3-DF6B75AABFDF}" emma:medium="tactile" emma:mode="ink">
              <msink:context xmlns:msink="http://schemas.microsoft.com/ink/2010/main" type="line" rotatedBoundingBox="15459,5472 17033,5572 16985,6314 15412,6213"/>
            </emma:interpretation>
          </emma:emma>
        </inkml:annotationXML>
        <inkml:traceGroup>
          <inkml:annotationXML>
            <emma:emma xmlns:emma="http://www.w3.org/2003/04/emma" version="1.0">
              <emma:interpretation id="{7411BF17-1FBC-4F91-AD8F-A1FD7A2F594F}" emma:medium="tactile" emma:mode="ink">
                <msink:context xmlns:msink="http://schemas.microsoft.com/ink/2010/main" type="inkWord" rotatedBoundingBox="15459,5472 17033,5572 16985,6314 15412,6213"/>
              </emma:interpretation>
            </emma:emma>
          </inkml:annotationXML>
          <inkml:trace contextRef="#ctx0" brushRef="#br0" timeOffset="73394.03">9638 4979 16 0,'0'0'154'0,"0"0"-1"0,0 0-11 15,0 0-8-15,0 0-15 0,0 0-8 0,0 0-9 16,0 0-4-16,0 0-7 0,0 0-13 0,0 0-7 16,0 0-4-16,0 0-4 0,0 0-7 0,0 0 0 15,0 0-4-15,0 0-8 0,0 0-1 0,39 3-4 16,-29 1-2-16,7-4-1 0,2 1-2 0,5-2-9 15,-6 4 2-15,7-3-2 0,5 0-1 0,1-2 7 16,10 1-2-16,2-3 3 0,0 2-3 0,2-2 5 16,0-1 4-16,-2 2-3 0,-3 0 1 0,0-2-3 15,-1 0-5-15,2 1-1 0,-10 2-1 0,0-2-2 0,-3-1-2 16,4 3-4-16,-5-1-1 0,-1 1 0 16,1-1-4-16,0 3 0 0,-1-1-2 0,-3-1 0 15,4 1-3-15,0-2 2 0,-8 3-2 0,7 3-2 0,-2-3 3 16,-6 0-5-16,7 0-2 0,-1 0 4 0,-3 0-5 15,-2 0 3-15,2 1-3 0,-2-1 2 0,1 0 1 16,-1 3-1-16,0 0-2 0,1-2 4 0,-4 0-5 16,2 2 3-16,2-4-2 0,-1 1-2 0,-1 1 0 15,0-2 6-15,-3 2 0 0,1-1-3 0,-1 0-2 16,-2 0 0-16,-1 0 1 0,-12 0 0 0,27-3 1 16,-18 2 0-16,2-3 2 0,-11 4 4 0,19 0-1 15,-12-3 3-15,-7 3-2 0,17-4 5 0,-17 4-3 16,16 0-2-16,-16 0 2 0,9-3 0 0,-1-3 0 15,-8 6-4-15,10-5-2 0,-10 5 1 0,0 0 0 16,0 0-3-16,12 0 2 0,-12 0 1 0,0 0-11 0,0 0-5 16,0 0-11-16,0 0-17 0,0 0 0 0,0 0-14 15,0 0-16-15,0 0-24 0,0 0-21 16,0 0-25-16,-18 24-205 0,18-24-371 0,-19 5 164 0</inkml:trace>
          <inkml:trace contextRef="#ctx0" brushRef="#br0" timeOffset="74065.36">10506 5181 109 0,'0'0'200'0,"0"0"-14"0,0 0-15 16,0 0-12-16,27-17-15 0,-18 13-10 0,-9 4-7 16,19-6-10-16,-5 1-6 0,-4 3-6 0,5 0-14 15,-6 0-7-15,3-2-8 0,-12 4-7 0,18-1-7 16,-8 1-8-16,-10 0-5 0,18 0-8 0,-18 0-2 15,15 5-5-15,-7-3 0 0,-8-2-7 0,16 8-3 16,-15-3 2-16,-1-5-5 0,11 13-1 0,-10-6 0 16,-1-7-3-16,2 17 3 0,-2-17-1 0,-6 16-1 15,3-5 5-15,-2 1 1 0,-2-5-1 0,1 3 1 16,0-1 0-16,0 0-2 0,-1 1 4 0,-2-2-9 16,3 2 6-16,-2-3-3 0,8-7-2 0,-12 13-1 0,8-8-3 15,4-5-3-15,-8 9-1 0,8-9 0 16,-7 10-1-16,7-10-2 0,0 0 2 0,-5 8-5 15,5-8 4-15,0 0-3 0,0 0 4 0,15 10-3 0,-15-10 3 16,17 1-1-16,-7-1-2 0,-10 0-2 0,27 0 2 16,-16 0-4-16,0 3 3 0,1-2-2 0,-12-1-2 15,21-1 4-15,-21 1-1 0,20 1-2 0,-11-1-3 16,-9 0 3-16,13 2-4 0,-13-2 3 0,12 2-1 16,-12-2-2-16,10 3 4 0,-10-3-2 0,9 5-3 15,-9-5 1-15,8 11 1 0,-2-7 1 0,-6-4-2 16,7 10 2-16,-7-10 0 0,5 12 2 0,-5-12-2 15,1 12 0-15,-1-12 4 0,0 14-1 0,0-14 4 16,-3 15 0-16,-1-5 1 0,-2 0 0 0,-2-3 3 0,-4 3-2 16,-1 2 0-16,-2-4 1 0,-3 2-1 0,-4-1-3 15,4 1-1-15,-4-2 0 0,-2 2 5 16,1-4-7-16,-2 2 3 0,6-2-1 0,-4 0 0 0,4-1-8 16,-4-1-9-16,9 3-18 0,-6-7-16 0,4 4-23 15,2-4-25-15,2 1-39 0,12-1-26 16,-21-5-63-16,10 5-142 0,11 0-394 0,-12-11 175 0</inkml:trace>
        </inkml:traceGroup>
      </inkml:traceGroup>
    </inkml:traceGroup>
    <inkml:traceGroup>
      <inkml:annotationXML>
        <emma:emma xmlns:emma="http://www.w3.org/2003/04/emma" version="1.0">
          <emma:interpretation id="{CC010C14-D5DF-473E-B78D-56F7EADA238A}" emma:medium="tactile" emma:mode="ink">
            <msink:context xmlns:msink="http://schemas.microsoft.com/ink/2010/main" type="paragraph" rotatedBoundingBox="5655,6641 26057,6003 26112,7748 5709,838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C20CF1F-F515-4154-BFBB-E213ABC3BF40}" emma:medium="tactile" emma:mode="ink">
              <msink:context xmlns:msink="http://schemas.microsoft.com/ink/2010/main" type="line" rotatedBoundingBox="5655,6641 26057,6003 26112,7748 5709,8386"/>
            </emma:interpretation>
          </emma:emma>
        </inkml:annotationXML>
        <inkml:traceGroup>
          <inkml:annotationXML>
            <emma:emma xmlns:emma="http://www.w3.org/2003/04/emma" version="1.0">
              <emma:interpretation id="{17004605-99E7-4A6E-B53C-DF5A0A17054E}" emma:medium="tactile" emma:mode="ink">
                <msink:context xmlns:msink="http://schemas.microsoft.com/ink/2010/main" type="inkWord" rotatedBoundingBox="5655,6641 7832,6573 7872,7867 5695,7936"/>
              </emma:interpretation>
            </emma:emma>
          </inkml:annotationXML>
          <inkml:trace contextRef="#ctx0" brushRef="#br0" timeOffset="86048.93">99 6433 191 0,'0'0'194'0,"0"0"-12"0,0 0-9 0,-4-13-12 16,4 13-10-16,0 0-9 0,0 0-10 0,-3-9-10 16,3 9-4-16,0 0-6 0,0 0-6 0,0 0-7 15,0 0-3-15,-3-17-6 0,3 17-6 0,0 0-6 16,0 0-7-16,0 0-5 0,0 0-7 0,0 0-5 16,0 0-6-16,0 0-7 0,0 0-2 0,0 0-5 15,0 0-5-15,0 0-5 0,0 0-1 0,0 0-4 0,0 0-1 16,0 0-6-16,0 0 4 0,0 0-4 0,0 0-4 15,0 0 3-15,0 0 2 0,10 37 2 0,-10-26 2 16,3-2-3-16,-3 6 3 0,4-3 0 0,-2 3-1 16,-2-3 2-16,6 2-1 0,-2 0 1 0,-1 1 1 15,2-2-2-15,-2 1 4 0,3 0 0 0,0 0-4 16,-2 1-1-16,2 1 7 0,-3-5-4 0,3 6 1 16,-1-1 0-16,2-1-2 0,-2-1 0 15,-1 1-1-15,-1-1-2 0,0-1 1 0,3 4-1 0,0-4 1 16,-3 3-1-16,1-2 6 0,2-2-2 0,0 3-1 15,-6 0-4-15,2-7 5 0,-2 5 1 0,1 0-2 16,-1-13-3-16,5 19 3 0,-4-9-3 0,4-1-6 16,-5-2 2-16,0-7-5 0,0 15 10 0,0-15 3 0,0 14 1 15,0-14 0-15,0 13 6 0,0-13-1 16,0 15 3-16,0-15 0 0,-5 14 2 0,5-14 10 16,-6 11-10-16,6-11 5 0,-15 8 0 0,8-3 4 0,1 1-9 15,6-6 0-15,-21 7 4 0,14-3-10 0,7-4 2 16,-18 2-4-16,6 0 0 0,1 1-1 0,11-3-1 15,-22 0-1-15,12 2-3 0,-4-2 12 0,14 0-22 16,-24-2 0-16,17-3 4 0,-7 4-1 0,1-4 1 16,1-1 2-16,-1-1-12 0,1 0 2 0,1-3-14 15,-1 2-16-15,2-2-15 0,-1 1-13 0,5-3-14 16,-5-1-23-16,3-3-23 0,1 1-16 0,-1-2-25 16,4-1-13-16,-4 3-12 0,2-3-21 0,6-6-24 0,-6 1-232 15,3 1-497-15,0-2 220 0</inkml:trace>
          <inkml:trace contextRef="#ctx0" brushRef="#br0" timeOffset="86323.83">-83 6086 147 0,'0'-17'236'16,"0"10"-11"-16,0 7-9 0,2-20-10 0,-1 14-9 16,-1 6-12-16,2-16-11 0,-2 16-18 0,1-11-12 15,-1 11-15-15,5-14-13 0,-5 14-10 0,0 0-12 16,1-12-13-16,-1 12-7 0,0 0-15 0,0 0-11 16,4-8-10-16,-4 8-14 0,0 0-16 0,0 0-19 0,0 0-24 15,0 0-13-15,0 0-15 0,20 25-26 16,-13-16-21-16,2-2-23 0,2 3-47 0,1 1-153 15,1-1-360-15,2 3 160 0</inkml:trace>
          <inkml:trace contextRef="#ctx0" brushRef="#br0" timeOffset="86862.08">387 6795 42 0,'0'0'230'0,"19"6"-1"0,-8-6-9 0,4 0-9 16,5-3-9-16,9 0-11 0,-4-1-15 0,2 2-16 15,4-3-16-15,-4 1-15 0,0 2-8 0,-2 1-14 16,-5-2-13-16,-1 0-9 0,-2 2-12 0,-1 1-16 15,-3 0-28-15,-1 0-28 0,-1-3-26 0,-11 3-24 16,13 3-17-16,-13-3-26 0,15 1-32 0,-15-1-32 16,0 0-176-16,0 0-359 0,0 0 159 0</inkml:trace>
          <inkml:trace contextRef="#ctx0" brushRef="#br0" timeOffset="86640.85">397 6533 177 0,'0'0'199'0,"12"3"-10"0,-12-3-9 0,17 0-6 15,-17 0-4-15,19-4-6 0,-3 2-10 16,-2 2-14-16,1-4-1 0,-5 3-12 0,4 0-11 16,2-1-7-16,-16 2-10 0,27-2-13 0,-18 2-6 15,3-1-7-15,-12 1-8 0,19-5-9 0,-8 5-4 16,-11 0-6-16,16 3-5 0,-16-3-2 0,12 2-4 15,-12-2-3-15,0 0-4 0,15 3-5 0,-9 0-3 16,-6-3-6-16,0 0-11 0,12 5-10 0,-12-5-14 0,7 6-12 16,-7-6-16-16,3 8-17 0,-3-8-9 0,0 0-21 15,6 13-17-15,-6-13-13 0,0 0-46 0,0 15-174 16,0-15-374-16,0 0 166 0</inkml:trace>
          <inkml:trace contextRef="#ctx0" brushRef="#br0" timeOffset="87584.88">1194 6502 202 0,'0'0'195'0,"1"-18"-16"0,-1 18-14 0,12-13-19 16,-9 8-3-16,8-5-8 0,-3 3-10 0,6 0-9 16,5-6-6-16,-2 8-4 0,5-6-7 15,-3 3-2-15,7 0-6 0,1 0-7 0,-5 1-11 0,5 1-7 16,-8 1-4-16,-1 3-6 0,-1 2-6 0,-1-4-6 15,-3 8-5-15,1-4-5 0,-14 0-6 0,16 3 2 0,-4 1-8 16,-6 2-2-16,2-1-1 0,-8-5-2 0,9 13 0 16,-7-6 0-16,0 3-3 0,-2-10-2 15,-2 19 0-15,0-6-2 0,-7 0 1 0,1 0-2 0,2-4-1 16,-3 6 1-16,-1-5-4 0,1 3 1 0,-5-2 0 16,2 0 1-16,5 1 0 0,-6-4-3 15,1 6 0-15,7-6-1 0,-4 3 3 0,0-5-3 0,2 3 0 16,-2 0-1-16,1-1-4 0,2-1 2 0,6-7 1 15,-6 13 1-15,2-7-6 0,4-6 4 0,-3 12 1 16,3-12-1-16,0 0 0 0,0 13 4 0,0-13-6 16,0 0 6-16,4 11-2 0,-4-11-1 0,9 6 0 15,-9-6 2-15,14 3 0 0,-14-3 0 0,16 1-1 16,-16-1-1-16,15 0-2 0,-15 0 2 0,11 6-3 16,-11-6 2-16,15 0-4 0,-15 0 2 0,7 4-1 15,-7-4 2-15,0 0-1 0,9 3-1 0,-9-3 1 16,10 4 0-16,-10-4 2 0,8 7-1 0,-8-7 0 0,9 8 1 15,-9-8-2-15,9 9 2 0,-5-4-1 0,-4-5 2 16,6 12 2-16,0-7 4 0,-6-5-2 0,0 14 3 16,5-8-4-16,-5-6 2 0,1 13 2 0,-1-13 4 15,0 13-2-15,0-13 5 0,-1 18-4 0,-4-11 2 16,5-7 2-16,-12 16-5 0,5-10 2 0,-2 7 0 16,-5-4 0-16,1 0-4 0,-3 2 0 0,-1-2-5 15,2-1-11-15,-1 1-17 0,2-2-17 0,1 0-15 16,-2 2-22-16,2-5-25 0,2 0-23 0,11-4-29 0,-9 6-45 15,9-6-150-15,-13 3-381 0,13-3 168 16</inkml:trace>
          <inkml:trace contextRef="#ctx0" brushRef="#br0" timeOffset="87826">2030 6815 242 0,'0'0'235'16,"0"0"-25"-16,17 1-26 0,-17-1-16 0,0 0-19 16,3 10-14-16,-3-10-11 0,0 11-9 0,0-11-3 15,-12 20-4-15,10-13-12 0,-7 6-7 0,-1 0-9 16,1 1-9-16,-7 5-7 0,2-1-5 0,-1 6-6 16,2-2-2-16,-7-1-6 0,7 2-6 0,-6-1-13 15,5 0-23-15,-2 1-26 0,-1-2-21 0,5-3-30 16,2-1-30-16,1-2-24 0,6-2-63 0,-7 1-125 0,7-6-342 15,3 0 152-15</inkml:trace>
        </inkml:traceGroup>
        <inkml:traceGroup>
          <inkml:annotationXML>
            <emma:emma xmlns:emma="http://www.w3.org/2003/04/emma" version="1.0">
              <emma:interpretation id="{B5284DA5-CCF9-4FF0-A884-D1E04E865CB4}" emma:medium="tactile" emma:mode="ink">
                <msink:context xmlns:msink="http://schemas.microsoft.com/ink/2010/main" type="inkWord" rotatedBoundingBox="9133,7352 11997,7262 12009,7647 9145,7737"/>
              </emma:interpretation>
            </emma:emma>
          </inkml:annotationXML>
          <inkml:trace contextRef="#ctx0" brushRef="#br0" timeOffset="89504.03">3323 6718 105 0,'0'0'182'15,"11"-7"-8"-15,-11 7 4 0,9-10-7 0,-9 10-5 16,7-4-5-16,-7 4-6 0,0 0-6 0,6-10-8 16,-6 10-14-16,0 0-17 0,0 0-12 0,0 0-11 15,0 0-11-15,0 0-5 0,0 0-7 0,14 20-3 0,-14-20-5 16,0 15-5-16,3-2-1 0,-3 1 0 15,0 3-8-15,0 1-2 0,0-1 2 0,6 4-3 16,-6 0-5-16,3-2-3 0,1 1-3 0,-1-3-3 0,0-2-5 16,-3 6 5-16,3-4-5 0,0-4-3 0,-3-2 3 15,6 2-7-15,-6-2 3 0,3-3-3 16,-3-8-2-16,4 17 2 0,-4-7-4 0,0-10-1 0,3 11 3 16,-3-11-2-16,3 8 1 0,-3-8 2 0,0 0-2 15,6 8 0-15,-6-8-9 0,0 0-10 0,0 0-2 16,14-19-18-16,-5 7-9 0,-2-1-1 0,2-4-3 15,-1 3-5-15,2-8 0 0,2 2 2 0,-2-1 6 16,4 0-3-16,-5 0 2 0,4-2 15 0,-4 1 2 16,-3 7 9-16,4 1 12 0,-4 1 2 0,2-3 3 15,1 4 10-15,-3 4 6 0,-2-4 8 0,2 3-1 16,2 2 5-16,-8 7-4 0,6-13-4 0,-6 13-4 0,6-7-2 16,-6 7-5-16,9-4 2 0,-9 4-4 0,0 0-3 15,10 0 0-15,-10 0 0 0,0 0 1 0,13 9 0 16,-10-3-2-16,-3-6 1 0,12 16-2 0,-7-8 0 15,-2 1-2-15,6 3 6 0,-5 0-2 0,2 0-4 16,-3 2 0-16,3 0 4 0,2-3-5 0,1-4 4 16,-5 6-3-16,-1-6 4 0,3 2-1 0,4 2-3 15,-4-3 1-15,2-3 3 0,1 1-4 0,-9-6 2 16,13 10 1-16,-4-8 3 0,-9-2-4 0,14 2 3 16,-2-2-2-16,-12 0 0 0,13-4-1 0,0 1-1 15,-1-1 1-15,-1-3 1 0,1 0-6 0,-5 0 6 16,4-3-1-16,2-1-2 0,-1 0-1 0,-3 0-1 15,-2-3 2-15,4 2-3 0,-5 1 0 0,0 3 2 0,1-2 4 16,-4 3 5-16,-3 7-1 0,9-13 2 0,-9 13-3 16,6-7 1-16,-6 7-5 0,8-7 1 15,-8 7-3-15,0 0 0 0,8-6-1 0,-8 6-3 0,0 0 1 16,20 8 6-16,-20-8-7 0,13 11 3 0,-5-6-1 16,-2 2 2-16,4 1-1 0,2 4 2 0,0 1-1 15,-2-1 0-15,1 2-3 0,4 0 4 0,1-1-2 16,-5 2-2-16,4-4 3 0,-2 5 5 0,-3-9-5 15,4 4-1-15,-2-1 0 0,1-2 4 0,-2-3 1 16,-2 0-4-16,-2 1-6 0,2-1 0 0,1-2-3 16,-10-3 0-16,18 0 0 0,-18 0-3 0,17-1-4 15,-17 1 1-15,19-6-2 0,-11-1-5 0,2 2-7 16,2-5-1-16,1 0-10 0,2-2-4 0,-1 0-7 16,2-6 0-16,3 2-6 0,5 1 3 0,-4 1 3 15,2 0 6-15,-1 0 2 0,0 4 4 0,-6-1 6 16,-2 5 4-16,-2-2 6 0,1 2 11 0,-8 1 5 0,-4 5 0 15,16-6 1-15,-10 2 2 0,-6 4-4 16,0 0 7-16,17 4 3 0,-17-4 3 0,13 6 3 0,-10-1-3 16,-3-5 5-16,12 10 0 0,-7-4-1 0,-2 3 0 15,3-1-2-15,-2 0 2 0,1 0 4 0,-1 0-2 16,-4-8 1-16,13 14 1 0,-7-6 1 0,0-4-1 16,2 3 1-16,1 0 2 0,1-2-2 0,2 1-1 15,2-3-3-15,2 0 3 0,3 4-4 0,1-6-1 16,-1-1 4-16,1 2-3 0,-1-2-5 0,0 0 3 15,1-2-6-15,-4 1-6 0,0-6-7 0,1 3-5 16,-2-2-9-16,-2-3-5 0,-2 1-4 0,-2 0 0 16,-5-2 2-16,2 3 5 0,-6-4 0 0,3-2 3 0,-3 13-4 15,-6-22 4-15,3 15 3 0,-4-2 5 0,-4-2 1 16,-1 0 7-16,-1 2 5 0,-4 1 3 0,0 5 10 16,-7-5 6-16,4 5 1 0,1 1 3 0,-3 0 1 15,2 2-1-15,4 0-5 0,-4 2-2 0,1 3 2 16,6-1-2-16,-1 2-1 0,1 1-3 0,4 4-2 15,-2-4 0-15,4 8 1 0,-1-8-1 0,5 2 0 16,0 2 2-16,2 0-2 0,1-11-5 0,1 24-1 16,1-15 4-16,2 2 1 0,2 0 1 0,2 0-3 15,4 0-2-15,1-2 2 0,1 2 0 0,1-7-9 16,-2 1-10-16,0-3-9 0,4 2-11 0,-1-4-10 16,-1 0-11-16,1 0-11 0,1-4-11 0,-4 3-9 0,4-4-6 15,-2 0-8-15,-2-4 11 0,0 1 1 0,1-2 4 16,1-1 11-16,-3-3-4 0,-2 0 5 0,4 2 17 15,-7-1 16-15,8 0 15 0,-2-4 18 0,-5 3 8 16,2 3 13-16,-1 1 14 0,2-2 7 0,-4 5 8 16,2 0 2-16,-1 1 3 0,-1-1-5 0,-7 7 4 15,16-7 1-15,-10 3-9 0,-6 4 9 0,14 0 5 16,-14 0-2-16,19 1-2 0,-10 3 0 0,2-1-2 16,-2 3 5-16,4 3 2 0,0-1 0 0,1 3 0 15,4 0-3-15,1 2-4 0,0 1 2 0,2-3-9 16,-1 3 3-16,-1 1-7 0,3-2-2 0,-7-2-3 15,2 2-2-15,-2-6-3 0,3 2-1 0,-3 0-6 0,1-1-16 16,-1 1-18-16,0-2-27 0,-6-2-22 0,1-1-23 16,-2 2-24-16,-8-6-16 0,13 3-30 15,-13-3-51-15,0 0-162 0,0 0-399 0,15-8 176 0</inkml:trace>
          <inkml:trace contextRef="#ctx0" brushRef="#br0" timeOffset="89757.9">5771 6645 183 0,'0'0'216'0,"16"-2"-17"0,-16 2-12 0,18 0-12 15,-18 0-13-15,21 2-13 0,-6 5-11 0,-2-1-7 16,4-1-5-16,-4 2-6 0,2 3-12 0,0-3-7 0,-2 3-6 16,4 2-10-16,-2-3-6 0,-2 2-9 0,2 0-5 15,3 4-8-15,-6-3 0 0,3 0-7 16,-3 0-5-16,-3-1-5 0,4 2-5 0,-3-2-1 0,-1-1-7 15,3 1 0-15,-4-1-1 0,1-5-5 16,1 7-15-16,-2-7-12 0,-1 2-19 0,-1-1-13 16,2 1-18-16,-8-7-14 0,10 4-19 0,-10-4-25 0,9 3-37 15,-9-3-70-15,0 0-120 0,16-12-370 0,-16 12 165 16</inkml:trace>
          <inkml:trace contextRef="#ctx0" brushRef="#br0" timeOffset="89982.86">6188 6654 56 0,'-24'4'236'0,"11"-2"-20"0,-2 3-15 0,-3 0-18 0,-1 7-13 16,-1-1-13-16,0 3-13 0,-1 1-15 16,-3 1-12-16,6 1-9 0,-1-1-10 0,-1 3-8 15,2-1-10-15,-1 0-7 0,2 2-13 0,-2-2-3 0,9-4-19 16,-5 7-25-16,3-10-12 0,0 4-17 0,3-1-20 15,1-1-24-15,3 0-14 0,-1-2-36 0,4-5-27 16,2-6-162-16,0 0-325 0,2 14 144 0</inkml:trace>
        </inkml:traceGroup>
        <inkml:traceGroup>
          <inkml:annotationXML>
            <emma:emma xmlns:emma="http://www.w3.org/2003/04/emma" version="1.0">
              <emma:interpretation id="{1AC1B1EC-6858-482A-9874-85F7323CED77}" emma:medium="tactile" emma:mode="ink">
                <msink:context xmlns:msink="http://schemas.microsoft.com/ink/2010/main" type="inkWord" rotatedBoundingBox="12553,7146 14531,7084 14563,8109 12585,8171"/>
              </emma:interpretation>
            </emma:emma>
          </inkml:annotationXML>
          <inkml:trace contextRef="#ctx0" brushRef="#br0" timeOffset="90670.19">7035 6473 56 0,'0'0'177'15,"0"0"-13"-15,0 0-11 0,0 0-11 0,-14 5-10 16,14-5-13-16,-8 6-7 0,8-6-15 0,-7 9-2 16,7-9-9-16,-8 9-11 0,2-3-1 0,6-6-8 15,-7 12 1-15,1-6-10 0,6-6-6 0,-8 17-1 0,4-9-2 16,4-8-6-16,-6 16 1 0,4-8 0 15,2-8-2-15,-4 19-10 0,4-10-3 0,0-9 3 16,0 20-2-16,3-9-4 0,-2-2 0 0,-1-9-3 0,6 16-2 16,0-8 5-16,-3 0-5 0,3 0-2 0,-6-8 1 15,8 14-3-15,-4-4-4 0,-1-5 0 0,-3-5 5 16,5 10-1-16,-5-10 9 0,-2 13 9 0,2-13 3 16,-6 13 8-16,0-8-3 0,-4 2 2 0,-5 0-3 15,0 0-3-15,-3-1-6 0,3 4 0 0,-3-3-2 16,2 0-2-16,-2-1-6 0,0 3-2 0,5-2-2 15,-1-1 1-15,1-1-5 0,2 4 3 0,1-4-6 16,2 1-2-16,8-6-4 0,-9 9 4 0,9-9-4 16,-8 11 2-16,8-11-4 0,-2 9-1 0,2-9-4 15,0 0-4-15,8 13-3 0,-8-13-2 0,13 7 1 16,-6-3-2-16,4 0 3 0,-11-4 0 0,15 3 1 16,-8 3 0-16,2-4-1 0,-9-2 3 0,14 5-1 0,-14-5 3 15,10 8-4-15,-4-6 1 0,1 3 5 0,-1 2 5 16,-6-7-1-16,8 13 2 0,-2-6 5 0,-2 3 3 15,-1 1 3-15,3 1 2 0,-3 1-2 0,0 0-1 16,-1 2 2-16,1-1 1 0,-2 1-9 0,1 1 3 16,1-2 1-16,-2 3-1 0,1-6-3 0,-1 6 0 15,4-1 0-15,-1-1 2 0,-2-3-2 0,-1 1-16 16,4-2-18-16,-4 0-17 0,5 2-27 0,-6-2-20 16,3-4-25-16,-3-7-37 0,6 13-26 0,-6-13-213 15,9 11-423-15,-9-11 186 0</inkml:trace>
          <inkml:trace contextRef="#ctx0" brushRef="#br0" timeOffset="91109.85">7434 6850 123 0,'0'0'226'0,"0"0"-13"0,0 0-21 16,0 0-16-16,-3-10-20 0,3 10-13 0,0 0-14 15,0 0-15-15,13-14-9 0,-13 14-10 0,9-10-7 16,0 4-7-16,-9 6-12 0,13-13-4 0,-8 5-6 16,5-3-6-16,-1 0-6 0,-1-1-6 0,4-1-7 15,-2 0 1-15,-1 0-4 0,-2-2-2 0,-2 1-4 16,2-1-2-16,-2 2 1 0,2-2 3 0,1 5 3 0,-2-1 12 15,0 1 10-15,-5 3 5 0,-1 7 2 0,6-9-2 16,-6 9-7-16,3-11-2 0,-3 11-14 16,0 0-1-16,0 0-3 0,0 0-7 0,0 0 1 0,0 0 1 15,0 0-7-15,0 0-2 0,-15 34-2 0,11-18 5 16,1 0 1-16,-2 1 3 0,-1 5 0 0,3 3 5 16,2-8-5-16,-2 6-1 0,1-1-1 0,1-3-4 15,1 0 1-15,1-2 2 0,1 1-3 0,1-1 0 16,0 5-8-16,-2 2 3 0,-1-8-1 0,0 2 2 15,3-3-13-15,-6 2-24 0,6-4-25 0,-6-2-28 16,0 3-33-16,3-14-33 0,0 17-41 0,0-17-54 16,-10 9-180-16,10-9-451 0,-3 10 200 0</inkml:trace>
          <inkml:trace contextRef="#ctx0" brushRef="#br0" timeOffset="91524.8">7838 6859 67 0,'4'-8'270'0,"2"-3"-22"0,3 1-20 0,2-1-12 15,-4 0-22-15,2-2-16 0,4 2-18 0,1-2-16 16,-2 2-12-16,0-2-14 0,1 1-11 0,-1-5-12 16,2 6-8-16,-4-6-7 0,0 2-8 0,-1 0-11 15,3 0-2-15,-6 0-8 0,0 1-3 0,2 1-7 0,-4-3-6 16,-1 1-1-16,2 4-3 0,-4 4 0 15,-1 7 4-15,5-17 0 0,-2 10-1 0,-3 7 0 16,0 0 0-16,1-17-2 0,-1 17-5 0,3-8-4 0,-3 8-3 16,0 0-4-16,0 0 0 0,0 0-4 0,0 0 5 15,0 0-4-15,0 0-3 0,-16 25 5 0,11-12 4 16,-1 0 0-16,2 3 5 0,-2 1 3 0,4 3 5 16,-2-2-2-16,2 3 1 0,2 3-2 0,0 1-3 15,0 0 0-15,2-4-6 0,1 2 2 0,0-5-2 16,1 3 2-16,2 2-4 0,-3-4 3 0,2-4-5 15,1 6-14-15,-3-3-24 0,3 5-28 0,-2-9-29 16,-1-2-30-16,0 0-25 0,0 2-35 0,-2-7-36 16,4 3-69-16,-5-10-147 0,6 12-455 0,1-6 202 15</inkml:trace>
          <inkml:trace contextRef="#ctx0" brushRef="#br0" timeOffset="91685.03">8725 6914 208 0,'0'0'258'0,"6"13"-12"0,-4-6-9 0,-2-7-17 15,4 22-12-15,-5-8-19 0,1 3-15 0,-3 0-14 16,0 4-12-16,-2 3-11 0,-4 0-16 0,-4-1-12 16,-7 12-8-16,-3-4-21 0,-7 3-27 0,-6 1-49 15,-7 0-53-15,-15 10-54 0,-7-6-59 0,1 2-229 16,2-5-421-16,-4-1 187 0</inkml:trace>
        </inkml:traceGroup>
        <inkml:traceGroup>
          <inkml:annotationXML>
            <emma:emma xmlns:emma="http://www.w3.org/2003/04/emma" version="1.0">
              <emma:interpretation id="{27E38348-6E9E-443D-85C1-1F6FF093AA76}" emma:medium="tactile" emma:mode="ink">
                <msink:context xmlns:msink="http://schemas.microsoft.com/ink/2010/main" type="inkWord" rotatedBoundingBox="15521,7089 18387,7000 18408,7691 15543,7780"/>
              </emma:interpretation>
            </emma:emma>
          </inkml:annotationXML>
          <inkml:trace contextRef="#ctx0" brushRef="#br0" timeOffset="93010.73">9808 6536 287 0,'4'-6'287'0,"-4"6"-12"0,6-8-19 0,-6 8-27 16,0 0-20-16,2-10-25 0,-2 10-19 0,0 0-17 15,0 0-10-15,0 0-15 0,0 0-6 0,4 32-9 16,-2-19-5-16,-7 5-5 0,5-1-7 0,0 8-9 16,-1-1-2-16,-1 0-8 0,2 1 1 15,0-1-8-15,2 2-8 0,2-2 3 0,-1 1-11 0,2-1-3 0,-4 0-5 16,4 3-6-16,1-3-2 0,-5-2-4 0,5 3-1 15,2-4-2-15,-2 3 0 0,-3-10-3 0,3 4-22 16,-2-3-10-16,-1 0-20 0,0-6-19 0,-2 6-21 16,4-4-27-16,-4 0-26 0,-1-11-22 0,0 17-27 15,0-17-19-15,0 0-52 0,-6 7-179 0,6-7-456 16,0 0 202-16</inkml:trace>
          <inkml:trace contextRef="#ctx0" brushRef="#br0" timeOffset="93384.8">9720 6483 62 0,'1'-16'213'0,"-1"16"-13"0,3-14-8 0,-3 14-8 16,3-7-8-16,-3 7-17 0,0 0-11 0,2-13-18 15,-2 13-15-15,0 0-11 0,6-8-9 0,-6 8-9 16,0 0-9-16,0 0-3 0,25 11-7 0,-13-5-7 16,0 1 2-16,3 0-4 0,0 3 3 0,4-3-2 15,-4 3-3-15,3 0-4 0,6 3-5 0,-9-2-2 16,4 2-8-16,-4 0-4 0,-1-2-2 0,-2-1-3 16,1 0-1-16,-7-2-1 0,3 2-3 0,-5 1-3 15,-4-4 3-15,0-7-4 0,-6 18 2 0,0-10-6 0,-6 1 3 16,-2 4-6-16,-1-6 4 0,-11 3-5 15,2 1-1-15,2-3-9 0,-2-1-5 0,2 6-9 16,2-5-12-16,3-2-12 0,0-1-16 0,2 0-16 0,5-1-11 16,-2 0-22-16,12-4-8 0,-14 7-3 15,14-7-22-15,0 0-27 0,0 0-180 0,0 0-370 16,0 0 164-16</inkml:trace>
          <inkml:trace contextRef="#ctx0" brushRef="#br0" timeOffset="93681.81">10464 6509 159 0,'0'0'257'0,"0"0"-28"0,0 0-24 15,0 0-21-15,0 0-13 0,0 0-8 0,0 0-3 0,0 0-10 16,-16 27-2-16,11-13-9 0,4 3-6 15,-4 1 1-15,2 0-14 0,-1-1-6 0,5 6-4 0,-4-4-6 16,0 4-4-16,3-1-14 0,0 0-3 0,-1 2-15 16,1-7 1-16,-3 8-7 0,3-10-3 15,0 5-10-15,-3-3 0 0,3-2-9 0,0 5-1 0,0-6-9 16,0 7-23-16,3-4-22 0,-3-6-20 0,0 2-17 16,1-1-25-16,1-1-29 0,-2-11-16 0,4 15-25 15,-4-15-38-15,9 4-74 0,-9-4-146 0,0 0-437 16,27-10 195-16</inkml:trace>
          <inkml:trace contextRef="#ctx0" brushRef="#br0" timeOffset="94250.62">10770 6644 54 0,'0'0'184'0,"12"-14"-15"0,-2 7-19 0,1 0-14 0,2-3-7 16,1 2-10-16,2 2-2 0,-3-1-7 0,4-4-4 16,2 5-10-16,-1-1-8 0,-2 1 6 0,2 1-2 15,0-1 0-15,-3 2-1 0,0 0-10 0,-3 1-8 16,-2 2-9-16,-10 1-5 0,15 1-9 0,-15-1-3 16,14 6-11-16,-8-2 2 0,-6-4-6 0,6 12 0 15,-6-12-1-15,0 17 0 0,0-10 0 0,0-7-5 16,-6 18 6-16,1-9 5 0,2 1-3 0,-1 2-2 15,-2-4-4-15,-2 1 0 0,2 4-5 0,-3-4-1 0,1 2-2 16,0-3-1-16,1 0-5 0,1-1 2 0,0 3-3 16,1-4 3-16,5-6-7 0,-10 12 0 0,7-6 1 15,3-6-1-15,-5 11-5 0,5-11 3 0,0 0 0 16,2 13 2-16,-2-13-4 0,6 8 3 0,-6-8-3 16,13 4 0-16,-5-1-1 0,-8-3-1 0,18 5 1 15,-10-4-3-15,-8-1 1 0,18 4 0 0,-9 0 0 16,2-3 2-16,-11-1-6 0,15 2 4 0,-15-2-5 15,12 4 1-15,-12-4 1 0,13 6-1 0,-8-2-3 16,-5-4 4-16,8 10 0 0,-8-10 2 0,6 11-4 16,-3-5 3-16,-3-6 1 0,3 12-3 0,-3-12 0 15,2 15 4-15,-2-15 0 0,0 15 0 0,0-15 2 0,-5 14 0 16,5-14-1-16,-3 15 0 0,-3-8 0 16,0 0 2-16,-1 0-3 0,0-1 6 0,7-6-6 15,-14 10-12-15,4-5-14 0,1 1-11 0,-3-1-20 0,4 1-10 16,8-6-18-16,-21 4-24 0,11-1-20 0,10-3-22 15,-19-3-56-15,19 3-139 0,-17-8-372 0,11 1 165 16</inkml:trace>
          <inkml:trace contextRef="#ctx0" brushRef="#br0" timeOffset="94491.74">11551 6418 140 0,'14'15'217'0,"-2"1"-13"0,3 5-7 0,-2 2-15 16,0 3-21-16,4-2-5 0,-4 8-13 15,-4-4-15-15,2-2-14 0,-4 3-8 0,-1-2-7 0,-4-1-12 16,-2-1-4-16,-5 3-10 0,-2-2-5 0,-2-1-8 15,-5 0-12-15,1-1-17 0,-5-2-20 16,0-2-20-16,2-1-23 0,2-5-23 0,1-1-29 0,-1 0-28 16,1-1-39-16,0-2-161 0,1-4-336 0,1 1 150 15</inkml:trace>
          <inkml:trace contextRef="#ctx0" brushRef="#br0" timeOffset="94859.86">12126 6693 231 0,'0'0'231'0,"0"0"-12"0,0 0-22 0,20-8-9 16,-12 6-12-16,-8 2-8 0,25-1-14 0,-10-3-8 15,0 1-9-15,1 2-8 0,1-1-10 0,2 0-8 16,7 1-6-16,-7-1-7 0,6-5-5 0,-1 6-8 16,3 1-6-16,-2-1-10 15,-1-2-6-15,-4 3-7 0,-2-1-7 0,-1-1-2 0,1 2-6 0,-3 0-3 0,0 0-8 16,-4-3-13-16,-11 3-16 0,19 0-21 15,-19 0-18-15,13 3-25 0,-13-3-20 0,0 0-14 16,9 3-19-16,-9-3-20 0,0 0-29 0,0 0-57 0,0 0-135 16,0 0-385-16,0 0 170 0</inkml:trace>
          <inkml:trace contextRef="#ctx0" brushRef="#br0" timeOffset="95067.31">12333 6466 204 0,'0'0'215'16,"0"0"-19"-16,0 16-9 0,3-3-7 0,-3 1-6 0,6 3-15 15,0 7-11-15,0-7-11 0,0 5-11 16,3 5-14-16,0-2-12 0,0 1-6 0,-4-3-9 16,1 3-6-16,-3 0-8 0,5-1-15 0,-4-1-22 0,1 1-32 15,-2-4-29-15,3 4-31 0,-5-8-40 0,2 3-39 16,-6-5-204-16,8-1-367 0,-5-1 163 15</inkml:trace>
        </inkml:traceGroup>
        <inkml:traceGroup>
          <inkml:annotationXML>
            <emma:emma xmlns:emma="http://www.w3.org/2003/04/emma" version="1.0">
              <emma:interpretation id="{0F4375B0-12D3-451E-9C94-B9E60F31C074}" emma:medium="tactile" emma:mode="ink">
                <msink:context xmlns:msink="http://schemas.microsoft.com/ink/2010/main" type="inkWord" rotatedBoundingBox="18964,6877 20162,6840 20182,7461 18984,7499">
                  <msink:destinationLink direction="with" ref="{F1597366-3E5D-4F44-8D06-7B36BA7D7566}"/>
                </msink:context>
              </emma:interpretation>
            </emma:emma>
          </inkml:annotationXML>
          <inkml:trace contextRef="#ctx0" brushRef="#br0" timeOffset="95801.48">13164 6547 140 0,'0'0'254'0,"0"0"-19"16,0 0-20-16,0 0-18 0,0 0-14 0,0 0-14 15,0 0-11-15,0 0-13 0,0 0-6 0,32 0-11 16,-24 7-7-16,4 0-9 0,0 4-8 0,-3-2-10 15,4 2-6-15,-3 0-8 0,-1 4-4 0,3-3-12 16,-4 3-5-16,1 0 1 0,0-3-8 0,-2 2-5 16,1-2 0-16,-1 4-10 0,-1-5-2 0,-1 0-5 15,-1-1-2-15,0-3-3 0,1 0-2 0,-5-7-1 0,4 17-1 16,-1-10-2-16,-3-7 0 0,3 11-3 16,-3-11 2-16,6 6-2 0,-6-6 4 0,0 0-3 15,0 0 11-15,0 0 7 0,0 0-7 0,0 0 3 0,0 0-8 16,0 0 2-16,0 0-5 0,17-17-4 0,-14 6 0 15,1-3 0-15,-1-2-14 0,2-5-8 0,2-4 2 16,-2 2-3-16,2-3-2 0,1-1 0 0,0 0-1 16,3 5 3-16,-2-6-3 0,3 4 3 0,-5 3 2 15,1 4 0-15,4 2-6 0,-2 0 4 0,-1 5-4 16,3-3-15-16,1 4-12 0,1 3-17 0,-5 3-14 16,7-3-15-16,-1 3-26 0,1 3-14 0,1 2-36 15,4-2-34-15,6 3-238 0,-2-3-466 0,3 4 207 0</inkml:trace>
          <inkml:trace contextRef="#ctx0" brushRef="#br0" timeOffset="96084.74">14352 6186 43 0,'-15'-7'242'0,"6"5"-22"15,9 2-19-15,0 0-11 0,-30 9-11 0,20 2-8 16,-2 0-7-16,-3 6-6 0,-1 2-9 0,1 4-5 16,1 1-12-16,1 2-8 0,0 8-10 15,1-7-5-15,4 0-11 0,4 1-6 0,1 6-7 0,-2-3-7 16,4-5-7-16,2 0-8 0,1 2-2 0,2-3-7 16,1 2-8-16,-1-3-2 0,1-6-7 0,2 7 1 15,-1-5-4-15,2-2-16 0,-1-6-21 0,2 0-23 16,-5 0-18-16,5-4-24 0,-4 1-28 0,5-2-30 0,-1-5-47 15,8 2-64-15,-17-4-161 0,24-4-431 0,-7 2 190 16</inkml:trace>
        </inkml:traceGroup>
        <inkml:traceGroup>
          <inkml:annotationXML>
            <emma:emma xmlns:emma="http://www.w3.org/2003/04/emma" version="1.0">
              <emma:interpretation id="{9F9BDE96-A322-42F9-B6F4-E3A21DC97229}" emma:medium="tactile" emma:mode="ink">
                <msink:context xmlns:msink="http://schemas.microsoft.com/ink/2010/main" type="inkWord" rotatedBoundingBox="20641,6544 23639,6451 23669,7420 20671,7514">
                  <msink:destinationLink direction="with" ref="{F1597366-3E5D-4F44-8D06-7B36BA7D7566}"/>
                </msink:context>
              </emma:interpretation>
            </emma:emma>
          </inkml:annotationXML>
          <inkml:trace contextRef="#ctx0" brushRef="#br0" timeOffset="96708.56">14901 6302 65 0,'-9'5'204'0,"-1"2"-23"0,2-1-6 16,1 1-20-16,1-1-8 0,6-6-17 0,-8 14-11 0,4-5-6 16,1-1-12-16,3-8-2 0,0 18-12 0,0-18-8 15,3 12-3-15,3-2-5 0,0-1-3 16,1-2-2-16,1-2-2 0,4 6-2 0,1 1-7 0,-1-7-1 16,4 5 1-16,1-3-2 0,4 4-4 0,-2-4 1 15,-3 0-2-15,2 3-2 0,2-3-3 0,2 3-4 16,-4-2-6-16,-3-1-2 0,1 0-1 0,-1 0-6 15,-3-1-2-15,-3-2 0 0,2 3-3 0,-4 0-1 16,0-1-5-16,-1-1 5 0,-6-5-3 0,8 12 4 16,-7-7 4-16,-1-5 6 0,3 14 5 0,-3-14 4 15,0 0 4-15,-13 17-2 0,4-13-4 0,-4 3-3 16,-1 0-2-16,-1-1-3 0,0-2-2 0,-1 3-3 16,-1-2-5-16,0 3-1 0,-3-4-14 0,4 0-13 15,-2 0-21-15,4 2-14 0,0 1-24 0,-3-5-19 16,7 3-17-16,-1-2-21 0,11-3-19 0,-13 5-26 0,13-5-25 15,0 0-180-15,0 0-407 0,0 0 180 0</inkml:trace>
          <inkml:trace contextRef="#ctx0" brushRef="#br0" timeOffset="96364.12">15075 6205 157 0,'20'-2'209'0,"-1"0"-16"0,1-5-18 0,-2 7-14 0,2 0-16 15,0 0-13-15,-2-3-27 0,-3 3-2 0,0 0-8 16,-4 3-8-16,-11-3-14 0,20 0-17 0,-11 0-16 15,-9 0-23-15,13 3-19 0,-13-3-18 0,0 0-16 16,0 0-20-16,0 0-23 0,0 0-51 0,0 0-108 16,0 0-258-16,0 0 115 0</inkml:trace>
          <inkml:trace contextRef="#ctx0" brushRef="#br0" timeOffset="96941.48">15696 6477 155 0,'6'-10'290'16,"-6"10"-20"-16,9-8-25 0,-9 8-20 0,16-8-23 16,-5 6-15-16,5-3-18 0,0 0-15 0,2 2-16 15,2-4-14-15,7 6-14 0,-2-2-10 0,2 2-12 0,0-2-7 16,-3 0-7-16,1 2-3 0,-6 1-15 16,1 0-16-16,-1 1-24 0,-1-1-22 0,-2 0-24 15,-2 0-26-15,1 3-29 0,-5-3-33 0,2 3-29 0,-12-3-71 16,15-3-139-16,-15 3-385 0,0 0 172 0</inkml:trace>
          <inkml:trace contextRef="#ctx0" brushRef="#br0" timeOffset="97494.75">16386 6223 141 0,'5'-15'210'16,"-2"9"-19"-16,-3 6-18 0,10-11-16 0,-1 3-19 0,2 4-11 15,-1-4-14-15,4 3-10 0,-3 0-12 0,3 3-8 16,1-2-8-16,1 1-8 0,-2 0-8 0,1 2-6 16,-1-1-3-16,-14 2-4 0,27 0 1 0,-13 2-5 15,-1-1 3-15,-1 2-4 0,0 0-9 0,-3 2-1 16,1 1 2-16,-1 0-3 0,-1 1 2 0,-2 0-1 15,0 1-3-15,0 0 0 0,-2 0 0 0,-4 5-5 16,0-13 11-16,-6 21-6 0,0-9 3 0,-1 0 0 16,-4 5-3-16,-2-6-1 0,0 3-6 0,-2-2-1 15,-5 4-4-15,5-6 4 0,2 4-3 0,-1-5-3 16,1 2 0-16,1 1-3 0,0-4 1 0,0 3-2 16,8-4-3-16,-5-2 0 0,1 3 0 0,5 1-2 15,-3-2 1-15,6-7 1 0,0 14 0 0,0-14-2 16,6 14-2-16,0-8 2 0,-1 4-1 0,5-4-3 0,-1 1 5 15,-1-1-2-15,8 1-1 0,-3-1 0 0,-1-1 0 16,3 1-6-16,0 1 8 0,-1-2-2 0,2 2 4 16,-1-1 5-16,-2 0 3 0,2-1 0 0,-1 1 7 15,-1-2-3-15,-5 0 6 0,4 2-3 0,-2-1 1 16,-1 1-3-16,1-3 0 0,-5 4-3 0,4-2 0 16,-2 4-3-16,-7-9 1 0,8 9 0 0,-8-9-4 15,1 12 2-15,-1-12-3 0,0 0 1 0,-9 19 2 16,3-14 0-16,-6 3-4 0,-1-2-2 0,0-1-8 15,-1 1-16-15,-1 1-20 0,-1-2-11 0,1-2-10 16,-3 2-18-16,5 0-18 0,-1-5-16 0,4 3-21 0,10-3-18 16,-20-1-22-16,20 1-204 0,-18-2-404 0,18 2 179 15</inkml:trace>
          <inkml:trace contextRef="#ctx0" brushRef="#br0" timeOffset="97790.86">17165 6006 151 0,'0'0'214'0,"6"25"-16"16,-6-15-6-16,3 4-7 0,-3 0-8 0,3 4-3 15,3 5-10-15,-2 2-9 0,-1 3-11 0,5 10-10 0,-4-5-4 16,4 4-13-16,-2-10-10 0,1 9-7 16,-1-1-10-16,0-4-10 0,0 2-7 0,-3-4-9 15,0 0-5-15,-3-3-3 0,-5 8-5 0,-1-10-19 0,-1-2-19 16,-2-1-24-16,-3 1-36 0,-6-3-37 0,-1 0-29 16,4-10-43-16,0 2-78 0,-3-2-136 0,3-4-399 15,-1 5 177-15</inkml:trace>
          <inkml:trace contextRef="#ctx0" brushRef="#br0" timeOffset="98926.84">17642 5793 135 0,'9'0'164'0,"-9"0"-12"0,15 4-8 16,-15-4-24-16,12 2 8 0,-12-2-13 0,0 0-5 15,9 1-14-15,-9-1-8 0,0 0-11 0,0 0-7 16,12 3-8-16,-12-3 1 0,0 0-2 0,0 0-2 16,1 11 0-16,-1-11-3 0,0 0-9 0,0 0-6 15,-12 15 1-15,12-15-3 0,-6 6-8 0,2 3 1 16,4-9-3-16,-9 12-2 0,9-12-4 0,-3 12-1 16,3-12 4-16,-7 11 1 0,7-11-3 0,-5 15-5 15,5-7 2-15,0-8 0 0,-1 16-5 0,1-16 4 16,0 14 3-16,0-14 0 0,0 13 2 0,0-13-1 15,6 16 0-15,-3-10 1 0,-3-6 3 0,7 12 0 16,-1-6-2-16,0 0 0 0,0-1-1 0,1 4-1 16,1-5 3-16,-2 1-3 0,1 2-3 0,4-2 2 0,-4 0-2 15,1 0-1-15,-1 0 2 0,5-1-1 0,-12-4 0 16,15 7 1-16,-9-3-3 0,-6-4-1 0,13 7-2 16,-5-3-8-16,-8-4 6 0,12 6-4 0,-6-3-1 15,-6-3 1-15,6 8-3 0,-6-8 0 0,0 0 1 16,9 5-2-16,-9-5 1 0,0 0-2 0,0 0 4 15,3 11-2-15,-3-11 7 0,0 0 2 0,0 0 0 16,-17 15-1-16,17-15 1 0,-9 9 0 0,9-9 1 16,-12 6-3-16,5-1 1 0,-1 0-5 0,8-5 3 15,-15 9-4-15,9-6 2 0,-1 5-4 0,7-8 0 16,-15 11-2-16,8-5 0 0,1 0 1 0,6-6 0 16,-11 14-4-16,5-6 4 0,2-1-3 0,4-7 2 0,-8 13-4 15,7-5 5-15,1-8-1 0,-6 17-1 0,4-10-2 16,2-7 2-16,3 19-2 0,0-10 2 0,0 2-1 15,3 0-1-15,2 2 0 0,-1 1 0 0,4-1-2 16,-2 2 4-16,3-2-2 0,-4 2 1 0,4 0 0 16,0 5 0-16,0-3-3 0,-4 0-1 0,-2 1-1 15,1 3 3-15,-4-2-2 0,0 0-3 0,-1-1 2 16,-7 0-12-16,1-1-11 0,-7 3-14 0,-4-1-21 16,-1 1-25-16,-2-3-18 0,-6 3-32 0,2-1-30 15,2-5-57-15,-6 1-175 0,0 0-429 0,7 1 190 16</inkml:trace>
        </inkml:traceGroup>
        <inkml:traceGroup>
          <inkml:annotationXML>
            <emma:emma xmlns:emma="http://www.w3.org/2003/04/emma" version="1.0">
              <emma:interpretation id="{14E3EB9A-4937-41C3-9FA7-C73F343CDF6E}" emma:medium="tactile" emma:mode="ink">
                <msink:context xmlns:msink="http://schemas.microsoft.com/ink/2010/main" type="inkWord" rotatedBoundingBox="24238,6462 26070,6405 26095,7217 24263,7274"/>
              </emma:interpretation>
            </emma:emma>
          </inkml:annotationXML>
          <inkml:trace contextRef="#ctx0" brushRef="#br0" timeOffset="110921.62">18445 6362 100 0,'11'0'229'0,"7"0"-12"0,3 0-12 0,6-3-8 16,1 2-13-16,16-6-9 0,-4 4-12 0,2 2-14 16,-15-1-16-16,4-2-13 0,-6 3-13 0,-5-1-11 15,-3 2-11-15,1 0-5 0,0 0-16 0,-4 0-20 16,-14 0-25-16,19 0-23 0,-8 0-25 0,-11 0-15 16,0 0-20-16,13 2-17 0,-13-2-37 0,0 0-45 15,0 0-148-15,0 0-337 0,0 0 150 0</inkml:trace>
          <inkml:trace contextRef="#ctx0" brushRef="#br0" timeOffset="110675.86">18547 6110 16 0,'0'0'211'0,"0"0"-15"0,0 0-11 16,0 0-12-16,0 0-11 0,0 0-8 15,0 0-15-15,-10-4-11 0,10 4-9 0,0 0-9 0,0 0-5 16,0 0-4-16,0 0-6 0,0 0-4 0,0 0-2 16,0 0-7-16,0 0-4 0,0 0-4 0,0 0-4 15,0 0-5-15,45 0-8 0,-33 0 1 0,7 1-9 16,-3-1-7-16,4-1-3 0,7-1-5 0,-8 4 0 15,2-4-7-15,-2 4-2 0,1-1 1 0,-1 2-5 16,1-3-4-16,-4 0-3 0,2 0 2 0,-8 1-1 16,-10-1-3-16,18 4-3 0,-18-4-5 0,17 0-8 15,-17 0-5-15,10 0-9 0,-10 0-10 0,0 0-6 16,12 3-11-16,-12-3 0 0,0 0-11 0,7 7-12 16,-7-7-16-16,0 0-21 0,0 0-15 0,0 0-24 15,0 0-35-15,-19 21-156 0,19-21-360 0,-15 3 159 0</inkml:trace>
          <inkml:trace contextRef="#ctx0" brushRef="#br0" timeOffset="113349.12">19466 6149 181 0,'5'-8'185'0,"4"2"-18"0,-1-1-22 0,3-6-6 0,1 2-13 16,1 1-19-16,1-2-3 0,-2-1-11 0,1 2-7 15,0-3-11-15,4-5-7 0,-1-1-4 0,-2 0-2 16,5 2-7-16,-5-4-10 0,0 3 10 0,0 0-5 0,-4 3 1 16,-1 1-1-16,-1 3-5 0,-1-4-2 15,1 3-3-15,-4 2-1 0,1 2 3 0,-1 0 2 16,2 3-3-16,-6 6-4 0,3-12 3 0,-3 12-5 0,6-9-6 15,-6 9-4-15,0 0-4 0,4-8-2 0,-4 8-3 16,0 0-6-16,0 0 7 0,0 0-1 16,0 0-1-16,-16 37 3 0,9-21 6 0,2 1 0 0,4 8 2 15,-10 0 4-15,8 13-5 0,-1 0 4 0,2-11-4 16,2 10-1-16,-3-3 3 0,3 0-2 0,3-5 0 16,-3 6-8-16,3-8 3 0,2-3-2 0,1 1 0 15,-3 1-2-15,0-2-1 0,-3 1-3 0,3-6 1 16,-5-1-9-16,4 0-17 0,-2-5-24 0,0 2-19 0,-2-5-21 15,1 3-27-15,-2-4-26 0,3-9-25 16,0 17-65-16,0-17-135 0,0 0-383 0,3 10 170 16</inkml:trace>
          <inkml:trace contextRef="#ctx0" brushRef="#br0" timeOffset="113853.63">20082 6106 1 0,'5'-17'229'16,"-5"17"-16"-16,3-16-12 0,-1 8-12 0,1-2-17 16,3-3-5-16,2 2-13 0,-2-4-7 0,4-1-8 0,-1-1-8 15,-3 2-8-15,2 1-10 0,1-3-12 0,0-1-2 16,-2 5-10-16,5-9-8 0,-2 8-6 16,-5-4-8-16,1 3-6 0,-3 2-4 0,3-3-4 0,0 5-4 15,1 2-3-15,-4-2 1 0,0 2-7 0,-3 9 1 16,2-15-6-16,-2 15-2 0,6-11-7 0,-6 11-7 15,0 0-4-15,0 0 4 0,0 0-8 0,0 0 0 16,0 0-4-16,0 0 2 0,0 0-4 0,-8 57 0 16,5-32 1-16,0 11 2 0,3 3-2 0,0 1 4 15,0 2-3-15,0 0-1 0,6 2 4 0,-1-1-1 16,1-4 0-16,0 3-3 0,3-1 0 0,-5 1 4 16,3-6-9-16,-4-1-15 0,-3-5-24 0,6 6-29 15,-6-11-20-15,-7 2-34 0,4 0-32 0,-3-8-47 16,-4-2-216-16,4 0-451 0,-6-5 200 0</inkml:trace>
        </inkml:traceGroup>
      </inkml:traceGroup>
    </inkml:traceGroup>
    <inkml:traceGroup>
      <inkml:annotationXML>
        <emma:emma xmlns:emma="http://www.w3.org/2003/04/emma" version="1.0">
          <emma:interpretation id="{8887ACA0-D151-4F7D-8013-5D81921AB697}" emma:medium="tactile" emma:mode="ink">
            <msink:context xmlns:msink="http://schemas.microsoft.com/ink/2010/main" type="paragraph" rotatedBoundingBox="5763,9711 26706,9498 26732,12105 5789,1231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CA848EB-F5FA-47CF-A5CA-CF7FDB842326}" emma:medium="tactile" emma:mode="ink">
              <msink:context xmlns:msink="http://schemas.microsoft.com/ink/2010/main" type="line" rotatedBoundingBox="5763,9711 26706,9498 26721,10934 5778,11147"/>
            </emma:interpretation>
          </emma:emma>
        </inkml:annotationXML>
        <inkml:traceGroup>
          <inkml:annotationXML>
            <emma:emma xmlns:emma="http://www.w3.org/2003/04/emma" version="1.0">
              <emma:interpretation id="{0D23CE77-F269-4991-98A7-9062FE5FB638}" emma:medium="tactile" emma:mode="ink">
                <msink:context xmlns:msink="http://schemas.microsoft.com/ink/2010/main" type="inkWord" rotatedBoundingBox="5763,9711 8088,9687 8102,11080 5777,11104"/>
              </emma:interpretation>
            </emma:emma>
          </inkml:annotationXML>
          <inkml:trace contextRef="#ctx0" brushRef="#br0" timeOffset="119468.17">124 9163 256 0,'-6'-13'283'0,"3"-5"-15"0,2 5-17 0,-1 2-17 15,2 11-12-15,-1-19-19 0,-2 9-18 0,3 10-19 0,-2-15-16 16,-2 9-16-16,4 6-12 0,0 0-14 16,0-12-12-16,0 12-10 0,0 0-11 0,0 0-17 0,0 0-8 15,0 0-20-15,0 0-16 0,0 0-17 0,0 0-16 16,0 0-19-16,0 0-24 0,6 38-20 0,-2-24-28 15,-2 4-25-15,5-2-25 0,1 4-64 0,-2-1-136 16,3 4-390-16,1-1 173 0</inkml:trace>
          <inkml:trace contextRef="#ctx0" brushRef="#br0" timeOffset="119211.55">168 9458 30 0,'0'0'191'0,"0"0"-8"16,0 0-7-16,-6-7-16 0,6 7-15 0,0 0-7 0,0 0-11 15,0 0-10-15,0 0-8 0,0 0-6 16,0 0-6-16,0 0-9 0,-5-9-5 0,5 9-7 0,0 0-4 16,0 0-5-16,0 0-8 0,0 0-2 0,0 0-7 15,0 0-3-15,0 0-6 0,0 0-6 0,0 0-5 16,0 0-2-16,0 0-3 0,0 0-6 0,0 0 1 16,0 0-1-16,0 0-2 0,0 0 1 0,-6 24 2 15,6-24-2-15,0 13-3 0,0-13 2 0,2 20 2 16,-2-9 3-16,1-1 2 0,-1 5-5 0,3 2 4 15,0-2 2-15,-3 5 1 0,5 2 2 0,-2 1-2 16,3 0 0-16,0-1-1 0,-5-1 2 0,4 4-4 16,2-4-2-16,-1 5 0 0,0-3 2 0,1 0-3 15,-4 2 6-15,0-9-5 0,3 6 1 0,-3 0-1 0,8 0 1 16,-8-7-2-16,1 1 2 0,-4-1-2 0,3 1 2 16,3 1-2-16,-6-1 0 0,3-1-2 0,-3-2-4 15,0-1 5-15,0 1 3 0,0-13-4 0,-3 21 1 16,3-10-2-16,0-11-1 0,-3 15 1 0,3-15 1 15,0 17 2-15,-4-11 6 0,4-6 0 0,-6 8 7 16,6-8-4-16,-9 10 0 0,3-5-1 0,6-5-1 16,-11 5-4-16,11-5-1 0,-15 4-2 0,8 0 0 15,7-4-5-15,-13 2-5 0,13-2 5 0,0 0 2 0,-20-3-3 16,20 3 2-16,-16-4-8 0,5 2 3 16,11 2-1-16,-19-6 2 0,10 1-10 0,2 0-8 15,-4-1-20-15,-1-1-10 0,0 0-16 0,0-3-15 0,-1-1-19 16,2 1-19-16,-2-1-24 0,1-1-29 0,5-2-22 15,1-2-45-15,-8-5-221 0,8 1-482 16,-1-4 213-16</inkml:trace>
          <inkml:trace contextRef="#ctx0" brushRef="#br0" timeOffset="119801.93">472 9601 148 0,'0'0'254'0,"0"0"-13"0,0 0-17 0,0 0-16 16,0 0-16-16,0 0-12 0,0 0-9 0,0 0-18 0,25-9-8 15,-25 9-7-15,14-2-9 0,-14 2-9 0,15-3-5 16,-5 1-4-16,-10 2-11 0,19-2-4 0,-8 2-12 16,5 0-4-16,-1-4-2 0,0 4-7 0,3 0-7 15,-2 0-3-15,1-1-5 0,-1 0-2 0,4 1-7 16,-4 0-2-16,3 0-6 0,-2-1-3 0,-2 2-3 15,1-1-4-15,0 0-1 0,1 0-5 0,-1-1-3 16,-4 1-3-16,3-4 0 0,0 4 2 0,-5 4-3 16,-10-4-1-16,20 0-4 0,-10 0-2 0,-10 0-2 0,15 0-10 15,-15 0-21-15,9 1-18 0,-9-1-16 16,0 0-9-16,8 6-10 0,-8-6-13 0,0 0-11 16,0 10-21-16,0-10-24 0,0 0-18 0,-14 15-12 0,14-15-25 15,-9 10-202-15,0-1-435 0,-1-5 193 0</inkml:trace>
          <inkml:trace contextRef="#ctx0" brushRef="#br0" timeOffset="120032.83">624 9796 28 0,'-12'5'179'0,"12"-5"-5"0,-7 5-3 0,7-5-8 16,0 0-8-16,0 0-10 0,-11 4-9 0,11-4-8 15,0 0 0-15,0 0-1 0,0 0-1 0,0 0-5 16,0 0-3-16,0 0-2 0,30 7-8 0,-23-5-5 15,8-2-6-15,2-2-5 0,-1 4-10 0,1-2-5 16,2 0-5-16,0 0-11 0,4 0-3 0,-4 1-8 0,0-1-3 16,-2-1-6-16,2 1-5 15,-5 1-13-15,2 2-23 0,-2-3-21 0,-3 1-26 0,-2 2-20 16,-9-3-22-16,17 5-23 0,-17-5-33 0,13 5-38 0,-13-5-200 16,9 4-416-16,-9-4 185 0</inkml:trace>
          <inkml:trace contextRef="#ctx0" brushRef="#br0" timeOffset="121324.85">1326 9479 59 0,'0'0'188'15,"0"0"-2"-15,-3-11-6 0,3 11-8 0,0 0-10 16,-3-15-9-16,3 15-9 0,0 0-9 0,0 0-10 16,0 0-12-16,0 0-12 0,0 0-9 0,0-10-14 0,0 10-10 15,0 0-6-15,0 0-5 0,0 0-5 0,0 0-3 16,0 0-1-16,0 0 0 0,-6 36-2 0,6-25 1 16,0 3 4-16,0-1-1 0,0 4-5 0,-2-3-2 15,-1 3 0-15,1-3-2 0,2 3-1 0,-3 1 2 16,0-3-3-16,0-1-5 0,0 4-2 0,3-5-2 15,0 4 1-15,-3-1-4 0,6-4-2 0,-3 2 1 16,0-3 0-16,0-1-8 0,0-10 3 0,6 21-1 16,-3-14 0-16,0 3 2 0,4-2-1 0,-1-2-3 15,0-2 0-15,2 3-1 0,1-1 2 0,1-2-6 16,4 1 1-16,4-2 1 0,-1-1-2 0,3 3-5 16,-1-2 5-16,1 0-12 0,-1-3-17 0,0 0-17 15,1 0-18-15,-5 0-18 0,3-3-22 0,-3 1-19 0,4 1-30 16,-6-4-22-16,1 0-31 0,-2 0-207 15,-5 1-432-15,2-2 191 0</inkml:trace>
          <inkml:trace contextRef="#ctx0" brushRef="#br0" timeOffset="121589.85">1704 9625 82 0,'0'0'231'0,"3"-9"-10"0,-3 9-5 16,0 0-17-16,0 0-19 0,0-12-21 0,0 12-16 15,0 0-15-15,0 0-9 0,0 0-6 0,0 0-4 16,0 0-2-16,0 0-2 0,0 39-1 0,3-22-1 16,-3 0-7-16,0 4-5 0,0 1-2 0,3-3-7 15,-6 4-6-15,3 1-5 0,-3 0-11 0,3-2-3 16,0 4-5-16,-3-5-1 0,0 4-7 0,1 0-5 16,-1-9-4-16,3 6 0 0,-3-4-4 0,0-1-2 0,0-3-18 15,3-1-16-15,-3 2-18 0,3-1-21 16,-1-4-18-16,1-10-23 0,0 20-14 0,1-12-21 15,2-1-13-15,-3-7-28 0,12 8-34 0,-4-6-196 0,-8-2-422 16,28-6 187-16</inkml:trace>
          <inkml:trace contextRef="#ctx0" brushRef="#br0" timeOffset="121765.38">2284 9932 100 0,'0'18'212'0,"3"-8"-11"15,-3-10-9-15,-3 24-17 0,-2-10-14 0,-1 3-9 16,-3-3-14-16,-4 7-14 0,0 4-8 0,-1-3-12 0,-5 9-11 16,2-6-6-16,-8 6-19 0,-3 3-28 0,1-6-32 15,2 6-36-15,-5-4-40 0,1 1-39 0,0-3-188 16,0-2-319-16,-1-1 140 0</inkml:trace>
        </inkml:traceGroup>
        <inkml:traceGroup>
          <inkml:annotationXML>
            <emma:emma xmlns:emma="http://www.w3.org/2003/04/emma" version="1.0">
              <emma:interpretation id="{D1D3A899-8C0F-4FE8-BFDE-0648A39EE512}" emma:medium="tactile" emma:mode="ink">
                <msink:context xmlns:msink="http://schemas.microsoft.com/ink/2010/main" type="inkWord" rotatedBoundingBox="9311,10446 12212,10417 12217,10873 9316,10903"/>
              </emma:interpretation>
            </emma:emma>
          </inkml:annotationXML>
          <inkml:trace contextRef="#ctx0" brushRef="#br0" timeOffset="123715.6">3502 9896 150 0,'0'0'151'0,"0"-15"0"0,0 15-9 0,0 0 2 15,3-13-16-15,-3 13 13 0,0 0-5 0,6-13-5 16,-6 13-1-16,0-10 0 0,0 10-6 0,0 0 0 15,0 0-3-15,0-14-15 0,0 14-7 0,0 0-13 16,0 0-8-16,0 0-12 0,0 0-5 0,0 0-9 16,0 0-1-16,0 0-2 0,26 26-4 0,-19-14-4 15,-1 3 2-15,5 1-6 0,3 5-1 0,-3-3-4 16,-1 4 1-16,4-2-2 0,-2 1-2 0,-3-7-2 0,1 5-4 16,3-4-1-16,-7 1 1 0,3-2-5 15,-1-2 0-15,-1 2-4 0,2-3 1 0,-3-4 1 16,0 4-5-16,-1 0 0 0,-2-4 1 0,3 1-2 0,-6-8 0 15,6 11-1-15,-6-11-1 0,4 7-1 16,-4-7-2-16,0 0 4 0,0 0-3 0,0 0-6 16,0 0-4-16,0 0-9 0,0 0-8 0,12-24-7 0,-9 11-5 15,1-1-8-15,2-4 1 0,5-6-5 0,-2 3-1 16,7-4 3-16,-2 1 6 0,1-1 3 0,5-5 2 16,-3 7 0-16,2 0 6 0,-4 4 0 0,3-1 7 15,1 1 5-15,-4 3 6 0,5-1 1 0,-7 6 10 16,1 1 6-16,-1 2 4 0,-4 1 0 0,1 1 1 15,-4 3-5-15,-6 3-4 0,17-2 0 0,-17 2 2 16,13 9 1-16,-7-2-3 0,0 1 2 0,0 7 5 16,-1-1 0-16,-3 1 2 0,-2 2 3 0,0 0-4 15,6 1 2-15,-6 0-4 0,3 3 3 0,0-3 0 16,-3-2-4-16,2 1 2 0,1-1-1 0,-2-1-3 16,1 0 2-16,-2-4 0 0,3-1-2 0,-3-10 2 15,3 17-3-15,0-10-3 0,-3-7 2 0,6 14 2 0,-3-9 0 16,-3-5 5-16,4 7-6 0,-4-7 2 0,12 3-2 15,-12-3 1-15,0 0-4 0,23-10-5 16,-16 4-5-16,6-5-12 0,-2-1-2 0,1-2-5 0,7-3 0 16,-5-2 0-16,1-1-2 0,1 0 1 0,-3 3 5 15,1-2 2-15,-5 2 1 0,1 3 5 0,-1 2 1 16,-1 0 10-16,-2-1 2 0,4 7 11 0,-7-4 2 16,-3 10 0-16,6-10-4 0,-6 10-3 0,7-7-2 15,-7 7 3-15,0 0-5 0,0 0-4 0,0 0 6 0,18 12 0 16,-15-3 3-16,2 1 3 0,2 1-8 0,1 2 9 15,-1-1-3-15,-2 5 1 0,4-3 0 0,-1 3 2 16,0-3-2-16,1 1 1 0,-2 2-1 0,5-4-3 16,-4-2 2-16,4 3 1 0,-2-4-1 0,1 1 3 15,-3-4-7-15,3 3 7 0,-5-2-4 0,6-3 0 16,-5-3-7-16,5 4-4 0,-4-2-6 16,-8-4-10-16,19 0-8 0,-7 0-5 0,-12 0-15 0,22-11-8 15,-10 5-7-15,3-2-10 0,-1-2-3 0,1-1-10 16,4-4-3-16,-1-1 6 0,0 1 0 0,0-1 12 15,0 1 15-15,-4 2 2 0,1 3 13 0,-1 0 10 16,-2 1 19-16,-5 2 11 0,4 1 8 0,-5 2 4 16,0-2-5-16,-6 6 8 0,14-3-3 0,-14 3 7 15,11-4 5-15,-11 4 6 0,0 0 0 0,16 11-4 16,-16-11 3-16,11 11 2 0,-4-5 2 0,5 5-1 16,-3-2 1-16,-1-2-2 0,-3 4 1 0,9 0 5 15,-2-1-3-15,-5 0-4 0,2-3 4 0,5 0-2 0,-4-2 1 16,-1 4-1-16,1-5 0 0,4 1 1 15,-2 0-3-15,4-3-1 0,-1-1-7 0,2 0 6 0,-4-2-8 16,0 1 0-16,4-1-5 0,-5-1 2 0,-12 2-4 16,21-7-1-16,-12 0-8 0,1 0-3 0,-4-1-13 15,6-2-10-15,-11 0-9 0,-1 10-5 16,2-25-7-16,-4 12-1 0,-4 0 5 0,-1 2 1 0,0-2 5 16,-2 2 3-16,-8 3 3 0,2 0 3 0,-3-1 2 15,-1 1 9-15,1 3 6 0,0 3 8 0,-1-1-1 16,-1 3 2-16,3 3 4 0,0-2 5 0,-1 2 3 15,2 2-2-15,-2 2 1 0,4 1 1 0,3 1-5 16,0 4 7-16,5-2-6 0,0-1-2 0,-1 4 4 16,7 0 0-16,-3-3-3 0,3 2 1 0,3 0 0 0,0 1 1 15,3 1 0-15,0-4 0 0,-2-4-1 16,11 3 0-16,-2 0 1 0,1-5-3 0,-1 3 0 0,1-3 1 16,5-2-2-16,0 1 4 0,1-3-2 15,1-1-2-15,0 0-3 0,-2-4 5 0,3 0-5 0,-2-3 0 16,-1 1 3-16,-2-2-1 0,-1 0-3 0,-1-3-5 15,0-1-7-15,-6-2 1 0,4 0-4 0,1-2-1 16,-5 3-4-16,1-4 5 0,-3 3 2 0,1 1 2 16,-1 2 1-16,-1 0-4 0,0 4 3 0,0 0 1 15,-6 7 2-15,5-11-1 0,-5 11 1 0,3-6-2 16,-3 6-1-16,0 0 1 0,0 0 5 0,0 0-8 16,0 0 10-16,19 13 4 0,-17-4 3 0,-2-9-5 0,9 18 0 15,-3-5 5-15,2-2 3 0,-2 2 1 16,-1 0-5-16,5-1 2 0,-4 1-1 0,6-2 4 15,-4 2-2-15,5-6-2 0,-4 4 1 0,3-1-2 16,0 0 3-16,3-5-2 0,-5-1-8 0,1 0 6 16,1-1 0-16,-3-1-6 0,-9-2-1 0,23 0-3 15,-8-3-3-15,-1 1-10 0,-1-3 6 0,4-3-1 0,-2-1 2 16,2 0 0-16,-2 0 1 0,5-6-1 0,-4 2 1 16,4-4 2-16,2 3 1 0,-4 0 1 0,1-1 8 15,-2 6 12-15,-2-2 2 0,-1 0 3 0,0 2 4 16,2 3 5-16,-2-4 0 0,-1 2 6 0,-4 4-1 15,3 1 4-15,0 2-1 0,-12 1 0 0,21 0-4 16,-12 1 3-16,3 1 1 0,0 1-4 0,1 2-1 16,2 5-5-16,-2-3 5 0,1 4-2 0,-1-2-2 15,-1 1 0-15,3 2-3 0,-2 1-3 0,1-2 0 16,-1 0-1-16,-1 2-5 0,2-2-2 0,-2-1 5 16,0 0-2-16,1 1-3 0,0-2 4 0,-2-1-6 15,-1 0-1-15,-2-1-16 0,1-3-11 0,1 2-24 16,-1 1-16-16,0-3-18 0,-9-4-19 0,13 6-15 0,-13-6-22 15,11 1-24-15,-11-1-33 0,0 0-201 16,21-7-421-16,-17 1 188 0</inkml:trace>
          <inkml:trace contextRef="#ctx0" brushRef="#br0" timeOffset="123924.04">6402 9806 117 0,'-6'-7'218'0,"6"7"-17"0,-15-3-18 0,15 3-13 15,-23 4-12-15,7 2-6 0,0 1-11 0,-5 6-9 16,0 3-9-16,-2 0-11 0,0 3-9 0,-9 4-10 16,5 2-9-16,-1 0-7 0,1 2-4 0,2-9-9 15,4 5-6-15,-4 3-2 0,5-4-11 0,1 0-4 16,2-6-18-16,-2 4-12 0,7-5-25 0,0-1-19 16,3-1-27-16,0-2-20 0,-1-2-31 0,5 1-34 15,1-2-187-15,4-8-360 0,-3 11 159 0</inkml:trace>
        </inkml:traceGroup>
        <inkml:traceGroup>
          <inkml:annotationXML>
            <emma:emma xmlns:emma="http://www.w3.org/2003/04/emma" version="1.0">
              <emma:interpretation id="{5A57F756-7E9E-481D-B852-E39BE41E6684}" emma:medium="tactile" emma:mode="ink">
                <msink:context xmlns:msink="http://schemas.microsoft.com/ink/2010/main" type="inkWord" rotatedBoundingBox="12724,10152 14683,10132 14692,11056 12733,11076"/>
              </emma:interpretation>
            </emma:emma>
          </inkml:annotationXML>
          <inkml:trace contextRef="#ctx0" brushRef="#br0" timeOffset="124595.85">7280 9505 176 0,'-7'-5'207'0,"7"5"-10"16,-18-7-15-16,4 4-12 0,-1-1-8 0,-4 4-18 15,3 0-9-15,-7 3-7 0,-1-2-10 0,-1 4-10 0,6 0-8 16,-7 0-16-16,10 2-3 0,-2 1-7 0,0 2-9 16,2-3-6-16,-1 3-5 0,7 2-9 15,-4-4-3-15,4 4-3 0,2 1-3 0,-1-1-1 16,5 0-2-16,0 1-10 0,2-3 1 0,2-10-2 0,2 24-1 16,-2-14-3-16,4 2-2 0,2 0 1 0,0-1-3 15,1 1 0-15,2 1-1 0,2-2-5 16,-2-4 3-16,4 4-4 0,-2-3 1 0,2 1 0 0,-1 0-3 15,-5-2 0-15,1-1-2 0,1 1-1 0,-3 1 1 16,0-4-2-16,-6-4 0 0,10 12-2 0,-8-2 4 16,-2-10-2-16,1 13 3 0,-1-13 2 0,-6 17 7 15,0-12 1-15,-3 7 0 0,-1-1 1 0,1-3-4 16,-3 3-1-16,2 0 0 0,-5-2 1 0,1 2-1 0,4-1-2 16,-2-1 1-16,0 0-1 0,3 1-4 15,1 0 2-15,0-4-2 0,3 2-3 0,5-8-5 16,-6 12 0-16,6-12-11 0,2 16-3 0,-2-16-2 0,13 14-10 15,-4-4 4-15,6-3-2 0,-2 0 5 0,1 3-4 16,-1-5 7-16,2 5-1 0,0 0 4 16,1 0-6-16,-1-3 5 0,-1 1 8 0,-2-4-1 15,-2 6 9-15,1-7 5 0,-4 6-3 0,0-3 13 0,1 1 3 16,-1 0 3-16,4 4-3 0,-5-5 3 0,0 1-3 16,0 3 3-16,-6-10-4 0,4 14 2 0,-1-7-5 15,-3-7 0-15,3 17 1 0,-3-10-3 0,0-7-2 16,-3 17-13-16,3-17-21 0,-3 15-22 0,3-15-22 15,-3 12-26-15,3-12-29 0,0 13-28 0,0-13-61 16,3 11-126-16,-3-11-366 0,14 7 162 0</inkml:trace>
          <inkml:trace contextRef="#ctx0" brushRef="#br0" timeOffset="125194.93">7754 9884 104 0,'0'0'233'0,"0"0"-7"0,0 0-4 15,0 0-8-15,0 0-8 0,0 0-12 16,0 0-18-16,0 0-14 0,0 0-18 0,0 0-7 15,0 0-10-15,0 0-10 0,0 0-13 0,0 0-12 0,8-32-6 16,-2 25-9-16,-6 7-6 0,10-19-10 0,-4 6-4 16,2 1-4-16,1-1-10 0,-2 0 2 15,2 0-6-15,-2-3-6 0,4 1-4 0,-4-3 1 0,1 3-6 16,-1 1-2-16,1-3-3 0,-2 5-3 0,-2-1 0 16,-1 2 0-16,2 1-4 0,-5 10-6 0,6-13 4 15,-6 13-4-15,1-11-2 0,-1 11-2 0,0 0-2 16,0 0-2-16,0 0 0 0,0 0 1 0,0 0 1 15,0 0 2-15,0 0-2 0,-6 43 2 0,6-20-2 16,-3-1 1-16,0 5 4 0,3-2-2 0,-1 2 6 16,2 1-3-16,-1 0 4 0,3 0-1 0,-1 0-2 15,-1-3 2-15,2 3-2 0,0-4 1 0,1-8-5 16,-1 3 4-16,3 2 0 0,-1-4 2 0,-2 1-4 16,1-4 1-16,1-1 1 0,-4-2-20 0,2-1-24 15,0-2-24-15,-1 3-28 0,-2-11-34 0,6 17-26 16,-5-14-42-16,-1-3-64 0,0 0-151 0,5 11-439 0,-5-11 193 15</inkml:trace>
          <inkml:trace contextRef="#ctx0" brushRef="#br0" timeOffset="125579.58">8163 9834 46 0,'4'-8'241'0,"2"1"-18"0,-6 7-9 15,9-18-11-15,-3 10-17 0,5-6-11 0,-7 3-18 16,2-3-9-16,3 0-12 0,-1 1-10 0,-1 1-9 16,2-1-11-16,-2-4-10 0,-1 3-8 0,0-1-5 15,0-1-10-15,0 3-3 0,0-3-10 0,-3 2-3 16,2 2-6-16,-4-1-3 0,2 0 1 0,-1 0-4 16,-2 13 2-16,1-18 0 0,-1 18-5 0,0-13-1 15,0 13-4-15,0 0-5 0,0-12-4 0,0 12-9 16,0 0-2-16,0 0-3 0,0 0 0 0,0 0 1 0,0 0-5 15,0 0-2-15,0 0 2 0,-18 28 3 0,14-13 2 16,1 1 4-16,0 5 1 0,-2 4 5 16,4-1 2-16,-1 0 1 0,4 2 1 0,-1 4 4 0,1-3-2 15,2-2 2-15,1 6-5 0,-1-6-3 0,2 3 3 16,3-3-3-16,-1-2-4 0,-1 0 1 0,1 0-3 16,-1-2-2-16,0 1 3 0,4-2-14 0,-5-3-24 15,0-4-20-15,-3 1-23 0,1-3-24 0,2 0-27 16,-3 0-23-16,2-2-20 0,1-3-24 0,-6-6-29 15,13 10-238-15,-4-6-482 0,3-2 213 0</inkml:trace>
          <inkml:trace contextRef="#ctx0" brushRef="#br0" timeOffset="125745.85">8745 10047 183 0,'11'-1'247'16,"4"-3"-13"-16,-6 2-19 0,6 2-13 0,-15 0-11 15,21 4-10-15,-12-1-14 0,2 1-8 0,-3 5-15 16,0-3-12-16,-1 3-12 0,2 2-12 0,-4 3-10 0,-1-1-8 15,-2 4-12-15,-4 1-4 0,-2-2-6 0,-4 6-7 16,-2 2-30-16,-9-2-35 0,-11 6-46 0,3 1-36 16,-1 2-43-16,-2-7-65 0,9-10-193 0,0 5-419 15,0-1 185-15</inkml:trace>
        </inkml:traceGroup>
        <inkml:traceGroup>
          <inkml:annotationXML>
            <emma:emma xmlns:emma="http://www.w3.org/2003/04/emma" version="1.0">
              <emma:interpretation id="{7CBD2606-8803-4C39-8257-80B9A328EC11}" emma:medium="tactile" emma:mode="ink">
                <msink:context xmlns:msink="http://schemas.microsoft.com/ink/2010/main" type="inkWord" rotatedBoundingBox="15869,10189 17893,10168 17901,11007 15877,11028"/>
              </emma:interpretation>
            </emma:emma>
          </inkml:annotationXML>
          <inkml:trace contextRef="#ctx0" brushRef="#br0" timeOffset="127082.5">10069 9775 101 0,'0'0'252'0,"0"0"-18"0,1-14-22 0,-1 14-23 16,0 0-20-16,0 0-14 0,0 0-6 0,0 0-8 15,0 0-9-15,0 0 0 0,17 38-3 0,-11-27-7 16,-2 6-11-16,5 6 0 0,-1 1-10 0,-4-8-6 16,4 12-6-16,-1-3-4 0,2-1-10 15,-5 2-5-15,2-3-9 0,0 1-2 0,0 1-6 0,-1-2-4 16,-1-1-4-16,-1-1-2 0,-3 0-6 0,2 0-3 16,2 2-4-16,-7 0-2 0,2-8-18 0,-1 1-17 0,-4-1-13 15,2 1-18-15,-2-1-17 0,1-1-20 0,-4 3-18 16,6-4-22-16,-2-6-25 0,0 2-19 15,5-9-21-15,-10 8-224 0,10-8-437 0,-12 0 194 0</inkml:trace>
          <inkml:trace contextRef="#ctx0" brushRef="#br0" timeOffset="127432.13">10079 9738 30 0,'-6'-12'234'0,"2"2"-14"0,4 10-15 0,-5-11-13 16,5 11-17-16,-4-9-9 0,4 9-20 15,0 0-13-15,0-14-12 0,0 14-9 0,0 0-11 16,18-9-9-16,-18 9-8 0,25-2-4 0,-8 2-13 0,2 2-1 16,6-1-6-16,2 7-2 0,0-1-9 15,1 0 5-15,2 2-5 0,6 2-4 0,-6 1-6 0,-3-1 1 16,-5 0-6-16,-3 0-2 0,1-2-6 0,-5 3 0 15,-2-1-6-15,-2 2-1 0,-2-3 1 0,-5-2-2 16,-2 2 3-16,-2 1 4 0,0-11-3 0,-14 18 4 16,1-7-4-16,-2-1-3 0,-3 2 0 0,1-4-4 15,-2 0 4-15,-5-1-5 0,5-1-1 0,-4 1-7 16,6 0-18-16,-3-1-12 0,1-1-13 0,4 2-16 16,3-3-12-16,4-3-15 0,8-1-18 0,-16 7-12 15,16-7-16-15,-9 4-35 0,9-4-217 0,0 0-410 16,0 0 181-16</inkml:trace>
          <inkml:trace contextRef="#ctx0" brushRef="#br0" timeOffset="127712.09">10946 9607 180 0,'0'0'213'0,"-30"14"-7"0,21-3-18 16,-3 0-4-16,5 6-4 0,-5 4-14 0,3 0-5 15,3 3-9-15,0 0-9 0,3 3-10 0,-2 2-14 16,7-4-7-16,-2 2-11 0,3 9-7 0,4-7-8 16,-1-2-7-16,-1 0-9 0,5-1-8 0,-4 4-3 15,3-3-6-15,3 5-6 0,-4-6-20 0,-1-2-27 16,0-1-26-16,-2 2-32 0,1-11-36 0,-3 3-38 15,3 1-38-15,-3-4-220 0,-2-4-421 0,1-3 186 16</inkml:trace>
          <inkml:trace contextRef="#ctx0" brushRef="#br0" timeOffset="128488.42">11259 9779 210 0,'0'0'206'0,"0"0"-15"0,5-9-11 0,-5 9-11 0,0 0-13 16,0 0-16-16,0 0-14 0,0 0-14 0,5-9-10 16,-5 9-9-16,0 0-7 0,0 0 0 0,0 0-7 15,0 0-6-15,9 21-4 0,-9-21 4 0,0 17-6 16,2-10-1-16,1 4-5 0,-3-11-2 0,4 18-3 15,-1-5-8-15,-3-4-1 0,2 6 2 0,-2-6-10 16,1 0-2-16,-1-9 0 0,-1 21-4 0,1-11 3 16,0-10-10-16,0 18-2 0,0-8 0 0,0-10-3 15,-2 18-4-15,2-8-1 0,0-10-1 0,2 15-1 16,-2-15 2-16,0 12-1 0,0-12 1 0,1 12-5 16,-1-12 1-16,5 10-2 0,-5-10 1 0,7 11-1 0,-1-8 1 15,3 3 0-15,3-3-4 0,2 2 3 0,3-2 0 16,-2-3 1-16,3 1-7 0,2-1-5 0,-4 0-9 15,3-1-15-15,-1-2-19 0,2 0-15 0,-4 2-20 16,2-2-16-16,-2 0-21 0,2-1-39 0,-3-2-19 16,-1-2-218-16,-2 1-425 0,0-1 189 0</inkml:trace>
          <inkml:trace contextRef="#ctx0" brushRef="#br0" timeOffset="128807.48">11644 9852 99 0,'0'0'247'0,"0"0"-24"0,0 0-23 0,0 0-21 16,0 0-18-16,0 0-12 0,0 0-5 0,0 0-6 0,0 0-6 15,0 0-7-15,0 0-4 0,-5 48-8 0,4-34-2 16,1 2-11-16,0 1-5 0,-2-1-11 16,2 5-8-16,-1 0-6 0,1-2-10 0,0 3-2 0,-3 0-8 15,1-4-1-15,1-1-2 0,-4 0-5 16,2 2-4-16,0-4-7 0,2 3-9 0,-4-5-16 0,4 3-22 15,-2-3-19-15,-1-2-14 0,2-2-16 0,2-9-23 16,-4 16-11-16,4-16-22 0,-3 10-12 0,3-10-10 16,0 0-71-16,0 0-121 0,0 0-362 0,0 0 160 0</inkml:trace>
          <inkml:trace contextRef="#ctx0" brushRef="#br0" timeOffset="129092.4">11957 9506 10 0,'0'0'198'0,"6"17"-11"0,-2-5-10 16,-1 5-11-16,2 7-6 0,2 0-11 0,-1 3 1 15,6 7-7-15,-4 3-2 0,4 2-8 0,-3-1-4 16,3-1-13-16,-1-1-7 0,-3-1-11 0,-1 1-8 16,-1-8-8-16,0-1-11 0,-3 2-4 0,2-3-6 15,-4 3-6-15,-2-3-4 0,-5-3-4 0,-2 5-18 16,-2-4-20-16,-4 0-33 0,1-3-23 0,-2 2-26 0,-4 2-40 15,4-7-28-15,-5 1-68 0,1-3-129 16,6-5-364-16,-1-1 162 0</inkml:trace>
        </inkml:traceGroup>
        <inkml:traceGroup>
          <inkml:annotationXML>
            <emma:emma xmlns:emma="http://www.w3.org/2003/04/emma" version="1.0">
              <emma:interpretation id="{E4920042-9733-4E9A-B2F2-898470E55AF2}" emma:medium="tactile" emma:mode="ink">
                <msink:context xmlns:msink="http://schemas.microsoft.com/ink/2010/main" type="inkWord" rotatedBoundingBox="18499,10405 19058,10399 19064,10941 18505,10947"/>
              </emma:interpretation>
            </emma:emma>
          </inkml:annotationXML>
          <inkml:trace contextRef="#ctx0" brushRef="#br0" timeOffset="129594.93">12691 9953 129 0,'0'0'234'0,"0"0"-17"0,0 0-11 0,27-11-19 0,-12 8-12 16,1 3-9-16,0 0-11 0,5 3-11 15,6-2-14-15,0 1-12 0,3-2-6 0,-2 2-10 16,3 0-12-16,-1-1-8 0,12-1-10 0,-14 3-6 16,5-3-4-16,-6 0-6 0,0 0-6 0,-2 0-6 15,-5 0-3-15,-4 1-6 0,2-1-12 0,-5 0-7 0,-13 0-11 16,20 0-19-16,-13 0-16 0,-7 0-17 0,0 0-39 15,15-1-33-15,-15 1-37 0,0 0-57 0,0-14-129 16,0 14-371-16,0 0 164 0</inkml:trace>
          <inkml:trace contextRef="#ctx0" brushRef="#br0" timeOffset="129801.53">13044 9738 67 0,'0'0'216'0,"-19"8"-15"0,16 0-7 0,-2 2-12 16,2 5-7-16,-1 1-14 0,2 1-11 0,2 8-14 16,0 0-9-16,0 0-13 0,0 2-10 15,3 1-9-15,-3-1-7 0,3 8-11 0,-1 1-7 0,-2-8-5 16,0-3-21-16,-2 4-29 0,4-3-32 0,-2 2-30 16,0-1-50-16,3-9-50 0,-5 0-183 15,7 6-356-15,-2-7 159 0</inkml:trace>
        </inkml:traceGroup>
        <inkml:traceGroup>
          <inkml:annotationXML>
            <emma:emma xmlns:emma="http://www.w3.org/2003/04/emma" version="1.0">
              <emma:interpretation id="{8FF2614A-86E1-40A9-A15E-7B002865C3AF}" emma:medium="tactile" emma:mode="ink">
                <msink:context xmlns:msink="http://schemas.microsoft.com/ink/2010/main" type="inkWord" rotatedBoundingBox="19776,9875 24142,9830 24153,10953 19787,10997"/>
              </emma:interpretation>
            </emma:emma>
          </inkml:annotationXML>
          <inkml:trace contextRef="#ctx0" brushRef="#br0" timeOffset="130685.78">13972 9857 212 0,'0'0'252'15,"0"0"-21"-15,0 0-23 0,0 0-28 0,0 0-16 16,0 0-12-16,0 0-10 0,0 0-11 0,0 0-9 15,0 0-3-15,21 31-5 0,-11-19-4 0,1 0-13 16,1 1-5-16,-1 4-8 0,6 1-5 0,-1-1-6 0,-2-3-8 16,-1 0-3-16,1 0-9 15,-3 0-3-15,3-1-4 0,-5-1-4 0,3-1-5 0,-3 0-6 16,-3-2 2-16,1-1-8 0,-1-2-2 0,-1 2 0 0,-5-8-2 16,12 11-4-16,-11-5-3 0,-1-6 4 0,3 7-1 15,-3-7-2-15,0 0 1 0,0 0-1 0,0 0 0 16,0 0-5-16,0 0 4 0,0 0-3 0,0 0-1 15,0 0-3-15,0 0-2 0,0 0-3 0,-4-38 2 16,1 23 0-16,6-2-2 0,-2-4-3 0,2-4 1 16,3 4-4-16,1-4 0 0,4-1 1 0,1 2-2 15,-2-2-3-15,4 3-4 0,2-1 1 0,-3 4-2 16,4 0-8-16,2 5-10 0,-5 2-4 0,2 1-12 16,-1 4-12-16,3 0-19 0,-2 4-20 0,2 1-21 15,-1 2-20-15,2 1-34 0,0-2-65 0,1 4-124 16,-1-2-392-16,7 1 173 0</inkml:trace>
          <inkml:trace contextRef="#ctx0" brushRef="#br0" timeOffset="130953.06">15040 9587 113 0,'0'0'260'0,"1"-17"-13"0,-1 17-6 16,3-12-20-16,-3 12-18 0,0-11-24 0,0 11-19 0,0 0-18 15,0 0-8-15,0 0-15 0,0 0-12 0,-33 25-4 16,21-12-5-16,-1 6-6 0,-2 4-3 0,2 0-10 16,1 1 3-16,1 0-12 0,2 4 1 0,2-1-4 15,1-1-4-15,0 11-8 0,0-11-2 0,7 0-8 16,-1 2 1-16,0-3-10 0,3 1 1 0,0-3-2 16,2 5-2-16,1-3-7 0,-3-6 1 0,0-1-11 15,1-3-19-15,1 1-18 0,-1-3-16 0,-1 1-26 16,3-4-23-16,-4 1-23 0,7-2-32 0,0-3-43 0,4-1-268 15,-4-5-487-15,-9 0 215 0</inkml:trace>
          <inkml:trace contextRef="#ctx0" brushRef="#br0" timeOffset="131537.18">15447 9709 112 0,'-8'6'187'16,"8"-6"-12"-16,-7 11-12 0,7-11-9 0,-2 13-10 15,2-13-7-15,2 15-13 0,-2-15-13 0,6 16-6 16,0-7-9-16,1 0-6 0,1-2-1 0,-1 1-6 16,7-1-3-16,-1 2-5 0,0-1-5 0,4 0-6 15,-4 2-3-15,4-2-5 0,-4 1-7 0,4 1-8 0,-3-3-1 16,4 3-6-16,-7 0-2 0,1-2-5 0,-2 0 0 16,1 2-9-16,-2-3 3 0,0 4-6 15,-1-1 1-15,-2-1-2 0,0-1-2 0,0 3-2 0,-1-1 4 16,-2-3-1-16,1 4-4 0,-4-11 1 0,2 17-1 15,-2-17-1-15,-2 16 7 0,2-16 4 0,-6 15-1 16,-1-11 1-16,-4 1 1 0,2 2-3 0,-4 0 0 16,0-1-3-16,1-1 3 0,-3-3-5 0,-2 4-5 15,4-1-12-15,-2-3-16 0,2 2-16 0,-1-3-20 16,5 3-17-16,9-4-16 0,-18 3-20 0,18-3-24 16,0 0-54-16,0 0-155 0,-12-7-371 0,12 7 165 15</inkml:trace>
          <inkml:trace contextRef="#ctx0" brushRef="#br0" timeOffset="131197.01">15663 9638 34 0,'18'-4'209'15,"0"2"-20"-15,-2-1-12 0,1 1-21 0,1 0-14 16,-1 1-19-16,-3 1-11 0,1 0-10 0,-15 0-10 0,25 0-7 16,-14 0-15-16,1 1-8 0,-2 1-24 15,-10-2-23-15,16 2-18 0,-16-2-18 0,14 3-23 16,-14-3-25-16,10 2-33 0,-10-2-127 0,0 0-246 0,0 0 109 15</inkml:trace>
          <inkml:trace contextRef="#ctx0" brushRef="#br0" timeOffset="131775.69">16115 9905 224 0,'0'0'277'16,"7"-6"-26"-16,-7 6-19 0,12-9-25 0,-6 7-21 15,3-2-20-15,-9 4-16 0,26-5-13 0,-8 2-16 0,1 3-13 16,-3-2-8-16,4 1-12 0,-1 0-4 0,6 1-11 15,-2 0-10-15,2 0-4 0,-4 0-6 0,-3-3-20 16,1 3-14-16,1-1-23 0,-1 2-33 0,-4-1-5 16,1-1-24-16,1 1-37 0,-5-2-21 0,3-1-53 15,-8-2-170-15,7-1-375 0,-4-4 166 0</inkml:trace>
          <inkml:trace contextRef="#ctx0" brushRef="#br0" timeOffset="132068">16752 9517 133 0,'0'0'199'0,"0"0"-19"0,0 0-12 0,0 0-13 15,0 0 2-15,-6 24-12 0,6-24-7 0,-8 24 2 0,2-11-6 16,0 1-8-16,-1 1-4 0,0 2-10 0,-1-2-5 15,2 1-7-15,0 2-9 0,3 0-6 0,-1-1-3 16,2-2-6-16,-2 1-4 0,2-1-7 0,2 0-4 16,-1-3-6-16,4 2-3 0,-3-3-7 15,4 0-2-15,-1-1-1 0,5-3-6 0,2 4-2 0,-1-1-2 16,4-3-7-16,1 0 6 0,2 0-8 0,1-2-5 16,-1 1-17-16,-1-4-18 0,3-1-24 0,0 3-19 15,1-4-23-15,-2-4-22 0,-1 2-28 0,9-7-20 16,-7 3-35-16,-3-5-197 0,5-3-415 0,-1-2 184 15</inkml:trace>
          <inkml:trace contextRef="#ctx0" brushRef="#br0" timeOffset="132250.22">17058 9702 155 0,'0'0'194'0,"0"0"-9"16,-9-6-13-16,9 6-11 0,0 0-13 0,0 0-10 0,0 0-10 16,0 0 0-16,-26 19-2 0,22-11-8 0,-4 7-3 15,1-2-9-15,-1 0-4 0,2 5-7 0,0 0-10 16,0 5-5-16,-1-1-8 0,0 1-5 0,1-2-7 15,3 2-6-15,-2 1-3 0,4-3-6 0,-4 2-10 16,4 0-6-16,1-2-29 0,-2-1-28 0,5-3-28 16,-1 0-45-16,4-2-35 0,1 2-77 0,4-5-140 15,-3 0-382-15,4-1 169 0</inkml:trace>
          <inkml:trace contextRef="#ctx0" brushRef="#br0" timeOffset="132858.61">17356 9387 174 0,'0'0'197'0,"13"35"-8"0,-2-22-15 15,-4 3-6-15,7 7-9 0,-3 6-5 0,3 3-2 16,-1 3-2-16,2 4-13 0,-1 2-8 0,-1-2-15 15,-5-1-7-15,-2 3-11 0,-1-3-6 0,3-2-8 16,-1-1-7-16,-8 2-7 0,-1-9-5 0,-2-1-8 16,-2 2-4-16,-1-3-5 0,-2 0-10 0,-5-1-28 15,1-3-16-15,-4-1-27 0,2 2-32 0,0-5-29 16,4-4-32-16,-1-3-50 0,-2 1-183 0,5-4-390 16,0-1 173-16</inkml:trace>
          <inkml:trace contextRef="#ctx0" brushRef="#br0" timeOffset="134115.84">17934 9171 87 0,'0'0'197'0,"0"0"-12"0,0 0-12 0,0 0-10 0,0 0-7 16,0 0-14-16,0 0-11 0,0 0-9 0,0 0-12 15,0 0-8-15,0 0-11 0,0 0-5 0,0 0-12 16,0 0-7-16,0 0-6 0,0 0-5 0,0 0-6 16,0 0-6-16,0 0 0 0,0 0-5 0,0 0-6 15,0 0 0-15,24 23-4 0,-16-18-1 0,-1-1-6 16,4 1-2-16,-2 0 0 0,4 2 1 0,-1 0-4 16,3 0 1-16,-2-2-5 0,4 4 1 0,-4-1-2 15,1 1-1-15,0-2 3 0,0 0-1 0,2-3 4 0,-4 2-4 16,2 1 4-16,-4-2-3 0,4 2-1 0,-6-2-1 15,3 0 2-15,-2 1-5 0,-2-1-1 16,2-2-2-16,-9-3 0 0,11 7 2 0,-5-2-8 0,-6-5 6 16,7 7-1-16,-7-7-4 0,9 9 4 0,-9-9-2 15,0 0-2-15,5 6 0 0,-5-6 0 0,0 0 1 16,0 0 2-16,4 9 0 0,-4-9 2 0,0 0 5 16,0 0-2-16,0 0 4 0,0 0-3 0,-4 16 4 15,4-16 0-15,0 0 0 0,0 0 2 0,-8 14-1 16,8-14 0-16,-6 7 1 0,6-7-2 0,-6 7 0 15,6-7-1-15,-7 8 1 0,7-8-4 0,-8 10 3 16,8-10-2-16,-6 7 1 0,6-7-4 0,-6 11-1 16,6-11-2-16,-4 11 2 0,4-11 2 0,-6 9-3 15,6-9 3-15,-5 11-2 0,5-11 0 0,0 0 4 16,0 14-4-16,0-14 4 0,0 0-5 0,0 12 5 16,0-12 3-16,0 0 2 0,6 15 6 15,-6-15-4-15,5 7 4 0,-5-7 3 0,9 7-5 0,-3-2 6 16,-6-5 1-16,12 6 0 0,-5 0-1 0,-7-6-2 0,15 4-2 15,-9 1-7-15,1 0 3 0,1 0-4 0,-8-5-3 16,13 6 3-16,-7-2-1 0,-6-4-1 0,11 9-5 16,-11-9-1-16,9 8-1 0,-9-8 0 0,6 10-1 15,-6-10 1-15,6 10-1 0,-6-10-1 0,0 10-3 16,0-10 4-16,0 0 1 0,-6 16-4 0,6-16 3 16,-11 10 0-16,11-10 0 0,-9 11-1 0,3-5-1 0,6-6 0 15,-13 10 2-15,5-2-1 0,1-5-3 16,0 6 1-16,7-9 1 0,-14 9-2 0,8-2-1 15,-1 1 2-15,-2-1-1 0,4-1-1 0,-1 3-1 0,0-1 3 16,0 0 0-16,2 2-1 0,2 0 1 0,1 2 2 16,1 0-3-16,0 2 4 0,1 1-9 15,1-2 8-15,2 1 0 0,1 0-1 0,-2 2-1 0,3-1-4 16,-2 0 4-16,1-2-2 0,-1 2-2 0,1-2 3 16,-2 2-1-16,3-2 0 0,-5-2-2 15,2 2-2-15,-1-1 3 0,-2 1-1 0,0-13 0 0,-2 24-3 16,-2-9-9-16,-1-2-4 0,1-1-5 0,-2 0-14 15,-2 4-11-15,-1-2-8 0,0-1-24 0,0 1-15 16,-1 1-10-16,1-2-18 0,0 5-23 0,2-5-24 16,4 1-41-16,-5 0-179 0,4-3-421 0,2 2 187 15</inkml:trace>
        </inkml:traceGroup>
        <inkml:traceGroup>
          <inkml:annotationXML>
            <emma:emma xmlns:emma="http://www.w3.org/2003/04/emma" version="1.0">
              <emma:interpretation id="{F3F37D66-4E11-41A1-B119-1A30E7D19E18}" emma:medium="tactile" emma:mode="ink">
                <msink:context xmlns:msink="http://schemas.microsoft.com/ink/2010/main" type="inkWord" rotatedBoundingBox="25103,9827 26709,9811 26718,10633 25111,10649"/>
              </emma:interpretation>
            </emma:emma>
          </inkml:annotationXML>
          <inkml:trace contextRef="#ctx0" brushRef="#br0" timeOffset="146043.82">19298 9744 39 0,'3'-7'97'0,"-3"7"-6"0,0 0-14 15,3-14-4-15,-3 14-5 0,0 0-11 0,0 0-2 0,3-11-10 16,-3 11 5-16,0 0-11 0,0 0 4 0,0 0-7 0,0 0-2 15,-2-16 3-15,2 16 3 0,0 0 6 16,0 0 4-16,0 0 9 0,0 0 4 0,-4-12-2 16,4 12 10-16,0 0 4 0,0 0 0 0,0 0 5 0,0 0-4 15,0 0-2-15,-3-11-2 0,3 11-8 16,0 0-7-16,0 0-3 0,0 0-6 0,16-7-5 16,-16 7-1-16,13-3-12 0,-1 1 9 0,5-3 4 0,-1 5-5 15,2-3-1-15,1-3-2 0,5 4-2 0,3-3-4 16,-1 4 2-16,0-3-3 0,3 1 0 0,-5-2-3 15,4 2-3-15,-4-3-6 0,3 2 5 0,-1 1-4 16,-6 1-1-16,-1 0-4 0,-2-4-3 0,-4 5 3 16,2-2-2-16,-5 2-7 0,-10 1 0 0,20-4-10 15,-13 4-6-15,-7 0-15 0,0 0-10 0,17-3-17 16,-17 3-3-16,0 0-13 0,0 0-5 0,0 0-9 16,9 7-16-16,-9-7-28 0,0 0-57 0,0 0-95 15,-29 12-303-15,19-11 135 0</inkml:trace>
          <inkml:trace contextRef="#ctx0" brushRef="#br0" timeOffset="146325.2">19311 9827 7 0,'12'0'198'16,"4"0"-8"-16,2 3-17 0,2-3-8 0,8 0-17 16,-1-3-7-16,1 3-13 0,3 0-9 0,10-1-9 15,-10 1-9-15,9 0-17 0,-8 0 1 0,-3 1-10 0,1-1-6 16,-1 0-5-16,2 3-12 0,-1-6-2 16,-6 6-5-16,-3-3-10 0,-2 1-9 0,-4-1-12 15,0 1-18-15,-5-1-13 0,2 0-20 0,-12 0-23 0,17 2-16 16,-17-2-12-16,13-2-17 0,-13 2-177 15,13-2-306-15,-13 2 135 0</inkml:trace>
          <inkml:trace contextRef="#ctx0" brushRef="#br0" timeOffset="146858.74">20361 9318 92 0,'0'0'185'0,"4"-13"-9"16,2 8-16-16,-6 5-5 0,9-13-8 0,-9 13-3 15,5-15-3-15,-2 9-10 0,-3 6-5 0,6-14-9 16,0 7-10-16,-6 7-7 0,4-15-6 0,-1 9-2 16,-3 6-1-16,9-15-6 0,-6 9-7 0,-3 6-8 0,6-15-5 15,-6 15-6-15,8-10-3 0,-8 10-5 0,3-7-8 16,-3 7-1-16,0 0-6 0,2-10-2 16,-2 10 0-16,0 0-11 0,0 0-1 0,0 0-8 0,3-9-1 15,-3 9 3-15,0 0-3 0,0 0-7 0,0 0 5 16,0 0-3-16,0 0-2 0,0 0 0 0,0 0-1 15,-8 31-3-15,5-20-1 0,-2 3 4 0,4 2-3 16,-1 0-2-16,-1 2 4 0,0 0 0 0,3 4 4 16,-3 1 3-16,-1 1 2 0,2 4-3 0,1-1 7 15,1-3-3-15,-3 2 0 0,3 3-2 0,-3-5 5 16,3 3-4-16,0-3-1 0,0-1-2 0,-3 0 3 16,0-5-3-16,3 4 3 0,0 1-3 15,3-5 0-15,0-2-1 0,0 0 3 0,-2-2-2 0,1 3 1 16,1-3-4-16,1-1-2 0,2 1-12 0,-6-3-19 0,5-1-21 15,-2-3-17-15,3 3-20 0,-6-10-20 16,3 11-25-16,-3-11-19 0,2 9-20 0,-2-9-39 0,0 0-152 16,0 0-388-16,0 0 172 0</inkml:trace>
          <inkml:trace contextRef="#ctx0" brushRef="#br0" timeOffset="147324.91">20831 9415 168 0,'0'0'186'0,"3"-17"-3"0,-3 17-10 0,3-18-22 16,-2 8-6-16,2 0-11 0,-3 10-4 0,3-17-7 0,3 9-16 15,-3-3-5-15,0 1-7 0,-3 10-10 0,8-18-4 16,-2 9-3-16,-6 1-7 0,0 8-3 16,2-17-5-16,3 7-9 0,-5 10-2 0,6-15-2 0,-6 15-2 15,3-13-6-15,-3 13 1 0,6-11-1 0,-6 11 0 16,4-10-5-16,-4 10 0 0,0 0-3 16,3-10-3-16,-3 10-3 0,0 0 0 0,0 0-8 0,0-10 1 15,0 10-6-15,0 0-4 0,0 0 1 0,0 0-3 16,0 0-4-16,0 0 3 0,0 0-7 0,0 0 4 15,-10 27 0-15,7-12-1 0,0 1 2 0,-3 2 2 16,4 6 0-16,-3 6 4 0,2-4-3 0,0 10 5 16,0-9-1-16,3 11 1 0,0-3 2 0,0 2 0 15,3-2-5-15,0 1 2 0,0-8 1 0,-1 6-2 16,6 2-3-16,-5-9 2 0,0-2-2 0,0 4-2 16,0-3-11-16,-3-2-17 0,4-1-25 0,-4 1-29 15,-4 0-21-15,1-6-27 0,0-1-38 0,0 1-60 0,-8-5-160 16,11-1-412-16,-2-3 183 0</inkml:trace>
        </inkml:traceGroup>
      </inkml:traceGroup>
      <inkml:traceGroup>
        <inkml:annotationXML>
          <emma:emma xmlns:emma="http://www.w3.org/2003/04/emma" version="1.0">
            <emma:interpretation id="{6787F285-2B6E-4536-8F77-B9A71D880B60}" emma:medium="tactile" emma:mode="ink">
              <msink:context xmlns:msink="http://schemas.microsoft.com/ink/2010/main" type="line" rotatedBoundingBox="15882,11526 22621,11396 22635,12096 15896,12226"/>
            </emma:interpretation>
          </emma:emma>
        </inkml:annotationXML>
        <inkml:traceGroup>
          <inkml:annotationXML>
            <emma:emma xmlns:emma="http://www.w3.org/2003/04/emma" version="1.0">
              <emma:interpretation id="{82463F34-A5A1-40E8-B6C0-E81601964817}" emma:medium="tactile" emma:mode="ink">
                <msink:context xmlns:msink="http://schemas.microsoft.com/ink/2010/main" type="inkWord" rotatedBoundingBox="15882,11534 17528,11503 17541,12193 15896,12224"/>
              </emma:interpretation>
            </emma:emma>
          </inkml:annotationXML>
          <inkml:trace contextRef="#ctx0" brushRef="#br0" timeOffset="139950.99">10072 10878 10 0,'0'0'116'0,"0"0"-3"0,0 0-11 16,0 0-5-16,0 0-10 0,0 0-10 0,0 0-3 16,0 0-10-16,0 0 0 0,0 0-7 0,0 0-2 15,0 0-2-15,51-8 2 0,-36 8-8 0,5 0 4 16,6 0-5-16,7 4 5 0,7-3 2 0,8 0 12 16,4 1-7-16,0 1-1 0,21-3 0 0,3 4-11 15,0-1-2-15,0 1-1 0,3-1-7 0,-3 0 0 16,-3-3 0-16,-17 0-4 0,21 1-4 0,-2-1-5 15,-22 0-1-15,1 2-1 0,-2-4 1 0,0 2-6 16,-2-4-2-16,-6 4 1 0,-2-3-2 0,1-1-2 16,-14 1-3-16,1 1 1 0,-7 0-2 0,-3-1-3 15,-2 1 3-15,-3 1 1 0,-3-4 0 0,-3 5-7 16,-9 0 4-16,17-3-2 0,-17 3-2 0,9-7-6 16,-9 7-7-16,0 0-5 0,0 0-6 0,0 0-10 0,0 0-5 15,0 0-4-15,0 0-9 0,0 0-9 0,0 0-7 16,0 0-10-16,-46 3-17 0,46-3-39 0,-13 4-97 15,13-4-248-15,-14 3 110 0</inkml:trace>
          <inkml:trace contextRef="#ctx0" brushRef="#br0" timeOffset="140766.81">11244 11119 42 0,'0'0'213'0,"-7"-13"-13"0,7 13-16 0,-17-9-15 15,2 2-12-15,-3 0-14 0,-1 3-4 0,-5-2-10 16,-3 1-9-16,-2-1-8 0,0 6-11 0,-2-3-5 16,4 4-11-16,2-2-4 0,7 1-12 0,-5 0-6 15,4 3-4-15,4-3-6 0,0 4-9 0,3-2-3 16,5 3-4-16,-4 2-4 0,4-1-3 0,1 1-1 15,6-7-4-15,-5 17-2 0,2-6-3 0,6 0-4 16,0 2 2-16,3-2-2 0,2 5 2 0,2-3-5 16,4 0 2-16,2 5-4 0,8 0-2 0,-3-1-1 0,0-1 1 15,3-1 1-15,-2-1-2 0,2 1-2 16,0 1 0-16,0-1 0 0,-5-1 2 0,2-1-3 16,0 0 0-16,-3-4 2 0,-5 1 0 0,-3 2-1 0,4-4-1 15,-2 3-1-15,-5-4 1 0,-1 4-1 16,0-4 4-16,-1-1 1 0,-2 2-4 0,-3-8 2 0,-2 17 1 15,2-17 1-15,-12 13 0 0,5-6-3 0,-7 1-2 16,5-5 5-16,-7 3-4 0,3-1 3 0,-4-1 0 16,1-1-1-16,1 1-2 0,0-4-2 15,-1-2 1-15,1 4 3 0,15-2 11 0,-20-6 0 0,13 1 1 16,1-1-5-16,6 6 5 0,-6-18-4 0,6 7-2 16,3-3-3-16,-2-3 0 0,8 3-2 0,3-8 3 15,3 0-3-15,3-2-2 0,9-3 0 0,1-1-2 16,-1 3 0-16,6-1 2 0,0-2-6 0,-2 7 1 15,0-3-1-15,-2 0 0 0,-8 8 1 0,-1-1-1 16,-3 4 1-16,-7 4 0 0,4 0-6 0,-5 3-10 0,-2-2-22 16,1 4-25-16,-8 4-21 0,0 0-4 0,11-6-12 15,-11 6-26-15,0 0-30 0,0 0-56 16,0 0-149-16,0 0-389 0,0 0 172 0</inkml:trace>
        </inkml:traceGroup>
        <inkml:traceGroup>
          <inkml:annotationXML>
            <emma:emma xmlns:emma="http://www.w3.org/2003/04/emma" version="1.0">
              <emma:interpretation id="{47C28EB2-78BA-47CC-B341-AD906F0B5E2C}" emma:medium="tactile" emma:mode="ink">
                <msink:context xmlns:msink="http://schemas.microsoft.com/ink/2010/main" type="inkWord" rotatedBoundingBox="20584,11435 22621,11396 22635,12096 20598,12135"/>
              </emma:interpretation>
            </emma:emma>
          </inkml:annotationXML>
          <inkml:trace contextRef="#ctx0" brushRef="#br0" timeOffset="141858.04">14783 10790 83 0,'0'0'143'0,"0"0"-15"0,0 0-11 16,0 0 0-16,0 0-7 0,-9-6-5 0,9 6-5 16,0 0-4-16,0 0-6 0,0 0-7 0,0 0-5 15,0 0-6-15,0 0-6 0,0 0-9 0,0 0-6 16,21-12-2-16,-21 12-6 0,24-1 0 0,-9 1-7 16,3-1 1-16,6 1-3 0,5 0 1 0,12 1-1 15,5-1-4-15,6 1-4 0,-1 0 4 0,22 3-4 16,-16-2-2-16,19 2 1 0,3 1-2 0,1 1-4 15,-1-3 1-15,0 2-2 0,2-4-5 0,1 0-1 0,-8 8 1 16,-18-8 3-16,20-1-4 0,-21 1-3 0,18 2 2 16,-22-3-3-16,-2-3 5 0,-4 2-6 15,-1 0 1-15,-3-4-2 0,-1 5 3 0,-12-5 3 0,1 3-2 16,-3-4-2-16,3 5-2 0,-11-3 0 0,1 1 2 16,3-1 0-16,-5 0 1 0,1-2-3 0,-3 4 2 15,3-3-3-15,-4 3-1 0,1-2-2 0,-3 3-4 16,0-1-10-16,-12 2-9 0,23-5-22 0,-11 5-5 15,-1-3-2-15,4 2-16 0,-3 1 1 0,-12 0-17 16,21 0-10-16,-9 0-11 0,-12 0-18 0,21 0-141 16,-14 1-285-16,-7-1 126 0</inkml:trace>
          <inkml:trace contextRef="#ctx0" brushRef="#br0" timeOffset="144777.81">15711 11174 171 0,'-8'-6'188'0,"8"6"-10"16,-7-5-9-16,7 5-9 0,0 0-21 0,0 0-9 15,0-17-17-15,0 17-10 0,0 0-13 0,9-17-5 16,-5 12-6-16,2-4-8 0,3 3-12 0,3-4-4 15,0 1-5-15,2-1-10 0,0 3 0 0,0 0-6 0,1-4-3 16,3 4-3-16,0-3-2 0,-2 7-4 16,0-3-4-16,2 2 1 0,0 0-3 0,0 1-5 15,-2 2 1-15,1 1 1 0,-1 0-1 0,1 0-6 0,-8 1-4 16,3 2 4-16,-5 4-2 0,0-4-1 0,1 4-4 16,-4 4 0-16,-2 0 5 0,-2 2 0 15,-2 4-6-15,-5 2 8 0,-2 1-2 0,-4 2-4 0,-1 2 3 16,-2-1 1-16,-5 8-8 0,1-8 8 0,4 0 1 15,-3-2-3-15,2-1 6 0,-2-3-6 0,4 3 1 16,2-9 3-16,1 5-1 0,1-5-2 0,2 2-1 16,-3-4 4-16,3-2 2 0,3-5 3 0,0 5 0 15,6-7 2-15,-9 10 7 0,9-10-2 0,-10 5 0 16,10-5 1-16,0 0 0 0,0 0-5 0,0 0-1 16,0 0 2-16,0 0-3 0,0 0-4 0,0 0-3 15,0 0 0-15,0 0-4 0,0 0-1 0,21-22-4 0,-9 20-11 16,3 1 12-16,4-3-2 0,8 4 0 0,0-2-2 15,3 0 1-15,0 2 1 0,8 2 1 16,3-2 1-16,-1-2-3 0,3 0 5 0,-3 6 2 0,1-2-4 16,-3-2 2-16,-5 4-14 0,-4-3-7 0,-3 0-11 15,3 4-19-15,-1-3-17 0,-4 2-25 0,-3-3-22 16,-2 2-60-16,-1-3-126 0,0 0-328 0,-3 3 146 16</inkml:trace>
        </inkml:traceGroup>
      </inkml:traceGroup>
    </inkml:traceGroup>
    <inkml:traceGroup>
      <inkml:annotationXML>
        <emma:emma xmlns:emma="http://www.w3.org/2003/04/emma" version="1.0">
          <emma:interpretation id="{373FE1B9-CA82-4FCD-AAF4-9BCE43DAFD0E}" emma:medium="tactile" emma:mode="ink">
            <msink:context xmlns:msink="http://schemas.microsoft.com/ink/2010/main" type="paragraph" rotatedBoundingBox="5383,12939 27595,12684 27625,15365 5414,1562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97B9912-AA78-4B84-8A2E-0DA1C790027F}" emma:medium="tactile" emma:mode="ink">
              <msink:context xmlns:msink="http://schemas.microsoft.com/ink/2010/main" type="line" rotatedBoundingBox="5383,12939 27595,12684 27614,14391 5403,14646"/>
            </emma:interpretation>
          </emma:emma>
        </inkml:annotationXML>
        <inkml:traceGroup>
          <inkml:annotationXML>
            <emma:emma xmlns:emma="http://www.w3.org/2003/04/emma" version="1.0">
              <emma:interpretation id="{338794D8-D2AE-4C55-B4B8-026DEF9CA140}" emma:medium="tactile" emma:mode="ink">
                <msink:context xmlns:msink="http://schemas.microsoft.com/ink/2010/main" type="inkWord" rotatedBoundingBox="5383,12939 6509,12926 6522,14114 5397,14127"/>
              </emma:interpretation>
            </emma:emma>
          </inkml:annotationXML>
          <inkml:trace contextRef="#ctx0" brushRef="#br0" timeOffset="149620.54">-147 12340 68 0,'3'-13'247'0,"0"2"-24"15,0 0-18-15,-3 11-22 0,1-17-13 0,4 13-20 16,-5 4-14-16,1-12-15 0,-1 12-11 0,0 0-17 15,0 0-14-15,0 0-20 0,0 0-9 0,0 0-27 0,0 0-12 16,18 19-22-16,-13-6-23 0,-2 1-22 16,3 3-23-16,0-1-22 0,1 1-174 0,-2-3-297 15,5 6 132-15</inkml:trace>
          <inkml:trace contextRef="#ctx0" brushRef="#br0" timeOffset="149387.96">-185 12807 115 0,'0'0'175'0,"0"-11"-12"0,0 11-8 0,0 0-13 0,0 0-14 15,3-12-1-15,-3 12-12 0,6-8-1 0,-6 8-4 16,6-8-10-16,-6 8-11 0,0 0-5 0,7-7-8 15,-7 7-4-15,0 0-13 0,0 0-6 0,10-6-2 16,-10 6-10-16,0 0-3 0,0 0-1 0,0 0-6 16,0 0 2-16,9 21-3 0,-6-11 2 0,-3-10 1 15,3 20-8-15,-3-5 0 0,0 2 3 0,0-2 3 16,0 2-3-16,0 1 0 0,5 5 0 0,-5 2-1 16,3-1 0-16,0 0 0 0,3 1-3 0,-3-1-2 15,1 0 3-15,-2 1-2 0,5-4 1 0,-4 2-4 16,1 0 0-16,2 2 0 0,0-5-2 0,-6-2-1 15,5 0 0-15,-2-1-2 0,1-1-3 0,-1 0 3 0,2 0-2 16,-3-1-2-16,-2-1-3 0,0 0 4 0,0 1-4 16,5-2 1-16,-5-4 1 0,0-9-2 15,0 18 0-15,1-7-3 0,-1-11 0 0,0 13 2 0,0-13 4 16,0 12 2-16,0-12 4 0,-6 11 2 0,6-11-1 16,-8 10 1-16,-1-7-3 0,0 0 0 0,9-3-1 15,-21 4-2-15,11-4-5 0,-7-1 5 0,2-2-3 16,1 2-2-16,-3-2 0 0,3-3 3 0,0 1-4 15,-5-1 1-15,4-4 5 0,-1 3-7 0,1-2 2 16,3-2-1-16,-4 0-3 0,2-1 1 0,1-1-7 16,1-1-19-16,0 1-19 0,5-4-19 0,-3 2-23 15,4-3-30-15,-5-4-32 0,5 2-37 0,-3-4-234 16,3-3-448-16,0 2 198 0</inkml:trace>
          <inkml:trace contextRef="#ctx0" brushRef="#br0" timeOffset="149864.84">353 12828 206 0,'0'0'206'0,"17"0"-12"0,-6 0-14 16,5 0-12-16,1 0-13 0,2 0-9 0,0-3-8 16,1 3-11-16,5-2-10 15,1 1-12-15,-7 1-6 0,-1 0-16 0,1-1-8 0,-1 2-5 0,2-2-5 16,-6 2-9-16,1 2-2 0,2 0-10 0,-8 1-3 15,1-1-14-15,-10-3-18 0,17 8-12 0,-11-2-23 16,-6-6-10-16,0 12-22 0,0-12-24 0,-6 18-32 16,-2-12-43-16,-4 5-159 0,-1-2-340 0,-4 2 151 15</inkml:trace>
          <inkml:trace contextRef="#ctx0" brushRef="#br0" timeOffset="150029.44">364 13132 91 0,'17'-3'187'0,"-1"0"-14"0,10-4-12 16,-2 2-14-16,7-1-16 0,-4 1-13 0,-2 3-9 0,0-2-12 15,-4 2-11-15,-1 0-18 0,-4 0-30 0,2 2-22 16,-2 2-34-16,-2-2-29 0,-4 0-49 16,-1 2-115-16,-9-2-227 0,20-2 101 0</inkml:trace>
        </inkml:traceGroup>
        <inkml:traceGroup>
          <inkml:annotationXML>
            <emma:emma xmlns:emma="http://www.w3.org/2003/04/emma" version="1.0">
              <emma:interpretation id="{FDA14216-4CD0-4EF3-8702-1D18FBB359AF}" emma:medium="tactile" emma:mode="ink">
                <msink:context xmlns:msink="http://schemas.microsoft.com/ink/2010/main" type="inkWord" rotatedBoundingBox="7380,13354 8630,13339 8639,14158 7390,14172"/>
              </emma:interpretation>
            </emma:emma>
          </inkml:annotationXML>
          <inkml:trace contextRef="#ctx0" brushRef="#br0" timeOffset="150747.07">1641 12780 50 0,'-9'4'180'0,"2"3"-12"0,1-2-15 0,-3 2-13 0,4-2-10 15,-4 4-16-15,0-1-5 0,5 0-10 0,4-8-14 16,-6 16-7-16,3-8-6 0,3-8-7 0,-2 17-7 16,2-17-7-16,5 17-5 0,4-9 0 0,-5-2-5 15,5 1-6-15,5 2-3 0,-2-1-2 0,4-3-1 16,-2 3-6-16,8-3-1 0,0 0-2 0,5 1-3 15,-2-3 0-15,5 3 0 0,2-1-2 0,6 1-1 16,-8-2 3-16,0-3 3 0,1 1 1 0,-4 2 0 16,-4 2-3-16,-1-5 2 0,-6 5-1 0,1-2-3 15,-1 3-2-15,-7-3 3 0,2-1-2 0,-3 4 0 16,0-1 3-16,-2 1 2 0,-6-7 6 0,6 17 0 0,-6-8 1 16,0-9 4-16,-12 20 3 0,-1-11-1 15,2 0 3-15,-1 2-4 0,-13 2-1 0,8-2-5 0,-3-1 0 16,-3 0-3-16,-2 1-2 0,2 0-2 0,10-4-2 15,-6 3-1-15,-1-3-14 0,4 0-14 16,2 0-15-16,-1 3-19 0,5-6-25 0,0 1-22 0,4 0-25 16,6-5-20-16,-14 10-60 0,14-10-124 0,0 0-348 15,0 0 153-15</inkml:trace>
          <inkml:trace contextRef="#ctx0" brushRef="#br0" timeOffset="150354.81">1641 12738 177 0,'17'-3'221'16,"-1"-1"-14"-16,3 0-23 0,4 1-11 0,4-1-10 0,1 1-17 16,-3-1-7-16,5-2-14 0,-5 5-12 0,5-5-10 15,-4 2-10-15,0 1-13 0,-6 3-5 0,-1 0-7 16,-2 0-13-16,-1-5-17 0,0 4-18 0,-4-1-21 15,-12 2-19-15,17 0-32 0,-17 0-28 0,13 0-27 16,-13 0-48-16,0 0-140 0,0 0-318 0,0 0 141 16</inkml:trace>
          <inkml:trace contextRef="#ctx0" brushRef="#br0" timeOffset="150942.57">2825 13149 2 0,'0'0'259'0,"0"0"-15"15,-10 21-14-15,2-14-17 0,-4 3-21 0,2 2-18 16,-2 1-14-16,-4 4-19 0,-1 2-10 0,-5-2-13 16,0 7-13-16,-2-7-15 0,-5 8-27 0,2 0-31 15,-1-1-31-15,-2 0-33 0,8-3-41 0,0-1-36 16,-5 5-215-16,7-10-350 0,-5-1 154 0</inkml:trace>
        </inkml:traceGroup>
        <inkml:traceGroup>
          <inkml:annotationXML>
            <emma:emma xmlns:emma="http://www.w3.org/2003/04/emma" version="1.0">
              <emma:interpretation id="{DB09FDC0-E91A-473A-9E96-2F5A88A74A03}" emma:medium="tactile" emma:mode="ink">
                <msink:context xmlns:msink="http://schemas.microsoft.com/ink/2010/main" type="inkWord" rotatedBoundingBox="9544,13610 12607,13575 12612,14078 9550,14113"/>
              </emma:interpretation>
            </emma:emma>
          </inkml:annotationXML>
          <inkml:trace contextRef="#ctx0" brushRef="#br0" timeOffset="152665.97">3735 13069 201 0,'0'-12'239'0,"0"12"-9"0,3-11-18 0,-3 11-15 16,0 0-16-16,4-11-18 0,-4 11-17 0,0 0-16 15,0 0-13-15,3-10-11 0,-3 10-11 0,0 0-8 16,0 0-4-16,0 0-2 0,20 24-4 0,-14-14-8 16,0 3-3-16,0 3-10 0,-2-2-1 0,-1 2-5 0,8-1-2 15,-8 4-4-15,6-3-4 0,-2 4-3 16,-1-2-4-16,3-1-3 0,-5 0-2 0,2-1-4 15,0-1 1-15,-1-3-3 0,-4 3-4 0,4-3 3 0,1-1-5 16,-6-1-2-16,3-3 1 0,-3-7-6 16,4 15-4-16,-4-15-4 0,2 9-1 0,-2-9 0 15,0 0-13-15,0 0-12 0,10 0-12 0,-10 0-7 0,0 0-8 16,27-20-11-16,-18 7-13 0,4-2-13 0,1-4-14 16,-2-2-3-16,4-4 0 0,-2 1 4 0,2 0 0 15,3-9 18-15,1 0 6 0,-5 11 23 0,-2-3 22 16,0 3 16-16,1 1 21 0,-2 6 17 0,-5 0 14 15,2 0 11-15,0 4 12 0,-1 0 0 0,-5 0 3 16,1 2-3-16,-4 9-3 0,6-7-10 0,-6 7-2 16,6-9-9-16,-6 9 0 0,0 0-3 0,0 0-3 15,0 0-4-15,13 19 0 0,-10-9-4 0,0 2 4 16,0 3 1-16,-3 1-4 0,5 0 2 0,-4 0-3 16,1 0-1-16,1 1-1 0,0 1-5 0,3-2 4 15,0-3-3-15,-2 4 0 0,4-4 1 0,-1-2 0 16,1 3-6-16,1-7 1 0,1 4 0 0,3-4-1 0,-1-1-1 15,-1-4-5-15,2 2-9 0,4 0-9 0,-1-4-6 16,0 0-4-16,4-4-9 0,-4 0-6 0,-1 2-5 16,2-5-5-16,-4 0 5 0,2-3-2 0,1-1 2 15,-5 2 5-15,1-2 9 0,-5 3 2 0,5-2 0 16,-8 3 18-16,4 0 7 0,-8 7 3 0,9-12 4 16,-6 7-1-16,-3 5 3 0,0 0-4 0,10-7-1 15,-10 7 0-15,0 0 6 0,0 0 2 0,0 0 6 16,12 13-2-16,-4-6 2 0,-8-7-3 0,6 18 5 15,0-11-1-15,1 4 0 0,-1 0 0 0,6 2-3 16,-2-2 4-16,2-2-2 0,2 4-3 0,-1-4-2 16,4 1 1-16,-1 0 3 0,3-2-3 0,-2-3-11 15,2 2-11-15,-1-5-10 0,-4 4-6 0,0-3-13 16,4 1-4-16,-4-3-12 0,-1-1 3 0,-13 0-2 16,26-4-6-16,-15 0-3 0,-3-3 11 0,2 1-5 15,2-3 8-15,-1 0 6 0,2-1-18 0,-4-1 29 0,5 1 6 16,-3-1 10-16,-3-2 15 0,4 3 0 0,-5 3 9 15,2-2 13-15,0 3 2 0,-4-1 6 16,-5 7 1-16,13-7 0 0,-7 3 3 0,-6 4 3 0,13-6-3 16,-13 6 1-16,14-1 2 0,-14 1 1 0,18 4-3 15,-18-4 1-15,15 7 2 0,-5-1-1 0,5-1 2 16,-2 2-3-16,-1 0 4 0,3-1-5 0,0 1 4 16,0-3-1-16,-1 2 3 0,2-1-2 0,3-2-2 15,1 1-2-15,7-2-2 0,-10 2-4 0,3-4-1 0,-2 0-4 16,1 1-1-16,-1-1-4 0,1-5 1 15,-5 5-1-15,-1-3-2 0,5-1-5 0,-4-2-1 16,-7 1-13-16,2-3-5 0,-2 1-7 0,-4-2-14 0,2-1-14 16,-5 10-1-16,-2-27-12 0,-1 13 2 0,-5 1 0 15,0 1 8-15,-2 0-2 0,-7 0 6 0,2 1 4 16,-9 0 5-16,8 1 5 0,-9 5 9 0,-4 0 10 16,10 3 6-16,-8 1 10 0,-3 1 0 0,6 6 4 15,-2-2 5-15,6 3 2 0,1 2 2 0,-2 2-2 16,3 0 0-16,6 4 0 0,-1-4-5 0,5 3 3 15,-4 2 0-15,9-2-2 0,-4-1-2 0,7 5-1 16,-3-5 3-16,6 2-3 0,0 0 1 0,3-3-1 16,1 0 2-16,4 1-4 0,1-5 4 0,3 2-4 15,4-3 1-15,-3 0-1 0,4-3 0 0,-1-3 0 16,2 2-7-16,4-4-2 0,-4 1-7 0,-1-3-2 16,0 2-4-16,4-6-2 0,-1-3 1 0,1 2-4 0,-2-5-3 15,-1 2-3-15,3-6 2 0,-5 3 2 16,3-1 3-16,-1 0 0 0,2-1 3 0,-2 3 9 15,-7 3 10-15,1 0 3 0,-1 2 9 0,2-1 1 0,-5 2 4 16,-1 2-2-16,-2 1 3 0,-8 4-7 0,13-9 1 16,-13 9-3-16,15 0 2 0,-15 0-1 0,0 0 1 15,16 9 2-15,-13-5 2 0,3 3-1 0,-1 0-2 16,1 3 3-16,-2-2 0 0,-4-8 1 0,12 22-5 16,-6-13 1-16,5 5-1 0,-7-6-1 0,5 0 0 15,-6 3-1-15,3-4-3 0,1 1 1 0,1-3 3 16,-2 3-4-16,1-1-2 0,-7-7-11 0,14 8 4 15,-5-5-10-15,-9-3-2 0,15 3-4 0,-15-3-2 16,17-5-1-16,-17 5-3 0,18-6-6 0,-4-1 2 0,2-1-2 16,1-2-3-16,5-5 6 0,-1 0-6 15,0 1 6-15,4-5 5 0,-3 3-2 0,5 1 5 16,-1 0 8-16,-3 3 5 0,-2-1 3 0,-4 6 5 0,1 0 8 16,-3 3 4-16,-2-3 4 0,3 4 6 0,1-1 1 15,-5 4 1-15,0 0 7 0,3 0 2 0,-4 1-3 16,1 3 5-16,3 5 2 0,0-3 0 0,0-1 3 15,2 6-4-15,-4 0 0 0,3-1 0 0,2 3-2 16,-4-3-4-16,4 1-5 0,-3 0 2 0,-2-2-5 16,2 2 2-16,1 0-2 0,1-4-5 0,-4 4-4 15,5-2 3-15,-5-3-4 0,2 4-16 0,-1-4-19 16,-1 1-21-16,1-1-17 0,-1 1-32 0,-3-3-23 16,-1 0-32-16,3-2-35 0,-12-2-229 0,21-2-441 15,-7 0 195-15</inkml:trace>
          <inkml:trace contextRef="#ctx0" brushRef="#br0" timeOffset="152882.82">6797 12983 146 0,'0'0'243'15,"-29"8"-15"-15,12-1-9 0,-6 4-15 0,-2 4-15 0,2 2-13 0,-2 1-10 16,-9 6-16-16,0 1-13 0,2 2-16 0,-1-2-11 15,2 2-12-15,4-2-6 0,-6 0-11 0,13-6-6 16,-1 0-17-16,-3 0-17 0,3-2-24 0,-1 1-23 16,8 1-26-16,-5-1-22 0,5-6-24 0,1-3-35 15,1 2-38-15,3-1-203 0,0-4-382 0,6 1 170 16</inkml:trace>
        </inkml:traceGroup>
        <inkml:traceGroup>
          <inkml:annotationXML>
            <emma:emma xmlns:emma="http://www.w3.org/2003/04/emma" version="1.0">
              <emma:interpretation id="{FE52904E-CF9E-4CD4-B26B-48BF0B64D07C}" emma:medium="tactile" emma:mode="ink">
                <msink:context xmlns:msink="http://schemas.microsoft.com/ink/2010/main" type="inkWord" rotatedBoundingBox="13133,13302 15115,13280 15127,14291 13145,14314"/>
              </emma:interpretation>
            </emma:emma>
          </inkml:annotationXML>
          <inkml:trace contextRef="#ctx0" brushRef="#br0" timeOffset="153615.84">7569 12645 42 0,'3'-9'212'0,"-3"9"-8"0,0 0-9 16,0 0-10-16,0 0-9 0,0 0-11 0,-35 2-10 0,35-2-10 16,-26 8-8-16,11 0-9 0,-3-1-15 0,3 0-4 15,-1 3-9-15,1-3-9 0,0 1-12 0,0 2-5 16,-1 0-8-16,4 1-10 0,-1-1-4 0,2 1-2 16,4 3-5-16,-2-4-6 0,4 2-2 0,1-2-6 15,4 2 0-15,0-12-4 0,0 19-1 0,1-9-3 16,5 4-1-16,0-3-2 0,2 1-3 0,2-2 0 15,1-2-5-15,0 3 3 0,1 0-3 0,3-4-3 16,-3 0-1-16,-3-1-2 0,2-1-1 0,-2 2 1 16,-3-1-6-16,-1-1 3 0,-5-5-2 0,12 12 0 15,-9-4 0-15,0-2-3 0,-3-6 4 0,-4 17-3 16,4-17 2-16,-5 20-1 0,2-11 2 0,-4 4-4 0,-2-2 4 16,-1 2 1-16,-1-3-2 0,2 5 1 15,-1-3-2-15,-1 1-3 0,1-2 5 0,2 2 1 16,1 1-4-16,0-3 2 0,1 3-7 0,1-7-10 0,4 7-1 15,-1-4-13-15,2-10-4 0,3 18-10 0,2-9-9 16,1 2-6-16,1-5-3 0,5 4-8 0,-3-1 0 16,4-2 1-16,-1 1 9 0,0 2 3 15,-1-5 7-15,-1 2 4 0,2-1 13 0,-3 0 10 0,3-2 10 16,-5 4 7-16,-1-1 5 0,2-1 9 0,-1 4 10 16,-2-2 2-16,1 0 2 0,-3 3 6 0,-2 1-2 15,2 1 3-15,-1 1 1 0,-2-3-3 0,4 3-1 16,-7-2-3-16,6 0-4 0,-3 3 1 0,3-2-1 15,-3-3 1-15,2 1-5 0,-2 1-2 0,0-12-11 16,4 19-20-16,-4-7-27 0,4-3-26 0,-1 1-30 16,-3-10-40-16,11 11-214 0,-4-9-384 0,7 3 169 15</inkml:trace>
          <inkml:trace contextRef="#ctx0" brushRef="#br0" timeOffset="154011.56">8056 13097 44 0,'0'0'223'16,"0"0"-22"-16,0 0-9 0,-8-11-23 0,8 11-19 0,0 0-14 15,2-15-15-15,-2 15-8 0,4-16-10 0,-2 6-12 16,2 0-12-16,-1-5-4 0,3 2-10 0,0-1-4 15,-2-1-4-15,1-3-8 0,1 0-5 0,0-2-4 16,-2 3-6-16,2 0-1 0,2-6-4 0,-5 7-4 16,0-1-1-16,0 3-2 0,0 3-5 0,0 3 1 15,-3 8-6-15,4-13-5 0,-4 13 2 0,2-11-1 16,-2 11-4-16,0 0 0 0,0 0 2 0,0 0 5 0,0 0 3 16,0 0 4-16,0 0 12 0,-8 39 3 15,8-21 6-15,0 3 5 0,0 3 2 0,2 2 5 16,2 0-3-16,-1-2 0 0,3 1-6 0,-1 3-1 0,-2-4-9 15,5 1 2-15,-5-3-4 0,3 2-3 0,0-3-3 16,-3 1 4-16,0-3-7 0,0-1-2 0,0-4-23 16,-3 0-22-16,2 0-30 0,-2-1-23 0,0-13-32 15,-2 17-44-15,2-17-39 0,-3 12-193 0,3-12-419 16,5 10 185-16</inkml:trace>
          <inkml:trace contextRef="#ctx0" brushRef="#br0" timeOffset="154360.63">8566 12954 9 0,'6'-12'247'0,"1"-1"-22"0,-3 0-18 16,4-2-17-16,-1 1-19 0,2-1-14 0,2 0-15 0,-4 1-16 31,1-1-11-31,-1-5-8 0,1 4-15 0,1 0-8 0,0 2-7 0,-4 0-9 0,4 0-6 0,-6-1-7 15,-1 6-4-15,4 2-13 0,-6 7-4 0,6-16 1 0,-6 16-8 16,1-9-4-16,-1 9-6 0,0 0 0 0,0 0 0 16,0 0-1-16,0 0-1 0,0 0 0 15,-22 25 6-15,13-11 5 0,3-1-1 0,3 5 6 0,-3 0 6 16,2 6 5-16,7-3 3 0,-6 3 3 0,1 2-1 16,4-2 4-16,1 0 1 0,0 0-1 15,3-3-3-15,-2 3-4 0,3 0-2 0,1-2-4 0,2 0-4 16,-2-4-7-16,1 4 3 0,1-4-4 0,-2 0-1 15,-1-1-25-15,1 0-19 0,-2-3-29 0,1-1-35 16,0 3-26-16,-1-8-32 0,5 4-36 0,-4-4-77 16,2-3-146-16,3 0-433 0,6-2 192 0</inkml:trace>
          <inkml:trace contextRef="#ctx0" brushRef="#br0" timeOffset="154519.7">9262 13251 230 0,'9'5'230'0,"0"2"-12"15,-2-2-16-15,-1 2-9 0,3 3-17 0,-4 0-9 0,-2 5-18 16,0-1-11-16,-6-1-16 0,1 5-8 16,-4-5-10-1,-1 9-10-15,-7 2-13 0,-3-5-5 0,-10 8-31 0,-2 3-42 0,1-1-39 0,-8-3-46 0,2-1-48 16,-2 1-219-16,5-6-379 0,4-5 168 0</inkml:trace>
        </inkml:traceGroup>
        <inkml:traceGroup>
          <inkml:annotationXML>
            <emma:emma xmlns:emma="http://www.w3.org/2003/04/emma" version="1.0">
              <emma:interpretation id="{73B2E3A4-7B31-4440-AF0A-B8C167C6377E}" emma:medium="tactile" emma:mode="ink">
                <msink:context xmlns:msink="http://schemas.microsoft.com/ink/2010/main" type="inkWord" rotatedBoundingBox="16635,13299 18779,13274 18788,14038 16644,14063"/>
              </emma:interpretation>
            </emma:emma>
          </inkml:annotationXML>
          <inkml:trace contextRef="#ctx0" brushRef="#br0" timeOffset="155310.91">10847 12735 45 0,'0'0'219'0,"0"0"-22"15,0 0-18-15,0 0-11 0,0 0 1 0,0 0-11 16,0 0 2-16,-6 37-5 0,5-23-6 0,-5 7-11 15,2 4-3-15,4-3-5 0,-2 4-9 0,2 3-6 16,2 5-8-16,0-2-6 0,4 2-5 0,-4-6-11 16,1 7-7-16,3-6-8 0,-2-2-4 0,-1 1-11 15,3-3-1-15,0 1-7 0,0 0-2 0,-1-1-4 16,-2-1-2-16,3-6-14 0,-5-1-17 0,2 1-13 16,-1-5-17-16,-1 1-29 0,-1-3-18 0,0-11-24 15,-3 14-25-15,-1-8-23 0,4-6-35 0,-9 6-238 0,9-6-448 16,0 0 199-16</inkml:trace>
          <inkml:trace contextRef="#ctx0" brushRef="#br0" timeOffset="155639.28">10840 12707 90 0,'0'0'188'0,"7"-12"-13"15,-1 6-16-15,2-1-15 0,-1 1-10 0,1 1-7 16,2-1-13-16,-10 6-5 0,20-8-9 0,-10 4-15 16,0 0-1-16,7-1-2 0,-1 2-17 0,-1 6 7 15,3-2-6-15,-3 0-3 0,3 4-3 0,-3-2 0 16,0 1-4-16,1 6-5 0,1 0 3 0,-1-1-7 16,-3 3-5-16,5 6 0 0,-6-5-5 0,-1 2-1 15,-4 2-5-15,-4 0 0 0,3 0-4 0,-3 2 2 0,0-2-3 16,-2 0 1-16,-1 1 0 0,-3-4-2 15,2 3-1-15,-8-3-1 0,2 1-1 0,1 0 1 16,-2-3-6-16,-1 1-1 0,2-2-1 0,-4 2 0 0,-1-2-11 16,3 1-15-16,-2-2-25 0,-3-1-22 0,5-1-28 15,-1 0-26-15,4-2-24 0,6-6-38 0,-14 7-179 16,14-7-380-16,0 0 169 0</inkml:trace>
          <inkml:trace contextRef="#ctx0" brushRef="#br0" timeOffset="155942.23">11717 12664 48 0,'-8'5'242'0,"2"4"-20"0,-1 2-8 15,0 4-14-15,-1 0-8 0,-1 8-11 16,0 0-10-16,5 2-8 0,-1-4-11 0,1 6-12 16,2-2-7-16,-1 0-12 0,6-1-12 0,-3 1-7 15,0-1-6-15,3 4-13 0,2-4-5 0,-2-2-9 0,1 2-6 16,2-6-4-16,-3-2-6 0,3-1-3 0,0-2-7 16,0 1-4-16,2 0-14 0,2-4-27 0,-3 1-26 15,1-4-33-15,-1 1-33 0,1-1-35 0,2-4-46 16,-10-3-252-16,20 0-462 0,-7-3 204 0</inkml:trace>
          <inkml:trace contextRef="#ctx0" brushRef="#br0" timeOffset="156457.87">12093 12828 30 0,'-6'2'181'0,"6"-2"-11"0,-11 11-10 0,11-11-8 16,-6 12-15-16,5-4-9 0,1-8-6 0,7 16-14 15,-2-8-8-15,4 3-1 0,0 2-7 0,4-3-8 16,-2-2-6-16,2 2-4 0,5 0-2 0,-3 0-4 15,-2 0-3-15,8 1-5 0,-5 0-8 0,-4-4-6 16,2 4-1-16,-4-3-6 0,2 2-2 0,-3 0-2 16,6 1 0-16,-6 0-3 0,-2-2-2 0,4 2-3 15,-7-1-1-15,2-2-3 0,0 0-3 0,-1 3-5 0,-2-3 5 16,3-1-2-16,-6-7-3 0,3 17 1 0,-3-7 1 16,0-10-6-16,0 0 2 0,-6 19-3 15,0-13-1-15,0 1-13 0,-2-1-15 0,1-1-18 0,7-5-19 16,-14 8-23-16,4-3-19 0,10-5-34 0,-15 5-46 15,15-5-150-15,-16-5-356 0,16 5 158 16</inkml:trace>
          <inkml:trace contextRef="#ctx0" brushRef="#br0" timeOffset="156226.54">12263 12752 137 0,'16'3'165'0,"-4"-6"-12"0,-12 3-16 0,21 3-12 16,-11-3-13-16,2 0-9 0,-12 0-13 0,24 4-8 0,-13-3-8 15,1 0-11-15,-12-1 0 0,20 4-21 0,-8-4-15 16,-12 0-28-16,15 3-26 0,-6-2-26 0,-9-1-29 16,11 3-120-16,-11-3-218 0,0 0 96 0</inkml:trace>
          <inkml:trace contextRef="#ctx0" brushRef="#br0" timeOffset="156760.14">12858 12612 142 0,'10'26'201'0,"-1"-3"-12"16,3 4-12-16,2 5-7 0,-1 3-8 0,2 1-7 16,-3-2-8-16,-3-6-12 0,-2-1-13 15,-2 3-8-15,-1-3-10 0,-1 3-5 0,-1-2-11 0,-4-1-7 16,1-1-8-16,-5-2-9 0,0 1-4 0,-2-3-3 15,1 2-7-15,-1-8-7 0,1 1-1 0,-2-2-17 16,-1-1-24-16,-1-2-27 0,-1-2-34 0,3 0-27 16,3-4-52-16,0 2-46 0,-1-3-149 0,7-5-363 15,0 0 161-15</inkml:trace>
        </inkml:traceGroup>
        <inkml:traceGroup>
          <inkml:annotationXML>
            <emma:emma xmlns:emma="http://www.w3.org/2003/04/emma" version="1.0">
              <emma:interpretation id="{A41D6C7C-7A7A-4A6A-BE04-69E5C9FD78AC}" emma:medium="tactile" emma:mode="ink">
                <msink:context xmlns:msink="http://schemas.microsoft.com/ink/2010/main" type="inkWord" rotatedBoundingBox="19493,13487 19941,13482 19948,14082 19500,14087"/>
              </emma:interpretation>
            </emma:emma>
          </inkml:annotationXML>
          <inkml:trace contextRef="#ctx0" brushRef="#br0" timeOffset="157007.84">13686 13098 113 0,'0'0'234'0,"14"-7"-14"16,-3 3-13-16,2 0-13 0,2 3-10 0,5-4-15 15,-1 0-12-15,0 2-13 0,1 0-14 16,2-1-10-16,3 1-15 0,1 3-8 0,-2-3-10 0,1 3-11 15,0-7-4-15,-4 6-11 0,-1-1-4 16,-1 4-7-16,0-4-4 0,-2 4-13 0,-1-4-19 16,-5 4-20-16,1-2-27 0,-12 0-28 0,15 0-21 0,-15 0-29 15,16-2-35-15,-16 2-210 0,0 0-385 0,3-16 171 16</inkml:trace>
          <inkml:trace contextRef="#ctx0" brushRef="#br0" timeOffset="157216.28">13933 12821 96 0,'-3'7'253'0,"-1"3"-12"15,2 2-4-15,-2 5-11 0,4 1-18 0,0 6-14 0,1 0-13 16,-1 1-20-16,5 1-7 0,-1 3-16 16,-1-2-13-16,-1 2-11 0,2-1-13 0,-4 0-10 0,2-1-9 15,-2 2-4-15,-3-1-10 0,-3 0-22 16,0-2-23-16,-2 0-30 0,-4-1-41 0,3-1-39 0,-4 0-45 15,5-7-63-15,-8 2-197 0,9-7-423 0,1 0 187 16</inkml:trace>
        </inkml:traceGroup>
        <inkml:traceGroup>
          <inkml:annotationXML>
            <emma:emma xmlns:emma="http://www.w3.org/2003/04/emma" version="1.0">
              <emma:interpretation id="{6C567A4A-2EF9-47B1-9C21-923CBCE34E35}" emma:medium="tactile" emma:mode="ink">
                <msink:context xmlns:msink="http://schemas.microsoft.com/ink/2010/main" type="inkWord" rotatedBoundingBox="20826,13147 25176,13097 25191,14419 20841,14469"/>
              </emma:interpretation>
            </emma:emma>
          </inkml:annotationXML>
          <inkml:trace contextRef="#ctx0" brushRef="#br0" timeOffset="158293.44">15022 13042 175 0,'0'0'226'0,"0"0"-19"0,0 0-10 16,0 0-17-16,0 0-1 0,4 35-15 0,-4-22-6 15,5 5-11-15,-1 6-11 0,1-3-8 0,1 1-7 16,1 2-11-16,-1-4-9 0,2 4-10 0,-4-6-7 16,6 3-8-16,-4-3-5 0,0-1-12 0,0-3-6 15,2 0-1-15,-4-3-4 0,-1-1-4 0,3-1-5 16,-4-1-3-16,2 0-4 0,-4-8-1 0,8 10 1 0,-8-10-5 15,6 7 12-15,-6-7-2 0,0 0-3 0,0 0-3 16,0 0-5-16,0 0 1 0,0 0-1 0,12-28-3 16,-9 14-4-16,2-4-6 0,0-6-9 15,2 0-10-15,-1-2-5 0,2-5-1 0,-2-3 4 0,3-5-4 16,4 4 3-16,-2 1-3 0,-5 6 3 0,3 1 2 16,-2 3-3-16,0 0-1 0,4 1 7 0,-4 5 1 15,4 2-2-15,-4 2-1 0,2-1 0 0,2 6-1 16,-1 1 1-16,1 0 1 0,2 2-9 0,0 2-12 15,2 1-14-15,0 3-10 0,3 5-14 0,0-3-8 16,6 2-15-16,1 6-11 0,2-4-15 0,3 3-42 0,-2 0-16 16,1-1-203-16,0-2-406 0,0-2 180 0</inkml:trace>
          <inkml:trace contextRef="#ctx0" brushRef="#br0" timeOffset="158511.56">16146 12848 160 0,'0'0'225'0,"-10"-13"-16"15,10 13-16-15,0 0-12 0,-23 8 0 0,12-3-6 16,-3 7-9-16,-4 2-1 0,0 7-13 0,0-4-9 16,-1 7-8-16,4-2-7 0,-3 3-10 0,-1 5-1 15,7-5-12-15,-1 3-9 0,-1 3-8 0,7-3-5 16,1-3-9-16,3 0-6 0,-3 1-8 0,1 0-5 15,5 0-10-15,-3-1 2 0,5-3-7 0,-2-1-1 16,1 0-3-16,4-7-11 0,-2 3-20 0,1-4-16 16,2-1-26-16,0 1-17 0,-3-3-25 0,6-2-31 15,-2-2-24-15,1-1-34 0,4-4-67 0,-12-1-180 16,28-6-449-16,-10 1 199 0</inkml:trace>
          <inkml:trace contextRef="#ctx0" brushRef="#br0" timeOffset="159039.32">16485 12996 136 0,'-6'7'175'0,"0"0"-14"0,6-7-12 0,-9 15-13 16,6-3-13-16,1-1-9 0,1 0-7 0,1-11-11 16,3 18-5-16,0-7-11 0,0 2-9 0,1-3-6 15,2 1-4-15,2 0-4 0,-1 0-2 0,1-3-8 16,2 3 3-16,-2-4-4 0,5 4 2 0,-1-4-5 16,-2 4-6-16,2-1 0 0,2-1-2 0,-1 0-3 15,-1 1 2-15,0 2-3 0,-1-2-10 0,0 2 6 16,-2-1-8-16,-3-3-2 0,0 5-2 0,-1-3 1 15,-2 1 3-15,0-4-1 0,-3-7 7 0,0 21 8 16,0-21 7-16,-6 15 0 0,0-9-1 0,0 1-4 0,-2 0 0 16,-2-1-5-16,1 0-2 0,0-1-1 15,0 1-5-15,-1-1-8 0,1-2-13 0,-5 4-20 16,5-3-19-16,9-4-18 0,-15 6-24 0,8-2-26 0,7-4-23 16,0 0-40-16,-15 2-172 0,15-2-368 0,0 0 163 15</inkml:trace>
          <inkml:trace contextRef="#ctx0" brushRef="#br0" timeOffset="158759.9">16671 12961 37 0,'15'-1'203'0,"2"-1"-18"0,-3 1-21 0,1-2-16 15,2 1-10-15,-4 1-25 0,4-3-6 0,-4 8-8 16,3-4-11-16,-1 0-19 0,-15 0-23 0,21 1-31 15,-12 0-28-15,-9-1-35 0,18 1-47 0,-18-1-115 16,12-2-227-16,-12 2 101 0</inkml:trace>
          <inkml:trace contextRef="#ctx0" brushRef="#br0" timeOffset="159268.23">17223 13218 26 0,'0'0'263'0,"12"-9"-24"0,-5 6-19 15,-7 3-20-15,18-7-19 0,-7 3-20 0,2 0-15 16,5 1-16-16,-3 2-15 0,3 1-9 0,1-2-11 15,-1 0-9-15,-3 4-13 0,2-2-22 0,0 2-27 16,1-1-22-16,-3 2-26 0,0 0-25 0,2-2-27 16,-3 2-32-16,1-3-67 0,-3 0-106 0,3-4-305 15,-1 4 134-15</inkml:trace>
          <inkml:trace contextRef="#ctx0" brushRef="#br0" timeOffset="159497.84">17911 12869 54 0,'16'0'225'0,"0"-4"-20"0,5 0-13 15,5 4-17-15,-2-1-18 0,2 1-14 0,0-3-11 16,-1 3-15-16,-6 0-8 0,1 0-20 0,-1 3-4 15,1-3-6-15,-4 1-10 0,0 1-18 0,-5-2-16 16,-1 2-18-16,-10-2-20 0,20 4-21 0,-20-4-21 16,13 0-21-16,-13 0-21 0,0 0-18 0,0 0-163 15,0 0-289-15,0 0 127 0</inkml:trace>
          <inkml:trace contextRef="#ctx0" brushRef="#br0" timeOffset="159792.79">17917 12953 157 0,'-9'5'167'16,"1"2"-10"-16,1-1-13 0,4 1-6 0,-3 0-9 16,1 3-13-16,5-10-5 0,-6 18-6 0,5-11-9 0,-1 4-8 15,2-11-9-15,0 18-1 0,3-8-8 0,-1 0-10 16,1 0 6-16,0-1-6 0,7 4-3 16,-2-1-10-16,-1-3-2 0,4 4-7 0,-1-2 1 0,0 2-3 15,2-4-2-15,-1 4-3 0,1-2-2 0,0 2 1 16,-3-4-5-16,3 4-2 0,-5-2-3 0,3 0-3 15,-5 1 0-15,1-2-1 0,1 1 1 0,-7 0-3 16,3-4-1-16,-3-7 0 0,-3 17 4 0,3-17-3 16,-7 14 4-16,-2-7-4 0,1 0 1 0,-5 0-5 15,1-3-1-15,2 2 2 0,-1-1 1 0,1 1-12 16,-1-4-19-16,11-2-11 0,-22 5-21 0,13-1-17 16,9-4-24-16,-15 3-22 0,15-3-24 0,-10 4-194 15,10-4-360-15,0 0 160 0</inkml:trace>
          <inkml:trace contextRef="#ctx0" brushRef="#br0" timeOffset="160132.04">18576 12799 130 0,'1'7'221'16,"5"4"-1"-16,-1 0-9 0,1 6 0 0,1 3-11 15,2 6-11-15,2-1-6 0,-4 2-10 0,0 8-10 16,5 1-14-16,0-2-12 0,-3 1-16 0,0-7-11 15,0 6-8-15,0 2-12 0,-7-10-6 0,1 10-10 16,-3-8-4-16,-5 1-5 0,-2-5-23 0,-5 1-25 16,-5 6-35-16,-5 0-40 0,0-1-43 0,-4-1-57 15,4-11-66-15,1-3-177 0,-4 1-434 0,1-5 192 16</inkml:trace>
          <inkml:trace contextRef="#ctx0" brushRef="#br0" timeOffset="161406.82">18974 12442 142 0,'0'0'218'0,"-12"-4"-23"0,12 4-18 0,0 0-13 16,0 0-14-16,0 0-19 0,0 0-11 0,0 0-10 0,0 0-8 16,0 0-9-16,0 0-8 0,0 0-7 15,34 11-8-15,-28-7-8 0,5 2-3 0,2-1-5 16,-4 0 0-16,5 2-8 0,-3 0-2 0,3 0-2 0,-1 0-9 15,1 3-2-15,-2-2 1 0,1-2-2 0,-4 5-7 16,3-1 0-16,-2-3-7 0,-2 0 1 16,-1 0 0-16,2-2-3 0,-4 3-2 0,1-1-1 0,0-1 5 15,0-1-5-15,-6-5 3 0,4 13-6 0,1-8 3 16,-5-5-2-16,7 14 2 0,-4-9-4 0,-3-5 2 16,2 10 1-16,-2-10-4 0,2 12 0 0,-2-12 0 15,0 0 1-15,0 16 0 0,0-16 0 0,-1 13 0 16,1-13 3-16,0 0 2 0,-1 14 3 0,1-14-1 15,-5 14 2-15,5-14 0 0,-3 10-3 0,3-10 4 16,-6 14-5-16,3-7 2 0,3-7-1 0,-4 9 2 16,4-9-5-16,-9 12 3 0,9-12-3 0,-3 13 2 0,3-13-4 15,-5 15 1-15,4-9-2 0,1-6-1 16,-5 10 5-16,5-10-4 0,0 0 2 0,0 19-5 16,0-19 0-16,6 14 3 0,0-5 1 0,2-3-2 15,-1 3-1-15,5 2 1 0,-2-4-3 0,4 4 2 0,1-2 0 16,-2 1-1-16,1-2 0 0,-1 2-2 0,2-2 1 15,-5 2 1-15,-1-4-5 0,2 1 5 16,-5-2-6-16,1 2 1 0,-1-1-1 0,-6-6 0 0,9 13-1 16,-9-6 6-16,0-7-1 0,0 16 4 0,0-16 3 15,-12 16 2-15,8-8-1 0,-5 0 3 0,0 3-2 16,-3-2-2-16,3 2-3 0,-4 0-1 0,4 2 3 16,-2 0 0-16,5-2-2 0,-6-1 2 0,5 1 0 15,4 3-1-15,-2 1-1 0,1-2 3 0,4 4-6 16,3-3 4-16,-2 4-5 0,7-1-4 0,-2 7-4 0,1-8 0 15,-1 7-2-15,3-3-1 0,0 3-1 16,-1-3-5-16,-1 4-2 0,-4 0 1 0,1-2-7 16,-2-5-4-16,-2 6-8 0,0 1-10 0,-2-4-8 0,-2 0-11 15,1 4-8-15,-7 1-12 0,1-1-6 16,-3 1-21-16,0-4-22 0,3-3-12 0,-5 4-59 0,5-9-117 16,-1 4-346-16,4-3 153 0</inkml:trace>
        </inkml:traceGroup>
        <inkml:traceGroup>
          <inkml:annotationXML>
            <emma:emma xmlns:emma="http://www.w3.org/2003/04/emma" version="1.0">
              <emma:interpretation id="{624CA50A-F80A-4012-8026-CDFF5B39D853}" emma:medium="tactile" emma:mode="ink">
                <msink:context xmlns:msink="http://schemas.microsoft.com/ink/2010/main" type="inkWord" rotatedBoundingBox="25967,12907 27597,12888 27605,13568 25974,13587"/>
              </emma:interpretation>
            </emma:emma>
          </inkml:annotationXML>
          <inkml:trace contextRef="#ctx0" brushRef="#br0" timeOffset="167112.84">20163 12843 175 0,'17'2'212'16,"4"1"-15"-16,6-2-11 0,-1 3-12 0,0-3-9 16,0-1-15-16,-1 2-13 0,-4-2-13 0,-5 0-14 15,4 0-12-15,-4-3-6 0,2 4-9 0,-2 1-12 16,-2-1-4-16,-5-1-5 0,-9 0-10 0,18 0-8 15,-18 0-16-15,12 3-11 0,-12-3-16 0,0 0-22 16,16 1-22-16,-16-1-21 0,0 0-18 0,11 4-18 16,-11-4-22-16,0 0-181 0,0 0-327 0,20-5 146 0</inkml:trace>
          <inkml:trace contextRef="#ctx0" brushRef="#br0" timeOffset="166855.07">20182 12604 76 0,'0'0'171'0,"0"0"-10"0,0 0-1 16,0 0-11-16,0 0-8 0,0 0-11 15,0 0-10-15,0 0-12 0,0 0-9 0,0 0-9 16,0 0-7-16,0 0-4 0,0 0-5 0,0 0-1 0,0 0-4 15,0 0-3-15,0 0 1 0,0 0-4 0,0 0-2 16,37 7-1-16,-25-7-1 0,5 1-5 16,-1-2-3-16,3 1 3 0,7 0-5 0,-7 0-3 0,8 0 1 15,-2-2-3-15,1 4-5 0,-7-4-6 0,0 0-5 16,-2 4 0-16,2-2-5 0,-1 0-1 0,-3-2-2 16,1 0 0-16,1 2-6 0,-5 2 0 0,1-2-1 15,-13 0-2-15,17 0-7 0,-17 0-5 0,13 2-13 16,-13-2-6-16,12 0-11 0,-12 0-18 0,0 0-6 15,13 0-23-15,-13 0-12 0,0 0-20 0,0 0-11 16,0 0-25-16,0 0-58 0,0 0-105 0,0 0-335 16,0 0 148-16</inkml:trace>
          <inkml:trace contextRef="#ctx0" brushRef="#br0" timeOffset="167578.62">21074 12570 160 0,'0'0'248'0,"0"0"-20"15,4-18-17-15,-4 18-7 0,9-14-5 0,-6 3-14 16,0 5-18-16,2-4-12 0,1 2-13 0,0-5-15 16,1 2-11-16,2-3-1 0,0-2-11 0,-2 4-9 0,2-5-6 15,-4-1-10-15,4-2-9 0,0 4-8 0,1 1-1 16,-4-1-9-16,2 0-7 0,-2 1-7 16,4-1 3-16,-4 5-8 0,0-3-3 0,-3 7-2 0,1 0-1 15,-4 7-7-15,9-13-3 0,-6 8-9 0,-3 5 3 16,0 0-5-16,0 0-1 0,0 0-5 0,0 0 6 15,0 0-3-15,0 0 0 0,0 0-1 0,5 32-1 16,-5-14 4-16,-2 6 3 0,-1 0 1 0,0 4 4 16,-3-1-4-16,-1 9 2 0,1-8 2 0,0 10 3 15,0-10-5-15,-1 7 1 0,4-10-1 0,0 1-3 16,0-1 0-16,-2 1 1 0,-1-5-1 0,6 2-1 16,-6 0 1-16,2 0 3 0,1-9-11 0,0 3-19 0,-3-3-14 15,0-1-22-15,1 2-26 0,5-6-28 0,-6 1-9 16,3 0-27-16,-3-3-24 0,6-7-34 15,-1 13-204-15,1-13-440 0,0 0 195 0</inkml:trace>
          <inkml:trace contextRef="#ctx0" brushRef="#br0" timeOffset="167939.65">21629 12615 85 0,'9'-11'214'0,"-9"11"-11"0,7-13-13 0,2 6-21 16,-3 0-5-16,-2-1-14 0,-1-3-10 0,3 3-8 16,2-4-8-16,-2 1-11 0,4-2-9 0,-1 0-6 15,-3 0-8-15,5-2-6 0,-5 6-11 0,0-6-2 16,-2 4-6-16,5-4-3 0,-2 4-6 0,-4-5-1 16,0 2-6-16,3 0-1 0,0 3-5 15,-4-4-3-15,1 6-2 0,-3 9-3 0,3-22 2 0,-3 15-3 0,0 7 1 16,3-16-2-16,-3 16-2 0,3-8-6 15,-3 8-4-15,0 0-3 0,0 0-1 0,0 0-4 0,0 0-2 16,0 0 1-16,0 0 0 0,-23 29 3 0,17-11 1 16,2 6 0-16,-2 0 2 0,-3 3-1 0,6 4 3 15,-1 2 1-15,1 4 0 0,3-2-4 0,0-8 2 16,0 10-4-16,6-10 4 0,-5 1-4 0,2 2-4 16,-3-4 1-16,0 2-3 0,3-3-24 0,-3 1-31 15,3-3-30-15,0 0-35 0,-3-7-32 0,0 0-53 16,0-1-249-16,0-5-482 0,0 0 214 0</inkml:trace>
        </inkml:traceGroup>
      </inkml:traceGroup>
      <inkml:traceGroup>
        <inkml:annotationXML>
          <emma:emma xmlns:emma="http://www.w3.org/2003/04/emma" version="1.0">
            <emma:interpretation id="{83AF01AB-076C-4640-B1B0-4BAB1C063856}" emma:medium="tactile" emma:mode="ink">
              <msink:context xmlns:msink="http://schemas.microsoft.com/ink/2010/main" type="line" rotatedBoundingBox="16635,14705 23486,14394 23524,15227 16673,15539"/>
            </emma:interpretation>
          </emma:emma>
        </inkml:annotationXML>
        <inkml:traceGroup>
          <inkml:annotationXML>
            <emma:emma xmlns:emma="http://www.w3.org/2003/04/emma" version="1.0">
              <emma:interpretation id="{56CDC1E4-2A85-4B6F-92CF-0A6BC338119E}" emma:medium="tactile" emma:mode="ink">
                <msink:context xmlns:msink="http://schemas.microsoft.com/ink/2010/main" type="inkWord" rotatedBoundingBox="16635,14705 18671,14613 18709,15446 16673,15539"/>
              </emma:interpretation>
            </emma:emma>
          </inkml:annotationXML>
          <inkml:trace contextRef="#ctx0" brushRef="#br0" timeOffset="163432.79">10825 14053 36 0,'37'-11'202'0,"-25"9"-9"0,6 1-13 0,-1 1-14 15,3 0-17-15,6-3-9 0,5 6-10 0,8-6-10 16,4 6-6-16,3-2-10 0,7 1-8 0,-3 2-2 16,2-3-8-16,4 2-7 0,-1 0-7 0,18-3-1 15,-16 4-10-15,16-1-6 0,-18 0-7 0,2-3 0 16,-2 5-9-16,22-5 0 0,-4 3-5 0,-19-1-7 15,1 3-1-15,18-9-3 0,-16 8-1 0,18-5-1 16,-23-2 0-16,1 3-5 0,1-1-5 0,1-2 0 16,-4-1 2-16,-3 1-7 0,-4 0-6 0,-2 0-11 15,-2-1-9-15,-8 4-11 0,-4-3-14 0,-1-1-15 16,-8 0-3-16,1 4-10 0,-1 0-3 0,-4-2-8 0,1 4-13 16,-5-2-7-16,-11 0-3 0,18 0-4 15,-18 0-17-15,7 0-23 0,-7 0-81 0,0 0-252 16,0 0 112-16</inkml:trace>
          <inkml:trace contextRef="#ctx0" brushRef="#br0" timeOffset="163806.94">11572 14411 40 0,'0'0'235'0,"0"0"-28"16,12-2-17-16,-12 2-8 0,0 0-11 0,2 14-14 15,-2-14-2-15,0 14 0 0,0-14-9 0,-6 17-8 16,4-3-9-16,1-3-9 0,-1 6-5 0,-1-5-7 0,0 7-8 16,0-3-11-16,0-3-4 0,-1 7-9 15,-2-5-8-15,4 1-6 0,-5-4-6 0,2 7-6 16,2-3-2-16,-1-1-5 0,1-2-6 0,-2 1-15 0,4 2-20 16,-3-4-24-16,2 5-25 0,-2-4-36 0,2-2-29 15,1-1-34-15,1-10-44 0,1 15-208 0,-1-15-431 16,9 7 190-16</inkml:trace>
          <inkml:trace contextRef="#ctx0" brushRef="#br0" timeOffset="164135.87">12152 14598 83 0,'0'0'260'0,"0"0"-21"16,0 0-16-16,0 0-17 0,0 0-16 0,0 0-15 15,0 0-15-15,-25 29-11 0,21-20-10 0,1-2-15 16,-3 4-11-16,4 0-7 0,-1 4-12 0,2-4-9 0,1 4-4 16,0-2-10-16,1 2-5 0,2-5-7 0,2 5-5 15,4-5-6-15,-1 1 1 0,4-1-3 16,8-3-3-16,-4 0-5 0,11-4-7 0,3 0 1 0,-2-2-3 16,1-2-4-16,0-2-2 0,-2 0-2 15,0-5-4-15,-2-2 4 0,-2 3-6 0,-2-7-1 16,-2 0-10-16,0-3-7 0,-7 3-5 0,0 0 0 0,-3-3-12 15,-3-1-3-15,-4 0-12 0,4-6-11 0,-11 7-8 16,1 3-11-16,-7-3-8 0,2 5-20 0,-4-1-8 16,-9 3-10-16,5 0-1 0,-8 2-5 0,-1 1-10 15,0 3 0-15,2 2-25 0,-6 2-158 0,2 0-335 16,-2 1 147-16</inkml:trace>
        </inkml:traceGroup>
        <inkml:traceGroup>
          <inkml:annotationXML>
            <emma:emma xmlns:emma="http://www.w3.org/2003/04/emma" version="1.0">
              <emma:interpretation id="{B0F74940-472B-40D5-9D20-8806AE404933}" emma:medium="tactile" emma:mode="ink">
                <msink:context xmlns:msink="http://schemas.microsoft.com/ink/2010/main" type="inkWord" rotatedBoundingBox="21176,14584 23490,14478 23518,15101 21204,15206"/>
              </emma:interpretation>
            </emma:emma>
          </inkml:annotationXML>
          <inkml:trace contextRef="#ctx0" brushRef="#br0" timeOffset="162105.41">15378 13920 10 0,'0'0'187'0,"0"0"-9"0,-13 0-5 15,13 0-10-15,0 0-11 0,0 0-18 0,0 0-8 16,0 0-6-16,0 0-7 0,0 0-7 0,0 0-5 16,0 0-5-16,0 0-6 0,0 0-7 0,55 4-9 15,-28-4-6-15,4 1 0 0,9-2-9 0,5 1-2 16,3 1-1-16,6-1-3 0,17 6-2 0,7-6-7 15,2 1 4-15,-1-1 1 0,2 2 0 0,1 0-3 16,7 1 1-16,-2 2-3 0,-1-2 0 0,1-1-3 0,-2 4 2 16,-2-5-4-16,2 2-3 0,-4 0-4 0,-2 1 0 15,-6 0-3-15,-19-4-6 0,2 4 1 16,0-4-1-16,-4 6-4 0,0-2 1 0,-4-2-2 0,-7-1-2 16,3-1-3-16,-4 4 1 0,-9-4-2 15,1 2 0-15,-4-1-5 0,-1 3-2 0,-3-4-7 16,-5 0-10-16,0 0-17 0,1 3-11 0,-2-6-14 0,-5 3-8 15,-2 0-14-15,-11 0-23 0,19-1-16 0,-19 1-33 16,13 1-16-16,-13-1-20 0,0 0-177 0,0 0-390 16,0 0 173-16</inkml:trace>
          <inkml:trace contextRef="#ctx0" brushRef="#br0" timeOffset="162473.82">16621 14293 135 0,'-11'12'183'0,"5"-5"-11"0,2-1-15 0,-2 4-15 0,3-2-13 15,3-8-3-15,-5 19-11 0,4-8-8 0,1 1-12 16,0-12-5-16,0 21-10 0,3-9-7 0,3-4-3 15,0 0 1-15,4 2 2 0,5-3-5 0,0 0-3 16,3 1-3-16,10-2-4 0,2-3-3 0,7 1-4 16,7-2-4-16,-4-2-2 0,-9 0-4 0,11 0-6 15,-11-2-3-15,-4-2-4 0,1-2-1 0,-2 2-2 16,-2-4-4-16,-5 0 0 0,-1 3-1 0,-5-5-5 16,-1-4-4-16,-3 2 5 0,-4 3-5 0,1-8-1 15,-5 6-2-15,-5-6-8 0,-1 3-9 0,-7-6-13 16,-7 1-9-16,1 1-13 0,-3 5-16 0,-4-1-11 15,1 0-19-15,-15 3-3 0,12 1-15 0,-4 3-22 16,-8 0-24-16,0 4-143 0,10-5-321 0,-4 5 142 0</inkml:trace>
        </inkml:traceGroup>
      </inkml:traceGroup>
    </inkml:traceGroup>
    <inkml:traceGroup>
      <inkml:annotationXML>
        <emma:emma xmlns:emma="http://www.w3.org/2003/04/emma" version="1.0">
          <emma:interpretation id="{E7EDA69F-427D-41B9-AE37-6E14CA238B38}" emma:medium="tactile" emma:mode="ink">
            <msink:context xmlns:msink="http://schemas.microsoft.com/ink/2010/main" type="paragraph" rotatedBoundingBox="5679,16302 17297,16485 17281,17510 5663,1732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5907C7D-62DE-44C1-B52C-CFEEC1B2A451}" emma:medium="tactile" emma:mode="ink">
              <msink:context xmlns:msink="http://schemas.microsoft.com/ink/2010/main" type="line" rotatedBoundingBox="5679,16302 17297,16485 17281,17510 5663,17327"/>
            </emma:interpretation>
          </emma:emma>
        </inkml:annotationXML>
        <inkml:traceGroup>
          <inkml:annotationXML>
            <emma:emma xmlns:emma="http://www.w3.org/2003/04/emma" version="1.0">
              <emma:interpretation id="{A7CD93D7-EEDF-42E0-95D8-7F46CA553BC5}" emma:medium="tactile" emma:mode="ink">
                <msink:context xmlns:msink="http://schemas.microsoft.com/ink/2010/main" type="inkWord" rotatedBoundingBox="5678,16400 7557,16430 7545,17185 5666,17155"/>
              </emma:interpretation>
            </emma:emma>
          </inkml:annotationXML>
          <inkml:trace contextRef="#ctx0" brushRef="#br1" timeOffset="172669.41">-137 15991 21 0,'0'0'185'0,"0"0"-10"0,0 0-1 0,6-17-9 0,-6 17-7 15,5-11-8-15,-5 11-4 0,4-11-8 16,-4 11-3-16,0 0-13 0,0 0-6 0,3-9-7 16,-3 9-17-16,0 0-10 0,0 0-9 0,0 0-8 0,0 0-1 15,0 0 1-15,0 0-1 0,0 0-1 16,-3 43-1-16,-1-25-4 0,4 0-1 0,-2 6 2 0,-1-6-4 16,3 6-3-16,-1-7-11 0,2 8-1 0,-1 0-5 15,5 3-2-15,-5-10-4 0,4 5-1 0,1-2-3 16,-1-3 2-16,1-1-5 0,-2 1 1 0,1-5-2 15,-1 1-1-15,3 0-3 0,-4-6-3 0,2 4 3 16,-1-3-3-16,0-3-1 0,0 4-3 0,-3-10 2 16,5 9 0-16,-5-9-2 0,5 8 4 0,-5-8-2 15,0 0 12-15,0 0-14 0,0 0 2 0,0 0-3 16,0 0-1-16,0 0 1 0,0 0-4 0,0 0-1 16,0 0 5-16,-10-38-5 0,7 21 4 0,2 2-13 15,-1-5-1-15,-1-4-2 0,-1 0-5 0,4-1 1 16,0 1-1-16,4 2 2 0,1 0-2 0,-4 4-3 15,5-8 3-15,1 9 0 0,-4 0 2 0,8-7 2 16,-2 9 1-16,10-3-4 0,-8 1 3 0,8 1 0 16,0-3 0-16,7 5 1 0,10-2 0 0,-4 0 3 15,4 1-3-15,-10 3-5 0,-1 4-16 0,-3 2-14 16,-1 2-21-16,-1 1-14 0,-4 3-14 0,-1 2-20 16,-2-1-19-16,-5 3-28 0,4 0-31 0,-12-4-171 15,16 6-392-15,-11-2 174 0</inkml:trace>
          <inkml:trace contextRef="#ctx0" brushRef="#br1" timeOffset="172989.93">870 15766 59 0,'10'-6'202'0,"-10"6"-13"0,6-7-8 0,-6 7-16 16,0 0-13-16,0 0-7 0,0 0-4 16,0 0-2-16,-28 23-6 0,15-12-4 0,-7 4-4 0,4 6 1 15,-8 10-5-15,5 0-5 0,1 1-4 0,-2 2-6 16,4-5-8-16,3-4-3 0,5 9-7 0,-4-6-6 16,8 6-4-16,1-5-8 0,1-4-3 0,4-1-5 15,2 0-3-15,2 4-6 0,2-4 0 0,1-1-9 16,1 0-6-16,2-2-3 0,4-1 2 0,-5 1-10 15,1-2-9-15,-2-2-18 0,-1-4-23 0,2 1-23 16,-3 1-30-16,3-5-27 0,-8 5-33 0,3-4-33 16,1 1-36-16,-1-3-227 0,-3 0-467 0,-3-9 208 15</inkml:trace>
          <inkml:trace contextRef="#ctx0" brushRef="#br1" timeOffset="173920.24">1459 15902 91 0,'-18'7'193'0,"-3"4"-6"0,-1-4-8 16,3 0-13-16,-1 10-11 0,-5-8-6 0,3 5-10 15,5-2-10-15,4-4-5 0,-4 2-9 0,1 1-11 0,2 0-11 16,3-1-7-16,0 0-11 0,5-3-5 0,-4 0-10 15,7 1-5-15,3 3-1 0,0-11-7 0,0 18-4 16,0-18-4-16,10 13-2 0,2-7-3 0,1 1-3 16,4 0-5-16,-1 0-1 0,10-1-3 0,-7-2-4 15,14 1 0-15,-6 1 1 0,14 1-6 0,-12-1 1 16,1-3 0-16,-8 1-2 0,-3 0-2 0,1-3-1 16,-7 2-4-16,7 0 0 0,-11 0 0 0,4-1-1 15,-3 0-1-15,-1 2-2 0,-9-4 1 0,14 5 0 16,-8 0-1-16,-2 2-1 0,-4-7 2 0,12 14-1 15,-9-11-1-15,-3-3 1 0,5 17 3 0,1-9-1 16,-6-8-8-16,0 17-7 0,3-7 12 0,-3-10 0 16,-3 19-2-16,3-19 1 0,-5 23 5 0,2-15-1 15,0-2-1-15,0 5 1 0,-3-1-5 0,-1 1-13 16,-2-1-13-16,3 0-20 0,-2-3-23 0,-1 1-17 16,2-2-21-16,1-1-18 0,6-5-33 0,-13 6-180 15,13-6-368-15,-15 0 163 0</inkml:trace>
          <inkml:trace contextRef="#ctx0" brushRef="#br1" timeOffset="173517.81">1367 15896 210 0,'0'0'226'0,"0"0"-10"15,25-10-14-15,-12 10-11 0,-1-4-13 0,2 2-11 0,8-3-10 16,1 0-9-16,-4 0-9 0,8 0-12 0,-2 3-13 15,0-2-10-15,2 4-8 0,-7-5-12 0,-4 4-8 16,1 0-2-16,-1-2-12 0,0 3-8 0,-1 0-9 16,-15 0-24-16,20 3-16 0,-10-1-24 0,-4 3-24 15,-6-5-24-15,10 11-27 0,-10-11-38 0,0 10-36 16,0-10-195-16,-7 16-392 0,7-16 174 0</inkml:trace>
        </inkml:traceGroup>
        <inkml:traceGroup>
          <inkml:annotationXML>
            <emma:emma xmlns:emma="http://www.w3.org/2003/04/emma" version="1.0">
              <emma:interpretation id="{155AC02C-E2CA-457F-AC31-C28205699AF7}" emma:medium="tactile" emma:mode="ink">
                <msink:context xmlns:msink="http://schemas.microsoft.com/ink/2010/main" type="inkWord" rotatedBoundingBox="8074,16340 10888,16384 10872,17409 8057,17365"/>
              </emma:interpretation>
            </emma:emma>
          </inkml:annotationXML>
          <inkml:trace contextRef="#ctx0" brushRef="#br1" timeOffset="174298.45">2263 15676 51 0,'10'10'191'15,"4"-1"-10"-15,5 6-10 0,-2-1-3 0,8 4-7 16,-3 0-6-16,8 8-8 0,2 4-8 0,-3-3-3 16,-3 1-9-16,1 2-8 0,1 2-7 0,-9-1-8 15,-5-4-8-15,-1-3-3 0,-1 3-9 0,-7 1-6 16,-2-1-10-16,-3 8-7 0,-3-8-3 0,-5 8-5 15,-4-9-6-15,-1-1-2 0,-1 0-1 0,-5 9-7 16,-3-6-4-16,5-7-13 0,-2 0-24 0,-1-2-18 16,1-2-23-16,0-3-31 0,-1 3-19 0,7-7-21 0,1 0-27 15,4-4-26-15,-1-1-183 0,9-5-381 16,-13 5 169-16</inkml:trace>
          <inkml:trace contextRef="#ctx0" brushRef="#br1" timeOffset="174904.91">2961 16325 198 0,'16'15'206'16,"-16"-15"-11"-16,18 2-12 0,-7 2-14 15,5-3-6-15,1 1-14 0,2 0-9 0,0-2-9 16,4 0-13-16,4 2-8 0,-2 2-13 0,3-4-10 0,-1-4-4 16,-5 8-12-16,1-4-7 0,-4 2-9 0,1-2-6 15,-1 4-26-15,-3 0-29 0,1-1-21 0,-1 0-24 16,1-2-24-16,-1 3-27 0,3-3-45 0,-5-1-168 16,1 2-339-16,1-1 150 0</inkml:trace>
          <inkml:trace contextRef="#ctx0" brushRef="#br1" timeOffset="174699.46">2980 16116 123 0,'0'0'211'16,"0"0"-18"-16,0 0-12 0,0 0-11 0,0 0-6 16,0 0-7-16,33-8-8 0,-18 9-8 0,-15-1-6 15,27-1-5-15,-11 1-15 0,7 1 1 0,2-1-11 16,0-1-9-16,-1 1-4 0,2 0-9 0,3 0-9 15,0-6-4-15,-5 5-8 0,4 5-5 0,-9-1-7 16,4-1 1-16,-2-3-9 0,-3 2-5 0,-2-2-6 16,3 2-4-16,-2 1-1 0,-4-1 0 0,1 2-6 15,-2 0-12-15,-2-1-20 0,-1 1-8 0,1 1-19 16,-10-4-17-16,12 2-21 0,-12-2-13 0,8 9-22 16,-8-9-18-16,6 5-30 0,-6-5-215 0,0 0-406 15,0 0 181-15</inkml:trace>
          <inkml:trace contextRef="#ctx0" brushRef="#br1" timeOffset="175322.84">3914 16216 102 0,'0'0'211'0,"0"0"-11"0,0 0-16 15,0 0-19-15,0 0-14 0,-3-22-11 0,3 22-17 0,6-11-11 16,-6 11-14-16,6-13-5 0,-6 4-9 16,0 9-10-16,10-14-7 0,-7 4-7 0,0-4-4 15,5 1-7-15,-4 0-3 0,1 4-9 0,5-8-3 16,-1 6-10-16,-3-3-4 0,2-3-5 0,-2 3 0 16,-1-4 0-16,1 7-7 0,-1-1 5 0,1-2-2 15,-3 5-3-15,3-4-2 0,-5 7 8 0,-1 6 3 0,6-10 8 16,-6 10-2-16,8-12-1 0,-8 12 0 0,1-8-7 15,-1 8-1-15,0 0 3 0,0 0 7 0,0 0 8 16,0 0 7-16,5 25-1 0,-5-8 9 0,-3 1-2 16,1 6 2-16,2-2 1 0,0 3-4 0,-6 1-1 15,3-2-4-15,3 2-1 0,0-3 0 0,0 0-5 16,0 1-2-16,0 0-1 0,-6-6-4 0,6 5-2 16,-1-1 0-16,-2-2-3 0,1-5-11 0,1 1-18 15,-5-1-23-15,3 0-31 0,0 0-30 0,1 1-29 16,-4-5-30-16,1-1-39 0,5 0-220 0,0-10-443 15,-6 15 196-15</inkml:trace>
          <inkml:trace contextRef="#ctx0" brushRef="#br1" timeOffset="175719.04">4354 16227 152 0,'7'-14'181'15,"2"1"-11"-15,-1-2-11 0,-2 0-13 0,4-1-15 0,-4 1-12 16,3-3-15-16,2-4-2 0,-5 7-16 0,5-9-5 16,-3 3-12-16,2-3-2 0,-1 0-14 15,0-1-5-15,-1 4-2 0,-1 0-4 0,-1 3-6 16,0 4-3-16,0-3-4 0,-1 2 3 0,-2 3-3 0,2 3 4 16,-5-1 0-16,0 10-3 0,8-11-3 0,-8 11-5 15,6-10-5-15,-6 10 0 0,0 0 8 16,0 0 4-16,0 0 6 0,0 0 8 0,0 0 8 0,0 0 7 15,6 35 6-15,-6-20 1 0,-3 2 1 0,0 4 5 16,3 3 8-16,0-1-11 0,-2 0-3 0,-1 2-1 16,2-1-1-16,2 0-4 0,-1 0-4 0,3-3-1 15,-1 4-3-15,1-6-11 0,4 3 4 0,-4-4-10 16,-1 4 3-16,1-3-9 0,-2 4 2 0,5-6-14 16,-6 0-28-16,8-3-20 0,-4 4-27 0,1-5-31 15,-2 4-28-15,4-6-31 0,-4 1-23 0,8-4-39 16,-4-3-214-16,11 1-459 0,-3-2 204 0</inkml:trace>
          <inkml:trace contextRef="#ctx0" brushRef="#br1" timeOffset="175859.28">4946 16339 2417 0,'18'-8'144'0,"-3"-1"17"0,-3 4-38 0,-2-1-37 16,-2 4-24-16,-8 2-23 0,16-3-9 0,-16 3 3 16,13 0 3-16,-13 0 5 0,0 0 1 0,17 5 1 0,-14 2 3 15,-3-7-4-15,7 22 0 0,-4-9-4 0,-6 4-8 16,-1 2 3-16,-2 5-2 0,-5 0-3 0,-3 1-6 15,-7 3-15-15,-2 3-22 0,-4 4-30 16,-4-4-39-16,1 4-50 0,2-4-49 0,7-9-60 0,-10 4-236 16,11-4-519-16,1-4 230 0</inkml:trace>
        </inkml:traceGroup>
        <inkml:traceGroup>
          <inkml:annotationXML>
            <emma:emma xmlns:emma="http://www.w3.org/2003/04/emma" version="1.0">
              <emma:interpretation id="{9464F26F-2D96-496E-A320-7AA9AE766A8F}" emma:medium="tactile" emma:mode="ink">
                <msink:context xmlns:msink="http://schemas.microsoft.com/ink/2010/main" type="inkWord" rotatedBoundingBox="12311,16454 15128,16498 15115,17327 12298,17283"/>
              </emma:interpretation>
            </emma:emma>
          </inkml:annotationXML>
          <inkml:trace contextRef="#ctx0" brushRef="#br1" timeOffset="176716.34">6821 15944 114 0,'0'0'187'0,"0"0"-9"0,0 0-6 15,-26-12-4-15,11 11-11 0,-2 1-7 0,-3 2-9 16,1-2-8-16,-5-1-7 0,-1 7-6 0,-1-1-12 15,7 0 1-15,-1 0-10 0,4-2-6 0,-2 3-9 16,3-4-6-16,-1 3-10 0,5-1-5 0,1-1-7 16,2 4-4-16,8-7-6 0,-11 11-4 0,8-5-6 0,3-6-1 15,-5 15-4-15,5-15-2 0,0 0-1 16,12 18-2-16,-6-12-4 0,3 1 0 0,3 4-4 0,0-4 2 16,3-3-3-16,3 5-1 0,-2-2-3 15,0 3 0-15,7-2-3 0,-5 2-1 0,4-1-2 16,-4 0 5-16,1 1-8 0,-2 0-2 0,2 3-8 0,-3-4 2 15,-2 2 1-15,-1 2-1 0,1 0 3 0,-4-1-1 16,-1 0-1-16,-1 4 1 0,-1-2 0 0,-1-2-1 16,-4 0 2-16,-1 5 1 0,-2-4 1 0,-4-1 1 15,-2 1-5-15,1 2 5 0,-3-4 0 0,-3 2-1 16,-2-1 2-16,1-3 0 0,-2 4 0 0,-3-3-1 16,3 0 0-16,-3-2-4 0,3 0-10 0,2-2-9 15,0-1-15-15,-1 0-11 0,7 0-16 0,-1-2-21 16,8-3-13-16,0 0-40 0,0 0-30 0,-16 0-206 15,16 0-404-15,0 0 180 0</inkml:trace>
          <inkml:trace contextRef="#ctx0" brushRef="#br1" timeOffset="176995.83">7645 15837 38 0,'0'0'216'0,"0"0"-13"0,0 0-12 16,0 0-10-16,-29 13-11 0,18-2-13 0,-2 3-2 0,1 2-3 15,-3 3-10-15,1-2-7 0,1 7-9 0,-3-1 1 16,1-2-6-16,1 6-10 0,1-1-8 0,-2 7-8 16,3-6-3-16,5-5-7 0,-2 3-5 15,4 3-10-15,4-2-5 0,-1-1-7 0,2 3-3 0,2-3-7 16,-1-1-3-16,1 1-3 0,7-1-2 0,-6-3-5 15,7 0 0-15,-1 1-6 0,1-5-12 16,5 3-24-16,-6-6-19 0,8 4-32 0,-4-6-33 0,1 0-38 16,0-1-43-16,4-3-50 0,-4-3-197 0,2-1-455 15,2-2 202-15</inkml:trace>
          <inkml:trace contextRef="#ctx0" brushRef="#br1" timeOffset="177577.89">8249 16137 93 0,'-7'4'164'0,"7"-4"-14"0,-10 11-14 0,4-4-18 15,6-7-8-15,-11 9-14 0,11-9-6 0,-6 11-14 16,6-11-3-16,-3 13-7 0,3-13-2 0,2 11-12 16,-2-11 0-16,6 14-7 0,-2-6-6 0,-4-8-2 0,17 14 0 15,-3-4-8-15,0-1-1 0,2-1-4 16,1 2-2-16,-1 0-1 0,6 2-2 0,2 1-5 15,-1-2 5-15,1 3 2 0,-1-1 3 0,3 0 1 16,-2-2 7-16,-2 5 2 0,3-4 1 0,-4 0 4 0,-6-1-4 16,7 2-7-16,-8-3 0 0,-1 1-4 0,-2-2 0 15,-1 1-4-15,-4-1 0 0,0-2-3 16,-3-1-1-16,-3-6 0 0,5 18 1 0,-5-11-3 0,0-7 0 16,0 0-3-16,-12 17-2 0,6-9 1 0,-3-5-3 15,-2 4-15-15,1-4-17 0,-5 4-28 0,0-6-12 16,3-1-32-16,12 0-24 0,-24 0-57 15,8-4-97-15,7 0-297 0,9 4 132 0</inkml:trace>
          <inkml:trace contextRef="#ctx0" brushRef="#br1" timeOffset="177294.04">8381 16064 59 0,'15'-1'196'0,"-1"-2"-11"0,1 0-20 15,2-2-19-15,1 3-11 0,0 0-14 0,1 0-12 16,-3-2-10-16,2 1-9 0,-1 3-10 0,2 2-14 15,-1-4-14-15,-6 4-28 0,3-2-25 0,0 1-33 16,3-1-28-16,-6 0-37 0,-12 0-124 0,19-5-239 16,-10 4 106-16</inkml:trace>
          <inkml:trace contextRef="#ctx0" brushRef="#br1" timeOffset="177895.79">9149 15832 36 0,'7'17'220'0,"2"5"-2"0,6 3-9 0,-6 1-15 15,4 8-6-15,1 0-9 0,1 2-10 0,3 1-11 0,-5 1-13 16,0 1-11-16,1-4-11 0,-4 6-11 0,-7-5-9 15,3 1-6-15,-4 2-14 0,-4-4-5 16,-2 3-10-16,-1-9-7 0,-7-4-4 0,0-1-3 16,-2 4-8-16,-3-6-5 0,-2 0-18 0,1-2-23 0,-4 0-29 15,1-4-35-15,1 0-32 0,4-6-42 0,2-1-51 16,-2 0-191-16,9-3-412 0,-2-3 182 0</inkml:trace>
        </inkml:traceGroup>
        <inkml:traceGroup>
          <inkml:annotationXML>
            <emma:emma xmlns:emma="http://www.w3.org/2003/04/emma" version="1.0">
              <emma:interpretation id="{61E9E2B9-8566-4FB1-8A4F-44442B8629C6}" emma:medium="tactile" emma:mode="ink">
                <msink:context xmlns:msink="http://schemas.microsoft.com/ink/2010/main" type="inkWord" rotatedBoundingBox="15820,16520 17296,16544 17285,17277 15808,17254"/>
              </emma:interpretation>
            </emma:emma>
          </inkml:annotationXML>
          <inkml:trace contextRef="#ctx0" brushRef="#br1" timeOffset="178488.84">9999 16493 7 0,'18'4'175'0,"1"-3"-4"16,-1 4-5-16,7-5-15 0,1 4-13 0,1-2-3 15,5-2-14-15,-3 5-12 0,2-5-7 0,9 0-9 16,1 2-4-16,-10-2-7 0,2 0-13 0,-3 0-4 15,1-2-12-15,2 2 3 0,-5 2-9 0,-1-4-9 16,-2 2-16-16,1 0-31 0,-9 0-19 0,1-5-42 16,2 1-40-16,-7 2-169 0,4-5-302 0,-4-1 134 0</inkml:trace>
          <inkml:trace contextRef="#ctx0" brushRef="#br1" timeOffset="178274.13">10112 16207 177 0,'17'2'187'0,"-3"-2"-16"16,3 0-6-16,2 1-12 0,1-1-10 0,7 0-10 0,-2 4-10 16,-1-5-1-16,0 2-2 0,-2-2-7 15,2 1-6-15,1-3-1 0,-4 3-9 0,6-1-6 16,-2-1-7-16,2 0-6 0,-8 0-10 0,10 1-4 0,-4 1-11 15,-5-1-2-15,6 1-8 0,-6-1-3 0,-1 1-4 16,-4 0-3-16,1 1-4 0,-5 0-2 16,1 2-12-16,-12-3-17 0,13 5-12 0,-13-5-14 15,0 0-17-15,-1 11-31 0,1-11-16 0,-20 7-29 0,3-3-24 16,-3-2-44-16,-8 3-131 0,-1 3-346 0,-2-3 153 16</inkml:trace>
          <inkml:trace contextRef="#ctx0" brushRef="#br1" timeOffset="178927.78">11205 16201 202 0,'8'-5'231'0,"2"-1"-16"0,1-1-16 0,2-2-16 16,1 2-12-16,-3-2-14 0,3 1-9 0,-1-1-15 0,1-2-8 15,-1 2-17-15,1-2-7 0,-1-1-13 0,0-2-4 16,-1 1-11-16,0 1-5 0,0-1-10 0,-4-1-2 16,1-3-1-16,1 4-8 0,-1-3-3 0,-2-1-2 15,-1 4 2-15,0 0 0 0,2-3-1 0,-4 6 3 16,-1 2-1-16,2 0-2 0,-5 8-2 0,3-12-7 16,-3 12-5-16,6-9-4 0,-6 9-5 0,0 0-2 15,0 0-3-15,0 0-2 0,0 0 0 0,0 0 0 16,0 0-2-16,-15 41-2 0,9-25 2 0,0 7-1 15,0 1 1-15,-2 3 5 0,2 8 8 0,4-7-9 16,-3-1 2-16,2 2-1 0,-1-1 0 0,-1-1 9 16,4 8-11-16,-1-8 0 0,1-1-2 0,-4-1 0 15,5 2-4-15,-4-3 5 0,2 1-2 0,-1 1 2 16,0-1-6-16,3-3-5 0,-3 3-19 0,-3-7-19 16,2 1-34-16,1-1-39 0,-3 0-31 0,0-4-39 15,1 3-60-15,-1-7-190 0,3 5-464 0,-1-4 205 16</inkml:trace>
        </inkml:traceGroup>
      </inkml:traceGroup>
    </inkml:traceGroup>
  </inkml:traceGroup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55:26.79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FE02481-CA39-4B93-B955-B25A3A15E796}" emma:medium="tactile" emma:mode="ink">
          <msink:context xmlns:msink="http://schemas.microsoft.com/ink/2010/main" type="inkDrawing" rotatedBoundingBox="18841,5424 22301,5325 22302,5354 18842,5452" semanticType="underline" shapeName="Other">
            <msink:sourceLink direction="with" ref="{2FD7FE7E-71A2-4E33-A458-ACB1730D17A7}"/>
          </msink:context>
        </emma:interpretation>
      </emma:emma>
    </inkml:annotationXML>
    <inkml:trace contextRef="#ctx0" brushRef="#br0">0 92 66 0,'0'0'131'0,"0"0"-16"15,0 0-9-15,25 8-9 0,-25-8-12 0,0 0-9 0,15 0-3 16,-15 0-15-16,12 3 0 0,-12-3-8 0,13 0 0 16,-13 0-7-16,15 0-7 0,-15 0-5 0,18 0 3 15,-9 0-4-15,-9 0-6 0,23 0-3 0,-10-2-3 16,-3 4-3-16,-10-2 6 0,30-2-14 0,-16 2 9 16,1 0-2-16,-1 0-6 0,0 2-2 0,4-2 5 15,-3 0-4-15,3 0 3 0,0-2 1 0,-2 2 0 16,2 0 2-16,1 0 1 0,1-1-1 0,-1 1 1 15,-3-1-2-15,5-1 6 0,-1-1-5 0,-4 3 0 16,2-2-3-16,1 0-1 0,-1 0-1 0,2 1 8 16,-4 1-9-16,2-3-2 0,-3 3 2 0,3-1-4 0,0-1 4 15,-2 0-1-15,2 0-2 0,1 2-1 0,-4 2-3 16,0-4 0-16,3 4 1 0,-5-5 2 0,2 3 0 16,2-3-1-16,-4 3-5 0,2 0 8 0,0 0-2 15,-15 0-3-15,24 0 3 0,-11 3-6 0,-1-3 3 16,3 0 1-16,2 0 1 0,-1 0-1 0,-1 0 1 15,3 0-3-15,-3 0 3 0,3 1 0 0,-5-2 3 16,2 1-2-16,0-3 6 0,-2 6 7 0,5-6 2 16,-3 3-1-16,3-1-4 0,-5-1 6 0,2 2-6 0,3 0 6 15,-4 0-9-15,4-1-1 0,-2 1-1 16,-1-1 3-16,3-1-6 0,-3 2 0 0,3 0 1 16,-4-1 2-16,3-2-5 0,-1 3-2 0,2 0 0 15,-3-3 0-15,3 3-4 0,-3 0 1 0,-3 0-4 0,-12 0 2 16,21 0-7-16,-9 3 9 0,-12-3-1 15,21 3 2-15,-13-6 0 0,-8 3 0 0,23 0-2 0,-14 0 0 16,-9 0 2-16,24 0-2 0,-14-3-2 0,6 3 4 16,-1 0-2-16,0 0 3 0,2 0 4 0,-1 0-3 15,-1 0-4-15,1-2 3 0,1 0 0 0,1 2 5 16,0 0-7-16,-2 0 7 0,0 0-8 0,-1-1 3 16,5 1 3-16,-7 1 0 0,4-2-3 0,0 2 1 15,-2-1 1-15,-1 0-3 0,2-1-2 0,-1 2 3 16,-3 1 2-16,4-4 3 0,1 4-6 0,-2-4 2 15,-2 2-1-15,-13 0 0 0,27 0 1 0,-15 0-3 0,1 2 1 16,-1-2 1-16,3 0-1 0,-15 0 3 0,21 0-4 16,-7 2 4-16,-2-2-4 0,-12 0 6 0,25 0-5 15,-10 0 0-15,-3 0-1 0,1 0 4 0,1-2-3 16,-3 0 2-16,-11 2-2 0,29-1 3 0,-17-3-3 16,1 4 0-16,-13 0 2 0,24-2 2 0,-12 2-3 15,3 0 3-15,-5-3-2 0,-10 3 3 0,27-3-3 16,-12 3 5-16,-3 0-6 0,0-1 4 0,3 1-7 15,-2 0 7-15,-13 0-4 0,24-2 5 0,-7 2-2 16,-4 0 3-16,3 0-3 0,-1-1 3 0,0 2-4 16,3-2 7-16,-3 1-2 0,3 0 1 0,-3-3 0 0,3 6-1 15,-3-3 3-15,0 0-2 0,-4 0-2 0,1 0 5 16,-12 0-2-16,27 0-1 0,-12-3-3 0,-1 3 3 16,-2-1-7-16,-12 1 7 0,25 1-2 0,-16-5-3 15,-9 4 2-15,24-1 2 0,-14 1-3 0,-10 0-1 16,22-3-2-16,-8 3 3 0,-5 1-2 0,-9-1 2 15,21 0-2-15,-9-1 0 0,-12 1-1 0,24 1-1 16,-16-2-1-16,-8 1 1 0,23 1-3 0,-13-2 3 16,2 0-1-16,-12 1 3 0,21 0 2 0,-9 0-3 15,-12 0 1-15,21 0 2 0,-6 0-4 0,-15 0 4 16,21-2-4-16,-5 4-2 0,-16-2 1 0,21-2 2 16,-12 2 0-16,-9 0 1 0,21 0 1 0,-11 0-6 0,-10 0 4 15,20-1 2-15,-20 1-5 0,16-4 5 0,-7 2 3 16,-9 2-4-16,16 0-5 0,-16 0 4 0,15-4 0 15,-15 4 1-15,17 0-1 0,-5-2 0 0,-12 2 2 16,18-1 0-16,-18 1-1 0,19 0 5 0,-19 0 1 16,18-2 7-16,-18 2 4 0,13-1 2 0,-4 2 0 15,-9-1 2-15,18-1-1 0,-18 1 5 0,15-1 0 16,-15 1-3-16,19-6-1 0,-8 6-1 0,-11 0-3 0,19 3 0 16,-19-3-2-16,18-3 2 0,-7 3-1 15,-11 0-3-15,14-1 3 0,-14 1 3 0,17-2 0 16,-17 2-4-16,15 0 0 0,-15 0 0 0,18 0-1 0,-18 0 0 15,13 0-2-15,-13 0-2 0,14-1 0 16,-14 1-2-16,0 0 0 0,14 1-3 0,-14-1 0 16,0 0 0-16,14-1-1 0,-14 1-2 0,0 0 1 0,0 0 0 15,12-3-1-15,-12 3-1 0,0 0 0 0,0 0-6 16,0 0-10-16,0 0-15 0,0 0-16 0,0 0-19 16,0 0-28-16,0 0-25 0,0 0-64 15,0 0-161-15,0 0-370 0,-43 0 165 0</inkml:trace>
  </inkml:traceGroup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55:55.94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1597366-3E5D-4F44-8D06-7B36BA7D7566}" emma:medium="tactile" emma:mode="ink">
          <msink:context xmlns:msink="http://schemas.microsoft.com/ink/2010/main" type="inkDrawing" rotatedBoundingBox="19935,7922 22214,7822 22216,7864 19937,7964" semanticType="underline" shapeName="Other">
            <msink:sourceLink direction="with" ref="{0F4375B0-12D3-451E-9C94-B9E60F31C074}"/>
            <msink:sourceLink direction="with" ref="{9F9BDE96-A322-42F9-B6F4-E3A21DC97229}"/>
          </msink:context>
        </emma:interpretation>
      </emma:emma>
    </inkml:annotationXML>
    <inkml:trace contextRef="#ctx0" brushRef="#br0">0 114 96 0,'0'0'117'0,"0"0"2"0,0 0-7 0,0 0-13 15,0 0-6-15,0 0-3 0,0 0-9 0,24 4-4 16,-24-4-2-16,14 0-10 0,-14 0-9 0,19-2 1 15,-19 2-9-15,20 0 0 0,-10-1 0 0,-10 1-6 0,24 0-9 16,-11 1 1-16,4-2-9 0,1 2 1 0,-1-1-2 16,4-2-4-16,-1-2 4 0,1 8-7 0,4-8 1 15,-3 4-2-15,7-2-2 0,-1 1 2 0,-1-1-1 16,-3 1-4-16,3 0 5 0,2-2 1 0,-2 2-1 16,3-1-1-16,0-2 2 0,9 1 3 0,-10 3 0 15,1-5 3-15,0 4-2 0,0-2 1 0,-3-2-2 16,3 2-1-16,-1-1-3 0,1 1 4 0,-3 2-6 15,-2-2-1-15,4 0 0 0,-7 3-6 0,2 0 2 16,-2-4 1-16,-5 3-5 0,2 1 0 0,1-2-2 16,6 2 2-16,-8 0 3 0,2 0-3 0,4 0-1 15,-5 0-1-15,8 0 0 0,-8 2-1 0,2-1 1 0,-2-1-3 16,4 4 0-16,4-4 0 0,-3 0 1 16,-5 0 4-16,6 2-4 0,2-2 2 0,-7 0-3 15,5 0 1-15,0 0 2 0,-1 0-2 0,1 1 3 0,1 2-6 16,-1-3 3-16,-1 0-1 0,1 1-1 0,-1 1-2 15,0-4 0-15,-2 2 3 0,-2-1-2 0,4-2 4 16,-5 3 1-16,2 0 2 0,4-1-6 0,-7 1 9 16,2-2-6-16,-1 2 10 0,-3-4-4 0,4 3 9 15,-5-1 0-15,-3 0 0 0,6 2 3 0,-4-2-1 16,1-2 2-16,-4 3 0 0,1 0-2 0,-2 0 7 16,7-2-1-16,-7 2 1 0,2-1 5 0,1-2 6 15,-1 3-5-15,0-3-1 0,5 2-1 0,-5 1-2 0,3-3-2 16,-5 2-1-16,-10 2-2 0,19-4-4 15,-8 3 1-15,-1 0-4 0,-10 1-2 0,20-1 0 16,-11-2-3-16,-9 3-1 0,13 0-1 0,-13 0-1 0,13-3 0 16,-13 3-2-16,0 0 0 0,18 0 0 0,-18 0 0 15,12-2-1-15,-12 2 1 0,0 0-2 0,0 0-3 16,17 0 0-16,-17 0 3 0,0 0-4 0,13 2 0 16,-13-2 2-16,0 0 3 0,13-4-3 0,-13 4 2 15,0 0-1-15,0 0 0 0,14 0 0 0,-14 0 1 16,0 0 1-16,0 0 1 0,0 0 1 0,12-1 2 15,-12 1 1-15,0 0 6 0,0 0 1 0,0 0 3 16,0 0-1-16,0 0 0 0,0 0-1 0,0 0-1 16,0 0 0-16,0 0-1 0,0 0-1 0,0 0-2 15,0 0-2-15,0 0 4 0,0 0-6 0,0 0-4 16,0 0 0-16,0 0 1 0,0 0 0 0,0 0-1 0,0 0-1 16,0 0 1-16,0 0-5 0,0 0 2 0,0 0 1 15,0 0-1-15,0 0-4 0,0 0 2 0,0 0 1 16,0 0 0-16,0 0 2 0,0 0-1 0,0 0-1 15,0 0 1-15,0 0 0 0,0 0 0 0,0 0-2 16,0 0 1-16,0 0 0 0,0 0-1 0,0 0-2 16,0 0 2-16,0 0 3 0,0 0-3 0,0 0-2 15,0 0 2-15,0 0-1 0,0 0 1 0,0 0-3 16,0 0 2-16,0 0-1 0,0 0 0 0,0 0-7 16,0 0-8-16,0 0-11 0,0 0-7 0,0 0-9 15,0 0-7-15,0 0-6 0,0 0-14 0,0 0-23 16,4 11-24-16,-4-11-36 0,0 0-43 0,0 0-163 0,0 0-390 15,-27 10 172-15</inkml:trace>
  </inkml:traceGroup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55:53.76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1DBE048-C3B6-41ED-B977-B38BA9E7AFCB}" emma:medium="tactile" emma:mode="ink">
          <msink:context xmlns:msink="http://schemas.microsoft.com/ink/2010/main" type="writingRegion" rotatedBoundingBox="15631,8190 16837,8190 16837,9134 15631,9134"/>
        </emma:interpretation>
      </emma:emma>
    </inkml:annotationXML>
    <inkml:traceGroup>
      <inkml:annotationXML>
        <emma:emma xmlns:emma="http://www.w3.org/2003/04/emma" version="1.0">
          <emma:interpretation id="{43EE9105-9AF3-4813-A4C5-3867C0222593}" emma:medium="tactile" emma:mode="ink">
            <msink:context xmlns:msink="http://schemas.microsoft.com/ink/2010/main" type="paragraph" rotatedBoundingBox="15631,8190 16837,8190 16837,9134 15631,91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2B89CF9-F6E1-4DBF-8BA4-99E819B84E62}" emma:medium="tactile" emma:mode="ink">
              <msink:context xmlns:msink="http://schemas.microsoft.com/ink/2010/main" type="line" rotatedBoundingBox="15631,8190 16837,8190 16837,9134 15631,9134"/>
            </emma:interpretation>
          </emma:emma>
        </inkml:annotationXML>
        <inkml:traceGroup>
          <inkml:annotationXML>
            <emma:emma xmlns:emma="http://www.w3.org/2003/04/emma" version="1.0">
              <emma:interpretation id="{3DD8912F-92B9-4CC3-8EA5-A110EA522FB7}" emma:medium="tactile" emma:mode="ink">
                <msink:context xmlns:msink="http://schemas.microsoft.com/ink/2010/main" type="inkWord" rotatedBoundingBox="15631,8190 16837,8190 16837,9134 15631,9134"/>
              </emma:interpretation>
            </emma:emma>
          </inkml:annotationXML>
          <inkml:trace contextRef="#ctx0" brushRef="#br0">10246 7842 102 0,'0'0'216'15,"0"0"-12"-15,0 0-22 0,26-20-16 0,-14 19-10 16,-12 1-14-16,21-6-12 0,-5 6-16 0,-1 0-4 16,0-2-14-16,3 0-8 0,-3 2-9 0,-2-1-6 15,-1 2-9-15,0 1-8 0,-3 2-2 0,0 0-3 0,1-1-9 16,-1 1 0-16,0-1-7 0,-1 4-2 15,-2 1 1-15,-6-8-6 0,10 13 12 0,-6-6 1 0,-1 3-3 16,-3-10-2-16,3 16-3 0,-1-5-1 0,-2-11-3 16,0 22 8-16,-2-13 1 0,-1 4 3 0,2-3 2 15,1-10 0-15,-2 24 1 0,-2-10 4 0,2 0-5 16,-2-1 0-16,1-1 0 0,-1 1 2 0,1 4-4 16,-3-2-1-16,0 1-5 0,1 0-1 0,1-1-8 15,-2 1-1-15,1-1 1 0,-1 3 0 0,3-2-8 16,-3 1 2-16,0 0-7 0,2-3 8 0,-2 4-7 15,-2-1 4-15,1-4-4 0,1 3-2 0,0-1-2 16,3 1-4-16,-4-5-8 0,1 6-14 0,1-3-11 0,-2-1-8 16,-1-3-22-16,1 0-16 0,-1 2-20 15,2-4-13-15,2 1-15 0,-2-1-25 0,6-8-19 16,-6 13-31-16,6-13-200 0,-6 11-429 0,6-11 189 0</inkml:trace>
          <inkml:trace contextRef="#ctx0" brushRef="#br0" timeOffset="265.88">10212 8183 140 0,'0'0'243'0,"0"0"-23"0,0 0-23 0,0 0-19 0,0 0-11 16,0 0-11-16,0 0-14 0,54-10-10 0,-24 9-12 16,10-3-6-16,2-1-9 0,2 1-9 15,4-2-17-15,-3 2-7 0,-3-1-23 0,-4-2-28 0,-5 3-25 16,-4 2-31-16,-3 0-34 0,1-1-41 0,-4 1-77 16,-7-3-118-16,2 0-329 0,-2 2 145 0</inkml:trace>
          <inkml:trace contextRef="#ctx0" brushRef="#br0" timeOffset="-556.82">9820 7618 160 0,'0'0'155'0,"15"0"-10"0,-15 0-10 0,19-3-20 16,-7 3 1-16,0 0-10 0,-12 0-11 0,27-1-5 0,-12 1-8 15,-2-2-7-15,7 1-4 0,-6 1 5 0,4-3-8 16,2 3 4-16,-2-3-15 0,3 3-7 0,-2-4-1 16,0 3-1-16,8 0-4 0,-7 1-1 0,-3-2-2 15,3-1-6-15,2 3 1 0,2 0-3 0,6-5-2 16,-3 4-5-16,-3 0 1 0,4-2-4 0,-1 3-2 16,0-1-9-16,-1 1 7 0,1 0-5 0,0-2-1 15,-1 2 3-15,-3-1-5 0,7 2 1 0,-6-2 2 16,1-2-6-16,1 2 2 0,1-1 1 0,1 2-1 15,-3-1-2-15,2-2 3 0,-1-2 0 0,-6 3-2 16,6 2-1-16,-7-4-1 0,6 2 2 0,-4 0-2 16,-4 0-2-16,1 1 1 0,1 1-3 0,-1-2 2 0,-8 0 1 15,2-1-5-15,-12 3 4 0,20-4-1 0,-11 2 0 16,-9 2 3-16,16-5-3 0,-16 5-3 16,11-3-4-16,-11 3 3 0,10-3 0 0,-10 3-6 0,0 0-7 15,0 0-5-15,13-2-7 0,-13 2-11 0,0 0-6 16,0 0-15-16,0 0-14 0,0 0-20 0,0 0-13 15,0 0-14-15,0 0-39 0,0 0-120 0,0 0-298 16,0 0 132-16</inkml:trace>
        </inkml:traceGroup>
      </inkml:traceGroup>
    </inkml:traceGroup>
  </inkml:traceGroup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44:25.70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152B5C0-56A8-4B0E-9B04-D78C45FC291B}" emma:medium="tactile" emma:mode="ink">
          <msink:context xmlns:msink="http://schemas.microsoft.com/ink/2010/main" type="inkDrawing" rotatedBoundingBox="12421,706 13040,650 13065,930 12447,985" semanticType="callout" shapeName="Other">
            <msink:sourceLink direction="with" ref="{6CCBE808-52B2-432F-9737-0B8D1A60A2DC}"/>
            <msink:sourceLink direction="with" ref="{5BD88BE9-B222-4E86-BA0F-8D1C923896E5}"/>
          </msink:context>
        </emma:interpretation>
      </emma:emma>
    </inkml:annotationXML>
    <inkml:trace contextRef="#ctx0" brushRef="#br0">0 108 101 0,'0'0'129'0,"0"0"-1"0,4 9-8 0,-4-9-4 16,0 0-3-16,2 12-11 0,-2-12-5 0,0 0-5 15,3 15-5-15,-3-15-9 0,1 12 0 0,-1-12-7 0,5 12-3 16,-5-12-2-16,1 14-9 0,1-8-4 16,-2-6-4-16,4 15-4 0,-4-15-3 0,2 11-6 15,-2-11-6-15,1 10 0 0,-1-10-2 0,5 13-6 0,-5-13 2 16,0 0-5-16,3 11 2 0,-3-11-5 0,4 7 1 16,-4-7-1-16,0 0-2 0,8 10-4 15,-8-10 1-15,0 0 2 0,0 0 1 0,7 4-7 0,-7-4 5 16,0 0-3-16,0 0 2 0,0 0-1 0,0 0-4 15,24-14-8-15,-18 10-6 0,1-3-2 0,-1 0 0 16,2-2 0-16,-2 2-2 0,4-5-5 0,1 1 3 16,-2-1-3-16,2-2 3 0,0 1-1 0,-2-2-1 15,0 4 3-15,1 0 3 0,-1-2-1 0,2 1-2 16,-2-1 4-16,-2 2 2 0,2 4-3 0,-2-3 4 16,-1 2-1-16,-1 2-3 0,4 0 12 0,-9 6-1 0,10-12 3 15,-1 6-3-15,-9 6 4 0,9-7-1 16,-9 7-1-16,9-5 1 0,-9 5 0 0,11-6-5 15,-11 6 11-15,11 0-2 0,-11 0 3 0,0 0 1 16,0 0 7-16,21 5-6 0,-15-3 10 0,-6-2 7 16,11 10 4-16,-5-5 3 0,1 1 2 0,2 1 3 15,-1 0 7-15,-1 3 0 0,1-3 0 0,2 2 4 16,-1 1-2-16,0-1-2 0,1 2-4 0,-1 0-4 0,0-1-4 16,2 3-2-16,-1-5-4 0,-1 4-3 0,1-1 2 15,-1-2-4-15,3 2 0 0,0-1-8 0,2 0-23 16,-4 0-42-16,4 0-35 0,-3-3-50 15,3 2-59-15,-1-3-191 0,1-3-415 0,1 1 184 0</inkml:trace>
  </inkml:traceGroup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55:59.09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B35DB42-30E1-460E-A6F7-8A4666456A83}" emma:medium="tactile" emma:mode="ink">
          <msink:context xmlns:msink="http://schemas.microsoft.com/ink/2010/main" type="writingRegion" rotatedBoundingBox="20676,8180 21271,8180 21271,8928 20676,8928"/>
        </emma:interpretation>
      </emma:emma>
    </inkml:annotationXML>
    <inkml:traceGroup>
      <inkml:annotationXML>
        <emma:emma xmlns:emma="http://www.w3.org/2003/04/emma" version="1.0">
          <emma:interpretation id="{8BA87E2F-27AC-4275-8C64-2CE38264E30C}" emma:medium="tactile" emma:mode="ink">
            <msink:context xmlns:msink="http://schemas.microsoft.com/ink/2010/main" type="paragraph" rotatedBoundingBox="20676,8180 21271,8180 21271,8928 20676,892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A45F468-9342-412F-8E75-A056E6A09D75}" emma:medium="tactile" emma:mode="ink">
              <msink:context xmlns:msink="http://schemas.microsoft.com/ink/2010/main" type="line" rotatedBoundingBox="20676,8180 21271,8180 21271,8928 20676,8928"/>
            </emma:interpretation>
          </emma:emma>
        </inkml:annotationXML>
        <inkml:traceGroup>
          <inkml:annotationXML>
            <emma:emma xmlns:emma="http://www.w3.org/2003/04/emma" version="1.0">
              <emma:interpretation id="{2CD5F0FE-4AF4-4378-8492-C9F67F9FEF9A}" emma:medium="tactile" emma:mode="ink">
                <msink:context xmlns:msink="http://schemas.microsoft.com/ink/2010/main" type="inkWord" rotatedBoundingBox="20676,8180 21271,8180 21271,8928 20676,8928"/>
              </emma:interpretation>
            </emma:emma>
          </inkml:annotationXML>
          <inkml:trace contextRef="#ctx0" brushRef="#br0">14965 7563 22 0,'0'0'160'0,"0"0"-14"16,0 13 1-16,0-13-7 0,0 0-9 0,0 0-9 15,2 14 0-15,-2-14-12 0,0 15-3 0,0-15 0 16,0 13-2-16,0-13-1 0,-5 14 0 0,2-3-2 16,-1-1-6-16,4-10-9 0,-8 20-6 0,4-12-5 15,1 2-6-15,-2-1-8 0,2 0-3 0,-3 0-6 16,2 0-4-16,-2-1-4 0,1 2-6 0,5-10-2 15,-9 16-2-15,5-9-6 0,-2 0-2 0,6-7-3 16,-6 11 1-16,6-11-5 0,-10 11 3 0,10-11-3 16,-3 9-2-16,3-9 1 0,0 0 0 0,0 0 0 15,9 15 3-15,3-14-4 0,-4 1 1 0,10-2-2 16,3 0 1-16,6 0 0 0,3 0-4 0,-6-1 4 0,9 0-6 16,-4 0 2-16,4-3 0 0,-3 2-6 0,0-2-2 15,-2 3-3-15,1-2-11 0,-3 2-15 0,-3 1-17 16,-2-2-10-16,-2 2-12 0,0 0-15 0,-1-1-9 15,2 1-16-15,-4-3-14 0,-2 3-27 0,-4-1-12 16,2-1-45-16,-12 2-117 0,15-4-344 0,-15 4 153 16</inkml:trace>
          <inkml:trace contextRef="#ctx0" brushRef="#br0" timeOffset="288.07">15460 7516 185 0,'0'0'197'0,"0"0"-3"0,-24 16-14 0,11-5-13 16,-5 5-10-16,-1 2-9 0,-2 2-8 0,-5 8-11 15,0 3-7-15,-3-2-13 0,4 4-14 0,-2 0-3 16,-4 2-11-16,7 3-5 0,-6 1-10 0,2 1-3 16,1-2-16-16,-4 2-22 0,-10 16-28 0,14-18-22 15,1 0-28-15,0-1-36 0,4-4-29 0,1-1-214 16,6-4-357-16,-3-7 158 0</inkml:trace>
        </inkml:traceGroup>
      </inkml:traceGroup>
    </inkml:traceGroup>
  </inkml:traceGroup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57:12.89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1F0ED71-12B3-4801-B4DD-EAE5310421A7}" emma:medium="tactile" emma:mode="ink">
          <msink:context xmlns:msink="http://schemas.microsoft.com/ink/2010/main" type="inkDrawing" rotatedBoundingBox="5771,18067 16995,18108 16994,18227 5771,18186" shapeName="Other"/>
        </emma:interpretation>
      </emma:emma>
    </inkml:annotationXML>
    <inkml:trace contextRef="#ctx0" brushRef="#br0">0 101 104 0,'0'0'152'0,"15"-7"-10"0,-15 7-17 0,14-8-12 15,-7 7-11-15,2-5-10 0,-9 6-11 0,19-1-11 0,-19 1-3 16,17-2-3-16,-7-1-10 0,-10 3-6 0,21 0-4 16,-7 0-3-16,-14 0-3 0,25 3-8 0,-12-3-1 15,4 1 2-15,2-1-14 0,-2 1 14 16,-1 0-4-16,6-1-5 0,2 4 7 0,2-8-1 0,2 4-3 16,0-1-4-16,4 1 4 0,-1 0-5 0,-3 0 0 15,4-2-8-15,2 2 4 0,6-3-2 0,-1 2 3 16,-8 1-1-16,8 0-4 0,-6 1-5 0,-3-1 2 15,4 0-2-15,-1 3 1 0,-5-2-3 0,5 0 4 16,0 4-7-16,-6-5 6 0,4 0-6 0,-4 0 1 16,1 2-1-16,-1-2-1 0,1 0-1 0,-1 1 5 15,1 2-4-15,-8-3-4 0,7-3 9 0,1 3-2 16,-3 0-4-16,2-1 6 0,1-1 2 0,-1 4 0 16,5-2 2-16,-3-2-1 0,1 2 5 0,-1 0-7 15,0 0 4-15,13 0 2 0,-13 0-5 0,14-4 1 16,-15 4-5-16,5 0-1 0,-3-1 3 0,1 1-3 15,-1-1-1-15,-2 1 3 0,5 0 0 0,-3 0 0 16,12 2 1-16,-14 2-4 0,2-4 2 0,-3 0 0 16,1 0 4-16,-1 0-9 0,1 0 2 0,2 0-3 15,1 0 4-15,11-4 3 0,-12 8-1 0,0-8-6 16,1 3 11-16,-1 0-6 0,12 1 6 0,-1-4-2 16,-2-1 4-16,1-2 4 0,5 4 3 0,-3-3 2 15,0 1-1-15,-2 2 0 0,8-2-2 0,-2 1 0 16,-4 0 2-16,2 0-11 0,3 0 10 0,-6-3-5 15,4 6-1-15,-3-2 3 0,1 1-2 0,-4 4-3 16,3-2 1-16,-12-2-2 0,11 2-1 0,-12 0-4 16,3-4 6-16,7 8-4 0,-9-4-3 0,3-4 3 15,-5 8 0-15,2-2-4 0,4-1 3 0,-4 1-2 16,0-2-2-16,1-2 2 0,10 6-1 0,-13-4 1 16,5-1 0-16,-5 1 1 0,2-1 6 0,9 1-3 15,-10-2 3-15,3-1 1 0,8 3 1 0,-12 0-1 16,4-4 0-16,8 3-1 0,2 1-2 0,-12-1 0 15,-2-1 4-15,2 0-4 0,0 6-3 0,-2-4 1 16,-3-2-1-16,5 4 2 0,-8-2-3 0,5 0 1 0,-1-2 0 16,-1 4 0-16,-6-2 0 0,4 0-1 15,2-2-4-15,-1 0 4 0,6 2-2 0,-5 0 1 16,2 0-1-16,1 0 0 0,1-1 4 0,9 2-7 0,3-1 4 16,-1 0 2-16,0 0 2 0,2 0-2 15,0 0 3-15,-3 2-2 0,1-5-2 0,-9 3 1 0,9 3 0 16,-11-1-2-16,4-1 1 0,5 0 2 15,-8 3-2-15,1-1 0 0,-5-1 0 0,1-1-2 0,1 3 0 16,2-1-3-16,-3-3 4 0,-3 4 1 0,-1-1-2 16,-3-3 3-16,8 1-1 0,-8 2-5 0,5-2 1 15,0 1 1-15,-1-2-2 0,7-2 1 0,-4 4 5 16,2-2-4-16,2 0 0 0,8-2 0 0,-7 2 2 16,10 2-5-16,2-2 4 0,-4-2-3 0,0 4 2 15,-12 0-3-15,5-2 2 0,7-2 0 0,-11 2-2 16,-1-2 2-16,3 2 1 0,-1 0 2 0,-4 0-2 15,-3 2-2-15,-2-2 1 0,8-2-2 0,-11 2 4 16,7 2-3-16,2-2 1 0,-2 0 1 0,1 0 0 16,-1 0-2-16,2-2 3 0,1 2-1 0,0 2 2 15,-1-2 1-15,5 0 3 0,9 2-1 0,-2-2 2 16,4-2 2-16,-13 2-1 0,13 0 3 0,-1-2 2 16,-2 2-6-16,2-4 2 0,-3 7-2 0,-8-2 0 15,11-1 1-15,-11 0-2 0,1 0 0 0,0 0-4 16,-3 0 0-16,4 0 2 0,-7 2-2 0,3 0 2 15,1 0-2-15,-4-1 2 0,1-1-4 0,0 5-4 16,-1-4 3-16,0-1 4 0,-8 4 1 0,5-4-4 16,1 3 2-16,1 0 2 0,0-3-1 0,1 0-1 15,0 0-3-15,3 0-2 0,1 0 4 0,-2 0-1 16,12-3 1-16,-11 0-2 0,2 5 0 0,11-2 0 0,-2-2 0 16,-1 2 2-16,-7 0-3 0,-3 0 1 15,2 0 0-15,0 0 2 0,-1 0-1 0,2-5 1 16,-1 6 0-16,-3 3-4 0,-1-4 0 0,1-4 4 15,-4 4-5-15,5 0 3 0,-4 0 3 0,-1 4-5 0,-6-4 4 16,1 0-2-16,6 0-1 0,-4 0 2 0,-1 0-1 16,1 0-4-16,4-4 5 0,0 8 2 0,-5-8-3 15,5 4-2-15,2 0 4 0,-3 0-2 16,-2-1-1-16,5 1 2 0,0 0 1 0,1 1-1 0,-1-2-2 16,3 0 6-16,-3 2-5 0,1-4 1 0,-1 3-3 15,0 0 3-15,0 3-2 0,-1-3 0 0,1 0-5 16,0 0 10-16,-3 1-6 0,1-1 4 15,4 0-2-15,-10 0 5 0,3 4-9 0,4-4 6 0,-5 0-2 16,4 2-2-16,-6-2 2 0,8 1 1 0,-7 2-4 16,-1-2 2-16,6-1 2 0,-1 2-4 0,-4-2 4 15,-1 0-1-15,8 4 0 0,-3-4-1 16,-5 1-2-16,5 1 3 0,-2 2-1 0,-4-4 3 0,2 1-2 16,5 2 3-16,0-2 0 0,-2-1-3 0,2 2 2 15,-6-2-4-15,8-1 3 0,-1 6 14 0,0-9-2 16,0 8 0-16,4-4 0 0,-4 0-3 0,0 0 0 15,-1 0-1-15,1 2-2 0,0-2 0 0,1 1-2 16,0 3 0-16,0-4-1 0,0 4 2 0,-2-4-3 16,2 0 1-16,-2 0 1 0,-4 0 0 0,-1 2-2 15,6-1 4-15,0 2-5 0,-2-2 0 0,1 1-1 16,2-1 1-16,-2-1-1 0,1 3-2 0,-3-3 4 16,3 0-6-16,-1 2 3 0,0-2 0 0,-1 0 3 15,2 1-2-15,1-2-2 0,-1 1 1 0,6 1 3 16,-5 3-2-16,1-4-3 0,0 0 2 0,-1 0 0 15,0 0 0-15,-3 0 3 0,3 0-3 0,1 0 0 16,-1 0 1-16,0 4-4 0,-3-4 4 0,-2 1-3 16,2-2 4-16,-5 2-1 0,-1-2-1 0,3 1 1 15,4 0-1-15,-2 1 2 0,-4 0-1 0,6 0-2 16,-7-2 1-16,-1 1-2 0,2 0 1 0,0 0 0 16,-1 0 2-16,-1-1 0 0,1 1 1 0,-2 0 1 15,2 0 4-15,0-5 6 0,-2 5-2 0,4 0 3 16,-2 0-3-16,-2-4 0 0,0 3 3 0,-1 0-5 15,-3 1 2-15,0 1 1 0,3-1 2 0,-15 0 0 16,21-2 2-16,-9 2-5 0,-12 0 1 0,21-3 5 0,-12 2-3 16,-9 1 1-16,19 0 1 0,-7-2 1 0,-12 2 0 15,15 2 0-15,-15-2 2 0,18-2 1 16,-18 2-6-16,18-1 3 0,-18 1 0 0,13 1-2 16,-13-1 4-16,20-1-2 0,-20 1 0 0,10 0 7 15,-10 0-3-15,16 0 2 0,-16 0 4 0,15 0 4 16,-15 0-1-16,12-3 3 0,-12 3 2 0,0 0-3 15,20 0-7-15,-20 0 6 0,0 0-7 0,9 3 2 16,-9-3 4-16,0 0-10 0,11 1 4 0,-11-1-4 16,0 0 2-16,0 0-7 0,0 0 1 0,0 0-9 0,0 0-12 15,0 0-26-15,0 0-33 0,0 0-52 16,0 0-77-16,0 0-109 0,-44 2-246 0,12-5-594 16,-9-12 262-16</inkml:trace>
  </inkml:traceGroup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58:13.75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8FB34AE-6200-424D-821A-0536035A2CDA}" emma:medium="tactile" emma:mode="ink">
          <msink:context xmlns:msink="http://schemas.microsoft.com/ink/2010/main" type="writingRegion" rotatedBoundingBox="1510,1410 21402,404 22017,12544 2124,13550"/>
        </emma:interpretation>
      </emma:emma>
    </inkml:annotationXML>
    <inkml:traceGroup>
      <inkml:annotationXML>
        <emma:emma xmlns:emma="http://www.w3.org/2003/04/emma" version="1.0">
          <emma:interpretation id="{0DBB92B8-DA7F-47DB-B530-2D69C0562E86}" emma:medium="tactile" emma:mode="ink">
            <msink:context xmlns:msink="http://schemas.microsoft.com/ink/2010/main" type="paragraph" rotatedBoundingBox="2120,1191 15424,934 15446,2082 2142,23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5A2F30F-2BF1-4611-AEA4-D8A1A3DB7DB1}" emma:medium="tactile" emma:mode="ink">
              <msink:context xmlns:msink="http://schemas.microsoft.com/ink/2010/main" type="line" rotatedBoundingBox="2120,1191 15424,934 15446,2082 2142,2339"/>
            </emma:interpretation>
          </emma:emma>
        </inkml:annotationXML>
        <inkml:traceGroup>
          <inkml:annotationXML>
            <emma:emma xmlns:emma="http://www.w3.org/2003/04/emma" version="1.0">
              <emma:interpretation id="{13E5DC32-76FB-4680-9942-962018FB7D71}" emma:medium="tactile" emma:mode="ink">
                <msink:context xmlns:msink="http://schemas.microsoft.com/ink/2010/main" type="inkWord" rotatedBoundingBox="2122,1314 5495,1249 5513,2179 2140,2244"/>
              </emma:interpretation>
            </emma:emma>
          </inkml:annotationXML>
          <inkml:trace contextRef="#ctx0" brushRef="#br0">0 119 61 0,'0'0'152'15,"0"0"-12"-15,0 0-18 0,9-29 1 0,-9 29-15 16,0 0-5-16,0 0-7 0,0 0-7 0,0 0-1 16,0 0-8-16,1-13-12 0,-1 13 3 0,0 0-8 15,0 0-3-15,0 0-6 0,0 0-3 0,0 0-9 16,0 0 0-16,0 0-3 0,0 0-10 0,0 0 2 15,0 0-6-15,0 0-3 0,0 0-2 0,0 0-1 16,0 0-9-16,0 0 1 0,0 0-3 0,0 0 5 16,0 0-6-16,0 0-2 0,0 0 4 0,0 0 1 15,0 0 0-15,0 0-7 0,0 0 11 0,0 0-1 0,14 30 2 16,-8-26 2-16,-6-4-1 0,10 14 2 16,-7-7-2-16,3 2 4 0,-1 2 2 0,1 0-2 15,-4 0 4-15,3-1-3 0,-4 5-1 0,4-5 3 0,-2 3 5 16,1-1 2-16,-2 1-1 0,2 2 1 0,-1-1-4 15,0-2-1-15,-1 2 0 0,1 1 1 0,1-5-3 16,-2 1 2-16,2 1-3 0,-2-1 1 0,2 1-3 16,-2-1-1-16,-1 1 1 0,5-1-3 0,-1 4 2 15,-2-7-4-15,0 3 4 0,0-3-2 0,1 0 1 16,-4-8-5-16,8 17 0 0,-8-11-3 0,5 1 1 16,-5-7-4-16,3 12 2 0,-3-12-5 0,5 11 1 15,-5-11 4-15,4 12-3 0,-4-12 3 0,5 11-4 16,-5-11 3-16,0 0-4 0,4 8 0 0,-4-8 2 15,0 0-5-15,0 0 2 0,5 6 4 0,-5-6 0 16,0 0 0-16,0 0 0 0,0 0-1 0,0 0 8 16,0 0 6-16,0 0 9 0,0 0 2 0,0 0-7 15,0 0 0-15,0 0-5 0,0 0 0 0,0 0-2 16,0 0-4-16,7-29 1 0,-5 21-5 0,-2 8 2 0,0-25-5 16,1 10-2-16,2 1-5 0,0-1 3 15,-1 0-6-15,-2 0 2 0,4 0-3 0,1 2 4 0,-4-1-7 16,4 0 1-16,-2 0-5 0,-2-3 1 0,-1 4 0 15,5-2-2-15,-1 1 5 0,-4 1-3 0,2 1 2 16,4-1 1-16,-1 3 1 0,-3 1-2 0,1-5 3 16,0 5-9-16,0-2 5 0,1 3 2 0,-4 8-5 15,6-18 4-15,-3 9-7 0,2-1 1 0,-5 10 2 16,9-18-2-16,-3 11 1 0,1 0-3 0,-1 0 4 16,0 0 0-16,-1-3 2 0,-5 10-2 0,15-13 2 15,-7 8 2-15,7-3-2 0,-1-1 5 0,-5 6-4 16,3-5 4-16,3 2 0 0,-2-1-1 0,0 3 0 15,1-3 2-15,-2 4-1 0,-5-1-1 0,5 1 4 16,0-1-3-16,-12 4 0 0,15-2 1 0,-15 2 1 16,16-4 0-16,-16 4-2 0,12 0 2 0,-12 0-2 0,14 4 3 15,-14-4-1-15,13 4 1 0,-13-4 0 16,12 5-1-16,-6-1 1 0,-6-4 0 0,9 5 1 16,-9-5 3-16,10 6-4 0,-10-6 2 0,8 6 1 0,-8-6-3 15,7 7 5-15,-7-7-2 0,11 5 1 0,-11-5-1 16,0 0 4-16,9 6-2 0,-9-6 0 0,6 3 0 15,-6-3-3-15,0 0 5 0,9 4-3 0,-9-4-3 16,0 0 1-16,10 6-22 0,-10-6-19 0,0 0-20 16,0 0-22-16,9 7-37 0,-9-7-19 0,6 5-64 15,-6-5-110-15,0 0-339 0,0 0 150 0</inkml:trace>
          <inkml:trace contextRef="#ctx0" brushRef="#br0" timeOffset="652.4">1002 258 1 0,'0'0'160'0,"0"0"-6"0,0 0-8 0,0 0-11 16,0 0-5-16,34-1-7 0,-25 1-11 0,-9 0-6 15,20-1 2-15,-7 1-11 0,-13 0-3 0,23 0-7 16,-13 0-9-16,3 0-3 0,-13 0-9 0,21-2-4 16,-9 4-6-16,0-1-6 0,-12-1-3 0,21 1-4 15,-11-1-5-15,-10 0-2 0,17 3-7 0,-7-2 1 16,-10-1-4-16,15 3-4 0,-6-3 4 16,-9 0-8-16,12 4-3 0,-12-4 2 0,8 3-5 0,-8-3 2 0,13 3-1 15,-13-3 5-15,0 0-4 0,16 1 0 0,-16-1-1 16,9 0 2-16,-9 0-3 0,0 0 1 0,20-1-2 15,-20 1-1-15,0 0-2 0,12 0-2 0,-12 0 1 16,0 0-2-16,15-3-1 0,-15 3-1 16,0 0-6-16,13-1-9 0,-13 1-10 0,0 0-9 0,0 0-10 15,0 0-13-15,0 0-18 0,0 0-10 0,0 0-9 16,0 0-9-16,0 0-11 0,0 0-15 0,0 0-147 16,0 0-295-16,-33 11 131 0</inkml:trace>
          <inkml:trace contextRef="#ctx0" brushRef="#br0" timeOffset="987">1050 460 167 0,'15'3'178'0,"-15"-3"-8"0,19 1-17 0,-2-1-9 15,-7 0-13-15,3 5-14 0,-1-5-11 0,0 1-5 16,3-1-9-16,-3 0-8 0,-12 0-11 0,21 0-4 16,-9 0-11-16,-3 2 0 0,3 0-10 0,-12-2-3 15,21 0-6-15,-11 3-3 0,-10-3-8 0,22 0 0 16,-11 2-1-16,-11-2-3 0,18 0-5 0,-8 0-3 15,-10 0-14-15,17 1-11 0,-17-1-13 0,16 0-13 16,-16 0-12-16,15 0-9 0,-15 0-26 0,12 5-17 16,-12-5-16-16,13-4-143 0,-13 4-280 0,14-2 124 15</inkml:trace>
          <inkml:trace contextRef="#ctx0" brushRef="#br0" timeOffset="1598.51">2067-196 159 0,'-11'11'153'15,"-2"4"-7"-15,-3 1-6 0,1 5-4 16,0-3-5-16,-2 5-5 0,1 2-9 0,3 0-9 15,-4 8-8-15,4-7-5 0,-1 5-5 0,4-3-7 16,-1-3-5-16,4 1-4 0,1-1-8 0,3 4-4 0,-1-3-6 16,2 1-1-16,4-3-3 0,2 0-4 15,4 1 0-15,-1-1-1 0,-1 0-2 0,1-4-5 16,5 1 0-16,-3 0-3 0,-1-6 1 0,2 1-2 0,-2-3-8 16,1 3 0-16,-2-2-4 0,3 0 1 15,-2-3-5-15,-1 3 1 0,1-3-1 0,-2 0-2 16,-2 2-1-16,2-5-5 0,0 2-17 0,-3 2-14 0,2-4-17 15,-4 2-12-15,-1-10-18 0,5 11-26 0,-5-11-21 16,3 14-30-16,-2-7-26 0,-1-7-153 0,0 0-348 16,6 6 155-16</inkml:trace>
          <inkml:trace contextRef="#ctx0" brushRef="#br0" timeOffset="2096.77">2487 220 112 0,'0'0'152'0,"0"0"-5"16,9 34-11-16,-9-34-5 0,5 17-13 0,-4-6-13 0,1 2-6 16,-2-5-2-16,4 2-7 0,2 4-8 0,0 0-4 15,-1-3-9-15,1-2-4 0,-2-1 0 0,4-1 2 16,4 3 2-16,-5-3 0 0,8 1-2 0,3-5-2 16,-3 0 1-16,4-2-8 0,1 5-4 0,-1-5-6 15,6 1-6-15,1-4 0 0,-7 1-5 0,3-6-3 16,4 4-5-16,-8-2-5 0,7-3-3 0,-7 0-8 15,-3 1-3-15,1 0-8 0,-1-2-5 0,-1-2-10 16,-7-1-3-16,5-1-2 0,-5 0 1 0,-1 1-1 16,-3 1 1-16,-3-1 0 0,0 12 1 0,-1-23 3 15,-4 10 3-15,-2 3-4 0,-2-4 4 0,-4 7-2 16,-2-3 4-16,-2-1 1 0,1 3 5 0,-8-2-5 16,-3 3 8-16,2 0-2 0,1 0-2 15,-6 1 3-15,5 4 2 0,1 0-4 0,4 4 2 0,1-2 2 16,-8 2-4-16,9 0-5 0,-1 2-3 0,0-1-18 15,4 1-9-15,1 0-21 0,5 3-7 0,-4-1-22 0,7-2-6 16,0 3-34-16,6-7-145 0,-8 10-295 0,8-10 131 16</inkml:trace>
          <inkml:trace contextRef="#ctx0" brushRef="#br0" timeOffset="2379.75">3378 344 128 0,'0'0'198'0,"-2"21"-16"0,-1-7-5 0,-4-1-1 16,4 2-15-16,-3 1-10 0,0-1-5 0,-1 3-13 15,-2-2-10-15,-3 3-10 0,0 1-14 0,3-4-8 16,-2 9-7-16,2-12-8 0,-1 0-8 0,-2 7-14 16,-3-1-23-16,3 1-28 0,0-6-29 0,3 1-39 0,-3-4-48 15,3 0-47-15,-3-2-145 0,7-3-331 0,-3 4 146 16</inkml:trace>
        </inkml:traceGroup>
        <inkml:traceGroup>
          <inkml:annotationXML>
            <emma:emma xmlns:emma="http://www.w3.org/2003/04/emma" version="1.0">
              <emma:interpretation id="{93E8AE9A-BC38-45E5-AB96-F5279AD945B3}" emma:medium="tactile" emma:mode="ink">
                <msink:context xmlns:msink="http://schemas.microsoft.com/ink/2010/main" type="inkWord" rotatedBoundingBox="6017,1381 6950,1363 6967,2223 6034,2241"/>
              </emma:interpretation>
            </emma:emma>
          </inkml:annotationXML>
          <inkml:trace contextRef="#ctx0" brushRef="#br0" timeOffset="3306.39">3957 20 41 0,'0'0'167'0,"0"0"-15"0,0 0-14 0,0 0-9 0,25-21-14 16,-25 21-10-16,10-10-13 0,-10 10-4 0,11-8-15 15,-2 2 0-15,-9 6-16 0,16-11-3 0,-10 7-3 16,2-2-9-16,3-1 0 0,0 2-5 0,2-1-4 16,-1 4-6-16,-4-3 1 0,2-1-4 0,5 1-2 15,-2 3 0-15,4 1-1 0,-4-2 1 0,-1 0 1 16,-1 2-2-16,1-2 1 0,-12 3-1 0,20-1-1 15,-11 1-7-15,-9 0 7 0,23 0-1 0,-14 1-3 16,-9-1-3-16,16 6-1 0,-11-2 1 0,-5-4-9 16,12 12 7-16,-6-5 4 0,-3 1 4 0,1 0-9 0,2 6 7 15,-6-2-1-15,0-12-4 0,-3 26-2 16,0-11 6-16,-1 2 0 0,1 1 0 0,-2-1 3 16,1-1-2-16,-5 3 3 0,1 3-9 0,-1-2 3 0,-1 2 0 15,-4-1-2-15,1-1 1 0,1 0-1 16,-3-3-1-16,-3 2-1 0,3 1 1 0,0-2-4 0,-4 3-1 15,0-4 3-15,4 2 2 0,1-6-3 0,-5 4-10 16,-1-1 9-16,1-1 1 0,6-6 0 0,-2 2-4 16,-2-3 2-16,7 3-1 0,-4-4-1 0,6 0 1 15,-3-2-2-15,1-3 4 0,10-2 0 0,-12 10 8 16,4-6-2-16,8-4 11 0,0 0 1 0,-9 7 4 16,9-7 5-16,0 0 0 0,0 0-2 0,0 0-5 15,0 0-4-15,0 0-2 0,0 0 1 0,0 0-7 16,0 0-2-16,29-23-2 0,-22 18 0 0,10-2-3 15,-1 0 3-15,-3 1-3 0,5 1 0 0,0-1 1 16,0 0 3-16,1 1-2 0,8-1-2 0,-4 2 0 0,-4 3 2 16,-3-3-6-16,4 1 2 0,-7 0-1 15,-4 3-2-15,-9 0 0 0,23-4 0 0,-13 3-2 16,-10 1-5-16,16 1-12 0,-16-1-5 0,14 0-12 0,-14 0-9 16,12 4-10-16,-12-4-14 0,0 0-16 0,16 6-17 15,-11-2-22-15,-5-4-10 0,15 1-43 16,-15-1-147-16,13 1-347 0,-4 1 154 0</inkml:trace>
          <inkml:trace contextRef="#ctx0" brushRef="#br0" timeOffset="3523.04">4832 361 93 0,'0'14'222'0,"0"-14"-15"0,0 0-15 0,-13 26-9 15,7-13-11-15,-3 1-9 0,-2 6-13 0,1-5-12 16,-4 3-13-16,2 6-14 0,-1-6-12 0,0 6-6 0,1-3-11 16,-5-1-4-16,5-1-4 0,-1 5-12 15,2-4-22-15,-4 0-22 0,5-3-25 0,0 3-31 16,-2-7-40-16,4-1-40 0,-2 0-66 0,1-7-130 0,3 2-338 16,6-7 150-16</inkml:trace>
        </inkml:traceGroup>
        <inkml:traceGroup>
          <inkml:annotationXML>
            <emma:emma xmlns:emma="http://www.w3.org/2003/04/emma" version="1.0">
              <emma:interpretation id="{FF4EC108-F19C-4243-9F20-33CCA2A71BA9}" emma:medium="tactile" emma:mode="ink">
                <msink:context xmlns:msink="http://schemas.microsoft.com/ink/2010/main" type="inkWord" rotatedBoundingBox="7600,1283 10563,1225 10580,2080 7617,2137"/>
              </emma:interpretation>
            </emma:emma>
          </inkml:annotationXML>
          <inkml:trace contextRef="#ctx0" brushRef="#br0" timeOffset="4314.93">5581-190 142 0,'0'0'164'16,"0"0"-21"-16,0 0-11 0,16 15-3 0,-16-15-5 16,0 0-12-16,0 11-1 0,0-11-11 15,-3 14-5-15,3-14-7 0,0 17-3 0,0-17-2 0,-4 17-6 16,4-8-3-16,-3 2-5 0,3 3-6 0,-6 1-2 16,6-2-1-16,-6 1-5 0,3 2-9 15,1 3-1-15,-1-4-2 0,-3-1-4 0,0 3-1 0,3-3-4 16,-1 3-2-16,-2-3-4 0,0 3 0 0,1-2-4 15,2-5-5-15,-3 5 3 0,3-6-3 0,-4 4 1 16,4-4-7-16,-3 0 2 0,3-1-4 0,-1 0-1 16,4-8 2-16,-6 15 0 0,3-7-5 0,3-8-1 15,0 0 2-15,0 16-2 0,0-16 1 0,-6 8-1 16,6-8-1-16,0 0 0 0,0 0 1 0,0 0 0 16,3 15-2-16,-3-15 1 0,9 4-1 0,-9-4 3 15,10 3-4-15,2-2 2 0,-2 1 0 0,7-2 1 16,-4-2-1-16,7 2-1 0,-1 0-4 0,6 0 3 15,-5-4 0-15,7 3 0 0,1-1-2 0,0-2-1 16,2 3 0-16,0 0-1 0,1-2 1 0,-1 1 1 0,-2-3 1 16,2 5-2-16,-4-1 0 0,3 1 1 15,-3-4 3-15,-2 3-5 0,-5-1 2 0,0 0-3 16,-2-3-4-16,-2 4-8 0,1 0-3 0,1-2 0 0,-1 2-3 16,-6-2-3-16,-1 1-7 0,-9 2-9 0,17-1-4 15,-17 1-14-15,10-4-19 0,-10 4-17 0,0 0-35 16,12-4-28-16,-12 4-159 0,0 0-339 0,0-13 150 15</inkml:trace>
          <inkml:trace contextRef="#ctx0" brushRef="#br0" timeOffset="4636.81">5901-34 135 0,'0'0'200'16,"6"18"-16"-16,-6-7-7 0,0 2-3 0,0 2-8 16,0 4-9-16,0 3-7 0,-3-1-10 0,0 2-7 15,0-5-7-15,0 5-6 0,0-2-8 0,-4-2-6 16,1 4-12-16,3-5-6 0,-2-3-10 0,-1 2-2 15,-2 1-9-15,3-3-8 0,-1 3-6 0,6-4-2 16,-6 1-6-16,3-2-5 0,-1 1-3 0,-2-2-1 0,3 3-10 16,0-5-20-16,0-1-24 0,3-9-25 0,-5 17-30 15,5-17-28-15,-3 16-29 0,3-16-44 0,3 9-210 16,-3-9-414-16,0 0 184 0</inkml:trace>
          <inkml:trace contextRef="#ctx0" brushRef="#br0" timeOffset="4866.99">6508 198 215 0,'3'13'221'0,"-3"-5"-13"0,0 3-11 16,6 3-14-16,-6-1-9 0,3 1-11 0,0 4-11 15,-3 6-15-15,3-2-14 0,-1 3-10 0,-4-4-12 16,-1 2-7-16,-3 3-8 0,-3 0-28 0,-12 3-44 16,-1 2-58-16,-6 0-65 0,-5 0-85 0,-6-6-122 15,-3-3-341-15,2 4 150 0</inkml:trace>
          <inkml:trace contextRef="#ctx0" brushRef="#br0" timeOffset="8480.92">7072-179 62 0,'0'0'165'0,"0"0"-20"16,0 0-5-16,0 0-8 0,0 0-6 0,-7-11-11 16,7 11-4-16,0 0-8 0,0 0-6 0,0 0-7 0,0 0-2 15,0 0-4-15,0 0-2 0,0 0-6 16,0 0-5-16,0 0-5 0,-6-10-7 0,6 10-9 16,0 0 0-16,0 0-2 0,0 0 0 0,0 0-6 0,0 0-5 15,0 0-4-15,0 0-4 0,0 0-2 0,0 0-2 16,0 0-3-16,0 0-4 0,0 0-3 0,0 0-2 15,0 0 0-15,0 0 2 0,0 0-6 0,22-1-1 16,-9 1 3-16,7 0-2 0,-1 0-1 0,9 0 1 16,11-3-1-16,-6 3-6 0,7-4 2 0,2 1-1 15,3 0 1-15,-14 1 0 0,9 4-1 0,2-2-2 16,-9-2 5-16,-5 2-2 0,-2-1-3 0,-2 1-3 16,-5 3 6-16,-3-5-6 0,-1 4-2 0,-4 0 1 15,-1-2 0-15,-10 0 1 0,20 0 0 0,-12 1-2 16,-8-1-1-16,0 0 0 0,17 0 5 0,-17 0-1 15,0 0-1-15,10 3 0 0,-10-3 0 0,0 0 2 16,0 0-2-16,0 0-1 0,14 0 2 0,-14 0-1 16,0 0 2-16,0 0-4 0,0 0 3 0,12 4 0 15,-12-4-2-15,0 0 2 0,0 0 2 0,7 5-2 16,-7-5-4-16,6 6 3 0,-6-6 1 0,0 0 0 16,3 8 1-16,-3-8 2 0,6 10-5 0,-6-10 5 0,2 13 0 15,-2-13 0-15,3 14 3 0,-3 1 1 16,0-5 0-16,0-10 0 0,0 26 7 0,-3-11 3 15,1 0-1-15,-1 2 2 0,0 1 0 0,3 3 3 0,-3-2 2 16,-1-3 4-16,-2 8-2 0,0-2 0 0,3-2-1 16,-2-2-1-16,4 0-2 0,-4-1 0 0,2 0-1 15,0 0-4-15,0-2 4 0,-1 0-5 0,2 0 4 16,2 1-2-16,-4-1-2 0,1-3-3 0,3 1-3 16,-3-3 3-16,3 4-2 0,-3-3-3 0,3 0 0 15,3 0 2-15,-3-11 0 0,0 17 2 0,3-7 1 16,-3 0-4-16,0-10-2 0,6 12-5 0,-5 0-8 15,1-4-14-15,-2-8-19 0,4 14-17 0,-4-14-23 16,3 12-13-16,-3-12-31 0,3 11-30 0,-3-11-57 16,0 0-131-16,8 8-371 0,-8-8 164 0</inkml:trace>
          <inkml:trace contextRef="#ctx0" brushRef="#br0" timeOffset="8863.27">7409 199 118 0,'0'0'208'16,"-13"0"-22"-16,13 0-18 0,0 0-10 0,0 0-15 16,0 0-7-16,0 0-6 0,0 0-6 0,46-5-7 15,-28 5-9-15,3-2-4 0,4 1-5 0,3 1-14 16,2-2-4-16,-2 2-11 0,-1 2-10 0,3-1-4 15,-1-2-3-15,-10 2-8 0,8-1-11 0,-11 2-23 16,2 2-17-16,1-3-22 0,-2 0-22 0,-1 1-29 16,-2 1-20-16,4-1-33 0,-11 2-185 0,3-3-344 0,-10-1 153 15</inkml:trace>
          <inkml:trace contextRef="#ctx0" brushRef="#br0" timeOffset="9095.21">8441 288 19 0,'5'8'200'0,"-5"-8"-12"0,0 21-7 0,0-12-13 16,-3 6-20-16,0-1-16 0,-5 0-8 0,-1 3-12 15,2 0-5-15,-7 3-17 0,-1 0-7 0,-1-2-5 16,1 0-11-16,-6-2-7 0,2 0-12 0,-1 0-20 15,4-1-24-15,-3 1-25 0,5-2-24 0,-2-3-20 16,4 1-34-16,3-5-170 0,-2-2-289 0,9 2 129 16</inkml:trace>
        </inkml:traceGroup>
        <inkml:traceGroup>
          <inkml:annotationXML>
            <emma:emma xmlns:emma="http://www.w3.org/2003/04/emma" version="1.0">
              <emma:interpretation id="{C961B324-7F3F-44E2-9A25-26CDD10577B1}" emma:medium="tactile" emma:mode="ink">
                <msink:context xmlns:msink="http://schemas.microsoft.com/ink/2010/main" type="inkWord" rotatedBoundingBox="11361,1255 12547,1232 12565,2138 11379,2161"/>
              </emma:interpretation>
            </emma:emma>
          </inkml:annotationXML>
          <inkml:trace contextRef="#ctx0" brushRef="#br0" timeOffset="10304.36">9754-122 132 0,'0'0'171'0,"0"0"-13"0,0 0-15 0,0 0-15 15,0 0-15-15,0 0-1 0,0 0-27 0,0 0 7 0,0 0-3 16,0 0-6-16,8 16 0 0,-8-16-2 0,0 0-5 16,-10 25-1-16,4-15 1 0,-4 1-11 0,-2 3-5 15,1 0-2-15,-1 0-6 0,-3 0-5 0,-4 0 0 16,0 0-5-16,-7 1-7 0,7-6 1 0,-3 7-6 16,1-4-3-16,-3-4-2 0,1 3 0 0,-2-5-4 15,6 0-2-15,1-2-2 0,1 3 0 0,-2-6 1 16,1 1-5-16,0 3-1 0,-1-4-1 0,2-1-3 15,4 1-6-15,-2-2-2 0,2 0-2 0,13 1-1 16,-24-5-6-16,15 2-2 0,1-5-2 0,-1-1-9 16,5 2-4-16,4 7-14 0,-6-24-4 0,3 8-4 15,6 0 0-15,0 0 5 0,1 0 0 0,2-1 0 16,0 1 9-16,2 3-2 0,-1-3 6 0,7-5 0 16,-2 9 6-16,4-7 1 0,-3 8 3 0,4-1-1 15,-1 3 4-15,8-1 8 0,-2-1-3 0,-1 2 2 0,2 0 9 16,1 3-5-16,1-2 7 0,-7 2 7 0,6 1-2 15,-2-3 8-15,-1 4 0 0,-5 1-1 0,2 1 2 16,0 2 0-16,-3-3 0 0,0 3-5 0,-3 0 1 16,3 0-4-16,1 3 5 0,-2-3-3 0,-5 4 4 15,4 1-3-15,-3 1 3 0,-1-1-1 0,3 3 0 16,0 3 4-16,-3 1 2 0,-1-3 0 0,-1 4 0 16,2 2 4-16,-1-1 1 0,-5-1 0 0,3 5 3 15,1 4-1-15,-1-6 2 0,-5 5 4 0,2-4 0 16,3 5-1-16,-4 2 0 0,-2-3 0 0,1 3-4 15,-1-7-1-15,0 2 0 0,-3 4 3 0,0-4-2 16,0 4-5-16,-3-1 4 0,0 1-1 0,-1-2 0 16,-5 1-1-16,3-1 1 0,-3 1-5 0,-3-2 1 15,-1-2-3-15,1 2-5 0,-3 1 1 0,2-3 2 16,-1 2-1-16,1-2-3 0,-4-1-11 0,7-6-15 16,0 2-15-16,-1-1-24 0,1-1-19 0,-1-3-24 15,4 4-27-15,4-5-15 0,1-2-36 0,5-5-156 0,-10 9-356 16,10-9 158-16</inkml:trace>
          <inkml:trace contextRef="#ctx0" brushRef="#br0" timeOffset="10540.43">10432 393 157 0,'0'0'192'16,"-7"22"-10"-16,5-11-18 0,-4 0-12 0,-1 0-8 16,-4 2-10-16,2 0-14 0,-1 4-11 0,1-3-9 15,-6 4-11-15,2-4-10 0,-1 0-6 0,-4 3-4 16,5-3-13-16,-1-1-15 0,0 1-24 0,-3 1-32 16,4-2-28-16,4-5-37 0,-3 2-40 0,0 1-150 15,-2-5-293-15,14-6 129 0</inkml:trace>
        </inkml:traceGroup>
        <inkml:traceGroup>
          <inkml:annotationXML>
            <emma:emma xmlns:emma="http://www.w3.org/2003/04/emma" version="1.0">
              <emma:interpretation id="{B78A52D5-16D4-43FF-8AE1-8285EAA9F4A6}" emma:medium="tactile" emma:mode="ink">
                <msink:context xmlns:msink="http://schemas.microsoft.com/ink/2010/main" type="inkWord" rotatedBoundingBox="13571,970 15424,934 15443,1922 13590,1958">
                  <msink:destinationLink direction="with" ref="{B0574DDC-3040-4530-B441-E9BCAA52FB52}"/>
                </msink:context>
              </emma:interpretation>
            </emma:emma>
          </inkml:annotationXML>
          <inkml:trace contextRef="#ctx0" brushRef="#br0" timeOffset="11167.88">11454 30 37 0,'0'0'214'0,"0"0"-15"0,0 0-14 0,12-8-18 16,-12 8-12-16,0 0-14 0,0 0-9 0,9-7-11 16,-9 7-14-16,0 0-8 0,4-9-12 0,-4 9-5 15,0 0-12-15,9-11 0 0,-9 11-9 0,9-6-4 16,-9 6-12-16,7-8-1 0,-4 0-3 0,-3 8-4 15,12-9-9-15,-6 2 3 0,2-1-7 0,2-1 0 16,-5 3-4-16,1-4 1 0,0 4-3 0,1-3 0 16,-1 3-5-16,-6 6 1 0,7-16 1 0,-7 16 2 15,9-9 7-15,-9 9 3 0,5-9 0 0,-5 9-2 16,6-7-1-16,-6 7-6 0,0 0-4 0,0 0-3 16,0 0-5-16,0 0 3 0,0 0-5 0,0 0-2 15,0 0 5-15,0 0 0 0,-8 41-1 0,5-28 0 16,-3 10 4-16,2-2 2 0,-3 7 1 0,7-3 4 0,-2 0-1 15,2 2 2-15,-3-2-1 0,3 0 7 16,3 1-4-16,-1-2 0 0,-1 0-3 0,3 1 3 16,-2-6-3-16,-4-5-3 0,4 3 0 0,-1 1 0 0,2-4-1 15,-1 3 0-15,-1-6-3 0,2 3 2 0,-1-3-14 16,-2 0-18-16,3-2-23 0,0 1-32 16,-3-10-30-16,3 13-31 0,-3-13-29 0,4 11-46 15,-4-11-151-15,0 0-390 0,0 0 173 0</inkml:trace>
          <inkml:trace contextRef="#ctx0" brushRef="#br0" timeOffset="11578.84">12056 173 41 0,'0'0'214'0,"8"-10"-19"0,-2 4-18 0,-6 6-16 15,9-12-11-15,-3 5-7 0,0 1-14 0,-1-1-17 0,6-4-7 16,-4 1-12-16,1 0-8 0,-2-4-6 16,3 3-4-16,-2 1-5 0,4-3-8 0,-4 1-8 15,1 0-3-15,-1 0-5 0,-1-1-5 0,1-2-2 0,-1 4-1 16,-1-2 1-16,1 1-5 0,-3 1-3 0,1 0 2 16,-1 2 2-16,-3 9 2 0,6-13 1 15,-3 4 1-15,-3 9 1 0,3-9 0 0,-3 9 2 0,0 0-6 16,2-15-1-16,-2 15-6 0,0 0-3 0,0 0-2 15,0 0-8-15,0 0-4 0,0 0 0 0,0 0-3 16,0 0 0-16,0 0-1 0,0 0 2 16,-2 43-3-16,2-26 2 0,-1 7-2 0,1 1 3 0,0-1 1 15,0 2-1-15,3 0 0 0,0-1 2 0,-6 0-5 16,7-1 4-16,1 0 2 0,-4 0-5 0,-1-1 1 16,2 0 4-16,-2-5-8 0,1-1 4 0,2 1-1 15,-1-5-7-15,2 1-16 0,-4-3-19 0,2 2-22 16,-1-4-21-16,-1-9-23 0,2 15-29 0,2-8-22 15,-4-7-37-15,6 11-180 0,-6-11-397 0,0 0 175 16</inkml:trace>
          <inkml:trace contextRef="#ctx0" brushRef="#br0" timeOffset="12039.02">12865-528 183 0,'11'13'190'0,"7"5"-3"0,2 4-7 0,5 5-5 16,2 7 8-16,-2 0-11 0,2 8-2 0,1-5-6 15,4 1-8-15,-1 6-12 0,-1 0-10 0,1-6-11 16,-4 4-13-16,-2-1-11 0,-2-1-6 0,-4-3-11 16,-1 2-4-16,-4-4-8 0,-6 0-6 0,-3-7-9 15,-4-1-1-15,-2-2-4 0,-5 1-9 0,-1 0-13 16,-5-2-19-16,-6-1-28 0,0 0-27 0,-5-2-28 16,-3 4-44-16,5-8-49 0,0 1-55 0,-6-1-170 0,6-4-423 15,2-2 187-15</inkml:trace>
        </inkml:traceGroup>
      </inkml:traceGroup>
    </inkml:traceGroup>
    <inkml:traceGroup>
      <inkml:annotationXML>
        <emma:emma xmlns:emma="http://www.w3.org/2003/04/emma" version="1.0">
          <emma:interpretation id="{28653205-B39D-4AF5-AB53-80FB6E3A4A6B}" emma:medium="tactile" emma:mode="ink">
            <msink:context xmlns:msink="http://schemas.microsoft.com/ink/2010/main" type="paragraph" rotatedBoundingBox="1864,3641 15646,2884 15705,3957 1923,471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2D5AD8F-8106-4668-ABB8-270E8D3A1506}" emma:medium="tactile" emma:mode="ink">
              <msink:context xmlns:msink="http://schemas.microsoft.com/ink/2010/main" type="line" rotatedBoundingBox="1864,3641 15646,2884 15705,3957 1923,4715">
                <msink:destinationLink direction="with" ref="{51C304B5-A427-48F3-BCC9-AAF12AC8C2E5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B41B4201-E54C-4F2E-BE0A-C49A3E5E97EE}" emma:medium="tactile" emma:mode="ink">
                <msink:context xmlns:msink="http://schemas.microsoft.com/ink/2010/main" type="inkWord" rotatedBoundingBox="1873,3810 3327,3730 3356,4276 1903,4355"/>
              </emma:interpretation>
            </emma:emma>
          </inkml:annotationXML>
          <inkml:trace contextRef="#ctx0" brushRef="#br0" timeOffset="14131.05">215 2320 18 0,'0'0'131'16,"0"0"-11"-16,-41-3-10 0,41 3-2 0,-13 0-4 16,13 0-5-16,-13 2-14 0,13-2 3 0,-12 1-10 15,12-1-3-15,-15 3-3 0,15-3-9 0,-14 3-5 16,14-3-5-16,-15 1-6 0,6 3 0 0,9-4-2 15,-15 3-2-15,7 1-9 0,8-4 3 0,-17 5-12 16,8-2 1-16,9-3-1 0,-18 5 0 0,11-2-6 16,7-3-4-16,-15 11-7 0,4-6 6 0,4-2 3 15,-2 4-6-15,2-1 3 0,-4-2 0 0,4 2-5 16,-1 1-3-16,2 0 2 0,6-7-1 0,-13 11-2 0,7-5-1 16,0 1-6-16,6-7 6 0,-8 11-4 15,8-11 8-15,-6 11-4 0,6-11-3 0,-1 11 5 0,1-11-1 16,0 0 1-16,0 16 7 0,0-16-4 0,0 0 4 15,6 15-6-15,-6-15 3 0,9 9-2 0,-3-4 1 16,-6-5 0-16,15 7 2 0,-8-1-5 0,4-1 4 16,2 0-3-16,1 0 2 0,-6-2-3 0,9 3 2 15,-4-1-5-15,-4-2 8 0,9 2-5 0,-4 0-1 16,-5-1-2-16,7 2 0 0,-6-1 3 0,1-2 2 16,-2 0-7-16,1 1 2 0,-2 0-2 0,-8-4 2 15,16 8 3-15,-7-4-3 0,0 1-1 0,-2-1 0 16,-7-4 0-16,14 7 0 0,-7-2 1 0,-7-5-1 0,14 8 4 15,-5-4-3-15,-9-4-1 0,10 7-1 16,-1-5 0-16,-9-2 2 0,13 9 1 0,-8-6 2 16,-5-3-1-16,12 7-1 0,-12-7-2 0,7 10 0 0,-7-10-1 15,11 7 1-15,-11-7-3 0,6 6 4 0,-6-6-2 16,0 0 6-16,1 12-2 0,-1-12 2 0,2 13 0 16,-2-13 0-16,0 0-1 0,-2 17 4 0,2-17-6 15,-7 12 5-15,1-5-2 0,0 1 2 0,6-8 1 16,-14 13-1-16,2-6 0 0,4-1 1 0,-3 1-1 15,2-2 0-15,-4 1 4 0,-1 1-1 0,4 0-6 16,-5-3 1-16,-3 0 3 0,8-1 0 0,-7 1 1 16,4 3-5-16,-4-1 0 0,1-3 0 0,3 0 3 15,-2-2-2-15,0 2-3 0,-2-3 3 0,4 4-1 16,13-4 1-16,-18-1-1 0,5 1 5 0,13 0-6 16,-20 0-2-16,20 0 2 0,-22-3-5 0,11 0 4 0,-1-1 3 15,2-1 0-15,-3 1 0 0,4-1 2 16,0 2-8-16,-2-3-2 0,11 6 1 0,-16-9 4 15,7 3-3-15,9 6-2 0,-14-7-7 0,9 1 1 0,5 6-10 16,-9-5-4-16,9 5-4 0,0 0-12 0,-12-10-7 16,12 10-10-16,0 0-12 0,0 0-18 0,-8-3-3 15,8 3-14-15,0 0-23 0,0 0-161 0,0 0-309 16,0 0 137-16</inkml:trace>
          <inkml:trace contextRef="#ctx0" brushRef="#br0" timeOffset="14640.14">729 2620 69 0,'0'0'191'15,"0"0"-19"-15,0 0-16 0,0 0-8 0,0 0-14 16,0 0-5-16,0 0-1 0,0 0-11 0,0 0-4 0,0 0-7 16,37-3-5-16,-25-1-9 0,2 4 0 15,4 0-6-15,1-4-7 0,-3 4-3 0,4-1-4 16,-1-1-10-16,1 0-5 0,1 1-2 0,4 0-4 0,0-2-6 16,-5 0-1-16,-4 3-8 0,2 0-6 0,-2 0-2 15,1 0-1-15,-4 0-5 0,-13 0 2 16,23 0-3-16,-13 0-2 0,-10 0-5 0,16 3-2 0,-5-3 1 15,-11 0-3-15,13 0-1 0,-13 0-3 0,12 3 3 16,-12-3-2-16,0 0-4 0,11 1-6 0,-11-1-12 16,0 0-4-16,0 0-4 0,7 5-9 0,-7-5-16 15,0 0-14-15,0 0-11 0,0 0-14 0,0 0-26 16,0 0-22-16,0 0-208 0,-16 16-371 0,16-16 164 16</inkml:trace>
          <inkml:trace contextRef="#ctx0" brushRef="#br0" timeOffset="14899.17">916 2812 159 0,'19'-1'193'0,"2"-1"-13"0,0 2-14 0,4-6-20 16,2 4-5-16,-8 2-16 0,1-3-14 0,-2 3-10 16,-1 0-9-16,1 1-9 0,-3-1-7 0,-1-1-16 15,-2 2-20-15,0 1-23 0,-12-2-13 0,17 2-26 16,-8 0-26-16,-9-2-17 0,15 0-50 0,-15 0-126 16,0 0-261-16,14 0 116 0</inkml:trace>
        </inkml:traceGroup>
        <inkml:traceGroup>
          <inkml:annotationXML>
            <emma:emma xmlns:emma="http://www.w3.org/2003/04/emma" version="1.0">
              <emma:interpretation id="{374F3FEF-88E7-4AF8-8948-D38E218A1780}" emma:medium="tactile" emma:mode="ink">
                <msink:context xmlns:msink="http://schemas.microsoft.com/ink/2010/main" type="inkWord" rotatedBoundingBox="4139,3556 7034,3397 7087,4373 4192,4532"/>
              </emma:interpretation>
            </emma:emma>
          </inkml:annotationXML>
          <inkml:trace contextRef="#ctx0" brushRef="#br0" timeOffset="15745.05">2222 2074 37 0,'0'0'140'0,"0"0"-8"0,0 0-2 15,0 0-10-15,0 0-8 0,-36 2-10 0,36-2-1 16,-15 3-7-16,15-3-1 0,-15 10-6 0,8-5 3 16,-3 0-9-16,2 1-6 0,1 5 0 0,-5 1-15 15,3-2 4-15,0 6-5 0,0-3-2 0,1 4-1 16,-2 4-5-16,2 5-4 0,0-3 0 0,2 5-4 0,1-2-4 16,-1 3-1-16,3 6-1 0,3-6 0 15,0 5-6-15,2 3 2 0,-1-9-2 0,5 8-2 16,2 0-2-16,-3 1-5 0,6-2-2 0,1-7 1 0,-3-3-5 15,0 0 1-15,7 7 0 0,-1 2-14 0,-3-6 4 16,1-4-15-16,-1-3-18 0,-3 3-14 16,3-2-18-16,-3 0-18 0,-3-7-36 0,2 0-46 0,-2-5-159 15,0 1-344-15,0-1 153 0</inkml:trace>
          <inkml:trace contextRef="#ctx0" brushRef="#br0" timeOffset="17370.3">2561 2458 60 0,'0'0'162'0,"0"0"-4"0,0 0-8 0,0 0-11 16,0 0-20-16,0 0 0 0,0 0-10 0,0 0-8 0,0 0-9 16,0 0-7-16,0 0-5 0,0 0-7 0,0 0-8 15,0 0-3-15,0 0-8 0,0 0-6 0,0 0 0 16,0 0-7-16,0 0-3 0,0 0-6 0,0 0-3 15,0 0-4-15,0 0-4 0,0 0 3 0,0 0 1 16,0 0-3-16,0 0 2 0,0 0 1 0,0 0 4 16,0 0-2-16,0 0 0 0,0 0 1 0,0 0 6 15,40 1 1-15,-25-2-1 0,4 2 1 0,6-2 2 16,-5 1-1-16,4 0 1 0,1-1-2 0,0 1-4 0,1-1 3 16,-2-3-6-16,4 4-1 0,-1 0-6 15,-3-2 1-15,-5-2-2 0,2 4-4 0,-2-1 1 16,1-1-2-16,-4 1-2 0,1 0-1 0,-4-2 0 0,3 3-3 15,-4 0 0-15,-12 0 0 0,17 0-3 0,-17 0 1 16,15-3-2-16,-15 3-1 0,13 0 0 0,-13 0-1 16,0 0 0-16,13 0 0 0,-13 0-3 0,0 0 3 15,14 0 0-15,-14 0-1 0,0 0 1 0,0 0-1 16,13 3 1-16,-13-3 2 0,0 0-2 0,0 0 0 16,14-4 0-16,-14 4 0 0,12 1 0 0,-12-1 1 15,0 0 2-15,19-3-1 0,-19 3 0 0,12-1 2 16,-12 1-9-16,10-1 5 0,-10 1-1 0,0 0 1 15,12-4-1-15,-12 4 0 0,0 0-5 0,12-1-11 16,-12 1-12-16,0 0-16 0,0 0-17 0,0 0-16 16,0 0-13-16,0 0-17 0,0 0-30 0,0 0-34 15,0 0-184-15,0 0-380 0,0 0 169 0</inkml:trace>
          <inkml:trace contextRef="#ctx0" brushRef="#br0" timeOffset="17652.16">3778 2438 8 0,'7'11'211'0,"-7"-11"-13"0,0 10-10 0,3 0-14 16,-3 2-2-16,-3 5-11 0,0-3-10 0,-1 3-18 16,-5 5-7-16,-3 2-9 0,-6 7-11 0,3-6-10 15,-8 6-10-15,-2 0-6 0,-2 6-18 0,-3-3-34 16,-7-2-39-16,0 2-39 0,3 3-41 0,-7-4-40 16,0 0-172-16,-1-4-328 0,6 0 147 0</inkml:trace>
          <inkml:trace contextRef="#ctx0" brushRef="#br0" timeOffset="25466.91">4164 2386 203 0,'0'0'224'0,"0"0"-6"15,0 0-17-15,22-24-13 0,-14 19-17 16,-2-4-15-16,3 5-11 0,-2-1-14 0,2 0-11 0,-2-2-5 15,2 2-13-15,-1-2-7 0,1 0-5 16,1-2-6-16,1 1-11 0,-2-2-4 0,-2 2-4 16,1 0-9-16,2 1-3 0,-3-4-4 0,-1 4-10 0,2 0 0 15,1 0-4-15,-3-3-5 0,-2 3 0 0,1-1-3 16,-1-1-6-16,-4 9 5 0,11-12-5 0,-11 12-2 16,6-10-2-16,-6 10 2 0,6-11-5 0,-6 11 0 15,4-7 0-15,-4 7-1 0,4-7-2 0,-4 7-1 16,0 0 1-16,0 0-3 0,0 0 1 0,0 0-3 15,8-10-3-15,-8 10 0 0,0 0-1 0,0 0-4 16,0 0-2-16,0 0 2 0,0 0-2 0,0 0 2 16,0 0 2-16,7 26 3 0,-4-15 0 0,-3 2 2 15,3 3 3-15,-3 1 2 0,3 0 0 0,-3-1 2 0,0 4 0 16,3 0 0-16,-3 4 0 0,0-6 1 16,0 2-4-16,0-1 3 0,-3-1-2 0,6-1 0 15,-6-3-2-15,0 6 4 0,3-4-1 0,-1 1-3 0,-1 3-6 16,-1-7-15-16,2 2-23 0,-2-2-27 0,0 3-24 15,3-5-22-15,0-1-35 0,0-10-34 0,0 17-33 16,0-17-185-16,6 13-429 0,1-11 189 0</inkml:trace>
          <inkml:trace contextRef="#ctx0" brushRef="#br0" timeOffset="25694.88">4926 2498 38 0,'0'0'230'16,"0"0"-23"-16,0 0-20 0,0 0-21 0,12 6-17 16,-12-6-9-16,0 0-7 0,-3 21-7 0,3-13-5 15,0-8-5-15,-9 28-10 0,6-17-6 0,-3 6-12 0,1-2-3 16,-3 1-6-16,-3 8-11 0,2-9-6 0,-1 5-3 16,1-6-8-16,1 4 0 0,-1-4-11 15,-1 3-15-15,-4 0-25 0,6-2-22 0,-3-1-26 0,5-1-33 16,0-3-33-16,2 1-29 0,-2-6-194 0,6-5-365 15,0 0 163-15</inkml:trace>
        </inkml:traceGroup>
        <inkml:traceGroup>
          <inkml:annotationXML>
            <emma:emma xmlns:emma="http://www.w3.org/2003/04/emma" version="1.0">
              <emma:interpretation id="{9DA83924-79F9-40B4-9E5D-E2F4BEF5D49B}" emma:medium="tactile" emma:mode="ink">
                <msink:context xmlns:msink="http://schemas.microsoft.com/ink/2010/main" type="inkWord" rotatedBoundingBox="7854,3588 8568,3549 8610,4314 7896,4353"/>
              </emma:interpretation>
            </emma:emma>
          </inkml:annotationXML>
          <inkml:trace contextRef="#ctx0" brushRef="#br0" timeOffset="26339.05">5736 2284 95 0,'0'0'244'0,"0"0"-17"16,0 0-13-16,4 12-17 0,-4-12-13 0,0 0-11 16,0 0-7-16,0 0-16 0,0 0-1 0,0 0-10 15,0 0-9-15,0 0-11 0,0 0-11 0,0 0-10 16,0 0-11-16,0 0-8 0,0 0-6 0,0 0-8 15,0 0-6-15,0 0-8 0,15-30-3 0,-10 26-4 16,-5 4-6-16,9-15-5 0,-4 7-3 0,-2-2-3 0,2 1 0 16,1-2-4-16,0 3 0 0,-2-2-4 0,-1 0-5 15,3 1 4-15,-3-1-2 0,-3 10-5 0,8-15-3 16,-5 7 0-16,3 1 2 0,-6 7-2 0,0 0-2 16,3-9 1-16,-3 9-6 0,0 0 0 0,3-11 1 15,-3 11-5-15,0 0-2 0,0 0 0 0,0 0 2 16,0 0-2-16,0 0 2 0,0 0 0 0,7 30-1 15,-1-16-3-15,-6 2 6 0,3 1-2 0,0 5 2 16,-1 0 1-16,1 2 1 0,0 0 0 0,-1-3 8 16,1 0 1-16,0 4 1 0,0-8 0 0,-3 6 2 15,0-4 2-15,0-1-2 0,2-2-3 0,-2 0 1 16,0 0 0-16,0-1 3 0,0 1-2 0,-2-1-2 16,4-4-4-16,-2-11-2 0,-2 21 3 0,2-11-1 0,2 0 3 15,-2-10-3-15,-2 18-1 0,2-8-8 16,0-10-21-16,-3 14-18 0,3-14-24 0,0 13-19 15,0-13-38-15,0 0-7 0,3 11-15 0,-3-11-33 0,0 0-254 16,0 0-466-16,0 0 207 0</inkml:trace>
          <inkml:trace contextRef="#ctx0" brushRef="#br0" timeOffset="26596.99">6426 2509 218 0,'0'0'204'0,"14"5"-12"16,-8 0-4-16,-6-5-3 0,10 12-5 0,-4-3-10 16,-3 0-9-16,-3 2-9 0,0-11 0 0,3 22-14 0,-6-9-10 15,3 1-10-15,-3 1-12 0,-3 2-6 16,-4-3-14-16,1 3-3 0,-8 2-7 0,4-3-15 15,-4 7-27-15,-2-4-39 0,0-3-37 0,-1 3-48 0,1-4-42 16,0 2-54-16,-7-4-194 0,7-1-411 0,2 4 182 16</inkml:trace>
        </inkml:traceGroup>
        <inkml:traceGroup>
          <inkml:annotationXML>
            <emma:emma xmlns:emma="http://www.w3.org/2003/04/emma" version="1.0">
              <emma:interpretation id="{6FD85CC4-082B-488B-8F7E-C0855257443F}" emma:medium="tactile" emma:mode="ink">
                <msink:context xmlns:msink="http://schemas.microsoft.com/ink/2010/main" type="inkWord" rotatedBoundingBox="9634,3214 10542,3164 10587,3990 9679,4040"/>
              </emma:interpretation>
            </emma:emma>
          </inkml:annotationXML>
          <inkml:trace contextRef="#ctx0" brushRef="#br0" timeOffset="29065.31">7512 1800 20 0,'0'0'224'16,"-3"-11"-14"-16,3 11-17 0,0 0-15 0,0 0-20 15,0 0-13-15,0 0-13 0,0 0-17 0,0 0-8 0,3-17-13 16,-3 17-11-16,9-10-5 0,-9 10-9 0,13-8-9 16,-2 5-5-16,4-1-6 0,0 1-6 0,1 0-3 15,3 1-2-15,-4 0-3 0,5 2-3 0,-1 0-3 16,-3-2-6-16,4 4-3 0,-1 0 2 0,-5 0-6 15,2 1 0-15,-7 1-3 0,4 0-5 0,-1-1-2 16,-4 4 3-16,-1-1-3 0,-1 5 0 0,-3-4 2 16,-3 7 1-16,3 0 1 0,-9-1 1 0,5-1 5 15,-8 4-2-15,0-5 1 0,1 5-1 0,-4-1-2 16,2 0-4-16,1-4 2 0,-1 2 1 0,-2-2-4 16,-2 0-1-16,4 0 2 0,-1-3 1 0,0 0-5 15,5 0-8-15,1-1 10 0,5-7-1 0,-9 9-2 16,3-5-1-16,6-4 2 0,-7 11-3 0,7-11 3 15,0 0-2-15,0 13 1 0,0-13 0 0,0 0 3 0,0 0-4 16,13 6 2-16,-13-6 0 0,20 0 0 0,-20 0-1 16,19-1 1-16,-6 0-2 0,-13 1 2 0,23 0 1 15,-11 0 3-15,-2-4 0 0,3 4 3 0,-13 0 2 16,23-5 2-16,-11 5 0 0,-12 0 0 0,19-1-4 16,-19 1-1-16,17 1-2 0,-7 2 0 0,-10-3-3 15,10 2 0-15,-10-2 0 0,14 5-4 0,-14-5 4 16,12 5-3-16,-12-5-1 0,10 8 2 0,-7 0-3 15,-3-8 1-15,11 9 0 0,-8-2 4 0,-3-7-3 16,4 13 3-16,-2-5-2 0,-2-8 0 0,6 17 5 16,-6-7 1-16,0-10-3 0,-3 19 1 0,3-19 4 15,-5 21-3-15,-2-10 0 0,-1 2 1 0,-8-3 0 16,4 4 3-16,-9-2-3 0,2 3-8 0,-4 0-14 0,-2-5-7 16,3 5-19-16,-5-2-11 0,1-1-20 0,1 0-7 15,4 0-11-15,-4-4-21 0,11-1-14 16,-1-2-9-16,2 3-44 0,0-3-148 0,2-1-350 0,11-4 155 15</inkml:trace>
          <inkml:trace contextRef="#ctx0" brushRef="#br0" timeOffset="29284.76">8443 2211 9 0,'0'0'231'0,"0"0"-21"0,-17 20-18 16,13-12-17-16,-8 2-12 0,1 3-14 16,-5 6-15-16,0-3-8 0,-2 4-16 0,-2-3-11 15,4 2-13-15,-7 1-3 0,4 0-7 0,-2-1-13 0,-1 0-24 16,-4 0-24-16,-2 4-27 0,4-8-43 0,2 1-26 16,3-5-54-16,-4 3-145 0,10-8-303 15,2 0 134-15</inkml:trace>
        </inkml:traceGroup>
        <inkml:traceGroup>
          <inkml:annotationXML>
            <emma:emma xmlns:emma="http://www.w3.org/2003/04/emma" version="1.0">
              <emma:interpretation id="{8D89DB9A-00AB-47F9-8E1C-0F3D95E91C96}" emma:medium="tactile" emma:mode="ink">
                <msink:context xmlns:msink="http://schemas.microsoft.com/ink/2010/main" type="inkWord" rotatedBoundingBox="11605,3256 12415,3212 12460,4029 11650,4074"/>
              </emma:interpretation>
            </emma:emma>
          </inkml:annotationXML>
          <inkml:trace contextRef="#ctx0" brushRef="#br0" timeOffset="30168.29">9490 2006 157 0,'0'0'216'0,"0"0"-14"0,0 0-14 0,0 0-11 16,23 5-16-16,-23-5-11 0,0 0-10 0,17-11-5 16,-17 11-8-16,13-7-7 0,-5 2-5 0,-8 5-16 15,13-11-3-15,-4 5-11 0,1-1-10 0,1 1-3 16,-2-5-6-16,-2 3-5 0,4 2-8 0,-2-5-1 15,1 1-8-15,-1-5 0 0,-1 5-7 0,-4 3 2 16,5-3-8-16,0 2-5 0,-2-4 1 0,1 0-4 0,-2 1 0 16,0 3-5-16,-3-2 3 0,-3 10 5 15,6-12-2-15,-6 12 6 0,6-11 0 0,-6 11-2 16,6-7-5-16,-6 7 2 0,0 0-7 0,3-7 3 0,-3 7-7 16,0 0 0-16,0 0-8 0,0 0-3 0,0 0 2 15,0 0-1-15,0 0-2 0,0 0-1 0,0 0 1 16,4 36-2-16,-5-23 2 0,-2 5 2 0,6-1 1 15,-6 3 6-15,3 0-2 0,0 4 2 0,-3-1 3 16,3-2 4-16,0 3-4 0,-3 0 3 0,1-6-4 16,2 0-2-16,0 6 0 0,-1-7-2 0,-1-2 3 15,-1 2 0-15,2 0-1 0,-1-1 1 0,-1 0-7 16,2-1-21-16,-1-2-22 0,2 0-22 0,-1-2-30 0,-2 0-28 16,3-11-22-16,0 18-25 0,0-18-30 15,3 13-228-15,-3-13-457 0,9 2 202 0</inkml:trace>
          <inkml:trace contextRef="#ctx0" brushRef="#br0" timeOffset="30372.85">10310 2196 112 0,'0'0'231'0,"3"12"-1"0,-3-12-11 15,0 15-14-15,0-2-10 0,0 0-15 0,-3 3-10 16,-2-3-8-16,1 4-11 0,1-3-13 0,-9 8-13 15,-1 0-8-15,-1-2-15 0,-1 0-5 0,-15 6-6 16,12-7-12-16,-4 2-26 0,0-3-33 0,-10 6-28 16,7-9-31-16,1 0-31 0,-1 1-41 0,1-6-41 15,8-1-232-15,-1-3-414 0,8 0 184 0</inkml:trace>
        </inkml:traceGroup>
        <inkml:traceGroup>
          <inkml:annotationXML>
            <emma:emma xmlns:emma="http://www.w3.org/2003/04/emma" version="1.0">
              <emma:interpretation id="{A3DB246F-280F-477A-80DB-7ACD362F0FEC}" emma:medium="tactile" emma:mode="ink">
                <msink:context xmlns:msink="http://schemas.microsoft.com/ink/2010/main" type="inkWord" rotatedBoundingBox="13986,3267 14229,3254 14262,3866 14020,3879"/>
              </emma:interpretation>
            </emma:emma>
          </inkml:annotationXML>
          <inkml:trace contextRef="#ctx0" brushRef="#br0" timeOffset="30994.72">11873 2054 69 0,'0'0'251'0,"0"0"-4"15,0 0-15-15,0 0-13 0,0 0-12 0,0 0-4 16,0 0-14-16,0 0-23 0,0 0-14 0,0 0-11 16,0 0-11-16,0 0-11 0,0 0-13 0,24-27-7 0,-17 21-11 15,1-3-6-15,3-2-10 0,-2 2-5 0,3-2-6 16,2-2-9-16,-2 3-3 0,0-5-2 0,-2 3-5 15,2-1-10-15,0-1 2 0,-3 1-3 0,1-2-4 16,-1-2-5-16,2 3 0 0,-2 3 0 0,-2 1-5 16,-1 2 0-16,-1 0-2 0,-5 8 0 0,6-11-3 15,-6 11-4-15,7-8-2 0,-7 8-4 0,0 0-4 16,6-6 2-16,-6 6-3 0,0 0 3 0,0 0-1 16,-6 33-1-16,2-15 1 0,2 0-1 0,1 6 2 15,-4 4-2-15,4 1-2 0,-2-2 9 0,1-1-1 16,1 4-4-16,1 4 0 0,0-8 3 0,1 2 0 15,-1-1 1-15,0 1 1 0,-1 0-2 0,1 0 7 0,0-4-7 16,-5 1-14-16,2-4-23 0,-1 0-27 0,-2-1-33 16,0-3-32-16,1-1-46 0,1-3-45 0,-4-2-230 15,7-4-484-15,1 4 214 0</inkml:trace>
        </inkml:traceGroup>
        <inkml:traceGroup>
          <inkml:annotationXML>
            <emma:emma xmlns:emma="http://www.w3.org/2003/04/emma" version="1.0">
              <emma:interpretation id="{652E68BF-A4E1-4086-9DC1-DF969937BEFA}" emma:medium="tactile" emma:mode="ink">
                <msink:context xmlns:msink="http://schemas.microsoft.com/ink/2010/main" type="inkWord" rotatedBoundingBox="15408,2943 15649,2930 15705,3957 15465,3971"/>
              </emma:interpretation>
            </emma:emma>
          </inkml:annotationXML>
          <inkml:trace contextRef="#ctx0" brushRef="#br0" timeOffset="31691.07">13316 1471 106 0,'0'0'201'15,"0"0"-22"-15,0 0-12 0,0 0-14 0,0 0-5 16,0 0-5-16,0 0-1 0,32 19 1 0,-23-2-1 16,4 4-9-16,2 0-3 0,7 15-8 0,-2 1-8 15,-4 0-8-15,4 1-8 0,-3 4-9 0,-2-2-8 16,0 6-6-16,-1 2-8 0,-7-5-6 0,4 5-5 0,-8-1-2 16,6-1-8-16,-14 0-3 0,4 1-9 15,-11-1-19-15,0-2-31 0,-5 0-28 0,-2-2-39 0,-6-4-40 16,-1-2-48-16,-7-1-232 0,1-2-434 0,-3-1 192 15</inkml:trace>
        </inkml:traceGroup>
      </inkml:traceGroup>
    </inkml:traceGroup>
    <inkml:traceGroup>
      <inkml:annotationXML>
        <emma:emma xmlns:emma="http://www.w3.org/2003/04/emma" version="1.0">
          <emma:interpretation id="{02FC3892-7F8F-4528-90AC-F012E5CD0E7D}" emma:medium="tactile" emma:mode="ink">
            <msink:context xmlns:msink="http://schemas.microsoft.com/ink/2010/main" type="paragraph" rotatedBoundingBox="1852,5534 21600,4320 21674,5536 1927,67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FB6A87A-6F57-4649-A376-DAD7DD8C9DE1}" emma:medium="tactile" emma:mode="ink">
              <msink:context xmlns:msink="http://schemas.microsoft.com/ink/2010/main" type="line" rotatedBoundingBox="1852,5534 21600,4320 21674,5536 1927,6750"/>
            </emma:interpretation>
          </emma:emma>
        </inkml:annotationXML>
        <inkml:traceGroup>
          <inkml:annotationXML>
            <emma:emma xmlns:emma="http://www.w3.org/2003/04/emma" version="1.0">
              <emma:interpretation id="{B0EFFFA0-2149-43C8-A28D-E47E7B34FD8F}" emma:medium="tactile" emma:mode="ink">
                <msink:context xmlns:msink="http://schemas.microsoft.com/ink/2010/main" type="inkWord" rotatedBoundingBox="1869,5812 3907,5686 3958,6507 1920,6633"/>
              </emma:interpretation>
            </emma:emma>
          </inkml:annotationXML>
          <inkml:trace contextRef="#ctx0" brushRef="#br0" timeOffset="71212.05">-198 4425 45 0,'1'-10'143'0,"-1"10"-11"15,0 0-5-15,4-16-9 0,-4 16-8 0,2-9-6 16,-2 9-2-16,0 0-8 0,1-15-7 0,-1 15-8 0,0-7-7 15,0 7-1-15,0 0-5 0,0 0 0 0,0 0-10 16,2-17-1-16,-2 17 0 0,0 0-6 16,0 0 0-16,0 0-7 0,0 0-2 0,0 0-6 15,0 0-5-15,-3-14-5 0,3 14-4 0,0 0-10 0,0 0 6 16,0 0 0-16,0 0-4 0,0 0-3 0,0 0 5 16,-12 36-1-16,11-24 1 0,-1 0 1 0,-1 5 1 15,3 0 3-15,-1-1 2 0,-1 2 1 0,-2 4 1 16,4-1-6-16,-3 2 5 0,3-5 4 0,-5 3-3 15,7-3-2-15,-2 1-2 0,0-4 2 0,0 4 1 16,0-2-5-16,0 0-1 0,0 3 2 0,0-1-1 16,0-3 2-16,0 1-3 0,0-1 0 0,-2 1-4 15,2-3 2-15,0 1-1 0,0 1-7 0,0-5 8 16,2 4-4-16,-4-1 0 0,2-1 0 0,0-13-3 0,0 22 1 16,5-9 1-16,-8-4-3 0,6 2-3 15,-3-11-16-15,1 17-5 0,1-9-12 0,-1 2-11 16,-1-10-7-16,6 13-15 0,0-6-6 0,-1 0-15 0,-5-7-7 15,8 8-20-15,-8-8-22 0,12 4-167 16,-12-4-325-16,0 0 143 0</inkml:trace>
          <inkml:trace contextRef="#ctx0" brushRef="#br0" timeOffset="72330.7">-131 4805 187 0,'0'0'184'0,"0"0"-16"16,-12-2-15-16,12 2-9 0,0 0-18 0,0 0-13 15,0 0-7-15,0 0-15 0,0 0-9 0,0 0-6 16,0 0-7-16,0 0-5 0,0 0-8 0,0 0-3 15,46-3-8-15,-31 3-2 0,4 3-9 0,-1-3-1 16,3 0-2-16,4 1-5 0,2 0 4 0,0 3-7 16,0-4-1-16,1 2-5 0,4-2-11 0,-4 1-3 15,3 2-1-15,-2-2-4 0,2-1-4 0,-3 3-8 16,-1-2 0-16,-2-1 0 0,1 2 4 0,-1-4-5 16,-4 2 4-16,-3 0 4 0,-2 2-2 0,2-2 3 15,-4 0-1-15,-5 0-1 0,2 1 5 0,-11-1-1 0,20 0 2 16,-11 2-3-16,-9-2 8 0,18 4-7 0,-11-3 4 15,-7-1-6-15,14 4 6 0,-14-4 1 0,13 6-2 16,-6-4 6-16,4 2 3 0,-4 0 0 0,-7-4-3 16,18 4 3-16,-9 0-2 0,0-1 0 0,3-2 2 15,-12-1-5-15,19 4 8 0,-7-4-8 0,5 1 10 16,-5-1-9-16,-12 0 1 0,27 0 0 0,-15-1 5 16,-1 0-8-16,3 1 0 0,-2-3 2 0,-2 1 2 15,-10 2-6-15,18-7 5 0,-10 5-4 0,-8 2 3 16,13-9 2-16,-9 3-3 0,-4 6-4 0,6-7 5 15,-6 7-6-15,0-14 3 0,0 14-8 0,-8-12 5 16,0 3 5-16,-1 2-1 0,-3 0-4 0,0 0 4 0,-4 0 1 16,-2-1-3-16,-1 2 0 0,-7 3-1 0,2-1-12 15,-1 0 13-15,0 0 2 0,4 1-3 16,1 0-4-16,-1 6 8 0,-2-3-5 0,3 3 6 16,4-1-5-16,-4 1 1 0,7 1-9 0,-2 2 12 0,2-1-4 15,2-1 2-15,-1 5-10 0,3-2-7 0,3 1-7 16,0 1-11-16,-3-3-19 0,5 3-16 0,4-9-19 15,0 18-39-15,0-18-131 0,4 15-279 0,2-6 123 16</inkml:trace>
          <inkml:trace contextRef="#ctx0" brushRef="#br0" timeOffset="71645.2">170 4372 82 0,'0'0'145'16,"3"-10"-8"-16,-3 10-6 0,6-8-8 0,-6 8-10 16,0 0-12-16,0 0-7 0,0 0-12 0,4-11-6 15,-4 11-11-15,0 0 8 0,0 0-6 0,0 0 6 16,0 0-8-16,-3 40 3 0,-1-26-2 0,2 3-3 15,1 0 2-15,-4 3-5 0,2 5-1 0,-1-1-6 16,-1-2 3-16,4 5-3 0,-1-5-4 0,2 3 1 16,-1-1-3-16,1 4-4 0,0-7-5 0,3 3 3 15,-3-1-5-15,1-4 1 0,-1-2-2 0,3 7 1 0,-1-2-5 16,-1-5 1-16,2 2-3 0,-1-2-1 0,-1-1-2 16,4 2-6-16,-2 0-1 0,-3-1 1 15,3 0-3-15,-2 1 0 0,1-5-3 0,-1 1 1 16,2 1-3-16,-1 0-2 0,-1-1 2 0,2-3-1 0,-1-2-5 15,1 2 1-15,0 0 0 0,-2-3-1 0,-1-8 1 16,6 16-1-16,-4-9 1 0,-2-7-5 0,6 12-7 16,-2-4-10-16,2-2-3 0,-6-6-13 0,10 7-14 15,-10-7-17-15,14 2-16 0,-14-2-15 0,19-2-23 16,-5-1-30-16,-1-3-60 0,-2 1-116 0,2-5-348 16,-3 3 155-16</inkml:trace>
          <inkml:trace contextRef="#ctx0" brushRef="#br0" timeOffset="72934.92">1045 4785 191 0,'0'0'203'0,"0"0"-18"15,-4-9-16-15,4 9-14 0,0 0-19 0,0 0-19 16,0 0-10-16,0 0-13 0,0 0-9 0,0 0-9 16,0 0-4-16,0 0-10 0,0 0-3 0,0 0-11 15,3 36-3-15,-3-36 0 0,6 17-8 0,0-11 0 16,-3 4-7-16,3-4-1 0,1 3-4 0,5-2 1 15,-1 2-6-15,-1-3 2 0,0 0-2 0,2-3-4 16,3-1 1-16,-1 0-2 0,-2 2-2 0,1-8 1 0,2 4-2 16,0-3 1-16,1 2-2 0,-1-5-2 0,-1 3-1 15,1-3-3-15,-2-3 5 0,-1 2-2 0,0-2-2 16,-3-2-1-16,3 0 1 0,-3-2-7 0,0 2 5 16,-2 0 5-16,-1-3-7 0,1 4 4 0,-4-2-3 15,2 6-1-15,-5 6 3 0,7-13 4 0,-5 5 0 16,-2 8 3-16,0 0 3 0,4-14-5 0,-4 14 3 15,2-7-7-15,-2 7 0 0,0 0 1 0,0 0-5 16,0 0 0-16,0 0 4 0,0 0-5 0,0 0-2 16,0 0 3-16,-8 32-3 0,8-32 3 0,-1 19-2 0,1-8 2 15,0-11-1-15,0 19 2 0,1-11-1 16,4 1 1-16,-2-1 1 0,4 1 1 0,-1-3-4 16,5 3 3-16,2-4 1 0,2 1-3 0,3-3 3 15,1 0 1-15,1-2 2 0,7-2-3 0,-4-2-7 16,4 2 8-16,3-2 0 0,-2-2 0 0,-1-4 1 0,-1 3 0 15,0-4 1-15,-2 1-1 0,-9 1-3 0,0-4-2 16,-3-1 0-16,0-2 2 0,-5 1-2 0,-1 0 4 16,-3 0-6-16,0-2-1 0,-6 1-1 0,-3 0 2 15,2 2-3-15,-5-1-2 0,0 4-1 0,-3-1-4 16,-1 4-5-16,4 3-13 0,-8-1-3 0,2 1-9 16,2 3-19-16,13 1-11 0,-25 1-8 0,16 3-17 15,-3-2-18-15,3 1-38 0,9-3-151 0,-12 10-326 16,12-10 145-16</inkml:trace>
        </inkml:traceGroup>
        <inkml:traceGroup>
          <inkml:annotationXML>
            <emma:emma xmlns:emma="http://www.w3.org/2003/04/emma" version="1.0">
              <emma:interpretation id="{A7844288-720B-4246-BB21-87A2063D9E3A}" emma:medium="tactile" emma:mode="ink">
                <msink:context xmlns:msink="http://schemas.microsoft.com/ink/2010/main" type="inkWord" rotatedBoundingBox="4916,5492 8333,5282 8390,6222 4974,6432"/>
              </emma:interpretation>
            </emma:emma>
          </inkml:annotationXML>
          <inkml:trace contextRef="#ctx0" brushRef="#br0" timeOffset="74307">3020 4454 154 0,'-19'-3'177'15,"1"1"-9"-15,1 0-11 0,-2 0-17 0,4 0-11 16,15 2-15-16,-19 0-11 0,7 2-14 0,12-2-5 16,-18 2-6-16,10 0-16 0,8-2 0 0,-13 7-8 0,13-7-6 15,-6 13-4-15,6-13 0 0,-5 11-9 16,5-11-4-16,0 16 0 0,0-16-8 0,5 15 2 16,-1-4-4-16,2-4-2 0,3 3 2 0,3 4-6 0,0-5 1 15,2 3-6-15,-1-1 1 0,2 3 0 16,0-4 0-16,1 0-4 0,5 4-3 0,-8-3 2 15,2-2-9-15,2 4 7 0,-2-4 6 0,0 6-5 0,1-5-1 16,-1 1 1-16,0-1 2 0,-2 0-2 0,1 4 0 16,-1-7-2-16,-2 4-2 0,-1-1-3 0,0 0 5 15,-7 1 1-15,3-6 3 0,0 0-8 0,-6-5 3 16,11 12 10-16,-10-6 4 0,-1-6 0 0,0 0 8 16,0 14 1-16,0-14-2 0,-15 11-1 0,3-7 1 15,-2 3-3-15,-6-3-5 0,-4 5-2 0,-1-7 1 16,4 2 0-16,-4-3-1 0,-2 3-9 0,0-8 8 15,6 4-7-15,-4-2-2 0,4-1-9 0,2-3-5 16,2 0-7-16,1-1-3 0,2-2-8 0,4-2-10 0,-1-1-4 16,4-5-7-16,2 0 0 0,5-1-15 15,3-6 0-15,0-1-1 0,8-4-15 0,2-8 13 16,8-2-2-16,-7 4 3 0,5-3 7 0,2 2 5 0,3-2 8 16,-2 0 4-16,3 1 8 0,-1 2 6 0,-1 2 12 15,2 2 13-15,-1-5 3 0,-2 6 12 16,-1 2 12-16,-6 3 5 0,4 4 3 0,-5 0 1 0,-1 1 12 15,2 2-2-15,-1-3 6 0,-2 7-5 0,-5 0 2 16,3 2 2-16,-1 0-3 0,-4 2 1 0,-2 5-1 16,-3 5-4-16,12-13-9 0,-12 13-4 0,4-4-3 15,-4 4-6-15,0 0 3 0,11-2-5 0,-11 2-5 16,0 0 8-16,9 19-1 0,-6-3 0 0,-3 3-1 16,1 3 7-16,-1 3 2 0,0 5 1 0,-1 4 1 15,-1 3-3-15,2 1 4 0,0 0 3 0,0 4-3 16,-4-3-2-16,7 3-9 0,-3 0 3 0,1-1-6 15,-1-3 7-15,2 0-2 0,-4-10-3 0,4 1-3 0,-1-4-2 16,-1 2 1-16,5-5 1 0,1 2-3 0,-6-7-1 16,3-1-1-16,3-1 3 0,1-4-4 0,-4-2 1 15,4-1 2-15,2-1 1 0,-3 0-2 16,8-3-1-16,-4-2 1 0,5 1-7 0,0-6 5 0,4 2 1 16,-1-4-1-16,5-2 2 0,-1-3-4 15,0-4-3-15,2-2 0 0,-1 0-5 0,-1-1-5 0,0-2 1 16,-1-1 2-16,2 3 0 0,-4 0 0 0,-7 2 3 15,0 1 0-15,-3 4 5 0,3-1-5 0,-5 5 4 16,-1 1 3-16,0-1-1 0,-6 6-2 0,11-9-3 16,-11 9-3-16,0 0 1 0,10-5-4 0,-10 5 6 15,0 0-4-15,0 0 1 0,9 14 4 0,-9-14-3 16,3 17 1-16,0-8 1 0,1 4 3 0,-1 0-2 16,0-2-2-16,5 2 2 0,-5-1-1 0,3-1 2 15,0 0 0-15,1-3 3 0,-1 3-5 0,2-4 4 16,1-1 0-16,0-1 0 0,-1 4 0 0,3-5 4 15,2 1-4-15,2-2 2 0,-1 0 0 0,4-2 2 0,-3 0-4 16,1-3-1-16,3-1 2 0,-2-2 1 16,2-1 0-16,0-1-3 0,4-3-1 0,-1-1 2 0,-1-2-5 15,-2-3 0-15,1 3 0 0,-2 0-5 0,-2 2 6 16,-1 0 1-16,-3 1-1 0,-3 5 0 0,1 0-1 16,-2 1-4-16,-8 4 0 0,12-7 1 15,-12 7-2-15,7-6 2 0,-7 6-2 0,0 0 1 0,0 0-8 16,12-1 10-16,-12 1 0 0,0 0 0 0,0 0 2 15,0 19-1-15,0-19 0 0,0 0 2 0,-3 17-4 16,3-17 2-16,6 13 0 0,-3-7 1 0,-3-6 2 16,5 12 1-16,1-6-2 0,-6-6 0 0,12 11 1 15,-5-9-1-15,5-1 1 0,-2 3 3 0,10-3-1 16,-7-1 0-16,7-1-1 0,-1 1 1 0,0 0 0 0,-2-5 3 16,5 3-7-16,-5-6-2 0,-1 2 7 15,-1-4-4-15,-2 5 0 0,1-3 2 0,-4-1-1 16,-1-1 1-16,-6 3-3 0,0-2 2 0,-3 9-1 0,-3-19 0 15,-3 8-1-15,-4 1-3 0,-8 0 1 0,-3 2-1 16,-2-3-1-16,-6 3-1 0,0 1 4 16,-3 3 3-16,-1 3-4 0,4-3 2 0,-2 4-7 0,4 0 5 15,-3 1 4-15,5 2-2 0,6-2-2 0,-2 3 2 16,1 2-8-16,5-1-14 0,2 1 0 0,-2 0-14 16,8 2-14-16,-1-1-14 0,2 3-10 0,6-10-20 15,-6 16-5-15,6-16-18 0,9 13-30 0,-1-7-167 16,1-1-342-16,9-2 151 0</inkml:trace>
          <inkml:trace contextRef="#ctx0" brushRef="#br0" timeOffset="74672.93">4771 4515 114 0,'0'0'215'0,"0"0"-28"0,0 0-19 0,0 0-18 0,0 0-13 15,0 0-13-15,0 0-9 0,6 24-9 0,-6-14-12 16,0-10-4-16,-3 16-7 0,3-4-8 16,3-4-5-16,0 7-7 0,-3-4-7 0,0 0-6 0,4 0-1 15,1-1-8-15,-1-2-1 0,2-1-1 16,-3 3-3-16,2-4-1 0,4 3-7 0,-2-6 1 0,2 3-4 16,1-3 0-16,5 1-3 0,-1-4-5 15,2 0-1-15,1-2-1 0,2-2 1 0,-6 1-3 0,2-4-3 16,5-4 4-16,-7-3-7 0,0 4 1 0,2-8-1 15,6-1 4-15,-6-1-4 0,-1 0 1 0,2 2-6 16,-6-4 3-16,-4 6 0 0,0 1 4 0,-1 0 3 16,1 3 0-16,-3-3 0 0,0 6 4 0,-3 9-1 15,0-15 2-15,0 15-3 0,0 0-4 0,0-17-12 16,0 17 1-16,0 0-12 0,0 0-19 0,0 0-15 16,0 0-16-16,0 0-23 0,0 0-22 0,-29 24-23 15,26-18-63-15,-1 1-118 0,4-7-337 0,0 16 150 16</inkml:trace>
          <inkml:trace contextRef="#ctx0" brushRef="#br0" timeOffset="75028.98">5533 4072 168 0,'0'0'170'0,"0"0"-12"0,0 0-8 16,0 0-13-16,0 0-10 0,0 0-12 0,0 0-12 16,-24 35 0-16,18-21-8 0,3-1-4 0,-1 8-4 15,-2 0-1-15,3 5-9 0,0-1-2 0,0 1-9 16,1-1-5-16,4 3-4 0,4-1-1 0,-6-1-8 15,3 1-3-15,3 2-5 0,-2-1-7 0,-1-2 3 16,3-1-4-16,0 3-10 0,-2-7 3 0,-1 5-3 0,0-4 1 16,0-1-3-16,2-2-3 0,-5-2-6 0,1 3-14 15,-1-4-23-15,0-1-14 0,-1-3-17 0,-1 3-25 16,-4-2-19-16,3-3-28 0,-3-2-52 0,6-8-109 16,-7 13-314-16,1-7 139 0</inkml:trace>
          <inkml:trace contextRef="#ctx0" brushRef="#br0" timeOffset="75602.97">6203 3967 152 0,'-6'41'163'0,"6"-25"-14"0,-6 1-5 0,1 7-12 15,2 1-11-15,0-1-9 0,0 5-2 0,3-1-9 16,0 8-9-16,0 0-7 0,0 1-5 0,3-8-4 15,3 6-5-15,-1-6-9 0,-5-1-2 0,6-1-11 16,-3 3 0-16,0-5-5 0,0 3 1 0,-3-3-8 16,4-1-6-16,-1-6-5 0,0 6-1 0,0-10 1 15,0 5-5-15,0-4 1 0,-3-1-4 0,4-3 3 16,-1 4-9-16,-3-6 4 0,0-9-2 0,3 16-1 16,-3-16-2-16,3 11 0 0,-3-3 1 0,0-8-1 15,0 0 0-15,6 8-2 0,-6-8 2 0,0 0 0 16,0 0-8-16,11 3 7 0,-11-3 1 0,0 0-5 15,0 0 1-15,0 0-1 0,6-24-3 0,-6 24-3 16,0 0-5-16,-15-22 4 0,7 13-6 0,-2-1 5 16,-5 3-1-16,-1 0-2 0,-7-1 2 0,-4 0-3 0,2 2 10 15,-5 3 4-15,5-1-5 0,-2 0 10 0,-1 2-4 16,2 4 0-16,7 2 2 0,-2 0-4 0,2-2-2 16,4 3 4-16,1-2-2 0,-2 4-2 0,5-1-2 15,2 3 2-15,1-3-4 0,3 1 2 0,5-7-2 16,-6 14 3-16,6-14-1 0,6 15 2 0,-1-9-13 15,6 1-12-15,3 2-13 0,5-4-15 0,-2 0-22 16,14 0-26-16,-4 0-14 0,1-4-45 0,2 2-155 16,0-6-334-16,12 6 148 0</inkml:trace>
        </inkml:traceGroup>
        <inkml:traceGroup>
          <inkml:annotationXML>
            <emma:emma xmlns:emma="http://www.w3.org/2003/04/emma" version="1.0">
              <emma:interpretation id="{4A28FCC0-8145-411B-8EA1-F668E5A52DA4}" emma:medium="tactile" emma:mode="ink">
                <msink:context xmlns:msink="http://schemas.microsoft.com/ink/2010/main" type="inkWord" rotatedBoundingBox="9584,5778 12102,5623 12129,6061 9610,6216"/>
              </emma:interpretation>
            </emma:emma>
          </inkml:annotationXML>
          <inkml:trace contextRef="#ctx0" brushRef="#br0" timeOffset="76590.58">7500 4390 234 0,'0'0'224'0,"0"0"-22"0,0 0-24 16,0 0-14-16,0 0-20 0,0 0-12 0,-19 9-14 15,19-9-12-15,-8 15-6 0,8-4-13 0,-3-4-8 16,-1 6-6-16,4 0-10 0,1 2-5 0,-1-3-3 16,3 4-7-16,0-2-4 0,0 0-3 0,5 0-2 15,-5 0-4-15,6-2-5 0,-2 3-6 0,2-8 4 16,0 4-3-16,1-4 0 0,7-3-5 0,-4 3 0 0,4-1-1 15,-1-2-4-15,2-1 1 0,0-3 0 0,1-2-7 16,-1 1-2-16,1-5-4 0,5-2-1 0,-1-1-8 16,-4-3 6-16,3 1-4 0,1-6-3 0,-4 0-2 15,1 2 0-15,-4-4 1 0,0 1 1 0,-5 3 2 16,5-1 1-16,-7 1-2 0,-1 2 12 0,1 1 4 16,-6 2 14-16,3 5-2 0,-3-4-1 15,-3 9-1-15,7-10-2 0,-7 10-1 0,3-9-6 0,-3 9 0 16,0 0-2-16,0 0-3 0,0 0-1 0,0 0 2 15,0 0 0-15,-25 23-4 0,22-10 3 0,-3 5-1 16,-2-4-1-16,4 3 1 0,-1 1-4 0,4 0 1 16,-5 4 2-16,6-2 1 0,0-3-2 0,4 0 3 15,-2-3-2-15,5 2-1 0,-1-3 0 0,5 0-2 16,-2-2 4-16,4-1-2 0,-1-2 2 0,1 0-6 16,4 1-4-16,2-7-6 0,7 3-4 0,-3-3-1 15,-3-1-7-15,8-4-3 0,-3-1-5 0,-1 1-4 0,6-7-5 16,-5 1-7-16,7-2 0 0,-5-1-3 0,1-5-2 15,-4 2 3-15,1-3-2 0,7-6 2 16,-12 6 3-16,0-2 8 0,-1 2-3 0,1 0 12 0,-4 1 7 16,-4 4 17-16,-2 1 5 0,1 0 15 0,-5 4 7 15,0 2 6-15,0-3 2 0,-6 9-2 0,4-9-6 16,-4 9 0-16,0 0-2 0,0 0-11 0,0 0 8 16,0 0-6-16,0 0 1 0,0 0-3 0,0 0 2 15,0 0-2-15,0 0-1 0,-21 28-2 0,18-18 3 16,3-10 1-16,-4 17-1 0,4-6 0 0,0-11 1 15,4 14 1-15,-1-5 1 0,2-1 5 0,-1-1 0 16,4-2 0-16,5 2 5 0,1 1-6 0,5-3 0 16,8-3-3-16,-8-1 4 0,9-2-6 0,14 1 3 0,-12-3-4 15,13-3 2-15,-4-1-3 0,1-4-3 0,1 1-2 16,-1-4-4-16,3 0-11 0,-3-5-6 16,2 3-2-16,-2-5-11 0,-1 1 5 0,-4-2-5 0,-3 2 6 15,-8 4 2-15,-1-2 5 0,-6 3 11 0,-5-1 5 16,-1 3-4-16,-5 0 12 0,-2-2 1 0,-5 6 2 15,1 9 2-15,-14-17-3 0,1 9 2 0,-5 0-5 16,-7 3-2-16,-5 5 5 0,-1 2-5 0,-10 1 1 16,10 5 3-16,1 2-3 0,2 0-2 0,4 2 0 15,0 1 0-15,3 4 1 0,8-4-5 0,-1 3 3 16,7-2 3-16,2 3 0 0,7-3 6 0,2 3 1 16,8-1 7-16,8 3 4 0,10 3 8 0,13 0-1 15,6 0 4-15,21 3-3 0,-1-8-2 0,8 3-6 0,4-8-2 16,-4 3 0-16,-1-2-7 0,-1 1-26 15,-2-6-29-15,-21-5-31 0,2 1-49 0,22-4-54 16,-27-5-208-16,8 1-414 0,-8-2 183 0</inkml:trace>
        </inkml:traceGroup>
        <inkml:traceGroup>
          <inkml:annotationXML>
            <emma:emma xmlns:emma="http://www.w3.org/2003/04/emma" version="1.0">
              <emma:interpretation id="{0683B40C-71B0-408D-8CA8-C58866CBCBD3}" emma:medium="tactile" emma:mode="ink">
                <msink:context xmlns:msink="http://schemas.microsoft.com/ink/2010/main" type="inkWord" rotatedBoundingBox="13245,5248 15105,5133 15153,5912 13292,6026"/>
              </emma:interpretation>
            </emma:emma>
          </inkml:annotationXML>
          <inkml:trace contextRef="#ctx0" brushRef="#br0" timeOffset="77862.05">11431 3964 107 0,'0'0'173'16,"6"-9"-5"-16,-3 1 0 0,-3 8-4 0,0 0-2 15,8-11-6-15,-8 11 4 0,0 0-3 0,0-8-6 16,0 8-14-16,0 0-13 0,0 0-14 15,0 0-10-15,-14-13-9 0,14 13-11 0,-22 7-7 0,7 0-4 16,-1-3-8-16,-7 9-6 0,-1 0-2 0,-2 3-7 0,5 0-4 16,-3 2-7-16,6 1-3 0,-1 3-1 0,2-2 2 15,2 3-6-15,6-2 1 0,-3-1-7 16,0 6 3-16,6-3-4 0,0-1 2 0,5 1-6 0,-1-4-1 16,5-2 0-16,6-1-3 0,-4-1-2 15,4-1 2-15,1-2-1 0,4 4-4 0,-1-10-2 0,14 5-4 16,3-6-4-16,-2 1-2 0,0-3-5 0,2-6-6 15,-1 0-2-15,0-4-4 0,-5-1-8 0,2-2-1 16,-1-1 1-16,0-4 1 0,-2 1 2 0,-4-2 3 16,1 1 0-16,-9 2 6 0,3 0 4 0,-4 1 2 15,-1 1 14-15,-4 1 6 0,4 4 1 0,-5-2 4 16,-4 8 0-16,11-10-4 0,-7 3-3 0,-4 7-1 16,0 0-3-16,0 0 1 0,0 0-3 0,0 0 6 0,0 0-6 15,0 0 1-15,2 29 2 0,-2-29 0 16,-2 28-3-16,-1-12 0 0,3 2 1 0,-1 0 0 15,2-2-2-15,2 3 2 0,0-2 0 0,3-2 3 0,1 1-3 16,-1-1 3-16,6-4-1 0,-1 0 4 16,2-1-2-16,4-4 4 0,2 4 1 0,-3-7 2 15,11-2 0-15,-1 2 2 0,3-6 0 0,-5-1 8 0,6-2 1 16,-3-3-1-16,-3-2 0 0,1 0 1 0,-5-5-7 16,0 0 2-16,0-2-2 0,-2 2-1 0,-3-4-1 15,-3 7 0-15,-3-5-4 0,1 5-1 0,-3-4 1 16,1 3-5-16,-2 3-8 0,-2-4-6 15,-1 5-15-15,-1 0-14 0,-2 10-16 0,4-14-16 0,-4 14-16 16,5-13-25-16,-5 13-25 0,3-8-17 0,-3 8-27 16,0 0-22-16,7-9-136 0,-7 9-366 0,8-9 162 15</inkml:trace>
          <inkml:trace contextRef="#ctx0" brushRef="#br0" timeOffset="78341.98">12268 4225 174 0,'0'0'189'0,"0"0"-17"0,27-10-17 15,-6 6-15-15,7 0-11 0,15 2-19 0,4 1-6 16,6 1-10-16,-1-6-14 0,2 5-14 0,1-5-12 15,3 6-24-15,1 0-27 0,-7-5-31 0,2 4-48 16,-7-1-157-16,1-5-253 0,-5 2 113 0</inkml:trace>
          <inkml:trace contextRef="#ctx0" brushRef="#br0" timeOffset="78164.92">12560 3706 69 0,'5'-11'218'0,"-5"11"-16"0,0 0-20 15,3-7-25-15,-3 7-14 0,0 0-14 0,0 0-14 16,0 0-11-16,0 0-6 0,0 0-6 0,-8 31-5 16,4-15-3-16,2 3-3 0,1-2-5 0,-5 8 3 15,6 0-8-15,-2 10-4 0,-2 2-7 0,4 1-1 16,1-10-2-16,2 7-8 0,-1 1-4 0,-2 0-1 15,0-6-8-15,1 5-2 0,2 0-5 0,-1-8 4 16,-2 2-5-16,1-2-5 0,-1-1-3 0,0-4-1 16,0 2-1-16,5-1-2 0,-4-4-4 0,1-3 7 15,1 1-12-15,0-1-10 0,-2-7-12 0,2 2-12 16,-1-2-11-16,-2-9-19 0,1 15-26 0,-1-15 5 16,0 13-17-16,0-13-12 0,0 0-31 0,0 0-200 15,0 0-364-15,0 0 162 0</inkml:trace>
        </inkml:traceGroup>
        <inkml:traceGroup>
          <inkml:annotationXML>
            <emma:emma xmlns:emma="http://www.w3.org/2003/04/emma" version="1.0">
              <emma:interpretation id="{AFF53758-8541-48EF-86EB-E3BAF738CD70}" emma:medium="tactile" emma:mode="ink">
                <msink:context xmlns:msink="http://schemas.microsoft.com/ink/2010/main" type="inkWord" rotatedBoundingBox="15817,4965 18082,4826 18137,5723 15872,5863"/>
              </emma:interpretation>
            </emma:emma>
          </inkml:annotationXML>
          <inkml:trace contextRef="#ctx0" brushRef="#br0" timeOffset="79580.97">13747 3935 2 0,'-13'-18'196'0,"6"2"-15"0,1-2-11 15,1 1-21-15,2 0-8 0,3 0-15 0,-4 3-11 16,5-2-13-16,-1 0-13 0,3 1-6 0,0 0-8 16,3 3-7-16,2-6-7 0,2 8-12 0,3-4 2 15,-4 0-10-15,3 4-13 0,-3-4 10 0,5 1-3 0,2 2 0 16,0-7-8-16,1 7-1 0,-2 0-8 0,9-2-3 16,-2 4 1-16,0-6 1 0,4 4-5 15,-1 1-3-15,2-1 3 0,0 1 0 0,4 2-4 0,-6 0 3 16,4-1-4-16,-1 2-1 0,2 0 1 0,-3 3-12 15,1-2 10-15,-1-1-4 0,-2 5 4 16,1-1-2-16,-7 1-2 0,-1-2 5 0,1 4-8 0,-1 0 7 16,-3 0 1-16,-3 0-7 0,3 0 2 0,-5 6-2 15,2-3 2-15,-3 5 2 0,0-1 3 0,2 4 0 16,-4 2 3-16,1-1 15 0,-1 6 2 0,-1 1-4 16,-1 3-2-16,0 3 5 0,-2-2 0 15,2 2-1-15,-5 6 2 0,3-5 4 0,-5 8 0 0,2 4-1 0,-1-4-3 16,1 2-5-16,0-7 3 0,-5 8-4 0,4-1-2 15,-1-1 2-15,0-8-1 0,2 0-7 16,0-2 1-16,0 0 2 0,2-3-6 0,0-3 2 16,-1-3-4-16,4 0 3 0,-2-1 1 0,1-2 0 0,2 2-8 15,2-5 7-15,4 3-3 0,-2-5 3 0,5-2-3 16,-1-1 4-16,2 0-4 0,3-1-3 16,-1-3-11-16,6-6-5 0,1 5-8 0,1-9-6 0,1 2-8 15,-2-4-5-15,2-4-11 0,-2 2 4 0,-1-1-2 16,-2-4-2-16,2 1 6 0,2 0 8 0,-5-4 1 15,-2 4 4-15,-6 2 0 0,4-4 8 0,-8 6 18 16,-2 0 5-16,1 3 10 0,-2-2 3 0,-2 6 9 16,2-2 6-16,-6 8-6 0,6-8 1 0,-6 8 0 15,0 0-3-15,0 0-7 0,4-12 1 0,-4 12 0 16,0 0-5-16,0 0-1 0,0 0-2 0,0 0 1 16,0 0-3-16,0 0 0 0,0 0 2 0,0 0-2 0,0 0-2 15,3 35 3-15,-3-35-8 0,0 16 7 0,2-10 0 16,2 4-7-16,-4-10 8 0,5 15 5 15,1-6-4-15,0-2-2 0,0-1 6 0,4-2-1 0,-2 3-3 16,2-4 6-16,8 2-1 0,-5-4 0 0,7 0-2 16,5 1-4-16,-5-2 4 0,6 0-4 0,1-2 3 15,-1 2-2-15,0-2 0 0,-2-3-3 0,2-5 2 16,0 3 1-16,-5-2-2 0,3-2 0 0,-3-1 1 16,-3-1 0-16,1 0 0 0,-8-2-3 0,1 6 1 15,-5-6-5-15,-1 3 1 0,-1 1 3 0,-8-4 0 16,3 15 1-16,-9-22-4 0,-3 12-4 0,-3-1 5 15,-3 5-1-15,-7-2 0 0,-2-1-4 0,0 8 0 16,-1-3 4-16,2 4 2 0,5 2-9 0,2 1 5 16,-2-1-1-16,6 5 0 0,-1-3-1 0,5 2 3 15,1 2 2-15,2 4 0 0,3 0-3 0,0 2 4 16,8 2-4-16,0-4 2 0,7 5 0 0,7 0 4 0,7 1 0 16,3-7 2-16,8 10-1 0,9-5 0 15,3-1-3-15,6-1 3 0,0-7-2 0,19 10 1 16,-20-8-3-16,2 0-7 0,-2 2-27 0,-3-4-22 0,-3 0-40 15,2-4-47-15,-3 2-227 0,-5-3-400 0,-12-2 178 16</inkml:trace>
          <inkml:trace contextRef="#ctx0" brushRef="#br0" timeOffset="78671.97">14334 3736 124 0,'-3'25'194'0,"3"-25"-15"15,-2 21-19-15,-1-11-9 0,6 11-14 0,-3-6-7 16,-3 9-13-16,6-2-11 0,-1 5-10 0,-2 8-9 16,1-7-1-16,1 1-9 0,1-2-9 0,0 1-8 15,2-1-5-15,0 1-4 0,-2-2-6 0,-3 0-4 16,6 2-6-16,-6-4-14 0,4 2-18 0,-2-2-12 0,2-3-23 16,-2-4-26-16,-2-3-22 0,1-2-33 15,-1-12-60-15,-1 18-87 0,-4-13-282 0,2 5 126 16</inkml:trace>
        </inkml:traceGroup>
        <inkml:traceGroup>
          <inkml:annotationXML>
            <emma:emma xmlns:emma="http://www.w3.org/2003/04/emma" version="1.0">
              <emma:interpretation id="{94FCBB30-35F8-417B-9DF8-494A6156E81F}" emma:medium="tactile" emma:mode="ink">
                <msink:context xmlns:msink="http://schemas.microsoft.com/ink/2010/main" type="inkWord" rotatedBoundingBox="18806,4491 21600,4320 21674,5536 18880,5708"/>
              </emma:interpretation>
            </emma:emma>
          </inkml:annotationXML>
          <inkml:trace contextRef="#ctx0" brushRef="#br0" timeOffset="80456.45">16735 3947 66 0,'0'0'226'16,"0"0"-26"-16,0 0-15 0,0 0-21 0,0 0-17 15,0 0-15-15,0 0-14 0,0 0-7 0,0 0-10 16,24 13-5-16,-17-7-8 0,-1 3-8 0,3 0-4 0,1 1 0 16,-1 2-6-16,2 2-2 0,-2 1-4 15,1-3-4-15,-1 3-6 0,0-5-6 0,1 7-2 16,-2-7-5-16,-1 3-5 0,1 2-2 0,-2-4 0 16,0-4-7-16,-2 3-5 0,-4-10 2 0,8 11-5 0,-5-3 2 15,-3-8-1-15,6 9-5 0,-6-9 2 16,6 8 20-16,-6-8 5 0,0 0 11 0,0 0 10 0,0 0-1 15,0 0-6-15,0 0-8 0,0 0-2 0,0 0-7 16,0 0-3-16,4-28-4 0,-4 28-2 0,0-25-3 16,0 10-4-16,2-5-4 0,2 3 1 0,-1-4-4 15,2-7-1-15,3 4-1 0,3 0-1 0,-2-2-5 16,4 2 1-16,4 3-1 0,-2-3 1 0,1 4-4 16,2 2-2-16,1 3 4 0,1 2-3 0,-4 3-3 15,2-1-12-15,-3 6-13 0,3 0-24 0,0 0-18 16,1 5-25-16,-3 0-22 0,-1 4-17 0,-1 2-23 0,2-1-28 15,-1 1-50-15,-4 1-150 0,2 0-412 0,-4-3 182 16</inkml:trace>
          <inkml:trace contextRef="#ctx0" brushRef="#br0" timeOffset="80764.36">17458 4031 67 0,'3'17'178'16,"0"-10"-12"-16,1 3-7 0,-1-3-7 0,3 2-11 15,0 0-5-15,5-1-9 0,-2-3-8 0,4 6-8 16,2 2-4-16,4-6-8 0,-1 2-4 0,8-2-13 16,-4-1-4-16,5 1-7 0,3 0-9 0,-2-4-3 15,0-2-7-15,-2-1-5 0,-1-1-4 0,-4 1-1 16,-2-2-4-16,-1-3-1 0,-1 2-4 0,1-1-1 16,-6-5 0-16,-2 0-4 0,-3-1-6 0,-1-4 4 15,0 0-7-15,-7 1 1 0,-4-5-3 0,-1 1-5 0,-3 1 1 16,-4-3-1-16,-6-2-4 0,-1 3 1 0,-1 1-3 15,1 3 1-15,-4-1-3 0,-3 2 3 0,0 4-7 16,2 4 4-16,8-1-7 0,-1 2-7 0,2 3-20 16,0 1-5-16,2 0-18 0,1 4-10 0,-2-3-12 15,15-1-18-15,-15 9-20 0,9-7-4 0,6-2-29 16,0 0-162-16,-6 9-331 0,6-9 146 0</inkml:trace>
          <inkml:trace contextRef="#ctx0" brushRef="#br0" timeOffset="81286.02">18489 3346 60 0,'0'0'184'0,"0"0"-19"0,0 0-12 15,0 0-9-15,14 18-9 0,-11-6-9 0,3 2-9 16,-3 1-6-16,3 3-10 0,-3 6-4 0,2 1-7 16,-2-1-13-16,4 5 2 0,-1-2-6 0,5 8-6 15,-5-7-3-15,-2-1-8 0,5 2-4 0,0-5-6 16,-3 0-1-16,0 2-4 0,1-3-4 0,-1 1-1 16,2-2-7-16,-1 2-1 0,-2-6 1 0,1-1-5 15,-5 0-3-15,4-2-2 0,-2 0-1 0,3-2 0 0,3 0 2 16,-3 1-5-16,1-7-2 0,-3 3 0 15,1-1 3-15,-2-2-5 0,3-1 2 0,-6-6-9 16,6 9 7-16,-6-9 11 0,6 9 8 0,-6-9 5 0,0 0-4 16,0 0 0-16,0 0-4 0,0 0-4 0,0 0 0 15,0 0-3-15,0 0-4 0,0 0-1 16,-12-29-2-16,3 22-4 0,-4 0 1 0,-11-5-3 0,3 1-1 16,1 6 0-16,-2-5 0 0,-2 6-1 0,3 0-2 15,-3-2-1-15,1 2 1 0,-3 3-1 0,7 1-1 16,-1 0-1-16,3 1 2 0,-1 1-4 0,1 3 2 15,2 2-3-15,2 1 6 0,-1-2-4 0,7 1 0 16,1 0-2-16,-1 0 2 0,2 3-1 0,5-10-1 0,0 18 6 16,0-18 1-16,9 18-4 0,1-7 1 15,2-5 1-15,5 3-2 0,1 2-6 0,7-6-14 16,2 1-16-16,-2 0-15 0,-8-3-26 0,2 2-20 0,0-2-30 16,1-2-46-16,-1-1-197 0,5-1-400 0,-2 1 178 15</inkml:trace>
          <inkml:trace contextRef="#ctx0" brushRef="#br0" timeOffset="82318.57">19063 2929 61 0,'0'0'179'0,"0"0"-16"0,0 0-11 0,-2-12-12 15,2 12-11-15,0 0-12 0,0 0-10 0,0 0-5 16,6-17-9-16,-6 17-10 0,6-9-7 16,-6 9-9-16,8-6-7 0,-8 6-1 0,13-7 0 0,-4 7-4 15,-9 0-6-15,19-6-9 0,-7 5 0 0,6 1-5 16,-3-3-4-16,5 3-5 0,-1 0-1 0,2 0-2 15,-2 3-4-15,8-3 4 0,-8 1-7 0,7-1 1 16,-7 3 2-16,-1 0-7 0,1-3-9 0,-2 4 8 16,-2-3-2-16,0 1 1 0,-5 1-2 0,-1 0-4 15,-1 2-1-15,-1 1-3 0,-7-6 6 0,12 7-2 16,-8 1 0-16,-4-8 4 0,6 10-2 0,-6-10 3 16,-3 11 4-16,3-11-3 0,0 0 6 0,-9 22 4 0,5-14 0 15,-2 0-3-15,1 2 2 0,-3-5-1 0,0 4-5 16,1-1 6-16,-2 2-8 0,-3-2 5 15,1 3-4-15,1 1 0 0,-2-2 0 0,3 1 2 0,-1 3-4 16,1-2 0-16,-2-1-2 0,2 1-3 0,-3 2 2 16,3 1 1-16,-1-3-1 0,1 2 0 0,1 1-1 15,-3-2-5-15,0-1 7 0,4 5-1 0,-1-4-4 16,1 5 3-16,-1-2 0 0,1-1-1 0,-2 0 2 16,3-2-5-16,3 3 3 0,-2-1-2 0,2-1 0 15,0-4 3-15,2 1-4 0,1-11 2 0,0 18-1 16,0-7-1-16,0-11 1 0,1 17 4 0,2-7-2 15,-3-10 8-15,6 15-2 0,-4-8 1 0,4 2-4 16,0-5 7-16,0 3-2 0,-6-7 8 0,10 11 2 0,-2-7 2 16,2 1 2-16,-1-3-2 0,2 1-1 0,0 1 1 15,3-2-3-15,1 2 3 0,0 0-8 16,1-4-1-16,1 1-3 0,-3 1 1 0,4-2-4 0,0 4-1 16,-3-1 2-16,0-1-3 0,1 4-16 0,-5-6-21 15,-1 3-16-15,-1 0-19 0,-9-3-31 16,14 8-19-16,-10-2-32 0,-4-6-19 0,0 12-216 0,0-12-411 15,0 0 182-15</inkml:trace>
          <inkml:trace contextRef="#ctx0" brushRef="#br0" timeOffset="82609.78">19448 3959 99 0,'7'4'173'0,"-7"-4"-12"0,9 4-4 0,-9-4-7 15,0 0-3-15,7 8-5 0,-7-8-5 0,0 0 0 16,0 0 0-16,0 0 2 0,0 0 1 0,0 0-1 16,6 6-6-16,-6-6 1 0,0 0-13 0,0 0-5 15,0 0-9-15,0 0 0 0,0 0-12 0,14-15-7 16,-14 15-10-16,0 0-6 0,6-11-9 0,-6 11-2 15,4-9-8-15,-4 9-7 0,0 0-9 0,9-10-22 0,-9 10-29 16,0 0-31-16,3-7-55 0,-3 7-58 0,0 0-68 16,0 0-215-16,0 0-476 0,0 0 210 0</inkml:trace>
        </inkml:traceGroup>
      </inkml:traceGroup>
    </inkml:traceGroup>
    <inkml:traceGroup>
      <inkml:annotationXML>
        <emma:emma xmlns:emma="http://www.w3.org/2003/04/emma" version="1.0">
          <emma:interpretation id="{2E3E6F2C-2BAF-489B-95D3-78B9ABF2846A}" emma:medium="tactile" emma:mode="ink">
            <msink:context xmlns:msink="http://schemas.microsoft.com/ink/2010/main" type="paragraph" rotatedBoundingBox="1816,7381 20881,6523 20935,7731 1870,85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AE08B75-A14C-4987-A84B-6B41C363AE6D}" emma:medium="tactile" emma:mode="ink">
              <msink:context xmlns:msink="http://schemas.microsoft.com/ink/2010/main" type="inkBullet" rotatedBoundingBox="1836,7825 3505,7750 3526,8216 1857,8291"/>
            </emma:interpretation>
            <emma:one-of disjunction-type="recognition" id="oneOf0">
              <emma:interpretation id="interp0" emma:lang="tr-TR" emma:confidence="0">
                <emma:literal>→</emma:literal>
              </emma:interpretation>
            </emma:one-of>
          </emma:emma>
        </inkml:annotationXML>
        <inkml:trace contextRef="#ctx0" brushRef="#br0" timeOffset="98932.4">-279 6486 152 0,'0'0'150'0,"-5"8"-12"0,5-8-14 16,0 0-6-16,0 11-7 0,0-11-8 0,0 0-24 15,0 0 12-15,2 15-11 0,-2-15-7 0,0 0-3 0,-2 9-4 16,2-9-5-16,0 0-8 0,0 0-4 0,5 11-5 16,-5-11 1-16,0 0 0 0,0 0-7 0,0 0 0 15,0 0-1-15,0 0 1 0,0 0-3 0,0 0 1 16,0 0-1-16,0 0-5 0,0 0-2 0,0 0-4 16,0 0-4-16,0 0-2 0,0 0 1 0,0 0-5 15,0 0-1-15,22-15-1 0,-22 15-9 0,6-9 10 16,-6 9-5-16,8-7 1 0,-8 7 0 0,0 0-3 15,6-8-3-15,-6 8 5 0,0 0-3 0,0 0-1 16,4-8-2-16,-4 8 6 0,0 0-5 0,0 0-2 16,0 0-1-16,0 0 6 0,5-10-5 0,-5 10 5 15,0 0-6-15,0 0 4 0,0 0 0 0,0 0 2 0,0 0 1 16,0 0 0-16,0 0 4 0,0 0 3 16,0 0 3-16,0 0 3 0,0 0-3 0,0 0 5 15,0 0 3-15,0 0-3 0,0 0-4 0,4-12 5 0,-4 12-1 16,0 0-2-16,0 0 2 0,0 0-4 0,0 0 1 15,0 0 1-15,0 0-1 0,0 0 0 0,0 0 1 16,2-12-4-16,-2 12 2 0,0 0-3 0,0 0 1 16,0 0-5-16,4-11 3 0,-4 11-2 0,0 0 0 15,0 0 1-15,3-8-6 0,-3 8 1 0,0 0 1 16,0 0 1-16,0 0-2 0,0 0-3 0,0 0 2 16,0 0-3-16,5-12-4 0,-5 12 0 0,0 0-1 15,0 0 3-15,0 0-4 0,0 0-1 0,0 0-1 16,0 0 0-16,0 0 3 0,0 0-3 0,0 0 3 15,0 0-2-15,-6 37 2 0,6-37-2 0,0 17 3 16,-2-6-1-16,2-11 0 0,0 22-1 0,-1-12 2 0,1 4-4 16,1-4 7-16,-1 5 0 0,2-2 0 0,2 0-1 15,-1 3 1-15,0-6-2 0,-1 5 5 0,1-7-5 16,1 0 3-16,0 2-1 0,1-3 0 0,4 1 2 16,-3-2 0-16,1 2-3 0,-1-1 3 0,2-4 3 15,1 0-4-15,1 1 1 0,1-3 1 0,-11-1-1 16,25 0-1-16,-10-1 1 0,-3-3 1 0,6-2-2 15,-3-1-1-15,-1-2 3 0,0-4 0 0,-1 4-4 16,4-3 0-16,-1-5-2 0,2 0 4 0,-3-1-2 16,-2 1-2-16,1-3-4 0,-4 5 6 0,-1 0 1 15,-1 0-1-15,-2 0-2 0,1 3-2 0,-1 0 0 16,0-3 1-16,-2 7 5 0,-2 0-2 0,-2 8-1 16,1-16 1-16,-1 16 1 0,5-13 1 0,-5 13-3 0,0 0-1 15,0-12-2-15,0 12 1 0,0 0-2 16,0 0 3-16,0 0-3 0,0 0 1 0,0 0 0 0,0 0 1 15,-25 23-2-15,19-15-1 0,0 4 2 0,3 1 2 16,1 3-3-16,-2 0 0 0,2 2 1 0,2 0-2 16,0 2 3-16,0-2 3 0,2 6 0 0,2-7 0 15,4 2 0-15,-1 4 0 0,7-3-1 0,-3 2 1 16,3-6-2-16,-1-1-1 0,1-3 6 0,5 5 3 16,-3-6-6-16,2-1 0 0,0-3-1 0,-1 0 2 15,4 0 0-15,-2-4-4 0,6-1 0 0,-10-2-1 16,5-2-2-16,-1-1 0 0,-4-3-4 0,3 1 4 15,-3-5-7-15,1 0 4 0,-2-3-2 0,0-6 0 0,1-2-1 16,-4 0 1-16,1 0 5 0,-3-1 2 0,-2-1-4 16,-2 4 2-16,1-1 0 0,-3-3 8 15,-3 5-1-15,0 2 6 0,-2-2 0 0,1 2 0 0,-4 1 4 16,4 2-2-16,-2 0 1 0,1 2-4 0,1 0 2 16,1 11-3-16,-5-14-2 0,5 14 2 0,-1-11-7 15,1 11-5-15,0 0-7 0,0 0-2 0,0 0-2 16,0 0 3-16,0 0-7 0,0 0-4 0,0 0-1 15,0 0-3-15,0 0-2 0,25 19 1 0,-17-12 6 16,3 5-2-16,3-3 2 0,-4 4 3 0,2-2-5 16,2-2 9-16,-1 3-4 0,1 0 5 0,-1-2 3 15,3 2 1-15,-1-3-2 0,0 1 3 0,2 0 0 16,-3-3 2-16,1 3 0 0,-1-2 1 0,2-2 5 16,-1-1-3-16,0 1 3 0,1-4 0 0,-1-1 11 15,2-1-1-15,1-1 1 0,0 1 5 0,-2-6-5 16,8 3 1-16,1-4-4 0,-7 0 6 0,7-1-6 0,-1-2 1 15,-1 1 2-15,-5 1-1 0,7-4-4 0,-3-3 4 16,-2 3-2-16,-1-3 3 0,-6 1-5 0,1 1 1 16,-2 0-1-16,-3-1-5 0,-2 0 5 0,-1 0-1 15,2-4 2-15,-5 5 5 0,0 0-3 0,-3 2 0 16,0 11 0-16,-2-18 1 0,2 18-5 0,-12-17 3 16,5 13-4-16,-7-4 2 0,1 1-1 0,-2 6 3 15,-3-3-4-15,-1 6 0 0,1 2 0 0,1 2-8 16,-2 2 10-16,0-4-4 0,-2 8 2 0,3-1 1 0,1 0 1 15,1 4-1-15,1 4 0 0,3-3 2 16,3 1 0-16,-3 3-1 0,5-2 1 0,2 6-3 16,2-7 4-16,3-3-2 0,0 4-1 0,6-1 2 0,-1 0-2 15,7-2 3-15,0 0-1 0,6 2 1 0,2-3 1 16,3-3 2-16,1-2-4 0,3 1 4 16,-1-3-2-16,3-2-4 0,1-3-10 0,-4 2-21 0,1-2-27 15,3-2-32-15,-3 0-34 0,4-2-32 0,-4-3-229 16,0 0-414-16,-2-3 184 0</inkml:trace>
      </inkml:traceGroup>
      <inkml:traceGroup>
        <inkml:annotationXML>
          <emma:emma xmlns:emma="http://www.w3.org/2003/04/emma" version="1.0">
            <emma:interpretation id="{455E9330-4B35-40E7-A5D8-5352386B7D68}" emma:medium="tactile" emma:mode="ink">
              <msink:context xmlns:msink="http://schemas.microsoft.com/ink/2010/main" type="line" rotatedBoundingBox="4471,7261 20881,6523 20935,7731 4525,8469"/>
            </emma:interpretation>
          </emma:emma>
        </inkml:annotationXML>
        <inkml:traceGroup>
          <inkml:annotationXML>
            <emma:emma xmlns:emma="http://www.w3.org/2003/04/emma" version="1.0">
              <emma:interpretation id="{0232B37B-6CD8-42C7-BEB8-5FE24EEEC4A4}" emma:medium="tactile" emma:mode="ink">
                <msink:context xmlns:msink="http://schemas.microsoft.com/ink/2010/main" type="inkWord" rotatedBoundingBox="4497,7846 6576,7753 6593,8117 4513,8211"/>
              </emma:interpretation>
            </emma:emma>
          </inkml:annotationXML>
          <inkml:trace contextRef="#ctx0" brushRef="#br0" timeOffset="100279.17">2449 6372 47 0,'-11'2'203'0,"-2"6"-18"0,4 2-18 0,1-4-13 16,-2 6-13-16,3 1-11 0,1-2-13 0,0 3-13 15,3 0-5-15,1 2-11 0,4-1-9 0,1 1-8 16,3 0-6-16,0 1-2 0,0-3-11 0,5-3-4 16,3 3-2-16,-2-4-7 0,1 1 1 0,4-1-5 15,1-6-1-15,4 6-4 0,-4-6-6 0,4-2 0 16,5 3-5-16,0-5-6 0,-2 0-3 0,1-5-7 16,-7 3-3-16,3-7-4 0,-2 3 3 0,-1-1-8 0,-4-3 2 15,3 2-1-15,-5 0 4 0,1 0-6 16,-1 0 6-16,-2 2-1 0,-4 0 2 0,1 1-1 0,-8 5 1 15,13-7 0-15,-13 7-4 0,10-6 5 0,-10 6-9 16,0 0 4-16,9-1 6 0,-9 1-1 0,0 0-1 16,12 8 3-16,-12-8-2 0,9 11-1 0,-3-5 1 15,0 1-2-15,2 0 4 0,-1 0 3 0,3 0-3 16,-1 0 0-16,5-1 3 0,-1-1-2 0,2 2 1 16,2-4 0-16,-1 2 0 0,3-3-1 0,-1 1 3 15,3 1-5-15,-1-4 1 0,5 1-5 0,0-1 0 16,-4-1-2-16,-1-3-1 0,0 1 5 0,-3 0-4 15,1-2 3-15,0-2 2 0,-5 0 0 0,0 1-12 0,1-1 12 16,-5-4 1-16,-3 4-2 0,0 1 2 0,0-4-5 16,-3 2 9-16,-3 8-7 0,4-18 0 0,-4 7 2 15,0 11-2-15,-10-16 3 0,4 8 3 0,-5-2-6 16,-1 0 1-16,-1 2 2 0,-5 2 1 0,2-1-4 16,-4 2 2-16,-4-3 0 0,2 0-1 0,-3 5 6 15,-1-1-5-15,0 1-2 0,-1 2 6 0,6-2-2 16,-5 3 5-16,7 0-4 0,1 3 3 0,-1-3 4 15,-4 3 0-15,5 1-6 0,2-2 9 0,-3 5 0 16,4-2-2-16,-2 1-1 0,1 2 0 0,4 2-3 16,2 1 4-16,1-4-1 0,0 3-1 0,0 1-2 15,3 1 0-15,0-1 1 0,6-2-1 0,-5 6 0 0,5-2-3 16,3 0 3-16,5-1 1 0,-5-3 1 0,7 5 1 16,-1-5-1-16,5 2-3 0,-2-3 1 15,1 2 2-15,6-3-4 0,1-3 0 0,-1-1-9 0,5 1-14 16,-2-2 6-16,2 0 0 0,3-2-5 0,-2-4 1 15,1-1 0-15,2 0 6 0,-4-2-2 0,1-1 1 16,-5-2 1-16,2-2 3 0,0 0-1 0,-2 0 4 16,-4 0-3-16,-1 1 6 0,3-9-5 0,-5 6 6 15,4-1-5-15,-5 1 9 0,0 3 10 0,0-3 5 16,-5 4 4-16,1 3 3 0,-2-3 4 0,-3 2-1 16,4 2 6-16,-7 6-6 0,4-11-3 0,-4 11-2 15,0 0-7-15,8-10 1 0,-8 10 1 0,0 0-9 0,0 0 2 16,0 0 3-16,0 0-5 0,0 0-2 0,10 21 3 15,-10-21-5-15,2 17 3 0,-1-8-2 16,1 2 1-16,-2-11-3 0,4 20 1 0,-2-11 3 0,4 4-4 16,-3-4 4-16,-2 1-1 0,2 1-3 0,2-1 3 15,2-3-3-15,-2-1-1 0,1 1 2 0,3-1 2 16,-3-1-3-16,4-2 4 0,-10-3-9 0,19 4 5 16,-7 0 2-16,0-4-4 0,-12 0 1 0,24-5-9 15,-11 1-1-15,1-2-5 0,1 0-4 0,0-2-3 16,-2-2 1-16,2 1-2 0,-3-2 4 0,1 0 1 15,1 0 5-15,-5 1-3 0,1-3 4 0,-4 5 2 16,2 0 5-16,-4 2 4 0,-4 6 7 0,12-10 4 0,-9 3 0 16,-3 7-1-16,10-5-5 0,-10 5-3 0,3-7 5 15,-3 7-1-15,0 0-2 0,0 0-4 16,0 0 3-16,0 0-1 0,0 0 1 0,0 0-2 0,0 0-1 16,0 0 3-16,-7 36 0 0,7-36 0 0,-6 17-2 15,9-6-2-15,-3-11 3 0,0 14 1 0,0-14-2 16,0 14 2-16,0-14 0 0,3 13 0 0,-3-13-2 15,1 11 3-15,-1-11-2 0,9 11 0 0,-9-11 0 16,8 6 0-16,-8-6 0 0,9 5 2 0,-9-5-2 16,15 0-7-16,-15 0 0 0,16-5-5 0,-5 2-4 15,1-3-2-15,1-2-4 0,3 1-1 0,7 0 0 16,-2-4-8-16,-3 1 0 0,4-2 5 0,2-1 2 0,-9 3 0 16,3 0 3-16,4-1-3 0,-9 0 3 15,5 5 3-15,-4-2 7 0,2 2 5 0,-5 0 7 16,-3 1 5-16,3 0 2 0,-11 5-1 0,15-5-1 0,-15 5 0 15,13-1 1-15,-13 1 5 0,14 6 5 0,-14-6 5 16,13 7 3-16,-2 2 6 0,0 0-6 0,-2-1 3 16,5 3-6-16,-2 1-3 0,1 0-1 0,7 2 1 15,-1 0 0-15,-3 3-5 0,5-1-8 0,2-3-21 16,-1 1-33-16,0 2-21 0,4-4-39 0,1-4-67 16,-1 2-160-16,6-2-359 0,-7 0 160 0</inkml:trace>
        </inkml:traceGroup>
        <inkml:traceGroup>
          <inkml:annotationXML>
            <emma:emma xmlns:emma="http://www.w3.org/2003/04/emma" version="1.0">
              <emma:interpretation id="{4A5BD774-03ED-4354-AB7D-F1B5D99E7F51}" emma:medium="tactile" emma:mode="ink">
                <msink:context xmlns:msink="http://schemas.microsoft.com/ink/2010/main" type="inkWord" rotatedBoundingBox="7992,7714 9112,7663 9132,8098 8012,8148"/>
              </emma:interpretation>
            </emma:emma>
          </inkml:annotationXML>
          <inkml:trace contextRef="#ctx0" brushRef="#br0" timeOffset="101154.96">6112 6232 14 0,'3'15'164'0,"1"4"-8"0,-4-1-14 15,6-1-4-15,-3 5-13 0,0-5-6 0,1 0-6 16,-1 5-9-16,3-3-8 0,-3-1-11 0,2-3-6 16,1 2-2-16,3 0 3 0,-5-2-4 0,2-1-11 15,0-1-2-15,2 0-5 0,-5-4-5 0,3 1-4 16,0-2-2-16,-2 1-4 0,2-1-4 0,-6-8-2 16,9 10-5-16,-5-6-1 0,-4-4-4 0,9 7-2 15,-9-7 0-15,6 6-2 0,-6-6-1 0,8 4 0 16,-8-4-5-16,0 0 0 0,0 0-2 0,0 0 2 0,0 0-4 15,0 0-5-15,0 0-2 0,3-24 3 0,-3 24-3 16,-17-12-3-16,8 2 4 0,-4 3-7 0,-3 0 6 16,2 0-3-16,-5-1-2 0,2 3-2 0,-11-3 7 15,9 5-3-15,-7-1-7 0,8 1 10 0,-7 0-2 16,6 3 2-16,-1 0-6 0,4 2 3 0,-4-1-1 16,7 4 5-16,-2-2-3 0,2 3-1 0,2-2 2 15,5 1-3-15,-3 2-1 0,2-1 2 0,7-6 0 16,-6 16 1-16,6-7-3 0,0-9 2 0,6 16 2 15,-3-9-3-15,4 3-1 0,-1-3 4 0,8 3 0 16,2-2 0-16,-1-1 0 0,4 1-10 0,5-2-1 16,2-4-3-16,-1 2-6 0,-1-1-6 0,4-3 0 15,-4 0-2-15,4 0-4 0,-2-3 0 0,1-1-8 0,1-2-1 16,2-1-1-16,0 0 0 0,8-3 1 16,-6 2-4-16,-6-3 9 0,3 2 3 0,-2-5 0 15,-5 7 2-15,0 0 6 0,-5 0 10 0,-1-3 2 0,-4 6 11 16,-1 0 2-16,-1 1 1 0,-10 3-3 0,15-3 1 15,-15 3 0-15,13-2-1 0,-13 2 2 0,0 0 1 16,14 7 3-16,-8-5-6 0,-6-2 8 0,13 10 1 16,-10-6-1-16,3 4 2 0,5-1 0 0,-2-1 5 15,-2 1-6-15,5 3-4 0,1-3 10 0,1 0-3 16,-1 4 4-16,7-5-2 0,-6-2-5 0,6 3-2 16,-1-4-2-16,1 2 1 15,-1-4 3-15,5 0-2 0,-2-1-1 0,-5 0-2 0,2-2 0 0,0-3 3 0,-2 2-4 16,-2-4 2-16,-2-1-2 0,1-2-2 15,-4 0-8-15,-1 0 7 0,0-4 1 0,-5 1-1 16,-4-5-2-16,-3 5-1 0,0-3-2 0,-4-1 2 0,-9 0-6 16,2 2 2-16,-8 1 3 0,-1 4-3 0,-2 0-4 15,-2 3-6-15,-1 3-9 0,-2 1-19 0,2 5-9 16,1-1-6-16,2 5-21 0,-2-1-26 0,1-2-36 16,-2 7-149-16,4 1-311 0,-1-2 138 0</inkml:trace>
        </inkml:traceGroup>
        <inkml:traceGroup>
          <inkml:annotationXML>
            <emma:emma xmlns:emma="http://www.w3.org/2003/04/emma" version="1.0">
              <emma:interpretation id="{57B83E2F-EEAA-4C58-8129-A2592B258ADE}" emma:medium="tactile" emma:mode="ink">
                <msink:context xmlns:msink="http://schemas.microsoft.com/ink/2010/main" type="inkWord" rotatedBoundingBox="10018,7125 12322,7021 12361,7886 10057,7990"/>
              </emma:interpretation>
            </emma:emma>
          </inkml:annotationXML>
          <inkml:trace contextRef="#ctx0" brushRef="#br0" timeOffset="102158.03">8210 5796 110 0,'0'0'198'16,"0"0"-21"-16,0 0-19 0,0 0-15 0,0 0-7 0,0 0-11 15,0 0 1-15,0 0-7 0,0 0-6 0,6 27-8 16,0-13 2-16,-6 1 0 0,6-4-10 0,-3 5-4 16,1 2-5-16,2 3-4 0,-3-3-11 15,3 5 0-15,2 1-5 0,-2-4-2 0,1 5-3 0,-1-1-3 16,0-6-4-16,1 6-9 0,-1 0-1 0,0 2-6 15,2-5-2-15,-2 1-5 0,-2-4-1 0,-1 1-5 16,2-1 2-16,-4-3-5 0,5 1-2 0,-6 2-2 16,6 0-1-16,-4-2-2 0,1 2-2 0,-2 0-4 15,1-4-10-15,-2 1-19 0,0 0-13 0,0 0-23 16,0-1-19-16,0 3-22 0,0-6-18 0,0-11-22 0,0 21-25 16,-2-14-52-16,2-7-135 0,-6 11-373 15,6-11 165-15</inkml:trace>
          <inkml:trace contextRef="#ctx0" brushRef="#br0" timeOffset="103014.96">7937 6390 61 0,'-4'-8'234'0,"-1"-2"-15"15,1 0-21-15,4 10-16 0,-3-22-18 0,3 6-12 16,3 2-14-16,1-3-11 0,-2 2-13 0,5-1-15 0,-1-4-6 15,3 2-10-15,1-2-10 0,4-1-8 16,1 1-2-16,0-2-11 0,3 1-7 0,-5 0-3 16,3-2-7-16,4 2-9 0,-1 2-10 0,6-9-5 0,-1 1-3 15,6 3-11-15,-2-2-1 0,1 2-5 16,-8 4-1-16,1 0 0 0,8-5-1 0,-2 3-7 16,5-2 9-16,-11 8 1 0,1 1 0 0,4-3 1 0,-6 3 1 15,-1 0 2-15,0 0-1 0,-1 1-1 0,-5 2 3 16,1 2 3-16,-2 3-2 0,0-3 3 0,-4 3 0 15,0 2 0-15,2 0 3 0,-2 2-1 0,-9 3 1 16,13-7-5-16,-13 7-2 0,10-1 1 0,-10 1 2 16,0 0 0-16,15 11 6 0,-13-4 2 0,4 0 3 15,-3 7 4-15,1 1 2 0,1 2 0 0,-4 6 1 16,2-1 2-16,3 2 5 0,0 2 1 0,2 0-3 16,-2 2 2-16,-2-1 2 0,2-1-1 0,0 2 0 15,-1 7-2-15,0-4-5 0,1-5 5 0,0 3-5 16,2-4-2-16,-1 3-2 0,2-4 2 0,-3 5-4 0,3-5 1 15,-1-4-1-15,2 2-3 0,-2-8 0 0,-1-1 0 16,0 0-1-16,-1-2-1 0,2-6 0 0,-4 8 3 16,4-8-5-16,-1 0 3 0,-7-5-4 0,18 10 1 15,-9-9 2-15,5 2-2 0,-1-3-4 0,0 0-4 16,4-3-14-16,1-4-6 0,-5 2-6 0,3-4-2 16,-1-2-3-16,-3 4 1 0,3-4 4 0,-1-2 1 15,-4 2 0-15,-2 0 3 0,-1 2 3 0,-4-1 4 16,6 2 2-16,-6 1 13 0,-3 7 9 0,7-16 12 15,-2 10 2-15,-5 6 7 0,6-9 2 0,-6 9 0 16,0 0-7-16,3-10-3 0,-3 10-3 0,0 0-3 0,0 0-2 16,0 0-1-16,0 0 1 0,0 0-2 0,0 0-3 15,0 0 1-15,4 31-2 0,-4-20-3 16,0 0 0-16,3 2 7 0,0-4-5 0,0 6 2 0,3-4 0 16,2 0 1-16,1 0-1 0,-2-1 0 15,1 0-2-15,3-3 0 0,-2 2 0 0,5-3-1 0,-4-1 0 16,4 0 2-16,-1-1-3 0,2-3-5 0,3 4 1 15,-5-9-1-15,4 4-7 0,-4-2-2 0,4-3-2 16,-7 1-5-16,3-6-2 0,-1-1 1 0,3 1-7 16,-3-3 2-16,2 4 5 0,-2-4 1 0,-3 3 5 15,2 0 6-15,-3 5-1 0,-2-2 13 0,0 1 0 16,-6 6 5-16,9-11-5 0,-9 11 0 16,6-10 0-16,-6 10-4 0,6-4-2 0,-6 4-1 0,0 0 2 15,0 0 2-15,0 0-4 0,15 12 1 0,-9-5 1 16,-6-7 2-16,9 15-8 0,-3 0 10 0,2-4-5 15,-2-2 6-15,0 3-4 0,3 0 1 0,0 0 1 0,0 2-1 16,-1-4-1-16,4-1 4 0,-5 3-2 0,1-4 1 16,-1 2-12-16,-1-5-11 0,0 3-16 15,0-3-20-15,-6-5-23 0,9 10-18 0,-9-10-34 0,0 0-53 16,7 3-158-16,-7-3-368 0,0 0 163 0</inkml:trace>
          <inkml:trace contextRef="#ctx0" brushRef="#br0" timeOffset="103201.98">9581 5922 159 0,'0'0'238'0,"-5"-11"-21"16,5 11-23-16,0 0-19 0,-1-11-20 0,1 11-19 0,0 0-27 15,0 0-24-15,0 0-25 0,7-10-26 0,-7 10-31 16,15 1-31-16,-15-1-22 0,22 6-33 15,-8-3-151-15,1-1-254 0,1 0 112 0</inkml:trace>
          <inkml:trace contextRef="#ctx0" brushRef="#br0" timeOffset="103511.95">9944 5971 85 0,'0'0'214'0,"0"0"-26"0,0 0-14 15,0 0-16-15,0 0-16 0,0 0-14 0,0 0-16 16,0 0-18-16,0 0-4 0,0 0-8 0,0 0-6 16,0 0-7-16,0 0-10 0,-9 17-6 0,9-17-1 15,9 14-5-15,-6-4-6 0,5-3-2 0,-1 7-5 16,5-2-3-16,-4 0-3 0,5 1-3 0,1 0-2 16,8 5-2-16,-6-3-5 0,4 0 0 0,-1 3 0 15,0-3 0-15,-1 4-7 0,0-4-1 0,-4-2 2 16,-1 1-1-16,1-2-1 0,-3-2 2 0,0 3-7 0,-5-5 1 15,-2 1 2-15,5-5-5 0,-9-4 7 0,5 12 8 16,-5-12-6-16,0 0 2 0,0 0 2 16,-21 15-3-16,6-14-13 0,0 0-15 0,-3 1-20 0,0-2-27 15,2 1-21-15,-11-1-22 0,9 0-45 0,2 0-149 16,-1-3-326-16,5 2 145 0</inkml:trace>
        </inkml:traceGroup>
        <inkml:traceGroup>
          <inkml:annotationXML>
            <emma:emma xmlns:emma="http://www.w3.org/2003/04/emma" version="1.0">
              <emma:interpretation id="{98D1D9CA-B100-4D52-AA30-D63544C18D4B}" emma:medium="tactile" emma:mode="ink">
                <msink:context xmlns:msink="http://schemas.microsoft.com/ink/2010/main" type="inkWord" rotatedBoundingBox="13546,7424 14582,7377 14601,7785 13565,7832"/>
              </emma:interpretation>
            </emma:emma>
          </inkml:annotationXML>
          <inkml:trace contextRef="#ctx0" brushRef="#br0" timeOffset="104194.75">11437 6155 63 0,'3'4'170'0,"-3"-4"-12"16,12 14-15-16,-4-12-11 0,-1 3-14 0,5-2-7 16,-3 1-15-16,7-1-5 0,-1 1-14 0,-1-4-3 15,1 3-10-15,3-3-8 0,-1 0-4 0,0-3-7 0,-1 2-3 16,2-2-3-16,-1-1-4 0,-1 0-4 15,0-2-4-15,-1 3-3 0,0-8 0 0,-1 1 1 16,-2-1-8-16,1 1 3 0,-3-3-7 0,-5 2 3 0,4 0-3 16,-8 0-2-16,1-2 9 0,-2 13-6 0,-3-18 0 15,-3 4-8-15,-5 3 5 0,1 1 10 0,-3 3 3 16,-5-4 2-16,-3 1 2 0,-5 2 3 0,1 2 0 16,4 1 0-16,2 4-1 0,-1 1-1 0,-5 0-7 15,7 1 3-15,0 4-2 0,3 1 2 0,-3-1-4 16,5 2-2-16,6 0 0 0,-4 3-3 0,1-1 0 15,1 0 1-15,4 1-6 0,1 0-3 0,2 3 3 16,-2 0 1-16,2 0 2 0,2-13-3 0,6 21-2 0,-3-10 3 16,3-1-2-16,2-3 1 0,2 4 0 0,4-4-5 15,0-1 2-15,0-3-4 0,1 2-4 16,1-1-1-16,1-3-4 0,1-1-2 0,-1-2-6 0,0 2 2 16,-1-4 3-16,1-1-1 0,1 0 1 0,-4-2-1 15,1-1 4-15,2-2-3 0,-7 1-4 16,5 0 3-16,-1-5 0 0,-5 4-1 0,2-1 6 0,-5 5 4 15,2-2 9-15,-2 2 9 0,-6 6-3 0,9-11-3 16,-5 6-5-16,-4 5-3 0,6-6-1 0,-6 6-2 16,0 0 4-16,0 0 0 0,0 0-3 0,0 0 2 15,11 18 5-15,-11-18-8 0,3 19 3 0,0-8-1 16,1-1 0-16,-1 2 1 0,3 2 6 0,0 1-2 16,1 2-5-16,1-2 1 0,1 1 0 0,0-2-13 15,-2-3-12-15,4 2-16 0,-2-1-19 0,1-6-17 16,-1 5-23-16,0-9-22 0,1 2-54 0,-10-4-140 0,20 1-338 15,-7-4 149-15</inkml:trace>
          <inkml:trace contextRef="#ctx0" brushRef="#br0" timeOffset="104504.04">12293 5922 175 0,'0'0'205'0,"-10"-4"-13"0,10 4-20 0,-12-3-18 16,12 3-12-16,0 0-18 0,0 0-11 0,-18 7-14 16,18-7-4-16,-10 9-9 0,10-9-10 0,-8 11-9 15,4-4-4-15,4-7-5 0,-2 17-10 0,2-17-3 0,2 18-6 16,1-7-4-16,4 3 1 0,1 0-5 16,1 2-3-16,1-3-3 0,8 7-6 0,-3 0 5 15,4-3-2-15,-4 2 1 0,3 2-1 0,-2 0 0 0,-4-8-1 16,2 4-1-16,1 0-1 0,-3-5-2 0,0 1-3 15,-4-2 1-15,0-2-1 0,1-4-2 16,-5 1-2-16,2 0 4 0,-6-6-3 0,3 10 0 0,-3-10 3 16,0 0-1-16,-16 15-19 0,5-11-25 0,-6-2-34 15,-1 3-48-15,-2-3-61 0,-1 0-169 0,2-1-371 16,-2-1 163-16</inkml:trace>
        </inkml:traceGroup>
        <inkml:traceGroup>
          <inkml:annotationXML>
            <emma:emma xmlns:emma="http://www.w3.org/2003/04/emma" version="1.0">
              <emma:interpretation id="{B0D902C1-7711-4387-98F3-B42E861FF45F}" emma:medium="tactile" emma:mode="ink">
                <msink:context xmlns:msink="http://schemas.microsoft.com/ink/2010/main" type="inkWord" rotatedBoundingBox="15784,6753 20881,6523 20935,7731 15839,7961"/>
              </emma:interpretation>
            </emma:emma>
          </inkml:annotationXML>
          <inkml:trace contextRef="#ctx0" brushRef="#br0" timeOffset="105255.06">14425 5396 16 0,'-6'-16'164'0,"3"8"-13"16,-3 0-15-16,0-2-7 0,-5 4-13 0,4-1-15 15,-7 0-8-15,-2 1-11 0,0 0 1 0,-4-2-4 16,5 5-6-16,-4 3-3 0,2-3-8 0,0 3-8 16,-1 2 4-16,3 1-4 0,0-2-2 15,1 3-4-15,1 1-5 0,3 0 2 0,1 2-6 0,-2 3-1 16,2 1-5-16,-1-1 0 0,1 7 6 0,3-2-2 15,0 3-2-15,0-2 3 0,3 6 0 0,0 3 3 16,3-1 0-16,3 4-1 0,-2-4 1 0,4 1 3 16,-1 2-4-16,2-2 3 0,2 2 1 0,2-2-10 15,-1 1 1-15,2 0 0 0,-4-2 0 0,8 8-3 16,-8-3-5-16,4-3 3 0,-2 7-4 0,0-6-3 0,-5-1-3 16,2 0 1-16,0 3-2 0,-1-3-1 15,-2 10 0-15,0-8-2 0,-2 7 1 0,-1-7-4 0,2 0-4 16,-1 1 5-16,-1-5-3 0,3 0 0 0,-1 0 0 15,-1-5-2-15,5 4-3 0,-3-9 1 16,0 7 0-16,-2-7 3 0,4-1-9 0,-1 2-12 0,1-5-10 16,1 5-19-16,0-2-20 0,0-6-24 0,1 4-25 15,-1-5-24-15,5 1-40 0,-2-5-204 0,3 0-407 16,-12-2 181-16</inkml:trace>
          <inkml:trace contextRef="#ctx0" brushRef="#br0" timeOffset="105715.39">13695 6134 100 0,'0'0'147'16,"0"0"-11"-16,0 0-13 0,21-11-16 0,-7 9-5 15,2-1-9-15,0 2-2 0,4 1-5 0,5-4-6 16,-6 7-13-16,8-2-3 0,0-1 0 0,2 0-7 16,-3 1-9-16,4 2 3 0,-1 1-9 0,-1-2 3 15,-1 2-8-15,4-1-8 0,2 4 8 0,-5-4 0 16,12 2-8-16,-8 1-2 0,7 1-4 0,-13-4 1 16,13 6-5-16,-9-7 2 0,1 5-4 0,1-3-2 15,-3 3 0-15,4-1 1 0,6-2-4 0,0-3-1 16,-8 0-2-16,-1 0 2 0,1-1-3 0,-1 0 2 15,1 4-3-15,1-4-1 0,1-5 3 0,-5 0-2 0,3 4 4 16,9-2 1-16,-13-1 2 0,2 1 3 0,-10-1 5 16,-1 0-2-16,-5-2 3 0,2 0-4 0,-3-2-3 15,-1-2-3-15,-2 2-2 0,-6 2 1 0,0-5-2 16,-3 11 0-16,-5-20-3 0,-2 7-8 0,-7 0 3 16,-10 3 2-16,-3 0-2 0,-1 1-2 0,-12 1 1 15,1 0 2-15,-1 2-3 0,0 4-1 0,-1 0 1 16,10 1-4-16,3 2-10 0,1 1-10 0,0 0-14 15,8 7-13-15,-5-3-25 0,7 1-23 0,5 0-52 16,-3 1-135-16,9-3-308 0,2 2 137 0</inkml:trace>
          <inkml:trace contextRef="#ctx0" brushRef="#br0" timeOffset="106791.93">15272 6143 19 0,'21'-12'208'15,"-1"-1"-16"-15,6 2-15 0,-4-4-18 0,2-2-10 16,-3-3-17-16,13-5-13 0,-4 1-7 0,-2-5-19 16,-1-2-12-16,4 0-19 0,-4-4-18 0,2-3-15 15,-4 2-10-15,0-3-14 0,-4-3-9 0,-1 3-1 16,-7-2-6-16,-4 2 9 0,-5-2-4 0,-1 3 5 15,-3 0-8-15,-7 9 6 0,-5-6-2 0,-1 1 4 0,-1 9 8 16,-5-7 11-16,-1 11-3 0,3 0 8 0,-7 0-3 16,3 5 8-16,-5 1 4 0,4 5-3 0,-2-1 3 15,2 1-5-15,2 5-2 0,1 4-1 0,4 0-1 16,-4 5 0-16,1 3-6 0,-3 7 3 0,6-4-4 16,-4 8 2-16,1 2 0 0,0 2 7 0,2 9-5 15,-2 4-1-15,6 0 2 0,3 1-2 0,0 1-7 16,4 5 5-16,1 0-2 0,4-2-2 0,3 2 3 15,-2-3 1-15,4 2-3 0,5-4-2 0,-2 0 1 16,7-1-3-16,0-3 0 0,-1 1 1 0,6-2-2 16,-5-9 0-16,3 0-1 0,1 0 1 0,2-3-4 15,4 1 1-15,1-5 1 0,-3-1-3 0,13 3-1 16,-7-7 1-16,-1 0 0 0,2-5-1 0,0 1-1 16,8-4 2-16,-9 1-2 0,2-3 3 0,0 2-2 0,-4-3 0 15,3-3-2-15,-2 3-1 0,2-3 1 0,1-2-3 16,-4 1 4-16,3-5-4 0,0 1-2 0,-2-2 0 15,4-1-7-15,2-4-2 0,3-4-2 0,-13 3-8 16,7-6-10-16,1-2-3 0,-11 2-16 0,4-5-7 16,-4-4-8-16,1 0-5 0,-2-3 0 0,0-1-9 15,-6-2-7-15,-2-2 8 0,0 1 8 0,-6-4 0 16,0 7 13-16,-5-1 14 0,-2-2 1 0,-5 3 7 16,-2 5 1-16,-1 5 0 0,-6-8 13 0,2 10 15 15,-6 2 1-15,-1-1 8 0,-10-3 5 0,7 6 10 16,-3 5-3-16,-2 1 2 0,1 2 10 0,0 3-9 0,0-1 7 15,0 4 7-15,2 1 5 0,0 4 5 16,4 4-6-16,-4 0-2 0,5 1-1 0,-2 4-4 16,-2 4 4-16,3 3 3 0,5 4-2 0,-4 2 0 0,4 1-1 15,-1 11 1-15,0 1-3 0,3 0-4 0,2 1 1 16,3 5-2-16,2 1-4 0,4 0 5 16,1 0-1-16,7 0-4 0,1 0-3 0,1-2 3 0,1 0-13 15,4-2 4-15,1 1 3 0,2-3 0 0,4-3-13 16,-1 2 12-16,-3-14 2 0,4 2-2 0,2-3-2 15,-3 2-1-15,3-7-4 0,2 3 3 0,2-7-2 16,-1 2 3-16,3-2-3 0,-1-3 0 0,4-2-7 16,2 0 1-16,-4-5-7 0,3 2-9 0,-2-3 6 0,3-3-10 15,-5-4-4-15,3 1-2 0,-3 0 3 16,1-3-9-16,-1-2 2 0,0-1 4 0,-3 3 4 16,-2 2 0-16,-4-2 7 0,-3-1 1 0,0 5 7 0,-3-2 6 15,-2 1-6-15,-2 3 1 0,-8 3 4 0,15-5-15 16,-15 5 11-16,9-3 2 0,-9 3 1 0,0 0-3 15,0 0 3-15,13 8 3 0,-13-8-2 0,4 9 3 16,-4-9 4-16,2 9 0 0,-2-9 2 0,6 9 4 16,-6-9 4-16,10 10 9 0,-4-5-3 0,-1 0 0 15,5 0-3-15,2-1 1 0,-1-3-3 0,2 0 0 16,5 3 1-16,1-4-2 0,7 3-2 0,-5-1-2 16,-5-4-1-16,9-1-1 0,-4-1-4 0,-3 2 2 15,1-2 5-15,-4-3-18 0,3 4 10 0,-3-6 5 16,-3 2-2-16,0-3-3 0,-3-1 0 0,-3 2 1 15,0 0 4-15,-3 0 0 0,-3 9-3 0,0-18 3 0,-5 3 1 16,-4 6-2-16,1-5 1 0,-7 4 0 16,-3 3-5-16,-5-7 7 0,-2 6-5 0,0 6 1 15,-2-6 1-15,0 5-3 0,8 3 0 0,-2 0-6 0,1 0 4 16,2 0-8-16,2 2-18 0,3 3-12 0,-1 1-15 16,2-1-24-16,5 2-18 0,1-1-34 0,6-6-183 15,-5 11-331-15,5-11 146 0</inkml:trace>
          <inkml:trace contextRef="#ctx0" brushRef="#br0" timeOffset="107367.98">17078 5970 17 0,'0'0'227'16,"0"0"-25"-16,0 0-22 0,0 0-17 0,0 0-19 0,0 0-17 15,0 0-8-15,18 18-11 0,-15-15-7 16,3 4-8-16,0 3-6 0,-1-4-8 0,-2 3-4 16,8 1-9-16,-5 0-5 0,4-1-3 0,1 2-6 0,1-3-5 15,1 0-2-15,1 0-8 0,-1 1 2 0,-6-6-4 16,5 1 0-16,-1 2-8 0,2-5 4 0,4 5-14 16,-4-5 5-16,3-1-2 0,-4-1 0 0,-12 1 1 15,26-7-4-15,-17 1-2 0,7 0 0 0,3 1-2 16,-2-6-1-16,-4 2-2 0,1 0-1 0,-1-2-2 0,1-1 1 15,-1-2-4-15,-1 2 5 0,0 0-5 0,-3 1 2 16,1 2-1-16,-2-1-3 0,-2 5 1 16,0-2 4-16,-6 7 1 0,7-11-4 0,-7 11-3 0,6-7 0 15,-6 7-2-15,0 0 2 0,4-6-3 0,-4 6 2 16,0 0 0-16,0 0 1 0,0 0-1 0,0 0 0 16,0 0 1-16,6 24-3 0,-6-24 3 0,3 13-1 15,-1-3 1-15,-2-10-1 0,0 18 1 0,4-7 2 16,-1-4-1-16,3 2-1 0,-4 2-1 0,2-3 3 15,2-1-4-15,-6-7 2 0,11 14 2 0,1-7 3 16,0-1-3-16,0-2-1 0,2 3 4 0,4-3-1 16,3-4-4-16,2 1 4 0,2-1-2 0,2-1-4 15,-8-1 5-15,8 0-1 0,-3-7 3 0,0 4 2 16,0-5 1-16,-4-1 11 0,-2 4 4 0,-1-4-4 16,2-3-3-16,-5 1 8 0,-1-8-2 0,-3 7 3 15,-2-3-4-15,-2 3 4 0,-3-4-3 0,1 5-2 0,-4-2-7 16,0 1 3-16,0 14-4 0,-4-21-9 15,1 12-7-15,-3 4-8 0,-5-1-15 0,11 6-16 0,-14-8-15 16,14 8-10-16,-18 0-16 0,18 0-8 0,0 0-17 16,-15 5-2-16,15-5-16 0,0 0-24 0,0 0-186 15,0 0-362-15,0 0 161 0</inkml:trace>
          <inkml:trace contextRef="#ctx0" brushRef="#br0" timeOffset="107774.21">18336 5712 4 0,'-6'-6'199'0,"6"6"-2"16,-11-11-20-16,11 11-17 0,-9-4-17 0,9 4-12 16,-12-4-16-16,12 4-12 0,0 0-12 0,-15 1-7 0,15-1-10 15,0 0-4-15,-14 7-8 0,14-7-6 0,-6 11-4 16,6-11-5-16,-6 12-7 0,2-4-2 0,4-8-3 15,0 15-5-15,0-15-5 0,0 19 1 0,-2-11-1 16,2-8-5-16,2 17 0 0,1-6-4 0,-3-11 2 16,3 17-2-16,1-8-3 0,-1 0 0 0,0 1-2 15,0 0 1-15,2-3-12 0,1 3 11 0,-3 1 0 16,3-3-2-16,1 5 2 0,-1-4-5 0,0-1 2 16,0 3-2-16,1 0-1 0,-1-4 1 0,2 6-4 15,-2-2 1-15,1-4-8 0,-2 0 8 0,-2 3 0 16,1-2 5-16,-4-8-6 0,6 13 1 0,-6-13 0 15,5 8 1-15,-5-8 1 0,3 10 12 0,-3-10 14 0,0 0 1 16,0 0 4-16,-8 12-4 0,8-12 0 16,-18 0-8-16,18 0 3 0,-18 0-6 0,8 0-15 15,10 0-17-15,-22 0-20 0,22 0-14 0,-18 0-26 0,18 0-15 16,-17-1-27-16,17 1-22 0,-9-4-198 0,9 4-359 16,0 0 159-16</inkml:trace>
          <inkml:trace contextRef="#ctx0" brushRef="#br0" timeOffset="108228.35">18754 5963 18 0,'0'0'243'16,"0"0"-15"-16,0 0-24 0,0 0-9 0,9 3-21 0,-9-3-15 15,0 0-16-15,0 0-15 0,0 0-11 0,0 0-17 16,0 0-5-16,0 0-7 0,0 0-12 0,0 0 2 16,0 0-9-16,0 0 3 0,0 0-8 0,0 0 2 15,-7 22-12-15,7-22 2 0,0 0-4 0,0 0-9 16,0 0 0-16,-2 14-4 0,2-14-5 0,0 0 2 15,0 0-2-15,0 0 2 0,0 0 1 0,0 0 9 16,0 0 5-16,0 0 8 0,0 0 8 0,0 0 11 16,0 0-4-16,0 0 2 0,0 0-11 0,0 0-6 15,0 0 3-15,0 0-3 0,0 0 3 0,0 0-10 0,13-30-5 16,-13 30-2-16,2-13-1 0,-2 13-4 16,0-13-3-16,0 13-1 0,0-13-5 0,0 13-7 0,0 0-1 15,0-16-2-15,0 16-9 0,0 0-7 0,-2-12-20 16,2 12-15-16,0 0-18 0,-9-5-11 0,9 5-14 15,0 0-21-15,-16 0-22 0,16 0-20 0,0 0-19 16,-24 2-15-16,24-2-21 0,-16 0-29 0,16 0-222 16,-21 0-479-16,21 0 213 0</inkml:trace>
          <inkml:trace contextRef="#ctx0" brushRef="#br0" timeOffset="108630.6">18775 5644 121 0,'0'0'242'0,"0"0"-9"0,1-9-5 16,-1 9-10-16,0 0-6 0,0 0-10 0,0-17-9 15,0 17-8-15,0 0-11 0,0 0-7 0,0-14-1 16,0 14-10-16,0 0-6 0,0 0-4 0,-1-18-17 16,1 18 1-16,-2-10-3 0,2 10-12 0,0 0-3 15,0 0-5-15,-3-14-12 0,3 14 3 0,0 0-6 16,3-13-10-16,-3 13-12 0,0 0-2 0,2-11-6 15,-2 11-7-15,0 0-3 0,0 0-8 0,0 0-7 16,-5-14 0-16,5 14-18 0,0 0-22 0,0 0-22 0,0 0-48 16,0 0-27-16,0 0-36 0,0 0-35 0,0 0-22 15,0 0-44-15,0 0-74 0,0 0-202 16,0 0-555-16,-26 7 245 0</inkml:trace>
        </inkml:traceGroup>
      </inkml:traceGroup>
    </inkml:traceGroup>
    <inkml:traceGroup>
      <inkml:annotationXML>
        <emma:emma xmlns:emma="http://www.w3.org/2003/04/emma" version="1.0">
          <emma:interpretation id="{AB3D2603-1839-46E3-A0AE-AB9CC6F047A5}" emma:medium="tactile" emma:mode="ink">
            <msink:context xmlns:msink="http://schemas.microsoft.com/ink/2010/main" type="paragraph" rotatedBoundingBox="5437,9468 16485,8909 16683,12814 5635,1337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C1319BC-5F1A-4545-B56F-3FBD300747FE}" emma:medium="tactile" emma:mode="ink">
              <msink:context xmlns:msink="http://schemas.microsoft.com/ink/2010/main" type="line" rotatedBoundingBox="5437,9468 12862,9093 12908,10011 5484,10386"/>
            </emma:interpretation>
          </emma:emma>
        </inkml:annotationXML>
        <inkml:traceGroup>
          <inkml:annotationXML>
            <emma:emma xmlns:emma="http://www.w3.org/2003/04/emma" version="1.0">
              <emma:interpretation id="{FB96261F-B554-48C3-9259-A6E4E2C6EC7A}" emma:medium="tactile" emma:mode="ink">
                <msink:context xmlns:msink="http://schemas.microsoft.com/ink/2010/main" type="inkWord" rotatedBoundingBox="5437,9468 8566,9310 8612,10201 5482,10359"/>
              </emma:interpretation>
            </emma:emma>
          </inkml:annotationXML>
          <inkml:trace contextRef="#ctx0" brushRef="#br0" timeOffset="122316.29">3357 8507 171 0,'0'0'181'0,"0"0"-15"15,0 0-16-15,0 0-19 0,0 0-10 0,0 0-13 16,0 0-6-16,0 0-13 0,0 0-5 0,0 0-6 16,0 0-9-16,0 0-9 0,0 0-5 0,0 0-6 15,0 0-1-15,0 0-8 0,0 0 0 0,-13 11 0 16,13-11 0-16,0 0-2 0,-5 11-3 0,5-11-2 0,0 0-1 15,0 13-1-15,0-13 0 0,0 0 1 0,0 17-6 16,0-17-1-16,0 14-2 0,2-3 0 0,-2-11 2 16,4 18-5-16,-2-10 5 0,5 4-5 0,-4-1 0 15,3 0-1-15,4 1-1 0,-4-1 1 0,2 1 0 16,4-1-2-16,1-2-2 0,-1 1-1 0,3-2-2 16,1-1-6-16,2-1 9 0,0 3-5 0,2-7 1 15,-1 2-1-15,3-2 1 0,-2-1-5 0,1 2 1 16,-3-6 0-16,1 0 0 0,-4 3-5 0,1-5 3 15,1 3 1-15,1-6 0 0,-4 2 1 0,3-2-2 16,-5 0 1-16,4-3-4 0,-2-1-3 0,-5 1 7 16,2-1-2-16,-5-2-3 0,3 1 0 0,-3 0 0 0,2 1 0 15,-2 0 5-15,0-2-6 0,-5 3-3 0,-1 11 6 16,5-14-3-16,-4 8-1 0,-1 6 1 16,3-15 2-16,-3 15-2 0,3-9-1 0,-3 9 0 0,0 0-2 15,0 0 0-15,0 0-1 0,0 0 1 0,0 0-2 16,0 0 4-16,0 0-5 0,0 0 8 0,0 0-3 15,0 0 1-15,0 0-1 0,0 0 2 0,-15 34 2 16,15-24-1-16,0-10 4 0,-1 21-3 0,2-6 7 16,-1-4-3-16,2 2 0 0,-1 0 1 0,5 0 2 15,0 0-2-15,-1 0 3 0,1-5 1 0,3 7 5 16,4-6 0-16,0 1 3 0,2-3-2 0,5 0 0 16,-2 0-1-16,2-1-2 0,0-2-3 0,7-2 6 0,0 3-6 15,-2-7 1-15,0 2 0 0,-1-3-2 0,1 1-1 16,-7-2-2-16,9-2-2 0,-10-1 4 15,2 0-1-15,3-4 0 0,-1-2-3 0,-1-1 0 0,1-4-6 16,-2 2 6-16,-3-5-5 0,2-3-3 0,0 1-3 16,-1-1-5-16,2-9-3 0,0 2 2 0,1-3-3 15,-4 3-5-15,-2 6-2 0,2-10 7 0,-1 1-7 16,0 2 8-16,-3 5-4 0,-2 2 4 0,2-2 1 16,-3 1 2-16,1 0 1 0,-4 0 0 0,5 4 1 15,-4-3-1-15,-1 4 4 0,0 3 1 0,2-4 5 16,-2 8-3-16,-3-4 5 0,3 5 4 0,-3-2 5 15,-2 4 0-15,1 0 1 0,-2 11-2 0,4-15 5 16,-4 15-2-16,3-14-4 0,-3 14-3 0,0 0-3 0,4-9 1 16,-4 9-4-16,0 0 3 0,0 0-3 15,0 0-1-15,0 0 3 0,0 0 1 0,0 45-2 16,-1-26 0-16,-2 4 4 0,3 3 1 0,-6 2 5 0,2 7-2 16,-2 3-4-16,0-3 5 0,1 3-1 0,-1 1 2 15,0-1-1-15,-1 0 0 0,5 0-3 16,-1-2 5-16,-1 1-6 0,7-11-1 0,-3 10 0 0,0-10 2 15,1-2-1-15,1 1 0 0,-1-1 2 0,1-6-3 16,2 0-4-16,2-4 4 0,-3 0-1 0,-3 0 1 16,6-6-2-16,2 1 4 0,-2 0 0 0,0-3 0 15,1 1 0-15,2-1-1 0,-2-4-2 0,4-1 3 16,5-1 1-16,-1-1-3 0,2-1 0 0,-1-5-3 16,0-3 1-16,-1 3-1 0,6-8 1 0,-6 5 1 15,4-6-2-15,1 2-3 0,-5 2 1 0,3 0 2 16,-5 3-4-16,-4-4 2 0,1 4 0 0,-1 2-1 15,-1 0 3-15,-2 1 0 0,-2-1-3 0,-4 7 1 0,9-7-2 16,-9 7-2-16,8-6 0 0,-8 6-1 0,0 0 1 16,9-6-1-16,-9 6-2 0,0 0 2 15,0 0 0-15,0 0-1 0,0 0 2 0,0 0 1 0,0 0 0 16,6 20 5-16,-6-20-4 0,3 17 2 0,-3-10-3 16,0-7 1-16,1 18 2 0,2-10 1 0,0 1 0 15,-3-9 3-15,6 15 0 0,-3-6-2 0,-3-9 3 16,3 14 0-16,2-11-4 0,-5-3 2 0,8 8 1 15,-8-8 2-15,14 8-2 0,-8-5 2 0,4-1-3 16,-10-2 2-16,32-2-2 0,-19-2 3 0,6-3 0 16,-2 4-4-16,2-5 2 0,-2 0 3 0,2-2-5 15,-6 0 3-15,2 0-3 0,-1-1 0 0,-1 1-1 16,-2-1 0-16,1 3 0 0,-5 1-5 0,2 1 5 0,-3 0-3 16,-6 6-1-16,10-12 1 0,-10 12-1 0,9-6 1 15,-9 6-2-15,8-5 1 0,-8 5-3 16,0 0 0-16,0 0-2 0,0 0 3 0,13 11 1 0,-13-11-3 15,6 13 2-15,-3-4 2 0,0 0 3 0,3-1-2 16,2 6 1-16,-5-5 0 0,0 2 2 0,-1-3 0 16,6 4-1-16,-2-3-1 0,3 0 2 0,-5-3 1 15,2 4-1-15,-6-10 1 0,14 10 4 0,-8-4-2 16,-6-6-2-16,10 10 2 0,-4-8-2 0,-6-2 5 16,11 4-6-16,-11-4-13 0,14 2-15 0,-14-2-18 15,0 0-15-15,17-2-14 0,-17 2-26 0,7-6-23 16,-7 6-26-16,9-16-24 0,-9 7-228 0,0-7-432 15,6-1 191-15</inkml:trace>
          <inkml:trace contextRef="#ctx0" brushRef="#br0" timeOffset="122511.02">5402 8242 183 0,'-3'-13'204'0,"3"-1"-11"15,3-1-11-15,-3 4-10 0,4 0-17 0,-1 1-14 16,0 0-13-16,-3 10-15 0,3-13-9 0,-3 13-12 15,0-14-11-15,6 6-13 0,-6 8-22 0,0 0-16 16,7-7-16-16,-7 7-13 0,0 0-25 0,9-5-15 16,-9 5-16-16,0 0-17 0,0 0-32 0,0 0-45 15,24 5-95-15,-24-5-265 0,18 0 117 0</inkml:trace>
          <inkml:trace contextRef="#ctx0" brushRef="#br0" timeOffset="122790.98">5669 7987 48 0,'0'0'229'0,"0"0"-19"0,0 0-22 0,6-8-22 0,-6 8-15 15,0 0-3-15,0 0-3 0,0 0-7 0,10 22-7 16,-4-10-9-16,0 1-3 0,-3 4-6 0,1-3-1 16,2 4-9-16,3 5-8 0,-6 0-2 15,5 1-3-15,-2-1-6 0,4 2-3 0,-4 0-6 16,2-1-7-16,1 1-7 0,1-2-1 0,-1 1-7 0,-2 2-3 15,5-2-3-15,-6 0-3 0,2 0-5 0,4-3-2 16,-5-5-7-16,-4 2 1 0,3-3-5 0,-1 1 2 16,1-1-7-16,-1 1 1 0,1-3-8 0,-1-2-9 15,-2-1-17-15,0 0-19 0,0 1-19 0,0-2-19 16,-3-9-16-16,0 16-18 0,4-10-13 0,-4-6-15 16,6 13-13-16,-6-13-11 0,9 5-25 0,-9-5-188 15,0 0-396-15,14-1 175 0</inkml:trace>
          <inkml:trace contextRef="#ctx0" brushRef="#br0" timeOffset="123142.93">6056 8608 127 0,'11'-4'170'0,"-11"4"-3"0,10-2-7 0,-10 2-13 0,12-4-4 15,-12 4-15-15,14-5-2 0,-14 5-7 0,16 0-7 16,-4-2-5-16,-5-1-7 0,-7 3-14 0,23-2-3 16,-7 0-5-16,-2-2-8 0,1 3-4 15,4-5-8-15,-6 3-5 0,7 1-5 0,-1-3-3 0,0 1-5 16,-2-2-3-16,2 0-6 0,-5-3 0 0,2 2-2 15,-7 4-6-15,4-3-1 0,-7-2-1 0,8 0-4 16,-8 0-3-16,0 1-4 0,-5-4-1 0,5 0-2 16,-6 11-5-16,0-20 1 0,0 11-4 0,-6-3 2 15,6 12-6-15,-13-15 4 0,7 9-3 0,-8 1 5 16,-2 1-5-16,0-2 1 0,-4 6-1 0,7 0 3 16,-7 0-4-16,6 2 5 0,-6 3 4 0,7 3-4 15,-7 2 7-15,7 0-2 0,0 1-1 0,1 0 3 16,1 2 0-16,5-1-2 0,-1 1 1 0,1 1 4 0,3 2 3 15,3-1-4-15,3 1 6 0,0-1-3 16,1 0 2-16,8-2-5 0,-4 4 1 0,4-6 1 0,1 2 1 16,3-2-3-16,-2 0-1 0,11 2 1 0,0-1-9 15,-2-1-14-15,4-2-27 0,-5 1-33 16,0-2-31-16,5-2-46 0,-1-1-227 0,-7-4-409 0,3 0 181 16</inkml:trace>
        </inkml:traceGroup>
        <inkml:traceGroup>
          <inkml:annotationXML>
            <emma:emma xmlns:emma="http://www.w3.org/2003/04/emma" version="1.0">
              <emma:interpretation id="{F06E958A-AE95-43DB-A32B-27CC9111FD9F}" emma:medium="tactile" emma:mode="ink">
                <msink:context xmlns:msink="http://schemas.microsoft.com/ink/2010/main" type="inkWord" rotatedBoundingBox="9943,9633 12882,9484 12908,10011 9969,10159"/>
              </emma:interpretation>
            </emma:emma>
          </inkml:annotationXML>
          <inkml:trace contextRef="#ctx0" brushRef="#br0" timeOffset="123982.9">7819 8236 24 0,'0'0'226'15,"0"0"-13"-15,8-7-9 0,-8 7-21 0,0 0-18 16,0 0-16-16,12-3-12 0,-12 3-9 0,0 0-9 16,0 0-12-16,0 0-8 0,17 13-6 0,-17-13-5 15,9 10-6-15,-6-6-3 0,5 7-8 0,-5-3-4 16,0 2-4-16,4 2-1 0,-1 2-4 0,-3-1-4 15,0-2-2-15,0 0-5 0,3 0-4 0,-1 3-2 16,-2-3-4-16,0 4-3 0,0-2-4 0,1-3-1 0,-1 3-3 16,-1-3-2-16,-2-10-3 0,1 18-4 0,2-9-1 15,0-1 3-15,-3-8-4 0,3 18-1 16,0-11-2-16,-3-7-1 0,0 11 0 0,0-11-2 0,3 11 1 16,-3-11 0-16,0 0-2 0,1 13 0 0,-1-13-1 15,0 0 0-15,0 0 4 0,0 0 1 16,0 0-2-16,0 0 0 0,3 7-1 0,-3-7 3 0,0 0-7 15,0 0 1-15,0 0 0 0,0 0 0 0,0 0 0 16,3-37-3-16,0 25 5 0,0-1-1 0,3 0-3 16,-4-2-4-16,4 3 2 0,-3-3 1 0,1 2-8 15,4-1-1-15,-1-3-1 0,-1 4-4 0,5-3-1 16,-2 3 2-16,1 0-2 0,-1 1 3 0,1-1 2 16,1 2 0-16,-2 1 0 0,1 0 0 0,2 0 0 15,-1 2 0-15,-1 2 3 0,2-1-1 0,-3 1-1 0,4-1 1 16,1-1-2-16,-4 4 5 0,2-1-3 15,0 2 2-15,-2-1 0 0,-2 1-1 0,5 1 0 0,-13 2 1 16,18-4-2-16,-18 4 4 0,17 0-5 0,-7 2 1 16,-10-2 2-16,16 4 1 0,-5 1-4 0,-5 0 3 15,0 1 1-15,1 4 4 0,-1 0 3 0,-3 1 2 16,3 2-2-16,2 1 4 0,-2 3 1 0,0-1 3 16,0-1 2-16,-3 3 0 0,4-3-1 0,-3 2 1 15,2 0-2-15,0-2-3 0,0 0 0 0,2 7 1 16,-2-7 0-16,0-1 1 0,0 0-1 0,-2 0-2 15,2-4-9-15,0 5-16 0,-1-6-20 0,-2 4-25 0,0-1-33 16,0-1-24-16,-2-1-42 0,-1-10-56 0,6 11-193 16,-6-11-441-16,0 0 196 0</inkml:trace>
          <inkml:trace contextRef="#ctx0" brushRef="#br0" timeOffset="124781.22">9020 8111 43 0,'-14'-1'165'15,"14"1"-10"-15,0 0-4 0,0 0-8 0,0 0-9 0,-15-4-5 16,15 4-11-16,0 0-8 0,0 0-2 0,0 0-3 16,0 0-11-16,0 0-7 0,0 0-7 15,-9-3-10-15,9 3-6 0,0 0-7 0,0 0-9 0,0 0-2 16,0 0 3-16,0 0-1 0,0 0 0 0,0 0 0 15,0 0-6-15,0 0-2 0,27 19-1 0,-18-14-5 16,-1-3-4-16,8 3 2 0,-5 2-4 0,5 0-5 16,-1-2-1-16,1 2-1 0,1-4 1 0,2 5-5 15,0-1-1-15,5-1 2 0,0 1-1 0,2 1-10 16,-10-3 3-16,3-2 0 0,8 1-1 0,-6 2 0 16,-3-2 0-16,1 1-2 0,1-2 0 0,-4 1-3 15,1-2 3-15,-4 3-3 0,2-4 2 0,-5 4 0 0,-1-5-5 16,-9 0 3-16,20 3-1 0,-20-3 0 15,15 2 2-15,-8-1 0 0,-7-1-1 0,12 4 8 16,-12-4 4-16,0 0-1 0,13 1 3 0,-13-1 3 0,0 0-2 16,0 0 6-16,0 0 1 0,14 0-3 0,-14 0-1 15,0 0-1-15,0 0-4 0,0 0 1 0,0 0-1 16,0 0-4-16,0 0 0 0,0 0-6 0,0 0 0 16,0 0 0-16,0 0 0 0,0 0-2 0,0 0-2 15,0 0 0-15,0 0 3 0,0 0 0 0,-26 23-4 16,18-15 1-16,-6-1 0 0,1 3 2 0,-2-1 4 15,-3 3-7-15,-2 2 0 0,-5 0 3 0,1 0 2 16,-4-1-6-16,1 4 5 0,-7 3 0 0,-1-4 3 16,9-1-5-16,-7 3-5 0,7-5 7 0,0 1-7 15,0 3-12-15,4-4-15 0,-3 0-13 0,8 3-19 16,-2-2-16-16,2-2-20 0,4-1-28 0,-1 1-21 16,6-5-35-16,-3 3-200 0,2-3-409 0,6 0 181 0</inkml:trace>
          <inkml:trace contextRef="#ctx0" brushRef="#br0" timeOffset="125750.97">10153 8187 135 0,'0'0'177'0,"0"0"-10"0,0 0-5 16,-7-5-11-16,7 5-14 0,0 0-9 0,0 0-16 16,0 0-11-16,0 0-5 0,0 0-10 0,0 0-8 15,0 0-6-15,0 0-2 0,-20 9-5 0,20-9-3 16,-3 11-3-16,3-11-6 0,-4 9 2 0,4-9-4 16,-6 15-2-16,4-6-4 0,2-9-5 0,-3 11 0 15,0 0-4-15,3-11-1 0,0 16 0 0,0-16-3 16,2 21-1-16,-1-13-1 0,-1-8-2 0,3 19-2 0,0-12 1 15,3 4-4-15,0-3 1 0,0 1 0 0,2-2-1 16,4 5-2-16,-3-1 1 0,3-5-1 0,1 1 1 16,-1 1-2-16,3 1-5 0,3-7 1 0,-3 3-1 15,3-1-1-15,-2-4 0 0,3 5-3 0,1-5 0 16,-1 1-2-16,2-2-1 0,4 1 3 0,-5-2-3 16,5-1-2-16,-6-1 0 0,-1-1 0 0,2 0 1 15,4-5-1-15,-5 6-2 0,-3-3 1 0,2 1 1 16,-3-1-3-16,3-1 3 0,-1 1 3 0,-1-1-1 15,-1-3 0-15,-2 2 1 0,1-2-2 0,-2 0-1 16,0 2 1-16,-3-5-3 0,1 3 5 0,-1 2 0 16,0-3 0-16,0 2 1 0,-5 1 4 0,1 0 3 15,1 2-1-15,-2-3-3 0,-4 10 1 0,3-15 1 16,-3 5 0-16,0 10 1 0,-6-17-2 0,5 7-1 0,1 10-3 16,-11-15 1-16,7 5-1 0,-5 2 0 15,-2-1-1-15,-1-1-5 0,1 2 1 0,-1-2 0 16,-3 3-2-16,1 2-1 0,-5-1 1 0,2-1-2 0,-2 4-4 15,-6-4 9-15,-1 4-1 0,1-1-2 16,1 3-3-16,-3 2-11 0,2-1-11 0,6 4-16 0,-8-1-15 16,7 4-25-16,-5 0-18 0,0 1-23 0,-2 3-30 15,4-5-35-15,-2 7-222 0,3-6-439 0,-1 4 193 16</inkml:trace>
        </inkml:traceGroup>
      </inkml:traceGroup>
      <inkml:traceGroup>
        <inkml:annotationXML>
          <emma:emma xmlns:emma="http://www.w3.org/2003/04/emma" version="1.0">
            <emma:interpretation id="{E035049F-BC3B-4080-87BD-E0F30307E8A9}" emma:medium="tactile" emma:mode="ink">
              <msink:context xmlns:msink="http://schemas.microsoft.com/ink/2010/main" type="line" rotatedBoundingBox="9914,10920 15691,10622 15734,11462 9957,11761"/>
            </emma:interpretation>
          </emma:emma>
        </inkml:annotationXML>
        <inkml:traceGroup>
          <inkml:annotationXML>
            <emma:emma xmlns:emma="http://www.w3.org/2003/04/emma" version="1.0">
              <emma:interpretation id="{14982024-4EEF-48A8-B475-BD33DB10D345}" emma:medium="tactile" emma:mode="ink">
                <msink:context xmlns:msink="http://schemas.microsoft.com/ink/2010/main" type="inkWord" rotatedBoundingBox="9914,10920 12455,10789 12498,11629 9957,11761"/>
              </emma:interpretation>
            </emma:emma>
          </inkml:annotationXML>
          <inkml:trace contextRef="#ctx0" brushRef="#br0" timeOffset="130308.13">7918 9761 109 0,'6'-7'203'0,"-6"7"-20"16,0 0-17-16,0 0-21 0,0 0-14 0,0 0-9 0,0 0-10 16,0 0 0-16,0 0-2 0,0 0-3 15,0 0-5-15,0 0-4 0,-6 38-4 0,6-27-1 16,0 1-4-16,3 3-9 0,0 0-3 0,-3 1 2 0,4 2-7 15,-1 2-6-15,0-4-6 0,3 7-1 0,0-2-11 16,0 3 0-16,-2-6-4 0,2 2-3 16,3 4-5-16,-1-6-3 0,1-3-2 0,-2 2-2 0,2-2-7 15,-1 1 3-15,-2 0-7 0,4-1 3 0,-1 0-6 16,-2-1-10-16,-1-2-11 0,-3-3-16 0,2 2-15 16,-2-1-12-16,-3-10-14 0,0 17-23 0,0-17-9 15,-8 16-17-15,5-9-24 0,-3 1-24 0,6-8-194 16,-16 4-382-16,16-4 169 0</inkml:trace>
          <inkml:trace contextRef="#ctx0" brushRef="#br0" timeOffset="130806.51">7830 9628 3 0,'0'0'194'0,"-6"-16"-19"0,1 10-4 0,5 6-9 16,-9-14-8-16,9 14-9 0,-3-13-6 0,3 13-4 15,-4-11-11-15,4 11-7 0,-6-11-10 0,6 11-7 16,0 0-9-16,0 0-6 0,-6-13-8 0,6 13-8 15,0 0-12-15,0 0 0 0,0 0-9 0,0 0-2 16,0 0-6-16,0 0 0 0,13-6-9 0,-13 6-2 16,20 2-4-16,-20-2-2 0,28 7-5 0,-9-3 0 15,-1 0-2-15,8 3-5 0,-4 1 4 0,6 2-4 0,-2-2 0 16,1 0 0-16,-2 2-4 0,-1 1 1 0,4-1 1 16,-3 0-1-16,-1 1-2 0,-1-1 1 0,-7-2-6 15,3 0 4-15,-2 2-1 0,-1-4-1 0,-2 4 0 16,-2 0 0-16,1-2-2 0,-1 0 0 0,-5 0 1 15,-1-6 2-15,-1 4-3 0,1 1 0 0,-6-7-2 16,10 8 1-16,-10-8-1 0,2 10 2 0,-2-10 0 16,0 0 2-16,0 0 2 0,0 0-2 0,-14 11 3 15,14-11-6-15,-18 3 3 0,18-3 0 0,-20 0-4 16,8 0-2-16,12 0-7 0,-24 0-7 0,12 0-15 16,0 0-9-16,12 0-19 0,-21-1-13 0,9-1-15 15,12 2-24-15,-19 0-16 0,19 0-34 0,-14-4-160 16,14 4-347-16,-7-3 154 0</inkml:trace>
          <inkml:trace contextRef="#ctx0" brushRef="#br0" timeOffset="131388.97">8510 9725 188 0,'0'0'217'0,"10"-4"-19"0,-10 4-17 15,0 0-16-15,9-3-16 0,-9 3-16 0,0 0-14 16,0 0-11-16,18 3-12 0,-18-3-5 16,9 8-10-16,-9-8-8 0,9 12-4 0,-5-7-8 0,-1 3-3 15,3 1-10-15,-1 0 0 0,-1-1-4 0,1 3-5 16,1-3-5-16,-3 2 0 0,3 4-7 0,-5-3 1 16,2 1-3-16,0-1-2 0,2-2-4 0,-4 2 0 15,-1-11-4-15,2 15 4 0,1-7-3 0,-3-8-6 16,4 11 1-16,-4-11 5 0,0 10 2 0,0-10 9 15,0 0 5-15,0 0-1 0,0 0-1 0,0 0-2 16,0 0-3-16,0 0 4 0,0 0-3 0,0 0-3 16,0 0 0-16,0 0 0 0,-9-37-4 0,9 37 0 0,5-23-4 15,-2 9-2-15,-1 1-1 0,6-5 0 0,-1 5 0 16,-2-3-1-16,5 2-5 0,-4 4-1 0,9-3-12 16,-1 4-5-16,-4-2-9 0,6 2-5 15,-2 2-9-15,4 3-11 0,1-1-8 0,1 1-2 0,-7 3-1 16,3 0-6-16,1 2 2 0,-1 4-4 0,-2-5 6 15,-1 6 3-15,-3-2 3 0,-1-3 2 0,2 2 6 16,-2 1 3-16,0-1 2 0,-9-3 4 0,15 4 8 16,-8 0 7-16,-7-4 9 0,14 5 8 0,-7-3 0 15,-7-2 11-15,12 5 8 0,-12-5-2 0,12 4 6 16,-12-4 7-16,10 7-2 0,-4-3 3 0,2 2 8 16,-8-6 3-16,12 11 3 0,-6-8-1 0,1 5 0 15,-1-1 0-15,2 0-7 0,-3 3 6 0,4 0-1 16,-3 0-2-16,0-3-3 0,2 0-1 0,-4 3-4 0,4-1-5 15,-2 0-1-15,-2-2-3 0,-4-7-1 16,8 14 0-16,-5-8 0 0,-3-6-2 0,7 9-7 16,-4-3-9-16,-3-6-19 0,6 9-20 0,-6-9-15 0,0 0-19 15,5 8-17-15,-5-8-16 0,0 0-34 16,0 0-71-16,0 0-116 0,0 0-355 0,0 0 157 0</inkml:trace>
          <inkml:trace contextRef="#ctx0" brushRef="#br0" timeOffset="131992.18">9084 9523 15 0,'-6'-14'243'0,"1"7"-19"16,5 7-15-16,-3-17-14 0,3 17-20 0,-1-11-14 15,1 11-19-15,0 0-12 0,0 0-17 0,3-14-8 16,-3 14-13-16,0 0-13 0,0 0-18 0,15 0-17 15,-15 0-12-15,0 0-14 0,19 11-17 0,-10-5-5 16,-1 2-12-16,-1 0-7 0,2-1-8 0,2 6-3 16,-1 0-5-16,0-5 1 0,2 7-2 0,-3-3-6 0,3 2 9 15,0-3 3-15,2-1 1 0,-6 4 3 0,3-3 6 16,-2-1 2-16,-2-3 14 0,1 3 4 0,-2 0 13 16,1-2 8-16,-2 0 2 0,1 2 4 0,0-2 2 15,0 0 6-15,-3 0 3 0,3-1-1 0,-1-1 5 16,-3 4-2-16,5-5-2 0,-2 5 1 0,-5-10-11 15,7 15 3-15,-2-9 2 0,-2 5-2 0,3-4-5 16,-3 0-1-16,-3-7-5 0,9 13 2 0,-6-5-2 16,1-1-1-16,-4-7-1 0,6 10-2 0,-6-10-4 15,8 10 4-15,-8-10-3 0,6 6 1 0,-6-6-8 16,0 0 8-16,0 0 3 0,9 4-8 0,-9-4-4 16,0 0-1-16,0 0-6 0,0 0-5 0,19-17 3 15,-15 10-5-15,2 0-5 0,2-3-1 0,-2-3 1 16,3 1-2-16,-2 0 4 0,2 0 0 0,2-1 2 15,-4 2 4-15,3 0 2 0,-2 2 9 0,-1-2 1 16,-1 5 5-16,2 1 9 0,-8 5-3 0,15-9 4 0,-6 7 3 16,-9 2 2-16,10-9-8 0,-10 9-6 0,14-5 9 15,-14 5-2-15,11 0 1 0,-11 0-4 0,0 0-1 16,18 5 4-16,-12 0 4 0,-6-5-5 0,9 13 6 16,-3-8-7-16,-1 3 2 0,-1 1 2 0,1-2-2 15,1 3-2-15,-3 0 2 0,1-1-7 0,2 4 7 16,-6-3-5-16,6 1 2 0,-3-3-5 0,1 3 3 15,-4-11 0-15,6 16-2 0,-3-8-7 0,0-1-8 16,-3-7-14-16,8 11-11 0,-8-11-18 0,6 6-10 16,-6-6-16-16,0 0-26 0,10 6-35 0,-10-6-195 15,0 0-359-15,14-13 160 0</inkml:trace>
          <inkml:trace contextRef="#ctx0" brushRef="#br0" timeOffset="132317.99">10028 9334 9 0,'0'0'189'0,"0"0"-16"16,0 0-19-16,0 0-6 0,0 0-12 0,0 0-11 16,0 0-6-16,0 0-5 0,0 0 2 0,3 42-11 15,-3-29 2-15,3-1-8 0,1 1-2 0,-1 5-5 16,0-4-9-16,2 6 7 0,-1 3-8 0,-4-5-7 15,6 6-3-15,2-4-12 0,-7 4 0 0,5-3-11 16,0 2-3-16,-1 0-5 0,1-6-1 0,-5-2-8 16,2 3 1-16,2 0-4 0,-1-3-3 0,-1 1 0 15,-2-4-6-15,4 2 0 0,1-3-1 0,-2-2-5 16,-1 2 2-16,2 0-1 0,1-4-2 0,-5 3-6 16,5-3-10-16,-6-7-9 0,6 12-12 0,-6-12-15 0,8 12-12 15,-5-9-13-15,-3-3-19 0,0 0-18 0,10 5-26 16,-10-5-23-16,0 0-200 0,0 0-379 0,0 0 168 15</inkml:trace>
          <inkml:trace contextRef="#ctx0" brushRef="#br0" timeOffset="132477.57">10094 9658 140 0,'0'0'212'0,"0"0"-18"15,0 0-22-15,0 0-13 0,11-17-18 0,-11 17-13 16,15-4-14-16,-7 1-12 0,-8 3-4 0,22 0-15 15,-8 0-10-15,2 1-12 0,0-1-24 0,2 2-18 16,0-2-35-16,0 5-35 0,3-5-53 0,-2 0-157 16,8-1-282-16,0 1 125 0</inkml:trace>
        </inkml:traceGroup>
        <inkml:traceGroup>
          <inkml:annotationXML>
            <emma:emma xmlns:emma="http://www.w3.org/2003/04/emma" version="1.0">
              <emma:interpretation id="{7A5577ED-F496-4852-80A2-299EE3CE2B90}" emma:medium="tactile" emma:mode="ink">
                <msink:context xmlns:msink="http://schemas.microsoft.com/ink/2010/main" type="inkWord" rotatedBoundingBox="13247,10794 15693,10668 15730,11372 13284,11499"/>
              </emma:interpretation>
            </emma:emma>
          </inkml:annotationXML>
          <inkml:trace contextRef="#ctx0" brushRef="#br0" timeOffset="133378.01">11385 9377 53 0,'0'0'211'15,"8"-7"-11"-15,-8 7-11 0,0 0-5 0,7-8-10 16,-7 8-9-16,0 0-10 0,0 0-12 0,0 0-15 16,0 0-14-16,0 0-9 0,0 0-12 0,0 0-8 15,0 0-11-15,-25-14-5 0,25 14-4 0,-20 4-9 16,5 1-8-16,2-4-3 0,-6 3-5 0,2 0-4 16,-1 2-5-16,3-1-3 0,-3 1-2 0,4-2-3 0,-4-1-4 15,4 3 0-15,1 1-2 0,1-3-2 16,4 3 0-16,-1-2-2 0,3 1-3 0,6-6 0 0,-11 7 1 15,9 0-5-15,2-7 0 0,-6 12-1 0,6-12 0 16,0 15-2-16,0-15 0 0,6 11 0 0,-6-11-2 16,13 11 2-16,-5-6 0 0,1 0-2 0,4 0 1 15,-4 0-1-15,2 0-1 0,5-2 0 0,-2 5 2 16,0-5-2-16,1 3 2 0,-1-1 0 0,-2-3-3 16,3 7 2-16,1-3-3 0,-6-3 1 0,5 3-2 0,-1-1 3 15,1 1 0-15,0 1-1 0,-5-1 2 16,0 2-3-16,4 2 4 0,-2-3 0 0,1 1-3 15,-1 1 1-15,-3-2 0 0,3 1-1 0,-1 1 1 16,-1 2 0-16,2-3-1 0,-5-2-1 0,1 0 3 16,1 1 0-16,-5 1 2 0,5 0-2 0,-4-1-2 15,-5-7 0-15,9 11 3 0,-9-11-1 0,3 10 0 0,-3-10 1 16,0 13 3-16,0-13-6 0,0 0 4 0,-15 8 0 16,15-8 2-16,-20 6-3 0,10-6 2 0,-7 0 1 15,0 2-4-15,-3 0 2 0,4-2-3 0,-4-2 5 16,-1 0-2-16,-4-1 0 0,0-1 1 0,-1 1-2 15,7-1-4-15,3 2 3 0,1-2 3 0,3 4-2 16,-5-2-7-16,8-3-14 0,9 5-16 0,-19-2-15 16,19 2-20-16,-12-5-20 0,12 5-29 0,0 0-27 15,-1-10-60-15,1 10-133 0,0 0-367 0,0 0 164 16</inkml:trace>
          <inkml:trace contextRef="#ctx0" brushRef="#br0" timeOffset="133771.19">12095 9289 119 0,'3'-7'201'0,"-3"7"-15"0,0 0-12 16,0 0-12-16,0 0-16 0,4-9-13 0,-4 9-11 16,0 0-8-16,0 0-12 0,0 0-4 0,0 0-7 15,0 0-2-15,0 0-8 0,-37 8-2 0,28-4-4 16,-3 3-4-16,-3 0-3 0,3 4-5 0,-2 0 3 16,0 0-4-16,1 3-5 0,-1-2-3 0,-2 7 3 15,7-2-5-15,-3-3-3 0,2 9-4 16,-2-1-1-16,7-4-2 0,-1 8-3 0,5 0-2 0,2-2-2 0,4-1-4 15,1 2-3-15,1-1-2 0,6 0 3 0,-1-1-9 16,3-2 3-16,0 0-5 0,5 0 1 16,-2-1 0-16,1-2 0 0,0-4-15 0,-4 0-15 0,-1-5-17 15,1 0-21-15,-2 1-29 0,0-3-21 0,1 0-21 16,-4-4-40-16,2 2-46 0,-12-5-177 0,17 0-416 16,-17 0 185-16</inkml:trace>
          <inkml:trace contextRef="#ctx0" brushRef="#br0" timeOffset="134461.84">12401 9478 7 0,'0'0'221'16,"0"0"-19"-16,0 0-20 0,0 0-17 0,0 0-30 15,0 0-5-15,0 0-12 0,0 0-9 0,0 0-13 16,0 0-1-16,0 0-3 0,0 0-5 0,0 0-6 16,13 35-8-16,-11-22 4 0,2-2-8 0,-1 2-4 15,2-1 1-15,-1 1-5 0,-1-2-2 0,1 2-3 16,2 0-7-16,-3 2-6 0,3-4-2 0,-1-1-3 15,-2-3-3-15,-3 7-7 0,4-6 0 0,2 2-3 16,-6-10-5-16,2 13 2 0,-2-13 0 0,4 14-6 16,-4-14 2-16,0 0 2 0,2 7-5 0,-2-7 1 15,0 0-1-15,0 0 1 0,0 0-2 0,0 0-3 16,0 0-1-16,0 0 0 0,0 0-3 0,22-16-2 0,-16 8-8 16,5-4-4-16,-4 0-6 0,0-2-6 0,2-3-1 15,3 3-5-15,2-4 2 0,-4 1 1 0,-1 3 2 16,0-1 1-16,3 0 6 0,0 0-4 0,0 4 1 15,-3-4 5-15,1 5 2 0,1 0-3 0,1-1 4 16,-5 3 1-16,1 0 4 0,1 3-4 0,-2-2 4 16,0 1 2-16,-7 6-1 0,12-11 1 0,-9 6 2 15,-3 5 2-15,12-6 0 0,-12 6-3 0,14-3 3 16,-14 3-5-16,7-4 9 0,-7 4-1 0,0 0-2 16,15 0 2-16,-15 0 3 0,0 0 3 0,18 4 1 15,-18-4 0-15,12 7-4 0,-6 0 5 0,0-1-3 0,-2 2 3 16,2-1 2-16,0 3 2 0,0 1 5 0,0 3 2 15,2-2-2-15,-2 1-2 0,-2 1 1 16,4-1-1-16,-6 2-1 0,4-1 0 0,-1-1-3 0,1 1 0 16,-3-4 0-16,-2 1 0 0,5 2-5 0,-1-5 1 15,-2-1 0-15,-3-7-2 0,4 18 1 16,1-8-7-16,-4-4-13 0,-1-6-21 0,5 15-16 0,-5-15-23 16,3 11-32-16,-3-11-4 0,0 10-20 0,0-10-33 15,0 0-231-15,0 0-419 0,0 0 186 0</inkml:trace>
          <inkml:trace contextRef="#ctx0" brushRef="#br0" timeOffset="134693.87">13342 9264 82 0,'6'7'209'0,"-2"1"-6"16,5 3-11-16,2 2-5 0,5 5-5 0,0 2-7 0,2-2-12 16,0 6-8-16,5 4-14 0,-9-4-12 0,10 7-10 15,-4 1-12-15,-7-7-8 0,1 2-11 0,-1-2-7 16,-1 0-8-16,-3 3-6 0,-3-2-8 0,-3 3-4 16,-3-4-3-16,-3 1-6 0,-5 0-7 0,-4-5-21 15,-1 2-22-15,-5-4-26 0,-3 3-30 0,-10-1-30 16,4-5-40-16,5-6-62 0,-7 0-178 0,3-2-399 15,-4-3 177-15</inkml:trace>
        </inkml:traceGroup>
      </inkml:traceGroup>
      <inkml:traceGroup>
        <inkml:annotationXML>
          <emma:emma xmlns:emma="http://www.w3.org/2003/04/emma" version="1.0">
            <emma:interpretation id="{EF8F8134-F7A9-4E48-B2A1-32DB58B8638F}" emma:medium="tactile" emma:mode="ink">
              <msink:context xmlns:msink="http://schemas.microsoft.com/ink/2010/main" type="line" rotatedBoundingBox="10101,12410 16656,12161 16680,12816 10126,13065"/>
            </emma:interpretation>
          </emma:emma>
        </inkml:annotationXML>
        <inkml:traceGroup>
          <inkml:annotationXML>
            <emma:emma xmlns:emma="http://www.w3.org/2003/04/emma" version="1.0">
              <emma:interpretation id="{602101D6-2F40-47BE-87EE-BAD8B79FC0BF}" emma:medium="tactile" emma:mode="ink">
                <msink:context xmlns:msink="http://schemas.microsoft.com/ink/2010/main" type="inkWord" rotatedBoundingBox="10105,12506 11922,12437 11942,12964 10125,13033"/>
              </emma:interpretation>
            </emma:emma>
          </inkml:annotationXML>
          <inkml:trace contextRef="#ctx0" brushRef="#br0" timeOffset="150610.32">7979 11082 81 0,'0'0'138'0,"0"0"-18"16,0 0-3-16,0 0-7 0,0 0-5 0,0 0-7 15,0 0-9-15,0 0-6 0,0 0-10 0,0 0-3 0,0 0-3 16,0 0-2-16,0 0-5 0,0 0-1 0,0 0 5 15,0 0-8-15,0 0 2 0,0 0 0 16,0 0-5-16,0 0-2 0,0 0 0 0,0 0 1 0,0 0-3 16,0 0-4-16,0 0-2 0,0 0-1 0,0 0-1 15,0 0-7-15,0 0 3 0,0 0-4 0,0 0 1 16,0 0 0-16,0 0 0 0,0 0-4 0,0 0-1 16,0 0 0-16,0 0-3 0,0 0-5 0,0 0 2 15,0 0-9-15,0 0 9 0,0 0-1 0,0 0-4 16,0 0 0-16,0 0-1 0,0 0-1 0,0 0 0 15,0 0-2-15,0 0-3 0,0 0 3 0,0 0-6 16,0 0 6-16,0 0-5 0,0 0 2 0,0 0-5 0,0 0 2 16,0 0-3-16,0 0 4 0,0 0-7 15,0 0 5-15,0 0-4 0,0 0-1 0,0 0 4 16,0 0-6-16,0 0 0 0,0 0 3 0,0 0 2 0,0 0-1 16,0 0-5-16,0 0 5 0,0 0-2 0,0 0 1 15,0 0-1-15,0 0-1 0,0 0 2 0,0 0-3 16,0 0 2-16,0 0 0 0,0 0-4 0,0 0 3 15,0 0 0-15,0 0 1 0,0 0-1 0,0 0-1 16,0 0 2-16,0 0 0 0,0 0 0 0,0 0 1 16,0 0-8-16,0 0 7 0,0 0 1 0,0 0 0 15,0 0-3-15,0 0 3 0,0 0 0 16,0 0 0-16,0 0 3 0,0 0 3 0,0 0 5 0,0 0 6 0,0 0 1 16,0 0-2-16,0 0 7 0,0 0-1 15,0 0 0-15,0 0 0 0,0 0-2 0,0 0 4 16,0 0 2-16,0 0 0 0,0 0-2 0,0 0 1 0,0 0-1 15,0 0-5-15,0 0-1 0,0 0 3 0,0 0-3 16,0 0-3-16,0 0 0 0,0 0-4 0,0 0 0 16,0 0 0-16,0 0-6 0,0 0 3 0,0 0-5 15,0 0 0-15,0 0-1 0,0 0-1 0,0 0-3 16,0 0 6-16,0 0-5 0,0 0 1 16,0 0-3-16,0 0 4 0,24 4-4 0,-24-4 2 0,1 10 0 15,-1-10 2-15,2 17-3 0,1-10 2 16,-3-7 0-16,0 15-4 0,1-6 0 0,-1-9 3 0,2 19 0 15,-2-9-3-15,0-10 0 0,3 17 2 0,-3-7 2 16,0-10 0-16,0 16-4 0,0-6 4 0,0-10-3 16,0 20 0-16,0-11 1 0,0-9-1 0,0 16-1 15,0-16 1-15,0 15 0 0,3-7 3 0,-3-8 1 16,0 16-3-16,0-16-1 0,0 14 6 0,0-14-4 0,0 16 1 16,0-8-4-16,0-8 1 0,0 17 2 15,0-17 1-15,0 12 1 0,0-12-4 0,0 15 2 0,0-15 0 16,4 11 0-16,-4-11 1 0,-4 15-2 0,4-15 1 15,0 11 1-15,0-11-2 0,0 14 4 16,0-14-3-16,0 0 0 0,0 13 1 0,0-13 0 0,0 0 2 16,0 15-3-16,0-15 3 0,0 0-5 0,0 14 5 15,0-14-3-15,0 0 3 0,0 0 0 0,0 13 0 16,0-13-4-16,0 0 2 0,0 11 1 0,0-11-1 16,0 0-1-16,0 0 4 0,0 0-4 0,0 13 1 15,0-13-2-15,0 0 2 0,0 0-1 0,0 0 1 16,0 0-5-16,0 11 3 0,0-11 2 0,0 0 0 15,0 0 0-15,0 0 0 0,0 0-1 0,0 0-1 16,0 0 2-16,0 0 3 0,0 0-3 0,0 0 2 0,0 0-1 16,0 0 4-16,0 0 2 0,0 0 1 0,0 0 3 15,0 0 3-15,0 0 9 0,0 0-1 0,0 0-1 16,0 0-3-16,0 0 3 0,0 0-2 0,0 0-4 16,0 0 2-16,0 0-4 0,0 0-13 0,0 0 11 15,0 0-2-15,0 0-2 0,0 0 3 0,0 0-5 16,0 0-5-16,-3-38 6 0,3 38-1 0,-3-11-1 15,3 11 0-15,0 0-2 0,3-18 1 0,-3 18-3 16,3-11 3-16,-3 11-5 0,0-12 0 0,0 12 0 16,6-12 0-16,-2 5 0 0,-4 7-6 0,6-10 3 15,-6 10 1-15,7-14 1 0,-1 7-4 0,-3 1-1 16,-3 6-1-16,11-15 2 0,-7 9 1 0,1-1 0 16,2-1-2-16,-7 8-1 0,12-11 3 0,-6 5 1 0,-3-4-4 15,-3 10 1-15,11-11 3 0,-11 11 1 0,7-9 0 16,-7 9-2-16,9-11 1 0,-6 6-2 0,-3 5 2 15,7-9 4-15,-7 9-3 0,6-11-1 0,-6 11-1 16,6-7 0-16,-6 7 4 0,9-10-2 0,-9 10-1 16,8-7 1-16,-8 7-1 0,7-11 4 0,-7 11-4 15,6-4-3-15,-6 4 4 0,6-7 3 0,-6 7-3 16,12-7 2-16,-12 7 1 0,7-7-1 0,-1 1-3 16,-6 6 1-16,11-5 0 0,-11 5-2 0,10-8 5 15,-10 8-4-15,12-9 3 0,-6 6-3 0,-6 3 3 16,14-8-4-16,-8 2 2 0,-6 6 0 0,10-7 0 15,-10 7-2-15,12-7 10 0,-12 7-9 0,10-7 0 16,-2 1 1-16,-8 6 2 0,13-5 1 0,-13 5-4 16,9-7-1-16,-9 7 5 0,12-7-4 0,-12 7 4 15,8-8-7-15,-8 8 5 0,13-7 0 0,-13 7 3 16,9-8-3-16,-9 8 0 0,10-5-3 0,-10 5 4 0,9-7-3 16,-9 7 4-16,11-6-1 0,-11 6-2 0,9-7 0 15,-9 7 2-15,10-6-1 0,-10 6 4 0,6-5-6 16,-6 5 0-16,0 0 4 0,14-10-8 0,-8 7 3 15,-6 3 2-15,7-5 3 0,-7 5-8 0,7-6 7 16,-7 6-2-16,0 0-4 0,12-6 5 0,-12 6 2 16,0 0-4-16,6-4 3 0,-6 4-3 0,0 0 2 15,0 0 1-15,0 0 6 0,11-4-12 0,-11 4 8 16,0 0-7-16,0 0 5 0,0 0-1 0,0 0 0 16,0 0 3-16,12-4-7 0,-12 4 7 0,0 0-5 15,0 0 1-15,0 0-4 0,0 0 4 0,0 0 0 16,0 0-6-16,0 0 8 0,0 0-7 0,0 0 4 15,0 0-1-15,0 0 4 0,0 0-3 0,0 0 1 16,0 0-3-16,13 7 0 0,-13-7 7 0,0 0-3 16,0 0 1-16,0 0-3 0,0 0-1 0,6 5 1 15,-6-5 2-15,0 0-1 0,0 0 1 0,0 0-2 0,0 0 1 16,3 12 0-16,-3-12 1 0,0 0 0 0,5 8 1 16,-5-8 2-16,0 0-11 0,0 0 7 15,0 0 0-15,1 14 1 0,-1-14-2 0,0 0-2 0,0 0 0 16,3 9 6-16,-3-9-2 0,0 0 1 0,0 0 0 15,2 11 1-15,-2-11-1 0,0 0-6 0,0 0 5 16,0 0-1-16,-2 14 3 0,2-14-2 0,0 0 2 16,-3 13-1-16,3-13 3 0,-1 11-4 0,1-11 1 15,0 0 1-15,0 0 7 0,-5 13-10 0,5-13 5 0,-3 11-3 16,3-11 4-16,0 0-4 0,0 12 3 16,0-12 0-16,-4 8 0 0,4-8-3 0,-3 11 2 15,3-11-2-15,0 0 2 0,-3 12-1 0,3-12 3 0,0 0-5 16,-3 14 5-16,3-14 0 0,-6 11-3 0,6-11 1 15,0 12 1-15,0-12-5 0,-5 9 2 0,5-9-1 16,-3 10 0-16,3-10-2 0,-4 12 5 0,4-12-3 16,-2 9 5-16,2-9-3 0,-6 11-1 0,6-11-1 15,0 11 1-15,0-11-10 0,0 0 11 0,0 17-1 16,0-17 1-16,-3 9-1 0,3-9 3 0,0 0 0 16,3 16-1-16,-3-16-3 0,-3 12 0 0,3-12 0 15,0 0 2-15,3 12-3 0,-3-12 6 0,0 13-6 16,0-13 1-16,0 0 1 0,0 14 0 0,0-14 1 15,3 11 0-15,-3-11-2 0,0 0 0 0,3 13 0 16,-3-13 2-16,2 10-3 0,-2-10 3 0,4 8 4 16,-4-8-6-16,0 0 0 0,3 14 1 0,-3-14-1 0,2 10 1 15,-2-10-3-15,3 9 4 0,-3-9-2 0,0 0 1 16,6 12 1-16,-6-12-3 0,1 8-2 16,-1-8 4-16,6 7-4 0,-6-7 1 0,0 0 2 0,3 10 2 15,-3-10 3-15,0 0-1 0,3 11-6 0,-3-11 4 16,8 7-1-16,-8-7 1 0,6 7 1 15,-6-7 0-15,0 0-3 0,6 10 5 0,-6-10 1 0,0 0-9 16,8 7 10-16,-8-7 0 0,0 0 5 0,11 2 1 16,-11-2 5-16,10 4 8 0,-10-4 0 0,0 0 0 15,18 1 1-15,-18-1 2 0,14 0 0 0,-14 0 6 16,0 0-7-16,13-3-3 0,-13 3 4 0,16 0-11 16,-16 0 10-16,15-4-6 0,-15 4-2 0,14-5 3 15,-7 3-5-15,-7 2 13 0,14-4-17 0,-14 4 4 0,13-2-6 16,-13 2 0-16,9-5-2 0,-9 5-1 0,0 0-13 15,11-4-18-15,-11 4-21 0,0 0-26 16,0 0-28-16,0 0-44 0,0 0-55 0,0 0-54 0,5-7-91 16,-5 7-197-16,0-13-581 0,0 13 258 15</inkml:trace>
          <inkml:trace contextRef="#ctx0" brushRef="#br0" timeOffset="154942.72">9115 11156 50 0,'0'0'121'16,"0"0"-1"-16,0 0-14 0,0 0-8 0,0 0-3 16,0 0-28-16,0 0 17 0,0 0-15 0,0 0 12 15,0 0-6-15,0 0 0 0,0 0-4 0,0 0-6 16,0 0-6-16,0 0-5 0,0 0 4 0,0 0-4 0,0 0-6 16,0 0-1-16,0 0-1 0,35-7-5 15,-35 7-1-15,0 0-14 0,19 0 9 0,-19 0-3 16,15 0-1-16,-5 0 2 0,2 2-3 0,-12-2-1 0,23 0-5 15,-7 0 5-15,0 2-9 0,-1-4 3 0,0 0-3 16,-3 2 1-16,-12 0-4 0,25 0-2 16,-11 0 0-16,-4 2 0 0,7-4-3 0,-7 4 0 0,-10-2-3 15,23 0 0-15,-15 0 0 0,-8 0-2 0,18 2 1 16,-18-2-2-16,17 0 2 0,-17 0-2 0,16 0 3 16,-7 2-1-16,-9-2-2 0,20 0 2 0,-10 1 4 15,-10-1-3-15,21 0 3 0,-6 0-5 0,-3 0 0 16,-12 0 1-16,19-1-1 0,-19 1-1 0,21 0 6 0,-12-2-2 15,-9 2 2-15,19-4-1 0,-8 4-1 16,-11 0 1-16,15-1 2 0,-15 1-4 0,13-4 0 16,-13 4 1-16,14-1 1 0,-14 1-2 0,0 0 0 0,11-5 2 15,-11 5-3-15,0 0 0 0,0 0-4 0,12-2-4 16,-12 2 6-16,0 0-2 0,0 0-3 0,0 0 0 16,0 0-7-16,0 0-9 0,0 0-8 0,0 0-16 15,0 0-4-15,0 0-24 0,0 0-7 0,0 0-25 16,0 0-18-16,0 0-52 0,0 0-124 0,0 0-315 15,0 0 140-15</inkml:trace>
          <inkml:trace contextRef="#ctx0" brushRef="#br0" timeOffset="155399.56">9235 11347 5 0,'0'0'155'0,"0"0"-3"0,0 0-11 0,0 0-5 16,0 0-5-16,0 0-4 0,0 0-6 0,10 11-8 0,-10-11-7 15,0 0-3-15,0 0-7 0,18 0-6 16,-18 0-7-16,15 1-5 0,-5 1-6 0,-10-2-6 16,21 0 0-16,-8 0-3 0,-1 0-3 0,3 0-6 0,0 0-3 15,0 0-6-15,3 0 1 0,0 4-4 16,-2-8-3-16,2 4-2 0,0 0-4 0,-1 0-3 0,2 0-2 15,0 0-1-15,1 0 0 0,2 0-6 0,0 0 1 16,-5-2-6-16,2 1-1 0,-4-2 0 0,5 3-2 16,-3 0 2-16,-2-3-6 0,3 3-10 0,-6 0-2 15,-12 0-16-15,24 0-16 0,-12 0-12 0,-12 0-15 16,18-1-16-16,-18 1-27 0,15-3-37 0,-15 3-202 16,13-3-370-16,-5-2 163 0</inkml:trace>
        </inkml:traceGroup>
        <inkml:traceGroup>
          <inkml:annotationXML>
            <emma:emma xmlns:emma="http://www.w3.org/2003/04/emma" version="1.0">
              <emma:interpretation id="{F7BD3C3B-6A04-4335-A6A4-DE2A73D0B5DE}" emma:medium="tactile" emma:mode="ink">
                <msink:context xmlns:msink="http://schemas.microsoft.com/ink/2010/main" type="inkWord" rotatedBoundingBox="12462,12320 16656,12161 16680,12816 12487,12975"/>
              </emma:interpretation>
            </emma:emma>
          </inkml:annotationXML>
          <inkml:trace contextRef="#ctx0" brushRef="#br0" timeOffset="158998.88">13339 10736 191 0,'0'0'178'0,"0"0"-17"0,-17 0-7 0,17 0-8 0,-18 1-6 16,18-1-14-16,-19 7-9 0,9-2 1 0,-4 4-11 16,4-3-2-16,-5 4-2 0,-2 2-4 0,4 0-7 15,-2 1-2-15,2-2-11 0,-1 3-7 0,2-1 4 16,3 4 1-16,-3 1-6 0,4 6 0 0,-3-4-6 16,8-4 0-16,-1 3-10 0,2 3-2 0,2-4-1 15,2 3-2-15,2 2-9 0,2-5 6 0,-1-4-2 16,4 3-5-16,-2 1-6 0,0-4 0 0,2 2-7 15,3-2 1-15,-1 1-3 0,-2-4 0 0,3 2-5 0,-2-2-13 16,2 0-23-16,0-4-19 0,0 4-21 16,-3-4-24-16,3 0-24 0,-5-1-20 0,2-2-43 0,2-2-62 15,-11-2-151-15,22 0-411 0,-10-1 183 0</inkml:trace>
          <inkml:trace contextRef="#ctx0" brushRef="#br0" timeOffset="159512.15">13564 11069 144 0,'0'0'226'0,"4"-10"-19"15,-4 10-22-15,0 0-18 0,0 0-18 0,0 0-14 16,0 0-14-16,0 0-14 0,0 0-7 0,0 0-6 0,21 17-14 16,-16-7-3-16,-2-3-6 0,-3-7-5 15,6 16-4-15,0-8-3 0,-2 2-3 0,-2-2 0 16,-1 2-10-16,4 0-4 0,-2-1 1 0,-3-9-4 0,3 18-5 15,-2-11-4-15,-1-7 0 0,0 17-4 16,5-8-3-16,-5-9-1 0,1 14-1 0,2-10-5 16,-3-4-5-16,5 13 3 0,-5-13 0 0,0 0-3 0,1 11 4 15,-1-11-1-15,0 0-2 0,10 5-5 0,-10-5-8 16,0 0-3-16,0 0-3 0,0 0-8 0,21-16-8 16,-13 9-10-16,-1-1-3 0,4-4-6 0,2 1-5 15,-4-2 7-15,5-2 0 0,3-2-2 0,-5 3 9 16,-1 1-1-16,1 1 5 0,0-3-1 0,-3 6 10 0,3-4 5 15,-4 2 5-15,3 0 8 0,-4 4 7 16,1 0 9-16,2-3 6 0,-10 10 0 0,9-12 2 16,-4 7 0-16,2 1-1 0,-7 4 3 0,12-6-4 0,-12 6 0 15,9-5-2-15,-9 5-4 0,0 0 4 16,13-3 0-16,-13 3-2 0,0 0 6 0,15 4 1 0,-15-4 0 16,11 10-3-16,-5-6 5 0,1 4 3 0,-1-3 1 15,0 3-2-15,-1-1 4 0,1 3-6 0,0-3 0 16,0 2-3-16,1-1-1 0,-3 0 1 0,2 1 1 15,0 1-6-15,-1 2 0 0,1-4-4 0,-2 3 2 16,-1-2-3-16,3-2 4 0,-6-7-7 0,5 17-11 16,-2-10-20-16,-3-7-19 0,6 14-20 0,-6-14-24 15,4 11-19-15,-4-11-13 0,5 10-29 0,-5-10-37 16,0 0-169-16,0 0-379 0,0 0 168 0</inkml:trace>
          <inkml:trace contextRef="#ctx0" brushRef="#br0" timeOffset="159820.94">14351 10794 14 0,'0'0'187'0,"0"0"-9"15,0 0-17-15,12-1-12 0,-12 1-16 0,0 0-5 16,15 8-9-16,-7-2-8 0,-1 3-4 0,4 0-6 15,-2 2-2-15,-2 1-3 0,3 0 0 0,-1 1-2 16,2 4 0-16,-4 1-2 0,5 0 0 0,-3-1-6 16,3 4 0-16,-3 0-7 0,0 0-7 0,0 1-5 0,-3-5-8 15,1 7-1-15,-2-7-10 0,-1 0-3 16,1 1-2-16,-4-3-5 0,-1 4-1 0,-1 0-4 0,-1-4-3 16,-2 1-5-16,-4 1 2 0,1-2-8 0,-3 3-20 15,1-5-25-15,-5 0-28 0,2 0-28 0,-3 2-32 16,-4-1-37-16,4-3-53 0,-4-5-175 0,5 1-410 15,-2-2 181-15</inkml:trace>
          <inkml:trace contextRef="#ctx0" brushRef="#br0" timeOffset="156464.91">10346 11153 19 0,'0'0'192'0,"0"0"-21"0,0 0-9 0,0 0-14 15,0 0-12-15,0 0-10 0,0 0-11 0,0 0-7 16,0 0-2-16,15 27-7 0,-11-22-9 0,-4-5-5 15,7 15-4-15,-4-7-8 0,-3-8-2 0,5 14-12 16,-1-5 1-16,1-1-7 0,-5-8-5 0,3 16-6 16,-2-8-4-16,2 3-5 0,-1-3 0 15,-2-8-5-15,1 13-1 0,-1-13-1 0,3 17-6 0,-3-17-6 0,0 13 6 16,0-13-6-16,2 12 4 0,-2-12-3 0,0 13-3 16,0-13 3-16,1 9-5 0,-1-9 0 15,0 0-1-15,2 10-1 0,-2-10 0 0,0 0 0 0,0 0 3 16,4 8 0-16,-4-8-2 0,0 0-1 0,0 0 1 15,0 0-2-15,0 0 2 0,0 0-4 0,0 0 2 16,0 0-4-16,0 0 0 0,0 0 1 0,0 0-1 16,18-25 1-16,-15 20-3 0,2-5 4 0,1 3-2 15,-3-4 1-15,7 1-6 0,-4-4 0 0,-2 4-4 16,7-5-3-16,-4 2-8 0,1 2 9 0,-1-2-1 16,4 2 0-16,-2-2 1 0,1 4 0 0,-3-2 2 15,2 2 3-15,-1 2-4 0,2-7 2 0,-5 8-3 0,-1-2 6 16,5 5-2-16,-9 3 2 0,9-15-1 15,-3 9 4-15,-6 6-8 0,8-10 6 0,-2 6 2 16,-6 4-1-16,7-11-2 0,-7 11 4 0,7-7-1 0,-7 7-1 16,12-7-2-16,-12 7 1 0,8-6-2 15,-8 6 3-15,7-6-3 0,-7 6 3 0,11-5-3 16,-11 5 3-16,9-3 0 0,-9 3-1 0,12-7 0 0,-12 7 3 16,0 0-4-16,15-4 4 0,-15 4-5 0,0 0 1 15,16-3 2-15,-16 3-3 0,0 0 0 0,9-1-1 16,-9 1 4-16,0 0 0 0,12-2 2 0,-12 2-5 15,0 0 3-15,0 0 3 0,0 0-2 0,16 2-5 16,-16-2 3-16,0 0 3 0,9 4-1 0,-9-4 1 16,0 0-1-16,5 11 5 0,-5-11 3 0,3 8-1 0,-3-8 3 15,0 0 0-15,3 13 0 0,0-6 2 16,-3-7-1-16,3 13 0 0,-3-13 1 0,0 17 1 0,0-17-4 16,0 16 1-16,0-16 1 0,0 20-1 0,0-20 6 15,0 17-1-15,0-10-1 0,1 2-2 0,-1-9 2 16,-1 17 6-16,2-7-3 0,-1-10 0 0,3 16 0 15,-3-8 0-15,0-8-1 0,3 15 1 0,0-8-3 16,-3-7 1-16,3 16-1 0,1-12 0 0,-4-4 1 16,2 12-2-16,-2-12 3 0,4 10 0 0,-4-10 3 15,3 8-5-15,-3-8 2 0,5 8 0 0,-5-8-3 16,0 0 1-16,6 10-1 0,-6-10-2 0,0 0 1 16,7 10-6-16,-7-10 5 0,8 3-3 0,-8-3-2 15,0 0 4-15,12 4-5 0,-12-4 5 0,10 1-5 16,-10-1-12-16,14 0-16 0,-14 0-16 0,12 2-20 0,-12-2-27 15,0 0-30-15,17-2-29 0,-17 2-36 16,15-5-224-16,-7-1-437 0,2 4 194 0</inkml:trace>
          <inkml:trace contextRef="#ctx0" brushRef="#br0" timeOffset="157062.14">11273 11226 114 0,'0'0'201'0,"0"0"-10"0,0 0-7 16,0 0-7-16,0 0-14 0,0 0-8 0,0 0-15 16,0 0-7-16,0 0-10 0,0 0-4 0,0 0-5 15,0 0-8-15,0 0-9 0,0 0-9 0,0 0-3 16,0 0-6-16,0 0-9 0,0 0-5 0,0 0-7 16,9 3-2-16,-9-3-4 0,0 0-6 0,0 0-6 15,0 0 3-15,18-3-6 0,-18 3-2 0,12 3-5 16,-12-3-2-16,0 0-1 0,21 0-1 0,-12 2-1 15,4-2-4-15,-13 0 1 0,26-2 1 0,-10 2-3 16,0-3-1-16,-1 3-3 0,3 0-1 0,-3 3 1 16,5-6-1-16,-3 3 2 0,3 0-3 0,-4-2 4 0,4 2 1 15,-1 0-2-15,-3-2 4 0,1 2-3 0,2 0 4 16,-4 0-2-16,3 0 1 0,0 0 1 0,-5 0 0 16,-13 0 1-16,23 2-3 0,-11-4 4 0,-12 2-5 15,19 0 1-15,-19 0 3 0,19 0-7 16,-11-1 5-16,-8 1-4 0,0 0-3 0,21 0 1 0,-21 0-3 15,0 0 1-15,13 0-2 0,-13 0 0 0,0 0-3 16,0 0 0-16,14 0-1 0,-14 0-2 0,0 0 6 16,0 0-7-16,0 0-1 0,13 1 0 0,-13-1 0 15,0 0-1-15,0 0 3 0,0 0-2 0,0 0 2 16,0 0-4-16,0 0 2 0,0 0-1 0,0 0-7 16,0 0-8-16,12 0-8 0,-12 0-19 0,0 0-17 15,0 0-22-15,0 0-21 0,0 0-30 0,0 0-29 0,0 0-48 16,0 0-264-16,0 0-511 0,9-13 226 15</inkml:trace>
          <inkml:trace contextRef="#ctx0" brushRef="#br0" timeOffset="164532.44">12668 10855 103 0,'-26'-3'172'0,"26"3"-8"0,0 0-4 0,0 0-12 16,0 0-5-16,0 0-7 0,0 0-8 0,0 0-7 16,0 0-9-16,0 0-7 0,0 0-7 0,0 0-4 15,-3-10-7-15,3 10-8 0,0 0-7 0,0 0-1 16,0 0-12-16,0 0-1 0,0 0-7 0,0 0-5 16,0 0-6-16,-10-6-1 0,10 6-4 0,0 0-4 15,0 0-2-15,-14-1-5 0,14 1 0 0,0 0-2 16,-14 0-1-16,14 0-3 0,0 0 1 0,-26 1-3 0,17 1-1 15,-1 2-2-15,-1 0-4 0,11-4 1 0,-22 3 0 16,12 1-3-16,-1-2 0 0,-4 2 2 0,6 0-6 16,0 0 2-16,9-4 0 0,-19 6 1 0,8-1-1 15,4 1-2-15,7-6 0 0,-16 6 2 0,7-2-5 16,1 4 6-16,8-8-3 0,-12 10-4 0,12-10 1 16,-10 10 2-16,7-6-1 0,3-4 2 0,-6 13-2 15,-2-11-1-15,8-2 5 0,-7 11 0 0,7-11-1 16,-4 12 2-16,4-12-3 0,-5 10 2 0,5-10-1 15,-1 11-3-15,1-11 2 0,0 0 0 0,4 14-5 16,-4-14 6-16,7 11 0 0,-7-11 1 0,6 7-1 0,-6-7-2 16,9 10-5-16,-9-10 10 0,8 7-5 0,1-4 3 15,-9-3-2-15,15 4 2 0,-9 0-3 0,-6-4-1 16,15 7 0-16,-5-5 3 0,-3 2-2 0,-7-4-2 16,15 4 3-16,-6-1 0 0,2 1 1 0,-2-2-6 15,-9-2 3-15,13 5-1 0,-2-3 1 0,-11-2 2 16,15 8-2-16,-8-7 1 0,-7-1-2 0,13 7 3 15,-7-5-2-15,-6-2 0 0,14 7-3 0,-14-7 2 16,7 8-3-16,-7-8 3 0,12 7 0 0,-7-1 1 16,-5-6-2-16,7 4 1 0,-7-4 0 0,9 7 2 15,-9-7 0-15,9 7 1 0,-5-1-1 0,-4-6-5 16,11 7 3-16,-11-7 1 0,7 5-3 0,-7-5 0 0,8 9-1 16,-8-9 4-16,7 6-8 0,-7-6 9 0,0 0-1 15,3 10-2-15,-3-10 2 0,0 0 2 16,3 15-3-16,-3-15 0 0,2 6 0 0,-2-6 0 0,3 10 0 15,-3-10 0-15,0 0 0 0,1 13 1 0,-1-13-1 16,0 0 2-16,2 11-2 0,-2-11 2 0,0 0 0 16,3 15 0-16,-3-15-2 0,0 8 0 0,0-8-2 15,0 0 3-15,1 15-2 0,-1-15 2 0,-6 8 0 16,6-8 1-16,0 0-2 0,-4 13 3 0,4-13 1 16,-5 11 1-16,5-11 3 0,0 0 3 0,-6 13 5 15,6-13 3-15,-6 7-1 0,6-7 0 0,-12 10 1 16,6-5 5-16,6-5-3 0,-16 6 0 0,6 1 4 0,1-6 1 15,-8 1-2-15,2 3 4 0,0-4-4 0,-2 4 5 16,2-5-3-16,0 0-3 0,-3 0-2 0,3 2 2 16,3-2-5-16,12 0 1 0,-24 0-4 0,15 0-1 15,9 0 0-15,-24-2-1 0,15 2-6 0,9 0-16 16,-18-3-28-16,8 1-31 0,10 2-41 0,-18-1-47 16,18 1-56-16,-18-7-240 0,11 3-490 0,7 4 216 15</inkml:trace>
        </inkml:traceGroup>
      </inkml:traceGroup>
    </inkml:traceGroup>
  </inkml:traceGroup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58:56.60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1C304B5-A427-48F3-BCC9-AAF12AC8C2E5}" emma:medium="tactile" emma:mode="ink">
          <msink:context xmlns:msink="http://schemas.microsoft.com/ink/2010/main" type="inkDrawing" rotatedBoundingBox="1140,4922 17092,4255 17096,4340 1143,5007" semanticType="underline" shapeName="Other">
            <msink:sourceLink direction="with" ref="{22D5AD8F-8106-4668-ABB8-270E8D3A1506}"/>
          </msink:context>
        </emma:interpretation>
      </emma:emma>
    </inkml:annotationXML>
    <inkml:trace contextRef="#ctx0" brushRef="#br0">0 710 35 0,'6'-6'134'15,"-6"6"-8"-15,0 0-24 0,0 0 4 0,0 0-9 16,0 0-13-16,0 0 2 0,0 0-9 0,5-7-13 16,-5 7 6-16,0 0-7 0,0 0-6 0,0 0-2 15,0 0 0-15,0 0-11 0,0 0-3 0,0 0-1 16,0 0-5-16,0 0-4 0,0 0-7 0,0 0-5 15,0 0-3-15,0 0 3 0,0 0-2 0,0 0-2 16,0 0-6-16,0 0 1 0,0 0-1 0,0 0-3 0,0 0 2 16,0 0-1-16,0 0-4 0,0 0 5 15,14-4-2-15,-14 4 1 0,0 0-3 0,0 0-2 16,0 0 3-16,0 0-3 0,19 4 2 0,-19-4 0 0,12-3 0 16,-12 3-1-16,0 0 1 0,20 0-6 0,-20 0 3 15,13 0-1-15,-13 0 3 0,15-1-6 16,-15 1 3-16,18-3 0 0,-9 6 3 0,-9-3-1 0,19-3 1 15,-19 3-5-15,20 0-1 0,-13-1 4 0,-7 1 0 16,19 0 1-16,-19 0-24 0,20-2 28 0,-8 1-4 16,-12 1 3-16,21-3-3 0,-9 2-2 0,-12 1 1 15,22 0 3-15,-10-2 1 0,-12 2-1 0,21-2-4 16,-12 2-2-16,3-2 4 0,-12 2-5 0,20-1 5 16,-8 1-7-16,3-2 10 0,-15 2-7 0,24-4-1 15,-9 4-3-15,2 0 9 0,-4 0-4 0,-13 0 0 16,18 0-1-16,-18 0 9 0,19 0-7 0,-7 0 1 15,-12 0-2-15,21-2 4 0,-9 0-5 0,-12 2 4 0,27 0 1 16,-14-2-4-16,-1 2 1 0,2 0 9 0,0 0-7 16,-14 0 2-16,26-1-4 0,-11-3 0 15,1 8-3-15,-2-8 6 0,0 8-2 0,1-4-2 0,2-4-1 16,-1 4 4-16,-2 0-1 0,4 0-1 0,1 0-5 16,-3 0 6-16,4 0-6 0,-2-2 7 0,-2 2-1 15,6 0 4-15,-7-1-8 0,5 2 6 0,-1-2-3 16,0 1-1-16,1 1 1 0,-4-2 3 0,2 1-2 15,-1 0-1-15,2 0 2 0,-3-3-16 0,1 3 12 16,4 0 0-16,-3-1 1 0,1 1 3 0,-4-3-1 16,4 2-4-16,-2-1 0 0,-1 1 6 0,-1-2-7 15,1 0 7-15,-1 3-7 0,3-2 6 0,-4 0-9 0,1-1 11 16,-4-1-7-16,1 4 3 0,-3-4 0 0,6 2 3 16,-3 1 0-16,-12 1-1 0,27-3-1 15,-17 2 5-15,-1-1-6 0,-9 2 0 0,21-5 4 0,-10 5-1 16,-11 0-4-16,16-3 6 0,-4 3-8 0,-12 0 3 15,19-1 4-15,-19 1-2 0,21 0-2 0,-10-2 0 16,-11 2-4-16,18-1 3 0,-6 2 6 0,-12-1-5 16,19-1-1-16,-19 1 3 0,19-3-6 0,-19 3 4 15,20 0 4-15,-11-3-2 0,-9 3-7 0,22 0 6 16,-13 0 2-16,6-2-4 0,-15 2 2 0,24-3-11 16,-12 3 9-16,-12 0 7 0,18-2-6 0,-6 2-14 15,-1-2 15-15,-11 2-1 0,21-1-2 0,-7 1 3 16,-2-3-1-16,-12 3 5 0,22-2 1 0,-11 0-21 15,0 1 19-15,-11 1 1 0,18-3-5 0,-6 3-3 16,-12 0 11-16,21-3-2 0,-10 2-10 0,2 1 11 16,-13 0 1-16,22-3-2 0,-11 3 1 0,-1-1-1 0,-10 1 0 15,26-2-2-15,-14 0 2 0,-12 2-5 0,20 0-2 16,-3-2 3-16,-4 1-2 0,1 1 6 16,1-3-5-16,3 1-1 0,-5 2 0 0,2-1 5 0,1-1-4 15,1 0 6-15,-1 1-8 0,2 1 2 0,0-2 2 16,-3 2-6-16,0 0 4 0,3-2 0 0,-4 2-1 15,3-1-11-15,-4 1 19 0,4 0-8 0,-5 0-10 16,3-1 8-16,1-1 2 0,0 2 7 0,-4 2-7 16,3-4 3-16,-1 0 0 0,-14 2 0 0,24 0 2 15,-14 0-4-15,-10 0 5 0,25-2-4 0,-13 1-4 16,-12 1 1-16,20-3 3 0,-8 2 1 0,-2-1-8 16,3 1 8-16,5 1 1 0,-6-3-5 0,2 2-3 0,-14 1 3 15,21-2 6-15,-10 2-1 0,-11 0-18 0,20-2 11 16,-10 2 5-16,2-2 5 0,-12 2-11 0,21-1 2 15,-9-2 1-15,-12 3-6 0,21-1 9 0,-9 1 2 16,-12 0-6-16,21-1 4 0,-21 1-1 0,19 0 4 16,-7 0-5-16,-12 0 0 0,21-1 0 0,-12-1 1 15,-9 2-1-15,22 0 0 0,-11-2 0 0,-11 2 3 16,24 0-4-16,-13 0 4 0,-11 0-1 0,23 0 0 16,-14 0 1-16,-9 0-2 0,24 0-4 0,-11-3 4 15,-1 3 0-15,1 0 2 0,-1-3-2 0,3 6 2 16,-3-3 0-16,3 0-3 0,-15 0-2 0,25 0 8 15,-10-3-7-15,-3 6-3 0,2-3 3 0,-4 0 2 16,2 3 2-16,-12-3-5 0,27 0-2 0,-15 0 3 0,0 2 0 16,0-2 3-16,3 2-7 0,-3-2 3 15,3 0 2-15,-1 1 0 0,3 0 4 0,-4-1-6 16,2 0-1-16,-3 1 4 0,3-2 5 0,0 2-6 0,-3-1-4 16,-12 0 6-16,28-1-8 0,-10 0 5 0,-4 2 5 15,-3-1-3-15,4 1-4 0,0 2 3 16,-15-3 0-16,26-3 3 0,-11 3-3 0,-5 0 5 0,2-1-6 15,-12 1 0-15,27-1-2 0,-17 1 3 0,-10 0-9 16,23 0 11-16,-13-1 2 0,-10 1-3 0,19-2-1 16,-2 2 3-16,-7 0-6 0,-10 0 6 0,24 0-1 15,-15-2-5-15,-9 2-2 0,21 2 5 0,-9-2-12 16,-12 0 17-16,19-2-5 0,-19 2 3 0,20 0-2 0,-11 0 3 16,-9 0-3-16,17 0-1 0,-17 0 0 0,15-3-1 15,-15 3 0-15,18-3 3 0,-18 3-2 16,18 0-1-16,-9-1 8 0,-9 1-7 0,20 0-1 0,-12-2 1 15,-8 2 2-15,20-1-7 0,-20 1 6 0,19 0-2 16,-7-3 1-16,-12 3 1 0,21-4-4 0,-11 4 3 16,1-1 2-16,-11 1 2 0,24-2-4 0,-15 1-1 15,-9 1 1-15,19 0-2 0,-7-3 2 0,-12 3 3 16,19-1-13-16,-19 1 13 0,20-1-4 0,-11 1 3 16,-9 0 4-16,21 0-5 0,-12-1-2 0,-9 1 1 15,20-2 0-15,-11 0-5 0,-9 2 2 0,20-5 10 16,-10 5-4-16,-10 0-6 0,20-1 7 0,-20 1-2 15,19-1-3-15,-10-1 1 0,1 0-1 0,7 2 4 16,-17 0-6-16,21-6 1 0,-12 6 0 0,3-1 6 16,-12 1-4-16,26-2 3 0,-14 1 1 0,2-3-5 0,-1 3-3 15,2-2 5-15,-1 1-6 0,-1 2 4 0,0 0 3 16,4-4 0-16,-17 4-5 0,28-1 6 0,-14 1 1 16,0 0 0-16,1-1-5 0,2 1 2 0,-2 0-3 15,1 1 3-15,-2-1 3 0,-3 0 0 0,6 0-5 16,-1-1 0-16,-2 1 1 0,1 0-2 0,-2 1 2 15,3-1-1-15,-5 0 2 0,1 1-2 0,4-2 7 16,-5 2-9-16,-11-1 6 0,22-1-5 0,-10 0 1 16,-12 1 2-16,27 0-5 0,-14 0 4 0,2 0-3 15,-3 0 3-15,-12 0 0 0,21 0 6 0,-8 0-6 16,-13 0-3-16,23 0 4 0,-7-1 4 0,1 1-11 16,-1 0 11-16,3 0-6 0,-10 0-2 0,5-2 2 15,5 2 2-15,-5 0 4 0,-14 0-6 0,25-2 0 16,-12 2 3-16,2 0-3 0,2 0 1 0,-2 0 2 0,2-4-2 15,0 4-3-15,-1-2 7 0,-2 2-4 16,2 2 1-16,2-2-1 0,0 0 2 0,-3 0-2 0,1-2-1 16,1 2 3-16,-1 2-5 0,0-2 5 0,-1 0 2 15,3 0-10-15,-3-2 6 0,0 2-1 0,3-3-1 16,-2 5 2-16,1-2 3 0,-1-2-6 0,-2 1 3 16,2 1-1-16,-1 0 2 0,1 0 0 0,1-3-5 15,-1 6 4-15,-1-6-1 0,0 6 3 0,0-3 0 16,1 0-2-16,1 0 1 0,-4-3-3 0,3 3-2 15,-1-1 4-15,3 1 0 0,-3 0-1 0,2-3 4 16,-4 3-3-16,3 0 0 0,1-1-5 0,-1 1 7 0,-1 0 0 16,2 0-4-16,-1 0 3 0,3 0-2 15,-5-2 4-15,-1 2-6 0,5 0 4 0,-1 0 5 16,2 0-15-16,-6 0 5 0,4 0 5 0,-1-1 0 0,-2 1-8 16,3 0 8-16,3-3 0 0,-4 3 0 0,4 0 2 15,-4-1-1-15,0 0-4 0,4-1 2 16,-1 1 1-16,1-1-2 0,0 4 1 0,9-4 0 0,-4 2-2 15,-2-4 5-15,-4 4 0 0,0-1-5 0,8 1 0 16,-1-2 4-16,-7 2-5 0,0 0 3 0,1-2 2 16,1 4-4-16,1-4 4 0,0 4-6 0,-2 0-2 15,8-4 8-15,-10 2 1 0,0-2-2 0,1 2-3 16,8-1 5-16,-2 1-7 0,-5 0 2 0,4 0-1 0,-6-1 5 16,5 1-2-16,-3 0 3 0,-1-4-5 15,1 4 2-15,-1-2 2 0,0 1-5 0,-2 2 0 16,8-2 7-16,0 1-6 0,-7-2-3 0,2 2 3 0,-1 0 7 15,1 0-5-15,-1-1 0 0,0 1 2 0,4-4-3 16,2 4 0-16,-6-1-10 0,8-2 12 16,-7 1-1-16,5 2 1 0,-9-4-1 0,4 4-2 0,5-2 5 15,2 0-8-15,-8 1 6 0,1-1-4 0,8 2 7 16,-8 0-2-16,-1-4-3 0,0 4 6 0,14-3-4 16,-6 1-5-16,-2 1 4 0,5 1 2 0,-10-1 1 15,5-2-5-15,0 3 2 0,2-1-1 0,-8 1 4 16,7-2-1-16,1 1-3 0,1 1-2 0,-9-2 5 15,1-2-6-15,7 3 4 0,-5 1 3 0,3-1 1 16,2 1-9-16,2 0 4 0,-4 0-2 0,-1-2 2 16,4 2-2-16,-6-1 2 0,2-1 5 0,-1 2-2 15,2 0-2-15,2-4-4 0,-8 4 5 0,7-1-4 0,0-2 2 16,0 3 2-16,-7 0-7 0,1-1 7 0,5 0-1 16,0 0 5-16,-5 1-4 0,-2-4 0 0,4 4-2 15,-3 0 0-15,7 0-1 0,-7-5 4 0,0 5 1 16,4-1-3-16,-4 0 1 0,2-2-5 0,-2 2 6 15,7-2-2-15,-7 4-2 0,1-2 6 0,-1 1-5 16,0-2 1-16,1 2 0 0,2 0 1 0,5-1 1 16,-2-3-5-16,2 4 3 0,-1-3 0 0,-4 2-3 15,8 0 3-15,-5 1-2 0,-6-1 1 0,1 1 4 16,7 0-1-16,-2-4-4 0,-6 4 1 0,1-4-3 16,-1 3 8-16,8 1-6 0,-8-1-2 0,7 1 0 15,1 0 5-15,-8-5 2 0,5 5-6 0,-5-2 7 16,5 1-1-16,-4 1-1 0,6-2-1 0,-2 0-1 0,0 2 3 15,-2 0-5-15,2-3 2 0,2 3-4 16,-7 0 2-16,8 0 3 0,0 0-3 0,-3 0 2 0,1 0 2 16,0-4-2-16,-1 3 0 0,3 1 1 0,-3-2 0 15,-3 2-3-15,4-3 2 0,2 3 1 0,-8 0-1 16,-1-4 1-16,6 4 0 0,-1 3-3 0,-7-3 8 16,6 0-9-16,5-5 5 0,-7 5-7 0,-3 0 7 15,13-1-2-15,-10 1-2 0,6-4-2 0,0 4 2 16,1 0 6-16,1-2-4 0,-3 1 2 0,-5-1-2 15,-1 1-1-15,5 0-6 0,1 1 6 0,1-4 2 16,-1 1-4-16,-6 3 3 0,2-2 0 0,6 1 5 16,-7 0-2-16,6-5-2 0,-2 6-6 0,5 0 8 15,-11 0-16-15,7-2 13 0,0 2 0 0,-4 0 3 16,4-2-1-16,-5 2-1 0,5-3-1 0,-1 3 0 0,3 0 1 16,-2 0-1-16,-4 0 2 0,4 0-5 0,-5 0 8 15,1 0-8-15,4 0 3 0,0 3 1 16,1-3-6-16,-2 0 5 0,-5 0-4 0,-1-3 4 0,3 3-8 15,4 0 8-15,-8 0 2 0,5-2-1 0,-3 2 4 16,-1-2 2-16,2 1-5 0,2-1 2 0,-4 4-4 16,7-7 2-16,-5 5-5 0,8 0 3 0,-9-1-1 15,7-1 3-15,-7 1 2 0,6 1-3 0,4-3 1 16,-1-1 1-16,-2 0-2 0,3 1-2 0,0 3-3 16,-4-1 5-16,3 1 3 0,-1-2-5 0,0-2 1 0,0 3 0 15,3-2 6-15,-2 3-1 0,0-3-5 16,-1 3 0-16,3 0 3 0,0 0-2 0,-3-2-2 15,3 0 1-15,-1 2 4 0,3-2-5 0,1 2 2 16,-2 0-2-16,-1-1 4 0,1 1-4 0,-3-3 4 16,4 3-2-16,-4 0-1 0,2-1 0 0,0 1-2 0,-1-3 4 15,0 2-3-15,-2-1 4 0,4 2-5 0,-4 0 1 16,0 0 2-16,1-1-1 0,-1 1 3 0,-2 0 1 16,4-3-9-16,-3 0 7 0,0 1 1 0,1-3 1 15,-2 3-4-15,0-1 5 0,5 3 0 0,0-1-7 16,-2 1 2-16,4-1 1 0,-3-2-1 0,1 3 6 15,0-1-7-15,0 1 5 0,-2-6-1 0,-2 5 3 16,3-2-2-16,3 2-2 0,-5-2-4 0,4 2 3 16,-3-1 0-16,2 2 2 0,0-1-8 0,-2-2 6 15,4 2 3-15,-1 1-1 0,-1-2-2 0,2 4 1 0,-2-4 3 16,0 1-2-16,0 1 0 0,-2 0-1 0,4-1-1 16,-3-4-1-16,1 3 0 0,-1 2 0 15,-3 0 0-15,6 0 3 0,-4 0-3 0,0-2 0 0,-1 4 1 16,2-4-1-16,-1 2-3 0,0 0 2 0,2-2 1 15,-3 2-1-15,3-1 1 0,1-2-1 0,8-2 4 16,-9 5-3-16,3 0-3 0,-2 0 5 0,0-2-5 16,-2 1 5-16,3-2 3 0,0 3-3 0,-3-1 1 15,-2 1-3-15,5 0 0 0,-4 0 0 0,3-2-3 16,-2 4 4-16,2-2-2 0,-1 0 2 0,1 0 1 16,0-2 1-16,2 4-6 0,-3-1 2 0,9-1-12 15,-8 0 15-15,9-1-2 0,-11-1 0 0,1 4 0 0,1-4 1 16,0 2-3-16,-2 2 0 0,2-1-1 15,0 2 4-15,-4-2 1 0,1-1-2 0,4 0 0 16,1 0 2-16,-5 0-4 0,3 2 5 0,-1-2-5 0,1 0 7 16,-4 0-8-16,1 0 4 0,16-2 4 0,-11 2-5 15,-4 2-1-15,3-5 2 0,-4 0-6 16,2 0 11-16,-2-1-2 0,1 0-6 0,3 4 2 0,-2-3 2 16,0 2 3-16,0 1-1 0,-2-1-2 0,5 1 3 15,-2-2 2-15,-1-1-9 0,1-1 6 0,1 4 3 16,-1 0 1-16,0-2-2 0,1 2-2 0,6 0 0 15,-6-4 0-15,-2 4-2 0,-1 0-1 0,3-1 1 16,-1-3 0-16,-3 2 3 0,-1 2 3 0,3 0-7 16,-3 0-3-16,1-1 4 0,-2 1 0 0,0-3 3 15,-3 2-3-15,4 1-2 0,-8 0 0 0,-1 0 0 16,3-2 2-16,-2 2 2 0,-4-4-2 0,3 7 4 16,-3-3 2-16,-2 0-2 0,4-3 8 0,-17 3 0 0,18 0-7 15,-8-1 6-15,-10 1 3 0,17-6 1 16,-17 6 1-16,17 0 0 0,-17 0-5 0,0 0 0 0,12-2-2 15,-12 2-12-15,0 0-10 0,0 0-15 0,0 0-14 16,0 0-23-16,0 0-30 0,0 0-10 0,-46-11-44 16,28 11-123-16,2-4-292 0,-7 0 129 0</inkml:trace>
  </inkml:traceGroup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59:00.33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0574DDC-3040-4530-B441-E9BCAA52FB52}" emma:medium="tactile" emma:mode="ink">
          <msink:context xmlns:msink="http://schemas.microsoft.com/ink/2010/main" type="inkDrawing" rotatedBoundingBox="13257,307 15309,916 14781,2695 12729,2086" hotPoints="14936,1535 13938,2532 12941,1535 13938,538" semanticType="enclosure" shapeName="Circle">
            <msink:sourceLink direction="with" ref="{B78A52D5-16D4-43FF-8AE1-8285EAA9F4A6}"/>
          </msink:context>
        </emma:interpretation>
      </emma:emma>
    </inkml:annotationXML>
    <inkml:trace contextRef="#ctx0" brushRef="#br0">851 66 27 0,'0'0'57'16,"-12"-1"-2"-16,12 1-3 0,-13-1-7 0,13 1-2 15,-15-2-3-15,15 2-6 0,-16 0 3 0,16 0-3 16,-20 0-3-16,20 0 1 0,-13 0 2 0,13 0-7 16,-14-3-3-16,14 3 3 0,0 0-4 0,-16 0-4 15,16 0 7-15,0 0-10 0,-18 0-2 0,18 0 4 16,0 0-10-16,-13 3 2 0,13-3-3 0,-12 2 1 15,12-2-4-15,0 0 4 0,-21 1-8 0,21-1 8 16,-15 4-5-16,8-3 5 0,7-1-5 0,-17 3 1 16,8 0 4-16,9-3-1 0,-19 3 11 0,10-1-10 0,-8 1 2 15,9-1 2-15,8-2-1 0,-20 2 6 16,10 0-3-16,10-2 4 0,-18 0-1 0,6 5-3 16,12-5 1-16,-21 1-2 0,12 0 4 0,-1 3-3 15,10-4-3-15,-18 2 6 0,18-2-4 0,-14 1-3 0,14-1 4 16,-12 4-4-16,12-4-6 0,-9 4 5 0,9-4-1 15,-10 6 0-15,10-6-7 0,-13 7 1 16,8-5 2-16,5-2-2 0,-13 10 5 0,4-5 4 0,9-5-7 16,-11 10-1-16,2-5-3 0,5 5-2 0,-7-3 10 15,2 0-5-15,-1 4 0 0,1-4-1 0,2-1 7 16,-4 5 0-16,-1 2-11 0,5-4 10 0,-4 4-6 16,-1-6 3-16,2 6-8 0,0-4 3 0,1 4 1 15,-2-3-5-15,1 1 4 0,1 2 1 0,-2-2 1 16,4 3 2-16,-2-5-5 0,-2 2 1 0,2 0-1 15,2-2-1-15,-3 3 2 0,4-1 6 0,0 0 0 16,-2 1-3-16,1 0 2 0,1 2-5 0,0-6 0 16,4 1 3-16,-1 2 1 0,-1-1-3 0,-1 0 2 15,2-1 3-15,-1 3-9 0,-2 2 6 0,3-3-4 16,-1 0 1-16,2 2 5 0,1-4-6 0,-4 2 3 16,4 1 2-16,-4 0-2 0,4 0 5 0,-4 1-1 15,2-2 1-15,0-1-7 0,3 5 2 0,-3-7 2 16,2 5 1-16,-2 1-2 0,3-3 1 0,0-11-8 15,-3 20 5-15,0-9 2 0,1 0 2 0,2-11-3 16,-1 20-2-16,1-10 3 0,-2 2-2 0,2-12 0 16,2 16-1-16,-4-6 4 0,2-10-2 0,0 21 4 0,-3-13 3 15,6 2-9-15,-3-10 5 0,0 18-5 0,2-7 4 16,-2 0-6-16,0 2 6 0,1-1-1 0,1 0 5 16,-2 2-3-16,3-4-4 0,-2 0 3 0,1 5 2 15,1-6-6-15,-2 2 1 0,1 0 2 0,-2-11 4 16,6 18-6-16,-5-8 5 0,4-2-3 0,-4 4 0 15,4-2-1-15,-2-2 1 0,1 1-4 0,-2 1 2 16,3 0 2-16,0 0 6 0,-2 0-7 0,-3-10 7 16,6 16-4-16,-5-8-2 0,5 0 3 0,-1 2 2 15,-2-4 1-15,-3-6 4 0,6 18-7 0,-2-7 5 16,2-4-9-16,-3 3 8 0,2-2-2 0,-2 0 1 16,1 2-4-16,1-2 6 0,-2 0 1 0,3 2-1 15,0-2-1-15,-1 0-2 0,3 4 5 0,-2-7-6 16,0 8 4-16,1-4-2 0,-1-1-5 0,3 3 7 15,2-3-7-15,-5 2 4 0,-2-3-6 0,2-1 1 16,0 2 3-16,-1 2-2 0,2 1-3 0,-1-2 2 16,-3-1 3-16,1 2-1 0,2-3-2 0,-3 3 0 15,-3-10-4-15,11 18 3 0,-4-7 3 0,-7-11-3 16,12 18-1-16,-9-9 1 0,5 4 3 0,-2-4-1 0,4 2 4 16,-3-4-2-16,2 4-4 0,0-2 4 15,-9-9-3-15,18 15 0 0,-7-4 2 0,2-4 4 16,-1 1 0-16,-3-3-3 0,6 2 1 0,-2-1 3 0,1 0 0 15,1 3-1-15,-2-2-2 0,-4-4 1 0,4 3-1 16,1 0-2-16,-4-1-5 0,-2-1 9 16,1 2-5-16,1-3 8 0,-1 2-11 0,-9-5 5 15,15 7-4-15,-4-3-1 0,-3 3-1 0,0-2 3 0,2-2-1 16,-1-1 0-16,5 4 4 0,-4-1-4 0,2-3 1 16,3 2 1-16,-3 1 0 0,4 0 6 15,-2 0-7-15,2-1 5 0,-1-2-8 0,0 2 4 0,1 1-1 16,-1-3 0-16,-1 4-1 0,1-2-1 0,1-1 2 15,-6-2 2-15,7 3-1 0,-4-2 3 0,2 2-6 16,-3 0 5-16,-1-3-8 0,1 1 2 0,2 2 1 16,-3-4 4-16,4 3-2 0,-3 1-3 0,1-4 2 15,-1 2-1-15,-12-2-1 0,21 4 2 0,-8 0 1 16,-1-1-2-16,-1-3-2 0,-11 0 3 0,25 0 0 16,-13 4-3-16,0-4 2 0,1 1 1 0,2 0 1 0,-3 0-1 15,3-2 1-15,0 2-1 0,-3-1-3 16,3-1 6-16,1 1-3 0,-1 1-5 0,0-1 1 15,2 4 7-15,-1-4-7 0,2 0 4 0,0-4-4 16,-2 4 3-16,2 0 0 0,-2 0 0 0,1-1 0 0,-1 1 1 16,2 0-5-16,-4-1 3 0,-1 1 2 15,-1-1-3-15,-12 1 3 0,22-4 1 0,-11 2-2 16,-2 1 3-16,1-3-3 0,-10 4-1 0,18-2 0 0,-9-2-1 16,-9 4 4-16,16-7-3 0,-5 3 0 0,-4 2 5 15,2-3-6-15,-9 5 0 0,17-7 3 0,-10 3-3 16,2-2 4-16,-9 6-2 0,18-9-5 15,-18 9 3-15,16-11 0 0,-1 4 2 0,-4 0 0 0,2 1 0 16,-2 1-3-16,-2-1 6 0,1-1-5 0,-1 2 0 16,3-3 0-16,1 2-1 0,-1-4 4 0,-3 5-1 15,0-3-4-15,3 1 3 0,-5 1 1 0,5-3-3 16,-4 2 5-16,2-1-2 0,-1-2-1 0,-1 2-2 16,-2 2-2-16,-6 6 2 0,18-9 1 0,-12-6 2 15,0 11 1-15,-2-3-1 0,2-3-4 0,1 4 3 16,-1-1 1-16,0-1-2 0,0-2 1 0,2 4 1 15,-2-3-3-15,-2 0 0 0,-4 9 6 0,11-16-7 16,-7 9 5-16,4-3-2 0,-2-1-1 0,-1 1-2 16,1 2-2-16,0 0 3 0,2-2 0 0,-2 2 3 15,0 1-3-15,-2 1-1 0,5-6 2 0,-4 5-1 16,1-3 1-16,-6 10-1 0,10-14 0 0,-7 7 1 16,6-3 0-16,-6 3 1 0,-3 7-1 0,6-15 0 15,-2 8 2-15,-4 7-3 0,8-15 1 0,-7 5 0 16,1 2 2-16,-2 8 1 0,4-16-1 0,-2 6 0 0,-2 10-3 15,1-14 0-15,2 4 2 0,-3 10 1 16,0-18-5-16,2 8 2 0,-2 10 1 0,1-15-1 0,2 5 1 16,-3 10 1-16,0-14-2 0,0 14 2 0,2-18-3 15,-2 18 2-15,0-17 2 0,1 8-1 0,4 1-1 16,-5 8 1-16,0-17-4 0,0 17 5 0,-3-15 0 16,3 15-3-16,0-15 1 0,0 15 2 0,0-14-4 15,0 14 4-15,0-13-1 0,0 13 2 0,0-17-3 16,0 17-2-16,3-13 2 0,-3 13 2 0,-3-16-6 15,3 16 7-15,0-15-2 0,0 15-2 0,0-18 1 16,3 10 0-16,-3 8 1 0,-3-20 2 0,3 20-2 16,-2-18-3-16,2 9 3 0,0 9-1 0,-1-19-2 15,-1 9-1-15,2 10-1 0,-6-16 2 0,2 5-1 16,2 2 0-16,2 9 4 0,-6-17-3 0,0 4 0 16,5 2 1-16,-5 3-2 0,2-2 1 0,4 10 1 15,-5-17 0-15,2 9-2 0,3 8 3 0,-3-13-1 16,3 13-2-16,-4-17 0 0,2 10 5 0,2 7-3 0,-3-20 2 15,3 20-2-15,-3-15 1 0,3 15 0 16,-1-12 2-16,1 12-4 0,-5-16 2 0,5 16-1 16,-4-16 0-16,4 16-1 0,-3-12 2 0,3 12 2 0,-5-10-2 15,5 10 5-15,-1-14-6 0,1 14-1 0,-5-18 5 16,5 18-3-16,-3-10-1 0,3 10-1 0,-6-13 5 16,6 13 0-16,-4-16-5 0,4 16 0 15,-3-14 3-15,-2 4-3 0,5 10 5 0,-6-14-3 0,0 7-3 16,6 7 2-16,-8-17 4 0,6 7-2 0,-4 2-3 15,0 0 4-15,0-3 1 0,0 2-3 0,-1 3 4 16,-1-2-2-16,1-3-3 0,1 4 8 0,6 7-5 16,-15-15 3-16,9 9-2 0,0-3 1 0,6 9 1 15,-12-11 0-15,6 4 2 0,6 7 0 0,-9-13 5 16,5 8-6-16,4 5 6 0,-9-12-10 0,4 5 6 16,5 7 0-16,-9-11 1 0,5 4-2 0,4 7 5 15,-8-11-1-15,8 11-3 0,-9-7-1 0,3 1-1 16,6 6 1-16,-13-11-1 0,7 4-1 0,-1 2 1 15,7 5 0-15,-14-10 2 0,5 4-6 0,9 6 4 16,-15-11 11-16,3 4-17 0,2-1 2 0,-3 0 3 16,2 3-7-16,-1 1 4 0,-1-3-3 0,4 3 7 15,9 4-2-15,-18-9 2 0,10 5-4 0,-1-2 3 16,-1 1 0-16,3-1 0 0,7 6 1 0,-15-7 0 0,7 2 1 16,-2-1 5-16,2 3-2 0,8 3 1 0,-15-10-3 15,8 5 5-15,7 5 1 0,-12-10-2 16,2 5 1-16,10 5 1 0,-11-10-4 0,5 5 0 0,-1-2 0 15,7 7 0-15,-14-8-4 0,8 2-1 0,6 6 1 16,-13-7 3-16,13 7-1 0,-12-10-1 0,12 10-1 16,-13-8-2-16,5 4-1 0,8 4-1 0,-13-6-1 15,7 2 1-15,6 4 0 0,-14-5 1 0,14 5 0 16,-10-8-1-16,10 8 0 0,-14-7-1 0,14 7-1 16,-10-5 3-16,10 5-1 0,-12-6 0 0,12 6 0 15,-12-5 0-15,12 5 0 0,-12-4-3 0,12 4 1 16,-9-4 2-16,9 4-1 0,-12-3 0 0,12 3-3 15,-12-2 0-15,12 2 2 0,-13-3 0 0,13 3 0 16,-15-2 1-16,15 2-1 0,-18-1-1 0,18 1 2 16,-16 0-1-16,16 0 1 0,-14-1-2 0,14 1 1 15,0 0 2-15,-24 0-4 0,24 0 3 0,-13-4-2 16,13 4 1-16,-10 0 1 0,10 0 1 0,0 0-1 16,-18-2 2-16,18 2-4 0,0 0 1 0,-15 0-1 15,15 0 3-15,0 0 2 0,-14 2 1 0,14-2-4 16,0 0 3-16,0 0-3 0,-22-2 1 0,22 2-1 15,-10 0-1-15,10 0-1 0,0 0-1 0,-18-3 0 0,18 3 5 16,-14 0-4-16,14 0 4 0,-15 3-4 0,15-3 0 16,-18 2 0-16,9-2 1 0,9 0 2 0,-17 6-1 15,8-4-1-15,9-2-1 0,-18 3 3 16,9-3 2-16,9 0-3 0,-17 5-2 0,8-3 1 0,9-2 3 16,-16 3-1-16,7 0-6 0,0 1-2 0,9-4-1 15,-16 4-4-15,16-4-8 0,-14 5-3 0,14-5-5 16,-13 5-12-16,13-5-8 0,-14 8-12 0,8-5-6 15,6-3-17-15,-10 7-19 0,1-4-30 0,9-3-129 16,-13 7-282-16,5-3 125 0</inkml:trace>
  </inkml:traceGroup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7:01:08.19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38B380B-D412-4747-8CD8-2FC6043B9BBD}" emma:medium="tactile" emma:mode="ink">
          <msink:context xmlns:msink="http://schemas.microsoft.com/ink/2010/main" type="inkDrawing" rotatedBoundingBox="19716,9415 19792,15541 19644,15543 19568,9417" semanticType="verticalRange" shapeName="Line">
            <msink:sourceLink direction="with" ref="{15670991-B333-4079-8BB1-BCF6C34F5CAC}"/>
          </msink:context>
        </emma:interpretation>
      </emma:emma>
    </inkml:annotationXML>
    <inkml:trace contextRef="#ctx0" brushRef="#br0">3 0 50 0,'0'0'132'0,"0"0"-7"0,0 0-10 15,0 0-5-15,0 0-12 0,0 0-7 0,0 0 0 16,0 0-14-16,0 0-4 0,0 0-11 0,0 0-5 16,0 0-6-16,0 0-9 0,0 0-3 0,0 0-1 15,0 0-9-15,0 0-1 0,0 0 4 0,0 0-12 16,0 0-5-16,0 0 3 0,0 0-4 0,0 0 4 15,10 30-5-15,-10-30 1 0,5 10-2 0,-1-4-2 16,-4-6 2-16,6 10-3 0,-1-2-4 0,-5-8 4 16,1 13-5-16,2-6 6 0,-3-7-7 0,5 17-3 0,-5-17 1 15,1 14 3-15,-2-4-1 0,1-10-1 0,1 18-5 16,-1-18 14-16,0 14-9 0,0-14-1 0,-1 17-1 16,1-17 3-16,0 14-4 0,0-14 0 0,-2 17 2 15,2-17 4-15,2 17-5 0,-2-17-1 16,0 15-1-16,0-15 4 0,0 12-2 0,1-3 5 0,-1-9-1 15,0 14-5-15,0-14-2 0,0 15 7 0,0-15-2 16,3 13-2-16,-3-13 2 0,-3 17 2 0,6-9-6 16,-3-8 0-16,-4 17 4 0,4-17-1 0,-2 18-2 15,2-10-2-15,-3 3 3 0,3-11 1 0,0 19-1 16,0-9-2-16,-1 0 4 0,1-10-4 0,-2 17 4 16,2-2-3-16,-1-8 3 0,1-7 2 0,1 22-5 15,1-13 0-15,-2-9 3 0,1 21-2 0,-1-11-3 16,0-10 7-16,3 15-8 0,-1-6 4 0,-2-9-3 0,1 17 3 15,-1-9 0-15,0-8-1 0,0 18-6 0,0-8 8 16,0-10-2-16,-1 17 1 0,-1-9-4 0,2-8 5 16,-4 19 3-16,2-11-6 0,-2 2 2 0,4-10-2 15,-3 15-1-15,3-4 2 0,0-11 1 0,-6 18-7 16,3-9 7-16,3-9 2 0,-5 17-2 0,1-6-2 16,4-3-1-16,0-8 3 0,-2 17-3 0,-1-7 6 15,3-10-9-15,5 18 4 0,-5-11 1 0,0-7 7 16,0 18-3-16,1-10-3 0,-1-8 1 0,3 15 6 15,0-5-5-15,-3-10-2 0,2 15-2 0,-2-6 0 16,0-9-4-16,-2 15 2 0,2-15 3 0,-1 16 6 0,1-16-8 16,-2 15 1-16,2-15-2 0,-3 16 6 0,3-16-6 15,-1 18 5-15,-1-10 0 0,2-8-3 0,-4 18 3 16,2-12-1-16,-2 5 1 0,4-11 2 0,-3 18 0 16,3-11 0-16,0-7 0 0,0 18 1 0,0-8-7 15,0-10 4-15,3 17-1 0,0-7 0 0,-3-10 3 16,1 18-3-16,1-9 4 0,-1 2-5 0,-1-11-6 15,6 16 7-15,-3-4-2 0,-1-4-1 0,1 2 3 16,1-1 4-16,-4-9 0 0,2 19-4 0,1-11-4 0,-3 3 4 16,0-11-3-16,3 17 1 0,0-7 6 0,-3 0-7 15,0-10 6-15,1 18 0 0,2-8-5 16,-3 1 2-16,0-11 0 0,3 17 0 0,0-6 2 0,-3-1-4 16,3 1 3-16,-3-11 0 0,0 18-3 15,0-9 6-15,2 1-1 0,-2-10-2 0,1 18-3 16,-1-10 4-16,0-8-1 0,2 17 1 0,-2-7-5 0,0-10 3 15,3 20 2-15,-3-9-2 0,1-3 0 0,-1-8 6 16,2 17-8-16,1-7 6 0,-3 4 0 0,0-14 2 16,1 17-1-16,-1-9 0 0,2 2-10 0,-2-10 7 15,0 23-4-15,1-14 5 0,2 2-6 0,-3-11 2 16,0 22 3-16,-3-9-1 0,6-2-3 0,-1-3 2 0,-2-8 0 16,1 22 3-16,2-14-3 0,-3-8-3 15,-3 19 1-15,3-8 4 0,0-11 3 0,-1 17-7 0,-1-7-2 16,2-10 3-16,-3 19 3 0,3-11-1 0,-1 2 0 15,1-10 0-15,-3 21-2 0,-2-11 2 0,4-3-1 16,1-7 2-16,-3 18-1 0,1-6 7 0,1-1-8 16,-1 0 2-16,2-11-1 0,-3 14-1 0,3-14 3 15,5 21 0-15,-5-14-2 0,0-7 1 0,0 20-5 16,0-12 0-16,1 3 3 0,-1-11 3 0,5 17-5 16,-5-7 4-16,3-2-2 0,-3-8 2 0,3 22-1 15,-2-14 2-15,1 3-8 0,-2-11 6 0,1 18 2 16,-1-7-3-16,5-2-1 0,-4 2 0 0,2-1 2 15,-1-2-2-15,-2-8-1 0,1 19 4 0,-1-8-2 16,1 0 4-16,-1-11-3 0,0 18 1 0,5-9-2 0,-1-1 1 16,-2 2-1-16,-2-10 5 0,1 18-4 15,2-10 2-15,-3-8-4 0,0 18 4 0,2-10 2 0,-1 3 0 16,-1-11-1-16,5 18-1 0,-5-8-3 0,0-10 5 16,3 17-2-16,0-8 1 0,-2 0-4 0,1 2 4 15,-2-11-3-15,1 19 4 0,2-8-6 0,-1-3 3 16,-1 3-4-16,2 0 7 0,-1-1-8 0,-1 1 5 15,1 2-1-15,2-1 2 0,-2-1 0 0,1 0-3 16,-2 4 5-16,-1-4 1 0,0-11-4 0,2 18-2 0,-2-9-3 16,0-9 3-16,1 22 4 0,-1-14 2 15,0 7-9-15,-1-1 5 0,-1-3-3 0,4 0 2 0,-2-11 5 16,0 21-4-16,-2-8 0 0,1-2-2 0,1-11 2 16,-3 24 0-16,3-9-2 0,0-1 3 0,-2-1 5 15,1-2-8-15,2 6 0 0,-2-5 4 0,1 1-5 16,0 0 2-16,0 2 1 0,0-1-3 0,0-1-1 15,-3 0 3-15,3 0-3 0,0 0 6 0,3 0-6 16,-3 2 0-16,0-1 1 0,1-1 3 0,-5 2-4 16,7 0 4-16,-6-3 0 0,1 2 0 0,1-3-2 15,1 2 4-15,-5 0-5 0,5-2 0 0,0-11 3 0,0 25-1 16,-1-12-1-16,1 0 1 0,0 0-2 0,0 0-2 16,-2 2 2-16,2-15 1 0,0 24-4 15,0-14 4-15,0 2 2 0,-3-1-3 0,2 1 3 0,1-12 0 16,0 21-2-16,0-10-1 0,0-11 2 0,-2 24 1 15,2-11-4-15,0-13 2 0,2 23 2 0,-1-15 0 16,-1-8 5-16,0 19-7 0,3-5-1 0,-3-14-2 16,0 22 2-16,0-13 4 0,0-9-4 0,2 17 4 15,-2-9 2-15,0-8-8 0,0 18 2 0,1-8 4 16,-1-10 2-16,0 14 3 0,0-14 1 0,3 17-1 16,-3-17-3-16,0 15-2 0,2-9 2 0,-2-6-1 15,-2 15 3-15,2-15 0 0,2 13-8 0,-2-13 2 16,0 15 1-16,0-15 1 0,-2 17 0 0,2-17 7 0,0 14-11 15,0-14-1-15,-3 17 3 0,2-9 3 0,1-8-1 16,-2 16-1-16,2-16-5 0,2 14 9 0,-2-14-4 16,-2 15 3-16,2-15-5 0,2 14 1 0,-2-14 2 15,-2 13-2-15,2-13 3 0,2 13-1 0,-2-13-7 16,-2 16 9-16,2-16-2 0,0 13 2 0,0-13-1 16,-3 15 0-16,3-15 5 0,0 13-3 0,0-13-2 15,0 14-2-15,0-14 1 0,3 15 2 0,-3-15-2 16,0 13-3-16,2-5 5 0,-2-8-2 0,0 15-3 15,0-15 1-15,0 13 4 0,0-13-4 0,-2 17 2 0,-1-10 2 16,3-7-5-16,-1 17 5 0,1-17-4 0,0 16 0 16,0-5 3-16,0-11-2 0,-2 15-2 0,2-5 6 15,0-10-6-15,0 18 2 0,0-18 0 0,0 14-3 16,-1-5 3-16,1-9 1 0,-3 18-3 0,1-11 0 16,2-7-1-16,-1 17 5 0,1-17-5 0,-3 18 0 15,1-9 5-15,2-9 1 0,-1 16-2 0,1-16 2 16,-5 17 0-16,4-6 1 0,1-11-4 0,-2 13 3 15,2-13-4-15,-4 13 2 0,4-13 2 0,0 16 1 16,0-16-1-16,-2 14 3 0,2-14-4 0,0 16 1 16,0-16 3-16,0 12-5 0,0-12-2 0,-3 15 0 15,3-15 1-15,0 15 3 0,3-7 1 0,-3-8 1 0,0 14 1 16,0-14-1-16,-3 14-2 0,3-14 3 16,0 14-1-16,0-14-2 0,-1 15 0 0,1-15-1 0,0 13 1 15,0-13 1-15,-1 13-1 0,1-13 1 0,1 11-4 16,-1-11 2-16,1 13-2 0,-1-13 1 0,-1 12 6 15,1-12 3-15,0 13-1 0,0-13-7 0,-1 13 2 16,1-13 0-16,0 12-1 0,0-12 5 0,1 14-5 16,-1-14 3-16,-1 13-2 0,1-13 2 0,0 12-7 15,0-12-1-15,-2 15 8 0,2-15-8 0,0 12 4 0,0-12 1 16,-3 13-3-16,3-13-1 0,-1 11 2 16,1-11 2-16,0 15 0 0,0-15 1 0,-2 11-5 15,2-11 1-15,2 14 4 0,-2-14-3 0,-2 12 0 0,2-12 1 16,-3 14 0-16,3-14-1 0,0 11-1 15,0-11-1-15,0 17 5 0,-3-10-4 0,3-7 4 0,0 13 1 16,0-13-4-16,0 12 5 0,0-12-4 0,2 17-4 16,-2-17 4-16,0 12-11 0,0-12 10 0,0 13 0 15,0-13 0-15,0 14-1 0,0-14 1 0,0 12-1 16,0-12-6-16,0 13-2 0,0-13 12 0,1 10-1 16,-1-10-7-16,0 11 4 0,0-11 0 0,0 14-3 15,0-14 3-15,0 0 3 0,0 17 1 0,0-17-6 16,-3 14-5-16,3-14 5 0,2 9 1 0,-2-9 2 15,-3 12-2-15,3-12-2 0,-3 11 5 0,3-11-4 16,0 0 0-16,-2 17 1 0,2-17 1 0,0 13-9 0,0-13 9 16,-4 12 1-16,4-12 1 0,-2 12-3 15,2-12-1-15,0 11 3 0,0-11-1 0,-3 12-1 0,3-12 0 16,-4 13-1-16,4-13 1 0,-2 14 3 0,2-14-3 16,0 14-4-16,0-14 1 0,0 14 2 15,-4-7 1-15,4-7-2 0,0 0 1 0,-2 17 0 0,2-17 0 16,-1 16 0-16,1-8 3 0,0-8-4 0,3 12 1 15,-3-12 0-15,0 13 1 0,0-13-1 0,0 14 2 16,0-14-4-16,1 14 1 0,-1-14-1 0,0 14 4 16,0-14-2-16,3 14 2 0,-3-6-1 0,0-8-1 15,-3 15 0-15,3-15 1 0,0 12-4 0,0-12 6 16,5 12-4-16,-5-12-3 0,-2 16 3 0,2-16 1 0,3 17-1 16,0-9 2-16,-3-8-1 0,2 10-3 15,-2-10 4-15,0 13-2 0,0-13 2 0,0 12-2 16,0-12 1-16,0 12-2 0,0-12 2 0,0 0 2 0,1 14-2 15,-1-14 3-15,0 0-3 0,0 16-2 0,0-16 2 16,0 12 2-16,0-12 1 0,0 12 0 0,0-12-6 16,2 10 0-16,-2-10 0 0,0 13 2 0,0-13-2 15,0 0 6-15,3 15 0 0,-3-15-6 0,-3 14 3 16,3-14 0-16,0 13-2 0,0-13 1 0,-2 16 3 16,2-16 0-16,0 16 0 0,0-16 0 0,0 15-3 15,0-15 2-15,-1 14-1 0,-1-4-1 0,2-10 5 16,0 13-5-16,0-13-1 0,-3 18 1 0,3-18 2 15,3 14-4-15,-1-7 2 0,-2-7-1 0,0 17 4 16,0-17-3-16,-2 15 2 0,2-15-1 0,3 16 0 16,-4-6 3-16,4 0 0 0,-3-10-2 0,3 19-7 0,-2-12 8 15,-1-7-2-15,2 16 1 0,1-5 2 0,-3-11-4 16,3 15 1-16,-2-8 3 0,2 4-3 16,-3-11-3-16,0 17 3 0,2-6 0 0,-2-11 1 0,4 14 3 15,-2-6-12-15,-1 2 8 0,-1-10 1 0,4 16-3 16,-2-8 0-16,-2-8 3 0,1 17 0 0,2-10-3 15,-3-7 4-15,2 15-3 0,-2-15 0 0,0 15 3 16,0-15-5-16,0 12 4 0,0-12-9 0,1 14 7 16,-1-14 1-16,0 12 1 0,0-12 0 0,3 12-1 15,-3-12-1-15,0 11-1 0,0-11 0 0,2 10 0 16,-2-10 2-16,0 12 3 0,0-12-3 0,3 9 0 16,-3-9 2-16,3 11-1 0,-3-11-1 0,1 12 0 15,-1-12 0-15,2 12 1 0,-2-12 2 0,4 11-2 0,-1-4 0 16,-3-7-1-16,5 13-1 0,-5-13 3 15,4 14 1-15,-4-14-1 0,3 10-3 0,-3-10 4 0,5 15 0 16,-4-8-5-16,-1-7 4 0,5 11-1 0,-5-11-2 16,4 11 4-16,-4-11-3 0,3 13-2 0,-3-13 3 15,3 11 1-15,-3-11-1 0,3 13 2 0,-3-13-4 16,3 12 0-16,-3-12 0 0,2 9 4 0,-2-9 1 16,4 13-2-16,-4-13 2 0,2 9-5 0,-2-9 3 15,3 9-1-15,-3-9-1 0,1 11 0 0,-1-11 2 16,0 0 1-16,2 15-2 0,-2-15 5 0,4 12-4 15,-4-12 2-15,1 8-3 0,-1-8 4 0,2 13-4 0,-2-13 1 16,0 0 3-16,0 13 2 0,0-13-2 0,3 8 3 16,-3-8-3-16,1 14-3 0,-1-14 3 15,2 11 4-15,-2-11-2 0,0 0 5 0,3 11-10 0,-3-11 9 16,3 7-9-16,-3-7 14 0,4 13 1 0,-4-13-3 16,2 11-4-16,-2-11 6 0,4 7-2 0,-4-7 1 15,0 0 2-15,0 19-4 0,0-19-3 0,0 0 6 16,2 12-3-16,-2-12-4 0,0 0 5 0,0 15 1 15,0-15-4-15,0 0 0 0,-2 13 1 0,2-13 4 16,0 0-2-16,-4 7 0 0,4-7-3 0,0 0 1 16,0 0-2-16,0 0-4 0,0 15 0 0,0-15 4 15,0 0-3-15,0 0 2 0,0 0 0 0,0 0-2 16,0 0 4-16,0 0-2 0,0 0-2 0,0 0 1 16,0 0-2-16,0 0 1 0,0 0-2 0,0 0 1 15,0 0-2-15,0 0-19 0,0 0-25 0,0 0-29 16,0 0-29-16,0 0-36 0,0 0-49 0,0 0-218 0,0 0-435 15,9-39 193-15</inkml:trace>
  </inkml:traceGroup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7:01:13.20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5670991-B333-4079-8BB1-BCF6C34F5CAC}" emma:medium="tactile" emma:mode="ink">
          <msink:context xmlns:msink="http://schemas.microsoft.com/ink/2010/main" type="writingRegion" rotatedBoundingBox="19977,9508 29254,9244 29404,14483 20126,14748">
            <msink:destinationLink direction="with" ref="{838B380B-D412-4747-8CD8-2FC6043B9BBD}"/>
          </msink:context>
        </emma:interpretation>
      </emma:emma>
    </inkml:annotationXML>
    <inkml:traceGroup>
      <inkml:annotationXML>
        <emma:emma xmlns:emma="http://www.w3.org/2003/04/emma" version="1.0">
          <emma:interpretation id="{729DE96C-1BF8-4B9E-83DF-EF46D5DB3C9C}" emma:medium="tactile" emma:mode="ink">
            <msink:context xmlns:msink="http://schemas.microsoft.com/ink/2010/main" type="paragraph" rotatedBoundingBox="20207,9548 28879,9255 28899,9872 20228,101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F7A431D-AD7B-4443-9D22-1C821AFB285A}" emma:medium="tactile" emma:mode="ink">
              <msink:context xmlns:msink="http://schemas.microsoft.com/ink/2010/main" type="line" rotatedBoundingBox="20207,9548 28878,9255 28899,9872 20228,10166"/>
            </emma:interpretation>
          </emma:emma>
        </inkml:annotationXML>
        <inkml:traceGroup>
          <inkml:annotationXML>
            <emma:emma xmlns:emma="http://www.w3.org/2003/04/emma" version="1.0">
              <emma:interpretation id="{49D1039B-4719-4E4B-9639-98BDBFE77186}" emma:medium="tactile" emma:mode="ink">
                <msink:context xmlns:msink="http://schemas.microsoft.com/ink/2010/main" type="inkWord" rotatedBoundingBox="20209,9607 21594,9560 21610,10008 20224,10055"/>
              </emma:interpretation>
            </emma:emma>
          </inkml:annotationXML>
          <inkml:trace contextRef="#ctx0" brushRef="#br0">18084 8204 9 0,'0'0'127'16,"0"0"-10"-16,0 0-25 0,0 0 13 0,0 0-10 16,0 0-5-16,0 0 0 0,6-9-6 0,-6 9-5 0,0 0-5 15,0 0-4-15,0 0 1 0,0 0-11 0,0 0 0 16,0 0-7-16,0 0-10 0,0 0 3 15,0 0-5-15,0 0-1 0,0 0-5 0,0 0-4 0,0 0-3 16,0 0 0-16,0 0 0 0,0 0-3 0,0 0 1 16,0 0-2-16,0 0 1 0,0 0-4 0,0 0 3 15,0 0 3-15,0 0-2 0,9 19 0 0,-9-19-6 16,2 12 1-16,-2-12-5 0,4 13 5 0,-4-13-2 16,0 13-4-16,0-13 2 0,2 12 0 0,-1-5 3 15,-1-7-4-15,5 12-3 0,-5-12 1 0,1 14 0 16,2-6-1-16,-3-8 3 0,2 14-6 0,-2-14 6 15,3 13-7-15,0-6 3 0,-3-7-1 0,0 11-1 16,0-11 2-16,1 14 0 0,-1-14 0 0,2 14-2 0,-2-14 0 16,4 10 2-16,-4-10-1 0,0 14 2 0,0-14 0 15,6 14-2-15,-6-14 2 0,2 11 1 0,-2-11 0 16,6 7 2-16,-6-7-2 0,5 10-3 0,-5-10 2 16,6 7 2-16,-6-7-4 0,8 8-1 0,-8-8 2 15,6 6-1-15,-6-6-2 0,0 0-2 0,3 9 2 16,-3-9-2-16,0 0-3 0,10 6 3 0,-10-6-2 15,0 0 0-15,0 0-2 0,0 0-1 0,0 0 4 16,0 0 2-16,0 0 0 0,6 6 2 0,-6-6 2 16,0 0-1-16,0 0 1 0,0 0-2 0,0 0-3 15,0 0-1-15,0 0-1 0,0 0-4 0,3-27 8 0,-3 27-5 16,0-14 3-16,0 14-3 0,0-12-1 0,0 12 1 16,3-17 0-16,-1 3 0 0,1 0-2 0,0 5-3 15,0 1 1-15,3-2-6 0,-2-1 2 0,2 1 0 16,2-2 1-16,-1-2-5 0,0 5 4 0,1 1 0 15,-1-5-6-15,2 6 3 0,-4 0 1 0,1 0-2 16,1-3 3-16,2 3 2 0,-4 0-7 0,4-1 4 16,-5 2 0-16,5-2 2 0,-2 1-4 0,-7 7 4 15,12-11 0-15,-4 5-1 0,-1 0 4 0,-7 6 0 16,15-8-1-16,-7 4-14 0,1 0 15 0,-9 4-2 16,10-9 4-16,-10 9-1 0,11-4-6 0,-11 4 7 15,10-7 0-15,-10 7 1 0,12-7-2 0,-12 7 0 0,10-7 0 16,-10 7 0-16,8-4 1 0,-8 4-2 15,0 0 4-15,12-4-2 0,-12 4-11 0,0 0 11 0,13-2 0 16,-13 2-2-16,0 0-1 0,9-4 2 0,-9 4-2 16,0 0 1-16,0 0-1 0,0 0 1 0,18 4 1 15,-18-4 0-15,0 0 2 0,9 4-10 0,-9-4 8 16,0 0 5-16,10 5-4 0,-10-5 0 0,8 8-1 16,-8-8 0-16,7 8 3 0,-4-2-2 0,-3-6 3 0,6 7 1 15,-6-7-3-15,5 11 2 0,-5-11-2 16,7 8 5-16,-7-8 2 0,2 11-3 0,-2-11 5 15,4 9-3-15,-4-9 1 0,-1 11-2 0,1-11 5 16,1 14 0-16,-1-14 1 0,2 12-2 0,-2-12 1 0,-2 16-1 16,2-16 3-16,-1 13-1 0,1-13 1 15,-5 13-1-15,5-13 3 0,-4 18 1 0,2-10 0 0,2-8 0 16,-1 17 0-16,1-17-6 0,-2 17 5 0,-1-8-1 16,0 2 3-16,3-11-7 0,-3 16 4 0,3-16-6 15,3 20 2-15,-7-13-1 0,4-7 1 0,0 21-3 16,-2-14 2-16,2-7-1 0,0 21 1 0,0-13 0 15,2 3-4-15,-2-11 2 0,0 15-5 0,0-15 0 16,1 17 5-16,-1-17 0 0,5 15-5 0,-4-11 2 16,-1-4 2-16,6 11-4 0,-6-11 8 0,6 8-6 15,-6-8 5-15,9 5-1 0,-9-5-1 0,9 6-1 0,-9-6 1 16,10 4 1-16,-10-4 0 0,11 4-2 0,-11-4 0 16,13 0 0-16,-13 0-1 0,14 3-1 15,-14-3-8-15,12 0-11 0,-12 0-20 0,13 0-22 0,-13 0-20 16,0 0-20-16,17-4-27 0,-17 4-40 0,13-3-219 15,-13 3-412-15,13-6 182 0</inkml:trace>
          <inkml:trace contextRef="#ctx0" brushRef="#br0" timeOffset="1081.52">19055 8505 135 0,'6'6'157'0,"-6"-6"-2"0,0 0-11 0,14 0-6 15,-14 0-11-15,12 2-5 0,-12-2-10 0,12 1-6 16,-12-1-10-16,0 0-4 0,17 0-7 0,-17 0-3 16,14 0-8-16,-14 0-5 0,16 0-7 0,-16 0-4 15,20 0-4-15,-20 0 0 0,16-3-9 0,-6 3 0 16,-10 0-5-16,20-4-3 0,-10 3-8 0,-10 1 2 15,24-2-5-15,-12 2-1 0,3-3-3 0,0 2-2 0,3-2-4 16,-5-3 1-16,-1 4-3 0,3 0-3 0,-3 1-2 16,-12 1-1-16,24 0-5 0,-14-3-9 15,-10 3-4-15,20-3-14 0,-11 3-5 0,-9 0-15 0,18 0-9 16,-18 0-26-16,14 0-10 0,-14 0-22 0,17 0-33 16,-17 0-145-16,10-4-313 0,-10 4 140 0</inkml:trace>
          <inkml:trace contextRef="#ctx0" brushRef="#br0" timeOffset="735.99">19142 8263 154 0,'0'0'175'0,"0"0"-8"15,0 0-16-15,0 0-11 0,0 0-13 0,0 0-15 16,0 0-4-16,0 0-12 0,0 0-11 0,0 0-6 15,0 0-3-15,0 0-8 0,0 0-1 0,0 0-1 16,0 0-3-16,0 0-15 0,0 0 10 0,0 0 0 16,0 0-2-16,39 3-3 0,-39-3-5 0,19 1-6 0,-10 2 0 15,-9-3-2-15,19 1-4 0,-2-1-5 16,-7 1-2-16,2 0-2 0,-12-1-3 0,21 4-4 16,-21-4-3-16,21 0-1 0,-11 0 1 0,2 0 0 0,-12 0-4 15,17 0 0-15,-17 0-6 0,16 3 3 16,-16-3-2-16,13 0 1 0,-13 0 0 0,14 0-3 15,-14 0 3-15,9 2-2 0,-9-2 0 0,0 0-1 0,0 0-4 16,15-2 6-16,-15 2-4 0,0 0-1 0,0 0-5 16,18 0 4-16,-18 0-2 0,0 0 1 0,0 0 0 15,9-3 0-15,-9 3-2 0,0 0-7 0,0 0-3 16,0 0-10-16,0 0-13 0,0 0-7 0,0 0-5 16,0 0-3-16,0 0-2 0,0 0-14 0,0 0-5 0,0 0-18 15,0 0-28-15,0 0-16 0,0 0-39 16,-38 17-102-16,28-16-294 0,1 2 130 0</inkml:trace>
        </inkml:traceGroup>
        <inkml:traceGroup>
          <inkml:annotationXML>
            <emma:emma xmlns:emma="http://www.w3.org/2003/04/emma" version="1.0">
              <emma:interpretation id="{E0F38524-4888-4179-83F1-5373D1D3A373}" emma:medium="tactile" emma:mode="ink">
                <msink:context xmlns:msink="http://schemas.microsoft.com/ink/2010/main" type="inkWord" rotatedBoundingBox="22211,9657 22606,9643 22620,10058 22225,10071"/>
              </emma:interpretation>
            </emma:emma>
          </inkml:annotationXML>
          <inkml:trace contextRef="#ctx0" brushRef="#br0" timeOffset="2148.94">20122 8233 129 0,'0'0'141'0,"-11"7"-14"0,11-7 2 0,-7 6-5 0,7-6-12 16,-8 6-6-16,8-6-12 0,0 0-1 0,-6 11-16 15,6-11 5-15,0 0-9 0,-3 9-10 0,3-9-6 16,0 0-4-16,0 0-1 0,0 0-6 0,0 12-2 16,0-12-2-16,0 0-3 0,0 0-1 0,0 0-3 15,5 14-10-15,-5-14 5 0,6 8 0 16,-6-8-9-16,10 8 3 0,-7-3-1 0,-3-5-1 0,0 0-5 16,12 11-11-16,-7-8 6 0,-5-3 1 0,10 7 1 15,-10-7-6-15,10 5 1 0,-4 0 0 0,2 1 0 0,-8-6 4 16,12 8-5-16,-5-4 0 0,-7-4 0 0,14 7-4 15,-8-4 3-15,-6-3-5 0,15 8-7 0,-8-6 9 16,0 2-1-16,-7-4 2 0,14 7 0 0,-5-4-1 16,-9-3-1-16,13 5 3 0,-5 0-4 0,-8-5 2 15,10 8-6-15,-4-5 3 0,-6-3 1 0,12 10-5 16,-6-5 2-16,0 1 4 0,-6-6-3 0,9 11-6 16,-2-8 7-16,-1 2 4 0,-6-5-2 0,11 9-1 15,-5-5 1-15,-6-4 0 0,9 7 0 0,-9-7-6 16,10 14 2-16,-7-11 5 0,-3-3-2 0,8 7-4 15,-8-7 2-15,4 10 6 0,-4-10-7 0,3 8-1 16,-3-8 4-16,6 10 0 0,-6-10 5 0,0 0-1 0,0 0 4 16,-6 18 1-16,6-18-7 0,-4 9 11 15,4-9 6-15,-9 11-4 0,9-11 8 0,-11 7-3 16,5-3-1-16,6-4 3 0,-19 6 1 0,8-5 2 0,11-1-1 16,-22 2-10-16,9-1 6 0,-2-1 0 15,-2 1-3-15,2-2-3 0,0 1 1 0,-1 0-6 16,1-1 1-16,-3-2 1 0,5-1-5 0,13 4-2 0,-21-2-17 15,13 2-11-15,8 0-20 0,-17-4-14 0,17 4-25 16,-17-1-21-16,17 1-35 0,-10-2-214 0,10 2-380 16,0 0 170-16</inkml:trace>
          <inkml:trace contextRef="#ctx0" brushRef="#br0" timeOffset="1547.97">20207 8197 83 0,'0'0'197'0,"13"-4"-16"16,-6 0-23-16,-7 4 2 0,17-3-14 0,-8 1-10 15,-9 2-8-15,21-2-11 0,-11 2-8 0,2-3-9 16,-12 3-9-16,19 3-9 0,-7-6-10 0,-12 3 0 16,20 3-10-16,-11-3-2 0,-9 0-10 0,18 2-5 15,-18-2-3-15,16 2-5 0,-6-2-4 0,-10 0-1 16,18 1-7-16,-18-1 1 0,14 2-7 0,-14-2 3 0,9 4-5 15,-9-4-8-15,9 4-6 0,-9-4-9 0,10 3-10 16,-10-3-10-16,0 0-8 0,14 4-14 0,-14-4-13 16,6 5-14-16,-6-5-14 0,0 0-21 0,0 0-31 15,0 0-144-15,0 0-309 0,0 0 137 0</inkml:trace>
        </inkml:traceGroup>
        <inkml:traceGroup>
          <inkml:annotationXML>
            <emma:emma xmlns:emma="http://www.w3.org/2003/04/emma" version="1.0">
              <emma:interpretation id="{EB9CC8BB-CCAD-42E0-8CDE-0E7C96970589}" emma:medium="tactile" emma:mode="ink">
                <msink:context xmlns:msink="http://schemas.microsoft.com/ink/2010/main" type="inkWord" rotatedBoundingBox="25503,9442 27999,9358 28013,9780 25517,9864"/>
              </emma:interpretation>
            </emma:emma>
          </inkml:annotationXML>
          <inkml:trace contextRef="#ctx0" brushRef="#br0" timeOffset="4166.72">23635 7994 98 0,'0'0'146'0,"11"-4"-4"0,-11 4-14 16,0 0-7-16,0 0-8 0,0 0-6 0,0 0-7 16,9-4-9-16,-9 4-7 0,0 0-4 0,0 0-9 15,0 0-9-15,0 0-7 0,0 0-4 0,0 0-4 16,0 0-5-16,0 0-3 0,0 0-4 0,-39 0-2 15,39 0-3-15,-19 4 0 0,5-3-1 0,2 2-1 16,-1-2-1-16,-2 3-2 0,-2-1 0 0,4 0 2 16,3-1-2-16,-2-1-2 0,1 3-4 0,1-1-2 15,10-3 1-15,-23 3-2 0,17 2-2 0,-4-3-1 16,10-2-3-16,-13 9-1 0,13-9-1 0,-12 5 1 0,12-5-1 16,-11 9 0-16,11-9-5 0,-3 8 5 0,3-8-2 15,-6 8-1-15,6-8 0 0,0 0-1 0,-7 11-2 16,7-11 1-16,0 10-1 0,0-10 3 0,0 0 1 15,7 14-3-15,-7-14 0 0,8 11 4 0,-1-5-3 16,1-1-2-16,-2 1-2 0,4-2 2 0,-3 2 2 16,2-2-4-16,0 2 2 0,2-1 0 0,-1 1-9 15,-1-1 10-15,2 1 0 0,-2-3-9 0,-3 4 9 16,1-2-2-16,5-2 1 0,-5 3-3 0,-7-6 2 16,15 9 2-16,-4-4-4 0,-5-2 1 0,4 2 4 15,-10-5-5-15,11 11 1 0,-2-6-6 0,-3 0 6 16,-6-5 2-16,10 10-1 0,-7-5-1 0,-3-5 0 0,10 9 3 15,-4-5-6-15,-6-4 0 0,8 8 6 0,-8-8-1 16,6 10-1-16,-6-10-2 0,3 8 1 0,-3-8-2 16,6 8 2-16,-6-8-3 0,3 11 3 0,-3-11 3 15,1 10-3-15,-1-10 2 0,0 0 0 0,0 0 0 16,-7 13-6-16,7-13 11 0,-12 7-5 0,1-3 3 16,2-2 2-16,-3 3 4 0,1-5-5 0,-3 4 1 15,-1-1-1-15,0 1-6 0,0-4 1 0,-1 0 4 16,3 2-2-16,13-2 0 0,-26 1-2 0,16-1 1 15,10 0 1-15,-20 4-4 0,11-4-2 0,9 0-10 16,-13 2-14-16,13-2-7 0,0 0-7 0,-16 0-6 16,16 0-20-16,0 0-19 0,0 0-31 0,0 0-180 15,0 0-320-15,0 0 141 0</inkml:trace>
          <inkml:trace contextRef="#ctx0" brushRef="#br0" timeOffset="4593.09">24129 7976 39 0,'0'0'157'0,"0"0"-4"16,-13-3-9-16,13 3-4 0,-14-2-5 0,14 2-5 0,-16-1-4 15,16 1-6-15,-17 0-6 0,17 0-10 0,-19 1-5 16,10 3-10-16,-1 0-4 0,-2 0-6 16,4 3-4-16,-1-3-11 0,-1 1 3 0,1 3-8 0,-2 2-2 15,5-2-2-15,-1 1-3 0,2 0 0 0,1-2-1 16,1 8-1-16,-1-2 2 0,2-1-1 0,2 3-1 15,2 0-4-15,-1-2-2 0,2-1-1 0,0 1-2 16,0-2-3-16,1 3 1 0,5-4-3 0,-3 1-2 16,0 0-6-16,5 0 0 0,-4-1-6 0,2 0 0 15,2-3-1-15,-2 3 2 0,1-3-12 0,-1 0-6 16,1 0-21-16,-1 0-18 0,2-1-21 0,-2-1-17 16,0 1-27-16,1-1-17 0,4-3-28 0,-6 2-32 15,6-4-194-15,-1 0-400 0,2-4 176 0</inkml:trace>
          <inkml:trace contextRef="#ctx0" brushRef="#br0" timeOffset="5164.72">24397 8197 152 0,'0'0'202'0,"0"0"-17"0,0 0-23 15,0 0-15-15,0 0-17 0,0 0-16 0,0 0-8 16,0 0-9-16,0 0-11 0,0 0-9 0,0 0-6 15,20 14-13-15,-20-14 3 0,3 14-10 0,-3-14 1 16,3 10-10-16,-3-10-1 0,3 11-7 0,-3-11-1 16,-3 14-6-16,3-14 1 0,3 12-2 0,-3-12-4 15,0 11-4-15,0-11-2 0,1 12 1 0,-1-12-7 16,0 0 7-16,0 0-5 0,-1 14 0 0,1-14 2 16,0 0-6-16,0 0 0 0,0 12 5 0,0-12-3 15,0 0-2-15,0 0-2 0,0 0-3 0,0 0-3 16,0 0-3-16,0 0-2 0,0 0-8 0,0 0 1 15,16-30 0-15,-8 27 1 0,-2-5-2 0,-6 8 3 16,13-16-4-16,-7 8 0 0,0 1 8 0,1-2-2 0,-1 2 2 16,0 0 3-16,2-2-1 0,-2 2 4 0,-2 1 2 15,-4 6 5-15,12-11 2 0,-9 5 9 0,-3 6-2 16,8-9 5-16,-8 9 1 0,9-7-8 0,-9 7-2 16,0 0 3-16,10-8-2 0,-10 8-3 0,0 0-1 15,9-3 1-15,-9 3-3 0,0 0 2 0,0 0-4 16,0 0-3-16,19 11-5 0,-13-7 7 0,-6-4-2 15,11 7 4-15,-5-2-1 0,-6-5 0 0,7 15 2 16,-1-8-3-16,0-1-4 0,-1 4 2 0,1-4-2 16,-1 4 4-16,0-2-2 0,-5-8 6 0,6 14-7 15,-6-14 8-15,6 14-7 0,-3-8-2 0,0 1 0 16,-3-7-1-16,7 11 2 0,-7-11-9 0,3 8-13 16,-3-8-4-16,0 0-9 0,3 12-10 0,-3-12-7 0,0 0-12 15,0 0-8-15,3 9-18 0,-3-9-24 16,0 0-36-16,0 0-124 0,0 0-294 0,0 0 130 15</inkml:trace>
          <inkml:trace contextRef="#ctx0" brushRef="#br0" timeOffset="5439.5">24975 7921 48 0,'0'0'186'0,"12"-3"-17"0,-12 3-18 16,10-1-10-16,-10 1-10 0,0 0-8 0,16 1-16 0,-16-1-1 15,12 6-8-15,-4 1-15 0,1 1 1 16,1 2-5-16,-4 2-3 0,2 2-5 0,-2-2-3 16,-1 2-3-16,3 0-1 0,-2 1-4 0,0 2-3 15,-3-3-3-15,1 4-4 0,2-1-7 0,-6-4-1 0,3 5-1 16,0-4-9-16,-1 3 1 0,-4-4-5 15,-1 2 2-15,3-2-3 0,-3 2-5 0,-3-1-1 0,2-2-6 16,-2 0 4-16,-3 0-1 0,4-4-8 0,-1 0-3 16,-2 0-16-16,3-2-14 0,-1 2-24 0,6-8-19 15,-9 11-19-15,2-5-27 0,7-6-24 0,0 0-38 16,-6 7-128-16,6-7-326 0,0 0 145 0</inkml:trace>
          <inkml:trace contextRef="#ctx0" brushRef="#br0" timeOffset="5792.74">25525 8168 179 0,'0'0'186'0,"0"0"-13"0,16 1-8 0,-16-1-10 15,14-4-5-15,-14 4-9 0,13 0-7 0,-13 0-7 16,20 0-11-16,-20 0-1 0,19 0-6 16,-7-2-7-16,-12 2-4 0,22 0-7 0,-11 0-2 0,2 0-6 15,3 0-2-15,-4-1-8 0,2 1-2 0,-14 0-9 16,25 0-6-16,-8 0-5 0,-7-2-6 0,-10 2-3 16,22 0-3-16,-10 0-4 0,-12 0-4 0,21 0-4 15,-15-2-1-15,-6 2-5 0,20 0 0 0,-20 0-2 16,13 0-7-16,-13 0 2 0,0 0-9 0,16 2-8 15,-16-2-11-15,9 2-16 0,-9-2-10 0,0 0-11 16,0 0-7-16,0 0-12 0,3 9-9 0,-3-9-20 16,0 0-18-16,0 0-20 0,0 0-26 0,0 0-185 15,-19 11-376-15,19-11 167 0</inkml:trace>
          <inkml:trace contextRef="#ctx0" brushRef="#br0" timeOffset="6051.96">25522 8298 185 0,'22'11'183'0,"-22"-11"-22"0,14 0 0 0,-1 0-9 16,-13 0-7-16,25 3-15 0,-11-2-7 0,2-1-13 15,2-1-9-15,0 1-8 0,-3 0-9 0,1-3-5 16,4 6-11-16,-4-6-11 0,-2 3-1 0,-1 0-1 15,-13 0-8-15,22 3-5 0,-13-3-4 0,-9 0-1 16,17 0-19-16,-17 0-6 0,13-4-14 0,-13 4-16 16,0 0-15-16,14 0-15 0,-14 0-29 0,0 0-21 0,9-3-53 15,-9 3-134-15,0 0-309 0,6-8 136 16</inkml:trace>
        </inkml:traceGroup>
        <inkml:traceGroup>
          <inkml:annotationXML>
            <emma:emma xmlns:emma="http://www.w3.org/2003/04/emma" version="1.0">
              <emma:interpretation id="{330C05EE-3C1B-4082-BE1A-83A76DB2F326}" emma:medium="tactile" emma:mode="ink">
                <msink:context xmlns:msink="http://schemas.microsoft.com/ink/2010/main" type="inkWord" rotatedBoundingBox="28716,9260 28879,9254 28899,9872 28737,9877"/>
              </emma:interpretation>
            </emma:emma>
          </inkml:annotationXML>
          <inkml:trace contextRef="#ctx0" brushRef="#br0" timeOffset="7008.96">26596 8001 106 0,'0'0'226'0,"0"0"-12"0,0 0-9 0,1-11-16 0,-1 11-14 16,0 0-14-16,0 0-7 0,2-14-14 0,-2 14-13 15,0 0-11-15,6-10-7 0,-6 10-13 0,6-7-8 16,-6 7-11-16,10-10-5 0,-10 10-7 0,12-10-4 15,-8 6-10-15,-4 4 0 0,14-11-9 0,-8 6-2 16,-6 5-5-16,13-12-6 0,-7 5-3 0,0 0 2 16,2 1-8-16,-2-1-2 0,0-1 3 0,-6 8-4 15,9-14-2-15,-5 8-2 0,-4 6 0 0,6-12 1 16,-6 12-1-16,9-9-8 0,-9 9 5 0,4-13-4 16,-4 13 1-16,3-8 2 0,-3 8-3 15,8-7 1-15,-8 7-1 0,0 0 2 0,0 0-1 0,0 0 3 0,4-9-1 16,-4 9-4-16,0 0 1 0,0 0 2 0,0 0-2 15,0 0 2-15,0 0-1 0,0 0 1 16,2-10-2-16,-2 10-5 0,0 0-3 0,0 0 2 0,0 0-3 16,0 0 3-16,0 0-3 0,0 0-1 0,0 0 0 15,0 0 3-15,0 0-2 0,0 0 5 0,0 0-4 16,0 0 1-16,0 0-1 0,-6 36 0 0,6-36 3 16,-2 17 1-16,2-17-1 0,-6 15 2 0,3-5 4 15,3-10-2-15,-3 18 0 0,2-9 5 0,1 2-7 16,-2 3 1-16,-2 1 1 0,1-2-2 0,3 0 1 15,-3 0 3-15,3 3 0 0,-3-3 0 0,0 2 0 16,2-4 3-16,-1 3-3 0,2-1 4 0,-4 4-6 16,4-4 5-16,-3 3 2 0,3-3-1 0,0 0 3 15,0 1 1-15,-3-2-1 0,6 0 5 0,-3 3-5 16,-3-4-2-16,3-11 5 0,0 21 0 0,-3-11-2 16,3-10-3-16,3 18 4 0,-3-11 0 0,0-7 0 15,0 21 3-15,0-21 1 0,-3 14-3 0,3-14-1 16,0 17-3-16,0-17 1 0,0 15-1 0,0-15 2 15,3 12 3-15,-3-12-1 0,3 12 6 0,-3-12-1 16,3 12 4-16,-3-12 3 0,6 11-2 0,-6-11 3 0,4 11 4 16,-1-7-3-16,-3-4 5 0,6 8-2 0,-6-8 0 15,6 8 6-15,-6-8 0 0,4 7-11 0,-4-7 8 16,0 0 2-16,0 0-6 0,12 5 4 0,-12-5-9 16,0 0 12-16,0 0 8 0,8 3-18 0,-8-3-1 15,0 0-11-15,0 0 1 0,0 0 0 0,0 0-13 16,0 0-23-16,0 0-25 0,0 0-39 0,0 0-53 15,0 0-64-15,0 0-62 0,0 0-331 0,0 0-638 16,0 0 282-16</inkml:trace>
        </inkml:traceGroup>
      </inkml:traceGroup>
    </inkml:traceGroup>
    <inkml:traceGroup>
      <inkml:annotationXML>
        <emma:emma xmlns:emma="http://www.w3.org/2003/04/emma" version="1.0">
          <emma:interpretation id="{7E3CDEFA-9A30-4373-BDF8-94F7375587B0}" emma:medium="tactile" emma:mode="ink">
            <msink:context xmlns:msink="http://schemas.microsoft.com/ink/2010/main" type="paragraph" rotatedBoundingBox="20210,11075 29076,10823 29102,11728 20236,1198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6526D79-FCD6-48BA-B3BF-BC0536EAB2FE}" emma:medium="tactile" emma:mode="ink">
              <msink:context xmlns:msink="http://schemas.microsoft.com/ink/2010/main" type="line" rotatedBoundingBox="20210,11075 29076,10823 29102,11728 20236,11981"/>
            </emma:interpretation>
          </emma:emma>
        </inkml:annotationXML>
        <inkml:traceGroup>
          <inkml:annotationXML>
            <emma:emma xmlns:emma="http://www.w3.org/2003/04/emma" version="1.0">
              <emma:interpretation id="{5608B420-B179-4BEB-8D76-529E9C7714DD}" emma:medium="tactile" emma:mode="ink">
                <msink:context xmlns:msink="http://schemas.microsoft.com/ink/2010/main" type="inkWord" rotatedBoundingBox="20214,11212 21419,11178 21434,11692 20229,11726">
                  <msink:destinationLink direction="with" ref="{E3D6C841-F0EF-401D-8F09-7518138C78C5}"/>
                </msink:context>
              </emma:interpretation>
            </emma:emma>
          </inkml:annotationXML>
          <inkml:trace contextRef="#ctx0" brushRef="#br0" timeOffset="17376.91">18090 9860 72 0,'0'0'160'0,"0"0"-7"0,0 0-12 0,0 0-9 16,0 0-5-16,0 0-13 0,0 0-10 0,8-15-4 16,-8 15-9-16,0 0-4 0,0 0-3 0,0 0-8 15,0 0-7-15,0 0-5 0,0 0-4 0,0 0-4 0,0 0-6 16,0 0-7-16,0 0-3 0,0 0-1 16,0 0-7-16,0 0 2 0,0 0-4 0,0 0-7 15,0 0 0-15,0 0 0 0,0 0-7 0,0 0 3 0,0 0-4 16,0 0-5-16,0 0 2 0,0 0 0 0,0 0 2 15,0 0-2-15,0 0-1 0,10 13 2 16,-10-13 5-16,0 0-7 0,5 10 10 0,-5-10-5 0,0 0-2 16,-5 16 3-16,5-16-1 0,0 12-7 0,0-12 2 15,0 0 3-15,0 17 1 0,0-8 2 0,0-9-2 16,5 13 3-16,-4-3-4 0,-1-10 0 0,3 14 3 16,-1-7-2-16,-2-7-2 0,1 18 1 0,1-8-4 15,1-3 0-15,-3-7-5 0,3 17 7 0,1-9-1 16,-4-8-4-16,5 13 3 0,-4-6-1 0,-1-7-5 15,2 15 6-15,-2-15-2 0,1 13 0 0,-1-13-1 16,3 13 4-16,-3-13-1 0,2 12-4 0,-2-12 3 16,0 8-1-16,0-8-5 0,0 0 6 0,4 11-1 15,-4-11 2-15,0 0-6 0,0 0 5 0,0 0-7 0,0 12 3 16,0-12-4-16,0 0 6 0,0 0 0 16,0 0 2-16,0 0-1 0,0 0 3 0,0 0 3 0,0 0 5 15,0 0 1-15,0 0 3 0,0 0-3 0,0 0-2 16,0 0-2-16,0 0-2 0,0 0-1 0,0 0 4 15,0 0-5-15,0 0-5 0,0 0 1 0,0 0 1 16,0 0-1-16,-12-30-1 0,12 30-4 0,-1-13 4 16,1 13-2-16,0-16-3 0,0 16 1 0,0-15 2 15,0 15-7-15,1-18-4 0,2 7-2 0,0 3-6 16,-3 8 0-16,6-18 2 0,-3 11 2 0,-3 7-6 16,6-18 3-16,-2 12 4 0,-1-1 0 0,-3 7 3 15,8-17-3-15,-4 10 3 0,2 1 0 0,-6 6 0 16,12-15 3-16,-7 8-4 0,1 3 2 0,-6 4 2 15,12-11-2-15,-8 4 2 0,4 2-2 0,-8 5 3 16,10-9 1-16,-1 2-4 0,-3 0 2 0,-6 7 3 16,13-10-5-16,-5 5 3 0,-1-1-1 0,2 0 0 15,-1 1-1-15,1-1 2 0,-2 2 1 0,0-2 1 0,1-2-2 16,-8 8 4-16,18-9-2 0,-11 5-1 16,2-1 1-16,-1-1-1 0,-8 6-2 0,18-8 3 0,-12 6-2 15,3-2 1-15,-9 4 1 0,16-6-2 0,-7 1 0 16,-9 5 0-16,13-6 0 0,-13 6 2 0,17-4 1 15,-17 4-1-15,10-5-1 0,-10 5-2 0,11-5 2 16,-11 5 0-16,0 0-1 0,13-5 0 0,-13 5 1 16,0 0-2-16,0 0 3 0,10-1-1 0,-10 1-1 15,0 0 1-15,0 0-5 0,0 0 6 0,0 0-1 16,0 0-1-16,15 4 0 0,-15-4 4 0,0 0-4 16,0 0-2-16,8 5-4 0,-8-5 6 0,0 0 1 15,1 10-1-15,-1-10 2 0,0 0-3 0,-1 14 0 16,1-14 3-16,0 0-3 0,0 17 4 0,0-17-3 15,0 12 2-15,0-12 0 0,-6 12-2 0,6-12 0 16,-5 15 4-16,5-15-5 0,-6 15 5 0,5-9-1 0,1-6-2 16,-8 17 3-16,4-9 1 0,-2-2 1 0,2 7-3 15,-1-5 5-15,1 3-3 0,1-1 2 16,-2-1 2-16,2 2-3 0,-1 1 2 0,1 0-1 0,-2 1-3 16,4-2 1-16,-2-1 0 0,0 2 1 0,-2 0 4 15,4-1-4-15,-1 2-2 0,2-2-4 0,0-11 6 16,-3 24 0-16,3-17-4 0,0-7 5 0,-1 21 1 15,2-10-2-15,-1-11 6 0,0 17-7 0,0-9 6 16,0-8-3-16,0 14 4 0,0-14-3 0,3 15 1 16,-3-15 2-16,3 12-1 0,-3-12-4 0,0 10 2 15,0-10-3-15,3 10 2 0,-3-10 3 0,3 8-2 16,-3-8-2-16,0 0 0 0,5 10 2 0,-5-10 1 16,0 0-3-16,0 0 1 0,6 7-1 0,-6-7 0 0,0 0-2 15,9 7-1-15,-9-7-13 0,12 4-14 0,-12-4-31 16,13 0-28-16,-13 0-29 0,15 0-42 15,-15 0-92-15,21-4-127 0,-9-3-404 0,3 0 179 0</inkml:trace>
          <inkml:trace contextRef="#ctx0" brushRef="#br0" timeOffset="17904.97">18890 9926 114 0,'0'0'209'0,"0"0"-18"0,0 0-13 0,0 0-15 16,0 0-15-16,0 0-11 0,0 0-16 0,0 0-12 0,0 0-10 15,0 0-13-15,0 0-11 0,0 0 5 0,0 0-5 16,0 0 4-16,0 0 0 0,0 0-3 16,0 0 0-16,0 0-3 0,0 0 0 0,21 27-6 0,-12-21-2 15,0-6-3-15,-1 5-3 0,-8-5-2 16,26 6-3-16,-14-6-4 0,0 3-2 0,3 0-2 0,-6-2-3 15,7 3 0-15,-3-1-3 0,2 0-1 0,-3-3-4 16,-12 0 1-16,26 1-2 0,-12 1-4 0,1-1 0 16,-3-1-3-16,3 0-3 0,-3 3-3 0,-12-3 3 15,24 0-5-15,-15 0-1 0,-9 0-4 0,19 0 0 16,-19 0-4-16,15 0 0 0,-15 0 0 0,17 1-2 16,-17-1-1-16,13 0 1 0,-13 0 0 0,0 0-1 15,14 0-2-15,-14 0-4 0,0 0-9 0,10 0-7 0,-10 0-16 16,0 0-8-16,0 0-9 0,0 0-14 15,0 0-8-15,0 0-15 0,0 0-11 0,0 0-19 0,0 0-15 16,0 0-20-16,0 0-18 0,0 0-37 0,-33 16-144 16,24-16-378-16,9 0 168 0</inkml:trace>
          <inkml:trace contextRef="#ctx0" brushRef="#br0" timeOffset="18163.91">18946 10175 171 0,'0'0'175'0,"8"7"-9"0,-8-7-9 0,9 5-4 16,-2-3-9-16,-7-2-7 0,20 7-6 16,-8-5-8-16,2-1-10 0,0 0-8 0,2 2-10 15,1-2-4-15,1 1-8 0,0-1-7 0,-1 2-6 16,1-2-9-16,0-1-6 0,-1 2-5 0,-1-1-5 0,-1 2-2 15,0-2-11-15,-5-1-11 0,1 4-15 0,1-4-17 16,-12 0-17-16,15 0-18 0,-15 0-21 0,16 0-35 16,-16 0-27-16,13-4-191 0,-13 4-347 0,14-8 153 15</inkml:trace>
        </inkml:traceGroup>
        <inkml:traceGroup>
          <inkml:annotationXML>
            <emma:emma xmlns:emma="http://www.w3.org/2003/04/emma" version="1.0">
              <emma:interpretation id="{38464F5B-CE9A-48F2-A148-4C54865C23EB}" emma:medium="tactile" emma:mode="ink">
                <msink:context xmlns:msink="http://schemas.microsoft.com/ink/2010/main" type="inkWord" rotatedBoundingBox="22267,11141 22699,11129 22721,11910 22289,11922">
                  <msink:destinationLink direction="with" ref="{E3D6C841-F0EF-401D-8F09-7518138C78C5}"/>
                </msink:context>
              </emma:interpretation>
            </emma:emma>
          </inkml:annotationXML>
          <inkml:trace contextRef="#ctx0" brushRef="#br0" timeOffset="20941.12">20177 9730 157 0,'0'0'152'0,"0"0"-6"0,-2-11-6 16,2 11-9-16,0 0-7 0,0 0-12 0,-1-14-5 15,1 14-11-15,0 0-3 0,-5-8-5 0,5 8-6 0,0 0-3 16,0 0-10-16,0 0-4 0,0 0-2 15,0 0-4-15,0-14-4 0,0 14-4 0,0 0-3 16,0 0-5-16,0 0 1 0,0 0-2 0,0 0-8 16,5-13-2-16,-5 13-4 0,0 0-1 0,0 0-4 15,0 0-5-15,0 0-2 0,0 0 0 0,0 0-1 0,0 0-5 16,0 0 0-16,0 0 0 0,10 25 2 0,-10-25-2 16,3 16-2-16,-3-16 0 15,2 15-3-15,-2-5 1 0,0-10 0 0,0 18-3 0,0-5-1 0,0-2 2 16,-5 0-2-16,5 3 1 0,3-2 5 0,-6 2 1 15,2 1-3-15,-1-6 3 0,1 4 0 0,-4 0-3 16,4-5-2-16,-2 4 2 0,3-12 3 0,-3 16-2 16,1-7-1-16,-2 1-3 0,4-10 0 0,-5 16-3 15,5-16 4-15,-1 15 0 0,1-15-1 0,-2 12 0 16,2-12-3-16,-3 14 3 0,3-14 4 0,0 12-4 0,0-12 2 16,-1 12 2-16,1-12-7 0,0 0 2 15,0 14-1-15,0-14 3 0,0 0-3 0,0 14 2 16,0-14-3-16,0 0 1 0,1 10-1 0,-1-10 2 0,3 10 0 15,-3-10-3-15,0 0-1 0,0 0 2 0,2 11-1 16,-2-11 2-16,0 0-1 0,0 0 3 0,1 9 0 16,-1-9-2-16,0 0-1 0,0 0 5 0,0 0-1 15,0 0 1-15,11 5-1 0,-11-5-3 0,12 3 0 16,-12-3 4-16,0 0-4 0,18-3 0 0,-18 3 0 16,18 0 1-16,-7-1 4 0,3-3-6 0,5 4 1 15,-4-2-6-15,3-1 9 0,-1 1-4 0,0 0 4 16,4-1-4-16,-1 3 1 0,5-2 3 0,-4 2-1 0,-2 0-5 15,-4-1 3-15,5 0 1 0,-5 1 2 16,1-4-2-16,-6 4-5 0,2 0-7 0,-12 0-10 16,15 0-4-16,-15 0-9 0,15 0-18 0,-15 0-3 0,0 0-16 15,0 0-11-15,14 0-19 0,-14 0-24 0,0 0-27 16,0 0-155-16,0 0-331 0,0 0 147 0</inkml:trace>
          <inkml:trace contextRef="#ctx0" brushRef="#br0" timeOffset="21336.65">20573 9721 47 0,'0'0'147'0,"0"0"-12"0,0 0-17 0,0 0-6 16,0 0-4-16,0 0-5 0,0 0-1 0,0 0-14 15,-17 13-4-15,17-13-5 0,-3 9 0 0,3-9 0 16,-2 17 0-16,-2-10-6 0,4-7 3 0,-6 24-3 0,1-11-4 15,1 5 1-15,-2 0-6 0,0 3 1 0,-2 0-2 16,1 3 2-16,-2-2-5 0,0 2-6 0,2 1-2 16,1 1-9-16,-5 0-4 0,4 1-1 0,-2-2-1 15,1 1-4-15,-2 0-2 0,2-1-3 0,-1 4-3 16,0-2-6-16,-1 7-20 0,-2-6-25 0,-3 4-25 16,-1 1-36-16,5-7-48 0,-7 6-222 0,4-8-385 15,-4 1 170-15</inkml:trace>
        </inkml:traceGroup>
        <inkml:traceGroup>
          <inkml:annotationXML>
            <emma:emma xmlns:emma="http://www.w3.org/2003/04/emma" version="1.0">
              <emma:interpretation id="{8F1F8E17-4F09-4C9B-8F59-EE3EDE639B2E}" emma:medium="tactile" emma:mode="ink">
                <msink:context xmlns:msink="http://schemas.microsoft.com/ink/2010/main" type="inkWord" rotatedBoundingBox="25568,10922 27252,10874 27268,11451 25585,11498"/>
              </emma:interpretation>
            </emma:emma>
          </inkml:annotationXML>
          <inkml:trace contextRef="#ctx0" brushRef="#br0" timeOffset="29097.93">23668 9456 52 0,'0'0'156'0,"0"0"-7"15,9-5-10-15,-9 5-2 0,0 0-15 0,0 0-5 16,0 0-5-16,8-6-8 0,-8 6-7 0,0 0-7 16,0 0-10-16,0 0-8 0,0 0-4 0,0 0-6 15,0 0-7-15,0 0-9 0,0 0-1 0,0 0-8 16,0 0-1-16,0 0-5 0,0 0 0 0,0 0-4 16,-39 5-3-16,25-4-4 0,2 1-1 0,-1 1-1 15,0-1 1-15,-1 0 0 0,-2-1-4 0,7 1-3 16,-3 1-1-16,12-3-1 0,-20 3-1 0,10-1-1 0,10-2 0 15,-13 5-4-15,4-4 1 0,9-1 1 0,-11 5 0 16,11-5-4-16,-13 10 4 0,13-10 1 0,-6 3-3 16,6-3-2-16,-9 7 2 0,9-7-1 0,0 0 0 15,0 0-2-15,-2 11 1 0,2-11 0 0,0 0 3 16,0 0-3-16,5 16 2 0,1-8-1 0,-6-8 0 16,6 7-1-16,1-1 2 0,-1 1 0 0,0-2-3 15,-6-5 1-15,14 13-2 0,-8-7 0 0,1 1 3 16,2 0-2-16,-3 1-3 0,4-5 2 0,-4 8 0 15,2-5 1-15,1 2 0 0,-3-1-2 0,4 0 3 16,-4 0 0-16,5 2-1 0,-5-2 2 0,1 1-2 16,-1 0-5-16,0-2 5 0,0 3-3 0,1 0 1 0,-2-2 2 15,1 1-4-15,-6-8 3 0,9 13 0 16,-3-7-6-16,1 1 5 0,-7-7 0 0,6 12 0 0,-1-6 0 16,-5-6 0-16,3 13 0 0,-3-13-1 0,6 15 2 15,-6-15 1-15,0 10-2 0,0-10 2 0,0 11-2 16,0-11 1-16,0 13 0 0,0-13-1 0,0 0 2 15,-9 15 2-15,9-15-3 0,-8 6 0 0,-1-3 0 16,9-3 0-16,-13 5 3 0,-1-3-5 0,2-1 4 16,12-1 0-16,-23 3-1 0,9-2 3 0,-2 0-4 0,1-1 7 15,1 0-7-15,-2-1 2 0,16 1-7 16,-19 1-5-16,19-1-8 0,-20-1-11 0,20 1-10 0,-16-4-9 16,16 4-16-16,-12-3-15 0,12 3-23 0,0 0-33 15,-3-8-137-15,3 8-294 0,0 0 131 0</inkml:trace>
          <inkml:trace contextRef="#ctx0" brushRef="#br0" timeOffset="29467.85">24215 9476 163 0,'0'0'167'0,"-14"-2"-8"16,14 2-7-16,0 0-8 0,-21 4-9 0,12 0-8 16,-2 2-2-16,2-2-12 0,-4 2-7 0,-1 3 1 15,6 3-7-15,-3 0-8 0,2 1-3 0,-4-2-3 16,1 3 0-16,4-1-7 0,-1 1-3 0,2 1-6 15,1 2-1-15,-3-2-2 0,8 1 4 0,-2 1-4 16,3 1-4-16,0-1-7 0,0 1-8 0,3-5-2 16,1 5-1-16,2-4-2 0,0 1-10 0,1-1 1 15,2-2-3-15,-1 2-1 0,4-3-4 0,1 2-1 0,-1-2-7 16,2 1-17-16,-1-4-24 0,-4 0-25 16,4 0-23-16,1-1-25 0,-2 1-39 0,1-6-42 15,-5 2-224-15,8-4-432 0,-1-3 192 0</inkml:trace>
          <inkml:trace contextRef="#ctx0" brushRef="#br0" timeOffset="29995.89">24533 9773 130 0,'0'0'185'16,"0"0"-22"-16,0 0-17 0,0 0-15 0,0 0-10 0,0 0-4 15,0 0-9-15,0 0-4 0,0 0-14 16,0 0-1-16,0 0-10 0,3 31-1 0,-3-31-6 16,0 15-2-16,0-15-5 0,0 15-9 0,0-15-1 0,0 13-8 15,0-13-2-15,0 17-3 0,0-17-5 0,0 12-5 16,0-12 0-16,0 10-4 0,0-10-2 0,0 0-2 16,0 14 0-16,0-14-6 0,0 0 1 0,0 0 2 15,-3 11-5-15,3-11 0 0,0 0-4 0,0 0 6 16,0 0-8-16,0 0-1 0,0 0-2 0,0 0-7 15,0 0-9-15,0 0-5 0,14-35-2 0,-6 24-10 16,0-1-5-16,1-1-5 0,1 2 3 0,-4-2-2 16,0 2 5-16,2 1 7 0,2-1-1 0,-4 1 1 15,3 3 5-15,-3-3 11 0,2 3 6 0,-3 0 3 16,6 0 1-16,-2 1 3 0,-2 1-3 0,-7 5 18 16,12-11-1-16,-9 5 4 0,-3 6 1 0,17-8 2 15,-10 5-1-15,-7 3-4 0,12-3-3 0,-12 3 1 16,0 0-3-16,13-2-2 0,-13 2-2 0,0 0 5 15,14 8 2-15,-14-8-3 0,9 10 2 0,-8-5 0 16,-1-5-4-16,6 14 3 0,-6-14 2 0,0 14 0 0,3-3 1 16,0-4-3-16,0 4 1 0,-3-11-4 0,3 17-2 15,-3-10 1-15,2 2-6 0,-2-9 4 0,0 15-1 16,0-15 0-16,6 15-2 0,-6-5 1 0,0-10-9 16,-3 13-2-16,3-13-15 0,0 13-13 0,0-13-13 15,0 0-10-15,-3 11-12 0,3-11-13 0,0 0-8 16,0 0-42-16,0 0-1 0,0 0-203 0,0 0-360 15,0 0 160-15</inkml:trace>
          <inkml:trace contextRef="#ctx0" brushRef="#br0" timeOffset="30298.87">25033 9540 72 0,'0'0'160'0,"9"-6"-17"0,-9 6-11 16,0 0-8-16,0 0-4 0,16 3-16 0,-16-3 1 16,0 0-2-16,19 7-11 0,-14 4-3 0,1-5-4 15,0 6-1-15,-3-5-4 0,4 6 1 0,-1 0-3 16,0 2-5-16,-1 1-2 0,-2 1 0 0,3-1 2 16,-6 1-3-16,3 1 0 0,-3 3-8 0,0-4-2 15,0 3-4-15,0-3-6 0,-3-1-2 0,-3 1-3 16,0 0-5-16,1-2-4 0,2 0 2 0,-3 0-6 15,-1-1-3-15,-2 0-1 0,3-6-5 0,1 7 1 0,-3-6-10 16,2 1-12-16,1-2-13 0,-4-2-17 0,9-6-22 16,-7 13-31-16,7-13-14 0,-6 11-27 15,6-11-29-15,0 0-205 0,0 0-383 0,0 0 169 0</inkml:trace>
        </inkml:traceGroup>
        <inkml:traceGroup>
          <inkml:annotationXML>
            <emma:emma xmlns:emma="http://www.w3.org/2003/04/emma" version="1.0">
              <emma:interpretation id="{844B2BA6-9BA0-46DE-BC86-58B33A1C046F}" emma:medium="tactile" emma:mode="ink">
                <msink:context xmlns:msink="http://schemas.microsoft.com/ink/2010/main" type="inkWord" rotatedBoundingBox="27781,11022 29081,10985 29099,11619 27799,11656"/>
              </emma:interpretation>
            </emma:emma>
          </inkml:annotationXML>
          <inkml:trace contextRef="#ctx0" brushRef="#br0" timeOffset="30688.93">25662 9840 174 0,'0'0'190'0,"12"-5"-8"0,-5 4-7 15,-7 1-7-15,23-4-13 0,-14 3-2 0,-9 1-12 0,22-2-7 16,-14 1-9-16,8-3-5 0,0 2-4 0,-4-2-1 16,5 4-6-16,-1-1-4 0,-2-1-6 0,2 0-10 15,-4 0 0-15,7 2-6 0,-5 0-9 0,5 0-3 16,-2 0-8-16,-1 0-6 0,3-4-3 0,-2 3-7 16,2 2-5-16,-2-1-2 0,0 0-5 0,-6 0-2 15,2 4-6-15,-13-4-1 0,26 0-3 0,-16 0-2 16,2 0-3-16,-12 0-1 0,19 0-3 0,-19 0 0 15,14 0-3-15,-14 0-1 0,13 0-3 0,-13 0-6 16,0 0-11-16,15 2-13 0,-15-2-18 0,0 0-21 16,11 2-5-16,-11-2-9 0,0 0-15 0,0 0-16 15,0 0-19-15,0 0-21 0,0 0-22 0,-26 16-49 16,26-16-131-16,-22 5-377 0,11-2 167 0</inkml:trace>
          <inkml:trace contextRef="#ctx0" brushRef="#br0" timeOffset="30934.96">25756 9994 87 0,'0'0'173'0,"0"0"-8"0,12 14-8 0,-12-14-6 16,13 3-9-16,-13-3-12 0,20 3-1 0,-10-2-12 15,8-1-6-15,-4 3-5 0,2-2-3 0,6 1-8 16,5-1-4-16,-7-1-7 0,11 0-5 0,-4 3-9 15,1-3-8-15,2 1-5 0,-2 0-7 0,-4 1-4 16,1-2-1-16,-5 0-6 0,-1 0-4 0,1 0-6 16,2 0-13-16,-6 3-19 0,1-3-18 0,-7 0-24 15,2 0-29-15,-12 0-24 0,23-5-40 0,-23 5-194 16,19-5-360-16,-12 1 160 0</inkml:trace>
          <inkml:trace contextRef="#ctx0" brushRef="#br0" timeOffset="31618.67">26839 9741 14 0,'0'0'220'0,"0"0"-8"0,0 0-11 0,0 0-12 16,0 0-11-16,22-22-10 0,-22 22-8 0,0 0-13 16,6-8-7-16,-6 8-14 0,6-6-6 15,-6 6-13-15,6-8-6 0,-6 8-10 0,5-12-5 0,-5 12-9 16,8-12-7-16,-3 5-3 0,-5 7-8 0,6-14-3 16,-6 14-2-16,3-18-8 0,0 8-1 0,0 3-3 15,-3 7-11-15,6-24 2 0,-6 17-8 0,0 7 3 16,1-17-6-16,2 9-2 0,-3 8-2 0,0-14-2 15,0 14 0-15,3-10-1 0,-3 10 0 0,3-10 0 16,-3 10 1-16,0 0 0 0,0 0-3 0,3-12-1 16,-3 12-1-16,0 0-4 0,0 0-1 0,0 0-4 15,0 0 0-15,0 0 0 0,0 0-1 0,0 0 0 16,0 0-8-16,0 0 6 0,0 0 2 0,-6 40 0 0,6-26 2 16,0 3-2-16,-3 3 0 0,0 5 1 15,3-2 3-15,-1 2 0 0,-2 4 3 0,4-6 2 16,-1 3 4-16,0 1 0 0,0-2 3 0,3-1 3 0,-3 0 0 15,3-2-1-15,-3 1 1 0,3 1-2 16,0-8-1-16,0 1-2 0,0 0 0 0,2-2-3 0,-2 1 2 16,3-2-4-16,-6 1 4 0,4-2-3 0,-1-5-2 15,0 3 3-15,0-3-4 0,-3 3-4 0,0-11-9 16,8 16-19-16,-7-9-23 0,-1-7-27 0,0 16-34 16,0-16-30-16,-3 12-41 0,3-12-70 0,-6 11-186 15,6-11-470-15,0 0 207 0</inkml:trace>
        </inkml:traceGroup>
      </inkml:traceGroup>
    </inkml:traceGroup>
    <inkml:traceGroup>
      <inkml:annotationXML>
        <emma:emma xmlns:emma="http://www.w3.org/2003/04/emma" version="1.0">
          <emma:interpretation id="{37AF8C4B-05E0-4DDF-BF76-88AC3009E6AC}" emma:medium="tactile" emma:mode="ink">
            <msink:context xmlns:msink="http://schemas.microsoft.com/ink/2010/main" type="paragraph" rotatedBoundingBox="20068,12724 29347,12470 29364,13109 20086,1336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A73BF04-439B-4F9E-B572-25B0F6DFCC36}" emma:medium="tactile" emma:mode="ink">
              <msink:context xmlns:msink="http://schemas.microsoft.com/ink/2010/main" type="line" rotatedBoundingBox="20068,12724 29347,12470 29364,13109 20086,13363"/>
            </emma:interpretation>
          </emma:emma>
        </inkml:annotationXML>
        <inkml:traceGroup>
          <inkml:annotationXML>
            <emma:emma xmlns:emma="http://www.w3.org/2003/04/emma" version="1.0">
              <emma:interpretation id="{5AD0996F-D091-42E7-9ED8-4543FA52B88A}" emma:medium="tactile" emma:mode="ink">
                <msink:context xmlns:msink="http://schemas.microsoft.com/ink/2010/main" type="inkWord" rotatedBoundingBox="20069,12764 22471,12698 22487,13292 20086,13358"/>
              </emma:interpretation>
            </emma:emma>
          </inkml:annotationXML>
          <inkml:trace contextRef="#ctx0" brushRef="#br0" timeOffset="41451.12">17955 11460 45 0,'0'0'170'15,"0"0"-9"-15,0 0-11 0,-6-10-13 0,6 10-7 16,0 0-11-16,0 0-7 0,0 0-11 0,0 0-7 15,0 0-4-15,0 0-7 0,0 0-9 0,0 0-3 0,0 0-4 16,0 0-5-16,0 0-8 0,0 0-3 16,0 0-6-16,0 0-6 0,0 0 0 0,0 0-8 0,0 0-4 15,0 0-5-15,0 0 0 0,0 0 0 0,0 0-5 16,0 0 0-16,0 0-1 0,0 0-2 0,0 0 1 16,-2 27 1-16,2-27-1 0,0 0 0 0,6 20-3 15,-4-12 3-15,-2-8 4 0,4 17-4 0,-1-10-1 16,0 3-2-16,-3-10 2 0,6 14 0 0,-4-3-3 15,-2-11 3-15,3 15 0 0,1-6-4 0,-3-2 3 16,-1-7-1-16,5 15-2 0,-4-8 0 0,-1-7 0 16,5 15-1-16,-5-15-1 0,3 13 0 0,-3-13-2 15,-2 12-1-15,2-12 0 0,0 0 1 0,5 13 0 0,-5-13-2 16,1 11 1-16,-1-11-2 0,0 0 2 16,2 9-1-16,-2-9-3 0,0 0 6 0,0 0-4 15,4 11 1-15,-4-11 2 0,0 0 1 0,0 0-1 0,0 0-6 16,0 0 6-16,0 0 0 0,0 0-5 0,0 0 2 15,0 0 2-15,0 0-2 0,0 0 3 0,0 0 0 16,15-20-4-16,-15 20 1 0,8-16-3 0,-2 8-5 16,-2-3-6-16,-1-1-6 0,3-1 1 0,0 0 0 15,0-2 2-15,1 3-18 0,1-3 16 0,-1 2 5 16,-1-1 0-16,2 2 4 0,-2 0-9 0,-2 2 6 16,4 1 4-16,-4-1 0 0,1 4 2 0,1-3-1 15,-6 9-1-15,10-16-3 0,-7 10 7 0,-3 6-6 0,10-14 5 16,-4 8-1-16,-3-2 0 0,-3 8 1 0,11-12 2 15,-5 6 0-15,-6 6 1 0,9-6-2 16,-9 6 0-16,10-8 2 0,-10 8-5 0,9-10 2 0,-9 10 0 16,0 0 3-16,9-7-3 0,-9 7 3 0,12-5 1 15,-12 5-1-15,8-2 0 0,-8 2-1 0,11-4-1 16,-11 4 0-16,0 0 0 0,12-2 3 0,-12 2-1 16,0 0 1-16,14-1-2 0,-14 1 1 0,9-6 1 15,-9 6 2-15,0 0-1 0,0 0-4 0,0 0 3 16,19 6-9-16,-19-6 7 0,0 0 2 0,12 3 2 15,-12-3 2-15,8 8 0 0,-8-8-2 0,7 8-1 16,-7-8 7-16,7 12 2 0,-4-7-2 0,-3-5 3 16,3 15 0-16,0-6-1 0,-3-9 6 0,3 17 5 15,-3-9 0-15,0-8 1 0,-1 17 0 0,1-6-1 16,0-11 3-16,-2 20-1 0,-1-9 0 0,2-1 0 16,-1 0 0-16,2-10-6 0,-3 20 1 0,2-9 1 0,1-11-3 15,-3 16-1-15,0-4-2 0,1-4 1 0,2-8 0 16,0 19 0-16,0-19-3 0,0 18-2 15,0-18-1-15,-1 16 1 0,2-10 2 0,-1-6-11 0,2 18 8 16,-2-18 0-16,0 17-2 0,0-17 2 0,3 13 0 16,-2-6-2-16,-1-7-1 0,3 15-2 0,0-8-14 15,-3-7-17-15,3 11-16 0,-3-11-13 0,6 15-22 16,-1-10-21-16,-2 2-34 0,-3-7-36 0,12 10-202 16,-12-10-401-16,15 1 178 0</inkml:trace>
          <inkml:trace contextRef="#ctx0" brushRef="#br0" timeOffset="41846.71">18869 11600 18 0,'0'0'199'0,"12"3"-14"0,-12-3-13 15,12 0-12-15,-12 0-5 0,15 0-2 0,-15 0-12 16,19 2-4-16,-9-2-2 0,1 1-8 0,7-1-3 16,-3 0-6-16,4 0-7 0,0-1-2 0,1-1-5 15,4 2-6-15,-5-2-8 0,2 2-6 0,-2 0-9 16,2-4-5-16,-1 2-5 0,-1 0-4 0,-1 2-7 15,0 0-7-15,-3 0-4 0,0-1-5 0,-3 1-4 16,-12 0-3-16,20 0-4 0,-9 0-3 0,-11 0-4 16,15 0 1-16,-15 0-5 0,13 0-2 0,-13 0-4 0,12 1-6 15,-12-1-15-15,0 0-9 0,9 4-11 16,-9-4-6-16,0 0-14 0,0 0-13 0,0 0-12 0,0 0-17 16,0 0-22-16,-22 19-15 0,13-14-13 0,-2 0-25 15,-1-1-189-15,-2 0-385 0,-3-1 172 0</inkml:trace>
          <inkml:trace contextRef="#ctx0" brushRef="#br0" timeOffset="42069.67">18933 11767 95 0,'16'13'196'0,"-5"-13"-9"0,-11 0-10 0,21-3-13 16,-8 0-2-16,4 3-9 0,0-1-9 0,3-3-10 15,-1 2-16-15,2 4-9 0,-3-2-11 0,1-3-10 16,-2 0-10-16,-1 3-5 0,1-2-11 0,-4 3-6 16,2 0-8-16,-3 2-15 0,-12-3-18 0,21 3-20 0,-12 1-21 15,-9-4-16-15,15 3-23 0,-8 1-32 16,-7-4-28-16,10 2-55 0,-10-2-95 0,0 0-299 0,18 2 133 16</inkml:trace>
          <inkml:trace contextRef="#ctx0" brushRef="#br0" timeOffset="44168.02">20001 11319 50 0,'0'0'148'0,"0"0"-9"16,0 0-6-16,0 0-2 0,0 0-12 0,-9-9-1 15,9 9-10-15,0 0-17 0,0 0 3 0,0 0 0 16,0 0-7-16,-8-11-5 0,8 11-10 0,0 0 0 0,0 0-8 15,0 0-7-15,0 0-5 0,0-11-4 16,0 11-3-16,0 0-5 0,0 0-6 0,0 0-6 16,12-13 1-16,-12 13-2 0,0 0-5 0,9-7-2 0,-9 7-3 15,12-5-1-15,-12 5-2 16,14-6-6-16,-14 6 7 0,16-4-6 0,-7 1-1 0,0-1 1 16,3 1-4-16,0 0 5 0,-12 3-7 0,21-3 2 0,-8 3 1 15,-13 0-1-15,25-4 0 0,-13 4-2 0,-12 0-1 16,21-1-4-16,-9 1 2 0,-12 0 6 0,18 0-4 15,-18 0-1-15,16-1-1 0,-16 1 2 0,17 0 0 16,-17 0-7-16,13 1 7 0,-13-1-4 0,12 5 3 16,-12-5 2-16,0 0-2 0,12 2-2 0,-12-2-2 15,9 5 1-15,-9-5 1 0,9 7-2 0,-9-7 5 16,5 11-4-16,-5-11 7 0,4 9-6 0,-4-9-5 16,6 11 0-16,-6-11 6 0,3 12-3 0,0-3 3 15,-3-9-1-15,1 10 0 0,-1-10 1 0,2 15 2 0,-2-15 1 16,0 13-6-16,0-13 3 0,-2 14 2 0,2-14 3 15,-1 17-1-15,1-17-7 0,-3 11 7 16,3-11 6-16,-3 14-1 0,3-14 3 0,-6 14-2 0,2-7 3 16,4-7-2-16,-8 13-1 0,5-6-3 0,3-7 2 15,-12 11-1-15,8-6 5 0,4-5-3 0,-9 12-2 16,3-7 2-16,6-5-2 0,-12 10 1 0,6-5 2 16,-2 0-3-16,8-5-8 0,-13 10 7 0,13-10 2 15,-12 8-3-15,8-2-1 0,-7-2-1 0,11-4-1 16,-15 8 4-16,15-8-3 0,-12 6 1 0,5-6 0 15,7 0-3-15,-12 6-1 0,12-6 2 0,-12 3-2 16,12-3 2-16,0 0-3 0,-9 5 3 0,9-5-1 0,0 0-2 16,0 0 3-16,0 0-10 0,-9 6 9 15,9-6 0-15,0 0 1 0,0 0 0 0,0 0 0 16,0 0-4-16,0 0 5 0,0 0-1 0,0 0-1 16,0 0-1-16,27 8-3 0,-27-8 4 0,15 0-1 0,-6 3 0 15,-9-3 1-15,22 2 2 0,-13 0-7 0,3-2 3 16,-12 0 0-16,19 1-2 0,-10-1 3 15,-9 0-6-15,14 0 6 0,-14 0-4 0,15 2-8 0,-15-2 11 16,12 3 1-16,-12-3-2 0,10 3 2 0,-10-3 1 16,11 5-5-16,-11-5 2 0,0 0-1 0,10 7 5 15,-10-7-3-15,3 6-4 0,-3-6 1 0,4 10 1 16,-4-10 1-16,6 10 2 0,-6-10-1 0,3 6 0 16,-3-6 0-16,6 11 0 0,-6-11 0 15,5 9 0-15,-5-9 2 0,1 11-4 0,-1-11 0 0,6 11 4 16,-6-11-4-16,2 9 3 0,-2-9 0 0,3 11-4 15,-3-11 3-15,3 7 3 0,-3-7-6 0,0 13 2 16,0-13 0-16,0 0 0 0,0 15 4 0,0-15 4 16,-6 10-5-16,6-10 5 0,-3 11 0 0,3-11 6 15,-8 12-1-15,8-12 4 0,-10 11 1 0,4-6 4 0,0 2-1 16,6-7-1-16,-15 8 4 0,6 1-1 0,-1-5 1 16,-2 1 1-16,-2 2-1 0,-1-5 0 0,2 4 1 15,1-5 1-15,-4 2-1 0,-4 0-2 0,2-2-1 16,3 0-3-16,-4 1 1 0,1-1-3 0,3 1-2 15,-3-2 3-15,2 0-6 0,3-2 1 0,-4 1-2 16,2 1-12-16,-1 0-18 0,-1-2-18 16,2 0-29-16,1 2-34 0,-3-3-32 0,4 2-59 0,-2-2-199 15,-3-3-423-15,3 2 187 0</inkml:trace>
        </inkml:traceGroup>
        <inkml:traceGroup>
          <inkml:annotationXML>
            <emma:emma xmlns:emma="http://www.w3.org/2003/04/emma" version="1.0">
              <emma:interpretation id="{A4473373-1928-4AED-8428-648E0FCF4F34}" emma:medium="tactile" emma:mode="ink">
                <msink:context xmlns:msink="http://schemas.microsoft.com/ink/2010/main" type="inkWord" rotatedBoundingBox="25469,12576 27259,12527 27271,12973 25481,13022"/>
              </emma:interpretation>
            </emma:emma>
          </inkml:annotationXML>
          <inkml:trace contextRef="#ctx0" brushRef="#br0" timeOffset="47479.03">23696 11128 50 0,'0'0'168'15,"8"-8"-17"-15,-8 8-2 0,0 0-11 0,3-9-12 16,-3 9-10-16,0 0-5 0,0 0-8 0,9-9-11 16,-9 9-10-16,0 0-3 0,0 0-9 0,7-6-8 15,-7 6-2-15,0 0-9 0,0 0-1 0,0 0-9 16,0 0-4-16,0 0-5 0,0 0-10 0,0 0 3 16,0 0-2-16,0 0-3 0,0 0-3 0,0 0-3 15,0 0 0-15,0 0 4 0,0 0-6 0,-33 0 3 16,33 0-4-16,-28 6-2 0,12-1 1 0,5-3 1 15,-4 0 0-15,0 4 2 0,1-3-5 0,-3 2 3 0,4 1 0 16,2-2-5-16,2-1 3 0,-6 4-2 0,8-1 0 16,-5-1-2-16,5-1-2 0,-1 3 6 0,8-7-4 15,-12 10-4-15,6-3 7 0,2-1-1 0,4-6 1 16,-3 12-6-16,3-12 3 0,-3 13 0 0,3-13-4 16,0 14-1-16,3-6 1 0,-3-8 3 0,7 14-2 15,-1-8 2-15,-6-6-1 0,11 13 0 0,-5-5 0 16,0-1 1-16,-2-3-7 0,5 2 6 0,-3 4-5 15,-2-5 4-15,5 2-5 0,-3 0-1 0,-6-7 1 0,6 13 3 16,5-5 2-16,-8-2-1 0,1 2-1 0,-4-8 2 16,6 13-7-16,-3-6-1 0,3 1 6 15,-6-8 2-15,6 13 0 0,2-4 0 0,-5-2 1 0,0 1-3 16,-3-8 1-16,10 15-2 0,-7-9-1 0,-3-6 2 16,6 15 0-16,-2-9-1 0,-4-6-1 0,3 12 2 15,-3-12 2-15,6 9-1 0,-6-9 0 0,3 10 1 16,-3-10-1-16,0 0 0 0,0 0 1 0,-3 18-2 15,3-18 1-15,-9 7 7 0,9-7-4 0,-18 6 3 16,10-1 1-16,-9-3 1 0,2 0-16 0,2 1 18 16,-1-1-1-16,-2 0-4 0,0 0 1 0,1-1 3 15,1-1-2-15,-2 0-2 0,2 0-3 0,-2 0 2 0,0 0 0 16,7 3-6-16,9-3-5 0,-20-3-11 0,20 3-4 16,-16 0-14-16,16 0-12 0,-12-1-15 15,12 1-28-15,0 0-19 0,-5-11-41 0,5 11-136 0,0 0-311 16,20-13 138-16</inkml:trace>
          <inkml:trace contextRef="#ctx0" brushRef="#br0" timeOffset="47840.81">24086 11189 88 0,'0'0'156'0,"0"0"-1"16,0 0-4-16,0 0-11 0,0 0-6 0,-29 17-11 0,20-10-4 16,2-1-3-16,1 1-6 0,-4 0-13 15,4 0-2-15,6-7-7 0,-8 17-7 0,2-6-2 16,3-4-2-16,-3 6 0 0,2-2-8 0,4-1 2 0,0-10-3 15,0 21-2-15,3-10-2 0,0-1 1 0,1 0-3 16,2 3-4-16,0-2-9 0,2-2 1 0,1 2-8 16,1 2-2-16,-3-6-6 0,2 6-4 0,2-6 2 15,-2 1-4-15,1-1-4 0,2 3-12 0,-3-6-19 16,-1 2-13-16,5 0-20 0,-4 3-33 0,4-3-15 16,-2-3-23-16,4 2-32 0,-2-3-54 0,-13-2-149 15,19 0-373-15,-7 0 165 0</inkml:trace>
          <inkml:trace contextRef="#ctx0" brushRef="#br0" timeOffset="48363.71">24445 11352 53 0,'0'0'191'0,"0"0"-19"0,0 0-20 0,0 0-12 0,0 0-16 16,0 0-11-16,11-2-7 0,-11 2-6 0,0 0-13 15,0 0-8-15,0 0-6 0,0 0-4 0,6 22 0 16,-6-22-1-16,1 7-5 0,-1-7-1 0,3 11-5 16,-3-11-4-16,3 11 2 0,-3-11-5 0,3 12-4 15,-3-12-4-15,3 10-5 0,-3-10-5 0,0 9-1 16,0-9-3-16,6 11-1 0,-6-11-5 0,0 10 1 16,0-10-1-16,0 0-3 0,0 0-2 0,0 0-2 15,1 9-1-15,-1-9-1 0,0 0 2 0,0 0-1 16,0 0-2-16,0 0 0 0,0 0 1 0,0 0-7 15,0 0-7-15,0 0-7 0,0 0-6 0,20-17-4 16,-20 17-3-16,12-14-6 0,-8 7 6 0,2-1-1 16,0 1 3-16,0-2-2 0,2 1 5 0,1 1 6 0,-7-2-4 15,6 2 3-15,-2-1 4 0,0 2-2 0,-6 6 7 16,13-12-1-16,-7 6 7 0,2 3 2 0,-8 3 5 16,12-11 1-16,-5 5 5 0,-7 6-2 15,11-5 0-15,-11 5-3 0,11-3 4 0,-11 3-1 0,11-3-1 16,-11 3 2-16,0 0-4 0,19 6 5 0,-19-6 0 15,14 7 2-15,-5-3 0 0,-3 1 0 0,-2 2-3 16,2-1 2-16,-6-6-7 0,12 17 6 0,-8-10-5 16,-1 0 2-16,-3-7-2 0,6 17 0 0,-3-12-2 15,-3-5-1-15,5 19-1 0,-5-19-1 0,0 12 2 16,3-5 0-16,-3-7 0 0,0 0-1 0,-3 21-13 16,3-21-12-16,-2 12-14 0,2-12-14 0,-3 9-14 15,3-9-11-15,0 0-20 0,0 0-15 0,0 12-13 16,0-12-48-16,0 0-149 0,0 0-339 0,0 0 150 15</inkml:trace>
          <inkml:trace contextRef="#ctx0" brushRef="#br0" timeOffset="48691.06">24984 11132 95 0,'0'0'160'0,"13"-11"-14"0,-13 11-7 0,9-1-11 16,-9 1-8-16,13-3-5 0,-13 3-6 0,0 0-9 15,23 3-7-15,-23-3-6 0,16 5-8 0,-8 1-8 16,3-1-7-16,-3 3 6 0,-2 1-5 0,3 1-3 16,-2 2 0-16,-1 0-4 0,-1 2 1 15,1-2-7-15,0 4 0 0,-3-2 0 0,0 0 1 0,-2 0-6 16,-1 3-5-16,-1-1 2 0,-2-3-2 0,3 4-2 0,0-8-3 15,-3 6-2-15,0-6-5 0,0 1 2 16,-3 3-6-16,1-2-6 0,2 1 7 0,0-4-1 16,3-8-9-16,-7 18-14 0,4-12-24 0,0 3-17 0,0-1-21 15,3-8-18-15,-3 11-26 0,3-11-28 16,0 0-57-16,0 0-136 0,3 13-351 0,-3-13 155 0</inkml:trace>
        </inkml:traceGroup>
        <inkml:traceGroup>
          <inkml:annotationXML>
            <emma:emma xmlns:emma="http://www.w3.org/2003/04/emma" version="1.0">
              <emma:interpretation id="{B9882B00-002E-4E4C-98EA-CC2707EA3CA9}" emma:medium="tactile" emma:mode="ink">
                <msink:context xmlns:msink="http://schemas.microsoft.com/ink/2010/main" type="inkWord" rotatedBoundingBox="27929,12594 29349,12555 29364,13109 27944,13148"/>
              </emma:interpretation>
            </emma:emma>
          </inkml:annotationXML>
          <inkml:trace contextRef="#ctx0" brushRef="#br0" timeOffset="49097.91">25810 11343 115 0,'0'0'197'0,"0"0"-5"0,33 0-12 16,-33 0-7-16,16 2-7 0,-16-2-8 0,22 3-12 16,-11-1-4-16,4-2-8 0,1 1-6 15,0 0-8-15,1-1-5 0,2 3-7 0,8 0-8 0,-2-3-6 16,2 0-7-16,-4 1-7 0,-1 1-10 15,-3-2-6-15,1 0-6 0,-4 0-2 0,4 0-8 0,-7 0-6 16,-1 0-1-16,-5 4-9 0,-7-4 0 0,20 0-2 16,-20 0-6-16,15 0-1 0,-15 0-4 0,10 1-3 15,-10-1-12-15,0 0-8 0,11 1-16 0,-11-1-11 16,0 0-14-16,0 0-13 0,6 7-11 0,-6-7-11 16,0 0-20-16,0 0-15 0,0 0-23 0,-17 16-28 15,17-16-43-15,-13 4-118 0,1-1-353 0,12-3 156 16</inkml:trace>
          <inkml:trace contextRef="#ctx0" brushRef="#br0" timeOffset="49301.91">25814 11584 8 0,'15'1'185'0,"2"4"-11"0,6-3-15 16,6-1-7-16,12 6-8 0,3-6-7 0,-5-1-15 15,5 5-7-15,-14-5-13 0,1 0-10 16,-4 4-7-16,-1-4-9 0,-1 0-21 0,-9 0-14 0,1 3-22 16,-1-3-26-16,1 2-30 0,-8-2-34 0,-9 0-48 15,13 0-120-15,-13 0-259 0,0 0 115 0</inkml:trace>
          <inkml:trace contextRef="#ctx0" brushRef="#br0" timeOffset="54032.23">26785 11177 126 0,'0'0'168'0,"0"0"-9"0,0 0-10 0,0 0-12 16,0 0-3-16,0 0-7 0,0 0-9 0,0 0 0 15,0 0-9-15,14-28-4 0,-14 28-11 0,0 0-3 16,0 0-3-16,0 0-10 0,0 0-7 0,0 0-7 16,-3-16-7-16,3 16-9 0,0 0 3 0,0 0-5 15,6-8-1-15,-6 8-5 0,0 0-4 0,0 0-3 0,4-7-4 16,-4 7-3-16,0 0-3 0,9-11-3 15,-9 11-3-15,7-4-2 0,-7 4 2 0,9-2-10 16,-9 2 7-16,17-5-3 0,-17 5-7 0,16-2 3 0,-16 2 2 16,23 2-3-16,-7-2 0 0,-7 4-3 15,-9-4 0-15,25 1 1 0,-14 0 1 0,5 4-1 0,-2-3 0 16,-3-2-2-16,-3 4 2 0,8 0-5 0,-7-1 4 16,2-2-3-16,-11-1 1 0,18 6 0 0,-11-1-1 15,-7-5-1-15,13 4 3 0,-4 2-3 0,-9-6 4 16,11 3-3-16,-5 3-3 0,-6-6 1 0,0 0-1 15,7 9 0-15,-7-9-3 0,3 10 6 0,-3-10-3 16,6 10 3-16,-6-10-3 0,0 13 1 0,0-13 2 16,0 12-4-16,0-12 3 0,0 0-2 0,-6 21 3 15,6-15-1-15,0-6 2 0,-6 14-1 0,5-5 1 16,1-9-3-16,-6 13 3 0,6-13-3 0,-6 11-3 16,1-4 3-16,5-7 5 0,-9 9-1 0,9-9-2 0,-6 14 4 15,1-10-7-15,5-4 0 0,-8 10 3 0,8-10-2 16,-7 7 6-16,7-7-4 0,-6 7 2 15,6-7-4-15,-9 8-2 0,9-8 4 0,-5 6 1 0,5-6-1 16,0 0 0-16,-6 8 2 0,6-8-2 0,0 0 0 16,-9 7-1-16,9-7 1 0,0 0 0 0,0 0 1 15,0 0 1-15,0 0-1 0,0 0 0 0,0 0 1 16,-6 6-1-16,6-6-2 0,0 0 2 0,0 0 4 16,0 0-3-16,0 0 2 0,0 0-4 0,0 0 2 15,0 0-1-15,0 0 1 0,21 5-3 0,-21-5 3 16,14 2-2-16,-14-2 0 0,13 2 1 0,-13-2 0 15,13 2 1-15,-4 0 0 0,2 2-4 0,-11-4 2 16,15 3 2-16,-5-2-2 0,-10-1-1 0,14 4-1 0,-14-4 0 16,13 4 0-16,-13-4 0 0,9 4-2 15,-2 0 6-15,-7-4-5 0,12 5 2 0,-3-1-1 16,-9-4 2-16,8 6-4 0,-8-6 1 0,9 7 0 0,-9-7 2 16,10 7-2-16,-10-7-1 0,3 5 5 0,-3-5-3 15,8 10 1-15,-8-10 1 0,6 7 0 0,-6-7 0 16,3 10-3-16,-3-10 3 0,3 11-4 0,-3-11 4 15,0 10 1-15,0-10-3 0,6 11 0 0,-6-11 4 16,0 0-4-16,-3 17 4 0,3-17 3 0,-3 10 1 16,3-10-3-16,-6 15 4 0,6-15 3 0,-11 13 9 15,8-6-3-15,-4 0 2 0,-2 1 0 0,0-3 4 16,-2 1-6-16,-1 4 0 0,-1-4 2 0,-3 1-1 16,2 0-2-16,-2-1 3 0,-2-1-3 0,-1-1 3 15,-5 0-5-15,-2 2-1 0,2-6-2 0,-4 0-1 16,3 0 2-16,-2 1 1 0,2-1-6 0,-2-1-1 15,4 1-11-15,1-3-14 0,3 3-16 0,-4 0-19 0,4-1-31 16,-1 1-14-16,7-2-20 0,-3 0-42 16,4 2-211-16,1-5-404 0,11 5 179 0</inkml:trace>
        </inkml:traceGroup>
      </inkml:traceGroup>
    </inkml:traceGroup>
    <inkml:traceGroup>
      <inkml:annotationXML>
        <emma:emma xmlns:emma="http://www.w3.org/2003/04/emma" version="1.0">
          <emma:interpretation id="{08652AD0-8716-47BE-8C93-6E38F07336ED}" emma:medium="tactile" emma:mode="ink">
            <msink:context xmlns:msink="http://schemas.microsoft.com/ink/2010/main" type="paragraph" rotatedBoundingBox="20185,14011 23851,14048 23844,14704 20179,1466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6E12DC7-DDDD-476C-A3BC-60DFC7F1C7E3}" emma:medium="tactile" emma:mode="ink">
              <msink:context xmlns:msink="http://schemas.microsoft.com/ink/2010/main" type="inkBullet" rotatedBoundingBox="20183,14220 20652,14225 20649,14595 20179,14590"/>
            </emma:interpretation>
            <emma:one-of disjunction-type="recognition" id="oneOf0">
              <emma:interpretation id="interp0" emma:lang="tr-TR" emma:confidence="0">
                <emma:literal>↳</emma:literal>
              </emma:interpretation>
            </emma:one-of>
          </emma:emma>
        </inkml:annotationXML>
        <inkml:trace contextRef="#ctx0" brushRef="#br0" timeOffset="60699.99">18055 12813 9 0,'0'0'148'0,"0"0"-13"15,0 0-4-15,6-10-8 0,-6 10-13 0,0 0 9 0,0 0-5 16,0 0-9-16,0 0-3 0,0 0-6 0,0 0-4 16,0 0 3-16,0 0-12 0,0 0-5 0,0-10-4 15,0 10-7-15,0 0-3 0,0 0-6 0,0 0-3 16,0 0-8-16,0 0-7 0,0 0-8 0,0 0-2 15,0 0-3-15,0 0 2 0,0 0-5 0,0 0 0 16,0 0-6-16,0 0-1 0,0 0 1 0,0 0 0 16,17 21-4-16,-14-11-1 0,2-3-1 0,-1 0-3 15,-4-7 5-15,9 18-3 0,-7-10 0 0,2 3-1 0,-1 1 0 16,0-2-7-16,-1-1 5 0,-1 0 4 16,-1-9 0-16,3 24-5 0,-1-17 0 0,-1 4 4 15,-1 0-5-15,2 2 2 0,-2-13 0 0,0 18 2 0,-2-5-4 16,2-13 0-16,0 15 0 0,-1-5-3 0,1-10 6 15,0 17-5-15,0-17-4 0,-2 11 3 0,2-11 1 16,2 10-2-16,-2-10 5 0,0 0-3 0,-2 15 3 16,2-15-2-16,0 0-5 0,0 0 3 0,2 10-1 15,-2-10 0-15,0 0 2 0,0 0 3 0,0 0-1 16,0 0-2-16,0 0 2 0,0 0-2 0,0 0-2 16,0 0 0-16,0 0-3 0,0 0-6 0,0 0-6 15,0 0 2-15,22-28-14 0,-12 20 6 0,-2-7-2 16,-2 3-1-16,1-2-3 0,2 3 0 0,3-3-16 0,-1 1 17 15,-4-2 4-15,1 2-5 0,1 0 7 16,-1-2-1-16,1 0-1 0,-3 2 4 0,0 3 5 16,2-1-2-16,-4 0-7 0,1 4 10 0,1 0 6 0,0-3-3 15,0 2-1-15,0 2-4 0,-6 6 3 0,9-14 5 16,-3 6 1-16,0 2-1 0,-6 6 3 16,10-14 3-16,-6 9-8 0,-4 5 7 0,11-8-8 0,-11 8 8 15,13-7-2-15,-7 3 0 0,-6 4 0 0,11-7 2 16,-11 7-2-16,12-4 2 0,-12 4 2 0,12-1 1 15,-12 1 1-15,0 0-1 0,19 0-11 0,-19 0 15 16,0 0 2-16,19 5 1 0,-19-5-2 0,9 3 6 16,-9-3-3-16,12 4-3 0,-12-4 2 0,8 6 3 15,-2 1-2-15,-6-7 2 0,7 9 1 0,-2-2-2 16,-4 1 2-16,-1-8 3 0,8 15-3 0,-7-8 2 16,-1-7 4-16,4 16 2 0,-2-7-1 0,-2 1 2 0,3 0-3 15,-3-10-2-15,0 22 1 0,0-10-1 16,0-2-3-16,1 1 1 0,-1-11-5 0,-1 20-2 0,1-9 1 15,0-11-2-15,0 19 2 0,-3-8-4 16,3-11 0-16,0 16 1 0,0-16 0 0,0 17 0 0,0-6-2 16,0-11-1-16,0 18-2 0,-2-11-6 0,2-7-23 15,2 18 1-15,-2-18-16 0,3 13-8 0,-2-3-25 16,-1-10-20-16,3 16-31 0,2-10-22 0,-5-6-182 16,10 7-354-16,-10-7 157 0</inkml:trace>
      </inkml:traceGroup>
      <inkml:traceGroup>
        <inkml:annotationXML>
          <emma:emma xmlns:emma="http://www.w3.org/2003/04/emma" version="1.0">
            <emma:interpretation id="{872465F3-258B-4FCB-84E8-D29A20A1A4AC}" emma:medium="tactile" emma:mode="ink">
              <msink:context xmlns:msink="http://schemas.microsoft.com/ink/2010/main" type="line" rotatedBoundingBox="21105,14020 23851,14047 23844,14704 21098,14676">
                <msink:destinationLink direction="with" ref="{EAF36A58-0761-4B2B-A836-16E99692FB9A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460B7AD2-ECB2-465F-9D11-D730E4AE9562}" emma:medium="tactile" emma:mode="ink">
                <msink:context xmlns:msink="http://schemas.microsoft.com/ink/2010/main" type="inkWord" rotatedBoundingBox="21101,14421 21493,14425 21490,14657 21098,14653"/>
              </emma:interpretation>
            </emma:emma>
          </inkml:annotationXML>
          <inkml:trace contextRef="#ctx0" brushRef="#br0" timeOffset="61096.91">18973 12967 187 0,'0'0'187'0,"0"0"-12"0,0 0-11 0,8-10-7 15,-8 10-3-15,0 0-10 0,21 3-5 0,-21-3-7 16,19 1-5-16,-10-2-5 0,7 1-9 0,-5 1-4 16,7-2-3-16,-3 2-9 0,1-2-6 0,3-2-7 15,-2 2-8-15,-1 0-5 0,-1-1-6 0,0 4-9 16,0-2-2-16,-3 0-6 0,1 0-3 0,-1 0-8 15,-12 0-3-15,21-2-6 0,-9 4 2 0,-12-2-5 16,18 1-3-16,-18-1-1 0,15-1 0 0,-15 1-8 16,15 1 1-16,-8 0-6 0,-7-1-8 0,0 0-6 15,18 3-14-15,-18-3-8 0,0 0-11 0,12 3-6 16,-12-3-15-16,0 0-4 0,7 5-12 0,-7-5-9 16,0 0-16-16,0 0-10 0,-4 13-7 0,4-13-14 0,0 0-45 15,-15 11-139-15,15-11-342 0,-15 3 152 0</inkml:trace>
          <inkml:trace contextRef="#ctx0" brushRef="#br0" timeOffset="61373.14">18994 13155 132 0,'0'0'166'16,"17"4"-5"-16,-17-4-7 0,0 0-9 0,19 1-13 16,-19-1-6-16,22-1-8 0,-11 2-11 0,1-1-5 0,1 2-9 15,2-1-1-15,3-1-10 0,-5-3-9 16,5 3-6-16,-3 2-5 0,3-1-8 0,-3-1-6 16,-2 3-3-16,-1-2-6 0,-1 1-8 0,-11-2-10 0,19 4-11 15,-8-4-13-15,-11 0-19 0,14 6-21 16,-6-5-10-16,-8-1-28 0,13 4-23 0,-13-4-26 0,12 2-141 15,-12-2-293-15,15-2 129 0</inkml:trace>
        </inkml:traceGroup>
        <inkml:traceGroup>
          <inkml:annotationXML>
            <emma:emma xmlns:emma="http://www.w3.org/2003/04/emma" version="1.0">
              <emma:interpretation id="{38782342-3667-4EDD-BF46-8A6785646E7C}" emma:medium="tactile" emma:mode="ink">
                <msink:context xmlns:msink="http://schemas.microsoft.com/ink/2010/main" type="inkWord" rotatedBoundingBox="22095,14030 23850,14048 23844,14704 22088,14686"/>
              </emma:interpretation>
            </emma:emma>
          </inkml:annotationXML>
          <inkml:trace contextRef="#ctx0" brushRef="#br0" timeOffset="62336.91">20019 13017 39 0,'0'0'177'0,"0"0"-3"0,0 0-15 16,-14-1-16-16,14 1-5 0,0 0-8 0,0 0-5 16,0 0-10-16,-18 3-8 0,18-3-7 0,-10 10-11 0,10-10-6 15,-3 11-6-15,3-11-10 0,-6 11 0 16,6-11-5-16,-3 13-3 0,3-13-5 0,-1 12-5 15,-1-3-2-15,2-9-6 0,2 15-4 0,-1-2-4 0,-1-13 0 16,6 14 0-16,1-4-6 0,-4-5-1 0,3 5-3 16,-1-3 0-16,1 0-3 0,1 0-1 15,2 0-1-15,-1-3-2 0,-1 2 1 0,1-1-5 0,-8-5 1 16,13 9 1-16,-3-4-3 0,-1-3-5 0,0 2 6 16,2-4-3-16,-11 0 2 0,19 2-3 0,-19-2 0 15,21-2-5-15,-12 2 4 0,-9 0 0 0,24-4-4 16,-12 1 1-16,1-1-1 0,1-2 2 0,-4-2 1 15,5 2-2-15,-2-1-3 0,1-1 4 0,-1-1-2 16,-2-2-1-16,-1 2-2 0,2-4-1 0,-3 0 0 16,0-3 0-16,0 3-2 0,0-3-2 0,-3 1-2 15,1 1 1-15,-1-3 3 0,-4 3-7 0,2-1 6 16,-4 2 0-16,2-5 2 0,-2 1-2 0,-2 4 1 0,2-1 1 16,-4 3 1-16,1 0-7 0,0-2 7 15,-3 6 0-15,6 7 1 0,-9-17-2 0,1 12 4 16,1-1-2-16,7 6-2 0,-19-7 1 0,11 2 3 0,-4 1-3 15,12 4 3-15,-25-2-8 0,10 2 4 0,-4 2 4 16,5 0-2-16,-1 1 0 0,-1-1 0 16,1 2 2-16,-3 1-2 0,2 1-2 0,-1 1 0 0,4 3-8 15,-1-3-14-15,1 2-4 0,-2 1-8 0,0-2-16 16,3 0-14-16,2 4-15 0,-1 1-6 0,4-7-28 16,-2 4-15-16,6-2-43 0,-2-1-112 0,5-7-308 15,0 0 136-15</inkml:trace>
          <inkml:trace contextRef="#ctx0" brushRef="#br0" timeOffset="62868.57">20764 12807 73 0,'0'0'201'15,"0"0"-8"-15,3-8-13 0,-3 8-14 0,0 0-14 16,0 0-19-16,0 0-12 0,0 0-13 0,0 0-8 15,0 0-13-15,0 0-10 0,0 0-5 0,0 0 0 16,0 0-3-16,0 0-4 0,0 0 0 0,-10 36-4 16,7-27-6-16,3-9-2 0,-6 16 2 0,4-7-3 15,-3 5-4-15,2-6-3 0,0 5 1 0,0 2-2 16,0-8-4-16,0 7-1 0,1-4-7 0,-1 0 1 16,3-10-8-16,-6 17 3 0,6-8-4 0,0-9 2 15,-3 13-7-15,3-13 2 0,0 13-3 0,0-13 2 16,-1 13-4-16,1-13-1 0,0 12 0 0,0-12-1 0,0 0-3 15,0 14-2-15,0-14 4 0,0 0 0 0,0 13-6 16,0-13 4-16,0 0 2 0,0 0 0 0,0 0 6 16,3 11 5-16,-3-11 9 0,0 0 7 0,10 1 2 15,-10-1 0-15,0 0-2 0,28-9 2 0,-13 1-2 16,9-3-5-16,2-7-2 0,9 0-3 0,0-2-4 16,8-2-1-16,0-4 0 0,23-10-4 0,1 7-5 15,0-5-6-15,2-2-23 0,-1 5-36 0,-1-2-40 16,3 2-46-16,-4-3-56 0,4 2-298 0,2-2-530 15,-4-3 234-15</inkml:trace>
        </inkml:traceGroup>
      </inkml:traceGroup>
    </inkml:traceGroup>
  </inkml:traceGroup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7:02:25.08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BA8605C-85F0-464A-9CC0-83141D4FDFD4}" emma:medium="tactile" emma:mode="ink">
          <msink:context xmlns:msink="http://schemas.microsoft.com/ink/2010/main" type="inkDrawing" rotatedBoundingBox="7548,16181 16410,16043 16412,16180 7551,16318" shapeName="Other">
            <msink:destinationLink direction="with" ref="{A40C9C38-83DD-478F-A83E-6EBF10F18F07}"/>
          </msink:context>
        </emma:interpretation>
      </emma:emma>
    </inkml:annotationXML>
    <inkml:trace contextRef="#ctx0" brushRef="#br0">0 123 70 0,'0'0'89'0,"0"0"-10"15,0 0-5-15,0 0-14 0,0 0-4 0,0 0-8 16,0 0-1-16,0 0 1 0,5-6-4 0,-5 6 1 15,0 0-6-15,0 0-2 0,0 0 1 16,0 0-2-16,0 0-4 0,13 0-2 0,-13 0 1 0,0 0-5 16,0 0 1-16,18 1 0 0,-18-1-3 0,16 0 1 15,-16 0-2-15,17 1-9 0,-11 3 2 0,-6-4-5 16,19 2 5-16,-12 0 1 0,5 0-5 0,2-1-2 16,-4 2-3-16,2-2 0 0,5 1 2 0,-4-1-6 15,0 2 4-15,2 0 0 0,2-3-4 0,-4 4-1 16,4-4 1-16,2 1 2 0,-3-1-5 0,1 1 4 15,2 0 0-15,1-1-6 0,-4 3 11 0,3-2-10 16,1-1 7-16,-1 0-5 0,1 2 4 0,-1-2-8 16,-3 2 7-16,4 0-5 0,-4-1 5 0,3-2-3 15,-2 2 0-15,2 2 0 0,1-2 3 0,-5 3-3 16,4-4 3-16,-6 0-7 0,7 2 7 0,-7-1-3 16,1-1 2-16,2 3-4 0,-4-2 1 0,4-1 2 15,-2 0-2-15,-1 2-4 0,7-2 7 0,-8 1-1 0,-2-1 0 16,6 1-3-16,-1 1 11 0,2-2-16 0,-7 0 9 15,7 0-3-15,-1 2 0 0,-4-2 0 16,-12 0-3-16,27 0 1 0,-11 0-3 0,-1-2 7 0,-2 0 0 16,4 1 0-16,-1 2 0 0,1-2-3 0,-1 1 4 15,2-1 4-15,-5-2 3 0,4 4-5 0,-1-2-1 16,4 1-1-16,-7 0 2 0,6-3 4 0,-4 2-3 16,3 2-2-16,-3-1 2 0,5 0 0 0,-7 3-1 15,6-3 1-15,-5 1-2 0,5-1-5 0,-2 0 6 16,-1 2-6-16,0-1 8 0,-1-1-6 0,2 0 0 15,-4 0 2-15,4 1-2 0,-1-1-1 0,2 2 5 16,-2-2-6-16,1 0 5 0,3 2-3 0,-5-4-2 16,2 2 2-16,2 2-2 0,-2-1-1 0,2-2 6 15,0 2-6-15,1-2 3 0,-1 1 3 0,-2 0-4 16,2 3-1-16,0-3 3 0,1-2-4 0,-4 4 7 16,1-2-8-16,2-2 4 0,-3 4-2 0,4-2 6 15,-1 2-7-15,-2-2 4 0,2-2-2 0,0 2 0 16,-2 0 5-16,2-2 0 0,0 2 2 0,-2 0-2 15,1-1 3-15,6-3-2 0,-5 4 2 0,-3-2 0 16,4 2-1-16,-1-2 5 0,-2 1-9 0,-1 1 6 16,6-3-6-16,-5 3 2 0,2-1 3 0,-2 1-1 0,2-2-1 15,0 2 1-15,-2 0-2 0,-1-2 0 0,1 0 2 16,-3 1-2-16,3 1-4 0,-1-3 3 0,1 3-5 16,-1-1 6-16,2 1-2 0,0 1 0 0,-2-2-2 15,-1 1 5-15,2-2-9 0,2 4 8 0,-3-2-5 16,4 0 1-16,-1 1 0 0,1-1-1 0,-1 3-2 15,0-3 7-15,7 1 0 0,-8-1-2 0,7 0 0 16,-6 0-3-16,1 2 2 0,-1-4 1 0,8 4-6 16,-6-2 5-16,-2 0-3 0,2-2 2 0,-1 4 0 15,-1-4 1-15,-1 2-4 0,-2-1 2 0,4 1 1 16,-3 0-2-16,-2 0 3 0,3 0-1 0,-3-3-1 16,-1 3 5-16,1-1-5 0,1 1 1 0,-1-2-1 15,0 2-3-15,1-2 0 0,-2 0 7 0,1 2-3 16,-1 0 2-16,1-1-4 0,2 1 1 0,-2 0 1 15,1-3-1-15,-1 3 0 0,0-1 0 0,1 0 0 16,1 0 1-16,2-1 1 0,-4 2-4 0,3 2 0 16,0-2 0-16,-2 0-2 0,1-2 3 0,-2 2 3 0,-4 0 4 15,6 0-8-15,-1 0 3 0,-16 0-2 16,26 0 9-16,-10 0-10 0,-1 0 8 0,3 2-4 16,-5-4 6-16,2 2-4 0,2 0 3 0,-3 0-5 0,1 0 9 15,-15 0-8-15,26 0 0 0,-11 0 1 0,1 0 2 16,0-2-6-16,2 2 4 0,-4 0 3 0,5 0-6 15,-4 0 0-15,0-3 3 0,3 3 1 0,0 0-2 16,-3-3 0-16,4 3-3 0,0 0 6 0,-2 0-8 16,2-1 4-16,1 1 3 0,-1 1-5 0,-1-2 0 15,1 1-3-15,-2 0 6 0,1 0-4 0,1 0 3 16,-3-2-6-16,2 2 7 0,0 2-3 0,0-2 0 16,2-2-1-16,-1 4 2 0,-1-2-2 0,-2 0 1 15,2 0-2-15,2 0 5 0,-6-2-1 0,3 2-2 16,-2 2 1-16,3-2-1 0,-3-3-3 0,1 3 9 15,-3-3-6-15,4 3 0 0,-4 0 1 0,2-1 1 16,0 1-2-16,1-2 1 0,-2 2 0 0,1-2-1 16,0 2-1-16,1-2 1 0,-1 2-2 0,0-1 2 0,3 1-2 15,-5 0 1-15,5 0-1 0,-1 0 4 0,0-3-2 16,-2 3 1-16,2 3-4 0,-2-2 5 16,0-1-5-16,2 2 11 0,-3-2-7 0,-2 2 0 15,4-2-2-15,-1 0-3 0,2 0 1 0,-6 2 6 0,4-2 4 16,-3 0-9-16,3 1-2 0,-1-1 4 0,-1 3 0 15,2-2 0-15,1-1-2 0,-16 0 2 0,24-1 2 16,-12 2 3-16,0-1-7 0,3-1 2 0,-15 1-3 16,25 0 5-16,-10 0-4 0,-3 0 0 0,-12 0 2 15,21 0 2-15,-9-3 2 0,-12 3-6 0,19 0-1 16,-19 0 2-16,21 0-1 0,-10 3-1 0,-2-2 6 16,-9-1-4-16,21 0 1 0,-11 0-1 0,-10 0-1 15,19 0 5-15,-10 2-6 0,-9-2 1 0,21 0 4 16,-10 1-2-16,-1 2 3 0,4 0 1 0,-14-3-4 0,23 0-2 15,-11 0 0-15,-1 2 9 0,-11-2-11 16,22 0 4-16,-11 2 1 0,-11-2-1 0,23 0-5 16,-12 0 7-16,5 0-1 0,-2 0-2 0,-2 0 3 15,-12 0 0-15,22 0-4 0,-10 0 2 0,1 1 1 0,2 0 0 16,-15-1-4-16,21-1 10 0,-4 2-11 0,-7-2 10 16,6 0-9-16,-2 2 6 0,-14-1-4 15,25-1 1-15,-10 1 1 0,0-2 1 0,-3 2-2 0,-12 0-4 16,21-2 4-16,-9 2 2 0,3-3-2 0,-3 0 0 15,-12 3-6-15,22 0 4 0,-10 0 4 0,0-1-1 16,-12 1-1-16,22 0 2 0,-5-2-1 0,-4 1 0 16,2 1-3-16,0-3 3 0,-2 3-4 0,4 0 5 15,-2-1-3-15,-2 1-2 0,0 0 2 0,2-2 6 16,2 2-7-16,-1 2 3 0,1-4 0 0,-3 2-1 16,0-2-3-16,-14 2 3 0,28 0 0 0,-11 0 6 15,-4 2-6-15,-2-2-1 0,0 0 0 0,-11 0 0 16,27-2-1-16,-16 2-1 0,-11 0 2 0,19 2 0 15,-19-2-4-15,21-2 3 0,-21 2-2 0,16 0 4 0,-7-2-1 16,-9 2-3-16,18 0 3 0,-18 0 3 16,18-1-8-16,-6 1 0 0,-12 0 3 0,21 0 4 15,-9 0-1-15,-12 0-2 0,21-3 1 0,-12 6-1 16,-9-3-2-16,22 0 1 0,-13-3 3 0,-9 3 2 0,21 0-4 16,-9 3 2-16,-12-3-2 0,25 0 7 15,-10 0-5-15,-1 0-4 0,0 1-3 0,3-2 10 16,-7 2-5-16,2 1 2 0,-12-2-1 0,27 2 5 15,-15-2-6-15,3 2 0 0,-5-2 3 0,4 1-2 0,-14-1-3 16,21 0 2-16,-6 0 3 0,-2 0 0 16,0 0-2-16,1 3 3 0,2-3-2 0,-2 0 3 0,-1 1-6 15,4-1 3-15,-1 2-3 0,-3-1 9 0,1-2-9 16,1 1 3-16,-2 1-3 0,2-1 3 0,1 0-2 16,-2 3-1-16,-5 0 0 0,7-3 5 0,-5 2-4 15,-1 0 4-15,-10-2-3 0,22 0 0 0,-10 0 4 16,3 1-1-16,-3 0-3 0,-12-1-1 0,26 1 0 15,-12-1 5-15,1 0-6 0,2 0 3 0,-4 0-3 16,2-1 6-16,-1 1-9 0,0 0-3 0,3-1 4 16,-2 1-1-16,0 0-3 0,-15 0 1 0,25 0-3 15,-10-1 6-15,1-1-1 0,-1 0 2 0,0 2-4 16,-3 0 4-16,3-3-3 0,1 0 1 0,-1 2-1 0,-3-1 7 16,-12 2-9-16,23-1 12 0,-11 1-7 15,-12 0-2-15,17-4 2 0,-6 2 3 0,5 2-4 16,-4-2 4-16,-12 2-4 0,18-3 5 0,-6 0-1 15,-1 2-3-15,-11 1 4 0,20-2-3 0,-11 0 4 0,-9 2 1 16,20-6-1-16,-10 4-3 0,-10 2 0 0,21-1 5 16,-12-3-6-16,3 2 6 0,0-1-8 0,1 1 3 15,-2-1 4-15,1 0 0 0,0 2-8 0,0 0 9 16,-12 1-4-16,22-3 2 0,-12 1-2 0,4 2-1 16,-4 0 0-16,7-4-4 0,-8 2 9 0,-9 2-1 15,20-1-3-15,-3 1 3 0,-8-2-5 0,-9 2 1 16,24-2 5-16,-14 2-5 0,4-3 3 0,-14 3-4 15,22-2 3-15,-13 2-2 0,4-2 1 0,-13 2 2 16,21-2-4-16,-9 2 6 0,0-1-3 0,-12 1-4 16,19-4 2-16,-8 3 4 0,-11 1-2 0,19 0 3 15,-8-3-6-15,-11 3 3 0,21-3 3 0,-13 3-3 16,-8 0-3-16,20-3 8 0,-8 3-6 0,0-1-2 16,-12 1-1-16,22 0 2 0,-11-1 1 0,-11 1 5 15,22 0 1-15,-10 0-7 0,-12 0 3 0,25 0 6 16,-14 0 1-16,5-2-1 0,-1 2-6 0,-3 0 2 15,1-1 0-15,-13 1 1 0,27-2-4 0,-15 2 2 16,-1 0-2-16,-11 0 3 0,23 0-1 0,-8 0 4 0,-3-4-9 16,-12 4 9-16,26 0-3 0,-16-1 0 15,2 1-5-15,0-1 7 0,-12 1-5 0,21-3 3 16,-9 2 2-16,-12 1-2 0,27-1 0 0,-16 1 1 0,-2-3-2 16,5 1 3-16,-14 2-5 0,25 0 6 0,-13 0-9 15,-12 0 6-15,21 0-2 0,-9-2 1 0,-12 2-2 16,21 0 4-16,-11 0-2 0,-10 0 0 0,23 2 3 15,-14-2-4-15,3 0-1 0,-12 0 2 0,19 0-7 16,-4 0 5-16,-15 0 1 0,19 0-1 0,-10 0-1 16,-9 0 2-16,18-2-1 0,-6 4-1 0,-12-2-1 15,21-2 4-15,-9 2 0 0,-12 0 1 0,22 0-3 16,-11-2-2-16,-11 2 1 0,19 0 2 0,-19 0 4 16,21-1 1-16,-11 1-8 0,-10 0 4 0,23 0-2 15,-14 0 4-15,-9 0-8 0,18 0 4 0,-8-3-3 16,-10 3 8-16,18-1-4 0,-18 1 1 0,21 0-2 15,-11 0 3-15,-10 0 0 0,15-4 2 0,-3 4-1 16,-12 0 1-16,16-6 1 0,-16 6-2 0,18 0 0 0,-9-2 6 16,-9 2-8-16,20-2 0 0,-20 2 2 0,18 0 0 15,-9-1-3-15,-9 1 4 0,19 0 0 16,-19 0 1-16,18-1 5 0,-9 0-5 0,-9 1 2 16,24 0 1-16,-15 0 0 0,-9 0-4 0,23 0 4 0,-14 0-3 15,-9 0-1-15,20 0 0 0,-10 1-1 0,-10-1 1 16,17 0 1-16,-7 2-6 0,-10-2-17 0,13 8-23 15,-13-8-31-15,11 3-46 0,-11-3-132 0,9 4-270 16,-9-4 120-16</inkml:trace>
  </inkml:traceGroup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7:02:27.14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98CE5C3-1B56-4BE8-9A48-BE00C399090F}" emma:medium="tactile" emma:mode="ink">
          <msink:context xmlns:msink="http://schemas.microsoft.com/ink/2010/main" type="inkDrawing" rotatedBoundingBox="16247,16062 17699,16108 17698,16147 16246,16102" shapeName="Other">
            <msink:destinationLink direction="with" ref="{A5E6DF1B-C90F-4207-BC32-8DADA0A5A365}"/>
          </msink:context>
        </emma:interpretation>
      </emma:emma>
    </inkml:annotationXML>
    <inkml:trace contextRef="#ctx0" brushRef="#br0">0 7 22 0,'0'0'87'0,"9"-3"-7"0,-9 3 5 16,0 0-23-16,0 0-8 0,10-6-8 0,-10 6-7 16,0 0 7-16,0 0-11 0,0 0-3 0,0 0-4 15,14-2-4-15,-14 2-1 0,0 0-5 0,0 0 2 16,0 0-3-16,0 0-2 0,19 4-1 0,-19-4 0 16,9 4 2-16,-9-4-8 0,13 0 5 0,-13 0-9 15,17 2 4-15,-8-1-2 0,-9-1 3 0,18 3-1 16,-9-3-1-16,2 1 0 0,-11-1 6 0,20 4-7 15,-11-2 0-15,3 0 1 0,-3 0 0 0,4-2 4 16,-13 0-11-16,22 4 7 0,-7-4 1 0,-3 1-7 16,2-1 5-16,-4 3-8 0,-10-3 6 0,24 1-2 0,-15-1 2 15,3 1 2-15,-12-1-2 0,19 4-4 16,-10-4 3-16,3 0 2 0,-12 0-4 0,20 0 0 16,-10 0 3-16,-10 0-2 0,21 0 3 0,-11 0 1 15,-10 0-5-15,24 0 6 0,-15 0-4 0,-9 0 3 0,27-4-5 16,-14 4-1-16,-1 4 7 0,5-8-4 0,-17 4 0 15,22 4 1-15,-7-4 0 0,-3 0-5 16,0 0 7-16,0 2-11 0,4-2 11 0,-1 0-6 0,-1 1 1 16,2 1 3-16,-4-1-3 0,3 0 0 0,0 2-1 15,1-2-1-15,-2-1 2 0,-1 0 4 16,3 5-4-16,1-5 4 0,-2 2-2 0,0 1-8 0,-3 0 7 16,2-5-2-16,0 6 1 0,2-6 4 0,-5 2 0 15,-11 0-10-15,24 0 8 0,-15 0 0 0,3 0-6 16,1 0 8-16,-13 0-4 0,21 0-1 0,-8 0 5 15,1 0-8-15,-2 0 1 0,-12 0 0 0,22-2 5 16,-7 2-3-16,-5-1 1 0,-10 1-5 0,21-3 7 16,-10 3 7-16,2-1 0 0,0 1-4 0,-1-1 6 15,2-2 2-15,-14 3-1 0,27-2 1 0,-12 1-2 16,-3 1 0-16,-12 0-7 0,20-3 4 0,-5 3 1 16,-15 0-4-16,24-1 0 0,-15 2 2 0,3-1-2 15,-12 0-1-15,21 0-1 0,-9 0 1 0,-3 3-1 16,-9-3-2-16,22 0 6 0,-11 0-9 0,-11 0 3 0,22 1-4 15,-13-1 5-15,0 2-7 0,-9-2 7 16,19 0-1-16,-19 0 2 0,18 3-6 0,-10-2 5 16,-8-1-5-16,15 1-5 0,-15-1-5 0,0 0-5 0,11 3-9 15,-11-3-10-15,0 0-1 0,0 0-19 0,12 3-12 16,-12-3-95-16,0 0-174 0,0 0 77 0</inkml:trace>
  </inkml:traceGroup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7:02:31.55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D77DEDA-480D-4F4E-8F0E-2ABF6B21BEC6}" emma:medium="tactile" emma:mode="ink">
          <msink:context xmlns:msink="http://schemas.microsoft.com/ink/2010/main" type="inkDrawing" rotatedBoundingBox="7915,18287 17799,18120 17801,18247 7917,18415" semanticType="underline" shapeName="Other">
            <msink:destinationLink direction="with" ref="{A5E6DF1B-C90F-4207-BC32-8DADA0A5A365}"/>
          </msink:context>
        </emma:interpretation>
      </emma:emma>
    </inkml:annotationXML>
    <inkml:trace contextRef="#ctx0" brushRef="#br0">6 223 94 0,'0'0'107'0,"0"0"-12"0,0 0-3 0,0 0-1 15,-6-18-9-15,6 18-11 0,0 0-3 0,0 0-12 16,0 0-7-16,0 0-5 0,7-6-2 0,-7 6 0 16,12-1-3-16,-12 1-3 0,14-4-3 15,-14 4-1-15,19 0-6 0,-7-3 0 0,-12 3 1 0,27-3-4 16,-11 2-5-16,1 1 2 0,2-4-10 0,3 2 14 15,-2 2-14-15,-1-1 0 0,7 1 0 16,0-2-1-16,-3 1 3 0,-1 0-7 0,1 1 4 0,-1-3-1 16,-1 3 0-16,1 0-6 0,-2-3 3 0,2 3-2 15,-3-1 4-15,1-1-2 0,5 0 2 0,-1 2-5 16,-5-2 1-16,1 2 0 0,-4 0-3 0,1 0 3 16,-3 0 0-16,3-2 0 0,2 2 4 15,-2 2-6-15,-1-2 2 0,-3-2-3 0,4 4 3 0,-1-2-3 16,-1 2-1-16,5-2 2 0,-4 0 0 0,0 0-2 15,1-2 3-15,2 2-2 0,-2 2-2 0,2-2-3 16,3 0 5-16,-2 0 0 0,-4 0 0 0,6 0 0 16,2 2 0-16,2-2-1 0,-1 0 7 0,0 0-4 15,-1 0-4-15,2-2 2 0,0 0 5 0,-6 2-8 16,5-2 3-16,2 0 3 0,-2 2 0 0,-5-2-5 16,2 2 4-16,5-3-2 0,-8 3 3 0,2-2-7 15,3-1 1-15,2 3 2 0,0-2-2 0,-3 2 5 16,-1-1 2-16,-3 2-8 0,1-1 6 0,-1 2-4 15,1 1 2-15,-1-3 0 0,0 0 0 0,7 2 2 16,-7 1-4-16,8-1 2 0,-5 0 0 0,-2 0-1 16,5 0 2-16,-1 0 0 0,4-2 4 0,-1 0-10 15,0 0 6-15,-2 0 0 0,4-2 0 0,-2 2 0 16,4-2 0-16,-4 2 2 0,-2-2 11 0,5 2-6 16,-2-2 3-16,2 2-2 0,-2-2-2 15,2 1-2-15,-3 1 8 0,1 0-7 0,-1 0 3 0,-1 0 5 16,-1 0-8-16,-1 0-1 0,1 0 2 0,1 0-5 15,-10 0-1-15,6 3 7 0,-2-1-8 0,-4-2 5 16,8 2 0-16,-5-4-1 0,2 4 1 0,-1-2-5 16,0 0-5-16,1 0 1 0,3 0 4 0,-4 0 2 15,8 2-3-15,-4 0 5 0,1 0-2 0,1-1-2 16,-3 2 1-16,-5 0-3 0,9-2 2 0,-7 0 1 16,5 2-1-16,-1 1 1 0,-5-1 0 0,0-3-2 0,7 6 3 15,-7-6-6-15,7 0 10 0,-3 2-6 16,4-2-1-16,0 0 3 0,-6 0-6 0,-2-2 6 15,8 2 0-15,0 0-3 0,-2 0 1 0,2 0 4 16,0 0-7-16,0-3 4 0,-2 3 1 0,-2 3-4 0,4-6 4 16,-2 0-4-16,-6 6 3 0,7-3-7 0,-5 3 6 15,4-3-1-15,-6 0 1 0,-1 0-3 16,6 4 2-16,-5-3 0 0,1 1 2 0,2 0-5 16,-2-1 2-16,-1 0-2 0,6 3 4 0,-5-4-1 15,-1 0 1-15,5 0-4 0,-5 0 7 0,8 3 6 16,-1-3-8-16,0-1-1 0,0 2-1 0,-1-2-3 15,3 2 1-15,-1-1-5 0,0-1 8 0,3 1-1 16,-3 0 1-16,1-2 1 0,3 2 4 0,-4 0-6 16,2-5 1-16,-4 4-3 0,3 1-3 0,-2 0 8 0,-1 0-3 15,-6-2-1-15,8 2 6 0,-3 0-3 16,-6 0 2-16,3 0-5 0,-2 0 2 0,1-2-2 16,-1 2 2-16,0 0-1 0,-2 0 1 0,-1-1-1 15,5 1 2-15,-4 0 2 0,0 0-1 0,1-2-3 0,2 4 0 16,4-4 3-16,-5 2-3 0,2-2-1 0,-2 4 6 15,8-4-6-15,-2 4 0 0,-5-4-2 16,1 2 7-16,4 2-5 0,-1 0 1 0,0-1 4 16,-5 3 0-16,2-4-4 0,-2 0 1 0,8 1 6 15,-9 0-7-15,2-1-4 0,-1 4 5 0,0-4-3 0,5 0 5 16,2 0 2-16,-6 2-4 0,7-4 1 0,-3 2 2 16,3 0-5-16,-2-4 6 0,1 4-4 15,-5-1-1-15,4 1 4 0,3-1-4 0,-8-1-3 16,-1 2 4-16,2 0 0 0,-5-2 2 0,7 1-3 0,-7 1 2 15,3-2-1-15,-1 2 22 0,-1 0-26 0,-1-2 4 16,1 4 4-16,0-2-6 0,-2-2-2 0,5 2 2 16,-1 0 0-16,-1-3 0 0,1 0 0 0,-2 3 2 15,2-1-2-15,-1-1 2 0,-1 2-6 0,0-2 7 16,3 0-3-16,-1 2 3 0,-2 0-1 0,2-1 1 16,-1 2 1-16,1-1-1 0,1-1-2 0,-1 1 3 15,-1-2-3-15,0 1 6 0,3 1-9 0,-2-1 9 16,5 1-6-16,-3-3-3 0,1 2 6 0,-2 1-6 15,1-2 1-15,-2 2 5 0,6 0-3 0,-7-1 1 16,6 2 5-16,-6-1-8 0,1 0 2 0,-1-1 5 16,-1 1-4-16,1 0 0 0,1 0-3 0,-4-2 5 15,3 2-5-15,-2-2 4 0,2 0-1 0,-2 2 0 16,2-2-1-16,0 2 1 0,-3-2-4 0,5 0 4 16,-4 1 0-16,3-1 3 0,1 0-3 0,-2 4 3 15,1-4-3-15,0 2 5 0,1-3-7 0,-2 1 10 16,7 1-3-16,0-3-2 0,1 3 9 0,-7-1 0 15,0-2-3-15,-2 4 0 0,2-4-3 0,1 3 4 16,-2-1-3-16,-2 2-2 0,0-1 1 0,1-1 0 16,1 2-4-16,-3 0-1 0,2-2 1 0,-2 2 7 15,3-2-7-15,-3 2 2 0,3-4-3 0,0 3 0 16,0-1 1-16,-3-1 0 0,1 2 3 0,4-2-1 16,-4 1 1-16,3 0 1 0,1 2-1 0,-1 0 0 15,1-3 6-15,-1 2-1 0,0-1-5 0,-2 1 6 16,4 1-9-16,-3-3 4 0,-1 2 1 0,0-1-3 15,1 2-2-15,-3 0-2 0,1-4 5 0,-6 4 0 16,7 0 0-16,-4 0-2 0,-2-1 0 0,-11 1 2 16,27 0-4-16,-17 0 1 0,3 0-1 0,-1-1 4 15,2 0-5-15,2 1 3 0,1 1-1 0,-17-1-2 16,28-5 3-16,-13 5-1 0,3 0 5 0,-2 0-2 16,4-4-2-16,-3 3 0 0,3 2-1 0,-2-2 2 15,-2 1-4-15,-1 1 6 0,4-1-6 0,-2 0 5 0,-1 4 1 16,1-4-1-16,-4 0-5 0,2-4 5 0,-2 4-4 15,2-1 0-15,-15 1 2 0,21 0-2 16,-6 0 5-16,-4 0-5 0,-11 0 4 0,20 0-4 16,-8 0 1-16,0-1 3 0,-12 1 1 0,27-1-2 0,-9-2 2 15,-2 3-1-15,2-1-1 0,-3 1 1 16,3 0 2-16,-1 0-3 0,-1 0-3 0,-1 0 4 0,4 0-5 16,-4 0 5-16,5 0-5 0,-3 0 3 0,0 0 0 15,1 0-2-15,-3 0 0 0,-2 0 2 16,5 0 0-16,-6 0-1 0,1 0 0 0,2 0 1 0,-15 0-4 15,27 0 5-15,-16 1-6 0,-11-1 2 0,22-1 2 16,-13-1-1-16,3 1 0 0,-12 1 2 0,21-3-5 16,-9 3 1-16,3-1 5 0,1 2-4 15,-1-1 0-15,-15 0 0 0,25-1 0 0,-13 1-1 0,3-2 3 16,3 2 0-16,-2 0-5 0,2 0 4 0,2 0 1 16,-4 0 16-16,3 0-18 0,-1 0 1 0,2-4-1 15,-1 4 2-15,-2 0 2 0,0-1-1 16,3 2-2-16,-4-2 1 0,2 1 6 0,0-3-7 15,-5 3 2-15,2-1-2 0,0 1 2 0,-1 1 0 0,2-2 0 16,-1 1 3-16,-3-2-1 0,3 2-1 0,-15 0-2 16,21 0-2-16,-9 0 3 0,3-4-1 0,-2 4-1 15,-13 0 4-15,27-1 1 0,-9 1 0 16,-2 0 1-16,1 0 0 0,-1 0 1 0,2 1 2 0,3-2-3 16,-5 2 4-16,5 3-3 0,-2-4-2 0,2 0 6 15,-1 0-2-15,1 0-4 0,-2 0 4 0,0 0-5 16,1 2 4-16,1-1 0 0,5-2 0 0,-6 1-3 15,5 1 3-15,-7-1-2 0,7 3 2 0,1-3 0 16,-7 5 1-16,2-9-1 0,-3 8-3 0,-2-4 1 16,2 0-1-16,-4 0 2 0,-1 0-3 0,2 0 0 15,-15 0 7-15,21 0-9 0,-9 0 4 0,-12 0 5 16,21-4-6-16,-11 4 5 0,-10 0-2 0,20-1-1 16,-20 1 0-16,16-4-2 0,-6 4 1 0,-10 0-3 15,20-2 2-15,-11 2 1 0,-9 0-3 0,19-5 3 16,-7 5-5-16,-3-2 1 0,4 2 2 0,-13 0-2 15,20-4 1-15,-8 4 0 0,0-2 2 0,-2-2-1 16,-10 4 1-16,22-3-1 0,-11 1 0 0,-11 2 1 16,25-2 1-16,-11 1 8 0,-2 1-7 0,-12 0-3 15,22-4 5-15,-10 4 2 0,-12 0-1 0,21-2 1 16,-11 2 4-16,-10 0-3 0,23-4 3 0,-10 3 6 16,-1 1-5-16,-12 0 2 0,22-1 1 0,-10-1-5 15,-12 2 0-15,27-2-2 0,-15 2 3 0,-12 0-3 16,21 0 0-16,-11 0 1 0,-10 0 1 0,20-3-2 15,-20 3-1-15,15-2 5 0,-6 2-6 0,-9 0 2 16,13-2 2-16,-13 2 2 0,0 0-1 0,0 0 2 16,18 0-4-16,-18 0 2 0,0 0-4 0,0 0-3 0,0 0 2 15,0 0-2-15,0 0-1 0,13-1-1 16,-13 1 0-16,0 0 2 0,0 0-4 0,0 0 0 16,0 0-19-16,0 0-11 0,0 0-25 0,0 0-25 15,-41 5-31-15,27-3-46 0,-4 1-51 0,-6-5-195 16,4 1-430-16,-7-3 190 0</inkml:trace>
  </inkml:traceGroup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44:30.25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507D26F-44A2-43C1-97A7-D1E711DE6BCE}" emma:medium="tactile" emma:mode="ink">
          <msink:context xmlns:msink="http://schemas.microsoft.com/ink/2010/main" type="inkDrawing" rotatedBoundingBox="13687,719 23211,473 23218,749 13694,995" shapeName="Other">
            <msink:destinationLink direction="with" ref="{FEA597C2-3EB6-4DD2-8277-2E6EB6ED3D84}"/>
          </msink:context>
        </emma:interpretation>
      </emma:emma>
    </inkml:annotationXML>
    <inkml:trace contextRef="#ctx0" brushRef="#br0">0 311 34 0,'13'0'137'16,"-13"0"-13"-16,0 0-7 0,17-3-11 0,-17 3-5 15,12-2-5-15,-12 2-6 0,16-1-10 0,-16 1-2 16,18-1-5-16,-9-3-9 0,-9 4-3 0,21-2-5 16,-9 2-7-16,-12 0-3 0,21 0-5 0,-11-1-7 15,2 2-2-15,-12-1-3 0,21-1-2 0,-21 1-2 16,19-3-1-16,-10 6-3 0,-9-3-1 0,20-3-4 16,-11 2 1-16,-9 1-2 0,22-3-1 0,-13 6-3 15,-9-3 0-15,24 0 1 0,-14 0-4 0,1 1-5 16,-11-1 3-16,25 3 2 0,-14-3-1 0,0 1-5 15,4 1 4-15,-1-2-1 0,-2 4-1 0,3-4-4 16,-3 1 2-16,-12-1 3 0,20 0-3 0,-3 0-1 16,-7 0 1-16,-10 0 2 0,23-1-2 0,-14 2-3 15,4-1-1-15,-13 0 8 0,21-1-6 0,-9 2 6 16,0-1-8-16,-12 0-2 0,19-1 5 0,-8 1-2 0,1-4 1 16,-12 4-1-16,20 4-1 0,-9-4-1 15,-11 0 0-15,22-4 0 0,-10 4 9 0,-12 0-4 16,21 0-1-16,-9-2-2 0,1 4-1 0,-13-2 1 15,26-2 2-15,-17 2-1 0,-9 0 3 0,24 0-3 0,-10-1 1 16,1 1-5-16,2 0 4 0,-7 0-5 16,8 0 5-16,-6 0 1 0,7 0-2 0,-2 0-3 15,4-3 4-15,-3 3-5 0,1 0 3 0,2-1-1 0,-3 1 0 16,1 0 0-16,-2 0-2 0,2 0 0 0,-1 0 4 16,-2 1-3-16,4-2-3 0,-1 1 5 0,-1 0 0 15,1-3-3-15,-4 3 3 0,3-1-3 0,-1 1 4 16,0 1-4-16,0-1 4 0,-1 0-3 0,1 0 0 15,1 3-2-15,-4-3 4 0,3 0-6 0,-1 1 3 16,1 2-1-16,-1 0 10 0,-1-3-9 0,4 0 7 16,-2 0-7-16,-2 4 1 0,3-3-1 0,0-1 2 15,-1 0-1-15,1 1 5 0,3-1-8 0,-3 0 5 16,0 0-2-16,1 0 4 0,-1 2-2 0,3-4-1 16,-1 2-2-16,-1-1 5 0,0 1-2 0,1 1 3 15,-1-1-2-15,2-1 4 0,-2 1-8 0,1 0 4 16,-1-1-3-16,-1-3 1 0,1 2 0 0,1 4 2 15,1-4-2-15,-3 2 3 0,2 2 0 0,0-2 3 16,-2-3-5-16,-2 3 3 0,4 0 2 0,-3-3-2 0,3 2 2 16,-5 2 0-16,12-2-3 0,-8 1 1 15,6-3 1-15,-5 3-2 0,1 0 0 0,-2 0-1 16,2 0 1-16,-2-1 1 0,-2-1-3 0,5 4 4 0,-3-2-2 16,-2 1 1-16,4-2-2 0,-2 1 6 15,0 0 0-15,1 1-8 0,-1-1-1 0,1 0 2 0,-1 0 5 16,-3 0-4-16,4-1-2 0,-1-1 7 15,2 2-8-15,-3 0 1 0,0 0 4 0,0-1-5 0,0 2 3 16,0-2 2-16,-2 1-3 0,2-4 2 0,0 4-4 16,0 0 9-16,-2 1-3 0,0-2-6 0,2 1 4 15,0 0-6-15,-3 0 9 0,3 0-3 0,-2 0 2 16,-1-6-3-16,5 5 2 0,-4 2 1 0,4-2-3 16,-3 1 1-16,1-1-1 0,2 1 8 0,-1 0-7 15,-1-1 1-15,3 1-2 0,-5 0 4 0,5-4-3 16,-3 4 8-16,3-3-4 0,-2 1 0 0,1 1-1 15,7 2 5-15,-7-2-2 0,6 0 6 0,-1 1-4 16,-8-4-2-16,8 1-1 0,0 0 4 0,-4 3-5 16,5-1 6-16,2-1-2 0,-1 1 2 0,0-2-3 15,-2 2 2-15,2 0-4 0,3 0 3 0,-4-3-4 16,3 4 2-16,-2-4-1 0,-2 3 0 0,3 1-2 16,2-1 6-16,-2 0-6 0,1-2 3 0,-4 3-7 15,6-1 4-15,-4-1-6 0,0 1 2 0,0 1-3 0,1-3 3 16,-1 3-4-16,0 0 4 0,0 0 1 15,0-1 0-15,1-1-2 0,-1 1-1 0,-5 1 3 16,4-3-4-16,0 3 5 0,-6 0-1 0,1-1 2 0,1 2-1 16,-2-2-4-16,2 1 2 0,-4-3 2 0,7 3 2 15,-5-1-8-15,0-1 5 0,-2 2-2 0,2 0 1 16,-1 0 6-16,0 0-11 0,2-5-1 0,-4 6 1 16,1-3-1-16,0 1 6 0,1 1 3 0,-3-4 0 15,2 4-7-15,-1-2-1 0,1-2 2 0,1 3 0 16,0-1-2-16,1 0 0 0,-1-1 0 0,8 0 4 15,-6 2-2-15,-5-1 9 0,4 1-5 16,-1 1 4-16,-1-5-10 0,1 5 2 0,-2 0 9 0,1-2-9 16,-1-1 8-16,3 3-10 0,-4 0 7 0,2 0 0 15,-1 0-2-15,0-4-2 0,-2 4-2 0,5-1 4 16,-2-1 0-16,-2-1 2 0,0 3-1 0,1-1 3 16,-1-3 0-16,1 4-1 0,1-2-4 0,-2 2-1 15,2-1 3-15,0 1 1 0,-2-2-2 0,4 1 4 16,-1 1-5-16,-1-1 7 0,1-2-7 0,1 2 3 15,-2-1-5-15,4 1 2 0,-3-1 1 0,2-3-11 16,-1 4 3-16,3-3 9 0,-3 4 2 0,-1-1 2 16,2-1-8-16,1 2 9 0,-4-2-7 0,5 2-1 15,-4 0 3-15,-1-3 3 0,1 1-5 0,4 2 5 0,-5-1 2 16,0 0-1-16,1-3-5 0,-1 8 2 0,3-4-5 16,-5 0 6-16,1-4-5 0,2 4 3 0,-3 0 0 15,1 0-3-15,-1 0 5 0,-1-2-3 16,1 2-4-16,-1-4-1 0,-1 4 13 0,-1 1-2 0,5-1-5 15,1 0 1-15,-2-1 1 0,1 0-1 0,-2-2 4 16,4 3-5-16,-4 0 0 0,0 0 8 0,1-1-10 16,-2 1-4-16,0 0 3 0,1 1 3 15,0-1 0-15,1-1 3 0,-2 1-1 0,1 0-4 0,2 1 7 16,-3-1-8-16,1 0-2 0,1 3 5 0,-1-3-5 16,1 0 9-16,-1 0-3 0,2 0-3 0,0-4-1 15,-3 5 0-15,3-1 5 0,-1-1-1 0,0 1 1 16,-1 1-1-16,1-1-16 0,1-1 19 0,-2 2-3 15,2-2 5-15,0 1-13 0,-2 1 5 0,2-2 5 16,1 2-3-16,-2-2 0 0,1 1 0 0,0 0-1 16,-2-2 3-16,2 2-5 0,1-1 3 0,-2-1 1 15,2 4-3-15,-1-4-1 0,-2 2 0 0,1-2 4 16,2 2 2-16,-2 0-7 0,-1-3 0 0,0 0 5 16,2 3-3-16,-1-1-4 0,-1 1 5 0,-1-1 5 15,0 1-4-15,3-1 0 0,0 1 1 0,-5 0 1 16,2-4-7-16,-1 4 9 0,0 0-3 0,3-3 0 15,-2 3 2-15,0-2 0 0,3 2-3 0,-3-1-1 16,-4 1 5-16,4 0-2 0,-1 0-8 0,-2-1-2 0,6-2 10 16,-2 3 3-16,0-1-10 0,1 1 3 0,1 0 7 15,-2-2-4-15,1 2-2 0,-1 0-3 16,-4 0-1-16,6-1 6 0,-3 2-3 0,3-2 8 0,-5 2-2 16,0-1-6-16,4 0 1 0,-1 2 4 0,-2-2-8 15,2 1 3-15,2-1 1 0,-5-1 0 0,4 1-4 16,-1 1-1-16,1-1 9 0,-4-1-4 15,3 5-1-15,-2-4-3 0,1 0-3 0,0 0 10 0,1 0 4 16,-1 1-8-16,0-1-1 0,1 1 9 0,-1-1-8 16,3 0 3-16,-3 2-1 0,3-2-2 0,-3 0 2 15,4 3 2-15,1-3-11 0,-1 0 14 0,-1 0-1 16,1 0-4-16,1 0 2 0,5 0 3 0,0 0-2 16,-5 0-5-16,-1 0 2 0,5 0 3 0,-5 0 2 15,1 0-5-15,-1 0 0 0,1 0 4 0,-3 0-4 16,3-3 0-16,-4 6-2 0,2-6-5 0,-1 6 13 15,-1-6-4-15,0 3-1 0,2 3-7 0,-4-6 9 16,4 3 0-16,-3 0-2 0,-1 3-4 0,0 1 3 16,2-4-7-16,-1 1 2 0,-1-1 4 0,1 0 5 15,1 2-5-15,-1-2-10 0,-2 0 12 0,1 0 4 16,-1 0-3-16,2 3 2 0,1-2-7 0,1-1 8 16,-2 2-7-16,0-2 2 0,1 0 2 0,-1 2 0 15,1-2-1-15,1 2-2 0,-1-2-1 0,-2 0 7 0,2 1-4 16,2 1 4-16,0-2-6 0,-2 0 2 0,2 0 2 15,-3 1 1-15,0-1-2 0,-3 0-6 16,3 3 2-16,1-2 13 0,-2 0-8 0,-1-1-1 16,2 0-1-16,1 3-1 0,-5-3-2 0,-11 0 1 0,21-3 2 15,-9 6-3-15,0-3-5 0,-12 0 3 0,19 0 7 16,-19 0-7-16,15-4 5 0,-15 4-3 16,18 0 3-16,-18 0 7 0,13 0-4 0,-13 0-6 0,14 1 0 15,-14-1 4-15,14 3-2 0,-14-3-2 0,0 0 1 16,20-3 4-16,-20 3-12 0,12 0-4 0,-12 0 12 15,12 3-2-15,-12-3 3 0,0 0 3 0,16 2-5 16,-16-2 5-16,12 0-7 0,-12 0 2 0,12 4 4 16,-12-4 2-16,13 0-1 0,-13 0-7 0,11 1 4 15,-11-1 3-15,13 1-5 0,-13-1 5 0,14 2-4 16,-14-2-3-16,13 3 2 0,-13-3 4 0,14 0-5 16,-14 0 5-16,16 2 3 0,-16-2-1 0,15-2-7 15,-15 2 6-15,15 0-7 0,-15 0 8 0,16 0 3 16,-7 2-4-16,-9-2-1 0,17 0-3 0,-17 0 0 15,10 0 6-15,-10 0-3 0,0 0-3 0,0 0 1 16,18 0 5-16,-18 0-4 0,0 0 5 0,0 0-2 16,13-2-3-16,-13 2 2 0,0 0 0 0,0 0 0 15,14 0 5-15,-14 0-11 0,0 0 5 0,15 0-1 16,-15 0 2-16,13 0 0 0,-13 0-3 0,16 0 0 0,-16 0 1 16,15 0 3-16,-15 0-3 0,15 0 0 15,-4 2 5-15,-11-2-3 0,15 3-2 0,-15-3-3 16,18 2 1-16,-18-2 7 0,16 0-4 0,-9 2-2 0,-7-2 0 15,17 0 3-15,-17 0-4 0,0 0-3 0,19 0 6 16,-19 0-2-16,11 0-1 0,-11 0-5 0,13 1 9 16,-13-1 0-16,0 0 2 0,16 0-4 15,-16 0 8-15,0 0-9 0,14 0 4 0,-14 0-2 0,0 0 4 16,12 0-3-16,-12 0-1 0,0 0 0 0,0 0-1 16,15-1 2-16,-15 1 1 0,0 0-1 0,15 0-4 15,-15 0 0-15,0 0 2 0,13 0 1 0,-13 0 1 16,12 1 0-16,-12-1-6 0,0 0 3 0,15 3 4 15,-15-3-5-15,12 0 1 0,-12 0-6 0,0 0 8 16,12 2 0-16,-12-2 0 0,0 0-3 0,0 0 4 16,13 0-3-16,-13 0 0 0,0 0 4 0,0 0-4 15,0 0-6-15,0 0 1 0,0 0 7 0,0 0-2 16,9 3-3-16,-9-3 6 0,0 0-3 0,0 0 3 16,0 0 2-16,0 0-6 0,0 0 2 0,0 0-9 15,17 0 5-15,-17 0 4 0,0 0 0 0,0 0 2 16,14 2 0-16,-14-2-5 0,0 0 2 0,0 0 3 15,14 1-3-15,-14-1-1 0,0 0 4 0,0 0 1 16,9 3-4-16,-9-3 0 0,0 0-1 0,0 0 3 0,0 0 1 16,0 0-2-16,0 0-3 0,0 0 4 15,0 0 1-15,0 0-1 0,0 0 0 0,0 0 0 16,0 0 0-16,0 0-2 0,0 0 3 0,0 0 3 16,0 0-6-16,13-4 5 0,-13 4-2 0,0 0-1 0,0 0-2 15,0 0 5-15,0 0-3 0,17 0-4 0,-17 0 0 16,0 0 4-16,10 1 0 0,-10-1 1 15,0 0-3-15,0 0-3 0,0 0-1 0,0 0 4 16,0 0 1-16,0 0 1 0,0 0 4 0,14 0-5 0,-14 0-1 16,0 0 6-16,0 0-3 0,0 0 2 0,0 0 3 15,0 0 2-15,0 0-11 0,0 0 13 0,0 0-2 16,0 0 3-16,0 0-5 0,0 0 3 0,0 0-3 16,0 0 3-16,0 0 2 0,0 0-4 0,0 0 0 15,0 0-1-15,0 0 5 0,0 0-8 0,0 0 3 16,0 0 3-16,0 0-3 0,0 0 2 0,0 0-8 15,0 0 5-15,0 0-7 0,0 0 8 0,0 0-4 16,0 0-4-16,0 0 1 0,0 0 0 0,0 0-3 16,0 0 4-16,0 0 1 0,0 0-8 0,0 0 6 15,0 0 2-15,0 0-4 0,0 0 4 0,0 0 3 16,0 0-3-16,0 0-2 0,0 0 2 0,0 0 1 16,0 0-5-16,-35-12 2 0,35 12-1 0,0 0 2 15,-12-4 1-15,12 4 2 0,-13-5 3 0,13 5-1 16,0 0 0-16,-14 0 0 0,14 0 2 0,0 0 2 15,-10-11-3-15,10 11-2 0,-10-2 2 0,10 2-2 16,-12-4-3-16,12 4-1 0,0 0 1 0,-15-5 5 16,15 5-2-16,-14-3-2 0,14 3 5 0,-13-6-6 0,13 6 5 15,-18-6-3-15,11 5 3 0,7 1-3 0,-17-7 1 16,7 4-2-16,1-2 7 0,-3 2 1 16,3-3-3-16,9 6 3 0,-17-7 2 0,9 3 0 15,8 4 0-15,-15-7-2 0,6 1-4 0,9 6-2 0,-14-5 5 16,14 5-4-16,-10-6 1 0,10 6-1 0,-9-7-2 15,9 7 4-15,-8-5 0 0,8 5-1 0,0 0 1 16,0 0-1-16,0 0 1 0,0 0 1 0,-9-6-4 16,9 6 0-16,0 0 0 0,0 0 0 0,0 0 2 15,0 0-2-15,0 0 0 0,0 0 2 0,0 0-1 16,0 0-1-16,-10-4-1 0,10 4 0 0,0 0-1 16,0 0 2-16,0 0 0 0,0 0-3 0,0 0-1 15,0 0 3-15,0 0-1 0,0 0-1 0,0 0 3 16,0 0-4-16,0 0 0 0,0 0-1 0,0 0 1 15,0 0 1-15,0 0-4 0,0 0 6 0,0 0-4 16,0 0 6-16,0 0-9 0,0 0 4 0,0 0-1 16,0 0-1-16,0 0 0 0,0 0 2 0,0 0 1 15,0 0-5-15,0 0-2 0,0 0 0 0,0 0 5 16,0 0-6-16,0 0 0 0,0 0 8 0,0 0-8 16,0 0 5-16,0 0-3 0,0 0 6 0,0 0 1 15,0 0-4-15,0 0-3 0,36 10 6 0,-36-10-1 16,9 5-4-16,-9-5 1 0,13 3 2 0,-5 1-1 15,-8-4 1-15,16 7 0 0,-9-4 0 0,4 0-4 16,-11-3 1-16,15 6 1 0,-8-1 1 0,1-3-2 16,-1 3-1-16,-7-5 2 0,15 7 2 0,-9-4-4 0,-6-3 3 15,13 4 0-15,-13-4 0 0,11 5-2 16,-11-5 2-16,9 5-2 0,-9-5 1 0,7 6-1 16,-7-6 0-16,8 7 5 0,-8-7-3 0,0 0-3 0,10 5 6 15,-10-5 0-15,8 6-5 0,-8-6 4 0,6 5 1 16,-6-5-4-16,0 0-1 0,6 8 2 0,-6-8 0 15,0 0 2-15,7 5-4 0,-7-5 0 16,0 0 1-16,0 0-2 0,9 2 3 0,-9-2-3 0,0 0 6 16,10 5-3-16,-10-5 1 0,0 0-2 0,0 0 4 15,8 8-4-15,-8-8-1 0,0 0 4 0,0 0-1 16,0 0-1-16,9 3 0 0,-9-3 0 0,0 0 2 16,0 0-2-16,0 0-2 0,0 0 2 0,0 0 3 15,0 0-1-15,0 0-4 0,0 0 7 0,9 6-4 16,-9-6-9-16,0 0 10 0,0 0-2 0,0 0-1 15,0 0 1-15,0 0 0 0,0 0 1 0,0 0 0 16,0 0-4-16,0 0 2 0,0 0 6 0,0 0-3 16,0 0-1-16,0 0-1 0,0 0 0 0,0 0-2 15,0 0 0-15,0 0 2 0,0 0-3 0,0 0 4 16,0 0 0-16,0 0-1 0,0 0-2 0,0 0 0 16,0 0 2-16,0 0-2 0,0 0-1 0,0 0 4 15,0 0 1-15,0 0 0 0,0 0 4 0,-20 17-7 16,13-12 8-16,7-5 2 0,-18 6 1 0,8-2 0 0,-1-1-2 15,-1 2 2-15,12-5 0 0,-19 7-2 16,7-3-1-16,2 2 0 0,-4-3 1 0,2 3-2 16,-1 2 0-16,-2-4-11 0,0 6-26 0,0-3-23 15,2 0-31-15,-2 0-41 0,4 0-55 0,-4 0-179 0,6 0-389 16,-1-4 172-16</inkml:trace>
  </inkml:traceGroup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7:03:09.23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CFB548E-329D-49B8-97E0-1E2B67E1E23C}" emma:medium="tactile" emma:mode="ink">
          <msink:context xmlns:msink="http://schemas.microsoft.com/ink/2010/main" type="writingRegion" rotatedBoundingBox="17828,15306 17874,15306 17874,15809 17828,15809"/>
        </emma:interpretation>
      </emma:emma>
    </inkml:annotationXML>
    <inkml:traceGroup>
      <inkml:annotationXML>
        <emma:emma xmlns:emma="http://www.w3.org/2003/04/emma" version="1.0">
          <emma:interpretation id="{EEC613C5-3262-449D-B6D6-B5C6EA9BE42C}" emma:medium="tactile" emma:mode="ink">
            <msink:context xmlns:msink="http://schemas.microsoft.com/ink/2010/main" type="paragraph" rotatedBoundingBox="17828,15306 17874,15306 17874,15809 17828,1580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D0ECE65-C752-4DCD-9B4A-6040AE257657}" emma:medium="tactile" emma:mode="ink">
              <msink:context xmlns:msink="http://schemas.microsoft.com/ink/2010/main" type="line" rotatedBoundingBox="17828,15306 17874,15306 17874,15809 17828,15809"/>
            </emma:interpretation>
          </emma:emma>
        </inkml:annotationXML>
        <inkml:traceGroup>
          <inkml:annotationXML>
            <emma:emma xmlns:emma="http://www.w3.org/2003/04/emma" version="1.0">
              <emma:interpretation id="{A2B895B5-0C4F-43F2-9538-810C5E584430}" emma:medium="tactile" emma:mode="ink">
                <msink:context xmlns:msink="http://schemas.microsoft.com/ink/2010/main" type="inkWord" rotatedBoundingBox="17828,15306 17874,15306 17874,15809 17828,15809">
                  <msink:destinationLink direction="with" ref="{A40C9C38-83DD-478F-A83E-6EBF10F18F07}"/>
                </msink:context>
              </emma:interpretation>
            </emma:emma>
          </inkml:annotationXML>
          <inkml:trace contextRef="#ctx0" brushRef="#br0">43 25 96 0,'0'0'157'0,"0"0"-5"16,3-10-11-16,-3 10-4 0,0 0-7 0,0 0-11 15,0 0-5-15,0 0-11 0,0 0-13 16,0-15-8-16,0 15-10 0,0 0-4 0,0 0-5 0,0 0-2 16,0 0-8-16,0 0-6 0,0 0-4 0,-15 31 2 15,11-23-2-15,1 6-7 0,-2-2-1 16,4 1-3-16,-4 4-2 0,2-1 0 0,0-3 2 0,2 5-5 16,-2-2-1-16,3 0-1 0,0 0-8 0,0 4 1 15,-3-5 0-15,6-1-1 0,-6-1-3 0,6 5-2 16,-2-1-4-16,2-3 4 0,0 4 2 0,-1-2 0 15,2-1-5-15,-2 0-7 0,2 2-14 0,-2 0-20 16,1 1-22-16,-1-4-23 0,-2 3-7 0,2-4-29 16,-2-1-50-16,-2 1-123 0,2-13-308 0,2 17 137 15</inkml:trace>
        </inkml:traceGroup>
      </inkml:traceGroup>
    </inkml:traceGroup>
  </inkml:traceGroup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7:02:21.85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53DD11E-BD2F-410E-AD49-413DB7E428B0}" emma:medium="tactile" emma:mode="ink">
          <msink:context xmlns:msink="http://schemas.microsoft.com/ink/2010/main" type="writingRegion" rotatedBoundingBox="7417,16049 7659,18915 7269,18948 7027,16082"/>
        </emma:interpretation>
      </emma:emma>
    </inkml:annotationXML>
    <inkml:traceGroup>
      <inkml:annotationXML>
        <emma:emma xmlns:emma="http://www.w3.org/2003/04/emma" version="1.0">
          <emma:interpretation id="{F337CF6A-81D5-49D3-A337-0131FA6587FF}" emma:medium="tactile" emma:mode="ink">
            <msink:context xmlns:msink="http://schemas.microsoft.com/ink/2010/main" type="paragraph" rotatedBoundingBox="7417,16049 7659,18915 7269,18948 7027,1608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05F8462-91E2-4717-959F-1142A18F5F7E}" emma:medium="tactile" emma:mode="ink">
              <msink:context xmlns:msink="http://schemas.microsoft.com/ink/2010/main" type="line" rotatedBoundingBox="7417,16049 7659,18915 7269,18948 7027,16082"/>
            </emma:interpretation>
          </emma:emma>
        </inkml:annotationXML>
        <inkml:traceGroup>
          <inkml:annotationXML>
            <emma:emma xmlns:emma="http://www.w3.org/2003/04/emma" version="1.0">
              <emma:interpretation id="{963BCC86-C7BB-4686-8CE0-28850282C0F1}" emma:medium="tactile" emma:mode="ink">
                <msink:context xmlns:msink="http://schemas.microsoft.com/ink/2010/main" type="inkWord" rotatedBoundingBox="7285,16060 7431,17793 7265,17807 7119,16074"/>
              </emma:interpretation>
            </emma:emma>
          </inkml:annotationXML>
          <inkml:trace contextRef="#ctx0" brushRef="#br0">5130 14607 64 0,'0'0'112'0,"0"0"-13"16,6-6-2-16,-6 6-8 0,0 0-1 0,0 0-6 15,0 0-6-15,8-8 3 0,-8 8-3 0,0 0-6 16,0 0-6-16,0 0 1 0,9-3 4 0,-9 3-3 16,0 0-7-16,0 0-8 0,0 0-1 0,0 0-9 15,0 0 1-15,0 0-11 0,0 0 0 0,0 0-7 16,0 0 1-16,0 0-4 0,0 0-6 0,0 0 6 15,0 0-2-15,0 0-3 0,6 18 3 0,-6-18-3 16,0 0 2-16,-6 19-5 0,6-19-1 0,0 11 3 16,0-11-9-16,-3 12 6 0,3-12 0 0,-6 15 0 15,3-10 1-15,3-5-2 0,-5 19-5 0,5-19 3 16,-3 16-2-16,0-10-1 0,3-6 5 0,-3 16 0 16,-1-7-5-16,4-9 1 0,-2 11 4 0,2-11-1 0,-1 18-2 15,1-18 2-15,3 15 4 0,-2-6-6 0,-1-9 0 16,0 15-1-16,-3-4 4 0,3-11-3 0,-1 16 3 15,1-16 0-15,3 17-4 0,-2-10 1 0,5 2 0 16,-6-9 0-16,-3 15-2 0,3-15 4 0,-4 16 2 16,4-16-1-16,-2 15-5 0,2-15 1 0,-1 15 3 15,1-15 0-15,0 13-5 0,0-13 6 0,0 18-3 16,0-18-2-16,-3 14 8 0,3-14-5 0,3 15-1 16,-3-15 1-16,-3 14-1 0,3-14 3 0,0 17 1 15,0-17 2-15,-3 14-12 0,3-14 9 0,0 17-4 16,0-17 4-16,-3 11 0 0,3-1-3 0,0-10 4 15,0 16-12-15,0-16 5 0,-3 15 6 0,3-15-5 16,0 15 0-16,3-9-1 0,-3-6 1 0,0 0-3 0,-6 21 1 16,6-21 3-16,-3 14-1 0,3-7-3 15,0-7 0-15,-2 15-1 0,2-15 3 0,2 11-1 16,-2-11-3-16,-2 16 1 0,4-6 0 0,-2-10-2 16,-2 14-4-16,2-14 3 0,2 11 4 0,-2-11 2 0,1 17-1 15,-1-17-2-15,0 14 3 0,0-14-2 0,-3 13 2 16,5-5-1-16,-2-8-2 0,0 15-1 0,0-15 0 15,-5 15 3-15,5-15 0 0,0 12 0 0,0-12-3 16,0 14 2-16,0-14-1 0,0 13-2 0,0-13 2 16,-3 12-3-16,3-12 2 0,0 15 0 0,0-15 2 15,0 13-2-15,0-13-1 0,3 17-1 0,-3-17 1 16,-3 10 2-16,3-10-1 0,-3 17 0 0,3-17 0 16,3 14-1-16,-3-14 2 0,3 11-1 0,-3-11-1 15,6 14 1-15,-6-14 0 0,-1 14-2 0,1-14 2 16,0 7 1-16,0-7-3 0,0 17 1 0,0-17 0 15,-2 11 3-15,2-11-2 0,2 12 0 0,-2-12 1 16,0 11-2-16,0-11 1 0,0 12-1 0,0-12-1 16,0 15 1-16,0-15-1 0,1 12-1 0,-1-12 5 15,2 14-4-15,-2-14 1 0,0 10 1 0,0-10-2 16,3 18 3-16,0-13-1 0,-3-5-1 0,0 0 2 16,0 20 0-16,0-20-3 0,-3 15 2 0,3-15-1 0,-3 14 2 15,3-14-3-15,3 12-2 0,-3-12 6 0,-6 12-4 16,6-12 0-16,-2 13 2 0,2-13-1 0,-3 13 4 15,3-13-4-15,0 12 1 0,0-12-1 0,-3 14 2 16,3-14 0-16,0 10-2 0,0-10 1 0,0 14 2 16,0-14-2-16,3 12 0 0,-3-12 3 0,0 9-4 15,0-9 0-15,0 15 2 0,0-15-1 16,0 13-2-16,0-13 0 0,0 11 0 0,0-11 0 0,3 10-1 16,-3-10 4-16,0 0 0 0,2 17-3 0,-2-17 3 15,0 0-4-15,-2 15 2 0,2-15 6 0,2 13-8 16,-2-13 3-16,1 7 0 0,-1-7-2 0,5 12 1 15,-5-12 1-15,3 13-1 0,-3-13 1 0,3 13 2 16,-3-13-7-16,6 11 5 0,-3-7-1 0,-3-4-2 16,7 7 3-16,-7-7 1 0,6 14-1 0,-6-14 0 15,6 10-1-15,-6-10 1 0,5 9 1 0,-5-9 0 16,3 8-1-16,-3-8-1 0,0 0 3 0,9 12-1 16,-9-6 0-16,0-6 1 0,4 8 0 0,-4-8 1 15,0 0-1-15,6 10 0 0,-6-10 2 0,0 0 0 0,6 10-2 16,-6-10 4-16,3 10-2 0,-3-10-1 0,4 7 2 15,-4-7-1-15,0 15-2 0,0-15 3 16,3 7-5-16,-3-7 0 0,0 0 4 0,3 10 1 16,-3-10 4-16,3 10-3 0,-3-10 0 0,3 10 5 0,-3-10 1 15,8 8 1-15,-8-8-3 0,3 11 1 0,-3-11-3 16,3 11 5-16,-3-11 0 0,3 13 0 16,-3-13-2-16,4 13 4 0,-4-13-1 0,3 15 3 0,0-9 1 15,-3-6-2-15,3 16 2 0,-3-9-6 0,0-7 1 16,6 9 2-16,-6-9-3 0,3 14-4 0,-3-14 2 15,3 10 0-15,-3-10-11 0,2 7 1 0,-2-7 6 16,6 10-5-16,-6-10-1 0,3 8 1 0,-3-8 0 16,3 10 0-16,-3-10 1 0,0 0 2 0,0 12 0 15,0-12-2-15,0 0 1 0,4 9-2 0,-4-9 4 16,0 0 0-16,0 0 2 0,0 0-3 0,2 10 1 16,-2-10 7-16,0 0-3 0,0 0 1 0,0 0 5 15,0 0 0-15,0 0 7 0,0 0-8 0,0 0-1 16,0 0-4-16,0 0 6 0,0 0-6 0,0 0 3 15,0 0-4-15,0 0-12 0,0 0-27 0,0 0-19 0,0 0-33 16,0 0-37-16,0 0-48 0,0 0-55 16,-32-17-187-16,32 8-444 0,-6-6 197 0</inkml:trace>
        </inkml:traceGroup>
        <inkml:traceGroup>
          <inkml:annotationXML>
            <emma:emma xmlns:emma="http://www.w3.org/2003/04/emma" version="1.0">
              <emma:interpretation id="{D0514FDB-03A9-4DFE-9513-33AE91E60D9F}" emma:medium="tactile" emma:mode="ink">
                <msink:context xmlns:msink="http://schemas.microsoft.com/ink/2010/main" type="inkWord" rotatedBoundingBox="7612,18358 7659,18915 7269,18948 7222,18391"/>
              </emma:interpretation>
            </emma:emma>
          </inkml:annotationXML>
          <inkml:trace contextRef="#ctx0" brushRef="#br1" timeOffset="207892.31">5221 16921 92 0,'0'0'109'0,"0"0"-13"0,0 0-8 0,0 0 4 15,0 0-7-15,0 0-24 0,-4-11 11 0,4 11 0 16,0 0-1-16,0 0-9 0,0 0-1 0,0 0-6 16,0 0-1-16,0 0-6 0,0 0 2 0,0 0-5 15,0 0-4-15,0 0 0 0,0 0 6 0,0 0-9 16,0 0-7-16,0 0-3 0,0 0 5 0,0 0-6 0,0 0-3 15,0 0-2-15,0 0 0 0,0 0 0 16,0 0-6-16,0 0-4 0,0 0-2 0,0 0 4 0,0 0-8 16,0 0 4-16,0 0-5 0,0 0-3 0,0 0 3 15,0 0 4-15,0 0-7 0,0 0 3 0,0 0-1 16,-6 24 0-16,6-24 4 0,0 0-13 0,-6 15 14 16,6-15-6-16,0 10 5 0,0-10-2 0,-3 15 1 15,3-15 1-15,-5 13 2 0,4-6-9 0,1-7 2 16,-2 17 5-16,2-17 0 0,0 12 2 0,0-12 0 15,0 17-1-15,0-17-1 0,-3 17 3 0,3-10-8 16,0-7 9-16,0 18-3 0,0-11-1 0,0-7 5 16,0 18-1-16,0-8-1 0,0-10-4 0,-3 14 1 15,3-14 4-15,0 18-2 0,0-18 1 0,-3 17 3 16,3-17-4-16,0 14 0 0,-3-6-5 0,3-8 9 16,0 16-5-16,0-16 6 0,-1 14-4 0,1-14-2 15,-3 14-5-15,3-14 2 0,-2 14 3 0,2-14-3 16,0 13 2-16,0-13 2 0,0 15-4 0,0-15 1 15,-1 14-4-15,1-14 2 0,0 13 1 0,0-13-7 16,-3 15 6-16,3-15-1 0,-3 14 8 0,3-14-2 16,-3 13-1-16,3-13-4 0,-3 15 0 0,-1-9 2 15,4-6 0-15,0 14 0 0,0-14 0 0,0 13 1 16,0-13-1-16,-3 15 1 0,3-15-4 0,-3 14 1 16,3-14 0-16,-6 9 1 0,6-9-5 0,-5 9 1 15,5-9 3-15,-3 10 1 0,3-10-5 0,0 0 1 16,0 0 2-16,5 14 0 0,-5-14 0 0,0 0-5 0,0 0 4 15,0 0 2-15,3 10-1 0,-3-10-4 0,0 0-9 16,0 0-1-16,0 0-9 0,0 0-8 0,0 0-15 16,9 4-15-16,-9-4-24 0,0 0-34 15,0 0-40-15,0 0-136 0,19-18-314 0,-13 11 138 0</inkml:trace>
          <inkml:trace contextRef="#ctx0" brushRef="#br1" timeOffset="211571.48">5484 17138 59 0,'0'0'76'0,"0"0"-3"0,6-5-8 0,-6 5 2 0,0 0-10 15,0 0-11-15,0 0 1 0,0 0-2 0,6-9 2 16,-6 9-7-16,0 0 2 0,0 0-3 0,0 0-4 16,0 0-3-16,0 0-6 0,0 0 3 0,4-10 4 15,-4 10 1-15,0 0-10 0,0 0 1 0,0 0-8 16,0 0-1-16,0 0-2 0,0 0 6 0,0 0-9 16,0 0 2-16,0 0 4 0,0 0 8 0,0 0-7 15,-19 24-9-15,19-24-1 0,-8 11 2 0,2-5 4 16,6-6-7-16,-13 13-7 0,7-6 22 0,-3-1-21 15,1 1 9-15,0 2 2 0,0 0-10 0,2-3 5 16,-1 3-5-16,-2-2-2 0,0-1 9 0,4-1-2 16,-4 5-4-16,2-3 1 0,1 0-6 0,6-7 4 15,-14 7 5-15,12 2-3 0,2-9-11 0,-11 9 8 16,11-9 1-16,-6 11 2 0,6-11-6 0,0 0 5 16,-3 9-2-16,3-9-3 0,-6 8-2 0,6-8 5 15,0 0-3-15,0 0 7 0,0 0-6 0,-4 9 8 16,4-9-10-16,0 0 6 0,0 0-1 0,0 0 2 15,0 0 7-15,0 0-7 0,13 12 13 0,-13-12-10 16,6 6 1-16,-6-6 1 0,11 4-15 0,-11-4 20 16,13 6-2-16,-4-5-1 0,-9-1 3 0,13 4-6 0,-2-4 2 15,-11 0 0-15,16 6-2 0,-7-2 3 16,2 0-12-16,-11-4-6 0,17 6-4 0,-9-2 0 0,-8-4-14 16,19 1-7-16,-10 0-11 0,2 4 0 0,-11-5-17 15,13 3-10-15,-4 0-22 0,-9-3-75 0,13 8-178 16,-7-8 78-16</inkml:trace>
        </inkml:traceGroup>
      </inkml:traceGroup>
    </inkml:traceGroup>
  </inkml:traceGroup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7:03:12.88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40C9C38-83DD-478F-A83E-6EBF10F18F07}" emma:medium="tactile" emma:mode="ink">
          <msink:context xmlns:msink="http://schemas.microsoft.com/ink/2010/main" type="inkDrawing" rotatedBoundingBox="12902,15549 17571,15396 17584,15791 12915,15944" semanticType="callout" shapeName="Other">
            <msink:sourceLink direction="with" ref="{5BA8605C-85F0-464A-9CC0-83141D4FDFD4}"/>
            <msink:sourceLink direction="with" ref="{A2B895B5-0C4F-43F2-9538-810C5E584430}"/>
          </msink:context>
        </emma:interpretation>
      </emma:emma>
    </inkml:annotationXML>
    <inkml:trace contextRef="#ctx0" brushRef="#br0">0 246 70 0,'0'0'115'0,"24"0"-16"0,-11 0-6 15,2 0-7-15,-1 1-10 0,2 3-5 0,1-2-18 0,-1-2 4 16,-1 1-8-16,0 0-2 0,0 1-10 0,1 1-6 16,0-1-5-16,1 0 2 0,-1-2-4 15,4 2-1-15,-2 0 0 0,1-2-4 0,0 0 1 0,8 0-2 16,-6 0 2-16,10 2-5 0,-2-2 0 0,2 0 7 15,-1 0-6-15,-3 0 3 0,3 0-4 0,-1-2-9 16,3 0 3-16,-4 2 0 0,5 0 2 0,-3 0-3 16,-1 0 5-16,0 2-6 0,1-4 0 0,-3 4-4 15,-2-2 5-15,2 2 0 0,-2-2-3 0,-4 1-3 16,-2-1 4-16,-2 0 0 0,2 0-3 0,-1 0-3 16,1 4 0-16,1-4 4 0,-2 6 0 0,0-6-8 15,-1 1 4-15,0-1-10 0,1 0 11 0,-2 0-5 16,4 0 3-16,-3 0-1 0,3 3 3 0,-1-3-5 15,7 0-1-15,-10 0 8 0,3 0-3 0,1 0 0 16,5 0 1-16,-4 0 3 0,-2 0 2 0,-2-3-9 16,5 6 5-16,-5-2-10 0,2-1 12 0,0 2-5 15,1-2-2-15,-2-2 5 0,-2 2-2 0,2-1-8 0,-2 2 3 16,4-2 3-16,-2 1 2 0,1-3-1 16,-3 3 4-16,1 0-4 0,-1 0 2 0,2 0-1 15,0 0-4-15,-2 0 1 0,4 0 5 0,-2 0-3 0,1-1 0 16,-4 1 1-16,3-3-9 0,-2 3 8 0,10 0 6 15,-10 0-4-15,2-3 2 0,1 3-6 0,1 0 2 16,-2 0 5-16,-2-4-8 0,2 4 6 0,-2 0 5 16,-2-1-6-16,4 1-2 0,-5-2 5 0,-13 2-2 15,25 0-2-15,-13 0 0 0,-1-2 6 0,5 2-4 16,-5-2 0-16,-11 2 2 0,24 0 7 0,-13-4-6 16,4 2 1-16,2 2 0 0,-1 0-2 0,-2-1 4 15,1-1-6-15,-2 1 11 0,5 1-19 0,-2-1 16 16,2-1-9-16,0 2 2 0,-2 0 5 0,2-4-3 0,2 3-17 15,-7-1 14-15,7 1-1 0,-4 1 6 16,2-3-3-16,0 3-1 0,-3 0 1 0,0-1-4 16,-1 1-1-16,-3 1-1 0,-11-1 5 0,22-1 3 0,-11 1 1 15,1-3-5-15,-12 3-4 0,18-1 5 0,-7 1 0 16,-11 0-3-16,20-2 0 0,-20 2 3 0,19-2-6 16,-19 2-2-16,18 0 1 0,-9-2 5 0,-9 2 2 15,21-1 2-15,-11-1-5 0,-10 2-1 0,20-2-2 16,-11 1 1-16,-9 1 0 0,21 0 5 0,-11 1-3 15,-10-1 2-15,22-1-1 0,-14 2 1 16,-8-1 1-16,24 0-3 0,-15 0 1 0,1 2-6 0,-10-2 1 16,21 2 4-16,-12-2-3 0,-9 0 6 0,22 0-3 15,-13 0 3-15,-9 0-2 0,21 0 8 0,-10 0-14 16,2 0 5-16,-3 1 6 0,7-2-6 0,-2-1 4 16,0 2 2-16,1-2-7 0,4 2 13 0,-4 0 2 15,3-1-1-15,1 1 1 0,-5 0-3 0,4-3-7 16,-1 3 6-16,-2 3 4 0,1-2-3 0,-2 1-11 0,-3 0 2 15,1-2 2-15,-1 1 7 0,-12-1-18 16,22 2 6-16,-11-2 8 0,-1 2-5 0,-10-2 4 16,20-2-4-16,-9 4 4 0,-11-2-1 0,20-4-5 0,-11 6 5 15,-9-2-6-15,19 0 7 0,-2 0-10 16,-7 2 9-16,3-4-5 0,-13 2 1 0,27 0-1 16,-13 0-2-16,4 0 4 0,-5-2 0 0,5 1-1 0,-2 1 0 15,1-2-1-15,-1 2-8 0,-1 2 8 0,1-4 3 16,-1 2 2-16,3 2-5 0,-7-2-10 0,5 0 10 15,-4 0-3-15,-12 0 7 0,22 0 1 0,-13 0-11 16,2 1 6-16,-11-1 2 0,19-1-2 0,-19 1-4 16,15 0 1-16,-4 1 1 0,-11-1 3 0,16-1-1 15,-16 1 0-15,16 0 0 0,-16 0 4 0,18-2-7 16,-18 2 2-16,18 0 4 0,-9-2-4 0,-9 2-1 16,24-1 0-16,-11-2 2 0,-1 1 0 0,2 2 2 15,1 0-2-15,-15 0 2 0,24-2-4 0,-16 1 8 16,4-1-8-16,-12 2 2 0,21-1-3 0,-12 0 2 0,-9 1 1 15,23-2-2-15,-23 2 1 0,18-1-1 16,-10-3 2-16,-8 4 2 0,20 0-2 0,-11-2 3 0,-9 2 2 16,15 0-2-16,-15 0 1 0,19-2-3 15,-19 2 0-15,19-2-3 0,-8 2 1 0,-11 0-2 16,21-4 5-16,-12 3-4 0,-9 1 4 0,19-1 2 0,-8-2-4 16,-11 3-3-16,22 0-1 0,-10-2 3 0,-12 2 0 15,16-3 0-15,-4 3 1 0,-12 0 5 0,20-2-8 16,-20 2 3-16,19 0-9 0,-10 0 11 0,-9 0 2 15,19-1-7-15,-19 1 7 0,17-1-6 0,-17 1 2 16,18-4 1-16,-18 4-5 0,16 0 4 0,-16 0-2 16,19-2 5-16,-11 1 2 0,-8 1-2 0,15-3 5 15,-5-1 1-15,-10 4 3 0,15 0-8 0,-15 0 4 16,21 0-1-16,-11 0 3 0,-10 0 0 0,20-3 2 16,-10 3-4-16,-10 0-3 0,21 0 3 0,-10 0 2 15,-11 0-8-15,19 3 8 0,-10-3-17 0,-9 0 11 16,18 0-1-16,-18 0 1 0,15 0 2 0,-15 0-6 0,15 0-8 15,-15 0 7-15,15 4 7 0,-15-4-2 16,13 1-1-16,-13-1 2 0,13 2 0 0,-13-2-2 0,11 0 0 16,-11 0 2-16,0 0-5 0,16 0 0 0,-16 0 1 15,14 1 1-15,-14-1-2 0,9 2 6 16,-9-2 1-16,0 0-3 0,18 0-2 0,-18 0 1 0,0 0-2 16,16 0 0-16,-16 0-3 0,10 0 5 0,-10 0 0 15,0 0-3-15,12 0 6 0,-12 0-3 0,0 0 5 16,0 0 1-16,0 0-4 0,0 0 1 0,15 0 2 15,-15 0-5-15,0 0 0 0,0 0 1 16,0 0 2-16,0 0 2 0,0 0-4 0,12-2 5 0,-12 2-6 16,0 0-1-16,0 0 5 0,0 0-4 0,0 0 0 15,11-4-2-15,-11 4 0 0,0 0 11 0,0 0-4 16,0 0 2-16,0 0 6 0,0 0 1 0,0 0 3 16,0 0-5-16,0 0 4 0,0 0-4 0,0 0 2 15,0 0-2-15,0 0-1 0,0 0 2 0,0 0-2 16,0 0 0-16,0 0-6 0,-27-18 2 0,27 18-1 15,-9-2 2-15,9 2 2 0,-14-5-3 0,14 5-1 0,-13-5 0 16,13 5-1-16,-12-5 1 0,5-1-1 0,7 6 2 16,-12-8-2-16,12 8-3 0,-12-3 1 0,12 3-2 15,-11-9 2-15,11 9 3 0,-12-6-8 0,6 0 6 16,6 6 1-16,-13-9-7 0,6 4-1 0,-1-1 3 16,1 1 2-16,-2-4-3 0,9 9 1 0,-15-6-1 15,6 0-3-15,9 6 3 0,-14-10 2 0,5 6-2 16,9 4-1-16,-13-7 7 0,6 2-4 0,7 5 0 15,-12-8 4-15,12 8 0 0,-9-4 3 0,9 4 0 16,-8-3 0-16,8 3 1 0,0 0 3 0,-7-10-1 16,7 10-1-16,0 0 4 0,0 0-7 0,0 0 1 15,-8-7-3-15,8 7-2 0,0 0 5 0,0 0-6 16,0 0 5-16,0 0-2 0,0 0-5 0,0 0 2 0,0 0-2 16,0 0-5-16,0 0 5 0,0 0 2 0,0 0-5 15,0 0 0-15,0 0-3 0,0 0 4 16,0 0 1-16,0 0-5 0,0 0 4 0,0 0-1 0,0 0-7 15,0 0 11-15,0 0 0 0,0 0 1 0,30 19-4 16,-30-19 3-16,12 4-5 0,-6 1 3 0,1-1-2 16,-7-4 0-16,14 6 4 0,-7-1 1 0,-7-5-4 15,15 8-1-15,-6-4 3 0,0-1-7 0,-1 3 4 16,-8-6 0-16,18 5-2 0,-10 0 0 0,3 0 5 16,-4-5-2-16,-7 0-3 0,12 11-1 0,-4-8 0 15,-8-3 1-15,9 4 2 0,-9-4 0 0,10 10-1 16,-10-10 0-16,9 7-1 0,-9-7 2 0,8 7 1 15,-4-1 1-15,-4-6-1 0,3 9-3 0,-3-9-4 16,9 6 6-16,-9-6-1 0,7 5 1 0,-7-5 1 16,0 0-2-16,8 10 0 0,-8-10 2 0,6 6-4 15,-6-6 0-15,7 7 8 0,-7-7-7 0,6 7-4 16,-6-7 4-16,8 4 3 0,-8-4 0 0,0 0 2 0,7 7-2 16,-7-7-5-16,0 0 2 0,8 5 4 0,-8-5-4 15,0 0 2-15,0 0 0 0,0 0-3 16,0 0 11-16,3 12 6 0,-3-12 3 0,0 0 7 0,-12 11-2 15,12-11-1-15,-12 6 2 0,12-6-4 0,-15 9-3 16,4-2 2-16,1 1 1 0,-3-3-4 0,-5 5 0 16,3-2-1-16,-2 1 0 0,1 2-17 0,-5 4-29 15,-1-2-41-15,-2 3-60 0,0 0-86 0,5 0-160 16,-2-1-410-16,0 0 181 0</inkml:trace>
  </inkml:traceGroup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7:02:33.02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ED1C24"/>
      <inkml:brushProperty name="fitToCurve" value="1"/>
    </inkml:brush>
    <inkml:brush xml:id="br2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DCBE58A-C612-4ADF-A61C-E3F5D36E6D69}" emma:medium="tactile" emma:mode="ink">
          <msink:context xmlns:msink="http://schemas.microsoft.com/ink/2010/main" type="writingRegion" rotatedBoundingBox="9592,16250 9564,18295 9389,18292 9417,16248"/>
        </emma:interpretation>
      </emma:emma>
    </inkml:annotationXML>
    <inkml:traceGroup>
      <inkml:annotationXML>
        <emma:emma xmlns:emma="http://www.w3.org/2003/04/emma" version="1.0">
          <emma:interpretation id="{3C317E33-4099-41A7-BEA1-61932C61F7C2}" emma:medium="tactile" emma:mode="ink">
            <msink:context xmlns:msink="http://schemas.microsoft.com/ink/2010/main" type="paragraph" rotatedBoundingBox="9592,16250 9564,18295 9389,18292 9417,1624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AD79A1B-7F1A-4A70-BD78-C0FA7F5267DD}" emma:medium="tactile" emma:mode="ink">
              <msink:context xmlns:msink="http://schemas.microsoft.com/ink/2010/main" type="line" rotatedBoundingBox="9592,16250 9564,18295 9389,18292 9417,16248"/>
            </emma:interpretation>
          </emma:emma>
        </inkml:annotationXML>
        <inkml:traceGroup>
          <inkml:annotationXML>
            <emma:emma xmlns:emma="http://www.w3.org/2003/04/emma" version="1.0">
              <emma:interpretation id="{DF320E28-6D92-40D4-9B12-3B530BD577A8}" emma:medium="tactile" emma:mode="ink">
                <msink:context xmlns:msink="http://schemas.microsoft.com/ink/2010/main" type="inkWord" rotatedBoundingBox="9592,16250 9564,18295 9389,18292 9417,16248"/>
              </emma:interpretation>
            </emma:emma>
          </inkml:annotationXML>
          <inkml:trace contextRef="#ctx0" brushRef="#br0">7289 14815 61 0,'0'0'113'0,"13"-6"-6"16,-13 6-10-16,14-3-9 0,-14 3-6 15,6-3-12-15,-6 3-8 0,0 0-2 0,0 0-8 0,16-1-8 16,-16 1-4-16,0 0-1 0,0 0-8 0,0 0 9 15,0 0-18-15,0 0 0 0,0 0-2 0,0 0-2 16,0 0-2-16,0 0 1 0,0 0-5 0,-16 28 2 16,16-28 1-16,-6 7-6 0,6-7-4 0,-11 11-5 15,8-6-8-15,3-5-7 0,-6 11-7 0,6-11-5 16,-3 12-16-16,3-12-5 0,-1 12-16 0,1-12-92 16,-2 13-167-16,2-13 75 0</inkml:trace>
          <inkml:trace contextRef="#ctx0" brushRef="#br0" timeOffset="265.05">7316 15110 3 0,'0'0'98'0,"0"0"-14"0,3 7-5 0,-3-7-4 16,0 0-7-16,0 0-7 0,0 0-3 0,6 7-7 0,-6-7-6 16,0 0-4-16,4 13-3 0,-4-13-5 0,2 11 1 15,-2-11-6-15,0 9 3 0,0-9-5 16,0 0-10-16,0 20-12 0,-2-10-8 0,2-10-14 0,-4 17-9 16,4-7 0-16,0-10-27 0,-3 16-71 15,0-7-133-15,3-9 60 0</inkml:trace>
          <inkml:trace contextRef="#ctx0" brushRef="#br0" timeOffset="497.11">7305 15504 25 0,'0'0'57'0,"0"0"-4"0,-3 9-8 0,3-9-3 15,0 0-5-15,-3 12-3 0,3-12-7 0,0 0-12 16,0 14-9-16,0-14-17 0,0 0-44 0,0 16-61 16,0-16 27-16</inkml:trace>
          <inkml:trace contextRef="#ctx0" brushRef="#br0" timeOffset="720.76">7319 15692 31 0,'0'0'131'0,"0"0"-18"15,0 0-6-15,0 0-9 0,0 0-16 0,0 0-5 16,0 0-7-16,0 0-16 0,10 8-4 0,-10-8-2 15,0 0-4-15,0 0-5 0,0 12-17 0,0-12-11 16,3 10-13-16,-3-10 6 0,0 0-19 0,0 16-9 16,0-16-11-16,0 10-9 0,0-10-26 0,3 14-63 15,-3-14-142-15,0 0 63 0</inkml:trace>
          <inkml:trace contextRef="#ctx0" brushRef="#br0" timeOffset="952.95">7325 15920 59 0,'0'0'95'16,"0"0"-6"-16,0 0-2 0,0 0-9 0,0 14-7 16,0-14 0-16,0 0-7 0,0 0-9 0,-3 13-7 15,3-13-2-15,-6 7-7 0,6-7 2 0,0 0-6 16,-3 14-4-16,3-14-6 0,-3 11-3 0,3-11-6 15,-5 11-9-15,5-11-9 0,0 15-10 0,-3-7-16 16,3-8-11-16,0 14-9 0,0-14-94 0,-6 16-153 16,6-16 67-16</inkml:trace>
          <inkml:trace contextRef="#ctx0" brushRef="#br0" timeOffset="1210.86">7325 16213 47 0,'0'0'96'15,"0"0"-6"-15,4 11-10 0,-4-11-6 0,0 0-5 16,2 12-15-16,-2-12 6 0,1 11-6 0,-1-11-11 16,0 0 6-16,3 14-5 0,-3-14-14 15,0 12-18-15,0-12-8 0,0 17-11 0,0-17-14 0,3 17-11 16,-3-17-28-16,0 16-55 0,0-16-124 15,-3 15 56-15</inkml:trace>
          <inkml:trace contextRef="#ctx0" brushRef="#br0" timeOffset="1332.09">7352 16541 14 0,'0'16'56'0,"0"-16"-10"0,0 12-19 0,0-12-18 16,-2 14-35-16,2-14-27 0,0 11 12 0</inkml:trace>
          <inkml:trace contextRef="#ctx0" brushRef="#br1" timeOffset="16291.45">7370 14873 99 0,'0'0'102'0,"1"-9"-20"15,-1 9-5-15,0 0-8 0,0 0-6 0,6-11-3 16,-6 11-2-16,0 0-7 0,3-8 0 0,-3 8-6 15,0 0-13-15,0 0 14 0,0 0-4 0,6-8-4 16,-6 8-2-16,0 0 7 0,0 0-7 0,0 0 6 16,0 0-9-16,4-10-1 0,-4 10-11 0,0 0 10 15,0 0-1-15,0 0 6 0,3-8-6 0,-3 8 5 16,0 0-3-16,0 0 0 0,0 0 0 0,0 0 4 16,0 0 0-16,0 0-1 0,0 0-1 0,0 0 6 0,-13-13 0 15,13 13-2-15,0 0-1 0,0 0 2 0,0 0 4 16,0 0-1-16,0 0-7 0,0 0-6 15,0 0 2-15,0 0-4 0,0 0-3 0,0 0 1 0,0 0 0 16,0 0-11-16,-9-4 9 0,9 4-3 0,0 0 0 16,0 0 3-16,0 0 2 0,0 0-1 0,0 0-4 15,0 0 1-15,0 0 5 0,0 0-4 0,0 0 0 16,0 0 3-16,0 0-1 0,0 0-2 0,0 0 1 16,0 0 1-16,0 0-5 0,0 0 4 0,0 0-3 15,0 0 0-15,0 0 1 0,0 0 0 0,0 0 1 16,0 0 0-16,0 0-1 0,0 0 1 0,0 0 3 15,0 0-2-15,0 0-3 0,0 0-1 0,0 0 6 16,0 0-3-16,0 0 1 0,0 0-2 0,0 0 0 16,0 0-1-16,0 0 0 0,0 0 0 0,0 0 0 15,-6-7-2-15,6 7-2 0,0 0-4 0,0 0-1 16,0 0-1-16,0 0-3 0,0 0 0 0,0 0-4 0,0 0 3 16,0 0-3-16,0 0 0 0,0 0-1 0,0 0 0 15,0 0 2-15,0 0-3 0,0 0 2 16,0 0-4-16,0 0 2 0,0 0 1 0,0 0-1 0,0 0 1 15,0 0 0-15,0 0-2 0,0 0-2 0,-10 19 1 16,10-19 4-16,0 0-3 0,0 0 0 0,0 0-2 16,0 0 2-16,-3 12 5 0,3-12-2 0,0 0-4 15,0 11 3-15,0-11-2 0,0 0-1 0,0 16 1 16,0-16-1-16,3 11 0 0,-3-11 3 0,3 12-2 16,-3-12 2-16,0 0-2 0,0 15-2 0,0-15 4 15,3 12 3-15,-3-12-5 0,0 0 0 0,0 15-1 16,3-7 0-16,-3-8 1 0,1 11 2 0,-1-11-1 15,2 9 0-15,-2-9-2 0,0 0 6 0,0 13-4 16,0-13 2-16,0 0-3 0,4 15 1 0,-4-15 3 16,3 6-1-16,-3-6-3 0,0 0-2 0,3 14 5 15,-3-14 0-15,3 11 2 0,-3-11-5 0,3 7-2 16,-3-7 6-16,0 0-1 0,1 10 2 0,-1-10-1 16,5 10-2-16,-5-10 6 0,0 0-4 0,1 15-1 0,-1-15 0 15,0 7 1-15,0-7 3 0,0 0 0 0,0 17-1 16,0-17-1-16,3 8-1 0,-3-8 2 0,0 0-1 15,3 10 1-15,-3-10 0 0,0 14-2 16,0-14 1-16,0 0-3 0,0 14 4 0,0-14-2 0,0 0-3 16,6 9 3-16,-6-9-2 0,2 11 0 0,-2-11-2 15,1 9 0-15,-1-9 0 0,0 0 3 0,0 16 0 16,0-16-3-16,5 10 1 0,-5-10 1 0,0 8-1 16,0-8-2-16,0 0 1 0,3 15 1 0,-3-15 2 15,0 0-1-15,3 9 1 0,-3-9-3 0,0 0 0 16,0 11-1-16,0-11 3 0,0 0-3 0,3 14 2 15,-3-14-2-15,0 0 1 0,0 0 1 0,3 14 1 16,-3-14 1-16,0 0-1 0,-6 10 0 0,6-10-2 16,0 0 0-16,0 0 1 0,0 17-2 0,0-17 4 15,0 0-1-15,0 11-1 0,0-11-1 0,0 0 1 16,0 10-2-16,0-10 1 0,0 0 2 0,0 0-2 16,0 0 0-16,0 18 3 0,0-18-2 0,0 0 1 15,-3 10-1-15,3-10-2 0,0 0 2 0,-3 11 2 0,3-11-3 16,0 0 5-16,0 11 2 0,0-11 3 0,0 0-2 15,-3 13 0-15,3-13 1 0,0 0 1 16,-3 10 0-16,3-10 2 0,0 0-4 0,-2 12-2 0,2-12-1 16,-6 9 5-16,6-9-3 0,0 0-1 0,0 11 0 15,0-11 0-15,-6 10 1 0,6-10-4 0,0 0 3 16,-1 15-2-16,1-15-1 0,-5 6 4 16,5-6-3-16,-4 11 0 0,4-11-1 0,0 0 3 0,0 0 0 15,-3 14-3-15,3-14 3 0,0 0 1 0,-6 14 1 16,6-14-1-16,-1 7-13 0,1-7 5 0,-5 13 4 15,5-13-2-15,-7 12-2 0,7-12 1 0,-6 10 1 16,6-10 4-16,0 13-8 0,0-13 8 0,-6 9-5 16,6-9 2-16,-8 9-1 0,8-9 0 0,-3 7-1 15,3-7 3-15,0 0-1 0,-3 11-1 0,3-11 1 16,0 0-6-16,-1 15 4 0,1-15 3 0,0 0-4 16,-6 14 1-16,6-14 1 0,0 0 3 0,-3 8-4 15,3-8 2-15,0 0-2 0,-3 11 1 0,3-11 1 16,0 0 1-16,0 12-2 0,0-12 0 0,0 0-1 0,-3 13-2 15,3-13 0-15,0 9 3 0,0-9 1 16,0 0-2-16,-5 12 0 0,5-12 3 0,0 0-1 16,-1 14-1-16,1-14-2 0,-5 6 2 0,5-6-3 15,0 0 0-15,-3 15 0 0,3-15 3 0,0 0 1 0,-6 12 0 16,6-12-1-16,0 0 9 0,0 0-11 16,0 15 0-16,0-15 4 0,0 0-3 0,0 0 0 15,0 14 1-15,0-14 0 0,0 0-3 0,6 15 5 16,-6-15-2-16,0 0-2 0,0 13 0 0,0-13 0 0,0 0 3 15,3 14 2-15,-3-14-5 0,0 0 0 0,-3 11 2 16,3-11 1-16,3 11 1 0,-3-11-3 16,0 0 2-16,0 0-1 0,-3 17 2 0,3-17-6 15,0 0 0-15,3 13 4 0,-3-13-1 0,0 8 7 0,0-8-7 16,0 0-3-16,0 15 0 0,0-15 2 0,0 0 4 16,0 13-2-16,0-13-1 0,0 0 0 0,0 14 0 15,0-14-5-15,0 11 7 0,0-11-4 0,0 12 2 16,0-12 1-16,0 0-2 0,0 15 0 0,0-15 5 15,0 0-4-15,0 14 2 0,0-14-6 0,0 0 3 16,0 13 4-16,0-13 0 0,5 11-4 0,-5-11-4 16,0 0 4-16,-5 18 2 0,5-18-1 0,0 11-1 15,0-11 5-15,0 0-4 0,0 13-1 0,0-13-1 16,-3 12 2-16,3-12 2 0,3 11-3 0,-3-11 4 16,0 0-3-16,-3 15 9 0,3-15-11 0,0 11 2 15,0-11 0-15,0 0-2 0,0 14 1 0,0-14 0 16,0 14-1-16,0-14 6 0,0 0-1 0,0 0-2 15,-3 15-1-15,3-15 0 0,0 12 1 0,0-12-3 16,0 0 4-16,-3 12-3 0,3-12 0 0,0 0 0 16,3 13 0-16,-3-13-4 0,0 0 8 0,-3 13-5 15,3-13 0-15,0 15 3 0,0-15-1 0,-3 7 0 16,3-7 2-16,0 0-4 0,0 0 1 0,0 17 4 0,0-17-2 16,0 0 0-16,3 12-2 0,-3-12 0 0,0 10-1 15,0-10 1-15,0 0 5 0,0 14-5 0,0-14-2 16,3 10 7-16,-3-10-2 0,0 0-2 0,3 14 7 15,-3-14-5-15,0 0 1 0,0 16-4 0,0-16 0 16,0 9 1-16,0-9 2 0,0 0 0 0,0 13-1 16,0-13 3-16,3 10-5 0,-3-10 1 0,0 11 3 15,0-11 1-15,0 0-1 0,0 15-2 0,0-15-1 16,0 0 0-16,5 13 3 0,-5-13-5 0,0 0 10 16,1 11-8-16,-1-11 0 0,0 0 0 0,0 0 0 15,-1 17 0-15,1-17-3 0,0 0-2 0,-5 11 4 16,5-11-1-16,0 0 4 0,5 10-2 0,-5-10 0 15,0 0 9-15,1 12-2 0,-1-12-3 0,0 0-1 16,5 11-1-16,-5-11-5 0,0 8 6 0,0-8-3 16,0 0 1-16,3 14 0 0,-3-14 3 0,0 7-5 15,0-7 6-15,6 10-6 0,-6-10-2 0,0 0 4 16,0 0 2-16,0 15-4 0,0-15 1 0,0 0-4 16,0 11 3-16,0-11 0 0,0 0 3 0,6 11-4 15,-6-11 2-15,0 0 1 0,0 12 13 0,0-12-13 16,0 0-2-16,0 0 12 0,0 0-12 0,1 15 0 15,-1-15 0-15,0 0 0 0,0 0 2 0,0 10-2 16,0-10-1-16,0 0 4 0,0 0 1 0,0 15-5 16,0-15 8-16,0 0-4 0,0 9-2 0,0-9 5 15,0 0 1-15,3 11-3 0,-3-11 1 0,0 0-2 0,0 0 4 16,0 13-2-16,0-13 1 0,0 0 2 16,0 11 0-16,0-11-4 0,0 0 2 0,0 12 3 0,0-12-2 15,0 0-1-15,0 10 1 0,0-10 3 16,0 0 6-16,0 0-8 0,0 14-1 0,0-14-1 15,0 0 3-15,0 11 0 0,0-11 3 0,0 0-9 0,0 0 6 16,0 0-4-16,3 12 6 0,-3-12-7 16,0 0 2-16,0 0 1 0,3 10-6 0,-3-10-2 15,0 0 5-15,0 9-1 0,0-9 2 0,0 0 11 0,0 0-11 16,0 0 4-16,0 17-7 0,0-17 7 0,0 0 0 16,3 11-2-16,-3-11 7 0,0 0-2 0,0 0 1 15,2 13-6-15,-2-13 2 0,0 0 12 0,3 8-10 16,-3-8-2-16,0 0-1 0,0 0 2 0,1 13 5 15,-1-13-8-15,0 0-1 0,0 0 2 0,2 10 0 16,-2-10-1-16,0 0 5 0,0 0-8 0,0 0 13 16,0 13-12-16,0-13-2 0,0 0 17 0,0 11-13 15,0-11 0-15,0 0-2 0,6 11-2 0,-6-11 0 16,0 0 1-16,0 8-2 0,0-8 4 0,0 0 16 16,0 0-15-16,0 13-1 0,0-13-2 0,0 0-1 15,0 0 1-15,0 0-3 0,0 0 5 0,0 13 1 16,0-13-4-16,0 0 1 0,0 0 0 0,0 0 4 15,0 0 1-15,0 0-4 0,0 0 3 0,0 0 1 16,0 0-9-16,0 0 3 0,0 0 10 0,3 11-7 16,-3-11-1-16,0 0 12 0,0 0-9 0,0 0-4 15,0 0 14-15,0 0-10 0,0 0-3 0,0 0 8 16,0 0 1-16,0 0-8 0,0 0 4 0,0 0-6 16,0 0 3-16,0 0-7 0,0 0-30 0,22-20-22 15,-22 20-23-15,10-11-28 0,-4 4-39 0,0 1-40 16,-1-1-49-16,7-4-28 0,-8 4-275 0,5-4-578 0,-6 1 256 15</inkml:trace>
          <inkml:trace contextRef="#ctx0" brushRef="#br2" timeOffset="-207759">7308 14796 70 0,'0'0'106'0,"0"0"-7"0,0 0 2 16,0 0-12-16,0 0-5 0,0 0-7 0,0 0-4 15,0 0 1-15,0 0-1 0,0 0-6 16,25-18-7-16,-25 18 0 0,0 0-8 0,0 0 2 0,0 0-2 16,0 0-4-16,0 0 2 15,0 0 1-15,0 0-3 0,0 0 4 0,0 0-8 0,0 0-1 0,0 0-3 16,0 0-3-16,0 0-1 0,0 0-3 0,0 0-9 15,0 0 1-15,0 0-7 0,0 0 2 0,0 0-3 16,0 0 5-16,0 0-8 0,0 0-4 0,0 0-3 16,0 0-2-16,0 0-1 0,0 0 4 0,0 0-8 15,0 0 7-15,0 0-2 0,0 0-3 0,0 0 3 16,0 0-2-16,0 0 2 0,0 0 0 0,0 0-1 16,0 0-1-16,7 15-1 0,-7-15 4 0,0 0 3 15,0 0-6-15,0 0 2 0,0 13-1 0,0-13-2 16,0 0 4-16,0 0 0 0,0 0-1 0,0 0 0 15,0 0 4-15,0 13-3 0,0-13-1 0,0 0 2 0,0 0 2 16,0 0 0-16,0 0-2 0,0 0-2 16,0 0 5-16,0 0-3 0,0 0-4 0,-3 14 1 15,3-14 0-15,0 0 2 0,0 0-5 0,0 0 0 0,0 0 5 16,0 0-3-16,0 12 5 0,0-12-8 0,0 0 4 16,0 0-2-16,0 0 7 0,3 10-8 0,-3-10 0 15,0 0 2-15,0 0-4 0,0 0 1 0,0 0 1 16,0 0-1-16,0 13 3 0,0-13-1 0,0 0 2 15,0 0 1-15,0 0-4 0,0 11-2 0,0-11 1 16,0 0-1-16,0 0 2 0,0 0-1 0,0 0 1 16,0 12 1-16,0-12 0 0,0 0-1 0,0 0 0 15,0 0-3-15,0 0 4 0,0 0-5 0,0 0 5 16,-3 13 0-16,3-13-1 0,0 0 0 0,0 0-1 16,0 0-1-16,0 0 1 0,0 0 1 0,0 0-1 15,0 0 4-15,3 13-2 0,-3-13 1 0,0 0 4 16,0 0-5-16,0 0 4 0,-3 13-1 0,3-13 1 15,0 0 2-15,0 0-2 0,0 0 3 0,0 0-3 16,0 9 1-16,0-9-1 0,0 0-1 0,0 0 2 0,0 0-2 16,-3 14 1-16,3-14 1 0,0 0-3 15,0 0 0-15,0 0 1 0,0 0-3 0,0 0 2 0,0 14-1 16,0-14-1-16,0 0-2 0,0 0 3 0,0 0-2 16,-1 10 1-16,1-10 3 0,0 0 0 0,0 0 2 15,0 0-1-15,0 0-2 0,0 0 2 0,0 0 0 16,0 0-6-16,0 0 3 0,0 13 0 0,0-13-1 15,0 0 2-15,0 0 1 0,0 0-2 0,0 0-3 16,-6 9 2-16,6-9 0 0,0 0 3 0,0 0-3 16,0 0 0-16,0 0-2 0,0 0 0 0,0 11 0 15,0-11 1-15,0 0 0 0,0 0 0 0,-3 9-3 16,3-9 3-16,0 0 1 0,0 0 0 0,0 0-4 16,0 0 0-16,0 13 4 0,0-13-3 0,0 0-1 15,0 0 6-15,0 0-3 0,0 0-2 0,0 0 3 16,0 15-3-16,0-15-1 0,0 0 4 0,0 0-1 15,0 0-1-15,0 0 2 0,-3 14-3 0,3-14-1 0,0 0 1 16,0 0 2-16,0 0 1 0,0 12-4 0,0-12 0 16,0 0 4-16,0 0-1 0,-3 12 1 0,3-12-2 15,0 0-2-15,0 0 1 0,3 10 4 16,-3-10-4-16,0 0 2 0,0 0 0 0,0 12-2 0,0-12 3 16,0 0 0-16,0 0-2 0,3 13 1 0,-3-13 0 15,0 0 0-15,0 0 0 0,3 10-3 16,-3-10 3-16,0 0 2 0,0 0-4 0,0 11 2 0,0-11-4 15,0 0 5-15,0 0-2 0,6 8 0 0,-6-8 0 16,0 0 0-16,0 0 2 0,0 0-2 0,0 13 0 16,0-13-1-16,0 0 2 0,0 0-1 0,4 7-1 15,-4-7 0-15,0 0 5 0,0 0-5 0,0 0 3 16,0 0-4-16,0 0 3 0,0 0-1 0,0 15 0 16,0-15 1-16,0 0-2 0,0 0-1 0,0 0 2 15,0 0 0-15,0 0 1 0,0 13-1 0,0-13-2 16,0 0 1-16,0 0 2 0,0 11-2 0,0-11 0 15,0 0-1-15,0 0 4 0,3 11-2 0,-3-11 2 0,6 7-1 16,-6-7-1-16,0 0 0 0,0 0 2 0,-3 15-1 16,3-15 1-16,0 0-5 0,3 11 1 15,-3-11 0-15,0 0 3 0,0 0-1 0,2 9 2 16,-2-9-3-16,0 0 0 0,0 0 2 0,0 0 1 0,0 13 0 16,0-13-2-16,0 0-1 0,0 0 2 0,0 0-2 15,4 9 1-15,-4-9 0 0,0 0-1 0,0 0 1 16,2 8 0-16,-2-8 1 0,0 0-1 0,0 0 1 15,0 0-2-15,0 0 1 0,0 0-1 0,3 14 2 16,-3-14-1-16,0 0 0 0,0 0 2 0,0 0-4 16,0 12 1-16,0-12-1 0,0 0 2 0,0 0 2 15,0 0-2-15,3 13 1 0,-3-13 2 0,0 0-4 16,0 0 3-16,0 11-3 0,0-11 1 0,0 0 3 16,0 0 0-16,0 13 0 0,0-13 1 0,0 0 0 15,0 0 0-15,-6 11-1 0,6-11-1 0,0 0 2 16,0 0 2-16,-2 11-5 0,2-11 0 0,0 0 2 15,0 0-2-15,0 14-1 0,0-14 3 0,0 0 0 0,0 0-3 16,-1 10 1-16,1-10 2 0,0 0-2 0,0 0 0 16,0 0-1-16,1 13-1 0,-1-13 1 0,0 0 1 15,0 0 2-15,0 0 0 0,0 13-2 16,0-13 0-16,0 0-2 0,0 0-1 0,0 11 2 0,0-11 7 16,0 0-6-16,0 0-1 0,0 0 1 0,0 14 1 15,0-14-3-15,0 0 3 0,0 0-2 0,0 0 0 16,0 12-1-16,0-12 2 0,0 0 0 0,0 0-2 15,0 10 4-15,0-10-3 0,0 0 0 0,0 13-1 16,0-13 3-16,0 0 0 0,0 0 0 0,0 13-3 16,0-13 0-16,0 0 3 0,-1 12 1 0,1-12-3 15,0 0-3-15,1 13 2 0,-1-13 2 0,0 0 0 16,2 8-1-16,-2-8 0 0,0 0 2 0,0 0-2 16,0 12 2-16,0-12-5 0,0 0 4 0,0 0-2 15,0 13 1-15,0-13-2 0,0 0 3 0,3 10-1 16,-3-10 1-16,0 0 0 0,0 0-3 0,0 14 2 15,0-14-1-15,0 0 5 0,0 11-3 0,0-11 1 16,0 0-3-16,0 0 1 0,0 13 0 0,0-13 0 16,0 0 1-16,0 0 0 0,0 0 2 0,0 0 3 0,0 14-5 15,0-14 4-15,0 0-3 0,-3 11 0 16,3-11-1-16,0 0 4 0,0 0-2 0,0 0-2 0,-2 14 1 16,2-14-7-16,0 0 3 0,-1 11 1 0,1-11 1 15,0 0 2-15,0 0-3 0,-3 12 1 0,3-12-5 16,0 0 3-16,0 0 4 0,-2 12-2 0,2-12 1 15,0 0-2-15,0 0 2 0,0 0-1 0,-3 12 0 16,3-12 0-16,0 0-2 0,0 0 1 0,0 0-2 16,-3 16 6-16,3-16-3 0,0 0-3 0,0 0 2 15,0 10-1-15,0-10 2 0,0 0-1 0,0 0 1 16,6 12 2-16,-6-12-3 0,0 0 1 0,0 0-1 16,0 11 0-16,0-11-1 0,0 0 5 0,0 0-1 15,-3 13 3-15,3-13-2 0,0 0-1 0,3 13 2 16,-3-13 0-16,0 0 2 0,2 10 2 0,-2-10-1 15,0 0-6-15,0 0 7 0,-2 15 1 0,2-15 1 16,0 0 1-16,0 13 1 0,0-13-1 0,0 0 0 16,0 0 1-16,-3 11 0 0,3-11 3 0,0 0-3 15,0 0 4-15,0 13-1 0,0-13 1 0,0 0-1 16,-3 11-4-16,3-11 0 0,0 0-2 0,0 0 2 16,0 13-2-16,0-13 0 0,0 0-1 0,-3 12-3 0,3-12-2 15,0 0 5-15,0 13 1 0,0-13-1 16,0 0-3-16,0 11 7 0,0-11 0 0,0 0 0 15,-3 14 1-15,3-14-5 0,0 0 1 0,-1 10 2 16,1-10-3-16,0 0 4 0,-6 11-1 0,6-11-1 0,0 0-3 16,-3 13 1-16,3-13 1 0,0 0-1 0,-3 11 0 15,3-11-2-15,0 0-2 0,0 0 4 0,0 16-4 16,0-16 0-16,0 0 1 0,0 0-4 16,0 13-1-16,0-13 3 0,0 0-5 0,0 10 5 0,0-10-2 15,0 0 1-15,0 0-1 0,-3 15 2 0,3-15-2 16,0 0 3-16,0 12-4 0,0-12 4 0,0 0-4 15,0 12 1-15,0-12 2 0,0 0-6 0,-3 13 4 16,3-13 0-16,0 0 2 0,0 11 2 0,0-11-5 16,0 0 5-16,0 14-3 0,0-14-2 0,0 0 3 15,0 12-2-15,0-12 0 0,0 0-1 0,0 0 1 16,0 16 0-16,0-16 3 0,0 0-5 0,3 13 4 16,-3-13-1-16,0 0-1 0,0 0 2 0,0 11-2 15,0-11 6-15,0 0-7 0,-4 11 1 0,4-11-2 16,0 0 4-16,0 0-4 0,1 14 3 0,-1-14-4 0,0 0-1 15,0 0-1-15,-1 13 6 0,1-13-3 16,0 0 9-16,0 14-9 0,0-14 0 0,0 0 2 16,0 0 0-16,-6 14-2 0,6-14 2 0,0 0 0 15,6 14 2-15,-6-14-3 0,4 7 1 0,-4-7-1 0,0 10-1 16,0-10 4-16,0 12-4 0,0-12 2 16,0 0-2-16,0 11 0 0,0-11 3 0,0 0-2 15,3 12-1-15,-3-12 1 0,0 0-2 0,0 11 2 16,0-11 3-16,0 0-4 0,0 0-3 0,0 17 2 0,0-17 4 15,0 0 0-15,0 11-3 0,0-11 6 0,0 0-4 16,0 13-5-16,0-13 3 0,0 0 5 0,0 0-3 16,-3 11-1-16,3-11 0 0,0 0 0 15,0 0 1-15,0 15 2 0,0-15-4 0,0 0 0 0,0 10 2 16,0-10-1-16,0 0 0 0,0 0 1 0,-3 12-1 16,3-12 0-16,0 0 2 0,3 12-3 0,-3-12 3 15,0 0-4-15,0 0 5 0,0 0-2 0,-3 15-3 16,3-15-1-16,0 0 6 0,0 0-4 0,0 13-1 15,0-13 3-15,0 0 2 0,0 0 0 0,0 14-2 16,0-14-1-16,0 0 3 0,0 0-4 0,0 0 4 16,0 12-3-16,0-12 2 0,0 0-1 0,-1 10-3 15,1-10 7-15,0 0-5 0,0 0-1 0,0 0 1 16,0 16 1-16,0-16 0 0,0 0-2 0,0 0 4 16,0 0-1-16,0 14-1 0,0-14 0 0,0 0 4 15,-2 11-2-15,2-11-1 0,0 0 4 0,-4 11-1 16,4-11 1-16,0 0 1 0,0 0-2 0,0 14 5 15,0-14-3-15,0 0 3 0,0 12-2 0,0-12 0 16,0 0-1-16,-3 12-2 0,3-12 2 0,0 0 3 16,3 14-5-16,-3-14 2 0,0 0-3 0,0 12 3 15,0-12 0-15,0 0 3 0,0 12 2 0,0-12-7 16,0 0-3-16,-3 11 4 0,3-11-2 0,0 0-2 16,3 12 3-16,-3-12-1 0,0 0-3 0,0 0 5 15,0 15-5-15,0-15 1 0,0 0-1 0,0 0 1 16,-3 14-1-16,3-14 10 0,0 0-12 0,0 11 5 0,0-11-2 15,0 0 3-15,0 0 0 0,0 14-1 16,0-14 0-16,0 0 0 0,0 0 2 0,0 11 11 16,0-11-12-16,0 0 0 0,0 0 2 0,0 15 1 0,0-15-3 15,0 0 0-15,0 0 2 0,-3 9 2 0,3-9-6 16,0 0 2-16,0 0-2 0,0 0-1 16,3 13 2-16,-3-13-2 0,0 0 7 0,0 0-3 15,0 0-4-15,0 11-1 0,0-11 1 0,0 0 2 0,0 0-2 16,3 11-1-16,-3-11 2 0,0 0 7 0,0 0-7 15,0 0 0-15,0 13 1 0,0-13 0 0,0 0-1 16,0 0-1-16,4 12 1 0,-4-12 3 16,0 0-2-16,3 6 2 0,-3-6-2 0,0 0 2 0,0 0 1 15,0 14 6-15,0-14-10 0,0 0 6 0,0 0-1 16,3 11-3-16,-3-11 0 0,0 0 2 0,0 0 4 16,3 10-1-16,-3-10-4 0,0 0 4 0,0 0-2 15,3 9 0-15,-3-9-1 0,0 0 5 0,0 0-2 16,3 9-4-16,-3-9-1 0,0 0 0 0,0 0 0 15,5 10-4-15,-5-10 7 0,0 0-3 0,0 0 1 16,2 10-2-16,-2-10-2 0,0 0 1 0,0 0-1 16,0 0 2-16,0 0 1 0,6 9-2 0,-6-9-1 15,0 0 3-15,0 0-4 0,8 6 4 0,-8-6 0 16,0 0-4-16,0 0 4 0,6 6 8 0,-6-6-8 16,0 0-2-16,0 0 0 0,0 0 3 0,0 0 4 15,0 0-9-15,0 0 8 0,0 0-6 0,0 0 4 16,0 0 3-16,0 0-7 0,0 0 6 0,0 0 0 15,0 0 3-15,0 0-1 0,0 0-2 0,0 0 1 16,0 0-2-16,0 0-3 0,0 0 3 0,0 0 1 0,0 0-4 16,19-14-8-16,-19 14-22 0,9-7-21 15,-9 7-28-15,0 0-45 0,0-14-57 0,0 14-66 16,0 0-290-16,-3-17-576 0,3 17 255 0</inkml:trace>
        </inkml:traceGroup>
      </inkml:traceGroup>
    </inkml:traceGroup>
  </inkml:traceGroup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7:02:35.73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7064E15-5E41-4D6E-A19F-6F26C9EF825E}" emma:medium="tactile" emma:mode="ink">
          <msink:context xmlns:msink="http://schemas.microsoft.com/ink/2010/main" type="writingRegion" rotatedBoundingBox="11654,16215 11595,18293 11407,18288 11466,16210">
            <msink:destinationLink direction="with" ref="{E392F6C5-69CC-4367-AC23-B14B502F6C37}"/>
          </msink:context>
        </emma:interpretation>
      </emma:emma>
    </inkml:annotationXML>
    <inkml:traceGroup>
      <inkml:annotationXML>
        <emma:emma xmlns:emma="http://www.w3.org/2003/04/emma" version="1.0">
          <emma:interpretation id="{AF924F64-466A-48CE-B7F8-7CC959042A48}" emma:medium="tactile" emma:mode="ink">
            <msink:context xmlns:msink="http://schemas.microsoft.com/ink/2010/main" type="paragraph" rotatedBoundingBox="11654,16215 11595,18293 11407,18288 11466,1621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B51AF9E-FE40-41C3-8D2F-CE67FB5CF33A}" emma:medium="tactile" emma:mode="ink">
              <msink:context xmlns:msink="http://schemas.microsoft.com/ink/2010/main" type="line" rotatedBoundingBox="11654,16215 11595,18293 11407,18288 11466,16210"/>
            </emma:interpretation>
          </emma:emma>
        </inkml:annotationXML>
        <inkml:traceGroup>
          <inkml:annotationXML>
            <emma:emma xmlns:emma="http://www.w3.org/2003/04/emma" version="1.0">
              <emma:interpretation id="{389D2B3B-CE6E-4536-BF8B-A9CD6AEDFB40}" emma:medium="tactile" emma:mode="ink">
                <msink:context xmlns:msink="http://schemas.microsoft.com/ink/2010/main" type="inkWord" rotatedBoundingBox="11654,16215 11595,18293 11407,18288 11466,16210"/>
              </emma:interpretation>
            </emma:emma>
          </inkml:annotationXML>
          <inkml:trace contextRef="#ctx0" brushRef="#br0">9467 14822 114 0,'12'-3'120'15,"-12"3"-10"-15,0 0-2 0,0 0-7 0,0 0 0 16,9-5-12-16,-9 5 1 0,0 0-7 0,0 0-3 0,0 0-3 15,0 0-7-15,0 0-8 0,0 0-7 16,0 0-6-16,0 0 2 0,0 0-12 0,0 0-6 16,0 0-6-16,0 0 4 0,0 0-7 0,0 0-1 15,0 0-6-15,0 0-1 0,0 0-1 0,0 0-1 16,11 12 0-16,-11-12 0 0,0 0-2 0,-5 16-2 0,5-16-1 16,0 0-1-16,-6 22-2 0,3-13-10 15,-1-2-10-15,-2 6-11 0,0-2-16 0,-2 2-4 0,-1 3-27 16,0-4-9-16,0 2-9 0,0 1-16 0,-1 1-93 15,1-1-217-15,0-4 96 0</inkml:trace>
          <inkml:trace contextRef="#ctx0" brushRef="#br0" timeOffset="392.72">9381 15689 57 0,'0'0'44'0,"0"0"3"0,-3 13 0 0,3-13-9 16,-2 15 1-16,2-15-7 0,-3 12-13 0,3-12-13 15,0 15-33-15,0-15-24 0,-6 12-55 0,6-12 26 16</inkml:trace>
          <inkml:trace contextRef="#ctx0" brushRef="#br0" timeOffset="759.74">9349 15954 141 0,'0'0'138'0,"8"4"-11"0,-8-4-4 16,0 0-19-16,12 7-8 0,-12-7-4 0,6 7-10 16,-6-7-12-16,7 6-6 0,-7-6-5 0,6 8-10 15,-6-8-1-15,6 8-3 0,-6-8-10 0,2 11 0 16,-2-11-4-16,0 13-4 0,0-13 0 0,0 14-7 15,0-14-5-15,-6 17-7 0,4-10-15 0,2-7-6 16,-7 18-7-16,4-7-12 0,-2-3-17 0,2 3 10 16,0 2-11-16,2-2-5 0,-4 1-4 0,2-2 1 15,0-2 3-15,3-8 5 0,-1 20 4 0,-2-12 0 0,3-8 5 16,-2 19 7-16,2-8 0 0,0-11 2 0,2 14 5 16,-2-14 6-16,3 11-2 0,0-4 9 15,-3-7-1-15,1 13 2 0,-1-13-8 0,5 14 8 16,-5-14 6-16,3 11-6 0,-3-11 11 0,1 13-7 0,-1-4 6 15,0-9-2-15,-4 15-1 0,4-15-3 0,-5 15 7 16,4-8-5-16,1-7-1 0,-6 14 2 0,4-7 3 16,2-7-8-16,-7 15-14 0,5-7-13 0,2-8-32 15,-6 13-74-15,6-13 33 0</inkml:trace>
          <inkml:trace contextRef="#ctx0" brushRef="#br0" timeOffset="963.19">9381 16575 26 0,'0'0'126'0,"9"11"-12"16,-3-4-9-16,-2 0-13 0,-4-7-2 0,9 12-14 15,-5-4-12-15,-4-8 0 0,6 12-9 0,-4-1 4 16,-2-11-11-16,0 16-11 0,0-16-10 0,-5 17-10 16,5-17-20-16,-1 17-1 0,1-17-21 0,-2 16-5 15,-2-9-15-15,4-7-23 0,-6 13-70 0,6-13-149 16,-3 6 67-16</inkml:trace>
          <inkml:trace contextRef="#ctx0" brushRef="#br1" timeOffset="22582.04">9461 14773 68 0,'8'-4'84'0,"-8"4"-6"16,0 0 3-16,0 0 1 0,0 0-16 0,7-5 1 15,-7 5-2-15,0 0-13 0,0 0 4 0,0 0 1 16,0 0-8-16,0 0-2 0,0 0-7 0,0 0 1 15,0 0 3-15,0 0 6 0,0 0 2 0,0 0 4 0,0 0-1 16,0 0-3-16,0 0 1 0,-12-21 0 16,12 21 7-16,0 0-4 0,0 0 4 0,0 0-3 15,0 0 2-15,0 0-6 0,0 0 2 0,0 0-3 0,0 0-1 16,0 0-5-16,0 0 0 0,0 0-4 0,0 0 1 16,0 0-3-16,0 0-2 0,0 0-5 0,0 0-1 15,0 0-2-15,0 0-4 0,0 0-4 0,0 0-4 16,0 0-4-16,0 0 2 0,0 0-6 0,0 0 1 15,0 0-1-15,0 0-1 0,0 0-4 0,0 0 1 16,0 0-1-16,0 0-2 0,0 0 3 0,0 0 0 16,0 0-3-16,0 0 2 0,-15 28 1 0,15-28 2 15,0 0 3-15,-4 9 1 0,4-9 2 0,0 0-2 16,-2 15 0-16,2-15 1 0,-3 7 2 0,3-7 1 16,0 0 0-16,-3 12-2 0,3-12 4 0,0 0 0 15,0 17 6-15,0-17-4 0,-3 7 0 0,3-7 1 16,0 0-1-16,-3 15-3 0,3-15 3 0,-1 9-1 15,1-9 4-15,-3 11-3 0,3-11 1 0,-3 13-3 0,3-13 1 16,0 13-4-16,0-13 0 0,0 0-1 0,0 16-1 16,0-16 1-16,-3 13 3 0,3-13-2 15,-3 10 2-15,3-10-4 0,-2 12-1 0,2-12-1 16,-4 9 5-16,4-9-4 0,0 15-2 0,0-15-3 0,-2 11 0 16,2-11 2-16,-1 14-2 0,1-14 1 15,-1 12 0-15,1-12 2 0,0 11-2 0,0-11-1 0,0 0-1 16,0 15-1-16,0-15 4 0,0 14-3 0,0-14-3 15,0 13-1-15,0-13 3 0,1 15-2 0,-1-15 3 16,0 14-5-16,0-14 6 0,1 13-4 0,-1-13-1 16,0 14 4-16,0-14-1 0,2 10-2 0,-2-10 2 15,0 16 0-15,0-16-2 0,3 13 1 0,-3-13 1 16,1 14-3-16,-1-14 1 0,0 15-2 0,0-15 6 16,0 15-1-16,2-7-1 0,-2-8 1 0,3 14 5 15,-3-14-5-15,0 0 2 0,-3 16-2 0,3-16 0 16,0 11-3-16,0-11 2 0,-2 11 0 0,2-11 1 15,0 0-2-15,-1 14 2 0,1-14 0 0,0 13 2 16,0-13-2-16,0 13 0 0,0-13-1 0,0 0 2 16,0 14-3-16,0-14 1 0,0 13 1 0,0-13-4 15,1 11 2-15,-1-11-2 0,0 11 1 0,0-11-9 0,2 11-1 16,-2-11 1-16,4 13-1 0,-4-13 10 16,0 11-8-16,0-11 0 0,2 11 9 0,-2-11-10 15,0 12 4-15,0-12-3 0,0 14-3 0,0-14 6 0,3 12-1 16,-3-12 2-16,0 0 1 0,-3 15-2 15,3-15 1-15,3 9-5 0,-3-9 8 0,1 11-4 16,-1-11 2-16,0 12 0 0,0-12-1 0,0 0 7 0,0 16-5 16,0-16-2-16,0 0-1 0,-1 12 1 0,1-12 2 15,0 0 0-15,0 18-1 0,0-18 1 0,0 11 1 16,0-11 2-16,0 0 0 0,-3 20 0 0,3-20 0 16,-2 12-2-16,2-12 2 0,-1 14 1 0,1-14-2 15,-3 12-3-15,3-12 2 0,-2 14-1 0,2-14 3 16,-1 14-1-16,1-14-3 0,-3 13 0 0,3-13 2 15,-4 15 1-15,1-8 4 0,0 2-4 16,3-9 3-16,-5 13-3 0,5-13 0 0,-6 17-2 0,6-17 0 16,-3 12-1-16,-1-4 0 0,4-8 2 0,-6 11 4 15,6-11-5-15,-3 13 1 0,3-13-1 0,-3 11-1 16,3-11 5-16,-5 14-2 0,5-14 2 0,0 0-2 16,-4 10 1-16,4-10-1 0,-5 11 1 0,5-11-1 15,-3 10 0-15,3-10-2 0,-6 11 3 0,6-11 0 16,-6 10 5-16,6-10-4 0,-4 8-5 0,4-8 0 15,-3 10 3-15,3-10-2 0,-5 8 1 0,5-8 5 16,0 0-8-16,-1 16-1 0,1-16 2 0,-6 12 0 16,6-12 2-16,0 9-2 0,0-9-1 0,-3 15 4 15,3-15-1-15,-3 10-3 0,3-10 3 0,0 0-2 0,-1 14 1 16,1-14-1-16,-2 13-1 0,2-13 1 16,-6 8 4-16,6-8-6 0,-1 11 2 0,1-11 0 15,0 0 3-15,-3 17-5 0,3-17 5 0,0 0-3 16,0 14 0-16,0-14 3 0,0 0 0 0,-2 11-4 0,2-11 1 15,0 0-2-15,2 11 4 0,-2-11-2 0,0 0 5 16,0 12 0-16,0-12-4 0,0 0-1 0,3 11 3 16,-3-11-3-16,3 11 0 0,-3-11-2 0,1 7 1 15,-1-7 0-15,0 14 0 0,0-14 4 0,3 11-4 16,-3-11 4-16,0 12 0 0,0-12-5 0,3 12 5 16,-3-12-3-16,4 14-1 0,-4-14-1 0,2 10 5 15,-2-10-3-15,0 10 4 0,0-10-7 0,4 16 3 16,-2-11 2-16,-2-5-4 0,0 0 2 0,4 11 0 15,-4-11-2-15,2 14 6 0,-2-14-5 0,1 8 3 16,-1-8-2-16,2 11 0 0,-2-11 0 0,3 12 0 16,-3-12 4-16,1 11-4 0,-1-11 8 0,6 8-4 15,-6-8-7-15,2 9 6 0,-2-9 7 0,0 0-13 16,6 15 0-16,-6-15 3 0,1 10-1 0,-1-10 2 16,5 13-4-16,-5-13 10 0,0 0-9 0,1 10 2 15,-1-10-2-15,3 8-2 0,-3-8 3 0,0 0 1 16,2 15-3-16,-2-15 1 0,0 0 1 0,1 13-1 15,-1-13 0-15,0 0 7 0,2 11-6 0,-2-11-1 16,0 0 2-16,0 13 5 0,0-13-7 0,0 13 4 0,0-13-2 16,0 0 2-16,3 15 1 0,-3-15-5 15,1 8 4-15,-1-8-2 0,0 0-3 0,0 13 5 16,0-13 0-16,0 0 1 0,0 17 1 0,0-17-1 16,0 0-2-16,2 11 1 0,-2-11-2 0,0 11 1 0,0-11 1 15,1 10-5-15,-1-10 5 0,0 0 0 0,0 15 0 16,0-15 4-16,3 9-5 0,-3-9 3 15,0 0-6-15,0 14 7 0,0-14 7 0,2 8-10 16,-2-8-4-16,0 0 4 0,1 13-2 0,-1-13 0 0,0 15 0 16,0-15 2-16,0 0 1 0,3 13-4 0,-3-13 6 15,2 7-3-15,-2-7-3 0,0 0 2 16,4 13 2-16,-4-13 7 0,0 0-9 0,2 11-2 16,-2-11 2-16,0 0-1 0,3 8 5 0,-3-8-1 0,0 0 0 15,0 0-3-15,3 14 2 0,-3-14-3 0,0 0-2 16,0 11 5-16,0-11 0 0,0 0-4 0,1 11 6 15,-1-11-1-15,0 0-1 0,2 12-1 16,-2-12 1-16,0 0 0 0,3 13 2 0,-3-13-2 0,0 0 4 16,1 13 1-16,-1-13-1 0,0 0-4 0,3 13 7 15,-3-13-4-15,0 0 4 0,0 11 1 0,0-11-3 16,0 0 1-16,3 9 0 0,-3-9-2 0,0 0 0 16,0 0-3-16,0 0 2 0,-5 15-3 0,5-15 1 15,0 0-4-15,0 0 5 0,5 7 0 0,-5-7-5 16,0 0 0-16,0 0 3 0,1 11 2 0,-1-11-2 15,0 0-1-15,0 0 1 0,0 13 3 0,0-13 2 16,0 0-5-16,5 7 4 0,-5-7 3 0,0 0-6 16,0 0 2-16,0 0-3 0,0 14 5 0,0-14 12 15,0 0-10-15,0 0 2 0,0 0 0 0,1 14-13 16,-1-14 13-16,0 0-1 0,0 0-2 0,2 10-1 16,-2-10 1-16,0 0 1 0,3 11 1 0,-3-11 4 15,0 0-4-15,0 0 1 0,1 11 3 0,-1-11 4 16,0 0-3-16,0 0 4 0,2 10-1 0,-2-10 3 15,0 0 5-15,0 0-2 0,0 0 0 0,1 10 11 16,-1-10-15-16,0 0-1 0,0 0-1 0,0 0 1 0,0 0 0 16,3 11-4-16,-3-11 0 0,0 0-3 15,0 0-4-15,0 0 5 0,0 0 2 0,0 0-6 16,0 0 2-16,0 0-4 0,0 0 1 0,0 0-8 16,0 0 10-16,0 0-2 0,0 0 2 0,0 0-6 0,0 0-16 15,0 0-37-15,11 2-48 0,-11-2-56 0,0 0-73 16,12-16-92-16,-8 6-285 0,-1-5-650 0,2 0 288 15</inkml:trace>
        </inkml:traceGroup>
      </inkml:traceGroup>
    </inkml:traceGroup>
  </inkml:traceGroup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7:02:40.05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CBD2076-EBED-4DCB-A86C-24382DC189FD}" emma:medium="tactile" emma:mode="ink">
          <msink:context xmlns:msink="http://schemas.microsoft.com/ink/2010/main" type="writingRegion" rotatedBoundingBox="15649,16176 15864,16176 15864,18217 15649,18217"/>
        </emma:interpretation>
      </emma:emma>
    </inkml:annotationXML>
    <inkml:traceGroup>
      <inkml:annotationXML>
        <emma:emma xmlns:emma="http://www.w3.org/2003/04/emma" version="1.0">
          <emma:interpretation id="{9178441F-E5AC-4543-847B-469FFD7CCAF5}" emma:medium="tactile" emma:mode="ink">
            <msink:context xmlns:msink="http://schemas.microsoft.com/ink/2010/main" type="paragraph" rotatedBoundingBox="15649,16176 15864,16176 15864,18217 15649,1821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82D902B-6A60-4B6C-B28F-8AEC46D0B75F}" emma:medium="tactile" emma:mode="ink">
              <msink:context xmlns:msink="http://schemas.microsoft.com/ink/2010/main" type="line" rotatedBoundingBox="15649,16176 15864,16176 15864,18217 15649,18217"/>
            </emma:interpretation>
          </emma:emma>
        </inkml:annotationXML>
        <inkml:traceGroup>
          <inkml:annotationXML>
            <emma:emma xmlns:emma="http://www.w3.org/2003/04/emma" version="1.0">
              <emma:interpretation id="{81D61488-5370-4204-9ADE-F4DE4A09DF0B}" emma:medium="tactile" emma:mode="ink">
                <msink:context xmlns:msink="http://schemas.microsoft.com/ink/2010/main" type="inkWord" rotatedBoundingBox="15649,16176 15864,16176 15864,18217 15649,18217"/>
              </emma:interpretation>
            </emma:emma>
          </inkml:annotationXML>
          <inkml:trace contextRef="#ctx0" brushRef="#br0">13521 14711 70 0,'0'0'134'0,"0"0"-13"0,6-6 1 16,-6 6-14-16,0 0 1 0,0 0-10 0,0 0-8 15,0 0-12-15,0 0-9 0,0 0-8 0,0 0-10 16,0 0-5-16,0 0-2 0,0 0-8 0,0 0 0 15,0 0 0-15,0 0-9 0,0 0 1 0,10 17-4 16,-5-10-1-16,-5-7-3 0,6 13-7 0,-5-6-2 16,-1-7-10-16,7 16-15 0,-4-8-16 0,-3-8-15 15,3 16-18-15,-3-6-8 0,2-2-7 0,-2 4 3 16,0-12-5-16,0 18 1 0,0-7 1 0,0-11 2 16,0 18 8-16,0-18 14 0,0 14 4 0,0-14 12 0,-2 15 14 15,2-15 6-15,0 13 10 0,0-13 6 16,0 10 5-16,0-10 8 0,-1 12 3 0,1-12-1 0,0 0 3 15,0 0 5-15,0 0 2 0,0 15 6 0,0-15-5 16,0 0 9-16,3 11-3 0,-3-11 0 16,0 0 3-16,4 11 0 0,-4-11-3 0,5 7 0 0,-5-7-3 15,4 7-1-15,-4-7-1 0,6 9-3 0,-6-9-6 16,8 11 2-16,-8-11-10 0,4 11 13 0,-4-11-9 16,6 15 1-16,-4-6-18 0,-1-2-10 15,-1-7-20-15,3 20-22 0,-3-12-23 0,0-8-79 0,0 18-170 16,2-11 76-16</inkml:trace>
          <inkml:trace contextRef="#ctx0" brushRef="#br0" timeOffset="194.47">13630 15270 52 0,'0'0'125'0,"0"0"-12"16,13 4-7-16,-13-4-15 0,12 3-4 0,-12-3-11 15,12 6-5-15,-12-6-5 0,10 7-12 0,-1-5-7 16,-1 4 1-16,-8-6-9 0,13 14-11 0,-10-7-12 0,3-1-14 16,-1 2-21-16,1 0-25 0,-6-8-13 0,6 19-94 15,-5-12-162-15,1 2 72 0</inkml:trace>
          <inkml:trace contextRef="#ctx0" brushRef="#br0" timeOffset="401.38">13703 15648 58 0,'0'0'99'0,"4"10"-27"0,-4-10 3 16,0 0-8-16,8 9-3 0,-8-9-11 0,6 9 4 0,-6-9-14 15,3 10-6-15,-3-10 0 0,4 10-1 0,-4-10-5 16,2 17-15-16,2-8-18 0,-4 2-7 0,0-11-11 15,0 19-28-15,-1-8-63 0,1-11-121 0,0 17 53 16</inkml:trace>
          <inkml:trace contextRef="#ctx0" brushRef="#br0" timeOffset="579.68">13622 16031 65 0,'0'12'67'0,"0"-12"-13"16,0 0-3-16,-6 13 2 0,6-13-17 0,-1 14-6 15,-1-4-15-15,2-10-19 0,-6 13-58 0,2-6-66 16,4-7 30-16</inkml:trace>
          <inkml:trace contextRef="#ctx0" brushRef="#br0" timeOffset="788.71">13536 16477 20 0,'0'0'64'0,"0"12"-11"0,0-12-3 15,6 13-9-15,-5-6-22 0,-1-7 0 0,2 17-17 16,-2-17-47-16,0 13-49 0,0-13 22 0</inkml:trace>
          <inkml:trace contextRef="#ctx0" brushRef="#br0" timeOffset="932.33">13577 16701 25 0,'0'0'149'0,"5"11"-20"0,-5-11-14 16,4 7-11-16,-4-7-5 0,3 10-16 0,-3-10-14 0,0 0-23 0,6 11-29 16,-6-11-40-16,5 6-113 0,-5-6-147 0,0 0 65 0</inkml:trace>
        </inkml:traceGroup>
      </inkml:traceGroup>
    </inkml:traceGroup>
  </inkml:traceGroup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7:02:37.94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C903BF8-BB28-4128-895B-94026E72468F}" emma:medium="tactile" emma:mode="ink">
          <msink:context xmlns:msink="http://schemas.microsoft.com/ink/2010/main" type="writingRegion" rotatedBoundingBox="14245,16456 13394,19116 12703,18894 13554,16235"/>
        </emma:interpretation>
      </emma:emma>
    </inkml:annotationXML>
    <inkml:traceGroup>
      <inkml:annotationXML>
        <emma:emma xmlns:emma="http://www.w3.org/2003/04/emma" version="1.0">
          <emma:interpretation id="{E199D6DE-B388-454C-9EC8-7860AE216536}" emma:medium="tactile" emma:mode="ink">
            <msink:context xmlns:msink="http://schemas.microsoft.com/ink/2010/main" type="paragraph" rotatedBoundingBox="14245,16456 13394,19116 12703,18894 13554,1623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8813C10-995E-4EA3-A18C-C1ABE98FA50F}" emma:medium="tactile" emma:mode="ink">
              <msink:context xmlns:msink="http://schemas.microsoft.com/ink/2010/main" type="line" rotatedBoundingBox="14245,16456 13394,19116 12703,18894 13554,16235"/>
            </emma:interpretation>
          </emma:emma>
        </inkml:annotationXML>
        <inkml:traceGroup>
          <inkml:annotationXML>
            <emma:emma xmlns:emma="http://www.w3.org/2003/04/emma" version="1.0">
              <emma:interpretation id="{21BBEE7F-9D15-429B-B4D5-8199561F28B1}" emma:medium="tactile" emma:mode="ink">
                <msink:context xmlns:msink="http://schemas.microsoft.com/ink/2010/main" type="inkWord" rotatedBoundingBox="14016,16383 13600,17683 13211,17558 13627,16258"/>
              </emma:interpretation>
            </emma:emma>
          </inkml:annotationXML>
          <inkml:trace contextRef="#ctx0" brushRef="#br0">11487 15285 5 0,'0'0'74'0,"0"0"-1"16,11 7-3-16,-11-7-5 0,1 9-8 0,-1-9-4 16,5 11-3-16,-5-11-11 0,0 9 0 0,0-9-3 15,1 13-8-15,-1-13-6 0,0 14-14 0,0-14-14 0,-1 17-16 16,-2-7-32-16,3-10-36 0,-5 19-97 15,7-7 44-15</inkml:trace>
          <inkml:trace contextRef="#ctx0" brushRef="#br0" timeOffset="202.46">11483 15667 128 0,'0'0'116'0,"0"0"-1"0,0 0-6 0,9 5-27 16,-9-5 12-16,0 0-14 0,9 11-8 0,-5-4-10 0,-4-7 0 16,6 12-31-16,-3-4 19 0,0 2-6 0,-3-10-8 15,0 18-22-15,2-7-14 0,-4 3-25 0,2-2-9 16,-3-1-18-16,2 1-18 0,-1 5-83 0,1-6-165 16,1-11 73-16</inkml:trace>
          <inkml:trace contextRef="#ctx0" brushRef="#br0" timeOffset="391.29">11457 16021 73 0,'6'11'90'0,"-6"-11"-8"16,2 11-6-16,2-5-9 0,-4-6-2 0,3 10-13 16,-3-10-5-16,6 14-6 0,-6-14-4 0,2 12-3 15,1-4 2-15,-3-8-10 0,3 15-1 0,-3-6-11 16,0-9-7-16,0 18-8 0,-2-7-7 0,2-11-9 15,-1 18-11-15,-4-4-11 0,4-4-75 0,-2 1-122 16,1 2 54-16</inkml:trace>
          <inkml:trace contextRef="#ctx0" brushRef="#br0" timeOffset="-219.02">11493 14807 5 0,'0'0'128'0,"0"0"-8"0,11-7-10 0,-11 7-12 16,0 0 4-16,0 0-5 0,6-9-3 16,-6 9-13-16,0 0-1 0,0 0-9 0,0 0 0 15,0 0-12-15,0 0-7 0,0 0-4 0,0 0-6 0,0 0-3 16,0 0-4-16,0 0-7 0,0 0 3 16,0 0-7-16,0 0-2 0,0 0 3 0,0 0-1 15,9 20-11-15,-9-20 2 0,0 13 2 0,0-13 1 0,1 13-4 16,-1-2-1-16,0-11-4 0,3 18 2 0,-1-5-12 15,-2-2-9-15,0 3-24 0,-2-1-19 0,-1 2-22 16,2-1-18-16,-1-1-25 0,-4 2-84 0,2-2-220 16,1-2 98-16</inkml:trace>
        </inkml:traceGroup>
        <inkml:traceGroup>
          <inkml:annotationXML>
            <emma:emma xmlns:emma="http://www.w3.org/2003/04/emma" version="1.0">
              <emma:interpretation id="{3C449D65-9E25-4ABB-B64F-50F8949B2F94}" emma:medium="tactile" emma:mode="ink">
                <msink:context xmlns:msink="http://schemas.microsoft.com/ink/2010/main" type="inkWord" rotatedBoundingBox="13662,18276 13394,19116 12703,18894 12972,18055">
                  <msink:destinationLink direction="with" ref="{0EA17C48-0BF1-4059-903A-3963AC4E7E1E}"/>
                </msink:context>
              </emma:interpretation>
            </emma:emma>
          </inkml:annotationXML>
          <inkml:trace contextRef="#ctx0" brushRef="#br0" timeOffset="772.73">11459 16781 81 0,'10'15'149'0,"-10"-15"-9"0,3 6-14 0,-3-6-15 0,8 11-12 16,-8-11-5-16,7 9-14 0,-1-3-3 0,-6-6-11 16,8 10-13-16,-5-2-16 0,-3-8-26 15,6 13-32-15,-6-13-34 0,0 11-44 0,0-11-60 16,1 10-171-16,-1-10 77 0</inkml:trace>
          <inkml:trace contextRef="#ctx0" brushRef="#br1" timeOffset="197786.43">10721 17176 121 0,'15'-7'158'0,"-6"4"-12"16,-9 3-13-16,20-8-6 0,-8 7-8 0,3-1-4 15,-2-3-13-15,-1 4-6 0,4-3-8 0,1 1-10 0,-4-1-2 16,2 0-9-16,3 3-10 0,-3-1-3 16,1 1-4-16,-1-3-4 0,0 2-8 0,1-2 0 15,-5 3-3-15,1 0-6 0,4 1-3 0,-5-1-1 16,-11 1-1-16,21 0-6 0,-10-3-6 0,-11 3-8 0,18 0-9 15,-18 0-20-15,17 0-14 0,-17 0-17 16,16 0-26-16,-16 0-17 0,11 0-13 0,-11 0-20 0,0 0-90 16,0 0-241-16,0 0 106 0</inkml:trace>
          <inkml:trace contextRef="#ctx0" brushRef="#br1" timeOffset="198362.36">10669 17186 3 0,'0'0'122'15,"-10"6"-3"-15,10-6-17 0,0 0-6 0,-8 7 9 16,8-7-19-16,0 0-10 0,-6 7-3 0,6-7-5 15,0 0-4-15,0 0-7 0,0 0-6 0,0 0-5 16,0 0-2-16,0 0 1 0,11 17 2 0,-11-17-4 16,9 5-1-16,-9-5 0 0,16 6-8 0,-8-5-3 15,4 1 0-15,-12-2-3 0,17 5 2 0,-5-4-6 16,2 2-4-16,2 0-1 0,-5 1 0 0,2-3-7 16,0 1 5-16,-1-2-1 0,0 3 0 0,-3-1-9 15,3 0 2-15,-3 1 6 0,2 1-10 0,-11-4 3 16,16 6-3-16,-7-2-1 0,-9-4 4 0,15 5-6 15,-6-2 2-15,0 3-1 0,-9-6-1 0,9 9-4 16,-9-9 4-16,12 9 2 0,-9-2-2 0,3 3 1 16,-6-10-1-16,7 11-1 0,-1-4 3 0,-3 0-4 15,-3-7 4-15,4 14-1 0,-1-4 0 0,-3-10 0 16,3 17 5-16,2-9-7 0,-5-8 8 0,1 17-4 16,-1-17 7-16,-3 11 0 0,3-11 2 0,-4 17 5 15,-1-10 1-15,5-7-1 0,-10 11 1 0,4-6 1 16,-1 0-4-16,7-5 1 0,-18 10-1 0,6-6 0 15,-2-1-5-15,4-3 3 0,-8 2-3 0,5 0-5 16,-5-4 4-16,4 2 0 0,14 0-3 0,-25-2-1 16,14 2 1-16,0-3-1 0,11 3-11 0,-20-6-16 15,11 2-13-15,9 4-19 0,-16-7-24 0,16 7-29 16,-8-7-28-16,8 7-140 0,-7-11-294 0,7 11 130 16</inkml:trace>
        </inkml:traceGroup>
      </inkml:traceGroup>
    </inkml:traceGroup>
  </inkml:traceGroup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7:05:55.31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096974E-EE06-418C-ABF9-D7EBCFF0A186}" emma:medium="tactile" emma:mode="ink">
          <msink:context xmlns:msink="http://schemas.microsoft.com/ink/2010/main" type="inkDrawing" rotatedBoundingBox="7861,18750 12369,18770 12368,18863 7860,18843" shapeName="Other"/>
        </emma:interpretation>
      </emma:emma>
    </inkml:annotationXML>
    <inkml:trace contextRef="#ctx0" brushRef="#br0">0 0 42 0,'0'0'62'16,"13"19"2"-16,-13-19-8 0,0 0-9 0,9 5 0 15,-9-5-5-15,0 0 0 0,14 3-5 0,-6 1-1 16,-8-4-5-16,14 1 5 0,-14-1-7 0,16-1 1 16,-16 1 5-16,26 0-8 0,-13-2-3 0,1 2-3 0,-1 2 5 15,2-1-11-15,-2-2-1 0,4 1 2 0,-4 1-5 16,-4 0-1-16,4 3 0 0,4-4-4 16,-5 0 4-16,4 2-2 0,-2-2-4 0,2 4 2 0,-4-3 5 15,4 1-10-15,-2 0 3 0,-1 0-6 0,4-1 8 16,-2-4-8-16,-2 5 7 0,3-1-6 15,-2 2 8-15,5-2-6 0,-2-1 1 0,-1 0 3 0,2 3-2 16,0 0-3-16,0-3 0 0,-2 2 1 0,0-2 1 16,1 1 3-16,2-1-6 0,-2 0 5 0,-1 4-1 15,3-1-5-15,1-3 9 0,-7 4-5 16,4-4 0-16,2 0-3 0,-1-4 0 0,-2 4-6 0,5-1 7 16,-1 1-1-16,-2-2 4 0,2 2-5 0,0 2 5 15,2-4-9-15,-2 2 4 0,-4-4-1 0,3 3 7 16,-2 0-9-16,2 1 3 0,-2-1-1 0,2-2 5 15,-3 2-1-15,2 1-2 0,2-2 1 0,-7 2 2 16,6 2 4-16,1-4-6 0,-7 4 1 0,7-4 3 16,-7 2-6-16,6-1 6 0,-4-2 0 0,2 3-5 15,-1 0-1-15,1 3 2 0,-1-3 1 0,-3 1 2 16,7-2-9-16,-7 2 6 0,2-1-3 0,-1 2 15 16,-1-1-11-16,3 2-2 0,1-3-1 0,-2 0-4 15,1 1 5-15,1 0 2 0,-1-1 0 0,-3 1-6 16,4-1 2-16,-1 0 0 0,-1 0 0 0,1 4 5 15,1-4-1-15,-4 0 3 0,2 0-5 0,3 0-1 16,-3-4-2-16,1 3 4 0,1 0 1 0,-1 0 2 16,1 2-5-16,-2-5 6 0,4 7-6 0,-6-2 6 15,4-2-1-15,-4-2 1 0,4 6-2 0,-17-3 5 16,25 0-5-16,-9 0 0 0,-4 1-3 0,-1-1 1 16,-11 0 1-16,27 0-3 0,-8-1 5 0,-6 2-8 15,-1-1 7-15,0 1-3 0,-1 0-2 0,5-2 1 16,-5 2 5-16,-11-1-2 0,25 0-1 0,-12 0 3 15,-1 0 1-15,2 0 3 0,-14 0-7 0,28 0 2 0,-18 0-4 16,7 4-2-16,-1-8 4 0,-4 4 1 16,5 4-1-16,-4-4 2 0,0 0-4 0,-13 0 2 15,23 0-1-15,-11 0 2 0,1-5-2 0,-2 6-2 16,1 3 1-16,-12-4 0 0,20 0-3 0,-8 0 2 0,-1 2 1 16,-11-2-9-16,22 1 7 0,-5 2-3 0,-7 2-2 15,-1-5 4-15,-9 0-2 0,22-4 0 16,-8 8 2-16,-1-4-2 0,-1 0-3 0,-12 0 5 15,22 0 8-15,-11 2-8 0,2-2 1 0,4 1 2 0,-5-1-3 16,-12 0-1-16,27 3 4 0,-13-3-1 0,-3-3-4 16,2 6-1-16,-13-3 4 0,26 0 1 0,-13 0 3 15,-4 1-10-15,-9-1 3 0,24 2 1 0,-15-1 1 16,4-1 2-16,-13 0-11 0,20 3 3 0,-7-1-4 16,2 0 2-16,-2-2 1 0,-1 3 2 0,-12-3-11 15,21 0 6-15,-9 0-3 0,-1 4 7 0,2-2-5 16,2-2 2-16,-2 1 1 0,1-1 4 0,1 0-4 15,3 0 4-15,-7-1 1 0,-11 1 0 0,27 0 15 16,-16-1-17-16,5 1 1 0,-4-1 4 0,6-3-1 16,-2 4 0-16,-1 0 6 0,-1 0 3 0,1 0-1 15,-3 0 2-15,-12 0-1 0,19 0 1 0,-9-3-2 16,-10 3 3-16,18-2 0 0,-18 2 2 0,15 0-9 16,-15 0 14-16,17 0-9 0,-7-1-3 0,-10 1 0 15,18-1 0-15,-18 1 2 0,18 0-1 0,-6 1-4 16,-12-1 1-16,16 0 0 0,-16 0 2 0,20-1 2 15,-10 2-3-15,-1-1 2 0,-9 0-5 0,27 0-4 16,-11-4 2-16,-4 4-2 0,3 0 3 0,-15 0-4 16,27 3 0-16,-11-3-5 0,-5 0 3 0,5 1-2 15,2-1-5-15,-5 0 3 0,2 0-6 0,2 0 1 16,-2-4 3-16,0 3 1 0,-2 1 1 0,3-2 1 0,1 2-1 16,-5 0 7-16,-12 0-3 0,21-1 3 15,-9 1-1-15,1-3 4 0,2 2-1 16,-15 1 1-16,24 0 4 0,-14 0 4 0,7-2 0 0,-5 2-1 15,-12 0 8-15,23 0-2 0,-11-5 5 0,3-1-4 16,2 6 4-16,-2 0-1 0,0 0-1 0,1 0 1 0,-1-4 2 16,0 4-5-16,1 0 0 0,1-1-1 15,-1 1-4-15,-1-1 5 0,-2 2-6 0,2-1 4 16,3-1-4-16,-3 0 2 0,-2-3 0 0,-1 4-2 0,3 0 0 16,2 0-4-16,-4 1 5 0,-13-1-4 0,21-1 5 15,-9 2-5-15,3-1 6 0,-15 0 0 0,27-3-3 16,-14 3-2-16,2-1 2 0,-3 1 0 0,3-3 3 15,1 3 3-15,-1 0-2 0,0-1 1 0,-3-1 1 16,1 0 2-16,2 0 5 0,2 4-6 0,-4-4-2 16,2 1 0-16,-15 1 5 0,18 0-3 0,-3-6-3 15,-6 6-2-15,-9 0-2 0,19 0-1 16,-7 0 5-16,-12 0-2 0,18 3 0 0,-18-3-4 0,17-1 4 16,-7 2-1-16,-10-1 1 0,16 4-2 0,-16-4-3 15,17 4 4-15,-7-4 3 0,-10 0-6 0,20 2-1 16,-13-1 5-16,-7-1-9 0,19-1 5 0,-8 2-1 15,-11-1 3-15,21 0-3 0,-21 0 0 0,18 0 3 16,-9 0-4-16,-9 0 3 0,17 3-1 0,-17-3-3 16,14 0 1-16,-14 0 9 0,13 0-10 0,-13 0 7 15,0 0-4-15,14-4 6 0,-14 4-4 0,0 0 1 16,0 0 4-16,0 0-2 0,10-2-3 0,-10 2 0 16,0 0 2-16,0 0 2 0,0 0-3 0,0 0-6 15,0 0-3-15,0 0-8 0,0 0-12 0,0 0-18 16,0 0-60-16,0 0-111 0,0 0 49 0</inkml:trace>
  </inkml:traceGroup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7:02:28.17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5E6DF1B-C90F-4207-BC32-8DADA0A5A365}" emma:medium="tactile" emma:mode="ink">
          <msink:context xmlns:msink="http://schemas.microsoft.com/ink/2010/main" type="inkDrawing" rotatedBoundingBox="17822,17736 17852,16285 17929,16286 17898,17738" semanticType="callout" shapeName="Other">
            <msink:sourceLink direction="with" ref="{1D77DEDA-480D-4F4E-8F0E-2ABF6B21BEC6}"/>
            <msink:sourceLink direction="with" ref="{298CE5C3-1B56-4BE8-9A48-BE00C399090F}"/>
          </msink:context>
        </emma:interpretation>
      </emma:emma>
    </inkml:annotationXML>
    <inkml:trace contextRef="#ctx0" brushRef="#br0">25 979 73 0,'0'0'72'0,"4"10"-9"15,-4-10-1-15,3 9 3 0,-3-9-3 0,3 9-4 16,-3-9-7-16,5 11 0 0,-5-11 0 0,3 13 3 15,-3-13-7-15,6 13-7 0,-5-6 4 0,-1-7-3 16,6 15-3-16,-6-15-7 0,3 13 0 0,-3-5-1 16,0-8-4-16,0 13 3 0,0-13-4 0,3 15-3 15,-3-15 2-15,2 18-5 0,-2-18 2 0,0 17 0 16,1-11-1-16,-1-6-6 0,2 19 1 0,-2-10-4 16,3 2 3-16,-3 1 5 0,0-12-5 0,0 21 3 0,0-6-4 15,0-4 8-15,0-11-13 0,-3 17 6 16,1-3 0-16,2-14 0 0,-3 21 2 0,0-11-7 15,0 1 0-15,0 0 3 0,2 0-4 0,-1 0 2 0,1-2 2 16,-2 2-6-16,1 0 6 0,2-11-1 0,-1 20-2 16,1-9-4-16,-3-1 4 0,3-10 1 0,0 21-9 15,3-11 2-15,-3-10 5 0,0 21-4 0,0-10 0 16,0-11-1-16,3 22 4 0,0-13-4 0,-3 1 1 16,0-10-1-16,3 19-2 0,-2-11 1 0,2 3-2 15,-1-2 3-15,-2-9 2 0,4 18-5 0,-4-10 4 16,2 3-2-16,-2-11 7 0,-2 16-5 0,2-16 6 15,2 19-9-15,-4-11 3 0,2-8 1 0,0 17 6 16,0-7-14-16,0-10 1 0,0 17 11 0,0-17 2 16,-3 19-5-16,3-8-5 0,0-11-2 0,-1 21 1 15,1-12 1-15,0-9 3 0,-2 17-2 0,2-7-1 16,0-10 3-16,0 18 7 0,0-7-6 0,0-11-2 16,0 20-3-16,0-12 2 0,0-8-7 15,0 21 8-15,2-15-8 0,-2 8 9 0,1-7-3 0,-1-7 1 0,3 18-4 16,-3-7-1-16,0-11 3 0,0 17 2 15,0-17-2-15,-3 18-2 0,3-18 4 0,-1 17 0 16,1-17-1-16,-2 13-3 0,2-13 0 0,0 14 2 16,0-14-4-16,-3 15 3 0,2-6 10 0,1-9-3 0,-3 15 2 15,3-15-3-15,-3 11 2 0,3-11 4 0,-3 14 3 16,3-14-3-16,-3 13-2 0,3-13 8 0,-2 13-5 16,-1-6 2-16,3-7-1 0,-3 12 1 15,3-12 6-15,-1 15-3 0,1-15-5 0,-2 12 2 0,2-12 8 16,-2 11-7-16,2-11 1 0,0 12 3 0,0-12-2 15,-2 12-3-15,2-12 6 0,-3 15-1 0,3-15 6 16,-3 14-4-16,3-14 0 0,-3 10-3 0,3-10 0 16,-4 14 3-16,4-14-1 0,0 14 1 0,0-14-1 15,-2 11-4-15,2-11 0 0,-3 10 1 0,3-10-3 16,0 0-1-16,0 16-1 0,0-16 1 0,0 0 0 16,0 14-2-16,0-14 2 0,0 0-4 0,3 12-2 15,-3-12-1-15,0 10 5 0,0-10-1 0,2 11 2 16,-2-11-1-16,0 0 3 0,1 18-3 0,-1-18 1 15,0 10 2-15,0-10 4 0,3 10-2 0,-3-10-2 16,0 0 1-16,2 11 0 0,-2-11-4 0,4 10 2 16,-4-10-2-16,5 7-1 0,-5-7 0 0,5 6-1 15,-5-6-3-15,8 5 4 0,-8-5-3 0,10 7-8 16,-10-7-24-16,9 10-27 0,-4-6-35 0,-5-4-42 16,7 5-57-16,-7-5-169 0,0 0-382 0,0 0 169 15</inkml:trace>
  </inkml:traceGroup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7:05:51.43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39664EC-0554-4ADE-85BF-F1823F94199A}" emma:medium="tactile" emma:mode="ink">
          <msink:context xmlns:msink="http://schemas.microsoft.com/ink/2010/main" type="writingRegion" rotatedBoundingBox="17784,18378 17868,18378 17868,18808 17784,18808"/>
        </emma:interpretation>
      </emma:emma>
    </inkml:annotationXML>
    <inkml:traceGroup>
      <inkml:annotationXML>
        <emma:emma xmlns:emma="http://www.w3.org/2003/04/emma" version="1.0">
          <emma:interpretation id="{78BCD65A-F7D8-43EF-861A-FB1BC435EE85}" emma:medium="tactile" emma:mode="ink">
            <msink:context xmlns:msink="http://schemas.microsoft.com/ink/2010/main" type="paragraph" rotatedBoundingBox="17784,18378 17868,18378 17868,18808 17784,1880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46AB50C-71D4-44BB-A027-C94263645CE2}" emma:medium="tactile" emma:mode="ink">
              <msink:context xmlns:msink="http://schemas.microsoft.com/ink/2010/main" type="line" rotatedBoundingBox="17784,18378 17868,18378 17868,18808 17784,18808"/>
            </emma:interpretation>
          </emma:emma>
        </inkml:annotationXML>
        <inkml:traceGroup>
          <inkml:annotationXML>
            <emma:emma xmlns:emma="http://www.w3.org/2003/04/emma" version="1.0">
              <emma:interpretation id="{DF16FE14-3030-4B39-96FD-DCD23555685E}" emma:medium="tactile" emma:mode="ink">
                <msink:context xmlns:msink="http://schemas.microsoft.com/ink/2010/main" type="inkWord" rotatedBoundingBox="17784,18378 17868,18378 17868,18808 17784,18808">
                  <msink:destinationLink direction="with" ref="{0EA17C48-0BF1-4059-903A-3963AC4E7E1E}"/>
                </msink:context>
              </emma:interpretation>
            </emma:emma>
          </inkml:annotationXML>
          <inkml:trace contextRef="#ctx0" brushRef="#br0">35 3093 101 0,'0'0'108'0,"0"0"1"15,0 0-8-15,0 0-5 0,0 0 1 0,0 0-3 16,3-12 1-16,-3 12-1 0,0 0-10 0,0 0 1 16,0 0-5-16,0 0-3 0,0 0-3 15,0 0-8-15,0 0-3 0,0 0-5 0,0 0-12 0,2-9-2 16,-2 9-5-16,0 0-3 0,0 0 3 0,0 0-8 16,0 0-6-16,0 0 3 0,0 0 1 0,0 0 8 15,0 0 1-15,-8 38-6 0,7-30 8 16,-1 4 2-16,-2-1-5 0,1 2-1 0,-1-1-4 0,-4 2 0 15,4 1 3-15,1-2-5 0,-2-2-6 0,1 4 2 16,1-2 0-16,-2-2-4 0,2 2-2 0,3 0 3 16,-4-2-6-16,1 1 1 0,0-3-4 0,1 2-1 15,1 0-1-15,1 2 6 0,-3-2-8 16,3-11 1-16,-2 26-3 0,1-15 0 0,1-2 4 0,0-9-12 16,0 25-16-16,-2-14-16 0,2-2-17 0,-3 2-17 15,3-11-25-15,0 17-38 0,3-8-37 0,-3-9-155 16,-6 12-347-16,6-12 153 0</inkml:trace>
        </inkml:traceGroup>
      </inkml:traceGroup>
    </inkml:traceGroup>
  </inkml:traceGroup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44:33.97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62B467C-81D2-4469-9F12-4D4D9DA85306}" emma:medium="tactile" emma:mode="ink">
          <msink:context xmlns:msink="http://schemas.microsoft.com/ink/2010/main" type="writingRegion" rotatedBoundingBox="5852,2013 5815,4332 5687,4330 5725,2011">
            <msink:destinationLink direction="with" ref="{6CCBE808-52B2-432F-9737-0B8D1A60A2DC}"/>
          </msink:context>
        </emma:interpretation>
      </emma:emma>
    </inkml:annotationXML>
    <inkml:traceGroup>
      <inkml:annotationXML>
        <emma:emma xmlns:emma="http://www.w3.org/2003/04/emma" version="1.0">
          <emma:interpretation id="{4D175305-41CB-41D0-835C-8930FEAC8240}" emma:medium="tactile" emma:mode="ink">
            <msink:context xmlns:msink="http://schemas.microsoft.com/ink/2010/main" type="paragraph" rotatedBoundingBox="5852,2013 5815,4332 5687,4330 5725,201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9416DF0-4E85-480C-B5BE-B54238A2552F}" emma:medium="tactile" emma:mode="ink">
              <msink:context xmlns:msink="http://schemas.microsoft.com/ink/2010/main" type="line" rotatedBoundingBox="5852,2013 5815,4332 5687,4330 5725,2011"/>
            </emma:interpretation>
          </emma:emma>
        </inkml:annotationXML>
        <inkml:traceGroup>
          <inkml:annotationXML>
            <emma:emma xmlns:emma="http://www.w3.org/2003/04/emma" version="1.0">
              <emma:interpretation id="{545946FE-1754-4F97-BF91-266E51C3CE6A}" emma:medium="tactile" emma:mode="ink">
                <msink:context xmlns:msink="http://schemas.microsoft.com/ink/2010/main" type="inkWord" rotatedBoundingBox="5852,2013 5815,4332 5687,4330 5725,2011">
                  <msink:destinationLink direction="with" ref="{D2A93894-B1B9-49F9-ADDE-0211B1374AE3}"/>
                  <msink:destinationLink direction="with" ref="{9358FEF5-8A59-44C1-9F1E-58794E18B58F}"/>
                </msink:context>
              </emma:interpretation>
            </emma:emma>
          </inkml:annotationXML>
          <inkml:trace contextRef="#ctx0" brushRef="#br0">0 2 42 0,'0'0'119'0,"0"0"-7"0,0 0-5 0,0 0-9 0,0 0-1 16,0 0-4-16,0 0-10 0,0 0 5 0,0 0-4 15,0 0-7-15,0 0 1 0,0 0-3 0,0 0-3 16,0 0-9-16,0 0-5 0,0 0-4 0,0 0-1 16,0 0-6-16,0 0-3 0,0 0-5 0,0 0-6 15,0 0-1-15,9-2-2 0,-9 2-5 0,0 0-4 16,0 0-3-16,0 0 5 0,0 0-15 0,0 0-10 15,0 0-15-15,0 0-14 0,0 0-8 0,0 0-17 0,0 0-15 16,0 0-20-16,0 0-41 0,0 0-91 16,0 0-241-16,0 0 107 0</inkml:trace>
          <inkml:trace contextRef="#ctx0" brushRef="#br0" timeOffset="307.58">55 150 11 0,'0'0'161'0,"0"0"0"0,0 0-19 16,0 0-6-16,0 0-12 0,0 0-10 0,0 0-12 15,0 0-17-15,0 0 3 0,0 0-6 0,0 0-5 16,0 0-12-16,0 0-2 0,0 0-10 0,0 0-5 16,0 0-7-16,0 0-4 0,0 0-2 0,0 0-5 15,0 12 1-15,0-12-14 0,0 0-2 0,0 0-15 0,0 0-7 16,-4 19-12-16,4-19-18 0,0 0-19 16,-6 12-15-16,6-12-18 0,-3 15-152 0,3-15-259 15,-6 11 115-15</inkml:trace>
          <inkml:trace contextRef="#ctx0" brushRef="#br0" timeOffset="590.95">42 397 113 0,'0'0'109'0,"0"0"-3"0,0 0-11 0,0 0-9 16,6 7-7-16,-6-7-11 0,0 0-4 0,0 0-10 0,4 8-9 15,-4-8-24-15,0 0-8 0,0 0-10 16,0 0-18-16,3 13-26 0,-3-13-93 0,0 0-144 0,0 0 64 15</inkml:trace>
          <inkml:trace contextRef="#ctx0" brushRef="#br0" timeOffset="855.03">110 571 53 0,'3'9'156'0,"-3"-9"-16"0,0 0-8 0,0 0-7 15,0 0-8-15,0 0-9 0,0 0-7 0,0 0-12 16,0 0-12-16,0 0-8 0,0 0-3 0,0 0-12 16,0 0-1-16,0 0-4 0,0 0-10 0,0 0-3 15,0 0-5-15,3 9 1 0,-3-9-17 0,0 0-6 16,0 0-9-16,0 0-23 0,-6 18-10 0,6-18-21 0,0 0-13 15,-3 13-42-15,3-13-103 0,-7 10-227 0,7-10 100 16</inkml:trace>
          <inkml:trace contextRef="#ctx0" brushRef="#br0" timeOffset="1142.01">55 810 39 0,'0'0'138'16,"0"0"-11"-16,0 12-12 0,0-12-3 0,0 0-4 0,0 0-11 15,0 0-8-15,0 0-3 0,0 0-4 16,3 8-11-16,-3-8-4 0,0 0-10 0,0 0-5 15,0 0 1-15,3 10-12 0,-3-10-1 0,0 0-6 16,0 0-18-16,5 11 4 0,-5-11-17 0,0 0-13 16,0 0-17-16,0 10-16 0,0-10-26 0,0 0-39 0,1 14-91 15,-1-14-215-15,0 0 96 0</inkml:trace>
          <inkml:trace contextRef="#ctx0" brushRef="#br0" timeOffset="1394.08">55 1021 78 0,'0'0'142'0,"0"0"-11"0,0 0-7 15,6 7-13-15,-6-7-8 0,0 0-10 0,0 0-7 16,0 0-11-16,0 0-2 0,0 0-3 0,0 0-10 15,3 11-4-15,-3-11-5 0,0 0-9 0,0 0-4 16,0 0-4-16,0 0-1 0,0 11-3 0,0-11-16 16,0 0-20-16,0 0-22 0,0 0-24 0,-3 14-25 15,3-14-137-15,0 0-232 0,0 0 104 0</inkml:trace>
          <inkml:trace contextRef="#ctx0" brushRef="#br0" timeOffset="1665.87">85 1235 13 0,'0'0'158'0,"0"0"-9"0,0 0-11 16,3 7-11-16,-3-7-14 0,0 0-9 0,0 0-7 15,0 0-8-15,0 0-7 0,6 11-7 0,-6-11-6 16,0 0-6-16,0 0-8 0,3 9-2 0,-3-9-8 0,0 0-4 16,3 7 0-16,-3-7-4 0,0 0-7 15,0 0-17-15,4 11-15 0,-4-11-24 0,2 11-19 16,-2-11-24-16,0 0-44 0,1 13-111 0,-1-13-240 16,0 0 106-16</inkml:trace>
          <inkml:trace contextRef="#ctx0" brushRef="#br0" timeOffset="1947.46">79 1540 28 0,'0'0'143'0,"0"0"-13"16,-1 11-9-16,1-11-7 0,0 0-5 0,0 0-13 16,0 12-4-16,0-12-10 0,0 0-1 0,0 0-8 15,0 0 1-15,-3 13-7 0,3-13-7 0,0 0-4 16,0 0-7-16,-3 13-3 0,3-13-6 0,0 0-8 16,-5 9-9-16,5-9-17 0,0 0-20 0,-1 13-33 15,1-13-19-15,-2 11-26 0,2-11-126 0,-3 14-235 0,3-14 105 16</inkml:trace>
          <inkml:trace contextRef="#ctx0" brushRef="#br0" timeOffset="2177.73">61 1867 5 0,'0'0'102'16,"0"0"-8"-16,0 0-4 0,-3 13-11 0,3-13-10 0,-6 10-6 16,6-10 0-16,0 0-15 0,-1 14-3 0,1-14-2 15,-3 7-3-15,3-7-9 0,-3 11-7 0,3-11-12 16,-3 11-22-16,3-11-14 0,0 13-50 0,0-13-43 16,0 0-127-16,-6 14 56 0</inkml:trace>
          <inkml:trace contextRef="#ctx0" brushRef="#br0" timeOffset="2409.4">33 2131 84 0,'-5'11'146'0,"5"-11"-3"0,0 0-5 15,-1 9-7-15,1-9-7 0,0 0-5 0,1 15-13 16,-1-15-4-16,-1 10-8 0,1-10-10 0,-5 15-2 0,5-15-18 15,0 13 2-15,-3-5-7 0,3-8-3 0,0 14-8 16,0-14 0-16,0 17-8 0,0-17-4 0,0 15-2 16,0-15-3-16,-4 13-8 0,3-2-15 0,1-11-20 15,-2 13-24-15,2-13-25 0,-3 14-32 0,3-14-54 16,0 0-107-16,-1 10-273 0,1-10 122 0</inkml:trace>
        </inkml:traceGroup>
      </inkml:traceGroup>
    </inkml:traceGroup>
  </inkml:traceGroup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7:05:59.47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EA17C48-0BF1-4059-903A-3963AC4E7E1E}" emma:medium="tactile" emma:mode="ink">
          <msink:context xmlns:msink="http://schemas.microsoft.com/ink/2010/main" type="inkDrawing" rotatedBoundingBox="13477,18700 17646,18608 17652,18860 13482,18952" semanticType="callout" shapeName="Other">
            <msink:sourceLink direction="with" ref="{DF16FE14-3030-4B39-96FD-DCD23555685E}"/>
            <msink:sourceLink direction="with" ref="{3C449D65-9E25-4ABB-B64F-50F8949B2F94}"/>
          </msink:context>
        </emma:interpretation>
      </emma:emma>
    </inkml:annotationXML>
    <inkml:trace contextRef="#ctx0" brushRef="#br0">0 169 103 0,'0'0'105'16,"0"0"-7"-16,0 0-7 0,0 0 7 0,0 0-8 0,0 0-5 15,0 0-9-15,0 0 5 0,10-7-10 0,-10 7-1 16,0 0-5-16,0 0-4 0,0 0-10 0,12-5 0 16,-12 5-6-16,8-5-3 0,-8 5-8 15,13-2 1-15,-13 2-3 0,16 2-3 0,-16-2-5 0,17 0-1 16,-17 0-2-16,19 2-5 0,-8-2-3 0,-11 0 4 16,21-2-3-16,-7 6-1 0,-2-4-2 0,-1 1-2 15,-11-1-1-15,30-1 3 0,-17 2-2 0,3 1-3 16,1-2-4-16,-2 2 7 0,3-1-3 0,-2-1-1 15,1 0 0-15,2-1 2 0,-4 1-5 0,1 1-2 16,4 0-2-16,-4-2 12 0,0 0-8 0,2 2 2 16,-3-1-4-16,3-1 1 0,-1 1 2 0,-1 0-1 15,-1 1-1-15,-2-2 3 0,-13 1-8 0,27-2 2 16,-10 0 0-16,-4 4 7 0,0-2-3 0,2 0-1 16,0-2 0-16,-1 4 3 0,2-4-6 0,-1 1 3 15,-15 1-1-15,25-2 0 0,-14 2-2 0,7 0 2 16,-5 0 1-16,2 0 0 0,1 0-3 0,-1 0 3 15,0 2-5-15,2-1 5 0,-4-1-1 0,3 4 3 16,1-4-11-16,-2 2 2 0,0 2-3 0,3-2 1 0,-2-1 4 16,-1-1-6-16,1 3-1 0,-1-3 9 0,5 1-5 15,-3 1 2-15,-2-5 2 0,2 4 6 16,-2-1-4-16,3-4-1 0,-3 1-5 0,4 3 2 16,-6 0 3-16,2 0-1 0,0 0 3 0,-3 0 0 0,-12 0-2 15,21 0 1-15,-9 0-2 0,-12 0 9 0,21 0-6 16,-9 0-4-16,-12 0 1 0,21 0 1 15,-9 0 1-15,-12 0 1 0,22 0-4 0,-10 0 4 16,3 0 0-16,0-4 6 0,-5 3-9 0,4 2 1 0,2-1-1 16,-1-1 8-16,-15 1-8 0,25 0 4 0,-10 5-3 15,-3-5 1-15,-2 0-1 0,2 0-2 16,-12 0 4-16,20 3-3 0,-10-3 3 0,-10 0-7 0,17 3 1 16,-5-2 2-16,-12-1 2 0,19 0-2 0,-7 0-4 15,-12 0 10-15,18 2-4 0,-8-2 4 0,-10 0 0 16,20-2-3-16,-20 2-2 0,20 0 3 0,-8 2-5 15,-12-2 1-15,21 0 8 0,-9 0-4 0,-1 0-9 16,-11 0 6-16,24 2 2 0,-13-2 1 0,-11 0-2 16,24-2 3-16,-12 2-1 0,0 2-1 0,0-2-4 15,-12 0 3-15,22 0-1 0,-8 2 4 0,1-2-3 16,1 4 2-16,-1-4 2 0,0 0-2 0,1 0 0 16,-1 0-2-16,0 1 2 0,2-1-1 0,-2 3-1 15,3-3 6-15,-4 0-7 0,4 0 5 0,-4 3-1 16,1-2-4-16,3-1 0 0,-1-1 8 0,0-2 6 0,-1 2-11 15,2 1-3-15,-6-2 3 0,3 4 0 16,-2-4-3-16,2 4-3 0,-3-2 13 0,-12 0-7 16,20-2-1-16,-8 2-4 0,-12 0 8 0,19-4-1 0,-4 4 0 15,-3 0-1-15,-2 3-2 0,-10-3-4 0,20-3 8 16,-8 3-5-16,-12 0-1 0,19 3 2 16,-6-3 1-16,1 1-3 0,1-1 4 0,3 0 0 15,-3 2 1-15,-5 2-5 0,5-4 3 0,0 0-2 0,-2 0 8 16,1 1-5-16,-2-1-1 0,1 0 0 0,-1 2 3 15,3-2-3-15,-3 4-7 0,-12-4 10 0,21 0 3 16,-5-4-5-16,-5 8 0 0,0-4-4 0,-11 0 5 16,26 2-1-16,-17-1-2 0,4-1-3 0,-13 0 5 15,26 0-4-15,-15 3-1 0,4-3 0 0,-1 0 7 16,-2 0-4-16,-12 0 2 0,25-6 0 0,-10 8-1 16,-3-4-4-16,3 2 1 0,-15 0 3 0,25 0 5 15,-13 0-6-15,-1 0 2 0,-11 0-6 0,20 0 4 16,-8-4-1-16,-12 4 5 0,21 0-7 0,-3-2 5 15,-9 3-1-15,-9-1-1 0,24 0 2 0,-12-1-3 16,1 0 2-16,2-2 2 0,-3 2-3 0,3 2 3 16,0-2-2-16,1 2-1 0,-2-2 4 0,-1-5-4 15,-13 6 0-15,23-1 2 0,-11 1 0 0,1-4 2 16,0 4-6-16,-13 0 3 0,27-2-4 0,-16 1 5 0,4 1 0 16,-15 0 3-16,20-4 1 0,-8 2-6 15,0 2 0-15,-1-4 3 0,-11 4 2 0,19-1-1 16,-7 1-6-16,-12 0 3 0,19-3-2 0,-11 1 1 15,-8 2-4-15,19-3 5 0,-19 3-3 0,20 2 3 16,-11-6 6-16,1 2-11 0,-10 2 4 0,19-4 9 16,-10 3-7-16,-9 1-1 0,14-6 0 0,-7 3-2 15,-7 3 0-15,14-4-5 0,-4 2 6 0,-10 2 4 16,14-2-6-16,-14 2 6 0,13-3-6 0,-13 3 9 0,13-4-6 16,-13 4 0-16,17-2 0 0,-17 2-3 0,18-4 7 15,-11 3 2-15,-7 1-10 0,18-2 7 0,-9-2-8 16,-9 4 5-16,16-1-4 0,-7-1 5 0,-9 2-6 15,20-1 7-15,-11 1-1 0,-9 0-3 0,22-1 1 16,-22 1 2-16,21 0-3 0,-12-3 3 0,3 2-4 16,-12 1 5-16,19 1-4 0,-7-1 3 0,-12 0 0 15,17-1 0-15,-17 1 0 0,20 1-2 0,-11-1-6 16,-9 0 12-16,15 3-5 0,-15-3 0 16,14 0-4-16,-14 0 5 0,13 0 8 0,-13 0-6 0,0 0 0 15,20-3-6-15,-20 3 2 0,14-1 5 0,-14 1-4 16,14 0-3-16,-14 0 0 0,13-2 4 0,-13 2 1 15,14 2-4-15,-14-2-1 0,13 0 7 0,-13 0-6 16,14 0-1-16,-14 0 5 0,11 1 3 0,-11-1-6 16,0 0 0-16,18-1 0 0,-18 1 0 0,14 0-8 15,-14 0 9-15,16 0 0 0,-16 0 4 0,17-2-8 16,-8 4 8-16,-9-2-6 0,19-2 4 0,-19 2-3 16,18 2 3-16,-18-2-3 0,15 0 7 0,-8 1-3 15,-7-1-4-15,0 0-2 0,20-1 6 0,-20 1-6 16,9 1 7-16,-9-1 1 0,0 0-4 0,0 0-4 15,0 0 9-15,16-1-3 0,-16 1 3 0,0 0-2 16,0 0 1-16,0 0 2 0,0 0-2 0,12-2-2 16,-12 2-1-16,0 0 1 0,0 0 1 0,0 0-5 15,0 0 3-15,0 0-1 0,0 0-1 0,4-9 0 16,-4 9 4-16,0 0-3 0,0 0-4 0,0 0 2 16,0 0 2-16,14-2-3 0,-14 2 3 0,0 0 2 15,0 0-3-15,0 0-1 0,0 0 2 0,16 0-4 16,-16 0 5-16,0 0-3 0,0 0 1 0,11-3-1 15,-11 3 7-15,0 0-7 0,0 0 1 0,13 0-1 16,-13 0 2-16,0 0-2 0,0 0 16 0,16 0-15 0,-16 0-1 16,0 0-5-16,14 2 4 0,-14-2 2 15,0 0-3-15,13 3 3 0,-13-3 1 0,0 0-5 16,12 1 9-16,-12-1-7 0,0 0 5 0,0 0-3 16,11 1 0-16,-11-1-3 0,0 0 8 0,0 0-4 0,0 0 4 15,0 0-2-15,0 0 4 0,0 0 6 16,0 0-12-16,0 0 9 0,0 0-5 0,0 0 2 0,0 0 4 15,0 0-2-15,0 0 0 0,0 0-1 16,0 0 5-16,0 0-2 0,0 0-2 0,0 0 0 0,0 0 4 16,0 0-6-16,0 0-5 0,-24-25 4 0,24 25-4 15,-12-3 2-15,12 3 1 0,-12-1-3 0,12 1 1 16,-19-3 0-16,10 0-3 0,9 3 2 0,-21-4 2 16,9 3-6-16,12 1 2 0,-21-6 3 0,9 6-2 15,0-1 0-15,12 1 2 0,-21-4-3 0,21 4 5 16,-18-2-4-16,11-3 2 0,7 5 1 0,0 0-2 15,-20-1 1-15,13-3 1 0,7 4 4 0,0 0 3 16,-12-3-2-16,12 3 2 0,0 0 5 0,0 0-2 16,0 0-8-16,0 0 6 0,0 0-3 0,-13-4 1 15,13 4-3-15,0 0 7 0,0 0-8 0,0 0 2 16,0 0-4-16,-9-3 0 0,9 3 2 0,0 0 2 16,0 0-11-16,0 0 5 0,0 0 0 0,-11-8 0 15,11 8 0-15,0 0 1 0,0 0 3 0,0 0-6 16,-13-3 1-16,13 3-2 0,0 0 0 0,-8-6 5 15,8 6-1-15,0 0 1 0,0 0-2 0,0 0 4 16,0 0-3-16,0 0 7 0,0 0 2 0,0 0 0 16,0 0 1-16,0 0 5 0,0 0 1 0,0 0-2 15,0 0-2-15,0 0 0 0,0 0 0 0,-7-5 1 16,7 5-4-16,0 0-1 0,0 0 0 0,0 0-6 16,0 0 1-16,0 0 4 0,0 0-7 0,0 0 2 15,0 0-3-15,0 0 2 0,0 0 0 0,34 11-1 16,-34-11 0-16,14 3-2 0,-14-3 0 0,13 3 2 15,-13-3 0-15,16 5-1 0,-7-5-1 0,2 2 1 16,-11-2-3-16,16 5 5 0,-8-5 0 0,1 6-1 16,-9-6-6-16,15 2 2 0,-8 3 4 0,1-3-4 15,-8-2 1-15,13 5 0 0,-13-5-1 0,13 6 2 16,-13-6 2-16,11 5-2 0,-11-5-1 0,10 6 1 16,-10-6-2-16,12 2 0 0,-12-2 6 0,11 3-5 15,-11-3-1-15,9 6 0 0,-9-6 0 0,7 4 3 16,-7-4-6-16,0 0 7 0,10 3-2 0,-10-3-1 0,0 0-2 15,0 0 2-15,0 0-3 0,0 0 3 16,9 4 0-16,-9-4 0 0,0 0-4 0,0 0 3 16,0 0 0-16,0 0-2 0,0 0 1 0,0 0 2 0,0 0 2 15,0 0-5-15,0 0 9 0,0 0-2 0,0 0 7 16,0 0 2-16,-20 14 1 0,20-14 2 16,-12 6 1-16,4-4 0 0,8-2-1 0,-19 7 3 15,10-2-3-15,-2-1-4 0,1 5 1 0,-2-4 0 0,2-2-1 16,-4 2-4-16,4 2 2 0,-4-5-1 0,2 5 1 15,2-3-17-15,-4 6-20 0,6-2-23 0,-4 3-25 16,0 1-37-16,6-4-47 0,-2 4-179 0,2 0-365 16,5-1 161-16</inkml:trace>
  </inkml:traceGroup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7:06:20.51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3D6C841-F0EF-401D-8F09-7518138C78C5}" emma:medium="tactile" emma:mode="ink">
          <msink:context xmlns:msink="http://schemas.microsoft.com/ink/2010/main" type="inkDrawing" rotatedBoundingBox="20241,12102 22500,12109 22499,12155 20241,12149" semanticType="underline" shapeName="Other">
            <msink:sourceLink direction="with" ref="{5608B420-B179-4BEB-8D76-529E9C7714DD}"/>
            <msink:sourceLink direction="with" ref="{38464F5B-CE9A-48F2-A148-4C54865C23EB}"/>
          </msink:context>
        </emma:interpretation>
      </emma:emma>
    </inkml:annotationXML>
    <inkml:trace contextRef="#ctx0" brushRef="#br0">0 42 38 0,'0'0'83'0,"0"0"-3"0,12-4-6 16,-12 4 1-16,0 0-8 0,9-4-4 0,-9 4-8 15,0 0-2-15,13-3-2 0,-13 3-8 0,10-3-3 16,-10 3-6-16,11-3-2 0,-11 3-3 0,13-4 0 16,-13 4 11-16,15-2-20 0,-15 2-1 0,17-1-5 15,-17 1 1-15,18-4 0 0,-18 4-4 0,16 0 4 0,-4-4 3 16,-2 3-7-16,-10 1 1 0,18-1 1 0,-18 1-2 15,20 1-7-15,-10-2-3 0,2 0 10 0,-12 1-3 16,16-4 6-16,-16 4-8 0,20-2-8 0,-20 2 7 16,15 0 3-16,-3 0-3 0,-12 0 4 0,19 2-5 15,-19-2 0-15,19-2-4 0,-19 2 8 0,20-1-5 0,-11 1-9 16,-9 0 8-16,18 0-6 0,-18 0 1 16,15-3 3-16,-15 3 0 0,17 0-1 0,-17 0 3 15,14 4-6-15,-14-4 2 0,13-1 12 0,-13 1-16 16,15-3 4-16,-15 3 9 0,14 0-4 0,-14 0-4 0,13 3 3 15,-13-3-2-15,10 3-1 0,-10-3 0 0,11 4 2 16,-11-4 1-16,16 1-2 0,-8 0 1 0,-8-1 7 16,15 5-5-16,-15-5-1 0,18 0-4 0,-11 4-2 15,-7-4 0-15,21-4 5 0,-11 8 5 0,-10-4-8 16,20 1 8-16,-11-1-7 0,-9 0 6 0,19 2-4 16,-10-2-2-16,-9 0-3 0,18 0 5 0,-18 0-3 15,18 3 5-15,-18-3-10 0,15 0 3 0,-15 0 6 16,15 1-4-16,-15-1 1 0,13 3 7 0,-13-3-6 15,16 0 0-15,-16 0 0 0,15 3 4 0,-15-3 0 0,15-3-2 16,-15 3 2-16,17 0 1 0,-17 0-3 0,15-1 5 16,-15 1-2-16,16 1-4 0,-7 2-2 0,-9-3 2 15,15 0 3-15,-15 0 4 0,18-3 1 0,-18 3-8 16,15 0 12-16,-15 0-6 0,16 0-2 0,-16 0 4 16,14 3 2-16,-14-3-2 0,11 0-3 0,-11 0 1 15,17 1 0-15,-17-1 3 0,15 0-3 0,-15 0 12 16,15-4-11-16,-15 4-1 0,16 0 1 0,-16 0-2 15,18 0 0-15,-8 3-2 0,-10-3 2 0,17 0-3 16,-17 0 1-16,18 1 6 0,-8-1-7 0,-10 0 4 16,18 0-3-16,-7 2-1 0,-11-2-4 0,16 1 4 0,-16-1-5 15,19 0 4-15,-19 0-4 0,18 0 5 16,-9 0 1-16,-9 0 2 0,17 0-8 0,-17 0 5 0,14 0 2 16,-14 0-5-16,15-1 1 0,-15 1-1 0,17 1 1 15,-17-1 7-15,21 0-6 0,-12-1 1 0,-9 1 1 16,18 0-2-16,-7 0 0 0,-11 0 5 0,20-2-1 15,-11 4-4-15,-9-2-3 0,24 0-1 0,-15 0 5 16,-9 0-1-16,20 0-1 0,-8 0 1 0,-12 0-3 0,21 1 2 16,-13-1 4-16,-8 0-3 0,19-1-6 15,-7-1 2-15,-12 2 1 0,19 0 4 0,-10 2-2 16,-9-2 2-16,20 0-9 0,-20 0 8 0,15 0-2 0,-15 0 4 16,18-3-10-16,-8 4 2 0,-10-1 5 0,16-1 2 15,-16 1-4-15,15 0 0 0,-15 0 5 0,18 0-3 16,-18 0 3-16,18-4 1 0,-18 4-3 0,15 0 4 15,-15 0 1-15,15 1 1 0,-6 2 2 0,-9-3-8 16,18-3-2-16,-8 6 10 0,-10-3-1 0,17-4-1 16,-17 4-4-16,18-2 1 0,-18 2 3 0,14-1-1 15,-14 1-2-15,14 1 6 0,-14-1-5 0,13-1 5 0,-13 1-3 16,14-3 2-16,-14 3 0 0,12 3 1 0,-12-3 1 16,13 0 0-16,-13 0-3 0,14 0 1 15,-14 0-1-15,16-4-1 0,-16 4 4 0,19 4 0 0,-19-4-3 16,18-4 9-16,-6 4-9 0,-12 0-5 0,21 0 4 15,-5 1-2-15,-7-1 5 0,-9 0-5 0,21-1 0 16,-9 0 5-16,-12 1-3 0,20 1-2 0,-20-1 3 16,14-1 3-16,-14 1-1 0,18 0 0 0,-18 0 1 15,15-1 4-15,-15 1-2 0,17-4-3 0,-17 4 0 16,15 0 3-16,-15 0-2 0,12 0 2 0,-12 0-1 16,13-5 2-16,-13 5-9 0,13 0 5 0,-13 0-1 15,11-2 0-15,-11 2 2 0,0 0-8 0,18 1 2 0,-18-1 1 16,15-4-1-16,-15 4-1 0,16 0 2 15,-16 0-4-15,13 4 0 0,-13-4 0 0,14 0 2 0,-14 0-2 16,13 1-2-16,-13-1 1 0,15 1 4 0,-15-1-6 16,12 0 3-16,-12 0 1 0,14 4 1 0,-14-4 4 15,13 0-1-15,-13 0-1 0,0 0 4 0,15 0 4 16,-15 0-4-16,12 4 3 0,-12-4 0 0,0 0 0 16,12 2 1-16,-12-2 4 0,0 0 1 0,0 0 2 15,9 1 4-15,-9-1 2 0,0 0 3 0,0 0 3 16,0 0 2-16,0 0 1 0,0 0 3 0,10 4 4 15,-10-4 1-15,0 0 1 0,0 0-1 0,0 0 0 0,0 0-1 16,0 0-5-16,0 0-2 0,0 0-4 0,0 0-4 16,0 0-5-16,0 0-2 0,0 0-17 15,0 0-17-15,0 0-35 0,0 0-29 0,0 0-41 0,0 0-50 16,0 0-79-16,-30 7-141 0,30-7-420 0,-16 3 186 16</inkml:trace>
  </inkml:traceGroup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7:06:51.09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392F6C5-69CC-4367-AC23-B14B502F6C37}" emma:medium="tactile" emma:mode="ink">
          <msink:context xmlns:msink="http://schemas.microsoft.com/ink/2010/main" type="inkDrawing" rotatedBoundingBox="11368,18457 11476,16256 11642,16265 11534,18465" semanticType="scratchOut" shapeName="Other">
            <msink:sourceLink direction="with" ref="{17064E15-5E41-4D6E-A19F-6F26C9EF825E}"/>
          </msink:context>
        </emma:interpretation>
      </emma:emma>
    </inkml:annotationXML>
    <inkml:trace contextRef="#ctx0" brushRef="#br0">252 22 84 0,'0'0'81'0,"0"0"-2"0,0 0-8 0,0 0 0 15,0 0-2-15,0 0-19 0,0 0 4 0,-9-13-4 16,9 13 7-16,0 0-5 0,0 0-1 0,0 0-1 16,0 0 1-16,0 0 2 0,0 0-2 0,0 0-5 15,0 0 0-15,0 0 0 0,0 0 2 0,0 0-5 16,0 0 2-16,0 0-4 0,0 0 1 0,0 0 4 15,0 0-1-15,-4-7 0 0,4 7-1 0,0 0-3 16,0 0 1-16,0 0-3 0,0 0-1 0,0 0-2 16,0 0-2-16,0 0-2 0,0 0-4 0,-9-7 0 15,9 7 1-15,0 0-2 0,0 0 2 0,0 0-4 16,0 0 0-16,0 0-1 0,0 0 0 0,0 0-1 16,0 0 0-16,0 0 0 0,0 0-2 0,0 0 0 15,0 0 5-15,0 0-8 0,0 0-1 0,0 0-1 16,0 0-6-16,0 0 3 0,0 0-4 0,0 0 0 15,0 0-5-15,0 0 0 0,0 0 2 0,0 0 0 16,0 0-1-16,0 0-2 0,0 0 4 0,0 0-6 0,-22 11 3 16,22-11 0-16,-11 5 1 0,11-5-1 15,-4 8 0-15,4-8 6 0,-6 7-7 0,6-7 0 0,-6 11 0 16,6-11 2-16,-6 9 1 0,6-9-2 0,-5 7 1 16,5-7-2-16,-7 10 4 0,7-10-2 0,-6 12 2 15,6-12-1-15,-3 10-1 0,3-10 2 0,-6 10-5 16,6-10 3-16,-4 13 0 0,4-13-4 0,-3 8 3 15,3-8 0-15,-6 8-1 0,6-8 3 0,-5 11-6 16,5-11 3-16,-6 12 1 0,6-12-1 0,-3 8-1 16,3-8 4-16,-4 10-4 0,4-10 4 0,-6 11 1 15,6-11 2-15,-3 11-2 0,3-11 0 0,-5 10 3 16,5-10-3-16,-4 11-1 0,4-11 1 0,-3 10 0 16,3-10 1-16,0 0-2 0,-2 13 2 0,2-13-2 15,-4 12 0-15,4-12-2 0,-3 11 2 0,3-11-2 16,-5 11 1-16,5-11 1 0,-1 12-3 0,1-12 0 15,0 0 2-15,-5 14-1 0,5-14-1 0,-1 10-2 16,1-10 1-16,0 0 0 0,-2 15 0 0,2-15 0 16,0 10-1-16,0-10-1 0,0 0 3 0,0 0-3 0,-3 14 1 15,3-14 1-15,0 0 1 0,3 15-2 16,-3-15 3-16,0 0-7 0,0 13 3 0,0-13 1 16,0 0 1-16,0 11 1 0,0-11-3 0,0 0-2 15,0 11 4-15,0-11-2 0,0 0-1 0,2 11 1 0,-2-11 2 16,0 0 0-16,0 0-2 0,0 0 0 0,-2 15 0 15,2-15 0-15,0 0 1 0,0 0-1 0,3 12 0 16,-3-12-1-16,0 0 1 0,0 0 0 0,-3 13-2 16,3-13 4-16,0 0-3 0,0 0 5 0,0 14-4 15,0-14 3-15,-3 10-3 0,3-10 1 0,0 0 0 16,-1 13 0-16,1-13-1 0,0 0-2 0,0 0 1 16,0 16 5-16,0-16-4 0,0 11 0 0,0-11-1 15,0 0 1-15,0 14 1 0,0-14 2 0,0 0-2 16,0 0 1-16,0 16-2 0,0-16-2 0,0 0 2 15,-2 10 1-15,2-10 0 0,0 0-2 0,0 0 6 16,0 13-3-16,0-13 1 0,0 0-9 0,2 11 3 16,-2-11 0-16,0 0 2 0,0 12-6 0,0-12 2 15,0 0 4-15,-2 14 0 0,2-14 0 0,0 0-2 0,0 13 4 16,0-13-1-16,0 0-1 0,0 12 2 16,0-12-5-16,0 0 4 0,-4 11 0 0,4-11 3 15,0 0-2-15,4 15 1 0,-4-15-2 0,0 0 1 16,0 14 0-16,0-14 0 0,0 0 2 0,0 11-2 0,0-11 1 15,0 0-2-15,0 0-1 0,-4 14 2 16,4-14 2-16,0 0-1 0,0 0-1 0,0 15-1 0,0-15 2 16,0 0 1-16,0 13 2 0,0-13-6 0,0 0 2 15,0 13 5-15,0-13-3 0,0 0 0 0,0 15-1 16,0-15 4-16,-1 11-3 0,1-11 3 0,0 11-2 16,0-11 2-16,0 13-3 0,0-13 2 0,0 13-3 15,0-13 3-15,0 0-3 0,0 16 2 0,0-16-4 16,0 0 5-16,0 14 0 0,0-14 0 0,-2 11 0 15,2-11-4-15,0 0 2 0,-3 13 0 0,3-13-2 16,0 14 2-16,0-14-2 0,-1 10 1 0,1-10 0 16,-2 13 1-16,2-13-2 0,0 0 3 0,0 13 2 15,0-13-4-15,-3 11-1 0,3-11 3 0,0 0-5 16,0 18 2-16,0-18-2 0,0 9 0 0,0-9 4 16,0 13 1-16,0-13-5 0,0 0 4 0,0 13-3 0,0-13 4 15,0 0 0-15,0 16-3 0,0-16 2 16,0 0-3-16,0 9 2 0,0-9 1 0,0 0 1 15,-3 15-2-15,3-15-2 0,0 0 3 0,0 11 2 0,0-11-2 16,0 0 0-16,0 0 0 0,-1 15 0 0,1-15-2 16,0 0 1-16,0 14 0 0,0-14 4 0,0 0-3 15,0 0-1-15,0 15-3 0,0-15 2 16,0 0-1-16,0 10-1 0,0-10 4 0,0 0-2 0,0 14 2 16,0-14-3-16,0 0 3 0,0 10-2 0,0-10-2 15,0 0 0-15,0 15 1 0,0-15-2 0,1 10 3 16,-1-10-3-16,0 0 2 0,3 14 2 0,-3-14-1 15,0 9 0-15,0-9-1 0,0 0-1 0,5 12 3 16,-5-12-1-16,0 10 0 0,0-10 1 0,4 9-4 16,-4-9 0-16,0 0 4 0,2 9 0 0,-2-9-2 15,0 0 1-15,0 0-1 0,0 17 1 0,0-17 0 16,0 0 0-16,0 12 0 0,0-12 0 0,1 11 1 16,-1-11-4-16,0 0 2 0,0 16 2 0,0-16 0 15,0 8-3-15,0-8 1 0,0 0 0 0,0 16 0 16,0-16 0-16,0 10 3 0,0-10-1 0,0 0-1 15,0 18-1-15,0-18 2 0,4 6 1 0,-4-6-4 16,0 0 2-16,2 15 3 0,-2-15 1 0,0 14-3 16,0-14-2-16,0 0 2 0,1 11-2 0,-1-11 2 0,0 0 0 15,3 13 0-15,-3-13 0 0,2 9 0 16,-2-9 0-16,0 0 1 0,-2 16-3 0,2-16 2 16,0 0-1-16,2 13 1 0,-2-13-1 0,-2 11 2 15,2-11-1-15,-3 11-1 0,3-11 1 0,-1 13 0 16,1-13 1-16,-2 12 0 0,2-12 4 0,0 0 0 15,-4 13-1-15,4-13 1 0,0 11 1 0,0-11-6 16,0 0 4-16,-1 14 0 0,1-14-1 0,0 0 4 0,-2 15-6 16,2-15 3-16,0 0 1 0,3 13-3 0,-3-13-2 15,0 0 2-15,-1 14-2 0,1-14 1 0,0 0 5 16,1 13-5-16,-1-13-1 0,0 11 2 16,0-11-4-16,0 0 8 0,-3 17-8 0,3-17 4 0,0 0-5 15,0 13 1-15,0-13 1 0,0 0 0 0,-3 12-1 16,3-12 1-16,-1 11 0 0,1-11-1 0,0 0 1 15,1 12 0-15,-1-12-2 0,0 0 2 0,-3 11 1 16,3-11 1-16,0 0 0 0,0 14-2 0,0-14-1 16,0 0 2-16,-3 15 1 0,3-15-3 0,3 10 1 15,-3-10 1-15,0 0 0 0,0 0 4 0,0 0 2 16,-3 17-1-16,3-17-3 0,-1 9-1 0,1-9 3 16,0 0-3-16,0 0 3 0,-2 16-5 0,2-16 5 15,-1 10-3-15,1-10 2 0,0 0-3 0,-3 11 3 16,3-11 1-16,0 0-1 0,0 14-2 0,0-14 0 15,0 0 0-15,-3 13 1 0,3-13 0 0,0 0-2 16,-3 11 1-16,3-11 1 0,-2 13 1 0,2-13-2 16,0 0 1-16,0 15-5 0,0-15 1 0,-1 9 3 15,1-9 2-15,0 0-2 0,-5 12 0 0,5-12 5 16,-1 11-1-16,1-11-3 0,-2 10 5 0,2-10-2 16,0 0 7-16,0 14-7 0,0-14-3 0,-3 10-1 15,3-10 23-15,0 0-5 0,3 12 1 0,-3-12-4 16,0 0 0-16,-4 13-2 0,4-13-1 0,0 0-3 15,-2 15 3-15,2-15-4 0,-4 9 0 0,4-9-2 16,0 0 2-16,-2 14-1 0,2-14-4 0,0 0 0 0,-1 15 4 16,1-15-5-16,0 0 3 0,0 13-2 0,0-13-3 15,-3 11 1-15,3-11-2 0,-3 10 1 16,3-10 2-16,0 0-2 0,-3 17 1 0,3-17-1 16,-2 10-1-16,2-10-1 0,-1 11 2 0,1-11 0 15,0 11 1-15,0-11-3 0,1 12 1 0,-1-12 5 16,0 0-4-16,-1 17-2 0,1-17 1 0,-2 13 3 0,2-13-2 15,0 0 0-15,-3 14-2 0,3-14 3 16,3 13-4-16,-3-13 3 0,0 0-3 0,0 11 2 0,0-11 1 16,0 0-2-16,-3 16 2 0,3-16 5 0,0 0-9 15,3 9-1-15,-3-9 4 0,0 0 2 16,3 11 0-16,-3-11-5 0,0 0 4 0,0 11-2 0,0-11 0 16,0 0-2-16,0 0 0 0,0 0 3 0,0 13 3 15,0-13-4-15,0 0 2 0,5 7 0 0,-5-7-1 16,0 0 0-16,0 0 2 0,0 0 4 0,3 11-2 15,-3-11-1-15,0 0 5 0,0 0 1 0,3 10-3 16,-3-10 4-16,0 0-3 0,0 0 1 0,0 0-2 16,3 10 1-16,-3-10 2 0,0 0-5 0,0 0 6 15,0 0-2-15,0 0 2 0,0 0 4 0,0 0 1 16,1 11-2-16,-1-11 6 0,0 0 2 0,0 0 9 16,0 0 9-16,0 0 1 0,0 0 4 0,0 0-8 15,0 0-8-15,0 0-6 0,0 0 4 0,20-21-4 16,-14 12-16-16,1 0-25 0,5-5-39 0,-2 1-29 15,-2-2-44-15,1-2-39 0,0 4-42 0,0-3-71 16,-8 1-256-16,1 4-581 0,-2 11 257 0</inkml:trace>
  </inkml:traceGroup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7:03:03.40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2AF2D01-65FE-4E26-8545-499848B462A8}" emma:medium="tactile" emma:mode="ink">
          <msink:context xmlns:msink="http://schemas.microsoft.com/ink/2010/main" type="writingRegion" rotatedBoundingBox="7764,15402 12330,15381 12340,17468 7774,17489"/>
        </emma:interpretation>
      </emma:emma>
    </inkml:annotationXML>
    <inkml:traceGroup>
      <inkml:annotationXML>
        <emma:emma xmlns:emma="http://www.w3.org/2003/04/emma" version="1.0">
          <emma:interpretation id="{79B0A396-5046-4FD7-A69B-7F37C2A9FF18}" emma:medium="tactile" emma:mode="ink">
            <msink:context xmlns:msink="http://schemas.microsoft.com/ink/2010/main" type="paragraph" rotatedBoundingBox="8124,15400 12330,15381 12333,15986 8127,1600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7FF794F-EBF7-4B7C-973B-C6578F8B9A47}" emma:medium="tactile" emma:mode="ink">
              <msink:context xmlns:msink="http://schemas.microsoft.com/ink/2010/main" type="line" rotatedBoundingBox="8124,15400 12330,15381 12333,15986 8127,16005"/>
            </emma:interpretation>
          </emma:emma>
        </inkml:annotationXML>
        <inkml:traceGroup>
          <inkml:annotationXML>
            <emma:emma xmlns:emma="http://www.w3.org/2003/04/emma" version="1.0">
              <emma:interpretation id="{8DC92D0A-4AA1-4ABC-912B-9298704FB267}" emma:medium="tactile" emma:mode="ink">
                <msink:context xmlns:msink="http://schemas.microsoft.com/ink/2010/main" type="inkWord" rotatedBoundingBox="8124,15400 8938,15397 8940,15901 8126,15905"/>
              </emma:interpretation>
            </emma:emma>
          </inkml:annotationXML>
          <inkml:trace contextRef="#ctx0" brushRef="#br0">6012 14286 94 0,'0'0'129'0,"0"0"-8"0,0 0-8 0,0 0-7 15,0 0-3-15,0 0-4 0,-3-18-3 0,3 18-8 16,0 0 0-16,0 0-2 0,0 0-6 0,0 0-3 15,0 0-3-15,0 0-2 0,-3-13-9 0,3 13 2 16,0 0-10-16,0 0-11 0,0 0 8 0,0 0-5 16,0 0-3-16,0-14-1 0,0 14-4 0,0 0-6 15,0 0-2-15,0 0 0 0,0 0-8 0,0 0-1 16,0 0-5-16,0 0-3 0,0 0 2 0,0 0-6 16,0 0 5-16,0 0-3 0,0 0 2 0,0 0 3 15,0 0 4-15,0 0 1 0,0 0-5 0,-5 36-2 16,5-36 1-16,-3 12 1 0,3-12 2 0,0 14-7 15,0-14 5-15,3 12 0 0,-3-12-1 0,2 13-5 16,1-7 4-16,-3-6-2 0,6 11 2 0,-6-11 0 16,6 12 0-16,-6-12-2 0,7 8 0 0,-7-8 0 15,6 11-1-15,-6-11-3 0,6 12 0 0,-2-7-1 16,-4-5 3-16,0 0-5 0,9 10 1 0,-9-10 0 0,6 9-1 16,-1-3-1-16,-5-6-2 0,0 0 2 0,6 9 0 15,-6-9-1-15,0 0-1 0,6 7 0 16,-6-7 4-16,0 0-1 0,0 0 0 0,0 0-3 0,0 0-1 15,0 0 2-15,22-11 3 0,-11 2-3 0,2-2 0 16,-1 1 1-16,7-6-4 0,2-1 0 0,5-4 1 16,5-3 1-16,5-5-3 0,-1-2-10 0,12 0-7 15,-3 2-9-15,18-12-15 0,-16 10-14 0,15-5-25 16,-18 9-20-16,5-2-34 0,-3 2-32 0,-5 1-163 16,-1 0-357-16,-3 0 157 0</inkml:trace>
        </inkml:traceGroup>
        <inkml:traceGroup>
          <inkml:annotationXML>
            <emma:emma xmlns:emma="http://www.w3.org/2003/04/emma" version="1.0">
              <emma:interpretation id="{961D2477-DC37-46AB-B510-7573FD5E7AE9}" emma:medium="tactile" emma:mode="ink">
                <msink:context xmlns:msink="http://schemas.microsoft.com/ink/2010/main" type="inkWord" rotatedBoundingBox="10066,15612 10667,15609 10669,15974 10068,15977"/>
              </emma:interpretation>
            </emma:emma>
          </inkml:annotationXML>
          <inkml:trace contextRef="#ctx0" brushRef="#br0" timeOffset="2025.95">7952 14308 87 0,'0'0'107'0,"0"0"-8"0,0 0-9 15,0 0-4-15,0 0-6 0,0 0-10 16,0 0 5-16,-2-16-6 0,2 16 1 0,0 0-13 0,0 0-1 15,0 0 0-15,0 0-3 0,0 0 2 0,0 0-3 16,0 0 2-16,0 0-8 0,0 0 0 0,0 0 0 16,0 0-2-16,0 0 2 0,0 0-2 0,2-9-2 15,-2 9-1-15,0 0 2 0,0 0-6 0,0 0 7 16,0 0 1-16,0 0-6 0,0 0-2 0,0 0 3 16,0 0 1-16,0 0-7 0,0 0-1 0,0 0-1 15,0 0-5-15,0 0-3 0,0 0-5 0,0 0 0 16,0 0-4-16,0 0 1 0,0 0-5 0,0 0-1 15,0 0 1-15,0 0-5 0,0 0 7 0,0 0 5 16,0 0-4-16,0 0 0 0,0 0-2 0,-3 38 4 0,3-38-1 16,-3 17-1-16,3-17-2 0,-3 18 1 15,3-11-2-15,0-7 1 0,0 17-5 0,-3-9-3 0,3-8 3 16,3 15 0-16,-3-15 1 0,-3 16-1 0,6-8 2 16,-3-8-2-16,0 13 3 0,0-13 2 0,0 16-2 15,0-16-3-15,0 13 1 0,0-13-4 0,6 8 2 16,-6-8 3-16,3 11-5 0,-3-11 5 0,1 9 1 15,-1-9-5-15,0 0-1 0,9 5 1 0,-9-5 0 16,0 0 2-16,11 4 1 0,-11-4-2 0,0 0-2 16,0 0 1-16,22-10-1 0,-13 5 0 0,2 1 1 15,2-7-4-15,2 1 4 0,4-6-3 0,2 4 1 16,0-3 0-16,3-4-2 0,12-2-8 0,-2-2-14 16,3-3-7-16,-1 6-18 0,3-5-18 0,0 1-21 15,-1-4-22-15,4 4-48 0,-6-1-184 0,0-1-365 16,3 3 162-16</inkml:trace>
        </inkml:traceGroup>
        <inkml:traceGroup>
          <inkml:annotationXML>
            <emma:emma xmlns:emma="http://www.w3.org/2003/04/emma" version="1.0">
              <emma:interpretation id="{2B0CC45C-F66F-4760-8FC5-45B9209CBDFF}" emma:medium="tactile" emma:mode="ink">
                <msink:context xmlns:msink="http://schemas.microsoft.com/ink/2010/main" type="inkWord" rotatedBoundingBox="11642,15542 12331,15539 12333,15986 11644,15989"/>
              </emma:interpretation>
            </emma:emma>
          </inkml:annotationXML>
          <inkml:trace contextRef="#ctx0" brushRef="#br0" timeOffset="4359.92">9563 14108 48 0,'0'0'104'0,"0"-14"-11"0,0 14-15 16,0 0 9-16,0 0-8 0,0 0-5 0,0 0-3 15,0 0-8-15,0 0-4 0,0 0-2 16,0 0-7-16,0 0 2 0,0 0-8 0,0 0 9 0,0 0-4 16,0 0-4-16,0 0 2 0,0 0-7 15,0 0 3-15,0-13 4 0,0 13-5 0,0 0 2 16,0 0-5-16,0 0 3 0,0 0-2 0,0 0-1 0,0 0 1 15,0 0-8-15,0 0 5 0,0 0-3 0,0 0-6 16,0 0-1-16,-6-10-3 0,6 10-2 0,0 0 2 16,0 0-6-16,0 0 0 0,0 0 4 0,0 0 3 15,0 0 3-15,0 0-5 0,0 0 8 0,-12 31-6 16,10-20 6-16,2-11-2 0,-6 18 2 0,5-3-4 16,-4-3 0-16,4 3-5 0,-2 0 2 0,-2-1 0 15,4 1-5-15,1 2-2 0,-3-1-1 0,3-1-4 16,-2 1-1-16,2-1 0 0,0 1-2 0,0-3-3 15,2 1 5-15,-2-1-2 0,3 0 2 0,0 2-6 0,0-3 2 16,0-1 0-16,-2 0-2 0,4-1-10 0,-1 2-11 16,-1-3-18-16,-1 2-16 0,1-2-16 15,4-3-18-15,-2 4-19 0,-1 0-24 0,2-2-26 16,-1-1-134-16,-5-7-311 0,8 12 138 0</inkml:trace>
          <inkml:trace contextRef="#ctx0" brushRef="#br0" timeOffset="7140.6">9953 14113 28 0,'0'0'132'0,"0"0"-9"16,-21 22-10-16,21-22-6 0,0 0-3 0,-10 11-8 16,10-11-6-16,-6 5-8 0,6-5 0 0,-3 7-6 15,3-7-11-15,-10 13 0 0,10-13-6 0,-9 7-8 16,3 0-1-16,6-7-4 0,-12 11 1 0,7-8-6 0,5-3-3 15,-12 11-3-15,5-8-1 0,7-3-6 16,-13 14 1-16,8-11-9 0,5-3 0 0,-6 11 0 16,6-11-5-16,-7 11-2 0,7-11-1 0,-6 7 5 0,6-7 0 15,-6 7-6-15,6-7-4 0,0 0 2 0,-3 10-1 16,3-10-3-16,0 0 2 0,0 0 5 0,0 0-5 16,0 0 4-16,0 0-5 0,0 0-1 0,0 0 4 15,0 0-7-15,9 13 2 0,-9-13 3 0,0 0-4 16,18 1-2-16,-18-1-8 0,14 0 15 0,-14 0-7 15,21 2 3-15,-9 0-2 0,3-2 3 0,-1 3-2 16,-1 0 0-16,3 0-3 0,-1-2 1 0,0 3 1 16,2 2-1-16,-7-2 1 0,8-1-3 0,-3 1 2 15,3 1-3-15,-5-1-6 0,1 0-9 0,-1 1-3 16,-1-2-18-16,-2 3-3 0,7 2-1 0,-8-6-23 16,4 3 0-16,-2 0-18 0,-1-1-23 0,4 0-129 15,-6-3-254-15,7 1 112 0</inkml:trace>
        </inkml:traceGroup>
      </inkml:traceGroup>
    </inkml:traceGroup>
    <inkml:traceGroup>
      <inkml:annotationXML>
        <emma:emma xmlns:emma="http://www.w3.org/2003/04/emma" version="1.0">
          <emma:interpretation id="{409A9A26-4121-4D6B-B106-42929F6D1061}" emma:medium="tactile" emma:mode="ink">
            <msink:context xmlns:msink="http://schemas.microsoft.com/ink/2010/main" type="paragraph" rotatedBoundingBox="7777,16948 11226,16968 11223,17509 7774,174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5868A88-CAB4-4045-8FA5-A355F78AD4B4}" emma:medium="tactile" emma:mode="ink">
              <msink:context xmlns:msink="http://schemas.microsoft.com/ink/2010/main" type="line" rotatedBoundingBox="7777,16948 11226,16968 11223,17509 7774,17489"/>
            </emma:interpretation>
          </emma:emma>
        </inkml:annotationXML>
        <inkml:traceGroup>
          <inkml:annotationXML>
            <emma:emma xmlns:emma="http://www.w3.org/2003/04/emma" version="1.0">
              <emma:interpretation id="{8E1252DC-7373-4042-A26F-9E2648A43649}" emma:medium="tactile" emma:mode="ink">
                <msink:context xmlns:msink="http://schemas.microsoft.com/ink/2010/main" type="inkWord" rotatedBoundingBox="7777,16948 9344,16957 9341,17498 7774,17489"/>
              </emma:interpretation>
            </emma:emma>
          </inkml:annotationXML>
          <inkml:trace contextRef="#ctx0" brushRef="#br0" timeOffset="51530.87">5661 15599 121 0,'0'0'127'0,"3"-11"-8"15,-3 11-12-15,0 0-3 0,5-7-12 0,-5 7 0 0,0 0-10 16,0 0-7-16,6-9-10 0,-6 9-1 0,0 0-3 16,6-8-8-16,-6 8-3 0,0 0-19 15,7-8 6-15,-7 8 2 0,6-4-10 0,-6 4 4 16,0 0-7-16,13-8 0 0,-13 8-3 0,6-9-5 0,-6 9 0 16,9-6-2-16,-9 6-1 0,14-5-2 0,-14 5-1 15,13-9 2-15,-7 7-8 0,8 0 0 16,-14 2 3-16,19-7-3 0,-12 5 0 0,5 1 3 0,5-2-10 15,-1 2 8-15,-2-5 4 0,3 5-8 0,-6-2-5 16,2 2 4-16,-1-2 1 0,-1 2 1 0,-11 1-3 16,22-3-3-16,-15 3-2 0,-7 0 2 0,20 1 3 15,-20-1-2-15,12 2 1 0,-12-2 0 0,0 0-1 16,13 8 1-16,-13-8 0 0,3 8 5 0,-3-8-2 16,0 12 7-16,0-12-7 0,0 14 1 0,0-14-2 15,-3 16 2-15,-3-4 0 0,3-4 3 0,2 3-1 16,-5 0 1-16,0 2 0 0,1 1 2 0,-1 1-3 15,0-3-3-15,-1 2 3 0,1 1-1 0,-3-1-8 16,5-1 13-16,-8 2-9 0,4-2 11 0,2 0 0 0,-3-2-1 16,2 4-4-16,-5-1 0 0,4-1-1 15,-3 1 2-15,3 1-3 0,-5-1-3 0,1-1 4 16,1 2-2-16,-1-2-2 0,2-2 4 0,-4 3-4 16,6 0-2-16,-6 0 5 0,2-5-2 0,5 0-5 0,-7 1 8 15,5 0-1-15,3-3-1 0,-1 3-4 16,-2-6 5-16,9-4 0 0,-13 12-9 0,10-9 3 0,3-3 8 15,-11 8-6-15,11-8 2 0,0 0-2 0,-6 7 4 16,6-7 1-16,0 0-3 0,0 0-3 0,-9 6 5 16,9-6-3-16,0 0 2 0,0 0 1 0,0 0-3 15,0 0 2-15,0 0-4 0,0 0-10 0,0 0 6 16,0 0 0-16,0 0 2 0,12-37 0 0,-9 28 0 16,-3 9-7-16,14-11-3 0,-8 4 6 0,-6 7 0 15,13-10 0-15,-7 5 0 0,1 0 5 0,-7 5-3 16,15-10 1-16,-4 6-2 0,-4 0 5 0,5 0-5 15,-4 0 4-15,-8 4-4 0,19-6 5 0,-10 5-3 16,-9 1 0-16,19-2-2 0,-19 2 3 0,20 2 1 16,-20-2 0-16,16 0 0 0,-16 0 5 0,17 4-1 15,-12-3-8-15,-5-1 2 0,17 6 3 0,-11-5 0 16,-6-1-5-16,13 10 13 0,-7-7-14 0,2 1 6 16,1 2 3-16,-9-6-6 0,13 5 8 0,-4-2 2 15,-2 3-2-15,-7-6 6 0,20 4-5 0,-11-3 4 16,-9-1 0-16,21 0 5 0,-9 3-5 0,-2 0 0 15,-10-3 8-15,22 0-7 0,-10 0-2 0,-12 0-1 16,17 0 1-16,-17 0 2 0,16 2 0 0,-16-2 1 16,17-2-4-16,-17 2-8 0,10 0 3 0,-10 0 1 0,0 0 1 15,19 0 0-15,-19 0-2 0,9-3 1 0,-9 3-1 16,0 0-2-16,14 3-5 0,-14-3-3 0,0 0-10 16,0 0-4-16,13 2-15 0,-13-2-15 0,0 0-18 15,0 0-19-15,0 0-25 0,12 0-44 0,-12 0-81 16,0 0-257-16,0 0 114 0</inkml:trace>
          <inkml:trace contextRef="#ctx0" brushRef="#br0" timeOffset="52069.67">6352 15572 42 0,'0'0'129'15,"19"-1"-2"-15,-11 1-12 0,-8 0-12 0,25-4 3 16,-13 1-17-16,1 3-2 0,1 0-6 0,-1-1-6 0,2 1-5 15,-2 0-7-15,-13 0-7 0,20 1-12 16,-20-1 5-16,13-1-7 0,-13 1-3 0,17 1-5 16,-17-1-3-16,13 0-5 0,-13 0-1 0,0 0-8 0,15 0 15 15,-15 0-15-15,0 0-2 0,13 7-1 0,-13-7-4 16,8 3 3-16,-8-3-2 0,0 0-2 0,0 0-3 16,12 3 2-16,-12-3-8 0,0 0 5 0,10 0-16 15,-10 0-8-15,9 5-15 0,-9-5-3 0,11 4-14 16,-11-4-24-16,12 1-7 0,-12-1-24 0,0 0-91 15,13 0-211-15,-13 0 94 0</inkml:trace>
          <inkml:trace contextRef="#ctx0" brushRef="#br0" timeOffset="52356.81">6540 15651 143 0,'0'0'141'0,"7"14"-6"0,-1-8-9 0,0 4-6 16,1-1-14-16,-1 3-2 0,0-4-8 0,0 6-7 15,-1 0-6-15,1-4-8 0,-3 1-8 0,1-1-1 16,-4-10-13-16,0 21-2 0,3-13-6 0,0 2-5 0,-3 0 2 16,0-10-3-16,0 24 0 0,0-16-9 15,0-8-2-15,0 18-5 0,0-18 0 0,-6 14-1 16,6-14-1-16,0 17-2 0,0-17-3 0,-4 10-2 15,4-10-1-15,0 14-2 0,0-14 0 0,0 0 0 16,-3 13-9-16,3-13-3 0,0 0-10 0,3 11-8 0,-3-11-14 16,4 8-7-16,-4-8-7 0,0 0-9 15,6 11-14-15,-6-11-21 0,0 0-15 0,9 4-133 0,-9-4-258 16,0 0 114-16</inkml:trace>
          <inkml:trace contextRef="#ctx0" brushRef="#br0" timeOffset="52861.77">6871 15606 96 0,'0'0'94'16,"0"0"-17"-16,0 0 5 0,0 0-7 0,0 0 3 16,0 0 3-16,0 0 1 0,0 0-4 0,0 0-5 15,0 0-3-15,0 0-3 0,-3 33 2 0,3-33-2 16,0 15-7-16,0-15 2 0,0 16-9 0,-3-7 1 16,3-9-4-16,-5 19-7 0,5-10-2 0,-3 1-5 15,3-10 0-15,-3 17 2 0,3-7-12 0,0-10 0 16,-3 19 1-16,0-9-4 0,3-10 0 0,0 17-4 15,0-9 6-15,0-8-5 0,-1 17-8 0,1-17 2 16,0 14 2-16,0-14-4 0,-3 17-1 0,3-17-2 16,0 13 0-16,0-13-4 0,0 12 2 0,0-12 4 0,3 11-4 15,-3-11 3-15,1 13-4 0,-1-13-2 16,0 0 6-16,0 11-5 0,0-11 2 0,6 7-2 16,-6-7-2-16,0 0 4 0,6 11-7 0,-6-11 4 15,8 6 0-15,-8-6-4 0,15 4 5 0,-15-4-1 0,17 0 0 16,-2 2-5-16,-1-1 5 0,2-1-1 0,1 0 0 15,2 0 8-15,0-1-12 0,1 1-9 0,-1-2 12 16,-2 2-1-16,2 0 1 0,0 0-3 0,1 0 1 16,-4 0-3-16,1 2-2 0,-3-2-19 0,0 0-10 15,-4 0-20-15,-10 0-11 0,20 1-19 0,-11 1-27 16,-9-2-152-16,0 0-284 0,0 0 126 0</inkml:trace>
        </inkml:traceGroup>
        <inkml:traceGroup>
          <inkml:annotationXML>
            <emma:emma xmlns:emma="http://www.w3.org/2003/04/emma" version="1.0">
              <emma:interpretation id="{122515B6-DFD7-4850-AB9E-DC3D633D0941}" emma:medium="tactile" emma:mode="ink">
                <msink:context xmlns:msink="http://schemas.microsoft.com/ink/2010/main" type="inkWord" rotatedBoundingBox="9843,17004 11226,17013 11223,17433 9841,17425"/>
              </emma:interpretation>
            </emma:emma>
          </inkml:annotationXML>
          <inkml:trace contextRef="#ctx0" brushRef="#br0" timeOffset="54586.78">7765 15671 110 0,'0'0'109'0,"0"0"-27"0,0 0 2 0,0 0 1 0,0 0-10 15,0 0 0-15,0 0-3 0,-2-6 1 16,2 6-3-16,0 0-12 0,0 0 7 0,0 0-10 0,-8-10 1 16,8 10-1-16,0 0-5 0,0 0 2 0,0 0-4 15,0 0-12-15,0-15 4 0,0 15-6 16,0 0-3-16,0 0-1 0,5-12-3 0,-5 12-3 16,4-10 2-16,-4 10-6 0,1-10-5 0,-1 10-1 0,12-10-1 15,-7 4 5-15,-5 6-10 0,9-10 2 0,-9 10-5 16,9-8 5-16,-2 1-6 0,-7 7 4 0,15-6-6 15,-10 2 7-15,-5 4-5 0,16-4 3 0,-16 4-2 16,13-3-1-16,-13 3-2 0,12-4 4 0,-12 4-5 16,14-6 2-16,-14 6-1 0,9-1-10 0,-9 1 4 15,10-4 6-15,-10 4 1 0,0 0 1 0,0 0-4 16,17 0 13-16,-17 0-16 0,0 0-4 0,0 0 5 16,15 7 6-16,-15-7-6 0,4 4-4 0,-4-4 9 15,3 10-6-15,-3-10 5 0,3 11 2 0,-3-11 1 16,0 15-4-16,0-15-1 0,-6 17 1 0,6-17-3 15,-3 19-5-15,2-7 9 0,-4-2 0 0,1 4-2 16,-2-1 3-16,0-2-3 0,-2 2 6 0,5-2-8 16,-3-1 4-16,0 5-2 0,-4-4 6 0,4-4-3 0,1 4 5 15,-1 2-9-15,-1-6 3 0,-2 7 2 0,2-6-1 16,4 0 0-16,-9 4 2 0,7 3-8 16,-1-6 4-16,-3-1 3 0,3-1-3 0,-1 4 3 15,-1-2-3-15,-1-2-5 0,6 1 1 0,-4 1 5 0,1-2 5 16,6-7-7-16,-9 11 3 0,5-7-3 0,4-4 2 15,-9 11-3-15,9-11 10 0,-6 6-6 16,6-6-3-16,0 0-2 0,-8 10 4 0,8-10 1 0,0 0-2 16,-9 4 6-16,9-4-7 0,0 0 0 0,0 0 1 15,0 0 0-15,0 0 0 0,0 0-4 0,0 0 5 16,0 0-9-16,0 0 1 0,0 0-4 0,0 0-2 16,0 0 3-16,0 0 0 0,0 0-5 15,0 0 1-15,0 0 4 0,17-28-2 0,-11 25-6 0,-6 3 6 16,13-10 3-16,-4 9-4 0,-2-3 1 0,5-2 3 15,-12 6 4-15,20-7 0 0,-13 4-1 0,7-1 3 16,-5 0-2-16,7 1 7 0,0 0-4 0,-4 2 3 16,2-1 4-16,-2 1-7 0,0-2 6 0,3 3-4 15,-5-1-1-15,-10 1 4 0,22 0 1 0,-13 1 2 16,-9-1-8-16,20 3 10 0,-10-2-4 0,-10-1 9 16,15 3-7-16,-15-3-4 0,14 3 1 0,-7-3 1 15,-7 0 1-15,0 0-5 0,16 3 3 0,-16-3-2 16,0 0 5-16,9 4-13 0,-9-4 8 0,0 0 2 0,9 4-4 15,-9-4-7-15,0 0-3 0,8 3-11 0,-8-3-7 16,0 0-16-16,0 0-16 0,0 0-10 16,0 0-19-16,0 0-18 0,0 0-102 0,0 0-225 15,0 0 99-15</inkml:trace>
          <inkml:trace contextRef="#ctx0" brushRef="#br0" timeOffset="54998.78">8228 15624 90 0,'0'0'138'0,"10"-1"-10"0,-10 1-5 0,17-4-8 15,-17 4-11-15,16-1-5 0,-4 0-1 0,-12 1-8 16,21 1-5-16,-9-1-7 0,0-1-1 0,-12 1-7 16,27 0-4-16,-15-1-5 0,4 1 0 0,-3 0-10 15,4-3-2-15,-1 3-6 0,-2 0-2 0,-1-4-2 16,-1 4-1-16,-12 0-6 0,24 0-4 0,-8-1-2 15,-4 2-4-15,2-1-2 0,-14 0 0 0,20-1-3 16,-9 1-1-16,-11 0-1 0,16 0-3 0,-16 0-3 16,14 0-5-16,-14 0-16 0,0 0-4 0,16 0-18 0,-16 0-10 15,0 0-8-15,0 0-11 0,0 0-15 16,0 0-11-16,0 0-16 0,0 0-16 0,0 0-105 16,-36 20-243-16,27-20 108 0</inkml:trace>
          <inkml:trace contextRef="#ctx0" brushRef="#br0" timeOffset="55338.6">8407 15691 140 0,'3'11'130'0,"0"-3"-10"0,-3-8-4 0,6 17 1 16,-5-10-12-16,2 3 3 0,0-2-7 0,3 3-5 15,-3-3-11-15,-1 1-10 0,2 2-1 0,-2 0-8 16,4 2-8-16,-5 0-3 0,4-5-6 0,-4 2-6 15,-1-10-2-15,4 17-5 0,-4-17 1 0,2 14-9 16,-2-14 0-16,0 15-9 0,0-15 5 0,0 13-2 16,0-13-5-16,0 0 0 0,0 15-1 0,0-15-1 15,0 0-1-15,-2 10-2 0,2-10-1 0,0 0-15 16,0 11-16-16,0-11-2 0,0 0-12 0,0 0 1 16,0 0-15-16,0 0-13 0,12 3-16 0,-12-3-10 15,0 0-17-15,0 0-128 0,23-14-249 0,-13 4 111 16</inkml:trace>
          <inkml:trace contextRef="#ctx0" brushRef="#br0" timeOffset="55716.56">8699 15634 149 0,'0'0'151'0,"0"0"-18"15,2-11-9-15,-2 11-10 0,0 0-17 0,0 0-1 0,0 0-15 16,0 0-8-16,0 0-2 0,0 0-5 0,0 0 1 16,0 0-3-16,13 28 0 0,-13-28-6 0,4 16 3 15,-4-7-8-15,0-9-1 0,2 20-9 0,-1-9-2 16,-1-1-9-16,3 2 3 0,-3 3-5 0,0-4 0 16,0 3 0-16,0-3-9 0,0-11 2 0,0 22-2 15,-3-13-2-15,3-9-1 0,0 21 3 0,-1-11-5 16,1-10 1-16,-2 15-3 0,0-4 0 0,2-11-3 15,-2 14 0-15,2-14 3 0,-1 17-5 0,1-17-2 16,-2 9 3-16,2-9-2 0,0 0-2 0,-6 12-1 16,6-12-2-16,0 0-3 0,0 12 5 0,0-12 1 15,0 0-4-15,0 0-6 0,0 0 16 0,0 9-5 16,0-9-1-16,0 0-3 0,0 0 0 0,0 0 2 16,19-1-1-16,-19 1 2 0,15-1-5 0,-15 1 4 15,20-7-1-15,-7 1-2 0,5 3 1 0,0-1-3 16,7-3-2-16,-5 3 7 0,7 1-3 0,-8-1-1 0,6 2-1 15,-1-2 2-15,2 4-13 0,-7-1-7 16,0-1-8-16,1 0-10 0,-5 4-13 0,2 1-23 0,-5-3-12 16,-3 4-34-16,2-2-42 0,-11-2-105 0,0 0-287 15,0 0 128-15</inkml:trace>
        </inkml:traceGroup>
      </inkml:traceGroup>
    </inkml:traceGroup>
  </inkml:traceGroup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7:04:00.74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D004251-E7F5-443C-B8BF-D79A86383131}" emma:medium="tactile" emma:mode="ink">
          <msink:context xmlns:msink="http://schemas.microsoft.com/ink/2010/main" type="writingRegion" rotatedBoundingBox="13303,17000 16014,17000 16014,17645 13303,17645"/>
        </emma:interpretation>
      </emma:emma>
    </inkml:annotationXML>
    <inkml:traceGroup>
      <inkml:annotationXML>
        <emma:emma xmlns:emma="http://www.w3.org/2003/04/emma" version="1.0">
          <emma:interpretation id="{BD2D2643-12EA-40E4-9915-F9B1A8F6D198}" emma:medium="tactile" emma:mode="ink">
            <msink:context xmlns:msink="http://schemas.microsoft.com/ink/2010/main" type="paragraph" rotatedBoundingBox="13303,17000 16014,17000 16014,17645 13303,1764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CB5CBE6-EC1A-4024-83FA-77ACEAD6529B}" emma:medium="tactile" emma:mode="ink">
              <msink:context xmlns:msink="http://schemas.microsoft.com/ink/2010/main" type="line" rotatedBoundingBox="13303,17000 16014,17000 16014,17645 13303,17645"/>
            </emma:interpretation>
          </emma:emma>
        </inkml:annotationXML>
        <inkml:traceGroup>
          <inkml:annotationXML>
            <emma:emma xmlns:emma="http://www.w3.org/2003/04/emma" version="1.0">
              <emma:interpretation id="{48858652-46F2-4124-B714-9AE4CF935A88}" emma:medium="tactile" emma:mode="ink">
                <msink:context xmlns:msink="http://schemas.microsoft.com/ink/2010/main" type="inkWord" rotatedBoundingBox="13303,17000 16014,17000 16014,17645 13303,17645"/>
              </emma:interpretation>
            </emma:emma>
          </inkml:annotationXML>
          <inkml:trace contextRef="#ctx0" brushRef="#br0">11175 15571 99 0,'0'0'109'0,"15"-18"-8"16,-15 18-7-16,0 0-8 0,15-3-4 0,-8-1-9 15,-7 4-5-15,15-6 2 0,-3 5-12 0,-3-3 3 16,-9 4-12-16,25-2-6 0,-10 1 9 0,3 1-12 16,1-2-6-16,7 1 2 0,-2 2 0 0,2-1-6 15,4-1-6-15,3 2 1 0,-5 1-3 0,11 1-5 16,2-3-2-16,-9 4-1 0,-2-1-5 0,9 1 1 15,-8 3 0-15,-2-3 3 0,-3 2-6 0,4-2 1 16,-3 3-3-16,-2-4 2 0,-2 4 2 0,-4 1-4 16,1-6 1-16,-4 2-1 0,-4 0-3 0,0-1-1 15,-3 0 11-15,1 1-12 0,-2 0 3 0,-8-4-6 16,15 7 6-16,-9-4-5 0,1 1-2 0,-7-4 3 16,8 7-1-16,-8-7 4 0,8 11-5 0,-6-4 1 15,-2-7 1-15,7 13 4 0,-5-5 1 0,1-1 4 16,-3-7 6-16,1 24 1 0,-1-17 4 0,0 6-2 15,0-2 3-15,0 3 0 0,-1-2-1 0,2 0 6 16,-2 6-4-16,1-6 3 0,-3 3-4 0,1-1 1 16,1 1 1-16,1-1 0 0,-5 0-2 0,4-2 1 0,-4 3 3 15,4 0 1-15,-3-1-8 0,1-4-3 16,1 7-1-16,-2-6 0 0,2-1-2 0,2-10 3 0,-6 19 3 16,2-8-5-16,2-2-2 0,2-9-3 0,-7 17 6 15,5-10 1-15,2-7-8 0,-6 18-4 0,3-8 4 16,3-10-1-16,-6 14 2 0,5-7 1 0,1-7-5 15,-6 12 2-15,6-12 3 0,-6 16-13 0,6-16-9 16,0 9-12-16,0-9-7 0,-3 11-14 0,3-11-8 16,0 0-15-16,3 15-16 0,-3-15-23 0,9 10-31 15,-6-4-101-15,-3-6-259 0,13 1 115 0</inkml:trace>
          <inkml:trace contextRef="#ctx0" brushRef="#br0" timeOffset="287.08">11849 15912 20 0,'0'0'132'0,"21"-3"-8"16,-5 2-1-16,4-1-6 0,5 1 0 0,0-2-7 15,4 2-1-15,2-1-8 0,0 2-4 0,11-4-3 0,-11 4-11 16,1-1-11-16,-3 1 0 0,-3-2-7 0,-7 5-6 16,2-3-5-16,-4 4-6 0,2-4-5 15,-3 2-7-15,-1-1-9 0,-6 2-13 0,-9-3-14 0,20 4-16 16,-13-1-21-16,2-2-10 0,-9-1-25 0,15 3-11 16,-15-3-22-16,12 4-122 0,-12-4-245 0,0 0 109 15</inkml:trace>
          <inkml:trace contextRef="#ctx0" brushRef="#br0" timeOffset="607.08">12811 15738 103 0,'10'0'144'0,"7"0"-13"0,-1 0-5 0,2-4-10 16,7 4-8-16,-5 0-10 0,-1-1-8 0,2 1-3 15,-2-2-7-15,-2 2-15 0,-1-2-1 0,-1 0-11 16,-15 2 3-16,20 0-10 0,-12 0-8 0,-8 0-6 0,14 0-17 15,-14 0-15-15,12 0-11 0,-12 0-11 16,0 0-23-16,0 0-9 0,0 0-20 0,0 0-14 16,0 0-105-16,0 0-210 0,0 0 93 0</inkml:trace>
          <inkml:trace contextRef="#ctx0" brushRef="#br0" timeOffset="836.09">12944 15797 43 0,'3'14'153'16,"-3"-14"-6"-16,3 15-9 0,0-8-9 0,-3-7-10 16,5 14-9-16,-5-4-7 0,6-3-9 0,-4 3-11 15,-2-10-8-15,6 18 1 0,-6-9-12 0,4 2-11 16,-4 0-1-16,2-2-6 0,-2-9-1 0,1 19-9 16,2-9-1-16,-3-10-11 0,-3 18 5 0,6-11-6 15,-3-7-10-15,0 17-11 0,0-17-18 0,-4 15-3 16,4-15-14-16,-2 13-16 0,2-13-11 15,-3 12-13-15,3-12-14 0,-3 6-21 0,3-6-101 0,0 0-224 16,0 0 100-16</inkml:trace>
          <inkml:trace contextRef="#ctx0" brushRef="#br0" timeOffset="1310.21">13316 15717 120 0,'-9'-5'139'0,"9"5"-18"0,0 0-5 16,0 0-11-16,0 0-4 0,0 0-12 0,0 0-5 0,0 0-2 15,0 0-9-15,14 26-2 0,-14-26-6 0,7 15 0 16,-4-5-7-16,0-2 1 0,2 1-8 15,-1 1-4-15,1 2-4 0,-4-3-6 0,2 2-5 16,2 2 9-16,-4 2-7 0,2-6-7 0,-3 2-7 0,0 0 9 16,3 2-4-16,-3-13-8 0,0 18 3 0,0-6 1 15,0-12-7-15,3 20 4 0,-6-10-1 0,3-10-3 16,-1 16 2-16,1-16-7 0,0 16 3 0,0-16 0 16,0 15-6-16,0-15 1 0,0 17 1 0,-2-10 7 15,2-7-11-15,0 0 6 0,-3 18-7 0,3-18 5 16,3 9-2-16,-3-9 2 0,0 0-2 0,3 14 2 15,-3-14-8-15,6 8 4 0,-6-8 1 0,14 2 3 16,-3 2-4-16,-2-3-2 0,5-1 2 0,2 0 10 16,5-1-9-16,-4-3-1 0,12 9-3 0,-2-10 4 15,2 5 1-15,2-1-6 0,11 1 4 0,-2-1-1 16,0-3-7-16,-14 4 8 0,3 0-1 0,-2 0 0 16,-10-3-1-16,2 3-6 0,-4 0-13 0,1 2-18 15,-7-2-33-15,-9 0-15 0,18 1-27 0,-18-1-48 16,0 0-109-16,0 0-287 0,0 0 127 0</inkml:trace>
        </inkml:traceGroup>
      </inkml:traceGroup>
    </inkml:traceGroup>
  </inkml:traceGroup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7:06:57.48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E2470D0-B215-402C-B181-6FCC2BC0039B}" emma:medium="tactile" emma:mode="ink">
          <msink:context xmlns:msink="http://schemas.microsoft.com/ink/2010/main" type="inkDrawing" rotatedBoundingBox="20054,13652 22396,13621 22397,13703 20055,13734" shapeName="Other"/>
        </emma:interpretation>
      </emma:emma>
    </inkml:annotationXML>
    <inkml:trace contextRef="#ctx0" brushRef="#br0">8 30 2 0,'0'0'129'0,"0"0"-17"0,0 0-2 0,0-24-2 16,0 24-6-16,0 0-4 0,0 0-8 0,0 0-5 16,0 0-2-16,0 0-6 0,0 0-4 0,0 0-2 15,0 0 0-15,0 0-10 0,0 0-1 0,-8-7-7 16,8 7 1-16,0 0-1 0,0 0-2 0,0 0-4 16,0 0 0-16,0 0-4 0,0 0-3 0,0 0-5 15,0 0 1-15,0 0-9 0,0 0-1 0,0 0-4 16,0 0 0-16,0 0-5 0,0 0-4 0,0 0 4 15,0 0-8-15,0 0 3 0,0 0 0 0,0 0-1 16,0 0-4-16,26 0 1 0,-26 0-3 0,0 0 1 16,0 0 1-16,19 4-3 0,-19-4-2 0,10 2 2 15,-10-2 1-15,12 3-1 0,-4 1 0 0,-8-4-4 0,16 4 0 16,-16-4 1-16,15 1 4 0,-7 1-6 16,-8-2 7-16,19 1-2 0,-19-1-2 0,15 5 1 15,-8-3-3-15,-7-2-3 0,18 3-2 0,-9-1 7 0,-9-2-1 16,17 5 1-16,-10-2-5 0,-7-3 7 0,15 1-5 15,-15-1-2-15,16 4 6 0,-16-4-1 0,15 2-1 16,-7-1-3-16,-8-1 4 0,18 3-1 0,-18-3-2 16,19 0 0-16,-11 1 1 0,-8-1 0 0,19 0-2 15,-19 0-1-15,16 3 3 0,-5-2 3 0,-11-1-3 16,16 0 0-16,-16 0 5 0,18 0-6 0,-9 2 4 16,-9-2-4-16,18 0 1 0,-18 0-1 0,18-2 5 15,-18 2-9-15,18-1 4 0,-8-2-1 0,-10 3-4 0,18 0 8 16,-9 3 0-16,-9-3-1 0,18-3 5 15,-18 3-6-15,19 0 0 0,-19 0 3 0,15-1 0 16,-15 1-11-16,15 0 6 0,-15 0 3 0,14 0-1 0,-14 0 6 16,13 0-4-16,-13 0-8 0,16 0 7 0,-16 0 1 15,0 0-2-15,18 1-1 0,-18-1 0 0,14 0 1 16,-14 0 1-16,16 0-6 0,-16 0 6 0,15 0 1 16,-15 0 2-16,15 0-5 0,-15 0 0 0,18-1 3 15,-6 1-6-15,3-1 8 0,-15 1-4 0,21-2 1 16,-10 2-2-16,1-1 1 0,-12 1 0 0,20 0 1 15,-20 0-1-15,19-2 1 0,-10 0 1 0,-9 2-4 16,18-3-4-16,-18 3 3 0,15 0 5 0,-15 0-3 16,18-3 5-16,-18 3-6 0,13-2 0 0,-13 2 2 15,17 0 0-15,-17 0 3 0,19 0-3 0,-19 0 0 0,15 0 0 16,-15 0 5-16,16 0-7 0,-16 0 1 16,21 2 2-16,-13-2-1 0,-8 0 3 0,18-2-4 0,-18 2 1 15,19 0 0-15,-19 0 1 0,16 0 0 16,-4 0-8-16,-12 0 7 0,23-1 5 0,-10 1-4 0,-1 0 0 15,-12 0 0-15,19 0 5 0,-4-2-4 0,-15 2 2 16,23 0 1-16,-8-2 4 0,-3 2-6 0,-12 0 4 16,22 0 2-16,-12 0 1 0,5 0-5 0,-3 0 4 15,-12 0-1-15,23 0-3 0,-11 0 2 0,-12 0-2 16,20 0 6-16,-8-3-5 0,-12 3 2 0,23-2-2 16,-7 1 2-16,-7 0-9 0,6 1 12 0,-15 0 1 15,24-3-3-15,-9 3-1 0,-3-1-2 0,-12 1 1 16,21 0 2-16,-7-3-1 0,-2 0 2 0,-12 3-2 15,21 0-1-15,-7-1 3 0,-2 1 1 0,-12 0 0 16,23-2 3-16,-14 2-8 0,-9 0 6 0,24-2 1 0,-24 2 0 16,17-2-1-16,-7 2-5 0,-10 0 2 0,17 0 1 15,-7-1-2-15,-10 1 3 0,16 0-10 16,-16 0 10-16,18-2-7 0,-18 2 4 0,15 0-1 0,-15 0-2 16,14 0-1-16,-14 0-1 0,19-2 3 0,-19 2-6 15,13 0 2-15,-13 0 1 0,20 0 0 0,-20 0 0 16,18 0 0-16,-18 0-9 0,16 0 8 0,-16 0 0 15,20 2 0-15,-20-2-2 0,17-2 1 0,-8 2 5 16,-9 0-7-16,20 2 5 0,-20-2-1 0,18 0 1 16,-18 0 1-16,13 0-4 0,-13 0 4 0,16 0-1 15,-16 0-1-15,17 2 0 0,-17-2 1 0,10 0-1 16,-10 0 0-16,14 1-3 0,-14-1-4 0,15 0 7 16,-15 0 0-16,15 0-1 0,-4 0-1 0,-11 0 4 15,17 0-4-15,-17 0 3 0,19 2-7 0,-19-2 4 16,20 0 0-16,-13 0-2 0,-7 0 0 0,20 0 4 15,-10 2-2-15,-10-2 2 0,16 2-1 0,-16-2 0 0,20 1 1 16,-20-1 3-16,15 0-3 0,-5 3 4 16,-10-3-1-16,15 1 3 0,-15-1 1 0,18 0 1 0,-11 2-5 15,-7-2 8-15,15 0-3 0,-15 0 5 0,18 0-3 16,-9 0-2-16,-9 0-1 0,17-2 0 0,-17 2-1 16,13 0-6-16,-13 0 3 0,16 0-2 0,-16 0 1 15,14 0-2-15,-14 0 3 0,16 2-7 0,-16-2 10 16,15 0 1-16,-15 0 1 0,12 0 1 0,-12 0 0 15,10 1 6-15,-10-1 1 0,0 0 0 0,12 3 4 16,-12-3 0-16,0 0 0 0,0 0 2 0,14 0-2 16,-14 0 2-16,0 0-3 0,0 0 4 0,0 0-4 15,0 0-3-15,0 0-2 0,0 0 1 0,0 0-1 16,0 0 3-16,13 0-4 0,-13 0-1 0,0 0-2 16,0 0 2-16,0 0 1 0,0 0 0 0,0 0-4 15,0 0 0-15,0 0-1 0,0 0-5 0,0 0-2 16,0 0 1-16,0 0 1 0,0 0-2 0,0 0 2 0,0 0-2 15,0 0-11-15,0 0-18 0,0 0-22 0,0 0-16 16,0 0-19-16,0 0-34 0,0 0-44 0,-40 14-56 16,18-10-220-16,-5 2-472 0,-3-2 209 0</inkml:trace>
  </inkml:traceGroup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7:07:15.16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AF36A58-0761-4B2B-A836-16E99692FB9A}" emma:medium="tactile" emma:mode="ink">
          <msink:context xmlns:msink="http://schemas.microsoft.com/ink/2010/main" type="inkDrawing" rotatedBoundingBox="20183,15136 22302,15178 22301,15223 20182,15181" semanticType="underline" shapeName="Other">
            <msink:sourceLink direction="with" ref="{872465F3-258B-4FCB-84E8-D29A20A1A4AC}"/>
          </msink:context>
        </emma:interpretation>
      </emma:emma>
    </inkml:annotationXML>
    <inkml:trace contextRef="#ctx0" brushRef="#br0">-7 34 36 0,'0'0'113'0,"0"0"-15"0,0 0-8 16,-10-2-14-16,10 2 3 0,0 0-3 0,0 0 0 15,0 0-14-15,0 0-3 0,0 0 3 0,0 0 0 0,0 0-5 16,0 0 4-16,0 0-5 0,0 0 4 0,0 0-2 15,0 0-1-15,0 0 2 0,0 0 5 16,0 0-4-16,0 0 1 0,0 0-6 0,0 0-1 0,0 0 0 16,0 0-5-16,0 0-3 0,0 0-4 0,0 0-3 15,0 0-5-15,0 0-3 0,0 0-5 0,0 0 2 16,0 0-5-16,0 0 1 0,13-15-4 0,-13 15 0 16,12-4-6-16,-12 4 2 0,19-6-2 0,-10 6 3 15,5-1-5-15,2-3-4 0,-3 4 3 0,2 0-4 16,0-2-2-16,2 2 2 0,-4 2 0 0,2-1-1 15,3-1-1-15,-6-1 1 0,-2 2 5 0,-10-1-8 16,26 0 1-16,-14 4-5 0,-2-4 3 0,2 2-1 16,-12-2-2-16,19 4-4 0,-8-4 4 0,-1 4 2 0,1-3 6 15,1 1-7-15,-2 0 1 0,2 0 2 16,0-1 0-16,1 1-3 0,2 3 5 0,0-4-2 16,-3-1 0-16,3 1 0 0,3 2-1 0,-3-3-6 0,3 0 5 15,-3 0 0-15,1 0 0 0,-1 0 2 16,0 1 1-16,1-1-2 0,-5 0-2 0,-11 0-1 0,24 0-4 15,-15 2 7-15,-9-2 0 0,20-2 0 0,-9 2 1 16,-11 0 1-16,15 2-3 0,-15-2-2 0,13 0 4 16,-13 0-7-16,17 0 4 0,-17 0 1 0,13 0-1 15,-13 0 0-15,9 2 3 0,-9-2 0 0,15 2-3 16,-15-2 1-16,18 0-1 0,-18 0 2 0,15 1 0 16,-8 2 1-16,-7-3 0 0,23 0 0 0,-13 0 0 15,0 1-1-15,5-1-1 0,-3 0 1 0,-12 0 3 16,21-1 0-16,-9 1 1 0,-12 0-4 0,22 1-2 15,-10-1-2-15,-1 2 4 0,-1-1-3 0,-10-1 4 16,21-1 0-16,-21 1-1 0,18 0 4 0,-18 0-6 0,21 1 7 16,-11-1-5-16,-10 0-5 0,17-1 4 0,-17 1 1 15,13-2 1-15,-13 2-1 0,18 0 4 16,-18 0-4-16,13 0 1 0,-13 0-2 0,18 0 1 0,-18 0 1 16,17 0-4-16,-17 0 2 0,18 0 0 0,-18 0-1 15,16 0-1-15,-4-1 1 0,-12 1-1 0,19 1 2 16,-11 1-1-16,-8-2 1 0,19-2-2 0,-19 2 6 15,20 2-5-15,-11-2 2 0,-9 0-2 0,19 0-1 16,-9 1 3-16,-10-1-3 0,20 0 0 0,-10 0 1 16,1 1 0-16,-11-1 0 0,18 0 1 0,-9 2-2 15,-9-2 1-15,14-2 3 0,-14 2-3 0,17 2 0 16,-17-2-9-16,15 4 8 0,-15-4 3 0,15 0-1 16,-15 0 0-16,13 0 2 0,-13 0-5 0,18 0 8 15,-11 1-2-15,-7-1-2 0,18 2-3 0,-18-2 1 16,15 0 2-16,-15 0 0 0,18 0 1 0,-18 0-4 15,15 0 9-15,-6 1 0 0,-9-1 1 0,18 0-2 0,-9 1 2 16,-9-1-2-16,16-1 0 0,-16 1-4 0,14-1 4 16,-14 1-3-16,15 0 4 0,-15 0-3 15,15 0-2-15,-15 0-1 0,16 1 3 0,-16-1-4 0,13 0 3 16,-13 0-12-16,12 0 12 0,-12 0-2 0,15 0 2 16,-15 0-3-16,15 1 3 0,-15-1 1 0,14 0-1 15,-14 0 1-15,13 0-2 0,-13 0 4 0,13-1-1 16,-13 1 1-16,14 0 2 0,-14 0-5 0,12-1 1 15,-12 1 5-15,0 0-1 0,15 0-2 0,-15 0-2 16,0 0 1-16,16 0 2 0,-16 0 0 0,10-2 2 16,-10 2 1-16,0 0-6 0,18-1 7 0,-18 1-4 15,0 0 1-15,14-6 0 0,-14 6-2 0,0 0-1 16,15 2 0-16,-15-2 2 0,12-3 0 0,-12 3-6 0,15 0 2 16,-15 0 2-16,16-1-2 0,-16 1 2 15,16-2-2-15,-16 2-4 0,17 0 3 0,-17 0-1 16,10-1 1-16,-10 1 0 0,17 0 0 0,-17 0 0 0,15 0-5 15,-15 0 6-15,13 0-4 0,-13 0 2 0,12-3 0 16,-12 3-2-16,0 0 5 0,16 0-2 16,-16 0 2-16,0 0-2 0,17-1 3 0,-17 1-3 0,13-2 1 15,-13 2 3-15,14-2 1 0,-14 2-2 0,0 0 1 16,14 0-2-16,-14 0 6 0,12-2-4 0,-12 2 5 16,0 0 0-16,20 0 2 0,-20 0-3 0,12 0 4 15,-12 0-2-15,0 0 1 0,16-1 0 0,-16 1 0 16,0 0-2-16,14 0 4 0,-14 0-3 0,0 0 3 0,11-3 3 15,-11 3-4-15,0 0 3 0,0 0 0 16,14-1-3-16,-14 1 2 0,0 0-1 0,0 0 0 16,0 0-1-16,0 0 1 0,0 0-5 0,0 0-2 0,0 0-6 15,0 0 6-15,12-2-4 0,-12 2-7 0,0 0-23 16,0 0-24-16,0 0-19 0,0 0-28 16,0 0-27-16,0 0-48 0,-33 14-75 0,23-10-149 0,-5-1-429 15,3 0 190-15</inkml:trace>
  </inkml:traceGroup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7:08:01.34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4893E23-0466-482D-A76C-9B69B1976E63}" emma:medium="tactile" emma:mode="ink">
          <msink:context xmlns:msink="http://schemas.microsoft.com/ink/2010/main" type="writingRegion" rotatedBoundingBox="1212,735 28004,55 28079,3033 1287,3713"/>
        </emma:interpretation>
      </emma:emma>
    </inkml:annotationXML>
    <inkml:traceGroup>
      <inkml:annotationXML>
        <emma:emma xmlns:emma="http://www.w3.org/2003/04/emma" version="1.0">
          <emma:interpretation id="{8FFA50B8-9B26-4BBE-A253-C1FC3CDCD096}" emma:medium="tactile" emma:mode="ink">
            <msink:context xmlns:msink="http://schemas.microsoft.com/ink/2010/main" type="paragraph" rotatedBoundingBox="1235,720 11175,857 11164,1708 1223,157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2617A4B-B886-44D7-B38A-DAB5D171973A}" emma:medium="tactile" emma:mode="ink">
              <msink:context xmlns:msink="http://schemas.microsoft.com/ink/2010/main" type="line" rotatedBoundingBox="1235,720 11175,857 11164,1708 1223,1572"/>
            </emma:interpretation>
          </emma:emma>
        </inkml:annotationXML>
        <inkml:traceGroup>
          <inkml:annotationXML>
            <emma:emma xmlns:emma="http://www.w3.org/2003/04/emma" version="1.0">
              <emma:interpretation id="{952B661E-552A-47FA-A346-5CA5C45ACAB2}" emma:medium="tactile" emma:mode="ink">
                <msink:context xmlns:msink="http://schemas.microsoft.com/ink/2010/main" type="inkWord" rotatedBoundingBox="1235,720 5993,786 5982,1564 1224,1498">
                  <msink:destinationLink direction="with" ref="{3139A393-7AB1-420E-9E79-5FC83F783261}"/>
                </msink:context>
              </emma:interpretation>
            </emma:emma>
          </inkml:annotationXML>
          <inkml:trace contextRef="#ctx0" brushRef="#br0">2708 349 205 0,'0'0'270'0,"0"0"-20"0,0 0-23 16,0 0-17-16,0 0-30 0,0 0-17 0,0 0-17 16,0 0-10-16,0 0-10 0,-3 21-10 0,3-21-8 15,-4 21-8-15,2-12-5 0,-2 2-6 0,1 3-8 16,0 1-9-16,2 0-5 0,-1 3-8 0,2-2-5 15,0-1-4-15,0 1-3 0,2-1-5 0,-2 1-3 16,1 0-7-16,2-6-1 0,0-1-4 0,0 4-1 16,0-3-3-16,-2-2-2 0,5 2-6 0,0-3-4 0,0-1-4 15,-6-6-5-15,14 9-4 0,-7-8-1 0,-7-1-7 16,21-1-5-16,-4-3-6 0,-3-2-1 16,1-2-4-16,5-2 2 0,1-1-5 0,4 0-1 0,-4-2 2 15,4-1-1-15,-1-1 4 0,-3 2 0 0,-2-1 5 16,-4 4 1-16,0-1 10 0,2 3 5 0,-4-2 8 15,-3 3 4-15,1 1 9 0,-4 1 6 0,1-2 7 16,-8 7-1-16,10-6 0 0,-10 6-3 0,8-5-5 16,-8 5 0-16,0 0-5 0,0 0-2 0,0 0 5 15,0 0-2-15,16 12-1 0,-16-12 0 0,6 14 4 16,-3-5-4-16,-3-9 0 0,4 19-3 0,-1-8-1 16,0 0 0-16,2 4 0 0,-4-2 2 0,4 0-3 15,-4 0-1-15,4-4-2 0,-4 0 2 0,4 2-17 16,-4-1-15-16,-1-10-19 0,2 15-22 0,-1-9-26 15,-1-6-27-15,-1 14-36 0,1-14-38 0,0 0-53 16,0 0-145-16,0 0-419 0,0 0 186 0</inkml:trace>
          <inkml:trace contextRef="#ctx0" brushRef="#br0" timeOffset="179.26">3363 188 237 0,'0'0'259'0,"-6"-10"-20"0,6 10-27 0,-4-8-22 16,4 8-32-16,0 0-39 0,0 0-29 0,-9-7-26 15,9 7-24-15,0 0-35 0,0 0-45 0,0 0-37 16,-18 15-48-16,10-10-104 0,8-5-248 0,-6 8 111 16</inkml:trace>
          <inkml:trace contextRef="#ctx0" brushRef="#br0" timeOffset="892.95">3703 239 217 0,'0'0'228'15,"0"0"-22"-15,0 0-23 0,0 0-17 0,0 0-18 16,0 0-14-16,0 0-13 0,0 0-11 0,-39 16-14 15,26-8-9-15,1-3-4 0,-4 5-12 0,1-2-4 16,1 0-9-16,1 3-7 0,-1-2-2 0,6 4-8 0,0-2-2 16,2 2-5-16,2-2-2 0,-2 0-5 0,3-4 2 15,3-7-5-15,-2 18 0 0,2-18-5 16,11 18-2-16,-4-6-2 0,2-1 2 0,3-3-2 0,0-2 6 16,3 1-12-16,-6 0-1 0,6 0 4 0,-3-2-3 15,5 5-1-15,-5-4-6 0,3 0 2 0,-4-2 1 16,-4 1-3-16,1 0-2 0,1 0 1 0,0 1 0 15,-6 1 1-15,-3-7 1 0,4 13 1 0,-4-13 0 16,-10 15 2-16,2-6 0 0,-1 0-2 0,-4 1 2 16,-1-2-2-16,-4-2 1 0,-1 5 1 0,3-8-1 15,-10 8-2-15,8-4 0 0,3-1-1 0,-1 2 1 16,3-7-1-16,4 1-2 0,1 2 1 0,8-4-1 16,-13 6-1-16,13-6 1 0,-11 3 1 0,11-3-1 15,0 0 1-15,0 0 1 0,0 0-2 0,0 0 0 16,38-3-3-16,-22 0-3 0,3 0-3 0,8-4-1 15,3-2 1-15,0 3-2 0,10-3 0 0,3-2 2 16,-1 0 2-16,1 2-1 0,4-2 5 0,-1 5-1 0,-1-3-2 16,-1-4 4-16,0 5 6 0,0 0 3 0,0-3 1 15,0-2 3-15,-2 0 0 0,-6 2-2 16,3-2 4-16,-15 1-1 0,-4 4-2 0,-2-3-2 16,-3 3 2-16,2-3-1 0,-7 1 0 0,-1 3-1 0,-3 1-5 15,-1-5 2-15,-2 4-2 0,-3 7-2 0,-3-17-4 16,3 17 2-16,-17-11 1 0,4 3 0 0,-4 1 0 15,-1 1-3-15,-2 1 1 0,-6 0 2 0,-1-3-1 16,2 6-3-16,-5 2 3 0,0-1 1 0,6 1 3 16,-2 6-3-16,3-2 3 0,7-2 1 0,-10 7 0 15,7-2 0-15,3 3 0 0,-1 1-3 0,4 1 1 16,4 1 1-16,-2 0-1 0,4 1 0 0,4 3 0 16,0-3 3-16,3 7 1 0,5-3 5 0,6-1 11 15,6 4 8-15,4-3 9 0,15 3 0 0,4-3-1 16,6-2-1-16,2-1-2 0,5 2-3 0,1-8-3 15,1 2-1-15,-4 0-5 0,3-3-4 0,-4 3-23 16,0-3-29-16,-9-3-39 0,-2-2-40 0,-9 0-56 16,-2-3-71-16,-2-4-160 0,-13 1-431 0,-5-3 192 15</inkml:trace>
          <inkml:trace contextRef="#ctx0" brushRef="#br0" timeOffset="-1482.16">679 349 70 0,'0'0'225'0,"10"-5"-23"0,-10 5-16 0,11-1-16 16,-11 1-11-16,19 1-17 0,-7 4-12 0,0-3-7 15,3 2-11-15,0 1-7 0,-2 4-10 0,2-2-8 16,1 3-4-16,-1-3-4 0,9 4-9 0,-9-4-3 16,1 4-1-16,2-4-2 0,5 4-5 0,-7-3-4 15,5 3-3-15,3 1-4 0,-9-4-8 0,3 2-1 16,3 0-4-16,-4-3-3 0,-2 6-3 0,0-4-8 0,2-2-17 15,-4 1-24-15,-4-4-19 0,-2 3-15 16,1 0-20-16,1-1-11 0,-9-6-38 0,10 8-20 16,-4-5-25-16,-6-3-157 0,0 0-350 0,0 0 155 0</inkml:trace>
          <inkml:trace contextRef="#ctx0" brushRef="#br0" timeOffset="-1200.88">1183 230 181 0,'-9'6'185'0,"-3"2"-12"16,-3 3-11-16,-4 5-5 0,-1 3-5 0,1 3-11 15,-1-1-6-15,4 1-5 0,-3 9-6 0,1-6-10 16,0-4-6-16,-2 10-3 0,5-10-9 0,2 4-9 15,1-3 3-15,-1 1-16 0,-1-2-8 0,5 0-7 0,-1 0-4 16,1 1-5-16,2-5-5 0,-1-2-3 16,2 1-7-16,-1 1-16 0,-2-3-20 0,4 1-16 15,-4-4-25-15,5 2-17 0,1-3-35 0,1-2-43 16,2-8-21-16,-4 11-189 0,4-11-375 0,0 0 167 16</inkml:trace>
          <inkml:trace contextRef="#ctx0" brushRef="#br0" timeOffset="-432.36">1559 494 53 0,'0'0'188'0,"0"0"-19"0,14-3-16 0,-14 3-14 16,0 0-17-16,14-2-13 0,-14 2-12 0,13-5-4 15,-13 5-13-15,17-5-2 0,-10 3-13 0,-7 2-7 16,15-7-6-16,-3 3-3 0,-3 1-10 0,1-1-1 16,1 0-11-16,-1 2-2 0,-1-3-7 0,2-1-5 15,-5 0-14-15,1-1-2 0,-7 7-9 0,9-13-5 16,-3 6-12-16,-6 7-3 0,2-18-10 0,-2 18 5 16,-8-17 5-16,2 10 1 0,-1 0 4 0,-2 1 7 15,-9 1 9-15,3-3 15 0,-3 6 13 0,-1 1 10 16,-1-3 6-16,-1 6 4 0,-4 3 0 0,1-3 18 15,0 7-14-15,2-1 2 0,2 1 0 0,3 0-3 16,-4 6-1-16,3 1-1 0,1 4-6 0,5-7-3 0,-1 9 1 16,7-5-1-16,-1-1-6 0,-1 7-3 15,8-8 2-15,0 4 0 0,6-1 0 0,0-1-7 16,8 3-1-16,2-2 0 0,2-4 2 0,1 3-2 16,5-6-2-16,6-4-2 0,0-2 0 0,9 1 2 0,4-4-1 15,-3 2-5-15,0-6-9 0,1 0-8 0,-10-1-12 16,-1-2-5-16,0-2-19 0,-4-1-10 0,-3 0-6 15,1-5-9-15,-9 2 6 0,-1 1 2 0,0-4 7 16,-1 0 9-16,-5 1-3 0,1 2 19 0,-2 1 17 16,-4 2 22-16,2-2 10 0,-5 10 7 0,7-14 7 15,-5 7 12-15,-2 7 4 0,4-8 6 0,-4 8-1 16,0 0-3-16,2-11-10 0,-2 11-4 0,0 0-3 16,0 0-5-16,0 0-4 0,0 0-1 0,0 0-2 15,0 0-4-15,0 0 0 0,0 0 3 0,7 26-3 16,-7-26 0-16,0 17-2 0,0-5 1 0,0-12-3 15,4 16 7-15,-2-6-8 0,1-1 2 0,0 0 1 16,-2 2 5-16,5-4-4 0,0 3 0 0,-1-3-1 16,1 0 1-16,-6-7-3 0,9 14-4 0,-2-8 2 0,1 0 0 15,1-1-2-15,-9-5-3 0,9 10-1 16,-4-7-5-16,-5-3-5 0,9 4 0 0,-9-4-2 16,0 0-8-16,0 0 1 0,17-10-1 0,-17 10 2 0,7-12 0 15,-4 6 2-15,2-3 1 0,-5 9 3 16,7-24 5-16,-2 12 4 0,-2-1 7 0,4 0 6 0,2-2 7 15,-1 4 2-15,-2-3 8 0,1-1 0 0,2-1 3 16,3 3-2-16,0 2 2 0,-2 1-7 0,7-1-5 16,-2 0-2-16,-1 2-1 0,4-1-2 0,0 4-2 15,-1-1-11-15,2 0-20 0,-4 1-26 0,3 0-22 16,0 1-15-16,-3-1-7 0,3 2-17 0,8 1-22 16,-6 2-28-16,-2-2-172 0,1 0-350 0,0-1 155 15</inkml:trace>
          <inkml:trace contextRef="#ctx0" brushRef="#br0" timeOffset="-1771.96">431 38 187 0,'0'0'181'0,"0"0"-7"0,0 0-18 15,0 0-16-15,-6-17-15 0,6 17-4 0,-7-7-9 16,7 7-6-16,-11-5-7 0,11 5-3 0,-10-6-5 16,10 6-13-16,-18-1-5 0,18 1-9 0,-27 0-6 15,12 4 0-15,-1-1-6 0,-4 1-3 0,4 0-7 16,-8 3 2-16,0 3-8 0,5-4 0 0,-5 2-3 15,5 2-3-15,2-2 4 0,-5 2-9 16,1 1-5-16,6-3 2 0,2 1-5 0,1 0-2 0,0-1-1 0,3-1-2 16,3 2-1-16,-2 0 0 0,2-3 0 15,-1 1-3-15,5 4 1 0,2-11 1 0,-6 18-1 16,3-11-2-16,3 6-1 0,0-13 1 0,5 16-2 0,1-10 2 16,3 5 0-16,0-4-1 0,1 1 5 0,4 1-8 15,4-2 3-15,-4-1-1 0,4-2 1 16,2-1-4-16,-1-1 4 0,1-2-2 0,3 3-2 0,3-1 1 15,-7 0-3-15,1-2 3 0,-1 3-2 0,-4-3 4 16,-2-3-6-16,-13 3 3 0,20 0-1 0,-11 0 2 16,-9 0-1-16,0 0 1 0,17-2-4 0,-17 2 2 15,0 0 0-15,0 0-4 0,0 0 3 0,0 0-5 16,0 0 5-16,0 0-4 0,0 0 5 0,-41 20-4 16,23-14 2-16,1 3 0 0,0 0 0 0,-7-1 1 15,0 3-3-15,0-3 2 0,9 5 4 0,-10 2 0 16,5-5 3-16,5 0 2 0,0 3-1 0,-1 2-2 15,4-5 2-15,-1 5-2 0,2-1 0 0,1-1 1 16,1 2 0-16,1 0 1 0,-2-1-4 0,7-1 3 16,-6 4-2-16,8-5 5 0,-1 1-3 0,2-2 0 15,0-11 2-15,6 16 1 0,-3-8 0 0,3 1 5 16,6-3 0-16,1 3 2 0,1-6-4 0,4 1 8 16,-2-1-4-16,5 0-6 0,-2-3-1 0,8 1-2 0,-1-2-13 15,0-2-17-15,0 2-27 0,-1-2-27 0,3-1-34 16,4-2-43-16,-4 0-45 0,-3 1-166 15,1-8-395-15,-4 2 175 0</inkml:trace>
        </inkml:traceGroup>
        <inkml:traceGroup>
          <inkml:annotationXML>
            <emma:emma xmlns:emma="http://www.w3.org/2003/04/emma" version="1.0">
              <emma:interpretation id="{C2A98A29-9083-4183-ACC5-773AAEF110DD}" emma:medium="tactile" emma:mode="ink">
                <msink:context xmlns:msink="http://schemas.microsoft.com/ink/2010/main" type="inkWord" rotatedBoundingBox="6567,935 6706,937 6698,1531 6559,1529"/>
              </emma:interpretation>
            </emma:emma>
          </inkml:annotationXML>
          <inkml:trace contextRef="#ctx0" brushRef="#br0" timeOffset="2968.86">5441 669 124 0,'0'0'211'16,"0"0"-17"-16,0 0-17 0,0 0-12 0,0 0-10 15,-33 17-14-15,30-12-10 0,-6 1-9 0,9-6-8 16,-14 15-12-16,9-7-7 0,-3 0-10 0,8-8-7 16,-9 15-4-16,3-9-5 0,0 0-12 0,6-6-3 15,-7 15-6-15,7-15-3 0,-3 11-3 0,3-11-4 0,-5 8-3 16,5-8-2-16,0 0-1 0,0 0 5 0,8 17-2 15,-8-17 2-15,0 0 1 0,13 0 6 0,-13 0-1 16,14 0-4-16,-14 0 6 0,17-6-3 0,-17 6-2 16,17-9-2-16,-11 3-6 0,4-2 3 0,-5 0 1 15,1-1-7-15,0 2 1 0,-6 7-5 0,10-15-2 16,-8 6-4-16,-2 9 1 0,7-16-9 0,-7 16-11 16,-3-12-16-16,3 12-16 0,-4-12-27 0,4 12-23 15,-6-9-21-15,6 9-31 0,-14-6-31 0,14 6-29 16,-12-9-195-16,2 3-422 0,1 2 186 0</inkml:trace>
          <inkml:trace contextRef="#ctx0" brushRef="#br0" timeOffset="3319.06">5438 328 175 0,'0'0'176'0,"0"0"-21"15,0 0-10-15,0 0-13 0,0 0-4 16,0 0-10-16,0 0 1 0,0 0-6 0,0 0-5 0,0 0-2 16,0 0-1-16,0 0 1 0,0 0-7 0,0 0 0 15,0 0 1-15,26-16 2 0,-26 16-1 0,6-10 1 16,-6 10-5-16,3-13-2 0,-3 13-3 0,5-14 0 15,-5 14-9-15,1-12 0 0,-1 12-9 0,-1-15-5 16,1 15-7-16,1-11-5 0,-1 11-7 0,0 0-4 16,-3-12-4-16,3 12-6 0,0 0-6 0,0 0-16 15,-3-12-20-15,3 12-22 0,0 0-31 0,0 0-32 16,0 0-18-16,0 0-13 0,0 0-24 0,0 0-42 16,0 0-63-16,0 0-135 0,0 0-417 0,0 0 185 15</inkml:trace>
        </inkml:traceGroup>
        <inkml:traceGroup>
          <inkml:annotationXML>
            <emma:emma xmlns:emma="http://www.w3.org/2003/04/emma" version="1.0">
              <emma:interpretation id="{91A828A0-676F-41B4-892F-D49B9A64C483}" emma:medium="tactile" emma:mode="ink">
                <msink:context xmlns:msink="http://schemas.microsoft.com/ink/2010/main" type="inkWord" rotatedBoundingBox="7701,913 11174,961 11164,1708 7691,1661"/>
              </emma:interpretation>
            </emma:emma>
          </inkml:annotationXML>
          <inkml:trace contextRef="#ctx0" brushRef="#br0" timeOffset="8835.02">6476 336 145 0,'0'0'219'0,"0"0"-15"0,-3-13-12 16,3 13-15-16,0 0-9 0,0 0-11 0,0 0-14 15,0 0-11-15,0 0-14 0,0 0-14 0,0 0-8 16,0 0-9-16,0 0-17 0,0 0-2 0,0 0-4 16,0 0-11-16,0 0-4 0,0 0-6 0,0 0-2 15,0 0-8-15,15 16 0 0,-15-16-4 0,7 16-3 16,-7-8 2-16,6 2-3 0,3 3 0 0,-2-1-4 16,2-1 3-16,-1 2-5 0,-5-6-2 0,7 6-1 15,-4 0 1-15,3-2-2 0,-1 1-2 0,-2 0-2 16,0-3 1-16,-2 1-1 0,-1 1-2 0,3-3-1 15,0 7 1-15,-6-7-2 0,3 2 2 0,-2 1-2 0,2-4-2 16,0 4 1-16,-3-11 2 0,3 18-5 16,-3-10 2-16,0-8 2 0,0 12-3 0,0-12-1 15,3 11 2-15,-3-11 3 0,0 0-4 0,0 12 2 16,0-12-2-16,0 0 2 0,0 0-1 0,0 0 5 0,0 0 2 16,0 0 4-16,0 0 7 0,0 0-1 0,0 0-3 15,0 0-4-15,0 0-1 0,0 0-2 0,0 0-1 16,23-24 0-16,-13 13-8 0,-4-2-5 0,8-1-4 15,-6 2-6-15,9-6-4 0,-4 2-2 0,1-4-3 16,-2-1-3-16,-2 8 0 0,4-2 0 0,-3 1 2 16,0 0 3-16,2 0 2 0,-4-1-3 0,5 3 7 15,-5 0-2-15,1-1 2 0,2 0 3 0,-5 2 1 16,2 4 1-16,-1-1-2 0,1-2 3 0,-5 2 2 16,5-1-3-16,-3 2 2 0,-6 7 0 0,14-13-1 15,-8 8 3-15,4 1 0 0,-4-3 2 0,-6 7 3 16,16-7-2-16,-7 1 1 0,-1-1 3 0,1 4 2 15,-9 3-1-15,10-5 0 0,-10 5-1 0,14-6 3 16,-14 6-3-16,16 0 0 0,-16 0-3 0,15 0 3 16,-15 0-3-16,13 4 5 0,-5-2-1 0,-8-2 0 0,12 11 0 15,-9-7 5-15,7 6-1 0,-7 0 0 16,3-1 1-16,-1 0-4 0,-2 2 5 0,0 2 0 0,-3-1 1 16,3 3 1-16,0-6 2 0,0 2 5 0,-3 1 0 15,4-1 1-15,-1 3-2 0,0-1 5 0,0-1 3 16,-3 1-2-16,0-2-4 0,3 3 2 0,0 0-3 15,-3-5 1-15,0 3-3 0,3 0 0 0,1 0-3 16,-4-1-2-16,0-11 0 0,0 18 1 0,3-8-2 16,-3-10 0-16,3 17-1 0,-3-9 0 0,0-8-1 15,3 17-1-15,-3-10 2 0,0-7-3 0,0 17-1 16,0-17-3-16,3 12-17 0,-3-12-12 0,0 12-20 16,0-12-17-16,0 12-25 0,0-12-28 0,0 9-24 15,0-9-38-15,0 0-22 0,0 0-188 0,0 0-420 16,5 8 186-16</inkml:trace>
          <inkml:trace contextRef="#ctx0" brushRef="#br0" timeOffset="9212.12">7609 449 188 0,'0'0'196'0,"0"0"-20"0,0 0-21 0,11-1-9 16,-11 1-11-16,0 0-11 0,0 0-6 0,0 0-5 16,16 1-6-16,-16-1-6 0,15 4-2 0,-15-4-6 0,13 0-2 15,-13 0-2-15,14 0-3 0,-14 0-2 0,19 5 1 16,-10-4-3-16,1-1-1 0,4 1-6 0,-2-1-1 16,7 3-3-16,-5-2-3 0,5-1-3 0,-3 0-1 15,4 0-4-15,-1-1 0 0,8-2-1 0,-2 3 1 16,1-2-7-16,-2-1 0 0,1 1-6 0,0-3-1 15,-5 4-7-15,-1 0-4 0,1-3-1 0,-4 4-9 16,0-2 3-16,4-3-4 0,-4 5-4 0,-2-3-3 16,-3 3-3-16,-11 0-1 0,23 0-2 0,-23 0-10 15,13-3-14-15,-13 3-13 0,11 0-13 0,-11 0-12 16,0 0-7-16,0 0-5 0,9 6-14 0,-9-6-12 16,0 0-15-16,0 0-22 0,0 0-16 0,-23 20-18 15,16-15-16-15,-8 2-23 0,-2 0-158 0,1-3-387 16,0 2 171-16</inkml:trace>
          <inkml:trace contextRef="#ctx0" brushRef="#br0" timeOffset="9515.13">7703 701 192 0,'0'0'205'0,"16"0"-11"0,-5 0-14 0,7 0-6 16,-2 0-14-16,1 0-7 0,5 0-9 15,5 0-10-15,-8 0-9 0,8-1-7 0,-6 2-8 0,3-1-13 16,-5 0-7-16,-2 0-8 0,2 0-7 0,0 3-11 16,-2-2-2-16,-1-1-7 0,-1 0-8 0,-4 2-3 15,2-2-4-15,-13 0-6 0,19 0-2 0,-10 0-3 16,-9 0-9-16,17 4-13 0,-17-4-8 0,10 0-20 15,-10 0-10-15,12 1-16 0,-12-1-15 0,0 0-15 16,13 1-20-16,-13-1-12 0,0 0-33 0,0 0-49 16,14-6-125-16,-14 6-340 0,6-14 151 0</inkml:trace>
          <inkml:trace contextRef="#ctx0" brushRef="#br0" timeOffset="9937.94">8628 230 145 0,'0'0'173'16,"0"0"-5"-16,0 0-12 0,0 0-5 0,0 0-8 15,-2-11-9-15,2 11-8 0,0 0-8 0,0 0-6 16,0 0-4-16,0 0-17 0,0 0-7 0,0 0-8 16,0 0-9-16,0 0-8 0,0 0-3 0,0 0 4 15,0 0-1-15,0 0 0 0,0 0 5 0,-9 25 7 16,9-11-2-16,0-14 0 0,0 28-2 0,3-12 1 16,-3 0 1-16,0 0 4 0,3 2-3 0,-1-1-3 15,-2 5-4-15,0-4-3 0,0-2-8 0,3 7 2 16,0 0-9-16,-3-5-3 0,6-2-6 0,-6 0 1 15,7 2-3-15,-7-2-6 0,2 1-1 0,-1-3-1 16,2 3-2-16,-3-4-1 0,0 3-1 0,3 1-5 16,-3-8-11-16,0 2-14 0,0-11-17 0,0 18-19 15,0-9-16-15,0-9-17 0,0 16-21 0,0-16-20 16,0 11-25-16,0-11-23 0,0 0-13 0,0 0-33 16,0 0-171-16,0 0-416 0,0 0 185 0</inkml:trace>
          <inkml:trace contextRef="#ctx0" brushRef="#br0" timeOffset="10412.29">9029 521 126 0,'0'0'186'0,"0"0"-20"0,9-6-16 15,-9 6-14-15,0 0-8 0,0 0-10 0,0 0-8 16,0 0-9-16,-2 28-5 0,2-28-12 0,0 12-7 15,0-12-6-15,0 17-3 0,0-6-7 0,0-11-5 16,2 18-3-16,-1-11-2 0,2 1-3 0,-3-8 2 16,6 18 2-16,2-12 4 0,-5 3-6 0,3-3 4 15,1 1 4-15,2-4-2 0,5 2-5 0,0-1-4 16,0-2-2-16,2 2-5 0,1-3-5 0,-1 0-2 16,2-1-3-16,0-1-5 0,-2-4 4 0,1 5-8 15,-1-5 0-15,2 0-2 0,-5 1-1 0,2-2 0 16,-1 1-2-16,-4-1-2 0,-1 0 1 0,2-1-3 0,2-1 4 15,-7-2 6-15,1 3 3 0,2-1-1 16,-3-1-2-16,0 2 2 0,-3-1-1 0,2-5 1 16,1 5-5-16,-6 8 2 0,0-15-1 0,0 4 1 15,0 11-1-15,-2-15 3 0,2 15 2 0,-9-18-5 0,5 11 1 16,-4-2-8-16,-1-3 4 0,2 5-3 16,-2-4 2-16,-4 4-6 0,1 0-1 0,-2 1-3 15,-4-1 0-15,0 3 0 0,1 1-2 0,-7-5-2 0,3 6 6 16,-5-2-7-16,1 3 0 0,1 1 0 0,-1 1 0 15,2-1-1-15,7 4-6 0,-6-2-6 0,5 0-11 16,1 0-15-16,-3 2-17 0,7-1-12 0,-3 3-20 16,3 2-13-16,-2-1-14 0,5-4-21 0,3 3-25 15,6-6-36-15,-13 12-179 0,13-6-404 0,0-6 179 16</inkml:trace>
          <inkml:trace contextRef="#ctx0" brushRef="#br0" timeOffset="10715.55">9943 541 44 0,'0'13'218'0,"0"-13"-17"0,0 11-6 0,0-11-5 16,-3 14-5-16,3-14-8 0,-1 22-6 15,-1-9-18-15,-4 1-7 0,2 3-8 0,1-3-10 16,-3 3-13-16,1-2-9 0,-4 6-12 0,3-4-9 0,-7 3-4 16,0 5-8-16,-7-4-22 0,-4 7-25 0,-4-3-43 15,-3 1-36-15,-4-1-50 0,1 0-58 0,-2-2-214 16,-3-7-404-16,7 1 179 0</inkml:trace>
        </inkml:traceGroup>
      </inkml:traceGroup>
    </inkml:traceGroup>
    <inkml:traceGroup>
      <inkml:annotationXML>
        <emma:emma xmlns:emma="http://www.w3.org/2003/04/emma" version="1.0">
          <emma:interpretation id="{AAB027BB-A145-4957-8837-817B55153495}" emma:medium="tactile" emma:mode="ink">
            <msink:context xmlns:msink="http://schemas.microsoft.com/ink/2010/main" type="paragraph" rotatedBoundingBox="7176,2097 28042,1567 28079,3033 7213,356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052DEAD-DF18-4C70-B100-7D944CA651DD}" emma:medium="tactile" emma:mode="ink">
              <msink:context xmlns:msink="http://schemas.microsoft.com/ink/2010/main" type="line" rotatedBoundingBox="7176,2097 28042,1567 28079,3033 7213,3563"/>
            </emma:interpretation>
          </emma:emma>
        </inkml:annotationXML>
        <inkml:traceGroup>
          <inkml:annotationXML>
            <emma:emma xmlns:emma="http://www.w3.org/2003/04/emma" version="1.0">
              <emma:interpretation id="{09778320-F49F-4301-A861-71861FF26714}" emma:medium="tactile" emma:mode="ink">
                <msink:context xmlns:msink="http://schemas.microsoft.com/ink/2010/main" type="inkWord" rotatedBoundingBox="7182,2355 11173,2254 11200,3296 7209,3398"/>
              </emma:interpretation>
            </emma:emma>
          </inkml:annotationXML>
          <inkml:trace contextRef="#ctx0" brushRef="#br0" timeOffset="13723.82">7628 2145 18 0,'0'0'201'0,"0"0"-14"16,0 0-19-16,0 0-16 0,0 0-11 0,0 0-11 16,0 0-9-16,0 0-5 0,27 3-7 0,-27-3-10 15,23-2-4-15,-4 2-8 0,0-1-5 0,7 1-9 16,-2 0-4-16,1-3-6 0,5 3-3 0,-5-1-4 15,5 1-6-15,-5 1-7 0,4 2-4 0,-8-3-3 16,4 1-4-16,-6 1-1 0,1-2-4 0,-1 0-1 16,-2 1-3-16,-1-1-9 0,-1 3 3 0,-2-2-3 0,-2-1 1 15,2 3-2-15,-4 0-2 0,-9-3-5 16,19 4-9-16,-13-3-3 0,-6-1-8 0,14 2-6 0,-14-2-1 16,0 0-8-16,12 5-6 0,-12-5-17 0,7 2-3 15,-7-2-18-15,0 0-11 0,0 0-15 0,0 0-19 16,0 0-59-16,-19 17-96 0,19-17-296 0,-14 1 131 15</inkml:trace>
          <inkml:trace contextRef="#ctx0" brushRef="#br0" timeOffset="13985.78">7761 2338 38 0,'24'0'192'0,"-5"2"-13"0,7-2-15 0,2 0-14 15,-1 0-19-15,3 0-10 0,-5 0-20 0,-2 0-5 16,-4 0-10-16,0 0-6 0,1 0-10 0,-7 1-3 16,4-1-16-16,-1 3-6 0,-7-2-13 0,4 1-16 0,-1 0-8 15,-12-2-9-15,14 2-15 0,-4 2-3 0,-10-4-13 16,15 1-18-16,-15-1-11 0,13 2-13 0,-13-2-45 15,14 0-91-15,-14 0-226 0,0 0 100 0</inkml:trace>
          <inkml:trace contextRef="#ctx0" brushRef="#br0" timeOffset="14857.13">8811 1559 11 0,'-9'6'181'0,"-1"5"-8"16,-2 0-12-16,1 0-10 0,-1 2-6 0,-1 6-17 15,0 1-11-15,-1 1-6 0,1 0-9 0,1 3 0 16,0 13-7-16,-2-2-5 0,4 3-2 0,1-1-9 16,2 1-5-16,1 1-5 0,3 1-8 0,3 0-1 15,0-2-7-15,3 1-7 0,0-1-1 0,4-1 0 16,2 1-8-16,2-3-1 0,-6 1-5 0,6-8-4 16,1 8-3-16,1-2-2 0,5-3-13 0,-7-5-19 0,2-2-18 15,-3 0-17-15,-4-2-19 0,9-2-29 16,-3 1-16-16,-3-7-37 0,2 3-167 0,-4-3-340 15,5-4 151-15</inkml:trace>
          <inkml:trace contextRef="#ctx0" brushRef="#br0" timeOffset="22090.94">9181 1888 161 0,'0'0'178'16,"0"0"-16"-16,0 0-13 0,0 0-7 0,0 0-7 15,0 0-8-15,0 0-7 0,0 0-13 0,0 0-5 16,0 0-10-16,0 0-6 0,9-35-7 0,-9 35-12 16,0 0-2-16,4-8-4 0,-4 8-6 0,0 0-1 15,3-12-11-15,-3 12 2 0,6-9-6 0,-6 9-8 16,5-10-4-16,1 3-3 0,-6 7 0 0,7-12-3 15,1 5-4-15,-1 1 0 0,5-4-2 0,-3 3 1 16,3-1-2-16,0-1 0 0,1 1-6 0,1-1-1 16,2 2-3-16,1-1 5 0,-2 5-4 0,-1-4-2 0,4-1 2 15,-4 2-2-15,2 3-2 0,1-2 5 16,-8 3-4-16,2-2-2 0,1 2 1 0,-12 2-1 0,20-2-1 16,-20 2 0-16,13 0-2 0,-13 0-1 0,12 8 1 15,-4-6-3-15,-8-2 3 0,6 14 1 16,-3-5 0-16,-2 0 4 0,-1 5-5 0,0 0 2 15,-1-1 0-15,-1 2-1 0,1 1 2 0,-2-2 3 0,0 3-2 16,-2-1 0-16,2-1-2 0,-1 5-1 0,-2-3 1 16,0 1 4-16,3-1 0 0,-8 4 0 0,2-4-3 15,2 2-1-15,-5 1 4 0,-1-5-1 0,1 5 2 16,0-5-2-16,-3 4 0 0,1-1-2 0,1-4 5 16,-5 1-1-16,-1 3-2 0,2-3-2 0,-2 1 2 15,5-4-8-15,-5 2 6 0,-3-1 0 0,5-4 3 16,1 0-3-16,2-2 0 0,-2 1 0 0,7 0 1 15,-4-3 0-15,1 0-2 0,1 0 5 0,2-4-3 16,9-1 1-16,-15 5 1 0,15-5-3 0,-12 3 5 0,12-3 3 16,0 0-3-16,-11 2 4 0,11-2-1 0,0 0-2 15,0 0 1-15,0 0-1 0,0 0 1 16,-11-10-6-16,11 10-1 0,0 0 2 0,0 0 0 0,0 0 0 16,22-23-4-16,-10 19 6 0,-4-1-6 0,8 0 5 15,-1-3-6-15,2 5 2 0,-1-1 4 0,0-2-3 16,-2 1 3-16,5 2 0 0,2 0 7 0,-2 0-1 15,1-1 1-15,-2 4 4 0,-2-3-1 0,4 1-1 16,-4 2-1-16,0 0 4 0,1 0-4 0,-1 0 3 16,-1 2-1-16,1 0-1 0,-2-2 0 0,-1 1 1 15,-2 2-1-15,1-2-3 0,0 1 0 0,-5 2-3 16,7-3-2-16,-3 1 0 0,-11-2-10 0,20 5-12 16,-13-2-12-16,2 0-14 0,2-3-20 0,-2 6-23 15,-9-6-23-15,18 5-22 0,-11-3-51 0,-7-2-146 16,18 4-356-16,-18-4 158 0</inkml:trace>
          <inkml:trace contextRef="#ctx0" brushRef="#br0" timeOffset="22323.92">9937 2153 138 0,'14'-1'220'15,"-14"1"-20"-15,0 0-18 0,0 0-21 0,0 0-14 16,7 8-10-16,-7-8-8 0,5 10-2 0,-5-10-8 15,0 13-5-15,0-13-12 0,-2 15-9 0,2-15-7 16,-4 20-11-16,-2-5-2 0,-2-4-8 0,-1-1-4 16,-1 6-8-16,5-5-5 0,-7 0-6 0,5 4-16 15,-1-5-11-15,2 0-20 0,-3 1-16 0,5-2-21 16,-2 0-16-16,0-1-29 0,3-1-16 0,3-7-21 16,-10 11-36-16,10-11-143 0,0 0-327 0,-3 7 146 15</inkml:trace>
          <inkml:trace contextRef="#ctx0" brushRef="#br0" timeOffset="13237.95">5998 1817 123 0,'0'0'119'0,"0"0"-9"15,-9-6-15-15,9 6-4 0,0 0-8 0,-10-4-2 16,10 4-13-16,0 0 12 0,0 0-10 0,-10-4 4 16,10 4-5-16,0 0-1 0,0 0 3 0,0 0-4 15,0 0-7-15,0 0 1 0,0 0-7 0,0 0-2 16,-9-6-1-16,9 6-10 0,0 0-5 0,0 0-1 15,0 0-2-15,0 0-1 0,0 0-11 0,25-5 5 0,-9 1 7 16,1 4-4-16,7-2-5 0,4-2 5 0,-3 1-1 16,16 1 3-16,3 0-8 0,1-2 13 15,-2 2-7-15,5 1 0 0,1-2-2 0,2 3-3 0,-5-3 5 16,6 5-4-16,-7-4-5 0,1 5 2 0,-4-3-4 16,0 3-1-16,0 0-1 0,-12 2-4 0,-2 1-2 15,-1-1-3-15,-8-2 1 0,6 0 2 0,-5 1-8 16,-1 2 8-16,1 1-6 0,-4-3 2 0,-3 0 2 15,4 0-2-15,-1 2-3 0,1-1 2 0,-2-1-2 16,-2 1-4-16,-3-2 7 0,2 1-3 0,-1-1 1 16,-2 1-2-16,-2 0-1 0,2 0 0 0,-9-4-3 15,14 9-1-15,-14-9 4 0,9 10-3 0,-2-6 0 16,-1 3-3-16,-6-7 3 0,6 11 0 0,-6-11 0 0,4 7-3 16,-4-7-1-16,3 14 5 0,-3-14 4 15,0 12-8-15,0-12 5 0,0 0 2 0,-7 18-2 16,1-10-2-16,0-1 2 0,-1 0-1 0,-5 2 0 0,1-2 0 15,-2 4 0-15,1-3 2 0,-8-1 0 0,7 0 0 16,-6 0 0-16,-7 1-1 0,2-1 0 0,-1 2 2 16,6-5-6-16,-7 2 6 0,-1-1 0 15,-1 1 0-15,-2-1 2 0,2-2-4 0,-2 1 3 0,0-2-2 16,2 2-1-16,-2-1-1 0,2 1-1 0,-2-1 2 16,2-3 5-16,1 2-5 0,7-1-2 0,1-1-13 15,3 1-16-15,-1 2-3 0,2-2-19 0,2-1-9 16,13 0-14-16,-20 0-17 0,20 0-9 0,-13 0-20 15,13 0-49-15,0 0-94 0,0 0-288 0,-9-6 128 16</inkml:trace>
          <inkml:trace contextRef="#ctx0" brushRef="#br0" timeOffset="12395.27">6491 1845 24 0,'0'0'171'15,"0"0"-18"-15,0 0-14 0,0 0-9 0,7 23-3 16,-7-23-16-16,0 0-3 0,3 15-16 0,-3-6-3 16,0-9-6-16,0 20-2 0,3-7-4 0,-3-2-4 15,0 2-4-15,0 2 0 0,0 1-4 0,0 2 0 16,0-2-5-16,0 1-2 0,0 0 0 0,0 0 1 15,3 5-1-15,-3-5-4 0,0 1-6 0,0 0 2 0,-3-2-3 16,6 1-5-16,-3 1-4 0,0-1 1 16,0 0-3-16,0-3-2 0,3 1 0 0,-6 2-3 15,0-2-5-15,6 1-1 0,0-2-3 0,-3 2-2 0,4-1-1 16,-1 0 0-16,0-6-5 0,-3 6 1 16,3-4-2-16,0 3 0 0,-1 0 1 0,-1-4-3 15,4-3 0-15,-2 4-1 0,-3-1 0 0,6 0-3 0,-3 3 4 16,-2-4-6-16,2 2-9 0,-3-11-9 0,3 18-11 15,0-10-7-15,-3-8-8 0,3 18-10 0,-3-12-14 16,0-6-7-16,-3 15-12 0,3-15-15 0,-3 14-25 16,3-14-20-16,-7 11-192 0,7-11-362 0,-12 1 161 15</inkml:trace>
        </inkml:traceGroup>
        <inkml:traceGroup>
          <inkml:annotationXML>
            <emma:emma xmlns:emma="http://www.w3.org/2003/04/emma" version="1.0">
              <emma:interpretation id="{50F091C0-761B-4527-80C2-5178FC4EB847}" emma:medium="tactile" emma:mode="ink">
                <msink:context xmlns:msink="http://schemas.microsoft.com/ink/2010/main" type="inkWord" rotatedBoundingBox="11731,2295 15442,2200 15466,3122 11754,3216"/>
              </emma:interpretation>
            </emma:emma>
          </inkml:annotationXML>
          <inkml:trace contextRef="#ctx0" brushRef="#br0" timeOffset="23483.15">12009 1643 157 0,'0'0'209'0,"18"-3"-12"0,-8-1-14 0,3 2-12 16,5 0-6-16,-4-1-9 0,5 0-9 0,1-1-10 16,-1 0-6-16,5 2-8 0,-6-3-8 0,1-1-10 15,0 4-8-15,-1 0-8 0,-3-1-9 0,0 0-7 16,-1 2-9-16,-2-3-8 0,-12 4-4 0,17 0-9 16,-17 0-4-16,11-3-11 0,-11 3-10 0,0 0-13 15,13 3-13-15,-13-3-12 0,0 0-22 0,3 13-15 0,-3-13-18 16,0 0-24-16,-18 15-35 0,11-8-50 0,-5-3-154 15,0 1-364-15,3-3 162 0</inkml:trace>
          <inkml:trace contextRef="#ctx0" brushRef="#br0" timeOffset="23906.28">11897 1782 50 0,'0'0'201'0,"-17"8"-13"0,7-6-14 15,3 1-19-15,-2-1-13 0,0 4-14 0,9-6-11 16,-15 14-17-16,7-10-7 0,1-1-5 0,7-3-8 16,-14 13-10-16,10-8-6 0,4-5-8 0,-9 11-5 15,9-11-4-15,-6 13-2 0,6-13-8 0,-4 11-6 16,4-11 0-16,-2 15-2 0,2-15 0 0,3 13 0 16,-3-13-5-16,9 9-2 0,-3-1-2 0,1-1-4 15,4-4 1-15,1 3-6 0,1-1 0 0,4 1 3 0,-4-1 1 16,3-2-4-16,2 1-2 0,-1-2-4 15,2 3 2-15,-1-1 3 0,1-2 0 0,1 3-3 0,-5-4 4 16,-3 3 1-16,3 1-5 0,-2-2 2 0,0 3-1 16,-1-2-2-16,-3-1 3 0,-1 1-2 0,2-2-1 15,-1 1-1-15,-9-3-3 0,14 12 3 0,-10-9 0 16,-4-3 4-16,9 12 8 0,-6-5-3 0,-3-7 0 16,1 10 11-16,-1-10 4 0,0 0 7 0,-7 21 0 15,1-14 1-15,0 0-7 0,-3 0 0 0,2 2-5 16,-8-3 1-16,6 3-4 0,1-4-2 0,-4 6 0 15,-1-5 0-15,1 3-7 0,2 0-7 0,-2-3-18 16,0 0-19-16,3-1-17 0,1 2-18 0,-1-1-24 16,9-6-24-16,-9 7-7 0,9-7-17 0,0 0-51 15,-4 7-137-15,4-7-354 0,0 0 157 0</inkml:trace>
          <inkml:trace contextRef="#ctx0" brushRef="#br0" timeOffset="24143.17">12651 2034 261 0,'0'0'257'15,"0"0"-24"-15,0 0-27 0,0 0-20 0,9 7-13 16,-9-7-13-16,0 0-6 0,-7 21-14 0,7-21-7 16,-7 17-9-16,1-3-12 0,0-3-12 0,0 0-3 15,-2 3-14-15,2-2-5 0,0 2-5 0,2 1-10 16,-5-4-7-16,4 3-1 0,-4-1-6 0,6-2-4 15,-7 0-12-15,5 3-18 0,0-6-24 0,-3 5-22 16,2-6-28-16,-3 2-28 0,5-1-32 0,4-8-35 16,-12 10-49-16,1-7-168 0,11-3-402 0,0 0 179 0</inkml:trace>
          <inkml:trace contextRef="#ctx0" brushRef="#br0" timeOffset="24825.77">13075 1523 61 0,'0'0'248'0,"0"0"-11"0,0 0-17 0,-6-6-21 16,6 6-12-16,0 0-10 0,0 0-11 0,0 0-16 16,0 0-12-16,0 0-12 0,0 0-13 0,0 0-12 15,-4-11-9-15,4 11-11 0,0 0-7 0,0 0-9 0,0 0-6 16,26 1-8-16,-8-1 0 0,-3 3-9 0,2 2-2 15,7-5-5-15,-1 7-3 0,4-1 0 0,2-6-2 16,8 11-9-16,-10-4 1 0,1-1-3 0,9 3 1 16,-8 0-4-16,-4 0 1 0,5-3-4 0,0-1 0 15,-4-1-2-15,3 3-2 0,-4 0-1 0,1-3-1 16,-4 2-2-16,-3-2 2 0,-1 0-1 0,-3-3-2 16,-6 1 0-16,1 1 0 0,-10-3-2 0,15 2 0 15,-15-2-1-15,11 2 0 0,-11-2 1 0,7 4 0 16,-7-4-4-16,0 0-1 0,9 3 0 0,-9-3-2 15,0 0 1-15,0 0 4 0,6 11-3 0,-6-11 2 16,0 0 0-16,0 11 2 0,0-11-2 0,0 0 1 16,-3 19 0-16,3-19 0 0,-9 14 4 0,6-3 5 15,-3 2 2-15,0-1 2 0,-1-1-1 0,-1 1 2 16,1 3 1-16,3 1 4 0,-4-2-3 0,1 1 3 16,-4 0-4-16,4 2 2 0,-1-3-1 0,2 4 4 0,-1-4-1 15,2 3-4-15,2 0 1 0,-3-3 0 0,0 4-4 16,2-1-4-16,2-3 2 0,0 4 1 15,-1-2 0-15,3-4 1 0,-2 5-4 0,1-4-2 0,-2 2 2 16,3 0-3-16,3 1 3 0,-2-2-1 0,-1-1 1 16,2-1-2-16,1 1 2 0,-3-2-5 0,1 0-16 15,2-2-11-15,-3-9-17 0,4 17-16 0,-2-8-16 16,-2-9-23-16,3 14-17 0,-3-14-15 0,1 13-24 16,-1-13-28-16,6 7-28 0,-6-7-178 0,0 0-418 15,0 0 185-15</inkml:trace>
          <inkml:trace contextRef="#ctx0" brushRef="#br0" timeOffset="25113">13343 2005 197 0,'0'0'202'0,"0"0"-16"0,0 0-9 0,0 0-8 16,0 0-7-16,0 0-6 0,38-7-9 0,-22 4-10 15,1 6-8-15,-1-6-3 0,3 3-12 0,1 3-6 16,4 1-7-16,4-3-8 0,-3 2-5 0,2 0-10 16,1-2-6-16,-4 0-8 0,5 2-6 0,-2 1-4 15,-2-4-8-15,-6 2-7 0,2-1-16 0,-3 1-22 16,0 1-31-16,0 0-31 0,-3 1-37 0,1-3-35 15,-1 1-44-15,-3-2-195 0,3 0-402 0,0-3 178 16</inkml:trace>
          <inkml:trace contextRef="#ctx0" brushRef="#br0" timeOffset="25288.19">14231 2083 50 0,'0'8'238'0,"0"-8"-17"15,-2 23-17-15,-1-9-18 0,3 0-16 16,-1 3-17-16,-7 0-10 0,1 1-14 0,-5 2-10 0,-3 0-12 16,-1 3-17-16,-2-2-32 0,-13 4-48 0,-2 4-57 15,-2-9-45-15,-3 4-199 0,0-6-313 0,10-6 139 16</inkml:trace>
          <inkml:trace contextRef="#ctx0" brushRef="#br0" timeOffset="22878.93">10766 1605 172 0,'0'0'167'0,"0"0"-8"0,0 0-5 0,0 0-16 16,0 0-5-16,-19 35-6 0,7-21 2 0,5 3-17 15,-4-3-1-15,-2 10-7 0,2-2-1 0,-2 3-7 16,1-2-6-16,0 1-3 0,-7 8-8 0,7-4-5 15,-2-4-3-15,4 1-2 0,-4 0-6 0,4-1-4 16,1-1-3-16,2 2-2 0,-4-3-9 0,4 2 0 16,1-6-7-16,3-1-5 0,-2-3 1 0,-1 4-2 0,6 0-6 15,-1-5 1-15,-1 4-4 0,2-4-1 16,2-2-5-16,-2-2 3 0,1 0-5 0,-1-9 6 16,8 17-5-16,-2-12 0 0,-2 4 0 0,5-3 0 0,-1-1-5 15,5 1-1-15,-3-5 3 0,2 3-4 16,2-1 1-16,1-3 4 0,0-3-7 0,-2-1 0 15,3 3-6-15,-1-2 1 0,0 0-8 0,-1-4-2 0,-1-3-6 16,4 3 1-16,-10 2 2 0,0-2 1 0,1-1-4 16,-2 1 3-16,-6 7-5 0,7-19 6 0,-5 12-3 15,-2 7 4-15,-2-18-1 0,2 18 1 0,-6-14-2 16,3 8 2-16,3 6 0 0,-18-11 4 0,13 5-5 16,-7 2 3-16,1 3-2 0,-2-1 5 0,-4 1-3 15,1 2 1-15,-1 1-7 0,3-1-5 0,-1 3-5 16,3-2-8-16,-2 3-13 0,1-4-14 0,1 4-14 15,5 0-5-15,-2 0-11 0,9-5-21 0,-12 10-19 16,12-10-30-16,0 9-160 0,0-9-343 0,0 0 152 16</inkml:trace>
          <inkml:trace contextRef="#ctx0" brushRef="#br0" timeOffset="23122.89">11178 2153 222 0,'0'0'223'16,"10"2"-22"-16,-10-2-20 0,0 0-9 0,0 15-8 15,0-15-10-15,-1 13-8 0,1-13-12 0,-6 15-8 16,4-5-6-16,-2 1-8 0,1 0-9 0,-4 3-14 16,2-1-3-16,-2 0-7 0,1 0-8 0,-2 0-5 15,-2 0-9-15,5-1-7 0,-4-2-16 0,5-3-19 16,-5 2-19-16,4-1-28 0,-1 0-23 0,1-2-28 15,5-6-20-15,-8 7-28 0,8-7-54 0,0 0-151 16,-12 3-363-16,12-3 161 0</inkml:trace>
        </inkml:traceGroup>
        <inkml:traceGroup>
          <inkml:annotationXML>
            <emma:emma xmlns:emma="http://www.w3.org/2003/04/emma" version="1.0">
              <emma:interpretation id="{99271FC9-A862-4211-9299-2405D4CB66D7}" emma:medium="tactile" emma:mode="ink">
                <msink:context xmlns:msink="http://schemas.microsoft.com/ink/2010/main" type="inkWord" rotatedBoundingBox="16059,2309 17244,2279 17265,3102 16080,3132"/>
              </emma:interpretation>
            </emma:emma>
          </inkml:annotationXML>
          <inkml:trace contextRef="#ctx0" brushRef="#br0" timeOffset="30657.97">14853 1641 114 0,'6'-7'178'15,"-6"7"-12"-15,4-8-9 0,-4 8-7 0,11-8-12 0,-11 8-5 16,3-10-4-16,-3 10-3 0,4-8-6 0,-4 8-10 15,8-10-7-15,-8 10-1 0,0 0-15 0,6-6-3 16,-6 6-11-16,0 0-8 0,0 0-8 0,0 0-10 16,0 0 1-16,0 0 3 0,7 19 4 0,-4-6 5 15,-2 0-4-15,-5 5-2 0,4 3-2 0,0 3 6 16,0 0-6-16,0 4-2 0,-2-3 0 0,1 1-2 16,1 11-3-16,0-12 3 0,0 1-10 0,0-1 2 0,0-1-6 15,0 0-1-15,0-1-3 0,0 1-2 0,0-6-2 16,0-1-4-16,0 2 0 0,-3-3-2 0,3 1-3 15,-1-3 0-15,-1-3-2 0,-1 3-11 0,3-14-19 16,-1 19-17-16,-2-11-19 0,3-8-20 0,-6 17-19 16,1-9-25-16,2-1-25 0,3-7-22 0,-10 9-28 15,10-9-201-15,-14-2-425 0,14 2 188 0</inkml:trace>
          <inkml:trace contextRef="#ctx0" brushRef="#br0" timeOffset="31326.93">15270 1744 33 0,'5'-10'175'0,"-5"10"-14"0,0 0-10 0,6-12-14 0,-6 12-10 15,6-13-16-15,-2 7-13 0,-4 6-5 0,9-11-8 16,-1 4-3-16,-8 7-10 0,13-11-2 0,-4 4-7 16,-5 1-9-16,5-1 2 0,0 3-6 0,-1-3-12 15,-8 7 6-15,18-6 1 0,-6 3-8 0,-3-1-1 16,1 1-2-16,5 2 3 0,-15 1-3 0,22 0-4 15,-11 0-3-15,-11 0-3 0,25 1-3 0,-16 2 2 16,0 1-6-16,1-1-4 0,-2 2 3 0,-1 0-3 16,1 5 3-16,1-3-7 0,-6 5 3 0,1-3-3 15,-2 6-1-15,2-2 1 0,-4 1-3 0,-3 3 9 0,2-3-5 16,-4 3 2-16,2 0-10 0,-4 1 13 0,-2 1-6 16,-2 1 1-16,-1 1 2 0,-2 0 0 15,0 0-4-15,-2-3 2 0,-1 2-4 0,-1 1 0 0,2-1 2 16,-3-2-1-16,1-1 3 0,4-5-3 0,-4 5-3 15,2-3 3-15,0 1-2 0,2-6-4 0,1 2 2 16,2 0-1-16,-2-2 5 0,4-3-1 0,2 3 0 16,-2-6-9-16,9-3 7 0,-14 10 2 0,8-7-2 15,6-3 1-15,-10 5 1 0,10-5 6 0,-9 6 4 16,9-6 9-16,0 0 1 0,0 0-3 0,-9 4 3 16,9-4-3-16,0 0-4 0,0 0-3 0,0 0-1 15,0 0-3-15,0 0 4 0,0 0-7 0,0 0 2 0,0 0 0 16,0 0-5-16,0 0 4 0,18-22 1 0,-18 22-2 15,18-7 1-15,-8 6 3 0,5-4-2 16,0 3 3-16,0-2-2 0,3 0 4 0,0 1-3 16,1 2 0-16,-3-5-4 0,5 5 5 0,-3 1-3 0,3-4-2 15,0 4-1-15,-3 0 1 0,3-1-8 0,-3 1-12 16,-2 0-14-16,0 1-15 0,1-1-22 0,-1 1-19 16,1 2-19-16,-1-3-36 0,-1 0-17 0,-3-3-223 15,3 3-405-15,-3-1 180 0</inkml:trace>
          <inkml:trace contextRef="#ctx0" brushRef="#br0" timeOffset="31559.96">16026 2067 86 0,'0'0'237'0,"0"0"-15"0,3 9-12 0,-3-9-17 0,2 11-7 16,-2-11-7-16,0 17-14 0,0-17-13 0,-2 18-14 15,-1-5-11-15,-2 1-13 0,0 3-8 16,2-2-13-16,-3-1-7 0,0-1-7 0,-1 2-9 0,-1-1-5 16,2 3-4-16,-4-1-14 0,2-3-14 0,-4 3-23 15,3-2-22-15,2-2-22 0,-5 1-23 16,5 0-25-16,-4-1-31 0,5-4-16 0,6-8-46 0,-7 11-169 16,7-11-370-16,0 0 163 0</inkml:trace>
        </inkml:traceGroup>
        <inkml:traceGroup>
          <inkml:annotationXML>
            <emma:emma xmlns:emma="http://www.w3.org/2003/04/emma" version="1.0">
              <emma:interpretation id="{4CB2C75E-071B-4011-AB5C-5835367B1C69}" emma:medium="tactile" emma:mode="ink">
                <msink:context xmlns:msink="http://schemas.microsoft.com/ink/2010/main" type="inkWord" rotatedBoundingBox="17876,2206 20964,2128 20990,3151 17902,3229"/>
              </emma:interpretation>
            </emma:emma>
          </inkml:annotationXML>
          <inkml:trace contextRef="#ctx0" brushRef="#br0" timeOffset="31976.96">16687 1596 153 0,'-3'9'193'0,"3"-9"-12"16,-7 22-14-16,1-8-6 0,1-1-6 0,2 4-3 15,-1 4-3-15,2 2-10 0,2 2-6 0,0-3 6 16,0 3-12-16,2-1-10 0,-2 2-8 0,1-3-8 16,2 1-9-16,0-1-2 0,-1 2-12 0,2-7-3 15,4 6-8-15,-5-6-5 0,0 1-9 0,-2 4-1 16,2-5-10-16,0-3 3 0,-3 2-3 0,3-2-4 16,-3 1-12-16,2-1-14 0,-2 0-16 0,0-5-22 15,0 1-20-15,0-11-18 0,-2 17-19 0,2-17-30 0,-3 15-22 16,3-15-32-16,-3 7-219 0,3-7-417 0,0 0 184 15</inkml:trace>
          <inkml:trace contextRef="#ctx0" brushRef="#br0" timeOffset="32586.91">16918 1610 110 0,'0'0'146'0,"17"-12"-5"0,-10 8-15 0,2-3-9 16,6 3-11-16,1-3 2 0,-2 3-8 0,1-2-7 15,4 5-3-15,1-5 0 0,-3 6-6 0,4-5 0 16,-1 4-4-16,-1 0-8 0,2 2-3 0,-2 0-4 15,2 1-8-15,-4-2-7 0,2 3-3 0,-1-1-2 16,0 3-5-16,-5 3-7 0,-4-3-7 0,0 1 2 16,2 3-1-16,-5 0 1 0,-3-1-2 0,0 3-4 0,-3 4 7 15,-3 0-6-15,-3-2 0 0,-2 0 2 0,2 1 0 16,-7 7-2-16,2-7-1 0,-2-1-3 16,-9 5 0-16,7-5 0 0,1 2-3 0,1-4-3 0,-2 3 3 15,-2-3-6-15,4 2 3 0,0-3-6 0,2-2 3 16,-1 2-3-16,0-3-1 0,5-1 1 0,1-1-1 15,6-5-3-15,-12 11-1 0,12-11-2 0,-3 9-1 16,3-9-1-16,0 0 2 0,0 0-1 0,0 0-1 16,0 0-4-16,19 11 0 0,-8-9 0 0,-11-2-1 15,28 0 0-15,-13-2 2 0,0 2 1 0,6 0-3 16,-3 0 3-16,1-4-1 0,0 3 2 0,-2 1 0 16,2-1 1-16,1 1 2 0,-2 0-1 0,-4 0 3 15,4 0 2-15,-4 0 5 0,-14 0-4 0,22 2 1 0,-11-2-4 16,-2 4 3-16,-9-4 0 0,11 6 1 0,-3-2-1 15,-1 0 0-15,-7-4 2 0,11 14-6 16,-10-6 13-16,-1-8 1 0,3 15-2 0,-3-15 4 0,0 17 1 16,-1-6 2-16,-2 0-3 0,0 0 1 0,-6 2 2 15,1-2 0-15,-2 1-2 0,0 1-3 0,-2-2 0 16,-5 2-3-16,4-1-1 0,-2-1-14 0,1-3-23 16,0 3-13-16,-4-4-21 0,4 0-24 0,2 3-20 15,-1-3-22-15,-1-2-35 0,6 1-187 0,8-6-376 16,-14 1 167-16</inkml:trace>
          <inkml:trace contextRef="#ctx0" brushRef="#br0" timeOffset="32853.87">17947 2031 184 0,'0'0'198'0,"3"11"-12"0,-3-11-10 16,-3 18-5-16,3-18-11 0,-3 23-4 0,-1-9-5 16,1 0-7-16,-3 0-8 0,1 1-11 0,3-2-11 0,-3 5-10 15,-2-2-7-15,-1 0-8 0,2-1-8 0,-1 1-10 16,-2 0-4-16,4-1-7 0,-4-2-6 16,0-1-6-16,5 0-5 0,-4 2-14 0,2-3-24 0,4-4-26 15,-3 3-22-15,5-10-30 0,-7 14-21 0,4-7-37 16,3-7-38-16,-5 10-184 0,5-10-383 0,0 0 169 15</inkml:trace>
          <inkml:trace contextRef="#ctx0" brushRef="#br0" timeOffset="33264.74">18490 1504 4 0,'2'-11'194'0,"2"4"-15"15,-4 7-3-15,6-14-10 0,-6 14-8 0,2-12-11 16,-2 12-12-16,4-11-14 0,-4 11-12 0,0 0-11 15,0 0-17-15,0 0-6 0,0 0-6 0,0 0-3 16,0 0 1-16,0 0-14 0,0 0 17 0,-6 35-2 16,5-20 4-16,-4 3 0 0,1 6 3 0,2 1-2 15,-4 4-2-15,5-2-4 0,-1 1-2 0,-1 6-3 16,2 2 0-16,1-8-7 0,1 6-5 0,-2 3-5 16,-1-10-2-16,4 2-5 0,-2-3-3 0,1 2-5 15,2-4-3-15,-1 1 1 0,-2-4-2 0,4 1-2 0,-4 1-1 16,2-5-2-16,-1-1-2 0,1-3-13 0,1 0-13 15,-2 0-22-15,-1-5-17 0,2 1-25 0,-2-10-25 16,6 15-21-16,0-10-28 0,0 1-32 0,-6-6-230 16,0 0-440-16,19-2 195 0</inkml:trace>
          <inkml:trace contextRef="#ctx0" brushRef="#br0" timeOffset="33748.97">19158 1419 196 0,'0'0'184'0,"0"0"-19"16,0 0-15-16,0 0-7 0,0 0-7 0,-25 25-3 15,18-8-9-15,-4-2-12 0,2 8-12 0,-3 0 3 16,0 3-6-16,3 0-3 0,0 1-7 0,-4 8-7 0,1-3 0 15,-1 6-7-15,7-10-7 0,-5 6-7 16,2-7 0-16,2 7-8 0,1-7-4 0,0-2-1 16,3-1-5-16,0 1-4 0,0-2-4 0,-2-4 0 0,5-2-3 15,0-1-5-15,0-1 1 0,2-1 1 16,1 1-5-16,3-2 1 0,-2-7 3 0,1 2 5 0,4 2 0 16,3-3-6-16,3 0-2 0,1 2 0 0,6-4-4 15,4-2-7-15,-1 1 6 0,1-3 0 0,-3 1-5 16,4-4 4-16,-1 1-5 0,-1-5 0 0,0 2-1 15,-8-3-4-15,2 1 3 0,6-2-4 0,-4-6-4 16,-3 6 7-16,-4-2-6 0,-1 0 2 0,-6 0 1 16,1-1 2-16,-4 2 0 0,2-3-3 0,-4 1 9 15,-2 11 3-15,-6-21-6 0,1 14 4 0,1-3-6 16,-5 1 5-16,-1-1-5 0,-4 2-1 0,-4 1-2 16,3 3 2-16,-1 2-2 0,0-3-1 0,1 5 1 15,-8 0-1-15,8 0-9 0,-3 5-8 0,4-3-9 16,-1 1-16-16,-2 1-17 0,4 2-18 0,-1 2-15 0,5 0-18 15,3-3-20-15,-1 2-30 0,7-7-33 16,-4 11-199-16,4-11-417 0,0 0 185 0</inkml:trace>
          <inkml:trace contextRef="#ctx0" brushRef="#br0" timeOffset="33928.96">19739 2062 233 0,'0'0'231'0,"8"13"-18"0,-5-2-13 16,2 0-13-16,-5-1-16 0,-3 4-10 0,1 4-16 16,-4 2-13-16,1 0-10 0,-6 3-14 0,-1 0-7 15,-3-3-13-15,-10 7-28 0,-5 0-47 0,-4-1-47 16,-5-2-53-16,-3 3-86 0,-3-6-140 0,-2 0-337 16,-1-2 150-16</inkml:trace>
        </inkml:traceGroup>
        <inkml:traceGroup>
          <inkml:annotationXML>
            <emma:emma xmlns:emma="http://www.w3.org/2003/04/emma" version="1.0">
              <emma:interpretation id="{13BC229A-4C0D-4AC6-AF38-E475D6576678}" emma:medium="tactile" emma:mode="ink">
                <msink:context xmlns:msink="http://schemas.microsoft.com/ink/2010/main" type="inkWord" rotatedBoundingBox="21730,2098 25612,2000 25633,2859 21752,2958"/>
              </emma:interpretation>
            </emma:emma>
          </inkml:annotationXML>
          <inkml:trace contextRef="#ctx0" brushRef="#br0" timeOffset="38615.15">20507 1503 157 0,'0'0'200'0,"0"0"-8"16,0 14-11-16,0-14-10 0,0 0-11 0,7 20-5 15,-1-9-12-15,0 6-11 0,1-3 1 0,1 2-7 16,4 5-10-16,-6-7-6 0,1 3-7 0,5 3-12 16,-3 1-5-16,-1-6-11 0,1 2-7 0,-1-3-5 15,-2 3-5-15,2-3-5 0,-1 3-5 0,-1-2-7 0,0-1-1 16,0-1-3-16,-3 4-2 0,0-5-5 16,0 1-7-16,0-3 1 0,-1 1-9 0,-2 0-17 15,1-2-7-15,-1-9-17 0,0 18-17 0,0-11-15 0,0-7-18 16,0 17-20-16,0-17-23 0,-1 14-14 0,1-14-20 15,3 9-30-15,-3-9-145 0,0 0-356 0,0 0 158 16</inkml:trace>
          <inkml:trace contextRef="#ctx0" brushRef="#br0" timeOffset="39403.62">21048 1486 78 0,'-10'5'163'16,"4"0"-8"-16,-3 2-6 0,9-7-17 0,-12 12-12 0,6-6-5 15,0-3-10-15,6-3-2 0,-8 15-6 0,8-15-11 16,-3 13-9-16,3-13-1 0,-3 11-4 0,3-11-1 16,0 0-10-16,3 21-7 0,-1-15-2 0,-2-6-4 15,6 13-6-15,-3-6-1 0,-3-7-7 0,6 15-1 16,-3-10-2-16,-3-5-4 0,7 10-4 0,-1-7-1 16,-6-3 0-16,9 11-3 0,-1-5-11 0,-3 1 6 15,3-2-1-15,-1 1 3 0,2-1-2 0,0 0 0 16,0-1-4-16,2 0-4 0,-4 2 3 0,2-1-1 15,3-3 2-15,1 5-4 0,-1-1 1 0,0 2 0 16,-3-4 1-16,5 2 3 0,-1 0 0 0,-1-1 3 16,-3 1-2-16,4 1-2 0,-2-2 0 0,-2 1-1 15,1-2-1-15,-4 3-3 0,2-3 6 0,-1 3-9 16,-1-1 2-16,-6-6 1 0,9 15-5 0,-5-9 6 0,-1 2 0 16,-3-8-1-16,5 13 4 0,-5-13 2 0,-5 18 2 15,2-11 5-15,-4 4 2 0,0-1-8 16,-5 0 5-16,-2 1 2 0,1-1-3 0,-5 0 1 0,3-2-5 15,0 0 2-15,-3-2-6 0,0 3-12 0,3-1-14 16,-3-1-16-16,5-3-16 0,-2 3-23 16,2-2-17-16,4-1-14 0,-2 0-23 0,11-4-27 0,-15 4-167 15,15-4-346-15,0 0 154 0</inkml:trace>
          <inkml:trace contextRef="#ctx0" brushRef="#br0" timeOffset="38954.55">21208 1357 155 0,'16'4'194'0,"-6"-4"-15"0,-10 0-17 15,21 1-14-15,-7-1-15 0,-2 2-12 0,-12-2-14 16,26 3-14-16,-12-3-6 0,-1 2-6 16,2-2-5-16,-1 2-11 0,1-1-6 0,-4 1-6 0,-11-2-4 15,21 0-6-15,-10 3-2 0,-11-3-13 0,19 1-11 16,-11 3-14-16,-8-4-11 0,19 2-20 0,-13-1-6 16,-6-1-16-16,10 2-19 0,-10-2-24 0,11 2-22 15,-11-2-135-15,0 0-271 0,0 0 121 0</inkml:trace>
          <inkml:trace contextRef="#ctx0" brushRef="#br0" timeOffset="39658.17">21988 1837 98 0,'0'0'203'0,"8"7"-15"0,-8-7-9 0,0 0-11 16,-5 20-5-16,5-20-9 0,-11 20-8 0,5-5-8 15,3-2-13-15,-4 5-10 0,1 0-7 16,-2-3-8-16,-1 1-14 0,6 0-5 0,-7 7-8 0,2-5-5 15,-2 3-10-15,0-5-1 0,4 1-6 0,-6-3-6 16,4 3-8-16,1-3-25 0,-1 3-26 16,1-5-25-16,-4-3-24 0,4 5-42 0,4-7-28 0,-2 0-58 15,5-7-127-15,0 0-345 0,0 0 152 0</inkml:trace>
          <inkml:trace contextRef="#ctx0" brushRef="#br0" timeOffset="40395.6">22635 1479 40 0,'0'0'214'0,"0"0"-18"0,6-21-10 15,-6 21-14-15,6-16-12 0,1 9-11 0,1-2-13 16,1 1-6-16,3-2-9 0,-1-2-12 0,3 5-8 15,-1 0-8-15,2-3-8 0,3 5-6 0,-1-1-6 16,0-2-11-16,-2 1 0 0,3 3-6 0,0 2-3 16,2-2-5-16,-4 0-4 0,3 2-1 0,1 2-6 15,-2 1-1-15,-4 0-9 0,1 2 0 0,2-2-7 16,-4 3 0-16,-4 1-5 0,0 0-1 0,2 2-1 16,-5 0-2-16,0 1 0 0,1 7-2 0,-1-4 1 15,-3 4-3-15,0 2-2 0,-3 1 4 0,1-1-1 16,-2 2 0-16,-5 1-3 0,0-2-1 0,-1 6 2 0,-2-1 2 15,0-2-3-15,-3 0-1 0,-2 4 0 0,1-4 3 16,-1-2-1-16,-2 1 1 0,3-1-3 0,-4 0 1 16,1 3 1-16,-1-6-3 0,2 2-3 0,4-6 5 15,0 3 0-15,-4-4-1 0,5 3-2 0,-4 0 3 16,4-4-2-16,-1 0 2 0,2-2-1 0,2 0 0 16,-2-2 2-16,3 1 2 0,6-7 1 0,-13 9 1 15,13-9 6-15,-12 5 3 0,12-5 4 0,-9 4 6 16,9-4 3-16,-11 3 3 0,11-3-3 0,0 0 0 15,0 0-6-15,0 0 0 0,0 0-6 0,0 0-3 16,0 0 0-16,0 0-3 0,0 0-1 0,18-27-3 16,-9 20 2-16,3-1-3 0,3 1-2 0,1 3 0 15,4-1 0-15,-2 1-5 0,1 0 0 0,1 3 3 0,6-2-5 16,1-1 2-16,3 4-1 0,-3-3 1 0,-2 0 0 16,-4 2 1-16,4 2-2 0,-4-1 2 0,3 3-1 15,-4-3-2-15,-1 0 4 0,-3 1-2 16,-1 1-3-16,3-1 1 0,-3-1-2 0,-6 3-7 0,-9-3-16 15,18 3-16-15,-18-3-16 0,13 1-19 0,-13-1-11 16,9 4-20-16,-9-4-16 0,0 0-19 0,11 6-19 16,-11-6-27-16,12 0-189 0,-12 0-407 0,0 0 180 15</inkml:trace>
          <inkml:trace contextRef="#ctx0" brushRef="#br0" timeOffset="40819.35">23589 1601 72 0,'0'0'219'0,"0"0"-26"0,0 0-18 15,0 0-19-15,0 0-11 0,0 0-14 0,0 0-12 16,0 0-5-16,0 0-8 0,0 0-6 0,-21 28-11 0,17-17-5 16,4-1-1-16,-3 0-3 0,0 2-4 0,3 1-5 15,0-13 5-15,0 24-7 0,3-13-3 16,0 2-1-16,1-6-4 0,-2 4-2 0,1-1-3 0,6-2-3 15,-2-1 2-15,4-1-4 0,-2-1-5 0,1-2 1 16,7 2-8-16,-1-3 0 0,0 1-7 0,1-1-3 16,1-4-2-16,1-1 1 0,-3 1-5 15,2-1 1-15,0-3-6 0,0-1 1 0,-1-1-5 0,-3-1 1 16,3-2-2-16,-7 0-1 0,2-3-6 0,2 2 2 16,-8-4-5-16,-3 1 0 0,1-1-3 0,-4 2 0 15,0-2 0-15,-4 1-4 0,-1 1 4 0,-4 0-5 16,0 0 2-16,-3 0 1 0,-3 2 1 0,-4-3 0 15,1 6-1-15,-3 0-1 0,-4-1-2 0,7 3 2 16,-6 0 2-16,5 3-3 0,2 3 0 0,-1-1 4 16,-1 2-2-16,0 0-1 0,4 2 1 0,-3-2-5 15,3 4-15-15,3-3-14 0,-1 2-16 0,1 3-10 16,-2-1-16-16,7 1-22 0,1 0-10 0,-3 3-23 16,4-2-25-16,5-7-53 0,0 0-132 0,6 17-371 15,2-12 164-15</inkml:trace>
          <inkml:trace contextRef="#ctx0" brushRef="#br0" timeOffset="41092.95">24372 1658 21 0,'0'0'242'16,"9"6"-30"-16,-9-6-16 0,0 0-14 0,3 14-8 0,0-7-1 15,-3-7-13-15,5 22-10 0,-5-9-6 0,1 1-11 16,-1 3-11-16,0 1-7 0,5 0-8 0,-8 5-11 16,1-7-6-16,-2 7-7 0,2-2-12 0,-1-3-6 15,0 0-3-15,-6-2-7 0,2-1-2 0,-2 1-4 16,1-2-16-16,-1 1-17 0,-1-2-22 0,-5-2-25 16,3-1-27-16,3 0-28 0,-3-3-29 0,2-3-24 15,-1 0-31-15,11-4-197 0,-17-3-397 0,17 3 176 16</inkml:trace>
        </inkml:traceGroup>
        <inkml:traceGroup>
          <inkml:annotationXML>
            <emma:emma xmlns:emma="http://www.w3.org/2003/04/emma" version="1.0">
              <emma:interpretation id="{F572AAE6-1BD8-4047-956D-39F917E8FAAC}" emma:medium="tactile" emma:mode="ink">
                <msink:context xmlns:msink="http://schemas.microsoft.com/ink/2010/main" type="inkWord" rotatedBoundingBox="26247,1612 28042,1567 28079,3033 26284,3078"/>
              </emma:interpretation>
            </emma:emma>
          </inkml:annotationXML>
          <inkml:trace contextRef="#ctx0" brushRef="#br0" timeOffset="41829.07">25036 1490 11 0,'0'0'239'0,"0"0"-16"0,3-14-12 0,-3 14-9 15,0 0-13-15,3-14-5 0,-3 14-13 0,6-7-12 16,-6 7-15-16,4-11-11 0,2 4-17 0,0 0-10 15,5 1-10-15,-2 1-10 0,4-1-8 0,0-3-6 16,1 1-9-16,2 4-1 0,1-1-11 0,2-2-9 16,-1 1-2-16,-2 1-2 0,1 3-3 0,-1-3-7 15,1 4-3-15,-4 0-1 0,-1-2-4 0,-12 3-2 16,22 0-4-16,-11 3 3 0,-1-3-6 0,-10 0 0 16,18 2-5-16,-10 3 7 0,1-1-9 0,-9-4 2 0,7 14-4 15,-1-6 1-15,0 5-2 0,-6 0 2 0,0 3 0 16,0-1-1-16,-3 3-2 0,0 0 2 0,-3 6 1 15,-1-2 2-15,-5 5 0 0,-2-2-1 16,1 1-1-16,-2-2-1 0,-5 7 2 0,4-8 1 0,0-2 2 16,2 1-3-16,-5-2 0 0,-1-2 0 0,7 1-1 15,-6-4 1-15,5-1-2 0,2-3 3 0,-1 0-2 16,1-1 2-16,1-3 0 0,3 0-3 0,3-2 3 16,5-5-3-16,-15 9 0 0,11-5 3 0,4-4-2 15,-11 6 3-15,11-6 1 0,0 0 0 0,-9 4 1 16,9-4-4-16,0 0-7 0,0 0 0 0,0 0-6 15,0 0-2-15,20-25-2 0,-7 16-1 0,-2-2-1 16,3 2 5-16,-3-2-3 0,2 2-2 0,2-4 5 16,2 6-1-16,-4 0-1 0,3-1 2 0,-7 2 3 0,2 1 0 15,-1 2 3-15,5-3 1 0,-1 1 3 16,-4 4 4-16,2-4 0 0,-12 5 2 0,22 0 1 16,-11 0 0-16,1 0 0 0,4 2 0 0,-8 1 2 15,8-2 1-15,-7 3 2 0,4-1-1 0,-1 2 5 0,2 1 3 16,5-2 3-16,-5-1 6 0,5 3-1 0,-3-1 1 15,-2-1-2-15,5 2-2 0,1-2-2 16,-1 2-3-16,0-2 2 0,1-2-5 0,-1 1 1 0,-3 1-4 16,4-1-8-16,-7-3-7 0,-1 3-14 15,2-2-11-15,-14-1-20 0,16-4-33 0,-16 4-29 0,15-7-24 16,-8 4-23-16,-7 3-27 0,3-15-44 0,0 6-162 16,-3-7-420-16,3 5 186 0</inkml:trace>
          <inkml:trace contextRef="#ctx0" brushRef="#br0" timeOffset="42096.36">25956 1434 4 0,'0'0'262'0,"8"-8"-8"0,-8 8-16 0,0 0-14 15,6-10-19-15,-6 10-24 0,0 0-21 0,0 0-19 16,0 0-11-16,0 0-12 0,0 0-8 0,0 0-6 15,13 26-7-15,-10-13-2 0,-3 4-5 0,3 1-5 16,-3 3-5-16,0 2-7 0,0-1-5 0,3 2-6 16,-6 1-5-16,3 2-4 0,3 1-1 0,-3 0-3 15,0 0-9-15,3 0-3 0,-6 0-1 0,9 0-3 16,-6 0-4-16,0 0-12 0,0-3-20 0,0 1-25 16,0-1-35-16,0-3-32 0,-6-4-34 0,6-1-34 0,-3-1-56 15,0-7-195-15,3-9-449 0,0 17 198 0</inkml:trace>
          <inkml:trace contextRef="#ctx0" brushRef="#br0" timeOffset="44393.97">26274 857 136 0,'0'0'130'16,"0"0"-6"-16,0 0-6 0,0 0-5 0,0 0-9 0,0 0-2 16,0 0-3-16,0 0-3 0,0 0-2 0,0 0-3 15,0 0-9-15,0 0-6 0,0 0-3 16,0 0-8-16,0 0-4 0,0 0-6 0,0 0-2 16,0 0-11-16,0 0-1 0,0 0-4 0,0 0-2 0,0 0-2 15,0 0-7-15,0 0-1 0,0 0-2 0,0 0-1 16,0 0-5-16,0 0 3 0,25 16-3 0,-14-14 0 15,-11-2-3-15,16 11-1 0,-10-7-4 16,4 2 1-16,-1-3 2 0,-1 2-5 0,1 1-2 0,-3 4 4 16,4-3-4-16,-4 0-1 0,2-3-1 0,-2 4 0 15,-1-2 0-15,0 3 0 0,1-3 2 0,0 0-2 16,-6-6-2-16,10 12 5 0,-7-4-4 0,0 0 3 16,-3-8-3-16,9 14 3 0,-4-7 1 0,-2 0-3 15,-3-7 2-15,6 13 3 0,-2-5 2 0,2 0 4 16,0 0 1-16,2-1 3 0,-5 1 2 0,5-1 3 0,3 2 2 15,-5 1-2-15,0-4 5 0,7 3-3 16,-7-3 0-16,5 3-1 0,-1-3-3 0,2 4 0 16,-2 1 0-16,-1-5 1 0,-1 1-1 0,1-2-1 15,1 5-2-15,-1-1 0 0,-1-3-1 0,1 1-2 0,0-2 1 16,-2 2-3-16,2-1 2 0,-5 0-6 0,-4-6-1 16,12 11 2-16,-6-8-5 0,-6-3 4 15,11 13-2-15,-5-8-2 0,-2 2 1 0,-4-7-2 16,6 13-2-16,0-5 0 0,-6-8 3 0,8 10-3 0,-5-4 0 15,0 3 1-15,-3-9 2 0,9 15-2 0,-5-8 0 16,-1 1 0-16,-3-8-2 0,6 16 2 0,-6-8-1 16,0-8 5-16,7 15-6 0,-1-7-1 0,-3 1 1 15,0 1-1-15,2 1 2 0,-5-11-2 0,6 14 2 16,-3-3 1-16,0-4 0 0,0 4-2 0,3 0-1 16,-6-11 2-16,4 19 3 0,-1-12-2 0,-3 0-4 15,6 4 2-15,-6-11-1 0,3 17 2 0,-1-8 0 16,-2-9 0-16,3 20 2 0,-3-14-2 0,0-6 0 15,3 16-1-15,0-7 4 0,-3-9-2 0,0 20 2 16,0-13-4-16,0-7 2 0,0 20-1 0,0-11 2 16,0-9-1-16,0 17 1 0,0-6-1 0,0-11 3 15,0 18 3-15,0-9-3 0,0-9 0 0,0 21 1 16,0-13-5-16,0-8 3 0,-3 19 2 0,3-8-1 16,0-11 0-16,-3 22-3 0,3-12 4 0,0 2-1 0,-3-2 0 15,3-10 6-15,-2 21-1 0,-1-8-3 16,0-6 2-16,0 4-5 0,3 2 2 0,-6-6 0 15,6-7 1-15,0 21-2 0,-1-11-1 0,-2-2 3 16,3-8-2-16,-3 17 0 0,0-7-1 0,0 1 1 16,3-11 1-16,-3 14 0 0,0-4 3 0,1-1 0 0,2-9-2 15,-6 16 2-15,3-7-1 0,3-9 0 16,-3 17 1-16,-3-8 1 0,6-9 1 0,-1 14 0 0,-5-6-1 16,3 1 2-16,3-9 0 0,-6 17 3 0,3-9-4 15,-4 2 5-15,7-10-1 0,-6 18-3 0,0-9 6 16,1 2 3-16,-1-4-2 0,-3 7 1 0,5-7-2 15,-2 0 0-15,0 0 6 0,-2 3-2 0,2-2 4 16,0-1-3-16,-1-1 1 0,1 4 1 0,6-10 7 16,-13 12 1-16,7-5-3 0,0-3 3 0,6-4-11 15,-11 11 5-15,5-5-3 0,6-6 0 0,-10 7 3 16,10-7-2-16,-6 5 0 0,6-5-2 0,0 0 7 16,-8 6 2-16,8-6-2 0,0 0-4 0,0 0 2 15,0 0 4-15,-3 9-5 0,3-9-2 16,0 0-3-16,0 0-2 0,0 0 6 0,0 0 6 0,0 0-13 15,0 0-5-15,0 0-6 0,0 0-32 0,0 0-36 16,0 0-37-16,0 0-44 0,0 0-46 0,0 0-44 16,23-20-52-16,-23 20-258 0,13-6-585 0,-13 6 259 0</inkml:trace>
        </inkml:traceGroup>
      </inkml:traceGroup>
    </inkml:traceGroup>
  </inkml:traceGroup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7:08:03.81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139A393-7AB1-420E-9E79-5FC83F783261}" emma:medium="tactile" emma:mode="ink">
          <msink:context xmlns:msink="http://schemas.microsoft.com/ink/2010/main" type="inkDrawing" rotatedBoundingBox="1359,1961 6047,1739 6051,1810 1362,2032" semanticType="underline" shapeName="Other">
            <msink:sourceLink direction="with" ref="{952B661E-552A-47FA-A346-5CA5C45ACAB2}"/>
          </msink:context>
        </emma:interpretation>
      </emma:emma>
    </inkml:annotationXML>
    <inkml:trace contextRef="#ctx0" brushRef="#br0">31 236 85 0,'0'0'91'16,"0"0"-11"-16,-9 4 3 0,9-4-14 0,0 0-5 0,0 0-8 15,-12 1-3-15,12-1 10 0,0 0-6 16,0 0-1-16,0 0 2 0,-10 3-7 0,10-3 1 16,0 0 6-16,0 0-4 0,0 0 0 0,0 0-2 0,0 0 4 15,0 0 1-15,0 0-4 0,42-4 3 0,-42 4 2 16,17-4 1-16,-3 3-5 0,4-4 0 16,-3 5 5-16,4-5-7 0,0 3-5 0,7-4-3 0,-7 2-2 15,2 3-5-15,4-5-4 0,-5 5-6 0,5-2-1 16,-1 0-1-16,1-1-13 0,2 1 10 0,-7-1-6 15,5 4 1-15,2 0-4 0,-2-6 1 0,2 5-4 16,1-1-5-16,1-2 5 0,-2 0-6 0,4 3 1 16,0 1-10-16,8-6 8 0,-11 5-4 0,4 0 3 15,8-1 2-15,2-1-1 0,-14 1 0 0,5-1 0 16,-2 1-4-16,-3 2-3 0,5-4 0 0,-3 2-1 16,0-2-2-16,1 3 8 0,-2-1-2 0,0 1-1 15,1-2-1-15,-3 1 3 0,3 0 2 0,-2 2-5 0,1 0 6 16,-3-3 0-16,1 3-5 0,3-2-2 0,-3-1-1 15,0 3 5-15,1-3 0 0,-1 3 0 16,0-2-3-16,-2 2 2 0,2-1-2 0,0-1-4 0,0 0 2 16,0 2-5-16,-1-2-9 0,0 2 5 0,1-1 0 15,2-2 0-15,-2 3-2 0,0-4-2 0,-3 3-1 16,1 1 2-16,2-2 0 0,0 1-3 0,0 1 6 16,1-3 2-16,-4 0 4 0,6 3-3 0,-3-1 2 15,-3 0-2-15,1-1 7 0,2 1-1 0,-9 1-3 16,8 0 3-16,0-2 0 0,-2 2-18 0,4-2 17 15,-4-1 3-15,-5 3 1 0,1 0-6 0,1-3-4 16,-4 2 0-16,4 0 0 0,-1 1-4 0,-1-1 8 16,1 2 0-16,-4-2-1 0,3-5 1 0,-2 6 1 15,2-3 4-15,-1 3 1 0,1 0 1 0,7-2-2 16,1 2 2-16,-2-3-2 0,0 2 5 0,2-1 2 16,0-2 4-16,0 3 5 0,4-1 3 0,-4-2-11 15,1 4 7-15,1-1-1 0,0-3-5 0,-5 4 5 0,2-2-10 16,-1 2 2-16,-4 0 2 0,-2-3-3 0,1 3 3 15,-1 0-3-15,-3-2-4 0,4 1-3 0,-2 1 4 16,-3 0-6-16,3 0 6 0,-1-1-2 0,0 1 6 16,1-4-7-16,-2 4 7 0,1 0-1 0,-1 0 2 15,0-2-3-15,4 1-4 0,-4-2 2 0,4 2 2 16,5 1 0-16,-9 0 3 0,2 0-2 0,2-2-1 16,-2 2-1-16,-1-1 5 0,3 1-4 0,2-3 1 15,-4 2 3-15,1 1-5 0,1-3-2 0,-1 3 5 16,-1 0 1-16,2 0-6 0,-3 0 3 0,-2 0 2 15,0 0 2-15,0 0-2 0,2 0-3 0,-3-1 0 0,-2 1 3 16,-1 1 0-16,-11-1-6 0,22 0 0 16,-11 0 0-16,-11 0 0 0,25 0 0 0,-16 0 4 15,3 0-6-15,-12 0 4 0,27 0-4 0,-14 0 5 0,4 3-3 16,-1-6 1-16,2 6-2 0,-3-3 4 0,3 0 1 16,1 0 1-16,2 1-4 0,-6-2 3 0,10 1 0 15,-5 0-1-15,6 0-3 0,-6 0 7 0,-1 0-2 16,8 0-2-16,-8 0-3 0,1 0 4 0,8 1-6 15,-8-1 6-15,-1 3-1 0,-3-6 5 0,4 6-8 16,-1-3 3-16,-2 0-2 0,-1 0 10 0,-1 1-9 16,3-1 3-16,-3 0-2 0,3 0 5 0,-4 0 0 15,3 0-6-15,-4-1 5 0,-13 1-6 0,23 0 1 16,-13 0-1-16,-10 0 5 0,18 0 0 0,-18 0 2 16,19-3 12-16,-8 2 0 0,-11 1 7 0,19 0-3 15,-10-4 4-15,-9 4-7 0,21 0 12 0,-9 0-1 16,-2-2 0-16,-10 2-2 0,23 0 6 0,-10-5 0 0,2 5 0 15,2 0-1-15,-3 0-6 0,-2 0 3 16,3 0-1-16,-1-1-14 0,1 1 6 0,-15 0 1 0,22 0-6 16,-10 0-1-16,-12 0-3 0,16 0 2 0,-16 0 1 15,14-1-1-15,-14 1 0 0,0 0-3 0,0 0 2 16,13 0 3-16,-13 0-6 0,0 0 0 0,0 0-7 16,0 0-6-16,0 0-9 0,0 0-13 0,0 0-17 15,-40-4-20-15,21 8-11 0,4-4-23 0,-3 1-11 16,3-2-16-16,-2 1-35 0,4 0-129 0,13 0-310 15,-22-4 138-15</inkml:trace>
  </inkml:traceGroup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5:53:11.55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6F56643-7441-47C2-9E5C-D32CF4ED31E5}" emma:medium="tactile" emma:mode="ink">
          <msink:context xmlns:msink="http://schemas.microsoft.com/ink/2010/main" type="writingRegion" rotatedBoundingBox="316,4634 31746,3102 32390,16320 960,17853"/>
        </emma:interpretation>
      </emma:emma>
    </inkml:annotationXML>
    <inkml:traceGroup>
      <inkml:annotationXML>
        <emma:emma xmlns:emma="http://www.w3.org/2003/04/emma" version="1.0">
          <emma:interpretation id="{E233B5B2-AB0B-49D0-8DDD-65BE21AEB3B1}" emma:medium="tactile" emma:mode="ink">
            <msink:context xmlns:msink="http://schemas.microsoft.com/ink/2010/main" type="paragraph" rotatedBoundingBox="653,4615 31748,3126 31817,4560 721,604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EC09ABA-3D1E-462E-BAF0-CB1D694784F5}" emma:medium="tactile" emma:mode="ink">
              <msink:context xmlns:msink="http://schemas.microsoft.com/ink/2010/main" type="line" rotatedBoundingBox="653,4615 31748,3126 31817,4560 721,6049"/>
            </emma:interpretation>
          </emma:emma>
        </inkml:annotationXML>
        <inkml:traceGroup>
          <inkml:annotationXML>
            <emma:emma xmlns:emma="http://www.w3.org/2003/04/emma" version="1.0">
              <emma:interpretation id="{112B379A-B80F-44AA-A529-3ACDA0B3D779}" emma:medium="tactile" emma:mode="ink">
                <msink:context xmlns:msink="http://schemas.microsoft.com/ink/2010/main" type="inkWord" rotatedBoundingBox="659,4733 2104,4664 2151,5644 705,5713"/>
              </emma:interpretation>
            </emma:emma>
          </inkml:annotationXML>
          <inkml:trace contextRef="#ctx0" brushRef="#br0">0 196 103 0,'0'0'178'0,"0"0"-8"16,0 0-8-16,0 0-11 0,0 0-9 16,0 0-9-16,0 0-7 0,0 0-13 0,0 0-6 0,0 0-6 15,0 0-10-15,0 0-5 0,0 0-2 0,0 0-10 16,0 0-5-16,0 0-4 0,0 0-7 0,0 0-2 16,0 0 6-16,0 0-8 0,0 0 0 0,0 0-3 15,0 0-1-15,0 0-11 0,0 0-3 0,0 0-1 16,0 0-7-16,0 0-3 0,0 0 0 0,20-28-2 15,-14 22-3-15,-6 6-1 0,12-10-6 0,-7 0-1 16,3 3 3-16,-1-2-1 0,1-1-6 0,-1 0 3 16,-1 4-4-16,2-2-1 0,-2 1 4 0,0-4-5 15,0 5 1-15,-3-4-1 0,-3 10 1 0,9-12-2 16,-9 12 4-16,7-13-1 0,-5 7-1 0,-2 6-1 16,0 0-1-16,5-12-1 0,-5 12 2 0,5-6 4 15,-5 6-3-15,0 0-1 0,0 0-1 0,3-9 1 0,-3 9-3 16,0 0 3-16,0 0-3 0,0 0 0 0,0 0 1 15,0 0-4-15,0 0 2 0,0 0-5 0,0 0 2 16,0 0 2-16,0 0 0 0,0 0 2 0,0 0 2 16,0 0 5-16,-12 33 8 0,11-22 2 0,-5 2 0 15,3-1 4-15,-3 7 2 0,1-3 1 0,-1 0 2 16,-3 9-1-16,2-2-1 0,-4-3 2 0,5 6 4 16,-3-1 1-16,3-2-1 0,-1-1-2 0,1 2-4 15,0-9-1-15,0 6 1 0,3 1-3 0,0-2-2 16,3-6-3-16,0 3 4 0,0-3-5 15,0 3 0-15,3-6-1 0,-1 3-2 0,2 0 4 0,1-2-6 16,3-3 4-16,-3 1 0 0,1-2-2 0,0-2-2 16,0 1 5-16,1-1 1 0,-7-6 3 0,14 11 0 15,-7-7-7-15,-7-4 0 0,18 2 2 0,-9-2-2 16,-9 0-4-16,19 0 2 0,-19 0-2 0,18-6-3 16,-18 6-7-16,15-6-16 0,-7 1-27 0,1-1-32 15,-9 6-42-15,10-13-29 0,-5 2-31 0,1-4-40 0,-3 2-261 16,-1-4-516-16,1 2 228 0</inkml:trace>
          <inkml:trace contextRef="#ctx0" brushRef="#br0" timeOffset="300.7">184-157 236 0,'-3'-13'264'16,"3"13"-10"-16,-2-10-21 0,2 10-17 0,0 0-17 16,-1-14-16-16,1 14-21 0,0 0-11 0,0 0-19 15,0 0-10-15,0-16-13 0,0 16-11 0,0 0-9 16,0 0-14-16,0 0-8 0,0 0-9 0,0 0-22 0,0 0-15 15,0 0-20-15,0 0-21 0,0 0-16 0,0 0-27 16,0 0-13-16,0 0-30 0,0 0-34 16,22 27-53-16,-19-17-153 0,3-2-374 0,-3 2 166 15</inkml:trace>
          <inkml:trace contextRef="#ctx0" brushRef="#br0" timeOffset="939.82">469 378 93 0,'3'15'213'0,"-3"-15"-5"0,0 0-7 16,0 0-10-16,17-4-8 0,-17 4-4 0,17 0-3 15,-17 0-10-15,18 0-8 0,-18 0-5 0,19-3-8 16,-10-1-8-16,4 0-9 0,-1 3-9 0,0-1-7 16,3-2-8-16,2 1-8 0,-8 0-13 15,3 2-2-15,-12 1-9 0,20-3-10 0,-8 0-3 0,-3 0-11 16,-9 3-2-16,20-4-9 0,-10 4 1 15,-10 0-7-15,17-1-4 0,-17 1-10 0,13-3-15 0,-13 3-12 16,13 0-24-16,-13 0-17 0,0 0-27 0,17 0-24 16,-17 0-26-16,0 0-27 0,13 0-32 0,-13 0-37 15,0 0-176-15,9-3-432 0,-9 3 191 0</inkml:trace>
          <inkml:trace contextRef="#ctx0" brushRef="#br0" timeOffset="649.53">458 148 5 0,'0'0'231'0,"0"0"-17"16,14 4-9-16,-14-4-19 0,0 0-7 15,0 0-11-15,0 0-9 0,19-5-11 0,-19 5-5 16,12-5-7-16,-12 5-7 0,0 0-12 0,15-5-3 0,-15 5-11 15,18 0-1-15,-18 0-3 0,13 0-8 0,-13 0-2 16,16 0-4-16,-16 0-6 0,18-2-5 16,-18 2-11-16,18-4-4 0,-9 4-5 0,-9 0-1 0,20-4-8 15,-10 4-7-15,-10 0-2 0,16-1-6 16,-16 1-3-16,14-2 2 0,-14 2-8 0,15 0 1 16,-15 0-3-16,13 2 2 0,-13-2-10 0,12-3-1 0,-12 3-12 15,0 0-20-15,0 0-18 0,17 1-14 0,-17-1-15 16,0 0-19-16,7 3-19 0,-7-3-12 0,0 0-21 15,0 0-27-15,0 15-23 0,0-15-210 0,0 0-432 16,-13 10 191-16</inkml:trace>
          <inkml:trace contextRef="#ctx0" brushRef="#br0" timeOffset="1577.99">1056 172 129 0,'0'0'237'0,"0"0"-14"15,9-10-16-15,-9 10-14 0,0 0-13 0,0 0-9 16,5-10-8-16,-5 10-6 0,0 0-3 0,4-10-11 15,-4 10-8-15,0 0-11 0,5-12-8 0,-5 12-6 16,2-7-7-16,-2 7-6 0,0 0-3 0,5-12-5 16,-5 12-17-16,3-12-3 0,-3 12-3 0,4-11-9 15,-4 11-4-15,2-14-5 0,2 8-4 0,-4 6-5 16,0 0 0-16,3-21-4 0,0 16-6 0,-3 5-5 16,3-16 1-16,-3 16-4 0,5-14-3 0,-5 14 1 15,1-12 0-15,-1 12-5 0,2-15 1 0,-2 15-3 16,0 0 2-16,3-12-4 0,-3 12 0 0,0 0-3 0,1-7 4 15,-1 7-3-15,0 0 3 0,0 0-4 0,0 0-2 16,2-11 2-16,-2 11-4 0,0 0 1 0,0 0 2 16,0 0-9-16,0 0 6 0,0 0-6 15,0 0 3-15,0 0-6 0,0 0 1 0,0 0 0 0,0 0 4 16,0 0-4-16,0 0 3 0,0 0-2 16,0 0 4-16,0 0-4 0,-8 32 2 0,7-21 2 0,1-11-1 15,-5 21 5-15,4-11-1 0,1 3 3 0,-5-4 7 16,5 4 0-16,0 4 7 0,-1-3 4 0,1 4-2 15,-2-5 3-15,1 3 3 0,-2-1 0 0,1 1 4 16,1-2 3-16,1 0-5 0,-3 0 0 0,3 1 2 16,-2-2 4-16,2 4-3 0,-1-5 21 0,-2 3-22 15,3 0 1-15,-2-2 1 0,2 1-2 0,0-14 1 0,0 18 1 16,2-4-5-16,-2-6 5 0,-3 9-4 16,3-17-2-16,0 14-4 0,-1-3-1 0,1-11-7 15,0 15 4-15,0-15-1 0,-3 15-3 0,3-15 0 0,0 16-1 16,0-16 0-16,0 0-5 0,0 12-2 0,0-12-3 15,0 0 5-15,0 0 4 0,0 0-3 0,0 14-5 16,0-14-6-16,0 0-3 0,0 0-25 0,0 0-19 16,0 0-36-16,0 0-24 0,3 11-29 0,-3-11-41 15,0 0-47-15,0 0-47 0,-9 7-83 0,9-7-179 16,0 0-576-16,0 0 255 0</inkml:trace>
          <inkml:trace contextRef="#ctx0" brushRef="#br0" timeOffset="4106.61">1439 397 174 0,'0'0'173'0,"0"0"-10"0,0 0-8 16,0 0-12-16,0 0-6 0,0 0-8 0,0 0-10 15,0 0-3-15,2-11-8 0,-2 11-8 0,0 0-10 16,0 0-2-16,0 0-8 0,0 0-3 15,0 0-2-15,0 0-4 0,0 0 6 0,0 0 0 0,13 14 2 16,-13-14 1-16,5 10 1 0,-5-10-4 0,0 16-1 16,0-16 1-16,-5 19-6 0,4-9-8 0,-5 5-6 15,-2-1-4-15,-4 6-5 0,2-3-3 0,-3 4-9 16,-5-2-10-16,0-2-26 0,0 4-28 0,-6-1-40 16,5 1-35-16,-2-1-43 0,0-4-52 0,-3 4-215 15,2-5-448-15,5-3 198 0</inkml:trace>
        </inkml:traceGroup>
        <inkml:traceGroup>
          <inkml:annotationXML>
            <emma:emma xmlns:emma="http://www.w3.org/2003/04/emma" version="1.0">
              <emma:interpretation id="{E3028B95-71E9-449B-B58A-CB0C141721DE}" emma:medium="tactile" emma:mode="ink">
                <msink:context xmlns:msink="http://schemas.microsoft.com/ink/2010/main" type="inkWord" rotatedBoundingBox="3197,4493 4518,4430 4572,5565 3251,5628"/>
              </emma:interpretation>
            </emma:emma>
          </inkml:annotationXML>
          <inkml:trace contextRef="#ctx0" brushRef="#br0" timeOffset="6096.96">2555 308 143 0,'0'0'141'0,"0"0"-3"15,0 0-14-15,0 0-17 0,0 0-6 0,43-3-8 16,-28 3-22-16,3 3 3 0,-2-6 1 0,4 3-10 16,5-1-8-16,2 1-2 0,0-1-10 0,0 1 3 15,4-5-3-15,-4 5 5 0,0-3-1 0,-2 1-4 16,-4 2 9-16,-2-1 2 0,2 1 3 0,-1-1 1 0,-5-3-1 16,2 4-4-16,-2 0 0 0,-3-2 1 0,3 2-2 15,-1 0-2-15,-2 2-2 0,-1 2-3 16,-2-3 3-16,-9-1-2 0,18 3-3 0,-7 0 4 15,-11-3 2-15,19 0 0 0,-8 0 4 0,-11 0 0 0,22 4-4 16,-12-4-5-16,4 0 2 0,-2 1-9 0,-12-1 1 16,22-5-2-16,-10 5-4 0,0 0-4 0,-12 0-2 15,22-3-5-15,-13 3 3 0,2-3-4 0,-11 3 7 16,13-5-3-16,-13 5-1 0,14-5 1 0,-14 5 0 16,9-9-4-16,-9 9 4 0,5-10-9 0,-5 10 1 0,0-10-5 15,0 10 2-15,0 0-4 0,-7-22-3 16,7 22 1-16,-18-13-2 0,11 9-4 0,-7-9 2 15,4 8 1-15,-7-3-2 0,4 3-1 0,0 1 1 16,-4 1-2-16,1-1-5 0,1 1 2 0,1 0-2 16,0 3-7-16,14 0-7 0,-23 0-13 0,13 0-11 15,-7 2-9-15,8 2-10 0,-1 0-18 0,10-4-12 0,-15 7-15 16,6-2-15-16,3 3-23 0,6-8-20 0,-7 11-44 16,7-11-159-16,-9 8-397 0,9-8 175 0</inkml:trace>
          <inkml:trace contextRef="#ctx0" brushRef="#br0" timeOffset="5537.34">2661-27 98 0,'0'0'188'0,"3"9"-16"16,-3-9-10-16,0 0-6 0,0 0-9 0,0 0-11 15,0 0-3-15,22-15-5 0,-11 8-11 0,-4 2-3 16,4-5-6-16,2 4-5 0,-1-2-3 0,0-5-6 16,3 4-2-16,1 0-4 0,-5-6-8 0,2 4-1 15,0-1-9-15,5-4-6 0,0-6-2 0,-4 8-2 16,-5 3-7-16,6-6-5 0,-5 5-2 0,2-1-5 0,-2-7-7 15,-1 4 1-15,-1 4-6 0,-1 0 0 16,-1 0-5-16,-3-3-1 0,2 4-2 0,-4 1-2 16,1-1-5-16,-2 11 0 0,4-17-3 0,-4 8-2 0,0 9 0 15,-4-19-1-15,4 19-2 0,0-17-4 0,0 17 2 16,-3-14-3-16,3 14 0 0,-11-7-2 16,11 7 2-16,-10-7-1 0,10 7-3 0,-17-7 1 0,17 7 0 15,-16 0 2-15,16 0-4 0,-18 4 4 0,18-4-4 16,-16 3 0-16,5-1 1 0,-2 3 1 15,1-1-2-15,4 0 0 0,1 4 1 0,-1-3 0 0,1 2 1 16,-3 6-4-16,1-2 1 0,1 3 3 0,2 1-1 16,2 3 1-16,1-3 0 0,-3 2 3 0,1 5-2 15,4-4-1-15,-1 6 5 0,-1-1 1 0,3 3 0 16,-1-5 5-16,1-5 0 0,1 11 4 0,2-5-1 16,-3 2 3-16,3 2-3 0,-3-3 6 0,5 4 3 0,1-3-6 15,-3-2 8-15,-3 0-2 0,4 4 2 0,-2-10 3 16,2 6-1-16,-1-4 0 0,2 5 1 0,-2 2 6 15,1-1-3-15,1-2 1 0,-4 0 0 16,1 0-3-16,2 0 0 0,-3-4 4 0,4 2-6 0,-2-3 7 16,-3-1 3-16,4 4-6 0,-2 1-3 0,-1-5 5 15,4-1-12-15,-2 1 5 0,0-1-3 0,-2-1-1 16,4 2-2-16,-4 0 0 0,1-3-3 0,-2 1 1 16,1-2-5-16,-1-3-3 0,0-9 1 0,6 21 14 15,-3-11-15-15,-1-1 1 0,-2 0-12 0,3 1-14 16,-3-10-11-16,4 14-16 0,-2-5-21 0,-2-9-24 15,4 13-21-15,-4-13-27 0,0 11-28 0,0-11-28 16,5 11-32-16,-5-11-243 0,0 0-505 0,0 0 225 16</inkml:trace>
          <inkml:trace contextRef="#ctx0" brushRef="#br0" timeOffset="6457.96">3503 231 78 0,'14'1'214'0,"-14"-1"-22"16,0 0-15-16,16 7-12 0,-10-3-14 0,-6-4-9 15,9 8-8-15,-1-3-15 0,-1 0-10 0,2-3-1 0,0 7-6 16,-1-4-2-16,2 2-6 0,-3-4-3 0,1 5-6 16,1-1-9-16,0-5-5 0,-9-2-4 15,10 11-7-15,-4-7-7 0,-6-4-5 0,11 5-5 0,-11-5-1 16,0 0-4-16,7 5-3 0,-7-5 6 16,0 0 9-16,8 5-5 0,-8-5-3 0,0 0-6 0,0 0 1 15,0 0-5-15,0 0 2 0,-5-26-2 0,5 26-2 16,-1-17-2-16,1 17-1 0,-5-19-4 0,5 3 0 15,0 16-2-15,0-24-3 0,0 17-1 0,0 7-3 16,5-21-3-16,-4 13-2 0,-1 8-1 0,7-19-4 16,-1 10-12-16,0-1-12 0,5 0-20 0,-2 4-19 15,3-1-29-15,3 2-32 0,0-1-24 0,8-2-18 16,3 3-59-16,-10 0-165 0,11 2-418 0,0-5 185 16</inkml:trace>
        </inkml:traceGroup>
        <inkml:traceGroup>
          <inkml:annotationXML>
            <emma:emma xmlns:emma="http://www.w3.org/2003/04/emma" version="1.0">
              <emma:interpretation id="{CD414749-D4B6-42EF-B1DB-70DD5CD64364}" emma:medium="tactile" emma:mode="ink">
                <msink:context xmlns:msink="http://schemas.microsoft.com/ink/2010/main" type="inkWord" rotatedBoundingBox="5204,4645 6775,4570 6818,5459 5246,5534"/>
              </emma:interpretation>
            </emma:emma>
          </inkml:annotationXML>
          <inkml:trace contextRef="#ctx0" brushRef="#br0" timeOffset="7052.98">4823 5 183 0,'0'0'247'0,"0"0"-19"0,0 0-20 16,0 0-19-16,0 0-24 0,0 0-17 0,0 0-15 0,0 0-14 15,0 0-14-15,0 0-9 0,0 0-7 0,-3 22-8 16,3-22-1-16,3 16-3 0,-3-8-1 16,0 3-2-16,0 2-2 0,0 5-4 0,0-1-1 0,0-3-6 15,0 4-3-15,0-3-2 0,0 1-4 16,0 5-5-16,3-1-2 0,-1-4-6 0,-2 4 0 0,1-7-5 16,1 5 0-16,-2-1-1 0,4 0-4 0,-2 1 0 15,4-4-5-15,-3 1-1 0,-2 0-4 0,2 1 1 16,0-1 2-16,0 0 2 0,3-3-4 0,-4 5 1 15,2-3 1-15,-2-4-1 0,4 2-5 0,-3 3 5 16,0-6-2-16,1 2 3 0,-1-3 5 0,1 0 5 16,-4-8-5-16,8 15 5 0,-8-15-6 0,6 11-2 15,-6-11 1-15,1 9 5 0,-1-9-2 0,0 0 1 16,2 10-3-16,-2-10 12 0,0 0-1 0,0 0-7 16,0 0 2-16,0 0-2 0,-20 1-1 0,20-1-6 15,-17-4 0-15,0-1-5 0,4 2-3 0,-7-3 1 0,1 1-1 16,3-3-9-16,-8-4-20 0,0 1-8 0,0 3-12 15,-1-3-13-15,4-2-11 0,-2-2-15 0,7 3-28 16,1-1-23-16,2 2-19 0,-1-6-27 0,2 3-26 16,5-10-46-16,1 8-217 0,0-6-496 0,4-4 220 15</inkml:trace>
          <inkml:trace contextRef="#ctx0" brushRef="#br0" timeOffset="7276.03">4631-242 236 0,'0'0'277'0,"0"-14"-19"0,0 14-19 16,-2-7-22-16,2 7-20 0,0 0-22 16,0 0-15-16,6-20-16 0,-6 20-15 0,3-6-16 15,-3 6-9-15,0 0-16 0,0 0-10 0,11-5-24 0,-11 5-17 16,0 0-26-16,0 0-30 0,22 9-37 0,-16-5-22 15,2 3-41-15,1-2-45 0,-5 1-184 0,8 1-375 16,-2-1 167-16</inkml:trace>
          <inkml:trace contextRef="#ctx0" brushRef="#br0" timeOffset="7775.04">5216 187 234 0,'19'1'266'0,"-6"-1"-13"16,4 0-13-16,2-1-15 0,1 1-17 0,8-4-10 16,-9 4-20-16,8-6-13 0,2 2-19 0,-3 0-11 15,0 0-14-15,1-2-14 0,-7 5-9 16,0-2-26-16,-1 0-28 0,-1 3-37 0,-3 0-41 0,-2 0-44 15,-13 0-38-15,27-4-46 0,-18 3-223 0,0-1-417 16,-9 2 186-16</inkml:trace>
          <inkml:trace contextRef="#ctx0" brushRef="#br0" timeOffset="7581.3">5208-37 236 0,'0'0'263'0,"0"0"-16"16,0 0-19-16,18-3-20 0,-18 3-13 16,0 0-13-16,21-2-16 0,-14-1-9 0,-7 3-10 15,17 0-10-15,-2-5-6 0,-2 0-11 0,2 3-8 0,3 1-12 16,-9-1-7-16,7 1-8 0,-1-2-9 0,0 2-10 15,-1 1-4-15,-3-4-8 0,-11 4-5 0,20-2-2 16,-20 2-8-16,15-2-7 0,-3 2-17 0,-12 0-26 16,0 0-27-16,12-2-22 0,-12 2-26 0,0 0-22 15,0 0-24-15,7 10-39 0,-7-10-38 0,0 0-197 16,0 0-439-16,-19 16 195 0</inkml:trace>
          <inkml:trace contextRef="#ctx0" brushRef="#br0" timeOffset="8171.61">5912-45 188 0,'3'-8'267'0,"5"0"-17"0,0-2-13 0,3-3-17 0,-2 0-22 16,-2 0-13-16,5 0-13 0,-4 1-16 0,4-6-15 16,-5 5-13-16,2-1-15 0,0-2-4 0,-2 2-12 15,2-1-12-15,-1 1-3 0,-1 0-5 0,2 0-12 16,-3 3-6-16,-3 1-2 0,0 0-3 0,0 3-5 15,-3 7-2-15,5-11-1 0,-5 11-8 0,3-14-3 16,-3 14-3-16,3-7-5 0,-3 7-8 0,0 0-3 16,0 0-2-16,0 0 0 0,0 0-3 0,0 0-6 15,0 0-1-15,0 0 1 0,0 0 1 0,-6 43 1 16,1-28 0-16,4 3-1 0,-1 1-2 0,-4 2 4 16,6 4 3-16,0 1-3 0,0-1 0 0,0-2 1 15,3 2 4-15,0-3-2 0,0-2 1 0,2 4-3 0,-2-8 0 16,0 1 2-16,0 0-3 0,0-3 2 0,0 0-8 15,1 1-24-15,-1-2-25 0,0 0-29 0,-2 2-36 16,4-5-40-16,-4-3-43 0,-1-7-68 0,9 11-170 16,-9-11-468-16,6 11 208 0</inkml:trace>
        </inkml:traceGroup>
        <inkml:traceGroup>
          <inkml:annotationXML>
            <emma:emma xmlns:emma="http://www.w3.org/2003/04/emma" version="1.0">
              <emma:interpretation id="{64525FAB-401A-4839-AA8E-73B42F4DB59E}" emma:medium="tactile" emma:mode="ink">
                <msink:context xmlns:msink="http://schemas.microsoft.com/ink/2010/main" type="inkWord" rotatedBoundingBox="7346,4446 8246,4403 8280,5096 7379,5139"/>
              </emma:interpretation>
            </emma:emma>
          </inkml:annotationXML>
          <inkml:trace contextRef="#ctx0" brushRef="#br0" timeOffset="9106.44">6694 51 141 0,'0'0'192'0,"22"-11"-19"0,-12 10-9 0,2-5-15 16,5 6-5-16,-1-4-9 0,1 4-11 0,5-2-6 0,-3 1-7 15,11 1-7-15,-5-4-9 0,5 4-8 0,-4 4-8 16,3-8-4-16,3 9-7 0,-2-3-4 15,-5 0-5-15,5 0-5 0,-5 2-5 0,5-2 1 0,-2-1-5 16,-4 1-3-16,2-1-2 0,-7 0 0 0,8 2-6 16,-2 1-4-16,0-4 1 0,-5 0-8 0,-4 2-1 15,1-2 6-15,2 1-6 0,-3-1 1 0,4 0-5 16,-4 0 4-16,1 0-5 0,-2-1 3 0,1 1 2 16,-6-2 9-16,4-2-4 0,-2 3 2 0,-5-2 3 15,-7 3 4-15,20-4 1 0,-11-2-1 0,-2 2 3 16,-7 4 0-16,12-9 1 0,-5 4-4 0,-4-2-2 15,-3 7 0-15,6-13-5 0,-6 13-4 0,-3-14 0 16,3 14 0-16,-6-15-8 0,6 15-3 0,-10-15 1 0,4 6-2 16,-7 3-2-16,4-1 0 0,-8-1-4 15,4 3-2-15,-1-2-13 0,-2 5-9 0,0 0-15 16,1 0-19-16,-5 2-12 0,1 0-23 0,5 4-17 0,-2-3-30 16,-3 2-22-16,2-1-33 0,4-1-234 0,-4 1-455 15,6 1 202-15</inkml:trace>
          <inkml:trace contextRef="#ctx0" brushRef="#br0" timeOffset="8650.52">7020-504 142 0,'0'0'179'16,"0"0"-14"-16,0 0-7 0,0 0-11 0,0 0-9 0,0 0-3 15,0 0-5-15,-9 34-4 0,9-24 1 0,0 8 2 16,0-2-5-16,-3 6-2 0,3 0-2 0,-3 4-9 15,3 3-3-15,0-4-3 0,-1 3-2 0,1-4-6 16,0 1-2-16,0 4-9 0,0-1-2 0,1-2-8 16,-1-2-2-16,0 2-5 0,3-5-8 0,-3 3-3 15,3-7-5-15,-3 2-5 0,0-3-6 0,0 1 1 16,0-2-4-16,0-1-5 0,3 3-1 0,0-6-2 16,0 3-8-16,-1-3 0 0,1 0 1 0,0-3-8 0,-3-8-8 15,6 18-14-15,-3-11-20 0,0 0-14 0,1 0-18 16,2 0-25-16,-6-7-19 0,9 10-26 15,-2-6-32-15,-7-4-31 0,0 0-66 0,12 0-150 0,-12 0-438 16,11 4 193-16</inkml:trace>
        </inkml:traceGroup>
        <inkml:traceGroup>
          <inkml:annotationXML>
            <emma:emma xmlns:emma="http://www.w3.org/2003/04/emma" version="1.0">
              <emma:interpretation id="{886BF3C2-EB3F-4240-ABA9-A8DA502B8AEA}" emma:medium="tactile" emma:mode="ink">
                <msink:context xmlns:msink="http://schemas.microsoft.com/ink/2010/main" type="inkWord" rotatedBoundingBox="8802,4587 9015,4577 9041,5127 8829,5137"/>
              </emma:interpretation>
            </emma:emma>
          </inkml:annotationXML>
          <inkml:trace contextRef="#ctx0" brushRef="#br0" timeOffset="9698.62">8139-49 33 0,'0'0'265'15,"0"0"-6"-15,7-9-14 0,-7 9-11 0,6-6-17 16,-6 6-14-16,12-9-12 0,-12 9-3 0,8-9-7 16,-3 2-13-16,3 1-12 0,-2-2-8 0,4 1-9 15,-1 0-4-15,0-2-8 0,-1-2-9 0,-2-1-16 16,1 2-4-16,5-1-11 0,-4-2-6 0,-3 1-11 16,7 0-4-16,-7 0-5 0,1-1-12 0,0 2-6 15,-2-4 1-15,2 4-5 0,0-3 6 0,-1 3-14 16,-2 0-8-16,-3 11 2 0,3-15-4 0,0 9 0 15,-3 6-3-15,3-11-2 0,-3 11-3 0,0 0 0 0,7-10-2 16,-7 10-6-16,0 0-2 0,0 0 3 0,3-10-3 16,-3 10-9-16,0 0 3 0,0 0 0 15,0 0-4-15,0 0 5 0,0 0-4 0,0 0 3 0,0 31 2 16,0-18 1-16,-3 6-10 0,2-3 8 0,-2 6 0 16,3 2 2-16,0 0 0 0,0 4 8 0,0-2 2 15,3 0-1-15,-2-4-3 0,-1 2 0 0,3 1 5 16,-3 1-3-16,3-4 12 0,-3-4-13 0,0-1-1 15,3 0 5-15,-3 1-4 0,0-4 0 0,0-1 0 16,0 2-2-16,3-5-1 0,-3-3 2 0,0-7 2 16,4 21-19-16,-4-14-28 0,0-7-27 0,2 20-39 15,-1-12-48-15,-1-8-53 0,3 12-56 0,-3-12-282 16,3 6-588-16,-3-6 260 0</inkml:trace>
        </inkml:traceGroup>
        <inkml:traceGroup>
          <inkml:annotationXML>
            <emma:emma xmlns:emma="http://www.w3.org/2003/04/emma" version="1.0">
              <emma:interpretation id="{84577416-11C8-4C59-B845-CC72927C18F7}" emma:medium="tactile" emma:mode="ink">
                <msink:context xmlns:msink="http://schemas.microsoft.com/ink/2010/main" type="inkWord" rotatedBoundingBox="10523,4600 13016,4481 13038,4944 10545,5064"/>
              </emma:interpretation>
            </emma:emma>
          </inkml:annotationXML>
          <inkml:trace contextRef="#ctx0" brushRef="#br0" timeOffset="17892.96">9852-188 30 0,'0'0'153'0,"0"0"-16"0,0 0 1 16,5-17-6-16,-5 17-4 0,0 0-2 0,0 0-7 0,0 0-2 15,0 0-8-15,0-14-3 0,0 14 0 0,0 0-6 16,0 0-1-16,-5-10-7 0,5 10 1 16,0 0-1-16,0 0-1 0,0 0-1 0,0-14-3 0,0 14 0 15,0 0-8-15,0 0-3 0,0 0-1 0,0 0-6 16,2-15-1-16,-2 15-4 0,0 0-4 15,0 0-7-15,0 0-4 0,0 0-5 0,0 0-7 0,0 0-3 16,0 0-9-16,0 0 0 0,0 0 1 0,0 0-9 16,0 0 5-16,0 0-6 0,0 0-1 0,18 21-2 15,-18-21 3-15,7 12-5 0,-1-1 3 0,-1-2-2 16,1 0-1-16,-2 4 2 0,2 0-2 0,0 2-2 16,-3-8 2-16,6 6-4 0,-8-2 0 0,2-2-1 15,0 0 0-15,3 0 1 0,-1-3-1 0,-5-6 0 16,4 10-1-16,-4-10 3 0,5 13-2 0,-5-13 1 15,0 8-5-15,0-8 1 0,0 0 2 0,0 0 4 16,6 11-3-16,-6-11 2 0,0 0 3 0,0 0-2 0,0 0 7 16,3 9 4-16,-3-9 5 0,0 0 3 0,0 0-1 15,0 0-3-15,0 0 1 0,0 0-4 16,0 0-1-16,0 0-5 0,0 0 2 0,0-39-2 0,4 31-4 16,-2-2-5-16,2-3 1 0,2 0 4 0,0 1-7 15,2-2-4-15,-1-2 4 0,5 1-7 0,-2 0 2 16,-1 2-6-16,5-1 3 0,-4 4-2 0,-1-5 4 15,5 2-1-15,-6 2-3 0,4 3 1 0,-4 2 1 16,1-1 4-16,1-1-2 0,-2 3-4 0,-2-3 5 16,-6 8-6-16,12-7 4 0,-12 7-4 0,4-6 0 15,-4 6 1-15,0 0 1 0,0 0 0 0,0 0 2 16,22 3-4-16,-22-3 2 0,8 9 2 0,-5 0 2 0,3-3-2 16,-3 4-2-16,6 1-3 0,-5 4 3 0,-1-2 2 15,0 5 4-15,5-4-3 0,-5 5-2 16,-3-3 3-16,4 2 0 0,-2-2-1 0,-2-1 5 15,3 1-3-15,1-2-2 0,-1-1 2 0,-1-1 1 0,-1-1 0 16,-1-1 0-16,0-10-5 0,5 14 6 0,-4-7-1 16,-1-7 3-16,0 14-2 0,0-14 1 0,0 0-2 15,6 8 5-15,-6-8-2 0,0 0-2 0,0 0 4 16,0 0 0-16,12 4 0 0,-12-4 3 0,0 0-4 16,21-12 4-16,-8 1-5 0,1 1 0 0,-2-1-4 15,4-2-1-15,3-5-12 0,-2 1-2 0,-1-1 0 16,-1 1-3-16,-1 2-1 0,3-2 2 0,-5 3 2 15,-3 1 5-15,2-1 0 0,-1 0 2 0,-1 3-1 0,-1 4 2 16,-1-2 0-16,-2 3 2 0,-5 6-3 16,8-9 4-16,-8 9-4 0,8-7-3 0,-8 7-1 15,0 0 3-15,0 0-1 0,0 0 4 0,0 0-4 0,0 0 4 16,12 16 0-16,-12-16-1 0,0 17 1 16,0-5 4-16,0 3-1 0,0 0 4 0,3-1-1 15,-3 1 4-15,3-2-3 0,-2-1 3 0,5 5 1 0,-3-6-2 16,3 2-1-16,-1-2 4 0,-5-4-4 0,6 3 1 15,-3 1 0-15,-3-11 3 0,13 10-3 0,-7-4 1 16,0-1 3-16,-6-5-2 0,18 4-1 0,-9-4 4 16,4 0-2-16,-13 0-4 0,27-7 3 0,-10 1-5 15,-3 2-8-15,6-3-3 0,-4 0-8 0,2-4-6 16,3-2-4-16,-2-2-5 0,2 3-2 16,0-1 7-16,-4 2-1 0,-3 2 7 0,-2-2 2 0,2 0 1 15,-2 0-1-15,-5 4 3 0,4 1 1 0,-5-1 4 16,0 0 8-16,-6 7-4 0,7-6 1 0,-7 6-6 15,10-5 5-15,-10 5-1 0,0 0 2 0,0 0 1 16,0 0-1-16,0 0-1 0,15 12 1 0,-15-12 4 16,6 13 2-16,-1-8-1 0,-1 3 1 0,2 0-1 0,0 2 5 15,2-4 0-15,1 6 1 0,-2-1-2 16,4-1 6-16,-1-3-2 0,2 0 3 0,-3-1 0 16,4-1-3-16,2 1 1 0,-1-1 3 0,-4-3-1 0,5-1-3 15,-3 0 2-15,-12-1 2 0,27-6-1 0,-12 3 0 16,1-3-2-16,-3 1-2 0,1-5 0 0,1 3 0 15,-3-3 0-15,-2-4 0 0,-1 2 1 0,-1-3-9 16,-2 0-8-16,0 2 0 0,-5-2 2 0,2 0 0 16,-3 2 2-16,-3 0-1 0,2-5 2 0,-5 7-1 15,-2-2 0-15,-1 2-2 0,2 4 3 0,-1 0-1 16,-5 1-2-16,-2 2 2 0,-2 0 6 0,3 3-6 16,-1 2 3-16,-3 3-2 0,-2 2-1 0,4 1 2 15,0 0 2-15,-1 0 0 0,-1 4 1 0,5 2-1 16,-1 2 2-16,2-4-6 0,2 2 6 0,1 5 0 15,0-7 0-15,2 3 3 0,1-2-1 0,1 4 0 16,5-2 3-16,0-1-1 0,0-2-6 0,3 2 5 0,-1-6 0 16,1 3 1-16,3-3 2 0,4 0 1 0,-4-2-1 15,3 0-3-15,6 0 0 0,-5-4 4 0,5-2 0 16,-1 1-5-16,4-2 1 0,-2-1-3 0,6-2-2 16,-2-2 1-16,2 0-5 0,2-5-3 0,-9 4-6 15,7-4 1-15,-2-2-4 0,1 2 3 0,-5 0 4 16,-3 0-3-16,-1 3 4 0,-3-2 2 0,3 0 1 15,-3 1 3-15,2 0 8 0,-7 2 8 0,1-1 2 16,-1 4 1-16,-4 5 2 0,9-8 3 0,-9 8-4 16,0 0-1-16,6-9-5 0,-6 9 0 0,0 0-2 0,0 0-2 15,0 0 4-15,0 0-8 0,0 0 5 16,15 15-5-16,-15-15 5 0,6 10-7 0,-6-10 5 16,10 11 3-16,-2-5-4 0,-2 1 0 0,3-3 4 0,-2 3-2 15,1 1 2-15,5 1-3 0,0-4 3 0,-1-3-5 16,5 2 2-16,-4 1-3 0,-2-4-6 15,1-1-5-15,-12 0-4 0,26-1-9 0,-8-4-2 0,-9 1-1 16,3-3-2-16,2 0-5 0,-7 0-5 0,5-4-5 16,0 0-3-16,-5-4 1 0,4 4-6 15,-1-5 1-15,-2 1 7 0,-1 0-5 0,4-2 4 0,-2 3 6 16,-5-1 5-16,2 8 0 0,1-6 13 0,-1 6 12 16,-3 0 3-16,-3 7 4 0,11-11 5 0,-10 2 0 15,7 4 1-15,-8 5 1 0,7-5 3 0,-7 5 6 16,0 0 1-16,17 0 2 0,-17 0 2 0,13 8 3 15,-6-4 7-15,1 4 3 0,4-2 8 0,-3 5 1 16,4 2 4-16,2-2-2 0,5 3-1 0,-1 3-3 16,2-3 0-16,1 1 0 0,2 0 5 0,1-1-6 15,1-1 2-15,-1 1-1 0,-1-2-8 0,1-1-2 16,1 0 2-16,-1 0-6 0,0-4-1 0,-2 3 0 0,-8-7-5 16,1 4-2-16,-1-5 2 0,-3 2-7 0,-3-3-12 15,1 5-6-15,-10-6-16 0,15 4-17 16,-15-4-13-16,9 4-34 0,-9-4-32 0,0 0-38 15,0 0-29-15,0 0-212 0,0 0-430 0,0 0 191 0</inkml:trace>
          <inkml:trace contextRef="#ctx0" brushRef="#br0" timeOffset="18153.22">12338-453 173 0,'0'0'216'0,"0"0"2"0,0 0-7 0,-28 27-6 0,16-12-3 16,-3 3-6-16,-4 6-7 0,-1-2-12 0,-5 5-7 15,-2 1-10-15,2 1-16 0,4-9-9 0,-4 9-12 16,-1-3-9-16,5-4-16 0,-4 6-7 0,7-8-9 16,-4 1-5-16,7-3-11 0,0 0-3 0,-1-1-9 15,5-3-14-15,-1-2-13 0,2-3-19 0,2 0-27 16,2 0-25-16,-1-3-21 0,7-6-28 0,-9 12-23 15,5-6-27-15,4-6-35 0,0 0-60 0,0 0-153 16,0 0-423-16,0 0 187 0</inkml:trace>
        </inkml:traceGroup>
        <inkml:traceGroup>
          <inkml:annotationXML>
            <emma:emma xmlns:emma="http://www.w3.org/2003/04/emma" version="1.0">
              <emma:interpretation id="{A9943EDD-759F-4631-9B38-F3A664F1A615}" emma:medium="tactile" emma:mode="ink">
                <msink:context xmlns:msink="http://schemas.microsoft.com/ink/2010/main" type="inkWord" rotatedBoundingBox="13400,4122 15569,4019 15608,4831 13439,4935"/>
              </emma:interpretation>
            </emma:emma>
          </inkml:annotationXML>
          <inkml:trace contextRef="#ctx0" brushRef="#br0" timeOffset="18895.76">12995-802 104 0,'-14'-17'232'0,"14"17"-18"16,0 0-13-16,-16 0-18 0,16 0-11 0,-15-3-13 16,15 3-14-16,-16 3-10 0,16-3-11 0,-26 0-8 15,14 5-12-15,0-3-7 0,2 2-12 0,-4 1-5 16,3 1-11-16,0 0-6 0,1-2-7 0,-1 0-4 16,4 2-8-16,-2-1-2 0,9-5-7 0,-14 13-1 15,10-7-7-15,4-6 1 0,-8 13-1 0,2-6-4 16,2 1-5-16,4-8-1 0,-2 14-1 0,2-14-1 15,0 17 0-15,0-17 3 0,5 15-12 0,-5-15 8 0,9 12-3 16,-5-7 3-16,4-1-3 0,-1 3-4 0,-1 0 7 16,2-3-1-16,-8-4 1 0,15 11 1 0,-8-9 2 15,2 5-3-15,-1-3-3 0,-1 2-1 0,-7-6 0 16,12 5 1-16,-6 1-3 0,-6-6 0 0,7 8 4 16,-7-8 0-16,6 6 3 0,-6-6 8 0,2 11 3 15,-2-11 11-15,0 0 3 0,-11 20-1 0,8-15 0 16,-4 1-5-16,7-6-1 0,-18 17-1 0,9-10-4 15,-3-2 0-15,2 2-6 0,-1 1 1 0,1-1-4 16,1 1-1-16,-2-5-5 0,4 2 1 0,7-5-4 16,-9 8-2-16,2-3-13 0,7-5-1 0,-9 11-6 15,9-11 1-15,-3 12-6 0,3-12 5 0,-2 9-1 16,2-9 3-16,0 0-3 0,5 13 5 0,-5-13-2 16,9 11 2-16,-2-8 0 0,0 2 3 0,-7-5-1 15,15 10-1-15,-4-8-1 0,-4 2 5 0,1 2-2 16,-8-6 3-16,19 8-1 0,-11-4 0 0,-1-1-3 0,0 3 0 15,2 3 5-15,-4-3 3 0,1 1-1 0,0 0 3 16,0 0 8-16,-2 4-2 0,-1-1 7 16,-1 1 5-16,1 3-1 0,-2-3 2 0,-1 2 0 0,0 5 1 15,-4-5-1-15,2 5-1 0,1-2-3 0,-4-1-3 16,5 1 5-16,0-4-9 0,-1 2 3 0,-1-1-3 16,2-1 0-16,2 0 0 0,-2-2-12 0,4 3-17 15,-1-3-10-15,-1-1-12 0,4 0-20 0,3-2-16 16,-2-1-26-16,2 1-32 0,3-3-16 0,-3 1-27 15,7-5-30-15,-5 2-234 0,-11-2-475 0,25-6 210 0</inkml:trace>
          <inkml:trace contextRef="#ctx0" brushRef="#br0" timeOffset="19190.97">13196-369 115 0,'0'0'237'0,"0"0"2"0,0 0-10 15,0 0-5-15,0 0-3 0,0 0-3 0,0 0-4 16,0 0-5-16,0 0-8 0,0 0-3 0,18 0-9 16,-18 0-8-16,0 0-6 0,19 1-6 0,-19-1-14 15,17 1-13-15,-17-1-9 0,18 0-17 0,-9 0-10 16,-9 0-10-16,23-1-10 0,-8 0-15 0,2 1-2 15,-2 0-7-15,0-3-8 0,1-1-16 0,-1 3-24 16,0-4-22-16,1 5-26 0,1-4-28 0,0 4-29 16,-2-2-32-16,0-3-35 0,2 2-36 0,-1 0-33 0,2-2-34 15,0 0-240-15,-2-4-542 0,4 3 239 0</inkml:trace>
          <inkml:trace contextRef="#ctx0" brushRef="#br0" timeOffset="22834.57">13884-492 12 0,'0'0'150'0,"-12"-3"-14"16,12 3-11-16,0 0-12 0,-14-6-4 0,14 6-9 16,0 0 1-16,-13-1 0 0,13 1-4 0,0 0 0 15,0 0-1-15,0 0-7 0,-14-1 1 0,14 1-9 16,0 0 1-16,0 0-6 0,0 0-5 0,0 0-2 15,0 0-3-15,0 0-5 0,0 0-6 0,0 0-2 16,0 0-9-16,0 0-7 0,0 0-2 0,0 0-2 16,-18 4-3-16,18-4 5 0,0 0 3 0,-3 16 1 15,3-16 0-15,-10 11 2 0,9-2-3 0,-4 1 3 16,2-2-8-16,-1 0-4 0,2 5 1 0,1 0-1 16,1-13-6-16,-3 22 0 0,3-15-2 0,3 6 0 0,0-6-4 15,1 4 0-15,-1-4-4 0,3 1 4 0,0 1-1 16,4-2 2-16,-1-2-4 0,2 0 3 0,5 0-3 15,2-2 0-15,1-1-4 0,8-1 2 0,-7-1-3 16,-1-1 4-16,-1-1-3 0,1-1-3 0,1-5 3 16,-2 1 1-16,-2 1-3 0,0-1 1 0,-2-4-6 15,1-1 2-15,-3 3-2 0,-3-8 1 0,1 6 1 16,-1-3-1-16,-1 0-1 0,-2-3 4 0,-3 3 0 16,-2 3 2-16,0-2 0 0,-1-1-4 0,0 14-2 15,-2-17 4-15,-3 9-5 0,5 8 3 0,-7-15-4 16,1 9 5-16,-2-1-6 0,8 7 0 0,-18-13 2 15,9 12-2-15,9 1-1 0,-21-4 2 0,8 2-1 0,13 2 3 16,-30 2-5-16,15 2-7 0,0-1-12 0,-3 5-15 16,5-5-10-16,0 7-13 0,-2-6-13 0,4 6-12 15,-1-3-12-15,6 3-21 0,-4-2-12 0,4-1-22 16,0-1-33-16,6-6-155 0,-12 13-367 0,9-8 162 16</inkml:trace>
          <inkml:trace contextRef="#ctx0" brushRef="#br0" timeOffset="23398.17">14176-411 130 0,'0'0'208'0,"0"0"-21"0,0 0-17 15,0 0-10-15,0 0-16 0,0 0-17 0,0 0-13 16,0 0-11-16,0 0-11 0,0 0-8 0,0 0-4 16,0 0-1-16,0 0-2 0,12 12-2 0,-12-12-3 15,3 6-2-15,-3-6-7 0,7 11 2 0,-7-11-1 16,11 13-1-16,-4-9-1 0,-1-1 1 0,-6-3-5 15,13 11-3-15,-7-5-3 0,2-5-3 0,1 6 0 16,-9-7-2-16,18 4-1 0,-9-1-6 0,0 1-4 16,-9-4-2-16,19 0-1 0,-10 0 4 0,-9 0 0 0,19-4-6 15,-10 3-3-15,3-2 0 0,0-4-1 16,0 2-1-16,-3 0-1 0,3-6-1 0,1 5-2 16,-1-8 0-16,-1 3-3 0,-1 4 0 0,-1-4 3 0,-1 1-4 15,2-3-1-15,-4-1 1 0,-1 3 2 0,-1 4 11 16,2-7-6-16,-2 4-5 0,-4 10 5 0,2-13-5 15,-2 13 0-15,0-19-1 0,0 19-4 0,-6-14-1 16,1 5-3-16,5 9 0 0,-7-12-4 0,0 6 1 16,-1-2-3-16,8 8-2 0,-18-7 2 0,8 5-2 15,-2 1-4-15,12 1 7 0,-31 0-5 0,16 0 2 16,-3 1-3-16,3-1 0 0,0 4-2 0,-2-2 2 16,4 4-4-16,0 1-7 0,-2-2-10 0,0 2-3 15,1 1-17-15,-1 1-8 0,5 1-22 0,-3 0-10 0,1 1-20 16,0 0-16-16,3 2-16 0,1-6-22 15,2 0-32-15,2 3-41 0,4-10-159 0,-6 13-418 16,6-13 186-16</inkml:trace>
          <inkml:trace contextRef="#ctx0" brushRef="#br0" timeOffset="24074.92">14908-491 195 0,'0'0'248'0,"0"0"-16"15,0 0-18-15,0 0-23 0,0 0-15 0,0 0-21 16,0 0-15-16,0 0-12 0,0 0-6 0,0 0-9 15,0 0-5-15,0 0-13 0,5 23-8 0,-5-23-6 16,0 18-8-16,0-9-4 0,0-9-5 0,0 22-6 16,-2-7-9-16,-2 2-3 0,1 1-33 0,-6-4-34 15,-2 7-44-15,-5 0-46 0,1 0-55 0,-10 8-217 16,5-15-414-16,-1 6 183 0</inkml:trace>
        </inkml:traceGroup>
        <inkml:traceGroup>
          <inkml:annotationXML>
            <emma:emma xmlns:emma="http://www.w3.org/2003/04/emma" version="1.0">
              <emma:interpretation id="{AE4F2394-E9A8-4D3E-9DF2-99B73DCAF1DB}" emma:medium="tactile" emma:mode="ink">
                <msink:context xmlns:msink="http://schemas.microsoft.com/ink/2010/main" type="inkWord" rotatedBoundingBox="15905,4109 18335,3993 18376,4836 15945,4952">
                  <msink:destinationLink direction="with" ref="{93E27689-B29A-4A49-8F46-72649BD5A0E0}"/>
                </msink:context>
              </emma:interpretation>
            </emma:emma>
          </inkml:annotationXML>
          <inkml:trace contextRef="#ctx0" brushRef="#br0" timeOffset="29121.6">16107-770 106 0,'11'-7'200'0,"-11"7"-7"0,7-6-8 0,-7 6-13 16,0 0 0-16,9-7-2 0,-9 7-7 0,0 0 2 0,0 0-11 16,0 0-4-16,6-7-9 0,-6 7-12 15,0 0-17-15,0 0-11 0,0 0-11 0,0 0-6 0,0 0-10 16,0 0-8-16,-31 14-5 0,23-8-4 15,-2 1-1-15,-5 7-2 0,4 1-3 0,1-5-1 0,1 7-2 16,-4 3-1-16,1-5-3 0,4 0 0 0,1 8-8 16,-1-9-2-16,4 3-1 0,-2-3-6 0,4 2-1 15,1 1 2-15,1 0-5 0,-5-3-2 0,5-4-1 16,2 9 0-16,2-6-4 0,-1 4-1 0,2-5-18 16,-4 0-24-16,4 2-31 0,1-5-29 0,0-1-35 15,1 1-40-15,1 0-42 0,-1-5-70 0,-7-4-144 0,19 7-451 16,-7-6 200-16</inkml:trace>
          <inkml:trace contextRef="#ctx0" brushRef="#br0" timeOffset="29474.43">16352-549 202 0,'1'-8'228'0,"5"-2"-22"0,-6 10-15 0,11-18-15 16,-4 8-19-16,-1-1-12 0,-1-1-11 0,4 0-6 15,1-2-24-15,-4 0 4 0,1 3-8 0,2-3-8 16,-1-1-4-16,-5 2-3 0,4 0-8 0,-1 1-2 16,0 0-8-16,0 4 6 0,-1 0 4 0,-5 8-7 15,7-13-4-15,-7 13-3 0,0-7-6 0,0 7-5 16,0 0-11-16,0 0-4 0,3-11-6 0,-3 11-3 16,0 0-5-16,0 0 3 0,0 0-3 0,0 0-1 15,-16 28 5-15,10-20 1 0,1 3 2 0,-2 1 1 0,1 3 0 16,0 0-1-16,1 2 0 0,1-3-1 0,-1 10-5 15,4-9 0-15,1 3-1 0,0-3-2 16,0 1-3-16,0 3 1 0,-2-5-2 0,2-3-2 0,3 6 1 16,0-6-2-16,0 0-2 0,0-1 3 15,0 0-8-15,2-2-18 0,-5-8-20 0,6 13-18 0,-3-3-25 16,1-5-21-16,-4-5-22 0,6 13-26 0,-6-13-26 16,0 0-37-16,20-5-231 0,-20 5-472 0,13-9 209 15</inkml:trace>
          <inkml:trace contextRef="#ctx0" brushRef="#br0" timeOffset="29742.17">16759-886 58 0,'0'0'189'0,"10"-6"-11"0,-10 6-9 0,12-7-12 15,-12 7-16-15,0 0-11 0,17 0-7 0,-17 0-11 16,13 8-1-16,-5-2 1 0,-2 1-2 15,1 3 0-15,3 4-5 0,-2-3 4 0,-2 7-7 0,1-1-3 16,-1 1-8-16,0 6-8 0,-3 0-1 0,-3 1-5 16,3-2-3-16,-7 2 0 0,1-3-10 0,-6 2-1 15,4 0-7-15,-4-1-7 0,0 3-5 0,-4-5-2 16,0 1-6-16,-1-5-12 0,2 1-19 0,0-6-25 16,-1 8-19-16,2-6-27 0,1-2-26 0,-2 2-19 15,5-9-25-15,-1 2-57 0,8-7-194 0,-12 11-420 16,12-11 186-16</inkml:trace>
          <inkml:trace contextRef="#ctx0" brushRef="#br0" timeOffset="29997.85">17214-575 22 0,'12'-5'228'0,"-12"5"-12"15,15-5-16-15,-2-2-17 0,-4 3-5 0,7 1-16 16,1-1-9-16,1 1-8 0,1 0-8 0,2-1-13 16,-3 1-4-16,3 1-12 0,0 2-5 0,4-4-14 15,0-1-5-15,-5 5-8 0,8-2-7 0,-9 4-8 16,1-4-6-16,-1 2-7 0,-2 0-8 0,2-1-21 16,-1 2-21-16,-9-1-26 0,3 0-25 0,0 2-29 15,-12-2-35-15,0 0-28 0,16 0-35 0,-16 0-156 16,0 0-363-16,0 0 160 0</inkml:trace>
          <inkml:trace contextRef="#ctx0" brushRef="#br0" timeOffset="30211.33">17399-731 157 0,'0'0'259'0,"0"0"-31"16,0 0-22-16,0 0-20 0,0 0-17 0,-17 7-5 0,17-7-7 15,0 14-8-15,0-14-8 0,0 17-10 0,3-3-2 16,0 0-11-16,-3-1-9 0,3 3-11 0,-3 0-9 16,2-1-10-16,1 10-5 0,1-2-8 0,-2-7-21 15,2 10-28-15,-2-5-32 0,2 3-45 0,-2-2-32 16,-1-5-49-16,2-3-89 0,3 4-143 0,-1-6-402 0,3-1 178 16</inkml:trace>
          <inkml:trace contextRef="#ctx0" brushRef="#br0" timeOffset="28777.22">15311-683 127 0,'-15'-8'219'0,"7"5"-5"0,8 3-6 0,-16-8-8 16,9 3-12-16,7 5-8 0,-12-4-14 16,12 4-11-16,-9-7-8 0,9 7-9 0,0 0-13 15,-12-4-12-15,12 4-12 0,0 0-12 0,0 0-4 0,0 0-9 16,0 0-11-16,0 0-4 0,0 0-7 0,0 0-4 16,0 0-2-16,0 0-6 0,34-7-5 0,-16 8-2 15,-3-1-4-15,4 0-3 0,7 3 0 0,-1-2-9 16,2-1 5-16,-6 2-5 0,4-1 0 0,-6 2-3 15,-2 1-2-15,2-1-4 0,-5-2-2 0,2 2 0 16,-6-2 1-16,1 1-5 0,-2 0 3 0,-9-2-1 16,18 4-1-16,-12 0-5 0,-6-4 6 0,9 3-6 15,-9-3 3-15,6 8-3 0,-6-8 4 0,0 0-2 0,0 0 1 16,-6 16-1-16,6-16 4 0,-9 9-3 16,0-3 2-16,0 1-3 0,1-2 1 0,1-1-1 15,-1 2 1-15,-2-3-10 0,1 4-10 0,-1-3-20 0,10-4-22 16,-15 10-21-16,4-6-24 0,4 2-27 0,1 2-22 15,6-8-29-15,-9 8-38 0,3-3-152 0,6-5-403 16,0 0 178-16</inkml:trace>
          <inkml:trace contextRef="#ctx0" brushRef="#br0" timeOffset="28302.69">15351-678 131 0,'0'0'148'16,"0"0"-7"-16,0 0-14 0,0 0 5 0,0 0-1 0,5-13-5 16,-5 13-5-16,0 0-7 0,0 0-4 0,0 0-5 15,0 0-5-15,0 0-1 0,0 0-8 0,0 0-4 16,0 0-6-16,0 0-9 0,0 0-9 0,0 0-4 15,0 0-8-15,0 0-10 0,0 0-5 0,0 0 0 16,0 0 3-16,0 0 6 0,0 0 14 0,0 0 5 16,8 39 0-16,-8-27-6 0,5 1-1 0,-4 5-1 15,4 4 1-15,-4-6 1 0,1 5-2 0,-2 0-8 16,1-4-1-16,2 11-7 0,-1-10 2 0,-2 3-6 16,1 0-4-16,-1-1-1 0,3-3 0 0,-1 2-5 15,-4-2-1-15,4-2-3 0,-4 1-3 0,4 1-1 16,-2-2 0-16,1-1-1 0,-1 0-2 0,0-1-12 0,0-3-17 15,3 0-17-15,-3-10-19 0,2 19-20 16,-1-10-23-16,-1-9-16 0,2 16-24 0,-2-16-22 0,4 13-27 16,-4-13-38-16,6 5-152 0,-6-5-402 0,0 0 178 15</inkml:trace>
          <inkml:trace contextRef="#ctx0" brushRef="#br0" timeOffset="41100.51">15548 5 24 0,'7'-7'120'0,"-7"7"-5"0,0 0-7 16,0 0-11-16,12-3-20 0,-12 3 17 0,0 0-8 0,14-4-2 15,-14 4-11-15,9-4 0 0,-9 4 0 16,12-3-2-16,-12 3-10 0,16-3 5 0,-6 2-8 16,-10 1-2-16,20-7-1 0,-11 7-4 0,-9 0 2 0,19-4-11 15,-7 2-4-15,0 1 0 0,1-2-9 0,2 0 2 16,-6 1-2-16,5 0-1 0,2-1-7 0,-1 1-1 16,0-2-8-16,-3 4 7 0,3 0-2 0,1-2-3 15,-2 2-6-15,1-2 0 0,-2 2 2 0,0-1 1 16,5 1-3-16,-4 0 3 0,1-3-5 0,3 3-8 15,-4-1 8-15,1-1 0 0,3 2-3 0,-4-1 6 16,1 1-3-16,2-3-1 0,-3 3-1 0,1-1 5 16,3 1 1-16,0 0 1 0,-2-2-4 0,2-2 3 15,-2 4 1-15,1-1 5 0,-2-2-1 0,0 1-2 16,2-1 5-16,-2 0 2 0,2 1-3 0,-2 0-3 16,0-2 0-16,-2 0 6 0,3 0-4 0,1 1-3 15,-1-1 6-15,-1 1 1 0,0-1-4 0,-2 0 1 0,-2 3 1 16,-1-1-6-16,-10 2 4 0,23-4-4 15,-16-2-5-15,4 6 2 0,-11 0-1 0,19-4-1 16,-9 1-1-16,2-1 0 0,-12 4-9 0,21-1 10 0,-6-2 1 16,-4 0-3-16,4 2-1 0,-4 1 1 0,3-1-2 15,1 1 2-15,-15 0-6 0,21-3 3 0,-9 3 1 16,0-2-1-16,-12 2 4 0,20-4-1 0,-8 3 4 16,-12 1-2-16,18-2 5 0,-6 2-3 0,-12 0 2 15,20-4 0-15,-20 4 0 0,14 0-3 0,-14 0 2 16,12-3 1-16,-12 3 2 0,11-3 2 0,-11 3-3 15,0 0 4-15,13-1 4 0,-13 1-3 0,0 0 1 16,0 0-5-16,0 0-1 0,0 0-1 0,11-3-1 16,-11 3-2-16,0 0-2 0,0 0-6 0,0 0-9 15,0 0-13-15,0 0-6 0,0 0-10 0,0 0-3 16,0 0-13-16,0 0-20 0,0 0-17 0,0 0-21 0,-27 15-29 16,27-15-42-16,-17 10-129 0,7-8-337 0,-5 5 150 15</inkml:trace>
        </inkml:traceGroup>
        <inkml:traceGroup>
          <inkml:annotationXML>
            <emma:emma xmlns:emma="http://www.w3.org/2003/04/emma" version="1.0">
              <emma:interpretation id="{D0DD75F4-AC83-4FB5-B524-55EAA321028D}" emma:medium="tactile" emma:mode="ink">
                <msink:context xmlns:msink="http://schemas.microsoft.com/ink/2010/main" type="inkWord" rotatedBoundingBox="18750,3802 22265,3634 22331,5014 18816,5182">
                  <msink:destinationLink direction="with" ref="{706FBE43-670B-45ED-870D-FE428F517247}"/>
                </msink:context>
              </emma:interpretation>
            </emma:emma>
          </inkml:annotationXML>
          <inkml:trace contextRef="#ctx0" brushRef="#br0" timeOffset="34955.01">18115-813 9 0,'0'0'143'0,"0"0"-13"15,0 0 2-15,0 0-5 0,3-16-4 0,-3 16-2 16,0 0-14-16,0 0 8 0,0 0-2 0,0 0-7 0,0 0 4 15,0 0-2-15,0 0-1 0,0 0-5 0,0 0-7 16,0 0-5-16,0 0-5 0,0 0-10 0,0 0-2 16,0 0-10-16,0 0-9 0,0 0-3 0,0 0-7 15,0 0-1-15,0 0 1 0,0 0-4 0,0 0 1 16,0 0 4-16,0 0-3 0,0 0 0 0,0 42 5 16,3-32 2-16,-2 1-3 0,1-1-3 0,2 4-3 15,-4-1-2-15,0 2 2 0,0-3-3 0,0 3-4 16,0 3 1-16,0-7 0 0,-3 7 1 0,3-5-1 15,-1 4-6-15,1-3 3 0,-3-3-5 0,0 2-1 16,1-2-2-16,2-11-1 0,-4 16-2 0,4-16 0 16,-3 12-1-16,3-12-2 0,-5 11-2 0,5-11-2 0,0 0-3 15,2 14 4-15,-2-14-1 0,0 0 3 0,-3 7 10 16,3-7 1-16,0 0 0 0,0 0-3 16,0 0 0-16,0 0 0 0,0 0-7 0,0 0-1 0,0 0 1 15,19-31-3-15,-13 20-1 0,3 0-8 0,-3-3 5 16,3 1-3-16,1-2-6 0,-2 1-10 0,4-6-6 15,-5 5 0-15,1 0 4 0,-1 0-6 0,1 3 5 16,0 0-5-16,-5-3-1 0,5 4 4 0,-4-2 4 16,-1 3 0-16,2 2 0 0,-1-3-1 0,-1 1 3 15,-3 10-4-15,5-18 4 0,-5 18-1 0,1-13 6 16,-1 13-4-16,2-11 5 0,-2 11-3 0,0-15 2 16,0 15-2-16,3-11-1 0,-3 11 3 0,0 0-1 15,3-14 1-15,-3 14 0 0,6-9-2 0,-6 9 4 16,7-7-1-16,1 1 1 0,2 2-2 15,-1 1 1-15,7-1-2 0,1-1-1 0,2 0 2 0,-2 0 0 16,3 5 0-16,0-3-3 0,4-3 5 0,-5 6-1 0,0-2-8 16,-1 4-10-16,-1-2-22 0,-4 0-29 15,-1 2-20-15,2-2-22 0,-7 4-26 0,-7-4-37 0,18 3-29 16,-18-3-211-16,12 1-451 0,-12-1 199 0</inkml:trace>
          <inkml:trace contextRef="#ctx0" brushRef="#br0" timeOffset="35297.57">18993-965 129 0,'0'0'227'0,"0"0"-7"0,0 0-11 0,0 0-17 0,0 0-14 16,0 0-13-16,0 0-17 0,0 0-10 0,0 0-4 16,0 0-5-16,0 0-7 0,-34 13-8 0,26-2-3 15,-4-2-7-15,0 5 2 0,5-2-7 0,-2 2-6 16,-1 2-5-16,1 0-4 0,3 0-5 0,-8 3-4 16,8 4-9-16,5-5-3 0,-4-1-5 0,4 2-5 15,-1-2-8-15,-1 5 1 0,6-4-8 0,-1 5-2 16,-1-9-1-16,1 4-1 0,2-2-9 0,1-1-16 15,2-5-27-15,1 7-26 0,-2-3-31 0,3-4-28 16,1 1-29-16,3-2-30 0,1-5-37 0,-1 0-51 0,-1-1-162 16,5-2-446-16,-3-1 197 0</inkml:trace>
          <inkml:trace contextRef="#ctx0" brushRef="#br0" timeOffset="35647.81">19275-693 170 0,'0'0'252'0,"1"-11"-9"0,-1 11-13 0,6-13-19 16,-6 13-2-16,3-11-15 0,-3 11-13 0,6-13-13 16,-4 6-10-16,-2 7-13 0,9-14-17 0,-8 4-7 15,-1 10-12-15,8-15-8 0,-4 5-7 0,-1 3-7 16,-3 7-9-16,6-21-8 0,-4 12-5 0,2-1-10 16,-2 0-2-16,2 0-8 0,-2-1-3 0,-2 11-2 0,5-16-3 15,-5 16-2-15,2-10-4 0,-2 10-2 16,3-9-8-16,-3 9 3 0,0 0-7 0,3-12-2 15,-3 12-5-15,0 0-2 0,0 0-1 0,0 0-1 0,0 0 0 16,0 0-1-16,0 0-1 0,0 0 1 16,-12 37 3-16,9-23-3 0,-1 0 3 0,2 0 3 15,-2 3 1-15,2-3-3 0,-2 3 0 0,4 6 0 0,-2-10 1 16,1 5 1-16,1-5 0 0,-2 5-5 0,2-2 5 16,0-4-2-16,0 3-1 0,0 0 0 0,0-3-11 15,0 1-20-15,2 1-19 0,-1-6-24 0,1 2-24 16,-2-10-23-16,4 20-27 0,-2-12-20 0,-2-8-33 15,10 11-37-15,-10-11-203 0,12 2-468 0,-3 3 208 16</inkml:trace>
          <inkml:trace contextRef="#ctx0" brushRef="#br0" timeOffset="35844.51">19682-679 50 0,'0'0'276'0,"12"-10"-17"0,-5 5-17 0,1 0-14 15,2-2-17-15,4 2-16 0,1-2-14 0,4 0-16 16,0 1-13-16,5-4-19 0,2 3-8 16,-1-1-15-16,0 2-6 0,-2-2-14 0,4 6-13 0,-8-3-7 15,0 5-20-15,-1-3-20 0,-3 3-33 16,0-3-28-16,-4 2-33 0,-11 1-42 0,19 0-42 16,-19 0-52-16,15 1-166 0,-15-1-397 0,9 3 175 0</inkml:trace>
          <inkml:trace contextRef="#ctx0" brushRef="#br0" timeOffset="36260.55">20392-867 95 0,'0'0'236'0,"4"-11"-16"0,-4 11-11 0,3-10-5 16,-3 10-3-16,6-11-6 0,-6 11-12 0,5-10-6 15,-5 10-7-15,6-9-5 0,-6 9-5 0,0 0-7 16,4-12-8-16,-4 12-12 0,0 0-9 0,6-8-8 15,-6 8-12-15,0 0-7 0,0 0-11 0,0 0-16 16,0 0-8-16,0 0-5 0,0 0-7 0,0 0-2 16,0 0-7-16,0 0-6 0,5 26 2 0,-4-16-8 15,-1-10 2-15,2 21-4 0,1-7-4 0,-3 3-4 0,1-6-1 16,-1 6-1-16,2-3-4 0,2-1 3 16,-4 5 0-16,3-5-4 0,-3-1-17 0,6 2-19 15,-1 2-25-15,-4-3-24 0,-1 2-33 0,2-3-36 0,2 1-29 16,0-4-40-16,-4-9-54 0,6 13-193 0,-3-6-497 15,3-3 220-15</inkml:trace>
          <inkml:trace contextRef="#ctx0" brushRef="#br0" timeOffset="36833">20722-1086 166 0,'3'-13'167'16,"-3"13"-10"-16,0 0-7 0,0 0-11 0,4-10-3 16,-4 10-6-16,0 0-8 0,0 0-8 0,7-6-2 15,-7 6-7-15,12-4-3 0,-12 4-7 0,0 0-6 0,15-3-5 16,-15 3-8-16,15 3-6 0,-15-3 2 16,17 7-5-16,-10-1 0 0,2-1-6 0,3 5 1 15,-3 2 3-15,3 0 0 0,4 7-2 0,-2 0 2 0,-1 3-3 16,0-1 3-16,1 1-3 0,-5 1 3 0,3 2-4 15,0-1-4-15,-2-2-4 0,-2 4-2 0,1-1-9 16,-6-1-1-16,3 0-11 0,-2 1 4 0,-1-1-6 16,0 0-1-16,-3-1-9 0,-3 1-21 15,1 4-22-15,-2-7-32 0,0 1-30 0,-2-6-32 0,0-1-35 16,-2 0-45-16,-1 0-244 0,2-3-479 0,1-4 213 16</inkml:trace>
          <inkml:trace contextRef="#ctx0" brushRef="#br0" timeOffset="38598.84">21372-1271 36 0,'0'0'172'0,"0"0"-13"16,0 0-12-16,0 0-5 0,0 0-16 0,0 0-9 0,0 0-6 16,0 0-7-16,0 0-10 0,0 0-7 15,0 0-6-15,0 0-7 0,28-18-3 0,-28 18-4 16,0 0-5-16,15-2-6 0,-15 2-2 0,13 0-3 0,-13 0-7 16,0 0-2-16,0 0-5 0,20 2-2 0,-20-2-5 15,10 3-3-15,-10-3-6 0,8 4 1 16,-8-4-7-16,6 10 6 0,-6-10-6 0,1 9 1 0,-1-9-4 15,0 15 4-15,0-15 5 0,-1 19 2 0,-4-10 3 16,5-9-5-16,-7 22-1 0,2-9 3 0,1 0-1 16,-1-2-3-16,1 4 1 0,1-5 0 0,-2 1-4 15,-1-1-1-15,3-1-4 0,-1 4-1 0,4-13 2 16,-3 18 3-16,-1-7-4 0,2-3 0 0,2-8-2 16,0 14 0-16,0-14 3 0,2 17-2 0,-2-17 0 15,1 11 5-15,3-4 7 0,-4-7-1 0,9 12 5 16,0-7 1-16,-1-1 1 0,-8-4 0 0,15 6 0 0,-3-1-2 15,-3-2 2-15,1 0 2 0,1 1 1 16,-11-4-2-16,23 1-4 0,-14 0 1 0,-9-1 5 16,18 1-5-16,-18-1 0 0,14 3 0 0,-14-3 2 15,13 0-5-15,-13 0 2 0,9 1 1 0,-9-1-1 0,0 0-1 16,0 0-1-16,0 0-2 0,0 0-3 0,0 0-6 16,0 0 3-16,16 0-2 0,-16 0-3 0,0 0 0 15,0 0-1-15,0 0-4 0,0 0 1 0,0 0-3 16,0 0 3-16,0 0-4 0,0 0 7 0,0 0-7 15,-25 20 2-15,18-15 2 0,7-5-4 0,-14 10-3 16,7-5 2-16,7-5 1 0,-11 11 1 0,5-5-3 16,-1-1 0-16,7-5 0 0,-12 15 5 0,9-10-2 15,3-5-2-15,-10 12-1 0,5-5-1 0,5-7-1 16,-6 12 2-16,2-4 3 0,4-8-5 0,-2 15 4 16,2-15-3-16,0 14 1 0,0-14 2 0,3 14 3 15,3-3-3-15,-1-1-3 0,-2-3 3 0,7 6-3 0,-4-1 1 16,1 0 0-16,-1-1 1 0,-3-2 1 15,8 4 0-15,-8-3-1 0,1 5-1 0,-4-6 1 0,6 6-1 16,-3-8 1-16,0 6-1 0,-1 1 0 0,-1-3 4 16,2 6-7-16,-1-4 3 0,-1 2 5 0,-2-1-6 15,1-1-7-15,-2 3-12 0,-2-1-20 0,-4 0-17 16,7-1-32-16,-8 3-20 0,1-4-31 0,2 3-36 16,3-6-39-16,-3 5-209 0,5-9-457 0,1-6 203 15</inkml:trace>
          <inkml:trace contextRef="#ctx0" brushRef="#br0" timeOffset="43920.86">19930-2 91 0,'-5'7'183'0,"5"-7"-12"16,-4 10-10-16,4-10-15 0,-5 14-11 0,5-14-11 15,-3 15-4-15,-1-8-12 0,4-7-9 0,3 17-4 0,-3-17-5 16,1 17-1-16,1-9-1 0,-2-8-5 0,6 17-2 16,-5-11-3-16,7 1-2 0,-8-7 0 0,12 12 1 15,-7-6-2-15,3-2 0 0,2-1-6 0,1 1-2 16,5-4-5-16,-1 3-2 0,3-3-7 0,-3 0-5 15,3 2-5-15,0-4-2 0,1 2-6 16,-2-3 0-16,-3-1-6 0,1 2 4 0,3-2-5 0,-3-3-1 16,-1-1 2-16,-1 1-1 0,-1 2-1 0,1-4 0 15,-7 2 4-15,6-3 0 0,-4 2-3 0,-1-4-6 16,1 1-3-16,-4 3-3 0,-2 0-2 0,2-7-3 16,-4 15-1-16,-3-18 3 0,3 7-5 0,0 11-7 15,-9-14-4-15,2 8-5 0,-1-2-7 0,8 8-6 16,-19-10-7-16,5 5-13 0,3 3-12 0,-4 0-2 15,3 1-14-15,12 1-14 0,-32 3-11 0,19-1-16 16,-3 3-6-16,4-2-18 0,-6 1-17 0,3-1-15 16,0 0-188-16,-2 2-382 0,4-2 169 0</inkml:trace>
        </inkml:traceGroup>
        <inkml:traceGroup>
          <inkml:annotationXML>
            <emma:emma xmlns:emma="http://www.w3.org/2003/04/emma" version="1.0">
              <emma:interpretation id="{5C0815BF-F081-4585-A78B-96652EEE75C7}" emma:medium="tactile" emma:mode="ink">
                <msink:context xmlns:msink="http://schemas.microsoft.com/ink/2010/main" type="inkWord" rotatedBoundingBox="22937,3952 24621,3871 24650,4482 22966,4563"/>
              </emma:interpretation>
            </emma:emma>
          </inkml:annotationXML>
          <inkml:trace contextRef="#ctx0" brushRef="#br0" timeOffset="49750.18">22264-878 2 0,'0'0'251'0,"0"0"-15"0,0 0-19 16,0 0-19-16,0 0-15 0,0 0-11 16,0 0-18-16,0 0-8 0,0 0-15 0,0 0-9 0,0 0-11 15,0 0-11-15,13-14-4 0,-13 14-6 0,0 0-13 16,0 0-4-16,0 0-4 0,18 0-6 0,-18 0-6 16,18-4-4-16,-11 3-2 0,-7 1-9 0,27-2-2 15,-10 0-4-15,0 2-1 0,-2 0-3 0,2-1-7 16,-2 2-2-16,3-2-3 0,-5 1 1 0,2-1-2 15,1 2-3-15,-1-2 0 0,0-2-2 0,-15 3-3 16,21 0 2-16,-12 0-4 0,-9 0 2 0,19-1-3 16,-19 1 1-16,18 0-4 0,-18 0 4 0,9-2-5 15,-9 2 1-15,0 0-1 0,14 2 0 0,-14-2-4 16,0 0-9-16,0 0-10 0,0 0-12 0,0 0-12 16,16-2-10-16,-16 2-12 0,0 0-23 0,0 0-14 15,0 0-21-15,0 0-26 0,0 12-20 0,0-12-51 0,0 0-116 16,0 0-363-16,-19 11 161 0</inkml:trace>
          <inkml:trace contextRef="#ctx0" brushRef="#br0" timeOffset="49986.21">22290-721 201 0,'0'0'211'15,"24"-3"-9"-15,-12 3-15 0,3-1-13 0,0-3-15 16,3 4-13-16,-3-2-14 0,0 2-15 16,3-2-8-16,-3 2-12 0,-3-2-11 0,2 4-7 0,-2-2-8 15,2 0-9-15,-14 0-12 0,19 2-10 16,-19-2-15-16,15 0-14 0,-15 0-28 0,14 3 5 0,-14-3-23 16,11 4-13-16,-11-4-31 0,14 2-10 0,-14-2-33 15,16-2-172-15,-16 2-317 0,14-1 142 0</inkml:trace>
          <inkml:trace contextRef="#ctx0" brushRef="#br0" timeOffset="50708.61">23051-891 185 0,'2'-12'216'0,"-2"12"-19"16,0 0-10-16,0 0-9 0,0 0-12 0,0-15-12 0,0 15-4 15,0 0-8-15,1-10-12 0,-1 10-6 0,0 0-10 16,5-13-10-16,-5 13-10 0,5-10-8 0,-5 10-9 15,6-11-10-15,-3 4-3 0,-3 7-10 0,11-11 0 16,-4 9-10-16,-7 2-4 0,18-9-7 0,-7 4-1 16,-1-3-4-16,-1 6-4 0,3-3-1 0,1-1-5 15,1 5-2-15,1-2 2 0,-3 2-4 0,0-2-1 16,0 0-5-16,-12 3 1 0,16 3-3 0,-16-3-3 16,18 4-1-16,-11 0-4 0,-7-4 4 0,9 12 0 15,-4-3-1-15,-1-2-1 0,-2 2 5 0,-2 6-4 16,0-2-1-16,-2-1 2 0,-2 5 1 0,-2-4-1 15,3 1 0-15,-3 1 3 0,0-1-1 0,-2 3-2 16,1 0 1-16,-4-3-1 0,0-3 0 0,2 3-1 0,-3 3 0 16,3-4 1-16,-5-1 1 0,2 0 0 0,0 4-1 15,-1-3 1-15,0-1 1 0,1-2-3 16,1 0 2-16,-1 1-2 0,0-3 1 0,3 1 0 0,-3-2 1 16,5 0 0-16,0 0-1 0,1-4 1 0,6-3-3 15,-12 7 5-15,12-7-2 0,-9 7 2 0,9-7 0 16,0 0-1-16,-9 7 4 0,9-7-1 0,0 0 4 15,0 0 1-15,0 0-9 0,0 0 2 0,0 0-4 16,0 0 0-16,0 0 1 0,0 0 1 0,0 0-3 16,0 0 3-16,13-34-2 0,-4 29-1 0,0-2-2 15,-1-1 0-15,5 1-1 0,-3-1 5 0,4 1-3 16,1 3 0-16,3-3 2 0,-2 2 0 0,0 1-2 16,2 2 3-16,-4 0-1 0,4 1 1 0,0 1 3 15,-4 0 1-15,1 0-2 0,2 0 2 0,-1 0-2 0,1 0-2 16,-2 1 1-16,-4-1 3 0,0 0-3 0,2 2 2 15,-13-2 0-15,23 2-2 0,-16 1 2 16,-7-3 0-16,15-3-2 0,-15 3 0 0,13-2 1 16,-13 2-14-16,14 2-14 0,-14-2-20 0,0 0-24 0,0 0-24 15,0 0-14-15,13-2-22 0,-13 2-23 0,0 0-31 16,8 6-43-16,-8-6-121 0,0 0-373 16,0 0 166-16</inkml:trace>
          <inkml:trace contextRef="#ctx0" brushRef="#br1" timeOffset="54674.55">23938-652 128 0,'0'0'224'16,"0"0"-17"-16,11-24-18 0,-11 24-16 0,0 0-7 16,4-7-15-16,-4 7-3 0,0 0-8 0,0 0-6 15,8-8-6-15,-8 8-7 0,0 0-12 0,0 0-6 16,0 0-7-16,0 0-9 0,0 0-8 0,0 0-10 16,0 0-4-16,0 0-12 0,0 0-4 0,0 0-7 15,0 0-1-15,0 0-6 0,0 0 1 0,0 0-5 16,0 0-1-16,-20 37-4 0,13-23 2 0,-2-4-3 15,-3 4-3-15,2-1-4 0,-4 3-2 0,-2 3-18 16,-4 0-26-16,1 0-29 0,0-3-32 0,-1 3-44 0,5-5-49 16,-3 1-231-16,2 1-448 0,4-6 198 0</inkml:trace>
        </inkml:traceGroup>
        <inkml:traceGroup>
          <inkml:annotationXML>
            <emma:emma xmlns:emma="http://www.w3.org/2003/04/emma" version="1.0">
              <emma:interpretation id="{B8397363-728D-48CD-9E02-2DF886F3ACE4}" emma:medium="tactile" emma:mode="ink">
                <msink:context xmlns:msink="http://schemas.microsoft.com/ink/2010/main" type="inkWord" rotatedBoundingBox="25190,3921 28737,3752 28766,4371 25220,4541"/>
              </emma:interpretation>
            </emma:emma>
          </inkml:annotationXML>
          <inkml:trace contextRef="#ctx0" brushRef="#br1" timeOffset="55425.64">24519-881 189 0,'0'0'192'0,"0"0"-12"0,12 22-18 16,-12-22-9-16,7 13-7 0,-4-6-12 0,0 3-9 16,-2 0-13-16,-1-10-16 0,6 16 3 0,-3-8-13 15,0 0-3-15,0 2-5 0,-3-10-7 0,5 21-9 16,-1-11-2-16,-2-2-6 0,-2-8-5 0,6 16-4 15,-6-8-2-15,0-8-6 0,6 10-4 0,-6-10-2 16,6 13-5-16,-6-13 3 0,4 9-6 0,-4-9 1 16,3 11-3-16,-3-11-4 0,0 0 2 0,6 6-4 15,-6-6-1-15,0 0 3 0,0 0-3 0,3 7 6 0,-3-7 0 16,0 0 8-16,0 0 4 0,0 0 6 16,0 0 7-16,0 0 5 0,0 0-9 0,0 0-3 15,0 0-6-15,0 0-1 0,18-13-10 0,-18 13 6 0,6-11-7 16,-3 4-1-16,-3 7-4 0,10-13 4 0,-7 6-7 15,-3 7 0-15,11-15-2 0,-5 6 1 0,3-4-4 16,-5 0-4-16,2 1-5 0,0 6 2 0,-1-7 0 16,-1 2 1-16,4 4-2 0,-6-4-2 0,1 4 2 15,0-1 2-15,3-2 0 0,-6 10-2 0,11-13-2 16,-8 10-1-16,3-5 0 0,-6 8 3 0,7-13-2 16,-1 9 2-16,-6 4-4 0,6-11 3 0,-6 11-5 15,12-6 6-15,-12 6-4 0,15-7 1 0,-10 4-3 16,-5 3-3-16,14-4-8 0,-14 4-8 0,17-2-10 15,-17 2-12-15,16-2-11 0,-16 2-15 0,15 2-13 16,-15-2-34-16,18 2 7 0,-9 0-21 0,-9-2-29 16,22 0-48-16,-11 0-111 0,2 0-349 0,4 0 154 15</inkml:trace>
          <inkml:trace contextRef="#ctx0" brushRef="#br1" timeOffset="55746.67">25255-1031 16 0,'0'0'197'15,"0"0"-17"-15,0 0-6 0,0 0-4 0,0 0 2 16,0 0 3-16,0 0-9 0,-21 36-10 0,18-28-6 0,-7 4-10 15,4 0-4-15,-3 2-13 0,2 2-5 16,1-3-6-16,0 1-10 0,0 1-8 0,1 0-10 16,2 0-8-16,0 0-4 0,0-2-8 0,2 1-5 0,-4 2-7 15,4-4-5-15,1 2-2 0,0-14-6 0,1 21-5 16,1-11 0-16,1 0-14 0,1-2-21 0,2 6-23 16,-3-7-19-16,-3-7-26 0,8 14-30 0,1-7-26 15,-3-3-19-15,4 0-35 0,1-4-209 0,-11 0-419 16,25-1 186-16</inkml:trace>
          <inkml:trace contextRef="#ctx0" brushRef="#br1" timeOffset="56116.88">25481-777 132 0,'0'0'260'0,"4"-7"-18"0,-4 7-9 0,0 0-21 15,0 0-13-15,6-17-22 0,-6 17-13 0,3-7-15 0,-3 7-11 16,4-11-16-16,-4 11-8 0,3-10-7 0,-3 10-8 15,6-15-12-15,-6 15-5 0,6-11-7 0,-6 11-2 16,6-15-7-16,-4 10-5 0,-2 5-4 0,6-13 0 16,-6 13-6-16,3-13-4 0,-3 13-8 0,7-11 1 15,-7 11-7-15,0-11 1 0,0 11-6 16,0 0 0-16,3-11-6 0,-3 11 1 0,0 0-7 0,0 0 0 16,0 0-4-16,0 0-2 0,2-13-2 0,-2 13-2 15,0 0-5-15,0 0 1 0,0 0 0 0,0 0-1 16,0 0-2-16,0 0 5 0,0 0-5 0,-9 41 3 15,9-31-1-15,0 5 1 0,-3-5 1 0,3 4 0 16,0-2 0-16,0 1-1 0,0 0-2 0,0 3 0 16,0-3 3-16,3 0 2 0,-3 2 0 0,0-2-5 0,4-4 3 15,-2 0 2-15,-2-9-1 0,1 20-4 16,5-15-12-16,-6-5-12 0,6 13-17 0,-6-3-14 16,0-10-19-16,14 7-17 0,-8-2-18 0,-6-5-22 0,13 4-40 15,-4-2-14-15,-9-2-228 0,18-10-447 16,-3 6 198-16</inkml:trace>
          <inkml:trace contextRef="#ctx0" brushRef="#br1" timeOffset="56429.94">25858-1059 160 0,'0'0'206'0,"0"-9"-20"0,0 9-20 0,0 0-12 15,0 0-10-15,0 0-17 0,0 0-6 0,0 0-14 16,0 0-16-16,9-9-5 0,-9 9-7 0,0 0-5 16,0 0-1-16,0 0-5 0,0 0-2 0,19 18 2 15,-13-10-3-15,-1 1-2 0,1 1 1 0,3 5-4 16,-2 2-2-16,-1-3 1 0,0 3-4 0,-5-2-4 16,5 5-4-16,0 0-4 0,-6-3-5 0,5 5-2 0,-2-2-2 15,-3-8-3-15,0 9-3 0,-2-7-4 16,2 3-1-16,-1-3-2 0,-1 1-2 0,-1-5-2 15,0 0-2-15,0 1 0 0,-4-2-12 0,7 2-20 0,0-11-24 16,-6 15-22-16,0-8-29 0,6-7-26 0,-3 11-26 16,3-11-28-16,0 0-195 0,0 0-397 0,0 0 176 15</inkml:trace>
          <inkml:trace contextRef="#ctx0" brushRef="#br1" timeOffset="56988.86">26287-731 116 0,'0'0'232'0,"20"0"-12"15,-7 0-6-15,1-2-5 0,2 2-10 0,0-2-8 16,4-1-9-16,-1 1-11 0,-2 0-13 0,2-2-15 0,0 2-14 16,-5 1-16-16,1-2-6 0,1-1-9 0,1 4-14 15,-4-3-10-15,-1 0-6 0,-12 3-15 0,16-2-18 16,-16 2-21-16,17-2-24 0,-17 2-26 0,13-1-30 16,-13 1-28-16,0 0-29 0,12 0-34 0,-12 0-53 15,0 0-143-15,7-5-381 0,-7 5 168 0</inkml:trace>
          <inkml:trace contextRef="#ctx0" brushRef="#br1" timeOffset="56760.54">26295-907 182 0,'0'0'217'16,"13"-3"-11"-16,-13 3-6 0,20-4-9 0,-11 2-3 0,-9 2-7 15,22-4-1-15,-12 2-10 0,2 1-7 0,5-3-5 16,-1 4-4-16,-2-3-6 0,-1 1-9 0,2 0-7 15,-2-2-12-15,1 1-11 0,5 0-8 0,-5-1-10 16,2 3-10-16,-7-1-1 0,4-1-9 16,-4 1-9-16,-9 2-8 0,20-2-3 0,-10 1-7 15,-10 1-4-15,17-4 0 0,-17 4-11 0,11-1-5 16,-11 1-2-16,0 0-10 0,14 0-17 0,-14 0-12 0,0 0-14 16,0 0-14-16,0 0-5 0,0 0-15 0,0 0-19 15,0 0-19-15,0 0-20 0,0 0-21 0,0 0-19 16,-30 23-26-16,21-16-43 0,-7-3-167 0,-1-2-431 15,4 3 192-15</inkml:trace>
          <inkml:trace contextRef="#ctx0" brushRef="#br1" timeOffset="57713.59">26891-947 159 0,'0'0'200'0,"0"0"-14"0,0 0-14 16,0 0-8-16,0 0-8 0,0 0-11 0,0 0-8 15,0 0-13-15,0 0-5 0,0 0-11 0,0 0-7 16,0 0-10-16,0 0-11 0,17-22-6 0,-17 22-8 16,12-11-5-16,-5 5-6 0,2-2-7 0,-1 2-5 15,1-1-4-15,1 1-2 0,-1-2-6 0,0 0-4 16,1 1-3-16,-1 1 1 0,-1-1-6 0,2 0 1 15,-1 0-3-15,2 2-4 0,-6-2-1 0,-5 7-1 16,17-8-2-16,-8 7 2 0,-2-5-2 0,-7 6-1 16,12-3-3-16,-12 3-1 0,14-2-1 15,-14 2 0-15,0 0 0 0,19 4 1 0,-13 1 0 0,-6-5-2 16,10 11 7-16,-4-4-1 0,-3-1 1 0,2 5-1 16,-2-2 4-16,-3 5 5 0,0 3-1 0,0-1 5 15,-3-1-2-15,3 3-2 0,-5 0 3 0,2 4-2 16,-3-3 0-16,0-2 2 0,-1 5-1 0,-5-2-2 15,5 2 1-15,-4-4 4 0,2-4-2 0,3 4-2 16,-4-2 0-16,1-2-3 0,-2-3-2 0,3 6-1 0,-3-7 3 16,2 1-5-16,-4 0 0 0,7 0-3 0,-2-5 1 15,2 1-1-15,-1 0 3 0,7-7-2 16,-15 11 1-16,12-7-2 0,3-4-1 0,-10 6 1 0,10-6 4 16,0 0-2-16,-9 3 2 0,9-3 1 0,0 0-3 15,0 0-2-15,0 0-2 0,0 0 0 0,0 0 2 16,0 0-5-16,-8-20-1 0,8 20-4 0,0 0-1 15,14-22 0-15,-8 12 0 0,-1 3-1 0,6 2 2 16,-5-3-3-16,1 0 1 0,2 4 0 0,2-3 1 16,-11 7 1-16,22-11 0 0,-11 7-7 0,-3 1 6 0,6-1 3 15,-2 2-1-15,-12 2-3 0,22-4 0 16,-11 4 2-16,-11 0-4 0,22 4 3 0,-12-3 2 16,7 0-2-16,-5 1 1 0,1 1 3 0,1 1 4 0,-1-1 2 15,-1 1 4-15,4-1-2 0,-2 4 2 0,-1-4-1 16,2-1 3-16,-1-2-1 0,-4 2 3 0,-1-1-4 15,7-1-1-15,1 0 0 0,-17 0 2 0,25 0-3 16,-14-1 1-16,0-1-1 0,-11 2-1 0,23-1-2 16,-13-3 0-16,-10 4-9 0,17-4-11 0,-7 4-21 15,-10 0-21-15,12-4-25 0,-12 4-25 0,11-2-35 16,-11 2-40-16,13-4-73 0,-13 4-142 0,0 0-431 16,0 0 191-16</inkml:trace>
          <inkml:trace contextRef="#ctx0" brushRef="#br1" timeOffset="156131.25">27994-832 14 0,'0'0'196'0,"8"-7"-7"15,0 3-10-15,-8 4-7 0,12-7-5 0,-2 7-8 16,-10 0-2-16,15-9-10 0,-10 7-1 0,-5 2-3 15,9-7-6-15,-9 7-6 0,0 0-6 0,0 0-5 0,0 0-10 16,13-6-14-16,-13 6-9 0,0 0-9 16,0 0-12-16,0 0-6 0,0 0-5 0,0 0-5 0,0 0-2 15,0 0-7-15,-19 35-4 0,10-22-2 0,-2 0 0 16,-2 2-7-16,-1 6 0 0,5-8-6 0,-7 5 0 16,6-3-8-16,-5 5-20 0,1-2-13 0,1 4-19 15,1-2-20-15,1-5-32 0,0 5-34 16,-3-2-41-16,4-5-37 0,-1 1-197 0,-1-4-432 0,-1 1 191 15</inkml:trace>
        </inkml:traceGroup>
        <inkml:traceGroup>
          <inkml:annotationXML>
            <emma:emma xmlns:emma="http://www.w3.org/2003/04/emma" version="1.0">
              <emma:interpretation id="{FBD146C2-D40C-4A80-9DD9-B5887291565B}" emma:medium="tactile" emma:mode="ink">
                <msink:context xmlns:msink="http://schemas.microsoft.com/ink/2010/main" type="inkWord" rotatedBoundingBox="29213,3437 31757,3315 31786,3933 29243,4054"/>
              </emma:interpretation>
            </emma:emma>
          </inkml:annotationXML>
          <inkml:trace contextRef="#ctx0" brushRef="#br1" timeOffset="156845.72">28736-1463 137 0,'-18'-1'223'0,"9"-3"-15"0,9 4-13 0,-23 0-14 16,11 0-15-16,-5 0-14 0,5 4-11 0,-3-2-13 16,3-1-12-16,3 3-12 0,9-4-12 0,-19 7-7 15,9-1-11-15,4-1-7 0,6-5-8 0,-14 11-4 16,8-5-7-16,6-6-4 0,-7 11-4 0,4-5-3 16,3-6-4-16,-3 16-1 0,3-16-5 0,3 15 1 15,-3-15-3-15,7 14-4 0,-1-7 0 0,-3 0-5 16,3 1 0-16,2-2 0 0,-2 1-1 0,4 1-4 15,-1-2 3-15,-3 0-5 0,1-2 1 0,5 4 4 16,-4-4 0-16,-2 2 1 0,6-1-1 0,-5 1 1 16,1 1-3-16,-2-1 0 0,6 1-2 0,-5-2 1 15,2 2 0-15,-3 3-1 0,1-3-2 0,-1-1 0 0,0 2-2 16,-4 2-2-16,4-3 3 0,1 6 0 0,-2-2-1 16,-4 0-1-16,2-4-2 0,0 3 2 15,2 0 0-15,-5-10-1 0,3 15 1 0,3-9 1 0,-6-6-3 16,0 15 4-16,3-7-1 0,-3-8 1 0,0 0-1 15,-3 19-1-15,-2-12 1 0,1 0 4 16,-7 0-8-16,4-3-14 0,7-4-15 0,-18 10-11 16,10-7-15-16,-4 4-15 0,2-5-19 0,0 0-15 0,-4 2-13 15,2-1-14-15,12-3-19 0,-16 4-9 0,16-4-37 16,-14-4-104-16,14 4-323 0,-9-9 144 0</inkml:trace>
          <inkml:trace contextRef="#ctx0" brushRef="#br1" timeOffset="157184.2">29254-1520 220 0,'0'0'238'0,"0"0"-22"0,0 0-16 0,0 0-10 16,0 0-9-16,-36 11-9 0,27-1-13 0,-4 1-12 15,-1 4-7-15,2-5-11 0,-1 3-10 16,5 1 0-16,-4 0-10 0,3 0-9 0,-1 3-11 0,3-3-7 16,-2 3-7-16,3-3-8 0,-2 4-4 15,5-3-5-15,0-2-6 0,2 4-4 0,1-1-3 16,0-3-5-16,-3 4 2 0,6-4-6 0,-2 1-5 0,2-1-3 15,6-1-4-15,-6-1-10 0,2-3-16 0,4 3-25 16,-2 0-28-16,2-2-29 0,-5 1-28 0,5-2-29 16,0-3-30-16,-1 3-27 0,-2-5-43 0,6-1-126 15,-12-2-399-15,16 0 177 0</inkml:trace>
          <inkml:trace contextRef="#ctx0" brushRef="#br1" timeOffset="157522.53">29315-1155 211 0,'0'0'212'0,"7"-12"-9"0,-4 5-7 16,3-1-15-16,0-2-9 0,2-1-17 0,-2-2-8 16,3 1-11-16,-2 0-11 0,1 0-16 0,-1-1-8 0,3-1-13 15,-5 2-2-15,4-2-16 0,0 2-4 16,-2-2-4-16,1 2-11 0,1-1-2 0,-6 6-3 16,3-1 2-16,0 0 2 0,-6 8 1 0,4-12 2 0,-4 12-5 15,8-9-6-15,-8 9-3 0,0 0-4 0,7-11-7 16,-7 11-2-16,0 0-5 0,0 0-3 0,0 0-4 15,0 0-1-15,0 0-3 0,0 0 2 16,0 0-4-16,0 0 4 0,-12 38-2 0,9-28-2 0,2 2 0 16,-2 4 1-16,-2 1-1 0,5-4 2 0,-1 3-1 15,2 1-2-15,-1 0 0 0,3 1 3 16,0-4-2-16,-1 3-1 0,-1-3-1 0,2 3 1 0,2-3-2 16,-3-4-1-16,3 4 4 0,-4-3-2 0,1-4-12 15,2 3-19-15,-4-10-17 0,3 16-22 0,0-9-22 16,-3-7-22-16,0 0-15 0,2 13-29 0,-2-13-7 15,6 5-23-15,-6-5-182 0,0 0-395 0,0 0 175 16</inkml:trace>
          <inkml:trace contextRef="#ctx0" brushRef="#br1" timeOffset="157928.09">29813-1558 139 0,'0'0'171'0,"0"0"-18"15,0 0-9-15,0 0-7 0,0 0-8 0,18 23-10 16,-17-13-4-16,5 3-6 0,0 0 0 0,-3 3-7 0,3-1-3 16,-1 6-4-16,-2-5-7 0,3 2-1 15,0 6-2-15,0-4-7 0,0 0 0 0,-5 2-4 16,1 3-5-16,-2-2-5 0,0-2-8 0,0 0-5 0,0-5-5 15,-3 4-2-15,1-5-1 0,-2 3-6 0,-2-1-4 16,0-2 0-16,-2-1-5 0,1 2-16 16,-1-4-21-16,1 2-27 0,-2-4-25 0,4 0-21 15,-4-1-32-15,4-4-27 0,5-5-36 0,-5 10-158 0,5-10-362 16,-6 7 160-16</inkml:trace>
          <inkml:trace contextRef="#ctx0" brushRef="#br1" timeOffset="158290.12">30177-1062 104 0,'15'9'221'0,"-15"-9"-16"0,19-2-11 0,-4 1-10 0,2-2-13 15,-1 0-11-15,2 2-15 0,1 0-15 0,-2-2-14 16,1 2-9-16,1-1-12 0,-1-1-13 0,-3 3-16 15,0-2-30-15,-2 2-27 0,-1-2-32 0,-12 2-25 16,21 0-42-16,-9-2-44 0,-12 2-155 0,18-5-312 16,-8 1 139-16</inkml:trace>
          <inkml:trace contextRef="#ctx0" brushRef="#br1" timeOffset="158100.63">30171-1229 81 0,'12'-1'222'16,"-3"-3"-12"-16,3 2-11 0,3 1-8 0,-2-3-9 15,3 0-9-15,1 1-7 0,2-1-8 0,-2 2-8 16,2 1-9-16,-1-3-4 0,0 1-12 0,-2 2-6 15,2-3-9-15,-3 4-9 0,4-4-6 0,-2 4-8 16,-4-5-9-16,-2 5-9 0,-11 0-8 0,24-2-9 16,-15 2-3-16,-9 0-5 0,19-1-6 0,-19 1-10 0,13 1-19 15,-13-1-16-15,14 2-19 0,-14-2-18 0,0 0-18 16,6 6-17-16,-6-6-30 0,0 0-34 16,0 0-30-16,0 0-46 0,-29 18-151 0,13-14-399 0,0-1 177 15</inkml:trace>
          <inkml:trace contextRef="#ctx0" brushRef="#br1" timeOffset="158671.87">30839-1217 26 0,'8'-7'253'0,"-1"1"-14"0,0-4-8 0,5 2-8 16,-3-3-12-16,2 3-17 0,1-4-9 0,-2 1-19 16,2-1-13-16,-4 0-9 0,3-1-9 0,3 2-13 0,-5-2-11 15,-3 1-10-15,1-2-10 0,2 1-9 16,-4-2-8-16,4 1-9 0,-5 5-5 15,1-3-7-15,-1 1-3 0,-2 0-5 0,2 3-5 0,-4 8-2 0,3-13-1 16,-3 13-6-16,4-11-1 0,-4 11-7 16,0 0-4-16,3-11-2 0,-3 11-2 0,0 0-5 15,0 0-3-15,5-8-2 0,-5 8 0 0,0 0-5 16,0 0 3-16,0 0-2 0,0 0 3 0,0 0-1 16,0 42-3-16,0-28 2 0,0 3 2 0,1 1 1 0,1-2 4 15,2 6-4-15,-2 3 4 0,4 1 0 0,-2 0-3 16,-1-2 4-16,2 0-3 0,2 3 2 0,-1-1 1 15,0-1 1-15,2 1-9 0,-4-1-35 0,-1-4-38 16,2 4-40-16,-5-3-50 0,0-6-53 0,-6 1-255 16,1-2-507-16,2-1 225 0</inkml:trace>
        </inkml:traceGroup>
      </inkml:traceGroup>
    </inkml:traceGroup>
    <inkml:traceGroup>
      <inkml:annotationXML>
        <emma:emma xmlns:emma="http://www.w3.org/2003/04/emma" version="1.0">
          <emma:interpretation id="{A0E114E1-071F-4896-928F-A1B42B813D74}" emma:medium="tactile" emma:mode="ink">
            <msink:context xmlns:msink="http://schemas.microsoft.com/ink/2010/main" type="paragraph" rotatedBoundingBox="534,6539 9406,6107 9457,7158 585,759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0AC6AE9-D8A4-4497-AE69-8D7E9333B380}" emma:medium="tactile" emma:mode="ink">
              <msink:context xmlns:msink="http://schemas.microsoft.com/ink/2010/main" type="line" rotatedBoundingBox="534,6539 9406,6107 9457,7158 585,7590"/>
            </emma:interpretation>
          </emma:emma>
        </inkml:annotationXML>
        <inkml:traceGroup>
          <inkml:annotationXML>
            <emma:emma xmlns:emma="http://www.w3.org/2003/04/emma" version="1.0">
              <emma:interpretation id="{6346623A-F7D5-45C9-8381-DEF2BDC3AD7F}" emma:medium="tactile" emma:mode="ink">
                <msink:context xmlns:msink="http://schemas.microsoft.com/ink/2010/main" type="inkWord" rotatedBoundingBox="538,6626 2096,6550 2143,7514 585,7590"/>
              </emma:interpretation>
            </emma:emma>
          </inkml:annotationXML>
          <inkml:trace contextRef="#ctx0" brushRef="#br0" timeOffset="62346.78">-33 1943 6 0,'0'0'238'0,"0"0"-8"0,0 0-14 15,0 0-14-15,-1-16-13 0,1 16-9 0,0 0-10 16,0 0-10-16,0 0-9 0,-5-14-7 15,5 14-8-15,0 0-10 0,0 0-7 0,0 0 0 0,0 0-12 16,0 0-7-16,0 0-8 0,0 0-12 0,0 0-5 16,0 0-8-16,0 0-9 0,0 0-5 0,0 0-8 15,0 0-5-15,0 0 1 0,0 0 2 0,0 0 0 16,-13 30 1-16,10-18 1 0,-4 0 0 0,1 6 1 16,-2 6 0-16,-1-4-3 0,5 3 1 0,-2 2-3 15,0-3-9-15,0-5 2 0,1-1-2 0,4 3-4 16,-1-1 0-16,2-4-7 0,0 3 2 0,2-3-1 15,2 3-6-15,2-5 5 0,-1 1-4 0,-1-2-1 16,2-1 11-16,0-2-1 0,2-2-13 0,-2 5-1 0,1-5 0 16,2-2-1-16,0 1-5 0,-2 0-2 0,-7-5-16 15,15 6-16-15,-9-1-21 0,-6-5-25 16,12 0-29-16,-12 0-24 0,9 3-41 0,-9-3-44 0,0 0-58 16,8-12-221-16,-8 12-531 0,6-19 235 0</inkml:trace>
          <inkml:trace contextRef="#ctx0" brushRef="#br0" timeOffset="62607.32">-73 1743 164 0,'0'0'278'15,"-7"-8"-14"-15,7 8-19 0,-8-13-20 0,8 13-19 16,-4-9-17-16,4 9-15 0,0 0-22 0,0 0-11 16,-3-11-22-16,3 11-8 0,0 0-11 0,0 0-17 15,0 0-6-15,7-12-12 0,-7 12-22 0,0 0-25 16,15 0-31-16,-15 0-30 0,0 0-21 0,21 8-38 16,-11-4-32-16,2 3-56 0,-4-1-162 0,1 1-380 15,-2 0 168-15</inkml:trace>
          <inkml:trace contextRef="#ctx0" brushRef="#br0" timeOffset="62902.63">310 2013 134 0,'0'0'275'16,"0"0"-13"-16,0 0-27 0,0 0-16 0,0 0-21 15,0 0-6-15,12 2-14 0,-12-2-13 0,0 0-4 16,0 0-4-16,20-4-11 0,-20 4-11 0,0 0-9 16,16-2-10-16,-16 2-8 0,15-1-11 15,-3 1-10-15,-12 0-6 0,16-2-3 0,-16 2-13 0,18-1-8 16,-6 1-3-16,-12 0-4 0,21 0-8 0,-10 1-4 16,0-1-5-16,0 2-2 0,-11-2-1 0,18 0-12 15,-9 1-13-15,-9-1-18 0,12 4-14 0,-12-4-23 0,13 6-18 16,-13-6-19-16,8 3-23 0,-8-3-22 15,0 11-28-15,0-11-30 0,0 0-39 0,-9 17-190 16,-2-14-451-16,4 5 199 0</inkml:trace>
          <inkml:trace contextRef="#ctx0" brushRef="#br0" timeOffset="63104.96">304 2256 55 0,'0'0'213'0,"0"0"-3"15,0 0-7-15,12 7-2 0,-12-7-11 0,14 3-5 16,-14-3-8-16,19-3-5 0,-10 3-10 0,-9 0-10 16,27-7-17-16,-15 5-11 0,3 0-9 0,1-1-13 15,-1-3-13-15,-1 5-8 0,-5-2-23 0,4-1-22 16,-1 4-34-16,-12 0-29 0,18 0-37 0,-18 0-33 16,15 0-37-16,-15 0-44 0,13 0-183 0,-13 0-390 15,12-4 173-15</inkml:trace>
          <inkml:trace contextRef="#ctx0" brushRef="#br0" timeOffset="63673">730 1977 121 0,'1'-13'250'0,"-1"13"-21"0,4-9-13 0,-4 9-18 16,8-15-14-16,-4 8-13 0,-4 7-12 0,11-12-15 16,-2 7-3-16,-3-2-12 0,3 0-5 0,-2 2-11 15,4-2-9-15,-1-1-9 0,2 2-6 0,0-5-10 16,0 6-1-16,1-1-8 0,1 0-5 0,-5 3-6 16,4-5-3-16,0 5-8 0,-1-2-1 0,-3 3-5 15,5-1-9-15,-14 3-2 0,19 0-6 0,-8-1-3 16,-11 1-2-16,19 4-3 0,-12-1 0 0,1 3-3 15,-1 3 0-15,-2-3-1 0,1 3-1 0,-2 3-1 0,-1-2 1 16,-1 5 1-16,-1-3-2 0,-2 3-3 16,1-4 4-16,-2 5-6 0,-2 0 3 0,-2 2-4 15,0 1 4-15,-3-1-1 0,-3 4-2 0,3-3-1 0,-3 3 0 16,3-6 1-16,-6 3 0 0,6-4-3 16,-3 0 3-16,2 1-5 0,-6 0 6 0,7-2-5 15,-2-3 1-15,1 0-2 0,1-1 2 16,1-2 0-16,2-1 2 0,2 0 1 0,4-7-2 0,-9 10 2 0,9-10-2 15,-8 7 4-15,8-7 7 0,0 0 7 0,-7 7 3 16,7-7 0-16,0 0 5 0,0 0 1 16,0 0-8-16,0 0 4 0,0 0-5 0,0 0-2 0,0 0-5 15,0 0-1-15,0 0-1 0,0 0 1 0,0 0-5 16,21-22 4-16,-11 19-7 0,-2-3 3 0,4 1 0 16,-3 2 0-16,4-3 0 0,2 2 1 0,-2 0 1 15,-1 1-11-15,-1-2 5 0,4 3-3 0,-3-1 0 16,1 0 3-16,-13 3-2 0,21-2 2 0,-12 2-19 15,-9 0-20-15,18 4-19 0,-18-4-30 0,18 4-23 16,-11-2-36-16,-7-2-36 0,15 8-34 0,-6-6-50 16,-9-2-195-16,12 2-496 0,-12-2 220 0</inkml:trace>
          <inkml:trace contextRef="#ctx0" brushRef="#br0" timeOffset="63874.54">1427 2197 16 0,'6'10'279'0,"0"-5"-16"0,-6-5-18 16,6 17-8-16,-4-7-12 0,-2 1-19 0,3 2-22 15,-6 5-15-15,0-1-14 0,-2 1-16 0,2 5-16 16,-7 2-9-16,3-4-12 0,-5 2-18 0,-2-3-38 16,1 0-29-16,-4 4-35 0,-1-2-41 0,-1-2-39 15,4 0-42-15,-3-3-61 0,2-1-147 0,1-2-377 16,5-4 166-16</inkml:trace>
        </inkml:traceGroup>
        <inkml:traceGroup>
          <inkml:annotationXML>
            <emma:emma xmlns:emma="http://www.w3.org/2003/04/emma" version="1.0">
              <emma:interpretation id="{7E9CF159-21FB-4011-975D-BE143A0ACF51}" emma:medium="tactile" emma:mode="ink">
                <msink:context xmlns:msink="http://schemas.microsoft.com/ink/2010/main" type="inkWord" rotatedBoundingBox="3377,6400 5504,6297 5554,7314 3427,7418"/>
              </emma:interpretation>
            </emma:emma>
          </inkml:annotationXML>
          <inkml:trace contextRef="#ctx0" brushRef="#br0" timeOffset="65327.41">2737 2229 59 0,'10'-21'217'0,"-1"16"-13"0,-1-1-17 0,5 1-15 0,1-1-6 16,1-1-17-16,2 2-11 0,7-3-6 0,2 5-13 16,0-2-15-16,0 1-6 0,1-3-11 0,0 1-9 15,-1 0-5-15,4 5-8 0,-1-3-8 0,-4 1-7 16,2 0-4-16,-5 6-3 0,-1-3-8 0,-2 0 1 16,1 0-6-16,-2 0-4 0,-2 3-2 15,0-3-1-15,-1 2-2 0,0 1-4 0,2-1-2 16,-7-2-1-16,2 4 0 0,1-4 0 0,-1 0-4 0,-12 0-1 15,29 0-2-15,-11 0 1 0,-3-6-2 0,1 5 4 16,0-3 0-16,4-2-1 0,-2-1-6 0,-3 2 2 16,-1-1-2-16,0 1 3 0,-2-2-1 0,-2 2 1 15,-1-3 5-15,-1 2 6 0,-2-1 5 0,-6 7 4 16,12-11-2-16,-12 1 4 0,0 10-4 0,3-11 1 0,-3 11-3 16,-3-15-2-16,3 15-2 0,-11-15-3 15,4 10-2-15,-2-1 0 0,-5 1-1 0,-2 1-1 16,-3 0-1-16,1 2 0 0,-2 2 2 0,1-3-6 0,1 6-1 15,-1-3 0-15,-1 4-5 0,5-2 7 0,-3 3-3 16,3 2-1-16,2 3-4 0,1-2-3 16,2 2-15-16,-1-4-11 0,5 5-22 0,0-1-18 0,3 1-24 15,-1 2-22-15,4-13-30 0,3 17-30 0,0-9-202 16,-3-8-409-16,15 14 182 0</inkml:trace>
          <inkml:trace contextRef="#ctx0" brushRef="#br0" timeOffset="64875.75">3008 1724 6 0,'9'-3'235'0,"0"-3"-15"0,2 1-22 0,1-3-15 15,1 0-14-15,-4 0-11 0,4 2-13 0,-1-3-12 16,-3 1-6-16,3-4-6 0,2 3-6 0,-4-2-5 0,-2 4-3 16,0-8-4-16,3 6-1 0,-2-5-3 15,-2 3 2-15,1-1-12 0,-4 3-10 16,1-4-5-16,-4 5-9 0,-1 8-3 0,2-19-6 0,-1 6-7 16,-1 4-4-16,0 9-3 0,-4-16-3 0,-2 8-4 0,6 8-4 15,-8-11-4-15,2 6-5 0,6 5-3 16,-18-6-2-16,7 6-5 0,11 0 1 0,-23 0-1 0,10 4-3 15,-4 2 1-15,4-1 2 0,-2 4-5 0,2-3 0 16,1 6 0-16,-3 1 4 0,6-2-6 0,-8 7 2 16,10-3 0-16,-5 5-2 0,5 2 7 0,-2 0-2 15,1 4 3-15,-1 1 2 0,5-3 2 0,-2 3 2 16,0 0 6-16,4 0-3 0,-1 1 1 0,3 0 2 16,0-1 6-16,-1 1 5 0,2 7 2 0,4-10-4 15,-5 3-1-15,-2-3 1 0,-1 3-1 0,3-4 4 16,3-3-3-16,-3 4-3 0,0-1-5 0,0-7-1 15,5 8 7-15,-2-2-9 0,-3-1 1 0,1-4-8 0,-1-1 2 16,0-2-1-16,5 2-4 0,-4 0-1 0,1-4 0 16,2 1-5-16,2-1-7 0,-3-1-8 0,3 0-21 15,-4-2-10-15,2 0-14 0,-1-3-22 0,1 3-24 16,2-3-18-16,-6-7-29 0,6 13-20 0,-3-6-25 16,-3-7-25-16,6 5-64 0,-6-5-160 0,0 0-476 15,0 0 211-15</inkml:trace>
          <inkml:trace contextRef="#ctx0" brushRef="#br0" timeOffset="65657.61">3848 2064 140 0,'0'0'236'16,"0"0"-24"-16,0 0-23 0,7 7-17 0,-7-7-19 0,6 10-12 16,-6-10-13-16,11 11-6 0,-10-4-5 15,5 0-8-15,-1 4-5 0,-1-4-4 0,1 3-7 16,1-3-6-16,-6-7-13 0,7 13-2 0,-1-8-7 15,-6-5-2-15,6 13-10 0,0-9-3 0,-6-4-3 0,5 6 2 16,-5-6 2-16,0 0 11 0,6 7 11 16,-6-7 16-16,0 0-4 0,0 0-7 0,0 0 0 0,0 0-2 15,0 0-2-15,11-23-14 0,-11 12-3 0,5 0-6 16,-4 1-1-16,5-5-4 0,0-2-5 0,2 3-5 16,-2-4-6-16,1 1 0 0,2 3-11 0,3-6-7 15,-1 7-11-15,-3-2-13 0,6 4-20 0,-1-3-10 16,2 3-20-16,2 1-17 0,-2 3-25 0,-1 2-22 15,3 3-11-15,-1-1-25 0,4 2-29 0,-1-2-34 16,-1 7-193-16,3-4-451 0,-2 0 200 0</inkml:trace>
          <inkml:trace contextRef="#ctx0" brushRef="#br0" timeOffset="66271.95">4582 1673 54 0,'-5'-10'338'0,"2"-2"-25"16,3 12-29-16,-3-16-24 0,3 16-25 0,3-17-26 0,-3 17-24 16,2-13-22-16,-2 13-17 0,6-11-18 0,-6 11-33 15,12-5-30-15,-12 5-28 0,13-2-25 16,-13 2-32-16,0 0-29 0,21 13-34 0,-14-7-39 0,5 2-32 15,-4 5-196-15,1-4-378 0,3-1 167 0</inkml:trace>
          <inkml:trace contextRef="#ctx0" brushRef="#br0" timeOffset="66074.93">4834 1829 67 0,'0'0'276'0,"0"0"-12"16,0 0-18-16,0 0-21 0,0 0-22 0,0 0-23 15,0 0-19-15,0 0-15 0,0 0-16 0,0 0-10 16,0 0-5-16,0 0-13 0,0 0-3 0,-11 36-5 15,11-25 2-15,0-1-4 0,0 5-2 0,0-15-6 0,0 27-8 16,0-11 0-16,0 3 3 0,0-2-10 16,3 8-3-16,-3-9-5 0,2 3-6 0,-1-1-2 15,1 5 0-15,2-5-2 0,-2 0-10 0,1-1 0 0,0 3-2 16,0-2 1-16,0-4-1 0,-2 3-12 16,5 1 0-16,0-3 4 0,-6-1-6 0,5-4 1 15,-4 4-2-15,1-1-3 0,-2-2-1 0,0-11-12 16,3 19 9-16,-3-19 0 0,-5 16-1 0,4-6 0 0,1-10-9 15,-8 15 5-15,2-9 1 0,6-6-10 0,-10 9-6 16,10-9-3-16,-15 6-13 0,15-6-14 0,-14 5-9 16,14-5-17-16,-14 0-26 0,14 0-32 0,-15-6-29 15,4 1-39-15,5-4-48 0,-6 2-270 0,5-7-542 16,-2-2 239-16</inkml:trace>
        </inkml:traceGroup>
        <inkml:traceGroup>
          <inkml:annotationXML>
            <emma:emma xmlns:emma="http://www.w3.org/2003/04/emma" version="1.0">
              <emma:interpretation id="{26A4ACBE-F29E-4838-80F5-711E45AD5099}" emma:medium="tactile" emma:mode="ink">
                <msink:context xmlns:msink="http://schemas.microsoft.com/ink/2010/main" type="inkWord" rotatedBoundingBox="5908,6491 6762,6450 6784,6910 5930,6951"/>
              </emma:interpretation>
            </emma:emma>
          </inkml:annotationXML>
          <inkml:trace contextRef="#ctx0" brushRef="#br0" timeOffset="66518.95">5241 1775 219 0,'0'0'239'16,"25"-3"-10"-16,-10 2-13 0,2-3-4 0,-2 3-13 15,1-1-12-15,0-1-10 0,-1-1-8 0,2 0-10 16,-1 1-11-16,2-1-16 0,-3 2-10 0,1 1-14 0,-7-1-11 16,5-4-6-16,-14 6-14 0,19 1-5 15,-19-1-11-15,16 0-19 0,-16 0-22 0,14 3-35 16,-14-3-32-16,9 1-29 0,-9-1-23 0,0 0-24 15,3 10-56-15,-3-10-228 0,0 0-440 0,0 0 195 0</inkml:trace>
          <inkml:trace contextRef="#ctx0" brushRef="#br0" timeOffset="66694.16">5298 1973 80 0,'15'7'229'0,"-15"-7"-16"0,13 2-18 0,-13-2-20 0,19-2-18 16,-19 2-16-16,26-6-12 0,-10 5-19 16,-2-1-27-16,5 0-36 0,-6 0-40 0,4-1-47 15,-1 1-53-15,-4-2-147 0,7 1-258 0,-10-1 115 16</inkml:trace>
          <inkml:trace contextRef="#ctx0" brushRef="#br0" timeOffset="67064.95">5881 1793 139 0,'6'-11'303'16,"0"6"-24"-16,0-1-20 0,4-1-19 0,-4-1-16 16,7 0-12-16,-7 1-26 0,5-1-14 0,1-6-14 15,1 5-12-15,1-2-9 0,-8 6-10 0,7-9-9 16,-7 3-11-16,1 1-5 0,5-4-13 15,-4 4-7-15,1-4-6 0,-3 4-7 0,-2 2-9 0,2-1-1 16,-3 1-8-16,2-2-4 0,-5 10-9 0,6-17-9 16,-3 12 6-16,-3 5-5 0,3-14-5 0,-3 14-3 15,0 0 0-15,3-11-1 0,-3 11-2 0,0 0-6 0,0 0 4 16,0 0-7-16,0-13-3 0,0 13-2 16,0 0-3-16,0 0 3 0,0 0-4 0,0 0 0 15,-15 28-1-15,10-18 0 0,2 7 5 0,-7-5 0 0,5 11-1 16,1 2 2-16,-2 0 6 0,0 1-9 0,1-3 6 15,2 1-4-15,-3 3-3 0,5-2 4 0,-1 0-1 16,0-2-8-16,2-1-13 0,-2-2-31 0,2 5-30 16,0-10-43-16,0 2-40 0,0-3-47 0,4-1-72 15,-2-4-205-15,5 0-522 0,-1-2 231 0</inkml:trace>
        </inkml:traceGroup>
        <inkml:traceGroup>
          <inkml:annotationXML>
            <emma:emma xmlns:emma="http://www.w3.org/2003/04/emma" version="1.0">
              <emma:interpretation id="{ABD9EA68-1FDC-4B34-8446-F1DE4BA29E7C}" emma:medium="tactile" emma:mode="ink">
                <msink:context xmlns:msink="http://schemas.microsoft.com/ink/2010/main" type="inkWord" rotatedBoundingBox="7569,6339 8274,6305 8305,6947 7600,6982"/>
              </emma:interpretation>
            </emma:emma>
          </inkml:annotationXML>
          <inkml:trace contextRef="#ctx0" brushRef="#br0" timeOffset="67704.95">7037 1426 8 0,'0'0'270'0,"0"0"1"16,0-16-11-16,0 16-18 0,0 0-10 0,-3-11-14 15,3 11-16-15,0 0-19 0,0 0-18 0,0 0-20 16,0 0-11-16,0 0-16 0,0 0-15 0,0 0-9 16,0 0-8-16,0 0-6 0,0 0-2 0,0 0-5 15,3 53 5-15,-3-37-1 0,3 1-4 0,1 7 6 16,-1-1-5-16,3 3-9 0,-3-4 0 16,4 1 1-16,-7-1-3 0,9 2 1 0,-6 4-8 0,5-6 2 15,-5 3 4-15,3-3-13 0,-6-2-8 0,3-4 5 16,-2 5-11-16,-1-5 2 0,3 10-5 0,-3-12 1 15,0 5-9-15,0-1 1 0,0-3 5 0,3-2-12 16,-3-4-8-16,3 3-15 0,-3 5-18 0,0-8-24 16,0 4-23-16,0-13-14 0,0 21-24 0,0-13-29 0,0-8-24 15,0 15-28-15,0-15-18 0,3 11-22 0,-3-11-265 16,0 0-535-16,0 0 236 0</inkml:trace>
          <inkml:trace contextRef="#ctx0" brushRef="#br0" timeOffset="68087.95">6917 1882 208 0,'-3'-6'205'0,"3"6"-22"15,0 0-15-15,0 0-13 0,0 0-10 0,0 0-9 0,15-16-8 16,-15 16-9-16,17-1-4 0,-17 1-8 15,20 0-6-15,-5-1-6 0,2 1-5 0,2-3 0 0,1 2-7 16,6 5-4-16,-3-3-5 0,5 0-1 0,-1 0-9 16,1 3-2-16,-1-4-3 0,1 0-6 15,-1 4-4-15,5-3-1 0,-5 0-6 0,1-2-3 16,-1 0-6-16,1-3-3 0,-1 4-3 0,-2-6-2 0,1 5-2 16,0-3 0-16,-9 1-3 0,-1 0-2 0,4 2-3 15,-8-6 2-15,1 1-1 0,-4 1-3 0,1 3-4 16,-4-6 2-16,-6 8-4 0,11-11-2 0,-11 11-9 15,6-11 1-15,-6 11-6 0,0 0-2 0,-15-22-4 16,7 15-1-16,-1 5-3 0,-4-7-7 0,0 7-8 16,-4-2-12-16,-2 1-4 0,2 3-4 0,-2 0-13 15,3 0-9-15,-2 3-13 0,1 1-15 0,4-2-17 16,-1 2-10-16,2-1-25 0,5 0-183 0,-6 1-366 16,13-4 161-16</inkml:trace>
        </inkml:traceGroup>
        <inkml:traceGroup>
          <inkml:annotationXML>
            <emma:emma xmlns:emma="http://www.w3.org/2003/04/emma" version="1.0">
              <emma:interpretation id="{EBAB110E-C02A-494E-A931-9CB4ACA1778C}" emma:medium="tactile" emma:mode="ink">
                <msink:context xmlns:msink="http://schemas.microsoft.com/ink/2010/main" type="inkWord" rotatedBoundingBox="8905,6378 9418,6353 9442,6847 8930,6871"/>
              </emma:interpretation>
            </emma:emma>
          </inkml:annotationXML>
          <inkml:trace contextRef="#ctx0" brushRef="#br0" timeOffset="68951.59">8243 1589 202 0,'0'0'268'0,"0"0"-9"16,0 0-16-16,0 0-11 0,0 0-21 0,0 0-15 0,0 0-17 15,0 0-18-15,0 0-16 0,0 0-9 0,0 0-15 16,0 0-14-16,0 0-10 0,12-31-5 0,-7 27-10 15,0-5-10-15,4 2-8 0,2 1-6 0,1-1-4 16,-5-4-5-16,4 4-6 0,1 1-6 0,4-3-2 16,-3 0-3-16,1 2-1 0,-5-1-6 0,4 1-3 15,-1 3-1-15,-4-1-7 0,5-1 0 0,-1 5-2 16,-3-4 0-16,-9 5-2 0,18-3-4 0,-9 2-2 16,-9 1 2-16,13-4-2 0,-13 4-4 0,0 0 3 15,17 5-3-15,-17-5 0 0,9 7 1 0,-3-1-2 16,-6-6 2-16,4 13-2 0,-1-5 1 0,0 2-2 15,0 4-2-15,-6 0 6 0,3 2-4 0,-3-1 3 16,3 3 2-16,-3-1-4 0,-1 6 6 0,-2-1-6 0,0 0 2 16,-5 2 1-16,2-3 2 0,-1 1-2 0,-2-1-3 15,-2 0 6-15,-2 2-3 0,0-2 1 0,-4-2 4 16,4 1-1-16,-1-4-2 0,-2-1-3 0,7-4 5 16,2 2-2-16,-4-2 2 0,2-4-6 0,5-1 5 15,-2 2-1-15,-2-5 0 0,11-3-2 0,-11 9 3 0,11-9 0 16,-8 5 1-16,8-5 0 0,0 0 1 15,0 0-3-15,0 0-2 0,0 0 0 0,0 0-2 16,0 0 1-16,0 0 2 0,0 0-5 0,13-36 4 0,-1 25-7 16,2 2 2-16,-1-1-2 0,1 3 2 15,1-4-1-15,2 2-1 0,-2 1 0 0,-1 0 1 16,2 2-1-16,1 0 4 0,-2 1-5 0,1 1 3 0,-3 1-1 16,-2 1 0-16,1 2-1 0,-12 0 0 0,21 0-1 15,-9 0-1-15,1 2 3 0,-1 1 1 0,-12-3-1 16,16 6 2-16,-8-3-1 0,1 3 1 15,4-1 2-15,-4 1-5 0,-1-4 5 0,1 3-2 0,1-1 4 16,-1 1-3-16,1-1 0 0,4 1-5 0,-5-4-18 16,1 4-15-16,2-5-20 0,1 5-22 0,-1-4-28 15,-12-1-35-15,24 0-38 0,-12 0-64 0,-12 0-167 16,18-2-446-16,-18 2 198 0</inkml:trace>
        </inkml:traceGroup>
      </inkml:traceGroup>
    </inkml:traceGroup>
    <inkml:traceGroup>
      <inkml:annotationXML>
        <emma:emma xmlns:emma="http://www.w3.org/2003/04/emma" version="1.0">
          <emma:interpretation id="{EDCF305C-3653-4288-A9AF-AB840F48569B}" emma:medium="tactile" emma:mode="ink">
            <msink:context xmlns:msink="http://schemas.microsoft.com/ink/2010/main" type="paragraph" rotatedBoundingBox="5317,7688 21775,6239 21875,7370 5417,881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7904E5A-9942-4A57-9C62-57E26BF72D91}" emma:medium="tactile" emma:mode="ink">
              <msink:context xmlns:msink="http://schemas.microsoft.com/ink/2010/main" type="line" rotatedBoundingBox="5317,7688 21775,6239 21875,7370 5417,8819"/>
            </emma:interpretation>
          </emma:emma>
        </inkml:annotationXML>
        <inkml:traceGroup>
          <inkml:annotationXML>
            <emma:emma xmlns:emma="http://www.w3.org/2003/04/emma" version="1.0">
              <emma:interpretation id="{03318520-6BDD-4A20-830E-BFC809784E6C}" emma:medium="tactile" emma:mode="ink">
                <msink:context xmlns:msink="http://schemas.microsoft.com/ink/2010/main" type="inkWord" rotatedBoundingBox="5317,7688 7115,7530 7200,8487 5401,8646"/>
              </emma:interpretation>
            </emma:emma>
          </inkml:annotationXML>
          <inkml:trace contextRef="#ctx0" brushRef="#br0" timeOffset="71428.5">5232 3066 82 0,'0'0'219'0,"6"10"-11"0,-6-10-8 0,0 0-5 0,7 4-4 15,-7-4-2-15,0 0-7 0,0 0-5 0,14 0-10 16,-14 0-10-16,0 0-10 0,19-1-13 0,-19 1-9 16,15-2-10-16,-15 2-11 0,20-1-7 0,-12 1-11 15,4-3-6-15,-12 3-10 0,26 0-5 0,-14 0-7 16,4-1-6-16,1 1-7 0,-7 0-7 0,3 0-6 15,-13 0-12-15,23 4-26 0,-14-4-23 0,-9 0-24 16,19 1-28-16,-13 1-29 0,-6-2-10 0,8 9-19 16,-8-9-35-16,0 0-51 0,0 13-158 0,0-13-416 15,0 0 185-15</inkml:trace>
          <inkml:trace contextRef="#ctx0" brushRef="#br0" timeOffset="71644.95">5254 3319 134 0,'14'0'224'0,"-14"0"-8"0,19-2-8 15,-7 2-12-15,-12 0-6 0,27-6-13 0,-14 5-16 16,2-3-12-16,2 2-14 0,-7 1-16 0,10-3-12 16,-9 0-6-16,7 2-13 0,-3-2-12 0,-1 3-9 15,1 1-25-15,1 1-19 0,-3-2-26 0,1 0-25 16,2 1-20-16,-16 0-19 0,23-2-14 0,-13 2-30 15,-10 0-30-15,22-3-182 0,-13-1-349 0,2 1 154 16</inkml:trace>
          <inkml:trace contextRef="#ctx0" brushRef="#br0" timeOffset="72061.92">5779 3132 58 0,'0'0'291'0,"0"0"-14"0,0 0-21 0,6-11-20 16,-6 11-18-16,0 0-17 0,0 0-11 0,0 0-15 16,8-10-14-16,-8 10-14 0,6-10-14 0,-6 10-16 15,4-8-9-15,-4 8-9 0,9-7-7 0,-9 7-11 16,6-7-7-16,-6 7-8 0,6-10-8 16,-6 10-3-16,8-10-9 0,-8 10-1 0,7-15-6 0,-1 10-6 15,-6 5 0-15,12-12-6 0,-8 5 0 16,-4 7-3-16,9-12-1 0,-6 3-6 0,-3 9-1 15,8-11-3-15,-8 11 3 0,6-11-7 0,0 7 4 0,-6 4-7 0,0 0 2 16,3-8-2-16,-3 8-3 0,0 0-2 16,0 0 3-16,0 0-7 0,0 0-1 0,0 0 1 15,0 0 4-15,0 0-6 0,0 0 3 0,0 0-1 0,0 0 1 16,-6 31 1-16,6-31-5 0,-6 21 4 0,4-7 6 16,1-1 0-16,-2 4 5 0,3-2 0 0,-2-1 4 15,4 0-7-15,-4 1 7 0,4 0-1 0,-2 0 0 16,3-4-4-16,-3 3-2 0,3 0-1 0,0-4 2 15,0 3 1-15,-3 1 0 0,6-6-2 0,-6 2-4 16,0-10-16-16,3 15-23 0,-3-5-25 0,0-10-33 16,4 14-39-16,-4-7-41 0,0-7-44 0,6 14-259 15,-6-14-519-15,0 0 230 0</inkml:trace>
          <inkml:trace contextRef="#ctx0" brushRef="#br0" timeOffset="72374.89">6480 3236 36 0,'0'0'313'0,"12"4"-28"0,-12-4-20 0,0 0-16 16,3 7-8-16,-3-7-14 0,0 0-11 0,0 21-12 16,0-14-13-16,0-7-11 0,-6 25-20 15,3-11-2-15,-7 2-23 0,1 2-14 0,-2 0-11 0,2-1-11 16,-4 1-7-16,-3 2-14 0,-1-2-29 0,1-1-29 16,-2 2-34-16,0-2-34 0,3 1-39 0,-4-1-40 15,5-7-47-15,1 4-57 0,-2-5-227 0,5 2-497 16,-4-4 220-16</inkml:trace>
          <inkml:trace contextRef="#ctx0" brushRef="#br0" timeOffset="70920.5">4853 3059 177 0,'0'0'219'0,"0"0"-9"0,0 0-8 16,0 0-11-16,0 0-9 0,3-10-12 0,-3 10-9 15,0 0-12-15,0 0-11 0,0 0-8 16,0 0-7-16,0 0-12 0,0 0-11 0,0 0-6 15,0 0-7-15,0 0-11 0,0 0-6 0,0 0-10 0,0 0-5 16,0 0-14-16,0 0 4 0,0 0-7 16,0 0 0-16,0 0 0 0,0 0 3 0,0 0 1 15,0 0 1-15,6 24-5 0,-6-24 4 0,5 15-2 0,-5-15-1 16,1 13-5-16,-1-3-1 0,0-10-7 0,5 16 3 16,-4-8 1-16,1 6-7 0,1-3 2 0,0-1-1 15,-3 3-5-15,4 2 4 0,-2-4-3 0,-1 3-3 16,3-1-2-16,1 2 2 0,-2-4-3 0,-2 5-1 15,4-6-1-15,-5 1 2 0,3 4-2 0,1 0-2 16,-1-2 4-16,0 0-2 0,-3 0 1 0,0 2 0 16,2-6-4-16,-1 2-1 0,4 1 3 0,-5-2 0 15,1 4-2-15,-1-4-1 0,0-10 2 0,5 23 0 0,-5-15-5 16,3 2 0-16,-3-10 1 0,-3 20 3 0,3-20-7 16,0 13 1-16,-2-3 0 0,2-10-1 0,0 14 5 15,0-14-4-15,-3 11 2 0,3-11-2 0,-3 13 2 16,3-13-3-16,-6 12-2 0,6-12 3 0,-6 10 3 15,6-10-6-15,-4 14 8 0,1-8-6 0,3-6 6 16,-6 7 4-16,6-7-10 0,-13 7 7 0,13-7 2 16,-12 4-3-16,6 2 1 0,6-6 2 0,-14 1-1 15,14-1 5-15,-13 2-3 0,13-2 8 0,-14 1 1 16,14-1 7-16,-12 3-2 0,12-3-3 0,-16-4 6 16,16 4-7-16,-13-7 5 0,5 5 0 0,8 2-8 15,-12-11 0-15,5 6-3 0,7 5-4 0,-12-12-2 16,6 5-8-16,3 0 0 0,-3-4-20 0,1 1-8 15,-1 0-14-15,0-1-13 0,3-6-26 0,-1 3-28 16,1 1-29-16,0-3-31 0,2-1-37 0,1-7-40 16,-2 1-281-16,4-3-567 0,-4 1 252 0</inkml:trace>
          <inkml:trace contextRef="#ctx0" brushRef="#br0" timeOffset="71173.28">4834 2814 80 0,'0'-15'301'0,"0"15"-22"0,0-16-16 16,0 16-26-16,0-15-21 0,1 6-21 0,-1 9-17 15,2-11-21-15,-2 11-17 0,0 0-16 0,0 0-12 16,0 0-16-16,6-11-12 0,-6 11-24 0,0 0-18 15,0 0-26-15,0 0-21 0,19 5-22 0,-19-5-13 16,8 10-25-16,-2-3-33 0,4 3-29 0,-3 0-33 16,2 1-183-16,-1-5-373 0,4 3 165 0</inkml:trace>
        </inkml:traceGroup>
        <inkml:traceGroup>
          <inkml:annotationXML>
            <emma:emma xmlns:emma="http://www.w3.org/2003/04/emma" version="1.0">
              <emma:interpretation id="{11E017C2-D33B-4761-841F-D43C2C583510}" emma:medium="tactile" emma:mode="ink">
                <msink:context xmlns:msink="http://schemas.microsoft.com/ink/2010/main" type="inkWord" rotatedBoundingBox="7935,7628 12786,7201 12870,8160 8019,8587"/>
              </emma:interpretation>
            </emma:emma>
          </inkml:annotationXML>
          <inkml:trace contextRef="#ctx0" brushRef="#br0" timeOffset="75406.78">10204 2446 228 0,'0'0'215'16,"0"0"-14"-16,0 0-11 0,-21-9-10 0,21 9-13 15,0 0-11-15,0 0-10 0,-28 10-8 0,21-5-2 0,-5 1-18 16,4-1-5-16,-4 2-12 0,2 1-8 15,-1-1-8-15,-1 4-8 0,5-4-6 0,-5 4-11 16,6-5-4-16,0 1-4 0,2 4-7 0,-2-4-1 0,1 0-5 16,5-7-3-16,-6 21-7 0,3-13-1 0,3-8-4 15,3 15 0-15,-3-15-3 0,8 16 3 16,-5-12-5-16,4 4 0 0,1-1-4 0,-1 6-1 16,5-10-2-16,-5 4-4 0,7-3 3 0,-5 3-2 0,1-2-1 15,-2 0-1-15,-8-5-3 0,12 7 2 0,-3-1-1 16,-9-6-1-16,7 11 0 0,-4-3-2 0,-3-8 1 15,3 16 9-15,-3-5 3 0,0-11 5 0,-9 18 3 16,3-11 1-16,-1 6 2 0,-4-4 2 0,2 2 1 16,-4 0-5-16,2 0-3 0,-1-4 1 0,4 3-4 15,-6 0 1-15,7-4-3 0,-5 3-3 0,1 2-3 16,5-5 3-16,0 2-7 0,-1-1 5 0,7-7-2 16,-6 14-4-16,1-7-1 0,5-7-1 0,-3 10 0 15,3-10 1-15,0 0-4 0,3 16-3 0,-3-16-7 16,8 9-3-16,1-6-6 0,-9-3-5 0,13 7-1 15,-4-4 1-15,2 0-2 0,-1 1 6 0,1-3 0 0,-11-1 3 16,19 6 0-16,-10-1 3 0,-3 1-3 0,6-4 2 16,-5 3 2-16,1 2 2 0,-2-3 11 15,1 6 5-15,-5-1 2 0,2-1 6 0,-2 3 1 0,-1 4 3 16,2 1 2-16,-3 1 6 0,0 1 2 0,-4 5 3 16,2 0-8-16,2-5 3 0,0 3-6 0,-1-1-4 15,-2-3 0-15,6 6 0 0,-2-7-2 0,1 2-2 16,2-1 0-16,-4 0-17 0,6-3-27 0,-1 0-30 15,0 0-41-15,4-4-50 0,-1-3-43 0,-2 3-89 16,3-5-148-16,6 1-468 0,-3-4 208 0</inkml:trace>
          <inkml:trace contextRef="#ctx0" brushRef="#br0" timeOffset="76161.58">10428 2968 58 0,'0'0'229'0,"0"0"-7"16,0 0-4-16,0 0-7 0,0 0-6 15,0 0-7-15,39-10-2 0,-30 10-10 0,7-5-10 0,-2 3-7 16,0 2-13-16,1-5-10 0,5-1-9 0,-2 1-12 16,-2 4-9-16,0-3-9 0,-2 1-17 0,1-1-6 15,-8 3-9-15,7-2-5 0,-2 2-9 0,0-1-11 16,-12 2-7-16,16 0-25 0,-16 0-19 0,18-1-28 15,-18 1-27-15,16 1-34 0,-7 1-39 0,-9-2-28 0,15 0-47 16,-15 0-243-16,14-3-484 0,-14 3 214 16</inkml:trace>
          <inkml:trace contextRef="#ctx0" brushRef="#br0" timeOffset="76604.95">11020 2735 33 0,'0'0'245'16,"0"0"-26"-16,0 0-21 0,0 0-20 0,0 0-14 15,0 0-11-15,0 0-3 0,0 0-7 0,0 0-8 16,0 0-8-16,0 0 0 0,0 0-11 0,-6 37-3 16,6-37-12-16,-1 12-6 0,1-12-5 0,1 16-2 15,2-8-9-15,-3-8-2 0,3 15-9 0,2-7-4 16,-2-1-4-16,2 1-3 0,-5-8 2 0,12 10-5 15,-4-5 1-15,2-3-9 0,-1 2-4 0,6 1 2 0,-1-5-11 16,2 0 2-16,0-2-4 0,1-1-2 16,-1-2-4-16,1-1 3 0,-1 2-6 0,0-2-2 15,-1-2-2-15,2 2-4 0,-4-1 0 0,-1-3 0 0,2 0-3 16,-4 2 7-16,-3-5-3 0,2 8 0 16,-4-5-9-16,-1 3 3 0,-4 7-2 0,3-18-2 0,-3 18 3 15,-1-13-3-15,1 13-3 0,-6-12 2 0,-2 6-7 16,1 0 7-16,7 6-5 0,-18-6 4 0,6 6-3 15,12 0-1-15,-27 0-2 0,14 1 4 0,-2 7-2 16,2-6-2-16,1-1-2 0,-3 5-9 0,1 2-12 16,4-1-15-16,2 0-14 0,-1 0-9 0,2 0-13 15,1 0-18-15,6-7-8 0,-9 17-10 0,9-10-9 16,0-7-10-16,5 14-7 0,-5-14-3 0,7 10-8 16,0-5-8-16,-7-5-12 0,18 6-15 0,-9-6-111 15,-9 0-320-15,20 0 142 0</inkml:trace>
          <inkml:trace contextRef="#ctx0" brushRef="#br0" timeOffset="76942.95">11206 2826 998 0,'0'0'-41'0,"20"0"55"0,-2-1 18 0,-9-1 19 0,-9 2 8 15,19 0 11-15,-19 0 14 0,17-2 8 0,-17 2 7 16,7-3 2-16,-7 3-9 0,0 0-9 0,0 0-7 16,9-3-6-16,-9 3-9 0,0 0-6 0,0 0 0 15,16 6-2-15,-16-6-11 0,9 4 10 0,-9-4-2 16,9 7-6-16,-3 2-1 0,2-5 1 0,-8-4-4 16,12 9-6-16,-5-3 0 0,2-3 2 0,4 4 3 15,-4-4-6-15,3 1 3 0,2-3-7 0,-4-1 3 16,7 2-4-16,-3-1-5 0,4 2 1 0,-1-6-5 15,-4 3-3-15,5-3 0 0,-3-1-2 0,-5 0 3 16,2 1 0-16,2-4 0 0,-5-3 3 0,-2 5 2 0,1-5 2 16,-1 3 4-16,2 0-1 0,-4 0 0 15,-2-4-1-15,0 2-2 0,1-4-2 0,-3 4 0 0,-1 9-3 16,-1-22-1-16,-5 14-6 0,6 8-1 0,-6-16-3 16,0 9 3-16,0 0-2 0,6 7-4 0,-16-6-4 15,4 1 5-15,-3 5 0 0,-2 0-2 16,3 1 0-16,-6-1 1 0,4 5-3 0,-2 0 2 15,0 0-4-15,2 4 1 0,-1-1 0 0,2 0-12 0,2 0-12 16,-2-1-9-16,3 2-18 0,0-1-18 0,5-3-17 16,-1 2-19-16,2 1-13 0,-1 3-24 0,1-2-22 15,6-9-46-15,-6 11-167 0,6-11-405 0,0 10 180 16</inkml:trace>
          <inkml:trace contextRef="#ctx0" brushRef="#br0" timeOffset="77306.95">12140 2757 180 0,'0'0'289'0,"0"0"-19"0,11-3-26 0,-11 3-20 16,0 0-17-16,0 0 0 0,0 0-5 0,0 0-4 0,-12 36-6 15,6-23-12-15,0 0-3 0,-2 3-16 16,-5 4-12-16,1 1-13 0,0-2-12 15,1 1-17-15,-2 2-6 0,0-2-11 0,-4 3-5 0,2-3-8 16,2 2-23-16,-2-4-31 0,-3-1-29 0,0 5-43 0,2-5-51 16,-2-2-56-16,1 2-66 0,1-8-302 0,3 0-568 15,-1-3 251-15</inkml:trace>
          <inkml:trace contextRef="#ctx0" brushRef="#br0" timeOffset="73567.5">7293 3017 204 0,'0'0'246'0,"0"0"-20"15,0 0-21-15,0 0-14 0,6 20-13 16,-6-13-17-16,0-7-10 0,0 22-14 0,0-5-12 0,3-3-5 15,-6 3-6-15,6 1-9 0,-3-4-7 0,0 3-5 16,0 1-12-16,0 0-3 0,2-3-11 0,1 1-1 16,0-3-5-16,-3-2-9 0,0-1-4 0,0-10-3 15,5 18-3-15,-5-13-2 0,0-5-7 0,3 12-4 16,-3-12 1-16,0 11-4 0,0-11 0 16,0 0 3-16,0 0-5 0,11 3-2 0,-11-3 1 0,0 0-1 15,0 0-5-15,19-20 0 0,-10 9-6 0,-1-2 2 16,4-2-4-16,1-6-8 0,-6 4 3 0,11-4-5 15,-4 0 0-15,-4 3-1 0,-1 1-1 0,2 0 2 16,1 2 1-16,-5 1 2 0,2 1-2 0,-2-2 8 16,-4 7 2-16,3-1 2 0,2 0 5 0,-8 9-4 15,6-9-6-15,-6 9 4 0,6-11-5 0,-6 11-4 0,7-4 1 16,-7 4 2-16,0 0-3 0,0 0-3 16,0 0 1-16,20 9 2 0,-14 1 1 0,-6-10 3 15,6 15-6-15,-3-3 2 0,1-1-2 0,-1 3 3 0,3 1-1 16,-3-1 0-16,1 3 0 0,-1-6 1 0,3 3-1 15,-3-1 1-15,0-2-2 0,-1-3 2 0,-2-8-2 16,6 18-1-16,0-11 3 0,-6-7 2 0,0 11-4 16,0-11 8-16,0 0-5 0,7 9 5 0,-7-9-7 15,0 0 3-15,9 4-5 0,-9-4-3 0,0 0-5 16,0 0-8-16,23-13-5 0,-16 7 0 0,-4-1-7 16,3 0 1-16,4-4-3 0,-1-2-7 0,-3 6 0 15,2-7 2-15,1 3 5 0,-2-3 6 0,2 4 0 16,-6 3 4-16,2-4 2 0,1 1 6 0,-1 3 3 0,-5 7 6 15,8-14 7-15,-5 8 7 0,-3 6 2 16,9-11 2-16,-9 11 1 0,7-10 0 0,-7 10 2 16,6-8 5-16,-6 8-4 0,14-4 7 0,-14 4-4 0,12-3 8 15,-12 3 0-15,13-1 3 0,-13 1-3 16,13 5 5-16,-13-5 3 0,17 4 0 0,-11 2-9 0,3 0 6 16,-5 2-3-16,2-1-6 0,3 3-3 0,2 1 1 15,-5 0-4-15,1-4 0 0,-1 4-4 0,-3 2-4 16,4-2-5-16,-4-4-15 0,3 3-22 0,-3-1-17 15,3-1-14-15,-6-8-16 0,8 12-19 0,-2-6-13 16,-2 0-20-16,-4-6-5 0,12 8-12 0,-4-5-4 16,-8-3-8-16,19-3-14 0,-19 3 12 0,19-4-9 15,-7-1-14-15,-4-1-128 0,1 0-336 0,1-5 149 16</inkml:trace>
          <inkml:trace contextRef="#ctx0" brushRef="#br0" timeOffset="74180">8106 3134 756 0,'7'-7'-15'0,"-1"1"51"0,3 0 32 0,-4-2 21 15,-5 8 6-15,13-11 7 0,-10 6 9 0,-3 5-2 16,9-8-5-16,-9 8-5 0,0 0-9 0,8-6-11 0,-8 6-3 15,0 0-3-15,0 0-2 0,14 0-1 0,-14 0 0 16,0 0-1-16,14 9 5 0,-14-9 0 16,10 5-6-16,-4 0-5 0,3 0-3 0,-1 1-3 0,-2 1-4 15,4 0 1-15,-1-2-3 0,2-3 4 0,5 4-6 16,2-1 0-16,-2-1-4 0,1-2-2 0,-1-1-6 16,8-1 2-16,-9 0-12 0,7-1 0 0,-4 1-6 15,1-2 2-15,-1 2 0 0,-4-8-3 0,-1 5-3 16,1-2 3-16,-2 3-9 0,-5-5 4 0,2 1-4 15,-2-3 2-15,-1 1-6 0,-3-1-3 0,-3 9 1 16,3-16-3-16,-3 16-2 0,0-18 1 0,0 18-2 16,-9-15 1-16,6 8-1 0,3 7 3 0,-16-11-3 15,0 5 1-15,2-1 0 0,1 1 0 0,-1 6-2 16,-5 0 4-16,1-1 1 0,2 2 2 0,-4 5-2 16,1-4 2-16,5 3-1 0,-2 1 0 0,3-1-3 15,1 5 3-15,1-3-1 0,2 1-2 0,-1 5 4 0,1-3-2 16,1 1-2-16,2-4 2 0,6 4-2 0,-2-1 3 15,-1 0-1-15,3-10 0 0,0 18 2 16,0-18-1-16,5 17-1 0,-5-10 2 0,9-1-5 0,-1 1 3 16,1-3 2-16,1 0-5 0,7 0-5 15,-2 0-4-15,2-2-10 0,-2-2-8 0,5 0-12 0,-4 0-10 16,1-5-5-16,-1 0-4 0,0 2-1 0,-1-4-2 16,3 0 7-16,-3-2-1 0,-1 1-1 0,5-3 1 15,-6-1 2-15,4 3-1 0,-2-5 4 0,1-2 10 16,1-3 2-16,-1 3 3 0,-6 2 6 0,5-1 12 15,-4 4 7-15,-1-5 14 0,-1 4 18 0,0 4 17 16,-2 2 8-16,-1-5 10 0,-6 11 8 0,11-9 1 16,-8 0 3-16,-3 9 1 0,12-8-10 0,-12 8 1 0,7-7-7 15,-7 7-5-15,0 0 0 0,11-1-3 16,-11 1-1-16,0 0 1 0,18 7-3 0,-18-7 3 16,13 7-2-16,-6 4 0 0,-1-5-4 0,2 1 0 0,4 0 8 15,-3 4-15-15,1-2-2 0,-1 0-4 0,2 4 0 16,-2-3-4-16,-2 0 2 0,2-1-4 15,-5 1-5-15,5-3-20 0,-4 0-22 0,1 3-26 0,3-3-26 16,-6 0-32-16,-3-7-25 0,7 11-29 0,-4-5-37 16,-3-6-40-16,9 5-221 0,-9-5-500 0,0 0 221 15</inkml:trace>
          <inkml:trace contextRef="#ctx0" brushRef="#br0" timeOffset="74472.59">9199 2841 24 0,'0'0'257'15,"11"-5"-17"-15,-11 5-18 0,11-1-11 0,-11 1-17 16,14 1-13-16,-14-1-11 0,19 5-4 0,-7-1-10 16,2 1-9-16,-5 1-10 0,7 0 1 0,-6 5-11 0,7-6-3 15,-4 4-8-15,1 2-8 0,-2-5-5 16,4 6-5-16,-3-5-9 0,2 4-3 15,2-3-8-15,-4 1-7 0,4 1-5 0,-1-3-11 0,-1 2-3 0,-2-1-5 16,1 2-4-16,-5-5-6 0,1 2-2 0,4-1-7 16,-6-2-14-16,3-1-11 0,-5 0-15 0,-6-3-12 15,10 7-18-15,-10-7-18 0,9 4-16 0,-9-4-33 16,0 0-28-16,0 0-19 0,14 0-27 0,-14 0-26 16,0 0-228-16,0 0-471 0,9-21 209 0</inkml:trace>
          <inkml:trace contextRef="#ctx0" brushRef="#br0" timeOffset="74693.78">9669 2727 147 0,'0'0'233'0,"0"0"-16"16,0 0-5-16,-36 23-11 0,27-12-7 0,-4 4-11 0,-1 3-15 15,4-4-7-15,-5 4-14 0,-1 3-11 0,-1 2-12 16,5-5-4-16,-3 5-19 0,0 0-6 0,2-3-9 15,-3 2-6-15,2-2-11 0,-1 3-5 16,2-4-4-16,2-3-7 0,2-4-21 0,-1 2-23 0,1 1-29 16,3-6-27-16,-1 1-32 0,1-2-36 0,3-2-30 15,3-6-33-15,-11 7-207 0,11-7-417 0,0 0 185 16</inkml:trace>
        </inkml:traceGroup>
        <inkml:traceGroup>
          <inkml:annotationXML>
            <emma:emma xmlns:emma="http://www.w3.org/2003/04/emma" version="1.0">
              <emma:interpretation id="{88B22450-AE03-4EE1-A992-373CB54FE417}" emma:medium="tactile" emma:mode="ink">
                <msink:context xmlns:msink="http://schemas.microsoft.com/ink/2010/main" type="inkWord" rotatedBoundingBox="13262,7120 19097,6607 19178,7527 13343,8040"/>
              </emma:interpretation>
            </emma:emma>
          </inkml:annotationXML>
          <inkml:trace contextRef="#ctx0" brushRef="#br0" timeOffset="81155.67">12613 2503 49 0,'0'0'232'0,"-2"-14"-18"15,2 14-3-15,2-17-22 0,-2 17-10 0,4-17-9 16,1 8-12-16,-2 0-11 0,-3 9-16 0,7-17-4 16,1 10-9-16,-2-1-11 0,0 0-8 0,0 1-2 15,1 1-5-15,1-3-6 0,2 5-5 0,2-1-8 16,-3-1-7-16,-2 4-9 0,-7 2-1 15,18-7-10-15,-18 7-4 0,17-3-7 0,-8 2-1 0,-9 1-11 16,16 3 4-16,-6-2-5 0,-2 6 0 0,1-5-8 16,-2 4 4-16,4-1-5 0,-5 3 1 0,0 1-1 15,1-2-1-15,-1 2 1 0,-3-1-3 0,2 0 2 16,-3 0 3-16,-2-8-3 0,5 19 0 0,-1-8 2 16,-4-3 0-16,0-8-3 0,-6 20 0 0,1-6 1 0,-3-4 1 15,-2 5-3-15,-4-6 0 0,5 3-11 0,-3-2-16 16,-3-1-24-16,-3 0-20 0,7-1-27 15,-3-1-22-15,5-2-31 0,-1-1-27 0,10-4-36 0,-14 6-198 16,14-6-436-16,-15 3 193 0</inkml:trace>
          <inkml:trace contextRef="#ctx0" brushRef="#br0" timeOffset="80798.95">12623 2525 64 0,'0'0'202'15,"8"-7"-13"-15,-8 7-8 0,0 0-4 0,6-10-8 0,-6 10-7 16,0 0-7-16,7-7-6 0,-7 7-5 0,0 0-7 16,0 0-4-16,8-7-5 0,-8 7-7 0,0 0-4 15,0 0-6-15,6-9-6 0,-6 9-2 0,0 0-12 16,0 0-1-16,0 0-12 0,0 0-5 0,0 0-7 15,0 0-11-15,0 0-6 0,0 0-6 0,0 0-5 16,0 0-2-16,0 0-1 0,12 16-3 0,-9-7 2 16,1 0 0-16,2 0-3 0,-3 3 7 0,3 4-3 15,-2-5 0-15,2 6-3 0,-3 1-2 0,3-4-2 16,6 9-4-16,-6-2 0 0,0-3-7 0,0-3 4 16,-4 3-2-16,-1-3 1 0,1 0-1 0,1-1-7 15,-3 0 6-15,1 0-4 0,1-1-4 0,-2-13 3 0,0 20-8 16,-3-11-12-16,3-9-15 0,-6 16-14 15,1-8-12-15,5-8-22 0,-3 14-27 0,3-14-16 0,-4 10-28 16,4-10-19-16,0 0-9 0,-3 8-34 0,3-8-63 16,0 0-137-16,0 0-436 0,0 0 194 0</inkml:trace>
          <inkml:trace contextRef="#ctx0" brushRef="#br0" timeOffset="81481.95">13223 2364 165 0,'0'0'229'0,"0"0"-10"0,0 0-12 0,0 0-9 16,0 0-15-16,0 0-8 0,0 0-13 0,0 0-8 0,0 0-8 16,0 0-6-16,0 0-5 0,-34 9-4 0,28-3-11 15,0 4 2-15,-2 0-5 0,1 3-3 0,1-1-7 16,-2 3-3-16,4-2 5 0,-1 5-4 0,2-5-5 15,2 4-17-15,1-3 0 0,1 0-8 0,2 3-5 16,0-4-2-16,2 3-12 0,-2-1-6 0,3 1-2 16,1-1-4-16,2-1-2 0,-6-2 2 0,8-1-22 15,-7 0-13-15,2-4-24 0,1 0-24 0,-1 0-27 16,2-1-23-16,1-1-31 0,-9-5-23 0,13 7-23 0,-5-3-18 16,-8-4-35-16,21-1-33 0,-21 1-189 0,19-8-477 15,-7 6 211-15</inkml:trace>
          <inkml:trace contextRef="#ctx0" brushRef="#br0" timeOffset="81778.61">13454 2612 178 0,'7'-10'230'0,"-7"10"-6"0,8-13-3 0,-5 6-3 15,-3 7-13-15,7-16-12 0,-2 6-8 0,-1-1-9 16,2 1-12-16,-1 0-13 0,1-1-11 0,0 1-13 16,-2-4-10-16,2 2-13 0,-1 2-10 0,-4 0-9 15,4-1-11-15,-2 1-4 0,0-3-9 0,0 5-2 16,-3 8-6-16,4-14-1 0,-4 14-1 0,1-10-1 15,-1 10-11-15,2-10-1 0,-2 10-7 0,0 0-8 16,0 0 2-16,0 0-6 0,0 0-4 0,0 0-4 16,0 0-3-16,0 0 3 0,0 0 0 0,-9 33 2 15,8-20-4-15,-2 0 1 0,1-2-2 0,1 5 4 16,1-5-3-16,1 6 1 0,4-3-2 0,-4 1-4 0,1 0 4 16,0 1-2-16,1 1-1 0,2-6 3 15,-2-3 1-15,3 8-4 0,-2-4-13 0,2 1-13 0,-1-6-21 16,-1 0-25-16,1 3-31 0,-5-10-34 0,9 11-30 15,-3-9-29-15,-6-2-57 0,7 5-197 0,-7-5-482 16,0 0 214-16</inkml:trace>
          <inkml:trace contextRef="#ctx0" brushRef="#br0" timeOffset="82058.93">13819 2269 131 0,'0'0'233'16,"17"-6"-11"-16,-17 6-14 0,15 3-9 0,-15-3-11 15,19 11-7-15,-7-3-7 0,1-2-11 0,-4 8-6 0,5-2-6 16,-4 4-2-16,1 4-6 0,1 0-10 0,-5-3-7 16,4 3-6-16,-7-2-9 0,0-2-3 15,-2 3-7-15,1 1-11 0,-3-3 0 0,0 1-8 0,0-2-13 16,-5 8-6-16,1-6-3 0,0-3-7 0,-1-1-3 15,-2-1-22-15,2 2-23 0,2-2-25 0,-3 1-22 16,2-3-31-16,-2-1-32 0,4-2-26 0,2-8-34 16,-6 13-35-16,6-13-15 0,0 0-225 0,0 0-476 15,0 0 211-15</inkml:trace>
          <inkml:trace contextRef="#ctx0" brushRef="#br0" timeOffset="82279.95">14250 2507 205 0,'6'-6'263'0,"-6"6"-23"0,20-7-16 0,-8 2-16 15,3 1-15-15,5-2-12 0,0 4-15 0,5-3-8 16,4 1-12-16,0-1-16 0,-2 1-14 0,2 0-9 16,2 1-8-16,-3 3-14 0,1-4-10 0,-4 3-6 15,2 1-6-15,-8-3-16 0,1 3-18 0,-3 0-23 16,-6 0-26-16,-11 0-32 0,19 0-27 0,-11 2-21 15,-8-2-30-15,0 0-22 0,0 0-68 0,0 0-124 16,0 0-370-16,0 0 163 0</inkml:trace>
          <inkml:trace contextRef="#ctx0" brushRef="#br0" timeOffset="82524.95">14480 2285 152 0,'-12'6'245'0,"12"-6"-5"0,-1 13-9 0,1-13-12 16,-3 18-11-16,3-7-8 0,3 3-10 0,-6-1-16 15,6 2-6-15,-3 3-12 0,3 1-9 0,1-3-7 16,-2 0-18-16,2-1-8 0,-2 2-9 0,-1-3-8 16,2 0-11-16,-1 3-5 0,1-3-12 0,0 2-11 15,-1-2-3-15,1-2-15 0,0 2-27 0,-3-3-32 16,0-11-32-16,0 14-33 0,0-14-31 0,0 13-40 15,0-13-40-15,0 0-64 0,5 9-147 0,-5-9-439 16,0 0 195-16</inkml:trace>
          <inkml:trace contextRef="#ctx0" brushRef="#br0" timeOffset="82914.43">14917 2343 53 0,'3'-7'296'0,"-3"7"-30"0,0 0-28 16,0 0-23-16,0 0-22 0,0 0-18 0,0 0-17 0,0 0-11 16,0 0-8-16,21 17-13 0,-17-6-9 0,1-1-8 15,-1 4-10-15,2-3-3 0,0 5-1 0,-1-3-9 16,1 0-8-16,-3-2-2 0,1 3-9 0,2-2-4 16,-4-1-1-16,1 1-4 0,1 1-7 0,-2-2-5 15,2-5 1-15,-4-6-8 0,6 18-1 0,-4-11-2 16,-2-7-5-16,4 10-6 0,-4-10 0 0,3 10-2 15,-3-10 3-15,0 0-2 0,0 0-2 0,0 0-1 16,0 0-7-16,0 0 4 0,0 0-6 0,0 0 3 0,0 0-2 16,0 0-6-16,7-33 1 0,-4 18-2 0,3 1 7 15,-3 0-8-15,2-3 0 0,2-1 0 16,1 1-2-16,2-4 0 0,-1 6 4 0,3-7 2 0,-4 6 9 16,8-1-7-16,-6 2 2 0,2 0-4 15,2 0 3-15,5 1-2 0,2 1-1 0,1-2-5 0,-8 7-1 16,10 0 0-16,-2 1-7 0,-3 2-20 0,-1-1-23 15,-1-1-25-15,1 6-30 0,-3-2-36 0,1 2-37 16,-1 0-34-16,0-2-55 0,-8 1-181 0,7-2-481 16,-14 4 213-16</inkml:trace>
          <inkml:trace contextRef="#ctx0" brushRef="#br0" timeOffset="83188.8">15800 2026 160 0,'0'0'273'15,"0"0"-22"-15,0 0-13 0,0 0-10 0,0 0-7 16,-25 18-13-16,19-1-9 0,-2-4-3 0,1 2-10 0,-1 2-13 16,-1 1-12-16,5 2-11 0,-2-1 3 15,1 1-18-15,-1 4-7 0,5 0-8 0,-4-8-5 16,4 6-15-16,1-5-2 0,0 1-11 0,4 0-14 0,-2 0 1 15,-1 0-10-15,7-2-5 0,-2 2-1 0,0-2-13 16,0-1-14-16,1-1-41 0,4 1-32 0,-5-4-33 16,1 3-50-16,1-2-59 0,-1-1-50 0,0-4-80 15,-1 0-186-15,-1-1-542 0,-5-6 239 0</inkml:trace>
          <inkml:trace contextRef="#ctx0" brushRef="#br0" timeOffset="88186.81">16140 2262 165 0,'0'0'215'16,"0"0"-5"-16,0 0-9 0,0 0-7 0,0 0-9 15,0 0-10-15,0 0-10 0,0 0-11 0,0 0-8 16,0 0-5-16,0 0-8 0,0 0-8 0,0-26-4 16,0 26-16-16,0 0-8 0,0 0-11 0,10-15-4 15,-10 15-9-15,5-10-7 0,-5 10-8 0,6-11-4 16,-6 11-7-16,6-14-4 0,-2 9-4 0,-4 5-7 15,11-9-2-15,-2-2-2 0,-5 8-3 0,-4 3-6 16,14-14-1-16,-5 11-4 0,-2-3-5 0,0 1 2 16,2-1-3-16,-9 6 1 0,20-4-3 0,-10 1 1 15,-1 2-5-15,-9 1 2 0,20-4-3 0,-20 4 1 0,19 0-2 16,-19 0 0-16,13 4 2 0,-2-3-4 0,-11-1-1 16,9 6 3-16,-9-6-2 0,12 9 2 0,-6 0-5 15,-2-3 3-15,-1 2-2 0,-1 3 6 0,-2 4-5 16,0-15-2-16,-2 24 7 0,-1-9-2 0,2 0 3 15,-1 0 0-15,-5-2-4 0,2 4 2 0,-2-3 0 16,-2 3 2-16,-3 5-6 0,-2-5 4 0,1 1 0 16,1-2 2-16,-3-5-1 0,3 4 3 0,-1-1-4 15,-2-1-1-15,3-2 0 0,-4 2 3 0,2-1 0 16,-1-2-1-16,3 1 1 0,2-2-1 0,-2-3-1 16,2-1 1-16,2 2 0 0,8-7 0 0,-13 10-1 15,7-7 4-15,6-3 1 0,0 0 0 0,-11 5 0 16,11-5-3-16,0 0-2 0,0 0 3 0,0 0-1 0,0 0-2 15,0 0-3-15,0 0 2 0,0 0 0 0,0 0-3 16,0 0-3-16,17-35-2 0,-11 28-3 16,4 0-2-16,-3 0 3 0,5 2-4 0,-4 0 5 0,2 0 4 15,1 0-1-15,2 0 2 0,-4-1-1 0,2 1 0 16,1 2-2-16,-12 3 3 0,17-5-2 0,-8 3 1 16,-9 2-1-16,18 0 0 0,-18 0 1 0,18-3 0 15,-7 3 3-15,-11 0-3 0,15 3 0 0,-7-1 6 16,-8-2 1-16,20 3-4 0,-13-1 1 0,5 0 4 15,0-1-1-15,-3 0 0 0,8 3 0 0,-4-1 0 16,-3 0 2-16,1-2-16 0,-11-1-20 0,19 2-29 16,-11 0-27-16,-8-2-30 0,18 3-33 0,-11-1-41 0,-7-2-236 15,0 0-463-15,21-2 205 0</inkml:trace>
          <inkml:trace contextRef="#ctx0" brushRef="#br0" timeOffset="88478.27">16735 2348 188 0,'10'-2'251'0,"-10"2"-12"0,17-6-7 0,-10 5-12 15,5-5-5-15,-12 6-7 0,24-5-8 0,-10 1-11 16,2 2-8-16,-1-1-12 0,0 1-13 0,3 0 0 0,0-4-4 15,1 5 4-15,-3-2-23 0,2 2-8 16,-3-1-16-16,3 2 3 0,-3-5-24 0,0 6-11 0,-3-2-5 16,3-2-11-16,-15 3-6 0,22-3-18 0,-11 3-16 15,-11 0-24-15,19 0-25 0,-19 0-21 0,16 3-25 16,-16-3-31-16,11 0-22 0,-11 0-23 0,0 0-30 16,16-3-19-16,-16 3-33 0,0 0-211 0,11-4-479 15,-11 4 212-15</inkml:trace>
          <inkml:trace contextRef="#ctx0" brushRef="#br0" timeOffset="88768.01">17393 2019 239 0,'0'0'238'0,"0"0"-20"16,0 0-23-16,0 0-18 0,0 0-18 15,0 0-2-15,0 0 1 0,0 0-6 0,0 0 2 0,0 0-10 16,6 39-1-16,-5-26-2 0,-1 4-10 0,0 7 0 16,0-6-7-16,5-1-11 0,-4 2-8 0,1-3-3 15,2 7-9-15,-2-5-8 0,2 2-9 0,-2-1-5 16,-1-1-7-16,4-4-3 0,-4 9-12 0,1-7-4 16,1-2 0-16,-3-1-11 0,1 0-19 0,1-2-19 15,-2-11-19-15,-2 18-24 0,2-18-28 0,0 18-39 16,0-10-28-16,0-8-39 0,-4 13-29 0,4-13-57 15,0 0-159-15,-2 11-462 0,2-11 204 0</inkml:trace>
          <inkml:trace contextRef="#ctx0" brushRef="#br0" timeOffset="89227.32">17746 1885 169 0,'0'0'209'16,"0"0"-13"-16,3-13-17 0,-3 13-12 0,0 0-9 0,0 0-15 15,5-7-10-15,-5 7-7 0,0 0-6 16,0 0-6-16,0 0-4 0,29 14 0 0,-23-7 2 16,2 7-4-16,1-3-4 0,3 10-9 0,0 2 7 0,-2 2-6 15,1 0-2-15,2 7-3 0,0 2-6 16,-8-6-7-16,2-3-4 0,-4 10-10 0,2-8 1 15,-7 1-11-15,2 0-3 0,-4-3-5 0,-4 10-2 0,1-13-16 16,-3 1-24-16,-2 0-17 0,1-8-30 0,-1 4-26 16,-1 0-35-16,1-5-29 0,-2-4-32 0,5 4-26 15,4-7-245-15,-3 1-471 0,-2-1 209 0</inkml:trace>
          <inkml:trace contextRef="#ctx0" brushRef="#br0" timeOffset="90788.59">18150 1719 203 0,'0'0'208'0,"0"0"-9"0,-6-14-17 0,6 14-13 16,0 0-12-16,0 0-13 0,0 0-15 0,0 0-7 0,0 0-7 16,0 0-8-16,26-8-1 0,-26 8-10 0,12-3-5 15,-12 3-9-15,13-1-2 0,-13 1-6 16,14 0-7-16,-14 0-8 0,0 0-3 0,19 0-8 0,-19 0-2 15,13 0-5-15,-13 0 0 0,14 0-11 16,-14 0-2-16,9 4-1 0,-9-4-3 0,10 4-7 16,-10-4-3-16,9 8 2 0,-9-8-1 0,11 10-1 0,-10-5-2 15,-1-5-5-15,3 12 2 0,-3-12 0 0,6 14-2 16,-6-14 1-16,0 16 4 0,0-8-4 0,0-8 4 16,0 18 2-16,0-7 3 0,0-11 6 0,-2 14-3 15,1-3-3-15,1-11 2 0,-3 17-4 0,3-17 4 16,0 15-8-16,-1-5 0 0,1-10 3 0,-2 19-1 15,2-11-2-15,0-8-1 0,3 16 2 0,0-8-2 16,-3-8-4-16,6 19 6 0,-3-14-4 0,0 5 1 16,-3-10 2-16,9 12-1 0,-3-5-2 0,0 1 5 0,-6-8-2 15,9 8 6-15,-3-4-3 0,1 3 2 0,-7-7 0 16,14 8 8-16,-8-2-7 0,-6-6 0 16,13 6-1-16,-7-1-5 0,-6-5 0 0,13 6-1 0,-13-6 4 15,12 7-4-15,-12-7-3 0,11 5 5 0,-11-5-5 16,6 6 2-16,-6-6-2 0,0 0-3 15,9 3 1-15,-9-3-2 0,0 0 0 0,7 5 0 0,-7-5 3 16,0 0 0-16,0 0 0 0,0 0 5 0,0 0 2 16,-18 19 2-16,12-15-3 0,-3 3 0 0,9-7 2 0,-19 11-4 15,8-4 3-15,-2 3-4 0,0-3-2 16,2 0 2-16,1-2 1 0,-4 4-3 0,5 1-3 16,-3-3 0-16,5 1 1 0,-3 2-5 0,4-3 3 0,1 3 3 15,-1-5-3-15,-1 2-4 0,7-7 2 16,-9 12 0-16,6-7 2 0,3-5-2 0,-5 11 1 15,5-11-2-15,-3 11 0 0,3-11 6 0,0 13-7 16,0-13 0-16,3 14 4 0,-3-14-1 0,6 12 0 16,0-7 1-16,0 6-4 0,0-4 1 0,5 1 2 0,-1 3 0 15,-1-3-5-15,3 3 3 0,-2 1 1 0,-1-1 1 16,3 1-4-16,-4-1 1 0,1 0-2 0,-3 1 5 16,-2-1-3-16,4 1-5 0,-7-4 9 0,2 4 1 15,-3-12-3-15,-3 19-2 0,0-8 4 0,-7 1 2 16,2 1-10-16,-1-2-11 0,-3-1-19 0,0 1-21 15,0-1-26-15,-1 1-30 0,0-1-26 0,-1 0-37 16,5-3-35-16,2 1-69 0,-4-3-151 0,11-5-464 0,-9 9 206 16</inkml:trace>
        </inkml:traceGroup>
        <inkml:traceGroup>
          <inkml:annotationXML>
            <emma:emma xmlns:emma="http://www.w3.org/2003/04/emma" version="1.0">
              <emma:interpretation id="{8DDBB558-797F-456A-BD6F-E4D0F66FE9E2}" emma:medium="tactile" emma:mode="ink">
                <msink:context xmlns:msink="http://schemas.microsoft.com/ink/2010/main" type="inkWord" rotatedBoundingBox="19870,6727 21803,6557 21875,7370 19942,7540"/>
              </emma:interpretation>
            </emma:emma>
          </inkml:annotationXML>
          <inkml:trace contextRef="#ctx0" brushRef="#br0" timeOffset="98915.5">19209 1980 22 0,'0'0'211'0,"0"0"-10"0,0 0-8 0,0 0-21 16,0 0-10-16,0 0-9 0,0 0-16 0,0 0-9 16,0 0-8-16,0 0-6 0,0 0-8 0,0 0-11 15,0 0-5-15,0 0-7 0,0 0-7 16,0 0-2-16,15-17-6 0,-15 17 3 0,15-4-8 0,-4 3-2 16,2-6 0-16,-4 5-4 0,7-5-5 0,2 0-1 15,2 4-6-15,-1-1 0 0,6 0-6 0,-5-3 2 16,-2 1-8-16,4-2-2 0,-3 6-1 0,1-6-5 15,-5 6-1-15,0 0 0 0,1-5-3 0,-4 7-4 16,-3-4-3-16,-9 4-5 0,19-2-2 0,-11 2 7 16,-8 0-5-16,12-5 2 0,-12 5-4 0,9-2-3 15,-9 2 0-15,0 0 4 0,13-4-1 0,-13 4-1 16,0 0-5-16,10-5 0 0,-10 5 1 0,0 0-2 16,0 0-9-16,0 0-3 0,15 1-7 0,-15-1 0 15,0 0-12-15,0 0-6 0,0 0-9 0,9 8-18 16,-9-8 2-16,0 0-18 0,0 0-7 0,0 0-17 15,-1 13-13-15,1-13-24 0,0 0-23 0,-15 9-45 16,15-9-108-16,-18 9-343 0,11-6 152 0</inkml:trace>
          <inkml:trace contextRef="#ctx0" brushRef="#br0" timeOffset="99228.88">19276 2150 34 0,'0'0'226'0,"26"-9"-12"16,-26 9-14-16,21-7-12 0,-9 5-9 0,2-3-10 16,0 2-8-16,2-2-11 0,4 2-7 0,-2-1-10 15,2-2-8-15,-2 1-9 0,2-1-9 0,-1 3-11 16,-4 3-10-16,0-4-10 0,-2 1-7 0,-2-1-9 15,-11 4 1-15,19-3-11 0,-11 2-4 0,-8 1-6 16,16-3 0-16,-16 3-8 0,12 0-2 0,-12 0-4 16,0 0-3-16,15-3-10 0,-15 3-9 0,0 0-13 0,13 0-8 15,-13 0-13-15,0 0-12 0,11 4-9 16,-11-4-17-16,0 0-12 0,13 3-15 0,-13-3-9 16,12 3-17-16,-12-3-15 0,15 0-18 0,-15 0-178 0,18 0-360 15,-18 0 160-15</inkml:trace>
          <inkml:trace contextRef="#ctx0" brushRef="#br0" timeOffset="121529.08">20250 1722 202 0,'0'0'235'0,"-9"-11"-20"0,9 11-25 15,0 0-17-15,-1-10-22 0,1 10-15 0,0 0-13 16,0 0-11-16,0 0-11 0,0 0-9 0,0 0-7 15,0 0-6-15,0 0-4 0,0 0-6 0,15 28-1 16,-11-21 1-16,-4-7-3 0,5 14-5 0,-5-14-3 16,3 14-3-16,1-6 1 0,-2 1-4 0,-2-9-1 15,7 17-4-15,-4-9-2 0,0 2-3 0,-1 1-2 0,-2-11-5 16,4 18 3-16,-3-9-9 0,2 2 3 0,-1-4-3 16,-1 3-1-16,4 1-6 0,-4-1 0 0,1 3-4 15,1 2 2-15,0-6-2 0,-2 2-2 0,-1 0-5 16,0 0 2-16,0-11-1 0,3 18 2 0,-1-11-5 15,-2-7 1-15,1 18 0 0,-1-18 1 0,5 12-3 16,-5-12 3-16,6 12-2 0,-6-12 1 0,6 10 5 16,-6-10 1-16,9 7 1 0,1-3 1 0,-2-2 1 15,-8-2-2-15,26 1 0 0,-9-1-1 0,1 0-2 16,1-3 2-16,2 3-4 0,4-3-2 0,1 2-1 0,-2-3 1 16,2 1-4-16,0 0-4 0,-2 0-10 15,-5-2-4-15,5 3-16 0,-6-2-11 0,-3 0-11 0,1 3-13 16,-7-1-14-16,-9 2-14 0,19 0-14 0,-19 0-15 15,15-4-26-15,-9 1-30 0,-6 3-61 0,8-6-138 16,-8 6-405-16,0 0 180 0</inkml:trace>
          <inkml:trace contextRef="#ctx0" brushRef="#br0" timeOffset="121837.14">20637 1828 136 0,'0'0'215'0,"0"0"-20"15,0 0-18-15,0 0-22 0,0 0-6 0,0 0-8 16,0 0-1-16,0 0-3 0,-15 23 0 0,10-13-9 16,-1 0-4-16,0 4-3 0,0 1-12 0,3-2-3 15,0 5-3-15,-1-4-6 0,-1 4-4 0,1-1-10 16,2 0-7-16,1 1-4 0,-1-1-8 0,-1 1-7 15,3 0-4-15,0 0-7 0,0-2-4 0,3 2-3 16,-1-3-8-16,-2 0 4 0,0-2-3 0,1-2-12 16,1-2-14-16,-2-9-18 0,4 20-17 0,-2-11-20 15,-2-9-21-15,6 13-23 0,0-6-26 0,1-1-30 0,4-2-25 16,-2-3-63-16,-9-1-128 0,25-4-395 16,-10 3 175-16</inkml:trace>
          <inkml:trace contextRef="#ctx0" brushRef="#br0" timeOffset="122056.25">21135 1982 118 0,'0'0'245'0,"0"0"-22"0,0 0-10 16,19 8-10-16,-17-1-15 0,-2-7-20 0,4 16-9 15,-3-3-14-15,-1 1-11 0,-1-1-7 0,-2 5-14 16,-1 3-8-16,-7 3-7 0,4-5-12 0,-2 4-12 15,-5 1-4-15,-2 1-7 0,1-1-18 0,-6 5-17 16,-3-2-29-16,-3 2-26 0,2 1-29 0,-2-5-38 16,3-6-25-16,0 1-43 0,-7 1-196 0,4-5-387 0,-6 7 170 15</inkml:trace>
        </inkml:traceGroup>
      </inkml:traceGroup>
    </inkml:traceGroup>
    <inkml:traceGroup>
      <inkml:annotationXML>
        <emma:emma xmlns:emma="http://www.w3.org/2003/04/emma" version="1.0">
          <emma:interpretation id="{06F9EF7A-8835-4AA8-934B-FF375B1A194F}" emma:medium="tactile" emma:mode="ink">
            <msink:context xmlns:msink="http://schemas.microsoft.com/ink/2010/main" type="paragraph" rotatedBoundingBox="13415,7841 17849,7492 17898,8120 13464,8468" alignmentLevel="3"/>
          </emma:interpretation>
        </emma:emma>
      </inkml:annotationXML>
      <inkml:traceGroup>
        <inkml:annotationXML>
          <emma:emma xmlns:emma="http://www.w3.org/2003/04/emma" version="1.0">
            <emma:interpretation id="{8346038A-9CE9-4A7D-8653-4A66CB49A795}" emma:medium="tactile" emma:mode="ink">
              <msink:context xmlns:msink="http://schemas.microsoft.com/ink/2010/main" type="line" rotatedBoundingBox="13415,7841 17849,7492 17898,8120 13464,8468"/>
            </emma:interpretation>
          </emma:emma>
        </inkml:annotationXML>
        <inkml:traceGroup>
          <inkml:annotationXML>
            <emma:emma xmlns:emma="http://www.w3.org/2003/04/emma" version="1.0">
              <emma:interpretation id="{968BD2D6-DF33-410F-88D7-B77FD2625525}" emma:medium="tactile" emma:mode="ink">
                <msink:context xmlns:msink="http://schemas.microsoft.com/ink/2010/main" type="inkWord" rotatedBoundingBox="13415,7841 14396,7764 14441,8336 13460,8413"/>
              </emma:interpretation>
            </emma:emma>
          </inkml:annotationXML>
          <inkml:trace contextRef="#ctx0" brushRef="#br0" timeOffset="93135.33">12746 3013 104 0,'6'-6'108'0,"-6"6"-5"0,0 0 1 0,0 0-11 0,0 0-6 15,7-7 0-15,-7 7-16 0,0 0-6 0,0 0-6 16,0 0 4-16,12-5-9 0,-12 5 2 0,0 0-12 15,12-4 2-15,-12 4 1 0,0 0-10 0,15-3 12 16,-15 3-10-16,13-3 0 0,-13 3 1 0,18 3-5 16,-18-3 3-16,18-3 0 0,-18 3-2 15,22-1-2-15,-13 1-2 0,8-2 4 0,-4 2-1 0,4-5-1 16,-1 4 1-16,0-4 7 0,1 5-1 0,2-3 1 16,-4 1-4-16,0 0-2 0,4-2-6 0,2 1 3 0,-1-1-2 15,5 2-3-15,0-5 0 0,-2-1-6 0,2 7-2 16,0-1-3-16,-5-4 1 15,4 2-4-15,-5 0 1 0,8 0-5 0,-8 1 0 0,2 0-1 0,-1-1 2 16,-1-2-6-16,-1 3 2 0,-3 1 3 0,3-4-5 16,-2 5 0-16,0 1 2 0,-5-2-3 0,-11 2-4 15,22-4 3-15,-13 3 2 0,-9 1 1 0,18 0-3 16,-18 0 1-16,17-3 0 0,-7 0-3 0,-10 3 8 16,15-1-6-16,-5 0 3 0,-10 1-2 0,17-2 0 15,-17 2-1-15,18-3 0 0,-18 3 3 0,15 0-3 16,-15 0 4-16,13-4-9 0,-13 4 8 0,15-3 0 15,-6-1 3-15,-9 4-5 0,15-2 5 0,-15 2-4 16,12-4 2-16,-12 4 2 0,7-5-7 0,-7 5 1 0,0 0 3 16,14-4 2-16,-14 4 0 0,0 0-4 0,9-3 1 15,-9 3-2-15,0 0-2 0,0 0 2 16,5-8-1-16,-5 8-6 0,0 0 4 0,0 0-9 16,0 0-4-16,0 0-9 0,0 0-1 0,0 0-18 0,0 0-8 15,0 0-7-15,0 0-17 0,0 0-18 0,0 0-9 16,0 0-16-16,-19 27-32 0,19-27-138 15,-13 10-310-15,5-5 138 0</inkml:trace>
          <inkml:trace contextRef="#ctx0" brushRef="#br0" timeOffset="94552.95">13239 3160 166 0,'0'0'176'0,"0"0"-18"0,9-22-11 16,-9 22-5-16,8-10-9 0,-8 10-11 0,6-7-3 16,-6 7-10-16,10-13-5 0,-7 8-7 0,-3 5-5 15,13-8-10-15,-7 1-3 0,-6 7-6 0,14-9-6 16,-8 6-3-16,-6 3-9 0,13-10-6 0,-7 6-8 16,-6 4 2-16,9-5-10 0,-9 5 1 0,6-8-6 15,-6 8-3-15,0 0 0 0,0 0-2 16,12-5-6-16,-12 5 0 0,0 0-1 0,8-5 1 15,-8 5-5-15,0 0-4 0,0 0 2 0,0 0 0 0,0 0-3 16,0 0-2-16,0 0 3 0,0 0-1 0,0 0-5 16,0 0 0-16,0 0 2 0,0 0-1 0,0 0 4 15,0 0-5-15,0 0-1 0,0 0 1 0,0 0 0 16,0 0-3-16,0 0 2 0,0 0 5 0,0 0-7 16,0 0 1-16,0 0 6 0,0 0-7 0,0 0 0 0,0 0 1 15,0 0 1-15,0 0-1 0,0 0 0 16,0 0 0-16,0 0 3 0,0 0-4 0,0 0 3 0,0 0 2 15,0 0-3-15,0 0 2 0,0 0-1 0,0 0-1 16,0 0-1-16,0 0 1 0,0 0 0 0,0 0 2 16,0 0-1-16,0 0 0 0,0 0 2 0,0 0-4 15,0 0-2-15,0 0 3 0,0 0 0 0,0 0-3 16,0 0 4-16,0 0 1 0,0 0-6 0,0 0 2 16,0 0-1-16,0 0 0 0,0 0 2 0,0 0 5 15,0 0-5-15,0 0 5 0,0 0-6 0,0 0 2 16,0 0-3-16,0 0-1 0,0 0 3 0,0 0-2 15,0 0 1-15,0 0-6 0,0 0 6 0,0 0 1 16,0 0 2-16,0 0-4 0,0 0 2 0,0 0 5 16,0 0-6-16,0 0 2 0,0 0-4 0,0 0 2 15,0 0 1-15,0 0-1 0,17 7 4 0,-17-7-1 16,0 0-4-16,0 0 2 0,0 0 0 0,0 0 1 0,0 0 0 16,0 0-1-16,0 0-2 0,0 0-3 0,0 0 5 15,0 0-2-15,0 0 1 0,0 0 0 16,0 0 1-16,14 0 0 0,-14 0 0 15,0 0-3-15,0 0 3 0,0 0-2 0,0 0 3 0,0 0-1 0,0 0-3 16,0 0 6-16,0 0-1 0,9 3-3 0,-9-3 0 16,0 0 2-16,0 0-3 0,0 0 2 0,1 12 0 15,-1-12-2-15,0 0 5 0,0 0-2 0,0 0-1 16,0 15 6-16,0-15-3 0,0 0-1 0,0 10-2 16,0-10 5-16,0 0-1 0,0 11 0 0,0-11 3 15,0 0 7-15,3 11-1 0,-3-11 2 0,2 11 0 16,-2-11-4-16,0 0 0 0,-5 15 2 0,5-15-1 15,-3 12 2-15,3-12-4 0,-4 11 3 0,4-11-5 0,-3 13-2 16,-2-6 5-16,5-7-2 0,-6 17-3 16,3-11 2-16,3-6 2 0,-10 16 2 0,7-7-3 0,-1-1 2 15,-4 0-2-15,4 2-1 0,-4-4 0 0,2 2 2 16,0 2-5-16,2-3 0 0,-5 0 1 16,1 0-1-16,2 3-1 0,2-2 1 0,-7 2-3 0,-1 1 3 15,4-1-4-15,0-4 5 0,1 4-4 0,-4-3-1 16,5 0-1-16,-1-2 6 0,-2 2-4 0,0-2 1 15,1 2-3-15,2 0 6 0,6-7-3 0,-13 11-2 16,6-7 0-16,-1 0 2 0,8-4-3 0,-13 9 2 16,7-4-3-16,6-5 5 0,-12 4-3 0,12-4 1 15,-11 5 0-15,11-5-1 0,0 0-1 0,-12 5 6 16,12-5-4-16,0 0 1 0,-12 1 0 0,12-1-1 16,0 0 2-16,0 0 3 0,0 0-6 0,0 0 0 15,0 0 0-15,-10-13-2 0,10 13 1 0,0 0 2 16,0 0-2-16,2-16 2 0,-2 16-3 0,0 0 3 0,8-15-5 15,-8 15 5-15,8-11-1 0,-8 11-2 16,12-8-2-16,-8 3 4 0,-4 5-3 0,11-10 2 0,-5 6 0 16,-6 4 0-16,13-10-3 0,-7 8 2 0,-6 2-6 15,12-5 7-15,-12 5-4 0,14-6 4 0,-14 6-1 16,13-5 1-16,-13 5-3 0,12-2 2 0,-12 2-2 16,13-5 0-16,-13 5 3 0,12-2-3 0,-12 2 1 15,0 0 1-15,17 2-2 0,-17-2-2 0,12 1 3 16,-12-1 1-16,13 7 0 0,-13-7-2 0,12 5 2 15,-6 0-2-15,-6-5 0 0,13 6 6 0,-8-1-4 16,-5-5 2-16,12 9-2 0,-6-5 3 0,1 0-3 16,-7-4 4-16,11 8-6 0,-11-8 3 0,13 2 1 15,-13-2 2-15,9 4-1 0,-9-4 0 0,15 4 4 0,-15-4-1 16,16 0 3-16,-16 0-2 0,15-2 1 0,-15 2 4 16,15-2-5-16,-15 2 1 0,19-5-1 0,-11 4 2 15,-8 1-4-15,12-5 1 0,-12 5-2 0,13-3 3 16,-13 3-4-16,11-4-5 0,-11 4 6 15,0 0-3-15,13-4-14 0,-13 4-14 0,0 0-15 16,9-2-15-16,-9 2-15 0,0 0-23 0,0 0-20 0,0 0-25 16,0 0-39-16,0 0-182 0,11 10-392 0,-11-10 173 15</inkml:trace>
        </inkml:traceGroup>
        <inkml:traceGroup>
          <inkml:annotationXML>
            <emma:emma xmlns:emma="http://www.w3.org/2003/04/emma" version="1.0">
              <emma:interpretation id="{9E11EB14-DB05-4DA7-A398-106BC23C4E66}" emma:medium="tactile" emma:mode="ink">
                <msink:context xmlns:msink="http://schemas.microsoft.com/ink/2010/main" type="inkWord" rotatedBoundingBox="16231,7650 17852,7522 17898,8120 16277,8247"/>
              </emma:interpretation>
            </emma:emma>
          </inkml:annotationXML>
          <inkml:trace contextRef="#ctx0" brushRef="#br0" timeOffset="96894.87">15564 2856 70 0,'0'0'95'0,"0"0"-17"0,0 0 4 15,0 0-16-15,0 0-1 0,0 0-12 0,0 0 2 16,0 0-11-16,0 0 5 0,0 0-6 0,0 0 2 15,0 0-2-15,0 0-5 0,32 14-5 0,-32-14-6 16,15-3 4-16,-15 3-5 0,19-4-5 0,-3 4 3 16,1-1 4-16,-2 1-8 0,3-1-2 0,2 0-4 0,4-5 4 15,2 2 2-15,0 1 5 0,1-3 6 16,0 3-3-16,0-3 4 0,3-1 6 0,0 3 2 0,8-2 3 16,-8-4-4-16,11 1 3 0,-12 3-2 0,1-3 5 15,9 1-3-15,-2-3 1 0,4 1 1 16,-13 6-4-16,12-7-4 0,-1-2-2 0,-8 6-3 0,-1 1-3 15,9 1 0-15,-12 0-5 0,0 0 2 0,-1 1-2 16,0-2-4-16,1 2-1 0,-2 2-2 0,-6-3-2 16,-2 0 0-16,2 4-3 0,1-3-4 0,0 3 1 15,6-3 0-15,-7 4 0 0,2-2-2 0,0 1-1 16,-2-2 2-16,5 2-4 0,-4 1 5 0,-1-3-2 16,-1-1-3-16,1 4 0 0,1-2-2 0,-1-2 0 15,0 0 4-15,1 4-4 0,-2-2 0 0,-2-1-1 16,2 1 7-16,-2-1 1 0,1-1 0 0,-7 2-2 0,2 0 3 15,-1-1 0-15,-1 0-1 0,-10 3-5 0,16-5 3 16,-7 3-2-16,-9 2 0 0,14-1-3 0,-14 1 3 16,12-6-1-16,-12 6-2 0,9-2 1 0,-9 2-2 15,0 0 8-15,12-4-6 0,-12 4-1 0,0 0-4 16,0 0 5-16,0 0 0 0,0 0-9 0,12-3 5 16,-12 3-1-16,0 0-1 0,0 0-6 0,0 0-7 15,0 0-1-15,0 0-9 0,0 0-13 0,0 0-3 16,0 0-8-16,0 0-16 0,0 0-16 0,0 0-36 15,-26 18-41-15,26-18-95 0,-15 2-274 0,5 4 121 16</inkml:trace>
          <inkml:trace contextRef="#ctx0" brushRef="#br0" timeOffset="97533.46">16525 2984 64 0,'0'0'213'16,"13"-13"-13"-16,-5 6-16 0,4-3-10 0,1 3-16 15,-1-4-7-15,1 5-10 0,-1-5-9 0,2 1-3 16,-1 4-10-16,1-1-7 0,-4-4-13 0,3 4-1 16,-2 3-7-16,-2 2-13 0,1-3-8 0,-10 5-9 15,11-6-7-15,-11 6-5 0,12-4-5 0,-12 4-6 16,0 0-2-16,0 0-6 0,16 6-3 0,-16-6-1 0,3 14-3 15,-3-14 0-15,-1 15-4 0,1-15 0 16,-11 26-4-16,7-11-4 0,-5-2 4 0,0 2 3 16,1 1-5-16,-2 2 0 0,1-5-1 0,-6 9-3 0,-3-4 1 15,5 0 0-15,-5 2-2 0,-2-3 1 0,4 1-2 16,0-5 2-16,-2 3-1 0,-2-3 1 0,-2 0-5 16,-1 3 2-16,9-7 1 0,-4 1-2 0,3-2 1 15,1-1-2-15,1 0 1 0,2-2 0 0,3-2 1 16,8-3-1-16,-12 8 1 0,12-8 5 0,-9 4-2 15,9-4 0-15,0 0-1 0,0 0 2 0,0 0-6 16,0 0 1-16,0 0-1 0,0 0-3 0,0 0 1 16,0 0 1-16,16-30-2 0,-5 23 1 0,3 3-1 0,0-3-2 15,1 2 2-15,3 0 2 0,0-2-3 0,-2 2 3 16,2-1-2-16,7-1-5 0,-7 5 4 16,4-3 0-16,-2 0-1 0,-2 4 1 0,0-3-1 0,1 3 2 15,-1-1-3-15,-2 2 0 0,-1-1-10 0,2 1-12 16,-2 1-13-16,-2 2-17 0,2 1-14 0,-3-1-26 15,-2 0-15-15,1-3-21 0,1 5-18 0,3-4-19 16,-4 0-187-16,0 3-383 0,5-4 169 0</inkml:trace>
        </inkml:traceGroup>
      </inkml:traceGroup>
    </inkml:traceGroup>
    <inkml:traceGroup>
      <inkml:annotationXML>
        <emma:emma xmlns:emma="http://www.w3.org/2003/04/emma" version="1.0">
          <emma:interpretation id="{D5FD2643-909D-43A0-8900-F543F3E5D1D6}" emma:medium="tactile" emma:mode="ink">
            <msink:context xmlns:msink="http://schemas.microsoft.com/ink/2010/main" type="paragraph" rotatedBoundingBox="5232,8942 30817,6688 31010,8882 5425,1113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5B615C7-8E04-4E84-8DB4-D4E04343973D}" emma:medium="tactile" emma:mode="ink">
              <msink:context xmlns:msink="http://schemas.microsoft.com/ink/2010/main" type="line" rotatedBoundingBox="5232,8942 30817,6688 31010,8882 5425,11136"/>
            </emma:interpretation>
          </emma:emma>
        </inkml:annotationXML>
        <inkml:traceGroup>
          <inkml:annotationXML>
            <emma:emma xmlns:emma="http://www.w3.org/2003/04/emma" version="1.0">
              <emma:interpretation id="{31A404B1-B59F-48B2-9965-812E9A9CCEE8}" emma:medium="tactile" emma:mode="ink">
                <msink:context xmlns:msink="http://schemas.microsoft.com/ink/2010/main" type="inkWord" rotatedBoundingBox="5232,8942 6911,8794 7014,9966 5335,10114"/>
              </emma:interpretation>
            </emma:emma>
          </inkml:annotationXML>
          <inkml:trace contextRef="#ctx0" brushRef="#br0" timeOffset="112530.6">4941 4340 30 0,'5'-9'171'0,"-5"9"-12"16,0 0-13-16,1-11-4 0,-1 11-7 0,0 0-9 15,0 0-9-15,3-12-3 0,-3 12-9 0,0 0-9 16,0 0-5-16,3-11-3 0,-3 11-11 0,0 0 1 16,0 0-4-16,0 0-2 0,3-10-5 0,-3 10-10 15,0 0 2-15,0 0-2 0,0 0-1 0,0 0 2 16,0 0-9-16,0 0 7 0,0 0-3 0,0 0-2 0,0 0-2 15,0 0-2-15,0 0-2 0,0-12-5 0,0 12-5 16,0 0-3-16,0 0-6 0,0 0-3 0,0 0-7 16,0 0-1-16,0 0 1 0,0 0-1 0,0 0-2 15,0 0-4-15,0 0 2 0,0 0-3 0,0 0-4 16,9 30 4-16,-9-30-3 0,2 15 1 0,-1-4-1 16,-1-2 1-16,0-9-1 0,-1 24 0 0,1-11 2 0,-2 2 1 15,2-2 1-15,-3 1 2 0,3-3-3 16,-3 3 1-16,0-2-3 0,3 4 4 0,-3-6-2 15,3 4 2-15,-4-2-2 0,2-2 4 0,2 1-3 16,0-11-5-16,-1 23 4 0,1-13-2 0,1 2-1 16,-1-1 2-16,0-11-3 0,3 23 2 0,0-14-8 0,0 1 7 15,0 3-3-15,0 0 2 0,0-2 1 16,0-2 2-16,-1 2-1 0,1-3-6 0,-3-8 6 0,2 17-4 16,1-7 2-16,-3-10 3 0,2 15 0 0,-1-8 4 15,-1-7 2-15,0 11 7 0,0-11 0 16,0 0 3-16,-3 18-2 0,3-18 2 0,-3 9 1 0,3-9-2 15,-8 11 3-15,8-11-3 0,-8 7-1 0,8-7 0 16,-9 6-5-16,9-6 5 0,-13 5-6 0,4-3 1 16,9-2-2-16,-18 9-3 0,10-8-1 0,8-1 1 15,-19 1 0-15,9 3-3 0,-1-4-1 0,11 0 0 16,-22 0 2-16,10 0 1 0,-3 0-2 0,15 0-4 16,-28-6 7-16,17 4-3 0,-1-1-5 0,2-1-2 15,10 4-7-15,-23-6-10 0,14 2-13 0,2-2-8 16,-8 0-16-16,6 1-18 0,0-2-19 0,0-1-11 15,0 3-20-15,2-3-26 0,-4 1-16 0,5 0-29 0,-1-6-222 16,0 1-447-16,-1 2 199 0</inkml:trace>
          <inkml:trace contextRef="#ctx0" brushRef="#br0" timeOffset="112838.58">4882 4052 72 0,'0'0'267'15,"0"-13"-12"-15,0 13-13 0,0-11-17 0,0 11-14 16,0 0-19-16,0-17-18 0,0 17-11 0,4-7-19 15,-4 7-16-15,0 0-12 0,0 0-7 0,0-14-14 16,0 14-9-16,0 0-9 0,0 0-9 0,0 0-10 16,0 0-18-16,0 0-14 0,2-11-25 0,-2 11-11 15,0 0-15-15,0 0-20 0,0 0-17 0,0 0-23 16,0 0-24-16,17 20-30 0,-17-20-52 0,8 12-157 16,-1-6-376-16,-4 1 167 0</inkml:trace>
          <inkml:trace contextRef="#ctx0" brushRef="#br0" timeOffset="113492.56">5171 4709 16 0,'0'0'211'0,"0"0"-8"0,0 0-12 16,0 0-9-16,21 4-7 0,-21-4-12 0,21-4-10 0,-21 4-11 16,22-4-10-16,-3-1-15 0,-7 4-9 0,8-3-11 15,-2 4-9-15,-8-3-8 0,2 1-7 16,1 0-9-16,-13 2-18 0,29-3-22 0,-19 6-20 0,-1-6-21 16,-9 3-22-16,22 0-25 0,-22 0-19 0,17 0-23 15,-17 0-21-15,13 3-45 0,-13-3-106 0,15 0-299 16,-15 0 133-16</inkml:trace>
          <inkml:trace contextRef="#ctx0" brushRef="#br0" timeOffset="113276.33">5254 4489 160 0,'0'0'241'0,"0"0"-18"0,0 0-18 0,0 0-20 16,0 0-17-16,0 0-16 0,0 0-13 0,0 0-13 15,0 0-13-15,0 0-9 0,0 0-10 16,0 0-10-16,0 0-5 0,0 0-6 0,0 0 1 16,14 1-4-16,-14-1-2 0,0 0-9 0,16 0-5 0,-16 0-3 15,14 2-3-15,-14-2-8 0,19 0-4 16,-10 0-3-16,-9 0 1 0,22 0-8 0,-11 0 0 0,-11 0-10 16,18 0 7-16,-8 0-6 0,-10 0-8 0,14 5-15 15,-4-4-14-15,-10-1-10 0,9 5-15 0,-9-5-12 16,12 2-20-16,-12-2-15 0,0 0-19 0,7 11-12 15,-7-11-26-15,0 0-51 0,0 0-120 0,0 0-347 16,-16 16 153-16</inkml:trace>
          <inkml:trace contextRef="#ctx0" brushRef="#br0" timeOffset="114124.65">5735 4472 126 0,'0'0'211'16,"0"0"-16"-16,6-11-13 0,-6 11-19 0,3-10-13 0,-3 10-11 16,7-10-11-16,-1 5-12 0,-6 5-3 0,12-12-10 15,-5 7-9-15,-1-2-6 0,2 1-7 0,-8 6-5 16,15-12-6-16,-5 7-5 0,-2 0-1 0,1-1-9 15,2 2-2-15,-3 0-5 0,4 2-3 0,-2-4-7 16,-10 6-3-16,17-5-4 0,-10 1-2 0,-7 4-4 16,18-3-8-16,-18 3 2 0,13 1 1 15,-13-1-6-15,0 0-1 0,17 2-4 0,-17-2 1 0,10 4 1 16,-4 2-2-16,-6-6-1 0,9 11-1 0,-7-4 0 16,-2-7 0-16,9 14-1 0,-6-4 1 0,-3-10 0 15,3 18-1-15,-3-11-4 0,0 4 1 0,0-11-3 0,0 20 2 16,0-9 2-16,-3 0-2 0,0 2 2 15,0-1 2-15,-3 1-9 0,4-2 10 0,-4 2 0 16,-1-2-1-16,-5 3-2 0,3-4 1 0,1 1-3 0,-3-1 6 16,0 1 1-16,1-5 5 0,-2 5 2 0,1-1 4 15,-1-2 1-15,2-2 3 0,1-1-6 16,2 1 8-16,-2-2-2 0,9-4 6 0,-14 9-1 0,14-9 4 16,-9 5 5-16,9-5 1 0,-7 3 0 0,7-3 11 15,0 0-5-15,0 0-1 0,-12 4-3 0,12-4 2 16,0 0-3-16,0 0 6 0,0 0-7 15,0 0 1-15,0 0-11 0,0 0 1 0,0 0-2 0,0 0-7 16,0 0-2-16,0 0 1 0,0 0-3 0,34-15-4 16,-23 12 0-16,-1 0 0 0,2-1-4 0,-2 4 5 0,-10 0-9 15,21-6 1-15,-10 5 4 0,-11 1-9 0,19 0-13 16,-10-4-14-16,-9 4-14 0,16 4-17 16,-5-3-19-16,-11-1-16 0,13 6-20 0,-13-6-25 15,11 6-22-15,-11-6-25 0,9 7-26 0,-6-2-44 0,-3-5-149 16,0 0-436-16,0 0 192 0</inkml:trace>
          <inkml:trace contextRef="#ctx0" brushRef="#br0" timeOffset="114345.56">6260 4659 80 0,'0'0'249'0,"13"1"-13"0,-13-1-20 16,9 4-17-16,-9-4-17 0,10 7-10 0,-7 0-11 15,3 3-11-15,-3-3-11 0,0 6-8 0,-1 0-13 16,-2 2-11-16,0 0-7 0,-2-1-10 0,-1 4-10 16,-3 0-2-16,-3 2-13 0,2 5 0 15,-6-2-12-15,1-1-20 0,-2 0-28 0,4 0-20 0,-4-2-32 16,-1-4-36-16,-1 5-12 0,3-7-39 0,2-1-25 16,-1 2-204-16,3-6-393 0,2-2 174 0</inkml:trace>
        </inkml:traceGroup>
        <inkml:traceGroup>
          <inkml:annotationXML>
            <emma:emma xmlns:emma="http://www.w3.org/2003/04/emma" version="1.0">
              <emma:interpretation id="{72665208-C9F9-45EF-9957-AE10010361CA}" emma:medium="tactile" emma:mode="ink">
                <msink:context xmlns:msink="http://schemas.microsoft.com/ink/2010/main" type="inkWord" rotatedBoundingBox="8058,9402 10394,9196 10427,9580 8092,9785"/>
              </emma:interpretation>
            </emma:emma>
          </inkml:annotationXML>
          <inkml:trace contextRef="#ctx0" brushRef="#br0" timeOffset="116259.85">7384 4505 79 0,'0'0'215'16,"0"0"-7"-16,0-9-14 0,0 9-9 0,0 0-20 15,0 0-16-15,0 0-14 0,0 0-14 0,9-7-10 16,-9 7-8-16,0 0-8 0,0 0-6 0,0 0-4 15,13 16-9-15,-13-16-6 0,11 15-1 0,-11-7-6 16,6 2 1-16,-3 2-8 0,0 0-4 0,1 4 0 0,-1-3-4 16,3 1-7-16,0-2 0 0,-3 4-2 15,-1-3-3-15,1-2-6 0,-3-2-2 0,6 2-5 16,-6 0-1-16,3-4-1 0,0 4-2 0,-3-11-2 0,3 15 0 16,-3-8-4-16,0-7-1 0,4 15 1 0,-4-15-2 15,6 9-1-15,-6-9-1 0,3 9 3 16,-3-9 1-16,0 0-1 0,0 0 0 0,0 0-2 0,0 0-1 15,0 0-1-15,0 0 0 0,0 0-5 0,19-17 0 16,-8 5-12-16,-2 0-5 0,-2 0-3 16,5-1 3-16,-4-4 2 0,1 3 1 0,1-3-2 0,-4-1 0 15,4 1 1-15,5-2 6 0,-10 4 0 0,4-1-1 16,-2-1 3-16,-1 3-3 0,0 3 3 0,5-6 6 16,-5 6 4-16,0 0 0 0,1 2 0 0,-1 3 2 15,-6 6-6-15,6-12 4 0,-6 12-3 0,7-11-2 16,-7 11 1-16,6-2-1 0,-6 2-1 0,0 0-1 15,0 0 4-15,0 0-1 0,20 9-1 0,-20-9 1 0,7 15 0 16,-1-8-4-16,0 3 4 0,-6 0 1 16,6 3 3-16,-4 2 2 0,4-3-4 0,-3 3 3 15,-1-2-7-15,6 1 5 0,-2-2 0 0,-6 3-2 16,6-1 2-16,-3-2 0 0,1-4-1 0,2 0-2 0,-6 2 3 16,6-3-2-16,-6-7 3 0,8 13 2 15,-5-5-4-15,-3-8 4 0,9 8-4 0,-9-8 6 16,13 3-5-16,-13-3 1 0,11 0-3 0,-11 0 4 0,19-3-3 15,-7-1 1-15,-2 1-3 0,-1-2 1 0,5-4-1 16,-4 1-2-16,2-1-4 0,-2-3 2 16,-1 1-3-16,2-1 0 0,-2-2-3 0,4 3 1 0,-7-4 0 15,2 2 2-15,-2 0-1 0,0-1 3 0,-3 2-1 16,1 1 1-16,2 1 1 0,-3-1-2 0,-3 11 3 16,6-14 6-16,-6 14-6 0,4-11 3 0,-4 11-2 0,0 0 2 15,3-11-2-15,-3 11 1 0,0 0-3 16,0 0 2-16,0 0-3 0,0 0 1 0,0 0 2 15,0 0-1-15,0 0 0 0,20 16 3 0,-17-7-2 0,0-1 5 16,1 0-3-16,2 0 3 0,0-1-1 0,-3 4 1 16,5-2-2-16,-2 3 0 0,4-2-3 0,-7-1 3 15,3 1-4-15,3-2 6 0,-2 2 3 0,2-4-4 16,-1 2 1-16,5-1-1 0,-4-2-2 0,8 0 2 16,-7 1-7-16,5-1-11 0,-2 1-5 0,1-3 0 15,-2 1-10-15,4-4 3 0,0 0-5 0,1-3 2 16,-4 3-1-16,4-4 4 0,-2 0-2 0,1-3 0 15,-3 1 4-15,1 0 3 0,1-2 2 0,-2-3 2 16,4 0 2-16,-7 3 2 0,2-3-3 0,-2 3 4 16,2-2 5-16,-4 3 8 0,-2-1 4 0,1 2 5 15,-7 6 1-15,9-12 8 0,-9 12-2 0,11-8 2 16,-11 8-5-16,6-3-3 0,-6 3 1 0,0 0 1 16,13-5-5-16,-13 5-1 0,0 0 4 0,0 0-2 15,18 7-1-15,-18-7 0 0,10 6 1 0,1-1 3 16,-2-2-4-16,0 4 5 0,1-4-1 0,-2 2 5 15,8 3-3-15,-4-2 0 0,1-1 1 0,-1-1 1 0,6-1-4 16,-9-2 2-16,8 2-2 0,-3 1 3 16,1-4-3-16,-3 0 2 0,2-3-5 0,-1 2-1 15,-13 1 1-15,20-4 2 0,-12 1-7 0,3-1 4 0,-11 4-4 16,16-10 2-16,-10 4 0 0,-3-1-3 0,-3 7-3 16,9-16-6-16,-7 7-5 0,-1-1-3 0,-1 10-3 15,0-19-3-15,0 19-2 0,-3-20 3 16,-3 10 0-16,3 3 3 0,-4-4-3 0,-2 5 5 15,1 1-1-15,8 5 5 0,-19-7-2 0,7 5 1 0,12 2 2 16,-25 0 2-16,8 0 0 0,4 2 3 0,-1 2 2 16,-2 0 0-16,1 2 4 0,5 0 1 0,4-1-3 15,-5 6 2-15,2-1-4 0,-1 0 3 0,4 3 2 16,0-2-1-16,2-3 3 0,1 4 0 0,0-1-1 0,0-2-4 16,3-9 5-16,0 20-4 0,0-10 0 15,0-10 3-15,6 19 2 0,-3-9-3 0,4-4 2 16,-1-1 2-16,3 1-4 0,-9-6 3 0,18 7-5 0,-9-4-9 15,3 1-14-15,1-4-7 0,0 4-9 0,1-4-14 16,-14 0 0-16,19-4-12 0,-7 0 0 16,-4 3-10-16,5-4 10 0,-4-3-3 0,3 1-1 15,-5 1 6-15,5-5 6 0,-4 1-2 0,4-5 10 0,-5 5 3 16,5-4 10-16,-4 1 7 0,-1 2 13 0,-1 0 15 16,-3 1 11-16,3 2 11 0,-2-2 10 0,-4 10 7 15,6-13 1-15,0 8 7 0,-6 5-4 0,8-9 2 16,-8 9-6-16,0 0 0 0,6-9-4 0,-6 9 1 15,0 0-1-15,0 0 3 0,0 0 3 0,22 5 4 16,-22-5-2-16,11 10 0 0,-5-7 1 0,3 3-3 16,-2-1-4-16,3 1-3 0,-4 1 0 0,3 0-4 15,0-2-5-15,2 1 0 0,-4 0-3 0,2-1-1 16,2 2-4-16,-2-1 0 0,1-2-5 0,-1 3-13 16,-2-3-22-16,-7-4-21 0,12 8-16 0,-4-3-19 15,-8-5-17-15,12 5-11 0,-12-5-14 0,9 3-13 16,-9-3-22-16,0 0-27 0,0 0-141 0,0 0-351 0,16-16 155 15</inkml:trace>
          <inkml:trace contextRef="#ctx0" brushRef="#br0" timeOffset="116510.95">9233 4337 137 0,'0'0'186'0,"20"7"-8"16,-13-4-11-16,2 5-11 0,-1-6-6 0,7 9-9 15,-2-2-6-15,0 2-6 0,1 0-11 0,8 2 6 16,-2 0-3-16,-1 3-11 0,0-3-5 0,4 0-8 16,-2 1-6-16,1-3-10 0,0 5-7 0,-7-4-8 15,6-1-4-15,-4 0-6 0,-3-1-4 0,3-3-6 16,-7 0-4-16,7 1-4 0,-8-1-3 0,1-2-2 16,-4 0-8-16,3-2-15 0,-9-3-17 0,15 8-20 15,-9-5-15-15,-6-3-13 0,0 0-10 0,10 6-28 16,-10-6-40-16,0 0-23 0,0 0-47 0,0 0-128 15,9-18-358-15,-9 18 158 0</inkml:trace>
          <inkml:trace contextRef="#ctx0" brushRef="#br0" timeOffset="116763.78">9718 4284 65 0,'0'0'230'0,"0"0"-17"0,-18 10-14 15,9-3-15-15,2 3-7 0,-5-1-8 0,-2 4-7 16,3 1-11-16,-6 7-12 0,-2-1-10 0,5 1-10 16,-5 0-10-16,5-1-13 0,-5 2-5 0,3-2-8 15,1 0-11-15,1-3-8 0,1 3-4 0,-2-3-3 16,5-2-9-16,1-2-5 0,-3 1-6 0,3 0-9 16,3-7-17-16,-2 4-26 0,2-3-17 0,3 1-18 0,3-9-25 15,-7 11-26-15,7-11-18 0,-3 9-18 16,3-9-43-16,0 0-159 0,0 0-365 0,0 0 162 15</inkml:trace>
        </inkml:traceGroup>
        <inkml:traceGroup>
          <inkml:annotationXML>
            <emma:emma xmlns:emma="http://www.w3.org/2003/04/emma" version="1.0">
              <emma:interpretation id="{83242BF2-B935-42EE-B341-BC6616B93013}" emma:medium="tactile" emma:mode="ink">
                <msink:context xmlns:msink="http://schemas.microsoft.com/ink/2010/main" type="inkWord" rotatedBoundingBox="10787,8980 12235,8853 12316,9763 10867,9891"/>
              </emma:interpretation>
            </emma:emma>
          </inkml:annotationXML>
          <inkml:trace contextRef="#ctx0" brushRef="#br0" timeOffset="117467.56">10301 4040 102 0,'0'0'246'0,"0"0"-18"0,0 0-10 0,0 0-15 15,0 0-12-15,0 0-20 0,0 0-17 0,0 0-18 16,0 0-3-16,0 0-18 0,-24-8-8 0,24 8-7 16,0 0-8-16,-25 7-8 0,15-5-5 0,-2 3-8 0,6 1-1 15,-8 1-9-15,5-2-6 0,-3 2-5 16,5-3-7-16,-4 4-4 0,3 3-7 0,0-6 1 15,2 5-1-15,2-2-9 0,-2 1 3 0,6-9-4 0,-5 18-2 16,1-10-3-16,2 0 2 0,2-8-5 16,-4 18 4-16,2-10-7 0,2-8 2 0,2 15-2 0,2-7-2 15,-4-8-2-15,6 12 4 0,-1-5-1 0,1-1-3 16,1 0 0-16,2-1 1 0,-2 1-1 0,2-1-4 16,2-2 3-16,-11-3 0 0,15 7-4 0,-9-4 2 15,-6-3-1-15,13 7-1 0,-5-3-2 0,-8-4 0 16,10 6-4-16,-10-6-1 0,8 8 5 0,-7-2 0 15,-1-6-1-15,3 11 4 0,-3-11-2 0,3 15-4 16,-3-15 2-16,-3 13 4 0,3-13 0 0,-9 16 1 0,6-9-4 16,-1-1-1-16,4-6 5 0,-6 18-1 15,1-11-3-15,-2 1 1 0,2 0 0 0,1 0-1 16,4-8 1-16,-6 13 2 0,6-13-3 0,-5 13-1 16,5-13 0-16,-4 13 2 0,4-13-10 0,0 11 1 0,0-11-4 15,0 0 1-15,0 14-2 0,0-14 2 0,7 9-4 16,-7-9 5-16,9 8 0 0,-1-3-3 15,-8-5 1-15,10 7-4 0,-10-7-4 0,8 8-1 0,-2-3-4 16,-6-5-6-16,6 6 3 0,-6-6-1 0,4 9-1 16,-4-9-5-16,4 11-3 0,-4-11-11 0,0 0-9 15,-1 14-6-15,1-14-7 0,0 0-19 0,0 17-13 16,1-11-17-16,-1-6-18 0,6 8-43 0,-6-8-132 16,6 8-337-16,-6-8 150 0</inkml:trace>
          <inkml:trace contextRef="#ctx0" brushRef="#br0" timeOffset="124426.19">10673 4155 28 0,'0'0'149'15,"6"-8"-8"-15,-6 8-3 0,6-13-6 0,-4 7-9 16,-2 6-6-16,8-14-3 0,-1 9-1 0,-7 5-2 0,9-12 0 16,-6 5-8-16,-3 7-5 0,5-11-6 15,-5 11-3-15,7-12-3 0,-7 12 0 0,6-8 0 16,-6 8-4-16,0 0-8 0,3-9-8 0,-3 9-4 0,0 0-8 16,0 0-9-16,0 0-4 0,0 0-4 0,0 0-8 15,0 0-1-15,0 0 0 0,0 0-1 16,0 0-4-16,0 0 1 0,-7 38-1 0,7-38-5 0,-3 15 5 15,0-5-5-15,0 1 0 0,3 4 0 0,-3-6-3 16,1 4 1-16,-1 2-1 0,0-1-7 0,2-1 3 16,1 4 1-16,-2-3-2 0,-1 3-1 0,3 1 0 15,0-5 2-15,-3 2-5 0,6 1-1 0,-3-1 1 16,3-4-1-16,-3 1 0 0,2-1 2 0,-2-11 0 16,1 19-4-16,2-11 3 0,-3-8-3 0,3 13-3 15,2-3 3-15,-5-10 5 0,3 11 0 0,-3-11-5 16,6 7 4-16,-6-7-3 0,6 6 5 0,-6-6 0 15,12 1 2-15,-12-1 3 0,12 4 1 0,-12-4 0 0,0 0-1 16,20-4-2-16,-20 4-1 0,14-5-2 0,-14 5 2 16,18-2-4-16,-8-2 0 0,4 2 0 0,-1-2 0 15,2 0-4-15,0 0 3 0,0-2-2 0,1 2 1 16,2 3-3-16,-3-1 0 0,3-2 1 0,1 2-2 16,1 1-4-16,-4-2-6 0,3 2-3 0,-1 1-9 15,0 0-11-15,-1-2-7 0,-2 2-4 16,-15 0-6-16,23-2-3 0,-14 4-4 0,-9-2-6 0,18 0-11 15,-9 2-2-15,-9-2-11 0,12 1-5 0,-12-1-16 16,0 0 7-16,11 5-5 0,-11-5-7 0,0 0-8 16,0 0-29-16,0 0-126 0,0 0-297 0,0 0 132 15</inkml:trace>
          <inkml:trace contextRef="#ctx0" brushRef="#br0" timeOffset="124744.02">11078 4183 182 0,'0'0'178'0,"0"0"-13"0,0 0-20 16,0 0-7-16,0 0-7 0,-13 9-4 0,13-9-5 15,-5 15-2-15,4-8-10 0,1-7-6 16,-2 20-3-16,2-3-3 0,0-4-1 0,0 3-4 0,-3 1-11 15,3-1-4-15,0 0-11 0,0-1-3 0,0 1-7 16,3 1-3-16,-3-1-5 0,2 1-6 16,-4-2-2-16,4 1-4 0,-2-1-4 0,-5 1-1 0,5-2-3 15,-1 3-2-15,1-7-4 0,-2 5-4 0,-2-4-5 16,2 0-15-16,2-11-15 0,-4 20-17 0,2-12-10 16,2-8-19-16,-1 15-15 0,1-15-18 0,1 12-15 15,-1-12-20-15,5 10-21 0,-5-10-173 0,9 3-351 16,-9-3 155-16</inkml:trace>
          <inkml:trace contextRef="#ctx0" brushRef="#br0" timeOffset="125025.01">11567 4328 177 0,'6'8'202'15,"-1"0"-12"-15,4 3-5 0,-5 4-10 0,1 1-10 16,-1 0-13-16,-2 2-3 0,-1 3-16 0,-1-1-10 16,-3 5-11-16,0-1-11 0,0 2-10 0,-3 0-9 15,-4 3-8-15,-4-4-17 0,0 6-24 0,-1-7-27 16,-5 7-23-16,7-7-22 0,-4 1-29 0,1-4-22 15,-2 1-24-15,5-2-28 0,-2-6-148 0,1 0-314 16,2-5 139-16</inkml:trace>
        </inkml:traceGroup>
        <inkml:traceGroup>
          <inkml:annotationXML>
            <emma:emma xmlns:emma="http://www.w3.org/2003/04/emma" version="1.0">
              <emma:interpretation id="{976AA6D5-97F2-4B15-90F0-8A744374C3B5}" emma:medium="tactile" emma:mode="ink">
                <msink:context xmlns:msink="http://schemas.microsoft.com/ink/2010/main" type="inkWord" rotatedBoundingBox="13230,8949 14817,8809 14938,10184 13351,10324"/>
              </emma:interpretation>
            </emma:emma>
          </inkml:annotationXML>
          <inkml:trace contextRef="#ctx0" brushRef="#br0" timeOffset="126264.95">12681 4207 84 0,'0'0'259'0,"0"0"-11"0,0-13-5 15,0 13-18-15,0 0-19 0,0 0-16 16,0 0-19-16,0 0-15 0,0-12-17 0,0 12-17 0,0 0-13 16,0 0-11-16,0 0-10 0,0 0-6 0,0 0-9 15,0 0-5-15,0 0 1 0,0 0-4 16,-3 42-4-16,6-34-5 0,-1 8-1 0,-1-2-8 0,1 0-1 15,2 4-1-15,1-1-11 0,-4 0 1 16,2-1 1-16,0 2-7 0,3-2 2 0,-3 0-3 0,5 0-5 16,-4 0-2-16,1 1-1 0,-1-2 0 0,-4 3-2 15,3-2-2-15,-3-3-3 0,-3 3 1 0,0-3 1 16,2 2 0-16,-4-1-1 0,1-1-10 0,-4-2-9 16,1 3-11-16,-1-3-12 0,1-1-20 0,-4 1-17 15,6-2-15-15,-6 0-17 0,5-2-11 0,-1-1-18 16,-4-2-12-16,11-4-20 0,-9 5-17 0,9-5-41 15,0 0-140-15,0 0-385 0,-19-9 171 0</inkml:trace>
          <inkml:trace contextRef="#ctx0" brushRef="#br0" timeOffset="126635.81">12599 4152 148 0,'5'-18'200'16,"-4"12"-11"-16,4-5-14 0,-2 3-12 0,3-2-14 15,-2 3-8-15,2-2-11 0,0 0-8 0,2-1-8 16,-1 3-6-16,-1-2-5 0,2 2-10 0,-1 1 0 0,0-1-10 16,1 0-7-16,8 1-1 0,-2 1-9 15,-1-1-6-15,-4 4-4 0,2-2-5 0,3 3-6 16,1 1-3-16,-15 0-5 0,24 1-4 0,-12 3-2 15,-1-2-1-15,1 4-2 0,0 2-6 0,-1 2-1 0,-3-3-2 16,1-1-4-16,-3 3 3 0,3 1-6 0,-3 0 5 16,3 1-3-16,-8-2 3 0,2 0-4 0,0 5 5 15,-6-1-1-15,2 0-1 0,-5-1 2 0,-2-2-2 16,-5 5-1-16,-1-2-1 0,2 1-2 0,-7 1-6 16,0 0-16-16,-2 0-17 0,0-4-17 0,0 4-15 15,8-7-14-15,-1 0-22 0,1-1-13 0,2 1-21 16,2-5-21-16,2 0-30 0,7-3-165 0,-16 4-373 15,16-4 165-15</inkml:trace>
          <inkml:trace contextRef="#ctx0" brushRef="#br0" timeOffset="127018.55">13250 4035 133 0,'0'0'206'0,"0"0"-13"16,0 0-11-16,0 0-14 0,0 0-14 0,0 0-7 15,0 0-10-15,0 0-10 0,0 0 0 0,-29 18-6 16,22-11 1-16,2 0-6 0,-1 1-2 0,2 1-2 16,-2 2-7-16,2 0-9 0,-2 4-7 0,3-2-2 15,0 1-5-15,0-1-6 0,1 4-8 16,2-1-4-16,2-3-4 0,-1 4-9 0,1-7-4 15,1 7 1-15,-2-5-6 0,1 1-5 0,2 0-5 16,-1-2-2-16,2 0 1 0,-1-2-9 0,-3 0-12 0,5-1-24 16,-3-1-20-16,2 2-22 0,-5-9-18 0,9 11-18 15,-3-5-23-15,-6-6-20 0,12 5-22 0,-12-5-26 0,15 0-213 16,-15 0-429-16,18-7 189 0</inkml:trace>
          <inkml:trace contextRef="#ctx0" brushRef="#br0" timeOffset="127403.95">13426 4242 29 0,'0'0'182'0,"7"-10"-12"0,-7 10-15 16,9-12-7-16,-3 5-10 0,0 1-14 0,1 0-9 15,4 1-10-15,-2-2-2 0,3-3-10 0,1 2-9 16,1-2-3-16,1 4-6 0,1-2-8 0,-3 1-2 16,2 1-1-16,3-4-4 0,-1 3-3 0,0 2 2 15,-2-4-8-15,-1 5 1 0,2 0 2 0,-5 1-6 16,1-1-9-16,-3 4-3 0,-9 0-3 0,16-5-2 15,-16 5-7-15,15 5-2 0,-15-5-1 0,12 9-2 16,-9-4 1-16,-3-5 2 0,9 15 8 0,-8-4 4 16,-1 1-5-16,-4 6-1 0,4-6 4 0,-6 4 0 15,1 0-1-15,-4 2-2 0,2 0-1 0,-2-4 1 16,-1 3-2-16,-1 3-1 0,-2-1-3 0,-4 1 1 0,8-6-4 16,-3 1 3-16,-1-2-6 0,4-1 0 0,0-1-1 15,-1-2-3-15,1-1-2 0,1 1 2 0,2-4-1 16,-1 1-4-16,7-6 4 0,-9 6 0 0,9-6-3 15,-8 7 6-15,8-7 0 0,0 0 7 0,-6 7 0 16,6-7-2-16,0 0-1 0,0 0-1 0,0 0-4 16,0 0-1-16,0 0-4 0,0 0 0 0,0 0-4 15,0 0 1-15,0 0-2 0,0 0 1 0,41-9-3 16,-26 9 4-16,-2-6-4 0,0 3 3 0,5 1-3 16,-4-2 0-16,4 3-2 0,-5 1 0 0,0-2-11 15,4 2-8-15,-5-3-14 0,-12 3-17 0,21-1-14 16,-11 1-15-16,-10 0-12 0,15-2-22 0,-15 2-18 15,13 0-20-15,-13 0-15 0,12-1-44 0,-12 1-145 0,0 0-384 16,8-10 169-16</inkml:trace>
          <inkml:trace contextRef="#ctx0" brushRef="#br0" timeOffset="127691.93">14004 3976 225 0,'14'-3'205'15,"-14"3"-15"-15,13-4-13 0,-13 4-16 0,20 4-7 16,-10 2-6-16,3 1-5 0,-4 4-9 0,3 1 1 16,-1 1-4-16,-1 4-11 0,2 4-6 0,-6-6-8 15,5 7-8-15,-4 2-8 0,2-1-7 16,-5 3-5-16,-1 0-6 0,-3-2-4 0,-3 1-7 0,2 3-5 15,-5-6-4-15,-2 3-5 0,3-3-7 0,-4 4-9 0,1-6-14 16,1 2-17-16,-2-7-23 0,0 1-24 16,-2-1-20-16,2 1-22 0,-4-6-23 0,7 4-40 15,0-7-22-15,0 0-205 0,0-1-410 0,6-6 181 16</inkml:trace>
          <inkml:trace contextRef="#ctx0" brushRef="#br0" timeOffset="134722.25">12892 4859 98 0,'0'0'120'0,"0"0"-9"0,9-3-7 16,-9 3-5-16,0 0-9 0,0 0 4 0,0 0-11 0,0 0 0 15,7-7-7-15,-7 7-8 0,0 0-3 16,0 0-3-16,0 0-2 0,0 0-15 0,0 0 0 16,0 0-11-16,8-6 2 0,-8 6-6 0,0 0-7 15,0 0 4-15,0 0 1 0,19 0-12 0,-19 0 2 16,15 0-2-16,-15 0-4 0,21-1 1 0,-5 2 7 15,1-2-11-15,1 1 2 0,1-3-3 0,6 2-3 0,2 1-1 16,1-4 1-16,4 1 1 0,-2 0-2 0,13 0 11 16,-3 3 0-16,-1-5-2 0,3 2 3 0,-2 0-7 15,0-3-2-15,2 2-3 0,-3 1 2 0,1-4 4 16,-9 2-6-16,1 2 6 0,-3 0-3 0,1-3 3 16,-3 1-5-16,1 1 4 0,-8 2-1 15,-1-2-2-15,-2 3 6 0,1-5-4 0,-4 3 5 0,0 2-1 16,-2-2 0-16,-12 3-6 0,19-2 3 0,-8 2-7 15,-11 0 8-15,18-2-7 0,-8 1 7 0,-10 1-9 0,19 0 2 16,-7 0-4-16,-12 0 5 0,21 0 0 0,-7 0-2 16,-1 1-1-16,-13-1 2 0,22 2 1 0,-11-2-2 15,-1 0 3-15,-10 0-3 0,24 0-2 0,-15 0 2 16,-9 0 1-16,22 0-3 0,-13 0 3 16,-9 0 1-16,15-2 0 0,-15 2 2 0,14 0-3 0,-14 0 2 15,12-3-6-15,-12 3 8 0,10-4-1 0,-10 4-1 16,0 0 1-16,9-5-3 0,-9 5 2 0,0 0-1 15,0 0 4-15,7-6-5 0,-7 6 2 0,0 0 0 16,0 0 1-16,0 0-7 0,0 0-3 0,0 0 4 16,0 0-5-16,0 0-4 0,0 0-5 0,0 0-7 15,0 0-6-15,0 0-10 0,0 0 3 0,0 0-13 16,0 0-4-16,0 0-9 0,0 0-18 0,0 0-19 16,0 0-37-16,-38 13-97 0,30-11-250 0,8-2 112 15</inkml:trace>
          <inkml:trace contextRef="#ctx0" brushRef="#br0" timeOffset="135247.19">13643 4916 12 0,'0'0'199'0,"0"0"-10"0,0 0-8 16,-13 22-11-16,4-11-10 0,-1-2-6 16,-2 4-10-16,-2 2-7 0,-1 5-5 0,-3 0-5 0,1-2-9 15,2 3-11-15,1-1-10 0,-1-1-6 0,3 2-9 16,2-4-5-16,-1-2-11 0,4 1-1 0,-2 2-11 15,5-5-4-15,-1 3-4 0,1-2-2 0,1-3-4 16,3 1-6-16,0-12-1 0,3 20-6 0,1-13 1 16,2 1-2-16,2-3-2 0,-1 0 1 0,5 1-8 15,3-1 3-15,3-3-3 0,-3-4 1 0,3 2-6 0,1 0-2 16,-3-4-1-16,4 1 1 0,-5-3-3 16,1-2-1-16,-1 1-4 0,-3-1 4 0,1-2-10 15,-4 3-1-15,3-3-3 0,-4-4-1 0,-5 7-7 16,0-2 3-16,-3 9-2 0,1-17-1 0,-1 17-6 15,-1-15-12-15,1 15-3 0,-12-10 0 0,12 10-6 16,-17-6-6-16,7 4-6 0,10 2-4 0,-27 2-9 0,12-1-6 16,3 3-11-16,-3 2-8 0,5-4-11 0,-1 1-22 15,-5 5-32-15,6-1-133 0,-1-1-314 0,4-3 138 16</inkml:trace>
        </inkml:traceGroup>
        <inkml:traceGroup>
          <inkml:annotationXML>
            <emma:emma xmlns:emma="http://www.w3.org/2003/04/emma" version="1.0">
              <emma:interpretation id="{6B423DD1-FBF3-4C6F-A362-D2609AFB2C16}" emma:medium="tactile" emma:mode="ink">
                <msink:context xmlns:msink="http://schemas.microsoft.com/ink/2010/main" type="inkWord" rotatedBoundingBox="15282,8809 19687,8421 19814,9868 15410,10256">
                  <msink:destinationLink direction="with" ref="{F24566EA-0AAC-40BA-8673-95A20BD9E6FD}"/>
                </msink:context>
              </emma:interpretation>
            </emma:emma>
          </inkml:annotationXML>
          <inkml:trace contextRef="#ctx0" brushRef="#br0" timeOffset="127978.92">14640 4276 202 0,'0'0'223'0,"13"-7"-18"0,-5 1-16 15,-8 6-10-15,14-7-12 0,-2 3-6 0,0 1-10 16,0-1-8-16,5 1-12 0,-2-1-3 0,2 4-13 15,1-5-6-15,2 3-10 0,-4-2-7 0,4 4-10 0,0-2-6 16,0 1-11-16,-1-2-3 0,2 2-9 16,3 1-2-16,-8 0-5 0,2 0-5 0,0-2-7 15,-7 2-8-15,6-2-13 0,-5 2-15 0,-12 0-26 0,20-2-18 16,-20 2-18-16,13 0-21 0,-13 0-24 16,0 0-28-16,11-1-35 0,-11 1-195 0,0 0-397 15,0 0 175-15</inkml:trace>
          <inkml:trace contextRef="#ctx0" brushRef="#br0" timeOffset="128210.95">14798 4114 49 0,'0'0'216'0,"0"0"-17"0,-14 5-10 0,10 2-6 16,4-7-3-16,-5 13-2 0,2-5-10 0,3-8-11 15,-4 18-12-15,4-4-5 0,0-1-5 0,0 2-9 16,4-1-6-16,-1 3-10 0,2-4-9 0,-1 2-7 15,1-1-10-15,1 0-5 0,0-2-9 16,0 2-11-16,0-1-3 0,0 0-1 0,0-2-6 0,-3 0-7 16,3-2-14-16,-2-2-20 0,2 2-30 0,-6-9-24 15,7 13-25-15,-1-6-15 0,-1 0-29 0,-5-7-17 16,10 5-26-16,-10-5-38 0,15 1-170 0,-15-1-396 16,26-7 175-16</inkml:trace>
          <inkml:trace contextRef="#ctx0" brushRef="#br0" timeOffset="128588.93">15269 4112 118 0,'0'0'212'0,"0"0"-24"16,0 0-14-16,0 0-14 0,0 0-13 0,0 0-8 16,16 14-8-16,-13-6-10 0,-1 2-2 0,1 0-5 15,1 1-8-15,1 3-8 0,2 3-9 0,-4-4 4 16,0 2-8-16,3-1-8 0,-3 0 0 0,3 3-4 15,0-4-2-15,0 0-4 0,-3 3-4 0,3-6-6 16,0 1-5-16,-2-1-3 0,-1-1-9 0,2-3 0 16,-2 5-5-16,-3-11-1 0,4 9-3 0,-4-9-2 15,3 7 1-15,-3-7 4 0,0 0 15 0,5 9-4 16,-5-9 0-16,0 0-7 0,0 0-2 0,0 0-4 0,0 0-3 16,7-31-1-16,-2 16-2 0,1 0-3 15,-5-1-3-15,8-5-3 0,3 0 1 0,-1-1-4 16,-1-2-3-16,3-1 0 0,5 4 3 0,-3-2-7 0,5 3 1 15,1-2-3-15,1 3-2 0,-1 0 0 0,0 4 2 16,0-1-2-16,2 4-1 0,-2 0 0 0,5-1-1 16,-6 6-11-16,-3 0-16 0,2 3-20 0,1-3-21 15,-1 5-25-15,-4-2-21 0,1 4-27 0,-5 0-27 16,5-1-30-16,-16 1-56 0,20-3-137 0,-11 0-422 16,-9 3 187-16</inkml:trace>
          <inkml:trace contextRef="#ctx0" brushRef="#br0" timeOffset="128864.93">16146 3832 202 0,'0'0'233'0,"0"0"-24"0,0 0-5 15,0 0-11-15,0 0-11 0,-25 22-4 0,16-9-10 16,1 0-12-16,-1 5-8 0,0-3-14 0,2 1-6 0,-1 0-11 15,-2 8-1-15,4 0-9 0,-1 0-10 16,1-2-4-16,4-4-7 0,-2 2-10 0,2 2-4 0,1 2-9 16,1-6-3-16,0 0-4 0,0-1-6 0,0-3-6 15,1 3-3-15,5 0 0 0,0-3-9 0,-3 0 1 16,6-2-5-16,-2-1-19 0,2 1-23 0,2-4-25 16,-1 3-29-16,2-2-37 0,2-3-32 0,3 2-36 15,-2-6-40-15,-4-1-222 0,4-2-470 0,0 1 207 16</inkml:trace>
          <inkml:trace contextRef="#ctx0" brushRef="#br0" timeOffset="129302.87">16391 4072 56 0,'6'-15'207'0,"-1"6"-12"16,0 1-20-16,4-4-14 0,0 1-12 0,-3-2-12 15,3 3-15-15,-2 0-10 0,5-1-5 0,-1 0-6 0,-1-3-2 16,0 3-7-16,-1-1-10 0,5 1-7 0,-2 2 0 16,-2 2 0-16,-1-2-9 0,0 2-4 15,0 3-6-15,0-2-9 0,-9 6-3 0,15-9-3 0,-9 7-7 16,-6 2-2-16,13-3-5 0,-13 3-4 0,0 0-3 16,18 9-1-16,-12-5-2 0,-6-4-3 0,8 11 0 15,-7-3 2-15,-1-8 3 0,-1 21 2 0,1-11 2 16,-2 5 2-16,-1-2 1 0,0 5 7 0,-1-1 0 15,-4 3-2-15,-1 1-1 0,3-3 1 0,-1 3-3 16,-4 3 5-16,4-6-2 0,-5 4-2 0,0-6-1 16,3-1-3-16,2-2-2 0,-5 1-2 0,4 0-2 15,-2-4 1-15,2 1-2 0,2-1-2 0,2-3 1 16,4-7-7-16,-9 10 3 0,9-10-2 0,-7 10 4 16,7-10-2-16,-6 6 5 0,6-6 2 0,0 0 0 15,0 0-1-15,0 0 1 0,0 0 1 0,0 0-5 16,25 2-7-16,-25-2 4 0,27-4-2 0,-9-2-2 0,-2 1-1 15,3-1-4-15,-1-1-16 0,8 0-16 16,-4 0-30-16,-2 1-23 0,5 1-30 0,0-1-39 16,-2-1-39-16,0-3-77 0,-2-1-149 0,5 3-449 0,-4 2 199 15</inkml:trace>
          <inkml:trace contextRef="#ctx0" brushRef="#br0" timeOffset="138662.37">17021 4849 196 0,'0'0'240'0,"0"0"-20"0,0 0-27 0,0 0-15 15,0 0-15-15,0 0-14 0,0 0-7 0,-20 13-15 16,14-5-5-16,0 2-14 0,-2-3-5 0,2 6-10 16,2-1-7-16,-4 1-7 0,7 1-10 0,-4 1-3 15,-1 0-6-15,5-2-7 0,-1 4-5 16,2-3-4-16,2-4 0 0,-1 4-5 0,4-3-3 15,-1 2-3-15,4-1-6 0,-2-1 1 0,3-3-1 0,-2-1-4 16,1-2 0-16,8 1-1 0,-1-6 0 0,3 4-5 16,1-2 0-16,-2-3-4 0,2 0 2 0,0-3-2 15,4-7 0-15,-5 5 0 0,-3-1-5 0,2 0 3 16,-3-4-3-16,-1 1-1 0,-1-4 0 0,0 5-2 16,-3-3 3-16,-3-2-2 0,0 1-4 0,-3-1-8 0,0 1-9 15,-6-1-11-15,3 14-9 0,-7-20-10 0,-1 14-5 16,1-5-11-16,-7 6-5 0,-2 0-10 15,-1 2-8-15,-2 3-11 0,-6-1-11 0,-2 1-17 0,1 1-19 16,7 1-41-16,-8 6-137 0,9-7-344 0,0 5 152 16</inkml:trace>
          <inkml:trace contextRef="#ctx0" brushRef="#br0" timeOffset="129547.48">17209 4057 203 0,'8'-4'243'0,"2"1"-17"16,4-1-14-16,-1-2-14 0,5-1-8 0,-3 2-15 16,3 1-13-16,0-3-14 0,0 5-15 0,-1-4-13 15,3 1-11-15,-4 3-11 0,2-2-8 0,2 3-13 16,-6-3-3-16,-2 2-10 0,-1 2-13 0,-11 0-15 15,16-5-22-15,-16 5-24 0,17 0-19 0,-17 0-26 16,12-2-19-16,-12 2-25 0,0 0-35 0,13 2-28 16,-13-2-182-16,0 0-371 0,0 0 164 0</inkml:trace>
          <inkml:trace contextRef="#ctx0" brushRef="#br0" timeOffset="130001.68">17712 3794 13 0,'0'0'226'16,"6"-11"-21"-16,0 5-19 0,-6 6-19 0,13-9-13 16,-4 4-14-16,2-1-12 0,-11 6-15 0,16-7-9 0,-6 3-11 15,-1 2-6-15,-9 2-11 0,18-4-4 16,-18 4-11-16,21 0-6 0,-21 0-7 0,18 3-3 15,-18-3-2-15,14 3-5 0,-7 1-3 0,-7-4-4 0,9 13 1 16,-5-6 3-16,-4-7-3 0,6 16 4 0,-6-7 2 16,0-9 6-16,-4 24 0 0,2-6 2 0,-4-4-4 15,0 3 1-15,1-3-2 0,-10 6 1 0,3-1-2 16,0-5-3-16,1 0-6 0,-2 0 1 0,-4 3-5 16,4-3-1-16,3 1 0 0,-4-3-5 0,4 2-1 15,-2-3-2-15,3 0-2 0,3-1 1 0,0-3-5 16,-2 2 0-16,3-2 0 0,5-7 0 0,-6 12-2 15,3-5 2-15,3-7-4 0,0 0 1 0,9 15-1 16,-2-10 1-16,3 0-1 0,5-2 3 0,5 0-3 16,-1 1-4-16,0-3-4 0,7 1 5 0,-8-2 1 15,7-2-5-15,2 2 6 0,-8-1-1 0,1 1-3 16,-1 0-2-16,-1 0-2 0,-3-3-7 0,-2 3-10 0,2-1-10 16,-15 1-17-16,18-1-17 0,-18 1-18 0,14-2-23 15,-14 2-24-15,0 0-19 0,0 0-30 16,13 0-204-16,-13 0-410 0,0 0 181 0</inkml:trace>
          <inkml:trace contextRef="#ctx0" brushRef="#br0" timeOffset="130432.57">18402 3609 180 0,'6'6'211'0,"-1"4"-12"16,2-2-9-16,1 5-15 0,-2 3 1 0,3 2-7 16,-2 3-9-16,4 0-12 0,-2 2-14 0,1 3-8 15,-1-2-7-15,-2 4-9 0,2-3-14 0,-1 1-6 16,-1 0-9-16,1 1-8 0,-4-5-7 0,1 5-5 0,-5-4-9 15,0 2-10-15,-5-1-21 0,1-1-31 0,-5 0-27 16,-3-3-34-16,-6 3-40 0,2-2-41 0,-7-7-53 16,2 3-145-16,5-6-377 0,-7 3 168 0</inkml:trace>
          <inkml:trace contextRef="#ctx0" brushRef="#br0" timeOffset="131524.63">18683 3516 47 0,'0'0'178'0,"0"0"-12"0,0 0-12 0,0 0-15 16,0 0-10-16,0 0-10 0,0 0-10 0,36 11-6 15,-36-11-11-15,10 2-1 0,-10-2-9 0,10 5-7 16,-10-5-11-16,9 3 9 0,-9-3-3 0,9 8-5 15,-9-8 0-15,8 7-2 0,-8-7 1 0,7 8-6 16,-7-8 0-16,6 11-5 0,-6-11-2 0,6 7-6 16,-6-7 0-16,3 11-3 0,-3-11 2 0,5 11-6 15,-5-11-1-15,3 13-3 0,-3-13-4 0,3 12 1 16,-3-12 5-16,1 10-5 0,-1-10-4 0,2 10 1 16,-2-10-2-16,0 12-2 0,0-12-2 0,0 12-1 0,0-12 1 15,-2 14-5-15,2-14-3 0,0 0-2 16,-1 14 4-16,1-14-6 0,-3 11-1 0,3-11 4 0,0 0-4 15,0 13 0-15,0-13 2 0,0 0-4 0,6 14 6 16,-6-14-3-16,4 8 6 0,-4-8 0 16,9 3 5-16,1 1 2 0,-1-2 2 0,3-1 2 0,-12-1-1 15,26 4-4-15,-11-1 7 0,0 0-4 0,1-2 1 16,-6 3-4-16,2-2 0 0,0-1 3 0,-12-1-3 0,21 3 1 16,-12-2 1-16,-9-1-3 0,16 1-4 15,-8 0 0-15,-8-1-2 0,12 4-1 0,-12-4 2 16,10 2-3-16,-10-2-5 0,0 0 4 0,0 0-4 0,0 0 0 15,9 9 1-15,-9-9-4 0,0 0 6 0,0 0-2 16,0 0 1-16,-16 15-1 0,16-15-1 16,-11 11-2-16,2-6 2 0,9-5-6 0,-13 10 5 0,7-2-3 15,-1-2 1-15,-1 1 0 0,1-2 3 0,1 8-8 16,0-6 6-16,0-1-6 0,0 4 3 0,1-3-3 16,-1 4 5-16,0-3-7 0,-1 0 5 0,7-8-1 15,-7 13-1-15,2-3 2 0,5-10-1 0,-4 17-5 16,2-8 4-16,2-9 1 0,5 19 0 0,-4-12-1 15,4 4-2-15,-1-2 2 0,0 0 1 0,1 1-4 0,-2-1 1 16,4 2 4-16,-1 0 1 0,2-1-2 16,1 3 1-16,-5-1-3 0,2 0 3 0,2 1-2 15,1 0 0-15,0-1 2 0,-3 1 0 0,-1 0-5 0,1 2 1 16,0-5 0-16,-3 4 0 0,2 0-2 0,-2-1 5 16,-3-1-7-16,0 1 3 0,-2 1 7 0,-4 1 1 15,-1-2-4-15,-1 0-7 0,-5 2-15 0,3-1-20 16,-5 3-27-16,-5 0-26 0,-2 1-31 0,-3 0-31 15,1-4-39-15,1 3-44 0,4-6-206 0,4-1-481 16,2 0 213-16</inkml:trace>
        </inkml:traceGroup>
        <inkml:traceGroup>
          <inkml:annotationXML>
            <emma:emma xmlns:emma="http://www.w3.org/2003/04/emma" version="1.0">
              <emma:interpretation id="{FFF3F11C-0827-45A6-B1FD-C951E83AAA26}" emma:medium="tactile" emma:mode="ink">
                <msink:context xmlns:msink="http://schemas.microsoft.com/ink/2010/main" type="inkWord" rotatedBoundingBox="20464,8620 20971,8576 20988,8768 20481,8812"/>
              </emma:interpretation>
            </emma:emma>
          </inkml:annotationXML>
          <inkml:trace contextRef="#ctx0" brushRef="#br0" timeOffset="139996.99">19801 3708 138 0,'-13'-6'219'0,"13"6"-9"0,0 0-12 0,0 0-13 15,0 0-9-15,0 0-13 0,0 0-8 0,0 0-18 16,0 0-9-16,0 0-15 0,0 0-10 0,0 0-4 16,0 0-10-16,0 0-9 0,33-16-4 0,-20 13-6 0,2 2-2 15,1-1-7-15,1 2-7 0,4 0-5 0,-2-1 1 16,1-1-8-16,6-2-5 0,-6 4-2 15,8-1-7-15,-3 1 2 0,1 0 0 0,-1-1-8 0,-5 1-2 16,-4-2-5-16,3 4 1 0,-1-4-3 0,-1 0 2 16,-1 1-2-16,-3 1 0 0,2-2-5 0,-15 2-2 15,18 0-3-15,-18 0-6 0,15 0-5 0,-15 0-4 16,12 0-4-16,-12 0-9 0,0 0-10 0,14 2-13 16,-14-2-18-16,0 0-23 0,0 0-9 0,0 0-13 15,0 0-10-15,0 0-17 0,0 0-35 0,0 0-165 16,0 0-365-16,-30 17 161 0</inkml:trace>
          <inkml:trace contextRef="#ctx0" brushRef="#br0" timeOffset="140254.93">19868 3856 172 0,'0'0'208'0,"0"0"-16"0,0 0-9 0,0 0-9 0,26 3-11 16,-26-3-4-16,22-1-15 0,-10-1-11 0,6 0-8 16,-3 2-13-16,4-3-9 0,1 0-6 0,-4-1-13 15,12 3-8-15,-10-1-8 0,2 2-7 0,-2-3-7 16,1 2-5-16,-4 0-7 0,4 1-13 0,-4 0-12 16,2-3-16-16,-7 6-21 0,6-6-13 0,-16 3-19 15,23 3-17-15,-11-3-13 0,-3 1-26 0,-9-1-8 16,22-1-24-16,-11 1-165 0,-1-4-329 0,2 2 145 15</inkml:trace>
        </inkml:traceGroup>
        <inkml:traceGroup>
          <inkml:annotationXML>
            <emma:emma xmlns:emma="http://www.w3.org/2003/04/emma" version="1.0">
              <emma:interpretation id="{7C72BCDE-4870-42CF-A5BB-FE5DDA11D22A}" emma:medium="tactile" emma:mode="ink">
                <msink:context xmlns:msink="http://schemas.microsoft.com/ink/2010/main" type="inkWord" rotatedBoundingBox="21526,8245 22251,8181 22305,8796 21581,8860"/>
              </emma:interpretation>
            </emma:emma>
          </inkml:annotationXML>
          <inkml:trace contextRef="#ctx0" brushRef="#br0" timeOffset="140852.96">20994 3314 75 0,'0'0'213'0,"0"0"-12"16,0 0-8-16,0 0-12 0,0 0-13 0,0 0-9 0,0 0-13 16,0 0-15-16,-6-15-15 0,6 15-19 0,0 0 5 15,0 0-6-15,0 0-4 0,-23 21-6 16,15-11-5-16,1-2-10 0,-1 4 4 0,-1-1-7 16,-1 3-7-16,2 1-5 0,1-2-11 0,-1 2 4 15,0-1-6-15,3 3-1 0,-1-1-2 0,2-1-2 16,1 1-10-16,0-2 3 0,3 3-4 0,-2-4-2 0,4 0-2 15,1-1-2-15,-2 2-2 0,2-2-2 0,2 0 1 16,1-2 3-16,0-3-6 0,1 4 2 0,0-5-3 16,4 1 4-16,-2 0-5 0,6-2 1 0,1 1-3 15,-1-2 3-15,3-1 0 0,-5-1-4 0,2-1 1 16,2 0-2-16,-2-1-5 0,-2 0 5 0,-13 0-3 16,18-2 2-16,-18 2 1 0,18-4-4 0,-18 4 3 0,13-5 2 15,-7 0-3-15,-6 5 0 0,9-11 1 16,-4 6 2-16,-5 5-7 0,7-10 3 0,-7 10-3 15,2-14 1-15,-2 14-2 0,0-14-2 0,0 14 0 0,-5-12-1 16,5 12-7-16,-10-13-6 16,4 7-6-16,6 6-5 0,-17-11-6 0,8 8-8 0,9 3-8 15,-21-5-10-15,11 4-8 0,10 1-8 0,-22 1-14 0,11 0-11 16,-2-1-12-16,1 4-6 0,1 2-16 0,2-3-20 16,-2 2-44-16,2-1-130 0,-2-1-353 0,11-3 157 15</inkml:trace>
          <inkml:trace contextRef="#ctx0" brushRef="#br0" timeOffset="141408.97">21548 3548 222 0,'6'-5'213'0,"-6"5"-13"0,10-6-10 15,-10 6-5-15,11-3-13 0,-11 3-13 0,0 0-14 16,0 0-19-16,13-1-5 0,-13 1-9 16,0 0-3-16,0 0-7 0,10 12-7 0,-10-12-5 0,3 13 0 15,-3-13-17-15,-1 18-2 0,-1-5-6 0,-4 1-1 16,1 3-10-16,-4 4-4 0,-3 2-19 0,-3 0-36 15,-9 8-37-15,1 1-37 0,-6-1-46 0,2 0-53 16,-3-5-207-16,8-5-418 0,-5 5 185 0</inkml:trace>
        </inkml:traceGroup>
        <inkml:traceGroup>
          <inkml:annotationXML>
            <emma:emma xmlns:emma="http://www.w3.org/2003/04/emma" version="1.0">
              <emma:interpretation id="{116AC60D-FBBB-4057-B129-7F4B9DCB4EA2}" emma:medium="tactile" emma:mode="ink">
                <msink:context xmlns:msink="http://schemas.microsoft.com/ink/2010/main" type="inkWord" rotatedBoundingBox="23026,7865 26722,7539 26795,8373 23099,8699"/>
              </emma:interpretation>
            </emma:emma>
          </inkml:annotationXML>
          <inkml:trace contextRef="#ctx0" brushRef="#br1" timeOffset="146368.54">22371 3188 66 0,'0'0'136'15,"6"-31"-3"-15,-6 31 1 0,0 0-7 0,0 0-1 0,0 0-4 0,6-11-9 16,-6 11-8-16,0 0-2 0,0 0 5 0,0 0-5 16,4-11-1-16,-4 11-1 0,0 0-5 0,0 0 1 15,0 0-3-15,0 0-4 0,0 0-5 0,0 0-9 16,0 0-5-16,0 0-5 0,0 0-12 0,0 0-4 16,0 0-7-16,0 0 0 0,8-3-2 0,-8 3 3 15,0 0-5-15,0 0 0 0,15 17 5 0,-9-13 6 16,1 3-3-16,-1 1-1 0,0 0-5 0,0 0-2 15,3 3-2-15,0-1 0 0,-5-3-7 0,2 3 0 16,0-2-4-16,-1 0 0 0,2 1-6 0,-1 2 0 16,0-1-3-16,-3 0 1 0,0-3-3 0,-3-7 2 15,5 19-3-15,-5-12 2 0,3 1-6 0,-3-8 2 0,1 16-2 16,-1-16 1-16,2 15-7 0,-2-15 4 0,0 11 0 16,0-11 0-16,0 11 0 0,0-11-1 0,0 0-2 15,0 0 1-15,0 0 2 0,-3 14 1 0,3-14-3 16,0 0 1-16,0 0 1 0,0 0-1 0,0 0 1 15,0 0-2-15,0 0 2 0,0 0-2 0,0 0 0 16,0 0-2-16,0 0 0 0,0 0 0 0,0 0-2 16,0 0 2-16,0 0 0 0,13-27-1 0,-13 27-3 15,8-17 3-15,-7 10-3 0,1-4 1 0,-2 11-3 16,4-25-7-16,0 13-3 0,-1 3 1 0,3-4 2 0,2 2 0 16,-1-2-2-16,2 2 0 0,-4-4 1 0,4 5 4 15,-5 0 0-15,2-2 0 0,0-1 1 16,0 6-2-16,0-3-1 0,0 2 0 0,0-2 5 0,1 2 0 15,-1-4-1-15,3 1 0 0,-1 3-2 16,-2 0 5-16,6-3-1 0,1 3-1 0,-5 1-1 16,4-3 2-16,1 0 0 0,2 2 1 0,-2-3-2 15,1 5 1-15,-4 2 0 0,4-2-2 0,-4 1-10 0,0 0-12 16,2 3-18-16,-12 2-15 0,20-4-15 0,-11 2-13 16,-9 2-14-16,19 0-20 0,-10 2-7 0,-9-2-12 15,18 1-22-15,-9 2-39 0,-9-3-145 0,18 1-373 16,-9 0 166-16</inkml:trace>
          <inkml:trace contextRef="#ctx0" brushRef="#br1" timeOffset="146716.41">23233 2977 178 0,'-4'18'205'15,"4"-18"-6"-15,-11 12-10 0,-1 0-11 0,5 2-12 16,-2-1-2-16,-2 2-9 0,2-3-11 0,-1 5-11 16,2 0-1-16,1-3-16 0,0 0-6 0,-1 4-11 15,2-1-2-15,0 7-12 0,0-7-4 0,5 1-9 16,-4-4-7-16,4 4-6 0,-1-4 0 0,2 0-7 15,-3 1-1-15,3-1-10 0,0-1-5 0,0 1-4 16,-1-4-1-16,1-10 1 0,0 20-6 0,0-11-1 16,0-9 2-16,0 17-2 0,0-17-12 0,4 13-15 0,-4-13-13 15,8 11-16-15,-2-6-22 0,3-1-23 16,-9-4-28-16,16 5-37 0,-1-5-42 0,-2-4-229 16,2-1-447-16,3 0 198 0</inkml:trace>
          <inkml:trace contextRef="#ctx0" brushRef="#br1" timeOffset="147425.2">23503 3079 112 0,'0'0'186'0,"0"0"-10"0,4-17-20 0,-1 9-10 0,-3 8-18 15,6-10-4-15,-6 10-9 0,6-10-11 0,2 6-8 16,-8 4-14-16,12-11-3 0,-5 5-8 0,2 1-3 15,-9 5-4-15,23-11-3 0,-15 6-6 16,0 2-2-16,-8 3-6 0,18-5-1 0,-9 3-5 0,-9 2-4 16,16-4-12-16,-16 4 5 0,11-2-9 0,-11 2-2 15,0 0 4-15,16 8-3 0,-16-8 3 0,7 11-4 16,-2-6 5-16,-5-5-1 0,3 19-5 0,-3-8-2 16,0 1 6-16,0 3 3 0,-3-3 2 0,-2 5 2 15,4-2-5-15,-4 3 1 0,0-3 3 0,-1 1-3 16,-2 2 1-16,1-2 0 0,-1 0-7 0,-2 0 4 15,-1 4-3-15,-2 0-2 0,1-5-3 0,2-1 2 16,-1 0-2-16,-1-2 1 0,0 1 0 0,0 0-5 16,-1-1 2-16,-1 0-2 0,1-4 0 0,4 2-2 0,-1-2-2 15,-4-2 0-15,7 0 1 0,-2-1 1 16,9-5-4-16,-17 7 1 0,10-3-1 0,7-4 2 16,-10 3 0-16,10-3-1 0,-11 3 4 0,11-3-2 0,0 0 0 15,0 0-1-15,0 0 2 0,-21-7-2 0,21 7-3 16,-4-10 0-16,4 10-2 0,0 0 1 0,0 0 2 15,6-20-6-15,-6 20 3 0,10-9-5 0,-1 2 3 16,-3 1-3-16,-6 6 1 0,19-7 3 0,-11 2 0 16,4 3-2-16,1-4 4 0,-1 2-6 0,-1 1 1 15,2 3-3-15,-1-4 5 0,3 3 0 0,1 1-2 16,-2 0 0-16,1 1 0 0,-3-1-1 0,-1 4 0 16,4-4 2-16,-6 2-2 0,5 2 2 0,-1 0 1 0,-2 0-1 15,-4-2 2-15,-7-2-11 0,19 8-8 0,-11-7-13 16,-8-1-9-16,13 6-12 0,-7-4-9 0,-6-2-5 15,14 4-10-15,-14-4-8 0,0 0-9 0,12 1-21 16,-12-1-15-16,0 0-12 0,19-7-51 0,-14 3-104 16,3-3-321-16,0 1 141 0</inkml:trace>
          <inkml:trace contextRef="#ctx0" brushRef="#br1" timeOffset="147763.14">24038 2862 76 0,'0'0'174'0,"0"0"-21"0,8-6-11 16,-8 6-9-16,9-6-9 0,-9 6-4 0,7-3-13 0,-7 3-5 15,0 0-3-15,0 0-10 0,20 5-3 0,-20-5-5 16,12 10-1-16,-6-2-5 0,1 2 2 0,0 1-3 15,1 3-5-15,-4 7 2 0,2-5 1 0,2 7-4 16,-7 1 0-16,4 0-2 0,-5 1-6 0,0 1-3 16,-5-2-1-16,4-1-3 0,-4 0-4 0,-1 0-7 15,-1-3 0-15,4-2-9 0,-3-2 0 0,0 2-3 16,0-4-2-16,-1 4-3 0,1-4 1 0,-2-1-4 16,1 2 0-16,-1-5-15 0,4 1-13 0,-2 0-17 0,3-2-22 15,-2-2-14-15,5-7-17 0,-7 15-30 16,2-9-20-16,5-6-20 0,0 0-29 0,0 12-164 15,0-12-366-15,0 0 163 0</inkml:trace>
          <inkml:trace contextRef="#ctx0" brushRef="#br1" timeOffset="148400.64">24411 3307 67 0,'0'0'208'0,"0"0"-22"0,9 13 2 0,-9-13-11 0,17 0-12 16,-7 0-5-16,-10 0-10 0,25-1-11 15,-7 1-8-15,-3-1-7 0,3-3-13 0,0 4-3 16,-2-1-14-16,-2-2-8 0,1-1-4 0,-2 4-10 0,-13 0-11 16,22-3-6-16,-11-1-2 0,-11 4-5 0,19-3-7 15,-19 3-7-15,11 0-16 0,-11 0-17 0,12-1-17 16,-12 1-29-16,0 0-20 0,0 0-28 0,0 0-21 15,0 0-23-15,16-2-44 0,-16 2-137 0,0 0-345 16,0 0 152-16</inkml:trace>
          <inkml:trace contextRef="#ctx0" brushRef="#br1" timeOffset="148134.43">24477 3121 160 0,'0'0'214'0,"9"-3"-13"0,-9 3-11 0,13-4-12 16,-13 4-7-16,14-2-14 0,-14 2-7 0,18 0-6 15,-18 0-9-15,19-4-6 0,-9 4-7 0,-10 0-5 16,20-1-9-16,-20 1-4 0,19 0-3 0,-5-4-11 15,-3 4-1-15,1-2-9 0,-12 2-2 0,26-4-7 16,-14 3-5-16,-3 0-8 0,3-1-4 0,-12 2-9 16,20-3 1-16,-6 1-6 0,-14 2-10 0,16 0 2 0,-7-2 2 15,-9 2-8-15,15-2-1 0,-15 2-5 16,15-1 1-16,-15 1-7 0,0 0-2 0,13-3-10 0,-13 3-11 16,0 0-21-16,0 0-14 0,0 0-20 0,0 0-2 15,0 0-15-15,0 0-23 0,0 0-18 0,0 0-22 16,0 0-17-16,0 0-25 0,-32 24-199 0,18-20-415 15,5-1 184-15</inkml:trace>
          <inkml:trace contextRef="#ctx0" brushRef="#br1" timeOffset="149759.94">25355 2706 73 0,'0'0'160'0,"0"0"-12"0,0 0-6 0,6-11-8 16,-6 11-1-16,0 0-8 0,6-9-11 0,-6 9-6 15,0 0-7-15,2-8-4 0,-2 8-10 0,0 0 0 16,0 0-7-16,0 0 1 0,0 0-3 0,0-13-2 15,0 13-2-15,0 0-1 0,0 0-7 0,0 0-6 16,0 0-3-16,0 0-8 0,0 0-6 0,0 0-1 16,0 0-5-16,0 0-6 0,0 0-4 0,0 0 1 15,0 0-4-15,0 0-1 0,-30 27-1 0,24-19-2 16,1 4 1-16,-4 2 3 0,3 1 1 0,-1 1 2 16,1 1-4-16,-4 3 3 0,7-6-2 0,-3 6-3 15,0 1 0-15,1-3 1 0,2 0 1 0,-4 2 0 16,2-2-5-16,4 5 0 0,-5-8 0 0,6 2 0 15,-6 1-4-15,4-4-2 0,1 0 1 0,-2 1-2 16,3-1 1-16,0 2 0 0,3-5-1 0,-3 4-3 16,0-3 1-16,0 2 1 0,1-3-4 0,-1-11 3 0,5 21-1 15,-2-11 0-15,0-3 1 0,0 0-1 0,-2 4-2 16,5-4 3-16,-6-7-4 0,12 14 1 16,-10-8 2-16,7 1-2 0,-9-7-3 0,12 9 2 0,-2-6 2 15,-10-3-3-15,13 7-1 0,-4-2 2 0,-1-2-1 16,4-1 1-16,-12-2-3 0,19 3 2 0,-8-3-1 15,-1 2 1-15,6-4-4 0,-16 2 7 0,23-1-4 16,-11-1 2-16,-3 0-3 0,-9 2 2 0,24-6-1 16,-15 3 1-16,1-1 0 0,-1 1 2 0,-9 3-7 15,18-10 5-15,-9 2-1 0,0 4-3 0,-5-2 3 16,2-1 2-16,-6 7-3 0,12-17 2 0,-7 10-4 16,-2 1 4-16,-3 6-5 0,6-15 3 0,-6 15-4 0,2-18 3 15,-2 11-2-15,0 7 2 0,0-13 0 0,0 13-4 16,-2-12 4-16,2 12-1 0,-6-12-6 15,0 5 3-15,6 7 2 0,-14-8-1 0,7 2-1 16,-2 1 2-16,9 5-4 0,-20-4 3 0,10 2-1 0,-2 0 0 16,12 2 0-16,-24-3 1 0,8 3 0 0,16 0 1 15,-21 3-3-15,10-3 3 0,-1 4-2 16,1-3 1-16,2 2-1 0,9-3-6 0,-23 5 1 0,16-2-12 16,-2 1-12-16,-3 2-12 0,4-1-17 0,8-5-7 15,-13 9-9-15,7-2-27 0,0 0-12 0,6-7-29 16,-6 11-9-16,6-11-51 0,-4 12-141 0,4-12-373 15,0 0 166-15</inkml:trace>
          <inkml:trace contextRef="#ctx0" brushRef="#br1" timeOffset="150062.59">26085 3069 27 0,'0'0'266'0,"0"0"-24"0,0 0-25 16,0 0-20-16,0 0-22 0,0 0-11 0,0 0-8 15,0 0-1-15,0 19-7 0,0-19-5 0,-11 19-9 16,2-5-13-16,2-1-14 0,-5 2-6 0,4 5-11 15,-1 0-7-15,-4 2-8 0,2-2-3 0,0 2-11 16,-3 0-5-16,2-2-22 0,2 3-26 0,-7 0-30 16,4-2-26-16,-2 0-34 0,2-1-40 0,2-5-54 15,-5 2-221-15,7-3-431 0,-5 0 191 0</inkml:trace>
        </inkml:traceGroup>
        <inkml:traceGroup>
          <inkml:annotationXML>
            <emma:emma xmlns:emma="http://www.w3.org/2003/04/emma" version="1.0">
              <emma:interpretation id="{A63FE3EF-B031-4FEC-B0FB-2A174571F0DC}" emma:medium="tactile" emma:mode="ink">
                <msink:context xmlns:msink="http://schemas.microsoft.com/ink/2010/main" type="inkWord" rotatedBoundingBox="27372,7544 30865,7237 30910,7746 27417,8054"/>
              </emma:interpretation>
            </emma:emma>
          </inkml:annotationXML>
          <inkml:trace contextRef="#ctx0" brushRef="#br1" timeOffset="151867.91">27046 2633 57 0,'0'0'148'0,"9"-7"-9"0,-9 7-16 0,0 0-5 16,5-8-2-16,-5 8-15 0,0 0 3 0,0 0-18 15,0 0 4-15,0 0-10 0,0 0-4 0,0 0-12 16,0 0-4-16,0 0-7 0,0 0 1 0,0 0-8 15,0 0 0-15,-22-5 3 0,22 5 2 0,-24 7 0 16,10-1 2-16,-1-3 1 0,2 2-2 0,-3 0 2 16,-1 0-3-16,2-2-2 0,2 4-5 0,-4-3 0 15,1 0-5-15,3 3-2 0,-4-5-6 0,2 7-2 16,2-3-3-16,-1-4 0 0,5 5-3 0,-1-3-5 16,1-1 1-16,-1 2-2 0,1 0-3 0,1 0-2 15,8-5 1-15,-16 9-3 0,16-9-2 0,-6 5-4 16,0 2 1-16,6-7 1 0,-8 10 0 0,8-10-3 15,-3 9 1-15,3-9-4 0,-3 15 0 0,3-15 3 0,0 0-1 16,3 12-1-16,-3-12 2 0,11 10-3 0,-2-7 0 16,1-1 2-16,-1 2-1 0,2-3 2 15,5 0-1-15,3 1-3 0,-2-2 3 0,2 0-4 0,7 1 4 16,-4-1-1-16,-3-3 0 0,1 3-2 0,-1 2 2 16,0-2-3-16,1-2 3 0,-4 2 0 0,-2-1-1 15,2 2 3-15,-7-1-4 0,-9 0 3 0,19 0-4 16,-19 0 0-16,14 2 2 0,-14-2-2 0,16 1 1 15,-16-1 1-15,14 6-3 0,-14-6 2 0,9 4-2 16,-2 1 1-16,-7-5 3 0,9 8 0 0,-9-8-2 16,0 0 2-16,3 14-3 0,0-9 1 0,-3-5-2 15,0 13 4-15,0-13 0 0,4 14 4 0,-4-14-3 16,-4 14-1-16,4-14-1 0,-3 14 3 0,0-7-4 16,-3 0 4-16,6-7 5 0,-10 14-2 0,-1-11 3 15,5 5 6-15,-7-1 2 0,4-4 1 0,-2 1 0 0,-1 2-7 16,12-6 8-16,-25 2 2 0,12 3-5 0,-4-5-1 15,1 5 1-15,2-3 1 0,-2 2-4 0,1-4 0 16,2 0-1-16,13 0 0 0,-23-4-1 0,13 8-2 16,10-4 0-16,-19-5 0 0,19 5-6 0,-17-1 2 15,17 1-4-15,-15-3-6 0,15 3-14 0,0 0-10 16,-16 0-14-16,16 0-11 0,0 0-19 0,0 0-10 16,-14 0-24-16,14 0-13 0,0 0-10 0,0 0-19 15,0 0-34-15,0 0-116 0,0 0-323 0,0 0 143 16</inkml:trace>
          <inkml:trace contextRef="#ctx0" brushRef="#br1" timeOffset="152223.63">27598 2558 107 0,'-10'5'209'0,"1"2"-11"16,-5 0-17-16,4 3-11 0,-2 1-13 0,-1-2-15 15,7 4-5-15,-2 1-11 0,2-2-9 0,-1 2-7 16,1 4-1-16,0-3-8 0,1 3-7 0,4-2-8 15,-4 0-7-15,5 0-5 0,3 1-5 0,-1 1-11 16,4-5 2-16,-6 1-7 0,6 0-9 0,1-2 3 16,-1-3-8-16,3 2-3 0,-1-1-1 0,1-3-4 15,4 1 3-15,-2-1-17 0,0 3-20 0,3-4-20 16,-5 1-28-16,1-3-27 0,-1-1-33 0,2-3-29 16,5 0-60-16,-16 0-153 0,19-2-381 0,-7 1 168 15</inkml:trace>
          <inkml:trace contextRef="#ctx0" brushRef="#br1" timeOffset="152755.93">27944 2669 147 0,'0'0'202'15,"3"-14"-12"-15,3 6-14 0,-6 8-12 0,5-11-16 16,1 4-10-16,-6 7-10 0,9-13-14 0,-6 6-12 16,1 2-7-16,-4 5-11 0,14-12-7 0,-9 7-4 15,1 0-9-15,-6 5-3 0,17-6-3 0,-10 3-9 0,-7 3-2 16,18-8-2-16,-10 6-4 0,-8 2 1 16,19-3-1-16,-7 3-8 0,-12 0 4 0,21 0 0 0,-21 0-7 15,19 0-5-15,-10 2 3 0,-9-2-1 0,17 4-5 16,-8-3 0-16,-2 6-2 0,-1-1-5 0,-6-6-1 15,7 11 5-15,-4-6-3 0,-3-5 2 16,3 16-1-16,-3-2 2 0,0-14-1 0,0 18 5 0,-6-7-2 16,-1 2-1-16,1 1 2 0,-1 0-4 0,-5 1 1 15,3-2-2-15,-8 5-3 0,-4-1-1 0,5-2-1 16,0-3-1-16,-2 5 1 0,1-5-2 0,4-6-1 16,1 4-2-16,1 0 0 0,1-4 1 0,1 1-4 15,2-1-1-15,-2-3 6 0,9-3-7 0,-11 10-4 16,11-10 11-16,-12 7-7 0,12-7 4 0,-6 4-1 15,6-4 1-15,0 0-3 0,-10 4 0 0,10-4 0 16,0 0 1-16,0 0 0 0,0 0-2 0,0 0-1 16,0 0 1-16,36-3-2 0,-20-1 6 0,1 3-6 15,2-2 2-15,0-1-6 0,-1 4 7 0,2-1-3 0,-3-1 0 16,3-1 2-16,-1 3-5 0,-2 0-9 16,-1-4-7-16,-4 4-17 0,4 4-13 0,-4-4-14 0,-12 0-20 15,21 0-18-15,-9-4-15 0,-12 4-19 0,21-2-25 16,-12 1-52-16,-2-3-127 0,5 2-367 0,0-5 162 15</inkml:trace>
          <inkml:trace contextRef="#ctx0" brushRef="#br1" timeOffset="153090.81">28486 2463 48 0,'0'0'180'0,"0"0"-22"0,0 0-25 0,0 0 6 0,12-11-9 15,-12 11-9-15,0 0-11 0,0 0-2 0,20 11 4 16,-11-6-8-16,-1 3-9 0,-2-1-2 16,3 0 1-16,-2 4-5 0,2 2 3 0,2 1-2 0,2-2-7 15,-4 4 3-15,-3 2-8 0,4 2-3 16,-4-2-9-16,3-1-3 0,-4 0-5 0,-2 1-1 0,-3-1-7 15,6 4-2-15,-9 3-4 0,6-2-5 0,-9-4-7 16,3-3-1-16,0 3-1 0,-2-2-1 0,-1 0 0 16,3 0-2-16,-3-2-10 0,-1-1-18 0,-2 0-20 15,5 2-15-15,-5-5-19 0,6 0-15 0,-3-2-28 16,3 2-28-16,3-10-20 0,-8 11-28 0,8-11-179 16,-3 9-380-16,3-9 169 0</inkml:trace>
          <inkml:trace contextRef="#ctx0" brushRef="#br1" timeOffset="153649.13">29005 2904 46 0,'19'5'229'0,"-19"-5"-10"0,19 0-13 0,-4-5-17 16,5 4-14-16,-1 0-13 0,1-3-14 0,0 0-12 16,6-3-13-16,1 4-9 0,-2-1-14 0,-6 2-10 0,1 1-11 15,-4 1-12-15,4-3-15 0,-10 2-23 0,-1 0-23 16,-9 1-31-16,19 1-29 0,-7 0-30 0,-12-1-45 15,11 3-58-15,-11-3-96 0,0 0-304 0,0 0 135 16</inkml:trace>
          <inkml:trace contextRef="#ctx0" brushRef="#br1" timeOffset="153475.41">29042 2689 18 0,'0'0'248'0,"0"0"-25"0,0 0-14 0,0 0-11 16,0 0-13-16,7-3-8 0,-7 3-16 0,0 0-9 16,17-5-11-16,-8 2-2 0,-9 3-5 0,16-3-5 15,-16 3-7-15,23 3-5 0,-16-6 0 0,9 3-5 16,-2 0-5-16,-2 0-5 0,1 0-7 0,5-4-6 16,-2 3-8-16,-2-1-6 0,2-1-13 0,1 2 0 15,-4-5-7-15,4 5-6 0,-7 1-4 0,-10 0-4 0,22-2-4 16,-13 2-8-16,-9 0 7 0,20-1-14 15,-20 1-3-15,12 0-15 0,-12 0-23 0,0 0-15 16,13 1-21-16,-13-1-13 0,0 0-9 0,0 0-20 0,0 0-17 16,0 0-28-16,0 0-23 0,0 0-21 0,-31 23-45 15,17-20-170-15,7 2-435 0,-8-2 193 0</inkml:trace>
          <inkml:trace contextRef="#ctx0" brushRef="#br1" timeOffset="155244.01">29806 2527 135 0,'0'0'237'16,"0"0"-12"-16,0 0-10 0,0 0-13 0,0 0-11 15,-12-8-14-15,12 8-11 0,0 0-14 0,0 0-14 16,0 0-5-16,-3-11-12 0,3 11-4 0,0 0-9 0,0 0-9 16,0 0-7-16,0 0-7 0,0 0-13 15,10-23-3-15,-10 23-10 0,5-7-5 0,-5 7-5 16,6-8-7-16,-6 8-4 0,8-9-4 0,-2 3-3 0,-6 6-6 16,14-8 0-16,-7 5-2 0,-7 3-5 0,17-5-4 15,-8 0 2-15,1 2 1 0,1 0-5 0,-11 3-2 16,19-4 1-16,-9 1-4 0,1 3-3 0,-11 0 1 15,16-1 0-15,-16 1-1 0,14-4-3 0,-14 4 1 16,13 4-1-16,-13-4-2 0,13 4 0 0,-7 2 0 16,-6-6 0-16,3 12 0 0,-3-12-1 0,3 16 1 15,-3-6-3-15,0 1 1 0,0 4 3 0,-6 1 3 16,-3 1-2-16,2-1 0 0,-2-1-2 0,-1 0 3 16,-7 3 0-16,10-2 4 0,-7 6-6 0,2-11 0 15,0 6 1-15,-2-4 0 0,2-1 1 0,0 2-2 16,1 2 4-16,-1-4-1 0,5-1-2 0,-4-2 2 15,4 1 0-15,0-3 0 0,-1 0 1 0,1-1-1 0,7-6-2 16,-12 9 1-16,7-2 0 0,5-7 0 0,0 0-1 16,-10 6 3-16,10-6-1 0,0 0 2 15,-6 7 2-15,6-7 0 0,0 0-6 0,0 0 4 0,0 0-4 16,0 0 2-16,0 0-1 0,0 0 1 0,0 0 0 16,0 0-4-16,0 0-5 0,21-22-3 0,-21 22-4 15,15-8 3-15,-5 3-5 0,-2 2-2 0,3-1 1 16,-11 4 2-16,17-6 0 0,-7 3 2 0,5-1-2 15,0 4 5-15,-3-4-5 0,1 4 7 0,2-1-1 16,-15 1 3-16,27 0-3 0,-10-1 2 0,-1 2 0 16,0-1 4-16,-7 0-5 0,6 0 0 0,-3 0-5 15,2 1-7-15,1-1-5 0,1 4-8 0,0 0-5 16,-5-2-11-16,4 1-8 0,1-1-7 0,-2 1-7 16,-1 0-20-16,-4 0-8 0,3 1-21 0,0-3-12 15,-12-1-23-15,16 1-46 0,-16-1-125 0,18-2-352 16,-18 2 157-16</inkml:trace>
        </inkml:traceGroup>
      </inkml:traceGroup>
    </inkml:traceGroup>
    <inkml:traceGroup>
      <inkml:annotationXML>
        <emma:emma xmlns:emma="http://www.w3.org/2003/04/emma" version="1.0">
          <emma:interpretation id="{17807880-E5E3-4F65-A403-C33C74295CC9}" emma:medium="tactile" emma:mode="ink">
            <msink:context xmlns:msink="http://schemas.microsoft.com/ink/2010/main" type="paragraph" rotatedBoundingBox="645,11147 9499,10877 9532,11957 678,1222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ACD9738-6132-4E60-B28F-874CBE9B0247}" emma:medium="tactile" emma:mode="ink">
              <msink:context xmlns:msink="http://schemas.microsoft.com/ink/2010/main" type="line" rotatedBoundingBox="645,11147 9499,10877 9532,11957 678,12227"/>
            </emma:interpretation>
          </emma:emma>
        </inkml:annotationXML>
        <inkml:traceGroup>
          <inkml:annotationXML>
            <emma:emma xmlns:emma="http://www.w3.org/2003/04/emma" version="1.0">
              <emma:interpretation id="{D81EE719-A761-4640-8518-A32215AF79D4}" emma:medium="tactile" emma:mode="ink">
                <msink:context xmlns:msink="http://schemas.microsoft.com/ink/2010/main" type="inkWord" rotatedBoundingBox="648,11242 2307,11191 2335,12090 676,12141"/>
              </emma:interpretation>
            </emma:emma>
          </inkml:annotationXML>
          <inkml:trace contextRef="#ctx0" brushRef="#br0" timeOffset="164700.84">-1 6767 73 0,'0'0'119'0,"0"0"-2"15,9-32-13-15,-9 32-5 0,0 0 3 16,0 0-2-16,4-10-12 0,-4 10-1 0,0 0-1 15,2-9 3-15,-2 9-9 0,0 0 0 0,0 0-6 0,0-15-4 16,0 15-11-16,0 0 0 0,0 0 3 0,0 0-6 16,-3-13-1-16,3 13 1 0,0 0-3 0,0 0 0 15,0 0 0-15,-3-17-2 0,3 17-2 0,0 0-1 16,0 0 7-16,0-11-7 0,0 11 0 0,0 0 4 16,0 0 1-16,0 0-3 0,0 0-3 0,0 0 4 15,0-14 2-15,0 14-5 0,0 0-2 0,0 0-6 16,0 0-7-16,0 0-1 0,0 0-5 0,0 0-4 15,0 0-1-15,0 0-2 0,0 0 5 0,0 0 7 16,0 0 3-16,0 0-2 0,-9 36 4 0,9-23 1 0,0 2 3 16,0-2-2-16,0 1 2 0,-2 3-1 0,-1-3 2 15,2 4-6-15,-1-1 0 0,2 0-5 16,-3-3-3-16,3 3-5 0,0-2 3 0,0-3 1 16,3 3-3-16,-1-6 2 0,-2 1-4 0,1 0-5 0,-1-10 0 15,5 18 0-15,-2-9 1 0,1 0-3 0,-4-9-1 16,8 12-1-16,-2-7 3 0,-6-5-7 15,18 7 7-15,-10-5-2 0,7-1-3 0,2 2 3 0,-2-3-8 16,0-3-12-16,1 0-8 0,-1-1-18 0,0 3-11 16,1-5-20-16,-7 2-19 0,2 1-16 0,-2-2-21 15,-2-1-34-15,-7 6-28 0,8-10-34 0,-8 10-226 16,-2-15-477-16,2 15 211 0</inkml:trace>
          <inkml:trace contextRef="#ctx0" brushRef="#br0" timeOffset="164998.97">105 6426 9 0,'-5'-18'279'15,"4"8"-15"-15,1 10-16 0,-5-16-14 0,4 6-13 0,1 10-13 16,0-15-12-16,0 15-17 0,1-15-10 0,-1 15-18 0,3-13-13 16,-3 13-16-16,0 0-15 0,2-14-6 0,-2 14-13 15,0 0-9-15,0 0-9 0,6-11-7 0,-6 11-10 16,0 0-10-16,0 0-16 0,0 0-16 0,0 0-29 16,0 0-25-16,26 18-21 0,-20-11-27 0,2 3-22 15,-2-3-32-15,1 6-23 0,1-2-55 16,-2-4-144-16,1 3-395 0,4 0 175 0</inkml:trace>
          <inkml:trace contextRef="#ctx0" brushRef="#br0" timeOffset="165459.93">379 6836 44 0,'0'0'202'0,"0"0"-14"0,0 0-9 16,0 0-8-16,25 9-9 0,-14-7-18 0,-11-2-1 15,18-2-11-15,-5 2-6 0,4 0-12 0,-3 0-9 0,-14 0-11 16,27-4-9-16,-9 3-9 0,-1 0-6 16,1-2-8-16,-5 6-5 0,2-6-10 0,-5 6-24 0,2-2-34 15,-12-1-30-15,17 0-11 0,-17 0-36 0,18 1-29 16,-11 2-61-16,-7-3-112 0,15-4-314 0,-15 4 139 16</inkml:trace>
          <inkml:trace contextRef="#ctx0" brushRef="#br0" timeOffset="165252.29">385 6583 136 0,'0'0'236'0,"7"6"-12"0,-7-6-10 0,0 0-12 16,0 0-14-16,12 5-15 0,-12-5-7 0,14 3-10 0,-14-3-7 15,12 3-8-15,-12-3-11 0,15 4-8 0,-5-4-8 16,-10 0-9-16,21 0-4 0,-9 1-13 16,3-2-7-16,-2 1-8 0,5 1-6 0,-1-1-11 0,0 0-1 15,0 0-8-15,2 0-1 0,-1 0-5 0,0 1-5 16,-3-1-5-16,0 2-8 0,-3 1-15 0,-3-3-14 16,-9 0-22-16,16 4-22 0,-8-2-23 0,-8-2-8 15,12 5-22-15,-12-5-20 0,3 9-26 0,-3-9-32 16,0 0-222-16,0 0-436 0,-21 16 193 0</inkml:trace>
          <inkml:trace contextRef="#ctx0" brushRef="#br0" timeOffset="166609.32">1113 6501 164 0,'0'0'207'0,"0"0"-10"0,0 0-13 0,0 0-10 16,0 0-9-16,-6-18-6 0,6 18-13 0,0 0 0 15,0 0-7-15,-8-8-7 0,8 8-8 0,0 0-6 16,0 0-14-16,-1-10-9 0,1 10-11 0,0 0-7 0,0 0-10 16,0 0-5-16,10-11-8 0,-10 11-2 0,17-7-7 15,-10 5-4-15,-7 2-5 0,20-5-4 0,-11 2-8 16,2 2-3-16,3 1 4 0,1 0-5 0,1 0-4 16,-2 0 0-16,-1 1 0 0,-3-1-5 0,-10 0-1 15,23 3-2-15,-14 1 0 0,-9-4 0 0,15 4-5 16,-8 2 5-16,-1-1-5 0,-6-5 4 0,8 12-3 15,-5-4 1-15,-3-8 0 0,-3 17-3 0,3-17 0 16,-5 21 4-16,-1-13-3 0,-1 5 3 0,-4-2-2 16,4-1 0-16,-2 4-4 0,-2-5 6 0,4-2-4 15,0 4 3-15,-4-3-4 0,4-1-4 0,1-2 6 16,6-5 0-16,-11 11-1 0,5-6-4 0,6-5 1 16,0 0 2-16,-10 8 0 0,10-8 0 0,0 0-3 15,-8 8 4-15,8-8-5 0,0 0 5 0,0 0 1 16,-4 7-2-16,4-7-1 0,0 0 1 0,0 0 0 0,0 0 2 15,0 0-3-15,0 0 2 0,0 0 0 16,30-4-1-16,-30 4-1 0,0 0-1 0,19-2 1 0,-19 2 0 16,14-1-2-16,-14 1 4 0,0 0-5 0,16 1 2 15,-7 1-2-15,-9-2 3 0,0 0-1 0,13 0 1 16,-13 0-1-16,9 5-1 0,-9-5-1 0,9 7 0 16,-9-7-1-16,11 7 2 0,-8-2 0 0,-3-5 1 15,10 9-1-15,-7-4 1 0,3 1-1 0,-6-6 5 16,9 10-6-16,-9-10 3 0,4 10-3 0,1-5 3 15,-5-5 5-15,6 11-3 0,-3-5 1 0,-3-6 8 16,0 0 5-16,0 17 1 0,0-17 2 0,0 0 1 16,-9 16-3-16,4-9 0 0,-2 1-4 0,-1 0-2 15,1-2 0-15,-5 4 1 0,0-3-6 0,2 1-12 16,-2 0-21-16,0 0-19 0,0 0-21 0,3-4-20 16,2 6-22-16,-4-5-30 0,11-5-26 0,-10 9-25 0,5-4-209 15,5-5-432-15,0 0 193 0</inkml:trace>
          <inkml:trace contextRef="#ctx0" brushRef="#br0" timeOffset="166816.26">1629 6781 146 0,'0'0'237'0,"9"8"-12"0,-9-8-14 0,4 9-17 16,-1 0-3-16,-1 1-16 0,-2 2-14 0,-2 3-16 15,1-3-11-15,-1 5-13 0,-1 1-12 0,-4-2-13 16,-1 6-7-16,-1 2-9 0,-4 0-10 0,-2 0-29 16,2 1-36-16,-1-4-28 0,1 2-33 0,-1-1-44 15,1 0-43-15,0 0-209 0,2-9-380 0,-1 0 168 16</inkml:trace>
        </inkml:traceGroup>
        <inkml:traceGroup>
          <inkml:annotationXML>
            <emma:emma xmlns:emma="http://www.w3.org/2003/04/emma" version="1.0">
              <emma:interpretation id="{1750311C-248E-4F38-8AD1-A760BDEC7FBD}" emma:medium="tactile" emma:mode="ink">
                <msink:context xmlns:msink="http://schemas.microsoft.com/ink/2010/main" type="inkWord" rotatedBoundingBox="3533,11059 4980,11015 5009,11972 3562,12016"/>
              </emma:interpretation>
            </emma:emma>
          </inkml:annotationXML>
          <inkml:trace contextRef="#ctx0" brushRef="#br0" timeOffset="168186.65">3022 6383 91 0,'0'0'122'16,"0"0"-10"-16,7-6-7 0,-7 6-10 0,0 0 2 0,0 0 0 15,0 0 0-15,0 0-5 0,0 0-4 16,6-10 0-16,-6 10-1 0,0 0-10 0,0 0 6 15,0 0 1-15,3-10-9 0,-3 10 0 0,0 0-6 0,6-7-3 16,-6 7 0-16,6-9-2 0,-6 9-8 0,8-8 3 16,-1 3 0-16,-7 5-4 0,10-11 1 0,-4 4-2 15,-1 1-1-15,4-1-2 0,-2 0-4 0,-1-3-2 16,2 3 0-16,-1 1-4 0,-7 6-2 0,12-14-5 16,-6 3 0-16,-1 3-4 0,-1 1-3 0,-4 7-4 15,6-17 0-15,-5 9-4 0,4-3-2 0,-5 11-3 16,0-13 0-16,0 13-5 15,-5-17 1-15,5 17 0 0,-7-14-1 0,1 8-3 0,6 6-2 0,-13-11-2 16,13 11 4-16,-15-4-6 0,15 4 0 0,-21-3 0 16,10 3 0-16,11 0-1 0,-16-4 0 0,16 4-3 15,-18 4 6-15,18-4-3 0,-15 3 0 0,6 0-1 16,9-3-2-16,-10 11 2 0,4-4 0 0,6-7 4 0,-8 11-4 16,2-2 1-16,5 2-1 0,1-11 1 15,-3 22-3-15,3-9 5 0,0 1 5 0,0 1 0 0,4-2 3 16,-1 3 0-16,-3-1 4 0,6 3 4 0,2 2 0 15,1-3 0-15,-2 6 4 0,1-5 4 16,-1-2 1-16,4 5 0 0,-4 4 1 0,2-2 1 0,-2 0 3 16,1 1-4-16,-2 0 1 0,-3 1 0 0,1-1 3 15,1 0-3-15,1 0 3 0,-6 0 0 0,1-1-2 16,1 1-2-16,1-5 1 0,-2-1-4 0,1 0 5 16,-2 2-2-16,0-4-2 0,3 1-2 0,-3 0-3 15,1-1-3-15,1-1-1 0,-2-1 1 0,3 1-3 16,0-2 1-16,1 0-4 0,-2-1 0 0,-1 1-2 15,4-2 2-15,-4 0-4 0,1 0-11 0,2 2-15 16,-2-6-17-16,1 6-16 0,-3-13-25 0,1 18-23 16,-1-11-27-16,0-7-24 0,-1 19-26 0,1-19-34 0,-3 16-230 15,3-16-478-15,-11 7 211 0</inkml:trace>
          <inkml:trace contextRef="#ctx0" brushRef="#br0" timeOffset="168759.39">2898 6821 209 0,'-9'-5'249'0,"9"5"-21"0,0 0-20 15,-13-6-19-15,13 6-25 0,0 0-14 0,0 0-17 16,0 0-11-16,0 0-13 0,0 0-13 0,0 0-5 0,0 0-7 15,0 0-11-15,47 10-8 0,-33-7-5 0,5 2-3 16,-2-2-13-16,8 0 1 0,2 3-3 16,3-2-6-16,-2-1-4 0,0 1-1 0,5 0-3 15,10-3-3-15,-5 2-2 0,-7-3-1 0,9 0-3 16,-13 1 0-16,4-2-6 0,-2 2 1 0,-2-2-1 16,2-2 0-16,0 2-2 0,-8 0 0 0,2-1-2 0,-5-1 1 15,2-1-2-15,-2-1 2 0,0 4-4 0,-4-4 4 16,1 2-3-16,-1-1 3 0,2 0 4 0,-7 1 2 15,0-1-2-15,0-2-1 0,-9 6 6 0,15-7 1 16,-8 2 0-16,-7 5 0 0,11-6-1 0,-11 6 1 16,4-10-6-16,-4 10 1 0,0 0-5 0,3-10 0 15,-3 10 0-15,0 0-3 0,-18-7-2 0,18 7 1 16,-20-4-2-16,6 1 2 0,-4 0-3 0,2 2 0 16,-4 1 0-16,1-3 2 0,0 6-3 0,-7-3 2 15,-1 0-1-15,2 0-2 0,1 0 3 0,5 0-3 16,-1 0-2-16,3 0 5 0,0 1-4 0,-1 2 0 0,5-2-4 15,-2 1 3-15,3-2 0 0,2 5-7 16,10-5-17-16,-20 6-21 0,11-4-10 0,2 3-14 0,7-5-17 16,-14 13-21-16,10-8-22 0,4-5-19 0,-2 12-24 15,2-12-200-15,0 0-403 0,12 15 179 16</inkml:trace>
          <inkml:trace contextRef="#ctx0" brushRef="#br0" timeOffset="169036.92">3802 6779 29 0,'0'0'232'0,"10"-5"-18"0,-10 5-22 0,14-2-15 16,-14 2-19-16,0 0-17 0,21 3-11 0,-14 0-12 16,-7-3-3-16,21 11-5 0,-12-8-3 0,0 3-6 15,-2-1-9-15,4 2-7 0,-1 3-8 0,1-3-1 16,-6-3-6-16,3 4-6 0,-2-2-7 0,1 0-4 15,1-1-5-15,-8-5-5 0,7 10-1 0,-7-10-6 16,11 9-2-16,-11-9 0 0,4 6-3 0,-4-6 4 16,0 0 14-16,6 5 7 0,-6-5 14 0,0 0-2 0,0 0-5 15,0 0-4-15,0 0-3 0,0 0-8 0,0 0 0 16,6-26-8-16,-1 20-5 0,-2-4-6 0,6-3-1 16,-5-1 0-16,5 0-5 0,0 3-3 0,0-3-2 15,3-3-10-15,1 6-8 0,-1-3-12 0,3 2-13 16,4-6-18-16,1 6-12 0,-5 0-17 0,3 4-15 15,1 1-11-15,-3 0-30 0,1 2-26 0,2-3-27 16,2 5-71-16,-3-4-138 0,1 5-423 0,-1 2 187 16</inkml:trace>
        </inkml:traceGroup>
        <inkml:traceGroup>
          <inkml:annotationXML>
            <emma:emma xmlns:emma="http://www.w3.org/2003/04/emma" version="1.0">
              <emma:interpretation id="{1ABF501B-BD7D-4487-B1F9-D39BE6F083B5}" emma:medium="tactile" emma:mode="ink">
                <msink:context xmlns:msink="http://schemas.microsoft.com/ink/2010/main" type="inkWord" rotatedBoundingBox="5437,11216 6959,11170 6985,12035 5463,12081"/>
              </emma:interpretation>
            </emma:emma>
          </inkml:annotationXML>
          <inkml:trace contextRef="#ctx0" brushRef="#br0" timeOffset="169570.93">4992 6620 32 0,'0'0'224'0,"0"0"-16"0,0 0-3 16,-5-12-15-16,5 12-10 0,0 0-8 0,0 0-10 15,-6-10-6-15,6 10-16 0,0 0-12 0,0 0-16 16,0 0-9-16,0 0-12 0,0 0-13 0,0 0-7 16,0 0-9-16,0 0-5 0,0 0-2 0,0 0-6 15,2 38-2-15,-2-28-2 0,3 6 1 0,3 0-1 16,-3-1 2-16,-3 2-4 0,1 3 0 0,2 0-5 15,0 2 4-15,2 2-7 0,-1-7 1 0,-1 6-5 16,5 0 0-16,-2-1-3 0,1 1 2 0,-1-5-9 16,0-1 0-16,-1 1-2 0,-1-1 1 0,2-2 1 15,-2 2-7-15,-1-2-4 0,3 1 3 0,0-2-2 16,-1-2 4-16,-2-3-6 0,-3 2 0 0,4-5-1 0,-4-6-1 16,2 15 1-16,-2-15 1 0,0 13 2 15,0-13 3-15,0 0 0 0,0 10 1 0,0-10-4 16,0 0 0-16,-14 9 1 0,7-6-1 0,7-3-1 0,-18 0 0 15,18 0 2-15,-25-1-5 0,8-1-6 16,4 0-8-16,-2-1-10 0,-1-3-13 0,-1 1-13 16,1-1-19-16,-1-1-19 0,-8-4-23 0,6 4-27 0,2 1-31 15,-2-9-35-15,-4 4-234 0,6-5-466 0,-1 1 206 16</inkml:trace>
          <inkml:trace contextRef="#ctx0" brushRef="#br0" timeOffset="169797.96">4816 6360 216 0,'7'-12'273'16,"5"-1"-22"-16,-4 2-19 0,4 2-23 0,0-2-22 15,-5 4-17-15,2 0-16 0,-2 1-13 0,-7 6-16 16,18-5-20-16,-9 4-8 0,-9 1-13 0,17 0-23 15,-17 0-27-15,16 8-33 0,-4-1-27 0,1 2-30 0,-2 0-60 16,-1 4-22-16,-1-1-196 0,5-2-363 0,-1 1 161 16</inkml:trace>
          <inkml:trace contextRef="#ctx0" brushRef="#br0" timeOffset="170036.93">5409 6566 80 0,'0'0'261'0,"0"0"-17"0,17 0-16 16,-17 0-17-16,0 0-17 0,24-2-13 0,-12 1-12 15,-12 1-11-15,22-1-11 0,-6-2-7 0,-2 0-13 16,5 2-9-16,-2-2-12 0,-1 3-8 0,0-1-13 16,1-2-6-16,-1 3-9 0,-1 0-7 0,2-3-4 15,-1 3-5-15,-3 0-7 0,1 3-5 0,1-3-10 16,-15 0-24-16,19 3-19 0,-11 1-21 0,-8-4-22 15,16 7-21-15,-14-3-22 0,-2-4-31 0,0 14-44 16,0-14-67-16,-12 13-127 0,4-8-396 0,-1 2 176 16</inkml:trace>
          <inkml:trace contextRef="#ctx0" brushRef="#br0" timeOffset="170212.46">5465 6781 150 0,'0'0'217'0,"0"0"-14"0,22 0-17 0,-22 0-19 0,27-6-17 16,-15 5-13-16,4-1-16 0,-1-3-6 0,3 4-16 16,-2 0-9-16,4-3-8 0,-4 2-11 0,1 1-19 15,-2-2-24-15,2 2-27 0,0-2-27 0,1 2-33 16,-2 1-34-16,1-2-52 0,-10 1-113 0,5-3-279 16,-12 4 123-16</inkml:trace>
          <inkml:trace contextRef="#ctx0" brushRef="#br0" timeOffset="170560.31">6058 6569 61 0,'3'-10'279'16,"3"2"-20"-16,5-3-12 0,-5-1-17 0,1 4-12 16,-1-5-18-16,4 2-16 0,2-3-15 0,-1 3-12 0,-5-1-14 15,7-2-13-15,-4 2-14 0,2 0-9 0,-5-1-14 16,4-1-11-16,-1 3-8 0,-3 0-5 0,1 3-7 15,-4-3-6-15,-3 11-5 0,9-13-6 0,-4 6-5 16,1 0-4-16,-6 7-5 0,4-11-2 0,-4 11-6 16,0 0-3-16,6-7-8 0,-6 7 3 0,0 0-5 15,0 0 0-15,0 0 1 0,0 0-6 16,0 0 4-16,0 0-4 0,0 0 0 0,0 0-1 0,-10 38-6 16,7-24 5-16,0 0-3 0,0 2 7 0,1 2 2 15,-1 0 0-15,2 4 2 0,2 1-1 0,2 0 3 16,-1 0-4-16,1-2 3 0,-3 3-1 0,3-6-1 15,0-1 3-15,1 4-3 0,1-3 1 0,-1 1 1 16,2-4-5-16,-6 1-21 0,6-1-23 0,2 1-39 0,-2-3-33 16,-2 1-36-16,5 0-55 0,-6-6-279 15,1 0-518-15,5-3 229 0</inkml:trace>
        </inkml:traceGroup>
        <inkml:traceGroup>
          <inkml:annotationXML>
            <emma:emma xmlns:emma="http://www.w3.org/2003/04/emma" version="1.0">
              <emma:interpretation id="{23CE0AD2-7386-452D-AC94-69E6098B371A}" emma:medium="tactile" emma:mode="ink">
                <msink:context xmlns:msink="http://schemas.microsoft.com/ink/2010/main" type="inkWord" rotatedBoundingBox="7805,11093 9504,11041 9524,11680 7824,11731"/>
              </emma:interpretation>
            </emma:emma>
          </inkml:annotationXML>
          <inkml:trace contextRef="#ctx0" brushRef="#br0" timeOffset="171495.91">7147 6617 140 0,'0'0'173'0,"-6"-9"-19"0,6 9-13 0,0 0-23 0,0 0-2 16,0 0-18-16,22-8-12 0,-22 8-1 15,17-3-4-15,-7 0-12 0,5 2-5 0,2-2-1 16,2 3-8-16,-3 0-7 0,7-1 2 0,1 1-2 0,1 1 1 15,-3-1-1-15,4 0 1 0,0 0-5 16,0 3 1-16,1 1-3 0,-2-3 2 0,0 1-1 0,-8-2-8 16,2 4-2-16,4-2 4 0,-4 0 1 0,-1 1-3 15,7 1-4-15,-5-2 1 0,5-1-3 0,-3 3-2 16,-1-2-1-16,-1 2 0 0,5-3 0 0,-6 1-3 16,-2-2 5-16,-1-2 3 0,1 1-4 0,0-2 4 15,-3 2-2-15,-1 1 6 0,1-4 0 0,-14 4 2 16,19-5 6-16,-13 1-2 0,3-1-6 0,-9 5 0 15,13-8-2-15,-10 0-3 0,-3 8-2 0,8-15-4 0,-8 9-3 16,0 6-1-16,-3-20-1 0,-2 11-3 16,2-3-4-16,-3 4-2 0,-1-2 3 0,-5 2-6 15,2 0 2-15,-7 1 0 0,2-1-5 16,-4 5-5-16,2-2-9 0,-5 2-13 0,-2 3-13 0,5 0-10 16,-1 0-16-16,1 3-14 0,3 1-16 0,-1-1-16 15,-2 4-35-15,7-5-21 0,-1 3-58 0,-1-3-117 0,5 0-367 16,-1 3 164-16</inkml:trace>
          <inkml:trace contextRef="#ctx0" brushRef="#br0" timeOffset="171060.51">7290 6168 87 0,'0'0'232'0,"0"0"-17"15,0 0-13-15,0 0-21 0,0 0-17 0,3-14-17 16,-3 14-15-16,0 0-11 0,0 0-9 0,0 0-3 15,0 0-6-15,0 0-2 0,0 0-6 0,17 31-2 16,-15-18 3-16,4 2 3 0,-3 1-5 16,2 3 0-16,-2-1-6 0,3 7 0 0,1-1-2 0,-1 0-4 15,0 1-5-15,-3-1-8 0,5 1 0 16,-2-1-3-16,-3-2-3 0,4 1-7 0,-4-5-1 0,0 3-6 0,3 2-4 16,-3-5-8-16,1-4 0 0,-1 4-4 0,0-1 2 15,0 0-8-15,0-3 2 0,-3 1-5 16,3-2-2-16,-3 1-5 0,0-4 4 0,0-10-7 15,-3 18 3-15,3-7-16 0,0-11-15 0,3 14-19 16,-3-14-12-16,-3 17-23 0,3-17-29 0,0 14-24 16,0-14-23-16,-3 11-28 0,3-11-32 0,0 0-62 15,-3 11-154-15,3-11-455 0,0 0 201 0</inkml:trace>
          <inkml:trace contextRef="#ctx0" brushRef="#br0" timeOffset="172367.36">8470 6237 36 0,'-6'-6'250'16,"6"6"-18"-16,-5-9-19 0,5 9-14 0,0 0-18 15,0 0-16-15,0-15-19 0,0 15-11 0,0 0-18 16,8-11-8-16,-8 11-12 0,9-9-9 0,-9 9-10 16,13-7-7-16,-13 7-6 0,14-5-9 0,-14 5-5 15,16-3-3-15,-7 3-9 0,3-1-2 0,-12 1-4 16,24 1-1-16,-12-2-4 0,-12 1-3 0,24 3-3 16,-8-2-2-16,-1 3-1 0,-5 2-1 0,4-4-2 15,-8 3-3-15,4 1-3 0,2-1 4 0,-4-1-6 0,0 3 1 16,1 1 0-16,-4-3-1 0,1 2-3 0,-6-7 1 15,6 13-3-15,-3-5 7 0,-3-8-3 0,0 13 2 16,0-13-1-16,-5 15-1 0,5-15-8 0,-7 15 9 16,1-9-2-16,6-6 0 0,-11 11-1 0,8-5 3 15,3-6-2-15,-7 11 0 0,7-11 0 0,-12 8-1 16,12-8-3-16,-6 6-1 0,6-6 0 0,0 0 1 16,-7 6-3-16,7-6 1 0,0 0-1 0,0 0 4 15,0 0-3-15,0 0 1 0,0 0-5 0,0 0 3 0,0 0-1 16,13 14 2-16,-13-14-1 0,0 0 3 15,17 1-3-15,-17-1-1 0,14 4 1 0,-14-4 3 16,14 1-5-16,-14-1 3 0,13 0-4 0,-13 0 2 16,14 5 0-16,-14-5-1 0,15 0 1 0,-15 0 0 0,13 5-1 15,-13-5 3-15,10 5-2 0,-1-2 2 0,-3 2-3 16,-6-5 1-16,8 10 0 0,-2-1 0 0,-3-2-2 16,1 0 2-16,2 2 0 0,-6-9 3 0,6 15 7 15,-4-6 6-15,-2-9 4 0,1 17 9 0,-1-17 6 16,-3 16 5-16,-6-7-2 0,2 1-3 0,-2-2-3 15,-5 3 0-15,0 0-5 0,-6-3 2 0,2 3-16 16,-4 0-21-16,2-4-30 0,-2 2-33 0,0 2-36 16,2-6-31-16,1 1-46 0,0-4-238 0,2 2-458 15,-2-3 202-15</inkml:trace>
        </inkml:traceGroup>
      </inkml:traceGroup>
    </inkml:traceGroup>
    <inkml:traceGroup>
      <inkml:annotationXML>
        <emma:emma xmlns:emma="http://www.w3.org/2003/04/emma" version="1.0">
          <emma:interpretation id="{AB81DEB6-5896-4BE8-A1E3-38A0D22DF5B9}" emma:medium="tactile" emma:mode="ink">
            <msink:context xmlns:msink="http://schemas.microsoft.com/ink/2010/main" type="paragraph" rotatedBoundingBox="5443,12315 30654,10434 30773,12039 5562,1392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188E205-28BA-4F5D-8FF6-B07AA2D8FE41}" emma:medium="tactile" emma:mode="ink">
              <msink:context xmlns:msink="http://schemas.microsoft.com/ink/2010/main" type="line" rotatedBoundingBox="5443,12315 30654,10434 30733,11494 5522,13375"/>
            </emma:interpretation>
          </emma:emma>
        </inkml:annotationXML>
        <inkml:traceGroup>
          <inkml:annotationXML>
            <emma:emma xmlns:emma="http://www.w3.org/2003/04/emma" version="1.0">
              <emma:interpretation id="{CA8A06CE-B716-4173-A2A4-7BDEB1C4ABB0}" emma:medium="tactile" emma:mode="ink">
                <msink:context xmlns:msink="http://schemas.microsoft.com/ink/2010/main" type="inkWord" rotatedBoundingBox="5443,12315 7314,12176 7392,13221 5521,13361"/>
              </emma:interpretation>
            </emma:emma>
          </inkml:annotationXML>
          <inkml:trace contextRef="#ctx0" brushRef="#br0" timeOffset="174525.48">5062 7441 233 0,'7'-11'279'0,"2"-3"-11"0,2 2-14 0,-7 4-17 16,1 1-18-16,-1-3-23 0,-4 10-21 0,11-10-19 16,-11 10-20-16,6-8-18 0,-6 8-8 0,0 0-15 15,6-6-18-15,-6 6-20 0,0 0-18 0,0 0-28 16,0 0-22-16,4 24-23 0,-4-24-19 0,0 20-32 0,0-11-39 15,5 4-28-15,-5 1-216 0,4-2-396 0,4 3 175 16</inkml:trace>
          <inkml:trace contextRef="#ctx0" brushRef="#br0" timeOffset="174266.53">5022 7734 135 0,'0'0'223'15,"0"0"-10"-15,0 0-13 0,-2-13-8 0,2 13-14 16,0 0-10-16,0 0-5 0,0 0-7 0,5-14-8 16,-5 14-7-16,0 0-14 0,3-10-8 0,-3 10-9 15,0 0-11-15,0 0-13 0,0 0-8 16,7-4-8-16,-7 4-7 0,0 0-7 0,0 0-7 0,0 0-7 16,0 0-3-16,12 19-3 0,-12-19-5 0,5 15 0 15,-5-4-5-15,0 3-1 0,0 0-1 0,1 0 0 16,-2 0-6-16,-1 3 4 0,4-2 1 0,-2 2-2 0,-2 1 2 15,2-2-6-15,0 2 3 0,-3-4-1 0,3 1-2 16,0 1 0-16,0 2 0 0,0-1-3 0,3-5 1 16,-3 4-2-16,3-2 1 0,-1 2 1 0,-1-3-2 15,2 0-2-15,4 2-2 0,-7-1 1 0,3-4-3 16,2 4 1-16,1-1 2 0,0 0 0 16,-3-4-2-16,7 4-2 0,-4-2 0 0,-3 0-1 0,3-2 0 15,2 0 0-15,-1 0 2 0,-1 0-3 0,0-1 2 16,-1 3 0-16,0-3-4 0,-2 2-2 0,3-7 2 15,-6-3 1-15,5 11-1 0,-5-11 0 0,1 13 2 16,-1-13 2-16,0 0-4 0,-13 16 6 0,6-11-1 16,-5-1 0-16,0 2-5 0,-2-2 0 0,-5-2 1 15,-1 1 0-15,4 3-1 0,-3-4 1 0,-1 0 0 0,2-2 1 16,0 0-2-16,1-3 3 0,-1 3-1 0,3-5-2 16,0 2-2-16,3-4 6 0,-1 0-9 15,1 0-11-15,0 0-12 0,4 0-24 0,-1-4-22 0,2-2-29 16,2 6-32-16,1-8-36 0,1 0-41 0,3-3-254 15,0-5-502-15,0 2 222 0</inkml:trace>
          <inkml:trace contextRef="#ctx0" brushRef="#br0" timeOffset="174968.28">5500 7948 35 0,'0'0'212'0,"0"0"-6"15,0 0-16-15,0 0-14 0,33 0-10 0,-22-2-11 0,5 0-17 0,2-2-10 16,0 1-11-16,1 1-13 0,10-3-8 0,-10 2-9 16,6 0-10-16,-1 1-8 0,-4 0-4 0,1 2-6 15,-4-2-12-15,3 2-20 0,-5 0-24 0,1 0-33 16,1 0-25-16,-17 0-38 0,20-2-42 0,-8 4-173 16,-1-6-332-16,-11 4 147 0</inkml:trace>
          <inkml:trace contextRef="#ctx0" brushRef="#br0" timeOffset="174822.67">5530 7737 106 0,'0'0'251'0,"0"0"-23"16,0 0-19-16,0 0-18 0,12 1-14 0,-12-1-10 16,14 0-13-16,-14 0-9 0,16-4-9 0,-16 4-8 15,19-4-10-15,-2 1-8 0,-5 0-13 0,4-2-3 16,-2 3-12-16,2-1-9 0,-3 1-7 0,4 1-5 16,-2 1-10-16,1-1-5 0,1 1-2 0,-8 1-3 15,2 0-11-15,1 1-6 0,0 1-18 0,-12-3-18 16,15 4-21-16,-6-1-21 0,-9-3-14 0,6 13-24 0,-3-7-25 15,-3-6-31-15,0 0-38 0,-13 20-169 0,1-14-383 16,-5 1 170-16</inkml:trace>
          <inkml:trace contextRef="#ctx0" brushRef="#br0" timeOffset="175374.96">6097 7735 197 0,'6'-9'242'0,"1"0"-8"0,-1-2-12 16,0 1-13-16,2 0-9 0,1-3-10 0,1 2-9 15,-4-1-12-15,3 0-9 0,2 0-13 0,-5-1-7 16,1 2-7-16,-1-2-11 0,1 1-9 0,-1 1-9 15,-3 2-6-15,2-1-9 0,-5 10 0 0,9-15-11 0,-6 8-3 16,-3 7-9-16,3-13-2 0,-3 13-9 16,0 0-3-16,4-9-4 0,-4 9-9 0,0 0-4 15,5-7-4-15,-5 7-7 0,0 0-1 0,0 0-4 16,0 0-1-16,0 0-7 0,0 0 4 0,4 38-2 16,-4-25-1-16,0 1-1 0,3 3 8 0,0 7-10 15,-3-7-1-15,5 4 1 0,-2 3-1 0,3-2-2 0,0 2 2 16,-5-2 1-16,5-1 0 0,0-4-2 0,0 7-12 15,-2-7-23-15,-1-2-22 0,3 1-28 0,-3 2-27 16,2 2-36-16,1-4-46 0,3-1-52 0,-3 0-260 16,7-3-538-16,6 5 238 0</inkml:trace>
          <inkml:trace contextRef="#ctx0" brushRef="#br0" timeOffset="176008.05">6600 7966 157 0,'19'-6'214'0,"-12"4"-12"0,5-3-15 0,-12 5-18 16,17-3-17-16,-17 3-15 0,13 1-12 0,-13-1-6 15,12 4-5-15,-12-4-8 0,6 11-1 0,-1-2-6 0,-5 3-11 16,-3 3-7-16,-2-2-10 0,-1 6-2 0,-3 3-9 16,-4-1-4-16,-1 3-5 0,-1 0-19 0,-8 4-25 15,6-5-28-15,-2-3-29 0,-1 8-29 0,4-7-30 16,0-2-43-16,-4-1-180 0,8-7-360 0,2 2 160 15</inkml:trace>
        </inkml:traceGroup>
        <inkml:traceGroup>
          <inkml:annotationXML>
            <emma:emma xmlns:emma="http://www.w3.org/2003/04/emma" version="1.0">
              <emma:interpretation id="{986F9B87-B83B-4E4A-B556-F105EB16CD46}" emma:medium="tactile" emma:mode="ink">
                <msink:context xmlns:msink="http://schemas.microsoft.com/ink/2010/main" type="inkWord" rotatedBoundingBox="8219,12587 10650,12406 10679,12791 8247,12972"/>
              </emma:interpretation>
            </emma:emma>
          </inkml:annotationXML>
          <inkml:trace contextRef="#ctx0" brushRef="#br0" timeOffset="177609.68">7547 7734 6 0,'18'1'230'0,"-18"-1"-16"16,10 4-16-16,-10-4-10 0,9 11-16 0,-2-5-9 16,-4 1-16-16,5 0-12 0,-5 4-9 15,3-2-10-15,-3 0-12 0,0 4-9 0,0 0-6 0,1-2-11 16,-1 0-8-16,0-1-3 0,-3 0-11 0,0-10-2 16,3 20-2-16,-6-9-9 0,3-11-3 0,0 18 0 15,0-18-8-15,-3 14-2 0,3-14-8 0,-3 10 1 16,3-10-6-16,0 0-4 0,-3 11 0 0,3-11-8 15,0 0-12-15,0 0-6 0,0 0-8 0,0 0-10 16,0 0 1-16,0 0 0 0,23-37-4 0,-11 26-7 16,-2-5-4-16,3-4 4 0,2 2 8 0,-1-2 3 15,5-2 4-15,-2 3 1 0,2-1 7 0,-3 2 14 16,1 2 8-16,-1-1 7 0,1 1 6 0,-3 3 15 16,0 0 6-16,-4 6 8 0,2-4 3 0,2 2 3 0,-8 1-7 15,1 5 3-15,-7 3-9 0,15-7-2 16,-15 7-4-16,7-4-6 0,-7 4 0 0,14-2-1 0,-14 2-6 15,0 0 0-15,16 13 0 0,-16-6-2 0,0-7 1 16,6 13 4-16,-3-2-6 0,0-4 0 0,0 3 0 16,0 0-3-16,-1 2 0 0,1-2 1 0,0-3-4 15,0 3 2-15,3-2-5 0,-6-8 3 0,3 17-2 16,1-13-2-16,2 3 2 0,-6-7-1 0,10 11 1 16,-7-5 0-16,-3-6-3 0,15 5 0 0,-15-5 0 15,18 2-2-15,-18-2-5 0,15 0 2 0,-15 0-1 16,20-6 2-16,-10 1-4 0,0-1-2 0,2-1-1 15,-1 0 2-15,-2-3-7 0,1 2 2 0,-1-3 4 16,-1 1 0-16,-2-2-1 0,-1 4 0 0,3-1 1 16,-2 0-1-16,-6 9 3 0,6-16 1 0,-2 10 1 15,-4 6 1-15,3-9-2 0,-3 9 2 0,6-7-5 0,-6 7 2 16,0 0 1-16,0 0-3 0,0 0 3 16,0 0 0-16,0 0 0 0,0 0 1 0,17 14-3 15,-17-14 5-15,3 17-4 0,0-8 1 0,0 0 2 0,1 5 2 16,2-3-3-16,0 4 1 0,0-2-3 0,1 3 4 15,2-2-1-15,2 0 4 0,-2-1-8 0,1-1 6 16,-1-1-2-16,5-1 0 0,-4-3-5 0,5 0-5 16,3-1-4-16,-3-1-1 0,-2-3-7 0,7 2 1 15,-7-3-2-15,2-1 1 0,3 0-1 0,-6-5 0 16,4-1 3-16,-2 1 0 0,2-4 3 0,-4 3 2 16,1-3 3-16,-2 0 1 0,1-3-5 0,-3 0 6 15,1 1 3-15,1-1 2 0,-2 4-3 0,-2 1 2 16,-1-1 2-16,0 0-1 0,-6 8 0 0,10-11-2 15,-4 7 4-15,-6 4-2 0,14-8 1 0,-14 8-2 16,0 0 2-16,12-3 0 0,-12 3 1 0,0 0 0 16,16 8 0-16,-16-8 3 0,10 11 0 0,-4-4 3 0,2-2-4 15,-2 3 5-15,1-3-5 0,2 2 2 0,0 0-3 16,-1-1 2-16,1 3-1 0,4-3 7 0,-2-3-1 16,0 3-3-16,0-5 0 0,7 3 2 0,-3-4-5 15,3 3 3-15,-5-3 2 0,3-3-1 0,1 2 0 16,-4-3 2-16,2 2-2 0,-4-2-3 0,-1 1-7 15,-1-1-1-15,0-2-12 0,-2-2 1 0,-7 8-1 16,12-14-4-16,-10 6-4 0,-2 8-1 0,1-19-6 16,-1 19-2-16,-3-17 2 0,-3 9 3 0,-3 1 7 15,9 7-1-15,-13-12-1 0,0 5 3 0,1 1 11 16,-2-1 5-16,-2 5 0 0,-1 1 13 0,4 1-2 16,-3 0 5-16,1 3 1 0,1 1 2 0,1 2 2 15,1-3-3-15,-2 2 0 0,7 2-1 0,-5-1-2 16,6 0 2-16,-1 3-1 0,4 0-3 0,3-9-1 15,-6 15 0-15,3-7 2 0,3-8 1 0,0 21-4 16,6-14 1-16,-6-7 1 0,6 17 2 0,0-10-3 16,1-1 3-16,6 2-4 0,-4-2-4 0,8-2-9 0,-4-2-1 15,2-1-10-15,2 3-6 0,-1-4-2 0,3 0-5 16,1 0 2-16,4-6 1 0,-8 2 1 16,9-3 2-16,-5 3 1 0,2-6-1 0,2-1 9 0,-12 4 0 15,4-4 1-15,-1-2 2 0,-4 3 1 0,-1-1 2 16,1-4 2-16,-5 5 11 0,5-3 10 0,-5-1 13 15,-4 4 8-15,4 0 7 0,0 2 11 0,-6 8 9 16,7-12 2-16,-7 6-6 0,0 6 0 0,0 0-3 16,6-11-10-16,-6 11-4 0,0 0-9 0,6-7 1 15,-6 7-6-15,0 0-1 0,0 0-6 0,0 0 3 16,0 0-4-16,8 25 4 0,-8-15-9 0,0-10 2 16,6 18-3-16,-3-9 1 0,-3 0 0 0,0-9 1 15,7 22-1-15,-4-14-2 0,3 4 0 0,-1-5-2 16,0 0-6-16,1 1-4 0,2-1-11 0,-2-1-3 15,0 0-6-15,-6-6-11 0,16 7-2 0,-5-7-7 0,-11 0-2 16,18 0 0-16,-18 0-2 0,19-7 3 0,-9 3 6 16,1-4-1-16,2-1 7 0,-1-1-3 0,3-1 6 15,-3-1 2-15,0-2 2 0,1 2 2 0,-1-2 5 16,2 0 2-16,-2 3 5 0,-2 0 15 0,1 0 2 16,-1 2 1-16,2-1 8 0,-5 3 4 0,-1 0 3 15,3 3 2-15,-9 4-1 0,14-7 1 0,-2 4 0 16,-12 3 1-16,16 0 0 0,-16 0 1 0,19 10 0 15,-5-5 4-15,-1 3 2 0,1 3 0 0,-1 1-1 16,-1-2-1-16,7 6-6 0,1-1 7 0,-1-1-5 16,-2 3 1-16,5-5-4 0,-3 4-2 0,-2-2-3 15,7 0 5-15,-9-4-5 0,-2 1-2 0,3 0-3 16,2-2-13-16,-4-1-16 0,-1 2-29 0,-2-5-17 16,-2 1-23-16,-2-1-23 0,-1 0-29 0,-6-5-26 0,13 3-223 15,-13-3-417-15,0 0 185 0</inkml:trace>
          <inkml:trace contextRef="#ctx0" brushRef="#br0" timeOffset="177845.93">9979 7558 115 0,'0'0'226'0,"0"0"-11"0,0 0-10 0,0 0 0 16,-33 13-6-16,21-6-10 0,2 4-10 0,-4 2-6 15,-3 4-15-15,0 1-11 0,1 0-15 0,-1-1-10 16,-2 1-13-16,0-1-7 0,-1 0-11 0,1 2-9 16,4-1-8-16,1-5-5 0,1 1-8 0,0-2-5 0,2 0-26 15,-1 1-16-15,3-2-31 0,-1-1-24 16,1 0-33-16,1-1-27 0,3-2-32 0,5-7-40 16,-6 12-230-16,6-12-436 0,0 0 194 0</inkml:trace>
        </inkml:traceGroup>
        <inkml:traceGroup>
          <inkml:annotationXML>
            <emma:emma xmlns:emma="http://www.w3.org/2003/04/emma" version="1.0">
              <emma:interpretation id="{46474ADA-8368-46A2-8915-1EA05333DB75}" emma:medium="tactile" emma:mode="ink">
                <msink:context xmlns:msink="http://schemas.microsoft.com/ink/2010/main" type="inkWord" rotatedBoundingBox="11050,12142 13244,11978 13304,12785 11110,12949"/>
              </emma:interpretation>
            </emma:emma>
          </inkml:annotationXML>
          <inkml:trace contextRef="#ctx0" brushRef="#br0" timeOffset="178555.63">10674 7198 158 0,'0'0'224'0,"0"0"-21"0,-13-11-11 15,13 11-15-15,0 0-11 0,0 0-8 16,-33 11-3-16,18-5-8 0,2 1-10 0,-4 0-9 0,1 0-5 16,-1 4-11-16,1-1-7 0,1-1-13 0,-3 1-6 15,3 2-8-15,-1-1-9 0,2 2-7 0,1-3-5 16,2-1-6-16,1 1-3 0,1 1-6 0,3-4-3 16,0 3-4-16,0-3-5 0,2 1 0 0,4-8-3 15,-5 17-6-15,5-17 3 0,2 18-7 0,-2-18 2 16,6 13-3-16,1-7 0 0,1-2-4 0,-1 4 0 15,1-1-1-15,2-1-1 0,-1-2-2 0,1 2 0 16,1 1-2-16,1-4 1 0,-2 2-4 0,-1-2 1 16,3 0-2-16,-5 2 1 0,2 0 1 0,2-2 0 0,-11-3-1 15,13 7-3-15,-7-5-2 0,-6-2 3 16,9 13-3-16,-9-13 5 0,5 9-2 0,-5-9 3 16,0 15-2-16,0-15 4 0,-8 18-1 0,2-9 2 0,0 0-3 15,-4 2 3-15,1 2-1 0,1-6 0 16,0 7 0-16,-1-4-3 0,1 1 3 0,-1-1-4 15,3-2-1-15,-1 0-1 0,-2 2-7 0,6-2-16 0,3-8-1 16,-8 13-11-16,5-4 0 0,3-9-4 0,0 11-10 16,0-11 4-16,9 13 0 0,-9-13 1 15,11 9 1-15,-1-3 6 0,-2-3 4 0,4 3-1 0,-2-5 9 16,0 1 0-16,-1 0 1 0,2 3 2 0,-1-4 5 16,2 4 9-16,-1-2 2 0,-4 3 7 0,2-2 3 15,-1 3 6-15,-3-1 3 0,1 1 8 0,0 1 1 16,0 0-1-16,-1 0 3 0,-5 3-2 0,0 1-5 15,3 1-1-15,-3 2-1 0,0-2 2 0,-3 1-5 16,0 1-15-16,1-4-29 0,2 0-24 0,-6 3-40 16,5-5-48-16,1-9-52 0,-5 17-184 0,5-17-411 15,2 16 183-15</inkml:trace>
          <inkml:trace contextRef="#ctx0" brushRef="#br0" timeOffset="179228.56">10844 7534 101 0,'0'0'245'16,"28"-19"-14"-16,-20 15-10 0,-8 4-12 0,18-7-14 15,-9 3-8-15,4 2-13 0,4-5-13 0,-3 1-8 0,3 1-9 16,2 1-13-16,5-3-11 0,-4 1-15 16,0 1-8-16,0 1-10 0,-1 2-7 0,-2-1-10 15,0 3-11-15,-2 0-5 0,3 0-21 0,-6 3-26 0,-1-3-24 16,1 2-26-16,-12-2-20 0,19 4-32 16,-12 0-33-16,1-1-22 0,-8-3-42 0,12 4-171 15,-12-4-393-15,0 0 174 0</inkml:trace>
          <inkml:trace contextRef="#ctx0" brushRef="#br0" timeOffset="179747.05">11463 7361 148 0,'0'0'214'0,"0"0"-20"0,0 0-18 0,0 0-22 0,0 0-14 16,0 0-14-16,0 0-3 0,0 0-10 0,0 0-9 15,0 0-3-15,0 0-9 0,0 0-10 0,-7 35-4 16,7-35-8-16,3 14-8 0,-3-14-4 0,3 14-3 15,-2-4-6-15,-1-10 1 0,9 15-7 0,0-6-1 16,-2-2-3-16,4 0-6 0,-2-2 3 0,0 1-3 16,1-1-6-16,5 0-2 0,0-2-1 0,1-1-3 15,1-4-2-15,1 4-5 0,-2-2 0 0,0-2 0 16,1 0 1-16,-1-1-16 0,-5 0 7 0,5-2-9 16,-2-1-1-16,-4-1-5 0,3-1 2 0,-4 2-7 15,0-4 5-15,-1 3 1 0,-2-2-3 0,-2 0-3 16,-1-2 3-16,-3 11-2 0,0-17 3 0,-1 7-1 15,1 10 1-15,-8-18 3 0,2 11-1 0,-1-3 5 16,1 0 9-16,-2 3 2 0,-4-1 4 0,4 2 2 0,8 6-2 16,-20-8-2-16,10 5-1 0,-2 3-1 0,-2-2-3 15,14 2 2-15,-18 0 0 0,18 0-1 16,-22 5-3-16,13-1 0 0,-4 2-9 0,1 3-10 0,3-2-10 16,1 0-16-16,-2 4-16 0,2-2-17 0,1 1-28 15,4-3-14-15,3-7-26 0,0 13-185 0,0-13-355 16,9 15 157-16</inkml:trace>
          <inkml:trace contextRef="#ctx0" brushRef="#br0" timeOffset="180186.98">11833 7408 53 0,'0'0'247'0,"0"0"-21"0,0 0-26 0,0 0-17 0,0 0-19 16,0 0-22-16,7-5-12 0,-7 5-16 15,0 0-12-15,0 0-8 0,12 12-11 0,-12-12-6 0,3 9-6 16,5-3-8-16,-8-6-5 0,10 11-6 0,-4-5-6 16,-3 1 2-16,8-2-6 0,-4 1-3 0,0-1-4 15,1 2-7-15,2-4 3 0,-10-3-2 0,18 3-5 16,-1-1 4-16,-4 1-5 0,0-2-3 0,2 1 1 16,-1-4-6-16,2-2 1 0,-7 0-1 0,5 0 0 15,1-1-4-15,-2-1-5 0,-1-2 5 0,-2-3 0 16,-1 2-5-16,0-2 2 0,0-1 1 0,-1 0-1 15,-2-1-2-15,-3 2-2 0,0-3 3 0,-3 2-3 16,0 12 0-16,-5-22 1 0,1 14-1 0,-2-4 1 16,-2 5 4-16,1-2-3 0,-2 2 4 0,9 7-2 15,-20-7-1-15,8 4-1 0,-1 2 0 0,-2 1 1 16,-1 1-4-16,1 2 0 0,0 2 2 0,-2-2-4 16,4 4 1-16,4-1 2 0,-3 1-8 0,0 1-11 0,3 1-11 15,0 0-10-15,-1-1-21 0,4 2-17 0,0-1-20 16,1 1-13-16,3-3-32 0,2-7-19 15,-3 18-177-15,3-18-364 0,0 0 162 0</inkml:trace>
          <inkml:trace contextRef="#ctx0" brushRef="#br0" timeOffset="180370.63">12580 7372 86 0,'0'0'231'0,"10"7"-20"0,-8 0-4 0,-2-7-8 15,-3 18-14-15,-1-6-13 0,-2 3-9 0,-2 1-13 16,-5 6-23-16,-2 0-6 0,-3 2-11 16,-4 4-10-16,-2 0-17 0,-2 3-32 0,4-2-37 0,-2-2-45 15,5-4-45-15,2-3-51 0,-1 0-203 0,8-6-357 16,-5-3 158-16</inkml:trace>
        </inkml:traceGroup>
        <inkml:traceGroup>
          <inkml:annotationXML>
            <emma:emma xmlns:emma="http://www.w3.org/2003/04/emma" version="1.0">
              <emma:interpretation id="{A74C5183-24A3-4F7E-BF31-3B1030965157}" emma:medium="tactile" emma:mode="ink">
                <msink:context xmlns:msink="http://schemas.microsoft.com/ink/2010/main" type="inkWord" rotatedBoundingBox="13747,11827 15934,11664 15983,12317 13796,12481"/>
              </emma:interpretation>
            </emma:emma>
          </inkml:annotationXML>
          <inkml:trace contextRef="#ctx0" brushRef="#br0" timeOffset="183366.71">13077 6995 90 0,'0'0'171'0,"0"0"-12"0,0 0-16 0,3-13-23 15,-3 13-4-15,0 0-5 0,15-12-8 0,-8 8-6 16,5 2-3-16,-3-4-9 0,4 1-2 0,4 1-4 16,-1 1-3-16,1-1-4 0,-1-2 3 0,2 3-4 15,-2-2-1-15,2 4-4 0,0-1-9 0,-3-1-1 16,0 3-3-16,-5 0-9 0,-10 0-2 0,17 3-7 15,-17-3-2-15,16 4 1 0,-10 3 3 0,-6-7 2 16,5 15-1-16,-2-7 1 0,-3-8-3 0,1 19-2 16,-2-6 1-16,1-13-1 0,-5 24-3 0,2-13-5 15,0 2 1-15,0 0-4 0,-3-3-6 0,2 1 4 16,-2 2-3-16,-2-5-2 0,2 7-9 0,-1-7-21 16,-1 6-30-16,2-6-10 0,-1 3-32 0,1-2-30 15,0 1-30-15,3-2-46 0,-6-3-152 0,9-5-372 16,0 0 165-16</inkml:trace>
          <inkml:trace contextRef="#ctx0" brushRef="#br0" timeOffset="182987.22">13096 7020 166 0,'0'0'215'0,"0"0"-16"0,0 0-13 0,0 0-17 0,-1-12-14 16,1 12-10-16,0 0-16 0,0 0-10 0,0 0-14 15,0 0-9-15,0 0-12 0,0 0-9 0,0 0-8 16,0 0 0-16,0 0-3 0,0 0 5 0,0 0 0 16,0 0 0-16,-5 39-8 0,8-24 6 0,-6 1-3 15,3-1-5-15,0 1-4 0,5 7-4 0,-5-4-4 16,1 4-5-16,5 0 1 0,-1 2-4 0,0-1-3 15,0-3 1-15,1-3-6 0,0 3-2 0,0-4-6 16,0 1 1-16,1-4-1 0,1 3-3 0,-1-4-3 16,-1 1 2-16,2 1-3 0,-4-2-3 0,2-1 1 0,-3-2-2 15,3-3-4-15,-2 2-13 0,-2-1-11 16,-2-8-20-16,1 16-18 0,-1-16-6 0,-1 15-21 16,-5-7-26-16,0 0-24 0,-1 1-17 0,-1-4-23 0,1 1-57 15,7-6-116-15,-21 5-372 0,9-5 165 0</inkml:trace>
          <inkml:trace contextRef="#ctx0" brushRef="#br0" timeOffset="183683.93">13876 6878 157 0,'0'0'217'0,"6"-8"-17"0,-6 8-9 0,0 0-17 16,0 0-12-16,0 0-8 0,0 0-12 0,0 0-6 15,0 0-5-15,-31 1-6 0,31-1-7 0,-18 12-6 16,7-1-6-16,-1-1-1 0,1 3-10 0,3-1-2 16,-2 2-5-16,2 1-9 0,-1-2-4 0,3 1-6 15,2 0-4-15,-1 3-4 0,2-1-10 0,3-2-5 16,0 2-3-16,3-1-1 0,-1 2-2 0,1-1-3 15,3 1-7-15,-2-3 3 0,4 1-7 0,-1 2-12 16,-1-7-29-16,2 5-25 0,2-2-35 0,-1-1-31 16,-2 0-26-16,4-4-34 0,-1-2-33 0,-4 2-215 0,5-5-449 15,-11-3 198-15</inkml:trace>
          <inkml:trace contextRef="#ctx0" brushRef="#br0" timeOffset="184090.26">14064 7150 233 0,'6'-16'253'16,"-2"7"-13"-16,1 1-20 0,-1-2-13 0,4-1-13 16,-4 1-14-16,4-1-9 0,-5 1-12 0,7-3-16 15,-4 2-13-15,2 0-17 0,-2-3-4 0,1 3-12 16,-2 1-5-16,-1 0-13 0,2 2-2 0,-2-5-9 16,2 2-9-16,-3 1-6 0,2 0-5 0,-5 10-6 0,6-13-2 15,-6 13-6-15,6-13-4 0,-6 13-1 0,0 0-1 16,1-10-10-16,-1 10-2 0,0 0-2 0,0 0-3 15,0 0-5-15,0 0 1 0,0 0-3 0,0 0 1 16,0 0-2-16,0 0 5 0,5 32-1 0,-5-19 2 16,-3 2-7-16,6-2 9 0,-6 1 0 0,6-1 1 15,-2 3-4-15,-1 1 2 0,2-3-2 0,2 4 1 16,-1-3-3-16,2 1-1 0,-2 0 0 0,1 0 4 16,1-2-1-16,-1 3-3 0,1-3-9 0,-1-1-18 15,-3 1-25-15,1-4-16 0,2 1-20 0,-2-4-19 16,-2-7-17-16,4 13-21 0,-1-5-18 0,-3-8-11 15,0 0-41-15,8 7-162 0,-8-7-402 0,0 0 178 16</inkml:trace>
          <inkml:trace contextRef="#ctx0" brushRef="#br0" timeOffset="184292.93">14432 6792 10 0,'0'0'193'16,"0"0"-16"-16,14 0-7 0,-14 0-16 0,0 0-11 16,18 7-10-16,-8-1-7 0,4 3-4 0,-6 1-7 15,3 0 0-15,-2 3 3 0,7 6-8 0,-7-5-1 16,3 4-4-16,-3 4-3 0,-1-6-2 0,2 6-10 16,-3-6-5-16,1 0-3 0,-4 3-9 0,-2-2-8 15,-1 1-3-15,2 0-6 0,-6-2-2 0,3 2-12 16,-3 0 3-16,-3-1-4 0,0 3-6 0,0-2-24 15,1-4-19-15,-3 1-29 0,1-2-23 0,1-1-31 16,-3-2-28-16,3 0-30 0,0-4-54 0,6-6-160 16,-11 6-393-16,11-6 174 0</inkml:trace>
          <inkml:trace contextRef="#ctx0" brushRef="#br0" timeOffset="184597.12">14828 7063 102 0,'0'0'237'0,"13"-6"-16"0,-3 4-13 0,-10 2-12 15,21-4-13-15,-7-1-11 0,1 2-13 0,3 1-6 16,1 0-15-16,0-1-10 0,2 0-11 0,-1 3-9 16,5-1-12-16,-1-1-5 0,-5 2-11 0,8-4-7 15,0 4-7-15,-2 0-8 0,-5 0-6 0,5 0-6 16,-9-3-3-16,2 3-11 0,0 0-23 0,-7-2-24 15,-11 2-30-15,19 5-15 0,-12-5-26 0,-7 0-23 16,0 0-13-16,0 0-22 0,0 0-26 0,0 0-167 0,0 0-363 16,0 0 161-16</inkml:trace>
          <inkml:trace contextRef="#ctx0" brushRef="#br0" timeOffset="184746.72">15054 6943 54 0,'-16'-1'211'0,"16"1"-20"0,0 0-22 15,0 0-14-15,0 0-8 0,-11 7-7 0,11-7-3 16,0 0-7-16,0 15 3 0,0-15-7 0,5 17-8 16,-1-9-5-16,1 5-5 0,4-2-6 0,-2 2-16 15,1-2 1-15,-2-1-10 0,3 4-7 0,-3-5-7 16,1 4-5-16,0-4-7 0,-1 2-4 0,0-2-19 16,0-1-29-16,0-1-29 0,-3 4-29 0,2-4-34 15,1 0-44-15,-6-7-43 0,6 14-171 0,-6-14-379 16,9 4 169-16</inkml:trace>
        </inkml:traceGroup>
        <inkml:traceGroup>
          <inkml:annotationXML>
            <emma:emma xmlns:emma="http://www.w3.org/2003/04/emma" version="1.0">
              <emma:interpretation id="{F48A6335-7F4C-4593-9C8C-F42FB4D8CFB2}" emma:medium="tactile" emma:mode="ink">
                <msink:context xmlns:msink="http://schemas.microsoft.com/ink/2010/main" type="inkWord" rotatedBoundingBox="16251,11544 19636,11291 19687,11971 16302,12223"/>
              </emma:interpretation>
            </emma:emma>
          </inkml:annotationXML>
          <inkml:trace contextRef="#ctx0" brushRef="#br0" timeOffset="186802.92">16763 6772 103 0,'0'0'195'0,"0"0"-10"0,0 0-14 16,0-14-6-16,0 14-16 0,0 0-8 16,0 0-7-16,-1-15-13 0,1 15-7 0,0 0-10 0,0 0-13 15,6-13-9-15,-6 13-7 0,4-7-6 0,-4 7-10 16,0 0-5-16,15-13-4 0,-7 9-6 0,1 3-7 16,3-3-2-16,0 2-3 0,2-3-4 0,1 4 0 15,3-3-3-15,8 1-3 0,-7 3-9 0,-3-2 3 16,2 2 3-16,2 2-6 0,-5 1-3 0,0-1 0 15,-5 1-1-15,0-2-2 0,1 3-1 0,-11-4 1 16,15 7-1-16,-8-1-1 0,-7-6 0 0,9 11 1 16,-9-11 1-16,3 12 6 0,-3-12 1 0,0 0 6 15,-7 20-5-15,-1-14 5 0,1 1 1 0,-4 4-2 16,2-1-1-16,-3-2 0 0,3-2-3 0,-2 0-2 16,-3 2 3-16,4-2-4 0,-1 0-4 0,1-1 2 15,-2 1-4-15,3-1 2 0,1 1-1 0,8-6-2 0,-11 5 2 16,11-5-1-16,-12 4 0 0,12-4-1 0,0 0-5 15,-8 6 2-15,8-6 2 0,0 0-2 0,0 0 1 16,0 0-1-16,0 0-2 0,0 0 3 0,0 0-3 16,0 0 2-16,0 0-2 0,0 0 1 0,31 3 1 15,-31-3-4-15,17 0 2 0,-17 0 1 0,22-7-1 16,-14 5 4-16,-8 2-5 0,16 0 0 0,-16 0-2 16,17 0 4-16,-17 0-2 0,13 2 1 0,-13-2 0 15,10 1 0-15,-10-1-3 0,15 6 0 0,-15-6 1 16,9 4-1-16,-9-4 3 0,6 7-1 0,-6-7-3 15,6 7 1-15,-6-7 3 0,6 11-2 0,-3-5 1 16,-3-6 1-16,2 12 0 0,-2-12 3 0,0 12-6 16,0-12 4-16,0 0 0 0,-3 15 4 0,3-15-1 0,-6 10 3 15,0-4 0-15,6-6 8 0,-12 11 1 16,3-7 0-16,1 0-2 0,-4 0 0 0,3-1-3 0,-2 1 4 16,-4 2-1-16,0-4 1 0,1 3-7 0,1-1 1 15,4-2-1-15,-3 2 0 0,12-4 2 0,-21 1-3 16,12-1-2-16,9 0 1 0,-18 3-3 0,18-3 0 15,-15 3-8-15,15-3-17 0,-12 1-16 0,12-1-18 16,-12 3-17-16,12-3-24 0,0 0-25 0,0 0-17 16,0 0-30-16,0 0-203 0,0 0-403 0,0 0 178 15</inkml:trace>
          <inkml:trace contextRef="#ctx0" brushRef="#br0" timeOffset="187063.94">17405 6871 47 0,'0'0'245'0,"19"-5"-19"16,-10 5-14-16,0-4-13 0,7 2-13 16,-16 2-15-16,26-1-13 0,-17-2-15 0,3 3-12 0,-12 0-14 15,20 0-9-15,-8 3-14 0,-12-3-8 0,20-3-8 16,-11 6-7-16,-9-3-9 0,19 3-6 0,-11-2-8 15,1 2 0-15,2 0-5 0,-11-3-13 0,17 4-13 16,-8-1-17-16,-2 1-21 0,-7-4-22 0,15 5-20 16,-9-3-30-16,-6-2-25 0,12 7-27 0,-12-7-63 15,12 2-107-15,-12-2-340 0,0 0 151 0</inkml:trace>
          <inkml:trace contextRef="#ctx0" brushRef="#br0" timeOffset="187421.17">17892 6786 5 0,'0'0'234'15,"6"-11"-23"-15,-6 11-14 0,11-10-17 0,-8 3-21 16,4 0-12-16,-7 7-13 0,11-14-8 16,-8 7-13-16,3 0-9 0,0-3-15 0,0 2-7 0,-2-2-8 15,0 3-6-15,-4 7-5 0,11-17-9 0,-8 10-2 16,-3 7-7-16,10-12 1 0,-10 12 0 0,3-12-3 15,-3 12-3-15,5-5-8 0,-5 5 1 0,0 0-8 16,6-7-5-16,-6 7 0 0,0 0-2 0,0 0 2 16,0 0 5-16,0 0 4 0,0 0-3 0,-14 27 11 15,10-18-2-15,-2 5 5 0,4-1 4 0,-1 1-1 16,-1 0-1-16,-1 2-2 0,4-1 1 0,-1 1-2 16,2-1-3-16,0 1 0 0,2 1-5 0,-2-2-5 15,-2 1-1-15,2-1 0 0,2 1-4 0,-1-1-4 0,-1-1 1 16,3 1 6-16,-3-2-8 0,0-4-10 15,0-9-15-15,2 18-22 0,-1-8-24 0,-1-10-27 16,3 18-22-16,-3-18-27 0,0 13-36 0,0-13-29 0,3 12-209 16,-3-12-438-16,0 0 193 0</inkml:trace>
          <inkml:trace contextRef="#ctx0" brushRef="#br0" timeOffset="187774.54">18322 6527 76 0,'0'0'190'0,"0"0"-10"0,0 0-10 16,0 0-16-16,28 16-5 0,-22-8-6 0,2 5-8 16,4 3 3-16,2 1-4 0,0 1-5 0,2 3-1 15,-2 0-6-15,-2 0-6 0,3 0-5 16,-2 0-6-16,-1 0-13 0,-2 3-8 0,-1-4-8 0,-1 2-8 16,-2-5-3-16,-3 0-6 0,-3 1-9 0,-2-1-3 15,1 3-3-15,-4-4-2 0,-2 5-14 0,-5-1-22 16,-2 1-26-16,0-5-31 0,-4 2-28 0,0-3-28 15,4-1-36-15,-1-3-37 0,1 2-198 0,0-6-408 16,-2-3 182-16</inkml:trace>
          <inkml:trace contextRef="#ctx0" brushRef="#br0" timeOffset="189305">18786 6387 163 0,'0'0'163'0,"0"0"-11"0,0 0-5 16,-11-10-15-16,11 10-3 0,0 0-10 0,0 0-9 15,0 0-12-15,0 0-7 0,-7-5-9 0,7 5-4 16,0 0-14-16,0 0-6 0,0 0-10 0,0 0 1 15,0 0-7-15,0 0-4 0,0 0-3 0,0 0-4 16,0 0 0-16,0 0-4 0,0 0-1 0,0 0-2 0,18 30-5 16,-11-24 0-16,-1-1-6 0,2 1 2 0,-2 1 3 15,2 3-2-15,4-6-1 0,2 3 1 0,-7 0 0 16,10 0 2-16,-8 0 5 0,3-3-3 0,-5 0 0 16,2 3-1-16,1-1-4 0,-2-3-2 0,-8-3 3 15,12 9-3-15,-12-9 1 0,9 6 0 0,-9-6-14 16,10 6 11-16,-10-6-1 0,6 5-2 0,-6-5-5 15,8 3 4-15,-8-3 4 0,0 0 0 0,0 0 3 16,0 0 5-16,0 0 2 0,0 0-2 0,1 11-1 16,-1-11 7-16,0 0 1 0,0 0-1 0,0 0 0 0,-9 16 1 15,9-16-7-15,-6 7 5 0,6-7-1 16,-10 7-8-16,10-7 4 0,-8 7-3 0,8-7-1 0,-6 6-1 16,6-6-2-16,-7 8-2 0,7-8-2 0,-8 10 2 15,8-10-1-15,-10 7 0 0,10-7 2 0,-9 11 0 16,9-11-3-16,-4 7-2 0,4-7 0 0,-8 10-1 15,8-10 1-15,-7 8-1 0,7-8 1 0,-8 8-2 16,8-8-2-16,0 0 1 0,-4 11 3 0,4-11-2 16,0 0-1-16,-2 12 1 0,2-12 1 0,0 0 1 15,0 0-3-15,6 15 5 0,-6-15 0 0,9 7-1 16,0-3 1-16,-9-4 0 0,14 6 1 0,-10 0-7 16,5-1 4-16,-2-2 3 0,-7-3-4 0,9 7 1 15,-9-7 2-15,12 5-5 0,-12-5 0 0,9 5-1 16,-9-5 1-16,6 6-1 0,-6-6 2 0,5 7-1 15,-5-7 1-15,0 0-1 0,0 0 1 0,3 11-1 0,-3-11 1 16,0 0 3-16,-2 13 7 0,2-13-3 0,0 0 1 16,-9 12 2-16,9-12 0 0,-7 10-4 15,7-10 2-15,-11 9-1 0,11-9 0 0,-6 11-3 0,6-11 2 16,-7 11-2-16,7-11-2 0,-9 9-1 0,4-4 1 16,-2 2-2-16,7-7 0 0,-7 13-1 0,7-13 3 15,-5 15-3-15,2-9 0 0,3-6-2 0,-9 12 3 16,6-1 1-16,3-11-4 0,-3 17-3 0,3-17-10 15,-1 14-19-15,1-4-14 0,0-10-15 0,0 19-12 16,-2-10-16-16,2-9-16 0,3 22-12 0,-4-9-29 16,-1-2-18-16,1 2-48 0,-4 0-143 0,5-4-383 0,0-9 170 15</inkml:trace>
          <inkml:trace contextRef="#ctx0" brushRef="#br0" timeOffset="185141.46">15597 6922 35 0,'0'0'291'0,"0"0"-24"0,0 0-31 15,-1-15-21-15,1 15-30 0,0 0-13 0,0 0-22 0,0 0-15 16,0 0-14-16,0 0-9 0,0 0-10 0,0 0-9 16,13 33 3-16,-8-24-9 0,-1 2-4 0,0 4-6 15,1-1-9-15,-1 2-4 0,2-2-6 0,0-2-3 16,-1 1-7-16,1-2 0 0,-3 2-5 0,4-4-1 0,2 6-7 16,-6-8-5-16,3 6-2 0,0-6 0 15,-6-7-4-15,8 9 3 0,-4-3-11 0,-4-6 7 16,7 9-1-16,-7-9-2 0,0 0 2 0,6 8 1 0,-6-8-2 15,0 0-4-15,0 0-1 0,0 0-5 0,0 0 1 16,11-20-2-16,-11 20 1 0,6-17-4 16,-3 7 2-16,0-2 4 0,-2-2-7 0,2-1 1 0,3 0 0 15,-1-1-2-15,1 0 0 0,3 2-1 0,-5 1 1 16,2-1 3-16,5 3-3 0,-4-2-1 0,2 4-1 16,4 2 1-16,-1-1 0 0,2-2-1 0,-1 5-5 15,1 2-15-15,0-2-21 0,4 3-25 0,0 1-19 16,-1-2-31-16,1 3-28 0,-1-1-24 0,1 1-41 15,0-1-220-15,2-1-460 0,-1 1 203 0</inkml:trace>
          <inkml:trace contextRef="#ctx0" brushRef="#br0" timeOffset="185402.5">16307 6736 154 0,'0'0'250'0,"3"-11"-26"0,-3 11-22 15,0 0-23-15,0 0-14 0,0 0-10 0,0 0-7 16,0 0-9-16,-25 23 2 0,17-12-13 0,-1 2 0 16,2 0-12-16,-1 0-3 0,2 3-7 0,-1-1-9 15,4 3-6-15,-3-2-3 0,1 6-9 0,4 0-4 16,1-2-4-16,1-4-6 0,-1 0-6 0,6 7-4 16,-1-6-8-16,4 4 3 0,4-2-8 0,1-1-4 15,1 2-3-15,3-3 2 0,-5-2-12 0,2 1-5 16,-2-5-28-16,4-2-29 0,4 5-30 0,-8-3-35 15,2 0-37-15,1-1-46 0,-2-1-35 0,-5-5-208 0,6 3-462 16,-2 0 204-16</inkml:trace>
        </inkml:traceGroup>
        <inkml:traceGroup>
          <inkml:annotationXML>
            <emma:emma xmlns:emma="http://www.w3.org/2003/04/emma" version="1.0">
              <emma:interpretation id="{52A96D8D-B6ED-4B9A-9D7D-D7A54E57E0B9}" emma:medium="tactile" emma:mode="ink">
                <msink:context xmlns:msink="http://schemas.microsoft.com/ink/2010/main" type="inkWord" rotatedBoundingBox="20127,11400 21824,11273 21870,11887 20172,12013"/>
              </emma:interpretation>
            </emma:emma>
          </inkml:annotationXML>
          <inkml:trace contextRef="#ctx0" brushRef="#br0" timeOffset="196118.91">19467 6706 123 0,'0'0'197'0,"0"0"-16"0,0 0-14 0,0 0-13 16,0 0-13-16,0 0-8 0,18-13-17 0,-18 13-2 0,18-2-2 16,-6 0-2-16,1 1-11 0,4-1 1 0,1 0-3 15,1 2-7-15,-1-2-3 0,3 2-4 16,4-1-5-16,-7 1-7 0,2-2-8 0,2 1-1 0,-4-2-11 15,1 2 0-15,1-2-6 0,-3 2-5 16,-2 1-4-16,0-2-1 0,-1 2-8 0,-14 0 2 0,22-1-1 16,-13 1-9-16,-9 0 0 0,15-3-1 0,-15 3-3 15,16 0 0-15,-16 0-3 0,14 0-1 0,-14 0-12 16,0 0-7-16,13 3-15 0,-13-3-15 16,0 0-10-16,9 7-14 0,-9-7-12 0,8 4-26 0,-8-4-16 15,3 8-19-15,-3-8-28 0,0 0-181 0,0 0-372 16,0 0 165-16</inkml:trace>
          <inkml:trace contextRef="#ctx0" brushRef="#br0" timeOffset="196366.01">19572 6823 160 0,'18'8'192'0,"-18"-8"-10"15,19 0-11-15,-7-2-10 0,4 2-10 0,2-1-8 16,2-3-3-16,0 3-15 0,6-2-7 0,-1 0-11 16,-4 2-12-16,4 1-8 0,-7-2-13 0,2 1-2 15,-4 1-11-15,-1 0-6 0,0 1-8 0,1-1-11 16,-7 3-15-16,-9-3-16 0,20 3-10 0,-14-2-23 16,-6-1-13-16,13 3-25 0,-13-3-20 0,13 5-19 15,-13-5-25-15,8 2-161 0,-8-2-315 0,0 0 141 16</inkml:trace>
          <inkml:trace contextRef="#ctx0" brushRef="#br0" timeOffset="196954.44">20583 6419 84 0,'-12'-7'171'0,"12"7"-4"0,-15-9-11 15,5 7-7-15,-1-1-8 0,-5 2-5 0,16 1-9 16,-27-3-8-16,12 3-6 0,-1-2-9 0,2 2-12 16,-1 2-5-16,2 1-9 0,-2 1-9 0,3-2-10 15,0 3-1-15,3 1-7 0,-1-1-9 0,5 2-2 16,-4 0-3-16,5 3-5 0,4-10-2 0,-9 15-4 0,6-6-2 15,3-9-1-15,0 20-3 0,1-11-1 16,4 4-1-16,2 2-3 0,1-1 3 0,1-1-3 16,3 0-6-16,-1 3 1 0,9 1 0 0,1-3 1 15,-2 3-6-15,2-5 3 0,0 3-1 0,3-2-3 0,-2 1 4 16,-1-2-4-16,-2 0 2 0,2 2 0 0,-4-8 1 16,-2 5 3-16,2-1 0 0,-3-3-4 0,-1 0 1 15,-5-1 0-15,-1-1-4 0,1 1 0 0,-4 1 4 16,-4-7 0-16,6 11 3 0,-6-11 2 0,0 0 2 15,-6 14 1-15,6-14 1 0,-13 10-2 0,2-9 0 16,2 5-2-16,-4-4-4 0,-2 0 3 0,2 1-2 16,-4-1-2-16,4-2 3 0,-2 0 1 0,15 0 2 15,-21-2-2-15,9-1 1 0,3 0-1 0,9 3 4 16,-18-7-1-16,12 0-1 0,2-2 1 0,4 9-3 16,-3-16-3-16,3 5 2 0,3-2-1 0,1-2-3 15,2 1-1-15,2-3-2 0,4-3-1 0,0-1 2 16,-2-2-2-16,3 3-2 0,4-4-1 0,-1 2-2 15,2 2-2-15,-3 0 2 0,0 2 0 0,-3 4 0 16,1-1-1-16,-1 3-1 0,-3 0 0 0,0 4-2 0,-1-1-11 16,-2 3-14-16,1-2-20 0,-7 8-32 15,7-7-15-15,-7 7-7 0,0 0-18 0,0 0-8 0,0 0-43 16,0 0-149-16,0 0-350 0,0 0 155 0</inkml:trace>
          <inkml:trace contextRef="#ctx0" brushRef="#br0" timeOffset="197790.87">21173 6699 256 0,'0'0'249'0,"0"0"-29"0,0 0-23 0,0 0-18 15,0 0-17-15,0 0-14 0,2 20-17 0,-2-20-15 16,0 22-4-16,-2-5-15 0,-4-3-9 0,0 4-5 16,1 6-29-16,-4-2-47 0,-8 2-45 0,2 2-60 15,-4 4-230-15,-2-7-354 0,-7 2 157 0</inkml:trace>
        </inkml:traceGroup>
        <inkml:traceGroup>
          <inkml:annotationXML>
            <emma:emma xmlns:emma="http://www.w3.org/2003/04/emma" version="1.0">
              <emma:interpretation id="{AED51C9E-8DA3-4672-9584-ECAE79EBC74A}" emma:medium="tactile" emma:mode="ink">
                <msink:context xmlns:msink="http://schemas.microsoft.com/ink/2010/main" type="inkWord" rotatedBoundingBox="23086,11182 26597,10920 26663,11798 23151,12060"/>
              </emma:interpretation>
            </emma:emma>
          </inkml:annotationXML>
          <inkml:trace contextRef="#ctx0" brushRef="#br1" timeOffset="-176641.84">22420 6403 58 0,'0'0'203'0,"2"-9"-12"0,-2 9-13 15,0 0-6-15,0 0-16 0,1-13-5 0,-1 13-5 16,0 0-8-16,3-14-13 0,-3 14 0 0,0 0-6 15,0 0-6-15,3-11-5 0,-3 11-9 0,0 0-11 16,0 0-11-16,0 0-10 0,0 0-8 0,0 0-6 16,0 0-7-16,0 0-8 0,0 0 1 0,0 0-4 15,0 0 0-15,0 0 0 0,0 52-2 0,-1-36 0 16,1 3-4-16,6 3 0 0,-6-4 2 0,3 2-6 16,1 1-2-16,1 0 1 0,-2 3-5 0,1-3 0 0,2-3-2 15,-2-1-2-15,1-2-1 0,2 0-1 16,-1-3-1-16,-1 0-1 0,-2-2 0 0,1-4 1 15,-1 4-1-15,-3-10 0 0,6 14-5 0,-6-14 3 0,5 7 1 16,-5-7-1-16,0 0 1 0,3 10 5 0,-3-10 8 16,0 0-3-16,0 0-1 0,0 0-2 0,0 0-1 15,0 0-2-15,0 0 1 0,0 0-5 0,0 0 4 16,0 0-4-16,3-32 1 0,-3 32-4 0,0-22-2 16,-3 8-4-16,1 1-1 0,4-5-3 0,-2 3-1 15,3-1-1-15,0 0-1 0,0 1 1 0,-2-2 1 16,1 3-4-16,4-2 2 0,-2 5 1 0,-1-5 0 15,4 2-2-15,4 2 2 0,-2 0-2 0,1-1 0 16,1 2 4-16,2-2-3 0,1 3 2 0,-1-1 0 0,3 3-1 16,1-2 0-16,-1 4 1 0,1-3 3 15,1 1-4-15,-1 3-6 0,-2-1-15 0,-1 5-14 16,1-3-19-16,-5 2-16 0,-10 2-18 0,23 2-15 0,-13-2-27 16,-1 4-31-16,-9-4-39 0,19 5-172 0,-11-3-406 15,-8-2 180-15</inkml:trace>
          <inkml:trace contextRef="#ctx0" brushRef="#br1" timeOffset="-176320.82">23249 6324 192 0,'0'0'210'0,"0"0"-11"0,0 0-15 0,0 0-18 16,-13-13-9-16,13 13-4 0,0 0-9 0,0 0-5 0,-31 18-9 16,19-7-2-16,-2-1-6 0,4 3-5 0,-2 1-4 15,0-1-8-15,3 9-3 0,-1-8-16 16,1 7-5-16,3-3-2 0,-2 2-4 0,2 2-4 0,2-4-7 16,4 2-7-16,0-2-3 0,3-1-8 0,-2 3 4 15,5-3-10-15,0-2-1 0,-1 0-3 0,4 0-6 16,-5-2 1-16,5 1-4 0,-1 1-2 0,-1-6-7 15,2 2-19-15,0-2-22 0,-5-1-23 0,5-1-31 16,-4 0-25-16,1-1-22 0,-6-6-33 0,12 11-29 16,-6-9-68-16,-6-2-130 0,13 0-415 0,-13 0 184 15</inkml:trace>
          <inkml:trace contextRef="#ctx0" brushRef="#br1" timeOffset="-175718.82">23548 6366 211 0,'0'0'205'0,"0"0"-15"0,1-16-14 16,-1 16-12-16,2-10-14 0,-2 10-13 0,7-12-13 15,-2 6-9-15,2 1-15 0,-7 5-8 0,15-8-11 16,-9 3-2-16,7-2-11 0,-1 4-4 0,3 0-5 16,-4-1-3-16,7 1-7 0,-8 2-1 0,6 1-4 15,-4-3-4-15,5 3-2 0,-5 0-4 0,3 3-11 16,-3 0 3-16,1 1-1 0,-1-1-2 16,-5 2-1-16,1-1-2 0,-2 3-4 0,-6-7 2 0,9 13-6 0,-8-7 9 15,-1-6 0-15,-1 14 4 0,1-14-1 16,-9 18 3-16,3-11-5 0,-5 3 3 0,1 3-3 15,-1-5-3-15,3 2-2 0,-3 1 1 0,4-7-1 0,-2 2-1 16,1 2-1-16,-1-1-1 0,2-3-8 0,-1 3 6 16,8-7-5-16,-13 12 1 0,13-12 0 0,-8 5-2 15,8-5-2-15,-7 7 1 0,7-7-2 0,0 0-2 16,-4 8 0-16,4-8 3 0,0 0-2 0,0 0 0 16,0 0 0-16,0 0 2 0,0 0-3 0,17 9 2 15,-17-9 1-15,11 0-4 0,-11 0 2 0,16 4-2 16,-16-4 0-16,15 0 0 0,-15 0-2 0,14 2-1 15,-7-1 2-15,-7-1-1 0,18 6 3 0,-11-5 0 16,-7-1-4-16,18 10 7 0,-10-6-5 0,1 0 1 16,1 1 0-16,-2 0 3 0,-1 1-1 0,1 1 2 15,-4 0-1-15,3-1-1 0,-7-6 1 0,6 16 1 16,-6-16-2-16,-1 14 5 0,1-4-3 0,0-10 0 0,-12 14 2 16,0-3 3-16,-1-3-8 0,-1 1 6 0,-1-2-3 15,-3 2-12-15,1-3-16 0,0 1-20 16,2 0-19-16,-1-1-15 0,1-1-16 0,0-3-17 0,3 2-20 15,2-4-15-15,10 0-48 0,-20 0-151 0,20 0-372 16,-7-11 166-16</inkml:trace>
          <inkml:trace contextRef="#ctx0" brushRef="#br1" timeOffset="-175398.61">24158 6118 60 0,'7'11'185'16,"1"3"-5"-16,1-3-17 0,-5 6-7 15,2-3-7-15,3 4 0 0,-5 6-4 0,2-9-3 16,0 10-7-16,-3-1-6 0,2 0-5 0,-4 0-7 0,1-4-6 15,-2 3-4-15,-2-4-5 0,1-1-10 0,-4-1-6 16,-1 2-10-16,0 1-4 0,2-5-7 0,-2 2-6 16,-5 0-5-16,6-3-5 0,-9 6-3 0,5-5-8 15,3-5-19-15,-1 4-22 0,-1-6-23 0,2 0-21 16,3 1-23-16,-4 0-26 0,7-9-20 0,-2 11-33 16,2-11-49-16,0 0-154 0,11 10-379 0,-11-10 168 15</inkml:trace>
          <inkml:trace contextRef="#ctx0" brushRef="#br1" timeOffset="-174856.54">24562 6635 123 0,'0'0'179'15,"0"0"-5"-15,0 0-11 0,27 7-13 0,-27-7-12 0,28-3-14 16,-10 0-7-16,6 2-7 0,1-3-7 15,0 2-15-15,1 1-10 0,1-5-5 0,-3 4-4 16,1-3-5-16,-6 3-8 0,1 0-8 0,-1-3-7 0,-1 5 3 16,3-2-6-16,-5 2-21 0,2-4-16 0,0 2-28 15,-2 1-21-15,1 1-23 0,-5 0-25 0,0-3-39 16,1 2-136-16,1-2-292 0,-1-1 129 0</inkml:trace>
          <inkml:trace contextRef="#ctx0" brushRef="#br1" timeOffset="-175011.14">24569 6476 213 0,'11'-6'233'0,"-2"3"-16"15,-9 3-16-15,19-4-17 0,-8 2-6 0,5-1-8 16,0-1-12-16,-2 2-10 0,4-2-6 0,3 1-10 15,-2 2-7-15,0 1-8 0,-2-1-15 0,2-2-4 0,0 3-12 16,1 0-1-16,-5-1-10 0,4-1-4 16,-1 1-10-16,0-2-5 0,-2-1-4 0,1 4-4 0,-1-1-6 15,-2 1-8-15,-2-2 0 0,-1 4-5 0,-11-2-3 16,21 1-1-16,-13 0-7 0,-8-1-16 0,19 3-14 16,-10 0-10-16,-9-3-21 0,8 3-10 0,-8-3-19 15,6 6-14-15,-6-6-23 0,0 0-29 0,-17 14-27 16,11-6-23-16,-4-4-191 0,-5 1-412 0,-5 1 183 15</inkml:trace>
          <inkml:trace contextRef="#ctx0" brushRef="#br1" timeOffset="-174338">25627 6271 30 0,'6'-15'214'0,"-6"15"-23"15,1-9-6-15,-1 9-21 0,0 0-16 0,-7-15-16 0,7 15-10 16,-15-8-9-16,7 5-6 0,-4 2-5 0,-3-3-7 15,1 1-9-15,-3 3 1 0,-2-3-7 0,-1 6-2 16,-2 0-11-16,3 1-3 0,-1-2-9 0,2 3-3 16,3 0-4-16,2 1-7 0,-3 3-2 0,-1-3-7 15,5 1-2-15,5 4-5 0,-2-4-7 0,4-1 5 16,-1 1-2-16,6-7-3 0,-3 19 1 0,0-8-2 16,3-11-3-16,6 15 4 0,2-5-4 0,1 1-3 15,0-1 4-15,4 0-3 0,4 0 0 0,-4 1-5 16,9 3 0-16,-2-3 2 0,2-1 2 0,-2 0-3 15,-3-3 0-15,6 4 1 0,2-1-5 0,-8-2 3 16,-1 0 4-16,-1 1-2 0,1-2 2 0,1 3 4 16,-4-2-3-16,1-1 0 0,2-1 2 0,-7 3-5 0,3-1 3 15,-5-3-7-15,1 2 3 0,-2-1-1 0,0 1 4 16,-3 3-5-16,-3-10 6 0,4 14 3 16,-4-14 4-16,-4 11 3 0,4-11 2 0,-9 11 0 0,-5-5-3 15,5-3-3-15,-7 1 0 0,2 0-4 0,-5-3 6 16,0-1-5-16,-1 0-2 0,4 0 1 0,-6 0 4 15,5-1 2-15,-2-1 3 0,-1 0 3 0,4-4 2 16,0 1 0-16,2-1-3 0,-1-1 1 0,5 0 0 16,-1 0-3-16,5-4 0 0,0 0-2 0,2 0-1 15,2-1-3-15,1-2-3 0,4 0 1 0,1-3-3 16,5 0 0-16,2-3-3 0,-2 4 1 0,4-5 0 16,1 2-5-16,2 0 1 0,0 1-3 0,2 4 2 15,-4 1-7-15,2 3-1 0,-2-1-10 0,0 3-11 0,0-2-14 16,-4 7-22-16,-1-3-17 0,-1 2-19 15,-8 4-21-15,16-1-22 0,-16 1-46 0,18 1-1 16,-18-1-59-16,0 0-139 0,13 6-415 0,-13-6 184 0</inkml:trace>
          <inkml:trace contextRef="#ctx0" brushRef="#br1" timeOffset="-174163.46">25919 6551 112 0,'9'13'243'0,"1"-1"-21"0,-4 1-14 0,-1-2-19 16,4 4-15-16,-6 2-17 0,3-2-12 0,-3 1-16 16,-2 0-12-16,-1 4-11 0,-3-3-10 0,-1 2-6 15,-8 1-29-15,-2 3-33 0,1-3-53 0,-6-1-48 16,-1-2-67-16,-2-2-167 0,2-2-332 0,1 1 147 16</inkml:trace>
        </inkml:traceGroup>
        <inkml:traceGroup>
          <inkml:annotationXML>
            <emma:emma xmlns:emma="http://www.w3.org/2003/04/emma" version="1.0">
              <emma:interpretation id="{26AC97C0-1236-41DE-9502-9F96185B4639}" emma:medium="tactile" emma:mode="ink">
                <msink:context xmlns:msink="http://schemas.microsoft.com/ink/2010/main" type="inkWord" rotatedBoundingBox="27619,10942 30675,10714 30724,11379 27669,11607"/>
              </emma:interpretation>
            </emma:emma>
          </inkml:annotationXML>
          <inkml:trace contextRef="#ctx0" brushRef="#br1" timeOffset="-172792.62">27225 6174 79 0,'0'0'188'0,"0"0"-12"0,0 0-12 15,0 0-9-15,0 0-9 0,0 0-12 16,0 0-9-16,-13-18-10 0,13 18-5 0,-16-2-7 16,16 2 1-16,-17-6-6 0,8 5-6 0,9 1-2 0,-24-4-9 15,24 4-5-15,-22 0-5 0,10 0-6 0,-4 0-4 16,2 4-3-16,-2-2-9 0,5 3-4 0,11-5-2 15,-17 2-5-15,6 3-6 0,2-1-2 0,-1-1-5 16,-1 1 4-16,5 2-10 0,6-6 3 0,-13 7-4 16,13-7-2-16,-9 10 0 0,9-10-3 0,-6 8-2 15,6-8 2-15,-5 10-1 0,5-10-1 0,0 14-2 16,0-14 2-16,5 9-4 0,-5-9 3 0,9 11-3 16,0-6-1-16,-2-1 3 0,10 0-3 0,-4 2-1 15,-1-4 4-15,4 3-3 0,1 1-1 0,-1 1-4 16,-1-2 3-16,2 1 0 0,-1-1 0 0,0-3-2 15,-2 5 1-15,2-1-3 0,-2 1 2 0,1-2-4 16,-5-1 5-16,-1 3-3 0,1-1-1 0,-1-2-2 0,-1 2 2 16,1 1 0-16,-2-3-1 0,-1 3 1 0,-6-7 1 15,6 14-3-15,2-7 4 0,-8-7 0 16,3 10 1-16,-3-10-1 0,3 14 0 0,-3-14 4 0,0 0 1 16,-6 14 5-16,6-14 3 0,-14 11 3 0,8-8 1 15,-1 2-4-15,-5-2 6 0,-2 1-6 0,1 2-1 16,-3-3-3-16,1 0 0 0,-2-2 2 0,1 3-3 15,-1-2-1-15,1-1-2 0,0 3 2 0,2-4-1 16,2 2-2-16,12-2-1 0,-22 2-9 0,22-2-13 16,-16 2-8-16,16-2-14 0,-17-4-12 0,17 4-13 15,0 0-21-15,-10-3-22 0,10 3-29 0,0 0-31 16,0 0-223-16,0 0-423 0,27-27 186 0</inkml:trace>
          <inkml:trace contextRef="#ctx0" brushRef="#br1" timeOffset="-172431.82">27862 6040 45 0,'-1'-14'211'0,"1"14"-15"0,0 0-8 16,-11-7-17-16,11 7-15 0,-9-5-8 0,9 5-8 16,-18-1-12-16,18 1-8 0,-20 6-4 0,9-3-10 15,-5 7-2-15,2-5-6 0,-1 3-2 0,-1 4-8 16,0 6 2-16,5-5-7 0,-2 5-3 0,-2 1-6 16,7 4-6-16,-1-3-4 0,6 4 6 0,-4-2-6 15,7 2-8-15,0 0-1 0,3 0-4 0,4 0-1 16,2 1 1-16,5-3-6 0,-1 3-4 0,-1-5-4 15,5 1 0-15,-1-1-5 0,0-4 2 0,1 3-5 0,2-3-3 16,-4-3-16-16,-1-3-24 0,-1 1-29 16,0-1-30-16,1 0-31 0,-5-2-35 0,3-2-32 15,-2 1-40-15,-2-7-207 0,3 4-451 0,-11-4 200 0</inkml:trace>
          <inkml:trace contextRef="#ctx0" brushRef="#br1" timeOffset="-170012.02">28035 6148 18 0,'-19'2'171'0,"19"-2"3"0,0 0-8 0,0 0-6 16,0 0-10-16,0 0-9 0,0 0-19 0,0 0-2 15,0 0-5-15,0 0-11 0,0 0-5 0,0 0-7 16,0 0-8-16,0 0-14 0,0 0 4 0,0 0-3 16,0 0-1-16,0-13-7 0,0 13-2 0,0 0-7 15,0 0-6-15,0 0-9 0,0 0 0 0,10-14-5 16,-10 14 0-16,6-11-8 0,-6 11 0 0,9-5-5 15,-9 5-4-15,17-2 0 0,-7-2-3 0,-10 4 2 16,22-6-6-16,-7 3-1 0,-1-1 1 0,2 3-4 16,-2-2 0-16,2 0-1 0,0 3-1 0,-1 0 3 15,2 0-8-15,-4 0 7 0,1 0-2 0,-5 3 0 16,-9-3-3-16,20 3 0 0,-11-2-6 0,0 3 6 16,-9-4-3-16,11 0 1 0,-11 0-1 0,10 7 2 0,-10-7-6 15,6 11 4-15,-6-11 2 0,6 9 0 0,-6-9 4 16,0 0 0-16,-7 17 5 0,7-17-1 0,-12 12 0 15,9-6-2-15,3-6 3 0,-14 13 1 0,8-9-1 16,-3 0-1-16,-4 3-1 0,6-2-1 0,-2 3 1 16,1-5-2-16,-1 4 2 0,0-2-2 0,-1-2 0 15,10-3-3-15,-14 8 0 0,14-8 5 0,-12 6-5 16,12-6 2-16,-13 4-2 0,13-4 0 0,0 0 0 16,-10 3 0-16,10-3-1 0,0 0 4 0,0 0-3 15,0 0-1-15,-9 3-1 0,9-3 1 0,0 0 1 16,0 0-2-16,0 0-2 0,0 0-1 0,0 0 3 15,0 0-1-15,0 0 0 0,0 0 2 0,0 0-2 16,0 0 1-16,32 5-1 0,-32-5-2 0,15 0 1 0,-15 0 2 16,17 5 0-16,-7-4 1 0,-1 2-1 0,2-1-2 15,-11-2 2-15,16 5-2 0,-7-3 1 0,0 4-3 16,-2-4 1-16,1 3-1 0,1 1 2 16,-3-1 1-16,1 2 1 0,-1 0-2 0,0-1-1 0,-6-6-3 15,9 13 6-15,-7-8 0 0,-2-5 1 16,6 14 0-16,-6-14 0 0,0 12 5 0,0-12 2 0,-3 15 6 15,3-15 0-15,-11 11 3 0,2-2 0 0,0-4-5 16,-1 1 5-16,-7-2-4 0,1 3 1 0,3-4-3 16,-5 2 2-16,3-2-5 0,-3 0 0 0,4-1 0 15,-2 0-5-15,6-1-11 0,10-1-15 0,-21 4-11 16,13-4-11-16,8 0-16 0,-19 0-10 0,19 0-14 16,0 0-16-16,-17-2-26 0,17 2-17 0,0 0-45 15,0 0-141-15,5-18-356 0,-5 18 157 0</inkml:trace>
          <inkml:trace contextRef="#ctx0" brushRef="#br1" timeOffset="-169616.07">28621 5884 103 0,'0'0'202'0,"11"-2"-19"0,-11 2-17 16,0 0-14-16,0 0-12 0,13 7-9 0,-13-7-8 16,9 7-11-16,-9-7-11 0,11 13-9 0,-5-2 2 15,0-4-4-15,3 4-6 0,1 6-8 0,-1-4-2 16,3-1-5-16,-3 5-3 0,3 1 0 0,-5 1-6 15,-1 0-6-15,0 2 2 0,0 0-5 0,-9 3 1 0,3-3-1 16,-1 0-6-16,-7 3 1 0,5-3 1 0,-1 0-4 16,-8 0-2-16,-2 2-4 0,1-3-3 15,-2-2-1-15,-1-1-3 0,2-3-7 0,5-1 0 0,-4 1 1 16,1 0-1-16,-2-3-5 0,7-1-4 0,-2 2-18 16,3-5-18-16,-1 0-12 0,1 2-16 0,6-9-11 15,-6 13-11-15,6-13-18 0,-3 11-30 0,3-11-26 16,12 9-61-16,-12-9-148 0,15 1-382 0,-1 0 169 15</inkml:trace>
          <inkml:trace contextRef="#ctx0" brushRef="#br1" timeOffset="-168878.54">29143 6321 53 0,'14'3'217'0,"-14"-3"-10"0,19 4-12 15,-7-3-9-15,2-1-5 0,-3 3-5 0,4-3-8 16,0 0-3-16,3 0-6 0,2 0-8 0,-4 1-8 0,3-1-13 15,1 0-7-15,-1-1-9 0,1-2-15 0,-1 6-6 16,-3-6-10-16,1 3-9 0,-2 0-7 0,4-1-2 16,-7 1-11-16,1-4-4 0,-2 4-5 0,-11 0-5 15,22 0-4-15,-22 0-3 0,17 0-7 0,-17 0-9 16,13 0-14-16,-13 0-16 0,0 0-11 0,13-3-15 16,-13 3-17-16,0 0-18 0,12 0-18 0,-12 0-28 15,0 0-37-15,0 0-34 0,12-6-208 0,-12 6-430 16,8-5 190-16</inkml:trace>
          <inkml:trace contextRef="#ctx0" brushRef="#br1" timeOffset="-169162.78">29140 6143 253 0,'0'0'257'0,"0"0"-18"0,0 0-15 16,0 0-19-16,0 0-15 0,0 0-16 0,0 0-12 15,0 0-11-15,0 0-7 0,0 0-9 0,0 0-6 16,35-6-9-16,-35 6-4 0,16-1-13 0,-16 1 0 16,22-3-10-16,-11 6-1 0,-11-3-8 0,24 1-6 15,-12-1-9-15,-2 3 4 0,7-3-16 0,-7 1-6 16,5 1-4-16,-2-2-4 0,4 0-4 0,-2 4 5 0,-15-4-13 16,25-4 0-16,-10 4-9 0,-3 0-2 15,-12 0 3-15,27 4-4 0,-15-3 3 0,-3-1-5 16,4 0-3-16,-13 0 1 0,22 1-2 0,-22-1 5 0,21 0-10 15,-21 0 0-15,17 0-2 0,-17 0-6 0,13 1-12 16,-13-1-10-16,0 0-21 0,15 0-8 0,-15 0-6 16,7 4-6-16,-7-4-9 0,0 0-11 0,0 0-25 15,0 0-14-15,0 0-20 0,-26 20-29 0,12-14-14 16,-2-1-41-16,1-3-172 0,-5-2-431 0,4 4 191 16</inkml:trace>
          <inkml:trace contextRef="#ctx0" brushRef="#br1" timeOffset="-167954.88">29907 6056 195 0,'0'0'221'0,"0"0"-9"16,0 0-4-16,0 0-6 0,-6-10-8 0,6 10-10 0,0 0-9 15,0 0-11-15,0 0-10 0,-2-14-14 16,2 14-10-16,0 0-8 0,0 0-6 0,6-17-12 15,-6 17-12-15,0 0-3 0,3-12-12 0,-3 12-3 16,6-10-9-16,-6 10-3 0,5-14-4 0,-1 7-7 0,-4 7-5 16,8-15-4-16,-5 9-3 0,-3 6-4 15,9-17-2-15,-8 9-6 0,7 2 0 0,-1-1-8 0,-2-3 3 16,1 2 0-16,-6 8-8 0,9-12 2 0,-9 12-3 16,7-12 1-16,-7 12 2 0,6-11 5 0,-6 11-1 15,4-7 0-15,-4 7 1 0,0 0-4 0,6-6-3 16,-6 6-2-16,0 0 4 0,0 0-4 0,0 0-4 15,0 0-4-15,0 0-4 0,0 0 1 0,0 0 2 16,0 0-4-16,0 0 0 0,0 0 1 0,0 0-1 16,0 0 1-16,0 0 2 0,-10 35-2 0,8-26-2 15,-2 3 2-15,1 1-3 0,-1 2 6 0,-1-2-1 16,1 1 1-16,-2 4 1 0,1 3-2 0,-1 3 0 0,0-3 1 16,2 3 5-16,-1 2-1 0,4-6-2 15,-8 4 2-15,7-6 6 0,1 3-8 0,-4-4 2 16,2 1 0-16,3 1 3 0,-4-3 3 0,2 1 7 0,2-1-4 15,-3-4 5-15,2 2-2 0,-1-1-1 0,1-2-1 16,1-11-2-16,-3 18 4 0,3-8-10 0,0-10 7 16,-2 15 1-16,2-15-2 0,0 13 7 0,0-13-5 15,2 13 5-15,-2-13 1 0,4 11 4 0,-4-11 7 16,6 11 3-16,-3-7 3 0,-3-4-4 0,0 0 12 16,9 7 0-16,-9-7 0 0,5 7 2 0,-5-7 1 15,0 0-10-15,16 3 0 0,-7 0-6 0,-9-3 8 16,11 1-9-16,-11-1-3 0,0 0-6 0,13 1 1 0,-13-1 0 15,0 0 1-15,10 2-7 0,-10-2-4 0,0 0-4 16,0 0 8-16,0 0-16 0,15 0-6 16,-15 0-31-16,0 0-31 0,0 0-26 0,0 0-33 0,0 0-28 15,0 0-25-15,0 0-34 0,0 0-43 0,0 0-47 16,0 0-274-16,0 0-621 0,-38 5 274 0</inkml:trace>
        </inkml:traceGroup>
      </inkml:traceGroup>
      <inkml:traceGroup>
        <inkml:annotationXML>
          <emma:emma xmlns:emma="http://www.w3.org/2003/04/emma" version="1.0">
            <emma:interpretation id="{6DB1C2C1-0D97-4CD0-AEE5-FD6F4F75B9FB}" emma:medium="tactile" emma:mode="ink">
              <msink:context xmlns:msink="http://schemas.microsoft.com/ink/2010/main" type="line" rotatedBoundingBox="14055,12576 18500,12287 18543,12958 14098,13246"/>
            </emma:interpretation>
          </emma:emma>
        </inkml:annotationXML>
        <inkml:traceGroup>
          <inkml:annotationXML>
            <emma:emma xmlns:emma="http://www.w3.org/2003/04/emma" version="1.0">
              <emma:interpretation id="{9AEB5AB6-3F48-4A41-9B92-2A4EE13EFD7C}" emma:medium="tactile" emma:mode="ink">
                <msink:context xmlns:msink="http://schemas.microsoft.com/ink/2010/main" type="inkWord" rotatedBoundingBox="14055,12576 15136,12506 15166,12965 14085,13035"/>
              </emma:interpretation>
            </emma:emma>
          </inkml:annotationXML>
          <inkml:trace contextRef="#ctx0" brushRef="#br0" timeOffset="191723.61">13381 7700 87 0,'0'0'144'16,"0"0"-20"-16,0 0-2 0,0 0-6 0,0 0-10 15,0 0-10-15,0 0-5 0,0 0-5 0,0 0-4 16,0 0-7-16,0 0 0 0,0 0-14 0,28-19-3 16,-28 19-7-16,17-2-4 0,-17 2-1 0,16-6 2 15,-4 5-9-15,1 1-4 0,4-2-6 0,-1 2-3 16,5 0 0-16,-1-2-1 0,9-1-3 0,1 2-2 15,0-1-2-15,12-2-8 0,-2 1 7 0,0-1-4 16,2 3-4-16,0-3 3 0,4 2 1 0,-4-2-5 0,4-3 4 16,-6 1-6-16,2 3 5 0,-3-2-2 15,-9 1-4-15,-2 2 0 0,-1-4 0 0,-2 1 0 16,2 3-3-16,-8 1 5 0,1-6-5 0,-2 6 1 0,-2-2 6 16,-1 0-5-16,-3 2-5 0,3-1 0 0,-15 2 6 15,18 0-3-15,-9-4 2 0,-9 4-1 16,16 0-2-16,-16 0 0 0,0 0 0 0,17-1-1 0,-17 1-3 15,13 0 3-15,-13 0 0 0,0 0 1 0,13 0 1 16,-13 0-4-16,0 0 2 0,0 0-1 0,17-1-3 16,-17 1 3-16,0 0-7 0,0 0 1 0,0 0-2 15,0 0-12-15,13 0-8 0,-13 0-9 0,0 0-7 16,0 0-10-16,0 0-10 0,0 0-11 0,0 0-14 16,0 0-39-16,0 0-98 0,0 0-245 0,0 0 109 0</inkml:trace>
          <inkml:trace contextRef="#ctx0" brushRef="#br0" timeOffset="192458.01">13937 7811 137 0,'9'-4'180'15,"2"-2"-18"-15,-2-1-11 0,-9 7-9 0,17-6-16 16,-8 3-6-16,2-1-9 0,-2 0-10 0,1 1-8 16,-10 3-9-16,17-4-11 0,-7 4-7 0,-10 0-8 0,13-1-4 15,-13 1-9-15,0 0-6 0,14 5-2 16,-14-5-3-16,0 0-3 0,6 11 4 0,-5-2 1 16,-1-9-4-16,-6 17 0 0,3-5 5 0,-6 1-9 0,5 1-9 15,-8 1 8-15,2-2-3 0,-4-2-3 16,-2 9 0-16,-4-3-6 0,1-1 1 0,1 0-2 0,-4-2-2 15,5 0 4-15,2-3-4 0,-1-1-1 0,-2 0-1 16,3-3-2-16,2 4 1 0,-4-5-2 0,4-1-1 16,0 2-4-16,-1-1 4 0,7-1 2 0,7-5-4 15,-18 6 2-15,13-4 3 0,5-2-4 0,-12 4 5 16,12-4-7-16,0 0 2 0,-13 0 2 0,13 0-2 16,0 0-7-16,0 0 5 0,0 0-7 0,0 0 4 15,0 0-6-15,0 0-2 0,7-27-4 0,-7 27-3 16,14-14 2-16,-7 7 2 0,1 0-2 0,2 0 1 15,-1 0 4-15,3-3-1 0,0 6 0 0,1-2 1 16,1 1-1-16,-5 2-7 0,1 0 13 0,-10 3-5 0,23-7 3 16,-13 4-1-16,-1-1 0 0,-9 4 1 15,19-1 3-15,-19 1 1 0,18 5-10 0,-4-2 7 0,-5 3 1 16,-2-4 4-16,7 5-2 0,-3 1-2 0,-3-1 9 16,5 2-1-16,-2 0 4 0,-4-3 1 0,4-1 8 15,1 2 2-15,1-1 2 0,0-1 4 0,1-2 2 16,2 0-1-16,1-2-1 0,-1-1 3 0,2 0 1 15,1-4-1-15,-1 3-2 0,2-1-3 0,1-3-4 16,2 2 1-16,4-2-2 0,-10 4-6 0,1-3 1 16,-2-1-11-16,-3 3-15 0,1-1-18 0,-2 2-26 15,-2-2-26-15,-10 3-24 0,21-3-33 0,-14 2-70 16,-7 1-116-16,9-6-350 0,-9 6 155 0</inkml:trace>
        </inkml:traceGroup>
        <inkml:traceGroup>
          <inkml:annotationXML>
            <emma:emma xmlns:emma="http://www.w3.org/2003/04/emma" version="1.0">
              <emma:interpretation id="{C1B1AEB6-89EB-4D1A-9601-103A2AF0F7FB}" emma:medium="tactile" emma:mode="ink">
                <msink:context xmlns:msink="http://schemas.microsoft.com/ink/2010/main" type="inkWord" rotatedBoundingBox="16786,12403 18500,12292 18543,12958 16829,13069"/>
              </emma:interpretation>
            </emma:emma>
          </inkml:annotationXML>
          <inkml:trace contextRef="#ctx0" brushRef="#br0" timeOffset="193973.58">16109 7478 56 0,'0'0'159'0,"0"0"-17"0,0 0-7 15,24-6-16-15,-24 6-10 0,0 0-13 0,14-3-3 16,-14 3-10-16,0 0-11 0,17-3-7 0,-17 3-6 16,15 0-6-16,-15 0-1 0,16 0-14 0,-16 0 1 15,23 0-4-15,-7 3-2 0,2-3-2 0,3 0-5 16,4 0-1-16,0 1-6 0,4-2-3 0,-1-2 3 15,3 3-7-15,1-1 7 0,-4 1-5 0,14 0-4 16,-11-2-1-16,2-2 1 0,7 1-6 0,1-1 18 16,0-1-5-16,-2 3-2 0,0-2-1 0,1-2 6 15,-7 5-9-15,-2-2 12 0,-1 3-10 0,10-4 4 0,-8 4-5 16,-1-3 2-16,-3 0-9 0,1 3 6 16,-3-4 1-16,4 2 2 0,-4-3-6 0,0 5 1 0,-2 0-4 15,6-2 6-15,-4 1-2 0,-3-2-3 16,4 3-1-16,-1-1 0 0,-1 1-3 0,-6-3 2 0,8 0-3 15,-7 2 4-15,-1 1-1 0,5-3-2 0,-2 2-1 16,-7-1 0-16,3 4 5 0,-2-4-3 0,2 2-1 16,-3-1 5-16,3 1-2 0,1 0 1 0,-2-3 6 15,-5 2-4-15,0 0-1 0,-12 1 0 0,22 0-2 16,-11 0-9-16,-11 0 11 0,20 0-1 0,-20 0 1 16,12-1 0-16,-12 1-2 0,15 1-1 0,-15-1-2 15,0 0 1-15,18 0-2 0,-18 0-8 0,0 0 10 16,11 0 0-16,-11 0 0 0,0 0-1 0,16 0-3 15,-16 0-4-15,9 1 6 0,-9-1 0 0,0 0-1 16,0 0 3-16,13 1-1 0,-13-1-1 0,0 0 3 0,0 0 1 16,15-1-3-16,-15 1 2 0,0 0-3 15,0 0 6-15,0 0 2 0,11-2-2 0,-11 2 6 16,0 0 1-16,0 0 0 0,0 0-4 0,0 0 0 0,0 0 0 16,0 0-1-16,0 0 0 0,0 0 2 0,0 0 1 15,0 0-7-15,0 0 0 0,0 0-1 16,0 0-1-16,0 0-6 0,0 0 3 0,0 0 3 15,0 0-7-15,0 0 5 0,0 0-2 0,0 0 0 0,0 0 5 16,0 0-1-16,0 0-3 0,0 0-2 0,0 0 4 16,0 0-8-16,0 0-1 0,0 0-5 0,0 0-4 15,0 0-7-15,0 0-3 0,0 0-13 0,0 0-7 16,0 0-14-16,0 0-11 0,0 0-11 0,0 0-18 16,0 0-36-16,0 0-132 0,-27 14-291 0,27-14 129 15</inkml:trace>
          <inkml:trace contextRef="#ctx0" brushRef="#br0" timeOffset="195321.64">17478 7566 159 0,'3'-6'161'0,"-3"6"-1"0,10-9-4 0,-7 4-3 0,-3 5-7 16,6-10-16-16,-6 10 1 0,0 0-15 0,2-9-19 15,-2 9-1-15,0 0-11 0,0 0-5 0,0 0-4 16,0 0-3-16,-35 13 0 0,22-6-6 0,-2 7 6 16,-6 2-8-16,2 3 6 0,-5 1-3 0,-4 4-3 15,1 6-10-15,0 0 2 0,1 0-9 0,0-1 1 16,2 0-7-16,3 2-4 0,4-8-2 0,4-3-4 0,0 2-5 15,2-2-1-15,-1 2-3 0,8-10-1 16,1 5-1-16,0 0-5 0,0-2 1 0,6-3 0 16,-2-1-4-16,5 1 2 0,2-2-1 0,-1-4 3 0,7 2-5 15,2-2 1-15,0-1-3 0,4-3 0 0,1 2-4 16,-3-4 4-16,2 0-2 0,0-4-4 0,7 2-4 16,-9 1 0-16,-2-7-1 0,2 5 0 0,-5-4 0 15,1 1-2-15,-2-4 0 0,-5 5-1 0,-1-1-3 16,0-1 3-16,-6 7-8 0,8-12-4 0,-8 12-15 15,-3-12-10-15,3 12-7 0,-14-5-11 0,14 5-11 16,-16-6-7-16,-1 6-12 0,2 0-5 0,2 6-24 16,-5-5-11-16,5 2-24 0,-4 0-46 0,2 1-102 15,0 1-324-15,5-4 144 0</inkml:trace>
        </inkml:traceGroup>
      </inkml:traceGroup>
    </inkml:traceGroup>
    <inkml:traceGroup>
      <inkml:annotationXML>
        <emma:emma xmlns:emma="http://www.w3.org/2003/04/emma" version="1.0">
          <emma:interpretation id="{D2232A04-F85D-42AB-9B56-E7F773F901CD}" emma:medium="tactile" emma:mode="ink">
            <msink:context xmlns:msink="http://schemas.microsoft.com/ink/2010/main" type="paragraph" rotatedBoundingBox="5234,13715 22110,13079 22168,14621 5292,1525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F7D69C1-147B-4E61-84B5-4E49FD5A3945}" emma:medium="tactile" emma:mode="ink">
              <msink:context xmlns:msink="http://schemas.microsoft.com/ink/2010/main" type="line" rotatedBoundingBox="5234,13715 22110,13079 22168,14621 5292,15257"/>
            </emma:interpretation>
          </emma:emma>
        </inkml:annotationXML>
        <inkml:traceGroup>
          <inkml:annotationXML>
            <emma:emma xmlns:emma="http://www.w3.org/2003/04/emma" version="1.0">
              <emma:interpretation id="{8D0970B0-9F26-4996-A5DD-ADE65E844F57}" emma:medium="tactile" emma:mode="ink">
                <msink:context xmlns:msink="http://schemas.microsoft.com/ink/2010/main" type="inkWord" rotatedBoundingBox="5239,13837 7487,13752 7519,14618 5271,14702"/>
              </emma:interpretation>
            </emma:emma>
          </inkml:annotationXML>
          <inkml:trace contextRef="#ctx0" brushRef="#br0" timeOffset="199803.55">4965 9182 60 0,'0'0'209'0,"0"0"-19"16,0 0-19-16,0 0-12 0,0 0-13 0,0 0-4 0,0 0-12 15,0 0-11-15,0 0-6 0,0 0-9 0,-4 25-1 16,4-25-4-16,-2 15-5 0,2-15-3 16,-3 17-8-16,3-7-7 0,0-10 1 0,3 21-10 0,0-9 0 15,-3 1-4-15,3-3-5 0,-1 1-5 0,-1 6-3 16,4 0 0-16,-3-3-9 0,-2 4-1 0,5-3-1 16,-4 2-2-16,4-4-5 0,-2 5-3 0,0-4 0 15,0 3-4-15,-2-6-3 0,2 2 1 0,-1 1-3 16,2-3 0-16,-2 2-3 0,-2 2-1 0,4-6-4 15,-1 0 2-15,-3-9-3 0,0 17-1 0,0-8 2 16,0-9-2-16,0 16 2 0,0-16 0 0,0 15 4 16,0-15 2-16,-6 12 2 0,0-4 5 0,0-1-3 15,-1-1 2-15,-2 1-6 0,-4-1 5 0,-1-1-1 16,-2 2-4-16,2-1-2 0,-2-1 0 0,-2-2 0 16,2 5 1-16,-4-2-4 0,2-4-1 0,0 3-1 15,1-5-4-15,-3 3 3 0,2 0-1 0,-7-2-1 16,10-1 3-16,6 0-3 0,9 0 1 0,-24-1-4 0,24 1 2 15,-21-4-7-15,14-2-13 0,-4 5-14 0,4-5-16 16,-1-1-27-16,1 0-32 0,-5-3-29 0,5 3-40 16,2-10-50-16,-2 5-223 0,1-6-480 0,3-2 213 15</inkml:trace>
          <inkml:trace contextRef="#ctx0" brushRef="#br0" timeOffset="200028.4">4940 8942 211 0,'7'-11'280'16,"-1"2"-25"-16,0 2-23 0,2-1-25 0,-2 1-19 16,-6 7-21-16,10-10-16 0,-10 10-17 0,12-3-11 0,-12 3-16 15,12 0-11-15,-12 0-17 0,0 0-25 0,15 11-27 16,-9-3-24-16,-2 3-23 0,2-3-36 15,-1 4-28-15,4 3-29 0,-5-1-31 0,1 1-173 0,0-3-342 16,1 0 152-16</inkml:trace>
          <inkml:trace contextRef="#ctx0" brushRef="#br0" timeOffset="200404.26">5332 9397 99 0,'0'0'203'16,"0"0"-20"-16,0 0-14 0,33 2-18 0,-20-5-13 15,2 3-15-15,3-2-13 0,-2 1-13 0,7-3-6 0,-4 3-10 16,4-5-9-16,-4 3-27 0,6 1-22 15,-5 0-24-15,-4-1-36 0,3 1-42 0,1 0-45 16,-7 2-100-16,7-5-243 0,-5 4 107 0</inkml:trace>
          <inkml:trace contextRef="#ctx0" brushRef="#br0" timeOffset="200230.86">5305 9197 135 0,'0'0'215'0,"14"3"-14"15,-14-3-15-15,19 1-13 0,-6 0-11 0,1-2-16 16,1 1-11-16,-2 0-10 0,3 0-9 0,1 1-10 16,-4-1-12-16,7 2-8 0,-5-1-11 0,5-4-6 15,-5 3-6-15,0 0-6 0,-3 0-8 0,5 0-1 16,-5 0-20-16,0 2-25 0,-12-2-23 0,14 5-22 16,-6-3-27-16,-8-2-32 0,9 9-38 0,-9-9-179 15,0 0-343-15,-5 13 153 0</inkml:trace>
          <inkml:trace contextRef="#ctx0" brushRef="#br0" timeOffset="201424.57">6094 9173 73 0,'0'0'143'0,"0"0"-9"0,0 0-3 0,0 0-2 15,0 0-10-15,0 0-4 0,0 0-4 0,0 0-8 16,0 0-6-16,0 0-10 0,0 0-1 0,0 0-7 16,0 0-2-16,0 0-6 0,0 0-7 0,3-18-1 15,-3 18-1-15,0 0 0 0,0 0-6 0,0 0-1 16,0 0-4-16,0 0-5 0,0 0-2 15,0 0-6-15,0 0-3 0,0 0-4 0,0 0 1 0,0 0-8 16,4-17-3-16,-4 17-2 0,0 0 0 0,0 0-3 16,9-10 0-16,-9 10-4 0,0 0 1 0,6-8 0 15,-6 8-4-15,8-6 1 0,-8 6-2 0,9-6 0 16,-9 6-2-16,10-10 4 0,-4 4-5 0,-6 6-1 16,14-9 0-16,-1 0 0 0,-4 2-1 0,0 5 0 15,1-6 2-15,-4 2 3 0,3 2-7 0,2 0 5 16,-11 4-3-16,13-10-2 0,-4 7 3 0,2 1-3 15,-11 2 1-15,11-3-1 0,-11 3-1 0,14-2 3 16,-14 2 0-16,0 0-4 0,19 1 1 0,-19-1 1 16,6 6-2-16,-6-6-1 0,11 7 4 0,-8 0-1 15,-3-7 3-15,7 13 2 0,-7-4 2 0,0 0 1 16,0-9 3-16,0 17 1 0,0-6 1 0,-4 6-3 16,1-6 3-16,-3 5-2 0,0-3-1 0,0 0-2 15,-2 0 0-15,-1 2 0 0,2-1 0 0,-5-1-3 0,2 1 3 16,-7 3-4-16,1-2 1 0,2-1 0 0,-1 0 1 15,-4 3 0-15,6-5-4 0,-7 1 0 0,7 0 1 16,-4-2-2-16,1-4 1 0,3 3 1 0,1-2 0 16,1-5 1-16,2 2 1 0,-1-1 5 0,4 1 3 15,6-5 8-15,-17 4 1 0,17-4 0 0,-14 3 1 16,14-3 1-16,-11 0 2 0,11 0 3 0,0 0-7 16,0 0-3-16,-16 0 1 0,16 0-3 0,0 0-1 15,0 0-6-15,0 0 1 0,-3-12-1 0,3 12-4 16,0 0 0-16,0 0 4 0,13-16-5 0,-4 12-1 15,-1-2-2-15,-8 6 2 0,17-9-4 0,-6 7 1 16,-2-2-1-16,7 2 0 0,-2-3 1 0,-4 5-1 16,5-2-3-16,1 1 4 0,-2-3-3 0,-4 1 3 15,2 2-1-15,2 1-2 0,2 0 1 0,-6-2-1 16,5 1 0-16,-1 1 4 0,2 0 1 0,-1 1 2 16,0 1 2-16,0-2 4 0,1 4-2 0,-4-3 0 15,3-1-4-15,-15 0 4 0,26 0 0 0,-18 0-5 0,3 3 1 16,1-2 0-16,-2 1 1 0,4-2-2 15,-14 0-8-15,22 5-17 0,-13-3-19 0,-2 2-22 0,-7-4-20 16,20 6-26-16,-14-3-26 0,1 2-33 16,-7-5-28-16,15 4-202 0,-15-4-429 0,14 0 189 0</inkml:trace>
          <inkml:trace contextRef="#ctx0" brushRef="#br0" timeOffset="201626.23">6807 9319 215 0,'0'0'225'0,"0"0"-12"0,0 0-10 0,13 5-9 16,-13-5-3-16,6 9-7 0,-3 1-10 0,-3 1-15 15,0 3-11-15,-3 0-13 0,-3 1-15 0,-1 7-8 16,-2-1-4-16,-4 1-20 0,-1-3-3 0,-2 1-10 16,1 4-20-16,-2 0-31 0,1-3-30 0,0 0-28 15,-1 0-29-15,2-3-38 0,5-5-48 0,-4 2-40 16,1-1-172-16,4-1-392 0,-1-5 174 0</inkml:trace>
        </inkml:traceGroup>
        <inkml:traceGroup>
          <inkml:annotationXML>
            <emma:emma xmlns:emma="http://www.w3.org/2003/04/emma" version="1.0">
              <emma:interpretation id="{C8435525-C852-447E-A12C-D4B4D8BB78BA}" emma:medium="tactile" emma:mode="ink">
                <msink:context xmlns:msink="http://schemas.microsoft.com/ink/2010/main" type="inkWord" rotatedBoundingBox="8662,13844 12482,13700 12510,14434 8690,14578"/>
              </emma:interpretation>
            </emma:emma>
          </inkml:annotationXML>
          <inkml:trace contextRef="#ctx0" brushRef="#br0" timeOffset="203856.92">7993 9129 27 0,'0'0'181'16,"7"-8"-2"-16,-7 8-2 0,9-11-4 0,-6 4-2 15,-3 7-8-15,7-7-7 0,-7 7-4 0,12-7-5 16,-7 1-9-16,-5 6-11 0,0 0-11 0,12-5-8 16,-12 5-3-16,0 0-6 0,19 7-6 0,-8-3-4 15,-5-1-10-15,4 4-3 0,-4 4-5 0,3-1-6 16,1-1-5-16,-2 3-2 0,1 5-8 0,0-4-4 16,-2 1-4-16,5 1-3 0,-4-3-4 0,0 3-5 15,0 2-2-15,-2-5 0 0,4 2-3 0,-4-2-2 16,0-3-4-16,2 5-1 0,-5-6-3 0,0 0 1 15,0 2-2-15,-3-10 3 0,3 12-8 0,-3-12 2 16,4 8-1-16,-4-8 2 0,0 0-7 0,0 0 5 16,6 10-3-16,-6-10 2 0,0 0-4 0,0 0 1 15,0 0-4-15,0 0-4 0,0 0-6 0,0 0-3 16,14-21-6-16,-9 13-7 0,-5 8 2 0,6-20 0 0,2 6-4 16,-2 0-7-16,0 0 0 0,1 0 6 0,-1-2-1 15,-3 3 6-15,5-3-1 0,1 1 4 16,-3 1 1-16,1 1 0 0,2-2 0 0,-3 1 2 0,-2 5 3 15,-1-5 0-15,8 6 3 0,-8 2 2 0,3-5-2 16,-6 11 7-16,9-10 2 0,-5 3-1 16,-4 7-3-16,0 0 1 0,6-9 1 0,-6 9-1 0,0 0 0 15,11-1 2-15,-11 1 0 0,0 0 4 0,0 0 1 16,15 14 4-16,-15-14 0 0,4 20 3 0,-1-10-2 16,0 1 1-16,0 0 2 0,3 5 0 0,-5-3 0 15,5 3-2-15,0 2 0 0,0-7-4 0,-1 4 0 16,4 0 1-16,1-3-1 0,-4 0 1 0,2-1 1 15,-2 0 2-15,6-2-4 0,-5 1 0 0,-1-5 1 16,1-1-1-16,5 2-1 0,-3-1 4 0,2-4-5 0,2 4 2 16,1-5-3-16,-14 0 1 0,19 0-2 0,-10 0-1 15,-9 0-5-15,24-5-3 0,-15 0-1 0,3 2-2 16,-5-2-3-16,2-3 0 0,1-2 1 0,2-2 0 16,-4 0-1-16,-2 2 5 0,1-4-2 0,-4 5 0 15,3-2 3-15,-3 0 0 0,0 1 0 0,2 2 0 16,1-2 1-16,-6 10 1 0,3-12 1 15,-3 12 5-15,4-12-1 0,-4 12-2 0,6-7-5 0,-6 7 3 16,0 0 2-16,0 0 3 0,0 0-1 0,0 0 1 16,0 0-1-16,0 0 5 0,25 17 2 0,-17-13 1 15,-5 6 1-15,3 0-2 0,0-2 1 0,1 3 1 16,2-3-2-16,2 4-1 0,-5-2 0 0,4 1 4 16,-1 0-1-16,0-5 0 0,-2 1 0 0,1 0 0 15,1-2-3-15,0 1-2 0,-2-1-2 0,2-3 1 16,-9-2-7-16,17 10-11 0,-10-7 4 0,-7-3-4 15,12 4-2-15,-12-4-1 0,13 0-7 0,-13 0 0 16,14-3-6-16,-14 3-3 0,12-8-3 0,-6 1 4 0,1 1 1 16,-1-1 0-16,2-3 1 0,5-2-4 0,-7-1 2 15,3 2 7-15,-2 2-1 0,2 0 1 16,0 0 5-16,-4 1 0 0,4 1 3 0,-9 7 3 0,10-11 1 16,-4 5-2-16,-6 6 2 0,11-8 1 0,-11 8 3 15,8-2 4-15,-8 2 2 0,0 0 3 0,17 0 3 16,-17 0 4-16,9 9 0 0,-9-9 1 15,10 8 0-15,-1-1 2 0,2-2-3 0,-2 2 2 0,-2-4-1 16,5 5 1-16,-2 0 1 0,1-1-2 0,1-2 2 16,1 1-1-16,1-5 1 0,-5 3 0 0,1-2-4 15,3-2-1-15,-1 3 3 0,-12-3-1 0,23 0-1 16,-23 0 0-16,18-3 1 0,-9 1 0 0,-9 2-1 16,19-5-2-16,-13 1-5 0,3-3 8 0,-9 7 1 15,10-11-1-15,-7 4-5 0,-3 7-3 0,5-16-1 16,-5 5 3-16,0 11-4 0,-2-17-5 0,2 17 0 15,-9-18 2-15,2 10 1 0,-2 1 2 0,3 1-2 16,-3 0 0-16,-3 1 5 0,0 2 2 0,-1 0 0 0,-2 0 6 16,1 3-1-16,14 0-3 0,-19 2 1 0,6 2 6 15,13-4-4-15,-20 3 1 0,13 3 2 16,-2-1 1-16,0 2-1 0,1-1-2 0,2 2 3 0,0 2 2 16,5 0-4-16,0 0 3 0,1-10-6 0,0 20 5 15,0-20-2-15,1 20-1 0,0-12-2 0,5 3-2 16,2-2 1-16,-2-3-9 0,3-1-7 15,1 2-13-15,4 0-14 0,4-1-9 0,-5-2-15 0,0-2-14 16,4-1-5-16,-5-1-21 0,6-1 4 0,-6-1-9 16,0-2-9-16,1-2 10 0,0-1-14 0,-1 2 3 15,-1-2 15-15,-4 1 6 0,5-5 8 0,-4-2 19 16,-2 2 32-16,4 0 20 0,-1 1 20 0,-9-1 20 16,7 3 12-16,-4 0 19 0,3 1 15 0,-6 7 12 15,8-16 8-15,-4 9 1 0,-4 7 4 0,5-11-5 16,-5 11-3-16,6-8-11 0,-6 8-8 0,0 0-5 15,6-8-9-15,-6 8-3 0,0 0-2 0,0 0-5 16,0 0 0-16,19 10-5 0,-19-10-1 0,8 16-1 16,-3-8-4-16,1 0 2 0,-1 2-6 0,1 0-2 15,1 4-4-15,-1-6 0 0,0 4-4 0,0-3 1 16,-1 0-4-16,4 3 0 0,-5-5-12 0,2 0-9 16,0 0-12-16,-3 0-6 0,-3-7-18 0,11 14-9 0,-11-14 0 15,5 7-4-15,-5-7-1 0,8 3-4 0,-8-3 0 16,0 0-10-16,0 0 5 0,0 0-5 15,0 0 13-15,24-13-2 0,-20 6 8 0,2 0 3 0,3-4 10 16,-1 0-7-16,2-3 7 0,-1 1 8 0,4 0 7 16,-4 0 7-16,2-1 15 0,2-1 8 0,-4 3 15 15,5 2 8-15,-4-5 2 0,-1 6 11 0,3-2 4 16,-5 5 0-16,5 1 4 0,-4-1 4 0,-1 2-1 16,-7 4-6-16,12-7 2 0,-12 7 0 0,20-1 1 15,-20 1-3-15,13 1 1 0,-4 3 9 0,1 2 2 16,-1-2-2-16,5 4 0 0,-1 0 0 0,1 1-4 15,-2 0 3-15,2 2-4 0,1 0-3 0,3-1 0 16,-3 0-4-16,-3 0 0 0,3-2-2 0,-2 3-6 16,1-4-6-16,2 1-1 0,-2 1-2 0,-1 0-1 15,-7-3-2-15,9 1-13 0,-5-1-19 0,-1-1-25 16,-1 2-21-16,2-1-15 0,-4-4-24 0,-6-2-16 16,15 8-21-16,-15-8-25 0,12 3-59 0,-12-3-108 0,0 0-348 15,0 0 155-15</inkml:trace>
          <inkml:trace contextRef="#ctx0" brushRef="#br0" timeOffset="204062.5">10280 9037 197 0,'-16'0'200'16,"16"0"-11"-16,0 0-7 0,-24 7-15 0,12 6-5 15,-3-3-9-15,5 2-9 0,-4 1-10 0,-1 0-9 16,4 2-19-16,-7-1-5 0,9 3-10 0,-11 2-7 15,13-4-11-15,-10 4-2 0,4 1-8 0,-2-8-5 16,9 5-16-16,-4-3-11 0,-1 3-28 0,2-6-20 16,-1 0-27-16,1 3-33 0,4-2-32 0,2-5-34 15,-3 1-188-15,6-8-360 0,0 0 160 0</inkml:trace>
          <inkml:trace contextRef="#ctx0" brushRef="#br0" timeOffset="204778.92">10904 8821 51 0,'-9'-8'236'0,"9"8"-19"16,-15-6-16-16,15 6-12 0,-18-5-13 0,9 5-10 15,9 0-10-15,-24 5-12 0,12 0-11 0,0-4-10 16,-4 6-12-16,1 0-13 0,2-1-8 0,-1 4-12 0,2-4-6 15,2 4-4-15,-4 0-8 0,2 0-6 16,2-3-6-16,1 4-4 0,5-3-3 0,-2 0-6 16,3 0-2-16,3-8-2 0,-6 14 0 0,6-14-6 0,0 14-3 15,0-14-4-15,6 17 0 0,-3-10-3 0,3-2 2 16,-2 3-3-16,8-3 0 0,-2 2-2 0,2-1-1 16,-1-1-3-16,-2-2 4 0,4 2-4 0,-2-2-2 15,-2 1-2-15,-2 2 2 0,-7-6-5 0,10 5 5 16,-10-5-6-16,0 0 2 0,9 5-2 0,-9-5 3 15,5 8 4-15,-5-8 5 0,0 0 6 0,0 0 3 16,-14 19-3-16,4-14 5 0,3 2-6 0,-1-1-1 16,-4 5-3-16,0-2-1 0,3 0 0 0,-3 0-1 15,3-1-2-15,2 0 1 0,-4 1-1 0,4-2-3 16,0 3-2-16,1-2-1 0,0 1 1 0,6-9 0 16,-6 18-5-16,6-13-10 0,0-5-5 0,-2 13-6 15,2-13-2-15,6 14-1 0,0-10-2 0,-6-4-2 16,9 11-4-16,2-7 6 0,-3-2-1 0,-8-2 8 15,21 7-2-15,-13-3 4 0,2-4 2 0,-10 0 2 16,20 2 4-16,-13 2 7 0,-7-4-1 0,15 4 3 16,-15-4 2-16,13 3 3 0,-13-3 0 0,12 7 5 15,-6-2 8-15,-6-5 1 0,8 13 3 0,-4-6 3 0,-2 3 0 16,-2-10-1-16,3 17-1 0,1-9-1 16,-2 3-5-16,-1 2 4 0,2-2-6 0,-1-1 5 0,2 2-5 15,-2 1 0-15,2 0-3 0,-4-2-6 0,0-11-22 16,3 18-18-16,-1-12-19 0,1 5-19 0,0-3-20 15,-3-8-28-15,7 13-33 0,-3-7-41 16,-4-6-197-16,12 7-422 0,-6-3 186 0</inkml:trace>
          <inkml:trace contextRef="#ctx0" brushRef="#br0" timeOffset="205392.92">11475 8898 151 0,'0'0'248'0,"0"0"-14"15,0 0-23-15,-12-16-17 0,12 16-16 0,-12-3-16 16,12 3-11-16,-16-3-10 0,-1 6-9 0,17-3-13 0,-30 3-5 15,20 1-13-15,-6-1-6 0,-4 2-12 0,4 5-6 16,-1-3-6-16,1 0-12 0,3 4-6 0,2-3-2 16,-1 4-6-16,-1-1-6 0,2 2-4 0,2-5-7 15,3 0 2-15,-1 1 0 0,1 3-5 0,3-2-5 16,-1-2-3-16,-1 1 2 0,5-9-3 0,0 18-4 16,0-18 0-16,6 17 1 0,-1-7 0 0,0-2 1 15,3 0-3-15,4 3-2 0,-2-3 0 0,2 2-5 16,0 1 1-16,0-4 1 0,2 3-3 0,-1 0 0 15,-3-2-1-15,1-1 2 0,2 2-4 0,-4 2 5 16,3-2-2-16,0 2-5 0,-4-3 4 0,-1 3 1 16,0 1-1-16,-1-5 1 0,0-1-2 0,-1 4 1 15,-5-10-2-15,3 10 3 0,-3-10-3 0,1 14 3 16,-1-14-3-16,0 0 6 0,-10 15-4 0,4-9-1 16,6-6 2-16,-19 7 0 0,5-2-1 0,1 0 1 15,-1-4-1-15,-1 2 3 0,-1-3-4 0,3-1 3 16,13 1 3-16,-23-3 15 0,13-2-1 0,1 0 4 0,9 5-2 15,-14-11 1-15,8 1-3 0,5 0-1 16,-2-1-1-16,3 11-3 0,6-31 0 0,0 14-3 16,3-2-1-16,1-5-1 0,4 2-2 0,1-1-1 0,4 2 1 15,0-3-5-15,8-4 2 0,-3 10 0 0,-5-3-3 16,2 4 2-16,0 0-2 0,-7 3-2 0,5-1 1 16,-4 4-3-16,-2 2-10 0,1-2-9 0,-1 6-18 15,-5 3-21-15,2-4-27 0,-10 6-9 0,8-4-13 16,-8 4-16-16,0 0-22 0,0 0-37 0,0 0-58 15,0 0-143-15,0 0-415 0,-2 27 184 0</inkml:trace>
          <inkml:trace contextRef="#ctx0" brushRef="#br0" timeOffset="205604.13">11793 9165 115 0,'0'0'266'0,"10"11"-14"16,-5-4-11-16,-2 0-17 0,-3-7-12 0,8 17-18 0,-6-6-18 16,-1 0-15-16,-1 0-15 0,-1 2-10 15,-4 5-15-15,0 0-11 0,-4 1-7 16,-3 3-9-16,-2-2-14 0,1 0-34 0,-2 2-30 0,-3 0-43 0,2-1-42 16,-2-5-48-16,4-4-41 0,-5 7-229 0,7-7-420 15,-1 2 186-15</inkml:trace>
        </inkml:traceGroup>
        <inkml:traceGroup>
          <inkml:annotationXML>
            <emma:emma xmlns:emma="http://www.w3.org/2003/04/emma" version="1.0">
              <emma:interpretation id="{D3032AD8-2FE0-40D4-9837-BA32510445A0}" emma:medium="tactile" emma:mode="ink">
                <msink:context xmlns:msink="http://schemas.microsoft.com/ink/2010/main" type="inkWord" rotatedBoundingBox="13821,13678 17677,13533 17703,14217 13846,14362">
                  <msink:destinationLink direction="with" ref="{174C387D-5537-437E-94B3-D93E54A3825A}"/>
                  <msink:destinationLink direction="with" ref="{CB9A7859-EC24-4101-BAC0-FB1656C24392}"/>
                </msink:context>
              </emma:interpretation>
            </emma:emma>
          </inkml:annotationXML>
          <inkml:trace contextRef="#ctx0" brushRef="#br0" timeOffset="207097.86">13150 8882 126 0,'0'0'225'0,"-2"-15"-10"0,2 15-13 0,-1-19-18 16,1 19-19-16,3-16-14 0,1 9-13 0,4 2-15 0,-1-2-8 16,-7 7-14-16,21-11-3 0,-5 5-9 15,-2 2-6-15,5 1-8 0,5 1-4 0,4 0-6 16,-1 2-6-16,0 1-2 0,0 5-2 0,-5-2-6 0,4 1-6 16,-8 1-5-16,-2 3-1 0,-1-4-7 15,0 5-2-15,-5-3-5 0,2 4 2 0,-6-1-1 16,0 0 0-16,-4 1 6 0,-2 3 9 0,-2-1 1 0,-5 4 2 15,-2-5 2-15,-2-1-2 0,-2 2-6 0,-5 0-1 16,-4 2-4-16,-1-2 4 0,7-4-9 16,-5 1-2-16,3 0-2 0,0 0-3 0,2-3-6 0,-2 1-19 15,3 2-22-15,3-3-20 0,3-1-25 0,0-1-23 16,2 1-20-16,7-6-27 0,-11 8-19 0,11-8-29 16,-3 6-199-16,3-6-421 0,0 0 188 0</inkml:trace>
          <inkml:trace contextRef="#ctx0" brushRef="#br0" timeOffset="206744.92">13163 8849 86 0,'-6'-6'246'0,"6"6"-27"0,0 0-24 16,0 0-15-16,0 0-10 0,0 0-5 0,0 0-3 15,-1 26-13-15,1-26-1 0,6 31-13 0,0-14-1 16,0 3-9-16,1 5-7 0,2-3-8 0,1 3-9 0,-1-1-8 15,3 4-8-15,0-6-9 0,2 3-3 0,-2-5-12 16,-2 3-4-16,3 1-6 0,-4-2-5 16,-1-7-2-16,-1 2-5 0,-1 1-3 0,-3-1-1 15,2 0-4-15,-4-3-5 0,1 3-1 0,-2-5-3 0,3 1-18 16,-3-4-19-16,0-9-11 0,-3 17-13 16,1-6-25-16,-1 0-16 0,3-11-24 0,-6 18-21 15,2-12-27-15,4-6-18 0,-8 10-27 0,8-10-183 0,-7 5-411 16,7-5 183-16</inkml:trace>
          <inkml:trace contextRef="#ctx0" brushRef="#br0" timeOffset="207470.25">13910 8862 16 0,'0'0'226'0,"0"0"-20"0,0 0-9 0,0 0-18 15,0 0-14-15,0 0-14 0,0 0-7 0,0 0-4 16,-21 0-2-16,21 0-1 0,-13 18-7 0,6-5-4 0,-4-1-6 16,2 1-2-16,0 4-11 0,2-3 0 15,-1 4-9-15,-1 4-8 0,5-3-8 0,1-3-6 16,-2 1-5-16,5 1-4 0,0-2-9 0,2 1 1 0,1 0-7 16,0 1-6-16,3-4-3 0,-2 4 0 15,1-4-6-15,5-1-2 0,-4 2-5 0,3-1-4 0,2-2-21 16,-4-6-26-16,2 5-31 0,3-2-37 0,-5-2-37 15,5 0-57-15,2 1-61 0,-5-2-191 0,1-5-472 16,-10-1 209-16</inkml:trace>
          <inkml:trace contextRef="#ctx0" brushRef="#br0" timeOffset="208090.73">14295 8949 40 0,'0'0'258'0,"0"0"-15"0,0 0-16 0,-1-10-16 0,1 10-11 15,0 0-17-15,0 0-14 0,0 0-13 0,0 0-20 16,3-17-12-16,-3 17-13 0,0 0-13 0,6-9-6 15,-6 9-12-15,12-8-8 0,-5 1-6 0,-1-1-6 16,3 4-7-16,4-3-7 0,1 2-4 0,-1-2-3 16,1 3-5-16,2-3-5 0,-1 0-2 0,-3 6-3 15,3-4-2-15,0 3-4 0,-3-1-2 0,-12 3-1 16,20 0-3-16,-9 0-1 0,-11 0-3 0,16 3-5 16,-16-3 3-16,12 4-2 0,-12-4 0 0,8 11 2 15,-5-2-6-15,-3-9 0 0,0 18 0 0,-3-3 1 0,1-2-1 16,-4 5 2-16,3 1-3 0,-6 0-1 0,2-2 1 15,-2 4 2-15,-3-1 1 0,3-2 0 16,-3 0 0-16,2-1 2 0,-4 2-4 0,4-3 1 16,-2-1 3-16,0-3 0 0,4 2-1 0,0-3 3 0,-1-1 3 15,4-3 3-15,-4 0 7 0,5 0-8 0,4-7 3 16,-11 9 3-16,7-3 5 0,4-6 2 0,-8 7 3 16,8-7 1-16,0 0 7 0,0 0-10 0,-6 7 1 15,6-7-7-15,0 0-3 0,0 0 1 0,0 0-5 16,0 0 2-16,0 0-3 0,0 0-5 0,44-13 6 15,-31 10-5-15,0-2-4 0,5 2-1 0,0 2 0 16,2-3-2-16,5-2-1 0,-6 2-3 0,7 1-2 16,-7 2-13-16,5-1-10 0,-6 0-13 0,-3 0-17 15,1 6-17-15,-2-6-16 0,-4 4-15 0,-10-2-18 0,18 0-32 16,-18 0-17-16,13-2-32 0,-13 2-172 16,8-5-409-16,-8 5 181 0</inkml:trace>
          <inkml:trace contextRef="#ctx0" brushRef="#br0" timeOffset="208399.06">14933 8688 89 0,'5'-11'217'0,"-5"11"-21"0,0 0-19 0,0 0-9 15,0 0-14-15,16 14-6 0,-10-3-2 0,0 1 0 16,5 4-2-16,-7-1 2 0,8 7-10 0,-1-2-10 16,-5 0-4-16,1 0-8 0,3 1-12 0,-4 4-2 15,0-4-9-15,0-4-8 0,-1 1-4 16,-5 5-10-16,0-7-4 0,3 7-7 0,-5-6-2 0,1-1-6 16,-4 0-4-16,-1-1-5 0,5 2-2 0,-5 0-6 15,-2-7-2-15,2 7-10 0,1-4-25 0,-1-1-25 16,0-2-23-16,3-1-24 0,-3 1-28 0,6-10-28 15,-6 12-41-15,6-12-35 0,-2 11-195 0,2-11-436 16,0 0 193-16</inkml:trace>
          <inkml:trace contextRef="#ctx0" brushRef="#br0" timeOffset="208643.56">15411 8995 160 0,'0'0'234'0,"15"-4"-15"0,-5 1-12 0,3-1-13 0,-1 1-13 16,5 1-13-16,2 0-9 0,1-2-14 0,-1 4-14 15,6-3-9-15,2 1-12 0,-1 2-9 0,0-1-12 16,1 0-10-16,0 2-6 0,0-1-9 0,-2 0-6 16,-5 1-6-16,-2-1 1 0,1 5-11 0,-1-8-5 15,-3 3-12-15,-2 0-22 0,-1 3-29 0,-12-3-30 16,15 0-22-16,-15 0-28 0,13 0-14 0,-13 0-42 15,0 0-198-15,0 0-390 0,0 0 173 0</inkml:trace>
          <inkml:trace contextRef="#ctx0" brushRef="#br0" timeOffset="208998.61">15664 8838 62 0,'0'0'244'0,"0"0"-17"0,0 0-14 15,-13 6-4-15,13-6-9 0,-3 11-8 0,3-11-15 16,-2 14-11-16,2-14-12 0,3 17-12 0,-1-6-10 16,1-1-12-16,-2 1-12 0,4 2-7 0,2 0-8 0,-4 0-7 15,2-2-5-15,-2 0-9 0,3 1-8 16,-2 1-7-16,-1-4 0 0,3 3-14 0,-3-2-31 16,-3-10-26-16,6 16-37 0,-5-8-32 0,-1-8-28 0,3 13-37 15,-3-13-33-15,9 10-56 0,-9-10-128 0,9 3-395 16,-9-3 175-16</inkml:trace>
          <inkml:trace contextRef="#ctx0" brushRef="#br0" timeOffset="209240.99">16076 8807 78 0,'0'0'216'0,"0"0"-23"16,0 0-19-16,0 0-15 0,0 0 2 0,0 0-12 15,0 0-6-15,10 20-10 0,-10-20-7 0,5 18-4 16,-5-7-9-16,1 2-1 0,1-3-9 0,2 4-6 16,-1-2-7-16,2 1-2 0,-4-2-6 0,4-1-6 15,-2 4-5-15,1-1-4 0,-1-2-5 0,2-2-3 16,-1-2-8-16,1 5-3 0,-1-5-2 0,0 0-7 16,-4-7-3-16,9 11 2 0,-9-11-4 0,6 6-1 15,-6-6-3-15,9 8-1 0,-9-8 1 0,11 0-7 0,-11 0 1 16,0 0-3-16,0 0-1 0,19-11-3 0,-11 3-1 15,-8 8-1-15,13-15-4 0,-4 3 1 16,1-2 1-16,2 0-2 0,-3 1-1 0,3-2 0 16,3-3-1-16,3-1-1 0,-2 1 2 0,4 0-3 0,-1 5-2 15,1-2-2-15,-5 5 3 0,8-4 0 0,-6 6-4 16,2 1-4-16,1 1-12 0,-3 2-20 0,3-1-22 16,-1 3-27-16,1-2-30 0,-2 4-34 0,-1-2-41 15,1 2-57-15,-7 0-167 0,-11 0-444 0,22 6 197 16</inkml:trace>
          <inkml:trace contextRef="#ctx0" brushRef="#br0" timeOffset="209604.29">17001 8639 103 0,'0'0'223'0,"0"0"-15"16,-8-6-10-16,8 6-13 0,0 0-11 15,0 0-4-15,-22 0-9 0,22 0-2 0,-17 6-9 16,7 1-6-16,2-1-6 0,-4 5-6 0,4-1-11 15,-3 4-1-15,4 4-6 0,-2-4-1 0,3 7-2 0,1 2-11 16,2 0-5-16,-1 0-7 0,2 1-7 16,2-1-10-16,0 0-4 0,5-2-8 0,-4 3-3 15,5-1-5-15,0 0 2 0,2 0-9 0,-1-6-6 0,1-2-22 16,5 4-26-16,-6-2-32 0,5-4-40 0,2 5-45 16,-1-2-54-16,1-8-71 0,-4-1-224 0,1 4-513 15,5-5 227-15</inkml:trace>
        </inkml:traceGroup>
        <inkml:traceGroup>
          <inkml:annotationXML>
            <emma:emma xmlns:emma="http://www.w3.org/2003/04/emma" version="1.0">
              <emma:interpretation id="{BEA987AE-1785-4BFA-BC15-02CB5992C1C9}" emma:medium="tactile" emma:mode="ink">
                <msink:context xmlns:msink="http://schemas.microsoft.com/ink/2010/main" type="inkWord" rotatedBoundingBox="17995,13234 22110,13079 22168,14621 18053,14776">
                  <msink:destinationLink direction="with" ref="{174C387D-5537-437E-94B3-D93E54A3825A}"/>
                </msink:context>
              </emma:interpretation>
            </emma:emma>
          </inkml:annotationXML>
          <inkml:trace contextRef="#ctx0" brushRef="#br0" timeOffset="210976.29">17342 8719 164 0,'0'0'214'0,"0"0"-15"0,-6-11-11 15,6 11-10-15,0 0-5 0,0 0-13 0,-4-10-10 16,4 10-13-16,0 0-8 0,0 0-13 0,0 0-12 16,0 0-10-16,0 0-9 0,0 0-9 0,0 0-8 15,9-15-9-15,-9 15-2 0,11-2-8 0,-11 2-4 16,15-4-5-16,-15 4-6 0,20-4-2 0,-8 3 1 15,-12 1-6-15,22-1-2 0,-10 2-2 0,-12-1-4 16,22 0-3-16,-11 0 1 0,-11 0-3 0,19 1-2 16,-11 3-1-16,-1 1-4 0,-7-5-1 0,14 6-1 0,-8 0 0 15,-6-6 3-15,7 8 0 0,-7-8-2 0,0 13-2 16,0-13 0-16,-3 17 2 0,3-17 4 16,-6 15-3-16,0-8-1 0,2 2-3 0,4-9 5 0,-9 15-3 15,1-7 0-15,2-3-1 0,0 0-5 0,6-5 6 16,-12 13-1-16,12-13-4 0,-7 9 6 0,2-4-3 15,5-5-2-15,-4 8 1 0,4-8-2 0,0 0 3 16,0 0-1-16,-6 7-2 0,6-7 2 0,0 0-1 16,0 0 1-16,0 0-1 0,0 0 1 0,15 11-3 15,-15-11 2-15,7 6-1 0,-7-6-4 0,14 3 4 16,-14-3-1-16,12 1 0 0,-12-1-1 0,13 3-1 16,-13-3 0-16,14 3-2 0,-14-3 2 0,13 4-1 15,-6 0 0-15,-7-4 1 0,12 3 0 0,-12-3 2 0,12 6-1 16,-12-6-1-16,8 5 3 0,-8-5-2 15,9 7 0-15,-9-7-2 0,10 6 2 0,-10-6-1 16,6 11 3-16,-6-11-4 0,3 10 1 0,-3-10 1 0,5 10 2 16,-5-10-1-16,1 11 3 0,-1-11-3 0,0 11 2 15,0-11-3-15,2 10 3 0,-2-10-5 0,0 0 4 16,-3 14 3-16,3-14 0 0,-8 7 0 0,8-7 1 16,-12 9 4-16,6-7-3 0,-3 5 8 0,-1-4-3 15,-2 2 0-15,3-2 2 0,-3 1-3 0,0-2 1 16,-1 3-1-16,2-5 1 0,11 0-3 0,-22 6-1 15,13-6 2-15,9 0 0 0,-18 0 0 0,18 0-9 16,-13 0-6-16,13 0-11 0,0 0-20 0,-15-2-17 16,15 2-15-16,0 0-23 0,0 0-38 0,0 0-33 0,0 0-55 15,0 0-143-15,0 0-392 0,0 0 173 16</inkml:trace>
          <inkml:trace contextRef="#ctx0" brushRef="#br0" timeOffset="211083">17877 8869 43 0,'0'0'225'0,"18"-4"-9"0,-9 1-6 0,6 0-10 15,-1 0-5-15,-2-1-6 0,5 1-6 0,0 2-14 16,1-4-5-16,1 0-12 0,-2 5-11 0,0-5-14 15,1 4-18-15,-3 0-1 0,-3 1-14 0,-1-3-6 16,-11 3-11-16,22 0-7 0,-13-1-6 0,-9 1-11 16,15 0-15-16,-15 0-26 0,13 4-24 0,-13-4-27 15,12 2-27-15,-12-2-20 0,8 5-31 0,-8-5-32 16,0 0-40-16,0 0-190 0,0 0-409 0,0 0 181 16</inkml:trace>
          <inkml:trace contextRef="#ctx0" brushRef="#br0" timeOffset="211639.94">18377 8694 144 0,'9'-6'202'15,"-9"6"-20"-15,7-6-13 0,-7 6-13 0,15-9-12 16,-9 7-7-16,3-3-10 0,2 2-9 0,-11 3-12 0,19-7-8 15,-10 3-6-15,2 3-6 0,-11 1-7 0,17-9-5 16,-6 8-1-16,1-1-4 0,-12 2-5 0,19-4 1 16,-8 4-4-16,-11 0-6 0,19 0-3 0,-19 0-5 15,19 0-6-15,-11 4-1 0,-8-4-3 0,13 0-5 16,-13 0-4-16,14 7-2 0,-8 0-2 0,-6-7-2 16,7 14-3-16,-2-4-3 0,-1-3 2 0,-4-7 0 15,0 24 0-15,0-13 5 0,-3 3 3 0,0 3-2 16,-3-4-1-16,-1 0 3 0,-4 2-4 0,4 1-3 15,-2-2 0-15,-3 3-2 0,0-4-1 0,-1 1-1 16,1 0-4-16,-2 0 0 0,4-2 0 0,-4-4-3 16,2 3 0-16,0 0 3 0,1-4-2 0,2-2 2 15,-2 0-2-15,2 0-4 0,9-5 3 0,-13 9 1 16,7-7-3-16,6-2 1 0,-12 9 1 0,12-9 5 0,0 0-8 16,-11 2 3-16,11-2-2 0,0 0-1 0,0 0-3 15,0 0 0-15,0 0-5 0,0 0-2 16,0 0-5-16,0 0-1 0,24-19-4 0,-13 16-6 0,1 1 4 15,1-4 4-15,1 4-1 0,0-3 3 16,6 5 0-16,-4-6 2 0,4 1 3 0,-2 3-2 0,-1 1 1 16,4-3-1-16,-4 2-1 0,2-2 4 0,0 4-1 15,-4-3 1-15,2 3 0 0,-2-2 0 0,0 0 1 16,1 2 4-16,-6 0-3 0,-10 0 4 0,20 4-5 16,-8-4-1-16,-12 0-16 0,19 0-17 0,-19 0-16 15,12 3-13-15,-12-3-7 0,12 4-15 0,-12-4-18 16,0 0-22-16,9 3-16 0,-9-3-24 0,0 0-170 15,0 0-367-15,15-1 164 0</inkml:trace>
          <inkml:trace contextRef="#ctx0" brushRef="#br0" timeOffset="212017.05">19003 8401 98 0,'0'0'189'0,"0"0"-13"0,0 0-14 0,0 0-8 16,20 22-7-16,-16-12-7 0,7 5 0 0,1 1-1 16,3 5-2-16,-2 0-5 0,0 4 0 0,2-3-6 15,-1 4-11-15,-1-3-8 0,1 3-11 0,-5-2-8 16,0 1-10-16,-1 3-5 0,-2-5-8 0,0 1-7 16,-4 0-6-16,2 1 0 0,-4-3-8 0,-4-4-3 15,2 0-6-15,-5 3-23 0,-1-1-29 0,-2-3-30 16,0-3-31-16,-2-1-42 0,1 0-40 0,1-4-61 15,-4-2-137-15,4 1-388 0,-1 0 173 0</inkml:trace>
          <inkml:trace contextRef="#ctx0" brushRef="#br0" timeOffset="213298.87">19306 8240 23 0,'0'0'226'0,"-4"-9"-17"0,4 9-20 0,0 0-21 16,0 0-12-16,0 0-12 0,0 0-11 0,0 0-9 16,18-6-9-16,-18 6-7 0,0 0-15 0,18 1-3 15,-18-1-6-15,13 0-9 0,-13 0-8 0,15 1-6 16,-15-1-9-16,12 4-1 0,-12-4-7 0,12 6-5 15,-12-6-2-15,7 4-3 0,-7-4-8 0,11 10-1 16,-11-10 3-16,7 6-3 0,-7-6-3 0,6 7-2 16,-6-7 2-16,5 9-1 0,-5-9-3 0,4 9-5 0,-4-9 2 15,6 11 1-15,-6-11 1 0,1 10 4 16,-1-10 0-16,0 0-5 0,0 15 3 0,0-15 1 16,0 0 0-16,0 12-5 0,0-12 3 0,0 11-2 0,0-11 4 15,0 0-1-15,-1 15-10 0,1-15 8 0,-5 10 0 16,5-10 0-16,0 0-4 0,0 17 1 15,0-17 1-15,0 0-2 0,3 11-1 0,-3-11 3 0,3 12 1 16,-3-12-4-16,5 11-1 0,-5-11 1 0,6 8 3 16,-6-8 0-16,9 8 0 0,-9-8 2 0,10 10-1 15,-5-6 2-15,-5-4 0 0,13 7 1 0,-7-4-1 16,2 1 2-16,2 2 2 0,-3-1-2 0,-7-5 0 16,15 8 0-16,-4-6 2 0,-4 1-2 0,2 3-4 15,0-1-1-15,-9-5 0 0,11 6-6 0,-2-3-2 16,-9-3 3-16,9 5-2 0,-9-5 2 0,0 0-1 15,7 6-2-15,-7-6 0 0,0 0 1 0,6 7 0 0,-6-7 3 16,0 0 2-16,0 0 0 0,-15 13 0 0,15-13 2 16,-18 9 2-16,9-6-6 0,-4 4 0 0,1-2 1 15,-2 0-1-15,1 3-3 0,0-2 7 0,-4-1-13 16,7 2 4-16,-2-1-2 0,3-1 2 0,0 0 0 16,0-1 1-16,-1 2-5 0,5 2 4 0,5-8-1 15,-12 10-3-15,8-4 0 0,4-6-1 0,-3 15 0 16,3-15-1-16,-3 11 3 0,3-11-1 0,9 16 2 15,-6-9-1-15,4 0-6 0,-1 2 6 0,6 0 2 0,-3 1-6 16,3 1 0-16,0-2 2 0,3 1-2 16,-3 2 6-16,3-3-4 0,1 2 1 0,-1-2-2 15,0 4-2-15,3 3-2 0,-6-3 7 0,1-2 2 0,-3 3 1 16,2-1-6-16,-3 1 3 0,2 2-1 16,-4 0 1-16,-1-2 0 0,0 2-2 0,0-2-1 15,-4 1 1-15,-1-3 0 0,-1 3 2 0,0-6 0 16,0 4 1-16,-3-2 0 0,-1 2-2 0,1 0 0 0,-2-5-10 15,-1 2-12-15,-1 2-15 0,2-1-24 0,-1-6-32 16,6-5-27-16,-9 16-32 0,5-7-37 0,4-9-44 16,-8 10-232-16,8-10-501 0,-1 11 221 0</inkml:trace>
          <inkml:trace contextRef="#ctx0" brushRef="#br0" timeOffset="-206548.45">17891 9596 150 0,'0'0'146'0,"0"0"-12"15,0 0-4-15,0 0-24 0,0 0 6 0,25-19-9 0,-25 19-9 16,15-10-6-16,-1 3-11 0,-3 3-4 16,3-3-1-16,1 1-6 0,1-1 1 0,1 0-7 0,1 2 8 15,-2-1-1-15,2 0-11 0,0 2 7 0,-3 0-5 16,-2 0-4-16,-4 2-12 0,-9 2-5 0,19 0-2 15,-19 0-8-15,14 2 3 0,-14-2-4 0,10 7-3 16,-10-7-3-16,3 11 0 0,-3-11-1 16,-3 18 0-16,3-18 4 0,-10 24 2 0,2-11 0 0,-4 2-2 15,2 5 1-15,-2-6-7 0,-6 4 3 0,2 0-1 16,2-2-11-16,-2-1 8 0,3-1-2 0,-2 0-2 16,-3 1 1-16,3-2-3 0,0 0 1 0,1-6-2 15,1 5 1-15,0-2 3 0,-1-3-3 0,4 0-3 16,-2-1 1-16,7-2 0 0,5-4-2 0,-13 8 9 15,13-8-3-15,-12 5 4 0,12-5-1 0,-12 0 2 16,12 0-6-16,0 0 0 0,0 0-2 0,0 0 2 0,0 0-5 16,-15-10-1-16,15 10-2 0,0 0-1 0,0 0-5 15,0 0 2-15,17-24-3 0,-11 17-1 16,-1 1-2-16,-5 6-2 0,15-11 1 0,-3 8 1 0,-1-1 3 16,-2-1-3-16,4 3 0 0,2-2 1 0,-2 1 0 15,4-1 2-15,-2 2-8 0,0 1 8 0,1-2-2 16,-1 2 3-16,3-2 0 0,-2 3 0 0,1 0 6 15,-2-3-6-15,0 3 3 0,1-4-2 0,-3 4-2 16,-2 3 4-16,-11-3-3 0,24 1-19 0,-15 2-3 16,7-2-12-16,-16-1-27 0,21 2-10 0,-11-2-25 15,2 0-25-15,5-2-35 0,-2 2-155 0,0-1-341 16,2-2 151-16</inkml:trace>
          <inkml:trace contextRef="#ctx0" brushRef="#br0" timeOffset="-205633.72">19982 8688 81 0,'0'0'234'15,"-6"-6"-19"-15,6 6-11 0,0 0-17 0,0 0-15 0,0 0-12 16,0 0-8-16,0 0-11 0,22-12-7 0,-22 12-6 16,21-6-9-16,-9 5-8 0,3-3-2 0,6 1-11 15,-2-1-6-15,7-2-4 0,-3 1-7 0,-3 4-5 16,5-4-9-16,-5 1-6 0,0 2-4 0,6-1-3 15,-7-1-10-15,1 3-1 0,-1-3-4 0,-4 2-8 16,0-2 1-16,-5 4-4 0,-10 0-4 0,20-2-3 16,-13 0-3-16,-7 2-3 0,13-3-3 0,-13 3-7 15,12 0-10-15,-12 0-14 0,0 0-5 0,0 0-15 16,0 0-8-16,14 3-10 0,-14-3-13 0,0 0-15 16,0 0-10-16,0 0-19 0,-14 24-12 0,14-24-23 15,-12 10-18-15,5-5-189 0,-3 0-386 0,-1-4 170 0</inkml:trace>
          <inkml:trace contextRef="#ctx0" brushRef="#br0" timeOffset="-205417.06">20007 8849 92 0,'0'0'195'0,"0"0"-9"0,12 13-8 0,-12-13-10 15,16 0-10-15,1 0-10 0,2 0-11 0,-2 0-6 16,2 0-11-16,6-3-8 0,2 3-8 0,2-3-10 15,-3 3-6-15,0-5-12 0,-1 3-7 0,-5 1-2 16,-1-2-13-16,-3 2-3 0,-2 1-11 0,2 0-14 16,-2 0-23-16,-14 0-17 0,20 0-15 0,-11 1-20 15,-9-1-21-15,14 3-19 0,-14-3-26 0,16 1-17 16,-16-1-169-16,0 0-324 0,20-5 144 0</inkml:trace>
          <inkml:trace contextRef="#ctx0" brushRef="#br0" timeOffset="-204825.8">21200 8410 120 0,'-7'-9'167'0,"7"9"-8"15,-11-6-3-15,11 6-5 0,-19-7-7 0,9 5-3 0,-4 2-2 16,1-5-4-16,1 3-6 0,-5-1-3 0,2 1-10 16,-4 2-10-16,3 1-9 0,-2 3-5 0,4 0-8 15,-1-1-9-15,-1-1-7 0,0 4-4 0,4-1-9 0,-2 4-7 16,5-5-2-16,-1 2-4 0,4 1-4 0,-2 2-2 15,2-2-9-15,3 2 0 0,3-9-5 16,0 24 1-16,0-13 0 0,3 0-5 0,3 3 2 0,5-2-4 16,2 2 1-16,4 2-5 0,2-3 2 0,0 2-3 15,4 0-3-15,2 1 2 0,5-1-2 0,-3 0 1 16,0-3-4-16,-5 1-1 0,3 2-1 0,2-6-2 16,-6 3 5-16,3-1-1 0,-9-3-2 0,3 1 3 15,4 1-2-15,-4 0 2 0,-3-3-2 0,-3 1-1 16,-5-2 0-16,2 1 2 0,0 0-5 0,-6-1 6 15,-3-6 7-15,2 12 2 0,-2-12-1 0,-9 14 8 16,-2-8-3-16,-2 2-4 0,0-5 0 0,-2 6 2 16,-5-4-5-16,4-2-1 0,-4 1-2 0,3-3 0 0,-1 1 0 15,3-2 2-15,0 0-5 0,0-2 8 16,4-2-5-16,11 4 0 0,-20-7-1 0,14 3-2 16,6 4-5-16,-8-16 1 0,8 16 0 0,2-18-7 0,2 2-4 15,5 0-4-15,-1 1-12 0,8-5-13 16,-1 1-15-16,6 0-4 0,0-1-6 0,1-2-13 15,8-3-9-15,1 5 5 0,-8 5-5 0,2-2-19 0,-4 2-3 16,-2-1-10-16,-4 5-23 0,0 3-17 0,-5-2-160 16,-4 7-342-16,0-7 152 0</inkml:trace>
        </inkml:traceGroup>
      </inkml:traceGroup>
    </inkml:traceGroup>
    <inkml:traceGroup>
      <inkml:annotationXML>
        <emma:emma xmlns:emma="http://www.w3.org/2003/04/emma" version="1.0">
          <emma:interpretation id="{FA7ADDDF-8C02-408E-98D3-998BA813D8EC}" emma:medium="tactile" emma:mode="ink">
            <msink:context xmlns:msink="http://schemas.microsoft.com/ink/2010/main" type="paragraph" rotatedBoundingBox="5484,15020 22612,14414 22669,16022 5541,1662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847F22E-F167-434E-B4C6-BD2CA5B8EDA4}" emma:medium="tactile" emma:mode="ink">
              <msink:context xmlns:msink="http://schemas.microsoft.com/ink/2010/main" type="line" rotatedBoundingBox="5484,15020 22612,14414 22669,16022 5541,16629"/>
            </emma:interpretation>
          </emma:emma>
        </inkml:annotationXML>
        <inkml:traceGroup>
          <inkml:annotationXML>
            <emma:emma xmlns:emma="http://www.w3.org/2003/04/emma" version="1.0">
              <emma:interpretation id="{8B6E1DCD-D797-4920-82BF-78BCE6994C1E}" emma:medium="tactile" emma:mode="ink">
                <msink:context xmlns:msink="http://schemas.microsoft.com/ink/2010/main" type="inkWord" rotatedBoundingBox="5502,15525 7584,15452 7619,16430 5537,16504"/>
              </emma:interpretation>
            </emma:emma>
          </inkml:annotationXML>
          <inkml:trace contextRef="#ctx0" brushRef="#br0" timeOffset="-203251.47">4978 10920 8 0,'0'0'220'16,"-5"-9"-11"-16,5 9-13 0,-6-9-11 0,6 9-7 15,-2-13-6-15,2 13-9 0,0 0-6 0,-6-11-10 16,6 11-11-16,0 0-9 0,-3-9-10 0,3 9-15 16,0 0-9-16,0 0-11 0,0 0-9 0,0 0-9 15,0 0-4-15,0 0-7 0,0 0-3 0,0 0-8 16,0 0-2-16,25 30-1 0,-19-16 3 0,2 3-3 15,-7 1-12-15,5 4-1 0,-1 1 4 0,-1 2-2 16,-1-4 1-16,-3 8 1 0,5-5 1 0,-4 1-9 16,-1-1 4-16,5 4 0 0,-2-7 0 0,-3 0-4 15,3 4 1-15,0-6 0 0,1 3-1 0,-1-4 10 16,3 2-11-16,-6-2-6 0,5 0 5 0,-1-1-3 0,1 0-2 16,0 1-1-16,-2-5 3 0,-3 1-1 0,5 0-8 15,-1 0 4-15,-2-3 2 0,-1 0-5 0,1-1 0 16,1-4 0-16,-3-6 2 0,3 18-3 15,-3-18 1-15,-3 14 1 0,3-14-1 0,-5 15-1 0,5-15 3 16,-7 10-6-16,7-10 5 0,-8 3-2 16,8-3-2-16,-13 6 0 0,13-6 0 0,-12 2 2 0,12-2-2 15,-13 0-2-15,13 0 3 0,-17-5-3 0,17 5-1 16,-16-6-6-16,7 2-11 0,-2-2-17 0,-3-1-19 16,2-2-22-16,0-1-24 0,-2-1-29 0,4-2-43 15,-1 0-32-15,-3-8-57 0,0 2-166 0,2-5-458 16,3 2 203-16</inkml:trace>
          <inkml:trace contextRef="#ctx0" brushRef="#br0" timeOffset="-203073.94">4932 10624 111 0,'0'0'226'16,"0"-16"-25"-16,2 7-19 0,-2 9-17 0,3-11-14 15,-3 11-19-15,0 0-25 0,0 0-27 0,0 0-22 0,0 0-26 16,19 16-44-16,-13-9-37 0,5 6-44 16,-9-2-123-16,6 3-233 0,1-2 104 0</inkml:trace>
          <inkml:trace contextRef="#ctx0" brushRef="#br0" timeOffset="-202830.59">5484 10941 110 0,'0'0'244'15,"21"-2"-13"-15,-21 2-12 0,18-4-21 0,-8 4-12 16,4-2-17-16,-14 2-10 0,25-2-9 0,-9 1-13 16,-1 0-9-16,0 0-11 0,0-2-10 0,5 3-12 0,-4-1-9 15,0-3-6-15,1 6-10 0,-1-2-4 0,-2 2-9 16,4-1-5-16,-5 3-10 0,0-2-20 0,-5 2-28 15,4 0-23-15,-12-4-30 0,12 12-20 0,-8-7-35 16,-4-5-52-16,0 15-52 0,0-15-125 0,-10 15-371 16,4-8 165-16</inkml:trace>
          <inkml:trace contextRef="#ctx0" brushRef="#br0" timeOffset="-202664.04">5553 11187 51 0,'0'0'205'0,"0"0"-17"0,25-1-19 16,-9 0-11-16,-2-4-17 0,1 0-14 0,6 4-12 0,-2-2-13 16,3-3-13-16,5 1-1 0,2 3-15 0,-6-1-20 15,-3 1-23-15,1-2-35 0,-3 3-38 0,-2-3-34 16,2 3-56-16,-8-2-90 0,5 1-239 0,2-2 106 16</inkml:trace>
          <inkml:trace contextRef="#ctx0" brushRef="#br0" timeOffset="-202032.63">6266 10761 174 0,'-6'-7'223'16,"6"7"-4"-16,0 0-10 0,-6-11-15 0,6 11-14 15,0 0-12-15,0 0-17 0,0 0-18 16,0-13-10-16,0 13-12 0,0 0-10 0,15-11-15 16,-8 7-7-16,-7 4-9 0,25-5-2 0,-11 3-9 0,5 1-4 15,-5 1-6-15,3 0-4 0,0 0-6 0,2 1 1 16,1 3-6-16,-4-1-5 0,0 1-2 0,4 2-2 15,-4 1-4-15,1 0 0 0,-5 3-4 0,-2-2-2 16,-3 0-1-16,-1 1 2 0,-3 2-1 0,0-4 2 16,-3-7-6-16,-12 24 0 0,5-11 3 0,-2-1-4 15,-1 2 0-15,-4-4 0 0,2 0 2 16,-4 8-3-16,-1-9-1 0,1 2 1 0,3 0-4 0,1-4-2 16,-2 1 0-16,4 1 1 0,1-4-2 0,1 1 1 15,2-2 0-15,6-4 2 0,-13 8-4 0,10-2 2 16,3-6-4-16,-6 9-1 0,6-9-1 15,0 0 6-15,-6 8-1 0,6-8-3 0,0 0-4 0,0 0 5 16,0 0 1-16,15 14 4 0,-15-14-3 0,13 0 0 16,-13 0-1-16,20 0 2 0,-13 0-3 0,-7 0 0 15,20 0 0-15,-20 0 0 0,13 5-4 0,-4-4 5 16,-9-1 0-16,16 4-1 0,-16-4-1 0,12 6-4 16,-12-6 5-16,14 4-1 0,-11 1-2 0,-3-5 6 15,7 10 0-15,-7-10 5 0,6 11 5 0,-6-11 9 16,-3 13 6-16,3-13 2 0,0 14-1 0,0-14-1 0,-10 17-6 15,7-13 5-15,-3 6-5 0,-3-4 0 0,-2 3-2 16,4 2-1-16,-5-4-6 0,2 1 5 16,1-1-9-16,1 2-13 0,-1-4-17 0,3 1-25 15,-1 1-22-15,1 1-25 0,6-8-21 0,-11 10-16 0,6-4-26 16,5-6-27-16,0 0-34 0,0 0-160 0,0 0-409 16,10 11 180-16</inkml:trace>
          <inkml:trace contextRef="#ctx0" brushRef="#br0" timeOffset="-201846.13">6884 11087 34 0,'0'0'244'0,"14"0"1"0,-14 0-11 16,13 9-18-16,-7-4-17 0,-3 4-10 0,3 4-16 16,-6 2-17-16,3-2-16 0,-3 5-11 0,-3-2-10 15,0 1-15-15,-3-1-5 0,0 12-10 0,-4-4-10 16,-2 0-28-16,-6-1-34 0,0 1-36 0,2 9-44 15,-8-2-34-15,7-9-52 0,-5 5-217 0,0-7-395 16,-1 2 176-16</inkml:trace>
        </inkml:traceGroup>
        <inkml:traceGroup>
          <inkml:annotationXML>
            <emma:emma xmlns:emma="http://www.w3.org/2003/04/emma" version="1.0">
              <emma:interpretation id="{6A409529-2FF9-4FAA-BB7A-4306835FE201}" emma:medium="tactile" emma:mode="ink">
                <msink:context xmlns:msink="http://schemas.microsoft.com/ink/2010/main" type="inkWord" rotatedBoundingBox="8781,15873 11218,15787 11231,16149 8794,16235"/>
              </emma:interpretation>
            </emma:emma>
          </inkml:annotationXML>
          <inkml:trace contextRef="#ctx0" brushRef="#br0" timeOffset="-199934.16">8106 11013 50 0,'0'0'217'0,"4"-5"-24"0,-4 5-17 0,0 0-7 15,0 0-7-15,0 0 0 0,18 20-5 0,-13-11-5 16,1 4-18-16,1-2-6 0,-1 3-7 0,3 1-8 0,-1-2-7 16,0 5-8-16,0-5-8 0,1 2-9 0,1 0-1 15,-1 0-11-15,-1-1-5 0,1-1-8 16,1-1-5-16,-4 1-4 0,0-6-5 0,0 2-7 15,-1-1 2-15,0 0-6 0,-5-8-2 0,9 12-3 0,-9-12 2 16,8 8-9-16,-8-8 5 0,6 7-5 0,-6-7 5 16,0 0-6-16,6 5 6 0,-6-5-10 15,0 0 1-15,0 0-3 0,0 0-2 0,7-20 0 16,-1 12-2-16,2 0-6 0,-2-5-5 0,0-2-8 0,7-3-7 16,-4 0-4-16,1-5-4 0,4 0-4 0,1 2-2 15,-2-1-1-15,-2 1 5 0,5 1 0 16,-4-1 8-16,-2 9 0 0,1-6 2 0,-2 7 0 15,1-1 1-15,-1 1 2 0,-1 2-1 0,-2 2 2 0,-6 7 5 16,9-9-4-16,-9 9 3 0,10-4 2 0,-10 4 2 16,0 0 1-16,0 0 7 0,16 9 4 0,-16-9 2 15,9 13 1-15,-6-3 6 0,2 2 1 0,1 1-2 16,-6 1 0-16,6 0 4 0,-3 0-2 0,3 0 2 16,-5-4-4-16,5 2 2 0,-3-2-4 0,3 0-1 15,-1 0 0-15,-2-3-1 0,3 2-3 0,1 0 3 16,2 1-1-16,-3-3 0 0,-2-2-3 0,-4-5 4 15,14 8-2-15,-8-7-1 0,-6-1 2 0,15 0-4 16,-15 0 0-16,13 0-4 0,-13 0-2 0,16-3 2 16,-16 3-7-16,17-9-1 0,-10 2-3 0,-1-2-6 0,6 3 1 15,-7-4-4-15,4-1-1 0,1-3-1 0,-4 3 3 16,0 0 1-16,1-2 0 0,-1 1 2 16,2 0 0-16,-4 4 3 0,-2 0-1 0,-2 8 5 15,6-15-2-15,0 8 1 0,-6 7 0 0,0 0 1 0,6-11 2 16,-6 11 4-16,0 0 0 0,10-2-4 15,-10 2 3-15,0 0 6 0,0 0-5 0,17 15 9 0,-10-9-7 16,-1 4 8-16,3 2-1 0,1 0 0 16,-4 0 0-16,5-1 1 0,-2 3-1 0,4-1 1 0,-2-2-3 15,-2-2 0-15,3 2 0 0,-2-2 1 0,3-6-1 16,-1 5-7-16,5-2-9 0,-4-1-9 0,-2-1-3 16,5 1-16-16,-4-5-6 0,-2 2-1 0,-10-2-2 15,23-2-5-15,-11-2-4 0,-2 2 8 0,1-2 0 16,-3-2-1-16,3-4 3 0,-5 5-7 0,7-5 7 15,-7-1 1-15,8 0-8 0,-4 1 16 16,-1-1 7-16,0 1 10 0,-2 3-11 0,-1-1 2 0,5-2 9 16,-2 4 1-16,-2 1 9 0,-7 5-6 0,12-7 12 15,-4 3 8-15,-8 4 2 0,15-3 11 0,-15 3 2 16,13 7 0-16,-13-7 7 0,19 5 3 0,-8 1-1 16,-2 1-6-16,-2-2 0 0,5 5-5 0,2-1 5 15,-2-2-6-15,1 3 1 0,0-2-1 0,1 2 1 16,-2-3-6-16,1-1 5 0,-2 0-2 0,1 0-2 15,-2-2-1-15,-1-4-3 0,1 3 0 0,-10-3 3 16,18 2-7-16,-18-2 2 0,14 0-1 0,-14 0-4 16,13-5-3-16,-13 5 5 0,11-10-4 0,-11 10-1 15,3-15-8-15,0 5 2 0,-3 10-7 0,0-18 2 16,-5 4 3-16,2 3-9 0,-3 1-3 0,0-3 4 0,-4 1 1 16,1 1 1-16,0 5 4 0,-2-1 3 0,-2-3 8 15,1 2 5-15,2 7 3 0,-7-4 1 16,4 5 7-16,13 0 1 0,-23 0 3 0,7 0-5 15,7 6 2-15,0 1 3 0,-1-2-4 0,4 5 2 16,-2-2 4-16,2 4-5 0,0 0 1 0,5-1-2 0,-1 2 0 16,-2 2-2-16,4-1 2 0,0-2-2 0,6 2-1 15,-5-3 0-15,2 0-1 0,0-5-1 16,3 8 1-16,2-8 1 0,1 1-6 0,0-4 6 0,4 3-6 16,0-1-7-16,2-3-14 0,-3 1-9 15,6-2-10-15,-4-1-13 0,2-1-12 0,3-3-2 0,-2 0-11 16,1-3-2-16,0 1-9 0,4-4 0 0,-3-5-2 15,1 3 3-15,-4 1 0 0,1-8 2 0,0 2-1 16,0-1 1-16,-1-4 8 0,-2 6 13 0,2-5 14 16,-6 7 19-16,2-3 23 0,-1 4 22 0,-5 4 23 15,4-2 22-15,-4-2 6 0,2 7 11 0,-1-1-4 16,-5-2-5-16,-2 9-12 0,13-9 7 0,-13 9-4 16,9-2 4-16,-9 2-1 0,0 0 1 0,19 4-2 15,-19-4-1-15,12 12-2 0,-7-1-5 0,4-1-6 16,-2 4-4-16,2 0-3 0,-4 0-3 0,1 2-10 15,-3-1 2-15,4 1-5 0,-1-3-2 0,-3 4-3 16,3-3-23-16,-5-3-15 0,4 1-18 0,-4-1-27 16,2-1-14-16,-3 0-28 0,0-10-24 0,9 12-19 15,-9-12-166-15,5 9-337 0,-5-9 149 0</inkml:trace>
          <inkml:trace contextRef="#ctx0" brushRef="#br0" timeOffset="-199702.22">10209 10867 83 0,'12'-2'170'15,"-12"2"-10"-15,9 10-8 0,-2-7-7 0,1 5-14 0,3 3 2 16,0-1-5-16,-4 1-12 0,4 1-5 0,-1 2-7 16,2-2-9-16,-1 2-7 0,1-1-3 0,1-1-4 15,-1 1-8-15,1 1-5 0,1-3-8 0,1 0-7 16,3 0 0-16,-5-1-8 0,2 0-7 0,1-4-6 15,-2 3-18-15,-1-1-29 0,-2-3-22 0,-2 2-19 16,1-1-28-16,0-5-32 0,-10-1-34 0,15 1-144 16,-15-1-318-16,0 0 141 0</inkml:trace>
          <inkml:trace contextRef="#ctx0" brushRef="#br0" timeOffset="-199475.83">10541 10856 197 0,'-13'9'229'0,"-1"-2"-14"0,0 4-9 15,-4 6-12-15,0 3-17 0,0-1-15 0,0 2-14 16,0-1-12-16,2 2-15 0,-1-2-12 0,2 2-7 16,2-5-10-16,1 7-14 0,2-7-5 0,-2-1-12 15,1-2-18-15,2 2-18 0,2-5-28 0,-1-1-24 16,2-3-22-16,0 3-23 0,6-10-35 0,-1 14-30 15,1-14-59-15,0 0-101 0,0 0-320 0,0 0 141 16</inkml:trace>
        </inkml:traceGroup>
        <inkml:traceGroup>
          <inkml:annotationXML>
            <emma:emma xmlns:emma="http://www.w3.org/2003/04/emma" version="1.0">
              <emma:interpretation id="{4CC7603F-4CF3-46E1-932A-DB7D0321B53D}" emma:medium="tactile" emma:mode="ink">
                <msink:context xmlns:msink="http://schemas.microsoft.com/ink/2010/main" type="inkWord" rotatedBoundingBox="11677,15554 12917,15510 12942,16209 11702,16253"/>
              </emma:interpretation>
            </emma:emma>
          </inkml:annotationXML>
          <inkml:trace contextRef="#ctx0" brushRef="#br0" timeOffset="-198802.67">11218 10628 128 0,'0'0'191'0,"0"0"-9"0,-14-14-14 0,14 14-7 16,0 0-9-16,-18 0-5 0,18 0-11 0,0 0-8 16,-21 3-9-16,21-3-9 0,-18 7-12 15,10-3-6-15,-1-2-12 0,-1 3-1 0,0 2-6 0,-1 1-3 16,-1 1-8-16,3-3-6 0,2 2-3 0,-4 0-6 16,4-1-4-16,1-1-5 0,0 2-5 0,3 0 0 15,3-8-6-15,-6 13 3 0,2-3-11 16,4-10 4-16,3 14-4 0,-3-14 0 0,7 13-3 0,-4-8 0 15,-3-5-1-15,13 13 0 0,-2-8-4 0,-4 1 0 16,4 0 0-16,-2-2-2 0,0 2 2 0,0-2-6 16,0 0-3-16,-9-4 3 0,13 8-1 0,-7-4-3 15,-6-4 1-15,7 9 1 0,-5-2 2 0,-2-7-1 16,0 0 7-16,-5 17 0 0,-1-6 1 0,0-2 4 16,-4 0-1-16,4 1 1 0,-3-3 3 0,-4 3-7 15,1 1-4-15,1-1 3 0,1 3-1 0,2-2-4 16,1-6 3-16,1 6-2 0,-1-4-2 0,1 2 3 15,1 2-1-15,5-11-3 0,-3 15-4 0,0-8-3 16,3-7-7-16,0 0-1 0,6 20-5 0,-1-10-4 0,-5-10 0 16,8 13 0-16,-2-9 2 0,2 0 2 15,-2 2 0-15,0 3 4 0,1-3-1 0,-7-6 2 16,14 6-3-16,-7 1 5 0,-2-3 2 0,-5-4 1 16,12 9 2-16,-9-3 8 0,-3-6 6 0,4 12 5 0,2-8 0 15,-3 5 6-15,-3-9-1 0,4 16 1 0,-2-10-2 16,-2-6-2-16,6 18-1 0,-5-11-7 0,4 0 6 15,-5-7-1-15,4 21 0 0,-2-13-2 16,1 2-4-16,0-1 3 0,0 0-16 0,-3-9-16 0,4 16-24 16,-2-8-19-16,-2-8-22 0,1 17-32 0,-1-17-44 15,5 9-24-15,-5-9-194 0,0 0-411 0,0 0 182 16</inkml:trace>
          <inkml:trace contextRef="#ctx0" brushRef="#br0" timeOffset="-197794.87">11721 10684 109 0,'0'0'202'0,"0"0"-14"0,-6-8-9 16,6 8-16-16,0 0-9 0,-9-8-9 0,9 8-10 15,-18-3-3-15,18 3-10 0,-19 0-7 0,4 1-9 16,1 1-6-16,-2 2-3 0,1-3-13 0,2 7-3 16,-5-2-8-16,3-1-9 0,-3 2-4 0,8 1-5 15,-2-3-4-15,-3 5-7 0,1-2-5 0,5-2-3 16,-1 5-6-16,0-1 0 0,7-2-3 0,-3 1-5 16,1 0 1-16,-1 0-3 0,6-9-3 0,-1 21 2 15,1-21-5-15,4 16-1 0,-2-5-2 0,4-2 0 16,3 0 1-16,-2 4-2 0,3-2-2 0,4 0 1 15,-1-4 2-15,2 4-5 0,3 0-1 0,-2-3 1 0,7 3-5 16,-1-1 6-16,2 2-3 0,-5-5 1 16,2 0-3-16,-1 2 2 0,2-2-2 0,2 2-2 15,-8-3 1-15,1 0-2 0,-2 2 3 0,-3-1-1 16,-3-2-3-16,0 0 4 0,-1-1-5 0,-8-4 3 16,11 7 1-16,-7-1 2 0,-4-6 0 0,6 11 1 15,-6-11-1-15,0 0 1 0,0 0-1 0,-18 19 4 16,11-15-3-16,-2-2 1 0,-4 4-1 0,-1-2 2 15,-2 3-3-15,1-4 0 0,-3-2 0 0,5 2 3 16,-2-3-8-16,15 0 11 0,-26-3-5 0,14 2 1 0,-3-2 0 16,6 0 5-16,-2-2-4 0,0 0 1 15,2-1-2-15,2-3 5 0,1-1-4 0,6 10-2 0,-8-21 0 16,4 7 0-16,4-3-2 0,0 1 6 0,6 0-8 16,0-1 3-16,1-5-2 0,4-1-2 0,-1 2 1 15,4 3 1-15,2-3-3 0,-3 1 0 0,2 1 0 16,3 2 3-16,-4 3 1 0,2-5-3 0,-3 7 2 15,1-2 0-15,-1 5-1 0,-1 1-2 0,-1 0 0 16,-4 2 2-16,1 1-6 0,-8 5-21 0,11-9-22 16,-11 9-19-16,9-6-8 0,-9 6-19 0,0 0-17 15,0 0-17-15,0 0-30 0,18 9-36 0,-18-9-154 16,6 10-379-16,-6-10 168 0</inkml:trace>
          <inkml:trace contextRef="#ctx0" brushRef="#br0" timeOffset="-197614.1">12221 10883 19 0,'6'10'235'0,"1"1"-7"0,-1 3-7 15,1-2-13-15,-2 4-13 0,-4-1-19 0,-1 4-13 16,-1 2-18-16,-4 0-9 0,0 1-16 16,-3 1-9-16,-2 1-10 0,-4-2-9 0,-2 3-13 0,-1-4-31 15,-1-1-34-15,-1 1-36 0,1 1-33 0,2-6-41 16,2-1-43-16,1-4-192 0,-3 0-356 15,5-3 158-15</inkml:trace>
        </inkml:traceGroup>
        <inkml:traceGroup>
          <inkml:annotationXML>
            <emma:emma xmlns:emma="http://www.w3.org/2003/04/emma" version="1.0">
              <emma:interpretation id="{FD984B8D-8912-4C68-A7D0-BEAC8A7DF69F}" emma:medium="tactile" emma:mode="ink">
                <msink:context xmlns:msink="http://schemas.microsoft.com/ink/2010/main" type="inkWord" rotatedBoundingBox="14214,14711 16024,14647 16079,16206 14269,16270"/>
              </emma:interpretation>
            </emma:emma>
          </inkml:annotationXML>
          <inkml:trace contextRef="#ctx0" brushRef="#br0" timeOffset="-196889.54">13570 10737 22 0,'0'0'211'0,"0"0"-3"15,17 4-12-15,-17-4-6 0,12 9 1 0,-5 2-5 16,-1 0-1-16,2 4-13 0,-2 0-13 0,-2 3-7 16,3 2-14-16,1 5-6 0,-2-1-7 0,1 1-12 15,1 2-3-15,-1-1-7 0,-2 2-8 0,1-1-9 16,0-4-10-16,-2 3-4 0,1 1-11 0,-1-3-6 15,-1-1-3-15,-1 3-6 0,1-7-1 0,-2-4-8 0,-1 4 2 16,2-5-19-16,0 3-15 0,-2-2-15 0,0-6-19 16,-2 6-20-16,0-4-23 0,2-11-20 15,-6 14-21-15,3-7-23 0,3-7-16 0,-9 7-17 16,9-7-22-16,0 0-188 0,-16-1-409 0,16 1 181 16</inkml:trace>
          <inkml:trace contextRef="#ctx0" brushRef="#br0" timeOffset="-196606.75">13575 10642 196 0,'0'0'185'16,"10"-12"-17"-16,-4 6-13 0,-6 6-16 0,15-6-8 15,-4 2-10-15,-2 4-12 0,2-3-4 0,4 3-2 16,3 0-6-16,2 3-4 0,-2 0-8 0,-1 4 0 15,3-3-4-15,2 2-5 0,2 2 2 0,-5 5 1 16,-4-3-3-16,5 6-4 0,-7-3-5 0,1 5-1 16,-2-4-6-16,-4 3-1 0,-2-3-2 0,2 1-5 15,-4 2-1-15,-1-1-5 0,-3 0-3 0,-1 1-1 16,-1 1-6-16,-5-3 0 0,-4-3-1 0,1 4-6 16,0-2-2-16,1-2-3 0,-3-2-12 0,0 6-21 15,0-3-22-15,1-4-24 0,-2 1-25 0,1 1-29 0,0-3-24 16,5-5-30-16,-1 0-37 0,8-3-166 15,-10 5-397-15,10-5 175 0</inkml:trace>
          <inkml:trace contextRef="#ctx0" brushRef="#br0" timeOffset="-211916.25">14449 9745 97 0,'-9'3'184'0,"9"-3"-13"0,0 0-6 15,-11 4-11-15,11-4-8 0,-13 7-5 0,5-1-1 16,0 1-5-16,-4 4-2 0,0-1-6 0,-2 0-2 16,1 6-6-16,-5-1-5 0,3 4-5 0,0-3-4 15,-3 4-6-15,3-2-6 0,0 2-2 0,-1 1-11 16,1-4-5-16,2 4-8 0,1-4-6 0,3-3-8 15,1 3-8-15,-1-3 0 0,3 1-6 0,2-2-5 16,-1-1-1-16,4-1-3 0,-2 0 0 0,3-11-3 16,3 16-2-16,-3-16-3 0,7 13-3 0,-1-9 0 15,3 0 1-15,8-1-2 0,-1 0 2 0,2-3-12 16,1-3 0-16,5 2-9 0,2-2-6 0,-1-1-4 16,0-2-9-16,-2 0-1 0,-4 3-1 0,-1-6 3 15,-2 2-2-15,1 1 4 0,-4-3 0 0,2 1 2 16,-3-3 3-16,-4 4 1 0,-1 2 0 0,-3-4 2 15,2 1 2-15,-6 8 0 0,2-14 4 0,-2 14-5 16,-2-13-1-16,2 13 4 0,-10-15 0 0,3 13-4 0,7 2-8 16,-15-8-9-16,3 7-13 0,-3-1-17 0,15 2-9 15,-26 6-16-15,13-2-21 0,-5-1-24 0,3 3-25 16,-1-1-20-16,5 2-184 0,-7 1-383 0,5-2 170 16</inkml:trace>
          <inkml:trace contextRef="#ctx0" brushRef="#br0" timeOffset="-196343.95">14353 10666 31 0,'0'0'239'0,"0"0"-11"0,0 0-17 16,0 0-8-16,-32 17-9 0,21-6-9 0,4 2-10 16,-1 2-14-16,1 2-9 0,-1 5-6 0,5 0-12 15,0 0-9-15,3-2-12 0,0 2-4 0,2 2-9 16,2-1-10-16,4 0-5 0,-5-1-7 0,7-1-8 16,-4-4-19-16,2-1-5 0,3 4-2 0,-2-5-4 15,0 0-1-15,0 1-8 0,-1-4-17 0,1 2-17 16,1-3-27-16,-4-5-28 0,2 4-37 0,-5-1-20 15,4-2-30-15,-7-7-32 0,12 6-60 16,-12-6-136-16,10 4-403 0,-10-4 179 0</inkml:trace>
          <inkml:trace contextRef="#ctx0" brushRef="#br0" timeOffset="-195800.7">14683 10779 20 0,'6'-11'184'0,"-6"11"-14"15,12-7-17-15,-6 6-8 0,-6 1-9 0,13-10-18 16,-13 10 0-16,18-1-11 0,-9 1-3 0,3-2-9 16,-12 2-6-16,21 2-8 0,-9-1-5 0,-2 3-9 0,2 3-7 15,-1-3-1-15,-4 2-3 0,1 2-6 0,-3 0 12 16,1 1-4-16,-3 0 0 0,2 4 0 0,-5-4 1 15,-2 5 2-15,2-14 2 0,-6 28-2 16,0-15-2-16,-1 2-1 0,1-6-8 0,0 2-3 0,-1 1-3 16,-1-6-4-16,-1 5-3 0,5-2-6 0,-5-3-3 15,9-6 0-15,-9 10-4 0,3-4-3 0,6-6-3 16,-6 13 1-16,6-13-3 0,-6 11-1 16,6-11-3-16,3 12 0 0,-3-12-1 0,7 9 1 0,-7-9-4 15,14 11 2-15,-5-8-4 0,-2 0 3 0,5 3-4 16,0-1-2-16,-3 1 1 0,3-2-1 15,0 1 1-15,0 1-4 0,-3-2 1 0,1 2 1 0,-1-1-3 16,-1 0 2-16,-1 0 1 0,4 1-4 0,-11-6 3 16,8 11 0-16,-3-6 1 0,-5-5-1 0,7 10 0 15,-7-10-5-15,5 12 6 0,-5-12 1 0,0 9-3 16,0-9 5-16,0 0-2 0,-12 16 2 0,6-7-17 16,6-9-11-16,-13 6-20 0,5 0-26 0,-2-5-27 15,10-1-31-15,-17 6-34 0,17-6-30 0,-19 0-194 16,19 0-415-16,-17-8 184 0</inkml:trace>
          <inkml:trace contextRef="#ctx0" brushRef="#br0" timeOffset="-195608.22">15160 10557 14 0,'0'0'235'0,"17"0"-17"0,-17 0-15 0,19 11-9 0,-6-2-9 16,2 1-12-16,3 6-9 0,-1 5-5 0,-1-4-12 16,0 1-6-16,-1 2-11 0,2 3-14 15,-2 1-6-15,-2 0-7 0,-1 2-10 0,-3-4-10 0,-3 6-4 16,-2-3-11-16,-1-1-6 0,0 0-8 0,-3-5 1 16,-3 4-7-16,-3 2-2 0,2-1-9 0,-8-1-15 15,5-7-23-15,-7 3-29 0,4-2-34 0,-4-3-37 16,5-2-30-16,-1-2-39 0,1-1-49 15,-2-3-152-15,4-1-401 0,7-5 178 0</inkml:trace>
        </inkml:traceGroup>
        <inkml:traceGroup>
          <inkml:annotationXML>
            <emma:emma xmlns:emma="http://www.w3.org/2003/04/emma" version="1.0">
              <emma:interpretation id="{494A4DD0-71AE-4988-ABBB-79790669202B}" emma:medium="tactile" emma:mode="ink">
                <msink:context xmlns:msink="http://schemas.microsoft.com/ink/2010/main" type="inkWord" rotatedBoundingBox="16347,15326 20593,15175 20625,16095 16380,16245">
                  <msink:destinationLink direction="with" ref="{743A0505-D1A8-449F-9BE9-5F1263EEC189}"/>
                </msink:context>
              </emma:interpretation>
            </emma:emma>
          </inkml:annotationXML>
          <inkml:trace contextRef="#ctx0" brushRef="#br0" timeOffset="-195397.78">15688 10913 33 0,'0'0'237'0,"19"-7"-15"0,-7 0-19 0,3 6-18 16,2-3-21-16,-1 3-13 0,4-3-15 0,-1 1-11 16,3 0-14-16,-1 2-14 0,-1-3-4 0,0 4-9 15,4-2-11-15,-4 4-19 0,-4-2-21 0,2 0-25 16,-3 2-25-16,-3-2-34 0,-3 2-24 0,-9-2-15 16,18-4-42-16,-18 4-142 0,7-6-298 0,-7 6 132 15</inkml:trace>
          <inkml:trace contextRef="#ctx0" brushRef="#br0" timeOffset="-195212.28">15849 10718 146 0,'-15'1'220'0,"15"-1"-7"0,-10 13-13 16,10-13-8-16,-5 17-16 0,2-5-11 0,2 3-11 16,1 1-10-16,1-3-11 0,2 5-12 15,2 4-12-15,-1 1-12 0,1-2-5 0,-2-4-10 16,3 1-4-16,0 6-10 0,0-5-8 0,-3 0-21 0,0-3-31 15,0 0-30-15,1-1-40 0,-2 0-39 0,-1-4-54 16,4 1-205-16,-5-2-389 0,0-10 172 0</inkml:trace>
          <inkml:trace contextRef="#ctx0" brushRef="#br0" timeOffset="-194719.6">16325 10823 194 0,'0'0'231'0,"0"0"-13"0,0 0-17 0,0 0-11 16,0 0-13-16,0 0-14 0,0 0-9 0,0 0-13 16,0 0-7-16,0 0-7 0,0 0-8 0,0 0-3 15,27 29-6-15,-21-19-6 0,1 0-4 0,1 4-6 0,-2-1-4 16,1 1-8-16,1 2 2 0,-3-4-14 16,6 6-11-16,-4-4-6 0,-1 0-2 0,2 0-5 15,-2-1-2-15,0 1-5 0,-5-5-1 0,5-1-5 16,-3 3-1-16,-3-11 3 0,5 12-11 0,1-6-3 15,-6-6 5-15,3 7-3 0,-3-7-3 0,0 0 1 16,0 0 2-16,0 0 4 0,0 0-16 0,0 0 3 16,0 0 0-16,0 0-5 0,10-31 4 0,-8 18-4 15,2-2 1-15,2-5-4 0,1-5-2 0,1-1-2 0,1 3-2 16,1-5-5-16,5-4-2 0,-3 5 0 0,3 2-1 16,3 4 1-16,-2-2-6 0,4 5-4 15,1 0-3-15,-2 1-10 0,-1 1-13 0,0 7-14 0,-2 2-12 16,1 1-20-16,-1 2-20 0,-1 3-12 0,3 1-28 15,-3-3-40-15,3 2-30 0,-6 2-190 0,-2 2-441 16,6-3 196-16</inkml:trace>
          <inkml:trace contextRef="#ctx0" brushRef="#br0" timeOffset="-194438.35">17323 10530 33 0,'0'0'237'15,"-24"35"-7"-15,12-24-4 0,0 2-7 0,-3 8-12 16,-3-3-11-16,3 4-13 0,2-4-13 0,-2 2-5 16,1 2-14-16,4 1-9 0,-2 1-11 0,5 0-12 15,-2-2-6-15,1 1-14 0,2-2-7 16,2-1-9-16,2-1-11 0,1-5-3 0,1 11-8 0,0-10-5 15,0 4-5-15,3-7-3 0,-2 3-6 0,4 1-11 16,1-5-20-16,0 0-27 0,0-3-30 0,-2-1-44 16,5 2-30-16,0-2-35 0,3-1-54 0,-5-2-225 15,5-2-470-15,-1-2 208 0</inkml:trace>
          <inkml:trace contextRef="#ctx0" brushRef="#br0" timeOffset="-193664.9">17472 10676 81 0,'0'0'279'0,"3"-17"-17"0,-3 17-23 16,4-10-19-16,1 2-27 0,-5 8-15 0,13-11-16 16,-4 5-15-16,3 1-16 0,1 0-12 0,2 2-8 15,-1 0-9-15,4 2-9 0,1-2-9 0,2 3-8 16,4-1-6-16,-10 1-10 0,0 1-4 0,5 2-7 16,-6 0-3-16,3 1-7 0,-2 0-3 0,-8 2-5 15,1 1 1-15,1 1-6 0,0 5 2 0,-5-10-4 16,-2 8 3-16,-1 2-1 0,-4 0 2 0,-6 2 0 15,2-3 0-15,-4 2-4 0,1 0 1 0,-2-4-4 16,1-2-4-16,-5 1 2 0,0 0-2 0,2 0-3 16,1 1-1-16,1-2-2 0,-2-2 1 0,4 1-2 15,2-3-2-15,0 2 1 0,8-6-3 16,-12 8-2-16,4-4 0 0,8-4-4 0,0 0 0 0,-7 10 2 16,7-10-1-16,0 0-1 0,0 0-5 0,15 13-4 15,-15-13 5-15,15 3-9 0,-4 1 1 0,1-4-4 16,3 1 4-16,0 1 1 0,2 2 2 0,-4-4 1 15,-1 1 1-15,3-1-2 0,-3 3 0 0,-12-3 2 16,16 3 3-16,-5-3-7 0,-4 5 5 0,-7-5 0 0,14 5 3 16,-9-2 5-16,-5-3 3 0,8 9 4 15,-8-9 6-15,1 11 7 16,-1-11-2 0,0 0 3-16,-7 17 5 0,7-17 3 0,-12 14-8 0,5-8 0 0,-7 1 1 0,5-2-6 0,-4 1 1 0,-1 3-5 0,-2-2 1 15,3 1-4-15,-2-4-1 0,0-1-15 0,3 6-15 16,0-7-17-16,0 3-21 0,1-1-27 15,3 0-24-15,-1-2-33 0,9-2-26 0,-14 5-21 0,14-5-46 16,0 0-171-16,0 0-438 0,0 0 194 0</inkml:trace>
          <inkml:trace contextRef="#ctx0" brushRef="#br0" timeOffset="-193473.41">18074 10814 84 0,'15'-4'239'0,"5"1"-17"0,-1 1-11 0,5-4-18 16,3 3-15-16,-2-1-16 0,0 4-18 0,1-3-12 15,-1 3-13-15,-8 0-10 0,2-2-12 0,0 2-10 16,-1-4-10-16,-3 4-13 0,0-2-7 0,-5 0-19 16,-10 2-21-16,17 2-25 0,-17-2-25 0,13 2-23 15,-13-2-39-15,11 2-22 0,-11-2-51 0,0 0-125 16,0 0-316-16,0 0 140 0</inkml:trace>
          <inkml:trace contextRef="#ctx0" brushRef="#br0" timeOffset="-193018.63">18651 10577 78 0,'-3'-10'254'0,"3"10"-13"15,0 0-17-15,3-16-19 0,-3 16-19 0,2-9-14 16,-2 9-20-16,6-8-13 0,-6 8-14 0,7-11-11 0,1 4-10 16,-8 7-11-16,13-7-10 0,-2 3-7 15,-11 4-6-15,21-2-7 0,-6-2-10 0,-7 5-3 16,9-2-6-16,-4-2-3 0,-13 3-4 0,23-1-4 0,-7 1-4 15,-3 4-3-15,-4 0-3 0,-9-4-3 0,18 2-5 16,-9 2 2-16,-3 2-5 0,-6-6 6 0,9 11-5 16,-4-3 0-16,-4 0-2 0,-1-8 6 0,-6 16 0 15,3-6 1-15,-4 1-1 0,-4-2 1 0,2 2 0 16,-3 1 0-16,3 1-1 0,-2-3 0 0,-1 1-4 16,0-1-1-16,3 0 1 0,0-2-4 0,0 0 2 15,1 1-3-15,1-4 3 0,7-5-2 0,-12 12 0 16,9-7-1-16,3-5-2 0,-7 7 1 0,7-7-2 15,-5 7 1-15,5-7-2 0,0 0 4 0,0 0-1 16,12 13-2-16,-12-13-1 0,13 6 0 0,-4-4-1 16,3 0 3-16,0-1-9 0,3 3 6 15,0-1 2-15,1-3-2 0,4 4 2 0,-5-4-7 0,-2 0 8 0,2 0-6 16,2 3-1-16,-4-2-1 0,-13-1-1 16,18 2 3-16,-8-1-4 0,-10-1 2 0,15 6-1 15,-7-2 1-15,-8-4-4 0,12 5 6 0,-12-5-2 0,6 9 1 16,-6-9 3-16,4 7 5 0,-4-7-1 15,2 11 4-15,-2-11-1 0,0 0 4 0,-11 17-1 16,11-17 0-16,-9 13-1 0,3-8-2 0,0 1 2 16,-3 1-2-16,-1-5-4 0,2 6 6 0,-4-4-11 0,-1 0-8 15,4 2-18-15,0-1-15 0,-1-3-20 0,10-2-14 16,-15 8-9-16,15-8-23 0,-11 2-19 0,11-2-28 16,0 0-27-16,0 0-37 0,0 0-148 15,0 0-397-15,-6-19 175 0</inkml:trace>
          <inkml:trace contextRef="#ctx0" brushRef="#br0" timeOffset="-192740.37">19236 10399 74 0,'0'0'191'0,"11"-4"-9"16,-11 4-14-16,14-1-7 0,-14 1-13 0,11 5-6 15,-11-5-1-15,12 12-7 0,-5-4-4 0,-2 2 0 16,1 2-5-16,-2 1-4 0,1 5-8 16,-1-1-2-16,-1-2-6 0,2 7-8 0,-2 3-4 0,1-8-7 15,-2 4-9-15,1 4-7 0,-3-5-5 0,0 1-4 16,0-3-9-16,-3 4-1 0,0 2-3 0,-2-2-7 16,-1-3-5-16,0-3-18 0,-3 0-25 0,2-3-24 15,-4 2-30-15,2-2-29 0,2-1-39 16,-4 1-42-16,4-3-45 0,0-3-162 0,-1 0-409 0,2 0 181 15</inkml:trace>
          <inkml:trace contextRef="#ctx0" brushRef="#br0" timeOffset="-191586.45">19695 10250 47 0,'-13'0'176'0,"13"0"-19"0,0 0-13 15,0 0-4-15,0 0-16 0,0 0-11 0,0 0-13 0,-12 1-5 16,12-1-4-16,0 0-9 0,0 0-3 15,0 0 5-15,0 0 1 0,0 0 0 0,0 0-3 16,19 22 2-16,-19-22-6 0,17 8-2 0,-10-3-3 0,1-2-5 16,4 1-3-16,-5 3-2 0,7 0-2 0,-1-3-2 15,0 2-5-15,1 3 4 0,-5-7-6 0,4 7-2 16,1-4-7-16,-4-1-3 0,-1 2-2 16,2-3-7-16,-3 1 0 0,0 3-3 0,-8-7-2 0,13 4-4 15,-4 2-3-15,-9-6-1 0,9 8-1 0,-3-2-2 16,-6-6 3-16,6 9-8 0,-6-9 3 0,2 9 3 15,-2-9 10-15,0 0-2 0,0 0 2 16,-8 17 0-16,8-17-2 0,-7 7 3 0,1 0-2 0,6-7-2 16,-14 10-1-16,7-7-3 0,1 5-1 0,6-8 0 15,-12 8-7-15,6-3 5 0,6-5-5 0,-7 6 1 16,7-6-4-16,-9 12 1 0,9-12-2 0,-6 9-3 16,6-9 3-16,-6 9 1 0,6-9-2 0,-5 11 1 15,5-11-1-15,0 0 0 0,0 0-1 0,2 17-1 16,-2-17 2-16,4 10-1 0,-4-10-3 0,8 9 3 0,-8-9-2 15,7 9-1-15,-1-5 4 0,0 3-4 16,-6-7 0-16,10 10 3 0,-10-10-4 0,9 7 0 16,-4-2 0-16,-5-5 2 0,9 12-4 0,-8-5 3 0,-1-7-4 15,5 7 0-15,-5-7 4 0,6 13-1 0,-6-13-1 16,0 12 3-16,0-12 5 0,0 0-1 16,-6 19 1-16,0-11 0 0,1 0-7 0,1 0 7 0,-2-1-9 15,-5 4 6-15,6-2-2 0,0-2 12 16,-5 6-12-16,4-3-1 0,0 2 2 0,0-5-3 0,3 4 0 15,-2 1 5-15,4-4-7 0,-4 6 4 0,4-1 1 16,1-2-2-16,0-11-1 0,-3 21 3 0,4-11-2 16,-1-10-1-16,2 19 2 0,-1-8-4 0,5 0 8 15,-3-2-7-15,2 2-3 0,-2-5 3 0,6 8-2 16,-3-2 3-16,1 0 0 0,-1 2 0 0,1-4 1 16,1 5 0-16,-2-8 0 0,1 2-1 0,-2-1 0 15,2 0 2-15,-2-2-4 0,-5-6-7 0,7 15-15 16,-2-6-12-16,-5-9-16 0,3 16-14 15,-3-10-18-15,0-6-26 0,-6 17-13 0,0-8-25 0,3-1-21 16,3-8-40-16,-17 18-202 0,10-11-443 0,1 2 197 16</inkml:trace>
        </inkml:traceGroup>
        <inkml:traceGroup>
          <inkml:annotationXML>
            <emma:emma xmlns:emma="http://www.w3.org/2003/04/emma" version="1.0">
              <emma:interpretation id="{0A53CE03-85B4-4231-93B1-A6368656B7AE}" emma:medium="tactile" emma:mode="ink">
                <msink:context xmlns:msink="http://schemas.microsoft.com/ink/2010/main" type="inkWord" rotatedBoundingBox="21171,15387 21619,15372 21628,15636 21180,15652"/>
              </emma:interpretation>
            </emma:emma>
          </inkml:annotationXML>
          <inkml:trace contextRef="#ctx0" brushRef="#br0" timeOffset="-189447.14">20493 10454 118 0,'0'0'122'0,"0"0"-2"0,0 0-3 0,0 0-8 15,0 0-6-15,0 0-9 0,0 0 2 16,0 0-5-16,0 0 0 0,0 0-1 0,0 0-4 15,0 0-6-15,0 0 2 0,0 0-5 0,0 0-9 0,0 0 1 16,0 0-5-16,0 0-8 0,0 0-10 0,0 0-2 16,0 0-3-16,0 0-4 0,0 0 1 15,0 0 3-15,0 0 1 0,0 0 4 0,0 0-1 0,20 14 3 16,-20-14 1-16,16 4-1 0,-5-4-2 0,-11 0 5 16,25-1 0-16,-10 2-6 0,1-1-2 0,1-1-6 15,2 1-2-15,-3 0-5 0,4 1 1 0,-4-1-3 16,-1-1-3-16,2 1-2 0,-3 0-1 15,-14 0-5-15,26-3 0 0,-17 3 0 0,3 3-5 0,-12-3 1 16,18 0 0-16,-18 0-1 0,15-3 0 0,-15 3 2 16,13 0-3-16,-13 0 1 0,13-1 0 0,-13 1-4 15,9-4 5-15,-9 4-4 0,0 0-3 0,0 0 2 16,17 1 2-16,-17-1-2 0,0 0-2 0,0 0 1 16,12-1 1-16,-12 1-2 0,0 0-3 0,0 0 2 0,0 0 2 15,0 0-1-15,10-6-1 0,-10 6-3 16,0 0 1-16,0 0-6 0,0 0-7 0,0 0-17 15,0 0-10-15,0 0-18 0,0 0-17 0,0 0-10 16,0 0-22-16,0 0-23 0,0 0-21 0,0 0-15 16,0 0-50-16,-34 21-115 0,25-21-355 0,9 0 157 15</inkml:trace>
          <inkml:trace contextRef="#ctx0" brushRef="#br0" timeOffset="-189106.8">20550 10672 67 0,'0'0'178'0,"0"0"-1"0,0 0-12 0,0 0-6 16,0 0-7-16,13 11-4 0,-13-11-12 0,12 1 3 15,-12-1-5-15,21 0-2 0,-9 0-8 0,2 0 2 0,2 0-7 16,3-1-2-16,1-1-4 0,5 2-9 0,0-4-1 16,-1 4-10-16,-4-1-3 0,-1-2-16 0,1 2-6 15,0 1-7-15,-2 0-5 0,-3-1-5 16,0 2-4-16,-1-1-6 0,-3 0-5 0,-11 0-5 0,18 0-3 16,-18 0-9-16,14 1-10 0,-14-1-20 0,9 3-12 15,-9-3-14-15,0 0-22 0,6 8-25 16,-6-8-23-16,0 0-33 0,0 0-33 0,0 0-48 0,-14 19-153 15,14-19-405-15,0 0 179 0</inkml:trace>
        </inkml:traceGroup>
        <inkml:traceGroup>
          <inkml:annotationXML>
            <emma:emma xmlns:emma="http://www.w3.org/2003/04/emma" version="1.0">
              <emma:interpretation id="{94CC687A-A6BD-4DAD-8899-2DC09CDC01AC}" emma:medium="tactile" emma:mode="ink">
                <msink:context xmlns:msink="http://schemas.microsoft.com/ink/2010/main" type="inkWord" rotatedBoundingBox="22241,15181 22639,15166 22656,15668 22259,15682"/>
              </emma:interpretation>
            </emma:emma>
          </inkml:annotationXML>
          <inkml:trace contextRef="#ctx0" brushRef="#br0" timeOffset="-181016.53">21862 10276 40 0,'0'0'179'0,"0"0"-7"0,-12-19-17 0,12 19 0 16,-10-6-6-16,10 6-9 0,-13-5-4 0,13 5-8 15,-15-2-12-15,15 2-3 0,-20 0-1 0,20 0-13 16,-21-4-7-16,13 4-4 0,8 0-9 0,-30 5-3 16,13-3-7-16,1 1-3 0,1 0-5 0,0 2-5 15,5-1-7-15,-4 0-5 0,1 5-3 0,5-7-4 16,-1 3-6-16,0-1-4 0,0 9-2 0,2-8-1 16,1 1 0-16,6-6-3 0,-12 12-4 0,11-6 1 0,1-6-1 15,-5 17-7-15,5-17 7 0,5 14-5 0,1-3 0 16,-3-1-1-16,7 0-2 0,-3 1 0 15,7 2-3-15,-1-1 0 0,5 4 2 0,3-4-3 0,1 8-1 16,-1-5-1-16,2-4 1 0,-1 3 0 0,2-1 1 16,-3 2-1-16,1-2-2 0,-4-6-2 0,-2 4 2 15,1-2-1-15,-2-2 1 0,-3 4 0 0,0 0-4 16,-5-4 4-16,-1-1-1 0,2 1 2 0,-2 1 0 16,-4-2-3-16,-2-6 6 0,3 15 1 0,-3-15 3 15,-8 16 1-15,-1-9 3 0,-3 0-2 16,-5 0 1-16,1 1-3 0,-4-1 1 0,4 0-3 0,-11-3 0 15,2 3 0-15,-1-3 1 0,6-1-2 0,0 1 2 16,1-2-1-16,-1 0 2 0,1-2 1 0,3-2 2 16,2 0 3-16,-2 0 6 0,7-1 4 0,9 3 1 0,-18-6-2 15,11-1-3-15,7 7-4 0,-6-15 1 0,6 15-4 16,6-20-2-16,1 5-4 0,6-6-3 16,7-2-9-16,-1 4-8 0,8-9-3 0,4 4-6 0,-1-3-11 15,1 0-1-15,-2 1-9 0,2 1-1 0,-10 8 0 16,4-1 1-16,-5-1-3 0,-1 4-7 15,-7 1 3-15,-3 3-8 0,-2 1-6 0,1 3-10 0,-2 0-8 16,-6 7-10-16,7-13-14 0,-7 13-29 0,5-8-21 16,-5 8-25-16,0 0-130 0,0 0-335 0,0 0 148 15</inkml:trace>
        </inkml:traceGroup>
      </inkml:traceGroup>
    </inkml:traceGroup>
    <inkml:traceGroup>
      <inkml:annotationXML>
        <emma:emma xmlns:emma="http://www.w3.org/2003/04/emma" version="1.0">
          <emma:interpretation id="{2CBDAF74-83D1-4802-AA98-3C6BC7BEF568}" emma:medium="tactile" emma:mode="ink">
            <msink:context xmlns:msink="http://schemas.microsoft.com/ink/2010/main" type="paragraph" rotatedBoundingBox="14664,16462 19156,16529 19146,17206 14654,17139" alignmentLevel="4"/>
          </emma:interpretation>
        </emma:emma>
      </inkml:annotationXML>
      <inkml:traceGroup>
        <inkml:annotationXML>
          <emma:emma xmlns:emma="http://www.w3.org/2003/04/emma" version="1.0">
            <emma:interpretation id="{38AF1915-C6D6-4412-A098-DDFE375518E3}" emma:medium="tactile" emma:mode="ink">
              <msink:context xmlns:msink="http://schemas.microsoft.com/ink/2010/main" type="line" rotatedBoundingBox="14664,16462 19156,16529 19146,17206 14654,17139"/>
            </emma:interpretation>
          </emma:emma>
        </inkml:annotationXML>
        <inkml:traceGroup>
          <inkml:annotationXML>
            <emma:emma xmlns:emma="http://www.w3.org/2003/04/emma" version="1.0">
              <emma:interpretation id="{5DA4D80B-CEAF-41F0-AEDC-69987F3B5D30}" emma:medium="tactile" emma:mode="ink">
                <msink:context xmlns:msink="http://schemas.microsoft.com/ink/2010/main" type="inkWord" rotatedBoundingBox="14664,16462 15869,16480 15858,17157 14654,17139"/>
              </emma:interpretation>
            </emma:emma>
          </inkml:annotationXML>
          <inkml:trace contextRef="#ctx0" brushRef="#br0" timeOffset="-184657.22">13985 11631 57 0,'0'0'126'0,"25"-1"-2"0,-7-3-9 16,-3-3-8-16,0 4-6 0,4-1 1 0,7 1-11 16,-1-1-5-16,2 3-3 0,1-2-7 0,-2 2-6 15,-1-4-1-15,3 1-4 0,4 3-3 0,-3 0-8 16,12-4-2-16,-1 5-4 0,-9-4-5 0,1 3-3 16,9 2-9-16,0-1-6 0,-10-1-4 0,-3-1-1 15,2 2 1-15,0 0-7 0,1 1 4 0,-2-2-4 16,-3-3 0-16,1 1-5 0,-1 0 2 0,1 0-6 15,-1 3 0-15,0-5 3 0,1 5 0 0,-2-3-4 16,0 3 4-16,-1 0-8 0,-4-3 2 0,-1 3 2 0,0 0 1 16,1 0-7-16,-2-4-4 0,-2 8-6 0,-1-8-11 15,1 4-10-15,-2-1-13 0,-14 1-16 16,22-1-13-16,-11 1-17 0,-11 0-16 0,14-1-119 0,-14 1-245 16,0 0 109-16</inkml:trace>
          <inkml:trace contextRef="#ctx0" brushRef="#br0" timeOffset="-183955.04">14692 11842 150 0,'-9'7'176'0,"1"-3"-17"0,0 1-17 16,-3 3-11-16,4-4-11 0,-1 4-11 0,2-1-12 0,-1 3-8 16,7-10-9-16,-8 9-6 0,4 0-7 0,4-9-5 15,-6 14-9-15,6-14-2 0,0 13-2 0,0-13-8 16,6 14-5-16,-2-7-2 0,-4-7-6 0,14 12-5 16,-7-6 2-16,4 0-4 0,-1 2-2 0,6-1-1 15,-1-2 6-15,0 0-2 0,2 2 3 0,-1 0 4 16,2 3-4-16,1-5 4 0,-5 3-2 0,1 0-5 15,-2-1-3-15,1 0-3 0,-1 0 1 0,-3 0-1 16,-2 2-2-16,-1-3 6 0,-1-1-1 0,-6-5 5 16,8 16 6-16,-7-11 4 0,-1-5 2 0,3 15-3 15,-3-15 4-15,-9 11-3 0,5-5-6 0,-5 1 1 16,0-3-2-16,-3 5-3 0,-3-4-5 0,2-1 1 16,-4 2-8-16,2 0-16 0,2-1-14 0,-2-3-16 0,2 2-15 15,-1 1-15-15,1-3-21 0,2-1-27 0,11-1-18 16,-21 0-22-16,21 0-168 0,-19-7-346 15,13 5 153-15</inkml:trace>
          <inkml:trace contextRef="#ctx0" brushRef="#br0" timeOffset="-184379.82">14820 11793 100 0,'12'-4'143'0,"3"5"-16"15,-2-1-15-15,4 0-8 0,-17 0-10 0,24 3-8 16,-12-2-14-16,-3-1-11 0,-9 0-15 0,19 3-20 16,-7-3-22-16,-12 0-18 0,13 1-14 0,-13-1-31 15,12 2-87-15,-12-2-158 0,0 0 70 0</inkml:trace>
        </inkml:traceGroup>
        <inkml:traceGroup>
          <inkml:annotationXML>
            <emma:emma xmlns:emma="http://www.w3.org/2003/04/emma" version="1.0">
              <emma:interpretation id="{3636A5E5-7AB9-40FD-9014-0E5017E63A01}" emma:medium="tactile" emma:mode="ink">
                <msink:context xmlns:msink="http://schemas.microsoft.com/ink/2010/main" type="inkWord" rotatedBoundingBox="18690,16686 19154,16693 19151,16919 18686,16912"/>
              </emma:interpretation>
            </emma:emma>
          </inkml:annotationXML>
          <inkml:trace contextRef="#ctx0" brushRef="#br0" timeOffset="-182495.06">18049 11804 30 0,'0'0'189'0,"0"0"-19"0,0 0-16 0,0 0-13 16,0 0-3-16,0 0-1 0,-3 14-7 0,0-7-12 16,-3-1-12-16,6-6-7 0,-9 15-8 0,5-7-5 15,-1 0-4-15,2 1-5 0,-1 0-3 0,4-9-7 16,-2 18-9-16,2-18-9 0,2 17 0 0,-2-17-2 15,4 17-7-15,-1-9 1 0,6-1-4 0,-1 0 1 16,2 1 0-16,6-4-4 0,-1 3-2 0,3-5-2 16,9 0-7-16,0 0-1 0,1 0-1 0,2-2 0 15,1-4-1-15,-1 1-3 0,-1-3-3 0,-3 1-1 16,1-1 1-16,-3-1 1 0,-5 0-2 0,-2-3-1 16,-1 3 0-16,-2-6-1 0,-4 2-3 0,2-2 1 15,-4 1-4-15,-3-3 3 0,-5 6-7 0,0-4 5 16,-1 0-3-16,-5-3 3 0,-1 3-2 0,-5 4-13 15,-3 0-9-15,-3 1-11 0,-3 2-14 0,-1 3-11 16,-7-1-9-16,5 3-16 0,-2 1-17 0,6-2-26 16,-1 4-12-16,-1-2-21 0,3 4-155 0,-5-3-335 15,6 2 147-15</inkml:trace>
        </inkml:traceGroup>
      </inkml:traceGroup>
    </inkml:traceGroup>
  </inkml:traceGroup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44:38.81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 contextRef="#ctx0" brushRef="#br0">0 0 35 0,'0'0'100'0,"0"14"-5"0,0-14-13 0,0 0-12 15,0 15-12-15,0-15-6 0,0 13-26 0,0-13-15 16,0 10-44-16,0-10-50 0,0 0-90 0,0 17 41 15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5:53:54.87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06FBE43-670B-45ED-870D-FE428F517247}" emma:medium="tactile" emma:mode="ink">
          <msink:context xmlns:msink="http://schemas.microsoft.com/ink/2010/main" type="inkDrawing" rotatedBoundingBox="19190,4736 21450,4510 21454,4549 19194,4774" semanticType="underline" shapeName="Other">
            <msink:sourceLink direction="with" ref="{D0DD75F4-AC83-4FB5-B524-55EAA321028D}"/>
          </msink:context>
        </emma:interpretation>
      </emma:emma>
    </inkml:annotationXML>
    <inkml:trace contextRef="#ctx0" brushRef="#br0">0 215 80 0,'20'-3'89'16,"-8"2"-6"-16,-3 0 1 0,-9 1-9 0,23-3-5 0,-14 3 1 16,-9 0-11-16,20-2-5 0,-11 2 4 0,-9 0 3 15,19-4-11-15,-8 3 5 0,-11 1-4 0,20-1-10 16,-20 1 0-16,21 0-3 0,-9-1 1 0,0-3-3 16,3 4-3-16,0 0-6 0,-2-4 1 0,5 2-3 15,2-1-3-15,-4 2 1 0,2-2-2 0,-3-1-1 16,3 3-3-16,3-2 0 0,-2 0-2 0,0 2 1 15,1 0-6-15,-1-1 2 0,-2-1-2 0,-1 3-7 16,-1 0 5-16,3-4 4 0,-8 3-11 0,-10 1 2 16,26 0 2-16,-14-2 2 0,-1 0-4 0,0 1 8 15,5 0-10-15,-16 1 4 0,23 0-1 0,-13 0-4 16,1-4-2-16,5 2 3 0,-1 1-3 0,0-1 0 16,-2 2 5-16,4-1-4 0,-2 1 1 0,2-4 2 0,-2 3-1 15,-1-1-4-15,2 1 2 0,1 1 3 0,-2-2-3 16,-1 2-2-16,6 0 3 0,-7 0 1 15,5-4 0-15,-3 2-1 0,1 0 4 0,-1 1-1 0,-1 1-9 16,4 0 9-16,-3-2-9 0,0 2 6 0,1 0 0 16,-1 0-3-16,0 0 5 0,3-4 0 15,-3 3-1-15,2 1-4 0,-2-2 2 0,3 2 9 0,-1-2-5 16,1 1 2-16,-2 0 0 0,2-2-8 0,0 2 12 16,-3-1 1-16,3 1 5 0,-2-5-3 0,2 5 2 15,-2-2 3-15,1 3-11 0,-1-3 9 0,-2 3-3 16,3-5 5-16,3 1 0 0,-7 3 1 0,5 0 1 15,-1-3 2-15,-3 1-2 0,1 0 5 0,0-1 0 0,2 3-2 16,1-1 0-16,1-2 2 0,2 4-1 16,-6-3 2-16,3-1-5 0,1 3-1 0,-4-5 2 15,3 6 0-15,0-5-1 0,-3 3-3 0,4-2 2 0,-3 2-1 16,4 1-1-16,-2-1-2 0,-2 0-2 0,2-1 1 16,-3 0-3-16,1 1-2 0,-1 2 1 0,-3-2-2 15,5-1-2-15,-4 3-1 0,-1-1-2 0,-12 1 4 16,24-4 1-16,-14 4-5 0,4 0 2 0,2 0-2 15,-1 0 1-15,0 0-5 0,-2 1 1 0,-13-1 1 16,27-1-2-16,-15 1 3 0,2 0-5 0,2 0 7 16,-1 0-2-16,-2 0-3 0,2-1 0 0,-15 1 2 15,21 0-1-15,-9 0-2 0,-12 0 4 0,21-1-3 16,-11 2 2-16,-10-1-1 0,17 0 1 0,-17 0-2 16,18-1 7-16,-18 1-7 0,13-4-3 0,-13 4 5 15,15 0-3-15,-15 0 5 0,0 0-4 0,16 0 2 16,-16 0-3-16,0 0 0 0,15-2 1 0,-15 2-1 0,0 0 2 15,0 0 2-15,0 0-4 0,0 0-1 0,0 0-9 16,12-1-6-16,-12 1-8 0,0 0-11 16,0 0-9-16,0 0-15 0,0 0-19 0,0 0-16 0,0 0-19 15,-39 10-32-15,30-6-140 0,-7-4-308 0,3 5 136 16</inkml:trace>
  </inkml:traceGroup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5:53:53.39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3E27689-B29A-4A49-8F46-72649BD5A0E0}" emma:medium="tactile" emma:mode="ink">
          <msink:context xmlns:msink="http://schemas.microsoft.com/ink/2010/main" type="inkDrawing" rotatedBoundingBox="16760,5120 17289,4997 17362,5309 16833,5431" semanticType="callout" shapeName="Other">
            <msink:sourceLink direction="with" ref="{AE4F2394-E9A8-4D3E-9DF2-99B73DCAF1DB}"/>
          </msink:context>
        </emma:interpretation>
      </emma:emma>
    </inkml:annotationXML>
    <inkml:trace contextRef="#ctx0" brushRef="#br0">16213 189 135 0,'8'-6'142'15,"-8"6"-14"-15,13-7 2 0,-7 3-8 0,1-2-4 0,1-1-9 16,-8 7-6-16,18-7-6 0,-8 7-2 0,1-4-2 16,-1 1-5-16,-10 3-1 0,19-8-8 15,-11 5-3-15,1-4-11 0,3 6-4 0,-12 1-7 0,18-3-9 16,-18 3-3-16,0 0-6 0,15-3-4 0,-15 3-1 16,0 0-5-16,14 4-5 0,-14-4 0 0,6 7-2 0,-6-7-2 15,2 10 5-15,-2-10-4 0,-2 11 3 16,2-11 2-16,0 21 3 0,-1-11-2 0,-1 3 0 15,-2 0 0-15,0 3-3 0,-2-3 1 0,1 0-6 0,-4-1 2 16,6 5-4-16,-7-5 1 0,2 0-2 16,-1 4 1-16,-3-2 0 0,5 2 0 0,-5-4-3 15,0 1-7-15,2 0 8 0,-4-2-2 0,4 0-4 0,-2-2 4 16,-2-1 1-16,4 0-3 0,-2-1 0 0,2 1 0 16,2-3-2-16,8-5-4 0,-15 10 4 0,8-9 0 15,7-1 2-15,-11 4-3 0,11-4 7 0,0 0 4 16,-10 3-2-16,10-3-1 0,0 0 1 0,0 0-4 15,0 0 1-15,0 0-2 0,-12-14-1 0,12 14-2 16,0 0 2-16,0 0-5 0,13-24-2 0,-7 17 2 16,2 2 0-16,-1-1-2 0,1-3 0 0,2 1 1 15,1 1-4-15,-1 3 5 0,3-3-2 0,-1 0 0 16,2-2 2-16,-1 7-8 0,2-4 6 0,0-1-3 16,3 6 1-16,0-5 3 0,-3 1 5 0,0 3-2 15,1 0 0-15,0 1-1 0,2 0 3 0,-3 1-1 16,-3-4 1-16,3 4-4 0,2 4-1 0,-7-4-3 15,2 1 2-15,-12-1 1 0,19 1 0 0,-11 3-2 0,-8-4 3 16,19 0-1-16,-13 5 1 0,-6-5-1 16,15 2-1-16,-15-2-10 0,15 4-12 0,-6-3-12 0,-9-1-10 15,13 7-19-15,-5-3-18 0,1-2-22 0,1 0-26 16,1 0-30-16,5-1-192 0,-7 1-379 0,10 2 168 16</inkml:trace>
  </inkml:traceGroup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5:55:29.37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24566EA-0AAC-40BA-8673-95A20BD9E6FD}" emma:medium="tactile" emma:mode="ink">
          <msink:context xmlns:msink="http://schemas.microsoft.com/ink/2010/main" type="inkDrawing" rotatedBoundingBox="16007,9593 19089,9377 19091,9406 16010,9623" semanticType="underline" shapeName="Other">
            <msink:sourceLink direction="with" ref="{6B423DD1-FBF3-4C6F-A362-D2609AFB2C16}"/>
          </msink:context>
        </emma:interpretation>
      </emma:emma>
    </inkml:annotationXML>
    <inkml:trace contextRef="#ctx0" brushRef="#br0">0 231 85 0,'0'0'118'0,"0"0"-8"0,0 0-15 15,0 0-6-15,0 0-12 0,0 0 1 0,0 0-8 16,0 0-5-16,0 0 1 0,0 0-34 0,0 0 17 15,0 0-6-15,0 0 4 0,13-12-12 0,-13 12 2 16,0 0-7-16,0 0 4 0,18 0-2 0,-18 0-3 0,12 0-8 16,-12 0 3-16,15 0-7 0,-15 0-5 0,18-4 7 15,-8 4-7-15,-10 0 2 0,27-5 0 16,-14 3-3-16,-1 2 0 0,2 0-1 0,4-2 4 0,-3 2-24 16,0 0 21-16,2-4-4 0,-8 3 6 0,8 0 0 15,-17 1-4-15,25-1 3 0,-14-3-5 0,5 4 0 16,-6 0 3-16,-10 0-4 0,23-2 6 0,-14-1-5 15,-9 3 0-15,22-1 2 0,-10 0 2 0,4-2-5 16,-5 2 0-16,-11 1 3 0,27 1-4 0,-17-1-3 16,7-1 2-16,-1-1-2 0,-1 2 2 0,0-1 1 15,1 1-5-15,-2 0 1 0,2-3 6 0,2 3-4 16,0 0-1-16,-3-1-7 0,1 1 8 0,1-2 0 0,-3 2-1 16,4 0 1-16,-7 0-3 0,-11 0-2 15,22 0 1-15,-11-4-1 0,-11 4 0 0,19-1 7 16,-19 1 0-16,19-1-4 0,-8 1 1 0,-11 0-6 0,22 0 5 15,-10-1-7-15,-12 1 7 0,19-4-2 16,-19 4-4-16,20 0 6 0,-10 0 1 0,7 0 0 16,-4-4-1-16,-2 3 0 0,-11 1 3 0,28-1-1 0,-13 1 1 15,-2 0-1-15,-1-1-2 0,2-2-6 0,-1 3 4 16,3-1-3-16,-16 1 5 0,26-2-10 0,-8 1 11 16,-3-2 2-16,0 2-3 0,1-1-3 0,-3 1 12 15,1 1-7-15,-5-4 0 0,-9 4 3 0,25-3 2 16,-13 2 2-16,3-1 1 0,-15 2-8 0,19 0 4 15,-7-4 0-15,-3 3-2 0,3 0 0 0,-12 1 0 0,22-4-2 16,-5 1-2-16,-8 3 2 0,-9 0 2 16,21-2 4-16,-9 0-5 0,-12 2-2 0,21-3 3 15,-10 3 1-15,-11 0 2 0,20-4-5 0,-11 3 3 0,-9 1-10 16,19-3 4-16,-8 2-2 0,-11 1 3 0,19 0 0 16,-6 0 1-16,-13 0 1 0,18 0 4 0,-6-2-7 15,-12 2 2-15,18 0-2 0,-6 0 1 0,-12 0 1 16,18 0-2-16,-8-1 0 0,-10 1-2 0,23 0 2 15,-13 0 2-15,2-3-3 0,-12 3 5 0,23 3-2 16,-13-3-3-16,0 0 2 0,4 0-1 0,-14 0-4 16,24-3 5-16,-9 2-1 0,-15 1 1 0,21-1 4 15,-10-1-1-15,4 0 1 0,-3 1 3 0,-12 1-2 16,24-2-1-16,-13 2 4 0,1-2-3 0,2 1 0 16,0-1 3-16,2-1-1 0,-2 2 0 0,-4-3 3 15,2 2 2-15,-12 2-6 0,27 0-1 0,-15 0 2 16,1-1-2-16,5 1-1 0,-4-2-2 0,0 2 0 15,0-1 2-15,1 0-4 0,-15 1 5 0,24-3-1 0,-11 2-2 16,-1 1 2-16,-2-2-12 0,-10 2 11 0,30-1-4 16,-16-1 1-16,-4 2 0 0,2-2 2 0,-12 2-8 15,24 2 6-15,-15-4 3 0,-9 2-3 0,27 0-1 16,-15 0 5-16,3 0-6 0,1 0-2 0,-1 0-1 16,-15 0 7-16,25-3 0 0,-16 3 0 0,6-1-3 15,3 1 0-15,-3 0-3 0,3 0 3 0,0 0 1 16,-3 1 1-16,3-2 2 0,-4-1-4 0,1 2 2 15,-15 0-1-15,26 0 0 0,-14 0 2 0,4-2-5 16,-16 2-2-16,24-1 7 0,-11 1 0 0,-4-2-3 0,-9 2 3 16,26 0-2-16,-17-2-1 0,-9 2 3 15,19-3-4-15,-9 3 1 0,-10 0 0 0,17-2 5 16,-17 2 1-16,19-1-3 0,-7 1 0 0,-12 0-1 0,20-1 1 16,-12-3 2-16,-8 4-6 0,23 0 6 0,-13-2-3 15,-10 2 4-15,24 0-4 0,-10-1 0 0,-2 1 2 16,2-3-1-16,-14 3 0 0,26 0-3 0,-13 0 1 15,-2 0-1-15,5-3-1 0,-16 3 2 0,22 0-4 16,-8 0 4-16,-2-1 4 0,-12 1-1 0,24-1-2 16,-15-1-2-16,-9 2 4 0,22 0-1 0,-10 0-3 15,-12 0 7-15,21-3 2 0,-12 1 1 0,-9 2 6 16,16 0-10-16,-16 0 4 0,18-2 5 0,-18 2-2 0,13-4 5 16,-13 4-2-16,14 0-7 0,-14 0 2 15,15-2-2-15,-15 2-3 0,13 0 1 0,-13 0 0 16,11-5 1-16,-11 5-7 0,9-3 5 0,-9 3-4 0,0 0 2 15,13-3-3-15,-13 3 2 0,0 0-2 0,0 0-1 16,0 0-2-16,18 1-4 0,-18-1-11 16,0 0-14-16,0 0-25 0,0 0-24 0,6 10-30 0,-6-10-208 15,0 0-343-15,0 0 152 0</inkml:trace>
  </inkml:traceGroup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5:56:53.88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174C387D-5537-437E-94B3-D93E54A3825A}" emma:medium="tactile" emma:mode="ink">
          <msink:context xmlns:msink="http://schemas.microsoft.com/ink/2010/main" type="inkDrawing" rotatedBoundingBox="17233,14347 19200,14149 19204,14187 17237,14385" semanticType="underline" shapeName="Other">
            <msink:sourceLink direction="with" ref="{D3032AD8-2FE0-40D4-9837-BA32510445A0}"/>
            <msink:sourceLink direction="with" ref="{BEA987AE-1785-4BFA-BC15-02CB5992C1C9}"/>
          </msink:context>
        </emma:interpretation>
      </emma:emma>
    </inkml:annotationXML>
    <inkml:trace contextRef="#ctx0" brushRef="#br0">0 199 47 0,'0'0'90'0,"18"-7"1"0,-18 7-15 0,0 0 4 16,0 0-4-16,19-2-14 0,-19 2-7 0,12-1 6 15,-12 1-2-15,15-2-3 0,-15 2-7 0,20-2-1 16,-10 2-3-16,6-2 5 0,1-1-11 0,-1 0 0 16,1 3 5-16,2-3-2 0,6-1-6 0,-7 0-1 15,6-1-2-15,-4 2 7 0,-1-1-8 0,6-2-3 0,-7 3 0 16,3 1-2-16,-2 0-4 0,1-1-2 0,7-1-1 16,-5 0-2-16,-3 0-1 0,1 2-6 15,-1 1 4-15,2 1-1 0,-3-2-7 0,3 0-14 0,-2 0 18 16,2-2 3-16,-1 3-3 0,5 0-1 0,-7 1-2 15,4-5-1-15,-2 5-4 0,6-3 0 0,-6-1 1 16,7 0-11-16,-5 1 9 0,3-1 1 0,4-2 4 16,-2 5 4-16,-2-5 1 0,2 6 3 0,1-5 0 15,2 3 1-15,-2-2 0 0,12-2 0 0,-10 2-2 16,-1 1 3-16,-1 1-13 0,2-3 12 0,-3 5-1 16,-1-5-6-16,-6 4-2 0,7 0 2 0,-8-3-1 15,1 2 2-15,3 1-2 0,-3-2-1 0,1 2-1 0,-2-1-4 16,6 1 4-16,-5-2-2 0,-1 2-3 15,1-2 3-15,0 3-2 0,0 0 1 0,1 0-2 0,4-3 0 16,-9 3-8-16,7 2 12 0,1-2-3 0,-5 1-2 16,0-2 1-16,1 1 4 0,1 0-5 15,-2-2 2-15,6 2 5 0,-7 0-6 0,0 0-6 0,0 0 6 16,-3 0 4-16,1 0-7 0,-2-4 2 0,-14 4 5 16,22 0 1-16,-10 0-8 0,-12 0 6 0,18-1-7 15,-18 1 5-15,15 0 3 0,-15 0-8 0,13-3 5 16,-13 3-4-16,0 0 2 0,14 0 4 0,-14 0 0 15,0 0-7-15,12-3 0 0,-12 3-1 0,0 0-4 16,0 0-6-16,0 0-6 0,0 0-4 0,0 0-15 16,0 0-11-16,13-2-1 0,-13 2-26 0,0 0 4 15,0 0-14-15,0 0-28 0,0 0-104 0,0 0-236 16,0 0 105-16</inkml:trace>
  </inkml:traceGroup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5:56:48.51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B9A7859-EC24-4101-BAC0-FB1656C24392}" emma:medium="tactile" emma:mode="ink">
          <msink:context xmlns:msink="http://schemas.microsoft.com/ink/2010/main" type="inkDrawing" rotatedBoundingBox="14157,14522 15673,14414 15675,14446 14159,14554" semanticType="underline" shapeName="Other">
            <msink:sourceLink direction="with" ref="{D3032AD8-2FE0-40D4-9837-BA32510445A0}"/>
          </msink:context>
        </emma:interpretation>
      </emma:emma>
    </inkml:annotationXML>
    <inkml:trace contextRef="#ctx0" brushRef="#br0">13481 9616 81 0,'0'0'107'0,"16"0"-13"0,-16 0-7 0,0 0-2 15,11-4-8-15,-11 4-14 0,0 0 3 0,18 0-3 16,-18 0 2-16,13-4-3 0,-13 4-10 0,15-2 2 16,-3-2-2-16,0 3-6 0,-12 1-15 0,21-3 13 0,-6 2 1 15,-3 0-6-15,2 0-3 0,3-3-5 0,-2 1-16 16,3 0 9-16,-2 3 3 0,-1 0-4 16,1-1-2-16,1-2-2 0,-1 3 2 0,-1 0-11 0,3 0 0 15,-3 0 3-15,0-3 0 0,3 3-8 16,0-1-1-16,-2 1 4 0,-1 0 5 0,1-3-8 15,4 0 6-15,-1 3-5 0,-1-1 0 0,1 2 0 0,1-1-3 16,1-1 3-16,4-2-2 0,-6 3-1 0,-1-3-1 16,3 5-1-16,-3-6 5 0,0 4-1 0,4-2 3 15,2 2-6-15,-1-4 3 0,-6 3-2 0,12 0-1 16,-5 1 8-16,1-5-6 0,-6 9-4 0,1-4 6 16,-1-4 0-16,1 4 1 0,6 0-4 0,-6-3 3 15,-1 6 1-15,-1-6-4 0,4 3 5 0,-2-3-1 16,1 3-3-16,-2 0 0 0,2-1-4 0,-2-1-4 15,-2 0 4-15,2 0 5 0,1 1 0 0,-3 1-3 16,3-4 0-16,-5 2 6 0,3 1 0 0,-3-3 0 16,2 3-1-16,-2 1-3 0,0-1 4 0,0-3-6 15,-3 4-4-15,-1-6 4 0,-1 5-1 0,-10 1 6 16,22-3-4-16,-11 0-1 0,-1 2-1 0,-10 1 1 16,20-4 2-16,-13 2 5 0,-7 2-4 0,17-1 2 0,-17 1-3 15,13-5-3-15,-13 5 9 0,16-2-3 16,-16 2-16-16,14-7 14 0,-14 7 1 0,9 0-9 0,-9 0 9 15,0 0 2-15,12-1-5 0,-12 1 0 0,0 0 0 16,0 0-4-16,0 0 0 0,9-2 2 0,-9 2-5 16,0 0-4-16,0 0-11 0,0 0 1 0,0 0-12 15,0 0-10-15,0 0-17 0,0 0-19 0,0 0-25 16,0 0-142-16,-21 18-261 0,21-18 116 0</inkml:trace>
  </inkml:traceGroup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5:57:18.03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43A0505-D1A8-449F-9BE9-5F1263EEC189}" emma:medium="tactile" emma:mode="ink">
          <msink:context xmlns:msink="http://schemas.microsoft.com/ink/2010/main" type="inkDrawing" rotatedBoundingBox="17411,16465 19494,16359 19496,16399 17413,16505" semanticType="underline" shapeName="Other">
            <msink:sourceLink direction="with" ref="{494A4DD0-71AE-4988-ABBB-79790669202B}"/>
          </msink:context>
        </emma:interpretation>
      </emma:emma>
    </inkml:annotationXML>
    <inkml:trace contextRef="#ctx0" brushRef="#br0">0 135 13 0,'0'0'130'0,"0"0"-9"0,33-11-1 15,-23 6-11-15,7 4 5 0,-2 0-5 0,4-3-14 16,-1 0-5-16,3 2-6 0,3 1-7 0,5-2-6 16,-2-1-2-16,2 3-4 0,3-2-6 0,0-3-7 15,8 5-5-15,0-2-5 0,1 3-3 0,0-3-3 16,1 3-2-16,1-4-5 0,1 4-2 0,-1 0-3 15,0-3-3-15,0 0-3 0,2 2 1 0,3 2-2 0,6-2 2 16,-1 1-4-16,2 0 0 0,-1 0-2 0,0-4-2 16,1 4-2-16,2 0 0 0,16-3 0 0,-20 0-1 15,-3-1 2-15,2 0-1 0,-1 2-6 0,-2-2 5 16,-3 2-2-16,-3-2-3 0,-3 1 1 0,-2-2 4 16,-7 2-6-16,-3-2 0 0,2 2 4 0,-1 0-2 15,-3 2 8-15,1-3 0 0,-7 2 2 0,-2 1-1 16,1-1 0-16,-3 2-2 0,1-4 3 0,-1 2-3 15,-2 0-2-15,2 4 0 0,-6-4-3 16,-10 2 3-16,20-2-5 0,-20 2 4 0,16 2-3 16,-16-2-2-16,11 2-2 0,-11-2 0 0,13 2 3 0,-13-2-2 15,0 0-9-15,9 6-5 0,-9-6-16 0,0 0-13 16,0 0-8-16,0 11-22 0,0-11-18 0,0 0-32 16,0 0-34-16,-22 14-94 0,14-12-270 0,8-2 120 0</inkml:trace>
  </inkml:traceGroup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5:57:47.78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CD45D49-1EA7-48F5-B496-6C5AEFFC6B64}" emma:medium="tactile" emma:mode="ink">
          <msink:context xmlns:msink="http://schemas.microsoft.com/ink/2010/main" type="writingRegion" rotatedBoundingBox="1198,814 25184,285 25389,9601 1403,10129"/>
        </emma:interpretation>
      </emma:emma>
    </inkml:annotationXML>
    <inkml:traceGroup>
      <inkml:annotationXML>
        <emma:emma xmlns:emma="http://www.w3.org/2003/04/emma" version="1.0">
          <emma:interpretation id="{967215F0-249E-435C-AC5D-7F630FBFB7BA}" emma:medium="tactile" emma:mode="ink">
            <msink:context xmlns:msink="http://schemas.microsoft.com/ink/2010/main" type="paragraph" rotatedBoundingBox="1198,814 12525,564 12551,1717 1223,19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ADF9C12-B067-43A5-9E09-3AE0643B89C4}" emma:medium="tactile" emma:mode="ink">
              <msink:context xmlns:msink="http://schemas.microsoft.com/ink/2010/main" type="line" rotatedBoundingBox="1198,814 12525,564 12551,1717 1223,1966"/>
            </emma:interpretation>
          </emma:emma>
        </inkml:annotationXML>
        <inkml:traceGroup>
          <inkml:annotationXML>
            <emma:emma xmlns:emma="http://www.w3.org/2003/04/emma" version="1.0">
              <emma:interpretation id="{B8CAA755-F68F-41D0-BF1E-EB167AD06CB2}" emma:medium="tactile" emma:mode="ink">
                <msink:context xmlns:msink="http://schemas.microsoft.com/ink/2010/main" type="inkWord" rotatedBoundingBox="1198,844 3617,790 3640,1864 1222,1917"/>
              </emma:interpretation>
            </emma:emma>
          </inkml:annotationXML>
          <inkml:trace contextRef="#ctx0" brushRef="#br0">2 24 195 0,'0'0'269'0,"-4"-8"-20"16,4 8-14-16,0 0-28 0,-3-13-18 0,3 13-21 16,0 0-17-16,0 0-19 0,0 0-14 0,0 0-11 15,0 0-13-15,0 0-10 0,13-6-28 0,-13 6-27 16,0 0-22-16,21 12-27 0,-12-2-26 0,1-1-28 16,4 2-35-16,-4-2-39 0,2 4-168 0,-1-2-342 15,-1 2 151-15</inkml:trace>
          <inkml:trace contextRef="#ctx0" brushRef="#br0" timeOffset="-246.36">22 324 27 0,'0'0'138'0,"0"0"2"0,0 0-2 0,0 0-7 0,0 0-3 16,0 0-11-16,0 0 12 0,0 0 3 16,-5-19-2-16,5 19 4 0,0 0-4 0,0 0 2 0,0 0-4 15,0 0-3-15,0 0-8 0,0 0-7 0,5-19-10 16,-5 19-12-16,0 0-6 0,0 0-8 0,0 0 6 16,0 0 1-16,0 0 3 0,0 0-4 0,4 37 14 15,-4-25-1-15,3 1 5 0,-1 4-6 0,-1-1-3 16,-1 0-8-16,-1 3-4 0,5 3-6 0,-4 0-7 15,-3-4-4-15,3 1-10 0,3-1-1 0,-3 0 0 16,0 0-12-16,0 1-2 0,0-1-2 0,0-4-5 16,0 4 5-16,0-2-12 0,0-5-1 0,3 4-14 15,-3-5-16-15,1 1-11 0,-1-11-15 0,3 14-14 16,-3-14-16-16,0 12-19 0,0-12-20 0,0 0-18 0,0 12-14 16,0-12-14-16,0 0-29 0,0 0-58 15,0 0-218-15,0 0-493 0,0 0 218 0</inkml:trace>
          <inkml:trace contextRef="#ctx0" brushRef="#br0" timeOffset="256.31">403 413 64 0,'5'8'198'0,"-5"-8"-13"0,0 0-9 0,12 7-11 0,-5-6-8 16,-7-1-10-16,20 3-10 0,-10-1-7 0,3-4-3 15,1 2-5-15,4 0-11 0,1-1-6 16,-1-1-9-16,3-2-7 0,0 3-12 0,-2 0-7 16,1-1 0-16,6-1-14 0,-9 3-4 0,2-2-8 0,-1 2-4 15,0-4-6-15,-2 5-7 0,-2-2-17 0,-2 1-21 16,-12 0-15-16,15 1-13 0,-5 2-18 0,-10-3-11 16,9 5-22-16,-9-5-22 0,6 7-24 0,-6-7-28 15,0 0-134-15,0 0-322 0,-22 19 142 0</inkml:trace>
          <inkml:trace contextRef="#ctx0" brushRef="#br0" timeOffset="417.88">467 670 105 0,'0'0'157'0,"0"0"-5"0,21 0-4 16,-21 0-10-16,27-4-10 0,-12 3-8 0,5-1-8 15,-3-3-11-15,4 2-12 0,-1-1-13 0,-1-1-3 16,6 0-16-16,-8 3-13 0,2 2-37 0,-2-3-31 15,1 1-31-15,-1 0-39 0,-3-2-129 0,-4 2-241 16,1-1 107-16</inkml:trace>
          <inkml:trace contextRef="#ctx0" brushRef="#br0" timeOffset="806.45">1222 103 241 0,'0'-9'240'0,"0"9"-20"0,0 0-16 0,0 0-20 0,2-12-17 16,-2 12-13-16,0 0-20 0,0 0-17 0,0 0-14 16,0 0-9-16,0 0-9 0,0 0-10 0,0 0-8 15,0 0-6-15,0 0-3 0,13 25-2 0,-11-16-5 16,-1 6-1-16,2-2 2 0,-1 2-1 15,-1 2-5-15,2 1-5 0,-2 1 7 0,-1 4-8 0,3-2 1 16,-4-3-4-16,2 6 0 0,-1-6-1 0,-1 0-2 16,1 1-6-16,1-5-2 0,-1 1 0 0,5 5-2 15,-5-7-4-15,0 0-3 0,4 0-1 0,-2-3 3 16,-1 0-4-16,4 1 1 0,-4-4-2 0,-1-7 1 16,8 17 2-16,2-10 4 0,-1-2-3 0,6 1-1 15,0-3-5-15,0 1 1 0,1 0-2 0,1-2-1 16,4-2-10-16,-2 1-12 0,0-1-24 0,1-1-25 15,-4 0-22-15,10-4-32 0,-7 1-38 0,0 1-38 16,1-4-42-16,-5 0-150 0,0-3-414 0,1-1 183 16</inkml:trace>
          <inkml:trace contextRef="#ctx0" brushRef="#br0" timeOffset="1043.81">1655 253 138 0,'0'0'153'16,"0"0"-7"-16,0 0-1 0,0 0-4 0,0 0-5 0,15 31-4 15,-14-20-6-15,-1 4 3 0,-1-1-8 0,1 3-2 16,-2 7-3-16,1-3-9 0,-4 5-9 16,-1-2-6-16,3 3-8 0,-3 1-9 0,2-2-5 0,2 3-10 15,1-4-2-15,-4 1-7 0,4-2-7 0,-4 2-16 16,4-1-19-16,1-7-24 0,0 0-34 0,0 1-33 15,3-3-30-15,1-3-35 0,-2 0-183 0,2-6-356 16,-4-7 159-16</inkml:trace>
          <inkml:trace contextRef="#ctx0" brushRef="#br0" timeOffset="2395.93">2400 486 34 0,'0'0'181'0,"17"8"-8"0,-17-8-11 0,6 11 1 0,-5-4-7 15,-1 7-9-15,2-4-6 0,-2 11-7 0,1-1-7 16,-2 3-11-16,-1 3-11 0,-4 3-8 0,2-1-9 16,-7 8-10-16,-7-3-8 0,1 2-3 0,-1 0-21 15,-6-2-29-15,1 0-44 0,1 2-43 0,-5-4-43 16,3 0-203-16,2-12-341 0,1 0 150 0</inkml:trace>
        </inkml:traceGroup>
        <inkml:traceGroup>
          <inkml:annotationXML>
            <emma:emma xmlns:emma="http://www.w3.org/2003/04/emma" version="1.0">
              <emma:interpretation id="{35864D23-F8D4-48DA-9F16-AAB4325D81EC}" emma:medium="tactile" emma:mode="ink">
                <msink:context xmlns:msink="http://schemas.microsoft.com/ink/2010/main" type="inkWord" rotatedBoundingBox="4532,740 6256,702 6282,1855 4558,1893"/>
              </emma:interpretation>
            </emma:emma>
          </inkml:annotationXML>
          <inkml:trace contextRef="#ctx0" brushRef="#br0" timeOffset="4808.14">3640 239 5 0,'0'0'217'0,"0"0"-15"0,0 0-18 0,0 0-15 16,19-7-6-16,-19 7-13 0,15-4-8 16,-8-3-12-16,2 2-3 0,0-1-9 0,2 0-6 0,-1-4-2 15,1 5-10-15,-2-2-6 0,3-1-4 0,-1-3-7 16,-2 0-6-16,3-1-7 0,0 3-6 0,-3-6-5 16,-1 1-3-16,2 1-7 0,-2-1-5 0,-1-1-7 15,-1 2-3-15,0-4-3 0,-3 4-2 0,0-1-5 16,-2 1 1-16,-1-3-6 0,0 16-2 0,-4-23-5 15,2 13 1-15,-2 1-5 0,1-1 0 0,-3 2-3 16,6 8 0-16,-12-15-5 0,5 9-1 0,-1 0-1 16,8 6 1-16,-24-3-1 0,14 3-1 0,10 0-1 15,-21 3 1-15,8 3-3 0,2-1 2 0,-2 1 1 16,1 5 1-16,3-1-1 0,1 5-2 0,-1 0-1 16,2 1 0-16,0 0 3 0,2 6 1 0,-4-2-3 15,8 5 2-15,1-1 2 0,1 5 0 0,-2-3-3 16,4 0 5-16,1 1-1 0,-1 0-3 15,0 0 1-15,-1 1 2 0,5-3 0 0,-3 1-1 0,4-1 0 16,-4 3 0-16,-1 0 1 0,0 1 0 0,-3-3 2 16,2 3 3-16,-2-2 2 0,0 2 3 0,0-1 1 15,-2 6 4-15,-1-6-1 0,2 0 5 0,-1 2-1 0,-4-4 1 16,0-1-5-16,5 1 0 0,-4-4 1 0,4 3-3 16,-3-2-3-16,2-5 2 0,1-3 0 0,-1 2-2 15,-1-2 0-15,6 2-1 0,-3-4 2 16,3 0-4-16,0 2-5 0,0-5-15 0,-2 1-20 0,4-4-26 15,1 4-22-15,-5 0-29 0,1 1-28 0,2-5-38 16,-4-7-47-16,0 12-146 0,0-12-399 0,0 0 177 16</inkml:trace>
          <inkml:trace contextRef="#ctx0" brushRef="#br0" timeOffset="5279.88">3346 683 156 0,'15'0'143'0,"0"0"-12"16,4 0-10-16,2 0-11 0,4 0-10 0,7 5-6 15,8-3-3-15,5 4-13 0,-4-2-10 0,6-1-8 16,-3 2 0-16,4-3-8 0,-3 2-6 0,-2 0-2 16,0-2-5-16,-1-1-5 0,-2-1-1 0,-7 0-7 15,-4 0 1-15,2-1-3 0,-6 1 1 0,1-1-7 16,-9 0-3-16,3-3 5 0,-4 4-5 0,-2-5 2 16,-4 4 7-16,2-3 11 0,-2 1 5 0,-10 3-1 15,15-11 7-15,-9 7-1 0,-6 4-1 0,8-16-5 0,-8 16-2 16,3-15-3-16,-3 7-4 0,0 8-5 0,-3-15 0 15,-3 4-4-15,6 11-1 0,-9-21-3 0,4 10-5 16,-7 0 2-16,5 1-4 0,-5 0-4 16,-3-1 2-16,0 3-2 0,2-2-3 0,-7 7 0 0,1-6 2 15,0 4-2-15,-7 4-3 0,2-2-2 0,-5 0 3 16,3 7-2-16,-1-1 2 0,4 2-4 0,-4 0 2 16,-2 2-2-16,6 3-8 0,-1 2-12 15,1 0-11-15,4 2-14 0,1-3-10 0,3 0-19 0,3 0-19 16,3 0-29-16,-1 2-48 0,2 0-92 0,5-5-285 15,3-8 126-15</inkml:trace>
          <inkml:trace contextRef="#ctx0" brushRef="#br0" timeOffset="5631.92">4612 536 18 0,'0'0'195'16,"8"10"-17"-16,-8-10-19 0,1 12-17 0,-1-12-15 15,1 15-9-15,4-7-5 0,-1 1-13 0,-1-2-2 16,2 4-11-16,2 1-6 0,1-6-9 0,-2 7-3 16,1-1-9-16,-1-2-4 0,2-3-3 0,-2 2-8 0,1-3-3 15,-7-6-1-15,8 13-9 0,-4-8 3 16,-4-5-7-16,6 7 1 0,-6-7 6 0,7 6 17 15,-7-6 14-15,0 0 2 0,0 0-6 0,0 0-9 16,0 0-5-16,12-17-6 0,-12 17-2 0,3-19-4 0,2 6-5 16,-4-1-1-16,7 0-6 0,-8-2-1 15,6 1-4-15,7-3-3 0,-2 1-1 0,5-1-7 16,-1 0-6-16,1 0-15 0,1 3-16 0,2-1-19 0,-2 6-16 16,5-3-25-16,3 5-21 0,2-2-23 0,0 1-40 15,1 2-159-15,-1-1-359 0,4 0 159 0</inkml:trace>
        </inkml:traceGroup>
        <inkml:traceGroup>
          <inkml:annotationXML>
            <emma:emma xmlns:emma="http://www.w3.org/2003/04/emma" version="1.0">
              <emma:interpretation id="{8EE241B6-BBAA-43D9-B222-93E499E0EBA7}" emma:medium="tactile" emma:mode="ink">
                <msink:context xmlns:msink="http://schemas.microsoft.com/ink/2010/main" type="inkWord" rotatedBoundingBox="7002,949 8745,911 8763,1729 7020,1767"/>
              </emma:interpretation>
            </emma:emma>
          </inkml:annotationXML>
          <inkml:trace contextRef="#ctx0" brushRef="#br0" timeOffset="6347.72">6115 371 202 0,'0'0'215'0,"0"0"-20"0,0 0-22 0,3 8-13 15,-3-8-13-15,2 13-11 0,4-7-7 0,-6 4-1 16,3 0-14-16,3 3-1 0,-6 1-7 0,4 1-4 15,2 3-6-15,-3 1-10 0,3 1-6 0,-3 5-6 16,2-4-3-16,1 4-10 0,-3-1 0 0,3-2-4 16,-5-1-6-16,2 3-4 0,0-6-5 0,0 6 0 15,-3-7-4-15,3 1-3 0,0 2 2 0,-6-5-5 16,6 1-2-16,-3-1-4 0,0-4 1 0,0 2-1 16,0-2-3-16,0-11-3 0,0 14 1 0,0-14-3 15,0 14-1-15,0-14-3 0,-3 11 2 0,3-11 1 16,-3 10 0-16,3-10 0 0,0 0-3 0,-9 6 2 15,9-6-1-15,-13 1 0 0,13-1-5 0,-17-1-4 16,17 1-8-16,-27-8-15 0,11 3-8 0,-3-2-15 0,-1 0-14 16,-5-8-18-16,-1 3-17 0,4-3-22 15,-2-2-11-15,-4-8-25 0,6 6-20 0,-8-11-28 16,3 2-164-16,1-8-390 0,1 2 173 0</inkml:trace>
          <inkml:trace contextRef="#ctx0" brushRef="#br0" timeOffset="6502.31">6035 120 120 0,'19'-2'128'0,"-19"2"-28"16,20 2-35-16,-11-1-42 0,7 2-58 0,-16-3-33 15,16 1-71-15,1 1 31 0</inkml:trace>
          <inkml:trace contextRef="#ctx0" brushRef="#br0" timeOffset="6726.67">6631 356 144 0,'15'2'224'15,"-1"-2"-18"-15,-14 0-20 0,19 0-14 0,-5 0-18 16,-1-2-12-16,0 2-18 0,5 0-12 0,-4-1-12 16,5 0-7-16,-5 1-9 0,2 0-12 0,0 1-16 15,-1 0-35-15,-7 4-31 0,4-5-43 0,-2 4-34 0,-10-4-46 16,16 3-136-16,-16-3-289 0,6 4 129 0</inkml:trace>
          <inkml:trace contextRef="#ctx0" brushRef="#br0" timeOffset="6892.23">6679 546 142 0,'22'-3'152'0,"-1"2"-12"0,8-5-17 16,1 2-13-16,1 0-15 0,-1 2-10 0,11-6-17 15,-11 5-26-15,2-3-39 0,-6 1-36 0,7-1-122 16,-7 1-167-16,-7-1 74 0</inkml:trace>
          <inkml:trace contextRef="#ctx0" brushRef="#br0" timeOffset="7223.34">7286 383 75 0,'0'0'282'0,"12"-7"-17"0,-5 2-16 0,2-1-17 16,5-5-15-16,-5 1-14 0,4 2-5 0,-2-3-6 15,-2 2-9-15,1-1-4 0,-1-2-20 0,4-1-11 16,1 0-13-16,2-8-14 0,-7 3-10 0,5-1-10 16,-8 3-9-16,4-2-11 0,-1 5-10 0,-3-2-6 15,1 0-4-15,-4 2-5 0,0 2-7 0,0 3-9 16,-3 8 1-16,5-16-8 0,-5 16-2 0,3-10-7 16,-3 10-4-16,3-10-8 0,-3 10-5 0,0 0-4 0,0 0-1 15,0 0-2-15,0 0-5 0,0 0 3 0,0 0 3 16,-14 31-5-16,8-17 2 0,3 3 0 0,-1 7 5 15,-2 0-5-15,0 1 2 0,3 1 2 0,2-1-3 16,2 1 0-16,-1-2 3 0,3-1-3 0,-3 1-7 16,0 0-17-16,6-6-13 0,0 5-27 0,-6-5-22 15,7 3-32-15,2-3-35 0,-1 3-38 0,1-7-36 16,1-1-241-16,2-3-507 0,-1-2 225 0</inkml:trace>
        </inkml:traceGroup>
        <inkml:traceGroup>
          <inkml:annotationXML>
            <emma:emma xmlns:emma="http://www.w3.org/2003/04/emma" version="1.0">
              <emma:interpretation id="{B91633B2-CAE5-46BE-A95E-132CA5577B26}" emma:medium="tactile" emma:mode="ink">
                <msink:context xmlns:msink="http://schemas.microsoft.com/ink/2010/main" type="inkWord" rotatedBoundingBox="10103,738 10955,719 10971,1450 10119,1468"/>
              </emma:interpretation>
            </emma:emma>
          </inkml:annotationXML>
          <inkml:trace contextRef="#ctx0" brushRef="#br0" timeOffset="8090.13">8912 456 1 0,'0'0'160'16,"27"-12"-13"-16,-8 7-20 0,-3 4-12 0,16-1-9 15,-5 0 4-15,14-1-23 0,-2 1-3 0,1 1-2 16,1-2-19-16,-3-1 2 0,3 7-14 0,-10-2-2 16,9-1-5-16,0 0 2 0,-8 0-4 0,-4 0-8 15,14-1-4-15,-12 0-1 0,-2-1-5 0,-1 1 1 16,1-6-16-16,-2 6 10 0,-6-3 4 0,6 1 1 16,-7 1 9-16,-5-1 3 0,1-1 18 0,1 0 2 15,-9-1 6-15,2 0 1 0,-3-3-4 0,-6 8-5 16,5-13-7-16,-5 0-7 0,0 13-8 0,-12-18 2 15,-2 7-1-15,0 1-11 0,-6 0-2 0,-1-1-4 16,2 7-5-16,-8-3-14 0,0 0-10 0,-1 1-15 16,0 4-25-16,2 0-17 0,-4 4-13 0,6-1-15 15,4-1-25-15,-7 5-48 0,10-3-100 0,2-1-295 0,5-1 131 16</inkml:trace>
          <inkml:trace contextRef="#ctx0" brushRef="#br0" timeOffset="7733.98">9155-103 264 0,'0'0'256'0,"-3"-11"-17"0,3 11-24 0,0 0-23 15,0 0-22-15,0 0-22 0,0 0-19 0,0 0-12 16,0 0-12-16,0 0-15 0,0 0-2 0,0 0-7 16,10 32-4-16,-4-15-6 0,0 1-5 0,2 3 0 15,2 3-2-15,-4 1-2 0,7 0-7 0,1 9-3 16,-2-9-1-16,3 12-4 0,-3-12-3 0,0 12-3 0,3-3-6 15,-7-6 6-15,1-2-13 0,2-1 2 0,-4 3-6 16,4-4 1-16,-4 1-3 0,-1-1-2 16,0-2 0-16,-3-4 0 0,2 2-5 0,-2-2-6 15,0-1-14-15,-3-3-17 0,0 0-35 0,0 2-26 0,0-1-34 16,0-5-34-16,0-10-37 0,-3 21-222 16,1-14-443-16,2-7 196 0</inkml:trace>
        </inkml:traceGroup>
        <inkml:traceGroup>
          <inkml:annotationXML>
            <emma:emma xmlns:emma="http://www.w3.org/2003/04/emma" version="1.0">
              <emma:interpretation id="{9368989C-60D8-4120-8839-A64E1C674D24}" emma:medium="tactile" emma:mode="ink">
                <msink:context xmlns:msink="http://schemas.microsoft.com/ink/2010/main" type="inkWord" rotatedBoundingBox="12001,716 12529,704 12545,1460 12018,1472"/>
              </emma:interpretation>
            </emma:emma>
          </inkml:annotationXML>
          <inkml:trace contextRef="#ctx0" brushRef="#br0" timeOffset="8577.41">10798-109 3 0,'0'0'266'0,"2"-12"-13"16,-2 12-11-16,0 0-11 0,0 0-16 0,4-10-17 15,-4 10-16-15,0 0-19 0,0 0-19 0,0 0-17 16,0 0-14-16,0 0-6 0,0 0-18 0,0 0-8 15,0 0-11-15,0 0-3 0,12 28-9 0,-12-28-5 16,6 20-4-16,-3-4-4 0,-1-1 3 0,1 3-6 16,-2-1-2-16,1-1 0 0,1 4-4 0,0 2-1 15,-2-4-1-15,4 5-8 0,-5-4 0 0,1-4 2 16,-1 1-3-16,3-3-5 0,-1 4-5 0,-4 0 11 16,5-5-10-16,-3 1-1 0,0-4-3 0,3 0 2 15,-3-9-5-15,3 21 5 0,-2-13-3 0,4-2-2 16,-5-6 2-16,13 13 2 0,-4-8-6 0,3 1 0 15,3-3-15-15,3-1-8 0,0 0-15 0,1-2-16 16,2-2-16-16,2 0-17 0,2 0-23 0,2-2-21 0,-2 0-32 16,2-6-24-16,0-3-23 0,-5-2-185 0,2 0-419 15,-2 0 185-15</inkml:trace>
          <inkml:trace contextRef="#ctx0" brushRef="#br0" timeOffset="8775.87">11328-8 15 0,'-5'-9'229'0,"5"9"-9"16,-6-8-18-16,6 8-16 0,0 0-17 0,0 0-22 16,0 0-15-16,0 0-13 0,0 0-10 0,0 0-13 15,-27 15-8-15,19-3-15 0,-3 3 5 0,2 2-12 16,-3 7-4-16,3 0-7 0,-3 1-1 0,-3 8-6 16,5 3-4-16,1 3-2 0,-1-1-4 0,1 1-13 15,-2-1-31-15,2 4-34 0,0 2-49 0,-1-5-28 16,4 4-50-16,-8 1-146 0,6-5-340 0,0-1 151 15</inkml:trace>
        </inkml:traceGroup>
      </inkml:traceGroup>
    </inkml:traceGroup>
    <inkml:traceGroup>
      <inkml:annotationXML>
        <emma:emma xmlns:emma="http://www.w3.org/2003/04/emma" version="1.0">
          <emma:interpretation id="{9A4535E2-6227-4AF6-A565-974FB9E405D5}" emma:medium="tactile" emma:mode="ink">
            <msink:context xmlns:msink="http://schemas.microsoft.com/ink/2010/main" type="paragraph" rotatedBoundingBox="4436,2250 22306,1036 22422,2741 4552,395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F3C2CC9-02E9-4E0C-8F87-DF2F0906877E}" emma:medium="tactile" emma:mode="ink">
              <msink:context xmlns:msink="http://schemas.microsoft.com/ink/2010/main" type="line" rotatedBoundingBox="4436,2250 22306,1036 22381,2129 4510,3343"/>
            </emma:interpretation>
          </emma:emma>
        </inkml:annotationXML>
        <inkml:traceGroup>
          <inkml:annotationXML>
            <emma:emma xmlns:emma="http://www.w3.org/2003/04/emma" version="1.0">
              <emma:interpretation id="{A2944D1D-630F-4037-A194-628CC7CF7441}" emma:medium="tactile" emma:mode="ink">
                <msink:context xmlns:msink="http://schemas.microsoft.com/ink/2010/main" type="inkWord" rotatedBoundingBox="4436,2250 6286,2124 6359,3208 4510,3334"/>
              </emma:interpretation>
            </emma:emma>
          </inkml:annotationXML>
          <inkml:trace contextRef="#ctx0" brushRef="#br0" timeOffset="10364.36">3598 1758 78 0,'0'0'215'0,"0"-13"-13"0,0 13-14 0,0 0-14 0,-6-11-12 16,6 11-11-16,0 0-15 0,0 0-8 0,0 0-12 16,0 0-13-16,0 0-13 0,0 0-9 15,-2-12-12-15,2 12-8 0,0 0-7 0,0 0-2 0,0 0-9 16,0 0-1-16,0 0-5 0,0 0-2 0,-3 39-1 16,3-25 1-16,3 2-4 0,-6 2 1 0,3 0-5 15,3 6 0-15,-1-4-2 0,-2 2-4 0,6 0-1 16,0 0 1-16,0 2 0 0,-3-8-2 0,1 8-4 15,-2-2 2-15,2-4-5 0,-2-1 0 0,1-1-2 16,3 1 3-16,0-1-4 0,-3 1-1 0,1-3-3 16,-1 3 4-16,0-3-1 0,3 1 0 0,-1 1-1 15,-1-5-2-15,0 4-1 0,-2-2 2 0,5 0-3 16,-7-1 2-16,2-2 0 0,-1-1-1 0,2 2-1 0,-3-11-7 16,5 14 10-16,-5-14 2 0,0 13 3 15,0-13 11-15,0 9 7 0,0-9 8 0,-8 15 0 16,8-15 6-16,-13 7-1 0,7 0-4 0,6-7-4 0,-18 4-6 15,3-2-1-15,-3 4 2 0,2-5-4 16,-5-1-3-16,2 3-4 0,-4-2-1 0,1-1-1 0,3-1 2 16,-2-2-8-16,1 2 5 0,1-2-6 0,-1-2-2 15,6 0-13-15,-1-1-15 0,-3-1-17 0,4 1-17 16,-1-4-35-16,5 2-29 0,-2-5-35 0,5 0-42 16,-1-1-232-16,2-11-463 0,0 1 206 0</inkml:trace>
          <inkml:trace contextRef="#ctx0" brushRef="#br0" timeOffset="10580.98">3514 1416 179 0,'5'-9'232'0,"-5"9"-23"0,6-9-24 15,-6 9-24-15,9-14-15 0,-9 14-23 0,10-1-29 0,-10 1-18 16,15-2-24-16,-15 2-23 0,15 7-19 0,-7-1-27 16,0 1-32-16,0 1-42 0,-2 5-133 0,1-6-242 15,-4 6 108-15</inkml:trace>
          <inkml:trace contextRef="#ctx0" brushRef="#br0" timeOffset="10812.38">3905 1817 205 0,'0'0'209'0,"15"3"-10"0,-5-3-19 0,-10 0-14 16,20 4-10-16,-8-8-14 0,3 4-8 0,0 0-11 16,1-5-10-16,0 5-12 0,2-1-5 0,-1 1-13 15,2-5-5-15,-1 5-10 0,-2-2-5 0,4 1-8 16,-7 1-6-16,5 0-5 0,-3 0-11 0,-3 0-14 15,1 1-24-15,-13-1-24 0,20 2-23 0,-16 2-10 16,-4-4-28-16,11 7-29 0,-5 0-30 0,-6-7-153 16,0 0-327-16,0 0 144 0</inkml:trace>
          <inkml:trace contextRef="#ctx0" brushRef="#br0" timeOffset="10965.01">3996 2058 132 0,'14'2'180'0,"-14"-2"-17"16,20 0-17-16,-8 0-16 0,3-2-6 0,2 2-17 16,2 0-15-16,0-2-20 0,-7 2-42 0,8-2-44 15,-2 1-41-15,-3-2-130 0,-5 1-200 0,6-3 89 16</inkml:trace>
          <inkml:trace contextRef="#ctx0" brushRef="#br0" timeOffset="11334.99">4627 1809 118 0,'4'-13'248'0,"-4"13"-18"0,6-12-19 0,-6 12-13 15,5-15-18-15,-1 4-14 0,1 3-14 0,-2-5-10 16,0-1-12-16,0 1-14 0,0-1-9 0,1 2-5 15,-4-2-6-15,0 14-9 0,0-24 0 0,3 13-6 16,-3 11-5-16,0-18-9 0,0 9-3 0,0 9-8 16,3-16-1-16,-3 16-9 0,0 0-6 0,0-12-6 15,0 12-1-15,0 0-10 0,0 0-4 0,0 0-3 16,0 0-5-16,-6-12-1 0,6 12-1 0,0 0-2 16,0 0-2-16,0 0-1 0,0 0 0 0,8 35 1 15,-8-21 1-15,0-1 2 0,1 3 3 0,4 2-4 16,1-2 0-16,-3 2 2 0,0 5-4 0,0-1 3 0,1 0 2 15,2 2-5-15,1-4 3 0,-2-2 1 0,-1 6-3 16,2-3 2-16,-1-2-11 0,-4 0-23 0,1-3-21 16,1 2-37-16,-2-2-44 0,4 0-41 15,1-4-39-15,-5 2-206 0,1-6-447 0,2-1 199 0</inkml:trace>
          <inkml:trace contextRef="#ctx0" brushRef="#br0" timeOffset="11516.4">5124 2007 26 0,'0'0'238'0,"6"9"-20"15,-6-9-20-15,3 9-14 0,-3-9-18 0,0 18-13 16,0-8-13-16,-2 4-16 0,1 1-12 0,-8 8-11 16,1 1-10-16,-1 0-13 0,-3 2-24 0,-1-1-35 15,-7 10-51-15,0-4-41 0,-1 0-49 0,0-2-158 16,3-5-302-16,-3-3 134 0</inkml:trace>
        </inkml:traceGroup>
        <inkml:traceGroup>
          <inkml:annotationXML>
            <emma:emma xmlns:emma="http://www.w3.org/2003/04/emma" version="1.0">
              <emma:interpretation id="{15E14514-BCF4-4846-B884-4736586F699D}" emma:medium="tactile" emma:mode="ink">
                <msink:context xmlns:msink="http://schemas.microsoft.com/ink/2010/main" type="inkWord" rotatedBoundingBox="7503,2360 9822,2203 9855,2689 7536,2846"/>
              </emma:interpretation>
            </emma:emma>
          </inkml:annotationXML>
          <inkml:trace contextRef="#ctx0" brushRef="#br0" timeOffset="12512.41">6306 1615 163 0,'8'-5'250'0,"-8"5"-22"0,12-3-25 16,-12 3-23-16,13-3-19 0,-13 3-13 0,0 0-15 16,16 13-12-16,-10-7-5 0,-1 4-12 0,1 2-4 15,-3 2-7-15,3 1-9 0,-3 2-6 0,-2 2-8 0,5-2-6 16,-6 3-4-16,3 1-6 0,-3-5-4 16,0 2-7-16,3 0-1 0,-6-1-3 0,3 1-5 0,0-5-4 15,0 1-3-15,0-1-2 0,0 0-3 0,3-3-3 16,-3-10-12-16,0 16-11 0,0-16-5 0,0 11 1 15,0-11 1-15,0 0 1 0,3 11 1 0,-3-11-13 16,0 0-4-16,0 0-5 0,0 0 1 0,0 0-3 16,17-31-5-16,-10 16-18 0,-4-4-7 0,3-3-10 15,1 1 7-15,2-2-2 0,-1-3 9 0,1 3 2 16,0 0 0-16,-2-1 6 0,2 1 9 0,-1 8 8 16,-2-2 4-16,0 2 8 0,1 1 9 0,-1-1 12 15,0 7 13-15,-3-3 2 0,4 3 6 0,-7 8-2 16,9-13 1-16,-1 9-3 0,-8 4 1 0,9-11-3 15,-5 8-2-15,-4 3 2 0,0 0 0 0,18-3 1 16,-18 3 2-16,14 6 4 0,-14-6 8 0,13 11 1 16,-7-6 2-16,1 1 1 0,-1 5 2 0,0-2 0 15,-1 2 3-15,4 0 2 0,-3 3 1 0,-2 0 1 16,2-1-1-16,-3 2-6 0,0-1 0 0,3-1-5 16,-1 1-3-16,-2 0-2 0,0 0-2 0,-3-3-3 15,5 3 3-15,0-3-6 0,-5-2-1 0,3 2-2 0,0-1 0 16,-3-10-1-16,3 15-6 0,0-9 1 0,-3-6-2 15,4 11 5-15,-4-11-4 0,6 7 0 16,-6-7-1-16,12 3 2 0,-12-3-4 0,17 3-4 0,-17-3-7 16,16-7-7-16,-8 0 0 0,3 1-3 0,0-5 4 15,-2 0-4-15,4 2 0 0,-4-6 1 0,-1 1-2 16,4-3 0-16,-2 4 2 0,3-7 0 0,-4 5 2 16,-1 3 2-16,-2-5 1 0,0 6 1 0,-6 0 0 15,7-1 11-15,-7 4-1 0,0 8 3 0,9-14 0 16,-9 14 2-16,3-11-6 0,-3 11-1 0,5-9-3 15,-5 9-1-15,0 0 1 0,0 0-3 0,9-3 3 16,-9 3 0-16,0 0-4 0,0 0 3 0,13 16-2 16,-13-16 0-16,9 15 3 0,-9-5-1 0,6 1 3 15,1 5-2-15,-4-1 1 0,0-1 4 0,0 1-2 16,2 1 1-16,-2-2-4 0,0 0-8 0,0 2-24 0,0-3-19 16,0 4-27-16,1-4-26 0,-4 1-26 15,6-6-31-15,-3 1-24 0,-3-9-177 0,8 14-393 16,-8-14 174-16</inkml:trace>
          <inkml:trace contextRef="#ctx0" brushRef="#br0" timeOffset="13140.05">7282 1719 191 0,'0'0'181'0,"0"0"-19"16,7 14-15-16,-7-14-13 0,9 7-6 0,-4 0-13 15,-5-7-2-15,11 13-13 0,-3-8-3 0,1 2-10 16,0-1-8-16,-2 1-5 0,2-3-2 0,2 2-7 16,2-1-6-16,-4-3-5 0,4-1-4 0,1 2-7 15,-2-3-4-15,4 0-5 0,1-3 0 0,-4 2-3 16,-1-1-3-16,-12 2-3 0,27-6-3 0,-18-3 0 16,1 2-4-16,4 0 2 0,-8-4-4 0,3-2-2 15,-5 2-3-15,-1-4-3 0,3 0-6 0,-6 3-5 16,-3-3-1-16,0 0 2 0,-4 3-1 0,1-2 2 15,0 4 5-15,-2-1 2 0,-1 1 8 0,-1 0 4 16,-2 4-1-16,1-1-1 0,-2 3-2 0,13 4 3 0,-19-1-3 16,19 1 0-16,-20 0-1 0,20 0-1 15,-19 11-4-15,7-4 4 0,1 3-5 0,2 4-1 16,2-2-1-16,1 0 1 0,0 2 1 0,2-1-4 16,1 3 5-16,0 1-3 0,3-3-1 0,-3-4 8 0,3 6-5 15,0-3-3-15,3 1 3 0,3-2 0 0,-3-1-1 16,-2-3 2-16,5 2-2 0,0-3 0 15,0 0-1-15,-2 0-8 0,2 0-8 0,-6-7-6 0,17 8-8 16,-11-6-4-16,-6-2-9 0,16 0-4 0,-16 0-8 16,17-7-4-16,-7 3 1 0,-1-3 2 0,-3-1-5 15,4-4-6-15,-1-2 3 0,-1 0 9 0,1 0 2 16,-2 1 12-16,-1-4 1 0,0-1 1 0,8-2 6 16,-8 4-2-16,-2-1 11 0,2 3 4 0,0 0 12 15,1 2 13-15,-4 4 12 0,3 0 12 0,0-2 12 16,-6 10 4-16,5-12 3 0,-5 12 0 0,6-8-8 15,-6 8-6-15,6-7-7 0,-6 7 2 0,0 0-1 16,0 0 4-16,0 0 5 0,0 0 5 0,22 16 6 16,-17-8-1-16,1 1-2 0,-1 2-3 0,0-4-2 15,4 7-2-15,-2-2-6 0,2 1-4 0,-3 0-2 16,2 2 0-16,1-4-3 0,-2 2-3 0,2-2-2 16,2 4-6-16,-6-6-25 0,1 1-31 0,2 1-32 15,-2-3-28-15,3 3-26 0,1-5-42 0,-4 0-216 0,2-3-414 16,-8-3 183-16</inkml:trace>
          <inkml:trace contextRef="#ctx0" brushRef="#br0" timeOffset="13417.65">8112 1519 2 0,'11'-5'246'0,"-11"5"-22"0,0 0-21 0,19-1-12 15,-19 1-16-15,26 5-11 0,-12 1-7 0,1-1-9 16,3 0-10-16,-4 3-4 0,8 3-8 0,3 1-6 16,-1 0-6-16,-1 1-2 0,2-2-1 0,-4 3-7 15,1-4-10-15,4 3-7 0,-1-2-10 0,-4 3-8 16,-3-7-6-16,-2 3-4 0,1 0-2 0,-4-4-12 16,0 3-2-16,1-2-6 0,-8 0-2 0,3 0-14 15,0-4-18-15,1 2-23 0,-2-2-23 0,-8-3-23 16,8 8-20-16,-8-8-16 0,9 5-10 0,-9-5-26 15,0 0-33-15,0 0-46 0,0 0-151 0,0 0-397 16,0 0 175-16</inkml:trace>
          <inkml:trace contextRef="#ctx0" brushRef="#br0" timeOffset="13643.2">8618 1356 235 0,'0'0'236'15,"0"0"-20"-15,0 0-17 0,-19 24-10 0,8-12-17 16,-2 8-14-16,-2 1-7 0,-5 0-13 0,1 2-11 16,0 6-8-16,-5 2-6 0,1 0-14 0,8-7-11 15,-2 7-7-15,-9 0-3 0,10-6-9 0,1-1-9 16,1 0-2-16,-2-4-6 0,6 2-12 0,-1-2-18 16,-1-6-20-16,5-2-30 0,-2 3-22 0,0-4-29 15,3-3-33-15,1-1-37 0,-1-1-36 0,6-6-166 16,-5 7-378-16,5-7 167 0</inkml:trace>
        </inkml:traceGroup>
        <inkml:traceGroup>
          <inkml:annotationXML>
            <emma:emma xmlns:emma="http://www.w3.org/2003/04/emma" version="1.0">
              <emma:interpretation id="{30E7F295-CFF9-4E6A-8F3D-116CB2A263C6}" emma:medium="tactile" emma:mode="ink">
                <msink:context xmlns:msink="http://schemas.microsoft.com/ink/2010/main" type="inkWord" rotatedBoundingBox="10234,2034 12403,1887 12456,2667 10287,2814"/>
              </emma:interpretation>
            </emma:emma>
          </inkml:annotationXML>
          <inkml:trace contextRef="#ctx0" brushRef="#br0" timeOffset="14336.33">9276 1171 195 0,'0'0'213'0,"0"0"-19"0,0 0-11 0,0 0-14 16,0 0-10-16,0 0-13 0,0 0-11 0,0 0-9 16,-44 6-13-16,35-5-8 0,-1 5-9 0,1-1-10 15,-3-2-10-15,2 1-6 0,1 2-8 0,1 0-5 16,-2 1-7-16,1-2-6 0,3 2-3 0,-2 0-3 16,2 0-1-16,-1 6-8 0,1-5-2 0,6-8-2 15,-9 15-2-15,5-6-5 0,2 1-1 0,-1 1-1 16,3-11-3-16,-1 18 0 0,1-18 1 0,4 18 0 15,-1-9-1-15,0 0-1 0,3-1-2 0,-1-1 0 16,2 4-1-16,-3-4-1 0,4-1-2 0,-2 1 1 16,0 0-4-16,3 2 2 0,-5-2-1 0,2-1-3 0,2 0 2 15,-8-6 1-15,6 12-3 0,0-6-1 0,-6-6-1 16,6 11 2-16,-6-11 2 0,0 11 1 16,0-11 5-16,-6 16 2 0,3-8 4 0,-2-1 6 0,-4 4 2 15,0-1-2-15,3-3-2 0,-7 3-1 0,5-1-1 16,-1-1-3-16,4 1 0 0,-6-2 0 15,5 1-6-15,-1-3 1 0,1 2-3 0,6-7 2 0,-11 13-7 16,5-8-3-16,6-5-12 0,-9 11-6 0,9-11-6 16,-1 9-4-16,1-9 0 0,0 0-4 0,4 14 0 15,-4-14-3-15,14 8-2 0,-8-7 0 0,-6-1 2 16,19 5 2-16,-8-1 3 0,-3-1 4 0,4-1 6 16,-1 0-2-16,-11-2 1 0,19 9 1 0,-11-4 2 15,-8-5 5-15,12 4 6 0,-3 2 2 0,-5 1 5 16,-4-7 3-16,8 15 3 0,-7-5 2 0,2 0 20 15,-2 3-12-15,-1 2-1 0,-1-1-2 0,1 0 1 16,-6 3 1-16,0-3-1 0,3 3-4 0,0 0-11 16,-4-3-23-16,4 1-17 0,0 1-34 0,3-3-32 0,0-2-38 15,3-2-199-15,-3-9-373 0,3 15 166 16</inkml:trace>
          <inkml:trace contextRef="#ctx0" brushRef="#br0" timeOffset="14750.19">9557 1530 180 0,'-7'4'195'0,"7"-4"-19"0,0 0-15 0,0 0-16 16,0 0-13-16,0 0-11 0,0 0-3 0,0 0-6 15,0 0-1-15,0 0 6 0,0 0 9 0,0 0 1 16,0 0-2-16,27 11-2 0,-11-8-7 0,1-6-5 16,13 3-11-16,-5-1-6 0,5-2-9 0,-2 0-10 15,5-1-8-15,-8 1-2 0,8 1-11 0,-5 0-7 16,1-1-20-16,-4 3-25 0,-6-4-25 0,2 4-30 16,-7-1-38-16,5 0-34 0,-4-3-51 0,-2 3-232 15,-1-8-441-15,-1 3 195 0</inkml:trace>
          <inkml:trace contextRef="#ctx0" brushRef="#br0" timeOffset="15139.01">10252 1409 94 0,'0'0'181'0,"0"16"-6"15,0-16-17-15,3 13-8 0,-3-13-16 0,6 15-5 16,0-8-9-16,0-2-4 0,0 3-2 0,2-1-8 16,-1 0-1-16,1-1-8 0,2 3-3 0,1-2-4 15,0-2-4-15,3 0-7 0,-1 0-5 0,1-2-6 16,4 0-4-16,1-2-4 0,0-1-6 0,1 3-6 16,1-6-7-16,1 2-3 0,-1 0-2 0,-3-4-2 15,1 1-2-15,-5 2-5 0,1-3 10 0,-2-1 0 16,0 2-4-16,-2-4-2 0,-5-2-2 0,-3 2 2 15,1-2-2-15,-4 10-3 0,0-24-4 0,-4 11-2 0,-2-1-3 16,-3-2 1-16,-5 7-5 0,0-6-3 16,0 7 1-16,-10-3-3 0,3 0-2 0,2 7 2 0,-3-3-1 15,4 0-1-15,-8 0-3 0,10 7-2 0,-3 0 2 16,2 0-3-16,2 6-3 0,2 2-12 0,1-5-15 16,-2 4-16-16,7 0-18 0,0-1-32 0,1 4-31 15,6-10-33-15,-6 13-39 0,1-2-180 0,5-11-410 16,6 13 182-16</inkml:trace>
          <inkml:trace contextRef="#ctx0" brushRef="#br0" timeOffset="15543.89">10557 1429 54 0,'0'0'271'0,"0"0"-28"0,0 0-26 0,0 0-17 15,0 0-25-15,0 0-20 0,0 0-15 0,0 0-16 16,0 0-9-16,13 2-16 0,-13-2-6 0,9 5-12 16,-9-5-8-16,12 6-6 0,-5-1-6 0,-7-5-8 15,15 7-7-15,-7-4 1 0,1 2-6 0,-9-5-3 0,16 9-2 16,-5-7-5-16,-2 0-1 0,4 0-3 16,2-1-4-16,-3 1-2 0,3-4-3 0,1 2 0 0,-1 0 0 15,3-1 2-15,-2-1-5 0,2-1-5 16,0-4 7-16,-4 3-6 0,1-1 4 0,-2-2 7 15,0 0 6-15,-5 1 3 0,4-5 8 0,-5 5-2 0,-1-2-4 16,2-4-4-16,-4 1 1 0,-1-1-3 0,0 3-4 16,-3 9-2-16,-4-22-2 0,-1 12-4 0,-1-4-1 15,2 8-2-15,-8-5-1 0,1 2-2 16,4 0-4-16,-7 2 0 0,1 1 0 0,-2 3 0 0,0-2-3 16,-1 4 1-16,-1 1-3 0,1 1 3 0,1 0-4 15,-3 3-4-15,5-1-12 0,-2 3-6 0,0 3-15 16,1-2-14-16,3 1-24 0,3 0-23 0,-5 2-24 15,7-3-40-15,0 3-38 0,0-2-189 0,6-8-421 16,-6 12 188-16</inkml:trace>
          <inkml:trace contextRef="#ctx0" brushRef="#br0" timeOffset="15753.08">11216 1436 18 0,'0'0'217'0,"9"13"-12"0,-6-2-9 0,-2 2-7 15,-2 1-8-15,-4 1-8 0,-1 1-18 16,-3 8-13-16,-4 0-14 0,-8 7-10 0,-6 2-15 16,0 2-43-16,-8-2-60 0,-3-1-69 0,0-2-61 15,-1-1-151-15,0-4-305 0,6-2 134 0</inkml:trace>
        </inkml:traceGroup>
        <inkml:traceGroup>
          <inkml:annotationXML>
            <emma:emma xmlns:emma="http://www.w3.org/2003/04/emma" version="1.0">
              <emma:interpretation id="{FA2A92DE-88EF-4E01-B2AA-8036D4971491}" emma:medium="tactile" emma:mode="ink">
                <msink:context xmlns:msink="http://schemas.microsoft.com/ink/2010/main" type="inkWord" rotatedBoundingBox="13035,1782 15453,1617 15502,2343 13085,2507"/>
              </emma:interpretation>
            </emma:emma>
          </inkml:annotationXML>
          <inkml:trace contextRef="#ctx0" brushRef="#br0" timeOffset="18566.08">11853 1010 109 0,'0'0'223'15,"-6"-10"-12"-15,6 10-14 0,-6-10-17 0,6 10-5 16,-6-9-25-16,6 9-15 0,0 0-11 0,0 0-18 15,0 0-8-15,12-16-10 0,0 12-11 0,-12 4-7 16,22-3-6-16,-9 3-7 0,5 0-7 0,3 3-5 16,3 1 2-16,0-1-6 0,-5 1-1 0,1 0-7 15,4 5-3-15,-9-2-1 0,2 1-5 0,0-1-3 16,-5 3-1-16,0 1-2 0,0 2 2 0,-3-4 1 0,-3 0-7 16,1 4 0-16,-1-4 4 0,-5 3 3 15,-1-2 0-15,0-10-1 0,-1 23 1 0,-6-9 3 16,1-3-6-16,-5 3-3 0,2-2-1 0,-1-1 2 15,-4-2-5-15,5 6-15 0,-4-5-23 0,1-1-26 0,0 1-20 16,2-2-36-16,2 0-29 0,-1-3-37 0,2 2-184 16,7-7-388-16,-14 12 172 0</inkml:trace>
          <inkml:trace contextRef="#ctx0" brushRef="#br0" timeOffset="18195.62">11891 1123 185 0,'0'0'237'0,"0"0"-19"0,0 0-18 0,0 0-14 0,0 0-19 16,0 0-18-16,0 0-18 0,0 0-15 0,0 0-10 16,0 0-14-16,0 0-1 0,0 0-4 15,0 0-1-15,0 35-8 0,2-22-3 0,2 1 1 0,-1 3-5 16,5 4-7-16,-2 5-3 0,1-2-6 0,-1 0-4 16,0 0-6-16,5-2 1 0,-4 4-8 0,2-3-4 15,-3-1-3-15,5 0-1 0,-7-4-4 0,5 3 0 16,-5-3 1-16,2-2-4 0,-3-1-6 0,0 2-11 0,2-3-18 15,-4-1-10-15,-1 2-19 0,0-1-21 16,-3-1-21-16,-1-6-15 0,2 4-25 0,-2-1-25 16,4-10-29-16,-12 14-185 0,12-14-390 0,-13 2 173 0</inkml:trace>
          <inkml:trace contextRef="#ctx0" brushRef="#br0" timeOffset="18882.27">12558 958 71 0,'0'0'239'0,"0"0"-16"0,-4-15-12 0,4 15-21 15,0 0-17-15,0 0-15 0,0 0-14 0,-27 8-11 16,27-8-11-16,-20 14-8 0,10-5-6 0,1 2-4 15,2 3-8-15,-4 1 3 0,2-4-7 0,3 3-4 16,0 1-10-16,0 3-1 0,2-3-5 0,1 1-5 16,3 0-5-16,0 0-4 0,0 3-6 0,1-8 0 15,1 6-5-15,2-2-8 0,1 3-2 0,1-2 0 16,1 7-6-16,1-8-1 0,-1 1-5 0,-1 0-28 16,3 0-34-16,-2 2-34 0,2-4-39 0,-1 0-43 15,-1-1-45-15,-1-5-229 0,0 2-461 0,0-4 204 0</inkml:trace>
          <inkml:trace contextRef="#ctx0" brushRef="#br0" timeOffset="19264.32">12883 1234 193 0,'0'0'237'0,"6"-12"-21"0,-1 3-16 15,-5 9-21-15,6-16-19 0,-3 8-12 0,1 0-17 16,1-2-13-16,-1-3-11 0,2 5-11 0,-6 8-10 16,10-21-7-16,-7 11-11 0,3-4-3 0,0 5-7 15,-1 0-6-15,-2 0-1 0,1 1 4 0,-4 8-6 16,8-14 1-16,-8 14-6 0,6-10-3 0,-6 10-3 16,3-8-6-16,-3 8 0 0,0 0-9 0,0 0-7 15,0 0-4-15,0 0-2 0,0 0-1 0,0 0 0 16,0 0 1-16,0 0 3 0,3 29 9 0,-3-18 0 15,-3 4 6-15,1-4 1 0,2 4 1 0,0-5 1 16,2 7 0-16,-2-2-5 0,0 1-1 0,3-2 3 16,-2 1-4-16,-1-1-4 0,2 3 0 0,-2-5 0 15,3 3-1-15,-2-2-4 0,1 0 2 0,-2-2-3 16,1-1-14-16,-1-10-19 0,3 17-22 0,-3-17-24 16,0 15-27-16,0-15-19 0,0 13-36 0,0-13-26 0,3 7-32 15,-3-7-172-15,0 0-406 0,0 0 180 16</inkml:trace>
          <inkml:trace contextRef="#ctx0" brushRef="#br0" timeOffset="19536">13290 836 198 0,'9'4'186'0,"2"0"-10"0,-1 6-5 0,4 1-18 16,-2 4-10-16,1-2-5 0,0 5-4 0,2 2-2 15,0 0-7-15,-1 2-9 0,-5-2-4 16,-2 4-7-16,1 1-10 0,-2 2-3 0,-5-3-11 0,-2 2-2 16,-1-2-8-16,-5 0-7 0,-1 4-4 0,-4-3-3 15,0-1-11-15,-9 5-18 0,8-6-25 16,-5-2-35-16,3 0-30 0,-3-1-33 0,2-1-27 0,2-5-40 15,-2-4-187-15,3-2-378 0,4-1 168 0</inkml:trace>
          <inkml:trace contextRef="#ctx0" brushRef="#br0" timeOffset="19843">13821 1189 250 0,'9'-1'240'0,"-9"1"-15"0,27-6-12 0,-9 2-15 16,-3 3-11-16,4-1-19 0,-1-2-8 0,-1 4-12 15,2-4-6-15,6 4-17 0,-5-1-12 0,1 0-12 16,-2 1-10-16,0 0-6 0,7 0-8 0,-7 0-10 15,-1-4-8-15,1 4-3 0,-1 0-7 16,2 0-4-16,-5 0-3 0,3 0-17 0,-5 0-20 0,-13 0-23 16,19-1-23-16,-19 1-25 0,11 1-30 0,-11-1-20 15,0 0-24-15,13 0-33 0,-13 0-198 0,0 0-401 16,0 0 178-16</inkml:trace>
          <inkml:trace contextRef="#ctx0" brushRef="#br0" timeOffset="20059.41">14073 985 192 0,'0'0'195'0,"0"0"-10"0,-13 19-17 0,13-19-2 0,0 17-9 16,0-6-12-16,0 6-14 0,0-1-6 0,0 4-15 15,1-1-9-15,1 3-8 0,1-1-5 16,-3 8-10-16,0-5-5 0,1 2-9 0,-1-3-8 0,0 1-22 15,0 0-23-15,0 0-41 0,-1 4-40 0,1-7-47 16,-3-3-53-16,1-6-128 0,1 2-323 16,1-3 144-16</inkml:trace>
        </inkml:traceGroup>
        <inkml:traceGroup>
          <inkml:annotationXML>
            <emma:emma xmlns:emma="http://www.w3.org/2003/04/emma" version="1.0">
              <emma:interpretation id="{95FCE515-3826-4D30-853E-C8BDBA5B3121}" emma:medium="tactile" emma:mode="ink">
                <msink:context xmlns:msink="http://schemas.microsoft.com/ink/2010/main" type="inkWord" rotatedBoundingBox="15821,1543 19552,1289 19622,2317 15891,2570"/>
              </emma:interpretation>
            </emma:emma>
          </inkml:annotationXML>
          <inkml:trace contextRef="#ctx0" brushRef="#br0" timeOffset="21510.33">14637 979 28 0,'0'0'270'0,"0"0"-15"16,2-7-17-16,-2 7-19 0,0 0-26 0,0 0-20 0,0 0-21 15,0 0-12-15,0 0-22 0,0 0-6 0,0 0-12 16,21 13-9-16,-16-5-4 0,1 2-7 16,0 2-7-16,-3 0-3 0,6 2-3 0,-1-1-5 0,-1 3 1 15,1 1 0-15,-1-1-2 0,-1 0-3 0,2-1-4 16,-2 1-5-16,1-1-5 0,3-2-3 15,-7 0-5-15,5 2-1 0,-2-4-4 0,0-2 0 0,-5-2-1 16,4 1-4-16,1-3-3 0,-6-5 2 0,6 9-6 16,-6-9 1-16,3 10-3 0,-3-10 3 0,6 7-1 15,-6-7 1-15,0 0 4 0,0 0 2 0,0 0 3 16,0 0-1-16,0 0-2 0,0 0-7 0,0 0 1 16,0 0-8-16,18-23 5 0,-15 15-2 0,1 0-8 15,-2-6 2-15,0 1-9 0,0-2-2 0,1 0-2 16,-3 3-2-16,0-5 1 0,0 4-1 0,6 1 0 15,-8-1 1-15,4 0 2 0,-2-2 2 0,0 15-1 0,3-20-1 16,0 11-1-16,-2-1 2 0,4-1 3 0,1 3-2 16,0 0 1-16,1-4-3 0,2 2 1 0,3 2 2 15,3-1 0-15,0 1-5 0,-2 2-3 16,2-1-10-16,0 0-10 0,3 2-18 0,-3 3-18 16,4-2-23-16,-4 1-23 0,3 0-29 0,0 3-21 0,0-1-34 15,1-2-36-15,-5 3-171 0,4-1-433 0,0-2 191 16</inkml:trace>
          <inkml:trace contextRef="#ctx0" brushRef="#br0" timeOffset="21788.39">15554 739 137 0,'0'0'209'16,"0"0"-5"-16,-13 31-8 0,5-17-15 0,-2 2-6 16,0 2-9-16,-2 2-4 0,-2 4-18 0,4 0-11 15,1-1-8-15,1-1-13 0,2 2-9 0,-1 0-11 16,2 1-7-16,2-1-6 0,3 0-12 0,2-4-3 0,2 2-5 16,1 0-7-16,1-3-2 0,1 3-7 0,2-4-2 15,-4-4-7-15,4 3-22 0,-2-4-27 16,1 2-33-16,-1-1-38 0,4-1-34 0,-7-5-35 0,5 0-33 15,-2 1-165-15,-7-9-381 0,14 7 169 0</inkml:trace>
          <inkml:trace contextRef="#ctx0" brushRef="#br0" timeOffset="23400.34">15900 840 122 0,'0'0'193'0,"0"0"-2"0,0 0-10 0,0 0-7 0,8-4-8 15,-8 4-10-15,0 0-10 0,0 0-11 0,0 0-9 16,0 0-14-16,0 0-12 0,0 0-10 0,0 0-14 16,0 0-7-16,0 0-7 0,0 0-7 0,0 0-5 15,0 0-5-15,0 0 0 0,-5 32-3 0,5-32-5 16,0 12 1-16,0-12-3 0,-3 16-2 0,6-6-1 16,-3-10-6-16,-4 17 2 0,4-6-4 0,1-2-2 15,-1-9-1-15,3 19-1 0,-3-9-2 0,0-10 1 16,-3 18 0-16,6-4-5 0,-1-4 1 0,-2-10-2 15,3 14-1-15,0-4-1 0,-3-10-2 0,0 11 2 16,0-11-5-16,1 12 2 0,-1-12-2 0,6 11 1 0,-6-11-3 16,0 0 6-16,0 12-3 0,0-12 0 0,0 0-4 15,0 0 2-15,6 10 2 0,-6-10 1 16,6 4 0-16,-6-4 0 0,9 5-4 0,-9-5-2 0,18 2-9 16,-5-2-16-16,-2 0-16 0,-11 0-19 0,24-2-18 15,-9 2-16-15,1 0-20 0,-1-2-17 16,0-1-18-16,-2-4-28 0,1 0-165 0,-2 1-367 0,0-3 163 15</inkml:trace>
          <inkml:trace contextRef="#ctx0" brushRef="#br0" timeOffset="23647.93">16166 899 171 0,'0'0'211'0,"0"0"-23"0,0 0-22 16,0 0-17-16,0 0-17 0,0 0-9 0,0 0-2 15,0 0-10-15,0 0-7 0,-17 32-6 0,13-20 0 16,-4 4 0-16,4 4-5 0,-3-6-6 0,-1 8-3 16,2-2-6-16,3-3-6 0,-1 3-7 0,-1-4-6 0,2 7-5 15,-1 0-7-15,-2 0-1 0,3-4-7 16,3-3 1-16,-5 4-6 0,-1-2-1 0,6-4-2 16,0 3-11-16,-1-3-20 0,-1 1-19 0,4-1-24 0,-2-4-27 15,0-10-29-15,-2 18-30 0,2-18-27 16,2 17-39-16,-1-10-129 0,-1-7-350 0,11 7 154 0</inkml:trace>
          <inkml:trace contextRef="#ctx0" brushRef="#br0" timeOffset="23984">16563 1067 265 0,'0'0'258'0,"0"0"-15"15,0 0-15-15,0 0-13 0,14-2-9 0,-14 2-6 16,18-3-8-16,-6 2-12 0,-12 1-13 0,27 0-12 15,-12 0-18-15,0-2-12 0,-2 0-14 0,4 2-9 0,-5 2-13 16,3-2-11-16,-3 0-3 0,-12 0-16 16,20-2-11-16,-8 4-24 0,-1-2-31 0,-11 0-26 15,19 0-29-15,-11 2-26 0,-8-2-23 0,13 6-26 16,-13-6-20-16,13 2-16 0,-13-2-43 0,14 0-147 16,-14 0-392-16,0 0 174 0</inkml:trace>
          <inkml:trace contextRef="#ctx0" brushRef="#br0" timeOffset="24243.94">17114 860 154 0,'0'0'189'0,"0"0"-10"0,0 0-7 16,0 0-8-16,0 0-4 0,0 26-9 0,3-17-6 0,-3-9-9 15,3 18-6-15,-1-4-10 0,1 0-3 0,-6-4-14 16,3 4-8-16,3 0-10 0,-2-1-6 0,1 0-7 16,1 2-7-16,-3-3-8 0,0 2 1 0,1-4-6 15,1 4-7-15,-1 1-11 0,-1-4-31 0,-1 2-24 16,2 0-22-16,-1-13-29 0,0 0-18 0,0 29-42 16,0-29-28-16,-9 14-182 0,3-8-369 0,6-6 163 15</inkml:trace>
          <inkml:trace contextRef="#ctx0" brushRef="#br0" timeOffset="25146.76">17520 605 129 0,'0'0'176'0,"0"0"-8"0,0 0-8 16,0 0-14-16,0 0-10 0,0 0-8 15,0 0-10-15,0 0-12 0,0 0-13 0,0 0-11 16,0 0-8-16,0 0-4 0,0 0-4 0,0 0-9 15,15 16-4-15,-11-5 1 0,2 3-1 0,5 2 1 0,-1 5-2 16,4 3-6-16,-2-3-3 0,-1 3-4 0,3 5-2 16,-2-5-2-16,1 9-2 0,2-1-5 0,-3-6-3 15,-3-2 1-15,2 0-2 0,-4 4-4 0,-1-4-3 16,0 0 3-16,-3 2-4 0,-5-3 3 0,-2-1-7 16,-5-1-14-16,-4 2-19 0,-2-1-21 0,-5-2-23 15,-7 5-26-15,2-8-20 0,1 2-22 0,-9 2-23 16,10-8-143-16,-3 3-325 0,2-3 144 0</inkml:trace>
          <inkml:trace contextRef="#ctx0" brushRef="#br0" timeOffset="27590.46">18097 480 70 0,'0'0'135'0,"0"0"-8"16,0 0-7-16,0 0-9 0,0 0-3 0,0 0-11 16,0 0-1-16,0 0-2 0,0 0-10 0,0 0 3 15,-3-20-7-15,3 20 2 0,0 0-6 0,0 0-2 16,0 0-3-16,0 0-4 0,0 0-7 0,0 0-3 16,0 0-8-16,0 0-1 0,0 0-6 0,0 0-6 15,0 0-1-15,0 0-5 0,0 0-7 0,0 0 3 16,0 0-7-16,0 0-5 0,0 0 1 0,0 0-3 15,0 0 0-15,40 7-3 0,-28-3 0 0,-3-2 2 16,9 5-1-16,-6-3 0 0,5 3-5 0,0-4 1 0,-3 7-4 16,1-5 2-16,-2 2-2 0,1-1 2 0,-7 1 0 15,5 0-2-15,0 0-3 0,-5 1 1 16,1-1 0-16,-2-1 3 0,0 1-1 0,0 0-2 0,-6-7 3 16,7 14 3-16,-4-7 4 0,3 2 4 0,-1-1-1 15,-5-8 1-15,0 16 4 0,0-16 1 16,-5 19 3-16,2-8 0 0,0-3 2 0,0 0 1 15,3-8 4-15,-10 23-3 0,7-14 3 0,-3 0 2 0,0 3-2 16,0-4-2-16,-2 4-5 0,2 0 3 0,-2-1-2 16,3-1-3-16,-2 0-2 0,1 3 1 0,0-5-4 15,0 0-2-15,3 0 3 0,-3 0-5 16,6-8 0-16,-8 16-1 0,4-7 1 0,4-9-4 0,-6 14 3 16,6-14-4-16,-2 11 5 0,2-11-4 0,-1 11 3 15,1-11 0-15,0 0 6 0,1 17 3 0,-1-17 6 16,8 9 0-16,-8-9 5 0,7 9 2 0,-7-9 1 15,14 7 2-15,-14-7-4 0,12 6-6 0,-5-4 3 16,-7-2-4-16,13 8-3 0,-2-5-2 0,-11-3-2 16,12 4-4-16,-12-4-2 0,0 0 0 0,10 3-3 15,-10-3 2-15,0 0 0 0,0 0-2 0,5 6-4 16,-5-6 2-16,0 0-3 0,0 0 3 0,0 0-2 16,0 0-1-16,0 0 2 0,0 0 4 0,0 0-1 0,0 0 3 15,-2 15 4-15,2-15 1 0,0 0 1 16,0 0 0-16,-13 10 3 0,13-10-3 0,-12 6 1 15,12-6-2-15,-11 9 1 0,4-7-2 0,7-2-2 0,-7 7-5 16,7-7 5-16,-12 8-4 0,6-1-2 0,6-7 1 16,-9 7-1-16,9-7-3 0,-8 5-2 0,8-5 4 15,-10 9-3-15,10-9-2 0,-5 8 3 0,5-8-3 16,-6 11-1-16,6-11-1 0,-4 10 5 0,4-10-1 16,0 13-3-16,0-13 4 0,0 14-3 0,0-14-1 15,1 14 0-15,4-3 2 0,-4-1 1 0,5 1-2 16,-4 4 0-16,4-2 0 0,1 0-3 0,-1 4 1 15,0-3-1-15,2-1-4 0,-1 2 2 0,2 1-17 16,-6 0-4-16,3-2-7 0,-5 4-16 0,2-4-13 16,-3 4-16-16,-3-5-21 0,3 8-27 0,-2-1-30 15,-6-6-43-15,2 3-43 0,-7-2-170 0,1 0-445 16,0-5 198-16</inkml:trace>
        </inkml:traceGroup>
        <inkml:traceGroup>
          <inkml:annotationXML>
            <emma:emma xmlns:emma="http://www.w3.org/2003/04/emma" version="1.0">
              <emma:interpretation id="{53B48E50-9242-4C54-AA4C-FB8DE879B3D7}" emma:medium="tactile" emma:mode="ink">
                <msink:context xmlns:msink="http://schemas.microsoft.com/ink/2010/main" type="inkWord" rotatedBoundingBox="20624,1682 22342,1565 22370,1971 20651,2087"/>
              </emma:interpretation>
            </emma:emma>
          </inkml:annotationXML>
          <inkml:trace contextRef="#ctx0" brushRef="#br0" timeOffset="35278.25">19426 917 181 0,'0'0'176'16,"0"0"-18"-16,0 0-15 0,0 0-7 0,0 0-18 15,0 0-9-15,27 6-10 0,-11-6 2 0,1 1-3 16,-1-1-5-16,3 0-5 0,1 0-4 0,1 0-7 15,-2 2-1-15,8 2-11 0,-2-7 5 0,1 3-2 16,-5 0-2-16,-2-1-3 0,0 1-4 0,1-2 2 16,-4 2-9-16,2 0 0 0,1-1-5 0,-8 1-2 15,-11 0-6-15,22-3-5 0,-13 3-1 0,-9 0-5 16,20-3 1-16,-20 3-4 0,14 0-1 0,-14 0-6 16,8-4-4-16,-8 4 0 0,0 0-8 0,0 0-14 15,15 0-26-15,-15 0-33 0,0 0-27 0,0 0-17 16,0 0-20-16,0 0-35 0,0 0-174 0,0 0-368 15,0 0 163-15</inkml:trace>
          <inkml:trace contextRef="#ctx0" brushRef="#br0" timeOffset="35491.47">19468 1109 160 0,'12'0'198'0,"4"3"-11"0,2 0-12 16,1-2-8-16,8-1-10 0,0 0-8 0,-2 0-22 16,1 0-12-16,1 0-10 0,-4 0-10 0,0 0-11 15,1 0-13-15,-5 3-23 0,0-3-25 0,-1 3-28 16,-1-2-33-16,1 2-26 0,-3-2-26 0,2-2-41 16,-2 1-125-16,-3-3-277 0,0 2 123 0</inkml:trace>
          <inkml:trace contextRef="#ctx0" brushRef="#br0" timeOffset="35797.5">20394 780 16 0,'0'0'287'0,"3"-11"-27"15,-3 11-27-15,0 0-25 0,0 0-28 0,0 0-15 16,0 0-17-16,0 0-13 0,0 0-12 0,0 0-2 16,-2 39-4-16,2-24-7 0,-1-2-11 0,-2 4-5 15,1-2-9-15,-2 6-7 0,2-4-6 0,1 0-7 16,-2 1-6-16,1-1-3 0,4 1-5 0,-5-2-6 16,1 0-4-16,0 3-5 0,2-1-1 0,-2-4-4 15,2 1-10-15,0-1-20 0,-1 2-23 0,1-16-28 16,0 23-23-16,0-14-24 0,0 2-9 0,0-11-15 15,5 17-8-15,-2-15-13 0,-3-2-27 0,14 10-176 0,-4-10-372 16,-10 0 166-16</inkml:trace>
          <inkml:trace contextRef="#ctx0" brushRef="#br0" timeOffset="36098.56">20853 930 212 0,'8'-4'213'0,"-8"4"-20"0,0 0-17 0,0 0-16 16,0 0-16-16,0 0-13 0,0 0-13 0,-15 33-10 16,10-26-12-16,5-7-6 0,-3 19-11 0,3-19-6 15,2 15-6-15,-2-15-5 0,1 17-6 0,1-9 2 16,-2-8-2-16,9 14 3 0,-5-8 7 0,5-1 0 16,5 1-4-16,0-3-5 0,4 0-1 15,0-4-5-15,0 1-4 0,2-4-4 0,0 4-1 0,4-7-3 16,-4 3-4-16,-2-1-4 0,4-8-2 0,-1-5-3 15,-2 4-3-15,-8 2-3 0,1-4-2 0,0-4-6 16,-8 3-11-16,-3-1-10 0,-1 1-15 0,-5 2-10 16,-6-1-11-16,-4 5-11 0,0 0-8 0,-9 1-14 15,-2 5-20-15,-3 0-24 0,-2 0-26 0,1 5-37 16,-13 6-151-16,10-2-363 0,3 1 161 0</inkml:trace>
        </inkml:traceGroup>
      </inkml:traceGroup>
      <inkml:traceGroup>
        <inkml:annotationXML>
          <emma:emma xmlns:emma="http://www.w3.org/2003/04/emma" version="1.0">
            <emma:interpretation id="{6DD41855-D92A-44F2-82DB-0B9B29603547}" emma:medium="tactile" emma:mode="ink">
              <msink:context xmlns:msink="http://schemas.microsoft.com/ink/2010/main" type="line" rotatedBoundingBox="13428,2672 17987,2397 18026,3046 13467,3321"/>
            </emma:interpretation>
          </emma:emma>
        </inkml:annotationXML>
        <inkml:traceGroup>
          <inkml:annotationXML>
            <emma:emma xmlns:emma="http://www.w3.org/2003/04/emma" version="1.0">
              <emma:interpretation id="{69DC81A9-03C7-4219-A982-EEBCF92F659F}" emma:medium="tactile" emma:mode="ink">
                <msink:context xmlns:msink="http://schemas.microsoft.com/ink/2010/main" type="inkWord" rotatedBoundingBox="13428,2672 14331,2617 14365,3185 13462,3240"/>
              </emma:interpretation>
            </emma:emma>
          </inkml:annotationXML>
          <inkml:trace contextRef="#ctx0" brushRef="#br0" timeOffset="30818.04">12224 1825 66 0,'0'0'148'0,"0"0"-9"16,0 0-14-16,0 0-7 0,0 0-13 0,0 0-7 0,0 0-5 15,0 0-8-15,0 0-8 0,34 1-5 16,-34-1-9-16,14 4 3 0,-2-4-10 0,-12 0-6 16,27 3-8-16,-13-2-4 0,4 2-4 0,0-2 0 0,9-1-15 15,0 3 9-15,-3 0-4 0,6 1-1 16,-2-3-2-16,3 1-1 0,-1 2-3 0,3-3 0 16,10 0-4-16,-13 1-1 0,12 1-4 0,-2-3 6 0,-10 0-4 15,9 0-8-15,-11-1 6 0,5-1 1 0,-3 2-4 16,-2-2 1-16,-1 0 0 0,-8-2-1 0,2 4-7 15,-2-3 7-15,1 3-10 0,-2-3-7 0,-3 2-19 16,-2-2-22-16,-13 3-12 0,21-1-24 0,-9-1-40 16,-12 2-104-16,12-5-252 0,-12 5 112 0</inkml:trace>
          <inkml:trace contextRef="#ctx0" brushRef="#br0" timeOffset="31407.37">12573 2087 31 0,'0'0'157'0,"0"0"-10"0,0 0-20 16,0 0-7-16,0 0-10 0,0 0-8 0,0 0 0 16,40-9-13-16,-25 3-5 0,0 1-7 0,2-1-2 15,0-1-4-15,1 2-1 0,2-1-8 0,-1 0-5 16,1 1 2-16,-1-1-6 0,0 2-2 0,-4 0-6 16,-1 3-4-16,1-4-4 0,-5 3-6 0,-10 2-4 15,13-4-3-15,-13 4-4 0,0 0 0 0,17 4-2 16,-17-4-1-16,4 8 4 0,-4-8-11 0,0 0 8 15,-6 22-1-15,-1-12-2 0,-4 4 1 0,1 0-3 16,-8 4 2-16,0-1-5 0,0 1 4 0,0 0-6 16,-2 0 3-16,-1-2-6 0,1-1 3 0,-4 1-3 0,4-2 4 15,-3 0-1-15,1 1 1 0,1 0-5 0,-1 1 1 16,2-3-1-16,2-1 3 0,-1-2-1 0,-1 1 0 16,6-2 2-16,-4-2 1 0,4 4-10 0,5-7 7 15,-1 1 0-15,2-3-1 0,8-2-2 0,-13 6 0 16,13-6 7-16,-10 5 2 0,10-5 3 0,0 0-1 15,0 0-2-15,-14 2-1 0,14-2-3 0,0 0-2 16,0 0-2-16,0 0 3 0,0 0-4 0,0 0-4 16,0 0 4-16,0 0 0 0,36-9 0 0,-23 4-6 15,1 4 9-15,1-4-3 0,1 1-1 0,0 1-2 16,2-1 1-16,0 0 3 0,0 1 1 0,0 1-2 16,1 1-4-16,-1-3 3 0,-3 4 0 0,-3-1-8 15,3 2-8-15,-15-1-12 0,19 0-20 0,-10 3-16 0,-9-3-21 16,17 1-39-16,-17-1-45 0,10 1-136 15,-10-1-327-15,0 0 144 0</inkml:trace>
        </inkml:traceGroup>
        <inkml:traceGroup>
          <inkml:annotationXML>
            <emma:emma xmlns:emma="http://www.w3.org/2003/04/emma" version="1.0">
              <emma:interpretation id="{241F19C7-483E-465E-B7CC-66B35A6E2FC8}" emma:medium="tactile" emma:mode="ink">
                <msink:context xmlns:msink="http://schemas.microsoft.com/ink/2010/main" type="inkWord" rotatedBoundingBox="16644,2508 17989,2427 18026,3046 16682,3127"/>
              </emma:interpretation>
            </emma:emma>
          </inkml:annotationXML>
          <inkml:trace contextRef="#ctx0" brushRef="#br0" timeOffset="32555.02">15441 1664 30 0,'40'-5'116'16,"5"5"-18"-16,-3 0-4 0,4-3 2 0,-1 1-18 16,1 1-6-16,6 0-6 0,-3-2 1 15,-1 2-10-15,-3 1-12 0,3-2-1 0,-1 1-2 0,3 1-7 16,-4 0 3-16,-4-3-14 0,-1 0 3 0,4 2-1 16,-5-3 0-16,1 3-4 0,-10 1-6 0,0-3-1 15,9 1 7-15,-11-1-7 0,-2 3-1 16,-2-2 1-16,2 2 0 0,-2 0-2 0,-5-1-6 0,-4 0 7 15,5 1-10-15,-3 0 10 0,0-4-5 0,-3 2-3 16,2 2 4-16,-17 0-6 0,24-1 1 0,-13 1-4 16,-11 0 9-16,21-3-3 0,-21 3-6 0,18 0 2 15,-18 0-4-15,10 3-3 0,-10-3 6 0,12 0 5 16,-12 0-8-16,0 0 4 0,12 3-3 0,-12-3-4 16,0 0 2-16,0 0 2 0,12 0 1 0,-12 0 3 15,0 0-2-15,0 0-3 0,0 0 0 0,0 0 4 16,9 4 5-16,-9-4-16 0,0 0 5 0,0 0-2 15,0 0-23-15,0 0-5 0,0 0-10 0,0 0-18 0,0 0-28 16,0 0-90-16,0 0-193 0,0 0 86 0</inkml:trace>
          <inkml:trace contextRef="#ctx0" brushRef="#br0" timeOffset="34452.65">16166 1851 68 0,'0'0'184'16,"-21"4"-20"-16,6-4-9 0,-3 1-11 0,3 0-9 16,-4 3-8-16,-1-1-10 0,3 1-12 0,-1 0-9 15,1 0-8-15,2 2-12 0,0-2-7 0,5 0-2 16,-5 3-7-16,8-4-6 0,7-3-6 0,-17 11-4 15,10-4-9-15,7-7-2 0,-6 12-2 0,3-3-4 16,3-9-3-16,-3 13-3 0,3-13-2 0,4 15 3 16,-4-15-5-16,6 14-4 0,0-4-7 0,0-2 8 15,2 3 1-15,1-2-4 0,1-2 0 0,0 3 1 0,1 1-3 16,2-4-5-16,-4 4 1 0,3-2 1 0,0-1 0 16,0 1 2-16,-2 0-1 0,-2-3-2 0,-2 2-1 15,0 2-4-15,0-3 7 0,-2 4-9 0,-1-4 4 16,-3-7 4-16,-1 17-3 0,1-17 5 0,-2 18-1 15,-4-11-2-15,2 4 1 0,-4-4 0 0,-1-1-3 16,-2 3 1-16,-1-1 1 0,-3-1 3 0,1 0-5 16,-2-7 1-16,-1 4 1 0,4-2 2 0,1-2 1 15,-3 1 7-15,15-1 0 0,-19 0 9 0,19 0-1 16,-18-7-4-16,18 7-3 0,-14-7 5 0,12-3-1 16,-1-1-4-16,3 11-4 0,-2-21-1 0,7 7-3 15,2-1 1-15,0 2-2 0,2-4 2 0,0 1-2 16,6-3-13-16,2 1 4 0,2-2-4 0,3-2-5 15,1 4 0-15,1 0-3 0,2 2-5 0,-3 0-8 16,2 1-8-16,-4-1-7 0,3 2-13 0,-3-1-21 16,-6 8-23-16,-2-3-15 0,5 0-27 0,-5 4-166 0,-2-4-330 15,-1 6 146-15</inkml:trace>
        </inkml:traceGroup>
      </inkml:traceGroup>
    </inkml:traceGroup>
    <inkml:traceGroup>
      <inkml:annotationXML>
        <emma:emma xmlns:emma="http://www.w3.org/2003/04/emma" version="1.0">
          <emma:interpretation id="{E9D237C5-E2C3-4918-B40E-7D0018580C74}" emma:medium="tactile" emma:mode="ink">
            <msink:context xmlns:msink="http://schemas.microsoft.com/ink/2010/main" type="paragraph" rotatedBoundingBox="4438,3552 25253,3229 25284,5219 4469,554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64F9B64-F2C2-4E35-AB92-0A823496F9F4}" emma:medium="tactile" emma:mode="ink">
              <msink:context xmlns:msink="http://schemas.microsoft.com/ink/2010/main" type="line" rotatedBoundingBox="4438,3552 25253,3229 25271,4415 4456,4739"/>
            </emma:interpretation>
          </emma:emma>
        </inkml:annotationXML>
        <inkml:traceGroup>
          <inkml:annotationXML>
            <emma:emma xmlns:emma="http://www.w3.org/2003/04/emma" version="1.0">
              <emma:interpretation id="{E1DC6EB0-B18C-4D32-B4EB-80E81ECCA23A}" emma:medium="tactile" emma:mode="ink">
                <msink:context xmlns:msink="http://schemas.microsoft.com/ink/2010/main" type="inkWord" rotatedBoundingBox="4438,3552 6574,3519 6589,4510 4453,4543"/>
              </emma:interpretation>
            </emma:emma>
          </inkml:annotationXML>
          <inkml:trace contextRef="#ctx0" brushRef="#br0" timeOffset="38261.34">3565 3124 104 0,'-7'-6'242'0,"7"6"-19"0,0 0-13 0,0 0-18 0,-6-7-15 16,6 7-15-16,0 0-13 0,0 0-11 0,0 0-9 15,0 0-13-15,0 0-12 0,0 0-7 0,0 0-6 16,0 0-10-16,12-14-5 0,-12 14-8 0,0 0-5 16,0 0-8-16,0 0-2 0,0 0-10 0,9-4-1 15,-9 4-2-15,0 0-5 0,0 0-4 0,0 0-4 16,0 0-5-16,0 0 1 0,0 0-7 15,0 0 0-15,0 0-4 0,0 0 3 0,14 0-2 0,-14 0-5 16,0 0-2-16,0 0 0 0,0 0-1 0,12 8 2 16,-12-8-2-16,11 6-2 0,-11-6 1 0,9 8 1 0,-9-8-1 15,6 9-3-15,0-2 1 0,0-2 2 16,0 5-1-16,-3-3 3 0,6 4-3 0,-2-4-2 16,-2 3 1-16,-1 0 2 0,-1 0-4 0,6 1 1 0,-5 4 2 15,1-1-1-15,1 0 2 0,-5-1 1 0,4 3 1 16,-4-3 6-16,-1 0 0 0,5 5 8 0,-5-5-3 15,0 2 9-15,-3 2 2 0,1-5 3 0,-2 3 4 16,2-4 1-16,1 3 3 0,-1 3-3 0,-4-5-3 16,2 3 1-16,-1-2 0 0,-2 0 1 0,0 1 0 15,2-3 1-15,-4 2-5 0,2-2 2 0,-2 0-5 16,-2-2-2-16,5 2 5 0,-3 0-1 0,-1-1-2 16,1 1-2-16,-1-3 2 0,2-2-2 0,-1 5-3 15,-3-5-2-15,5 2-1 0,-4-4-1 0,1 4 4 16,-2-3-8-16,0 0 2 0,-1 3 0 0,-1-6-2 0,2 1-6 15,2 3 3-15,-2-4 0 0,0 0 1 16,12-2-1-16,-19 1-2 0,10 1 2 0,9-2-4 16,-20 0-2-16,20 0 2 0,-18-3 3 0,9 0 1 0,9 3-6 15,-15-8 4-15,5 5-4 0,3-4 0 0,-1 0-6 16,1 0-5-16,-4-3-20 0,4-1-13 16,1-3-27-16,-2 4-31 0,2-5-31 0,3-1-28 0,-6-6-41 15,6 1-52-15,-3-4-273 0,6 1-562 0,2-4 249 16</inkml:trace>
          <inkml:trace contextRef="#ctx0" brushRef="#br0" timeOffset="38478.89">3468 2740 147 0,'5'-9'254'0,"-5"9"-26"0,1-11-19 0,-1 11-24 16,6-10-22-16,-6 10-21 0,6-8-21 16,-6 8-28-16,0 0-25 0,0 0-26 0,0 0-19 0,0 0-26 15,27 12-35-15,-21-6-39 0,0 2-183 16,1-2-281-16,2 5 125 0</inkml:trace>
          <inkml:trace contextRef="#ctx0" brushRef="#br0" timeOffset="38963.45">4050 3334 65 0,'0'0'204'0,"0"0"-13"0,25 5-22 15,-25-5-11-15,21 0-19 0,-8-1-12 0,1-2-11 16,-1 2-10-16,2-2-17 0,-1 3-13 0,2 0-19 0,-1 0-31 16,-15 0-28-16,21 0-30 0,-9 0-33 15,1-3-47-15,-13 3-107 0,14-3-237 0,-5 1 105 16</inkml:trace>
          <inkml:trace contextRef="#ctx0" brushRef="#br0" timeOffset="38784.42">4045 3133 14 0,'0'0'240'0,"14"6"-10"0,-14-6-12 15,12 1-13-15,-12-1-12 0,19 3-10 0,-11 0-11 0,3-2-9 16,-11-1-13-16,20 2-9 0,-11-2-12 16,3 0-7-16,-12 0-7 0,19 4-9 0,-10-3-10 15,-9-1-11-15,22 0-6 0,-13 1-13 0,-9-1-3 16,18 0-6-16,-9 2-7 0,-9-2-2 0,15 2-6 0,-15-2-4 16,17 1-5-16,-17-1-5 0,13 4-20 15,-13-4-19-15,7 1-23 0,-7-1-26 0,9 8-23 0,-9-8-30 16,0 0-24-16,6 11-39 0,-6-11-50 15,0 0-147-15,0 0-403 0,-16 12 179 0</inkml:trace>
          <inkml:trace contextRef="#ctx0" brushRef="#br0" timeOffset="39506.44">4640 3097 112 0,'0'0'159'16,"11"-10"-12"-16,-11 10-17 0,10-6-12 0,-1 1-9 0,-9 5-3 15,15-7-13-15,-7 3-4 0,1-2-9 0,-9 6-6 16,17-5-4-16,-8 2-1 0,-1 1-6 0,-8 2 0 16,19-4-5-16,-19 4 1 0,18-2-4 0,-3 0-3 15,-15 2-7-15,18 2-6 0,-9 0-6 16,-9-2-3-16,16 4-1 0,-8 1-2 0,-1-3-5 0,-7-2 3 16,9 10-5-16,-9-10 0 0,12 10 1 0,-7-4-5 15,-2 3 1-15,-3-9 1 0,6 13-1 0,-6-6 2 16,0-7-1-16,0 17 7 0,0-17-1 0,2 18 5 15,-4-9-1-15,2-9-4 0,-9 18 1 0,4-10 0 16,-1 6-2-16,-1-3 3 0,-2-1-4 0,-3 2 1 16,-2-3-5-16,1 2 0 0,-2 0-1 0,2-2-2 15,-1 2 1-15,1-1-2 0,-2 1-4 0,0-1 1 16,3-4-3-16,-4 1 2 0,5 1-1 0,4-4 0 16,-5 0-2-16,6 2 4 0,6-6 3 0,-15 7 6 0,15-7 4 15,-8 4 4-15,8-4-2 0,-9 6 1 0,9-6-3 16,0 0 1-16,0 0 0 0,0 0-6 15,0 0-1-15,0 0-3 0,0 0-2 0,0 0-2 16,0 0 2-16,0 0-4 0,38-16-1 0,-22 11 0 0,-2 3-1 16,-1-2 0-16,3 0-2 0,-2 1 0 0,4 0 0 15,-3 1-1-15,3 0 1 0,-2 1-2 16,-7 1-8-16,-9 0-10 0,27-4-25 0,-20 5-22 0,-7-1-26 16,21 3-25-16,-10-2-24 0,-3 1-20 0,-8-2-25 15,15 4-175-15,-15-4-386 0,12 0 171 0</inkml:trace>
          <inkml:trace contextRef="#ctx0" brushRef="#br0" timeOffset="39718.68">5370 3297 110 0,'0'0'305'0,"0"0"-31"15,10 3-30-15,-10-3-24 0,0 0-21 0,0 0-15 16,-16 23-20-16,4-12-12 0,1 1-14 0,1 1-16 0,-5 1-10 15,2 4-12-15,-4 0-8 0,-2 2-8 16,2 2-6-16,-2 1-14 0,6-1-18 0,-7-2-21 16,5 1-25-16,-3-1-32 0,3-2-31 0,2 2-26 15,-3-4-21-15,8-3-29 0,-1 0-33 0,-1-3-180 0,1-4-380 16,6 0 168-16</inkml:trace>
        </inkml:traceGroup>
        <inkml:traceGroup>
          <inkml:annotationXML>
            <emma:emma xmlns:emma="http://www.w3.org/2003/04/emma" version="1.0">
              <emma:interpretation id="{062657A9-1E5D-4091-98F2-0B1B6E9DFC7C}" emma:medium="tactile" emma:mode="ink">
                <msink:context xmlns:msink="http://schemas.microsoft.com/ink/2010/main" type="inkWord" rotatedBoundingBox="7501,3885 9883,3848 9890,4307 7508,4344"/>
              </emma:interpretation>
            </emma:emma>
          </inkml:annotationXML>
          <inkml:trace contextRef="#ctx0" brushRef="#br0" timeOffset="41330.91">6300 3185 29 0,'0'0'238'0,"0"0"-14"0,0 0-21 0,0 0-16 15,0 0-24-15,6-7-19 0,-6 7-15 0,0 0-8 16,0 0-11-16,11 17-5 0,-11-17-5 0,6 14-6 16,-3-4 2-16,-2 1-2 0,8 2-8 0,-6 2-1 15,3 1-5-15,1 2 0 0,-4 0-7 0,5-5-5 16,-5 5-7-16,3-3-2 0,0-1-8 0,-3-1-1 15,1 4-8-15,2-1-2 0,-6-5-6 0,3 4-1 16,0-6-4-16,-3-9-1 0,3 18 0 0,-3-13-3 0,0-5-4 16,5 14-5-16,-5-14 4 0,0 0 0 0,3 8 1 15,-3-8 8-15,0 0 7 0,0 0 10 0,0 0-6 16,0 0-4-16,0 0-2 0,0 0-6 0,0 0-8 16,16-22-1-16,-7 8-7 0,-2 1-6 0,5-1-8 15,2-3-5-15,-1-5-2 0,4 5-2 0,-5 2 0 16,1-2 0-16,3-3 3 0,-7 5 0 0,5 1 4 15,-1 1-2-15,-1 2 1 0,-1-2 2 0,-2 4-1 16,-2 1 1-16,-1 3 2 0,-6 5 1 0,13-10-1 16,-10 3-4-16,-3 7 2 0,0 0-5 0,11-7-1 15,-11 7 1-15,0 0 0 0,0 0 0 0,0 0 6 16,0 0 4-16,0 0-5 0,15 15 1 0,-15-15 0 16,3 14 2-16,-2-3 3 0,-1-11 1 0,3 21-2 0,0-6 1 15,0-4 2-15,0-1-2 0,-3 3 0 0,3-2 2 16,0 2-3-16,-1 2 4 0,4-8-2 0,-3 2-2 15,0 1 4-15,-3-10-2 0,5 13-1 0,0-9 2 16,-5-4 3-16,6 13 3 0,0-9-8 0,-6-4 5 16,10 5-2-16,-10-5 1 0,11 2 0 0,-11-2 3 15,18 0-3-15,-18 0 0 0,13-6-1 0,-5 2 0 16,0-4-1-16,3 1-1 0,1-3 5 0,1-1-4 16,-4 1 1-16,-1-5-5 0,8 3 3 0,-7 0-2 15,-2-2-1-15,5-2 5 0,2 4-6 0,-5-1 5 16,1 2-4-16,-4 1-2 0,-1 0 3 15,1 4-1-15,0 1 0 0,-6 5-3 0,10-11-1 0,-10 11-3 16,3-9-2-16,-3 9 1 0,0 0 3 0,0 0-3 16,0 0-2-16,0 0 4 0,0 0 1 0,16 20 4 15,-16-20-5-15,0 17 2 0,0-9 1 0,3 5 2 16,-3 4-2-16,3-2 2 0,3-2-2 0,-6-2 0 16,5-1 2-16,-2 7-4 0,0-9 4 0,0 3-4 15,0-3-5-15,1 1 2 0,-4-9-4 0,9 11-2 16,-3-5-1-16,-6-6 1 0,17 8 1 15,-10-7 0-15,-7-1-2 0,22 2-2 0,-22-2 1 0,20-3 1 0,-8 2-3 16,4-8 3-16,-2 5-2 0,-1-7-4 16,6 0 0-16,-5 1 3 0,4-1-1 0,1-6 2 0,-3 0 4 15,4 3 0-15,-7 0 2 0,10-1 3 0,-7 3-2 16,-3 1 0-16,1 2 1 0,-5 0 0 0,1 2 2 16,-4 3 3-16,3-1-3 0,-9 5-3 0,11-8-4 15,-11 8 1-15,9-4 3 0,-9 4-1 0,0 0 2 16,0 0 0-16,0 0 2 0,13 12 1 0,-13-12 1 15,7 13-1-15,-4-6 4 0,-3-7-2 0,3 17 1 16,0-8 1-16,0 1 0 0,-3-10 2 0,8 16 2 16,-2-6-2-16,-3-4-2 0,4 1 4 0,-7-7 3 15,9 12 0-15,-3-8-1 0,-6-4 5 0,14 8 0 16,-5-8 2-16,-9 0 0 0,19 4-2 0,-9-4-1 16,-10 0 1-16,27-5-2 0,-15 0-1 0,5-2 2 15,-4 0-1-15,0-3 0 0,-1 3-4 0,2-3 3 16,-2-1-4-16,-2-4 1 0,-4 2-4 0,2 0-1 0,-2 2-2 15,-4 4-2-15,-2-7 0 0,0 0 1 16,0 14 1-16,-5-17-2 0,-1 9 4 0,1-2 1 16,-4 2 5-16,3 3 1 0,6 5 0 0,-19-8 0 15,5 5-1-15,14 3 4 0,-22-3-6 0,22 3 2 0,-19 7-5 16,8-1 0-16,-2-2 1 0,4 3-1 0,-5 0-1 16,8 0 1-16,-1 1 2 0,1 1-3 0,0 2 0 15,3 0 1-15,-1-1-1 0,4 0 2 0,0-10-3 16,-3 24 4-16,3-13-7 0,0-11-5 0,6 17-3 15,-2-9-7-15,2 2-5 0,0-3-8 0,1-4 5 16,2 5-18-16,2-5 0 0,-2 0-9 0,4 0-2 16,1 1-5-16,2-7-5 0,-4 2-6 0,4 2 4 15,-2-5 8-15,2-2-1 0,1 1 4 0,-1-1 5 16,-1-4 10-16,1 2-3 0,-2-3 9 0,2 0 1 16,1-2 6-16,-3 0 9 0,0 2 7 0,2-6 11 15,-5 6 20-15,1-2 12 0,1 2 10 0,-7-3 14 16,7 3 14-16,-7 0 12 0,2 5 8 0,-2-1 5 15,-6 7 0-15,13-12 1 0,-10 6-6 0,-3 6-2 0,9-6-11 16,-9 6-12-16,8-5-8 0,-8 5-9 16,0 0-4-16,0 0-4 0,0 0-5 0,0 0 0 15,16 8-6-15,-16-8 1 0,12 13-4 0,-6-6 5 16,-2-3-3-16,5 6-3 0,-1 1 2 0,1 0 4 0,-2-1-4 16,2-1-3-16,2 2 1 0,-2-3-1 0,1 2-2 15,-4 1 0-15,6 0-2 0,-2-4-2 16,-2-1-1-16,-2-1-7 0,6 4-19 0,-5-2-18 15,2 1-19-15,-1-5-3 0,1 1-30 0,4-1-18 0,-7 1-19 16,-6-4-14-16,16 3-15 0,-16-3-13 0,20-4-17 16,-13 0-3-16,5-2-1 0,-6-1-9 15,1 1-134-15,-1 1-352 0,2-8 156 0</inkml:trace>
          <inkml:trace contextRef="#ctx0" brushRef="#br0" timeOffset="41574.35">8223 3206 812 0,'9'-11'-21'0,"-2"-3"33"16,-1 0 22-16,5 2 18 0,-6 3 8 0,4-4 14 15,-1 3 15-15,-2-1 17 0,0 4 10 0,0-1 1 16,-2 2-2-16,2-3-6 0,0 3-7 0,-6 6-10 15,11-10-4-15,-2 3-9 0,-9 7-6 0,10-4-10 16,-10 4-3-16,13-1-10 0,-13 1-1 0,0 0-3 16,26 5 1-16,-19 1-1 0,2-4 4 0,-1 5-4 15,4 0 5-15,-5-1-3 0,5 4 5 0,-3 0-4 16,1 1 3-16,4-4 1 0,-2 4-3 0,-2 2 1 16,1-3-7-16,1 0-8 0,-5 2 3 0,6-3-9 0,-4 2 1 15,-3-6-3-15,3 1-2 0,2 1-1 16,-4 2-5-16,2-4 0 0,-3 3-1 0,-6-8-7 15,16 9-20-15,-10-5-20 0,-6-4-21 0,8 8-20 16,-1-2-22-16,-7-6-17 0,9 4-14 0,-9-4-17 16,0 0-35-16,0 0-33 0,0 0-178 0,0 0-417 15,17-14 185-15</inkml:trace>
          <inkml:trace contextRef="#ctx0" brushRef="#br0" timeOffset="41791.32">8679 3001 123 0,'0'0'235'0,"0"0"-21"0,0 0-15 0,-16 2-16 16,16-2-13-16,-15 11-9 0,4-1-9 0,-2 0-11 15,-1 1-12-15,-5 6-5 0,1 1-9 0,-6-1-8 16,9 1-12-16,-3 0-5 0,1 2-11 16,0-2-4-16,-1 1-9 0,0-3-7 0,8-2-6 0,-3 7-5 15,1-8-1-15,-2 1-24 0,5 2-24 0,-1-4-30 16,2 2-28-16,-1-8-30 0,3 5-29 0,3 0-34 15,0-4-41-15,3-7-149 0,0 0-369 0,0 0 165 16</inkml:trace>
        </inkml:traceGroup>
        <inkml:traceGroup>
          <inkml:annotationXML>
            <emma:emma xmlns:emma="http://www.w3.org/2003/04/emma" version="1.0">
              <emma:interpretation id="{88805605-8A83-47A1-8F86-4A9ABBC47CE6}" emma:medium="tactile" emma:mode="ink">
                <msink:context xmlns:msink="http://schemas.microsoft.com/ink/2010/main" type="inkWord" rotatedBoundingBox="10399,3746 11932,3723 11946,4622 10413,4646"/>
              </emma:interpretation>
            </emma:emma>
          </inkml:annotationXML>
          <inkml:trace contextRef="#ctx0" brushRef="#br0" timeOffset="42424.4">9416 2902 157 0,'9'-3'285'16,"-9"3"-15"-16,0 0-24 0,0 0-20 0,0 0-19 0,0 0-19 15,0 0-15-15,0 0-16 0,0 0-13 0,-39-2-12 16,39 2-12-16,-27 4-11 0,15-3-11 0,2 5-9 16,-7-1-7-16,5 1-12 0,-1-2-2 0,1 4-12 15,0-2-1-15,0 3-9 0,0-3-5 0,5 3-7 16,-1-3-1-16,1-1-5 0,-1 4-2 0,4-1-4 16,4-8-2-16,-7 15-1 0,2-7-2 0,5-8 3 15,-3 13-9-15,3-13-1 0,0 14-1 0,0-14-6 16,8 12 3-16,-4-5-5 0,-4-7-1 0,10 11 0 15,-2-6 3-15,1 1-4 0,-9-6 4 0,15 7-8 0,-8-2 1 16,1 0 0-16,-8-5 0 0,12 7-3 16,-6-4 3-16,-6-3-2 0,7 5-1 0,-7-5 2 15,7 6-1-15,-7-6 2 0,0 0 5 0,5 15-5 16,-5-15 4-16,0 0-1 0,-9 16-1 0,9-16 0 0,-7 11 6 16,-1-4-3-16,1 1 1 0,1 1 0 0,-5 2 3 15,5-4-2-15,-4 2-1 0,7 0 0 16,-3 1-2-16,0 2 0 0,-2 0 4 0,5-1 1 0,0-2-4 15,-1 2 0-15,3 0-1 0,-1 3 1 0,2-4 2 16,0-10-1-16,2 19-2 0,-1-9 0 16,2 0 4-16,-2 1-2 0,1-1-6 0,2-1 5 15,-4-9-1-15,0 16-2 0,6-3 3 0,-4-4-3 0,1 0 0 16,1 1 3-16,-4-10 0 0,5 14 0 0,-2-3 2 16,-3-11-2-16,4 14 0 0,-2-7 2 0,-2-7 0 15,1 15-1-15,-1-15 4 0,3 12-6 0,-3-12-12 16,0 12-20-16,0-12-22 0,0 0-30 0,-3 15-30 15,3-15-26-15,3 12-35 0,-3-12-28 0,3 10-208 16,-3-10-444-16,12 1 196 0</inkml:trace>
          <inkml:trace contextRef="#ctx0" brushRef="#br0" timeOffset="42838.18">9683 3164 158 0,'1'-9'218'0,"5"1"-12"0,-6 8-12 16,8-16-12-16,-2 8-7 0,-3-2-1 0,-3 10-4 16,7-15-2-16,-4 10-1 0,-3 5-8 0,6-12-6 0,0 5-11 15,-6 7-3-15,9-8-10 0,-9 8-9 16,4-10-9-16,-4 10-7 0,0 0-11 0,8-6-6 15,-8 6-18-15,0 0-7 0,0 0-7 0,0 0-9 0,0 0-8 16,0 0-1-16,0 0-6 0,0 0-1 16,0 0-5-16,0 0-4 0,0 26-3 0,1-15 1 0,-1 3-4 15,3 3 3-15,-3-4-4 0,0 5 5 0,2-3-6 16,-1 2 0-16,1 3 3 0,1-5 1 0,3 2-9 16,-5-2 3-16,5 5 0 0,-4-5-3 0,2-1 6 15,4-1-6-15,-5 4-1 0,0-9-5 0,0 3-17 16,0-1-23-16,1-1-22 0,-4-9-16 0,5 13-45 15,-4-3-33-15,-1-10-20 0,4 8-27 0,-4-8-21 16,6 9-218-16,-6-9-474 0,0 0 209 0</inkml:trace>
          <inkml:trace contextRef="#ctx0" brushRef="#br0" timeOffset="43156.92">9997 3226 73 0,'0'0'164'0,"0"0"-11"16,0 0-10-16,0 0-13 0,5 27-11 16,-5-27-9-16,0 15-3 0,0-15-8 0,3 17-3 0,0-6-5 15,0-3-5-15,1 2-4 0,-2-1-2 0,2-1 1 16,2 0 2-16,0-1 3 0,0-1 2 16,-1 1 1-16,4 0 3 0,-2 0-5 0,7-7-3 15,-1 4-4-15,3-1-7 0,2-3-3 0,0 1-2 0,-3-1-9 16,4-3-6-16,1 2-3 0,1-3-6 0,-2-3-2 15,0 3-3-15,-4-4 1 0,6 1 2 0,-6-1 0 16,0-4 0-16,-1 0-2 0,-6 0-6 0,3-2 2 16,-4-1-2-16,-4 3 0 0,0-2-3 0,-3-1-3 15,-6 1-4-15,0 1 0 0,-4 2-4 0,-3-3 1 0,-2 4-8 16,-5 3 1-16,-7 0-3 0,12 3-3 16,-5 0-4-16,0 2-8 0,1 2-19 0,-1 2-13 15,1 2-19-15,6 0-21 0,-7 3-16 0,5 0-25 16,3 3-32-16,2-5-32 0,2 4-34 0,1-3-185 0,7-6-432 15,-3 11 191-15</inkml:trace>
          <inkml:trace contextRef="#ctx0" brushRef="#br0" timeOffset="43354.37">10704 3404 2111 0,'8'5'132'0,"-2"-2"-85"16,-3 5-27-16,3-1 13 0,-2 2 37 0,-4-9 13 0,6 15 5 15,-6-6-3-15,0 2-9 0,0-11-4 0,-3 24-3 16,2-8-2-16,-1-1-5 0,-2 0-6 0,1 1-1 16,-3 0-8-16,1 3-1 0,-2 3-8 0,1-1-4 15,-3 2-25-15,-4-1-42 0,-1-2-49 0,-2 3-61 16,5-10-68-16,-7 7-262 0,5-9-510 0,0 0 226 16</inkml:trace>
        </inkml:traceGroup>
        <inkml:traceGroup>
          <inkml:annotationXML>
            <emma:emma xmlns:emma="http://www.w3.org/2003/04/emma" version="1.0">
              <emma:interpretation id="{657D47C2-729B-4190-AF0C-982C0137A81F}" emma:medium="tactile" emma:mode="ink">
                <msink:context xmlns:msink="http://schemas.microsoft.com/ink/2010/main" type="inkWord" rotatedBoundingBox="12740,3783 16436,3726 16447,4458 12751,4516"/>
              </emma:interpretation>
            </emma:emma>
          </inkml:annotationXML>
          <inkml:trace contextRef="#ctx0" brushRef="#br0" timeOffset="44199.68">11575 3167 220 0,'0'0'202'0,"-6"21"-11"0,3-10-5 16,2 1-7-16,-4 4-12 0,-1-1-9 0,5 1-11 15,-4 0-8-15,4 2-7 0,-1 0-2 0,2 3-4 16,0 4 0-16,-2-1-10 0,4 0-7 0,-2-6-11 16,2 6-6-16,1-1-7 0,0-1-5 0,-2-2-10 15,1-5-6-15,2 3-7 0,-2-4 1 0,1 1-9 16,-2-2-6-16,-1-4-6 0,3 3 1 0,2-2-4 15,-5-10-7-15,1 17-21 0,2-9-15 0,-3-8-17 16,2 14-22-16,-2-14-24 0,-2 10-25 0,2-10-23 16,0 0-36-16,0 0-32 0,-13 3-221 0,13-3-442 15,0 0 196-15</inkml:trace>
          <inkml:trace contextRef="#ctx0" brushRef="#br0" timeOffset="44553.47">11540 3024 147 0,'0'-10'225'16,"0"10"-10"-16,0-15-9 0,0 15-17 0,0-13-15 16,0 13-16-16,3-14-12 0,-3 14-18 0,4-10-10 15,-4 10-10-15,9-10-13 0,-9 10-7 0,12-6-9 16,-5 3-8-16,1-3-5 0,4 5-4 0,-12 1-7 15,27 0-2-15,-16 0-4 0,3 3-2 0,1-1-4 16,-5 1-6-16,5 0-5 0,-1 2-2 0,-1 4-2 16,0 0-3-16,-2-1 1 0,-2 2-2 0,-2 1-2 15,-1 2-2-15,0-1 2 0,0 0-2 0,-4 2 0 16,2-2 3-16,-2 2-1 0,-4 1-1 0,-1-2 2 0,-1 1 1 16,-2-1 0-16,-2-1 3 0,-2 0-7 15,1-2-1-15,-5 3-3 0,1-1 1 0,0-1-10 16,-1-1-15-16,-1-1-20 0,2 1-27 0,-1-3-25 0,1 0-24 15,4-1-24-15,2 2-30 0,7-8-32 16,-12 10-41-16,12-10-118 0,-6 0-376 0,6 0 166 0</inkml:trace>
          <inkml:trace contextRef="#ctx0" brushRef="#br0" timeOffset="44828.36">12151 3065 98 0,'0'0'289'0,"0"0"-15"0,0 0-24 16,0 0-27-16,7-7-24 0,-7 7-26 0,0 0-20 15,0 0-15-15,0 0-10 0,0 0-9 0,0 0-4 16,0 0-6-16,-8 38-8 0,5-30-3 0,-2 6-2 16,-1-3-4-16,3 6-7 0,0-4-4 0,3 3-2 15,-1-3-8-15,-2 5-4 0,0-7-8 0,4 9-3 16,-1-9-3-16,0 6-8 0,0-3 0 0,2-1-7 15,-2 5-2-15,4-8-5 0,-2 4-2 0,-1-3-21 0,2-4-25 16,-3-7-25-16,3 21-26 0,2-14-42 16,1 1-39-16,-4 0-26 0,4-3-30 0,-6-5-241 0,14 8-482 15,-14-8 213-15</inkml:trace>
          <inkml:trace contextRef="#ctx0" brushRef="#br0" timeOffset="45317.56">12458 3211 162 0,'0'0'220'0,"12"-16"-18"15,-1 6-21-15,-1 0-17 0,3-1-15 0,-1 2-14 16,3 0-14-16,-1-2-11 0,-1 4-10 0,4-3-9 16,-4 5-6-16,0-1-10 0,1 0-4 0,-5 3-8 15,1-2-4-15,-10 5-5 0,20-2-5 0,-13-2-8 16,-7 4-3-16,0 0-5 0,16 0-3 0,-16 0-2 15,12 5 1-15,-12-5 0 0,8 9 3 0,-5 1 3 16,-2-3 0-16,-1-7 8 0,5 22-4 0,-4-7 1 16,-1 1-2-16,-1-1-3 0,-2 0 1 0,0-3-1 15,-2 3-2-15,4-1-4 0,-5 2 1 0,1-2-3 16,-2-1 1-16,0 2-3 0,-2 1-1 0,-2-1-3 0,2-1 0 16,-3-5-2-16,2 3-1 0,1-1 0 0,0 1-4 15,-2-3 3-15,0 1-7 0,3-6 6 0,1 4-5 16,-1-3 1-16,2 3 5 0,6-8-8 0,-9 7-5 15,9-7 5-15,-6 7-3 0,6-7-1 0,0 0 2 16,0 0-3-16,0 0 3 0,0 0-2 0,0 0-1 16,0 0 1-16,0 0 2 0,27 0-3 0,-27 0-4 15,22 0 1-15,-5-1-2 0,-2-2 4 16,1 2-2-16,1 1 3 0,-1 0-5 0,-3-2 3 0,4 2 1 16,-1 0-2-16,1 0-5 0,-4-4-3 0,-13 4-16 0,21 0-21 15,-12 4-18-15,-9-4-22 0,18-4-21 16,-18 4-24-16,13 6-23 0,-13-6-17 0,14-2-27 15,-14 2-170-15,0 0-395 0,13-7 175 0</inkml:trace>
          <inkml:trace contextRef="#ctx0" brushRef="#br0" timeOffset="45560.32">13091 2992 208 0,'1'-11'242'0,"-1"11"-29"0,0 0-22 0,0 0-23 16,0 0-17-16,0 0-17 0,0 0-13 0,21 16-11 15,-14-3-9-15,-1 1 2 0,6 5-3 0,-4 3-5 16,4 0-7-16,-3 3 3 0,3 1-8 0,-3 0-1 16,-2-4-6-16,3 4-9 0,-5 3-7 0,-1-2-3 15,-1-6-4-15,-1 4-4 0,-2-4-2 0,1 3-6 16,-2-2-3-16,-1-2-4 0,-4 2-5 0,2 1-15 15,-4-9-32-15,2 4-31 0,-1-1-32 0,0-3-32 16,-1 0-28-16,2-6-35 0,-1-1-202 0,-1-1-410 16,8-6 181-16</inkml:trace>
          <inkml:trace contextRef="#ctx0" brushRef="#br0" timeOffset="45826.17">13668 3321 153 0,'9'-4'218'0,"3"4"-9"0,4-2-16 0,2 1-12 16,1-3-9-16,8 4-13 0,-1-3-11 0,-3-4-10 15,6 4-14-15,-1 3-6 0,-1-4-15 0,4 3-7 16,-4 1-12-16,-3-2-9 0,-2 4-5 0,1-4-10 15,-4 2-5-15,-1 0-5 0,-2 2-16 0,2-1-23 16,-6-1-21-16,-3 3-30 0,-9-3-28 0,18 4-30 16,-11-4-29-16,-7 0-30 0,0 0-169 0,0 0-352 15,0 0 156-15</inkml:trace>
          <inkml:trace contextRef="#ctx0" brushRef="#br0" timeOffset="46064.63">13900 3173 44 0,'-16'4'233'0,"16"-4"-21"15,0 0-15-15,0 0-8 0,4 14-6 0,-4-14-6 16,3 18-7-16,0-8-6 0,3 3-12 0,-4-2-10 16,2 4-9-16,-1-1-11 0,3-1-9 0,-1 2-8 15,-1 1-14-15,1-1-9 0,-1 0-1 0,1-2-8 16,-1 1-8-16,2-2-6 0,-3 4-7 0,2-1-21 15,-4-6-29-15,4 2-28 0,-4 0-36 0,4-1-29 16,-3 2-29-16,3-3-21 0,-5-9-38 0,12 10-197 16,-5-7-407-16,-7-3 180 0</inkml:trace>
          <inkml:trace contextRef="#ctx0" brushRef="#br0" timeOffset="46409.75">14391 3201 174 0,'0'0'168'0,"0"0"-12"0,0 0-13 15,3 22-8-15,-3-22-13 0,2 19-5 0,1-6-6 0,-1 0-9 16,3 2-4-16,-4-2-5 0,4 1-2 0,-2-1 1 16,1 2-5-16,4-4-5 0,-2 3-3 15,-2-4-1-15,-1-2 1 0,2 0-2 0,-2 1-5 0,1-2-2 16,-4-7 0-16,6 13-4 0,-3-8 0 15,-3-5 6-15,0 0 7 16,6 12 11-16,-6-12 12 0,0 0 15 0,0 0 6 0,0 0-13 0,0 0-10 0,0 0-7 16,0 0-9-16,12-24-11 0,-10 11-5 0,4 0-6 15,-2 1-10-15,-1-3-2 0,7-2-11 0,-2 1 5 16,1 1-7-16,4-6-7 0,1 0-4 0,2 6-10 16,-3-1-6-16,7 2-12 0,-7 2-19 0,2 2-11 15,3-1-17-15,3-1-16 0,1 5-26 0,-2 0-32 16,-5 2-25-16,3 1-33 0,1 2-37 0,0-2-35 15,-1 2-201-15,0-5-491 0,4 5 216 0</inkml:trace>
          <inkml:trace contextRef="#ctx0" brushRef="#br0" timeOffset="46646.12">15082 3059 21 0,'-17'17'227'0,"7"4"-14"0,-2 0-20 0,1-1-18 15,2 1-17-15,3 1-15 0,0 3-12 0,3-8-13 16,-1 3-11-16,3 5-10 0,1-1-8 0,1-1-6 0,5 3-9 16,0-5-9-16,3 5-3 0,-2-5-11 0,5 3-23 15,2-3-31-15,4 2-36 0,2-4-40 0,15 8-50 16,-5-4-169-16,10-4-323 0,2 0 144 0</inkml:trace>
        </inkml:traceGroup>
        <inkml:traceGroup>
          <inkml:annotationXML>
            <emma:emma xmlns:emma="http://www.w3.org/2003/04/emma" version="1.0">
              <emma:interpretation id="{D102B444-CC0C-4DAF-9AEF-21B29433F044}" emma:medium="tactile" emma:mode="ink">
                <msink:context xmlns:msink="http://schemas.microsoft.com/ink/2010/main" type="inkWord" rotatedBoundingBox="16865,3522 19655,3479 19669,4346 16878,4389"/>
              </emma:interpretation>
            </emma:emma>
          </inkml:annotationXML>
          <inkml:trace contextRef="#ctx0" brushRef="#br0" timeOffset="47392.35">15674 2981 264 0,'1'-11'268'0,"-1"11"-26"15,0 0-23-15,0 0-27 0,0 0-23 0,0 0-17 16,0 0-14-16,0 0-17 0,0 0-12 0,0 0-10 0,0 0-12 16,-1 38-10-16,1-27-3 0,0 2-7 0,-2 0-6 15,-1 7-4-15,3-5-4 0,-1-2-8 16,1 1-1-16,0 2-5 0,1-1-5 0,2 0 0 0,-1-4-3 15,-1 3-2-15,4-2-3 0,-4 4-5 0,4-6 0 16,-4 1 1-16,1-1-2 0,4-5-3 0,-6-5 6 16,10 13 2-16,-3-3 6 0,7-7 1 0,-7 2-1 15,2-4 1-15,6 4-6 0,-4-1-1 0,1-3 2 16,2 0-7-16,-2-1-2 0,3 1-4 0,-1-2-16 16,2 0-27-16,-16 1-32 0,25-9-36 0,-11 7-25 15,1-3-36-15,-3-4-25 0,-2 0-62 0,-2 2-129 16,7-4-404-16,-12 2 179 0</inkml:trace>
          <inkml:trace contextRef="#ctx0" brushRef="#br0" timeOffset="47622.15">15991 3076 215 0,'0'0'250'0,"0"0"-24"0,0 0-28 15,0 0-21-15,0 0-16 0,0 0-12 0,0 0-1 16,0 0-6-16,0 0-4 0,-12 31-4 0,11-20-5 0,-1 4-7 15,-1 1-11-15,3-1-4 0,0 1-7 0,0-1-12 16,3 2-1-16,-3-1-13 0,0-1-6 0,2 1-6 16,1 0-4-16,0 1-9 0,0-2 0 15,1 1-7-15,-1-4-3 0,0 2-7 0,0 2-28 0,2-8-26 16,-4 2-24-16,7 5-38 0,-5-8-18 0,3 4-27 16,1-5-32-16,-1-1-22 0,-6-5-223 0,13 8-439 15,-13-8 195-15</inkml:trace>
          <inkml:trace contextRef="#ctx0" brushRef="#br0" timeOffset="47816.1">16412 3274 199 0,'0'0'252'0,"19"-9"-17"16,-5 5-20-16,4-3-17 0,-3 3-20 0,4 2-19 15,0-3-14-15,7 3-12 0,-1-2-13 16,-1 0-20-16,-5 3-3 0,7-1-8 0,-7 4-16 0,0-2-19 15,1 0-27-15,-4 1-32 0,1 3-31 0,-4-4-31 16,-3 0-28-16,7 0-49 0,-17 0-178 16,19-4-347-16,-19 4 154 0</inkml:trace>
          <inkml:trace contextRef="#ctx0" brushRef="#br0" timeOffset="48343.8">17128 3017 101 0,'12'-3'138'0,"-12"3"-14"0,19 0-5 0,-10 0-16 16,-9 0-9-16,19 0-4 0,-8 0-4 0,-11 0-6 15,15 9-6-15,-8-5-3 0,1 0 0 0,-2 3-20 0,0 0 23 16,-6-7 4-16,4 17 2 0,-4-6-1 16,2-3-9-16,-4 7 1 0,2-15 1 0,-4 22 0 15,1-12 1-15,-2 0-3 0,-7 5-4 0,6-4-1 16,-4 2-4-16,-1-2-4 0,2 2-6 0,-1-3 0 0,-5 2-6 16,6 2-4-16,-3-7-5 0,0 3 2 0,0-2-7 15,-1-2 1-15,2 5-7 0,1-5-3 0,3-1-2 16,-4 1-1-16,11-6-2 0,-15 8 0 0,9-2 0 15,6-6-3-15,-7 4-3 0,7-4 1 0,0 0-6 16,-9 6-1-16,9-6 0 0,0 0-5 0,0 0 2 16,0 0 3-16,0 0-3 0,0 0 3 0,0 0-1 15,0 0 0-15,21 7-3 0,-21-7 5 0,21 1-4 16,-12-1 3-16,8-1-3 0,-2 2 2 0,2-1-6 0,-1-1 5 16,4 1-1-16,-3-2 1 0,9 2-3 0,-7 0 1 15,-1 0 1-15,0 0 0 0,1 2-3 16,1-2-2-16,-5 0-9 0,0 0-18 0,1 0-15 0,-3 0-20 15,-1 0-15-15,-12 0-29 0,21-2-31 16,-9 0-27-16,-12 2-184 0,17-8-381 0,-10 3 168 0</inkml:trace>
          <inkml:trace contextRef="#ctx0" brushRef="#br0" timeOffset="48594.21">17696 2899 133 0,'0'0'180'0,"0"0"-10"0,0 0-3 0,0 0-12 16,16 32-10-16,-10-19-8 0,0 4-4 0,0-3-5 0,5 8-3 15,-8-5-10-15,3 1-9 0,0 5-1 16,-3-2-12-16,6 1-6 0,-5 3-10 0,-1-5-4 15,0 1-13-15,0-5 0 0,-2 0-8 0,-2 1-2 0,-2 0-5 16,0 1 1-16,-3 2-10 0,0-5-21 16,-1-2-17-16,-1 1-23 0,-4 1-23 0,3-5-25 15,-1 2-32-15,-2-3-36 0,4-2-58 0,0-1-118 0,8-6-344 16,-11 4 153-16</inkml:trace>
          <inkml:trace contextRef="#ctx0" brushRef="#br0" timeOffset="49690.36">18272 2635 28 0,'0'0'215'0,"0"0"-9"0,0 0-11 16,0 0-21-16,0 0-8 0,0 0-21 0,0 0-12 16,0 0-16-16,0 0-7 0,0 0-14 0,0 0-10 15,0 0-10-15,0 0-9 0,0 0-7 0,0 0-8 16,0 0-1-16,-6 8-7 0,6-8-4 0,0 0 0 15,0 0-3-15,0 0-2 0,15 16-1 0,-9-10-7 16,-6-6 3-16,11 9-1 0,-5-2 0 0,2 1 5 16,1-1-6-16,-2-1 1 0,1 1 1 0,1 2-3 0,-2-3-6 15,2 1 1-15,3 2-1 0,-3-2 1 0,-5 1 1 16,4-1-1-16,-4 1 1 0,4-4 0 16,-2 4-3-16,0-3-1 0,-6-5-4 0,10 11 2 0,-10-11-4 15,11 7-1-15,-11-7-2 0,3 10 3 0,-3-10-6 16,0 0 2-16,9 10-1 0,-9-10 3 15,0 0-1-15,4 4-1 0,-4-4 3 0,0 0 7 0,0 0 6 16,0 0 5-16,-13 21-4 0,13-21-2 0,-9 7-1 16,3-4-4-16,6-3 1 0,-9 10-2 0,9-10-3 15,-11 8 0-15,11-8-4 0,-12 8-2 0,12-8-1 16,-7 9-2-16,7-9 2 0,-6 6-2 0,6-6 2 16,-4 7-1-16,4-7-3 0,0 0 1 0,-6 11-2 15,6-11 3-15,0 0-3 0,0 11 3 0,0-11-6 0,0 0 7 16,0 0-5-16,7 14 4 0,-7-14-2 15,6 7 0-15,-6-7-2 0,7 10 1 0,-7-10-1 0,8 7 1 16,-8-7 1-16,7 4 1 0,-7-4-1 0,8 6 1 16,-8-6 2-16,0 0-4 0,6 10 1 0,-6-10 0 15,0 0-4-15,6 8 3 0,-6-8 0 16,0 0 0-16,1 11 2 0,-1-11-1 0,0 0 8 0,-1 13 3 16,1-13 2-16,-8 11 1 0,1-4-1 0,7-7 0 15,-12 12 0-15,4-6 1 0,2 0-4 0,-1 1 1 16,0-2-6-16,7-5 4 0,-12 17-4 0,4-11 1 15,2-2-2-15,0 6-6 0,6-10 4 0,-7 13 0 16,1-6-1-16,4 1 2 0,2-8-5 0,0 16-4 16,0-16-5-16,6 16-1 0,-1-3-6 0,1-6-6 15,1 3 4-15,2 1-3 0,0 0 0 0,2-1 0 16,-3 1 2-16,0 0 2 0,-1-1-1 0,4-1 0 16,-8 3 1-16,6 2 0 0,-6-4 2 0,3 0-5 0,-5 1 2 15,4-1-1-15,-4 0 0 0,1 1 3 16,-2 0-10-16,0-11 0 0,-2 27-6 0,2-19-7 15,-3 2-11-15,3-10-12 0,-3 18-15 0,2-7-19 0,1-11-17 16,-5 20-25-16,5-10-24 0,0-10-41 0,-1 14-161 16,1-14-391-16,1 9 174 0</inkml:trace>
        </inkml:traceGroup>
        <inkml:traceGroup>
          <inkml:annotationXML>
            <emma:emma xmlns:emma="http://www.w3.org/2003/04/emma" version="1.0">
              <emma:interpretation id="{188EDC82-EEA7-42BA-8C7E-0D87E5741BC0}" emma:medium="tactile" emma:mode="ink">
                <msink:context xmlns:msink="http://schemas.microsoft.com/ink/2010/main" type="inkWord" rotatedBoundingBox="20603,3640 23280,3599 23292,4337 20615,4379"/>
              </emma:interpretation>
            </emma:emma>
          </inkml:annotationXML>
          <inkml:trace contextRef="#ctx0" brushRef="#br0" timeOffset="60961.39">19402 2936 68 0,'0'0'191'0,"0"0"-11"0,0 0-14 0,0 0-14 16,0 0-13-16,0 0-14 0,0 0-6 0,45-3-10 16,-32 2-8-16,2 1-8 0,3 0-5 0,-2 1-3 0,2-2-6 15,2 1-5-15,-5 1-4 0,6-1-4 16,-4 0-3-16,3 0-1 0,1 0-6 0,4 0-3 16,-6-1-4-16,-2 1-4 0,2-1-2 0,1 1-2 0,-1 1-7 15,-1-2-3-15,1 1 0 0,-2 1-3 0,1-2-8 16,-3 1 3-16,-1 0-5 0,0 1-2 0,2-1 0 15,-16 0-4-15,23-1-1 0,-11 2 0 0,0-1-6 16,-12 0-11-16,19 0-17 0,-10 0-17 0,-9 0-15 16,15 4-25-16,-6-3-10 0,-9-1-5 0,0 0-32 15,9 6-33-15,-9-6-157 0,0 0-342 0,0 0 152 16</inkml:trace>
          <inkml:trace contextRef="#ctx0" brushRef="#br0" timeOffset="61244.21">19562 3138 92 0,'16'1'202'0,"6"-1"-14"0,-1 0-9 15,5-1-9-15,2 1-8 0,3 0-9 0,1-2-13 16,-3 2-16-16,3 0-8 0,-4 0-15 0,2 0-10 15,-8 2-7-15,5-2-14 0,-7 0-2 0,-1 1-10 16,-1-1-12-16,-5 1-17 0,1 2-17 0,-4-3-22 0,-10 0-18 16,23 3-23-16,-16-2-18 0,-7-1-28 0,13 2-24 15,-13-2-165-15,0 0-308 0,0 0 137 0</inkml:trace>
          <inkml:trace contextRef="#ctx0" brushRef="#br0" timeOffset="61536.02">20424 2791 45 0,'-8'-13'231'0,"8"13"-27"16,0 0-24-16,0 0-16 0,0 0-17 0,0 0-3 15,0 0-5-15,0 0-13 0,-6 33-7 0,6-19-5 16,-1 1-7-16,1 2-2 0,0-1-10 0,0 1 0 16,0 2-7-16,-2-2-4 0,4 7-8 0,-2-2-5 0,1 0-6 15,-1-4-3-15,2-2-6 0,-2 1-2 16,0 0-7-16,-2 1-1 0,2-2-8 0,0-1 0 16,-1-2-5-16,-4 1 1 0,5 1-4 0,-1-4-8 0,-1 0-12 15,2-11-23-15,-4 20-19 0,1-13-23 16,3-7-26-16,-9 15-25 0,6-6-26 0,3-9-37 0,-8 11-58 15,8-11-116-15,0 0-371 0,0 0 165 0</inkml:trace>
          <inkml:trace contextRef="#ctx0" brushRef="#br0" timeOffset="62077.65">20789 2875 56 0,'0'0'200'16,"0"0"-22"-16,0 0-13 0,8-12-16 0,-8 12-11 15,11-8-9-15,-6 3-8 0,-5 5-10 0,15-10-7 0,-5 5-8 16,4-2-6-16,-4 3-2 0,1-3-2 0,2 1-1 15,0 0-9-15,2-1-4 0,3 5 1 0,-4-3-6 16,-4 0 0-16,1 4-4 0,-11 1-8 0,19-7-4 16,-10 7-6-16,-9 0-9 0,16 2-8 0,-16-2-2 15,15 5-2-15,-9 1-1 0,0 1-3 0,-3 3-5 16,0-1 4-16,-3 6-2 0,0-1 4 0,-3 3 0 16,0 2 2-16,-3 1 2 0,-6 1-4 0,3 2 2 15,-4-1-2-15,-1-1-1 0,-2 0 2 0,0 0-2 16,-1-3-2-16,2 2 1 0,0-6-2 0,3 3-1 15,-1-4 0-15,0-1-1 0,-1 1-4 0,-1-2 1 16,5-1-3-16,-2-2 0 0,1 2 1 0,3-6 1 16,0 3-2-16,1-4 0 0,7-3-3 0,-8 8 1 0,8-8-1 15,-6 7 2-15,6-7-3 0,0 0 2 0,0 0-2 16,-7 6-3-16,7-6 2 0,0 0-3 16,0 0-1-16,0 0 2 0,39-6-4 0,-20 2-1 15,-3 1-1-15,10-1-1 0,1 0-4 0,-1 1 4 0,1-1-3 16,0 1 5-16,4 2-5 0,-2-2-2 0,2 1 0 15,-4 0-5-15,4-2-10 0,-4 0-9 0,-3 3-20 16,-5 1-11-16,2 0-23 0,-1 0-18 0,-3-4-19 16,1 3-28-16,-1 1-55 0,-5-4-140 15,0 3-376-15,-2-4 167 0</inkml:trace>
          <inkml:trace contextRef="#ctx0" brushRef="#br0" timeOffset="124941.35">22081 3028 168 0,'0'0'195'0,"0"0"-9"16,0 0-4-16,0 0-15 0,0 0-7 0,0 0-10 0,0 0-13 16,0 0-15-16,0 0-10 0,0 0-11 0,0 0-5 15,-38 6-3-15,38-6-1 0,0 0-2 16,3 17-5-16,-3-17-6 0,2 23-6 0,-1-6-4 0,2-3-7 15,-1 9-2-15,-4-2-8 0,-4 8-4 0,-12 4-8 16,-1 0-26-16,0 6-45 0,-8-1-53 0,-7-1-63 16,-20 14-249-16,0-6-428 0,-4-3 190 0</inkml:trace>
        </inkml:traceGroup>
        <inkml:traceGroup>
          <inkml:annotationXML>
            <emma:emma xmlns:emma="http://www.w3.org/2003/04/emma" version="1.0">
              <emma:interpretation id="{A5E471A6-E862-4317-A2BE-EA2364153FCA}" emma:medium="tactile" emma:mode="ink">
                <msink:context xmlns:msink="http://schemas.microsoft.com/ink/2010/main" type="inkWord" rotatedBoundingBox="23773,3538 25257,3515 25266,4072 23782,4095"/>
              </emma:interpretation>
            </emma:emma>
          </inkml:annotationXML>
          <inkml:trace contextRef="#ctx0" brushRef="#br1" timeOffset="130673.57">22583 2886 104 0,'0'0'152'15,"0"0"-10"-15,0 0-9 0,0 0-7 0,0 0-4 16,0 0-10-16,0 0-5 0,0 0-8 0,0 0-8 16,0 0-1-16,0 0-6 0,0 0-3 0,0 0-2 15,-3-15-6-15,3 15 1 0,0 0-6 0,0 0-4 16,0 0-1-16,0 0-4 0,0 0-6 0,0 0-6 0,0 0 1 15,0 0-8-15,0 0-3 0,0 0-7 0,0 0-4 16,0 0-4-16,0 0-4 0,0 0-4 16,0 0 5-16,0 0-2 0,0 0 2 0,-7 34-5 0,7-34-1 15,1 16 3-15,2-5 0 0,-1-2 0 0,2 1 1 16,-2 1 0-16,1-1-3 0,3 3-3 0,0-2 5 16,-5 1-2-16,4 3 3 0,1-4 1 0,-2 0-2 15,-1 0 0-15,1 0-1 0,-1-2 0 0,0 2-2 16,0-1-3-16,2-2 0 0,-4 2 1 0,4 0-4 15,-5-10 1-15,4 18 1 0,-1-12-5 0,-3-6 3 16,6 15 0-16,-4-8-1 0,-2-7 2 0,3 13-5 16,-3-13 2-16,4 7-1 0,-4-7 1 0,5 15 4 15,-5-15-6-15,3 5 3 0,-3-5-2 0,0 0 3 16,3 9-2-16,-3-9 1 0,0 0 1 0,0 0 1 16,0 0 3-16,0 0 7 0,0 0 5 0,0 0 2 15,10 3 2-15,-10-3 0 0,0 0-3 0,0 0-3 16,0 0 1-16,12-17-2 0,-12 17-5 0,6-11-1 0,-3 2-3 15,1 0 3-15,2-1 2 0,-1-3-3 0,-2-1-2 16,3 2-3-16,-3-4-2 0,4 2 2 0,-4-2-1 16,3 1-3-16,-3 2 2 0,2-5-4 0,1 5 1 15,0-3 2-15,0 2-3 0,1 2 5 0,-1 3-5 16,-1-2 2-16,-1 1-7 0,2-2 2 0,1 4 0 16,-1 0-2-16,3 0-3 0,0 1-1 0,-1 0-5 15,2 1-8-15,1 0-10 0,-2 3-12 0,2-2-15 16,1 2-14-16,2 2-16 0,-14 1-14 0,21 0-14 15,-9 0-16-15,0 1-16 0,-12-1-27 0,22 3-179 0,-22-3-381 16,19-4 168-16</inkml:trace>
          <inkml:trace contextRef="#ctx0" brushRef="#br1" timeOffset="131087.57">23377 2679 132 0,'0'0'184'0,"0"0"-11"0,0 0-10 16,-30 17-8-16,18-10-15 0,0 8-9 0,-1-4-7 15,-2 7-3-15,3 1-6 0,-5 0-5 0,4 1-14 16,-4 4-3-16,9 2-5 0,-4-3-6 0,4 1-6 16,-2 0-9-16,7 2-3 0,-2-3-5 0,4 1-5 0,-4 0-7 15,4-6-4-15,2-1-4 0,4 1 1 0,-5-2-9 16,1-1 1-16,5 2-2 0,-1-3-5 15,-5-3-3-15,7 0 0 0,-4-2 1 0,3 2-4 16,5-1-8-16,-4 2-13 0,-1-5-19 0,3 0-19 0,1-4-11 16,1 4-31-16,2-3-22 0,5-1-22 15,1 1-36-15,-2-8-176 0,-1 3-365 0,7-8 162 16</inkml:trace>
          <inkml:trace contextRef="#ctx0" brushRef="#br1" timeOffset="131467.18">23772 2736 174 0,'0'0'181'0,"0"0"-19"16,0 0-15-16,0 0-14 0,0-13-10 0,0 13-13 15,0 0-18-15,0 0-5 0,0 0-7 0,0 0-3 16,0 0-3-16,0 0-2 0,0 0 1 0,0 0-6 16,-3 43 3-16,0-35-1 0,1 5 0 0,-1 2-8 15,2-1 2-15,1 2-5 0,-3-1 3 0,0 1-2 16,1 2 0-16,2-4-6 0,0 4-6 0,-3-5-1 16,3 4-4-16,-2-3-3 0,2-1-3 0,0-2-3 0,0 2-7 15,0-13 2-15,2 20 0 0,1-14-5 16,-3-6 3-16,5 16-8 0,-4-7 3 0,5-3 3 15,3 1-5-15,2 0-1 0,-2-3-4 0,6 1 0 0,4-3-1 16,-6 3-2-16,7-3-1 0,-1 2-5 0,1 1-16 16,-1-5-23-16,0 1-28 0,1-2-28 0,-4 1-26 15,4-1-36-15,-1-8-35 0,0 3-174 16,-7-3-391-16,5-2 174 0</inkml:trace>
        </inkml:traceGroup>
      </inkml:traceGroup>
      <inkml:traceGroup>
        <inkml:annotationXML>
          <emma:emma xmlns:emma="http://www.w3.org/2003/04/emma" version="1.0">
            <emma:interpretation id="{409FB478-2D09-42AE-9C44-C72E35AC05F6}" emma:medium="tactile" emma:mode="ink">
              <msink:context xmlns:msink="http://schemas.microsoft.com/ink/2010/main" type="line" rotatedBoundingBox="12856,4856 18170,4599 18198,5173 12884,5431"/>
            </emma:interpretation>
          </emma:emma>
        </inkml:annotationXML>
        <inkml:traceGroup>
          <inkml:annotationXML>
            <emma:emma xmlns:emma="http://www.w3.org/2003/04/emma" version="1.0">
              <emma:interpretation id="{65E50276-AB2B-4FEA-92C1-715EF717C105}" emma:medium="tactile" emma:mode="ink">
                <msink:context xmlns:msink="http://schemas.microsoft.com/ink/2010/main" type="inkWord" rotatedBoundingBox="12856,4856 14161,4793 14189,5367 12884,5431"/>
              </emma:interpretation>
            </emma:emma>
          </inkml:annotationXML>
          <inkml:trace contextRef="#ctx0" brushRef="#br0" timeOffset="54414.91">11654 4037 14 0,'0'0'105'0,"0"0"-5"0,0 0-12 0,0 0-9 16,0 0 5-16,0 0-15 0,0 0-7 0,11-7 4 0,-11 7-11 16,0 0-6-16,0 0-8 0,0 0-3 15,7-5 5-15,-7 5-5 0,0 0-1 0,12-6-1 16,-12 6-5-16,0 0-1 0,9-3-6 0,-9 3 4 15,0 0-1-15,0 0-5 0,14-4 6 0,-14 4-11 16,11-1 5-16,-11 1-5 0,15-5 5 0,-15 5-3 0,18 0-6 16,-18 0 0-16,23-1 1 0,-8 1-6 15,1 0 3-15,3 0-1 0,-2-2 4 0,8 2-6 0,2-2 1 16,-2 2 2-16,4-1-4 0,1 2 1 0,-4-1-1 16,1 0-1-16,6 0-8 0,-5 0 10 0,5-1 1 15,-2-1-6-15,7 4 5 0,-11-2-7 0,-2 0 2 16,2-2-2-16,0 2 5 0,-2 2-3 0,2-2 2 15,-8-2-2-15,2 4 2 0,-2-4 1 0,-1 0 2 16,2 4-10-16,-4-2 3 0,1-2 0 0,-7 2 1 16,6-1-1-16,-2 1 2 0,-1 0-3 0,-2 1 0 15,-11-1-3-15,24 0-5 0,-15 0 7 0,2 0 3 16,-11 0 4-16,21 2 1 0,-7-2-4 0,-14 0-6 16,22 2 4-16,-11-2-4 0,5 1 1 0,-1-1 5 15,-2 0-5-15,5 0 0 0,-3-1 1 0,2-1 5 16,-1 2-5-16,0-2 4 0,1 1-2 0,-1 1-2 0,-4-1 6 15,0-1-7-15,-12 2 7 0,21-4-2 16,-12 3-6-16,1-3 9 0,-10 4-3 0,15-6 2 16,-7 3 4-16,-8 3 1 0,12-4 5 0,-12 4 3 0,0 0 2 15,13-4-6-15,-13 4-3 0,0 0 2 0,10-5 1 16,-10 5 0-16,0 0-11 0,0 0 4 0,9-2-2 16,-9 2 4-16,0 0-5 0,0 0 3 0,0 0-8 15,0 0 7-15,11-6-3 0,-11 6 0 0,0 0-12 16,0 0-10-16,0 0-25 0,0 0-11 0,0 0-24 15,0 0-37-15,0 0-116 0,0 0-251 0,0 0 111 16</inkml:trace>
          <inkml:trace contextRef="#ctx0" brushRef="#br0" timeOffset="54978.41">12436 4166 33 0,'0'0'219'0,"0"0"-12"16,0 0-14-16,0 0-21 0,0 0-14 0,0 0-13 15,0 0-11-15,0 0-11 0,0 0-10 0,-39 6-11 16,26 2 1-16,-2 3-3 0,-3 1-9 0,-2 2-3 15,0 2-6-15,-3 0-8 0,1 5-1 0,2-4-11 16,-2 4 0-16,4-3-6 0,2 3-5 0,-1-1-7 16,4-2-1-16,4-3-6 0,2 1-3 0,-4-1-3 15,7-2-2-15,-1 1-6 0,1 3 0 0,4-8-1 16,3 4-1-16,-3-13-4 0,0 17 5 0,6-9-6 0,-2-1 2 16,5 3-1-16,0-5-1 0,0-3-3 0,7 5 1 15,-1-5-1-15,0-1-1 0,3 0-1 0,-3-1-3 16,4-1-1-16,-2-2 3 0,-7-1-1 0,4-1-2 15,-1 2 0-15,-4-3 0 0,-2-1 2 0,-1 0 0 16,-6 7-6-16,14-11 4 0,-10 5-11 0,-4 6-2 16,3-17-11-16,-3 17-15 0,-3-11-9 0,3 11-19 15,0 0-21-15,-13-12-17 0,13 12-24 0,-14-2-26 16,14 2-36-16,-16 0-185 0,6-6-398 0,10 6 177 16</inkml:trace>
        </inkml:traceGroup>
        <inkml:traceGroup>
          <inkml:annotationXML>
            <emma:emma xmlns:emma="http://www.w3.org/2003/04/emma" version="1.0">
              <emma:interpretation id="{4B2A7697-9CB8-4EBA-8F27-E4BB28AA9030}" emma:medium="tactile" emma:mode="ink">
                <msink:context xmlns:msink="http://schemas.microsoft.com/ink/2010/main" type="inkWord" rotatedBoundingBox="16452,4693 18170,4610 18198,5172 16479,5256"/>
              </emma:interpretation>
            </emma:emma>
          </inkml:annotationXML>
          <inkml:trace contextRef="#ctx0" brushRef="#br0" timeOffset="59769.77">16342 3970 178 0,'-14'2'176'0,"14"-2"-5"15,-12 11-9-15,6-4-12 0,-2 3-8 0,-4 2-3 16,-6 2-11-16,1 2-9 0,-2 2-9 0,2 0-4 16,1 3-8-16,-2-2-3 0,2 0-13 0,-2 2-7 15,6-7-5-15,-1 6-5 0,-1-2-8 0,5-4-4 16,-1 4-8-16,2-4-1 0,1 0-9 0,1-1-3 16,4-2-3-16,1-3 1 0,1-8-5 0,0 17 1 15,0-17-2-15,3 19-2 0,3-14 0 0,-2 1-1 16,5-2-6-16,0 2 1 0,3-5 0 0,3 3 0 0,1-1-6 15,-1-6 6-15,0 3-1 0,-1 0-8 0,2-3-1 16,-2 1 1-16,-6-3-3 0,3 0 0 16,-11 5-7-16,15-6 1 0,-8 0-1 0,-1-1 1 0,-6 7-3 15,6-14-2-15,-4 6-5 0,-2 8 2 0,-2-14-7 16,2 14-5-16,-7-13-4 0,7 13-5 0,-12-16-8 16,6 11-7-16,-2 0-22 0,8 5-12 0,-15-9-11 15,5 8-16-15,10 1-12 0,-16-3-52 0,16 3-130 16,-18 2-325-16,18-2 144 0</inkml:trace>
          <inkml:trace contextRef="#ctx0" brushRef="#br0" timeOffset="59244.32">15249 3858 23 0,'0'0'105'0,"0"0"-8"0,0 0 1 0,0 0-8 15,20-3-6-15,-20 3-1 0,14 0-10 16,-14 0-1-16,18-4-13 0,-18 4-5 0,21-1-3 16,-9-1 1-16,3 0-3 0,-2 1-10 0,2 1-4 15,3-5-7-15,0 5 4 0,-3-2-3 0,5 2-5 0,0-1-8 16,5 1 5-16,4 0-4 0,-3-2 5 16,4 2-3-16,-1-1-6 0,2 1-3 0,-1 0 1 15,2 0-3-15,7 0 6 0,2 0-8 0,-3-4 0 0,-5 3 0 16,7-1 2-16,2 1-5 0,-3-1 3 0,1 2-5 15,2-4 6-15,0 2 1 0,-1 2-5 0,0-3-2 16,-1 1 3-16,0-2 2 0,1 1-10 0,-10 3 6 16,8-3 0-16,1 2 1 0,-12-3-6 0,2 4 1 15,-2-2 6-15,4 2-6 0,-5-3 5 0,-4-1-7 16,0 4 4-16,1-1 4 0,-6 0-6 0,1-1 7 16,-3 1-5-16,1 1 0 0,-1-2-3 0,1 2 3 15,-4-4-4-15,0 3 3 0,-13 1 1 0,21 0-3 16,-9-3 7-16,-12 3-2 0,20-1-6 0,-10 2 4 15,-10-1 1-15,22-1 4 0,-22 1-7 0,18 0-1 16,-7 0 5-16,-11 0-2 0,19-1 3 0,-10 0-3 16,-9 1-3-16,19-4 5 0,-8 4-2 0,-11 0-1 0,15 0 5 15,-15 0-6-15,0 0-3 0,15 0-1 0,-15 0-5 16,0 0-27-16,12-3-4 0,-12 3-14 16,0 0-13-16,0 0-30 0,0 0-80 0,0 0-193 0,0 0 85 15</inkml:trace>
        </inkml:traceGroup>
      </inkml:traceGroup>
    </inkml:traceGroup>
    <inkml:traceGroup>
      <inkml:annotationXML>
        <emma:emma xmlns:emma="http://www.w3.org/2003/04/emma" version="1.0">
          <emma:interpretation id="{4C3A27BE-A9C3-49CE-A6A0-93E4B0AB3BF2}" emma:medium="tactile" emma:mode="ink">
            <msink:context xmlns:msink="http://schemas.microsoft.com/ink/2010/main" type="paragraph" rotatedBoundingBox="4419,5743 22495,5144 22565,7238 4488,783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644DDCB-8B90-4463-B462-A317CE8749C3}" emma:medium="tactile" emma:mode="ink">
              <msink:context xmlns:msink="http://schemas.microsoft.com/ink/2010/main" type="line" rotatedBoundingBox="4419,5743 22495,5144 22543,6593 4467,7192"/>
            </emma:interpretation>
          </emma:emma>
        </inkml:annotationXML>
        <inkml:traceGroup>
          <inkml:annotationXML>
            <emma:emma xmlns:emma="http://www.w3.org/2003/04/emma" version="1.0">
              <emma:interpretation id="{5DF29A2E-67F0-45CC-ABEA-EAA5984D5F31}" emma:medium="tactile" emma:mode="ink">
                <msink:context xmlns:msink="http://schemas.microsoft.com/ink/2010/main" type="inkWord" rotatedBoundingBox="4419,5743 6566,5672 6606,6861 4458,6933"/>
              </emma:interpretation>
            </emma:emma>
          </inkml:annotationXML>
          <inkml:trace contextRef="#ctx0" brushRef="#br0" timeOffset="66630.16">3623 5314 28 0,'0'0'112'0,"0"0"-18"0,0 0-8 16,0 0-6-16,0 0-6 0,0 0-8 0,0 0-7 0,-9-10-8 16,9 10-5-16,0 0-9 0,0 0 1 0,0 0-2 15,0 0-2-15,0 0-10 0,0 0-2 0,-1-12 13 16,1 12-14-16,0 0 7 0,0 0 6 0,0 0 3 15,0 0-2-15,-2-13 11 0,2 13-4 0,0 0 4 16,-7-7-2-16,7 7 7 0,0 0-2 16,0 0-3-16,-6-7 7 0,6 7 5 0,0 0-2 0,0 0-3 15,0 0 1-15,0 0-4 0,0 0 6 0,3-19-3 16,-3 19-4-16,0 0 1 0,0 0-6 0,0 0 2 0,-8-6-17 16,8 6 12-16,0 0-8 0,0 0-5 15,0 0-5-15,0 0-2 0,0 0-6 0,0 0-2 16,0 0 2-16,0 0-6 0,0 0 5 0,0 0-2 0,-11 22 1 15,11-22 3-15,0 15 3 0,-2-6 8 0,2-9 2 16,-1 24 3-16,-5-10 2 0,4 2 0 0,-1-2-1 16,0 2 2-16,-1-4-4 0,1 6 3 0,-2-3-4 15,2 2-2-15,0 0 1 0,2 0-3 0,1 1-2 16,-2-2 0-16,2-1-4 0,0 2 1 16,-3 1 1-16,6-4-2 0,-3 4-5 0,0-3 1 0,0 2 0 15,3-4-1-15,0 3 0 0,-1-1-4 0,-1-3 0 16,-1 5 3-16,2-4-7 0,1 1 0 0,-2-1 0 15,4 0 2-15,-4 1-2 0,2-1 0 0,-3 1 0 16,3-3-2-16,-1-1 4 0,-2-10 0 0,0 15 7 16,0-4 1-16,0-11 8 0,-5 15 2 0,1-7 2 15,4-8 2-15,-5 13-4 0,5-13 0 0,-6 11 4 0,6-11-3 16,-7 10 0-16,2-5 2 0,5-5-3 16,0 0 3-16,-9 11-1 0,9-11 2 0,-10 5-3 15,10-5-4-15,-9 5 1 0,9-5 2 0,-14 4-3 0,14-4-6 16,-19 0-1-16,19 0 1 0,-19-1 2 0,19 1-6 15,-21-4-1-15,6 0 1 0,3 2 1 16,-1-3-2-16,-1-1-6 0,-1-1 4 0,2 3-3 0,-2-5 0 16,4 0 2-16,0 0-1 0,2 5-7 0,-2-9-3 15,-1 5-13-15,2-5-2 0,4 5-11 0,-5-4-9 16,5 0-14-16,3 4-21 0,-1-3-31 0,2-2-19 16,1 0-30-16,-2-2-30 0,7 1-28 0,-2-4-62 15,-2 2-155-15,4 0-461 0,2-7 204 0</inkml:trace>
          <inkml:trace contextRef="#ctx0" brushRef="#br0" timeOffset="66902.03">3488 4963 10 0,'0'0'282'0,"-3"-16"-19"16,0 2-15-16,0 6-18 0,3 8-18 0,0-12-17 15,0 12-16-15,-5-11-21 0,5 11-13 0,0 0-17 16,-1-14-17-16,1 14-11 0,0 0-14 0,0 0-23 16,0 0-21-16,0 0-12 0,0 0-23 0,0 0-17 15,0 0-19-15,0 0-17 0,0 0-17 0,0 0-21 16,22 21-22-16,-13-15-34 0,0 9-196 0,-3-9-363 15,7 5 162-15</inkml:trace>
          <inkml:trace contextRef="#ctx0" brushRef="#br0" timeOffset="67219.34">3925 5432 137 0,'0'0'192'0,"0"0"-6"0,11 1-8 16,-11-1-8-16,14 0-8 0,-14 0-5 0,19-4-7 16,-8 3-4-16,-11 1-8 0,25-1-7 0,-12-2-9 15,4 3-9-15,-4 0-8 0,-2-1-10 0,5 1-8 16,-16 0-10-16,24-1-5 0,-11 1-13 0,-2 0-2 15,-11 0-7-15,19 0-7 0,-7 1 0 0,-3 0-7 0,-9-1-3 16,18 4-5-16,-11-3-16 0,-7-1-15 16,15 7-14-16,-15-7-14 0,11 7-21 0,-11-7-17 15,3 10-25-15,-2-4-31 0,-1-6-31 0,0 0-216 0,-10 16-403 16,2-7 178-16</inkml:trace>
          <inkml:trace contextRef="#ctx0" brushRef="#br0" timeOffset="67413.31">3925 5694 118 0,'0'0'208'15,"0"0"-5"-15,14 10-12 0,-14-10-15 0,18 0-4 16,-18 0-14-16,20-3-16 0,-5 3-10 0,1 0-14 16,-1-3-15-16,0 3-11 0,1 0-5 0,1 0-9 15,-2 2-18-15,1-2-23 0,-3 1-24 0,1 2-28 16,-14-3-19-16,16 3-23 0,-5-2-27 0,-2 2-36 15,-9-3-177-15,12 3-321 0,-12-3 142 0</inkml:trace>
          <inkml:trace contextRef="#ctx0" brushRef="#br0" timeOffset="68148.66">4615 5366 162 0,'0'0'163'0,"0"0"-10"16,0 0-13-16,5-21-9 0,-5 21-5 0,5-7-7 16,-5 7-6-16,9-11-10 0,-3 3-5 0,0 3-11 15,2 0 5-15,5-5-1 0,-4 7-6 0,2-3-6 16,-2 2-7-16,4 0-3 0,0-1-1 0,1 0-3 16,4 0-4-16,-5 4-4 0,-2 0-9 0,-11 1-7 15,22 0 0-15,-22 0-8 0,15 0-2 0,-5 2-2 16,-10-2-6-16,14 7-4 0,-7-2 1 0,-1 2-2 0,-6-7-2 15,6 12 0-15,-3-2 1 0,-3-10-3 0,-3 16-2 16,3-16 5-16,-4 21-4 0,-2-14-3 0,0 2 3 16,3 3 0-16,-9 0-4 0,7-1 4 0,-2-2-4 15,1 1 2-15,3-3-3 0,3-7-2 0,-11 14-2 16,9-4 0-16,2-10-1 0,-12 8-1 0,9-3-3 16,3-5 2-16,-6 10 3 0,6-10-3 0,-5 6-1 15,5-6 0-15,0 0 3 0,-6 9-3 0,6-9 0 16,0 0 1-16,0 0 3 0,0 0-3 0,0 0 3 15,0 0 0-15,11 16-2 0,-11-16-1 0,0 0 2 16,7 2 0-16,-7-2-1 0,0 0-4 0,15 4 5 16,-15-4-1-16,0 0-1 0,13 0 1 0,-13 0-1 15,0 0-1-15,15 2 1 0,-15-2-4 0,0 0-1 16,12 4 4-16,-12-4-2 0,0 0-5 0,12 5 3 16,-12-5-1-16,6 9 4 0,-6-9 2 0,9 7-1 0,-9-7 2 15,3 10-1-15,2-5-1 0,-5-5-3 0,6 9 0 16,-6-9 4-16,6 13-1 0,-6-13 3 15,4 15 1-15,-1-11 0 0,-3-4 0 0,3 10 8 0,-3-10 3 16,0 0 2-16,0 18 3 0,0-18 2 0,-3 11-2 16,-2-1 2-16,5-10 1 0,-8 13-7 0,-3-2 4 15,1-3-3-15,-2 4 0 0,1 0-3 0,-1-1 0 16,-1 0-5-16,-2-3 3 0,-1-1-11 0,5 0-14 16,-5 2-14-16,4-2-11 0,1-1-16 0,1-2-21 15,0 3-15-15,1-1-17 0,9-6-25 0,-11 8-15 16,11-8-25-16,-10 3-177 0,10-3-378 0,0 0 168 15</inkml:trace>
          <inkml:trace contextRef="#ctx0" brushRef="#br0" timeOffset="68397.39">5389 5614 41 0,'0'13'198'0,"0"-13"-15"0,-3 14-7 0,3-14-6 16,-6 22-11-16,-3-8-9 0,2 1-8 0,-1 5-11 15,-1 3-11-15,-3-3-11 0,2 2-9 0,-3-2-17 16,-1 0-5-16,-1 3-6 0,5-2-8 0,-5 2-8 16,1-1-15-16,1-1-27 0,1 0-15 0,5-4-27 15,-1-2-29-15,2-1-31 0,0-5-29 0,6 2-54 16,-3-3-101-16,3-8-292 0,0 0 129 0</inkml:trace>
        </inkml:traceGroup>
        <inkml:traceGroup>
          <inkml:annotationXML>
            <emma:emma xmlns:emma="http://www.w3.org/2003/04/emma" version="1.0">
              <emma:interpretation id="{23ADDA28-764E-47BA-83AB-AC13A0757147}" emma:medium="tactile" emma:mode="ink">
                <msink:context xmlns:msink="http://schemas.microsoft.com/ink/2010/main" type="inkWord" rotatedBoundingBox="7289,6356 9674,6277 9687,6656 7302,6735"/>
              </emma:interpretation>
            </emma:emma>
          </inkml:annotationXML>
          <inkml:trace contextRef="#ctx0" brushRef="#br0" timeOffset="69792.36">6086 5515 208 0,'0'0'248'0,"10"-6"-18"0,-10 6-27 16,0 0-17-16,16 0-14 0,-16 0-12 0,0 0-12 15,17 7-12-15,-11-4-7 0,1 4-10 0,-7-7-5 16,12 13-5-16,-6-4-7 0,2 1-2 0,-8 4-9 15,6-1-9-15,-3-1-2 0,-2 1-8 0,-1 0-7 16,1 2-5-16,-1-2-2 0,5 1-9 0,-5 1-3 16,0-2-3-16,0-13-3 0,0 21-5 0,0-11-1 15,0-10-7-15,-3 16 3 0,3-16-8 0,0 13 1 16,0-13-6-16,0 0-1 0,-2 13-1 0,2-13-7 16,0 0 7-16,0 0 1 0,2 12-9 0,-2-12-14 0,0 0-9 15,0 0-3-15,0 0-8 0,25-24-7 16,-14 10-4-16,-2 3-8 0,4-2 6 0,-1-3-3 0,-1 3 2 15,5-7 1-15,0-1 1 0,-4 6 6 0,2-4-1 16,-7 4 5-16,5 4 9 0,-6-1 12 16,1-1 11-16,-1 6 9 0,2-4 12 0,-2 5 8 0,-6 6 0 15,6-13 4-15,-6 13-6 0,3-9-4 0,-3 9-5 16,0 0 0-16,0 0-8 0,4-9 2 0,-4 9-5 16,0 0-3-16,0 0 2 0,0 0 1 0,0 0-7 15,0 0 4-15,9 33-3 0,-9-22 1 0,0 2 1 16,3-2-2-16,0 1-1 0,-3 1 1 0,5 4-2 15,-2-5 0-15,0 3 3 0,0-6 1 0,3 1-3 0,-2 1 1 16,2-4 1-16,3 6-2 0,-5-6-2 16,2-2 6-16,0 1-3 0,-6-6 3 0,17 11-2 15,-13-9 2-15,5 1-5 0,-9-3-2 0,17 4 3 0,-8-4-1 16,-9 0-1-16,16-2 2 0,-16 2-4 16,16-7-9-16,-8-1 1 0,4-1-1 0,-2 0-4 15,-1 0 4-15,2-4-1 0,-2 1-2 0,1 1-2 0,2 1 3 16,-5-3-2-16,5 1 5 0,-4 6 0 0,-2-3 2 15,0 0-1-15,-6 9 2 0,7-10-3 0,-7 10 3 16,9-7-4-16,-9 7-1 0,0 0 2 0,11-3-2 16,-11 3 5-16,0 0-1 0,0 0 3 0,8 16-3 15,-3-10 2-15,1 3 1 0,0 0 0 0,-3 0-1 16,4 4 6-16,-1-4-5 0,2 6 3 0,4-6 0 16,-6 4 0-16,4-1 6 0,-1-3-2 0,1 2-3 15,-1-4 1-15,-1-3-1 0,1 0 3 0,1-2 1 16,-10-2 0-16,17 3 1 0,-5 0-3 0,-2-3 0 0,-10 0 4 15,19-4-3-15,-10-2 1 0,2 4-3 16,2-7 1-16,1 0 0 0,1-2-2 0,-2 2 0 16,0-3-3-16,-1 0 1 0,-1 1-2 0,5-1-1 0,-2 2-5 15,1-1 0-15,-5 0 3 0,2 1-2 0,-2 4 3 16,-4 2-2-16,5-1 1 0,-11 5-2 0,10-9-1 16,-10 9 2-16,12 0-3 0,-12 0 1 0,0 0 2 15,0 0 0-15,17 7 3 0,-17-7 0 0,6 9-2 16,-2-3 2-16,-4-6 0 0,9 12 4 15,-3-4-2-15,-2-2 4 0,2 1-2 0,3 0 2 0,-1 0-1 16,5 2 4-16,-1 0-2 0,7-6 3 0,-5 2-3 16,2-3 1-16,4-1 0 0,-1 2 0 0,0-3-2 15,7-3 2-15,-10 2 0 0,1-1-1 0,-1 0 1 16,0-2 3-16,-7-6 0 0,5 5-2 0,-1-3 2 16,-4-3-3-16,-3 4-1 0,5-3 3 0,-8-4-4 15,0 4-1-15,-3-4-5 0,0 3 1 0,0 11-2 16,-6-22 4-16,-3 11-6 0,-2-1 4 0,-2 5-4 0,-1-1 5 15,-4 3-5-15,-1-1 10 0,0 5 1 16,-2-2 1-16,-2 3 1 0,4 3 1 0,3-1-3 0,-1 4 2 16,2-1-1-16,-1 2 1 0,0 3-4 0,5-1 0 15,-1 0-1-15,2 4 3 0,1-2-3 0,4 3 3 16,-1-4-1-16,3 2-1 0,0 3 1 0,3-2 2 16,0 0 0-16,3 0-2 0,-3-2-2 0,6 1 3 15,-1 1 2-15,4-6 0 0,0 4 1 0,-2-4 3 16,-1-3-7-16,8 2-2 0,-1-3 0 0,-1-3-8 15,4 2-7-15,-2-2-7 0,-1-2-4 0,5 0-6 16,-2-2-6-16,1-3-5 0,-1 2-4 0,1-4-5 16,-1 1-4-16,0-5 4 0,1 1-5 0,-1-2 4 15,4-3 3-15,-5 3 4 0,-2 0 4 0,0 2 3 16,1-1 8-16,-2 0 1 0,1-1 13 0,-4 0 12 16,2 2 4-16,2 3 3 0,-10 2 5 0,6 1 4 15,-9 6 2-15,10-10-3 0,-10 10-3 0,12-7-2 0,-12 7 2 16,8-5 3-16,-8 5 2 0,0 0 4 15,0 0 4-15,19 6 8 0,-13 1 3 0,-3 2 9 0,2-3 5 16,1 1 3-16,-1 2-3 0,3 6 5 0,-2-1-4 16,4-3 2-16,-1 3 2 0,2-4 1 15,-2 4-1-15,1-3 0 0,2 3 3 0,4-4-4 0,-5 1 0 16,4 0-2-16,-2 0-8 0,4-3 0 0,-4 2-6 16,2-4 0-16,-2 0-3 0,4 2-3 0,-1-2-5 15,-2 0-8-15,-2-5-24 0,1 5-20 0,0-2-24 16,1 1-18-16,-2-3-27 0,-3-1-30 0,-9-1-16 15,18-3-37-15,-9-1-39 0,-9 4-175 0,10-12-428 16,-7 4 190-16</inkml:trace>
          <inkml:trace contextRef="#ctx0" brushRef="#br0" timeOffset="70045.98">8118 5486 156 0,'8'-8'214'0,"-8"8"-11"0,0 0-13 16,6-8-19-16,-6 8-19 0,0 0-13 0,13-1-10 15,-13 1-14-15,0 0-7 0,18 5-5 0,-18-5-5 16,13 8-4-16,-5-4-3 0,1 6-7 0,1-4-2 16,-1 1-5-16,-4 1 0 0,7 3-3 0,-3 1-2 15,-2 2-1-15,5-5-4 0,-2 2-5 0,-2-3-2 16,1 4-7-16,-2 0-5 0,2 1-5 0,0-4-2 16,-1 4-7-16,-2-6 1 0,1-1-3 0,2 5-6 15,-3-3-1-15,1 0-5 0,-1 1-17 0,0-5-20 16,0 6-20-16,-1-6-20 0,1 6-26 0,-6-10-22 15,9 9-18-15,-5-5-23 0,-4-4-31 0,0 0-207 0,0 0-416 16,23-7 184-16</inkml:trace>
          <inkml:trace contextRef="#ctx0" brushRef="#br0" timeOffset="70301.83">8472 5464 1 0,'0'0'264'0,"0"0"-19"0,-23 6-12 0,23-6-16 16,-22 8-11-16,9 0-21 0,-4 3-19 0,1 4-15 16,-4-1-14-16,1 4-14 0,3 1-10 0,-4 0-10 15,1 0-10-15,2 1-8 0,-2 2-10 0,4 0-9 16,-1 0-13-16,2-4-27 0,1 2-16 0,4-3-27 16,1-4-20-16,0-1-29 0,3 2-29 0,-1-6-11 15,6-8-22-15,0 15-43 0,0-15-151 0,8 12-350 16,0-8 155-16</inkml:trace>
        </inkml:traceGroup>
        <inkml:traceGroup>
          <inkml:annotationXML>
            <emma:emma xmlns:emma="http://www.w3.org/2003/04/emma" version="1.0">
              <emma:interpretation id="{87A225C8-1E85-4978-BE91-7881B3E756A4}" emma:medium="tactile" emma:mode="ink">
                <msink:context xmlns:msink="http://schemas.microsoft.com/ink/2010/main" type="inkWord" rotatedBoundingBox="10245,6129 12073,6068 12102,6939 10274,6999"/>
              </emma:interpretation>
            </emma:emma>
          </inkml:annotationXML>
          <inkml:trace contextRef="#ctx0" brushRef="#br0" timeOffset="70988.15">9308 5286 199 0,'0'0'235'0,"3"-9"-11"16,-3 9-10-16,0 0-11 0,0 0-17 0,0 0-8 0,0 0-14 16,0 0-22-16,0 0-12 0,0 0-11 0,0 0-14 15,-26-3-5-15,26 3-11 0,-20 8-8 16,8-5-9-16,-1 2-9 0,5-2-6 0,-7 2-2 0,5 1-7 16,-2 0-4-16,2 1-4 0,2 3-4 0,-4-3-4 15,5-1-4-15,-1 2-3 0,-2-1-3 16,4 1-4-16,3 0 1 0,3-8-5 0,-8 14 2 15,8-14-3-15,-1 15-1 0,1-15-2 0,0 11 1 0,0-11 0 16,9 16-4-16,-6-14 2 0,3 8 3 0,0-5-5 16,-6-5 0-16,16 10-1 0,-7-5-3 0,-1 0 2 15,-8-5 1-15,12 7-4 0,-8-3 1 0,2 2-5 16,-6-6 5-16,10 8-5 0,-10-8 4 0,3 12-3 16,-3-12 5-16,3 12-2 0,-3-12-1 0,-3 13 1 15,3-13 3-15,-7 13-4 0,1-4 4 0,-1 0-2 16,-2-3-1-16,-2 5-2 0,-4-3 1 0,6 0 5 15,-3 3-2-15,0 0-3 0,1-2 0 0,0 2 1 0,-2-2-3 16,7-2-12-16,0-1-9 0,-2 2-11 0,2-1-5 16,0 0-7-16,6-7-6 0,-4 14-4 0,4-14 4 15,0 10-2-15,0-10-1 0,10 14 3 0,-4-9 3 16,3 1 3-16,-9-6 5 0,14 10 3 0,-4-3 3 16,-4 0 0-16,5-3 5 0,-6-1 6 0,-5-3 3 15,12 10 14-15,-12-10 6 0,8 11 10 0,-4-7 10 16,-4-4 13-16,5 15 12 0,-5-15 4 0,0 13 4 15,0-13 1-15,-2 19 1 0,1-9-8 0,-5 5 4 16,3-4-6-16,3 0-3 0,0-11 0 0,-5 21-5 16,2-6-6-16,2-2 3 0,-1 0-4 0,2 2-4 15,0-2-3-15,3 0-5 0,2-2-21 0,-5 0-28 16,6 0-37-16,0 3-45 0,1-3-41 0,2-1-49 16,2-3-216-16,2 1-454 0,1 3 202 0</inkml:trace>
          <inkml:trace contextRef="#ctx0" brushRef="#br0" timeOffset="71503.36">9695 5446 33 0,'0'0'262'16,"0"0"-21"-16,0 0-25 0,-8-11-25 0,8 11-19 16,0 0-23-16,0 0-8 0,0 0-5 0,0 0-2 15,-9 29-8-15,12-18-5 0,-6-1 2 0,3 5 0 16,-3 0-3-16,3 2-2 0,0-1-9 0,0 0 0 15,2 2-11-15,-4 5-8 0,4-5-10 0,-1 0-2 16,2 0-4-16,-3-1-10 0,2 0-5 0,-1-2-5 0,2 2-7 16,-3 1-5-16,0-3-4 0,3 4-2 0,-3-4-1 15,2-1-8-15,-2-4-20 0,0 1-19 16,3 2-20-16,-3-2-21 0,0-11-29 0,0 18-25 0,0-7-27 16,0-11-40-16,-3 13-27 0,3-13-58 0,0 13-142 15,0-13-432-15,0 0 192 0</inkml:trace>
          <inkml:trace contextRef="#ctx0" brushRef="#br0" timeOffset="72101.85">10103 5544 78 0,'0'0'162'0,"11"-5"-14"16,-11 5-14-16,9-8-17 0,-3 3-11 0,-6 5 2 15,15-9-12-15,-6 7-6 0,-9 2-5 0,16-3-7 16,-6-1-4-16,1 2-2 0,5 2-5 0,-5-4-7 15,4 2 3-15,-5-1-2 0,2 2-5 0,-12 1-5 16,22-1-2-16,-11 1 0 0,-11 0-5 0,19 0-3 0,-19 0-2 16,15 2-12-16,-4 1 3 0,-11-3-2 15,10 6 0-15,-4-3 0 0,-6-3-2 0,7 10-1 16,-2-3 3-16,-5-7 2 0,6 11 2 0,-5-4 5 0,-1-7-1 16,0 17 3-16,0-17 0 0,-1 18 3 0,-4-9-1 15,2-1 0-15,-4 6-1 0,-2-4 0 0,1 2-3 16,0 1-4-16,-4 0-3 0,0-2 2 0,-2 2-4 15,2-1-3-15,-1 1-2 0,-2-2-1 0,3-2-5 16,2 2 9-16,-1-2-8 0,-1 0-1 0,5-3-1 16,-1-1-1-16,-1 1 0 0,9-6-2 0,-12 11-4 15,12-11-1-15,-13 4 0 0,13-4 2 0,-6 8-3 16,6-8 2-16,0 0-3 0,0 0 3 0,-4 8-3 16,4-8 2-16,0 0-2 0,0 0 0 0,0 0-1 15,0 0 3-15,0 0-4 0,29 2 1 0,-29-2-3 16,20 2 6-16,-7-4-4 0,2-4 0 0,3 6-1 15,-9 0-1-15,10 0-4 0,-4-2 7 0,2 2-6 16,-2 2 4-16,3-5-3 0,-2 4 3 0,0-1-7 0,1 4-9 16,-2-2-15-16,1 0-13 0,-3-2-16 15,2 3-24-15,-4-3-27 0,-1 3-19 0,4 1-22 0,-2-3-50 16,0 2-180-16,-12-3-410 0,19-3 182 0</inkml:trace>
          <inkml:trace contextRef="#ctx0" brushRef="#br0" timeOffset="72340.68">10886 5718 31 0,'-1'13'272'0,"1"-13"-10"16,-6 16-12-16,6-16-19 0,-6 15-16 0,1-4-12 0,1 2-16 15,-1 1-19-15,2 2-16 0,-2-1-11 16,-3 4-15-16,4 0-8 0,-4 4-11 0,1-1-11 15,-4-1-12-15,7-4-14 0,-7 7-37 0,4-4-34 16,-5 3-34-16,3-10-51 0,-3 5-35 0,5-4-57 0,-5-1-210 16,6 1-420-16,0-7 186 0</inkml:trace>
        </inkml:traceGroup>
        <inkml:traceGroup>
          <inkml:annotationXML>
            <emma:emma xmlns:emma="http://www.w3.org/2003/04/emma" version="1.0">
              <emma:interpretation id="{DD4AD0D1-4CB5-4E2B-B35B-4F1FE4B34223}" emma:medium="tactile" emma:mode="ink">
                <msink:context xmlns:msink="http://schemas.microsoft.com/ink/2010/main" type="inkWord" rotatedBoundingBox="12943,5956 15710,5864 15734,6576 12967,6668"/>
              </emma:interpretation>
            </emma:emma>
          </inkml:annotationXML>
          <inkml:trace contextRef="#ctx0" brushRef="#br0" timeOffset="73017.98">11760 5224 174 0,'0'0'268'0,"0"0"-30"0,0 0-23 15,0 0-19-15,0 0-15 0,0 0-5 0,-1 30-5 16,1-17-12-16,1 2-8 0,-1 2-11 0,2 3-5 15,1 2-10-15,-2 6-9 0,4-10-10 16,-1 10-8-16,1-4-7 0,-1 1-11 0,1 0-7 0,1 1-7 16,-2-2-1-16,-2 0-8 0,-1 1-5 0,2 1-4 15,-2-2-6-15,1-1-2 0,1-4-3 0,-3 1-6 16,1-2-2-16,1-4-23 0,-2 3-11 0,-2-4-20 16,4 2-23-16,-4-6-22 0,2-9-17 15,0 18-26-15,0-18-28 0,0 16-23 0,0-16-35 0,0 0-220 16,0 0-455-16,0 0 202 0</inkml:trace>
          <inkml:trace contextRef="#ctx0" brushRef="#br0" timeOffset="73345.35">11745 5204 198 0,'0'0'273'0,"-3"-20"-9"0,3 20-17 0,0-17-22 16,5 10-20-16,1-2-23 0,1 1-19 0,8 0-17 0,-1 1-17 16,2-1-12-16,3 3-11 0,1-1-11 0,4 2-13 15,1 3-6-15,0 1-7 0,2 0-12 16,-7 1-2-16,-1 3-7 0,3 5-5 0,2 1-6 16,-9-3-1-16,-1 1-6 0,-1 2-3 0,0 3-1 0,-2-2-4 15,-4 1 1-15,-1 1-3 0,-3 0 0 0,-3 2-3 16,-3-1 2-16,0 1 2 0,-4-2-1 0,-5 1 3 15,-3 3-3-15,-4-3 0 0,-4 7-6 0,-1-11 2 16,5 5-5-16,3-5-9 0,-2-2-16 0,4 1-17 16,-4 1-26-16,5-5-21 0,-2 5-29 0,3-3-25 0,5-1-21 15,-1-1-26-15,1 1-57 0,7-6-134 16,0 0-401-16,0 0 179 0</inkml:trace>
          <inkml:trace contextRef="#ctx0" brushRef="#br0" timeOffset="73633.35">12503 5265 129 0,'0'0'288'16,"0"0"-13"-16,6-8-27 0,-6 8-28 0,0 0-26 15,0 0-17-15,0 0-18 0,0 0-10 0,0 0-15 16,-15 25-6-16,9-11-3 0,0-1-5 0,0 2-8 15,0 1-6-15,3-1-9 0,-6 1-6 0,6 0-10 16,-1 1-1-16,-2 1-10 0,4-4-7 0,1 3-3 16,-2 0-6-16,3-2-5 0,-2 1-3 15,2 0-5-15,0-1-4 0,0-1-3 0,0-1-9 0,2 0-4 16,-2-3-14-16,0-10-21 0,3 21-25 0,-3-14-31 16,3 2-23-16,-3-9-30 0,4 13-39 0,-4-13-33 0,5 11-74 15,-5-11-141-15,0 0-443 0,13 0 197 16</inkml:trace>
          <inkml:trace contextRef="#ctx0" brushRef="#br0" timeOffset="74148.39">12815 5345 8 0,'10'-6'186'0,"-1"1"-9"0,4-2-12 16,-1 1-8-16,2 1-10 0,-1-1-10 0,2 3-14 16,-1-1-8-16,-1-1-9 0,0 3-12 0,-2-1-4 15,-1 2-11-15,-10 1-9 0,20 1-4 0,-20-1-10 16,16 4-8-16,-8-2-2 0,-8-2-2 0,11 9 1 16,-8-3-2-16,-3-6 5 0,6 14-6 0,-4-4 7 15,-2-10 0-15,-3 16 2 0,3-16 4 0,-8 22-1 16,0-11 1-16,0 3-7 0,2-6 2 0,-3 1-5 0,2 1-3 15,1-2-3-15,-5 2-5 0,4-2-3 0,-1-2-5 16,1 0 1-16,7-6-7 0,-12 12 3 0,6-6-5 16,6-6-2-16,-7 11-4 0,7-11 3 0,-6 7-4 15,6-7 2-15,0 11-5 0,0-11 3 16,0 0-1-16,0 0-1 0,12 11-3 0,-12-11-1 0,11 4-1 16,-3-1 2-16,-8-3-4 0,19 6 1 15,-10-6 1-15,2 2 1 0,-11-2-3 0,21 1 3 0,-9-1-3 16,-4 3-3-16,-8-3 1 0,20 1-3 0,-7 5 4 15,-5-2-4-15,-8-4 0 0,18 4 2 0,-12-1 2 16,-6-3-2-16,13 9-1 0,-7-5 3 0,-2 3-3 16,2 0 6-16,-6-7 2 0,6 9 7 0,-6-9-4 15,2 13 2-15,-2-13-1 0,0 13 4 0,0-13-3 16,-3 15-1-16,3-15 2 0,-11 14 1 0,4-5 0 16,-6-3-6-16,1 1-18 0,1 1-20 0,-2-2-28 15,-1 0-22-15,4 0-24 0,-1-5-28 0,11-1-20 16,-19 3-42-16,19-3-191 0,-18-4-416 0,11-3 185 15</inkml:trace>
          <inkml:trace contextRef="#ctx0" brushRef="#br0" timeOffset="74441.39">13314 5098 41 0,'0'0'179'0,"14"6"-7"15,-5-1-16-15,0 6-11 0,3 1 0 0,-4 2-6 16,0 2-4-16,-2 6-3 0,6 2-7 0,0-2-8 16,-5 2-7-16,1 1 2 0,-2 0-7 0,-2-2-8 15,-4 0-8-15,8-2-4 0,-2 2-7 0,-3 1-10 16,1-7-8-16,-7 1 0 0,6-2-8 0,-6 0-2 15,2 0-5-15,-2-1-9 0,0 1-21 0,-3 0-29 16,-3-5-37-16,1 2-38 0,1-4-30 0,1-2-40 0,-2 1-194 16,-2-5-383-16,10-3 170 0</inkml:trace>
          <inkml:trace contextRef="#ctx0" brushRef="#br0" timeOffset="74803.82">13963 5446 176 0,'0'0'247'0,"0"0"-13"0,0 0-15 0,21 3-15 0,-11-1-5 16,-10-2-12-16,27 2-10 0,-9-2-11 16,-2 0-12-16,4 0-9 0,5 1-8 0,2-1-9 0,0 0-10 15,1 0-10-15,-1-1-12 0,4 1-9 0,-4 0-9 16,2 0-4-16,-3 0-10 0,3 0-4 0,-5-2-10 16,-5 2-2-16,2 0-6 0,-3 0-11 0,0 2-15 15,-3-4-21-15,-15 2-18 0,21 0-24 0,-11-2-18 16,-10 2-23-16,15-2-38 0,-15 2-44 0,9-4-62 15,-9 4-184-15,0 0-448 0,-3-19 198 0</inkml:trace>
          <inkml:trace contextRef="#ctx0" brushRef="#br0" timeOffset="74986.36">14272 5248 16 0,'-6'11'210'0,"0"-4"-12"15,1 1-20-15,4 3-2 0,-4 1-18 0,2 5-10 16,2 0-13-16,-2 0-14 0,3 1-11 16,0 6-10-16,-2 1-7 0,2-1-8 0,0 1-7 0,2-4-7 15,-2 3-8-15,0 0-10 0,-2 1-20 16,2 2-31-16,0-2-33 0,0-3-46 0,0 4-36 16,-1-10-189-16,-2 2-326 0,3-5 145 0</inkml:trace>
        </inkml:traceGroup>
        <inkml:traceGroup>
          <inkml:annotationXML>
            <emma:emma xmlns:emma="http://www.w3.org/2003/04/emma" version="1.0">
              <emma:interpretation id="{3D4FCBB7-373F-4435-ABA4-A719E2FC7B6C}" emma:medium="tactile" emma:mode="ink">
                <msink:context xmlns:msink="http://schemas.microsoft.com/ink/2010/main" type="inkWord" rotatedBoundingBox="16212,5732 19818,5613 19846,6459 16240,6578"/>
              </emma:interpretation>
            </emma:emma>
          </inkml:annotationXML>
          <inkml:trace contextRef="#ctx0" brushRef="#br0" timeOffset="80852.36">15022 5299 118 0,'0'0'217'0,"0"0"-15"16,0 0-22-16,0 0-9 0,0 0-12 0,0 0-17 0,0 0-5 15,0 0-9-15,0 0-8 0,0 0-5 16,0 0-8-16,0 0-3 0,27 18 0 0,-27-18-5 16,7 11-4-16,-1-4-11 0,-3 3 2 0,3-5-11 0,-1 4-1 15,-4 2-4-15,4-5-5 0,-4 8-7 16,4-4-3-16,-2-3-9 0,-2 4 0 0,-1-11-6 15,3 18-2-15,-2-8-4 0,1-2-2 0,-2-8-3 0,4 16-2 16,-1-9-5-16,-3-7-3 0,5 14 1 0,-5-14 2 16,4 11-6-16,-4-11 0 0,2 11-1 0,-2-11-3 15,0 0 1-15,4 10 2 0,-4-10-5 0,0 0 5 16,0 0-1-16,0 0 1 0,0 0-2 0,0 0 1 16,23-14-6-16,-23 14 1 0,12-12 0 0,-3 0-1 15,-3 2-2-15,4-5 1 0,-3 1-5 0,-1 0 2 16,-1-3-4-16,-1-1-5 0,2 1-1 0,-3 0 1 15,3-1-3-15,0 1 4 0,-1 3 0 0,-2-4-2 16,1 4 1-16,2 0-3 0,-3 5-8 0,2-4-6 16,-1 4-13-16,1 2-15 0,-5 7-18 0,10-13-20 15,-3 9-9-15,-7 4-17 0,18-5-14 0,-9 5-22 0,6-4-27 16,2 4-218-16,-4 0-427 0,3 0 190 16</inkml:trace>
          <inkml:trace contextRef="#ctx0" brushRef="#br0" timeOffset="81139.06">15787 5094 201 0,'0'0'233'0,"0"0"-14"0,0 0-7 0,-28 19-16 16,22-4-14-16,-2-3-12 0,1 3-11 0,1 3-17 15,0-2-9-15,1 3-12 0,2 3-8 0,-3 2-8 0,5-1-9 16,2-1-3-16,-1 3-5 0,2-1-9 16,-1-1-6-16,4 2-11 0,-5-3-3 0,4-1-12 15,-1-2 5-15,3-3-6 0,-4-4-5 0,2 4-7 16,2-1-2-16,0-1-20 0,-4-5-15 0,5 2-22 0,-1-3-11 16,-1 1-20-16,-5-9-18 0,10 13-29 0,0-8-16 15,-2-3-36-15,5-2-49 0,-13 0-168 0,23-3-401 16,-10-3 179-16</inkml:trace>
          <inkml:trace contextRef="#ctx0" brushRef="#br0" timeOffset="81488.9">16224 5008 195 0,'0'0'232'0,"0"0"-20"0,0 0-26 16,0 0-20-16,0 0-17 0,0 0-9 0,0 0-10 15,0 0-3-15,0 0-3 0,-7 36 5 16,2-24-3-16,2 3-7 0,-1 1-6 0,1 1-4 0,-3 4-5 16,1 3-1-16,1-6-11 0,-1 1-3 0,1 3 0 15,-1-6-2-15,2 0-5 0,-3 1-4 0,5-2-7 16,-4 1-6-16,4-1-3 0,-1-4-8 0,2-11-3 15,0 20-4-15,2-9-2 0,-2-2-3 0,0-9-5 16,6 16-8-16,-3-10 6 0,3 0-4 0,1 4-4 16,4-2 1-16,-2-3-5 0,4 1-11 0,0 1-19 15,4-7-22-15,-4 5-28 0,2-1-28 0,0-2-30 16,-1-2-27-16,2 0-21 0,-1-2-35 0,0-2-52 16,-2-1-183-16,-1-4-468 0,2 1 208 0</inkml:trace>
          <inkml:trace contextRef="#ctx0" brushRef="#br0" timeOffset="81695.8">16467 5317 6 0,'0'0'235'0,"0"0"-3"0,0 0-11 0,0 0-18 16,0 0-23-16,0 0-18 0,0 0-13 15,0 0-9-15,0 0-5 0,0 0-4 0,0 0-5 0,0 0-4 16,-24 31-5-16,23-18-6 0,-7 2-12 0,5 3-8 16,-3-3-8-16,5 3-1 0,-5-1-11 0,4 5-5 15,2-4-6-15,-1-1-6 0,1-1-5 0,0 4-4 16,-3-6-3-16,6 3-3 0,-2-4-7 0,1 2-2 15,1-1-26-15,-2-4-22 0,-1 1-27 0,2-1-30 16,2 3-24-16,-2-5-22 0,-2-8-15 0,7 14-27 16,-2-9-45-16,-5-5-168 0,9 4-406 0,-9-4 179 15</inkml:trace>
          <inkml:trace contextRef="#ctx0" brushRef="#br0" timeOffset="81910.95">16770 5458 208 0,'10'-4'233'16,"4"-4"-21"-16,1 2-20 0,-2 1-13 0,3-1-20 16,-1 5-14-16,2-3-16 0,1 3-10 15,0 0-13-15,1 2-11 0,-4-2-16 0,0 2-21 0,4 0-21 16,-1 2-27-16,-3-2-22 0,4 0-29 0,-4 3-20 16,-1-2-32-16,4-1-51 0,-7 2-125 0,0-3-290 15,1 1 128-15</inkml:trace>
          <inkml:trace contextRef="#ctx0" brushRef="#br0" timeOffset="82472.78">17450 5131 171 0,'0'0'217'0,"0"0"-14"0,0 0-17 0,3-14-18 0,-3 14-15 16,6-12-15-16,-6 12-13 0,12-8-15 0,-5 4-8 15,1-2-10-15,-8 6-8 0,21-5-9 0,-11 3-7 16,5 0-6-16,1 0-5 0,-7 1-9 0,5 1-4 15,-14 0-7-15,19 5-1 0,-10-3-14 0,1 5 7 16,-2-2-4-16,-2 2-1 0,0-1-4 0,1 2-2 16,-7-8-4-16,6 20 3 0,-4-9 3 0,-1 0 5 15,-2 3 0-15,-4-3 1 0,2 2-1 0,-4 1 0 16,-1 0-2-16,-2-1-4 0,-2-1 1 0,2 2 0 16,-4-2-10-16,2-1 11 0,0 0-4 0,0 0-2 0,2-2-2 15,1-1-3-15,5-1-5 0,-5 2 8 16,1-4-7-16,8-5 2 0,-9 13-5 0,9-13-3 0,-6 7-2 15,6-7-5-15,-4 8 2 0,4-8-3 0,0 0-2 16,0 0 2-16,13 14-5 0,-4-14 0 0,2 3 0 16,-11-3 2-16,25 4 0 0,-12-2 2 0,-1-2-6 15,5 0 8-15,-1 1 0 0,-1-1 1 0,0 0-3 16,-2 3 2-16,-1-2 3 0,5-1-2 0,-17 0 3 16,18 3 0-16,-10-2 0 0,-8-1 0 0,14 7 7 15,-7-1 3-15,-7-6 6 0,8 6 2 0,-4 2 2 16,-4-8 3-16,2 12 3 0,-2-12 1 0,-5 14 0 15,5-14 1-15,-7 16-5 0,-1-9-1 0,1-2-1 16,-1 4 1-16,-2-3-6 0,-2-1 2 0,3 1-12 16,-4-1-18-16,-1 2-29 0,7-4-16 0,-5 2-21 15,3 0-28-15,-1-3-16 0,10-2-21 0,-15 4-53 0,15-4-137 16,0 0-363-16,0 0 162 0</inkml:trace>
          <inkml:trace contextRef="#ctx0" brushRef="#br0" timeOffset="82757">18021 4996 123 0,'8'6'193'0,"2"2"-12"16,-3 5-6-16,1 2-10 0,1 5-7 0,1 0-3 15,-4 6-11-15,2-1-10 0,-1-1-5 0,-1 1 0 0,2 2-13 16,-2 1-6-16,-6-2-9 0,1-3-9 16,-1 3-8-16,-3-5-4 0,3 4-14 0,-4-6-4 15,-1 2-5-15,-1-4-4 0,-3 0-5 0,0-1-6 0,-1-2-11 16,-2 2-20-16,1-5-24 0,0 4-24 16,-3-3-30-16,1-5-26 0,1 2-20 0,0-4-35 15,3-1-60-15,-3-1-119 0,12-3-354 0,-15-1 157 0</inkml:trace>
          <inkml:trace contextRef="#ctx0" brushRef="#br0" timeOffset="83741.62">18524 4769 110 0,'0'0'159'15,"0"0"-20"-15,-6 9-7 0,6-9-14 0,0 0-8 16,0 0-7-16,0 0-6 0,0 0-14 0,0 0 6 0,0 0-4 15,0 0-7-15,0 0-5 0,0 0-2 0,0 0-5 16,0 0-5-16,13 16-4 0,-13-16 0 0,8 6-6 16,-8-6 0-16,7 7 3 0,-7-7-2 0,12 8-6 15,-12-8-2-15,9 3-8 0,-3 4-3 0,-6-7 0 16,10 6-4-16,-10-6-4 0,9 8 0 16,-9-8-2-16,6 10-5 0,-6-10 1 0,9 8-2 0,-9-8-2 15,5 6 1-15,-5-6-2 0,1 10 4 0,4-1-3 16,-5-9 4-16,0 0 0 0,-5 17 8 0,5-17-1 0,-1 15 0 15,-4-8 2-15,2 2 5 0,3-9-1 0,-10 15 3 16,7-6-6-16,-5-2 1 0,2-1-4 16,0 2 2-16,-1-1-2 0,1 3-5 0,-1-5-1 0,-2 1 0 15,1 4-2-15,8-10-2 0,-9 14-5 0,2-10 4 16,-1 3-4-16,8-7 0 0,-9 11-3 0,9-11 1 16,-7 10 0-16,7-10-3 0,-3 10-1 0,3-10 0 15,-3 7 1-15,3-7 0 0,0 0-1 0,0 13 1 16,0-13-1-16,0 0 1 0,9 15 0 0,-9-15-2 15,7 5 0-15,-7-5 1 0,8 11-1 0,-8-11-1 16,7 9-4-16,-7-9 3 0,9 6-1 0,-3-2-1 16,-6-4-1-16,6 12 0 0,-1-6-2 15,-5-6 3-15,1 14-3 0,-1-14 2 0,2 13-1 0,1-4 3 16,-3-9 1-16,-3 16-2 0,3-16-2 0,-3 21 1 16,3-14 1-16,-3 4 0 0,0 0 0 0,1 2 0 15,-2-3 0-15,-1 1 2 0,4 4-2 0,-2-6 1 0,0 2-2 16,1 0 2-16,-2-2 1 0,4-9-2 0,-2 21 0 15,1-14 1-15,-1 4-2 0,-1-1 2 16,2 0 2-16,1-10 1 0,0 17-3 0,0-17 1 0,0 19-1 16,0-19-5-16,-2 10-13 0,2-10-11 0,0 13-10 15,0-13-13-15,-3 11-8 0,3-11-11 0,0 0-15 16,0 0-22-16,-1 13-9 0,1-13-32 0,0 0-24 16,0 0-172-16,-3 10-373 0,3-10 164 0</inkml:trace>
        </inkml:traceGroup>
        <inkml:traceGroup>
          <inkml:annotationXML>
            <emma:emma xmlns:emma="http://www.w3.org/2003/04/emma" version="1.0">
              <emma:interpretation id="{0F15C008-C53F-4463-8E5F-73E1F45145B2}" emma:medium="tactile" emma:mode="ink">
                <msink:context xmlns:msink="http://schemas.microsoft.com/ink/2010/main" type="inkWord" rotatedBoundingBox="20628,5635 22510,5573 22526,6079 20645,6141"/>
              </emma:interpretation>
            </emma:emma>
          </inkml:annotationXML>
          <inkml:trace contextRef="#ctx0" brushRef="#br0" timeOffset="84469.97">19435 5107 60 0,'0'0'195'0,"0"0"-3"0,0 0-6 16,10 17-6-16,-10-17-7 0,15 7-6 0,-3-6-11 15,-1 6-10-15,7-3-8 0,-1-1-15 16,0 0-10-16,1 1-17 0,1 0-3 0,1-1-14 0,-4-1-2 16,2 3-10-16,-2-1-8 0,2-1-27 0,-6 0-30 15,-3 1-39-15,1-1-46 0,-1 1-44 0,-9-4-222 16,11 6-376-16,-11-6 167 0</inkml:trace>
          <inkml:trace contextRef="#ctx0" brushRef="#br0" timeOffset="84282.67">19547 4921 13 0,'0'0'221'16,"0"0"-18"-16,0 0-13 0,0 0-13 0,0 0-10 15,0 0-12-15,0 0-3 0,0 0-9 0,12 15-8 0,-3-14-9 16,-9-1-6-16,21 3-7 0,-10-3-6 0,3 1-6 15,4-1-9-15,-2 3-6 0,1-2-5 16,-2 1-5-16,-2 1-6 0,-1-3-4 0,3 0-6 0,-6 0-3 16,-9 0-7-16,24 0-3 0,-15 2-5 0,2-2-5 15,-11 0-2-15,21 4-1 0,-10-6-4 0,-11 2-6 16,15 2 0-16,-15-2-5 0,13 1-2 0,-13-1-1 16,12 0 0-16,-12 0-6 0,0 0-9 0,0 0-23 15,13 4-20-15,-13-4-31 0,0 0-20 0,0 0-12 16,0 0-41-16,0 0-34 0,0 0-59 0,0 0-131 15,0 0-399-15,-34 6 177 0</inkml:trace>
          <inkml:trace contextRef="#ctx0" brushRef="#br0" timeOffset="95914.35">20401 4789 156 0,'0'0'215'0,"2"-10"-15"0,-2 10-15 0,0 0-12 16,1-12-2-16,-1 12-10 0,0 0-9 0,3-11-8 0,-3 11-12 16,0 0-13-16,0 0-10 0,0 0-13 15,0 0-16-15,0 0-3 0,0 0-12 0,0 0-2 16,0 0-5-16,0 0 4 0,0 0-2 0,0 0 0 0,-6 38 4 15,3-27 3-15,0 1-5 0,2 2 3 16,-4 6-6-16,4-8-3 0,-4 7-5 0,4-6 1 16,-2 7-1-16,0-2-8 0,1-1 2 0,2 0-6 0,-4 3-8 15,4-4 3-15,-1 2-3 0,-2-1-1 0,3 0-5 16,-2-2 1-16,2 1-4 0,2-1-4 0,-2 1-3 16,3-1 1-16,-2-1-4 0,1-1 2 0,0 1-17 15,3-1-19-15,1-4-16 0,-2 4-20 0,2-6-24 16,0 4-24-16,2-1-22 0,-1-3-22 0,-1 1-27 15,2-2-34-15,-8-6-205 0,18 4-450 0,-18-4 200 0</inkml:trace>
          <inkml:trace contextRef="#ctx0" brushRef="#br0" timeOffset="96561.4">20764 4863 81 0,'0'0'230'15,"0"0"-12"-15,0 0-14 0,0-12-11 0,0 12-17 16,0 0-13-16,4-11-17 0,-4 11-17 0,5-9-6 15,-5 9-15-15,9-6-10 0,-9 6-7 0,10-10-12 16,-1 5-4-16,0 2-6 0,7-4-10 0,-1 1-4 16,-3-2-10-16,5 2 0 0,1 2-7 0,-4-3 1 15,4 3-9-15,-4-3-2 0,1 5 0 0,-2-2-5 0,-1 3-5 16,0-2 1-16,-12 3-5 0,16-3-3 0,-16 3-3 16,17 0 1-16,-17 0-3 0,13 2-1 15,-13-2-1-15,9 8-1 0,-4-5-1 0,-4 8 4 0,-1-11-10 16,0 25 9-16,-1-12-3 0,-4 2 3 0,2 3 1 15,-3-1-4-15,-4 3 0 0,1-2 3 0,-3 6 0 16,0-6 3-16,3 6-1 0,-3-6 2 0,-3 2-3 16,3 1 3-16,-1-2-4 0,4-6 1 0,-2 4 0 15,4-4-3-15,-2 2 1 0,0-5 2 0,2 1 0 16,1-1 0-16,-2-3 1 0,2-2-2 0,2 2 0 16,-2 1-5-16,6-8 5 0,-11 8 1 0,11-8-3 15,-7 10 0-15,7-10 1 0,0 0 3 0,-8 4-1 16,8-4 2-16,0 0 1 0,0 0 2 0,0 0-7 15,0 0 6-15,0 0-4 0,0 0 0 0,0 0-4 16,0 0 1-16,0 0-4 0,27-15 2 0,-18 10 0 16,3 1 4-16,2-3-5 0,3 4 2 0,0 0-4 0,5-1 4 15,2 3-4-15,1-2 2 0,-5 3 0 0,5-3-3 16,-5 5 1-16,3-4 4 0,3 1-5 0,-5 1 5 16,-2 0-1-16,3 0-2 0,-4 0 0 15,5 0 3-15,-7 1-5 0,2 1 4 0,-5-2-2 0,2 0 1 16,-4 1-6-16,-11-1-8 0,16 3-17 0,-8-2-15 15,-8-1-23-15,12 3-18 0,-12-3-13 0,7 7-27 16,-7-7-35-16,0 0-56 0,0 0-122 0,0 0-368 16,0 0 163-16</inkml:trace>
        </inkml:traceGroup>
      </inkml:traceGroup>
      <inkml:traceGroup>
        <inkml:annotationXML>
          <emma:emma xmlns:emma="http://www.w3.org/2003/04/emma" version="1.0">
            <emma:interpretation id="{A8D4DC77-2F37-4F23-9B1C-8CEB5F34CFF8}" emma:medium="tactile" emma:mode="ink">
              <msink:context xmlns:msink="http://schemas.microsoft.com/ink/2010/main" type="line" rotatedBoundingBox="13236,6767 14221,6977 14084,7619 13100,7409"/>
            </emma:interpretation>
          </emma:emma>
        </inkml:annotationXML>
        <inkml:traceGroup>
          <inkml:annotationXML>
            <emma:emma xmlns:emma="http://www.w3.org/2003/04/emma" version="1.0">
              <emma:interpretation id="{3077DEF2-2C75-402C-AC11-53E6FC042CF2}" emma:medium="tactile" emma:mode="ink">
                <msink:context xmlns:msink="http://schemas.microsoft.com/ink/2010/main" type="inkWord" rotatedBoundingBox="13236,6767 14221,6977 14084,7619 13100,7409"/>
              </emma:interpretation>
            </emma:emma>
          </inkml:annotationXML>
          <inkml:trace contextRef="#ctx0" brushRef="#br0" timeOffset="92549.25">11987 6137 53 0,'0'0'104'16,"0"0"-5"-16,0 0-2 0,0 0-11 0,0 0-8 16,0 0-1-16,0 0-15 0,0 0 6 0,0 0-13 15,0 0-12-15,0 0-3 0,0 0 3 0,0 0-7 16,25-3-6-16,-25 3 2 0,14 0-2 0,-14 0-7 16,19 3-2-16,-7-6 1 0,3 6 7 0,4-3-7 15,-1 0 2-15,9 0-2 0,3 2-3 0,0-4-4 16,3 2-4-16,4 0-4 0,2 0 7 0,-1-3-4 15,3 6 0-15,-1-6 0 0,-1 2-2 0,-6-1-2 16,-5 2 0-16,12-4 2 0,-9 3-2 0,-2-1 5 16,2 1-5-16,0 1-1 0,-4-3-4 0,2 2-1 0,-4-2 8 15,0 3-2-15,-7 0-5 0,5-1 0 16,-9-1-1-16,4 2 5 0,-4 0-6 0,-1-4 4 0,-13 4-3 16,21 4-12-16,-12-4 13 0,-9 0-5 0,19 3 0 15,-19-3-6-15,14 3 0 0,-14-3-9 0,13 4 0 16,-13-4-12-16,12 1 1 0,-12-1-7 0,0 0-12 15,12 3 7-15,-12-3-19 0,8 4-30 0,-8-4-68 16,0 0-173-16,17-1 76 0</inkml:trace>
          <inkml:trace contextRef="#ctx0" brushRef="#br0" timeOffset="93371.4">12408 6367 48 0,'-12'5'147'16,"1"-3"-23"-16,4 2-4 0,7-4-11 0,-14 11-9 16,14-11-2-16,-9 7-5 0,5-1-10 0,4-6-5 15,0 0-7-15,-6 13-7 0,6-13-3 0,0 0-3 0,10 14-13 16,-10-14 5-16,15 5-13 0,-3-1 1 15,2-4 2-15,2 6-7 0,0-4-3 0,1-1-2 16,1-1 2-16,0 4-3 0,2-2-2 0,0 0 1 0,-4 0-5 16,4-1 4-16,-1 1-11 0,-1-1 3 0,-3 0-1 15,0 2-1-15,-5-2-4 0,5 4 0 16,-4-1 0-16,-4-2-4 0,2 1 3 0,1 1 2 0,-2 1-1 16,1-2-1-16,-2 5 0 0,4-5-3 0,-4 2-2 15,-1 2 7-15,2-1-7 0,-2 1 2 0,1-2 1 16,-7-5 0-16,12 13-1 0,-9-7 1 0,3 1-2 15,-2-1 2-15,-4-6 0 0,0 16-5 0,0-16 6 16,0 0 0-16,-12 16-3 0,3-6 5 0,-4-2-2 0,-3 2 4 16,-1-2-8-16,-8-2-7 0,7 2 5 15,-4-1 1-15,1 2-11 0,3-4-4 0,-3-2-5 16,3 0-10-16,2 1-18 0,-2-1-18 0,3-1-7 0,1 0-16 16,-2-2-26-16,3 0-155 0,13 0-287 0,-17-2 127 15</inkml:trace>
          <inkml:trace contextRef="#ctx0" brushRef="#br0" timeOffset="92953.01">12455 6295 37 0,'14'3'169'0,"2"-6"-6"0,0 2-13 0,4-1-8 16,-1 0-8-16,8 0-9 0,-5 1-7 0,4-2-8 15,-7 3-14-15,1-4-6 0,-1 3-11 0,-3-5-3 0,2 6-8 16,-1 0-6-16,1-3-10 0,-5 1-6 0,-1 0-3 15,0 2-15-15,-12 0-11 0,22-1-20 16,-22 1-11-16,14 1-14 0,-14-1-20 0,0 0-17 0,15-1-16 16,-15 1-15-16,0 0-43 0,0 0-84 0,0 0-239 15,0 0 106-15</inkml:trace>
        </inkml:traceGroup>
      </inkml:traceGroup>
    </inkml:traceGroup>
    <inkml:traceGroup>
      <inkml:annotationXML>
        <emma:emma xmlns:emma="http://www.w3.org/2003/04/emma" version="1.0">
          <emma:interpretation id="{BF2EF4FC-C3FE-476D-89E0-D526E40EF6D3}" emma:medium="tactile" emma:mode="ink">
            <msink:context xmlns:msink="http://schemas.microsoft.com/ink/2010/main" type="paragraph" rotatedBoundingBox="4159,7704 22901,7561 22918,9790 4176,993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97815BC-62A9-4F25-8A71-9FA37482F845}" emma:medium="tactile" emma:mode="ink">
              <msink:context xmlns:msink="http://schemas.microsoft.com/ink/2010/main" type="line" rotatedBoundingBox="4159,7704 22901,7561 22911,8928 4170,9072"/>
            </emma:interpretation>
          </emma:emma>
        </inkml:annotationXML>
        <inkml:traceGroup>
          <inkml:annotationXML>
            <emma:emma xmlns:emma="http://www.w3.org/2003/04/emma" version="1.0">
              <emma:interpretation id="{0723A7F1-9E6D-4EEA-BE90-206A4A6931D5}" emma:medium="tactile" emma:mode="ink">
                <msink:context xmlns:msink="http://schemas.microsoft.com/ink/2010/main" type="inkWord" rotatedBoundingBox="4159,7704 6584,7686 6593,8858 4168,8877"/>
              </emma:interpretation>
            </emma:emma>
          </inkml:annotationXML>
          <inkml:trace contextRef="#ctx0" brushRef="#br0" timeOffset="99108.23">3192 6964 152 0,'2'-16'270'0,"-2"1"-12"16,3 5-12-16,1 0-18 0,-4 10-22 0,5-21-20 15,-4 13-17-15,1 1-20 0,-2 7-20 0,1-11-13 16,-1 11-13-16,5-10-16 0,-5 10-15 0,0 0-19 0,0 0-19 16,0 0-18-16,0 0-15 0,0 0-29 15,18 27-17-15,-15-19-20 0,1 6-18 0,2-1-23 16,0 2-26-16,1 0-51 0,-4-2-123 0,5 1-331 16,4 7 147-16</inkml:trace>
          <inkml:trace contextRef="#ctx0" brushRef="#br0" timeOffset="98864.42">3192 7230 17 0,'9'-9'127'0,"-9"9"-7"0,0 0-4 16,0 0-9-16,5-9-4 0,-5 9-6 0,0 0-4 16,0 0-2-16,3-10 1 0,-3 10-1 0,0 0-5 15,1-12 3-15,-1 12-4 0,0 0-3 0,0 0-4 16,5-12-1-16,-5 12 0 0,0 0-7 0,1-14-3 16,-1 14 1-16,3-8-1 0,-3 8-3 0,0 0-7 15,2-10 2-15,-2 10-1 0,0 0-5 0,3-11-1 16,-3 11-6-16,0 0-7 0,0 0 3 0,0 0-8 15,0 0-2-15,0 0-7 0,0 0 0 0,0 0-10 0,0 0 1 16,0 0-3-16,0 0 3 0,0 0-5 0,0 0-3 16,0 0 0-16,12 25 1 0,-10-14 1 0,0 1-1 15,1 6 1-15,0-4-1 0,-3 7 0 16,3-3 0-16,-3 3 0 0,3 2 2 0,-2-1 3 0,1 1-6 16,-1-4 3-16,-1-1 5 0,3 3-2 0,-6 3 1 15,6-2-1-15,-3-3 3 0,2-1-2 0,-2-1 1 16,1-3-4-16,2 4-1 0,-3 0 0 0,2-3 3 15,-1 2-4-15,1-3 2 0,-2 3-1 0,3-3 1 16,-2 3-6-16,1-7 4 0,1 5 1 0,-2-3-1 16,-1-1-4-16,2-2 3 0,-1 2-1 0,-1-11-3 15,5 18 1-15,-4-11 1 0,-1-7-2 0,0 11 2 16,0-11 3-16,0 0 3 0,3 11 7 0,-3-11 10 16,0 0 7-16,0 0 4 0,-10 15-3 0,10-15-3 15,-15 2-2-15,4-1 3 0,2 3-6 0,-2-2 4 16,-4-2-5-16,15 0 2 0,-32-4 0 0,17 1 0 15,-3 0-2-15,2-1 3 0,0-2 0 0,-1-2-10 0,1 1 0 16,2 0 0-16,-2-4 1 0,3 2-6 16,1-1-2-16,0-1-4 0,1-1-2 0,1 1-13 15,1-1-23-15,1 0-16 0,2-1-27 0,1 0-31 0,-1-1-34 16,1-2-23-16,4 4-32 0,1-2-38 16,-2-4-229-16,5 0-494 0,2-6 219 0</inkml:trace>
          <inkml:trace contextRef="#ctx0" brushRef="#br0" timeOffset="99377.76">3479 7328 202 0,'0'0'254'16,"0"0"-14"-16,0 0-23 0,0 0-20 0,7 6-18 0,-7-6-9 16,0 0-13-16,19-4-11 0,-19 4-7 0,21-3-13 15,-7 1-9-15,1 0-5 0,1 2-12 0,0-2-5 16,-2 1-12-16,4 1-7 0,-3-2-6 0,1 1-5 15,-1 1-9-15,1-1-2 0,-1 1-5 0,0-3-8 16,-1 3-7-16,1 3 1 0,-3-3-6 0,-1 1 0 16,-11-1-8-16,20 3-1 0,-11-3-8 0,1 3-12 15,-1 1-20-15,-9-4-19 0,15 7-17 0,-7-1-13 16,-8-6-21-16,4 8-24 0,-4-8-21 0,0 0-18 16,-7 21-27-16,1-15-199 0,-3 1-409 0,-3 1 181 0</inkml:trace>
          <inkml:trace contextRef="#ctx0" brushRef="#br0" timeOffset="99549.37">3571 7588 149 0,'0'0'188'0,"0"0"-6"0,0 0-12 16,16 8-4-16,-16-8-12 0,24 1-12 0,-9-1-10 16,3-1-13-16,0 1-12 0,1-3-12 0,4 2-10 15,-2-1-5-15,4 0-9 0,0 2-11 0,-7 0-9 16,2-3-26-16,-2 3-20 0,1 0-30 0,-4-2-15 15,0 2-35-15,3-1-31 0,-3-2-64 0,-3 2-92 16,2-3-282-16,3 2 125 0</inkml:trace>
          <inkml:trace contextRef="#ctx0" brushRef="#br0" timeOffset="99880.14">4372 7166 264 0,'0'0'255'0,"0"0"-30"0,0 0-21 0,0 0-23 15,0 0-18-15,0 0-16 0,0 0-13 16,0 0-10-16,0 0-8 0,0 0-6 0,-22 24-3 0,14-15-5 16,2 1-10-16,-1 2-5 0,-1 4-8 0,1-3-4 15,-2 0-7-15,1 0-3 0,2 3-7 16,2-5-6-16,1 6-3 0,0-4-8 0,0-2-4 0,3 3 0 15,0-3-6-15,0-11 0 0,4 21-5 0,-2-13 0 16,2 0-2-16,-1 2 2 0,6-2 1 0,-1-1-5 16,5-2-2-16,2 1-3 0,-3 0 0 0,3-1 0 15,3-2-7-15,-2 0-14 0,1 0-19 0,-4 1-19 0,2-4-15 16,0 1-19-16,-3-1-12 0,4 0-17 16,-16 0-11-16,20-5-23 0,-8-1-18 0,0-2-32 15,-5 2-173-15,0-1-392 0,2-6 173 0</inkml:trace>
          <inkml:trace contextRef="#ctx0" brushRef="#br0" timeOffset="100072.59">4642 7303 139 0,'0'0'176'0,"12"-7"-10"0,-12 7-17 0,0 0-12 0,0 0-9 15,0 0-8-15,0 0-4 0,0 0 5 0,0 0-2 16,7 17 4-16,-5-7 0 0,-2-10-4 0,0 25-3 16,3-11-7-16,-3 4-4 0,1 3-6 0,2-4-13 15,-3 7-6-15,3 0-9 0,-3 0-3 0,2-2-7 16,2 3-5-16,-4 0-5 0,3-1-6 0,-3-1-4 15,3 2-16-15,-3-8-23 0,0 1-22 0,0-4-24 16,5 3-24-16,-2-4-15 0,0 1-22 0,0-3-23 16,4 0-35-16,-1-2-194 0,3-3-387 0,-2-1 171 15</inkml:trace>
          <inkml:trace contextRef="#ctx0" brushRef="#br0" timeOffset="100450.23">5383 7583 44 0,'0'0'224'15,"3"10"-8"-15,-3-10-10 0,0 21-21 0,0-14-8 16,0-7-22-16,-3 26-11 0,0-8-12 0,-4-1-12 15,1 3-12-15,-9 3-6 0,4 1-13 0,-5 0-4 0,-12 9-23 16,1-2-29-16,0 0-40 0,-4 0-43 16,2-5-37-16,-2 3-44 0,3-3-171 0,2-8-326 15,1-2 145-15</inkml:trace>
        </inkml:traceGroup>
        <inkml:traceGroup>
          <inkml:annotationXML>
            <emma:emma xmlns:emma="http://www.w3.org/2003/04/emma" version="1.0">
              <emma:interpretation id="{87D77459-ABB1-44EB-9BB0-438365BB67BC}" emma:medium="tactile" emma:mode="ink">
                <msink:context xmlns:msink="http://schemas.microsoft.com/ink/2010/main" type="inkWord" rotatedBoundingBox="7701,8137 12035,8104 12042,9011 7708,9045"/>
              </emma:interpretation>
            </emma:emma>
          </inkml:annotationXML>
          <inkml:trace contextRef="#ctx0" brushRef="#br0" timeOffset="102294.33">6499 7431 153 0,'0'0'229'0,"3"-9"-6"0,-3 9-23 0,0 0-16 16,0 0-25-16,0 0-16 0,0 0-19 0,0 0-8 0,0 0-7 16,0 0-5-16,0 0-9 0,3 27 0 0,0-16-11 15,-3 2 1-15,3 0-9 0,0 3-6 0,-3-1-6 16,4 0-4-16,-4-1-4 0,3 1-7 0,0 1-3 15,-3 0 0-15,0-1-6 0,3 0-6 0,-3 0-1 16,6-2-2-16,-6-2-3 0,0-3-4 0,4 2-1 16,-4-10 1-16,3 17-8 0,0-7 0 0,0-4-1 15,-3-6 0-15,0 12 0 0,0-12 1 0,0 0 0 16,5 10-1-16,-5-10-1 0,0 0-6 0,0 0-6 16,0 0-11-16,0 0-9 0,25-13-10 0,-16 3-6 15,2-2 0-15,1-5-11 0,4 0-4 0,-6-2 0 16,7-1 1-16,-5 1 3 0,1-3 3 0,-2 2 8 15,0-2 1-15,-3 6 6 0,4 0 5 0,-5 1 8 0,2-2 11 16,2 4 8-16,-5 1 7 0,0-1 5 0,1 3 7 16,-1 2 1-16,-3 1 3 0,-3 7-4 15,8-11-4-15,-8 11-5 0,3-6-2 0,-3 6-1 0,0 0-4 16,0 0-4-16,0 0 5 0,0 0-3 0,25 11 0 16,-22 0 0-16,1-5 2 0,2 2 0 0,-3 2 5 15,3 0 2-15,-1 0 0 0,-2 3-4 0,6-1 3 16,-6 1-1-16,4-2-2 0,-1 0 2 0,0-2 0 15,-2 0-1-15,-1-1-1 0,-3-8-1 0,9 15 0 16,-4-8-1-16,4 1-2 0,-3-2 0 0,-2-1 4 16,2 1-8-16,-6-6 5 0,14 11 1 0,-14-11-3 15,12 6-3-15,-2-5-4 0,-10-1-8 0,19-3-2 16,-19 3-6-16,17-4-5 0,-8 0-7 0,-2-3-9 16,5 0 4-16,2-2-1 0,-4-2-1 0,-1 0-1 15,4 1 0-15,-1-4 6 0,-4 3 4 0,1-5 0 16,1 7 3-16,-1-4 4 0,-4 4 6 0,1 3 10 15,-6 6 8-15,9-14 7 0,-5 8 0 0,-4 6 4 16,6-11 0-16,-6 11-6 0,6-5-4 0,-6 5 0 16,0 0-4-16,0 0 3 0,0 0 1 0,0 0-2 15,10 18 2-15,-10-18 3 0,3 18-6 0,0-11 3 0,0 8 0 16,0-1-1-16,2-2 4 0,1 2-3 0,0 1-4 16,1-3 2-16,2 3 0 0,-3-4 3 0,2-2-1 15,-3 3 1-15,3-5-1 0,-2 1 0 0,3-2 1 16,1 2-2-16,-1-5 0 0,-1 3 2 0,5-2-8 15,-7-1 6-15,-6-3-13 0,22 1 6 0,-5-1 4 16,-17 0-5-16,22-4-5 0,-11 0-8 0,1 2-3 16,1-5 6-16,0-3-3 0,2 2-2 0,-1-2-4 15,-1-1 2-15,4 2 0 0,-5-2 2 0,1 0 1 16,0 5 5-16,-2 1 2 0,-5-1-1 0,3-2-2 16,-9 8 4-16,16-7 0 0,-8 6-1 0,-8 1 3 15,15-3-4-15,-15 3 3 0,16 4 0 0,-9 0-1 16,5 0 4-16,-4 4 6 0,4 2-5 0,-5 0 1 15,5 0 6-15,-1 1-2 0,2-1 3 0,-4 3 1 0,7-1 1 16,-5 0-2-16,1 0 0 0,4-2 2 0,-2-3-1 16,2 0 2-16,-1-1-1 0,1-1 2 0,1 1 0 15,-1-5-6-15,0 2 1 0,1-3 3 0,-1 0 1 16,-1-1-5-16,2-2 4 0,-4-1-2 16,-3 2 1-16,-1-5 3 0,2-1-4 0,-2-1-1 15,-2 0 1-15,-1 0-1 0,-3-2-5 0,3-3-5 0,-4 0 3 16,1 0 0-16,-8 0 0 0,5 0-1 0,-6 2-2 15,3-3 1-15,-7 4 5 0,4 4-2 0,-5 0-4 16,-4-1 2-16,2 5 6 0,-3-1-2 0,-4 2 6 16,1 2 8-16,-1 2-6 0,1-1 3 0,3 6 0 15,-4-2 2-15,4 2 0 0,-1 2 0 0,4 1 2 16,-5 4-1-16,5-2 3 0,2 0-4 0,2 4 0 16,3-3 1-16,-1 1-5 0,1 3 4 0,3-4-4 15,-2 3 3-15,5-3 2 0,2 0-4 0,1 0 1 16,-3-13-5-16,0 20 3 0,6-10 2 0,-3 0 0 0,7-6 2 15,-1 1-5-15,-9-5 2 0,17 8-6 0,-4-8-5 16,4 0-8-16,-3 0-3 0,3-1-11 0,-1-3-3 16,1-1-6-16,-4-1-7 0,6-4-3 0,-2 1-9 15,2-3-2-15,1-4 2 0,-1-2-2 0,0 2-7 16,-2-1-2-16,2-1 7 0,-2-1 0 0,-1-1 1 16,-1 0 10-16,-2 3 2 0,1 1 13 0,1-2 7 15,-5 6 9-15,-1 2 15 0,-1 3 9 0,-2-1 7 16,1 2 1-16,-7 6-3 0,6-8 3 0,-6 8 1 15,13-4-1-15,-13 4 10 0,0 0-6 0,0 0 12 16,14 15-3-16,-13-8 1 0,4 2 3 0,-2 2 0 16,-3 0 0-16,3 4-6 0,0-1-1 0,4 1-1 15,-4-2-1-15,0 1-2 0,3-1-8 0,0 2 7 0,1-6-5 16,-4 2 2-16,3 0-5 0,-1-4 3 16,1 3-4-16,1-3-8 0,-1 0-13 0,0-1-7 0,0-1-11 15,2 1-8-15,-8-6-19 0,13 3-2 0,-13-3-11 16,12-2-15-16,-12 2-13 0,16-7-6 0,-5 2-11 15,-5-1-24-15,6-7-119 0,-2 1-274 0,2-4 121 16</inkml:trace>
          <inkml:trace contextRef="#ctx0" brushRef="#br0" timeOffset="102518.36">8436 7463 115 0,'0'0'144'0,"7"-8"-1"0,-7 8-13 16,0 0-9-16,9-6-8 0,-9 6 5 0,0 0-14 15,0 0-3-15,20 11-3 0,-11-5-2 0,-2 1-2 16,4 4 1-16,1 0 1 0,1 3-3 0,0-1-1 15,-1 1-5-15,8 4-4 0,-1 0-5 0,-3-2-3 0,4 2 0 16,2-3-7-16,1 2-2 0,-3-1-6 16,0 0-7-16,-1-3 0 0,4 1-12 0,-7-4 2 15,6 1-5-15,-5-4-2 0,-2 0-3 0,0-1-3 0,-3 0-2 16,1-1-5-16,-1-1-6 0,-2-1-12 16,1 0-17-16,-2-2-21 0,-9-1-19 0,16 4-22 15,-16-4-19-15,0 0-18 0,20-8-32 0,-17 3-41 0,-3 5-157 16,6-13-369-16,-6 13 164 0</inkml:trace>
          <inkml:trace contextRef="#ctx0" brushRef="#br0" timeOffset="102730.43">8900 7460 198 0,'-17'2'218'0,"17"-2"-10"15,-22 11-10-15,9-4-16 0,-2 3-12 0,1 2-16 16,-8 3-12-16,4 3-11 0,2-1-10 0,-4 3-16 15,4-2-5-15,-2 2-13 0,7 2-7 0,-3-2-7 16,-3 0-8-16,4 4-7 0,-1-2-2 0,2-2-8 16,2-5-1-16,2 1-18 0,0-1-26 0,-4-1-16 15,1 0-22-15,5-2-21 0,2-5-24 0,-2 1-27 0,1 0-34 16,5-8-48-16,-9 10-120 0,9-10-335 0,0 0 148 16</inkml:trace>
          <inkml:trace contextRef="#ctx0" brushRef="#br0" timeOffset="103443.08">9438 7274 85 0,'0'0'196'0,"0"0"-12"0,0 0-8 15,0 0-9-15,-36-6-7 0,36 6-7 0,-22 2-13 16,12-1-9-16,-4 2-9 0,1-1-10 0,1 3-12 0,1 0-8 15,2-3-10-15,-4 2-6 0,3 2-5 0,1-2-9 16,1 3-2-16,8-7-9 0,-18 9-8 16,15-2-3-16,-3 1-4 0,6-8-4 0,-10 12-1 15,8-5-1-15,2-7-7 0,-4 17-1 0,4-17 0 16,3 14-4-16,-3-14 0 0,6 14-1 0,-3-7-3 0,3 0-1 16,1-2 0-16,-1 1-2 0,2 0-2 0,-8-6 2 15,16 8-5-15,-8-2 1 0,-8-6-1 0,13 7-1 16,-6-3-3-16,-7-4 0 0,9 7 2 0,-3-1-3 15,-6-6 2-15,8 8-1 0,-8-8-3 0,4 12 2 16,-4-12 3-16,2 12 4 0,-2-12 9 0,-3 14 1 16,3-14-1-16,-6 14 4 0,0-7-1 0,-2 0 1 15,-1 3-4-15,2-3-3 0,-2 2-3 0,2-1 2 16,-2 0-3-16,3 0 0 0,-5-1 2 0,5 2-1 16,0-1-4-16,-1-1 1 0,1 0-6 0,6-7-10 0,-6 12-5 15,6-12-7-15,0 14-2 0,0-14-7 16,3 15-6-16,3-8-8 0,3-1 5 0,-9-6-1 0,13 11 2 15,-2-7 1-15,2 3 4 0,-4-2 2 0,3-1 3 16,-2 1 6-16,1-3-4 0,-5 3 4 0,-6-5 3 16,16 7 6-16,-7-4 6 0,-4 4 9 0,-5-7 8 15,12 7 3-15,-8-2 10 0,2 1 3 0,-6-6 4 16,9 15 0-16,-8-5 4 0,4 0 0 0,-5 0-3 16,1 4-1-16,-1-3 1 0,0 2-6 0,0 2 0 15,3 0-5-15,-3-2 3 0,-3 0-3 0,2 1-6 16,1 1 0-16,-2-5-8 0,2 2-20 0,0-12-15 15,-3 19-21-15,3-8-19 0,0-11-7 0,5 14-15 0,-5-4-15 16,4-2-31-16,-4-8-14 0,6 10-23 16,-6-10-155-16,9 3-354 0,-9-3 156 0</inkml:trace>
          <inkml:trace contextRef="#ctx0" brushRef="#br0" timeOffset="103752.12">9741 7498 22 0,'7'14'217'0,"-7"-14"-14"0,-3 14-8 15,6-4-8-15,-3-10-9 0,2 23-6 0,-1-10-8 16,2 5-5-16,-3-2-11 0,2-1-8 0,-1 3-13 15,4-3-5-15,-2 2-10 0,1-1-6 0,-1 1-9 16,2-1-11-16,-4-3-10 0,2 3-4 0,3 1-8 16,-3-5-3-16,-1 6-10 0,2-6-2 0,1 4-5 15,-2-1-1-15,-2-4-10 0,2-3-15 0,-1 2-22 16,-2-10-23-16,0 21-27 0,1-11-25 0,-1-10-21 16,-1 17-30-16,1-17-35 0,0 9-68 0,0-9-126 0,0 0-390 15,0 0 173-15</inkml:trace>
          <inkml:trace contextRef="#ctx0" brushRef="#br0" timeOffset="104208.36">10044 7535 8 0,'16'-7'161'0,"-1"1"-12"16,-2 1-13-16,2 0-9 0,0 2-4 0,2-1-6 15,1 3-15-15,-2-2-1 0,2 0-7 0,-2 0-6 16,1 1-7-16,-1 0 0 0,-4 1-8 0,6 1-5 16,-5 0-2-16,2 0-5 0,-15 0-4 0,21 3-2 15,-13-1-7-15,-8-2-6 0,16 6 0 0,-9-3-2 16,-7-3-1-16,12 8-2 0,-9-3 5 0,-3-5 4 15,6 13 6-15,-4-6 8 0,-2-7-4 0,-2 20 3 0,2-20-2 16,-7 20 3-16,-1-11-3 0,1 4 0 16,-4 2-3-16,3-2 1 0,-4-1-6 0,-3 0-4 15,0 2-2-15,3-3-4 0,-5 2-2 0,4-1-9 0,0 0 3 16,1 0-2-16,-2 1-7 0,4-2-1 16,2-4 1-16,-4 3-2 0,6-3-4 0,0-2-1 0,6-5-2 15,-8 11 1-15,8-11-1 0,-6 9-2 0,6-9 1 16,0 0 2-16,0 0 0 0,7 15 0 0,2-12-3 15,-9-3-1-15,25 6 0 0,-10-4-3 0,2 0 3 16,2-1-1-16,0 2-22 0,-1-3-20 0,8 1-25 16,1-1-33-16,-2 1-28 0,2-1-27 0,-2-1-45 15,0 0-240-15,2-5-464 0,-1-2 205 0</inkml:trace>
          <inkml:trace contextRef="#ctx0" brushRef="#br0" timeOffset="104384.33">10825 7777 19 0,'2'11'206'16,"-2"-11"-3"-16,4 12-9 0,-4-12 0 0,2 16-13 0,1-5-19 15,-6 1-16-15,6 6-13 0,-6-1-11 0,3 1-13 16,-2 0-8-16,-2 6-10 0,-1 0-12 16,-4-2-3-16,0 2-22 0,0 1-39 0,-7 0-46 0,-5 5-37 15,6-10-54-15,-7 3-189 0,1-4-337 0,4 1 150 16</inkml:trace>
        </inkml:traceGroup>
        <inkml:traceGroup>
          <inkml:annotationXML>
            <emma:emma xmlns:emma="http://www.w3.org/2003/04/emma" version="1.0">
              <emma:interpretation id="{71C5E89D-8589-4D21-AD99-B7EA40B3B78E}" emma:medium="tactile" emma:mode="ink">
                <msink:context xmlns:msink="http://schemas.microsoft.com/ink/2010/main" type="inkWord" rotatedBoundingBox="12966,7978 17450,7944 17457,8783 12972,8817"/>
              </emma:interpretation>
            </emma:emma>
          </inkml:annotationXML>
          <inkml:trace contextRef="#ctx0" brushRef="#br0" timeOffset="107340.43">14136 7682 84 0,'12'-2'261'16,"3"0"-18"-16,3 0-17 0,9-3-15 0,-1 3-20 16,3-2-16-16,1 4-20 0,-2-3-16 0,3 3-13 15,-4 0-9-15,1 0-13 0,-1 0-12 0,5 1-12 16,-7-1-3-16,-6 0-13 0,2 3-19 0,-6 0-22 15,0-2-24-15,-3 0-20 0,0 0-20 0,-12-1-18 16,15 4-21-16,-15-4-23 0,7 4-27 0,-7-4-200 16,0 0-357-16,0 0 158 0</inkml:trace>
          <inkml:trace contextRef="#ctx0" brushRef="#br0" timeOffset="107543.34">14396 7544 75 0,'0'0'235'0,"0"0"-16"0,-14 10-16 16,14-10-14-16,-7 12-6 0,5-6-9 0,-2 4-15 15,4-10-6-15,-8 24-17 0,7-13-10 0,-1 4-12 16,-1 0-14-16,2 1-10 0,1-1-4 0,0 1-12 16,1-1-3-16,-1 1-9 0,3 1-2 0,-1-3-10 0,2-1-1 15,-1 2-9-15,3-3-22 0,-6-2-26 16,2-1-25-16,2 3-30 0,-2-2-19 0,4 0-32 15,0-3-25-15,1 0-42 0,0-5-160 0,-7-2-370 0,20 1 163 16</inkml:trace>
          <inkml:trace contextRef="#ctx0" brushRef="#br0" timeOffset="107917.93">14812 7585 62 0,'0'0'205'0,"0"0"-11"0,0 0-16 0,0 0-11 16,10 18-9-16,-8-7-9 0,1-1-6 0,3 4 0 16,-4-1-16-16,1 1-8 0,2 1-8 0,1-1-7 15,-2-1-5-15,2 0-6 0,-1-2-5 0,-1-4-9 16,-1 4-6-16,2-1-8 0,-2 1-4 0,1-4-5 0,-1 4-6 16,2-4-4-16,-5-7-1 0,4 7 1 15,-4-7 6-15,3 11 14 0,-3-11 1 0,0 0 16 16,0 0-8-16,0 0-3 0,0 0-10 0,0 0-5 15,0 0-6-15,0 0-7 0,6-29-3 0,-1 18 0 0,-2-4-6 16,-2 1-4-16,5-2-3 0,-2 0-7 0,5-6 0 16,3 2-2-16,-4 2-1 0,8-2 2 0,-2 2-6 15,-1 0 2-15,3 0-6 0,-4 2-1 0,3 6-8 16,-1-2-13-16,2 2-16 0,-2 1-16 0,0 3-21 16,1 1-25-16,-1 0-20 0,2 2-30 0,-2 3-21 15,-4 0-9-15,-10 0-48 0,25-1-212 0,-8-2-466 16,-2 3 207-16</inkml:trace>
          <inkml:trace contextRef="#ctx0" brushRef="#br0" timeOffset="108155.35">15592 7338 28 0,'0'0'244'0,"0"0"-12"0,0 0-14 0,0 0-14 15,-24 20-11-15,15-11-8 0,3 6-6 0,-5 0-8 16,5 2-10-16,-3 4-14 0,1 0-15 0,-1 2-8 16,1 0-13-16,1 1-5 0,2 0-13 0,1-2-3 15,-1-1-14-15,-1 2-5 0,3 0-4 0,0 0-13 16,2-5 1-16,1 2-4 0,1 0-7 16,2 3-3-16,0-6-7 0,5 1 0 0,-2 0-15 0,6 1-26 15,-3-3-24-15,4-3-26 0,-1 4-39 0,3 1-38 16,4-3-54-16,1 1-68 0,-7-9-144 0,3 6-432 15,7-2 191-15</inkml:trace>
          <inkml:trace contextRef="#ctx0" brushRef="#br0" timeOffset="108928.19">15885 7401 3 0,'0'0'225'0,"5"-10"-12"0,-5 10-13 16,0 0-11-16,3-16-5 0,-3 16-9 0,4-8-9 15,-4 8-12-15,0 0-11 0,8-7-11 16,-8 7-16-16,0 0-14 0,0 0-5 0,0 0-6 0,0 0-4 16,0 0-3-16,13 16-7 0,-11-5 0 0,2 3 0 15,-2-1-2-15,-1 2 0 0,2 2-5 0,-1-3 1 16,-2 4-6-16,0-3-6 0,-2 2-11 0,2-1 2 15,0 1-4-15,-3-1-6 0,2-1 1 0,-1-1-5 16,4 1-3-16,-4-2-1 0,2-2-7 0,0 1 1 0,0 1-1 16,0-13-3-16,0 18-5 0,0-18 2 15,3 17 0-15,2-14-1 0,-5-3-1 0,7 12 0 16,-1-7-2-16,2 1-1 0,2-1 3 0,-1-3-3 0,-9-2 0 16,25 5 0-16,-10-5-3 0,3 0-1 0,-3 0 3 15,3 2-5-15,-2-5-2 0,2 1-5 0,-1-2-19 16,-1 0-16-16,-1 2-21 0,0-3-25 0,1 2-26 15,-1-1-23-15,0-2-25 0,-3-1-31 0,1-4-30 16,-5 5-236-16,-2-5-486 0,0-1 215 0</inkml:trace>
          <inkml:trace contextRef="#ctx0" brushRef="#br0" timeOffset="109175.98">16215 7493 110 0,'0'0'261'0,"0"0"-7"0,0 0-15 15,-3-13-17-15,3 13-27 0,0 0-21 0,0 0-17 0,0 0-16 16,0 0-12-16,0 0-11 0,0 0-5 0,0 0 3 16,3 41-7-16,-3-27-3 0,2 2-5 15,-1 0-6-15,-1 2-4 0,1 0-7 0,-2 3-9 0,1-4-8 16,0 7-3-16,0-6-7 0,0 0-9 0,-1 1 2 16,-1-1-10-16,2-2-1 0,2 3 0 15,-2-3-2-15,0 0-7 0,0 1-4 0,-2-2-16 0,2-1-17 16,-3-3-25-16,3 2-21 0,-1-2-23 0,1-11-32 15,0 24-21-15,0-17-25 0,0-7-32 0,1 11-56 16,-1-11-160-16,0 0-435 0,16 0 192 0</inkml:trace>
          <inkml:trace contextRef="#ctx0" brushRef="#br0" timeOffset="105595.97">11771 7267 219 0,'1'-13'224'0,"-1"-1"-6"16,0 0-13-16,2 1-16 0,-2 13-7 0,1-18-16 0,2 11-10 15,-3 7-15-15,8-18-14 0,-2 11-14 0,0 1-12 16,4 2-11-16,2-1-8 0,3-2-7 0,1 6-8 16,1 0-9-16,1 2-5 0,-1 3-7 0,1 0-4 15,5 0-5-15,-2 4 1 0,-5 3-7 0,6 0-1 16,-1 1-3-16,-1 2-1 0,-5-1 0 16,-4-1-1-16,4 9-4 0,-3-8 1 0,-4 2-2 0,-2 1 3 15,0-2-1-15,-3-1 4 0,-3 2 5 0,-3 0 7 16,-2-1-3-16,-4-1-1 0,-4 3-2 0,-4 0-1 15,-2 1-7-15,-2-2 2 0,-1-2-1 0,2 1-5 0,-3-3-1 16,5 0-11-16,0-2-14 0,0-1-16 16,3-1-22-16,2 2-18 0,-1-2-19 0,7-2-29 0,-4-1-13 15,11-4-25-15,-10 13-22 0,10-13-53 0,0 0-154 16,0 0-409-16,0 0 180 0</inkml:trace>
          <inkml:trace contextRef="#ctx0" brushRef="#br0" timeOffset="105249.5">11789 7340 95 0,'4'-12'262'16,"-4"12"-20"-16,0 0-25 0,0 0-21 0,0 0-21 0,0 0-17 16,0 0-1-16,0 0-2 0,0 0-1 0,8 30-12 15,-8-18-3-15,1 5-3 0,-2 1-10 0,1-1-4 16,-2 7-6-16,1 0-14 0,-2-3-4 0,3 3-9 15,0-3-8-15,-2 2-11 0,7 0-5 0,-5-2-7 16,1 3 0-16,-1-6-6 0,0 0-8 0,0-1-2 16,0 0 0-16,0 0-6 0,0 2-3 0,2-3-15 15,-2 1-19-15,0-5-15 0,0 0-20 0,0 3-29 16,0-15-20-16,-2 21-16 0,1-14-20 0,-4 3-23 16,1-2-25-16,4-8-18 0,-8 11-55 0,8-11-144 15,-13 2-418-15,13-2 185 0</inkml:trace>
          <inkml:trace contextRef="#ctx0" brushRef="#br0" timeOffset="105905.29">12498 7274 199 0,'0'0'193'0,"0"0"-3"0,0 0-11 16,-20 22-10-16,14-8 0 0,-2-1-5 0,1 4-6 15,1-2-11-15,0 4-1 0,-2 1-6 0,5 3-12 16,-1 2-3-16,2-4-8 0,4 4-5 0,-1-3-7 0,5 4-4 16,-4-3-5-16,4-3-8 0,0 4-7 0,0-10-4 15,4 4-8-15,-2-1-7 0,-1 0-5 16,1-4 0-16,-1 2-9 0,3-5-3 0,-1 3-3 0,3-2-5 16,-4-4-6-16,-1-1-3 0,4 1-23 0,-7 0-26 15,5-5-27-15,-1 5-27 0,-8-7-21 0,8 7-30 16,-2-3-28-16,-6-4-64 0,0 0-221 0,0 0-473 15,20-12 210-15</inkml:trace>
          <inkml:trace contextRef="#ctx0" brushRef="#br0" timeOffset="106490.36">12912 7282 143 0,'0'0'217'0,"0"0"-20"16,0 0-22-16,0 0-17 0,0 0-12 0,0 0-6 16,0 0 2-16,0 0-5 0,-11 30-4 0,8-21-3 15,-1 8-5-15,-1-6-6 0,-1 7-2 0,2-2-7 16,-2-1-6-16,0 1-14 0,1-2-8 0,-1 4-3 16,2-5-2-16,-1 2-9 0,4-1-6 0,-5 0-5 15,5-4-5-15,-4 0-3 0,1 0-3 0,4-10-7 0,-3 19 0 16,3-19-10-16,-6 11 3 0,4-5-6 0,2-6 1 15,0 0 0-15,2 18-1 0,-2-18-4 16,6 7 0-16,-6-7-2 0,15 5-3 0,-4-4 1 16,4 3-3-16,3-1-1 0,2-1-6 0,-1-2-13 0,-1 0-14 15,7-2-24-15,-7 2-23 0,2-3-24 16,0 3-17-16,-2-4-22 0,0 2-28 0,0-3-24 0,0-1-41 16,-9 2-165-16,4-6-418 0,-1 2 186 0</inkml:trace>
          <inkml:trace contextRef="#ctx0" brushRef="#br0" timeOffset="106719.33">13173 7411 221 0,'0'0'207'0,"0"0"-21"0,0 0-8 0,0 0-10 16,0 0-10-16,0 0-7 0,-14 35-14 0,14-21-5 15,0 3-11-15,-1-1-7 0,-4 1-13 0,7 6-5 16,-5 1-11-16,3-3-6 0,-2 0-8 15,2 3-9-15,0-6-4 0,-3 6-4 0,2-7-6 0,-1-2-1 16,2 1-10-16,-3-1 0 0,3 0-18 0,-1-2-21 0,1 0-21 16,0-2-17-16,0-11-18 0,0 16-24 0,1-7-12 15,-1-9-32-15,0 0-26 0,6 11-180 0,-6-11-360 16,0 0 160-16</inkml:trace>
          <inkml:trace contextRef="#ctx0" brushRef="#br0" timeOffset="107080.35">13565 7118 98 0,'0'0'194'16,"0"0"-9"-16,10 26-17 0,-7-14 0 0,2 5-7 15,1 5 5-15,0 4-11 0,-2 0-9 0,7 9-7 0,-2 0-7 16,-4-7-7-16,3 9-8 0,-1-1-5 0,-2-7-8 16,2 8-7-16,-2-11-8 0,-2 1-8 0,1 0-5 15,1-1-6-15,-4 0-9 0,2-2-5 0,-3-1 0 16,-3 1-5-16,2-2-8 0,-4 1-2 0,-1-4-3 15,0-1-3-15,-1-3-2 0,-1-1-19 0,2 1-21 16,-1-1-21-16,0-1-27 0,-5 1-24 16,4-4-27-16,2 5-24 0,2-6-30 0,-2-3-40 0,6-6-175 15,-5 9-406-15,5-9 181 0</inkml:trace>
        </inkml:traceGroup>
        <inkml:traceGroup>
          <inkml:annotationXML>
            <emma:emma xmlns:emma="http://www.w3.org/2003/04/emma" version="1.0">
              <emma:interpretation id="{BCCE57BA-5BA6-42A7-A04F-44E36C892C6A}" emma:medium="tactile" emma:mode="ink">
                <msink:context xmlns:msink="http://schemas.microsoft.com/ink/2010/main" type="inkWord" rotatedBoundingBox="17908,7900 20069,7883 20076,8776 17915,8792"/>
              </emma:interpretation>
            </emma:emma>
          </inkml:annotationXML>
          <inkml:trace contextRef="#ctx0" brushRef="#br0" timeOffset="109401.72">16709 7680 261 0,'10'-4'268'16,"5"-3"-20"-16,1 1-18 0,2 2-21 0,0-3-14 0,11 2-18 16,-3-1-20-16,1 3-14 0,0-3-13 0,0 2-11 15,-6 3-15-15,4-2-8 0,-5 3-11 0,8-3-16 16,-3 3-23-16,-5 0-26 0,-1 0-26 0,-1 0-31 16,-3-1-19-16,-6 2-21 0,-9-1-32 0,19 0-29 15,-8 0-37-15,-11 0-152 0,0 0-353 0,15-5 156 16</inkml:trace>
          <inkml:trace contextRef="#ctx0" brushRef="#br0" timeOffset="109690.2">17323 7411 172 0,'0'0'226'0,"0"0"-24"0,0 0-16 0,0 0-8 0,0 0-8 16,0 0-7-16,0 0-4 0,-12 35-6 0,8-28-9 16,2 2-10-16,-2 3-4 0,1 0-13 0,-2 3-2 15,2-1-8-15,0-1-9 0,3-1-10 0,-1 2-5 16,-1-4-9-16,2-10-3 0,2 19-8 0,-2-9-3 16,4 0-5-16,2 1-4 0,-1-2-4 0,1 0-2 15,4-1-6-15,1 3-4 0,4-3-1 0,-2-1-4 16,2-1 0-16,0 0-9 0,1-1-20 15,1 2-22-15,-3-3-24 0,4-1-21 0,-3 1-26 0,2-4-19 16,-1 0-19-16,2-4-28 0,-3 1-48 0,1-4-203 16,-2-2-443-16,-4 0 196 0</inkml:trace>
          <inkml:trace contextRef="#ctx0" brushRef="#br0" timeOffset="109907.31">17651 7505 36 0,'0'0'229'16,"0"0"-24"-16,0 0-19 0,0 0-20 0,0 0-17 0,0 0-3 15,0 0-6-15,0 0-5 0,0 0-6 0,0 0-3 16,-1 36 8-16,-1-23-13 0,2 0-5 0,0 3-7 16,-4-2-7-16,4 3-8 0,0-1-7 0,-2 1-11 15,2-1-3-15,0 3-7 0,-3-4-9 0,2 2-4 16,1 1-4-16,0-1-6 0,0-2-3 0,0-1-5 16,0-3 1-16,0 2-12 0,4-2-24 0,-4-11-19 15,2 18-24-15,2-9-23 0,-2 1-24 0,4 1-20 16,0-4-20-16,1-1-35 0,2-1-54 0,3-5-135 15,-3 2-383-15,7 3 170 0</inkml:trace>
          <inkml:trace contextRef="#ctx0" brushRef="#br0" timeOffset="110630.35">18087 7153 135 0,'0'0'189'16,"0"0"-6"-16,0 0-4 0,0 0-13 0,0 0-11 16,0 0-9-16,0 0-10 0,0 0-13 0,0 0-9 15,0 0-10-15,0 0-9 0,0 0-8 0,0 0-6 16,0 0-8-16,0 0-1 0,0 0-2 0,38 14-5 16,-27-6-4-16,2 0 0 0,-1 0-5 0,2 6-2 15,-1-4-1-15,7 8 2 0,-6-1-3 0,3 1-2 16,-1 2-1-16,-4 2-3 0,6 1 0 0,-3 0-3 15,-3 1-3-15,-2 2-2 0,1 0-1 0,-5 2-1 0,0 0 6 16,-3-1-4-16,-2-2 0 0,-1 2-6 0,-1-1 0 16,-8 1 4-16,-2-2-10 0,1-1 1 0,-2 0-4 15,0-4 1-15,0 2 0 0,2-1-2 16,-1-3-5-16,-1 1-20 0,2-4-16 0,-1 1-30 16,4-3-27-16,-1 0-25 0,1 0-29 0,1-1-30 0,2-2-40 15,4-10-233-15,-3 11-467 0,3-11 207 0</inkml:trace>
          <inkml:trace contextRef="#ctx0" brushRef="#br0" timeOffset="111635.34">18676 7047 212 0,'0'0'209'16,"0"0"-22"-16,0 0-7 0,0 0-15 0,0 0-12 15,0 0-11-15,0 0-11 0,0 0-11 0,0 0-12 16,0 0-12-16,0 0-7 0,0 0-11 0,0 0-6 16,0 0-6-16,0 0-5 0,24-9-5 15,-24 9-5-15,12 0-7 0,-12 0-3 0,0 0-4 0,17 2-3 0,-17-2-2 16,14 1-7-16,-7 3-1 0,-7-4-5 15,12 7 1-15,-12-7-3 0,9 8-5 0,-1-4 3 16,-8-4-4-16,10 8-1 0,-10-8-3 0,9 12 3 0,-4-7-2 16,-5-5 3-16,6 13 6 0,-6-13 2 0,0 9 2 15,0-9 1-15,1 14 0 0,-1-14 5 0,-1 11 2 16,1-11 1-16,-9 13 0 0,9-13 1 0,-9 14-3 16,3-10 0-16,-2 4-4 0,8-8 1 0,-10 13-3 15,2-10-1-15,2 4-3 0,6-7-1 0,-13 10-4 16,10-4 0-16,3-6 0 0,-10 12-1 0,7-6-3 15,3-6-1-15,-6 8 3 0,6-8-6 0,0 14 1 16,0-14 0-16,0 0-1 0,0 14 2 0,0-14 1 16,9 14 3-16,-5-8-4 0,3 2-1 0,1-2-2 0,-1 2 2 15,2-1-1-15,2-1 4 0,-4 1-4 16,2 1 3-16,0-5-3 0,2 4 5 0,-4-3-3 16,2 2 5-16,-2 1 0 0,-7-7-1 0,14 5 1 0,-10 0-1 15,-4-5-4-15,12 7 1 0,-12-7 3 0,6 8-4 16,-6-8 2-16,0 0 5 0,0 0-3 0,-3 15 9 15,3-15 3-15,0 0-1 0,-12 17-3 0,8-11 2 16,-7 1-2-16,4-4-2 0,-1 6-1 0,1-3-4 16,0 1 0-16,-4 3 2 0,4-6-3 0,-1 2 0 15,1 0-3-15,1 1-2 0,6-7 1 0,-12 12 0 16,7-5-3-16,5-7 3 0,-7 14-1 0,5-7 1 16,2-7-5-16,-1 13 0 0,1-13 0 0,0 15 5 15,0-15-7-15,6 16 6 0,-5-10 1 0,2 3-6 16,-3-9-1-16,9 14 3 0,-6-6-1 0,2 1 2 15,1 0-2-15,-3-2-4 0,-3-7 0 0,4 15 3 0,-1-6-2 16,2-1 2-16,-4 1-3 0,-1-9-4 16,2 17 6-16,-2-7 1 0,3 1-3 0,-3-11 5 15,-3 24-3-15,1-15 3 0,1 0-6 0,-1 8-11 0,-1-4-17 16,-3 2-15-16,5 0-12 0,-1-3-12 0,-4 3-20 16,0-1-22-16,5-7-22 0,-5 6-33 0,4-2-23 15,-1 1-47-15,3-12-173 0,-1 16-444 0,1-6 197 16</inkml:trace>
        </inkml:traceGroup>
        <inkml:traceGroup>
          <inkml:annotationXML>
            <emma:emma xmlns:emma="http://www.w3.org/2003/04/emma" version="1.0">
              <emma:interpretation id="{AA49AB96-E393-4852-ACFF-B3B3F879CFC0}" emma:medium="tactile" emma:mode="ink">
                <msink:context xmlns:msink="http://schemas.microsoft.com/ink/2010/main" type="inkWord" rotatedBoundingBox="20866,7801 22903,7786 22907,8323 20870,8338"/>
              </emma:interpretation>
            </emma:emma>
          </inkml:annotationXML>
          <inkml:trace contextRef="#ctx0" brushRef="#br0" timeOffset="112562.89">19666 7435 184 0,'0'0'226'16,"0"0"-11"-16,0 0-16 0,0 0-15 0,39 0-16 15,-23 0-12-15,10 0-13 0,-1 0-15 0,-3 0-14 16,4 1-10-16,1-1-12 0,-1 1-8 0,0-1-12 15,-4 1-7-15,6 3-15 0,-11-4-24 0,1 5-29 16,-2-4-37-16,-2 0-43 0,-2 3-49 0,-2-2-194 0,-10-2-352 16,15 0 156-16</inkml:trace>
          <inkml:trace contextRef="#ctx0" brushRef="#br0" timeOffset="112353.96">19751 7188 30 0,'0'0'262'0,"0"0"-16"16,0 0-17-16,0 0-10 0,-9-5-19 0,9 5-12 16,0 0-16-16,0 0-14 0,0 0-18 0,0 0-11 15,0 0-5-15,0 0-8 0,0 0-13 0,30-5-1 16,-30 5-9-16,21 2-2 0,-9 0-10 0,3-2-2 16,0 1-8-16,1 0-6 0,0 3-11 0,2-4 3 15,0 0-12-15,-3 3 0 0,5-3-5 0,-6 3-4 16,4-3 0-16,-3 0-7 0,-1 0-1 0,1 1-3 15,-2-1-2-15,-1 0-6 0,-12 0 3 0,24 0-3 16,-17 0-3-16,-7 0-1 0,20 0-1 0,-20 0 0 0,13 0-8 16,-13 0-17-16,0 0-19 0,13 0-23 0,-13 0-32 15,0 0-18-15,9 4-11 0,-9-4-32 0,0 0-24 16,0 0-44-16,0 0-198 0,0 0-448 0,-32 15 199 16</inkml:trace>
          <inkml:trace contextRef="#ctx0" brushRef="#br0" timeOffset="123097.9">20595 7052 30 0,'2'-14'231'0,"-2"14"-11"0,4-7-10 0,-4 7-10 16,0 0-10-16,0 0-11 0,0 0-9 0,2-15-14 0,-2 15-10 15,0 0-11-15,0 0-17 0,6-6-8 0,-6 6-12 16,0 0-8-16,0 0-5 0,0 0-4 16,0 0-2-16,21 17 0 0,-17-6-3 0,2-2-3 0,0 2 0 15,-2 6-3-15,2-6-5 0,0 5-1 16,0 0-1-16,0 1-4 0,-3-1-8 0,2 3 5 16,-4-5-3-16,2 4-5 0,-1-1-8 0,1 3 2 0,0-4-6 15,-2 0-3-15,-1 0-7 0,2-2 1 0,1 2-5 16,-3-3-1-16,0 0-1 0,0-1-2 0,1 2 4 15,1-3-9-15,1 2-2 0,-2-5-16 0,-1-8-14 16,0 17-19-16,2-7-18 0,-2-10-22 0,0 14-17 16,0-14-25-16,0 18-15 0,0-18-32 0,0 14-26 15,0-14-40-15,-2 10-192 0,2-10-461 0,0 0 203 16</inkml:trace>
          <inkml:trace contextRef="#ctx0" brushRef="#br0" timeOffset="123688.34">21026 7151 95 0,'0'0'209'0,"0"0"-17"15,0 0-21-15,0 0-11 0,2-16-13 0,-2 16-12 16,4-10-14-16,-4 10-12 0,8-11-8 0,-8 11-10 16,15-12-7-16,-5 4-7 0,-1-2-9 0,7 1-1 15,-5-3-7-15,7 2-9 0,4-3-7 0,0 0 2 16,-1 3-1-16,3-1-8 0,0 1-2 0,-2 3-4 16,2-4-1-16,-1 1-1 0,-4 6-3 0,0-3 1 0,-1 4-1 15,-1-2 0-15,1 3-2 0,-3-1-1 0,-4 3-3 16,1-1 0-16,-12 1-5 0,21-2 1 15,-21 2-3-15,14 3 0 0,-14-3-1 0,13 10 2 0,-8 0-2 16,-4-3 8-16,4 5 3 0,-5 1 1 0,0 1 2 16,-5 3-1-16,1 0 3 0,1-1 1 0,-5 6-1 15,-4-2-1-15,5-2-2 0,-5 3 2 0,0 1-6 16,1-1 0-16,-5 1-1 0,3 2-1 0,-4 0-1 16,-1-4 0-16,0-2-3 0,4 0-2 0,-4-3 2 15,4 0-3-15,1-3-2 0,2 1 0 0,-1-4-1 16,0 0 1-16,4 2-4 0,-3-5 2 0,4 0-1 15,-1-1 1-15,8-5 0 0,-13 11 1 0,5-11 1 16,8 0-1-16,0 0-1 0,-13 7 0 0,13-7-2 16,0 0 4-16,0 0-5 0,0 0 3 0,0 0-5 0,0 0 2 15,0 0-6-15,0 0 2 0,16-32-3 16,-2 21 2-16,4 1-1 0,0 3 2 0,2-6-1 0,6 5 0 16,-2 0-4-16,2-4 2 0,1 5-2 0,3-1 5 15,-2 4-4-15,1-3 4 0,1 4-4 0,-4 0-2 16,1 1-4-16,-1 0-13 0,-5 2-12 0,-4 0-12 15,1 2-13-15,-6-2-18 0,3 0-12 0,-1 2-18 16,-2 1-11-16,-2 0-22 0,-10-3-21 0,13 7-214 16,-13-7-407-16,14 0 180 0</inkml:trace>
        </inkml:traceGroup>
      </inkml:traceGroup>
      <inkml:traceGroup>
        <inkml:annotationXML>
          <emma:emma xmlns:emma="http://www.w3.org/2003/04/emma" version="1.0">
            <emma:interpretation id="{DFE4AC93-27FC-42D4-99FA-C3FEA4DE8864}" emma:medium="tactile" emma:mode="ink">
              <msink:context xmlns:msink="http://schemas.microsoft.com/ink/2010/main" type="line" rotatedBoundingBox="13016,9032 18448,9109 18437,9932 13004,9855"/>
            </emma:interpretation>
          </emma:emma>
        </inkml:annotationXML>
        <inkml:traceGroup>
          <inkml:annotationXML>
            <emma:emma xmlns:emma="http://www.w3.org/2003/04/emma" version="1.0">
              <emma:interpretation id="{B3C91F8D-0FBB-437D-9192-7E31CCE5394F}" emma:medium="tactile" emma:mode="ink">
                <msink:context xmlns:msink="http://schemas.microsoft.com/ink/2010/main" type="inkWord" rotatedBoundingBox="13016,9032 14221,9049 14209,9872 13004,9855"/>
              </emma:interpretation>
            </emma:emma>
          </inkml:annotationXML>
          <inkml:trace contextRef="#ctx0" brushRef="#br0" timeOffset="119225.48">12303 8476 80 0,'0'0'142'0,"20"-1"-11"15,-7-1-4-15,2 2-6 0,0 0-12 0,1 0-8 0,-1 0-1 16,0 0-11-16,-2 2-10 0,4-2-9 16,-5 0-9-16,-12 0-3 0,22 1-5 0,-13 2-6 15,-9-3-16-15,18 2 7 0,-11 3 3 0,-7-5-3 0,14 2-3 16,-14-2-3-16,10 8 1 0,-10-8 4 0,8 7 2 15,-8-7 0-15,3 9-1 0,-3-9 2 16,-2 12-2-16,2-12 7 0,-3 17-5 0,-1-10 3 0,-1 4-2 16,5-11-5-16,-7 18 1 0,1-5 5 0,3-3 1 15,-3 4 2-15,0-3 3 0,-1 3 0 0,-4 0-4 16,7 0 1-16,-5-1-1 0,1 2 0 0,1-1-5 16,-1 0 2-16,2 3-8 0,0-2 1 0,-1-1-6 15,-1-1 1-15,2 4-2 0,0-6-2 0,1 3-2 16,-1-4-4-16,3 5 0 0,-3-4-2 0,0 2-4 15,3-3 3-15,-2 2-5 0,4-1 0 0,-4-2 1 0,5-9-3 16,-4 18-4-16,4-8-13 0,0-10-9 0,-5 18-13 16,1-12-14-16,4-6-12 0,-5 13-14 0,1-6-21 15,-2 0-12-15,6-7-14 0,-11 15-22 0,11-15-22 16,-7 3-184-16,7-3-373 0,-13 4 165 16</inkml:trace>
          <inkml:trace contextRef="#ctx0" brushRef="#br0" timeOffset="119490">12109 8802 27 0,'0'0'203'0,"0"0"-11"0,0 0-9 0,0 0-13 0,0 0-5 15,0 0-3-15,27 13-5 0,-11-13-9 0,10 0-6 16,1 2-8-16,4-4-10 0,9 0-9 0,1-1-13 16,-1 0-7-16,-9-1-14 0,-1 1-10 0,1 2-3 15,-2-3-13-15,-4 4-18 0,0-3-30 0,1 3-20 16,-11 0-37-16,-1 0-18 0,3-3-40 0,-17 3-34 16,18 0-202-16,-6-3-370 0,-12 3 163 0</inkml:trace>
          <inkml:trace contextRef="#ctx0" brushRef="#br0" timeOffset="118639.02">11818 8258 18 0,'0'0'85'16,"0"0"-5"-16,0 0-7 0,-7 5-7 0,7-5-9 16,0 0 4-16,0 0 1 0,0 0-5 0,0 0-8 15,0 0-1-15,0 0-5 0,0 0 4 0,27 7-4 16,-27-7 1-16,16 3-9 0,1-3 6 0,-4 0-5 15,6 3 4-15,4-3 3 0,4 0 7 0,4-4-6 16,-4 2 0-16,15 1 3 0,4-3 1 0,-3 2-17 16,5-3 20-16,-5 2-5 0,3-5 1 0,-2 6-10 15,2-4 1-15,-3-1 2 0,0 3-11 0,-2 2 7 0,-9-3-7 16,-2 1-10-16,1 2 6 0,-4-2-2 16,0 3-2-16,-1 1 0 0,-7-2-2 0,2 0-2 15,-2 0 0-15,-1 1-3 0,-2 1 0 0,1-2-2 0,-1 2-3 16,-1-1-1-16,0 2 0 0,-15-1-1 0,21-1-2 15,-12 1-2-15,-9 0 6 0,19 1-4 16,-10-1 0-16,-9 0 0 0,17 3-9 0,-8-3 4 0,-9 0-1 16,13 6 0-16,-3-5-1 0,-10-1-2 0,15 4-4 15,-7-2-3-15,-8-2 6 0,13 7-6 0,-5-5-6 16,-8-2-8-16,12 2-3 0,-12-2-9 0,13 3-2 16,-13-3-23-16,0 0 5 0,16 0-14 0,-16 0-7 15,0 0-18-15,0 0-130 0,0 0-244 0,0 0 107 16</inkml:trace>
        </inkml:traceGroup>
        <inkml:traceGroup>
          <inkml:annotationXML>
            <emma:emma xmlns:emma="http://www.w3.org/2003/04/emma" version="1.0">
              <emma:interpretation id="{1BB39620-272F-493B-8713-EB1E39E83C21}" emma:medium="tactile" emma:mode="ink">
                <msink:context xmlns:msink="http://schemas.microsoft.com/ink/2010/main" type="inkWord" rotatedBoundingBox="17238,9137 18448,9154 18439,9762 17229,9745"/>
              </emma:interpretation>
            </emma:emma>
          </inkml:annotationXML>
          <inkml:trace contextRef="#ctx0" brushRef="#br0" timeOffset="120823.34">16033 8367 25 0,'43'0'102'0,"-1"0"-6"0,3 0 1 0,3 0-6 16,-1 0 3-16,4 0-6 0,-2-4-11 0,-3 4-10 15,5-1 0-15,-5 0-6 0,1-4-7 0,-1 5 2 0,-3-3-9 16,2 0-10-16,0-1 2 0,-16 3 3 16,12-2-11-16,0-1-3 0,-11 2-5 0,2 2 8 15,0 0-11-15,-5 0 0 0,-1-1-2 0,-3-3 1 0,0 4-8 16,1-4 6-16,-5 2-1 0,-1 2-4 0,-2 0-5 16,-4-4 1-16,2 3-3 0,2 0 1 0,-2 0 1 15,-4-2 1-15,-10 3-6 0,19-3 5 0,-8 2-2 16,-11 1 3-16,15-3-5 0,-15 3 0 0,13-1-6 15,-13 1-3-15,0 0-4 0,0 0-6 0,0 0 3 16,12 4-32-16,-12-4 14 0,0 0-18 0,0 0-20 16,0 0-44-16,0 0-71 0,-25 14-198 0,10-12 87 15</inkml:trace>
          <inkml:trace contextRef="#ctx0" brushRef="#br0" timeOffset="121240.53">16570 8681 113 0,'0'0'191'15,"-7"11"-9"-15,2-1-16 0,1-3-10 0,-2 0-13 16,0 4-17-16,1-3-7 0,2 3-9 0,-1 1-19 15,1 1 0-15,0 2-6 0,1-5-23 0,1 2 12 16,-2 3-7-16,3-5-5 0,0-10-8 0,6 20-6 16,0-10 0-16,-2-3-1 0,2 0-4 0,3-1 5 15,3 1-3-15,3-1-1 0,0-1 0 0,4-2-6 16,1 0-1-16,5-3-5 0,-4 1-1 0,4-2-4 16,-5 0-2-16,-1-4-2 0,0-1 1 0,2 1-6 0,-1-2 2 15,-5 0-3-15,2-4-1 0,0-1-1 0,-4 1-3 16,-2 0 2-16,-1-1 1 0,1-1-2 15,-5-1-3-15,-3-1 2 0,-3 3-4 0,-2-2-2 0,2 14-1 16,-7-22 1-16,-4 9-3 0,1 2-4 0,-7 1-5 16,1 0-7-16,-3 3-6 0,-5 1-4 0,-3 1-6 15,3-1-14-15,-3 6-9 0,-3 0-7 0,3 2-27 16,1 2 6-16,-1 0-22 0,4 3-16 0,-2-1-20 16,6-1-182-16,-5-2-346 0,4 4 153 0</inkml:trace>
        </inkml:traceGroup>
      </inkml:traceGroup>
    </inkml:traceGroup>
  </inkml:traceGroup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5:59:22.08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4B71FB5-A33B-447A-BE7F-8D63CB872FC7}" emma:medium="tactile" emma:mode="ink">
          <msink:context xmlns:msink="http://schemas.microsoft.com/ink/2010/main" type="writingRegion" rotatedBoundingBox="17155,6711 18687,6711 18687,7322 17155,7322"/>
        </emma:interpretation>
      </emma:emma>
    </inkml:annotationXML>
    <inkml:traceGroup>
      <inkml:annotationXML>
        <emma:emma xmlns:emma="http://www.w3.org/2003/04/emma" version="1.0">
          <emma:interpretation id="{A3A5F642-5DD2-4EA6-B468-66B1AF25AC7E}" emma:medium="tactile" emma:mode="ink">
            <msink:context xmlns:msink="http://schemas.microsoft.com/ink/2010/main" type="paragraph" rotatedBoundingBox="17155,6711 18687,6711 18687,7322 17155,73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C8B8275-34C9-46C8-B843-EC64FD87C18D}" emma:medium="tactile" emma:mode="ink">
              <msink:context xmlns:msink="http://schemas.microsoft.com/ink/2010/main" type="line" rotatedBoundingBox="17155,6711 18687,6711 18687,7322 17155,7322"/>
            </emma:interpretation>
          </emma:emma>
        </inkml:annotationXML>
        <inkml:traceGroup>
          <inkml:annotationXML>
            <emma:emma xmlns:emma="http://www.w3.org/2003/04/emma" version="1.0">
              <emma:interpretation id="{6AB34F9D-555C-4BD7-A604-47E353A161F1}" emma:medium="tactile" emma:mode="ink">
                <msink:context xmlns:msink="http://schemas.microsoft.com/ink/2010/main" type="inkWord" rotatedBoundingBox="17155,6711 18687,6711 18687,7322 17155,7322"/>
              </emma:interpretation>
            </emma:emma>
          </inkml:annotationXML>
          <inkml:trace contextRef="#ctx0" brushRef="#br0">15951 6008 36 0,'0'0'137'0,"0"0"-4"16,0 0-9-16,25 3-13 0,-25-3-3 0,0 0-12 15,21-7-8-15,-21 7-2 0,20-4-5 0,-10 4-14 16,8 0 0-16,1 0-8 0,1 0-2 16,7-2-8-16,4 2 9 0,-1 0-5 0,13-2-10 0,3 2-2 15,-1 0-4-15,6-2-3 0,-1 4-6 0,1-4 1 16,4 2-5-16,-4-4-4 0,1 3 4 0,2 0-1 15,-5 0-9-15,0-6-1 0,2 4 0 0,-2-1-4 16,2-3-1-16,-5 4 0 0,5-4 4 0,-2 3-2 16,-3-1 0-16,1 0-1 0,-10-5-4 0,2 2 1 15,-10 5-3-15,0-3 3 0,-4-3-1 0,1 6 0 16,-9-1-10-16,3-2 2 0,-4 3 10 0,1-2-6 16,-4 2 6-16,-3 1-6 0,-1-1 0 0,-9 3 5 0,18-4-3 15,-18 4-6-15,14-1-12 0,-14 1-6 16,6-8-9-16,-6 8-7 0,0 0-5 0,0 0-17 0,0 0 1 15,0 0-21-15,0 0-22 0,0 0-136 0,0 0-257 16,-38 18 113-16</inkml:trace>
          <inkml:trace contextRef="#ctx0" brushRef="#br0" timeOffset="627.47">16661 6318 104 0,'27'-18'146'0,"-27"18"-5"0,21-8-21 16,-6 0 0-16,1 4-13 0,-1-3-10 0,4 2-7 15,-1-2-6-15,0-1 0 0,1 1-5 0,-1 3-7 16,-3 0-1-16,3 0-7 0,-3 0 0 0,-1 2 2 16,-4-2-8-16,0 2-6 0,-10 2-3 0,17-3-3 15,-17 3-7-15,13-2-2 0,-13 2-5 0,0 0-4 16,0 0-9-16,15 5 9 0,-15-5-2 0,5 8-1 16,-5-8 0-16,0 0 0 0,-11 23-4 0,11-23-1 15,-10 17-1-15,1-3 1 0,0-3-6 0,-3 2 4 16,0-2-2-16,-1 1-2 0,-2-1-1 0,0 1 3 15,-2 1-5-15,2-2-1 0,-5 2-1 0,0 0-3 16,2-2-1-16,3-3 2 0,-3 2-1 0,5-5 2 0,0 4-2 16,2-5 3-16,1 2 1 0,2-3-5 0,8-3-5 15,-15 6 1-15,15-6 3 0,-12 6 2 16,12-6-5-16,-9 3 5 0,9-3 3 0,0 0-3 0,0 0-10 16,0 0 14-16,0 0-4 0,0 0-2 0,0 0-3 15,0 0 2-15,0 0-1 0,27-29-4 0,-13 23-4 16,1 0 5-16,3-1 2 0,-4 0-1 0,4 2-1 15,-1-1-1-15,1 0 0 0,1-1 3 0,-3 3-5 16,2 1 4-16,2-2 1 0,-4 2-2 0,4 0 0 16,-4 3-1-16,-1 0 3 0,-15 0 0 0,19 6-5 15,-10-1 5-15,-1-5-3 0,2 6 2 0,-2-2-1 16,0 0 3-16,1 2-8 0,-9-6 5 0,15 7 4 16,-9-3-1-16,2 3 0 0,-8-7 3 0,12 8-4 0,-6-5-5 15,-2 4 6-15,-4-7 2 0,14 6-5 0,-6-4 2 16,1 3-4-16,-9-5-14 0,15 4-20 15,-3-1-19-15,2-2-25 0,4-1-27 0,-2 0-42 0,0 0-159 16,1 0-334-16,2-4 147 0</inkml:trace>
        </inkml:traceGroup>
      </inkml:traceGroup>
    </inkml:traceGroup>
  </inkml:traceGroup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5:59:59.50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AD788D1-2DFC-465B-B734-CB126EEC7083}" emma:medium="tactile" emma:mode="ink">
          <msink:context xmlns:msink="http://schemas.microsoft.com/ink/2010/main" type="writingRegion" rotatedBoundingBox="25176,3423 32680,3258 32701,4243 25198,4408"/>
        </emma:interpretation>
      </emma:emma>
    </inkml:annotationXML>
    <inkml:traceGroup>
      <inkml:annotationXML>
        <emma:emma xmlns:emma="http://www.w3.org/2003/04/emma" version="1.0">
          <emma:interpretation id="{E89FA03C-870B-488E-9E18-C9E4E745715E}" emma:medium="tactile" emma:mode="ink">
            <msink:context xmlns:msink="http://schemas.microsoft.com/ink/2010/main" type="paragraph" rotatedBoundingBox="25176,3423 32680,3258 32701,4243 25198,440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6D879F8-B445-4C28-887B-E83CF7C530B0}" emma:medium="tactile" emma:mode="ink">
              <msink:context xmlns:msink="http://schemas.microsoft.com/ink/2010/main" type="line" rotatedBoundingBox="25176,3423 32680,3258 32701,4243 25198,4408"/>
            </emma:interpretation>
          </emma:emma>
        </inkml:annotationXML>
        <inkml:traceGroup>
          <inkml:annotationXML>
            <emma:emma xmlns:emma="http://www.w3.org/2003/04/emma" version="1.0">
              <emma:interpretation id="{0F2B467A-5800-47F7-9565-01953D3F697B}" emma:medium="tactile" emma:mode="ink">
                <msink:context xmlns:msink="http://schemas.microsoft.com/ink/2010/main" type="inkWord" rotatedBoundingBox="25176,3423 28432,3351 28454,4336 25198,4408"/>
              </emma:interpretation>
            </emma:emma>
          </inkml:annotationXML>
          <inkml:trace contextRef="#ctx0" brushRef="#br0">125 0 134 0,'0'0'178'0,"0"0"-9"16,-10 17-12-16,4-6-11 0,1-2-4 0,0 8-12 16,-3-3-4-16,-1 4-8 0,-1 3-8 0,1 2-7 15,0-4-8-15,3-1-9 0,1 2-6 0,-4 2-8 16,2 2-6-16,1-8-6 0,1 1-8 0,3-2-2 15,-3 1-4-15,2 0-5 0,-1-1-6 0,4 1 0 16,0-2-4-16,-3-3-7 0,0 3-24 0,3-14-17 0,3 17-17 16,0-7-20-16,-3-10-15 0,0 11-17 0,0-11-19 15,6 6-29-15,-6-6-165 0,13 1-321 0,-13-1 142 16</inkml:trace>
          <inkml:trace contextRef="#ctx0" brushRef="#br0" timeOffset="327.72">540-294 55 0,'0'0'166'0,"25"15"-1"0,-14-6-10 15,1 2-7-15,1 0-7 0,4 9 4 16,-6 1-6-16,4 4-7 0,6 8-4 0,-4 2-3 16,-4-1-3-16,0-1-9 0,-4 3-6 0,-3-8-3 15,-1-1-10-15,-2 8-2 0,-3-5-6 0,-3-3-1 16,0 2-8-16,-3-7-5 0,4 6-1 0,-9-4-6 16,3 1-3-16,-5-4-8 0,1 0-1 0,-2-1-8 15,-2-3-3-15,-4-2-5 0,7-3-6 0,1-3-16 0,-1 4-24 16,4-4-22-16,-2 0-38 0,4-3-31 0,-1 3-31 15,8-9-29-15,-7 6-30 0,7-6-183 0,0 0-404 16,0 0 179-16</inkml:trace>
          <inkml:trace contextRef="#ctx0" brushRef="#br0" timeOffset="657.68">1162 79 129 0,'0'0'220'16,"0"0"-15"-16,0 0-13 0,0 0-12 0,0 0-6 0,33-5-6 16,-33 5-5-16,25 0-7 0,-9 0-3 0,7-1-7 15,-4 1-7-15,1 1-1 0,9-1-5 16,-6 0-7-16,-4 1-3 0,8-2-8 0,-9 1-5 0,1-1-5 15,1 2-8-15,-1-1-9 0,-3 0-8 0,1-1-8 16,-7 1-4-16,2-1-10 0,-12 1-7 0,18 0-4 16,-18 0-7-16,18 0-4 0,-18 0-5 0,11 0-16 15,-11 0-22-15,13 1-21 0,-13-1-14 0,0 0-14 16,0 0-19-16,6 8-15 0,-6-8-28 0,0 0-26 16,-19 18-26-16,8-12-21 0,-4 3-33 0,2 0-179 15,-7-4-435-15,4 1 193 0</inkml:trace>
          <inkml:trace contextRef="#ctx0" brushRef="#br0" timeOffset="829.76">1169 315 174 0,'0'0'203'0,"0"0"-12"0,32 2-16 16,-16-4-14-16,3 2-12 0,7-2-11 0,1-2-9 15,-2 1-16-15,5-1-8 0,-2 3-10 0,-1-1-14 16,-2 0-8-16,1 0-19 0,-7 2-26 0,0-4-28 15,-2 4-42-15,4-2-37 0,-3 1-48 0,-2-5-144 0,0 4-292 16,1-3 129-16</inkml:trace>
          <inkml:trace contextRef="#ctx0" brushRef="#br0" timeOffset="1163.59">2170-203 251 0,'0'0'229'16,"0"0"-23"-16,0 0-19 0,0 0-10 0,0 0-13 15,0 0-8-15,-13 37-2 0,7-15 0 0,0-5-6 16,4 6-12-16,-4-1-6 0,3 3-9 0,0-4-12 15,0 4-5-15,3-1-11 0,-1 0-6 0,-2 0-10 16,3-7-7-16,0 5-4 0,-3-5-7 0,0 5-2 0,6-5-7 16,-3 0-3-16,0-3-7 0,0 3-1 0,0-3-4 15,3 2 0-15,-3-4-8 0,0-12-16 16,3 18-26-16,-3-18-24 0,-3 14-23 0,3-14-23 0,3 13-23 16,-3-13-25-16,1 11-15 0,-1-11-25 0,6 5-41 15,-6-5-160-15,0 0-405 0,0 0 179 0</inkml:trace>
          <inkml:trace contextRef="#ctx0" brushRef="#br0" timeOffset="1735.73">2501-150 191 0,'0'0'175'0,"12"-10"-7"16,-4 4-21-16,-3 1-7 0,4-1-12 0,-1-1-8 15,1 1-8-15,4-1-7 0,-4 2-6 0,5 0-3 16,-7 2-7-16,5 0-3 0,1-1-9 0,1 0-3 16,1 3-2-16,-2-2-5 0,1 0-1 0,-1 3-3 0,2-5-3 15,-15 5-3-15,22 0-8 0,-11 0-5 0,-11 0-4 16,19 5-3-16,-8-5-3 0,-2 5-5 15,-2 0-3-15,2 0 0 0,0 0-3 0,-2 1-1 16,-1 3-2-16,5 0-3 0,-5 2 0 0,0-4 6 0,1 6-9 16,-4 2 2-16,3-3-2 0,-6 3 0 0,0 1-1 15,0 1 2-15,0-1 0 0,0-1-1 0,-6-1 0 16,0 3 2-16,-1-2 3 0,-5-1 2 0,-2 6 2 16,1-5-3-16,1-1 3 0,-7 2-1 0,2-2-4 15,-2-1 3-15,-1 2 3 0,1-5-6 0,6-1 0 16,-7 1-2-16,4-3-2 0,2 3 1 0,-2-3-2 15,1 0-3-15,5-2 4 0,-1 1-4 0,2-4 4 16,2 3-4-16,7-5-3 0,-15 6 4 0,15-6-2 16,-8 5-1-16,8-5-2 0,0 0 2 0,-14 3 2 15,14-3-2-15,0 0 0 0,0 0-3 0,0 0 2 16,0 0 1-16,0 0 5 0,0 0-1 0,0 0 0 16,0 0 4-16,41 6 1 0,-24-6 1 0,-1-2 3 15,3 1 2-15,1-2-4 0,8 2 4 0,-2-3-3 16,-3 4-1-16,6 1-4 0,-13-1-4 0,4-1 8 0,5 2-10 15,-7 0-1-15,-3 1-10 0,4-2-16 16,-5 1-23-16,-1-1-29 0,3 4-27 0,-7-2-26 0,2 2-27 16,1-3-39-16,-12-1-38 0,13 2-197 15,-13-2-458-15,14 4 202 0</inkml:trace>
          <inkml:trace contextRef="#ctx0" brushRef="#br0" timeOffset="1934.74">3248 242 174 0,'0'0'224'0,"3"7"-16"0,-3-7-15 15,0 17-13-15,0-17-13 0,-6 19-5 0,3-5-15 16,-6 2-12-16,2 6-12 0,-2-8-9 0,-4 10-14 16,-1-2-9-16,-1 2-11 0,-1-3-20 0,-1 2-26 15,1 0-29-15,-3-3-29 0,2 3-26 0,1-3-28 16,4 0-39-16,1-3-39 0,-2 4-140 0,4-7-319 15,-1 0 141-15</inkml:trace>
        </inkml:traceGroup>
        <inkml:traceGroup>
          <inkml:annotationXML>
            <emma:emma xmlns:emma="http://www.w3.org/2003/04/emma" version="1.0">
              <emma:interpretation id="{CFC29B8D-D64E-40CF-84B3-85A01F2223FF}" emma:medium="tactile" emma:mode="ink">
                <msink:context xmlns:msink="http://schemas.microsoft.com/ink/2010/main" type="inkWord" rotatedBoundingBox="29174,3337 32680,3260 32697,4053 29192,4130"/>
              </emma:interpretation>
            </emma:emma>
          </inkml:annotationXML>
          <inkml:trace contextRef="#ctx0" brushRef="#br0" timeOffset="3031.54">4312-252 64 0,'0'0'216'0,"-14"-18"-16"0,14 18-16 16,-15-4-12-16,15 4-13 0,-18 0-13 0,1 2-8 16,-3 0-11-16,-1 3-8 0,3 1-9 0,-1-1-11 15,1 1-4-15,0 0-9 0,-1 1-8 0,2 0-10 16,1-1-5-16,3 1-5 0,-1 0-10 0,2 2-3 16,3-3-4-16,2 0-6 0,-4 1-2 0,2 0-3 0,3 0-3 15,2 1-5-15,-2 1 3 0,6-9-4 16,-6 14-4-16,6-14 3 0,3 15-7 0,-3-15-1 15,3 16 1-15,2-10-1 0,-1 4 1 0,-4-10-2 0,15 13 1 16,-6-9-3-16,7 5 2 0,-1-3-2 0,3 1 0 16,1 0 1-16,4 1-1 0,-4-3-3 15,1 2-1-15,-1-1-1 0,-3-1 1 0,1 1-3 16,-4 0 0-16,2 1 1 0,-1 0-3 0,-6-2 1 0,6 3 0 16,-2-4-1-16,-5 3-2 0,5 1 0 0,-4 3 2 15,2-4-2-15,-7 1 4 0,3-2-2 0,0 1 1 16,-1 0 4-16,-5-7 0 0,3 14 1 0,-1-7 2 15,-2-7 12-15,0 0 0 0,-10 24 7 0,4-17-1 16,0-2 4-16,6-5-6 0,-16 12 2 0,8-7-4 16,-8 2-1-16,1 0-1 0,-4-1-4 0,5-1-3 15,-5 0-10-15,7-2-11 0,-2 4-18 0,-2-3-19 16,0-3-14-16,5 3-18 0,-1-2-24 0,-1 3-17 16,13-5-15-16,-14 1-21 0,14-1-17 0,-13 0-182 15,13 0-382-15,0 0 169 0</inkml:trace>
          <inkml:trace contextRef="#ctx0" brushRef="#br0" timeOffset="3400.45">4937-389 76 0,'0'0'233'0,"0"0"-22"0,0 0-16 15,0 0-15-15,-20 5-11 0,20-5-6 0,-28 20-10 16,14-8-10-16,-8 2-14 0,3 3-9 0,-1-1-8 16,-2 2-1-16,3 5-5 0,2 0-11 0,-2 0-7 15,5-2-5-15,1 5-6 0,1 0-5 0,4-3-8 16,3 3 0-16,-1-3-5 0,6 3-6 0,3-2-3 15,0-1-3-15,2 0-3 0,3-2-1 0,-1 0-2 16,2-7-5-16,0 0-4 0,0 0 3 0,3-2-9 16,-3-1 1-16,3-2 0 0,-1-2-3 15,2 3-3-15,-7-4-9 0,4 1-18 0,-1 0-23 0,2-3-26 16,-2 1-28-16,1-3-33 0,-10-2-31 0,22 0-41 16,-10 0-45-16,-1-2-161 0,5-5-428 0,-2 2 190 15</inkml:trace>
          <inkml:trace contextRef="#ctx0" brushRef="#br0" timeOffset="3867.6">5236-276 47 0,'0'0'183'16,"0"0"-19"-16,0 0-13 0,0 0-7 0,0 0-3 0,0 0-8 16,0 0 2-16,0 0-9 0,0 0-2 0,-3 42-5 15,3-30-6-15,-4 2-10 0,2 1-2 0,-4-1-5 16,2-1-7-16,-2 4-7 0,3-3 0 0,-1 1-8 15,1-1-4-15,-2 3-5 0,-1-3-2 0,3 0-2 16,-1 0-5-16,-2 0-6 0,3 0-6 0,-3-2-4 16,3-3-2-16,0 1-4 0,-2 1-3 0,5-11-2 15,-6 18 0-15,3-12-9 0,3-6 0 0,-3 14 1 16,3-14-3-16,-3 12-3 0,3-12 1 0,0 0-2 16,2 13 1-16,-2-13 1 0,4 7-3 0,-4-7 0 15,17 6 1-15,-7-5-2 0,5 3-2 0,3-4 1 16,1 0-3-16,1-1 0 0,4-2 2 0,1 0-4 15,-6-1 2-15,7 3-10 0,-1-5-13 0,-9 3-10 16,5-1-11-16,-1-1-19 0,-4 3-14 0,-1-2-16 16,-3-2-20-16,1 2-23 0,-4 1-18 0,-1-2-21 15,-8 5-29-15,13-9-147 0,-13 9-371 0,6-10 163 16</inkml:trace>
          <inkml:trace contextRef="#ctx0" brushRef="#br0" timeOffset="4141.57">5456-127 162 0,'0'0'193'0,"0"0"-14"0,0 0-11 0,0 0-8 0,0 0-9 16,-29 23-10-16,22-14-11 0,-4 4-7 0,-1-2-3 15,3 4-14-15,3 3-8 0,-4 2-8 0,0 0-5 16,4 4-11-16,-2-7-7 0,1 5-3 0,2-4-7 15,-1 4-4-15,3 1-7 0,0-6-5 0,0 0 1 16,3 1-6-16,0-1-1 0,-1 1-6 0,1-4-3 16,0 0 1-16,0 0-18 0,3 0-13 0,-2-4-13 15,2 0-22-15,-3 1-14 0,0-11-19 0,3 17-17 16,0-9-23-16,-3-8-21 0,8 6-39 0,-8-6-132 16,0 0-329-16,0 0 146 0</inkml:trace>
          <inkml:trace contextRef="#ctx0" brushRef="#br0" timeOffset="4591.66">5966-400 42 0,'0'0'202'0,"6"-7"-16"0,-6 7-17 0,0 0-13 0,0 0-16 15,0 0-14-15,0 0-10 0,0 0-7 0,0 0-9 16,19 7-2-16,-12-1-8 0,-1 3-3 0,3 0-2 16,2 2 0-16,-2 2-2 0,3 2 2 0,0 4-7 15,-3 3 3-15,1 2 0 0,0 2-6 0,1 10-2 16,-10 1-4-16,4 1 0 0,-8-2-4 0,3 3-4 16,-6-1-9-16,1 1-2 0,-1-12-2 0,-4 12-5 15,1-13-1-15,-9 10-6 0,5-11 1 0,-4 1-6 16,-5 2-16-16,7-5-25 0,-4-3-19 0,-1 1-15 15,1-3-25-15,-1-2-20 0,0 0-25 0,-1-3-21 16,6-3-32-16,1 1-39 0,1-4-145 0,1-3-380 16,2-1 170-16</inkml:trace>
          <inkml:trace contextRef="#ctx0" brushRef="#br0" timeOffset="5555.68">6444 74 132 0,'20'7'197'16,"-20"-7"-10"-16,15-2-5 0,-15 2-13 0,22 2-7 15,-6-5-9-15,2 0-7 0,-3 2-16 0,3 1-9 16,-1 0-15-16,2 0-9 0,-1-1-13 0,0 2-6 16,-5 0-12-16,2-1-13 0,-3 3-21 0,-12-3-27 15,19 0-22-15,-11 1-25 0,-8-1-16 0,15 4-47 16,-15-4-42-16,0 0-142 0,13-2-313 0,-13 2 140 15</inkml:trace>
          <inkml:trace contextRef="#ctx0" brushRef="#br0" timeOffset="5336.67">6516-111 222 0,'0'0'248'0,"0"0"-19"0,0 0-12 0,0 0-12 16,0 0-13-16,0 0-13 0,0 0-15 0,0 0-13 15,0 0-14-15,0 0-11 0,0 0-9 0,0 0-1 16,34-3-12-16,-34 3-8 0,20-3-5 0,-20 3-8 16,19-1-9-16,-7-1-9 0,1 0-4 0,4 0-3 15,-1-1-9-15,-1 1-4 0,0 1-5 0,-2 1-4 16,4-1 0-16,-2-3-7 0,0 4-2 0,-15 0-5 0,22 0-2 16,-13 1-3-16,-9-1-2 0,18 0-2 15,-9 0-6-15,-9 0-10 0,15 3-14 0,-15-3-14 16,0 0-12-16,13 1-10 0,-13-1-14 0,9 4-14 0,-9-4-18 15,0 0-14-15,0 0-28 0,-3 15-19 16,3-15-29-16,0 0-194 0,-21 12-414 0,9-9 183 16</inkml:trace>
          <inkml:trace contextRef="#ctx0" brushRef="#br0" timeOffset="6391.51">7081-114 147 0,'0'0'198'15,"0"0"-16"-15,3-13-8 0,-3 13-11 0,0 0-9 16,0 0-4-16,3-10-9 0,-3 10-12 0,0 0-11 16,6-8-9-16,-6 8-9 0,6-11-10 0,-6 11-11 15,8-5-9-15,-8 5-5 0,7-8-7 0,-7 8-7 16,12-8-4-16,-6 1-5 0,-6 7-1 0,12-8-6 16,-8 3-3-16,-4 5-4 0,17-10-4 0,-10 7-2 15,-7 3-3-15,15-5-4 0,-4 2-1 16,-11 3-3-16,16-4 1 0,-6 4 0 0,-10 0-4 15,20 0 2-15,-11-1-3 0,-9 1 1 0,19 1-3 0,-10-1-2 0,-9 0 3 16,18-1-4-16,-18 1 0 0,13 2-5 16,-5 2 3-16,-8-4-1 0,13 10 0 0,-7-5 2 15,-1 4-5-15,-5-9 0 0,7 13-4 0,-5-4-1 0,-2-9 6 16,1 18-6-16,-2-7 3 0,-1 2 3 0,1 2 1 16,-4-3 2-16,1 5 3 0,-1-4 1 0,-1 2-1 15,0 0 1-15,-4-2 0 0,-1 4 1 16,1-3 4-16,-5 8-2 0,3-7-1 0,-3 3 4 0,-3-1-1 15,2 1-1-15,-1-6 1 0,1 3-4 0,-3 1 1 16,1-6 2-16,4 1-3 0,-1 0 2 0,-1-2 2 16,6 0 3-16,-4-2-2 0,4-2-1 0,-2 5 5 15,3-8 1-15,1 1-2 0,8-3 1 0,-12 11-1 16,7-9 1-16,5-2-1 0,0 0 2 0,-14 4 5 16,14-4 1-16,0 0 3 0,0 0 0 0,-7 6 2 15,7-6-1-15,0 0-4 0,0 0-1 0,0 0 10 16,0 0-13-16,0 0-2 0,0 0-2 0,0 0 0 15,0 0-5-15,31-12 2 0,-21 5-4 0,7 3-3 16,-1 0-3-16,1-3 1 0,-1 4 0 0,2-2-3 16,0 3 0-16,-2-2 1 0,4 0-3 0,-5 1 6 15,2 1-7-15,-2 0 4 0,-3 2-6 0,0-2 4 16,-12 2-2-16,20 0 0 0,-20 0 1 0,15 0-2 16,-8 4 2-16,-7-4 1 0,12 9 0 0,-5-9 0 15,-7 0-2-15,12 10 3 0,-6-7-3 0,-6-3 5 16,11 12-3-16,-5-8 5 0,0 2-4 0,-6-6 4 15,13 11 0-15,-6-10-1 0,-7-1 1 0,14 6 3 16,-4-3-1-16,-10-3 0 0,17 3-1 0,-8-2 2 0,-9-1-2 16,16 2 1-16,-16-2-1 0,14-2 1 0,-14 2-13 15,16 2-19-15,-16-2-28 0,13-3-34 0,-13 3-41 16,8-6-41-16,-8 6-43 0,6-7-179 0,-6 7-426 16,4-9 188-16</inkml:trace>
        </inkml:traceGroup>
      </inkml:traceGroup>
    </inkml:traceGroup>
  </inkml:traceGroup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6:00:47.12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ECAC061-38B4-4C53-BD3A-794C8FB38B38}" emma:medium="tactile" emma:mode="ink">
          <msink:context xmlns:msink="http://schemas.microsoft.com/ink/2010/main" type="writingRegion" rotatedBoundingBox="761,535 30983,-345 31401,13986 1179,14868"/>
        </emma:interpretation>
      </emma:emma>
    </inkml:annotationXML>
    <inkml:traceGroup>
      <inkml:annotationXML>
        <emma:emma xmlns:emma="http://www.w3.org/2003/04/emma" version="1.0">
          <emma:interpretation id="{51210C0E-7202-405E-8C61-AC3628CF836E}" emma:medium="tactile" emma:mode="ink">
            <msink:context xmlns:msink="http://schemas.microsoft.com/ink/2010/main" type="paragraph" rotatedBoundingBox="758,557 11056,191 11097,1365 799,17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B2803D4-47DE-452A-8BE8-0AC4443EBDA6}" emma:medium="tactile" emma:mode="ink">
              <msink:context xmlns:msink="http://schemas.microsoft.com/ink/2010/main" type="line" rotatedBoundingBox="758,557 11056,191 11097,1365 799,1731"/>
            </emma:interpretation>
          </emma:emma>
        </inkml:annotationXML>
        <inkml:traceGroup>
          <inkml:annotationXML>
            <emma:emma xmlns:emma="http://www.w3.org/2003/04/emma" version="1.0">
              <emma:interpretation id="{E20CEC82-CDF0-4631-AECD-382E01699AD8}" emma:medium="tactile" emma:mode="ink">
                <msink:context xmlns:msink="http://schemas.microsoft.com/ink/2010/main" type="inkWord" rotatedBoundingBox="758,560 2446,500 2487,1642 798,1702"/>
              </emma:interpretation>
            </emma:emma>
          </inkml:annotationXML>
          <inkml:trace contextRef="#ctx0" brushRef="#br0">1 54 255 0,'0'0'320'0,"0"-12"-8"15,0 12-3-15,3-13-34 0,-3 13-17 16,0 0-22-16,1-13-20 0,-1 13-27 0,0 0-19 15,2-9-17-15,-2 9-19 0,0 0-15 0,0 0-19 0,0 0-34 16,0 0-30-16,0 0-6 0,10-7-31 0,-10 7-25 16,0 0-32-16,9 20-31 0,-4-8-36 15,-4-2-36-15,6 3-31 0,-2 5-229 0,1-4-457 0,-3 3 202 16</inkml:trace>
          <inkml:trace contextRef="#ctx0" brushRef="#br0" timeOffset="-237.33">-14 289 111 0,'0'0'246'0,"0"0"-12"16,0 0-12-16,0 0-14 0,6-11-15 0,-6 11-12 15,0 0-13-15,0 0-9 0,0 0-12 0,0 0-12 0,0 0-9 16,0 0-9-16,0 0-12 0,0 0-13 16,0 0-9-16,0 0-5 0,0 0 5 0,0 0 7 15,0 0 6-15,-9 32-3 0,9-21 0 0,-9 4 0 16,4 0-4-16,-1 7 2 0,0-8-7 0,0 4-9 16,1 0-3-16,-1 2-8 0,0-5-7 0,3 0-7 15,-2 3 4-15,4-3-12 0,-1-1-3 0,-1 1-5 0,3-2 0 16,0 0-8-16,0-13 8 0,6 23-6 0,-4-14-1 15,2 1-2-15,2-3-6 0,0 4 2 0,0-5 0 16,-6-6-1-16,9 14-2 0,-2-8-6 0,4-1-9 16,-5 2-20-16,1 1-38 0,2-3-33 0,-9-5-36 15,11 9-37-15,-11-9-33 0,6 7-40 0,-6-7-36 16,0 0-239-16,0 0-550 0,0 0 244 0</inkml:trace>
          <inkml:trace contextRef="#ctx0" brushRef="#br0" timeOffset="413.68">229 711 204 0,'0'0'218'0,"0"0"-6"0,0 0-7 0,24 4-4 16,-11-3-11-16,4-2-10 0,-1 0-16 0,3-1-10 0,-1 2-17 15,2-3-12-15,-4 1-8 0,0 2-16 0,-1-3-17 16,0 3-30-16,2 0-30 0,-8-1-38 0,-9 1-41 16,21-4-36-16,-10 4-38 0,0-3-51 0,-11 3-138 15,16-5-343-15,-8 2 153 0</inkml:trace>
          <inkml:trace contextRef="#ctx0" brushRef="#br0" timeOffset="232.05">292 429 274 0,'0'0'266'0,"7"6"-5"0,-7-6-12 0,13 5-15 16,-4-3-17-16,-9-2-14 0,21 0-10 0,-12 1-14 16,9 3-13-16,-5-2-7 0,1-1-10 0,4-1-5 15,-3 4-23-15,0-3-13 0,1-2-7 0,-3 1-3 16,2 1-17-16,0 1-10 0,-3-2-7 0,0 1-9 15,-12-1-9-15,20 0-22 0,-12 2-33 0,-8-2-31 16,14 5-35-16,-14-5-23 0,6 6-35 0,-6-6-39 16,0 0-42-16,0 0-240 0,-18 25-491 0,8-19 216 15</inkml:trace>
          <inkml:trace contextRef="#ctx0" brushRef="#br0" timeOffset="1024.76">1094 429 213 0,'-14'6'212'15,"1"2"-18"-15,0-2-11 0,4-1-14 0,-2 3-10 16,-1 1-14-16,3-3-18 0,2-1-11 0,7-5-11 15,-12 15-14-15,9-8-6 0,3-7-6 0,-9 15-5 16,8-10-13-16,1-5-8 0,-2 13 1 0,2-13-5 16,3 14-4-16,1-6-1 0,-4-8-3 15,12 9 2-15,-3-8-5 0,5 7 3 0,-1-2-3 0,1-3 0 16,2 1-1-16,-1-1 2 0,3 1 1 0,-2-1 2 16,2 1-6-16,-1-1 7 0,0 0-10 0,3-3 2 15,-4 6-3-15,1-1 3 0,-1-5-11 0,2 6 7 16,-3-1-9-16,1-2 1 0,-7 1-2 0,5 2-3 15,-2-4-3-15,-5 3 0 0,-1 0-3 0,-6-5 0 16,12 10 3-16,-9-4 1 0,-3-6-2 0,0 15 4 16,0-15-4-16,-8 13-1 0,1 0 1 0,-6-4 1 15,1 3-26-15,-3-2-23 0,-3-2-29 0,3 3-32 16,-3 0-34-16,2-4-37 0,-1 0-29 0,4-1-54 16,2 1-125-16,1-6-404 0,10-1 179 0</inkml:trace>
          <inkml:trace contextRef="#ctx0" brushRef="#br0" timeOffset="670.02">1060 384 7 0,'0'0'260'15,"0"0"-14"-15,13-4-13 0,-13 4-19 0,18-3-14 16,-8 2-13-16,-10 1-15 0,26-2-14 0,-14 2-11 16,3-4-10-16,2 4-15 0,0 0-7 0,5-1-13 15,-2-2-3-15,-3-1-21 0,3 3-5 0,2-1-6 16,-5-1-8-16,2-2-20 0,0 5-22 0,-1 0-29 16,-7-1-34-16,-1-3-39 0,-10 4-35 0,23-1-27 0,-13-1-43 15,-10 2-166-15,7-4-384 0,-7 4 170 16</inkml:trace>
          <inkml:trace contextRef="#ctx0" brushRef="#br0" timeOffset="1197.7">1604 722 64 0,'0'0'245'0,"12"8"-11"16,-11 2-19-16,-1 1-18 0,-1 2-22 0,-1 1-15 0,-8 10-14 15,1-2-14-15,-4 4-20 0,-10 5-30 0,7-5-37 16,-5 5-45-16,2-6-36 0,-2 4-45 0,3-5-37 15,-11 7-144-15,12-7-285 0,-15 0 126 0</inkml:trace>
        </inkml:traceGroup>
        <inkml:traceGroup>
          <inkml:annotationXML>
            <emma:emma xmlns:emma="http://www.w3.org/2003/04/emma" version="1.0">
              <emma:interpretation id="{D5CC1D61-2D27-4948-A12F-9B4E6D988122}" emma:medium="tactile" emma:mode="ink">
                <msink:context xmlns:msink="http://schemas.microsoft.com/ink/2010/main" type="inkWord" rotatedBoundingBox="3854,447 5351,394 5389,1450 3892,1503"/>
              </emma:interpretation>
            </emma:emma>
          </inkml:annotationXML>
          <inkml:trace contextRef="#ctx0" brushRef="#br0" timeOffset="2264.04">3024 665 63 0,'12'-7'237'0,"1"1"-11"0,2-1-16 0,4-3-15 16,7 2-17-16,-1 2-15 0,3 0-14 0,1 1-17 15,1-1-13-15,-1 3-12 0,3 2-11 0,-4-2-9 16,3 6-8-16,-2-3-7 0,2 0-6 0,0 3-8 15,-4-2-6-15,0 5-5 0,-2-2-7 0,-4-1-1 16,-1 1-6-16,4 1-4 0,-5-4 1 0,6 3-6 16,-7-4 0-16,-1 1 0 0,2 1-3 0,-4-2 0 0,3 0-1 15,1-2-3-15,-1 1-2 0,-2-3 3 0,1 0-2 16,-2 2 1-16,0-2-1 0,-3 1 3 16,0-4-5-16,-3 1 8 0,1-5-3 0,-1 6 2 0,-5-1-2 15,-4 6-3-15,3-17 2 0,-3 17-6 0,-3-20-1 16,-6 13-1-16,0-1-3 0,-5-2 1 0,-3 4-5 15,1-1 2-15,-4 0-1 0,-6 2 0 0,0-2-2 16,1 7 0-16,-1-4-5 0,3 4 6 0,0 1-3 16,1 3 0-16,4 1-14 0,-1 0-17 0,4 0-14 15,1 1-27-15,2 4-19 0,2-4-33 0,5 2-28 16,-1-1-36-16,6-7-186 0,-1 13-404 0,1-13 179 16</inkml:trace>
          <inkml:trace contextRef="#ctx0" brushRef="#br0" timeOffset="1861.63">3429 70 186 0,'5'-15'234'0,"-4"2"-13"16,1 5-16-16,1-3-15 0,-3-3-19 0,0 1-9 0,0 13-26 15,-5-22-14-15,-1 7-14 0,-1 3-7 0,-2 0-10 16,-1 1-8-16,-4 0-4 0,1 4-3 0,1 0-7 16,-3 1-6-16,0-1-1 0,-1 3 0 0,1 3-5 15,1 1-3-15,1 3-7 0,-1 1-3 0,1 0-7 16,4 1-1-16,-1 0-7 0,1 5-1 0,1 1-5 15,-1 2 0-15,5 3-3 0,-2 0 2 0,0 5-3 16,3 3-2-16,3 2 3 0,0-2-1 0,3 2 0 0,-2 1 6 16,5 1 8-16,6 6-3 0,-4 3 2 0,4-2 7 15,-2-9 4-15,3 8 1 0,1-1 4 16,-2-10 5-16,0 4 3 0,3 6 3 0,-5-6-2 0,-1 0-3 16,1-1 0-16,-1 2-2 0,0-3-3 0,-3 1-1 15,0-1-6-15,-1 0-3 0,-2 2-4 0,-3-1 0 16,0-2-3-16,-2 0-1 0,1 1-6 0,-2-4-8 15,0-3-17-15,1-1-27 0,-2-3-17 0,-1 4-23 16,1-3-24-16,-2-4-26 0,0 5-33 0,-2-3-36 16,-2-2-28-16,4-3-38 0,-3 1-219 0,-1-4-508 15,1-3 225-15</inkml:trace>
          <inkml:trace contextRef="#ctx0" brushRef="#br0" timeOffset="2569.79">4093 531 135 0,'0'0'297'0,"0"0"-29"0,0 0-28 0,0 0-27 0,0 0-20 16,12 6-18-16,-12-6-16 0,6 11-18 15,-2 0-6-15,2-5-15 0,2 4-4 0,-4-1-13 16,7 0-6-16,-4 2-7 0,-1-1-7 0,2-1-6 0,-1 0-8 15,-1-2-2-15,2-1-7 0,-3 1-7 0,-5-7-2 16,11 7 4-16,-11-7-1 0,7 6 3 0,-7-6 13 16,8 7 6-16,-8-7 1 0,0 0-12 15,0 0-8-15,18-15-4 0,-14 7 0 0,2-2-11 0,2-2 0 16,1 1-3-16,0-4-8 0,-2 0-5 0,5 2-4 16,1-6-2-16,1 0-14 0,1 3-13 0,-2 1-20 15,3-4-21-15,-5 7-22 0,2-1-26 16,4 2-37-16,1 1-30 0,-2 0-42 0,6-1-28 0,-5 8-235 15,2-5-506-15,1 5 223 0</inkml:trace>
        </inkml:traceGroup>
        <inkml:traceGroup>
          <inkml:annotationXML>
            <emma:emma xmlns:emma="http://www.w3.org/2003/04/emma" version="1.0">
              <emma:interpretation id="{4E991711-C020-4963-9E6F-1B5078436E16}" emma:medium="tactile" emma:mode="ink">
                <msink:context xmlns:msink="http://schemas.microsoft.com/ink/2010/main" type="inkWord" rotatedBoundingBox="5940,532 7546,475 7582,1490 5976,1547"/>
              </emma:interpretation>
            </emma:emma>
          </inkml:annotationXML>
          <inkml:trace contextRef="#ctx0" brushRef="#br0" timeOffset="3114.17">5086 78 220 0,'5'-15'333'0,"-2"1"-16"0,1-1-5 16,-1 4-36-16,3 2-26 0,-3 2-30 0,2-3-23 15,5 3-20-15,-2 0-19 0,-8 7-20 0,19-7-31 16,-10 5-33-16,4 4-41 0,-13-2-35 0,26 6-45 16,-11 4-53-16,1 1-53 0,0 6-68 0,-4-8-161 15,0 7-414-15,8 2 184 0</inkml:trace>
          <inkml:trace contextRef="#ctx0" brushRef="#br0" timeOffset="2937.88">5365 407 104 0,'0'0'236'0,"0"0"-19"0,0 0-11 0,15 9-11 16,-15-9-5-16,6 10-12 0,0-1-9 0,-3 5-5 16,0-3-8-16,-1 4-11 0,0 1-3 0,1 0 2 15,3 4-11-15,-3-3-9 0,-1 5-3 0,-1 2-15 0,-1-7-3 16,0 4-3-16,0-2-8 0,2 4-4 0,-2 1-11 15,-2-2-9-15,1-3-1 0,1-1 4 16,1 4-3-16,-1-4-4 0,0-2-10 0,0 5-7 0,0-7-1 16,2 3-6-16,-4-3-5 0,2 1 2 0,0-1-6 15,0-4 0-15,-1 1-4 0,1-11-4 0,-5 17 0 16,2-7-17-16,3-10-10 0,-10 11-14 0,4-5-14 16,-6-1-16-16,5 1-21 0,-7-5-13 0,1-1-22 15,-2 3-24-15,-2-8-25 0,1-4-26 0,3 2-29 16,-5-4-35-16,-3-4-201 0,-13-8-480 0,2 0 213 15</inkml:trace>
          <inkml:trace contextRef="#ctx0" brushRef="#br0" timeOffset="3331.44">5851 335 284 0,'14'-3'291'0,"-14"3"-18"0,19-1-21 16,-5 0-20-16,2-2-21 0,0 1-17 0,4 2-14 16,-1 0-20-16,1-5-7 0,-4 5-24 0,3-1-11 15,1-1-13-15,-4 2-12 0,4-2-10 0,-6 4-14 16,1-2-31-16,-3 2-36 0,-1-1-40 15,-11-1-40-15,15 5-46 0,-12 0-43 0,-3-5-243 0,0 0-445 16,0 0 197-16</inkml:trace>
          <inkml:trace contextRef="#ctx0" brushRef="#br0" timeOffset="3479.2">5890 528 44 0,'18'2'167'0,"-18"-2"-35"0,19 1 2 0,-4-1-16 16,2-1-30-16,-1 1-41 0,1-2-34 0,5 1-31 16,-6-3-104-16,1 0-130 0,10-4 58 0</inkml:trace>
          <inkml:trace contextRef="#ctx0" brushRef="#br0" timeOffset="3779.36">6543 261 170 0,'9'-10'332'0,"-3"1"-18"0,-1 1-18 16,4-2-18-16,-3 1-17 0,1-5-24 0,-1 1-19 0,3 0-27 15,-1-2-16-15,2 5-18 0,-1-7-10 0,0 6-19 16,1-6-14-16,-4 3-14 0,2 3-4 16,-2-3-8-16,0 2-12 0,-2 3-4 0,-1 2-9 0,-3 7-4 15,3-17-8-15,-3 17-2 0,3-11-12 0,-3 11-7 16,0 0-7-16,6-7-4 0,-6 7-5 0,0 0 0 15,0 0 1-15,0 0-6 0,-12 36 4 16,6-20-1-16,-1 9 1 0,1-3-4 0,-2 5 1 0,2 1-4 16,0-1 2-16,2-2 1 0,-2 3-2 0,3 0-2 15,0 0 2-15,3-1-6 0,3 3-29 0,-3 5-30 16,0-8-36-16,6 1-42 0,-2-3-34 0,2-2-64 16,-3 1-83-16,3-6-166 0,2-4-523 0,4 3 231 15</inkml:trace>
        </inkml:traceGroup>
        <inkml:traceGroup>
          <inkml:annotationXML>
            <emma:emma xmlns:emma="http://www.w3.org/2003/04/emma" version="1.0">
              <emma:interpretation id="{45EF5EF7-EB67-4F93-9868-D24A9C566F33}" emma:medium="tactile" emma:mode="ink">
                <msink:context xmlns:msink="http://schemas.microsoft.com/ink/2010/main" type="inkWord" rotatedBoundingBox="8557,463 9236,439 9261,1134 8582,1158"/>
              </emma:interpretation>
            </emma:emma>
          </inkml:annotationXML>
          <inkml:trace contextRef="#ctx0" brushRef="#br0" timeOffset="4742.16">7719 381 22 0,'0'0'212'0,"-3"-12"-13"16,3 12-22-16,0 0-13 0,19-6-10 0,-3 6-13 15,1-1-13-15,2 2-13 0,1-1-8 0,5 3-8 0,2-2-11 16,1 2-7-16,5 1-13 0,-5-4 2 15,13 6-9-15,-10-1-5 0,8 2-7 0,-10-1-4 16,1-4-3-16,-1-1-9 0,0 3 2 0,0 0-3 16,-2-1 3-16,-8-3-10 0,0 4 0 0,1-4-5 0,-4-1 3 15,1 1-1-15,-2 0 9 0,-5-3 9 0,-10 3 5 16,16-1 4-16,-4-1-2 0,-12 2-2 16,11-9-3-16,-8 2-3 0,-3 7-7 0,6-12 0 15,-6 12-6-15,-6-15-2 0,6 15-5 0,-11-16 0 0,2 4-3 16,-3 1-1-16,-1 3-6 0,0-3 3 0,-7 3-9 15,7 2-8-15,-2 1-7 0,-3 2-7 0,3-2-9 16,-4 3-10-16,2 2-13 0,1 0-25 0,-1 0-20 16,1 4-17-16,3-2-28 0,-2 1-27 0,1-1-187 15,1 5-384-15,4-1 171 0</inkml:trace>
          <inkml:trace contextRef="#ctx0" brushRef="#br0" timeOffset="4374.2">7936-94 162 0,'0'0'281'0,"0"0"-13"16,3-7-21-16,-3 7-22 0,0 0-19 0,0 0-20 0,0 0-24 16,0 0-17-16,0 0-21 0,0 0-10 15,0 0 4-15,0 0 0 0,8 35 1 0,-5-21-1 0,3 10-6 16,-3-3 2-16,3 6 12 0,1 0-4 0,-1 0 0 16,2 1-7-16,1 6-12 0,-2-6-12 0,-1 3-5 15,0 4-6-15,0-7-10 0,-2-3-1 16,2 2-7-16,-3-5-11 0,5 2-2 0,-5-6-7 0,0 0 1 15,-3 5-7-15,3-5-1 0,-3-1-20 0,3-1-18 16,-3-2-22-16,3 2-24 0,-6-3-19 0,3 1-23 16,0 0-27-16,-3 0-30 0,0 0-40 0,0-6-50 15,3-8-36-15,-5 13-215 0,-1-7-530 0,6-6 234 16</inkml:trace>
        </inkml:traceGroup>
        <inkml:traceGroup>
          <inkml:annotationXML>
            <emma:emma xmlns:emma="http://www.w3.org/2003/04/emma" version="1.0">
              <emma:interpretation id="{2278DD42-2D76-49AF-9419-601E341FFFD0}" emma:medium="tactile" emma:mode="ink">
                <msink:context xmlns:msink="http://schemas.microsoft.com/ink/2010/main" type="inkWord" rotatedBoundingBox="10526,501 11066,482 11082,926 10541,945"/>
              </emma:interpretation>
            </emma:emma>
          </inkml:annotationXML>
          <inkml:trace contextRef="#ctx0" brushRef="#br0" timeOffset="5680.31">9783 45 32 0,'-12'4'243'0,"12"-4"-17"0,-20 5-18 15,11-1-17-15,-1 0-21 0,4 0-15 0,6-4-13 0,-13 7-14 16,13-7-13-16,-14 7-8 0,8-3-12 0,6-4-12 15,-9 7-5-15,9-7-7 0,-7 7-7 0,7-7-7 16,0 0-4-16,-3 13-8 0,3-13-2 0,0 0-7 16,3 17 1-16,-3-17-6 0,9 5-2 0,-9-5-3 15,10 11-2-15,1-8-5 0,-2 0-2 0,4 0 0 16,-4 1-3-16,4-1-4 0,1 1 1 0,-1 0-3 16,2-2 0-16,-3-1-2 0,0 2 1 0,0-3 1 15,1 1-1-15,-13-1 2 0,20 3 0 0,-10 1 1 16,-1-2-2-16,-9-2 3 0,18 5-5 0,-9-2 1 15,-2 0 3-15,-7-3-1 0,15 7-1 0,-9 0 0 0,2-1 4 16,-2 3 0-16,0-2 4 0,1 1 0 16,-2-1-1-16,-1 2 1 0,-1 1 1 0,-3-10-1 15,3 18 4-15,-3-18 0 0,-3 17 1 0,0-9 1 0,-1 4 0 16,-5-2-3-16,1-1 2 0,-4 2-3 0,-1-5 1 16,-4 1-23-16,0 0-28 0,-3-1-31 15,-7-1-35-15,3-2-37 0,5-2-31 0,0-1-43 16,-10 0-177-16,13 0-417 0,-2-1 185 0</inkml:trace>
          <inkml:trace contextRef="#ctx0" brushRef="#br0" timeOffset="5272.07">9929-45 236 0,'0'0'287'0,"10"-3"-19"0,-10 3-19 0,15-4-16 16,-15 4-14-16,15-4-16 0,-3 3-15 0,-3-1-14 15,6 2-13-15,3-4-8 0,0 3-16 0,-2 0-13 16,2 0-14-16,-2 1-9 0,1-4-10 0,-2 4-10 16,3 4-8-16,-8-3-11 0,-10-1-16 0,24 0-24 15,-17 0-29-15,-7 0-30 0,15 0-39 0,-15 0-37 16,12 2-34-16,-12-2-43 0,0 0-60 0,0 0-150 16,0 0-433-16,0 0 192 0</inkml:trace>
        </inkml:traceGroup>
      </inkml:traceGroup>
    </inkml:traceGroup>
    <inkml:traceGroup>
      <inkml:annotationXML>
        <emma:emma xmlns:emma="http://www.w3.org/2003/04/emma" version="1.0">
          <emma:interpretation id="{254A6F4B-DA66-4546-B245-50B706B8D8AE}" emma:medium="tactile" emma:mode="ink">
            <msink:context xmlns:msink="http://schemas.microsoft.com/ink/2010/main" type="paragraph" rotatedBoundingBox="3871,1819 31026,1088 31078,3052 3924,378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65573C3-672D-4412-A94B-D11835E2CCEA}" emma:medium="tactile" emma:mode="ink">
              <msink:context xmlns:msink="http://schemas.microsoft.com/ink/2010/main" type="line" rotatedBoundingBox="3871,1819 31026,1088 31064,2498 3909,3229"/>
            </emma:interpretation>
          </emma:emma>
        </inkml:annotationXML>
        <inkml:traceGroup>
          <inkml:annotationXML>
            <emma:emma xmlns:emma="http://www.w3.org/2003/04/emma" version="1.0">
              <emma:interpretation id="{F4D639CB-29D1-4834-84B6-15AE62CD07B9}" emma:medium="tactile" emma:mode="ink">
                <msink:context xmlns:msink="http://schemas.microsoft.com/ink/2010/main" type="inkWord" rotatedBoundingBox="3872,1839 5575,1794 5606,2937 3903,2983"/>
              </emma:interpretation>
            </emma:emma>
          </inkml:annotationXML>
          <inkml:trace contextRef="#ctx0" brushRef="#br0" timeOffset="7132.63">3097 1329 166 0,'1'-10'267'0,"-1"10"-24"0,9-12-23 15,-9 12-19-15,8-11-21 0,-8 11-21 16,3-8-18-16,-3 8-23 0,0 0-31 0,6-7-17 0,-6 7-17 16,0 0-21-16,0 0-21 0,0 0-31 0,18 18-36 15,-17-6-32-15,4-2-33 0,-4 6-157 0,0-3-300 16,4 2 133-16</inkml:trace>
          <inkml:trace contextRef="#ctx0" brushRef="#br0" timeOffset="6916.18">3332 1678 302 0,'0'0'285'0,"0"0"-25"0,0 0-23 0,0 0-25 15,0 0-25-15,0 0-18 0,0 0-20 0,0 0-16 16,0 0-17-16,0 0-5 0,0 0-16 0,0 0-4 15,0 0-6-15,0 0-3 0,8 43 1 0,-1-30-7 16,-4 5-7-16,2-1-1 0,1 4 2 0,3 0-4 0,-3 4-4 16,1-2-2-16,-2 1-8 0,2 1 1 15,-2 0-5-15,1 2-3 0,-2-1 3 0,0 0-4 16,1 0-4-16,-4-2 4 0,2 0-6 0,-3 1-4 0,0 0-4 16,0-8 8-16,-1 7-5 0,1-10-5 0,-2 4 2 15,1-4-1-15,-2-1-1 0,1 3-5 16,1-2 3-16,-3-3-6 0,2 2 1 0,-2-5-3 0,1 2 10 15,3-10-9-15,-11 13-3 0,8-6 2 0,-3-1-4 16,-1 1 3-16,7-7 7 0,-17 8-6 0,8-5-6 16,-3 1 2-16,0-2-3 0,-2-2-1 0,-1 0 2 15,1 0-4-15,-4-3-2 0,3-3 1 0,-1 1-17 16,0-1-20-16,-5-8-13 0,-2 0-21 0,5 1-28 16,2 1-36-16,0-6-38 0,-2-2-39 0,4-6-48 15,-4 2-261-15,2-11-557 0,-2 2 248 0</inkml:trace>
          <inkml:trace contextRef="#ctx0" brushRef="#br0" timeOffset="7369.01">3611 1790 47 0,'0'0'275'0,"0"0"-12"0,5 5-12 16,-5-5-12-16,13 2-11 0,-13-2-8 0,20-2-17 15,-20 2-12-15,19-1-18 0,-3 0-17 0,-2-2-17 16,1 2-12-16,-15 1-12 0,25-3-15 0,-14 3-9 15,2-2-8-15,3 2-9 0,-2 0-12 0,-14 0-13 16,19 0-27-16,-10 2-29 0,-9-2-28 0,14 7-24 16,-14-7-26-16,11 7-36 0,-6-2-30 0,-5-5-46 15,-3 15-213-15,3-15-442 0,-13 13 196 0</inkml:trace>
          <inkml:trace contextRef="#ctx0" brushRef="#br0" timeOffset="7534.87">3649 2038 144 0,'0'0'235'16,"12"5"-4"-16,-12-5-9 0,19 0-15 0,-7-2-20 16,1 2-19-16,2-3-14 0,0 3-16 0,3-2-17 15,0 2-16-15,-2-2-24 0,1 0-28 0,-7-2-33 16,2 4-37-16,-12 0-36 0,28-1-49 0,-11-1-44 16,-7-2-146-16,1 0-315 0,-2 0 139 15</inkml:trace>
          <inkml:trace contextRef="#ctx0" brushRef="#br0" timeOffset="7861.98">4199 1769 208 0,'0'0'265'0,"10"-11"-18"0,-10 11-12 15,9-11-17-15,-4 4-15 0,1 0-17 16,0 1-19-16,-3-5-8 0,-3 11-12 0,7-16-8 15,-1 8-7-15,-4 1-16 0,-2 7-10 0,6-14-6 16,-6 14-7-16,3-11-7 0,-3 11-5 0,4-11-10 16,-4 11-3-16,5-8-12 0,-5 8 0 0,0 0-13 15,0 0-3-15,0 0-7 0,0 0-6 0,0 0-3 16,0 0-4-16,0 0-1 0,0 0-1 0,0 0-2 0,0 0 9 16,4 30-8-16,-4-18 2 0,1 1 4 0,1 1 10 15,1 5-1-15,0-1 1 0,-2 1-2 0,4-1-1 16,-1 6-4-16,-2-4-3 0,-2-2 0 15,3-1 2-15,-3 2-7 0,3 4-1 0,-6-2-18 0,6-2-26 16,-3-1-30-16,-3 0-36 0,1-2-45 0,-1 0-47 16,0-2-43-16,3-3-61 0,0-11-167 0,0 17-494 15,0-17 218-15</inkml:trace>
          <inkml:trace contextRef="#ctx0" brushRef="#br0" timeOffset="8068.66">4713 2021 50 0,'0'0'307'0,"0"0"-35"0,12 3-29 0,-12-3-20 15,5 8-25-15,-5-8-16 0,7 17-17 16,-7-7-15-16,3 0-12 0,-3 1-12 0,0 3-13 16,0 3-11-16,-3-3-7 0,-1 11-10 0,-4-2-19 15,-2-2-30-15,-2 2-36 0,-4 1-40 0,-4 0-44 16,1-4-35-16,-1 3-37 0,1-3-53 0,-8 7-116 0,9-11-350 15,-3 0 155-15</inkml:trace>
        </inkml:traceGroup>
        <inkml:traceGroup>
          <inkml:annotationXML>
            <emma:emma xmlns:emma="http://www.w3.org/2003/04/emma" version="1.0">
              <emma:interpretation id="{46F6F743-B379-4F69-9290-59FF3CC47033}" emma:medium="tactile" emma:mode="ink">
                <msink:context xmlns:msink="http://schemas.microsoft.com/ink/2010/main" type="inkWord" rotatedBoundingBox="6761,1948 11270,1827 11291,2613 6782,2734"/>
              </emma:interpretation>
            </emma:emma>
          </inkml:annotationXML>
          <inkml:trace contextRef="#ctx0" brushRef="#br0" timeOffset="10500.01">5908 1555 62 0,'0'0'280'0,"3"-10"-6"16,-3 10-15-16,6-8-14 0,-6 8-17 0,0 0-25 15,6-9-17-15,-6 9-23 0,0 0-16 0,0 0-21 16,0 0-12-16,0 0-8 0,0 0-13 0,0 0-6 15,0 0-5-15,7 25-9 0,-4-8-3 0,-3-1-8 16,0 1-7-16,3 3-3 0,-3 1-4 0,0-1-4 16,0 1-1-16,0-3-6 0,0 1-3 0,0-1-3 15,0-2-1-15,0 1-6 0,0-1-2 0,3-1-2 16,-3-4 0-16,0 0-4 0,0-11-2 0,0 18-5 16,0-18-3-16,2 9-4 0,-2-9-1 0,1 10 4 0,-1-10-5 15,0 0-3-15,0 0-8 0,0 0-12 0,0 0 0 16,0 0-11-16,27-23-8 0,-18 11-11 15,2-6-18-15,-5 3-1 0,7-7 3 0,-1 0 2 0,-2 0 4 16,-1-4 10-16,2 5 4 0,-5-1 0 0,4-1 12 16,-4 3 7-16,-1 5 13 0,1 0 9 0,-3 2 15 15,0 2 5-15,1 3 6 0,-1-1 0 16,-3 9 2-16,6-14-2 0,-6 14-2 0,6-10-3 0,-6 10 0 16,6-8-3-16,-6 8-4 0,10-1-1 0,-10 1 1 15,0 0-6-15,14 15 6 0,-5-11-3 0,-6 3 3 16,4 2-1-16,-1 3 3 0,5 4 2 0,-8-4-3 15,5 5 1-15,0-3-4 0,-2 0 5 0,1 1-1 16,-1 2-1-16,3-4-1 0,-1 1-1 0,-2 1 1 16,-3-2-2-16,1-6 2 0,2 3-1 0,-3-2-10 15,0-1-2-15,-3-7-2 0,6 11-3 0,-6-11 3 16,5 8 2-16,-5-8 3 0,5 5-6 0,-5-5 5 16,0 0-8-16,0 0-4 0,0 0-3 0,23-18-8 0,-16 11-1 15,5-6-3-15,-1 2 4 0,4-9-1 0,-5 5-3 16,6-3 2-16,1-2 3 0,-5 0 2 0,1 2-2 15,-2 4 4-15,-2-1 6 0,4 5 1 0,-7-1 9 16,4 1 7-16,-4 2 10 0,-3 0 10 16,-3 8 0-16,8-11-1 0,-8 11-7 0,9-5 4 0,-9 5-4 15,0 0 1-15,10-2-1 0,-10 2-1 0,0 0 0 16,15 17 3-16,-7-8 1 0,1 4 1 0,-2 2-1 16,2-3 0-16,-2 6 0 0,5 5-1 0,-4-3-3 15,1-2 0-15,1-2-1 0,-1 4 4 0,-3-2-4 16,5-5-7-16,-1 4-7 0,-1-5-4 0,-2-2-10 15,2 1-4-15,-3-5-4 0,2 1-8 0,-5 0-3 16,-3-7 1-16,10 7 4 0,-10-7-1 16,6 7-3-16,-6-7 0 0,0 0 3 0,0 0-3 0,19-10 2 15,-13 0-4-15,0 2-1 0,2-3-2 0,1 0 4 16,-2-5-4-16,5 4 6 0,-4-4-7 0,4 1 8 16,-5 2 4-16,5-1 7 0,-5-1 11 0,4 2 4 0,-2 3 5 15,0 3 3-15,-5 0 0 0,5 3 3 16,-9 4 10-16,11-7 5 0,-11 7 2 0,15 4 10 15,-15-4 8-15,16 7 3 0,-9 0 1 0,5 3-4 0,-4-3 3 16,4 4 1-16,-2-2 1 0,4 2 0 0,-2 0-4 16,-2 0 3-16,3-2-3 0,2 2 3 0,2-4 1 15,-4 1-5-15,4-2 1 0,-6-2-3 0,3 0-6 16,2-4 1-16,-2 2-3 0,-2 3-5 0,-2-4 3 16,-10-1-4-16,22 0 0 0,-22 0-4 0,20-2 1 15,-13-5-5-15,2 3 4 0,-3-3-7 0,2-4-7 16,4-1-12-16,-8 0-4 0,-1-6-4 0,3 5-3 15,-6-5 0-15,0 5 0 0,0-4 1 0,-6 3 3 16,6 14 0-16,-7-22 2 0,1 14-1 0,3-1-4 0,-3 2 8 16,-5 1 4-16,-2 2 0 0,-2 0 1 15,2 3-2-15,13 1 5 0,-30 2-1 0,13 4-2 16,5-1 2-16,-4 3 0 0,3 2 3 0,1-1-2 16,-2 4 3-16,7 2-2 0,-5-2 3 0,4 0 0 0,2 2-1 15,0-4 1-15,2 5-2 0,1-4-3 0,3 5 6 16,0-6-2-16,0 0-3 0,3-1 3 15,1 0 0-15,-1-3-7 0,3 0-5 0,0 1-9 0,5-2-12 16,-4-1-9-16,5-3-12 0,-12-2-10 0,20 3-3 16,-4-6-8-16,-3 1-2 0,-1-3 3 0,-1-1-1 15,2-2-2-15,-1 0 10 0,-1-5-20 0,0 3 20 16,-3-2 11-16,1 0-1 0,1 0 11 0,-4-1 5 16,2 0 19-16,-5-2 20 0,3 1 16 0,0 3 13 15,-2 4 7-15,-4 7 8 0,3-10 4 0,-3 10 0 16,6-14-4-16,-6 14-5 0,0 0-9 0,6-7 1 15,-6 7-8-15,0 0 1 0,0 0 2 0,0 0-5 16,16 13-3-16,-11-3 0 0,1-4 0 0,0 7-1 16,1-6-1-16,2 4 1 0,2-1-4 0,-5 0-5 15,3 1 6-15,4 0-1 0,-3-2-2 0,5 2-4 0,-1-4-17 16,-4 3-9-16,-1-7-16 0,8 2-13 0,-7-1-12 16,5-2-5-16,-5 2-5 0,4-3-1 0,-14-1 8 15,19-7 9-15,-10 3-1 0,2-4 1 0,-5 2 13 16,4-5 12-16,-7 0 1 0,0 0 17 15,3-2 6-15,-2 0 9 0,-1-2 20 0,0 5 13 0,3-4 3 16,-1 0 15-16,1 5 12 0,-3-2 7 0,-3 11 1 16,6-14 3-16,-3 6-7 0,-3 8-5 0,4-10-6 15,-4 10-7-15,12-6-2 0,-12 6-6 0,11-2 0 16,-11 2-3-16,0 0 8 0,25 13 1 0,-12-8 16 16,4 3 2-16,-1 2 4 0,9 4 4 0,-2-2 2 15,4 1-5-15,1 0 1 0,5 5-2 0,-8-5-7 16,2-2-4-16,1 2-9 0,-1-2-4 0,-1 0-3 15,-1 2-3-15,-3-5-7 0,-1 3-3 0,-4-5-3 0,-1 1-18 16,-4-3-16-16,-2 2-21 0,-1-2-25 16,-1 1-25-16,-8-5-19 0,12 5-13 0,-12-5-26 15,0 0-33-15,13 0-37 0,-13 0-222 0,0 0-461 16,0 0 204-16</inkml:trace>
          <inkml:trace contextRef="#ctx0" brushRef="#br0" timeOffset="10702.71">7992 1570 115 0,'-6'-9'284'0,"6"9"-24"0,0 0-29 0,0 0-21 0,0 0-20 15,0 0-17-15,-27 15-15 0,21-7-11 0,-5 2-16 16,-1 2-7-16,-1 1-13 0,3 4-9 0,-5 5-11 16,1-8-8-16,1 5-8 0,-4 0-6 15,1 0-5-15,0 0-6 0,1-4-22 0,1 6-21 0,1-3-26 16,-7 0-27-16,8-5-32 0,2 0-31 0,-3-3-40 15,7-3-52-15,-3 1-170 0,1-4-392 0,-1 3 174 16</inkml:trace>
          <inkml:trace contextRef="#ctx0" brushRef="#br0" timeOffset="11321.99">8669 1318 49 0,'0'0'232'0,"0"0"-7"16,-20 3-18-16,20-3-15 0,0 0-13 0,-25 5-14 15,11 1-9-15,1 0-14 0,0-3-8 0,-2 4-11 16,1 3-11-16,1-4-10 0,-7 1-8 0,4 1-7 0,1 2-11 16,2 1-9-16,-1-4-5 0,1 3-7 0,1-2-6 15,2-2-1-15,1 5-8 0,-2-2-4 16,5-3-6-16,2 3-5 0,4-9-1 0,-9 14 1 16,6-7-2-16,3-7-3 0,-3 16-1 0,3-16-4 0,3 14-1 15,-3-14 1-15,3 13-2 0,-3-13 3 16,7 10-6-16,-1-4 0 0,-6-6-1 0,12 10-1 15,-4-6-2-15,-2 2 0 0,-6-6-1 0,7 6 2 0,-7-6-4 16,9 9 0-16,-9-9-3 0,7 5 2 0,-7-5-2 16,3 9 2-16,-3-9 1 0,3 13 0 0,-3-13-1 15,-3 15 0-15,3-15-4 0,-10 18 5 0,4-10-3 16,-2 4 3-16,0 1-2 0,-3 3 4 0,2-6-1 16,-1 6-4-16,1-3-1 0,-2 2 5 0,2-3-5 15,5 0 3-15,-2-4-5 0,3 5 0 0,-3-4 2 16,6 3 0-16,0 0 1 0,0-12 1 0,3 20-2 15,0-11 3-15,0-1-7 0,3 1 8 0,-2 0-5 16,5 2 2-16,-3-1 1 0,-1-2-3 0,7 2 3 0,-5-2 1 16,-1-2 5-16,0 0 8 0,-6-6 1 0,8 11 4 15,-2-4-2-15,-6-7 2 0,4 9 2 16,-4-9-1-16,3 8 0 0,-3-8 0 0,6 14 0 0,-6-14-1 16,0 9-4-16,0-9 2 0,0 15-1 0,0-15-8 15,-9 12-21-15,7-2-30 0,-3-3-37 0,5-7-38 16,-9 13-35-16,9-13-38 0,-5 12-67 0,5-12-143 15,-6 6-432-15,6-6 191 0</inkml:trace>
          <inkml:trace contextRef="#ctx0" brushRef="#br0" timeOffset="11585.78">8763 1773 197 0,'0'0'219'0,"0"0"-5"0,41-4-8 16,-24 1-13-16,-1 0-6 0,4 2-8 0,5-3-7 0,-1 2-11 16,6 1-6-16,-2 1-14 0,0-3-13 0,-1 2-11 15,-11-2-9-15,7 2-16 0,-4 1-4 16,-2 0-19-16,1 0-27 0,-8 1-33 0,0-1-40 0,-10 0-40 15,20 4-32-15,-11-4-42 0,-9 0-53 0,13 0-158 16,-13 0-383-16,0 0 169 0</inkml:trace>
          <inkml:trace contextRef="#ctx0" brushRef="#br0" timeOffset="11938.98">9447 1679 85 0,'0'0'194'0,"3"13"-15"0,-3-13-9 0,3 10-6 0,-3-10-16 15,14 11-7-15,-9-8-10 0,4 2-1 0,2 1-11 16,-2 0-12-16,1-2-7 0,4 1-9 0,-1-2-9 16,5 0-9-16,-3-3-7 0,0 3-5 0,4-6-7 15,-5 3-5-15,5 0-4 0,0-3-7 16,-4 0 0-16,-3 1-6 0,3-1-1 0,-4-1-4 0,-1 0 2 15,0-3-3-15,-2 1-3 0,-8 6-4 0,7-14 1 16,-4 4-6-16,-3 10-3 0,-3-14-3 0,3 14-2 16,-13-20 3-16,6 9 0 0,-5 1 4 0,-5 1 4 15,4 4-2-15,-5-6 5 0,3 5-1 0,-3 2-4 16,-1 0-1-16,2 0-1 0,-1 2-2 0,3 2-3 16,-1 3 3-16,6 1-2 0,-2-1-14 0,1 0-12 15,11-3-13-15,-16 11-24 0,10-4-30 0,3 0-24 16,3-7-25-16,3 14-55 0,-3-14-159 0,6 16-373 15,0-9 165-15</inkml:trace>
          <inkml:trace contextRef="#ctx0" brushRef="#br0" timeOffset="12305.92">9711 1683 185 0,'0'0'234'0,"0"0"-24"0,0 0-20 0,0 0-22 15,0 0-16-15,0 0-16 0,-19 7-12 0,19-7-13 16,0 0-8-16,-2 13-10 0,2-13-4 0,0 17-6 16,0-17-4-16,2 11-4 0,-2-11-3 0,4 14-4 15,4-7-6-15,-5 3 3 0,-3-10-2 0,13 7-5 16,-3 0-1-16,-1-3-3 0,3 5-4 0,5-4-5 16,1-1-6-16,0-2-2 0,2 0-4 0,-2-6-3 15,2 3-2-15,2-2 0 0,5-2-8 0,-2 0 2 16,-7-1-5-16,6 1-1 0,-2-5 1 0,-8 0-2 15,-4 1-1-15,2-2 0 0,0 0 5 0,-4 2-4 16,-4-6-1-16,-2 6-2 0,-2-5-4 0,-2-2 2 16,-2 4 1-16,4 12-4 0,-15-19-2 0,3 8-4 15,0 2 4-15,-2 0-5 0,2 5 1 0,-4 1-4 16,0-2-3-16,1 5-14 0,-3 0-14 0,1 1-13 0,0 3-12 16,2 3-15-16,0-3-20 0,-2 3-12 0,4 1-32 15,4-3-19-15,1 2-52 0,-2-1-145 16,4 2-382-16,6-8 170 0</inkml:trace>
          <inkml:trace contextRef="#ctx0" brushRef="#br0" timeOffset="12521.94">10406 1727 122 0,'9'6'235'0,"-9"-6"-7"0,7 12-11 16,-4-4-15-16,-3 3-12 0,0 3-16 0,0 2-8 16,0-1-19-16,-4 4-10 0,-2 3-10 0,-3-1-14 0,-4 3-16 15,-7 6-35-15,2-5-57 0,-8 4-60 16,5-8-54-16,-8 6-234 0,5-9-373 16,2 0 165-16</inkml:trace>
        </inkml:traceGroup>
        <inkml:traceGroup>
          <inkml:annotationXML>
            <emma:emma xmlns:emma="http://www.w3.org/2003/04/emma" version="1.0">
              <emma:interpretation id="{38B25A9F-C18E-4358-B0FE-49C7DA5FB481}" emma:medium="tactile" emma:mode="ink">
                <msink:context xmlns:msink="http://schemas.microsoft.com/ink/2010/main" type="inkWord" rotatedBoundingBox="11885,1848 15057,1763 15073,2370 11901,2455"/>
              </emma:interpretation>
            </emma:emma>
          </inkml:annotationXML>
          <inkml:trace contextRef="#ctx0" brushRef="#br0" timeOffset="13056.22">11035 1449 182 0,'0'0'251'0,"-3"13"-7"0,3-13-16 0,8 20-12 16,-4-9-8-16,4 0-8 0,-4 7-6 0,5-1-16 16,2 5-16-16,-2 3-14 0,-2-1-13 0,-1-4-15 15,2 8-11-15,-2-4-11 0,-2-1-8 0,-1-1-12 16,1-2-1-16,-2-3-8 0,-1 5-13 0,-1-6-18 16,3 0-17-16,-6-1-23 0,2-2-29 0,-2-2-28 0,-3 2-29 15,2-2-38-15,-4-4-43 0,2-3-33 0,6-4-203 16,-18 7-437-16,9-7 193 0</inkml:trace>
          <inkml:trace contextRef="#ctx0" brushRef="#br0" timeOffset="13324.07">11097 1400 137 0,'13'0'212'0,"6"-4"-8"0,-4 2-6 0,6 2-12 16,-3-2-3-16,9 2-10 0,0 2-8 0,-8 0-10 16,1 2-17-16,-4 2-15 0,0-1-10 0,-5 2-9 15,4 1-8-15,-5 0-1 0,-2 0-10 0,-2 1-3 16,-2 2 2-16,-1 2-1 0,-4-1-10 0,-2 4-6 16,-3-2-2-16,-8-1-6 0,-4 5-5 0,-3-3-6 0,2 3-10 15,0-5-23-15,-4 1-25 0,7-5-23 16,1 2-34-16,-3-2-26 0,2 1-32 0,4-3-33 0,4-1-29 15,1-2-207-15,7-4-426 0,-12 1 188 0</inkml:trace>
          <inkml:trace contextRef="#ctx0" brushRef="#br0" timeOffset="13602.11">11881 1340 198 0,'0'0'272'0,"0"0"-18"0,0 0-21 0,-16-8-18 15,16 8-11-15,0 0-5 0,-17 13-13 0,11-5-6 16,-1 3-6-16,-1 3-3 0,2 0-8 16,-1 1-12-16,2-2 1 0,1 5-17 0,0 0-5 15,4-1-14-15,-2 8-8 0,2-2-11 0,0-5-2 0,0 4-17 16,2-4-2-16,2 5-8 0,-3-6-6 15,2-2-15-15,2 3-34 0,-4-3-42 0,4 0-42 16,-4-6-48-16,1 2-48 0,2-3-51 0,-4-8-51 0,8 12-215 16,-8-12-525-16,12 5 232 0</inkml:trace>
          <inkml:trace contextRef="#ctx0" brushRef="#br0" timeOffset="13907.68">12190 1545 75 0,'9'-13'324'16,"-2"2"-20"-16,1-6-23 0,4 1-18 0,-2 1-26 16,-1 0-21-16,0 2-19 0,1-1-22 0,-2 0-12 15,-2-3-24-15,1 4-10 0,-1 1-15 16,2 0-11-16,-4 5-9 0,-4 7-11 16,8-15-11-16,-8 15-9 0,3-9-9 0,-3 9-7 0,0 0-8 0,0 0-1 15,0 0-6-15,0 0-2 0,0 0-4 0,0 0-5 16,-18 28-1-16,9-17 1 0,4 3-4 0,-1 3-2 15,0 1 2-15,0-1-2 0,5 4 2 0,-2 3 0 16,1-6-2-16,2 0 0 0,2 6-2 0,-2-6 1 16,3-1-4-16,-2-2 4 0,2 1-5 0,0-5 0 15,-1 4 2-15,-1-1-2 0,4-4-17 0,1-4-25 0,-3 1-27 16,-3-7-31-16,4 12-28 0,-4-12-36 0,0 0-35 16,12 0-48-16,-12 0-210 0,0 0-484 15,14-12 214-15</inkml:trace>
          <inkml:trace contextRef="#ctx0" brushRef="#br0" timeOffset="14142.81">12652 1249 110 0,'9'10'240'0,"0"1"-5"0,1 3-15 16,-2 1-6-16,2 8-2 0,1 2-13 0,-2-1-9 15,1 0-15-15,-2 1-11 0,-2-1-12 0,-5 1-11 16,-1 4-14-16,0-2-14 0,-1 0-7 0,-5-2-13 16,-2 0-5-16,1-1-8 0,-2-7-14 0,4-1-26 15,-5 0-29-15,1 0-42 0,1 0-39 0,-1-2-42 16,5-2-53-16,-5-5-47 0,3 0-186 0,6-7-431 16,-7 8 190-16</inkml:trace>
          <inkml:trace contextRef="#ctx0" brushRef="#br0" timeOffset="14357.72">13126 1483 183 0,'12'-3'330'0,"-12"3"-30"16,15-5-24-16,-6 2-31 0,8 0-22 0,-1 1-13 15,3-3-29-15,7 1-17 0,1 2-18 0,1 1-12 16,-1 1-12-16,0-4-12 0,2 4-14 15,0 0-10-15,1-2-16 0,-7 2-25 0,-5 0-32 0,3 0-27 16,-3 0-32-16,-4-1-37 0,0-2-42 16,1 0-53-16,-6-1-237 0,-9 4-449 0,9-7 198 0</inkml:trace>
          <inkml:trace contextRef="#ctx0" brushRef="#br0" timeOffset="14547.81">13240 1358 76 0,'-8'14'229'0,"5"-2"-13"0,3-12-5 16,-1 22-14-16,2-8-8 0,-1-3-13 0,5 3-15 0,1 3-16 15,0-3-11-15,-3 1-16 0,6-2-9 16,-2 0-12-16,-1 5-7 0,1-5-11 0,-1-5-22 16,2 4-24-16,-2-1-36 0,-3-4-36 0,3 1-43 15,0-3-48-15,0 2-53 0,1-1-131 0,-7-6-339 16,15 4 150-16</inkml:trace>
          <inkml:trace contextRef="#ctx0" brushRef="#br0" timeOffset="14871.98">13805 1314 235 0,'0'0'239'0,"0"0"-20"16,19 9-12-16,-17 0-16 0,4-1 0 0,0 0-13 15,-2 2-9-15,4 1-13 0,-5-1-3 0,6 3-9 16,-2-2-10-16,-1 4-5 0,0-2-10 0,-2 0-3 16,2 0-11-16,0-1-6 0,2 1-8 15,-1-2-7-15,-1 0-9 0,-1-4-1 0,1 3-11 0,0-2-5 16,-6-8-7-16,6 11-2 0,-6-11-1 0,3 12-4 16,-3-12 12-16,0 0 12 0,6 4 0 0,-6-4-1 15,0 0-13-15,0 0-1 0,0 0-8 0,6-27-1 16,-5 16-8-16,1-3-3 0,2-2-7 0,-2 1-1 15,2-3-6-15,3-4-11 0,2 2-19 0,0 2-20 16,-3 2-19-16,8-3-13 0,-4 2-17 0,2 3-24 16,6-4-25-16,3 2-25 0,-8 8-21 0,4-3-30 15,8-1-32-15,-4 1-227 0,4-1-503 0,-1 4 222 0</inkml:trace>
        </inkml:traceGroup>
        <inkml:traceGroup>
          <inkml:annotationXML>
            <emma:emma xmlns:emma="http://www.w3.org/2003/04/emma" version="1.0">
              <emma:interpretation id="{A07BDFFA-365D-476C-BB9A-45EAAD696027}" emma:medium="tactile" emma:mode="ink">
                <msink:context xmlns:msink="http://schemas.microsoft.com/ink/2010/main" type="inkWord" rotatedBoundingBox="15479,1507 18497,1426 18522,2358 15504,2439"/>
              </emma:interpretation>
            </emma:emma>
          </inkml:annotationXML>
          <inkml:trace contextRef="#ctx0" brushRef="#br0" timeOffset="15135.99">14786 1120 112 0,'-9'6'291'0,"2"-1"-5"0,-8 5-20 0,0 2-14 15,2 1-17-15,-2 4-16 0,-3 2-14 0,4 0-18 16,1 2-11-16,4 1-9 0,-1 1-13 0,1 1-15 15,4 2-11-15,4-3-11 0,1 1-12 0,4 3-2 16,-1-4-16-16,3 5-3 0,0-3-7 0,3 1-7 16,4 7-10-16,1-9-3 0,2-2-19 0,-1 2-36 15,0-6-47-15,3 2-52 0,0 0-59 0,0-4-80 16,0 1-279-16,3-4-555 0,-5-6 245 0</inkml:trace>
          <inkml:trace contextRef="#ctx0" brushRef="#br0" timeOffset="16301.87">15310 1257 171 0,'0'0'227'0,"-14"6"-18"16,14-6-18-16,-12 4-13 0,12-4-14 15,-10 3-12-15,10-3-16 0,-9 6-9 0,9-6-11 0,0 0-14 16,-10 5-7-16,10-5-9 0,0 0-5 16,-9 10-5-16,9-10-8 0,-2 8-3 0,2-8-8 0,0 0-6 15,0 17 1-15,0-17-5 0,6 14-6 16,0-7-2-16,0-1-3 0,1-1-1 0,2 7-2 0,3-4 1 16,3 0-1-16,2 1-4 0,-1 0-2 0,2-1-1 15,-3 3-1-15,4-4-2 0,-1-1-3 0,-3 5-1 16,0-4 1-16,3 1-1 0,-5-2-1 0,-1 3-5 15,-3-4 2-15,2-1-1 0,-5 2-3 0,1-1 3 16,-7-5-6-16,12 11 7 0,-9-9 3 0,-3-2 9 16,1 11 8-16,-1-11 6 0,0 0-4 0,-10 13 1 15,10-13-3-15,-19 6-6 0,5-1 3 0,-2-1-9 16,1-1-2-16,-3 0-4 0,3-2-18 0,-1 3-19 16,-1-1-19-16,1-1-34 0,-1 0-32 0,3 1-30 15,2-2-39-15,12-1-35 0,-15 2-228 0,15-2-471 16,0 0 209-16</inkml:trace>
          <inkml:trace contextRef="#ctx0" brushRef="#br0" timeOffset="15933.02">15283 1222 168 0,'15'0'288'0,"-15"0"-18"0,16-1-19 0,-16 1-16 16,29-3-14-16,-15 3-16 0,13 0-13 0,-3-1-13 15,5-1-18-15,-4 1-14 0,3-2-15 0,2 3-11 16,-2-1-9-16,-1 1-15 0,0 0-10 0,-9 0-16 16,1 0-24-16,-2-2-24 0,-5 4-26 0,-12-2-34 15,21-2-38-15,-21 2-41 0,14 0-52 0,-14 0-52 16,0 0-178-16,0 0-432 0,0 0 192 0</inkml:trace>
          <inkml:trace contextRef="#ctx0" brushRef="#br0" timeOffset="16513.16">15924 1472 73 0,'9'-4'359'0,"3"3"-16"16,3-4-22-16,0 5-21 0,4-4-20 0,1 2-20 0,5-2-24 15,2 1-16-15,0-1-27 0,4 3-16 0,-3-2-19 16,1-1-11-16,-2 4-18 0,-2-3-19 0,-4 3-24 16,-2-1-40-16,1 2-42 0,-3 2-36 0,-2-3-36 15,-3 1-40-15,-3 2-40 0,-9-3-35 0,17-3-38 16,-17 3-226-16,0 0-485 0,0 0 214 0</inkml:trace>
          <inkml:trace contextRef="#ctx0" brushRef="#br0" timeOffset="16765.47">16667 1187 72 0,'0'0'290'0,"0"0"-32"0,9 10-25 15,-9-10-16-15,0 0-15 0,0 0-5 16,-2 21-14-16,2-11-11 0,2 1-5 0,-1 3-6 15,2-2-15-15,-1 4-6 0,1-1-14 0,1 3-13 0,1 0-3 16,-2 0-14-16,1 4-8 0,-2-5-9 0,-1 4-4 16,4-5-10-16,-4 2-8 0,1 0-30 15,1-4-32-15,-3 3-40 0,-3 3-42 0,0-5-40 16,1-3-48-16,2 0-48 0,0-12-213 0,-4 14-471 0,-1-8 208 16</inkml:trace>
          <inkml:trace contextRef="#ctx0" brushRef="#br0" timeOffset="17319.58">17049 1061 177 0,'10'14'209'0,"1"2"-13"15,2 0-9-15,3 7 1 0,-2-2-12 0,1 5-6 0,-3-1-18 16,1 1-9-16,1 9-12 0,-6-10-7 0,-2-1-16 16,0 2-11-16,-1 1-10 0,-5 2-7 0,-5-5-5 15,-1 2-3-15,-1-1-9 0,-2-1-33 0,-3 4-36 16,-3-9-40-16,-1 5-50 0,2-4-57 0,2-6-208 15,-2-2-391-15,2-4 173 0</inkml:trace>
          <inkml:trace contextRef="#ctx0" brushRef="#br0" timeOffset="18424.6">17433 890 118 0,'0'0'239'16,"0"0"-14"-16,0 0-20 0,0 0-12 0,0 0-16 15,0 0-13-15,0 0-15 0,0 0-13 0,0 0-14 16,0 0-7-16,0 0-17 0,0 0-8 0,0 0-8 16,30-15-7-16,-30 15-5 0,0 0-5 0,0 0-6 15,18 8-6-15,-18-8-6 0,18 5-2 0,-10 0-5 16,2-1-1-16,-1 2-5 0,-2-2-4 0,4 3-4 0,-2-2 0 15,-2 3 0-15,4 0-4 0,-4-4-5 0,1 3 1 16,-1 1-3-16,-1 1 0 0,1-3-1 16,-1 4 0-16,0-5-2 0,0 2-1 0,-6-7-2 0,6 9 2 15,-6-9 2-15,6 10-1 0,-6-10 2 0,3 6 0 16,-3-6 4-16,5 9-1 0,-5-9 4 0,0 0 7 16,0 11-10-16,0-11 0 0,0 0 4 0,-6 18-1 15,6-18-2-15,-5 11-1 0,5-11 1 0,-4 10-2 16,4-10 0-16,-9 14 0 0,7-8-3 0,2-6 0 15,-7 11 2-15,2-4-4 0,5-7-2 0,-7 9-3 0,7-9 2 16,-6 8-1-16,6-8-2 0,-6 11 3 16,6-11-2-16,-3 7-1 0,3-7 3 0,0 0-1 15,-4 11-3-15,4-11 6 0,0 0-5 0,0 0 0 16,0 0 2-16,0 0 0 0,0 13 1 0,0-13 5 16,0 0 9-16,0 0-3 0,7 12 4 0,-7-12 2 15,6 6 2-15,-6-6-2 0,0 0-4 0,10 7-1 16,-10-7-5-16,6 5 4 0,-6-5-5 0,8 6 4 0,-8-6-8 15,6 6-1-15,-6-6 2 0,0 0-4 0,6 8 4 16,-6-8-6-16,1 10 5 0,-1-10-4 0,0 0 1 16,0 13-1-16,0-13 2 0,0 0 1 15,-7 14-2-15,1-3 4 0,0-5 1 0,0 2-5 0,-1-2-2 16,-1 0 1-16,1 4 2 0,-4-4 0 0,4 0-3 16,-1 2-1-16,-2 2 1 0,4-3-7 0,6-7 7 15,-11 15-3-15,7-8 6 0,-2 4-10 0,4 0 2 16,-2 2 2-16,3-2 0 0,1 2-4 0,0-13 0 15,0 20 0-15,1-8-1 0,3 1-2 0,1 1 0 16,-1 1 1-16,2-2 4 0,2 1-4 0,-2-2-1 16,0 3 0-16,4 1 0 0,-7-3-3 0,5 0 9 15,-2-1-6-15,0 1-1 0,-2 2 1 0,-1-2-3 16,-3-2 0-16,0-11-2 0,-3 24-8 0,-3-10-15 0,-1-1-23 16,-5 0-30-16,-2 2-33 0,-5 0-42 0,4-3-54 15,-3-3-35-15,-3 4-237 0,8-2-526 16,-1 0 233-16</inkml:trace>
        </inkml:traceGroup>
        <inkml:traceGroup>
          <inkml:annotationXML>
            <emma:emma xmlns:emma="http://www.w3.org/2003/04/emma" version="1.0">
              <emma:interpretation id="{29B71482-6DF7-42DE-B278-994BE73B7939}" emma:medium="tactile" emma:mode="ink">
                <msink:context xmlns:msink="http://schemas.microsoft.com/ink/2010/main" type="inkWord" rotatedBoundingBox="19499,1773 21559,1717 21587,2754 19527,2809"/>
              </emma:interpretation>
            </emma:emma>
          </inkml:annotationXML>
          <inkml:trace contextRef="#ctx0" brushRef="#br0" timeOffset="28095.26">18652 1605 178 0,'0'0'205'0,"0"0"-6"16,15 13 3-16,-2-12-9 0,5 3-9 0,9-1-8 0,-2 0-7 16,2-3-11-16,2 1-9 0,-1-2-16 15,3 1-10-15,-2 0-16 0,2-1-8 0,-4 1-15 16,0 0-4-16,-2-2-19 0,-7 2-19 0,-2 2-22 15,2-1-24-15,-7-2-27 0,0 2-30 0,-11-1-24 0,18 1-30 16,-18-1-42-16,15-1-195 0,-15 1-381 0,8-6 169 16</inkml:trace>
          <inkml:trace contextRef="#ctx0" brushRef="#br0" timeOffset="27871.92">18691 1337 89 0,'0'0'266'0,"0"0"-22"16,0 0-18-16,0 0-20 0,0 0-18 0,0 0-11 0,0 0-11 16,0 0-3-16,0 0-5 0,24 6-5 0,-24-6-3 15,19 0-10-15,-3 2-3 0,1-2-12 16,1-2-5-16,-3 4-13 0,-1 0-7 0,6-4-7 0,-2 2-7 16,0 0-6-16,-2 0-8 0,2 2-10 0,-3-2-8 15,3 0-3-15,-3 0-5 0,0 0-3 16,-3 0-6-16,-1 0-2 0,-11 0-8 0,20 1-9 0,-11 1-7 15,-9-2-14-15,16 2-14 0,-16-2-12 0,11 1-21 16,-11-1-16-16,12 3-26 0,-12-3-18 0,0 0-13 16,9 8-16-16,-9-8-31 0,4 7-14 0,-4-7-27 15,0 0-195-15,0 0-441 0,0 0 195 0</inkml:trace>
          <inkml:trace contextRef="#ctx0" brushRef="#br0" timeOffset="28429.82">19460 1195 65 0,'0'0'210'0,"0"0"-3"0,0 0-11 0,0 0-1 16,0 0-7-16,0 0-2 0,9 27-6 0,-7-14 0 15,2 2-4-15,1 0-3 0,-2 0-14 0,-2 1-4 0,4 2-15 16,1 0-6-16,0 3-15 0,-1 2-6 0,-3 1-9 16,1-7-7-16,0-1-14 0,-2 2-7 0,5 4-8 15,-6-4-1-15,2-1-9 0,1 7-1 0,-3-8-10 16,-3-1-17-16,3-1-22 0,0 1-21 16,-2-4-25-16,2-11-31 0,-1 16-22 0,-4-6-27 0,5-10-21 15,-4 12-32-15,4-12-31 0,0 0-49 0,-5 7-146 16,5-7-430-16,0 0 191 0</inkml:trace>
          <inkml:trace contextRef="#ctx0" brushRef="#br0" timeOffset="28812.97">19914 1245 185 0,'0'0'254'0,"0"0"-12"16,0 0-17-16,0 0-22 0,0 0-14 16,0 0-20-16,0 0-17 0,0 0-18 0,0 0-12 15,0 0-13-15,0 0-10 0,0 0-3 0,0 0-6 16,0 0-3-16,0 0 0 0,0 0-2 0,-12 36-8 16,6-29-2-16,3 3-8 0,-2-1-8 0,2 3-3 15,-3-2-6-15,2-2-4 0,-2 5-3 0,4-2-5 0,-1-1-3 16,3-10-1-16,-6 16-5 0,3-8-4 0,3-8-2 15,-2 16-1-15,2-16 0 0,-2 13-5 0,2-13 1 16,-3 9-2-16,3-9 1 0,0 0-2 0,0 12 1 16,0-12-2-16,5 11 0 0,-5-11 0 0,14 6 5 15,-6 0-5-15,-1-2 3 0,7-1-2 0,-2 1-1 16,6-3 1-16,-2 1-5 0,2-1-8 0,-3 2-10 16,3-2-20-16,1 0-17 0,0-1-20 0,-4 0-24 15,0-1-24-15,2 1-31 0,-7-1-28 0,7-3-29 16,-4-2-49-16,-4 3-144 0,-2-2-427 0,2-1 190 15</inkml:trace>
          <inkml:trace contextRef="#ctx0" brushRef="#br0" timeOffset="29017.03">20264 1270 26 0,'0'0'219'0,"0"0"-2"0,0 0-7 15,0 0-8-15,-24 36-7 0,15-21-15 0,-4 4-10 0,2-1-18 16,1 2-15-16,-2 5-10 0,0-1-13 0,-1 11-13 16,1 0-6-16,-2-3-6 0,4 5-9 15,-3-1-15-15,1-1-34 0,4-7-44 0,-2 7-44 16,-1-8-45-16,5-2-53 0,-1-1-193 0,-2-2-376 16,6-5 167-16</inkml:trace>
          <inkml:trace contextRef="#ctx0" brushRef="#br1" timeOffset="145515.54">20695 1603 157 0,'9'-11'214'0,"-9"11"-12"0,0 0-18 0,0 0-18 0,0 0-7 16,0 0-8-16,5-11-19 0,-5 11-2 0,0 0-16 16,0 0-3-16,0 0-8 0,1-9-4 0,-1 9-5 15,0 0 1-15,0 0-4 0,0 0 3 0,0 0 0 16,2-11-1-16,-2 11-7 0,0 0-3 0,0 0-10 15,0 0-12-15,0 0-10 0,0 0-2 0,0 0-4 16,0 0-3-16,-14 27 1 0,7-10 3 0,-7 8-8 0,-2 9-4 16,-8-2-1-16,-1 9-3 0,-5-2-3 0,-5 0-13 15,-9 21-41-15,-2-3-42 0,-5-2-53 16,2 1-69-16,1-5-90 0,-1 1-144 0,7-17-461 0,0-3 205 16</inkml:trace>
        </inkml:traceGroup>
        <inkml:traceGroup>
          <inkml:annotationXML>
            <emma:emma xmlns:emma="http://www.w3.org/2003/04/emma" version="1.0">
              <emma:interpretation id="{E8CE41E4-C880-4939-ABEB-AF216CEF6659}" emma:medium="tactile" emma:mode="ink">
                <msink:context xmlns:msink="http://schemas.microsoft.com/ink/2010/main" type="inkWord" rotatedBoundingBox="22145,1499 25311,1413 25330,2112 22164,2197"/>
              </emma:interpretation>
            </emma:emma>
          </inkml:annotationXML>
          <inkml:trace contextRef="#ctx0" brushRef="#br1" timeOffset="147991.57">21301 1299 67 0,'0'0'274'16,"0"0"-18"-16,0 0-25 0,0 0-23 0,0 0-21 0,0 0-21 15,0 0-18-15,0 0-14 0,0 0-12 0,0 0-12 16,0 0-11-16,0 0-6 0,-3 31-8 0,3-31-4 16,3 18-8-16,-3-6-4 0,0-12-8 0,1 19-7 15,-1-9-1-15,3 3-4 0,-3-2-3 16,0 2-4-16,2-5-5 0,-2-8-3 0,4 18-6 15,-4-8 2-15,2 0-2 0,-2-10-2 0,4 15-2 0,-2-5-2 16,-2-10-4-16,3 9 4 0,-1-1-5 0,-2-8-2 16,2 11-1-16,-2-11-3 0,0 0 0 0,4 12-1 15,-4-12 0-15,0 0-1 0,2 11 1 0,-2-11-1 16,0 0-2-16,0 0 4 0,0 0-3 0,3 7-2 16,-3-7 1-16,0 0 0 0,0 0-1 0,0 0 6 15,0 0 0-15,0 0 3 0,0 0 8 0,0 0 4 0,0 0-7 16,0 0-1-16,0 0 0 0,0 0-2 15,0 0-2-15,18-23-3 0,-18 23-1 0,6-14 1 16,-3 4-7-16,6-1 2 0,-6-3-2 0,3 4 3 16,-5-5-6-16,5 2 3 0,0-1-3 0,2 1 0 0,-4-3 1 15,3 3-3-15,-1-1 4 0,0 2-2 16,0-1-1-16,2 0 3 0,-2-1-2 0,1 3-3 0,2-2-2 16,3 2 2-16,0 3-2 0,0-2-1 0,1-1-2 15,2 4 3-15,0-3 2 0,5 2-5 0,-5 0 1 16,10-1 0-16,-6 3 2 0,5 3-8 0,-7-3-6 15,0 4-11-15,0-1-17 0,1 1-14 0,-6 2-14 16,-12 0-12-16,22 0-14 0,-11 2-20 0,-3-2-17 16,0 6-23-16,-8-6-1 0,18 5-36 0,-12-2-169 15,-6-3-393-15,10 4 175 0</inkml:trace>
          <inkml:trace contextRef="#ctx0" brushRef="#br1" timeOffset="148337.34">22190 1145 45 0,'0'0'214'0,"0"0"-19"0,0 0 1 0,0 0 5 15,-8 23-10-15,8-23-6 0,-9 22-8 0,3-8-10 16,-1 3-9-16,1 1-5 0,-2-1-5 0,-2 4-4 16,4 0-9-16,0-3-16 0,-2 6-11 0,2-8-10 15,3 3-12-15,-1-2-5 0,3 5-7 0,1-5-7 16,1 0-5-16,-1-3-4 0,0 3-6 0,1 1-4 16,2-5-6-16,-1 1-3 0,2-3-4 0,-1 0-1 15,3 3-4-15,-1-4-6 0,-2 1-8 0,1-5-17 16,2 1-19-16,2 1-17 0,-1-2-27 0,2-2-26 15,2 1-30-15,4-4-39 0,-15-1-27 0,29-6-73 16,-12 4-149-16,1-6-442 0,-2-2 196 0</inkml:trace>
          <inkml:trace contextRef="#ctx0" brushRef="#br1" timeOffset="149005.12">22770 1169 5 0,'-12'3'192'0,"1"1"-16"0,11-4-11 0,-19 4-16 16,10 0-10-16,1-1-9 0,8-3-8 0,-16 10-12 15,9-4-14-15,1-1-7 0,6-5-10 0,-9 9-6 0,9-9-4 16,-8 11-8-16,4-6-5 0,4-5-5 15,-2 9-5-15,2-9-4 0,0 0-4 0,6 17-2 16,-3-9-2-16,6-3-1 0,-9-5 1 0,14 15-1 0,-7-8-1 16,6 0 2-16,-1 3-2 0,2-2 0 0,1-1 4 15,-2 3-4-15,5-3 5 0,-5 2-5 16,4-1 2-16,-2 0-5 0,1-1 0 0,-2-3-4 16,-2 6-3-16,1-4 0 0,-3 2-6 0,1-1 1 0,-4 0-2 15,-1 1-4-15,2-2 3 0,-2 0-4 0,-6-6 3 16,3 11-1-16,-3-11 2 0,0 0-4 0,-3 14 3 15,3-14-1-15,-12 13-4 0,4-8 1 0,-1 1-13 16,-1-1-11-16,-8-3-19 0,5 4-16 0,-2-5-23 16,0 3-21-16,1-2-19 0,4 0-27 0,10-2-21 15,-21-4-169-15,9 3-357 0,12 1 158 0</inkml:trace>
          <inkml:trace contextRef="#ctx0" brushRef="#br1" timeOffset="148659.1">22834 1160 104 0,'16'-4'270'0,"-7"3"-14"16,-9 1-10-16,28-4-16 0,-10 1-12 0,0 1-13 15,2 0-21-15,-4-2-17 0,2-1-14 0,1 1-13 16,1 2-16-16,-4-1-10 0,1 1-12 0,-1-2-9 16,-6 3-9-16,2-1-9 0,-12 2-8 0,17-2-11 15,-8 1-19-15,-9 1-20 0,10-5-27 0,-10 5-28 16,0 0-29-16,0 0-26 0,0 0-28 0,0 0-20 16,0 0-30-16,0 0-30 0,0 0-149 0,0 0-380 15,0 0 169-15</inkml:trace>
          <inkml:trace contextRef="#ctx0" brushRef="#br1" timeOffset="149366.94">23406 886 147 0,'5'7'212'0,"1"1"-8"0,1 1-7 0,4 2-9 16,-2 5-8-16,3 3-4 0,0 2-14 0,-5 1-1 15,2 1-6-15,0 2-7 0,0-5-14 0,-3 5-3 16,1 0-4-16,-1 2-8 0,-4-3-13 0,-1-1-6 16,-1 1-5-16,-1-5-7 0,1 4-13 0,-2 0-6 15,-1 2-4-15,-7-4-9 0,4-6-3 0,-8 7 0 16,6-1-10-16,-4-3-4 0,0-3 1 15,0-1-8-15,-2-4-6 0,4 4-17 0,-4-3-17 0,6-1-18 16,-4 0-19-16,3-5-20 0,0 2-25 0,3-1-27 16,-2 0-31-16,1-2-29 0,7-4-23 0,0 0-219 15,-12 4-455-15,12-4 202 0</inkml:trace>
          <inkml:trace contextRef="#ctx0" brushRef="#br1" timeOffset="149883.88">23985 1384 110 0,'0'0'169'0,"0"0"-1"0,0 0 1 0,0 0-9 16,17 11-6-16,-6-10-8 0,3 3-6 0,5-4-13 15,7 0-15-15,0 0-7 0,0 0-7 0,4 2-11 16,1-4-6-16,0 2-10 0,1 2-8 0,-3-2-8 16,0 1-16-16,-4-2-24 0,2 2-26 0,-8 2-34 15,-2-2-29-15,2-1-33 0,-2 0-46 0,-4 0-128 16,2-1-302-16,-5-2 134 0</inkml:trace>
          <inkml:trace contextRef="#ctx0" brushRef="#br1" timeOffset="149705.97">23991 1228 106 0,'0'0'248'16,"11"0"-14"-16,-11 0-12 0,0 0-7 0,0 0-10 15,23 0-12-15,-23 0-5 0,20 4-10 0,-8-4-2 16,3 0-7-16,1 1-6 0,3 0-8 0,-1-2-6 16,0 2-13-16,0 0-4 0,4-1-10 0,-5 0-13 15,2 0-11-15,2 0-3 0,3-1-11 0,-8 2-9 16,4-2-6-16,-1 1-4 0,-2-1-8 0,-1 1-7 16,-4 1-5-16,-12-1-13 0,21-1-23 0,-21 1-24 15,15 0-27-15,-15 0-27 0,0 0-17 0,10 1-8 16,-10-1-21-16,0 0-20 0,0 0-25 0,0 0-22 15,-33 12-19-15,17-6-16 0,0-1-194 0,-4 1-444 16,4-4 196-16</inkml:trace>
        </inkml:traceGroup>
        <inkml:traceGroup>
          <inkml:annotationXML>
            <emma:emma xmlns:emma="http://www.w3.org/2003/04/emma" version="1.0">
              <emma:interpretation id="{15DFDBD5-A3AA-44C6-9B77-707F8B9C57D1}" emma:medium="tactile" emma:mode="ink">
                <msink:context xmlns:msink="http://schemas.microsoft.com/ink/2010/main" type="inkWord" rotatedBoundingBox="25890,1572 27003,1542 27021,2201 25908,2231"/>
              </emma:interpretation>
            </emma:emma>
          </inkml:annotationXML>
          <inkml:trace contextRef="#ctx0" brushRef="#br1" timeOffset="150443.97">25040 1016 16 0,'0'0'284'0,"0"0"-21"0,0 0-21 15,0 0-26-15,0 0-26 0,0 0-19 0,0 0-11 16,0 0-10-16,0 0-2 0,0 0-12 0,0 0-6 15,-5 44-9-15,5-31 1 0,0 5-10 0,3-2 3 16,-3 3-7-16,0 3-5 0,2-1-8 0,-1 1-9 16,1-3-4-16,1-1-6 0,-1 0-9 0,1 0 0 15,0 5-9-15,-1-4-6 0,1-3-7 0,3 0-6 16,-3 2 4-16,0-3-1 0,0 1-8 0,-2-3-2 16,2 1-16-16,-1-3-18 0,-1-3-20 0,-1-8-26 15,3 16-21-15,0-9-27 0,-3-7-28 0,0 13-31 16,0-13-28-16,0 11-29 0,0-11-23 0,0 0-178 15,0 0-447-15,0 0 198 0</inkml:trace>
          <inkml:trace contextRef="#ctx0" brushRef="#br1" timeOffset="154015.93">25397 1034 90 0,'0'0'232'0,"0"0"-13"0,0 0-9 16,0 0-19-16,0 0-16 0,0 0-9 0,0 0-19 16,0 0-20-16,0 0-12 0,0 0-14 0,0 0-12 15,0 0-10-15,0 0-9 0,-5 13-7 0,5-13-6 16,0 14-3-16,0-2-1 0,-3 0-5 0,0 5-3 15,3-2-1-15,0 2-4 0,-3-2-4 0,6 4-1 16,-3-4-5-16,0-1-1 0,3 3 1 16,-3-3-4-16,3 3-3 0,-1-3-1 0,3-3-2 0,1 2-2 15,-6-2-2-15,3 0-2 0,0-4 0 16,-2 3 3-16,-1-10-3 0,9 15 0 0,-6-9 2 0,3 1 0 16,-6-7-1-16,11 13 1 0,-5-11 0 0,-6-2 0 15,13 10 2-15,-7-7 2 0,7 1-3 0,-4-2 2 16,8-2-3-16,-1 3 4 0,1-3-6 0,2 2-2 15,-3-4-2-15,10-1-1 0,1 1-1 0,-8-1-2 16,0 0-13-16,1-1-5 0,-1 0-11 0,1 0-13 0,-4 0-14 16,0 0-14-16,-1-4-13 0,-1 3-11 15,-4 2-5-15,-1 0-15 0,-9 3-29 0,17-8-20 16,-12 1-12-16,-5 7-21 0,11-8-115 0,-11 8-329 0,0-13 145 16</inkml:trace>
          <inkml:trace contextRef="#ctx0" brushRef="#br1" timeOffset="154276.84">25733 1155 155 0,'0'0'191'0,"0"0"-17"16,0 0-14-16,0 0-12 0,0 0-11 0,0 0-3 15,0 0-7-15,-21 18 1 0,15-5-6 0,-3-2-6 16,-1 6 1-16,7-3-6 0,-3 4-6 0,-2-1-9 15,2 4-6-15,-1 1-8 0,-2 1-9 0,0-4-5 16,5 1-6-16,1 1-6 0,-3 0-4 0,3 0-4 16,-2 3-3-16,-1-7-4 0,6 2-10 0,-6-4-15 0,6 1-20 15,0-6-22-15,0 6-16 0,0-4-18 16,0 2-26-16,3-7-19 0,-3-7-30 0,9 13-26 16,-1-9-184-16,-2 1-373 0,-6-5 165 0</inkml:trace>
          <inkml:trace contextRef="#ctx0" brushRef="#br1" timeOffset="154608.41">26140 1259 64 0,'11'16'228'0,"-11"-16"-5"0,3 12-12 15,-3-3-12-15,0-9-18 0,-3 26-20 0,3-10-13 16,0 7-14-16,-3-5-11 0,3 5-9 0,-5-5-11 15,-1 4-12-15,3 3-6 0,-4-1-7 0,-2-2-16 16,0-5-29-16,1 8-28 0,2-8-27 0,-4-2-28 16,4 1-30-16,-3-3-26 0,5-6-31 0,-2 6-171 15,6-13-334-15,-11 13 147 0</inkml:trace>
        </inkml:traceGroup>
        <inkml:traceGroup>
          <inkml:annotationXML>
            <emma:emma xmlns:emma="http://www.w3.org/2003/04/emma" version="1.0">
              <emma:interpretation id="{470EB0DA-B5D7-425C-823A-C6E2318BFAE7}" emma:medium="tactile" emma:mode="ink">
                <msink:context xmlns:msink="http://schemas.microsoft.com/ink/2010/main" type="inkWord" rotatedBoundingBox="27818,1406 31032,1319 31054,2153 27841,2239"/>
              </emma:interpretation>
            </emma:emma>
          </inkml:annotationXML>
          <inkml:trace contextRef="#ctx0" brushRef="#br1" timeOffset="155169.64">27363 903 197 0,'0'0'250'0,"0"0"-24"0,0 0-21 0,0 0-17 16,-18-17-12-16,3 17-14 0,-1 0-7 0,-1 0-13 15,-8 2-8-15,-2 3-10 0,5-1-8 0,-6-2-9 16,4 3-12-16,-2 1-8 0,10-1-10 0,-3 1-7 16,2 0-5-16,-2-1-10 0,2 5-1 0,4-3-9 15,-5 0-5-15,5 0-4 0,2 0-1 0,2 2-7 16,6-3 2-16,-7 1-7 0,7 1 0 0,-3 1-3 15,6-9-1-15,-5 14-2 0,5-14-2 0,0 13-2 16,0-13-1-16,5 14-1 0,-2-6 0 0,3-1-3 16,4-1 1-16,-1 1-3 0,5-2 0 0,-1 1 1 0,6 1-3 15,-1 1 1-15,0 1 1 0,2-7-3 0,2 5-1 16,-3-2 2-16,4-1-2 0,2 5-1 0,-6-3-1 16,4 4-1-16,-5-4 3 0,3 1-4 0,-3 1 1 15,-2-1-1-15,-1 0 3 0,-2 2-3 0,1-1 0 16,-5 1 0-16,-2-1 1 0,-1-1-2 0,0 0 4 15,-6 0-2-15,3 4 4 0,-3-11 0 0,-3 15 3 16,3-15 4-16,-12 18 5 0,-1-10-2 0,-7 1 2 16,4-4-4-16,2 2 0 0,-11-3-3 0,3 5-1 15,2-3-4-15,-4-1-14 0,8-1-13 0,0-1-15 16,-2 0-13-16,4 2-18 0,1-3-16 0,4-1-18 16,9-1-5-16,-16 2-11 0,16-2-28 0,0 0-27 15,0 0-48-15,0 0-121 0,0 0-370 0,0 0 163 0</inkml:trace>
          <inkml:trace contextRef="#ctx0" brushRef="#br1" timeOffset="155474.9">27849 875 142 0,'0'0'208'15,"0"0"-22"-15,0 0-13 0,0 0-9 0,0 0-2 16,0 0-6-16,0 0-4 0,-30 21-9 0,17-13-8 16,1 5-8-16,-6 2-6 0,3 6-13 0,2 0-4 0,-1 3-6 15,-2-4-7-15,1 2-7 0,2 2-4 0,4-5-7 16,1 4-4-16,-1-2-6 0,2-3-4 0,4-2-4 16,3 2 0-16,-3 0-8 0,0-1-4 0,3 1-4 15,6-4-1-15,-6-1-2 0,3 3 2 0,4-4-7 16,2-3-2-16,2 2-1 0,1-2-5 0,1-3-22 15,1 2-24-15,5-2-32 0,-4-2-31 0,4-1-34 16,-1-3-43-16,7-3-42 0,-5 0-214 0,2-5-453 16,5 0 201-16</inkml:trace>
          <inkml:trace contextRef="#ctx0" brushRef="#br1" timeOffset="156101.18">28292 938 155 0,'0'0'208'15,"17"0"-11"-15,-17 0-10 0,22-1-11 0,-9-4-7 16,4 5-10-16,-1-2-8 0,4 0-7 0,-4 4-10 0,2-2-13 16,-2 0-7-16,1 0-13 0,-1 0-9 15,4 0-7-15,-1 2-11 0,-6-4-7 0,7 4-7 16,-8-2-2-16,-12 0-10 0,16 0-6 0,-5 0-19 15,-11 0-25-15,13 0-31 0,-13 0-17 0,13 0-16 0,-13 0 0 16,0 0-18-16,0 0-10 0,0 0-11 16,0 0-14-16,0 0 13 0,-32 13 3 0,15-12 13 15,1 2 3-15,-4 0 5 0,1-2 16 0,-3-1 11 16,2 1 20-16,1 1 7 0,-1 1 11 0,1-1 1 0,0 0 14 16,2 2 6-16,1-1 0 0,-1 1 15 0,6 1 9 15,-1-4 3-15,0 4-5 0,3-2 8 0,9-3-3 16,-18 7 2-16,13-3-2 0,5-4-1 0,-13 10 4 15,8-7 0-15,5-3-2 0,-9 11 2 0,9-11 3 16,-5 11-4-16,5-11 1 0,-6 9-3 0,6-9 7 16,0 13 3-16,0-13-5 0,0 0 4 0,3 17 6 15,1-7 8-15,0-2 0 0,5 0 0 0,-4 0 0 16,4 4-5-16,4-2 0 0,-2 1-8 0,-2 0-1 16,0-1-5-16,1 1-5 0,-1 1-1 0,-5-5 1 15,5 2-6-15,2 1 0 0,-5 1-5 0,1-4-1 16,-1-1-3-16,-3 1 2 0,5 1-4 0,-8-8 1 15,4 8-4-15,-4-8 5 0,5 10-6 0,-5-10 2 16,3 8-1-16,-3-8 2 0,0 0 2 0,0 0-2 16,0 0-3-16,-17 12-12 0,17-12-18 0,-16 3-20 0,7-2-24 15,9-1-24-15,-20 3-19 0,20-3-25 0,-16-4-18 16,16 4-47-16,-16-7-128 0,10 1-354 16,6 6 157-16</inkml:trace>
          <inkml:trace contextRef="#ctx0" brushRef="#br1" timeOffset="156353.87">28865 799 162 0,'13'7'194'15,"-8"-5"-18"-15,-5-2-6 0,13 15-15 0,-8-7-9 16,2 3-11-16,2 1 0 0,-4-1-11 0,4 5-8 16,-3 2-4-16,-2-3-4 0,3 8-11 0,-1-3-4 15,-4 3-3-15,-1-5-1 0,-1 3-1 0,0 0 0 16,-1-5-2-16,-4 8-6 0,2-6-2 0,-4 4-9 16,-3 2 0-16,-2-7-5 0,1 5 0 0,-1-1-11 15,2-4-3-15,-2-3-2 0,-5 7-6 0,4-5-5 16,0 0 0-16,1-5-1 0,1 2-10 0,1-2-15 15,-2 3-22-15,1-6-20 0,5 0-24 0,-1 0-34 16,1-1-29-16,6-7-20 0,-6 8-25 0,6-8-22 16,0 0-205-16,0 0-422 0,0 0 187 0</inkml:trace>
          <inkml:trace contextRef="#ctx0" brushRef="#br1" timeOffset="156875.97">29239 1305 38 0,'0'0'234'15,"0"0"-11"-15,17 9-6 0,-5-5-12 0,-2-3-5 16,6-1-14-16,-1 2-13 0,3-1-15 0,0 0-14 15,-1-1-13-15,-1 0-9 0,0 0-15 0,-2 3-13 0,4 0-6 16,-3-2-10-16,3-1-10 0,-5 0-14 0,-3 0-29 16,-10 0-24-16,23 0-36 0,-14 0-29 15,-9 0-44-15,18 0-38 0,-18 0-220 0,16-4-396 16,-9 0 176-16</inkml:trace>
          <inkml:trace contextRef="#ctx0" brushRef="#br1" timeOffset="156655.07">29333 1085 146 0,'12'-5'253'16,"-12"5"-15"-16,0 0-9 0,15 0-14 0,-15 0-7 16,18 2-11-16,-8 1-4 0,-10-3-12 0,27 3-7 0,-9-3-7 15,-4 3-7-15,0-3-13 0,3 1-8 0,-1 2-12 16,-2-3-10-16,2 3-6 0,1-3-14 0,-3 1-3 15,3-1-10-15,-10 0-21 0,10 0-1 16,-5 0 0-16,4 3-1 0,-6-2-13 0,-10-1-4 0,23 1-2 16,-8 1 4-16,-8-1-21 0,-7-1-8 0,14 2-14 15,-14-2-17-15,12 4-20 0,-12-4-30 0,0 0-28 16,0 0-38-16,0 0-29 0,0 0-33 0,0 0-20 16,0 0-23-16,0 0-202 0,0 0-472 0,0 0 209 15</inkml:trace>
          <inkml:trace contextRef="#ctx0" brushRef="#br1" timeOffset="157267.41">29963 1171 173 0,'13'-11'245'16,"-10"6"-18"-16,-3 5-17 0,16-14-12 0,-7 7-17 15,3-1-17-15,0-1-18 0,-1-2-12 0,-1 1-12 16,1-3-10-16,0 3-6 0,0-3-12 16,-1 0-6-16,2 2-9 0,-1-3-9 0,-2 2-4 15,3 1-9-15,-3 0-4 0,-5 3 1 0,3-2 2 0,-1 3 5 16,0 1-3-16,-6 6 0 0,8-11-4 0,-8 11-2 16,3-7-10-16,-3 7-6 0,0 0-8 0,0 0-5 15,0 0-1-15,0 0-5 0,0 0-1 0,0 0-1 16,0 0 4-16,-15 38 4 0,9-23 2 0,-3 8 1 15,-1-2 4-15,4 7-1 0,-2-1-1 0,2-1 6 16,3 1-5-16,-1 8-6 0,1 1 5 0,3-9-4 16,0 12 3-16,3-1-6 0,0 1-2 0,1-5 2 15,1-6-25-15,-4 0-41 0,2-1-45 0,0 9-44 16,-3-12-44-16,2-6-51 0,-4-1-246 0,1-1-512 16,1-3 227-16</inkml:trace>
        </inkml:traceGroup>
      </inkml:traceGroup>
      <inkml:traceGroup>
        <inkml:annotationXML>
          <emma:emma xmlns:emma="http://www.w3.org/2003/04/emma" version="1.0">
            <emma:interpretation id="{E664B444-1C98-4666-B04F-697FAA7AF310}" emma:medium="tactile" emma:mode="ink">
              <msink:context xmlns:msink="http://schemas.microsoft.com/ink/2010/main" type="line" rotatedBoundingBox="12721,2745 17713,2672 17724,3428 12732,3501"/>
            </emma:interpretation>
          </emma:emma>
        </inkml:annotationXML>
        <inkml:traceGroup>
          <inkml:annotationXML>
            <emma:emma xmlns:emma="http://www.w3.org/2003/04/emma" version="1.0">
              <emma:interpretation id="{DA6DEDB4-6BAC-4637-9851-8F302105BF7A}" emma:medium="tactile" emma:mode="ink">
                <msink:context xmlns:msink="http://schemas.microsoft.com/ink/2010/main" type="inkWord" rotatedBoundingBox="12722,2847 13634,2833 13642,3378 12730,3391"/>
              </emma:interpretation>
            </emma:emma>
          </inkml:annotationXML>
          <inkml:trace contextRef="#ctx0" brushRef="#br0" timeOffset="24309.98">11865 2307 104 0,'10'0'188'0,"8"0"-13"16,1 0-12-16,7-4-12 0,-2 4-9 15,7-2-10-15,-3 2-11 0,4-4-3 0,0 4-6 16,0-1-6-16,5 1-9 0,3-3-4 0,-8 3-10 0,-1-1-6 15,-1 1-5-15,1-2-10 0,-3 1-5 0,2-2-4 16,-1 2-7-16,-1 1 1 0,2-2-6 0,-5 1-9 16,2 1 2-16,0 1-6 0,-11-1 0 0,4-1-5 15,-3 2-8-15,0-1-9 0,1 0-5 0,0 0-7 16,-3 0-6-16,-4 2-6 0,-11-2-7 0,21-2-5 16,-12 2-8-16,-9 0-2 0,23 0-9 0,-13 0-12 15,-10 0-12-15,14 3-10 0,-14-3-9 0,13-1-23 16,-13 1-24-16,13 1-132 0,-13-1-295 0,0 0 131 15</inkml:trace>
          <inkml:trace contextRef="#ctx0" brushRef="#br0" timeOffset="24889.38">12152 2568 215 0,'0'0'220'0,"0"0"-21"16,0 0-23-16,0 0-13 0,0 0-19 0,0 0-13 15,0 0-10-15,0 0-13 0,0 0-9 0,26-21-15 16,-19 15-4-16,2 2-4 0,8 0-9 0,-8 1-3 15,3-1-4-15,2 1-2 0,-2 0-3 0,3-2 3 16,2 3-3-16,-8-2-2 0,-9 4-6 0,25-1-4 16,-16-1-7-16,-9 2-4 0,18 0-5 0,-18 0-4 15,13 6-1-15,-13-6-2 0,8 8-3 0,-4-2 3 0,-4-6-2 16,0 17-2-16,0-17-2 0,-6 22 1 16,2-12-3-16,-2 3 0 0,-2 2 0 0,-1-1 0 15,-1 3-2-15,-3 1-4 0,-1 3 5 0,4-7-2 0,-4-1 1 16,-5 3-2-16,-1-1-1 0,3 1 2 0,2-3-2 15,-5-2-4-15,5-1 0 0,2 0 4 0,-5-4-3 16,3 4-1-16,2-2 3 0,-1-3-2 0,4-2 1 16,1 1 3-16,9-4-2 0,-14 6 1 0,14-6-3 15,-11 0 1-15,11 0-2 0,0 0 1 0,-14 0-6 16,14 0-5-16,0 0-1 0,0 0-4 0,0 0-3 16,0 0-1-16,0 0 3 0,25-26 0 0,-17 21 0 15,2 3 3-15,5-7-3 0,0 6 2 0,0-1 0 16,3 0-1-16,1 2 4 0,-2 1 4 0,4-2-1 15,-2 0 5-15,0 5-2 0,1-4 0 0,-1 1 2 0,-1 1 1 16,-3 0 0-16,3 0-3 0,-3 3-1 16,-3-2 1-16,4 2-10 0,-5-3-13 0,-11 0-24 0,16 3-14 15,-10 1-27-15,-6-4-22 0,13 5-30 0,-5-3-43 16,-8-2-145-16,12 6-356 0,-2-2 159 16</inkml:trace>
        </inkml:traceGroup>
        <inkml:traceGroup>
          <inkml:annotationXML>
            <emma:emma xmlns:emma="http://www.w3.org/2003/04/emma" version="1.0">
              <emma:interpretation id="{C40E694F-3D97-456C-8477-C5A4BDEDBE26}" emma:medium="tactile" emma:mode="ink">
                <msink:context xmlns:msink="http://schemas.microsoft.com/ink/2010/main" type="inkWord" rotatedBoundingBox="15585,2703 17713,2672 17724,3428 15596,3459"/>
              </emma:interpretation>
            </emma:emma>
          </inkml:annotationXML>
          <inkml:trace contextRef="#ctx0" brushRef="#br0" timeOffset="26425.69">15595 2459 123 0,'0'0'209'0,"0"0"-8"16,4 12-2-16,-4-12-9 0,2 18-8 15,-1-8 2-15,-2 3-3 0,1 1-13 0,0 4-5 0,-2-1-4 16,-1 0-10-16,0 1-9 0,0 3-9 0,0-2-13 16,-1-1-14-16,2 4-8 0,-2-4-8 0,2 0-1 15,2-1-13-15,-4-3-10 0,2 0-2 0,-1 2-6 16,0-1-5-16,-3-2-4 0,3-2-4 0,2 0-18 16,-2 1-29-16,3-12-26 0,-6 19-28 0,3-11-32 15,-2 3-35-15,5-11-30 0,-1 10-42 0,1-10-243 16,0 0-476-16,-5 9 211 0</inkml:trace>
          <inkml:trace contextRef="#ctx0" brushRef="#br0" timeOffset="26933.62">15978 2568 161 0,'6'-7'176'0,"1"1"-12"0,2-1-9 16,2 2-10-16,-2-1-12 0,4-1-12 0,-5 1-8 15,3 1-7-15,3-1-9 0,-2-1-5 0,-2 6-2 16,2-3-13-16,-1 2 2 0,4-2-9 0,-15 4-6 0,19-2-1 16,-10 2-5-16,-9 0-6 0,18 2 1 0,-18-2 1 15,12 6-4-15,-6-1 0 0,-6-5-1 16,9 14 8-16,-9-4 4 0,4 3-2 0,-2-1-2 0,-2 1 0 15,-2 4 1-15,2-6-2 0,-4 7-2 0,-1-4 2 16,1 1-12-16,-5-2 2 0,1 4-8 0,1-3-2 16,-7 7-3-16,-1-5 2 0,4 0-8 0,-3-3-2 15,-1-1 1-15,-1 0-4 0,-1 2-5 0,1-4-5 16,1 0-11-16,0-2-7 0,5 0-8 0,-1 0-1 16,1-1-3-16,2-3-7 0,8-4-1 0,-12 8 0 15,12-8 0-15,-9 4 0 0,9-4-4 0,0 0-10 16,0 0-11-16,0 0-2 0,0 0-1 0,0 0 11 15,0 0 4-15,26-21 6 0,-16 15-1 0,7 2 6 16,-4-1 0-16,2-1 5 0,0 2 7 0,4-1-2 16,7 2 13-16,-7 0 6 0,6-2 4 0,-1 0 12 15,6 5 2-15,-13 0-1 0,8 0 1 0,0-2 3 0,1 8-4 16,-6-6-3-16,6 0 1 0,-7 2-3 16,2 2-2-16,-5 1-2 0,2-2-7 0,-3 3-22 15,-1-1-26-15,-1 2-32 0,1-3-28 0,-4 0-40 0,-1-1-49 16,-9-3-150-16,16 4-373 0,-16-4 165 0</inkml:trace>
          <inkml:trace contextRef="#ctx0" brushRef="#br0" timeOffset="26021.55">14728 2171 22 0,'17'-1'169'0,"-17"1"-14"15,16 0-17-15,-16 0-9 0,27-3-15 0,-11 6-3 16,-1-3-10-16,3 0-6 0,1 1-8 0,5-1 2 0,8 0-14 16,-4 2-3-16,3-4-8 0,1 4 1 0,9-2-5 15,0 1-4-15,-1-1-10 0,0 0-1 0,0 3 1 16,4-2-9-16,2 2-4 0,0-2-1 0,0-1-1 15,2 2-7-15,-2 0 0 0,6-4-2 0,-2 4-8 16,0-2 2-16,3 0-2 0,-4 0 1 0,1-2-1 16,-2 4-6-16,0-4 5 0,0 0-7 0,-4 2 2 15,4-1-2-15,-2 1 2 0,5-2 0 0,-5-3-3 16,-2 4 2-16,-3-2-2 0,0 0 4 0,-12 3-6 16,16-4 2-16,-3 3-14 0,-2 1 16 0,2-5-4 15,-12 3-1-15,1 0 0 0,9-1 4 0,-7 1-4 16,-3 0-2-16,-2-4 3 0,-1 5-3 0,0-2-3 0,-8-1 9 15,-1 1 3-15,2 2 4 0,-7-3-4 0,-1 2 4 16,0 1-6-16,-12 1 4 0,15-4-7 0,-15 4 8 16,12-1-7-16,-12 1 2 0,0 0-3 0,0 0-8 15,0 0-4-15,0 0-12 0,0 0-21 0,0 0-22 16,0 0-22-16,0 0-25 0,-26 19-54 0,12-15-124 16,-4-3-311-16,1 1 138 0</inkml:trace>
        </inkml:traceGroup>
      </inkml:traceGroup>
    </inkml:traceGroup>
    <inkml:traceGroup>
      <inkml:annotationXML>
        <emma:emma xmlns:emma="http://www.w3.org/2003/04/emma" version="1.0">
          <emma:interpretation id="{34D7D827-B715-4E46-B45E-927D8FBE25B1}" emma:medium="tactile" emma:mode="ink">
            <msink:context xmlns:msink="http://schemas.microsoft.com/ink/2010/main" type="paragraph" rotatedBoundingBox="3729,3287 21315,3535 21283,5810 3697,556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0DE1394-8935-48AB-BEA5-C23BBB53C40A}" emma:medium="tactile" emma:mode="ink">
              <msink:context xmlns:msink="http://schemas.microsoft.com/ink/2010/main" type="line" rotatedBoundingBox="3729,3287 21315,3535 21296,4862 3711,4613"/>
            </emma:interpretation>
          </emma:emma>
        </inkml:annotationXML>
        <inkml:traceGroup>
          <inkml:annotationXML>
            <emma:emma xmlns:emma="http://www.w3.org/2003/04/emma" version="1.0">
              <emma:interpretation id="{7BAC2029-7B12-4AE0-82F3-7C1BFCC152D2}" emma:medium="tactile" emma:mode="ink">
                <msink:context xmlns:msink="http://schemas.microsoft.com/ink/2010/main" type="inkWord" rotatedBoundingBox="3729,3287 5727,3315 5712,4422 3714,4394"/>
              </emma:interpretation>
            </emma:emma>
          </inkml:annotationXML>
          <inkml:trace contextRef="#ctx0" brushRef="#br0" timeOffset="30603.77">3201 3200 136 0,'0'0'200'0,"0"0"-7"0,6-12-2 0,-6 12-2 15,0 0-6-15,0 0 0 0,0 0-8 0,0 0-5 16,8-8-10-16,-8 8-3 0,0 0-11 0,0 0-8 15,0 0-12-15,0 0-14 0,0 0-13 0,0 0-12 16,0 0-12-16,0 0-6 0,0 0-9 0,0 0-4 16,0 0-7-16,7 26 1 0,-7-11-4 0,0-1-4 15,0 3-1-15,2-1-1 0,1 4-8 0,-3 6 8 16,0-10-5-16,0 7-4 0,1 2-4 0,1-8-1 0,-1 2-4 16,4-3 2-16,-1 2-5 0,-1 2 1 15,1-2-4-15,2 0-1 0,-3 1-1 0,5 3 2 16,-5-8-2-16,3 2-2 0,-3 0 1 0,3-1-3 0,-5-2 2 15,2 0 0-15,0 2-6 0,-1-1 4 0,1-6-3 16,0 3 4-16,0-2-7 0,-3-9 5 0,-3 18-6 16,3-18 6-16,-6 13 0 0,4-2 0 0,-5-4 1 15,-1 0 0-15,-5-1-5 0,-1 5 1 0,-3-4 0 16,0 3 0-16,-1-6 1 0,-1 3-4 0,-1-4 3 16,1 2 3-16,-2-1-4 0,0-3 0 0,2-1 2 15,0 0-5-15,1 1 4 0,0-2 0 0,1-4-6 16,1 0 5-16,4-2-4 0,-3 1-7 0,2-1-8 15,1 2-5-15,0-7-22 0,4 0-18 0,-2-1-23 16,1 0-29-16,3-5-34 0,-3-2-32 0,3-4-51 16,-1 0-253-16,4-2-521 0,-3-3 232 0</inkml:trace>
          <inkml:trace contextRef="#ctx0" brushRef="#br0" timeOffset="31210.82">3555 3566 76 0,'0'0'221'0,"18"4"-16"15,-18-4-19-15,16 0-14 0,-16 0-18 0,30-5-17 0,-15 3-10 16,4-2-18-16,0 4-13 0,1 0-26 0,-1-6-24 15,1 5-37-15,-4-2-40 0,3-1-51 0,1 0-168 16,-8-2-269-16,4 4 119 0</inkml:trace>
          <inkml:trace contextRef="#ctx0" brushRef="#br0" timeOffset="31048.59">3543 3314 190 0,'0'0'245'0,"0"0"-11"15,6 5-9-15,-6-5-13 0,0 0-8 0,18 4-13 16,-9-4-11-16,-9 0-14 0,22 0-10 0,-7 2-11 16,0-2-18-16,3-2-10 0,-3 4-5 0,-1-2-11 15,4 0-13-15,0 2-9 0,2-6-8 0,-4 4-9 16,-1 2-7-16,1-2-9 0,-4 2-26 0,3 1-26 16,0-1-28-16,-7 2-29 0,-8-4-22 0,16 10-33 15,-13-6-35-15,-3-4-58 0,0 11-182 0,0-11-426 16,0 0 189-16</inkml:trace>
          <inkml:trace contextRef="#ctx0" brushRef="#br0" timeOffset="30819.3">3136 2820 280 0,'7'-13'308'0,"3"2"-16"0,-5 0-21 0,1 3-20 16,1 1-26-16,-1 1-23 0,-6 6-21 0,12-15-19 16,-4 13-19-16,-8 2-21 0,13-8-27 0,-5 5-26 15,-8 3-35-15,0 0-28 0,25 11-28 0,-18-3-35 16,4 7-26-16,-2-1-39 0,1-1-28 0,-4 5-219 0,2-2-398 15,-1 1 177-15</inkml:trace>
          <inkml:trace contextRef="#ctx0" brushRef="#br0" timeOffset="31748.54">4257 3221 8 0,'0'0'287'0,"0"0"-10"0,-1-15-18 0,1 15-14 0,0 0-20 16,0 0-18-16,0 0-19 0,3-10-20 0,-3 10-14 15,0 0-14-15,7-8-18 0,-7 8-14 0,0 0-5 16,12-6-10-16,-12 6-13 0,13-2-4 0,-13 2-9 16,15-3-6-16,-15 3-4 0,15-4-8 0,-15 4-4 15,17 2-7-15,-17-2-3 0,18 5-2 0,-10-3-5 16,0 2-5-16,-8-4-1 0,18 11-7 0,-11-4 1 16,1 0 0-16,1 4-2 0,-2-1 0 0,-1 0-7 15,-3 0 5-15,-1-3 0 0,-2-7-1 0,4 24-4 16,-4-15 5-16,0-9 0 0,-6 26-2 0,3-12-5 15,-4 0 3-15,-2-2 1 0,-5 1 0 0,5-1-2 16,-4 0 0-16,-5 6-1 0,2-9-2 0,1 0 2 16,-5 8-1-16,-1-3 0 0,7-4 0 0,-4-1-4 0,7 0 6 15,1-2-5-15,-1-1 4 0,-4 1-5 0,11-3 2 16,4-4 0-16,-12 7 3 0,12-7 2 0,-10 7-2 16,10-7 2-16,0 0 2 0,-8 5-4 0,8-5 6 15,0 0 1-15,0 0 2 0,0 0 5 0,0 0 3 16,0 0 4-16,21 8-3 0,-9-8 0 0,4 3-7 15,-1-3 4-15,2 0 1 0,2-3-3 0,0 3-1 16,2 0-6-16,2 3-21 0,1-3-20 0,-5-3-29 16,3 6-34-16,-2-3-40 0,-4 0-37 0,6 1-35 0,-5-5-51 15,-1 7-215-15,4-8-509 0,-1 5 225 16</inkml:trace>
          <inkml:trace contextRef="#ctx0" brushRef="#br0" timeOffset="31917.69">4836 3545 161 0,'0'0'229'0,"6"8"-10"16,-6-8-18-16,9 11-6 0,-8-1-9 0,2-1-15 15,0-1-19-15,-3-8-13 0,-4 23-11 0,2-8-15 16,-2 1-8-16,-5 7-8 0,-3-2-29 0,-3 1-40 16,-2 4-38-16,-5 2-51 0,3-10-50 0,2 3-84 15,-10-1-108-15,7 0-327 0,-1 0 144 0</inkml:trace>
        </inkml:traceGroup>
        <inkml:traceGroup>
          <inkml:annotationXML>
            <emma:emma xmlns:emma="http://www.w3.org/2003/04/emma" version="1.0">
              <emma:interpretation id="{AB7A47E0-B8C4-4A17-A55C-A7D7B22E76B2}" emma:medium="tactile" emma:mode="ink">
                <msink:context xmlns:msink="http://schemas.microsoft.com/ink/2010/main" type="inkWord" rotatedBoundingBox="6859,3817 11137,3878 11126,4718 6847,4657"/>
              </emma:interpretation>
            </emma:emma>
          </inkml:annotationXML>
          <inkml:trace contextRef="#ctx0" brushRef="#br0" timeOffset="33918.5">5999 3455 194 0,'0'0'292'0,"0"0"-20"16,0 0-13-16,6-9-22 0,-6 9-14 16,0 0-18-16,0 0-17 0,15-1-21 0,-15 1-10 0,0 0-15 15,15 6-13-15,-6-1-10 0,-3 3-8 0,4 0-11 16,-1 2-2-16,2 5-18 0,-1-1 2 0,2 7-6 15,-5-1-10-15,2-6-4 0,-3 4-6 0,-1-1-6 16,-1 1-6-16,1 0 0 0,-2-1-6 0,3 0-1 0,-5 1-4 16,1-5-4-16,2 1 0 0,-4 1-5 15,0-8-4-15,0-7 2 0,0 17-2 0,0-17 1 16,0 13-3-16,0-13-3 0,3 7 3 0,-3-7-5 0,0 0 2 16,0 0-2-16,0 12 5 0,0-12 4 15,0 0-8-15,0 0-4 0,0 0-2 0,0 0 2 16,0 0-8-16,0 0-1 0,17-36-8 0,-14 22-7 0,2-3-10 15,6 0-5-15,-5-2-2 0,4-1-6 0,2-4-4 16,-1 2 1-16,-1-1 5 0,5 2 3 0,-7 6 3 16,3-5 3-16,-5 5 0 0,5 1 6 0,-5 1 3 15,1 3 4-15,-1 2 16 0,-3 0 3 0,-3 8 3 16,11-15-1-16,-8 9 1 0,-3 6-4 0,6-10-3 16,-6 10-2-16,0 0-3 0,7-6 1 0,-7 6 1 15,0 0 1-15,0 0-2 0,0 0 4 0,0 0-2 16,10 17 1-16,-10-17-2 0,6 17 0 0,-3-8 1 15,3 4-1-15,-3 0-1 0,2 2 4 0,1-5-1 16,-3 7-4-16,3-3 8 0,-3 2-3 0,4 0 3 16,-4-2-3-16,0-1 0 0,0 1 0 0,2-4 0 15,1 2 0-15,-3-5-12 0,-3-7-4 0,9 11-4 0,-5-4-10 16,5-2 0-16,-9-5-4 0,10 7-5 16,-10-7-1-16,17 4-10 0,-17-4 0 0,13 0-3 0,-13 0 0 15,20-10-5-15,-11 5 1 0,2-3 0 0,3 0 2 16,-4 0 8-16,4-3 2 0,-2 2 4 15,4-5 5-15,-2 0 6 0,2-3 0 0,-4 3 0 0,-2 2 11 16,1-3 12-16,1-1 12 0,-2 5 10 0,-4-1 6 16,3 1 11-16,-4 4 6 0,0 0 7 0,-5 7-5 15,9-10 5-15,-9 10-1 0,8-8-5 0,-8 8-6 16,3-8-4-16,-3 8-5 0,0 0-3 0,0 0-1 16,0 0-1-16,0 0-6 0,0 0-1 0,16 15 4 15,-16-15 3-15,6 12-3 0,-3-2 1 0,0 1-7 16,5 2 1-16,-2 0 4 0,1-1-2 0,-1 1 2 0,0-6 0 15,1 8-7-15,2-1 0 0,2-2 3 16,-2-1-2-16,1 0-1 0,-1-2-8 0,5 2-16 0,-5-4-10 16,1 1-11-16,-1-4-8 0,4 0-6 0,-2 3-6 15,-2-4-8-15,4-3 4 0,-13 0-2 0,20 0-6 16,-20 0 6-16,25-8 0 0,-18 3 5 0,7 0 6 16,-2-2 4-16,1-3-2 0,-4 1 8 0,5-3 2 15,-6 4 4-15,6-4 8 0,-4 4 8 0,2-6 12 16,-7 7 9-16,4 0 7 0,-3 0 13 0,1 0 2 15,-7 7 6-15,9-11-7 0,-4 7-3 0,-5 4 1 16,11-6-7-16,-11 6 2 0,11-1-7 0,-11 1 7 16,16 1-1-16,-16-1 3 0,9 10-3 0,-3-5-1 15,2 4 2-15,4-4-3 0,-5 5 0 0,2-4 0 16,1 1-3-16,2 1-1 0,-4 3 3 0,2-5-1 16,5 1-3-16,-7-1 2 0,4 1-3 0,-9-3 2 15,7-2 0-15,-10-2 1 0,19 4-4 0,-10-3 2 16,-9-1 0-16,18 2 0 0,-18-2-2 0,18-3 2 15,-10-1-3-15,1 2 0 0,-9 2 2 0,13-11-5 0,-10 4 1 16,3-3 0-16,-6 10-2 0,4-21 0 0,-4 14-5 16,0-8 2-16,0 15-5 0,-4-19 0 0,1 6-1 15,-3 4-1-15,0 2 4 0,-1-3-3 0,1 0 0 16,-5 6 2-16,2-2-4 0,-4 1 2 0,13 5 3 16,-20-1 6-16,11-1-1 0,9 2 3 0,-19 2-1 15,19-2 3-15,-19 6-3 0,11 4 1 0,2-5 0 16,0 1 0-16,-1 3-1 0,1 2 3 0,3 0-3 15,0 2 1-15,3-13-4 0,0 23 5 0,0-11-4 16,0-1 4-16,0-11-2 0,6 16-1 0,-3-8 3 16,0 2-1-16,4-4-1 0,-1 3-1 0,0-3-5 15,8 2-2-15,-5-5-13 0,4 1-11 0,0-3-14 16,-1 1-7-16,-1-2-12 0,-11 0-10 0,22-4 0 0,-8 1-3 16,-4-4 7-16,5 0-22 0,-8 0 21 0,5-4 2 15,-1 1 1-15,-2 0 1 0,-2-1 12 0,2 1-2 16,-1-1 11-16,-2-3 6 0,0 7 10 0,1-3 22 15,-1 0 16-15,-6 10 9 0,6-11 5 16,-6 11 4-16,4-9 1 0,-4 9-3 0,0 0 2 16,3-9-3-16,-3 9-8 0,0 0 6 0,0 0 1 0,0 0 2 15,0 0-5-15,0 0 1 0,14 22 5 0,-8-15-1 16,-6-7-4-16,9 14-2 0,-5-4 2 0,2 2-3 0,6 0-1 16,-4 2 1-16,0-7-1 0,-3 3-4 15,7-2-2-15,-5-2 1 0,2 4-1 0,-3-3-10 16,8 0-9-16,-7-3-14 0,-1 0-14 0,-6-4-13 0,19 4 1 15,-13-3-2-15,-6-1-6 0,20-1-3 0,-20 1 4 16,13-4 1-16,-7 0 9 0,-6 4-5 0,14-15 9 16,-8 7 0-16,1-3 5 0,-1 3 3 0,0-5 6 15,1 2 2-15,2-2 7 0,-1 2 11 0,1 0 14 16,-6 2 10-16,4 0 4 0,-1 2 1 0,8-3 7 16,-8 4 2-16,0-1 1 0,-6 7 9 0,19-7 4 15,-12 6-1-15,5-2 0 0,-12 3 8 0,17-3 0 16,-17 3 7-16,27 6-1 0,-11-1 7 0,-1 1 0 15,1 3 4-15,1-4-2 0,2 2-1 0,5 4 1 0,-2 2 4 16,4-2-2-16,-1 0 0 0,-1-1-14 16,-5 0 1-16,4 1-6 0,-1 2-10 0,-6-6 1 15,-2 3-3-15,5-3-4 0,-7-3-4 0,2 4-18 0,-4-2-17 16,-1-4-18-16,0 3-25 0,-9-5-17 0,10 10-26 16,-2-7-16-16,-8-3-33 0,0 0-36 15,0 0-38-15,0 0-191 0,0 0-438 0,0 0 195 0</inkml:trace>
          <inkml:trace contextRef="#ctx0" brushRef="#br0" timeOffset="34130.43">8263 3476 131 0,'0'0'257'0,"-18"10"-15"0,8-3-14 0,-1 3-17 16,-5 4-17-16,4-3-10 0,-2 0-19 0,4 3-12 15,-2-2-18-15,-1 3-9 0,-4 3-13 0,4 0-12 16,-2-4-10-16,4-1-7 0,0 4-18 0,-3-6-26 16,4 0-25-16,1-1-24 0,1-2-24 0,-1 3-32 15,3-4-24-15,6-7-38 0,-10 9-55 0,10-9-157 0,-9 6-366 16,9-6 161-16</inkml:trace>
          <inkml:trace contextRef="#ctx0" brushRef="#br0" timeOffset="34782.92">8782 3305 88 0,'0'0'278'16,"9"-4"-9"-16,-9 4-15 0,0 0-9 0,0 0-23 15,0 0-14-15,0 0-23 0,0 0-14 0,0 0-17 0,0 0-16 16,0 0-11-16,0 0-11 0,0 0-9 0,-34 14-8 16,26-10-10-16,-1 2-8 0,9-6-12 15,-13 11-4-15,7-6-9 0,6-5-2 0,-14 9-7 0,4-1-4 16,4-1-4-16,0 1-3 0,0 2-5 0,-1-4-5 15,7-6-1-15,-9 20 1 0,4-13-4 0,2 3-4 16,3-10 0-16,-6 18-1 0,6-11-3 0,0-7-6 16,0 15-4-16,0-15-3 0,3 11-2 0,3-6 1 15,-6-5 0-15,8 15 0 0,-2-12-3 0,0 4 3 16,-6-7-2-16,10 10 0 0,-4-6-1 0,-6-4 2 16,4 7-1-16,-4-7-3 0,6 11-2 0,-6-11 6 15,6 7-1-15,-6-7 3 0,0 0 0 0,-3 13-1 16,3-13 8-16,-10 11 1 0,10-11-3 0,-12 11 2 15,3-8 2-15,2 4-3 0,-5 0-1 0,1-4-1 16,4 3-2-16,7-6 2 0,-15 9-1 0,7-3-3 16,-1-2-2-16,9-4 2 0,-10 11-2 0,4-6 0 0,6-5-4 15,-3 11-8-15,3-11-1 0,0 0-2 0,0 0-1 16,6 16 1-16,2-11-4 0,-3 1 4 16,4-1-3-16,-1 1 5 0,4-1 2 0,-5-2 0 0,5 5-2 15,-4-2 5-15,1-1-2 0,4 3 5 0,-3-3-1 16,-4 1 5-16,3-2 8 0,-1 3 6 0,-5 1 5 15,3-2 6-15,1 4 2 0,-4-2 1 0,0 3 0 16,-3 2-5-16,0-2 5 0,0 3-3 0,-4-1-1 16,2-3-4-16,-1 1-3 0,-1 1 2 0,1-3-10 15,0 1-8-15,3-10-22 0,-14 14-26 0,11-7-24 16,3-7-24-16,-6 14-25 0,3-5-22 0,3-9-18 16,0 0-37-16,3 16-66 0,-3-16-139 0,9 3-437 15,-9-3 194-15</inkml:trace>
          <inkml:trace contextRef="#ctx0" brushRef="#br0" timeOffset="35103.84">9080 3422 212 0,'0'0'246'0,"0"0"-21"0,0 0-22 15,9-6-22-15,-9 6-10 0,0 0-12 0,0 0 1 16,0 0-6-16,17 24 1 0,-14-13-5 0,1 4 1 16,2-2-4-16,0 1-6 0,-5 3-9 0,5 1-9 0,-6-1-11 15,6 2-3-15,-3 1-1 16,-1-3-16-16,1 0-6 0,-2-3-9 0,-1 4-3 0,5-1-7 16,-8-2-8-16,3-1 2 0,-2 3-15 0,2-3-1 15,0-3-14-15,-1 2-17 0,1-13-25 0,-3 18-22 0,1-8-20 16,2-10-27-16,-6 18-28 0,3-12-35 0,3-6-28 15,0 0-28-15,0 0-30 0,0 0-215 16,0 0-481-16,0 0 212 0</inkml:trace>
          <inkml:trace contextRef="#ctx0" brushRef="#br0" timeOffset="35433">9453 3403 55 0,'0'0'272'16,"0"0"-25"-16,0 0-20 0,0 0-23 0,0 0-22 15,0 0-18-15,0 0-9 0,0 0-9 0,0 0-7 0,0 0-7 16,0 0-8-16,0 0-1 0,0 0-7 16,11 37-5-16,-10-29-1 0,1 4-6 0,-1-1-3 15,0 4-3-15,-1-4-13 0,3-1 7 0,-3 4 1 16,0 0-13-16,0 1 0 0,0-1-9 15,0-3-4-15,5-2-6 0,-5-9-3 0,0 21-5 0,0-12-7 0,1-1-5 16,-1-8 0-16,3 14-5 0,-3-14-4 0,3 11 0 16,-3-11-4-16,8 10 6 0,-1-3-1 15,-1-4-13-15,8 1 3 0,1-1-6 0,-2-3 1 0,3 5-2 16,4-4 6-16,2 1-10 0,-1-2-12 0,3 0-20 16,-3-3-20-16,1 3-19 0,-2-5-26 0,-1 0-25 15,0 3-32-15,1-4-30 0,-4-1-27 0,2-2-23 16,-5 2-270-16,1-2-533 0,-1-1 235 0</inkml:trace>
          <inkml:trace contextRef="#ctx0" brushRef="#br0" timeOffset="35691.01">9726 3497 36 0,'0'0'286'0,"0"0"-18"16,0 0-22-16,0 0-23 0,0 0-18 15,0 0-25-15,0 0-12 0,0 0-8 0,-13 13-2 0,13-13-2 16,-2 11-7-16,2-11-5 0,-1 18-4 0,-2-11-3 16,1 6-11-16,1 2-7 0,1-1-9 0,-2-1-7 15,2 2-10-15,-3 1-9 0,3-1-6 0,-3-2-7 16,3 3-18-16,0-1 2 0,0-3-5 0,0 3-2 16,-3 5-12-16,3-10-21 0,0 4-27 0,0-14-27 15,3 17-33-15,-3-9-36 0,0-8-33 0,0 16-25 16,0-16-47-16,8 8-43 0,-8-8-193 0,12 6-485 15,2-5 214-15</inkml:trace>
          <inkml:trace contextRef="#ctx0" brushRef="#br0" timeOffset="35874.65">10241 3664 123 0,'7'7'292'0,"-3"1"-4"16,-1 0-5-16,2 4-15 0,-2 2-17 15,3 0-12-15,-5 3-20 0,2 1-28 0,-3 7-9 0,0-2-17 16,-4 2-17-16,-2 0-10 0,0 1-17 0,-7 7-21 16,-4 2-45-16,-4-4-52 0,-7 5-70 0,0-5-69 15,-1-3-81-15,-8-2-224 0,6 3-478 0,-1-5 211 16</inkml:trace>
        </inkml:traceGroup>
        <inkml:traceGroup>
          <inkml:annotationXML>
            <emma:emma xmlns:emma="http://www.w3.org/2003/04/emma" version="1.0">
              <emma:interpretation id="{8CDDDFF7-9DB4-4AC0-8AA2-C38AD051AD5A}" emma:medium="tactile" emma:mode="ink">
                <msink:context xmlns:msink="http://schemas.microsoft.com/ink/2010/main" type="inkWord" rotatedBoundingBox="12220,3990 13870,4013 13860,4695 12211,4672"/>
              </emma:interpretation>
            </emma:emma>
          </inkml:annotationXML>
          <inkml:trace contextRef="#ctx0" brushRef="#br0" timeOffset="37347.42">11364 3587 174 0,'0'0'208'0,"-3"-17"-18"0,3 17-15 0,3-11-23 15,-3 11-10-15,4-15-10 0,2 6-16 0,1 2-9 16,2 2-15-16,-1-1-4 0,4-4-8 0,0 3-9 15,3 4-10-15,0-4-1 0,2 3-7 0,1 4-2 16,2-7 7-16,-1 5 7 0,-1 1 1 0,1 1-3 0,1 1-4 16,-4 3-2-16,1 1-10 0,-5 1-2 15,1-1-5-15,0 2-2 0,-1 3 0 0,-1 0 1 16,-2 5 1-16,-2-4-1 0,-1 3-2 0,-4-1 8 0,-1 1-6 16,-1 1 4-16,-3-3-2 0,-3 2-1 0,-1-1-3 15,-4 2 0-15,2-3-7 0,-4 1-1 0,-1 1-1 16,1-2-4-16,0-3-10 0,-1 4-16 0,1-8-23 15,-2 6-23-15,7-4-31 0,-1-1-26 0,2 0-32 16,7-6-33-16,-13 5-17 0,13-5-203 0,0 0-422 16,0 0 187-16</inkml:trace>
          <inkml:trace contextRef="#ctx0" brushRef="#br0" timeOffset="37021.37">11553 3614 94 0,'0'-13'214'0,"0"13"-4"0,0 0-8 0,0 0 1 16,-3-13-9-16,3 13-13 0,0 0-2 0,0 0-9 15,0 0-12-15,-3-11-15 0,3 11-14 0,0 0-17 16,0 0-12-16,0 0-4 0,0 0-4 0,0 0 4 16,-16 24 0-16,11-14 0 0,-1 4-7 0,0 3-2 15,-1-2-4-15,-2 10 2 0,4-4-4 0,-4 7-2 16,8-4-10-16,-2-3-4 0,3 7-9 0,-3 0-7 15,6-7-1-15,-2 5-7 0,-1 0 1 0,0-12-7 16,3 10-1-16,0 0-4 0,-1-6-5 0,-2-1-1 16,1-3-19-16,2 3-22 0,-1-2-20 0,-2 0-22 15,0-5-22-15,0 1-29 0,0-11-19 0,-2 16-28 16,2-16-32-16,-3 15-23 0,3-15-64 0,-7 3-146 16,7-3-455-16,0 0 202 0</inkml:trace>
          <inkml:trace contextRef="#ctx0" brushRef="#br0" timeOffset="37594.3">12097 3587 23 0,'0'0'233'0,"0"0"-19"16,0 0-9-16,0 0-16 0,0 0-14 15,-30 19-7-15,23-9-6 0,0 3-10 0,-2-4-9 16,0 7-1-16,4-2-9 0,-4 2-7 0,3-1-4 0,3 2-6 16,-1 0-12-16,2 1-7 0,-2 3-7 0,4-2-4 15,3 4-12-15,-3-8-5 0,3 2-7 16,1 1-4-16,-2-3-5 0,4 1-6 0,0-3-13 0,1 2-26 15,1-1-34-15,-4-2-40 0,2-1-44 0,-3-2-41 16,5-4-31-16,-3 1-243 0,-5-6-461 0,14 2 203 16</inkml:trace>
          <inkml:trace contextRef="#ctx0" brushRef="#br0" timeOffset="38012.03">12331 3637 51 0,'8'-5'213'0,"2"-1"-10"16,1 2-10-16,1 0-12 0,3 0-9 0,1 1-14 15,-1-1-7-15,0 2-9 0,1-2-5 16,-5 4-12-16,-11 0-10 0,22-6-11 0,-13 5-12 0,-9 1-6 16,18-3-8-16,-18 3-10 0,0 0-6 0,16 7-6 15,-16-7 1-15,12 7-4 0,-10-4 4 16,-2-3-1-16,4 18-3 0,-5-7-2 0,1 1-1 0,-5 3-4 15,1 0 1-15,1 2 0 0,-3-2-5 0,-3 7-5 16,-5-4-5-16,6 3-2 0,-6 0 2 0,4-4-3 16,-4 2-2-16,1-3-3 0,2-2 0 0,-2-2-5 15,4 0-3-15,-3 0 1 0,2 1 0 0,1-3-2 16,1 0 0-16,1-2-4 0,1-3-5 0,0 3 4 16,6-8-3-16,-8 11-1 0,8-11-1 0,-7 9-2 15,7-9 0-15,-5 9 1 0,5-9 0 0,0 0 0 16,0 0-1-16,0 0 0 0,14 7 4 0,-14-7-5 15,19 4 1-15,-10-4 1 0,8-4 2 0,2 8-6 0,-3-8 1 16,2 4 0-16,3-2 3 0,-1 2-8 16,-1-3-12-16,0 2-16 0,-4 1-19 0,3-1-19 0,-3-3-26 15,0 1-23-15,1 1-29 0,-7 1-21 0,2-6-50 16,-4 0-191-16,4 0-442 0,-2 0 196 0</inkml:trace>
          <inkml:trace contextRef="#ctx0" brushRef="#br0" timeOffset="38273.01">12843 3455 64 0,'0'0'211'0,"0"0"-5"0,0 0-13 15,21 11-3-15,-12-1-10 0,-2 1-2 16,4 4-4-16,-1 1-5 0,-2 0-4 0,4 6-9 0,-4 3-5 15,6 1-3-15,-1-4-8 0,1 13-12 0,-4-12-17 16,-2 0-7-16,-1 4-10 0,-1-2-8 16,-1 4-9-16,-4-5-9 0,-1 0-11 0,-1-4-13 15,-2 2-24-15,-3-5-23 0,1 0-25 0,-1-3-36 0,0 0-36 16,-1 2-40-16,1-7-32 0,0 1-53 0,0-3-172 16,6-7-431-16,-8 7 191 0</inkml:trace>
        </inkml:traceGroup>
        <inkml:traceGroup>
          <inkml:annotationXML>
            <emma:emma xmlns:emma="http://www.w3.org/2003/04/emma" version="1.0">
              <emma:interpretation id="{8379A35E-DB7B-4E1B-A54F-C07425270674}" emma:medium="tactile" emma:mode="ink">
                <msink:context xmlns:msink="http://schemas.microsoft.com/ink/2010/main" type="inkWord" rotatedBoundingBox="14250,3865 19010,3932 18998,4741 14239,4673"/>
              </emma:interpretation>
            </emma:emma>
          </inkml:annotationXML>
          <inkml:trace contextRef="#ctx0" brushRef="#br0" timeOffset="38488.71">13386 3769 188 0,'7'-1'301'16,"5"-5"-15"-16,2 0-25 0,1 1-14 0,2 2-22 0,9-3-21 15,1 1-16-15,3 2-18 0,2 2-19 16,0-5-16-16,-1-1-11 0,-4 5-14 0,1-2-11 0,0 3-11 15,2 1-13-15,-6-2-22 0,-4 1-25 0,-3 1-27 16,-2-1-33-16,-3 1-28 0,-12 0-28 0,18-2-35 16,-18 2-39-16,0 0-71 0,5-8-140 0,-5 8-404 15,0 0 179-15</inkml:trace>
          <inkml:trace contextRef="#ctx0" brushRef="#br0" timeOffset="38696.99">13534 3606 37 0,'-6'8'244'0,"6"-8"-2"16,0 12-6-16,0-12-13 0,-2 17-14 0,2-3-14 15,0 0-9-15,0 2-13 0,6-3-11 0,-2 5-16 16,-2-3-13-16,4 1-12 0,0 7-10 0,0-2-9 0,-2-4-14 16,1 1-9-16,1-2-4 0,-3-1-7 15,1 0-18-15,1-5-27 0,-1 3-33 0,-1-2-40 16,-1-1-31-16,-1 0-36 0,-1-10-39 0,8 10-57 0,-8-10-167 15,10 6-410-15,-10-6 181 0</inkml:trace>
          <inkml:trace contextRef="#ctx0" brushRef="#br0" timeOffset="39026.56">14057 3650 112 0,'0'0'219'0,"0"0"-15"15,13 14-12-15,-13-14-16 0,3 15-12 0,0-7-4 0,-1 1-8 16,2 8-7-16,2-3-5 0,-4 1-11 16,4-1-11-16,-2 2-3 0,-1-2-10 0,2 2-6 15,-2-7-1-15,1 2-7 0,-2-1-7 0,-2-10-5 16,6 14-6-16,-5-7 0 0,-1-7 0 0,5 11-2 0,-5-11 11 16,4 12 6-16,-4-12 9 0,0 0 13 0,0 0-3 15,0 0-6-15,0 0-16 0,0 0-10 16,0 0 0-16,0 0-10 0,8-39-3 0,-6 26-11 0,1-1-5 15,2-3-3-15,4 0-10 0,-2-3 0 0,4 1-6 16,-1-4 3-16,2 4-4 0,-3 3-6 0,5 1-12 16,-1 1-14-16,3 1-10 0,-2 1-14 0,7 1-20 15,-6 2-18-15,10-1-16 0,-10 3-28 0,4 3-17 16,1 0-29-16,-5 1-24 0,5 0-31 0,4-1-24 16,-3-1-239-16,-1 3-515 0,5-2 229 0</inkml:trace>
          <inkml:trace contextRef="#ctx0" brushRef="#br0" timeOffset="39263.04">14937 3427 208 0,'-6'10'245'15,"-2"1"-11"-15,-2 3-18 0,1 1-14 0,2 5-10 0,-1 1-13 16,2 5-11-16,-3-5-10 0,5 5-12 0,-5 1-13 15,7-2-7-15,-1 1-17 0,0 4-7 16,3-3-12-16,0 7-8 0,0-7-6 0,5 0-3 0,4 7-11 16,-2-6-3-16,4-2-9 0,-2-2-15 0,4 2-26 15,3 0-24-15,7 2-33 0,4-2-36 0,-3-7-40 16,1-5-49-16,5 8-246 0,-3-9-453 0,7 4 200 16</inkml:trace>
          <inkml:trace contextRef="#ctx0" brushRef="#br0" timeOffset="40542.83">15517 3700 2 0,'0'0'200'0,"-13"3"-17"15,13-3-17-15,0 0-6 0,-14 7-19 0,14-7-6 0,-9 4-13 0,9-4-8 16,0 0-7-16,-6 12-11 0,6-12-6 0,0 0-9 16,0 12-3-16,0-12-5 0,0 0-4 0,8 17-3 15,-2-10-1-15,0 0-3 0,1-3-2 0,1 5-3 0,4 0-3 16,2 0-3-16,0-2-3 0,-1 3 1 16,4-3-5-16,-1 1 0 0,3-3 1 0,2 7-1 15,-3-2-4-15,0-5-2 0,-1 5-1 0,-3-5-4 0,1 2-2 16,-4 1 0-16,2-1-7 0,-2-2-2 0,-4 1-2 15,2-1-3-15,-3 1 1 0,-6-6-3 0,10 10 1 16,-4-5 5-16,-6-5 1 0,0 0 6 0,0 14 7 16,0-14 1-16,-11 8-4 0,11-8 1 0,-17 9-6 15,2-4-6-15,0 1 1 0,0-3 1 0,0 3-8 16,-1-5-12-16,-2 4-18 0,3-1-25 0,0-1-25 16,3-2-30-16,2 2-35 0,10-3-37 0,-18 0-47 15,18 0-193-15,0 0-441 0,-12-5 196 0</inkml:trace>
          <inkml:trace contextRef="#ctx0" brushRef="#br0" timeOffset="40215.65">15526 3667 157 0,'0'0'279'0,"10"-3"-22"15,-10 3-10-15,14-4-19 0,-2 4-15 0,1-4-15 16,5 2-15-16,1 1-14 0,2-2-14 0,-1 2-14 0,7 1-18 16,-1-4-7-16,0 2-14 0,-8 2-10 15,1 0-10-15,3 0-11 0,-4 0-10 0,-1 2-22 16,-2-2-21-16,-15 0-23 0,19-2-27 0,-10 2-31 0,-9 0-32 15,13 2-31-15,-13-2-24 0,0 0-20 0,0 0-57 16,0 0-118-16,0 0-372 0,0 0 166 0</inkml:trace>
          <inkml:trace contextRef="#ctx0" brushRef="#br0" timeOffset="40747.14">16222 3848 37 0,'8'-4'343'15,"-1"-3"-28"-15,5 2-17 0,-3-3-31 0,6 2-24 16,2 2-26-16,-1-3-20 0,0 4-24 0,-1 1-11 15,3-3-19-15,-1 1-16 0,1 4-11 0,-2-2-20 16,2 1-24-16,-3 1-32 0,1 0-34 0,-1 1-38 16,-2 1-33-16,-1-2-33 0,3 7-31 15,-3-5-41-15,-3-1-223 0,-9-1-426 0,17-1 188 0</inkml:trace>
          <inkml:trace contextRef="#ctx0" brushRef="#br0" timeOffset="41222.21">16774 3622 14 0,'8'-4'216'0,"1"-2"-22"0,1 2-7 0,2 2-21 0,1-3-19 15,1 2-4-15,-4-1-12 0,7 1-14 0,-4-1-11 16,2 1-10-16,-1 2-9 0,-1-1-8 0,2 2-11 15,-15 0-4-15,19 2-14 0,-8-1 0 16,-11-1-8-16,16 7 8 0,-7 0-5 0,-2 0-2 0,-1-1-1 16,2 1 3-16,-7 4 1 0,4-3 0 0,-4 5 8 15,-1 4-3-15,0-2-1 0,-4 2 2 16,1-2-1-16,-5 4-1 0,0-1-3 0,-3 6-3 0,-2-2 2 16,-5-4-6-16,3 2-4 0,-3-2-1 0,-3 0-4 15,3-3-3-15,2-3-3 0,-1-2-1 0,2 0-3 16,1 0-1-16,-3-1-4 0,7-2-4 0,1-1 1 0,0-2-1 15,1 2 0-15,8-6 3 0,-12 9-5 16,12-9 0-16,-9 5 1 0,9-5 1 0,0 0-6 16,-6 6-2-16,6-6-2 0,0 0-2 0,0 0-1 0,0 0-4 15,41-16-3-15,-26 12 4 0,1-2-4 0,5 1 5 16,-2-1 0-16,8-1-2 0,2 0-1 0,-3 4 4 16,3 0-1-16,-1-3-3 0,-1 1 3 0,0 1 3 15,1 2-5-15,-6 1 4 0,1 1-4 0,-7-3 4 16,5 2-1-16,-2-2 2 0,-2 2-13 0,-7 2-13 15,2-1-22-15,3 3-28 0,-15-3-20 0,18 0-30 16,-8 1-19-16,-10-1-26 0,15-4-220 0,-15 4-423 16,9-10 188-16</inkml:trace>
          <inkml:trace contextRef="#ctx0" brushRef="#br0" timeOffset="41472.65">17612 3455 177 0,'2'9'246'16,"4"4"-1"-16,0 3-15 0,1 9-8 0,2-4-8 16,0 4-14-16,0-1-16 0,2 2-16 0,-2 0-15 15,0 1-13-15,-1 6-13 0,-3-6-10 0,-2 8-12 16,-2-6-12-16,-1 1-6 0,0-2-11 0,-1-1-18 15,-5-1-31-15,-2 0-41 0,-3 0-49 0,-4 0-43 16,0-5-52-16,-2-1-73 0,2-3-153 0,2-3-414 16,-5 2 184-16</inkml:trace>
          <inkml:trace contextRef="#ctx0" brushRef="#br0" timeOffset="42730.71">17908 3374 177 0,'0'0'204'16,"0"0"-12"-16,0 0-20 0,0 0-10 16,0 0-8-16,0 0-10 0,28 0-11 0,-28 0-8 15,0 0-7-15,18 0-10 0,-18 0-8 0,13 4-4 0,-13-4-9 16,14 0-8-16,-14 0 0 0,13 0-9 0,-13 0-7 16,14 4-4-16,-14-4-8 0,0 0-3 0,15 1-6 15,-15-1-4-15,9 4-2 0,-9-4-6 0,0 0 0 16,10 2-6-16,-10-2-2 15,7 6-1-15,-7-6-2 0,0 0-4 0,6 7 1 0,-6-7-1 0,0 0 0 16,6 11 0-16,-6-11 1 0,3 7 1 0,-3-7 4 16,0 0-1-16,6 14-1 0,-6-14-2 0,-1 12-2 15,1-12 0-15,0 12 2 0,0-12-3 0,0 0 4 16,-6 14 2-16,6-14-1 0,-5 14 4 0,5-14 1 0,-7 11-3 16,7-11-3-16,-8 11-5 0,5-1 6 0,3-10 0 15,-8 10-9-15,5-4 5 0,3-6-4 16,-8 11-1-16,8-11 1 0,-4 11-4 0,4-11 2 0,0 0-2 15,-3 14-2-15,3-14 1 0,0 10 0 0,0-10 0 16,0 0 3-16,4 15-2 0,-4-15 2 0,11 12-4 16,-5-8 1-16,1 1 0 0,0 1 2 0,-7-6 4 15,15 7 1-15,-4-4 1 0,-4 1 1 0,-7-4 1 16,18 6-3-16,-9-5-1 0,-1 3 0 0,-8-4-3 16,11 7-4-16,-11-7 1 0,9 7 1 0,-9-7-3 15,6 7 3-15,-6-7 3 0,0 0 1 0,5 11 7 16,-5-11 4-16,0 0 5 0,0 0-1 0,-15 21 6 15,10-12-10-15,-2-4 3 0,0 5-6 0,-2-1-1 16,-2 0-4-16,-1 0 4 0,3 2-2 0,3-1-3 16,-4 0-6-16,2 1 3 0,2 0-2 0,0-1 1 15,4 0-3-15,-1 1 2 0,3-11 4 0,-3 18-9 0,3-7 2 16,0-11 1-16,3 23-4 0,1-8 1 16,2-2-1-16,1 1-5 0,-1 0 4 0,0-3-9 15,2 4 0-15,-2-1 3 0,0-1-2 0,0 2-6 0,1-3 0 16,-5-1-8-16,-1 3 3 0,2-4-14 0,-3 1-3 15,0 4-10-15,-3-2-7 0,2 1-17 16,-4-3-16-16,2 2-24 0,-3 0-30 0,2-2-27 0,1 0-44 16,-2-2-250-16,-1-4-498 0,6-5 220 0</inkml:trace>
        </inkml:traceGroup>
        <inkml:traceGroup>
          <inkml:annotationXML>
            <emma:emma xmlns:emma="http://www.w3.org/2003/04/emma" version="1.0">
              <emma:interpretation id="{1CD421B5-CA9E-45D8-8617-28E2FAC78619}" emma:medium="tactile" emma:mode="ink">
                <msink:context xmlns:msink="http://schemas.microsoft.com/ink/2010/main" type="inkWord" rotatedBoundingBox="19707,3826 21310,3849 21301,4528 19698,4505"/>
              </emma:interpretation>
            </emma:emma>
          </inkml:annotationXML>
          <inkml:trace contextRef="#ctx0" brushRef="#br0" timeOffset="59532.99">18844 3679 25 0,'17'8'204'0,"-7"-6"-12"0,-1 0-11 16,8-4-12-16,2 2-13 0,2 0-8 0,6-2-14 16,-1 0-11-16,1 2-10 0,5-1-11 0,-6 1-11 0,3-2-19 15,-2 2 3-15,0-2-13 0,-2 2-17 16,-6 0-32-16,1 0-20 0,-1-1-26 0,-3-2-33 16,2-1-24-16,-6 3-54 0,-12 1-118 0,21-3-282 15,-12 3 125-15</inkml:trace>
          <inkml:trace contextRef="#ctx0" brushRef="#br0" timeOffset="59326.62">18850 3482 32 0,'0'0'187'16,"0"0"-3"-16,6-6-5 0,-6 6-13 0,0 0-6 0,0 0-10 15,0 0-7-15,0 0-11 0,0 0-10 0,0 0-6 16,0 0-7-16,0 0-13 0,0 0-5 16,0 0-10-16,0 0-7 0,0 0-7 0,0 0-11 0,0 0-5 15,0 0-3-15,0 0-3 0,0 0-4 0,17 1-2 16,-17-1 0-16,24-1-2 0,-14 1-2 0,8-1-1 15,1 1-4-15,1 0-1 0,-1-3 2 0,8 2 0 16,0-2-1-16,3-1 0 0,-2 2 3 0,2-2-1 16,-3 1 1-16,-1 3-2 0,0-5-1 0,1 3-5 0,-8-1-1 15,-1 2-2-15,-2-3-1 0,-4 4-5 16,-3-2 1-16,-9 2-3 0,18-1-6 0,-18 1-2 16,15 1-1-16,-15-1-14 0,0 0-14 0,16 0-6 15,-16 0-5-15,0 0-13 0,0 0-19 0,0 0-24 0,0 0-23 16,-19 22-24-16,9-14-26 0,-4-1-56 15,-1-1-128-15,0-1-377 0,-1 2 167 0</inkml:trace>
          <inkml:trace contextRef="#ctx0" brushRef="#br0" timeOffset="59899.01">19708 3292 32 0,'1'-9'249'15,"-1"9"-23"-15,0 0-17 0,0 0-21 0,0 0-20 0,0 0-18 16,0 0-12-16,0 0-3 0,0 0-9 16,0 0-2-16,0 0-5 0,0 0-3 0,3 31-8 15,-3-31-5-15,2 16-6 0,2-1 1 0,-1-2-14 16,-1 0-3-16,2 0-5 0,2 1-4 0,-3 3-9 15,6-3-4-15,-6 2-6 0,3-1-7 0,2 1-2 0,-4 0 0 16,2-1-5-16,-2-3-7 0,2 3-4 0,0 0-10 16,-3-5-18-16,0 6-17 0,2-7-17 0,-4 2-17 15,1-1-22-15,1-1-14 0,-3-9-19 0,1 15-17 16,-1-15-24-16,2 9-32 0,-2-9-51 0,0 0-117 16,4 9-375-16,-4-9 166 0</inkml:trace>
          <inkml:trace contextRef="#ctx0" brushRef="#br0" timeOffset="60223.66">20148 3314 49 0,'0'0'247'0,"0"0"-19"0,0 0-23 0,0 0-19 16,0 0-28-16,0 0-8 0,0 0-19 0,0 0-12 15,0 0 0-15,0 0-7 0,0 0 0 16,0 0 5-16,0 0 2 0,0 0-9 0,-17 36-9 0,7-25-9 16,5 1-6-16,-3 3-4 0,3-1-2 0,-1-2-5 15,0 0-5-15,0 2-9 0,0-3-2 16,2-2-8-16,-4 3-4 0,7-3-6 0,-4 2-5 0,2-1-2 16,3-10 2-16,-4 19-8 0,2-12-1 0,2-7-2 15,0 17-2-15,0-17-1 0,5 14-2 0,-5-14-4 16,9 11-3-16,-2-5-17 0,1-1-8 0,2-3-23 15,-1 3-23-15,2-2-20 0,5 1-26 0,-3 2-18 16,4-6-25-16,-2 0-25 0,0-6-30 0,2 2-191 0,0 1-424 16,1-4 187-16</inkml:trace>
          <inkml:trace contextRef="#ctx0" brushRef="#br0" timeOffset="60419.33">20451 3426 230 0,'0'0'236'15,"0"0"-16"-15,0 0-21 0,0 0-20 0,0 0-6 0,0 0 4 0,0 0 3 16,0 0-6-16,-14 30-14 0,5-15-6 0,0 0-6 16,2-1-13-16,-5 9-15 0,3-1-10 0,-3-1-10 15,3 4-8-15,3-2-9 0,0 0-7 0,-1 4-9 16,1 5-7-16,0-2-22 0,4-5-32 0,1 11-28 16,2 1-32-16,2-13-28 0,2 3-26 0,2-4-47 15,4-3-38-15,-1 2-225 0,3-8-451 0,5 4 200 16</inkml:trace>
        </inkml:traceGroup>
      </inkml:traceGroup>
      <inkml:traceGroup>
        <inkml:annotationXML>
          <emma:emma xmlns:emma="http://www.w3.org/2003/04/emma" version="1.0">
            <emma:interpretation id="{E4C913FB-5971-4354-B6B0-A6A7D060659A}" emma:medium="tactile" emma:mode="ink">
              <msink:context xmlns:msink="http://schemas.microsoft.com/ink/2010/main" type="line" rotatedBoundingBox="12478,5084 17592,4981 17605,5648 12492,5751"/>
            </emma:interpretation>
          </emma:emma>
        </inkml:annotationXML>
        <inkml:traceGroup>
          <inkml:annotationXML>
            <emma:emma xmlns:emma="http://www.w3.org/2003/04/emma" version="1.0">
              <emma:interpretation id="{CFD8836F-9652-4E14-82AC-F1287580BCA5}" emma:medium="tactile" emma:mode="ink">
                <msink:context xmlns:msink="http://schemas.microsoft.com/ink/2010/main" type="inkWord" rotatedBoundingBox="12479,5109 13572,5087 13584,5681 12491,5703"/>
              </emma:interpretation>
            </emma:emma>
          </inkml:annotationXML>
          <inkml:trace contextRef="#ctx0" brushRef="#br0" timeOffset="51336.07">11622 4578 10 0,'0'0'182'0,"0"0"-20"16,0 0-21-16,0 0-17 0,9-3-9 0,-9 3-8 16,0 0-11-16,14-1-5 0,-14 1-4 0,0 0-10 15,17-2 0-15,-17 2-6 0,15 0-4 0,-15 0 1 16,18 0-4-16,-9-5-7 0,-9 5 3 0,23-1-4 16,-8 1-8-16,3 0 2 0,2 0-4 0,-4 0-3 15,6-1-3-15,2-3 0 0,6 4-2 0,-2 0-3 16,1 0-1-16,13 0-4 0,-5 0-4 0,3 0 4 15,3 0-4-15,-1 0 0 0,1 0-6 0,1-5-1 16,-1 3 1-16,-1-1-4 0,2 2-4 0,-3-2 3 16,-12 2-4-16,12-2-1 0,-3 0 2 0,-6 0-1 0,-4 3-1 15,-1-1-3-15,-8 1 2 0,2-1-4 16,-3 1 5-16,-3-2 0 0,-4 2-6 0,-11 0 1 16,19 0-1-16,-19 0-2 0,10 0-1 0,-10 0-5 0,0 0-4 15,17 2-2-15,-17-2 2 0,0 0-9 16,0 0-9-16,0 0-19 0,0 0-7 15,0 0-12-15,0 0-5 0,0 0-17 0,-21 26-19 0,12-22-20 0,9-4-178 16,-15 9-329-16,6-6 145 0</inkml:trace>
          <inkml:trace contextRef="#ctx0" brushRef="#br0" timeOffset="51845.66">12193 4795 166 0,'-6'3'210'0,"0"5"-14"0,-5 5-7 0,4 0-11 16,-8 1-10-16,6-3-14 0,-6 9-14 15,-1-4-9-15,5 3-10 0,-1-3-10 0,0-1-8 16,3 0-8-16,2 0-6 0,-3-1-9 0,2 3-9 16,4-7-9-16,-1 5-2 0,1-2-8 0,4-6-3 0,0-7-4 15,0 20-5-15,1-12-5 0,-1-8-1 0,11 19-1 16,-2-9-4-16,-2-3-2 0,6 0-2 0,4-1-1 16,-2-1-2-16,0-4-4 0,4 4-1 0,-1-5 0 15,3 0-5-15,0-4 0 0,-2 3 2 0,1-1 1 0,5-6-4 16,-10 5 0-16,0 0 0 0,-5-1-1 15,4-6-1-15,-2-1 0 0,-8 6 0 0,2-6 4 16,-2 0-1-16,-1 1-6 0,-3 10 1 0,0-18 1 16,0 18-7-16,-9-18 2 0,2 7 0 0,-3 4-5 15,1-3-1-15,-3 0-4 0,-2 3-4 0,1 4-7 16,-2-1-11-16,0 3-9 0,-1-1-15 0,1 4-14 0,0-2-16 16,1 5-16-16,2-2-26 0,2 1-15 0,10-4-42 15,-16 10-170-15,8-7-381 0,8-3 169 16</inkml:trace>
        </inkml:traceGroup>
        <inkml:traceGroup>
          <inkml:annotationXML>
            <emma:emma xmlns:emma="http://www.w3.org/2003/04/emma" version="1.0">
              <emma:interpretation id="{17324B1E-3EEF-46D6-B4CA-BF8F8A1500F0}" emma:medium="tactile" emma:mode="ink">
                <msink:context xmlns:msink="http://schemas.microsoft.com/ink/2010/main" type="inkWord" rotatedBoundingBox="16067,5011 17592,4981 17605,5648 16080,5678"/>
              </emma:interpretation>
            </emma:emma>
          </inkml:annotationXML>
          <inkml:trace contextRef="#ctx0" brushRef="#br0" timeOffset="53468.39">15210 4501 128 0,'0'0'131'0,"0"0"-10"0,0 0-4 15,28-7-14-15,-28 7-6 0,14-1-10 0,-14 1-1 16,16-2-7-16,-16 2-8 0,19 2-1 0,-8-2-2 16,5-2-10-16,-1 0-5 0,6 2-4 0,4 0-4 15,4-1-4-15,11 1-4 0,0-4-1 0,2 2-6 16,7 3-3-16,-3-1 5 0,5-1 0 0,-3 1-8 15,4-1 3-15,-1-2-6 0,-2 3-2 0,0-5-4 16,2 3-1-16,-3 1-4 0,-2-3 2 0,0-2-3 16,0 5 2-16,-4-1-1 0,1-4 3 0,-14 6-2 0,2-2-1 15,-3 2-4-15,-1-3 2 0,-1-1 1 16,-7 4 3-16,2-2-7 0,0 1-1 0,-3-2-3 0,1 2 3 16,0 1-2-16,-2-3 0 0,-2 2 2 0,0-1-5 15,0 2 2-15,-1 0 2 0,1 0-6 0,2 0-2 16,-2 0 1-16,0 0-7 0,-15 0-9 0,22 0-11 15,-7 0-2-15,-3 0-29 0,-12 0-10 0,22-1-17 16,-11 1-35-16,-11 0-111 0,13-3-256 0,-13 3 114 16</inkml:trace>
          <inkml:trace contextRef="#ctx0" brushRef="#br0" timeOffset="56918.98">16029 4778 10 0,'0'0'208'0,"10"-3"-10"0,-10 3-12 16,13-4-11-16,-13 4-5 0,9-4-6 0,-9 4-4 0,0 0-8 16,11-3-11-16,-11 3-5 0,0 0-3 0,0 0-7 15,9-4-12-15,-9 4-9 0,0 0-15 16,0 0-9-16,0 0-8 0,0 0-7 0,0 0-9 0,0 0-5 16,-37 7-6-16,20-3 1 0,1-4-8 0,-2 6-1 15,-2 2-7-15,3-4-1 0,-1 2-3 16,-6 3-4-16,4-4-1 0,-1 6-5 0,4-5-3 0,0 5 1 15,-1-4-3-15,3-1 1 0,2 5-6 0,3-2-1 16,2-2-7-16,1-2 2 0,-1 2-1 0,2 0-2 16,6-7-2-16,-4 12 2 0,4-12 0 0,0 0 3 15,9 16-3-15,-2-12 3 0,2 3-2 0,3-1 1 16,1-1 0-16,5 3 3 0,-3-3-4 0,5 1 3 0,-1-2-2 16,3 3 1-16,-4-2-2 0,-1-1 4 0,2-2-6 15,-6 4 1-15,4-2-1 0,-4 4 3 16,7-5-2-16,-13 2 2 0,2-2 0 0,-1-1-1 0,-8-2-2 15,13 9 2-15,-4-7 1 0,-9-2-1 0,4 10-1 16,-4-10 7-16,0 0-7 0,-3 14 4 0,3-14-2 16,-10 11 3-16,3-6-5 0,-2 0 2 0,-2-1 0 15,2-1 4-15,-6 5-3 0,-1-2-1 16,5-1-1-16,-5-3-2 0,3 2-4 0,-2-2 7 0,15-2-3 16,-21 1 4-16,10-1-2 0,11 0 1 0,-16 0-1 15,16 0 5-15,0 0-5 0,-13-7-4 0,13 7 0 16,-5-11-4-16,5 11 0 0,0 0 3 0,15-22-2 15,-9 13 3-15,4-5-8 0,1 3-2 0,1-6-8 0,7 0 1 16,-1-2 2-16,-3 0 1 0,3-1-5 16,0 1 0-16,0-1 3 0,0 5 4 0,-8 3-2 15,3-3 1-15,1 3 0 0,-1 2 0 0,-1-2-3 16,0 1-3-16,0 3-9 0,-3 4-15 0,-2 0-9 0,4 0-16 16,-11 4-14-16,15-8-28 0,-8 7-21 15,-7 1-63-15,0 0-110 0,17-2-334 0,-17 2 148 0</inkml:trace>
        </inkml:traceGroup>
      </inkml:traceGroup>
    </inkml:traceGroup>
    <inkml:traceGroup>
      <inkml:annotationXML>
        <emma:emma xmlns:emma="http://www.w3.org/2003/04/emma" version="1.0">
          <emma:interpretation id="{87867D9E-C684-4B72-86E0-FEA370AA2701}" emma:medium="tactile" emma:mode="ink">
            <msink:context xmlns:msink="http://schemas.microsoft.com/ink/2010/main" type="paragraph" rotatedBoundingBox="3527,6409 21605,5882 21635,6889 3557,741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12974DC-64D5-4F63-9EA8-5E4E98A86923}" emma:medium="tactile" emma:mode="ink">
              <msink:context xmlns:msink="http://schemas.microsoft.com/ink/2010/main" type="line" rotatedBoundingBox="3527,6409 21605,5882 21635,6889 3557,7417"/>
            </emma:interpretation>
          </emma:emma>
        </inkml:annotationXML>
        <inkml:traceGroup>
          <inkml:annotationXML>
            <emma:emma xmlns:emma="http://www.w3.org/2003/04/emma" version="1.0">
              <emma:interpretation id="{422F77B2-4AD2-48AD-A54E-8064EB84BBB3}" emma:medium="tactile" emma:mode="ink">
                <msink:context xmlns:msink="http://schemas.microsoft.com/ink/2010/main" type="inkWord" rotatedBoundingBox="3527,6409 5618,6348 5647,7342 3556,7403"/>
              </emma:interpretation>
            </emma:emma>
          </inkml:annotationXML>
          <inkml:trace contextRef="#ctx0" brushRef="#br0" timeOffset="62641.39">3063 5881 56 0,'0'0'292'16,"11"-11"-23"-16,-8 6-14 0,-3 5-24 0,8-13-26 15,-8 13-18-15,10-4-23 0,-10 4-16 0,12-7-15 16,-12 7-23-16,0 0-17 0,15 5-21 0,-15-5-31 16,15 8-18-16,-7-1-29 0,0 2-26 0,0 2-27 15,1 4-18-15,1-1-33 0,-1 1-27 0,2 2-173 16,-4-1-335-16,1 2 147 0</inkml:trace>
          <inkml:trace contextRef="#ctx0" brushRef="#br0" timeOffset="62389.99">3153 6114 222 0,'0'0'256'0,"0"0"-16"0,0 0-19 0,0 0-14 0,0 0-19 15,0 0-15-15,0 0-16 0,0-14-11 0,0 14-16 16,0 0-11-16,0 0-14 0,0 0-14 0,0 0-12 16,0 0-3-16,0 0-11 0,0 0 0 0,0 0-2 15,0 0-3-15,8 31-4 0,-8-31 1 0,6 19-4 16,-5-3-3-16,-1-1 0 0,2 1-1 0,-1 2-4 16,2 5-4-16,-1-5 3 0,-1 7-12 0,2-1 1 15,-1-7-1-15,-1 8 0 0,1-3-2 0,1 2-2 16,-3 0-1-16,0-2-3 0,3-2 0 0,-3 5-2 15,0-7 2-15,3 6 0 0,-3-6-3 0,1-2-3 16,1 2 5-16,-2-4-6 0,0 3 0 0,0-4 1 16,0 3-5-16,3-3 1 0,-3-13-1 0,0 21 2 15,0-10 0-15,0 0-4 0,0-11-4 0,-3 17 1 16,3-17 5-16,-6 13-2 0,4-8-1 0,2-5 3 0,-9 13-7 16,0-7 1-16,0-2 4 0,-3 0-4 0,-1 2 1 15,-3-2 2-15,-1-2 0 0,-4 0-2 16,5-2-2-16,-6 0-4 0,-2-3 5 0,-2 2 1 15,0-5-3-15,0-2-2 0,7 2 4 0,-8-3-5 0,2-3 3 16,4 1-5-16,0-1 5 0,-3-1-12 0,5-7-3 16,1 7-16-16,0-5-12 0,4-4-15 0,2 8-15 15,4-7-21-15,-3 0-26 0,4 0-30 0,1 4-33 16,3-8-44-16,3 1-256 0,-3-1-516 0,9 2 228 16</inkml:trace>
          <inkml:trace contextRef="#ctx0" brushRef="#br0" timeOffset="62888.47">3382 6287 42 0,'0'0'228'15,"0"0"-3"-15,10 4-2 0,-10-4-7 0,14 7-12 0,-6-6-10 16,7-2-11-16,2 1-14 0,-2 0-12 0,3 0-10 16,-1-3-12-16,3 2-12 0,-1-2-10 0,11 1-11 15,-8-2-9-15,4 4-8 0,-1-5-13 0,-5 3-2 16,-3-2-10-16,6 4-8 0,-7-3-5 0,4 0-5 15,-2 3-17-15,-4-4-20 0,-3 4-24 0,-11 0-13 16,16 0-22-16,-16 0-17 0,12 4-14 0,-12-4-27 16,3 10-34-16,-3-10-32 0,0 0-209 0,0 0-417 15,-24 17 185-15</inkml:trace>
          <inkml:trace contextRef="#ctx0" brushRef="#br0" timeOffset="63061.96">3495 6501 166 0,'0'0'225'15,"19"1"-18"-15,-19-1-17 0,0 0-13 0,27-7-21 16,-13 3-18-16,-1 0-19 0,3 1-5 0,-1-1-13 16,2 3-20-16,-4-1-18 0,4-2-25 0,-5 3-23 15,1-1-27-15,-13 2-29 0,24-3-37 0,-12 0-30 16,0 3-151-16,-12 0-280 0,21-5 124 0</inkml:trace>
          <inkml:trace contextRef="#ctx0" brushRef="#br0" timeOffset="63610.12">4074 6087 159 0,'0'0'195'0,"10"-10"-14"0,-10 10-19 0,14-6-12 15,-7 0-9-15,3-1-11 0,-10 7-10 0,18-5-10 16,-7 3-5-16,2 0-11 0,-13 2-6 0,20 0-9 16,-13 4-3-16,-7-4-6 0,18 7-7 0,-11-3-4 15,1 0-5-15,-1 3 0 0,1-2-7 0,-2 3-5 16,-2 1 1-16,-4-9 1 0,3 20 1 0,3-8-5 15,-9 0-2-15,3-12-3 0,-4 22 1 0,-1-12 1 16,-2 1-6-16,-2 0-1 0,1 1 0 0,-1-1-3 16,0 0-2-16,0-1-3 0,1 5-6 0,0-9-2 15,2 1 2-15,-1 1 1 0,7-8-6 0,-11 10 3 0,5-4-4 16,6-6-1-16,-6 11-2 0,6-11 1 0,-6 7-5 16,6-7 4-16,0 0-3 0,-4 9 2 15,4-9-1-15,0 0 2 0,0 0-5 0,0 0 4 0,16 5-3 16,-16-5 2-16,15-1-1 0,-3 2-1 0,-12-1-4 15,21-1 2-15,-21 1 1 0,22-2-1 0,-10 2 3 16,0-2 1-16,3 2 3 0,-3 0 4 0,-12 0 0 16,21 2 3-16,-9-1 1 0,-2 0 1 0,-10-1 1 15,20 7 3-15,-11-3 2 0,-2-1 2 0,-7-3-2 16,15 6 2-16,-8-1 3 0,-7-5 2 0,6 15 5 16,-1-12 4-16,-5-3 1 0,0 17-1 0,0-17 0 15,-3 15 2-15,0-6-2 0,3-9-6 0,-10 18-1 16,-1-7-2-16,4 0-5 0,-4-1-3 0,2 4 0 15,-4-5-11-15,2 2-19 0,-1 0-19 0,3-2-24 0,4 0-23 16,-7 0-29-16,4-4-24 0,1 3-25 16,-1-2-34-16,8-6-28 0,-10 10-225 0,10-10-474 15,0 0 210-15</inkml:trace>
          <inkml:trace contextRef="#ctx0" brushRef="#br0" timeOffset="63808.57">4769 6442 120 0,'7'7'288'0,"-7"-7"-10"15,0 14-18-15,0-14-20 0,5 16-20 0,-7-8-21 16,-1 7-19-16,-3 2-14 0,3-3-18 0,-4 3-13 16,-1 4-12-16,-4 0-25 0,-1 3-37 0,-4-2-48 15,1 2-49-15,-9 4-50 0,5-7-49 0,-2-1-83 16,-8 5-125-16,8-6-371 0,-1-1 165 0</inkml:trace>
        </inkml:traceGroup>
        <inkml:traceGroup>
          <inkml:annotationXML>
            <emma:emma xmlns:emma="http://www.w3.org/2003/04/emma" version="1.0">
              <emma:interpretation id="{FF810B96-BB22-456C-A0B7-884D18EEFA09}" emma:medium="tactile" emma:mode="ink">
                <msink:context xmlns:msink="http://schemas.microsoft.com/ink/2010/main" type="inkWord" rotatedBoundingBox="6595,6661 8955,6593 8966,6972 6606,7041"/>
              </emma:interpretation>
            </emma:emma>
          </inkml:annotationXML>
          <inkml:trace contextRef="#ctx0" brushRef="#br0" timeOffset="65640.61">5743 6129 70 0,'0'0'276'0,"0"0"-27"16,-5-8-21-16,5 8-24 0,0 0-24 0,0 0-16 16,0 0-15-16,0 0-7 0,0 0-4 0,0 0-4 15,0 0-5-15,24 31-5 0,-18-23-4 0,1 5-6 16,2 1 1-16,2 5-16 0,-2-2-5 0,1-3-4 15,-1 6-9-15,-1-3-11 0,0-2-6 0,0 2-7 16,-4-1-2-16,4 2-11 0,-5 0 4 0,3-4-11 0,-3-2 1 16,1 3-6-16,-1 0-1 0,-3-5-4 15,3-3-3-15,-3-7-1 0,0 17 2 0,0-17-4 0,0 11-5 16,0-11 2-16,3 11 2 0,-3-11-2 0,0 0 0 16,0 0-5-16,0 0-11 0,0 0-8 0,0 0-7 15,0 0-12-15,0 0-6 0,14-31-12 0,-11 16-5 16,6-5-10-16,2-5 0 0,1 4 1 0,-1-1 2 15,4-1 0-15,-2 1 10 0,-2 0 1 0,2 1 5 16,-1 5 9-16,0-4 3 0,-2 5 10 0,1 2 9 16,-2 0 12-16,-5 5 6 0,5-2 4 0,-3 2 9 15,-3-2-3-15,-3 10 3 0,11-7-6 0,-11 7-5 16,6-9 3-16,-6 9-2 0,0 0-3 0,0 0 1 16,0 0-5-16,19 15 3 0,-15-5 4 0,-2-2 0 0,2 8-1 15,-1-3 1-15,0 1-4 0,0-1 1 0,-1 2-2 16,2 1 3-16,4 1 1 0,-8-4 0 15,6 3-2-15,-6-3-5 0,1 0-1 0,1-4 1 0,2 0 0 16,-4-9 1-16,6 13 0 0,-3-8-1 0,-3-5-2 16,6 13-2-16,-6-13-3 0,8 8 2 0,-8-8-2 15,0 0-5-15,16 1-3 0,-16-1-8 0,12-4 0 16,-12 4-1-16,16-7-6 0,-8-7 1 0,4 3-5 16,-2 0-1-16,6-6 4 0,-5 3 4 0,1 2 2 15,-2-7 4-15,5-2-1 0,-4 7 1 0,2-5 2 16,-4 3 1-16,-2 1 1 0,-1-1 8 0,3 3-2 15,-1 8 17-15,-2-5 12 0,0 3 7 0,-2 1-1 16,-4 6 2-16,9-10-3 0,-9 10-5 0,0 0-2 0,6-6-5 16,-6 6-3-16,0 0 3 0,0 0-6 15,0 0 3-15,11 19 2 0,-11-19 6 0,0 21-1 16,6-10-1-16,-6 4 4 0,3-2-4 0,-3 3 0 0,3-1 0 16,4-2-2-16,-1 1 0 0,-3 3-4 0,4-2-4 15,-1-1 0-15,5-1 3 0,-2-2-4 16,-2 0 6-16,2-4-9 0,2 3-4 0,1 0-9 0,-7 1-12 15,6-7-12-15,-4-1-9 0,2 1-12 0,-1 0-6 16,-8-4-12-16,19 0-3 0,-19 0-8 0,18-1-2 16,-10-6-5-16,0 4-4 0,3-4 6 0,1-4 2 15,1 0 6-15,-2-1 3 0,1 0 8 0,-2-3 9 16,1 1 6-16,0 1 9 0,-3 0 22 0,4-3 19 16,-5 4 9-16,2 1 17 0,-3 4 5 0,-1 0 14 15,1 1 3-15,-6 6-3 0,9-9-2 0,-9 9-3 0,7-5-7 16,-7 5 4-16,0 0-4 0,0 0-3 15,0 0 9-15,19 6 6 0,-19-6-6 0,12 14 4 0,-4-9-3 16,1 1-2-16,-2 0 2 0,5 2 0 0,-1 2-4 16,2 1 2-16,2-4-7 0,-2 2 1 15,1-3-2-15,2 4-1 0,1-4-2 0,-1-2-2 16,2-2-4-16,-2 2 0 0,4 0 0 0,-4-4-6 16,-2 3 0-16,2-3 2 0,-3 0-6 0,-13 0-2 0,23-7-8 15,-14 3-2-15,-2-2-12 0,-7 6-4 0,12-11-8 16,-7 0-3-16,-5 2-9 0,0-6 3 0,0 2-7 15,0 13-4-15,-8-25 6 0,5 16 4 0,-6-2 2 16,2 0 6-16,-2 4 4 0,-2-4 1 0,-2 3 6 16,1 3 3-16,-1-1 4 0,-4 4 6 0,4 0 0 15,-4 4 3-15,5 0 4 0,-1-1 5 0,0 7 2 16,-2 0 4-16,4 1-5 0,2 2 1 0,-1-4-2 0,4 6 1 16,-5-1 1-16,8 1-1 0,-3 0-1 0,6 2 2 15,0-2-2-15,-4 2 2 0,8-1-4 16,-1-4 4-16,0 5-3 0,0-4-1 0,8 1 0 0,-5-4-9 15,4-2-10-15,-1-1-1 0,2 5-7 0,5-7-6 16,-1 0-6-16,-2-3-13 0,7 0 0 0,-4 0-5 16,1-3-7-16,-1 1 0 0,3-1-3 0,-2-5-9 15,-2 1-3-15,1-2 5 0,0-4 2 0,-2 1-3 16,-1-1 15-16,2 0 3 0,2-9 3 0,-1 6 4 16,-3-6 12-16,1 3 13 0,1 5 19 0,-5-1 20 15,1 1 13-15,-2 1 11 0,0-2 17 0,-2 8 7 16,-1 0 3-16,-3-1 2 0,-3 8-7 0,7-10-8 15,-7 10-5-15,9-6-6 0,-9 6 0 0,0 0 0 16,0 0-6-16,0 0 0 0,17 17 2 0,-14-7-2 16,1-3-2-16,5 6-3 0,-3-2-4 0,-3 5-2 15,2-1-4-15,4 1 0 0,-3-4-2 0,1 3-2 16,-1-1-5-16,4 0 2 0,-4-2-14 0,-3-1-15 0,2-2-23 16,1-3-5-16,0 4-12 0,-6-10-12 0,7 13-7 15,-1-10-9-15,-6-3-10 0,14 2-1 0,-5-2 3 16,-9 0 4-16,0 0-7 0,28-7-7 0,-18 1 4 15,4-5 8-15,-2 3 7 0,-2-3 9 0,7-9 5 16,-1 9 14-16,-4 0 12 0,1-1 21 0,1 0 13 16,2 3 22-16,-4-2 26 0,-2 0 12 0,2 1 12 15,-1 1 10-15,-2 0 3 0,-5 6 1 0,5-4-2 16,-9 7-6-16,11-6-8 0,-11 6 0 0,0 0-1 16,16 0 5-16,-16 0-2 0,15 6-3 0,-8-1 6 15,2-2 2-15,-1 4-7 0,1 4 3 0,1 1 5 0,4 0-4 16,-2 0 0-16,-2-1-5 0,9 4-8 0,-5 0-6 15,1 0-4-15,4 0-4 0,1-2-1 16,-7-2-4-16,3 3-4 0,-2-7-2 0,2 6-4 0,2-5-7 16,-5 0-16-16,1 0-23 0,2-3-20 0,-4 3-23 15,-1-5-31-15,-1 3-26 0,-4-4-22 0,-6-2-37 16,19-1-45-16,-19 1-181 0,14-7-437 0,-14 7 194 16</inkml:trace>
          <inkml:trace contextRef="#ctx0" brushRef="#br0" timeOffset="65844.02">8097 6037 82 0,'-22'3'278'0,"7"1"-16"16,2 3-15-16,-1 2-17 0,-2 2-19 0,4 4-18 16,-4 3-18-16,-1 2-21 0,1 2-14 0,-1 2-12 15,4-2-11-15,-2 1-10 0,2 0-15 0,-4 2-14 16,11-9-21-16,-4 7-18 0,1-3-25 0,-2 2-22 15,5-4-25-15,-1-4-24 0,4-1-20 0,0 2-24 16,0-8-28-16,3-7-24 0,0 0-188 0,6 14-370 0,-6-14 163 16</inkml:trace>
        </inkml:traceGroup>
        <inkml:traceGroup>
          <inkml:annotationXML>
            <emma:emma xmlns:emma="http://www.w3.org/2003/04/emma" version="1.0">
              <emma:interpretation id="{7D06B363-48D5-446B-9196-C1CC17EE0659}" emma:medium="tactile" emma:mode="ink">
                <msink:context xmlns:msink="http://schemas.microsoft.com/ink/2010/main" type="inkWord" rotatedBoundingBox="9468,6354 11202,6304 11227,7190 9494,7241"/>
              </emma:interpretation>
            </emma:emma>
          </inkml:annotationXML>
          <inkml:trace contextRef="#ctx0" brushRef="#br0" timeOffset="66456.5">8809 5800 56 0,'0'0'298'15,"0"0"-13"-15,3-7-16 0,-3 7-21 0,0 0-25 16,0 0-20-16,0 0-23 0,0 0-14 0,0 0-15 15,0 0-11-15,0 0-12 0,-43 15-10 0,29-6-9 16,-1-3-7-16,2 2-16 0,-2 2-5 0,1-2-12 16,4 2 0-16,-3-3-15 0,1 6-9 0,4-4 1 0,-5 0-5 15,4 2-2-15,0 0-4 0,7-1-5 0,1-2-3 16,-2 4-2-16,3-12-2 0,-2 19-2 0,2-8 2 16,5 5-4-16,-2-9-3 0,0 4-3 0,6-2 1 15,-2-2-3-15,-1 1 2 0,8-1-6 0,-1 0 2 16,-7-1-2-16,7-3 2 0,-4 2-6 0,2-2 2 15,-11-3-1-15,12 8 1 0,-3-5-9 0,-9-3 8 16,0 0-1-16,13 4 1 0,-13-4-5 0,5 6-1 16,-5-6 3-16,3 8-3 0,-3-8 2 0,0 0 5 0,-3 16 1 15,3-16 0-15,-14 9 2 0,10-2-4 16,-5-1 3-16,3 4 2 0,-5 0-1 0,2-1-5 16,2 2-2-16,-2 0 1 0,3 0 2 0,2-2-1 0,-2 0-3 15,0 1 0-15,6-10-6 0,-2 18-2 16,-1-7-2-16,3-11 4 0,5 17-3 0,1-9 1 15,0 4-2-15,1-1 1 0,-4-2 3 0,3-2-1 0,4 4-2 16,-4 0 0-16,2-2 6 0,-2 0-4 0,3 1 1 16,-3-2 5-16,-2 2-3 0,2-2 3 0,3 2 3 15,-4 0 3-15,-2-2 1 0,4 0 3 0,-5 1 3 16,-2-9 1-16,4 16 1 0,-4-7-5 0,0-9 3 16,0 19-2-16,0-19 1 0,-4 19-4 0,2-11 0 15,2-8-12-15,-1 18-18 0,1-18-19 0,-9 16-26 0,6-10-19 16,3-6-22-16,-2 10-16 0,2-10-21 15,0 0-30-15,5 18-34 0,-5-18-224 0,9 3-470 16,-9-3 208-16</inkml:trace>
          <inkml:trace contextRef="#ctx0" brushRef="#br0" timeOffset="66748.05">9182 5941 128 0,'0'0'300'0,"-3"-12"-25"0,3 12-33 0,0 0-22 15,0 0-25-15,0 0-18 0,0 0-11 0,0 0-11 16,0 0-4-16,9 38-9 0,-9-22-2 0,6 0-6 16,0 8-12-16,-2-6-3 0,-1 5-9 0,6-1-4 15,-5-1-16-15,2 1 3 0,-3-5-13 0,0 7-4 16,0-7-5-16,3 4-5 0,-4-3-14 0,1-1 3 15,-3 0-6-15,0-2-1 0,3 1-9 0,0 2-6 16,-3-6-29-16,1 0-19 0,-1-12-25 0,5 16-23 0,-5-7-28 16,0-9-38-16,1 14-22 0,-1-14-42 15,3 11-29-15,-3-11-234 0,0 0-494 0,12 0 219 16</inkml:trace>
          <inkml:trace contextRef="#ctx0" brushRef="#br0" timeOffset="67045.85">9563 5995 14 0,'0'0'270'0,"0"0"-20"16,0 0-24-16,0 0-24 0,0 0-23 0,0 0-8 0,0 0-17 16,0 0-2-16,0 0-9 0,0 0-7 0,0 0-7 15,-16 31 1-15,13-20-8 0,0 1-4 0,2 1-3 16,-2-3-9-16,-3 5-6 0,6 0-4 0,0 2-4 15,0-5 2-15,0 3-7 0,0-1 5 0,3 1-5 16,0-4-2-16,0 0-6 0,1-1-2 0,2-2-4 16,0 2-9-16,1 1-2 0,2-4-2 0,2-1-7 15,-1-1-8-15,-1-2-3 0,8 3-2 0,-2-1-3 16,1-4-10-16,0-1-14 0,2 2-26 0,-3-2-29 0,2-2-21 16,-1 2-35-16,-4-1-36 0,3-4-33 0,-3 2-48 15,1-7-46-15,-4 3-245 0,3-3-546 0,-2 0 242 16</inkml:trace>
          <inkml:trace contextRef="#ctx0" brushRef="#br0" timeOffset="67255.73">9862 6080 167 0,'0'0'269'0,"-5"-12"-20"16,5 12-28-16,0 0-20 0,0 0-16 0,0 0 1 16,0 0-9-16,0 0-5 0,0 0-9 0,0 39-5 0,0-39-8 15,2 22-7-15,-2-6-16 0,0 2-3 16,-2 3-10-16,2-3-10 0,-1 6-7 0,-2-1-14 15,1-1-5-15,2-2-10 0,-3-2-4 0,3 0-4 0,0-3-8 16,0 1-9-16,-3-1-30 0,0-1-18 16,3 3-32-16,0-7-31 0,0 0-34 0,0-10-29 0,0 15-30 15,0-15-48-15,9 9-45 0,-3-5-164 0,-6-4-451 16,20 3 200-16</inkml:trace>
          <inkml:trace contextRef="#ctx0" brushRef="#br0" timeOffset="67440.23">10360 6294 151 0,'0'0'239'0,"-5"16"-14"0,5-16-10 15,-7 23-18-15,2-7-27 0,1-1-12 0,-3 4-12 16,-2 2-13-16,-2 3-16 0,2 0-8 0,2 1-13 16,-5-1-23-16,1-3-47 0,-5 4-47 0,1-2-62 15,2-4-80-15,-5-1-135 0,1 2-324 0,5-7 144 16</inkml:trace>
        </inkml:traceGroup>
        <inkml:traceGroup>
          <inkml:annotationXML>
            <emma:emma xmlns:emma="http://www.w3.org/2003/04/emma" version="1.0">
              <emma:interpretation id="{763CEECB-5A35-4933-B3EB-23D2F37E6CA9}" emma:medium="tactile" emma:mode="ink">
                <msink:context xmlns:msink="http://schemas.microsoft.com/ink/2010/main" type="inkWord" rotatedBoundingBox="12150,6360 16179,6242 16202,7001 12172,7119"/>
              </emma:interpretation>
            </emma:emma>
          </inkml:annotationXML>
          <inkml:trace contextRef="#ctx0" brushRef="#br0" timeOffset="68277.67">11298 5985 212 0,'0'0'258'0,"0"-17"-16"0,4 9-22 0,5-2-16 16,-1 2-22-16,2 3-11 0,4 0-16 0,1-2-12 16,2 4-10-16,3-1-6 0,5 0-9 0,-2 2-8 15,3 2-8-15,0 4-10 0,-1-1-5 0,-4 3-6 16,1 1-7-16,-4 2-4 0,0 0-5 0,-3 1-6 15,-1 4-2-15,-6-3 0 0,3 2-7 0,-5 2 0 16,-3-8-2-16,1 10 1 0,-5-5-3 0,-4-1-3 16,-1 5-5-16,-1-3 2 0,-5 0-8 0,-1 2-8 15,-2-6-11-15,-6 4-22 0,4-2-22 0,-3 3-28 16,3-5-31-16,1-1-30 0,2 1-30 0,1-2-35 0,4-3-41 16,1 0-205-16,-2-1-466 0,10-3 206 0</inkml:trace>
          <inkml:trace contextRef="#ctx0" brushRef="#br0" timeOffset="68011.95">11308 6027 298 0,'0'0'341'0,"-7"-7"-20"0,7 7-34 0,0 0-25 0,0 0-29 15,0 0-23-15,0 0-20 0,0 0-8 16,0 0-1-16,3 31-12 0,4-17-11 0,-1 1-4 0,2 8-12 16,2 2-7-16,-1 0 6 0,-1 3-22 0,2-3-8 15,-1 1-7-15,-5-1-10 0,4 3-4 0,-2-3-9 16,0-2-11-16,0 2-2 0,-3 0-9 0,3-2-8 15,-5-5-6-15,4 0-1 0,-1-1-3 0,-1-3-24 16,-3 3-12-16,0-5-24 0,0-1-21 0,0 1-22 16,0-12-16-16,-3 14-21 0,3-14-21 0,-10 15-25 0,7-10-18 15,3-5-28-15,-14 2-24 0,14-2-24 16,0 0-48-16,-23-11-171 0,15 2-496 0,2 0 220 16</inkml:trace>
          <inkml:trace contextRef="#ctx0" brushRef="#br0" timeOffset="68520">11974 5950 237 0,'0'0'279'0,"0"0"-16"0,0 0-22 15,0 0-12-15,0 0-18 0,0 0-11 0,-29 33-16 16,22-18-13-16,-2 2-16 0,4 1-8 0,-1 2-12 15,2 4-8-15,2-1-6 0,4 1-9 0,-1-2-12 0,8 5-13 16,-1-3 0-16,-1 2-9 0,2-2-8 0,3-2-6 16,2 0-3-16,0 3-5 0,4-5-11 0,0 2-23 15,-3-5-29-15,5 2-33 0,-6 1-42 0,4-4-42 16,-3 0-48-16,-1-7-58 0,-2 2-242 0,3 0-510 16,-2-5 226-16</inkml:trace>
          <inkml:trace contextRef="#ctx0" brushRef="#br0" timeOffset="78884.93">12445 5892 64 0,'0'0'205'0,"0"0"-19"0,0 0-19 15,0 0-7-15,18-16-8 0,-11 12-11 16,-7 4-3-16,18-6-6 0,-9 3-5 0,9 1 0 0,-2 0-7 15,1-2-8-15,-8 4-9 0,6-1-5 0,-4 2-13 16,-11-1-7-16,20 4-15 0,-14-2-1 0,3 2-8 16,-9-4-3-16,12 8-4 0,-12-8-2 0,4 10-7 15,-4-10-1-15,2 14-5 0,-2-14 3 0,-5 17-5 16,-1-4-1-16,-1-3-1 0,1-2-2 0,-3 1-4 0,-6 4-2 16,3-2 1-16,-1-2-6 0,-1 2 1 15,2-4-2-15,-3 1-3 0,3-1 3 0,0-4-3 16,5 3 1-16,1-1-6 0,6-5 5 0,-13 10-6 0,13-10-3 15,-9 3-3-15,9-3-6 0,-6 6-6 0,6-6 2 16,0 0 2-16,0 0 3 0,0 0-2 0,0 0 2 16,0 0-4-16,18 12 3 0,-18-12-1 0,15 3 3 15,-4-3-1-15,4-3 2 0,0 3 1 0,-1-1 1 16,2-1-4-16,-1 4 3 0,0 2 1 0,-15-4-4 16,25-3 1-16,-16 7 3 0,0-2-1 0,2 2-1 15,-1-2 2-15,-10-2 1 0,16 10 1 0,-7-6 1 16,-1 2 1-16,-1 1 0 0,-1 3 2 0,0-3 4 15,-3 1 1-15,-3-8-3 0,6 20 2 0,-4-10 6 16,-2-10 2-16,3 17-1 0,-3-7-4 0,0-10 2 16,-5 19 0-16,1-10 1 0,-1 0 1 0,-1-4 1 0,6-5-3 15,-16 15-3-15,7-9 2 0,0-1-2 0,-1 1-10 16,1-2-10-16,-2 1-16 0,-1 0-19 0,2-1-19 16,-4-2-20-16,2 3-25 0,1-3-21 0,11-2-28 15,-15 0-53-15,15 0-154 0,0 0-395 0,-18-7 175 16</inkml:trace>
          <inkml:trace contextRef="#ctx0" brushRef="#br0" timeOffset="78897.9">12904 5757 59 0,'0'0'171'16,"0"0"-12"-16,0 0-14 0,0 0-13 0,0 0-12 0,0 0-9 15,0 0-12-15,0 0-10 0,0 0-6 0,0 0-7 16,0 0 3-16,0 0-7 0,0 0-6 16,0 0-2-16,0 0-5 0,0 0-5 0,0 0-3 0,0 0 2 15,0 0-2-15,0 0-2 0,0 0-2 0,0 0-2 16,0 0 3-16,0 0-5 0,0 0-3 0,0 0 2 15,0 0-2-15,0 0 2 0,0 0-2 0,0 0-6 16,0 0-5-16,0 0 5 0,0 0-2 0,0 0-8 16,0 0 4-16,0 0-2 0,0 0-3 0,0 0 0 15,0 0 1-15,0 0-2 0,0 0 1 0,0 0-1 0,0 0-1 16,0 0-2-16,0 0 3 0,0 0 3 16,0 0-2-16,0 0-3 0,0 0-2 0,0 0-3 15,0 0 3-15,0 0-1 0,0 0 4 0,0 0-1 0,0 0-5 16,0 0 4-16,0 0-2 0,0 0 3 0,0 0-3 15,0 0 0-15,0 0 1 0,0 0-3 16,0 0 2-16,0 0-3 0,0 0 0 0,0 0-4 0,0 0 2 16,0 0-1-16,0 0-1 0,0 0 0 0,0 0-2 15,0 0-1-15,0 0-4 0,0 0 0 0,0 0 4 16,0 0-5-16,0 0 1 0,0 0-3 0,0 0 5 16,0 0-5-16,0 0 2 0,0 0-2 0,0 0 0 15,0 0 0-15,0 0-1 0,0 0 2 0,0 0 2 16,0 0-6-16,0 0 7 0,0 0-5 0,0 0-3 15,0 0 4-15,0 0 3 0,0 0-2 0,0 0 2 16,0 0 0-16,0 0-6 0,0 0 5 0,0 0-1 16,0 0 4-16,0 0 0 0,0 0-1 0,0 0 2 0,0 0 2 15,0 0-1-15,0 0-2 0,25 18 3 16,-25-18-3-16,0 0 4 0,12 0 0 0,-12 0-3 16,0 0 0-16,12 5 1 0,-12-5-4 0,8 2 5 0,-8-2-5 15,13 6 3-15,-13-6-1 0,14 9 1 0,-7-7-3 16,4 2 0-16,-2 0 1 0,2-1-3 0,0 5 3 15,4 2-2-15,-2-1-1 0,-2 3 4 0,2 0 0 16,0 0 1-16,-1 2-2 0,-1 2 4 0,-1-1-2 16,4 10 0-16,-2 0-2 0,-5 2-1 0,1-2 2 15,-4 2 2-15,-4 2-4 0,-1-2 6 0,-4-1-2 16,-2 0-2-16,-4 2 0 0,-2-3-13 0,-1 0-12 16,-1-2-13-16,2 1-21 0,-5-2-18 0,3-4-15 0,3-2-20 15,-4 0-23-15,4-4-23 0,4-4-39 16,3 2-49-16,-4-6-131 0,3 1-402 0,6-5 179 15</inkml:trace>
          <inkml:trace contextRef="#ctx0" brushRef="#br0" timeOffset="78901.89">13571 6058 30 0,'13'-3'261'16,"-13"3"-9"-16,15 0-10 0,-15 0-14 0,21-4-10 15,-8 0-9-15,5 4-11 0,2 0-14 0,-5-2-10 16,6-2-16-16,-2 4-12 0,0 0-8 0,11 3-22 0,-3-6-4 16,1 2-9-16,-1-1-15 0,-2 2-5 15,1-1-8-15,-2-5-10 0,-6 8-16 0,1-2-24 16,-3 5-27-16,1-3-27 0,-2 2-37 0,-3-3-28 0,-3 0-27 16,-2 2-38-16,-7-3-26 0,12 2-232 0,-12-2-451 15,0 0 200-15</inkml:trace>
          <inkml:trace contextRef="#ctx0" brushRef="#br0" timeOffset="78903.89">13821 5835 208 0,'0'0'225'0,"0"0"-9"0,-13 10-8 15,13-10-1-15,-5 14-19 0,5-3-7 0,0 2-10 16,2 5-9-16,1-7-11 0,-3 6-10 0,4 6-14 15,2-7-10-15,6 11-11 0,-6-6-8 0,3 3-11 16,-1-2-11-16,1 2-7 0,0-3-9 0,1-4-20 0,-6-6-28 16,2 6-30-16,0-3-26 0,2-3-30 0,-1 2-27 15,-1-6-32-15,0 2-30 0,2-3-60 0,2-3-126 16,2 0-379-16,-1-2 168 0</inkml:trace>
          <inkml:trace contextRef="#ctx0" brushRef="#br0" timeOffset="78907.88">14434 5936 109 0,'0'0'249'0,"11"-7"-26"0,-11 7-24 0,0 0-15 16,0 0-11-16,10 13-15 0,-4-5-5 0,-1 0-8 16,-2 2-10-16,1 5-4 0,-1 0-10 0,2 1-9 15,2-1-12-15,-1 2-5 0,-2 1-9 0,4-2-7 16,-2 1-5-16,0-1-6 0,1-1-10 0,-1-1-2 15,-3-3-8-15,2-1-2 0,1-2-5 0,-5 2-5 0,-1-10-2 16,8 13-2-16,-4-10-4 0,-4-3 4 0,3 11 0 16,-3-11 14-16,0 0 13 0,6 7 8 0,-6-7-2 15,0 0-8-15,0 0-4 0,0 0-7 0,0 0 0 16,7-34-11-16,-2 17 4 0,-4 2-5 0,1-3-2 16,2 4-2-16,2-4-11 0,0-5 5 0,0 2-5 15,-1 6-9-15,1-2 8 0,4 3-7 0,-2-4-7 16,1 5 4-16,4-1-16 0,-1 3-20 0,3 0-21 15,0 3-26-15,0 1-22 0,4 2-33 0,5-1-27 16,0 2-33-16,3 0-41 0,-2 3-235 0,2-5-504 16,-2 6 222-16</inkml:trace>
          <inkml:trace contextRef="#ctx0" brushRef="#br0" timeOffset="78910.88">15325 5793 231 0,'-15'7'290'0,"0"0"-13"16,-5 8-23-16,1-2-23 0,6 1-11 15,-1-2-19-15,2 4-19 0,0 8-11 0,5 0-17 0,-1 0-14 16,2-1-8-16,3 3-11 0,3-4-14 0,-2 3-6 16,4 1-10-16,0-2-15 0,1 2 0 0,3-1-5 15,-2 4-14-15,5-3-20 0,2-2-36 0,-4 5-41 16,5-5-42-16,-1 0-49 0,1-4-56 0,-1 3-277 15,-2-5-502-15,8 2 222 0</inkml:trace>
        </inkml:traceGroup>
        <inkml:traceGroup>
          <inkml:annotationXML>
            <emma:emma xmlns:emma="http://www.w3.org/2003/04/emma" version="1.0">
              <emma:interpretation id="{11278739-001E-4541-AE06-AB13133F621E}" emma:medium="tactile" emma:mode="ink">
                <msink:context xmlns:msink="http://schemas.microsoft.com/ink/2010/main" type="inkWord" rotatedBoundingBox="16723,6156 19342,6080 19368,6955 16748,7032"/>
              </emma:interpretation>
            </emma:emma>
          </inkml:annotationXML>
          <inkml:trace contextRef="#ctx0" brushRef="#br0" timeOffset="78918.85">16008 5981 189 0,'0'0'205'0,"-23"2"-9"0,13-1-15 0,-1 0-8 16,1 3-16-16,-2-1-9 0,12-3-12 0,-16 7-12 16,5 1-11-16,4-1-9 0,1-1-10 0,0 1-12 15,6-7-8-15,-11 13-9 0,11-13 2 0,-6 11-10 0,6-2-6 16,0-9-4-16,0 15-4 0,0-15-4 0,8 13-3 16,-1-4-1-16,4-2-2 0,-2 0-7 0,6 1 3 15,1-1-8-15,3 0-1 0,-2-1-1 0,2-1-3 16,5 3-1-16,0-1 3 0,1 2 1 0,1-4 3 15,-4 3 5-15,-3-2 4 0,-1 1-4 0,0 0-2 16,-1-1-1-16,-4 1 3 0,-2-2-7 0,2 2-1 16,-6-1-1-16,-1-1 4 0,2 1 0 0,-5 5 6 15,-3-11 7-15,6 13 8 0,-6-13 4 0,-3 13 3 16,-3-4 1-16,-5-3-3 0,1-2-6 0,-6 6-1 16,-1-3-7-16,-1-1-3 0,2 5-2 0,-2-3-5 0,-1-5-3 15,1 4-8-15,1 0-17 0,-1-3-19 0,5-2-27 16,-2 3-25-16,5-1-28 0,1 2-31 15,9-6-33-15,-14 0-34 0,14 0-249 0,0 0-487 0,0 0 216 16</inkml:trace>
          <inkml:trace contextRef="#ctx0" brushRef="#br0" timeOffset="78915.86">15914 5956 19 0,'10'-13'312'0,"-2"12"-13"16,-8 1-17-16,19-3-15 0,-4 0-20 0,3-1-15 0,0 4-28 15,13-3-17-15,-3-1-16 0,4 4-19 16,-4 0-14-16,3-2-14 0,-4 2-14 0,0 0-8 15,-2 2-12-15,-5 0-21 0,1-2-28 0,-6 5-24 0,-2-5-29 16,-1 0-31-16,-5 4-30 0,-7-4-21 0,0 0-18 16,14 1-20-16,-14-1-30 0,0 0-24 0,0 0-34 15,0 0-119-15,0 0-366 0,-40 12 163 0</inkml:trace>
          <inkml:trace contextRef="#ctx0" brushRef="#br0" timeOffset="78921.84">16557 6159 118 0,'14'-6'309'0,"0"2"-16"0,2-1-21 0,4 0-17 16,-2 1-22-16,4 2-23 0,0-2-21 0,7-1-17 16,-1 2-16-16,-1 3-18 0,1-2-14 0,-2 2-14 0,-3 0-13 15,-3 0-24-15,2 0-28 0,-4 2-35 16,-2-1-36-16,1 3-35 0,-4 1-35 0,-1-3-34 0,0-4-39 16,-12 2-218-16,20 0-420 0,-20 0 186 0</inkml:trace>
          <inkml:trace contextRef="#ctx0" brushRef="#br0" timeOffset="83781.69">17292 5792 27 0,'3'-19'212'15,"-3"19"-10"-15,0 0-13 0,9-12-9 0,-9 12-12 16,4-6-17-16,2-3-14 0,-6 9-10 16,12-6-7-16,-6 1-8 0,-6 5-9 0,16-9-10 0,-4 3-3 15,-4 4-5-15,4-2-7 0,-2-1-7 0,5 5-3 16,2-6-10-16,-1 5-5 0,0 1-3 0,1 0-2 15,-4 0-9-15,-1 1-1 0,-12-1-6 0,21 3-4 16,-14 0-3-16,1 1 0 0,-1 1 1 0,-7-5-6 16,11 12 1-16,-8-7-3 0,-3-5 5 0,4 16-2 15,-4-16 4-15,-4 18 2 0,1-10 2 0,-6 7-2 16,4-3 2-16,-5-1-3 0,1 2-2 0,-3-4-3 16,0 2-2-16,0 0-3 0,3 0 1 0,-3-1-3 0,3-3-1 15,3 0-1-15,-3 0-1 0,1-1-4 0,8-6 4 16,-9 11-4-16,3-7-2 0,6-4-3 15,-9 10 6-15,9-10-3 0,-6 5-5 0,6-5 6 0,0 0-3 16,0 0 1-16,0 0 2 0,13 17-1 0,-13-17-1 16,9 4 0-16,3-2 0 0,0-1-2 0,1-1 4 15,1 3-5-15,1-2 3 0,0 1-4 0,2-1 0 16,1-1 2-16,-3-1 0 0,-1 2-3 0,1-1 4 16,1 3-4-16,-16-3 0 0,18 1-3 0,-6 1 6 0,-2 2-4 15,-2 1-4-15,-1-1 3 0,-7-4 1 16,15 8 2-16,-9 0 1 0,-1-1 0 0,-4 1 8 15,4 1 6-15,-5-9 0 0,-5 18 5 0,1-8 3 0,-1 0-5 16,-5-3 6-16,1 0-4 0,-3 3-1 0,-3-2-3 16,1 2 0-16,-2 1 0 0,3-7-3 15,-1 3-9-15,-1-2-15 0,-3 3-17 0,3-4-24 16,2 2-25-16,0 1-19 0,5-3-24 0,8-4-25 0,-16 5-21 16,16-5-21-16,0 0-227 0,-11 2-447 0,11-2 198 15</inkml:trace>
          <inkml:trace contextRef="#ctx0" brushRef="#br0" timeOffset="84075">17969 5676 19 0,'0'0'218'0,"19"9"-11"0,-11-2-7 16,1 3-5-16,1 2-6 0,-2 1-9 0,5 9-6 16,-1-3-11-16,1 4-5 0,-1 1-8 15,-1-2-6-15,1 6-13 0,-3-3-8 0,1 1-6 0,3 10-3 16,-7-10-10-16,0-2-4 0,-3 1-13 0,-3-1-7 16,-1 2-10-16,-1-1-5 0,-4-1-1 15,0-1-10-15,-1-2-25 0,-5 1-26 0,-1-2-33 0,-1-4-33 16,1-5-37-16,-1 4-35 0,-1-6-31 0,2-3-42 15,-3 4-198-15,7-4-441 0,-5-6 195 0</inkml:trace>
          <inkml:trace contextRef="#ctx0" brushRef="#br0" timeOffset="84883.87">18363 5528 181 0,'0'0'176'0,"0"0"-17"0,0 0-5 0,0 0-12 16,0 0-6-16,25 6-17 0,-25-6-2 0,12 5-6 16,-12-5-13-16,12 6-10 0,-12-6-4 0,10 7-8 15,-10-7 0-15,8 7-6 0,-2-1-3 0,-6-6-2 16,7 12-6-16,-1-6-3 0,0-1-6 0,-6-5-6 16,5 12-2-16,-5-12-1 0,6 10 0 0,-6-10-7 15,2 10 6-15,-2-10 6 0,0 12 0 0,0-12 3 16,0 14-2-16,0-14 1 0,-2 15 0 0,2-15 1 15,-6 11-3-15,1-5-1 0,5-6 1 0,-9 13-4 0,5-8 0 16,4-5-2-16,-9 13-5 0,3-7-2 16,6-6-6-16,-11 11-3 0,8-3-2 0,3-8 3 15,-7 12-6-15,1-7-2 0,6-5-3 0,-5 14 0 0,5-14-1 16,-3 11 0-16,3-11-1 0,-3 11-1 16,3-11-1-16,5 12 2 0,-5-12-3 0,6 9-3 0,-3 0 1 15,-3-9 2-15,10 11-6 0,-2-5 4 0,-2-1-3 16,-6-5 0-16,12 11-1 0,-5-6 1 0,-1 3 1 15,-6-8-2-15,8 13-3 0,-2-9 2 0,-6-4 0 16,5 12 5-16,-5-12-2 0,3 13 6 0,-1-7 5 16,-2-6 4-16,-2 18-3 0,2-18 2 0,-3 20 2 15,-1-9-5-15,0 0-3 0,1-1 2 0,-2-2-1 16,-1 2 0-16,0 4-10 0,3-7 9 0,-1 7-2 16,2-1-5-16,1-2 2 0,-4 3-1 0,4-6-3 15,1-8 4-15,1 22-2 0,-1-7 1 0,2-3-2 16,2 1 0-16,2-2-2 0,0-1 1 0,-3 0-1 15,2 0-2-15,1-1-6 0,0 0-6 0,-1 2-9 16,-2 0-2-16,2-5-9 0,-2 8-10 0,3-1-18 0,0 0-16 16,-2-3-7-16,-2 2-11 0,-1 2-11 15,5-1-21-15,-6 2-20 0,0-1-20 0,2 1-27 16,-2-2-209-16,-2-1-433 0,1 1 191 0</inkml:trace>
        </inkml:traceGroup>
        <inkml:traceGroup>
          <inkml:annotationXML>
            <emma:emma xmlns:emma="http://www.w3.org/2003/04/emma" version="1.0">
              <emma:interpretation id="{DAF781A7-5DFA-4009-868A-765813173C25}" emma:medium="tactile" emma:mode="ink">
                <msink:context xmlns:msink="http://schemas.microsoft.com/ink/2010/main" type="inkWord" rotatedBoundingBox="20057,6164 21612,6119 21632,6798 20077,6844"/>
              </emma:interpretation>
            </emma:emma>
          </inkml:annotationXML>
          <inkml:trace contextRef="#ctx0" brushRef="#br0" timeOffset="89283.43">19205 5792 5 0,'0'0'236'15,"0"0"-13"-15,26 5-9 0,-26-5-14 0,26 0-9 0,-8-4-12 16,3 4-8-16,0 0-13 0,4-1-12 0,2 0-14 15,2 1-7-15,2-3-13 0,0 1-8 0,-2 3-11 16,-3-6-10-16,0 3-9 0,-7 2-2 0,1-4-11 16,3 4-8-16,-5 0-5 0,-3 0-8 0,2-1-17 15,-17 1-16-15,19 0-26 0,-19 0-23 0,10 1-12 16,-10-1-15-16,0 0-15 0,0 0-17 0,0 0-29 16,0 0-20-16,0 0-45 0,-40 17-123 0,24-11-344 15,-4 1 152-15</inkml:trace>
          <inkml:trace contextRef="#ctx0" brushRef="#br0" timeOffset="89451.42">19231 5972 142 0,'0'0'195'0,"0"0"-7"16,17 9-10-16,-17-9-9 0,21 2-11 0,-3-6-9 0,0 3-8 16,8-1-10-16,3 2-11 0,-5-4-12 15,8 3-11-15,-6-3-11 0,1 1-9 0,2-1-20 0,-4-2-22 16,-6 5-29-16,1 0-39 0,1-6-34 0,4 3-37 15,-7 0-45-15,-2-1-132 0,2-2-305 0,2 0 136 16</inkml:trace>
          <inkml:trace contextRef="#ctx0" brushRef="#br0" timeOffset="89759.69">20070 5608 171 0,'0'0'268'0,"0"0"-24"0,0 0-24 0,0 0-24 0,0 0-20 16,0 0-15-16,0 0-11 0,0 0-4 0,0 0-5 16,0 0-9-16,0 0 0 0,-3 41-3 15,3-28-14-15,0 3-4 0,3-1-10 0,-3 1-7 0,0 1-9 16,2-1-1-16,-1 2-9 0,-1-3-8 0,2 1-5 15,2-3-11-15,-2 2-2 0,-2-4 0 0,4 4-3 16,-2-1-8-16,-2-7-9 0,1 4-19 0,-1-11-25 16,5 17-18-16,-4-8-21 0,-1-9-18 0,5 13-31 15,-5-13-10-15,1 9-14 0,-1-9-28 0,8 7-29 16,-8-7-229-16,0 0-448 0,16-3 199 0</inkml:trace>
          <inkml:trace contextRef="#ctx0" brushRef="#br0" timeOffset="90063.99">20413 5573 239 0,'0'0'256'16,"0"0"-22"-16,0 0-17 0,0 0-20 0,0 0-25 15,0 0-12-15,0 0-8 0,0 0-7 0,0 0-6 16,0 0-3-16,0 0-9 0,0 0-4 0,0 0-5 15,-4 37-5-15,1-27-4 0,3-10-12 0,-3 23-7 16,0-12-11-16,1 2-1 0,2-2-6 0,0 4-9 16,0 1-4-16,2-6-5 0,1 1-8 0,0-1 0 15,3 0-5-15,0 1-4 0,1 0-2 0,4-2 2 0,-1 2-3 16,3-4-10-16,1-2 3 0,4 1-6 16,0 1-15-16,-3-2-15 0,4-3-24 0,-1 2-17 15,-3-2-26-15,1-1-28 0,-1-1-25 0,0 0-28 16,-2-3-40-16,2-6-58 0,-7 5-175 0,5-5-464 15,-2 0 206-15</inkml:trace>
          <inkml:trace contextRef="#ctx0" brushRef="#br0" timeOffset="90247.98">20747 5664 225 0,'0'0'228'0,"-13"28"-9"15,8-18-12-15,-1 2-4 0,3 4-10 0,1-1-21 16,0 8-7-16,-2-4-14 0,2 2-11 0,1 6-7 15,2-3-15-15,1 2-7 0,2 1-9 0,2 2-14 16,0 9-9-16,3-3-6 0,-3-5-23 0,0-3-35 16,0-1-27-16,0 1-38 0,-5 1-42 0,4-5-36 15,-2-6-78-15,-2 3-158 0,2-6-395 0,-3 3 175 16</inkml:trace>
        </inkml:traceGroup>
      </inkml:traceGroup>
    </inkml:traceGroup>
    <inkml:traceGroup>
      <inkml:annotationXML>
        <emma:emma xmlns:emma="http://www.w3.org/2003/04/emma" version="1.0">
          <emma:interpretation id="{E91CADCA-79ED-4B20-A025-EFD5431E924C}" emma:medium="tactile" emma:mode="ink">
            <msink:context xmlns:msink="http://schemas.microsoft.com/ink/2010/main" type="paragraph" rotatedBoundingBox="3422,8935 22237,8318 22330,11186 3515,1180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BAB8065-D6BA-42A2-80F9-8531F610DD95}" emma:medium="tactile" emma:mode="ink">
              <msink:context xmlns:msink="http://schemas.microsoft.com/ink/2010/main" type="line" rotatedBoundingBox="3422,8935 22237,8318 22285,9804 3470,10420"/>
            </emma:interpretation>
          </emma:emma>
        </inkml:annotationXML>
        <inkml:traceGroup>
          <inkml:annotationXML>
            <emma:emma xmlns:emma="http://www.w3.org/2003/04/emma" version="1.0">
              <emma:interpretation id="{B491516C-13DD-4F1E-ABF9-4AE901D94378}" emma:medium="tactile" emma:mode="ink">
                <msink:context xmlns:msink="http://schemas.microsoft.com/ink/2010/main" type="inkWord" rotatedBoundingBox="3422,8935 5448,8868 5492,10202 3465,10269"/>
              </emma:interpretation>
            </emma:emma>
          </inkml:annotationXML>
          <inkml:trace contextRef="#ctx0" brushRef="#br0" timeOffset="92429.8">2727 8466 263 0,'4'-16'306'16,"2"3"-22"-16,-4 2-14 0,4 3-25 0,-2-7-20 15,2 8-24-15,-6 7-22 0,8-10-21 0,-8 10-16 16,3-10-16-16,-3 10-13 0,0 0-22 0,12-4-28 16,-12 4-21-16,0 0-33 0,13 14-33 0,-7-5-34 0,0 3-34 15,1 2-33-15,1 3-32 0,-1-2-221 0,4 0-408 16,-2 7 182-16</inkml:trace>
          <inkml:trace contextRef="#ctx0" brushRef="#br0" timeOffset="92212.03">2824 8733 183 0,'0'0'212'0,"-2"-15"-7"0,2 15-7 0,0 0-20 0,0-12-7 15,0 12-15-15,0 0-1 0,3-15-14 0,-3 15-3 16,0 0-7-16,3-12-6 0,-3 12-9 0,0 0-6 16,0 0-8-16,0-12-9 0,0 12-10 0,0 0-7 15,0 0-9-15,0 0-8 0,0 0-8 0,0 0-3 16,0 0-7-16,0 0-8 0,0 0-2 0,0 0-5 15,0 0 1-15,0 0-5 0,2 33 0 0,-4-18 0 16,2-1-6-16,0 3 6 0,0 3 0 0,0-3 4 16,-3 8-2-16,3-4-2 0,3 4 0 0,-1-1 1 0,-2-6-1 15,3 3 0-15,-3 2-3 0,3-5 3 16,-2 0 2-16,1 1-2 0,1 4-9 0,-2 1 8 16,1-7-1-16,-1-3-3 0,2 4-3 0,0-5 3 0,2 5-3 15,-4-4 5-15,1 0-13 0,1-3 3 0,0 2 0 16,0-2 4-16,-2-1-3 0,1 0 2 15,1 1 1-15,-3-11-3 0,3 14-2 0,-2-7 1 0,-1-7 5 16,3 14-2-16,-3-14 1 0,0 11-1 0,0-11 2 16,0 0 3-16,0 0 0 0,0 13 5 0,0-13 1 15,0 0 2-15,-13 8 3 0,13-8-7 0,-17 7-2 16,17-7 4-16,-19 1-10 0,5 1 0 0,-1-1-9 16,15-1 5-16,-20-3 1 0,6 3 7 0,-1-1-8 15,3 0-1-15,12 1 0 0,-24-3-4 0,11 2-19 16,0-5-20-16,1 3-15 0,12 3-23 0,-21-7-28 15,12 3-26-15,-2-3-29 0,4 0-36 0,-3-3-44 16,-1-1-253-16,-1-2-530 0,3-1 234 0</inkml:trace>
          <inkml:trace contextRef="#ctx0" brushRef="#br0" timeOffset="92752.9">3104 8898 61 0,'0'0'282'16,"11"3"-9"-16,-11-3-11 0,13 0-17 0,-13 0-14 0,22-3-17 15,-5-1-17-15,-1 1-15 0,2 0-11 0,2 1-13 16,6 1-9-16,-6-3-14 0,4 1-9 0,3 0-12 16,-8 2-12-16,6-3-14 0,-5 2-15 0,1 2 1 15,-2-1-7-15,0 1-8 0,-4-3-8 0,3 3-1 16,-4 0-9-16,-3 0-2 0,4 0-9 0,0 0-8 16,-15 0-19-16,17 4-22 0,-8-2-21 0,-9-2-20 0,12 4-21 15,-12-4-26-15,1 9-36 0,-1-9-31 16,0 0-42-16,0 0-228 0,-21 19-480 0,12-14 213 15</inkml:trace>
          <inkml:trace contextRef="#ctx0" brushRef="#br0" timeOffset="92874.02">3230 9087 179 0,'0'0'247'16,"0"0"-20"-16,37 0-13 0,-22-3-21 0,0-1-17 15,3 1-20-15,-1-1-13 0,4 4-14 0,3-6-14 16,0 1-11-16,-3 3-15 0,-2-3-26 0,1 2-29 0,-2 2-39 16,-2-1-20-16,2 1-30 0,-2-1-42 15,-2-2-45-15,-1-1-150 0,4-1-314 0,-3 4 139 16</inkml:trace>
          <inkml:trace contextRef="#ctx0" brushRef="#br0" timeOffset="93203.9">3884 8735 239 0,'-3'-17'278'0,"3"17"-27"0,0 0-26 0,0 0-25 16,0 0-19-16,0 0-17 0,0 0-12 0,0 0-1 15,0 0-6-15,0 0-8 0,0 0-7 0,-13 41-6 16,10-29-7-16,3 1-4 0,-6 4-13 0,6-4-3 15,-8 2-2-15,7 2-10 0,1-2-3 0,-3 2-9 16,3-1-10-16,0-1 1 0,3-2-8 0,-2 2-8 16,2-3 0-16,3 1-8 0,0-6-8 0,0 4 6 15,3-1-4-15,3 0-1 0,0 1-9 0,2-4-9 16,-5-1-19-16,2 1-24 0,1-3-21 0,3-1-28 16,2 1-23-16,-8-2-21 0,7-2-20 0,-1 0-19 15,-2-2-34-15,-2-2-37 0,-1 2-191 0,4-8-457 16,-1 2 203-16</inkml:trace>
          <inkml:trace contextRef="#ctx0" brushRef="#br0" timeOffset="93337.93">4218 8905 105 0,'0'0'245'0,"8"-7"-19"0,-8 7-25 0,0 0-2 0,0 0-1 16,0 0-12-16,0 0-6 0,0 0-7 0,-3 32-10 16,-2-22-12-16,2 4-9 0,-1 1-12 0,2 2-13 15,-2-3-10-15,2 4-13 0,-2 6-7 0,1 0-7 16,0-3-10-16,0 4-5 0,-1 2-29 15,2-5-30-15,-2-4-44 0,1 6-37 0,-3-3-38 0,6-5-60 0,-2 2-254 16,2-5-464-16,3 9 206 0</inkml:trace>
          <inkml:trace contextRef="#ctx0" brushRef="#br0" timeOffset="94775.43">4620 9199 92 0,'0'0'277'0,"0"0"-17"0,0 0-6 0,0 0-12 15,0 0-20-15,-23 35-18 0,14-26-19 0,-6 3-17 16,-1 5-14-16,-5 2-16 0,0 3-13 0,-7 3-13 15,2 4-9-15,-3-1-23 0,2-1-30 0,6-3-27 16,-2 5-32-16,4-5-28 0,-5 4-26 0,2 1-32 16,7-4-34-16,-1-5-44 0,2 2-192 0,2-7-393 15,5 7 175-15</inkml:trace>
        </inkml:traceGroup>
        <inkml:traceGroup>
          <inkml:annotationXML>
            <emma:emma xmlns:emma="http://www.w3.org/2003/04/emma" version="1.0">
              <emma:interpretation id="{2CA6D98C-CAB8-453B-B72C-B6E54E7C3AB3}" emma:medium="tactile" emma:mode="ink">
                <msink:context xmlns:msink="http://schemas.microsoft.com/ink/2010/main" type="inkWord" rotatedBoundingBox="6335,9439 11184,9280 11213,10166 6364,10325"/>
              </emma:interpretation>
            </emma:emma>
          </inkml:annotationXML>
          <inkml:trace contextRef="#ctx0" brushRef="#br0" timeOffset="96463.97">5486 9130 114 0,'9'-8'261'0,"-2"5"-12"0,-7 3-14 0,14-5-14 16,-5 3-13-16,-9 2-15 0,19 3-7 0,-8 1-15 15,-2-1-4-15,4 4-16 0,-6-3-13 0,5 7-6 16,-4 0-11-16,4 1-12 0,-3 2-6 0,4-3-11 16,-7 3-7-16,2 3-10 0,-2-3-6 0,-2 3-4 15,2-2-7-15,0-1-5 0,-3-1-4 0,-2 0-13 16,4 0 4-16,-1 1-6 0,-4-3 2 0,0-11-8 16,0 16 1-16,0-16-6 0,3 11-7 0,-3-11-3 0,0 10 5 15,0-10-9-15,0 0-6 0,0 0-8 0,0 0-5 16,0 0-4-1,0 0-16-15,0 0-10 0,14-37-5 0,-5 23-4 0,1-8-6 0,-1 1-2 0,7-4-4 16,-2 1 1-16,-1 0 1 0,2-1 9 0,2 1 5 16,-1 2-1-16,3 0 11 0,-2-1 3 0,-1 2 12 15,-7 8 9-15,5-3 14 0,-4 3 11 0,2 1 5 16,-2 3-1-16,-4-3 7 0,2 3-6 0,-8 9 1 16,12-7-6-16,-12 7-3 0,10 0-1 0,-10 0 1 15,0 0-3-15,14 15 6 0,-11-8-3 0,-2 3 4 16,4 4-2-16,-2 0-4 0,-3 4 7 0,3-1-2 15,-3 0-2-15,0 7 2 0,1-6-7 0,2 0 5 16,-1-4-3-16,-1 3-1 0,2 0 2 0,0-2 0 16,0 1 1-16,0-2-3 0,0-3-2 0,1-1-1 15,2-2 2-15,-3-1 1 0,6-3-1 0,-9-4 0 16,15 9-1-16,-6-5 2 0,-9-4-5 0,20-4 0 0,-4 1-7 16,-1-6-2-16,-2 3-4 0,4-7 1 0,2 0-3 15,0-3-1-15,-2 0 0 0,5-2 1 16,-11 4-4-16,2 0 7 0,2-6-3 0,-2 3 3 0,1 3 4 15,-8 3 1-15,1 2 10 0,-4 1 9 0,3 0 2 16,-6 8-2-16,6-8-4 0,-6 8-3 0,8-8-1 16,-8 8-2-16,0 0 0 0,0 0 1 0,0 0-2 15,0 0 3-15,6 24-4 0,0-12 5 0,-6-2-2 16,3-1-1-16,-2 8 0 0,2-1 4 0,3-1-6 16,0-1 3-16,1 0-2 0,5 1 2 0,-1-2-5 15,-1 1 4-15,2-5-1 0,-1 2-2 0,1 0 1 16,4-4-12-16,-3 0 0 0,4 0-3 0,-5-3-6 15,4-2-1-15,1 0-4 0,-4-4-2 0,-13 2-4 0,25-7-1 16,-11 5-4-16,-1-9-2 0,-4 0 0 0,5 2-1 16,-4-5-2-16,-1 2 2 0,0-2 2 0,1 2 6 15,-2-2 4-15,4 3-3 0,-6-3-1 0,1 3 9 16,2 1 2-16,-6 3 4 0,4 1 6 0,-7 6 2 16,9-11-3-16,-9 11 4 0,5-4 1 0,-5 4 1 15,0 0 1-15,15-3 5 0,-15 3-3 0,0 0 8 16,16 15 0-16,-13-8 2 0,5 0 1 0,1 2 6 15,-2-1-2-15,2 2 5 0,1 0-2 0,2 1-1 16,2 3 1-16,2-7 6 0,-2 3-3 0,1-3-4 16,4 0 2-16,-3-1 0 0,1-1-2 0,2 3-2 15,1-6-4-15,-4 0 2 0,0-2 0 16,4-2 2-16,-7-2-6 0,4 1 5 0,-6 0-9 0,0-2 6 0,-2-2-1 16,1-3-7-16,-1 1 2 0,-4 1 2 0,-2-6-6 15,0 0 5-15,0 1-6 0,-6 0-3 16,0-3-4-16,-5 2 0 0,2 2-1 0,-6-2 2 0,5 3 0 15,-9 3-1-15,2-3 0 0,-1 4 1 0,-1 1-4 16,-4 2 8-16,4 1-2 0,0 2 1 0,-1 2 0 16,5 2 0-16,-1 1 0 0,-1 2 0 0,4 4 1 15,1-2 0-15,3 2 1 0,-1 3 1 0,4-3 0 16,0 6-2-16,3-2 3 0,0 0-1 0,3-1 1 16,3 4 3-16,4-5-5 0,-1 5 4 0,1-8 0 15,-1 2-6-15,5-3 2 0,-1 2-4 0,4-4-3 16,-4-1 2-16,5-3-3 0,-2 2-1 0,-2-4-5 15,2 0 9-15,1-4-2 0,-1 1-3 0,0-3 2 16,-1-1 2-16,-1-1-1 0,-1-3 4 0,1-2-2 16,-3 3 1-16,3-7-1 0,-1 2 0 0,-4 1 2 15,2 1 2-15,-5-4-1 0,3 6 5 0,-2 0 8 0,-1 3 7 16,0 0 0-16,-2 0-2 0,-4 8 2 16,6-11-8-16,-6 11 0 0,11-4 0 0,-11 4-3 15,0 0 3-15,0 0 0 0,16 11 1 0,-13-4-1 0,3 2 3 16,0 0-2-16,2 2 1 0,-2 2-2 0,3 1 3 15,1 1-3-15,0 0 3 0,-4-3-3 0,6 2 0 16,2 0 1-16,-7-4-2 0,8 4-1 0,-4-5 4 16,2 0-1-16,-1-3-2 0,-2-2-2 0,-1 0-3 15,5-1-7-15,-7 0-1 0,-7-3-6 0,20-3-3 0,-20 3-4 16,19-8 3-16,-10-1-7 0,0 0-1 16,1-3 1-16,-2 0 0 0,1-3-2 0,1 0-1 15,8-4 0-15,-10 4 0 0,5-3 4 0,-4 4 4 0,4 0-1 16,-4 2 2-16,2-3 3 0,1 6 10 15,-5-1 2-15,-1 3 3 0,2 2 0 0,0-1 7 0,1 3-2 16,-1-4 6-16,-8 7-2 0,19-3 9 0,-10 3 2 16,-9 0 1-16,24 7-1 0,-9-3 3 0,-2 3 1 15,7 1 5-15,-4 3 2 0,7 1-1 0,0 2 2 16,0-1-6-16,-1 1 2 0,11 8 2 0,-8-9-8 16,2 1-3-16,-1 1 1 0,2-6-2 0,-4 3-1 15,1-2-4-15,0-1 2 0,-1-1 0 0,-7 0-14 16,1-5-16-16,-5 4-20 0,3-1-20 0,-5-2-25 15,-2 0-21-15,1-2-26 0,-10-2-38 0,12 1-43 16,-12-1-233-16,0 0-474 0,0 0 210 0</inkml:trace>
          <inkml:trace contextRef="#ctx0" brushRef="#br0" timeOffset="96691.92">8150 9046 115 0,'0'0'307'0,"-15"0"-9"16,15 0-19-16,-17 5-16 0,10 0-19 0,-2 1-21 0,-2 5-15 16,0-1-17-16,-3 4-14 0,1-3-19 0,-1 5-17 15,-1 3-16-15,5-5-8 0,1 3-6 16,-7 1-13-16,2 3-15 0,4 0-4 0,-2-1-15 0,4-5-17 16,-4-1-16-16,5 3-23 0,-2-4-24 0,3 1-27 15,-4-3-37-15,7-2-32 0,-3 3-33 0,1-4-29 16,5-8-44-16,-6 13-213 0,6-13-464 0,0 0 205 15</inkml:trace>
          <inkml:trace contextRef="#ctx0" brushRef="#br0" timeOffset="97322.03">8883 8777 84 0,'0'0'246'0,"0"0"-16"0,0 0-11 16,0 0-12-16,-32-4-13 0,32 4-12 0,-20 4-9 15,4-2-8-15,2 3-9 0,1 2-16 0,-5-1-12 16,3 0-8-16,0-1-15 0,2 2-8 0,1 0-9 16,-2 0-8-16,4 0-8 0,1 1-8 0,2-2-9 15,-2 1-1-15,1 0-5 0,5 3-8 0,-3-3-3 16,0 2-1-16,6-9-4 0,0 16 0 0,0-16-6 0,6 17-1 16,0-10-2-16,0 1-7 0,5 3 4 0,-1-4-2 15,5 0-4-15,-2-5-1 0,-2 4-1 16,4-1-1-16,-5-1 0 0,1-1 0 0,-2 1-6 0,1 2 1 15,2-3-3-15,-12-3 4 0,10 4-4 0,-10-4-6 16,11 5 3-16,-11-5 2 0,0 0 0 0,6 9 11 16,-6-9 2-16,0 0 8 0,0 0-5 0,-20 21 7 15,14-18-1-15,-7 7-8 0,0-3 4 0,4 1-1 16,-5 2-3-16,1-3-2 0,4 3-2 0,1-2 0 16,-4 0-5-16,5 1-2 0,1 0 2 0,0-3-2 15,3 5-1-15,3-11-8 0,-1 16-3 0,1-5-4 16,1 2-6-16,2-6 2 0,6 8-3 0,-2-2 2 15,-1-2-1-15,5-1 2 0,-2 0 1 0,4 2 4 0,-4 0-1 16,2-1 0-16,-2 1 2 0,0 1-2 0,-5-6 7 16,2 1 10-16,0 2 0 0,-2-4 16 0,-4-6 5 15,3 20 0-15,-3-14 3 0,0-6-4 0,0 14-1 16,0-14-3-16,-3 17-3 0,3-17 2 0,-1 14-3 16,-2-7 0-16,3-7-5 0,-9 17-12 0,6-7-26 15,-3-2-23-15,2 0-33 0,1 1-39 0,-3 0-21 16,4-1-18-16,2-8-10 0,-1 16-33 0,1-16-72 15,3 15-148-15,-3-15-454 0,12 14 201 0</inkml:trace>
          <inkml:trace contextRef="#ctx0" brushRef="#br0" timeOffset="97629.64">9165 8899 34 0,'0'0'250'15,"0"0"-27"-15,0 0-17 0,0 0-9 0,0 0-7 16,0 0-10-16,0 0-4 0,0 0-7 0,0 42 4 16,3-27-13-16,0 0-8 0,-3 3-7 0,3-1 0 15,2 1-10-15,-4 0-13 0,1 6-6 0,1-7-9 16,0 4-10-16,0-1-8 0,0-4-18 0,1 0 3 15,-1 2-8-15,-1 0 2 0,-1-4-17 0,2 4 2 16,-6-2-7-16,6-1-8 0,0-3-20 0,0 3-24 16,-3-6-26-16,3 1-26 0,-3 0-25 0,0-10-29 15,4 17-30-15,-2-10-31 0,-2-7-50 0,10 5-231 0,-2-2-491 16,-8-3 216-16</inkml:trace>
          <inkml:trace contextRef="#ctx0" brushRef="#br0" timeOffset="97945.26">9559 8938 15 0,'0'0'244'0,"-2"-10"-25"0,2 10-20 0,0 0-16 15,0 0-22-15,0 0-5 0,0 0-5 0,0 0-7 16,0 0-3-16,-7 31-2 0,7-31 0 0,-6 21-5 15,3-11-4-15,2 5-10 0,-2-2-11 0,-3 5-6 16,3-5-5-16,0 4-6 0,1 0-2 0,-1-3-8 16,2 1-7-16,1-2-4 0,-2 2-9 0,4-5-3 15,-1 1-1-15,4 0-6 0,-2-2-7 0,0-2 0 0,6 3-3 16,1-3-5-16,0 1-3 0,4 0-3 0,-2-2 0 16,4-3-3-16,1 3-7 0,1-2-12 0,-2-3-19 15,3-1-29-15,-1 0-25 0,2 0-30 0,-1-1-30 16,-3-3-38-16,2-3-34 0,-1-2-63 0,-1 1-175 15,-2-1-470-15,-1-6 208 0</inkml:trace>
          <inkml:trace contextRef="#ctx0" brushRef="#br0" timeOffset="98156.59">9848 9020 236 0,'0'0'271'15,"0"0"-25"-15,0 0-15 0,0 0-15 0,0 0-9 16,-16 16-14-16,13-8-11 0,-2 0-6 0,2 3-11 15,-1 3-11-15,-3 0-9 0,2 1-11 0,2 3-13 16,3-2-11-16,-4 0-9 0,4 2-14 0,-2 0-4 16,2-4-12-16,0 4-7 0,0 6-2 0,0-7-1 0,0-3-9 15,0 3-20-15,3-2-24 0,0 1-24 16,0-5-29-16,-1-1-27 0,4 1-30 0,-2-3-32 16,3 2-33-16,-2-3-45 0,5-2-232 0,-1-3-480 0,2 2 213 15</inkml:trace>
          <inkml:trace contextRef="#ctx0" brushRef="#br0" timeOffset="98329.12">10343 9237 198 0,'-1'18'246'0,"1"-18"-17"16,-6 24-16-16,0-9-13 0,3 7-15 0,-1-5-20 15,-4 6-11-15,-4 1-16 0,2-2-14 0,1 2-12 0,-5 1-22 16,-1-1-36-16,1 2-39 0,-3-2-49 0,-1-1-59 15,-1-5-90-15,-5-1-120 0,8 1-327 16,-4-1 146-16</inkml:trace>
        </inkml:traceGroup>
        <inkml:traceGroup>
          <inkml:annotationXML>
            <emma:emma xmlns:emma="http://www.w3.org/2003/04/emma" version="1.0">
              <emma:interpretation id="{B9DA529A-56DB-43C4-9130-F5C91AC871C6}" emma:medium="tactile" emma:mode="ink">
                <msink:context xmlns:msink="http://schemas.microsoft.com/ink/2010/main" type="inkWord" rotatedBoundingBox="12244,9225 15430,9120 15454,9849 12267,9953"/>
              </emma:interpretation>
            </emma:emma>
          </inkml:annotationXML>
          <inkml:trace contextRef="#ctx0" brushRef="#br0" timeOffset="99429.98">11393 8794 79 0,'-3'-17'303'16,"2"0"-15"-16,1 3-21 0,1 3-16 0,5-4-28 0,2 4-22 16,-1 2-18-16,10 0-18 0,2 2-18 0,0 1-10 15,5 0-19-15,3 1-7 0,0 2-17 0,0 4-5 16,3 2-9-16,-3 4-6 0,-1 4-10 0,1-1-6 15,-4 4-6-15,0 1-1 0,-3 6-9 0,-1-3 3 16,-4 2-2-16,-3 0-4 0,-4-2 2 0,-3-1 0 16,-3 1-1-16,-2 1 2 0,-3-1-3 0,-6-2 1 15,-4 6-5-15,-2-3-1 0,-3-1-4 16,0 0-3-16,-4-5-5 0,1 4 8 0,4-8-22 0,-1 0-16 0,3 0-20 16,-1-1-21-16,1-1-25 0,3-4-25 15,5 2-28-15,-2 1-20 0,9-6-39 0,0 0-59 16,-12 0-200-16,12 0-483 0,0 0 214 0</inkml:trace>
          <inkml:trace contextRef="#ctx0" brushRef="#br0" timeOffset="99124.09">11401 8912 19 0,'0'0'311'0,"0"0"-19"0,6-7-25 0,-6 7-27 15,0 0-21-15,0 0-14 0,0 0-8 16,0 0-14-16,18 18-12 0,-14-8-4 0,2 5-11 16,-3 0-7-16,2 1-11 0,-1 1-12 0,1 1-5 0,-1 10-20 15,0-11 2-15,-1 7-13 0,2-1-8 16,-2 0-8-16,1-4-6 0,1 5-13 0,-2-1-2 15,1-6 0-15,-2 5-5 0,-1-5 2 0,4 1-20 0,-4-2-14 16,1 2-19-16,1-4-29 0,-3 1-15 16,1-5-23-16,-1 4-34 0,0-14-30 0,0 18-32 0,2-8-25 15,-2-10-28-15,0 0-251 0,-3 11-509 0,3-11 225 16</inkml:trace>
          <inkml:trace contextRef="#ctx0" brushRef="#br0" timeOffset="99751.97">12293 8691 212 0,'0'0'263'15,"0"0"-6"-15,0 0-15 0,-23 24-14 0,16-10-14 0,-2-1-23 16,4 9-3-16,-1-3-9 0,-1 1-14 16,1 3-12-16,2 3-13 0,1 0-6 0,0-2-2 15,3-1-14-15,3 0-12 0,-2-2-8 0,1-3-10 0,4 0-8 16,-1 3-8-16,1-1-7 0,2-4-2 16,1-1-2-16,-2-1-12 0,4 1-5 0,1-2-2 15,-3-3-11-15,3 0-9 0,1-3-20 0,-4-2-29 0,1 0-30 16,4 0-33-16,-2-2-36 0,-3-3-43 0,-9 0-51 15,27-9-69-15,-20 2-155 0,5-2-480 0,1-1 212 16</inkml:trace>
          <inkml:trace contextRef="#ctx0" brushRef="#br0" timeOffset="99976.03">12670 8733 75 0,'0'0'284'0,"0"0"-20"0,0 0-29 0,0 0-23 0,0 0-22 16,0 0-10-16,0 0-13 0,0 0-4 16,0 0-9-16,-9 26-6 0,5-14-5 0,-1-3-3 0,4 8-9 15,-1-4-4-15,-2 5-12 0,4-3-6 0,-3-2-5 16,0 6-6-16,3-4-6 0,0 0-7 0,0-3-7 16,3 3-3-16,-2-3-9 0,1 2-4 0,2-3-8 15,-1-4-1-15,0 4-7 0,0-3-3 0,2 3-8 16,1-3-17-16,-1-1-22 0,1 1-16 0,-6-8-24 15,14 9-23-15,-10-3-29 0,-4-6-25 0,17 4-20 16,-8-3-26-16,-9-1-26 0,19-3-28 0,-7-1-225 16,0-3-482-16,1-4 213 0</inkml:trace>
          <inkml:trace contextRef="#ctx0" brushRef="#br0" timeOffset="100164.95">12903 8941 222 0,'0'0'227'0,"0"0"-14"15,0 0-15-15,0 0-14 0,0 0-3 0,0 0 5 0,0 0 1 16,13 15-9-16,-13-15-6 0,3 13-14 0,-3-2-3 15,2-1-9-15,-1 0-12 0,-1 4-10 0,2 1-10 16,1 0-10-16,2 0-10 0,-3-1-8 0,4 0-13 16,-5 5-1-16,4-3-6 0,-4 1-7 0,2-2-5 15,2-2-12-15,-4-2-29 0,2-3-15 0,-3-8-23 16,3 17-26-16,-1-11-26 0,-2-6-21 0,4 12-20 16,-4-12-17-16,0 0-31 0,5 7-34 0,-5-7-229 15,0 0-464-15,0 0 206 0</inkml:trace>
          <inkml:trace contextRef="#ctx0" brushRef="#br0" timeOffset="100424.95">13392 8647 152 0,'0'0'230'0,"0"0"-7"0,0 0-8 0,0 0-5 16,12 28 0-16,-9-12-11 0,4 4-11 0,1 4-5 15,1 1-3-15,-3-1-14 0,1 0-2 0,-1 4-14 16,1 0-7-16,-1-2-9 0,2 1-15 0,-1 1-4 16,2-2-6-16,-3-1-14 0,-1-1-9 15,2-2-16-15,-2-2 3 0,-5 2-7 0,3-4-7 16,-5 1-5-16,2-4-2 0,-1 0-20 0,-2 0-24 0,0-2-19 16,-5 0-23-16,-1 0-40 0,2-1-41 0,-5-1-44 15,7-5-48-15,-5 1-53 0,-2-3-212 0,8 2-509 16,-5-2 226-16</inkml:trace>
          <inkml:trace contextRef="#ctx0" brushRef="#br0" timeOffset="100740.34">14035 9026 176 0,'22'-5'262'16,"3"-2"-16"-16,1 0-16 0,7 5-22 0,7-3-13 16,-12 1-23-16,12 2-14 0,-13 1-15 0,3 1-12 15,-2 0-16-15,4 0-11 0,-5 1-9 0,1-1-10 16,-9 1-10-16,8 4-7 0,-7-1-18 0,-4-2-18 16,2-1-25-16,-3 3-17 0,-3-2-26 0,-2-1-26 15,-1 3-29-15,-9-4-20 0,15 3-34 0,-15-3-53 16,0 0-119-16,6 5-343 0,-6-5 152 0</inkml:trace>
          <inkml:trace contextRef="#ctx0" brushRef="#br0" timeOffset="100915.78">14409 8826 64 0,'-10'10'257'16,"-2"4"-20"-16,1-3-13 0,4 6-8 0,-5 3-14 16,4-6-15-16,1 7-17 0,-1 2-13 0,1 0-15 15,1 2-11-15,1-4-15 0,3 2-8 0,-1-1-11 16,0 2-9-16,3-1-20 0,-5 0-26 0,5-7-38 16,-1 7-36-16,1-4-42 0,0-1-54 0,1-4-92 15,2 3-123-15,-1-4-371 0,-1 2 163 0</inkml:trace>
          <inkml:trace contextRef="#ctx0" brushRef="#br0" timeOffset="102738.97">12664 8828 49 0,'-7'-6'207'0,"7"6"-11"16,0 0-16-16,0 0-8 0,0 0-12 0,0 0-12 15,0 0-16-15,0 0-1 0,-5-9-15 0,5 9-6 0,0 0-3 16,0 0-7-16,0 0 0 0,0 0-9 0,0 0-2 16,0 0-4-16,0 0-4 0,0 0-1 0,0 0-4 15,0 0-3-15,0 0-4 0,3-16-3 0,-3 16-1 16,0 0-7-16,0 0-6 0,0 0-1 15,0 0-5-15,0 0-2 0,0 0-3 0,0 0-3 16,0 0-4-16,0 0-7 0,0 0 1 0,0 0-6 0,0 0-6 16,0 0-3-16,0 0 2 0,0 0-2 0,0 0 3 15,0 0-7-15,0 0 3 0,0 0-3 0,0 0 4 16,-6 42-1-16,5-35 1 0,-2 4-1 0,0 2-2 16,-2-2 4-16,4-1-3 0,1 5-4 0,0-1 2 15,-2-2 0-15,-1 1-1 0,3-13 0 0,-1 19-2 16,1-11 2-16,0-8 0 0,1 17-5 0,2-10 5 15,-3-7-2-15,5 15 0 0,-1-8 0 0,-4-7-1 0,9 11 6 16,-3-5-3-16,0-3-1 0,-6-3 4 0,13 8-5 16,-2-5 5-16,-4 0-1 0,2 1-3 15,-9-4 2-15,20 6-2 0,-8-2-1 0,0-2-1 0,-4-2 2 16,4 2 1-16,3 1-4 0,3-1 1 0,-1 0 0 16,1-4-2-16,-1 2 1 0,4-2 0 0,6 4 2 15,-1-2-3-15,0-2 3 0,4 2-6 0,-3-3-1 16,3 3 1-16,-2-2-2 0,-2 1 4 0,0 0-7 15,0-3-12-15,-1 1-12 0,-4 3-8 0,-2-4-18 16,-1 4-21-16,-1 0-23 0,-2-3-22 0,0 2-25 16,2-1-20-16,-2 1-30 0,-4-3-62 0,-11 4-135 0,21-2-426 15,-21 2 189-15</inkml:trace>
        </inkml:traceGroup>
        <inkml:traceGroup>
          <inkml:annotationXML>
            <emma:emma xmlns:emma="http://www.w3.org/2003/04/emma" version="1.0">
              <emma:interpretation id="{31FC34B8-A7CF-40E8-81C4-B6967FDF002B}" emma:medium="tactile" emma:mode="ink">
                <msink:context xmlns:msink="http://schemas.microsoft.com/ink/2010/main" type="inkWord" rotatedBoundingBox="16197,8896 20010,8771 20039,9670 16226,9795"/>
              </emma:interpretation>
            </emma:emma>
          </inkml:annotationXML>
          <inkml:trace contextRef="#ctx0" brushRef="#br0" timeOffset="103963.68">15437 8640 71 0,'0'0'297'16,"0"0"-32"-16,0 0-19 0,0 0-25 0,0 0-19 15,0 0-19-15,0 0-9 0,0 0-8 0,0 0 0 16,-8 33-12-16,8-15-10 0,0 0-6 0,2 4-8 16,1 0-7-16,-2 2-12 0,1 12-6 0,-1-15-10 15,3 5-5-15,-2 0-8 0,4 0-11 0,-2 0-8 16,-1 1-2-16,0-2-9 0,-1-1-3 0,-1 4-3 16,-1-11-7-16,3 4 6 0,-3-3-12 0,-4-2-12 15,4-1-12-15,-5 0-9 0,2-3-20 0,-3-2-17 16,0 3-21-16,-1 0-18 0,0-6-23 0,-4 3-19 15,2-3-20-15,3-2-21 0,6-5-14 0,-15 3-34 16,15-3-222-16,0 0-463 0,-19-8 206 0</inkml:trace>
          <inkml:trace contextRef="#ctx0" brushRef="#br0" timeOffset="104273.71">15431 8599 162 0,'0'-18'242'0,"0"18"-16"16,3-14-12-16,-3 14-21 0,4-13-13 0,2 5-18 15,0 1-8-15,4 1-15 0,-1 2-9 0,3 1-12 16,2-1-3-16,1 1-11 0,1 3-2 0,0 0-9 16,2 4-4-16,2 2-6 0,4 2-6 0,-7-2-5 15,-2 1-5-15,2 4-3 0,-4 3-4 0,1-2-5 16,-5 3-5-16,4 5-3 0,-7-6-1 0,-2 1 0 15,-1 1-5-15,-3 1-2 0,-1-2-2 0,-5 1-1 16,0 0-1-16,-1-1-6 0,-5-1 0 0,1-1-2 0,-2 1-2 16,-2-3-1-16,4 1-18 0,-2 0-22 0,0 0-22 15,2-1-24-15,1-2-24 0,-1-3-24 16,4 2-22-16,1-1-27 0,6-7-24 0,-6 6-50 0,6-6-168 16,0 0-432-16,0 0 192 0</inkml:trace>
          <inkml:trace contextRef="#ctx0" brushRef="#br0" timeOffset="104534.02">16172 8512 65 0,'-18'0'286'0,"18"0"-22"0,-21 6-20 15,8 2-12-15,-1 3-11 0,5 2-15 0,-3 4-16 16,-1 3-10-16,2 3-7 0,4 1-11 0,-1 4-9 15,6-1-11-15,2-1-5 0,0-1-11 0,4 12-10 0,0-12-6 16,2 2-15-16,3 0-2 0,3-2-7 0,0 0-9 16,2-3-6-16,-1 1-5 0,1-5-9 0,-1 0-5 15,0-5-7-15,-4 1-21 0,5-3-25 0,-2 0-30 16,1-5-23-16,-5 0-28 0,2-2-34 0,-1 0-33 16,3-1-35-16,-12-3-38 0,21-7-251 0,-14 1-511 15,5-3 226-15</inkml:trace>
          <inkml:trace contextRef="#ctx0" brushRef="#br0" timeOffset="105050.57">16557 8675 152 0,'-8'8'207'0,"1"-2"-11"0,1-1-15 0,6-5-14 16,-8 15-12-16,4-9-6 0,4-6-9 0,-2 14-6 15,2-14-9-15,2 17 0 0,-2-17-11 0,4 13 1 0,1-5-10 16,1-2 1-16,3 1-2 0,-2 1-6 0,2-2-2 16,4 3-1-16,2 1-2 0,0-4-8 15,2 1-5-15,1 1-7 0,-2 3-9 0,2 0-2 16,-3-3-4-16,3 3-6 0,-3-1-4 0,-2 1-6 0,0-2-8 15,-1-2 0-15,-4 3-3 0,-1-2 1 0,-2-1-2 16,-2 1 9-16,-3-8 8 0,3 14-6 0,-3-14 3 16,-8 12-2-16,-2-4 3 0,1-4-6 0,-5 2-3 15,-3 1-3-15,2-3-5 0,-3 2-6 0,1-1-16 16,1-3-18-16,1 3-22 0,3-2-20 0,-1 2-24 16,4 0-26-16,-3 0-28 0,12-5-27 0,-14 2-23 15,14-2-22-15,0 0-56 0,0 0-172 0,0 0-466 0,0 0 207 16</inkml:trace>
          <inkml:trace contextRef="#ctx0" brushRef="#br0" timeOffset="104760.43">16637 8568 208 0,'15'-5'211'0,"3"3"-12"0,7-2-19 0,-5 3-14 16,6-1-13-16,1-3-19 0,-1 5-8 0,-2-1-18 0,-2 1-7 15,-6 0-10-15,2-2-8 0,-3 2-15 0,-1-3-13 16,-3 6-28-16,-11-3-20 0,21 0-28 0,-21 0-24 16,15 0-29-16,-15 0-18 0,9 2-44 0,-9-2-123 15,0 0-279-15,0 0 124 0</inkml:trace>
          <inkml:trace contextRef="#ctx0" brushRef="#br0" timeOffset="105321.53">17116 8819 102 0,'10'-6'327'0,"4"-3"-22"0,-1 3-25 0,1-2-22 15,3 2-20-15,0 1-18 0,2-1-24 0,10 4-19 16,-4-3-15-16,5 1-16 0,-3 1-12 0,-1 0-18 15,7 2-10-15,-4-2-6 0,-1 3-13 0,-1 0-13 16,0 3-31-16,-2-2-25 0,-6 3-33 0,-1-2-21 16,2 0-31-16,-7 0-30 0,-4-1-34 0,3 2-32 0,-12-3-49 15,16-3-183-15,-16 3-428 0,0 0 190 16</inkml:trace>
          <inkml:trace contextRef="#ctx0" brushRef="#br0" timeOffset="105531.93">17824 8512 67 0,'0'0'228'16,"0"0"-5"-16,0 0-5 0,0 0-3 0,0 0 1 16,0 0-9-16,0 0-8 0,-6 34-10 0,6-34-7 15,-1 18-13-15,1-2-12 0,-2-4-4 0,-1 5-10 16,2 0-9-16,1-3-11 0,0 0-4 0,1 1-2 15,2-1-6-15,-1 2-8 0,2-4-4 0,1 2-9 16,1-1-5-16,0 1 2 0,1-2-22 0,4 1-1 0,2-3-4 16,-1 0-6-16,1-3-6 0,4 3-5 15,-2-2-17-15,1-1-22 0,3 0-27 0,1 1-27 0,-4-2-27 16,4 0-26-16,-2-3-38 0,-2-2-25 0,2-4-32 16,-3 0-36-16,1-5-267 0,-2 1-543 0,-6-4 240 15</inkml:trace>
          <inkml:trace contextRef="#ctx0" brushRef="#br0" timeOffset="105738.93">18134 8664 28 0,'0'0'236'0,"-10"-4"-18"15,10 4-8-15,0 0-1 0,-13 12-8 0,13-12-8 16,-9 14-16-16,4-6-9 0,-1 7-16 0,-1-2-2 16,4 6-8-16,-2-1-14 0,-2 3-10 0,-1 3-13 15,2 4-10-15,0-3-7 0,-1 1-10 0,1 0-6 16,2-1-5-16,-1 0-8 0,1-2-5 0,-1 0-5 15,4-8-5-15,1 3-7 0,1 0-19 0,2-1-19 0,-1-4-21 16,-1-1-25-16,4-2-23 0,-2-1-25 0,1-1-27 16,2-1-33-16,3 0-33 0,1-5-212 15,-10-2-432-15,21 3 191 0</inkml:trace>
          <inkml:trace contextRef="#ctx0" brushRef="#br0" timeOffset="106122.93">18582 8334 5 0,'0'0'253'0,"0"0"-24"0,0 0-15 0,0 0-14 0,0 0-9 16,0 0-7-16,16 31-5 0,-8-16-4 0,1 8-6 16,-2 2-7-16,4 2-4 0,0 9-7 0,0 2-8 15,-1 1-9-15,-1-1-12 0,3 0-10 0,2 4-9 16,-7 0-11-16,-1-4-16 0,2 0 3 0,-8-3-10 15,3 2 1-15,-9-11-16 0,-2 0 0 0,-4 0-6 16,0 0-24-16,-3-2-25 0,2-4-25 0,-4 0-27 16,1-1-36-16,0 1-33 0,-2-6-39 0,4-5-36 15,-1 0-83-15,2-2-141 0,3 0-454 0,2 0 201 0</inkml:trace>
          <inkml:trace contextRef="#ctx0" brushRef="#br0" timeOffset="106999.62">18950 8222 85 0,'0'0'224'0,"0"0"-16"0,0 0-16 16,0 0-11-16,0 0-16 0,40-1-13 0,-40 1-10 15,26 1-14-15,-16 3-9 0,7-1-9 0,-4 0-11 16,-4 1-4-16,7 1-9 0,-2 0-10 0,-4 2-3 16,4 0-7-16,-7-2-5 0,2-2-6 0,-9-3-4 15,11 12-3-15,-7-9-1 0,-4-3 1 0,5 13 2 16,-5-13 2-16,0 14 0 0,0-14-2 0,-5 13 0 16,-1-3-4-16,0-2-6 0,-1 5-2 0,-1-9-5 15,-2 7-2-15,5-3 0 0,-4 1-5 0,2-2-1 16,1 2-7-16,-2 2 0 0,3-5 0 0,-1 5-4 15,1-3 0-15,1 2-2 0,-1-3 1 0,5-7-5 16,-1 20 2-16,-1-14-4 0,2-6 1 0,2 21 2 0,-2-11-3 16,4-3 0-16,-4-7 2 0,3 17-3 15,2-10 0-15,-5-7-2 0,7 13 0 0,-3-5-1 16,-4-8 2-16,6 16-2 0,-3-11 1 0,-3-5-5 0,6 13 3 16,-1-8 0-16,-5-5 2 0,3 9-2 0,-3-9 1 15,4 11-1-15,-4-11-2 0,2 11 1 0,-2-11 2 16,0 0-3-16,0 0 1 0,-6 24 3 0,3-18-2 15,3-6 0-15,-5 14 1 0,1-6-1 0,4-8 1 16,-9 14 0-16,5-5 0 0,2 0-2 0,2-9 1 16,-6 17-2-16,5-6 3 0,-4-4 1 0,5-7 0 15,3 20-2-15,-3-9 3 0,2 0-3 0,-1 2 1 16,5 1-3-16,0-2 1 0,1 0-1 0,-1 1 2 16,0-2 0-16,0 4-1 0,2-2 1 0,-2-2 2 15,-3-3-4-15,4 5 4 0,-2-3-4 0,-1-2 1 16,-1 0 0-16,2-1 5 0,-5-7-8 0,6 13 2 15,-5-3 3-15,-1-10 0 0,5 14 1 0,-5-14-2 0,-3 13-8 16,3-13-17-16,-2 12-17 0,2-12-11 16,-1 17-23-16,-4-10-27 0,5-7-11 0,-6 17-16 15,6-17-30-15,-6 11-30 0,6-11-210 0,-3 10-431 0,3-10 192 16</inkml:trace>
        </inkml:traceGroup>
        <inkml:traceGroup>
          <inkml:annotationXML>
            <emma:emma xmlns:emma="http://www.w3.org/2003/04/emma" version="1.0">
              <emma:interpretation id="{3F9DB5C0-3109-4C10-828C-31DB20B8D37E}" emma:medium="tactile" emma:mode="ink">
                <msink:context xmlns:msink="http://schemas.microsoft.com/ink/2010/main" type="inkWord" rotatedBoundingBox="20602,8733 22248,8679 22277,9543 20630,9596"/>
              </emma:interpretation>
            </emma:emma>
          </inkml:annotationXML>
          <inkml:trace contextRef="#ctx0" brushRef="#br0" timeOffset="118361.97">19759 8629 50 0,'8'4'212'0,"-8"-4"-11"0,26 3-9 15,-7-2-18-15,1 2-11 0,8-3-9 0,3 0-17 16,-1 0-13-16,1 0-12 0,2 0-13 0,-6 0-8 15,0-3-3-15,0 3-19 0,-8 0-22 0,-1 0-23 16,-2 0-22-16,2 3-18 0,-1-6-27 0,-1 3-21 16,-2-1-30-16,1-2-44 0,-7 0-126 0,-8 3-286 15,20-7 126-15</inkml:trace>
          <inkml:trace contextRef="#ctx0" brushRef="#br0" timeOffset="118157.65">19836 8414 244 0,'0'0'262'0,"0"0"-24"0,0 0-25 0,0 0-11 16,0 0-17-16,0 0-14 0,0 0-10 0,39-14-10 15,-23 10-8-15,5 4-14 0,-1-1-7 0,-1-1-9 16,5 2-9-16,1-6-9 0,1 6-11 0,-7 1-7 15,6-1-6-15,-8-1-7 0,2 0-7 0,-4 1-6 16,-2 0-3-16,-1 1-5 0,0 0-8 0,0 0-4 0,-12-1-5 16,15 4-13-16,-15-4-9 0,14 0-16 0,-14 0-15 15,8 3-12-15,-8-3-13 0,6 6-13 0,-6-6-20 16,0 0-22-16,0 0-24 0,0 0-24 0,-13 22-27 16,13-22-40-16,-10 10-122 0,1-7-371 15,0 2 164-15</inkml:trace>
          <inkml:trace contextRef="#ctx0" brushRef="#br0" timeOffset="118735.66">20615 8184 180 0,'0'0'217'0,"0"0"-12"15,0 0-14-15,0 0-6 0,0 0-9 0,0 0 4 16,0 0-6-16,13 30-9 0,-10-17-7 0,3-1-12 15,-2 5-10-15,5 5-6 0,-7-5-8 0,4 1-2 16,-2 3-14-16,-1-4-9 0,2 7-11 16,-4-6-3-16,5 6-11 0,-3-10-4 0,-1 4-8 0,-1 1-8 15,1-6 0-15,-2 5-7 0,3-2-6 0,-2-5 1 16,1 2-9-16,1-2-13 0,-3 0-19 0,1 0-21 16,-1-11-12-16,2 16-18 0,-1-8-22 0,-1-8-15 0,5 14-13 15,-5-14-17-15,6 10-19 0,-6-10-17 16,9 2-30-16,-9-2-210 0,0 0-425 0,19-11 188 0</inkml:trace>
          <inkml:trace contextRef="#ctx0" brushRef="#br0" timeOffset="119027.97">21026 8146 202 0,'0'0'206'0,"3"-11"-17"0,-3 11-11 0,0 0-15 16,0 0-15-16,0 0-11 0,0 0-9 0,0 0-12 15,0 0-4-15,0 0-5 0,0 0-1 0,12 19-4 0,-12-19 3 16,0 19-10-16,0-7-7 0,0 4-6 0,-1-2-5 16,-2 3-4-16,0-3-7 0,1 1-4 0,-2 2 0 15,2-3-6-15,-4 1 0 0,2-2-7 16,1 1-2-16,-2-1-5 0,4 2-8 0,-1-6 3 0,-2 0-3 15,4-9-6-15,-5 16-5 0,5-16 1 0,0 18 0 16,0-18-5-16,3 12 2 0,-3-12-3 0,8 11 1 16,-1-6-2-16,1-2-3 0,-8-3-4 0,21 4-14 15,-9-1-18-15,2-2-17 0,6 1-25 0,-2-2-18 16,0-2-20-16,3 2-28 0,-2-3-31 0,-3-3-41 16,2 0-193-16,5-6-429 0,-1 0 190 0</inkml:trace>
          <inkml:trace contextRef="#ctx0" brushRef="#br0" timeOffset="119239.4">21393 8190 118 0,'0'0'231'0,"0"0"-5"0,-12 26-5 16,12-26-7-16,-4 20-11 0,1-3-7 0,0 6-10 0,0-3-8 15,3 6-8-15,-2 3-13 0,1 7-9 0,2-2-12 16,-1 2-15-16,2-9-8 0,-2 1-17 0,0 10-5 15,4 0-6-15,-2 0-11 0,1-2-6 0,-2 1-14 16,1-8-29-16,-2 7-25 0,-3 1-32 0,3-9-39 16,-6 7-29-16,1-8-37 0,-1-1-47 0,-7 2-248 15,5-8-467-15,-1 5 208 0</inkml:trace>
        </inkml:traceGroup>
      </inkml:traceGroup>
      <inkml:traceGroup>
        <inkml:annotationXML>
          <emma:emma xmlns:emma="http://www.w3.org/2003/04/emma" version="1.0">
            <emma:interpretation id="{54152514-F5C7-4D5D-8110-B3E7601378C6}" emma:medium="tactile" emma:mode="ink">
              <msink:context xmlns:msink="http://schemas.microsoft.com/ink/2010/main" type="line" rotatedBoundingBox="12440,10496 18442,10153 18500,11178 12499,11521"/>
            </emma:interpretation>
          </emma:emma>
        </inkml:annotationXML>
        <inkml:traceGroup>
          <inkml:annotationXML>
            <emma:emma xmlns:emma="http://www.w3.org/2003/04/emma" version="1.0">
              <emma:interpretation id="{BE38B80F-AA16-4C17-B20C-383FE53CB788}" emma:medium="tactile" emma:mode="ink">
                <msink:context xmlns:msink="http://schemas.microsoft.com/ink/2010/main" type="inkWord" rotatedBoundingBox="12440,10496 13800,10418 13859,11443 12499,11521"/>
              </emma:interpretation>
            </emma:emma>
          </inkml:annotationXML>
          <inkml:trace contextRef="#ctx0" brushRef="#br0" timeOffset="114923.73">11908 10281 79 0,'12'-3'180'0,"3"3"-11"0,3-1 1 0,0-2-10 15,-1 1-9-15,10-3-5 0,2 0-7 0,-3 4-4 16,1-3-8-16,0 1-4 0,-3 2-11 0,1-2-5 16,-7 2-11-16,-1 1-8 0,1-2-11 0,-8 2-7 15,-10 0-8-15,18 2-6 0,-8-1-6 0,-10-1-4 16,15 6 0-16,-10-1 0 0,-5-5 7 0,7 11 3 16,-5-3-2-16,-2-8 7 0,-2 18 3 0,1-5-2 15,-4 3 1-15,-1-3-2 0,0 7-3 0,-3 1-6 16,-1-2 1-16,2 3-3 0,-1 0-2 0,2-4 4 0,-3 4-8 15,2 1-6-15,1 2 1 0,1-1-6 16,-2 1-2-16,4-1 0 0,1 2-6 0,-2-1-3 0,2-1-2 16,0-2-4-16,2 2 8 0,-4 0-8 0,4-1 2 15,-1 1-3-15,2-3-8 0,0-3-15 0,-1-5-13 16,1 3-9-16,1-3-17 0,-2 0-16 0,1-13-16 16,0 18-16-16,-3-11-10 0,3-7-27 0,-3 13-18 15,3-13-20-15,0 0-35 0,-6 7-211 0,6-7-451 16,0 0 199-16</inkml:trace>
          <inkml:trace contextRef="#ctx0" brushRef="#br0" timeOffset="115143.98">11987 10594 163 0,'0'0'228'0,"0"0"-14"0,0 0-11 15,0 0-12-15,0 0-11 0,0 0-14 0,39 11-11 16,-14-7-11-16,5-6-12 0,9 5-11 0,1-1-12 16,3-2-12-16,-1-2-9 0,4 4-7 15,-4-2-11-15,1 0-20 0,-1 0-32 0,-11 0-38 16,2 0-36-16,-6 0-51 0,3-2-54 0,-11 1-184 0,8 2-373 16,-2-2 165-16</inkml:trace>
          <inkml:trace contextRef="#ctx0" brushRef="#br0" timeOffset="108769.75">11583 9942 202 0,'0'0'203'0,"0"0"-11"0,0 0-15 0,0 0-15 15,0 0-13-15,0 0-15 0,0 0-13 0,0 0-23 16,0 0-2-16,0 0-5 0,0 0-5 0,0 0-6 16,0 0-2-16,43-4-2 0,-24 4-4 0,5 0-2 15,8 1-1-15,8 0-4 0,6 1 0 0,6-1-3 16,2-2-1-16,4 1 1 0,-3 0-7 0,18 0-8 16,0-3 0-16,-17 3-5 0,21 1-5 0,-22-1-2 0,4-2-5 15,-7 2-6-15,0-3 2 0,-3 6-5 16,-3-3-4-16,-2-3-6 0,-15 3-8 0,3 0-15 0,-4 0-6 15,2 0-11-15,-3 3-15 0,-8-3-8 0,5 0-10 16,-5 1-22-16,-2 0-18 0,2 1-22 0,-4-4-19 16,-1 2-43-16,-14 0-149 0,22-1-364 0,-12 2 162 15</inkml:trace>
        </inkml:traceGroup>
        <inkml:traceGroup>
          <inkml:annotationXML>
            <emma:emma xmlns:emma="http://www.w3.org/2003/04/emma" version="1.0">
              <emma:interpretation id="{C7C64470-8503-46F8-B8AF-668CF90A85AD}" emma:medium="tactile" emma:mode="ink">
                <msink:context xmlns:msink="http://schemas.microsoft.com/ink/2010/main" type="inkWord" rotatedBoundingBox="16727,10281 18443,10183 18482,10857 16765,10955"/>
              </emma:interpretation>
            </emma:emma>
          </inkml:annotationXML>
          <inkml:trace contextRef="#ctx0" brushRef="#br0" timeOffset="116023.77">15869 9726 117 0,'0'0'187'0,"52"-2"-11"0,-32 2-6 15,11-2-12-15,15 2-6 0,6 0-9 0,2-3-8 16,21 0-10-16,2-2-9 0,-2-1-3 0,2 9-16 16,-4-6-4-16,3 2-8 0,2-3-5 0,1 2-7 0,0-1-10 15,-4 1-4-15,-17-4-8 0,15 3-3 16,-16-1-7-16,-1 2 0 0,-1-3-4 0,-1 1-6 15,-3 1-1-15,1 0-2 0,-9 2-6 0,2 1 1 0,-14-2-4 16,-4 2-3-16,-3-4 0 0,-6 3-1 0,-5 0 0 16,2 0-3-16,-15 1-3 0,20 0-8 0,-13-4-15 15,-7 4-18-15,0 0-28 0,0 0-13 0,0 0-14 16,0 0-29-16,0 0-25 0,0 0-64 0,0 0-107 16,0 0-337-16,-42 6 149 0</inkml:trace>
          <inkml:trace contextRef="#ctx0" brushRef="#br0" timeOffset="116741.03">16466 10117 113 0,'0'0'242'0,"3"-14"-18"0,-3 14-21 16,7-11-18-16,0 5-19 0,-7 6-15 0,15-9-14 15,-3 7-9-15,-3-3-11 0,2 0-7 0,2 1-8 0,2 0-8 16,1 4-2-16,-1-2-5 0,-3 0-8 16,2 2-5-16,1 0-8 0,-15 0-7 0,19 4-6 15,-10 0-9-15,-9-4 0 0,12 8-1 0,-8 0-5 16,-2 1 0-16,2 1-1 0,-7 4 2 0,3-14 0 16,-9 24-2-16,2-8-4 0,-4 0-2 0,0-1-4 15,-6 4 0-15,-4-4-2 0,2 2-5 0,1 0-3 0,-4 1 1 16,2-7-1-16,-1 3-1 0,-1-2-2 0,6-1 0 15,-8 0-3-15,9-3 3 0,-3-2-4 0,3 1-1 16,3 0-2-16,2-1-1 0,1-2-4 0,0-2 6 16,9-2-5-16,-12 5 3 0,12-5-1 0,-9 4-2 15,9-4-3-15,0 0-4 0,0 0-9 0,0 0-4 16,0 0-8-16,0 0 0 0,6-29-6 0,1 18-1 16,2-1 7-16,5-2 3 0,-1 3 2 0,5-2 0 15,1-3 2-15,-4 4 3 0,3 4 0 0,5-5 6 0,-3 2-2 16,-2 1 8-16,0 2 4 0,-1 2 8 15,1 2 3-15,-2 1 3 0,0 1-2 0,-1 0-1 16,-3 2-2-16,-12 0 1 0,21 6 1 0,-9-3 7 0,0 3-5 16,-2 3 1-16,1 2-3 0,-1-4-2 0,1 3 2 15,-2 2 1-15,3 1-2 0,-5-3 0 16,5 0 2-16,-6 1 3 0,3-4 1 0,-2 3 2 0,2-6 3 16,0 4 5-16,2-6 3 0,-4 3 1 0,4-4-3 15,0 0-1-15,-11-1 0 0,21 4-2 0,-4-8-6 16,-2 4 5-16,0-1-8 0,-3 1-6 0,2-2 2 15,3-2-6-15,-2 2-14 0,-2-2-19 0,-1 3-22 16,3-5-22-16,0 1-22 0,-3 3-14 0,1-4-27 16,-2 5-27-16,2-7-26 0,-4 6-48 0,-9 2-163 15,15-7-432-15,-5 6 192 0</inkml:trace>
        </inkml:traceGroup>
      </inkml:traceGroup>
    </inkml:traceGroup>
    <inkml:traceGroup>
      <inkml:annotationXML>
        <emma:emma xmlns:emma="http://www.w3.org/2003/04/emma" version="1.0">
          <emma:interpretation id="{B7AFC8E0-6128-42B6-ACED-5CC09E553173}" emma:medium="tactile" emma:mode="ink">
            <msink:context xmlns:msink="http://schemas.microsoft.com/ink/2010/main" type="paragraph" rotatedBoundingBox="3409,12308 22890,11606 22982,14175 3502,1487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AA300F7-941C-4F7E-8676-FD281DD23D8F}" emma:medium="tactile" emma:mode="ink">
              <msink:context xmlns:msink="http://schemas.microsoft.com/ink/2010/main" type="line" rotatedBoundingBox="3409,12308 22890,11606 22952,13317 3471,14019"/>
            </emma:interpretation>
          </emma:emma>
        </inkml:annotationXML>
        <inkml:traceGroup>
          <inkml:annotationXML>
            <emma:emma xmlns:emma="http://www.w3.org/2003/04/emma" version="1.0">
              <emma:interpretation id="{84F4ABC7-0ECC-4C3E-B192-CAC3457DDC81}" emma:medium="tactile" emma:mode="ink">
                <msink:context xmlns:msink="http://schemas.microsoft.com/ink/2010/main" type="inkWord" rotatedBoundingBox="3409,12308 6003,12215 6051,13523 3457,13617"/>
              </emma:interpretation>
            </emma:emma>
          </inkml:annotationXML>
          <inkml:trace contextRef="#ctx0" brushRef="#br0" timeOffset="120876.92">2945 12239 114 0,'0'0'201'0,"0"-14"-1"0,0 14-16 0,3-15-15 16,-3 15-17-16,3-14-8 0,1 7-8 0,-1-3-5 0,-3 10 1 16,6-13-7-16,-6 13-1 0,5-8-8 0,-5 8-4 15,3-10-12-15,-3 10-5 0,0 0-13 0,5-7-6 16,-5 7-9-16,0 0-10 0,0 0-6 0,0 0-5 16,0 0 0-16,0 0-2 0,5 25-3 0,-5-25-3 15,0 24 6-15,-3-6-2 0,0 2-4 0,2 7 1 16,-2-6-2-16,1 5-2 0,1 0-3 0,1-4 1 15,-3 3-7-15,1 0 2 0,4 2-1 0,1 1 2 16,-2 0-4-16,4-3-3 0,-4 2 1 0,0-2-1 16,4 2-4-16,-2-2 4 0,3-1-6 0,-2 4 4 15,-1-4-1-15,2-2 3 0,1-5-3 0,-5 5-2 16,4-5 3-16,-4 0-3 0,1-3-1 0,1 1 3 16,-2-1-4-16,-2-1 1 0,1-2 1 0,0-11 2 0,-11 20 1 15,4-7-2-15,-4-7-2 0,2 5 2 0,-4-2-6 16,1-2-2-16,-1 2-1 0,-2-3 6 15,0 1-7-15,-2-5 0 0,3 4-3 0,-1-5-10 0,-3 3-10 16,0-4-10-16,3 0-15 0,0-2-11 0,-4-1-12 16,-7-2-22-16,1 0-20 0,6-2-18 0,2 0-21 15,-4-8-36-15,-1 0-37 0,-1 0-228 0,3-4-480 16,0 0 213-16</inkml:trace>
          <inkml:trace contextRef="#ctx0" brushRef="#br0" timeOffset="121092.88">2876 11878 14 0,'9'-23'332'0,"-2"-2"-20"0,-1 11-31 0,2-3-17 0,-2 3-23 16,-3 4-19-16,1 2-24 0,-4 8-27 0,6-15-16 15,-3 9-23-15,-3 6-18 0,0 0-21 0,9-7-21 16,-9 7-22-16,0 0-29 0,12 14-35 0,-6 1-23 15,0 2-31-15,-1-1-33 0,4 7-37 0,-5 1-37 16,2 0-182-16,0 2-386 0,4 0 170 16</inkml:trace>
          <inkml:trace contextRef="#ctx0" brushRef="#br0" timeOffset="121335.92">3374 12385 56 0,'0'0'278'0,"12"1"-21"0,-12-1-11 0,20 0-15 0,-10 0-21 16,8-4-13-16,0 4-17 0,0-1-18 15,4-3-11-15,-1 2-16 0,6-2-13 0,-2 2-7 16,2-2-18-16,-3 1-7 0,4-1-8 0,-10 1-10 0,1 2-6 16,4-3-6-16,-8 4-10 0,4 0-3 0,-5-3-15 15,-6 6-18-15,4 0-22 0,-12-3-15 0,15 2-10 16,-15-2-17-16,6 9-21 0,-6-9-26 15,0 0-20-15,-12 18-17 0,3-11-23 0,-1 0-29 0,-3-1-160 16,-4 4-374-16,-2 1 165 0</inkml:trace>
          <inkml:trace contextRef="#ctx0" brushRef="#br0" timeOffset="121490.49">3541 12515 109 0,'-13'6'123'0,"1"-2"-2"16,4 2 0-16,1-1 8 0,0 1 1 0,7-6-4 16,-8 8 11-16,8-8-1 0,0 0-1 0,0 0 1 15,10 17-2-15,-10-17-6 0,18 2-3 0,-3-1-9 16,2-1-7-16,2 2-7 0,0-1-10 0,8-4-7 15,-3 2-8-15,3-1-9 0,0-2-6 0,3 2-7 0,-3-2-7 16,-1-1-23-16,-6 5-27 0,5-3-38 0,-5 1-39 16,-4 0-44-16,2-2-55 0,-3-1-191 15,3 4-398-15,1-4 177 0</inkml:trace>
          <inkml:trace contextRef="#ctx0" brushRef="#br0" timeOffset="122071.98">4527 12220 185 0,'-18'5'239'0,"5"1"-19"0,-1 1-20 0,2 0-16 16,5-2-16-16,-1 1-13 0,1 0-14 0,1 2-14 0,3 2-12 16,3-10-14-16,-7 12-3 0,7-12-10 15,3 16-6-15,-3-16-10 0,1 14-1 0,5-7-6 16,0 0 0-16,4 1-9 0,-1-5-8 0,2 7-2 0,5-3-3 16,-1-1-3-16,0-1-4 0,4 2-6 15,-1-1-2-15,3 1-4 0,5-1-1 0,-4 3-3 16,-3-6-3-16,-1 1 0 0,-1 3 1 0,1-1 1 0,1 1 0 15,-7-1 4-15,-2 1 5 0,1-2 7 0,-2 2 1 16,4 3 7-16,-10-3 8 0,0 0 1 16,-3-7 7-16,5 18-3 0,-5-18 6 0,-11 19-4 0,4-10-6 15,-5 5 0-15,-2-3-10 0,1 2-3 0,-8 1 5 16,0 0-11-16,0-1-6 0,0 2-3 0,3-6 4 16,1-1-9-16,2 2-15 0,0-3-26 0,-2 1-20 15,5 0-20-15,0 0-30 0,2-3-30 0,-2 1-31 16,5-4-31-16,7-2-17 0,0 0-65 0,0 0-165 15,0 0-466-15,0 0 206 0</inkml:trace>
          <inkml:trace contextRef="#ctx0" brushRef="#br0" timeOffset="121724.92">4534 12189 157 0,'18'-4'259'0,"2"-3"-20"0,4 1-14 16,1-1-21-16,3 0-20 0,-1 1-17 0,3 0-16 0,-3-1-14 15,1 2-14-15,1-1-13 0,-4 2-11 16,2 1-12-16,1 2-6 0,-12-3-15 0,1 1-21 15,-1 2-30-15,-1 1-30 0,-3 0-29 0,-12 0-36 0,18 1-27 16,-18-1-23-16,9 0-58 0,-9 0-110 16,0 0-323-16,0 0 144 0</inkml:trace>
          <inkml:trace contextRef="#ctx0" brushRef="#br0" timeOffset="122266.46">5171 12547 115 0,'0'0'293'0,"3"16"-9"0,2-2-19 0,-5-3-16 15,-2 5-23-15,-1 2-21 0,0 0-19 0,-3 2-16 0,-4 4-23 16,1 0-5-16,-3 1-16 0,-1-1-16 0,-1 2-22 16,1-5-27-16,-7 2-36 0,4 0-34 0,-2 1-45 15,-1-4-35-15,2 0-47 0,-2-1-46 16,0-5-189-16,5-3-401 0,-4 8 177 0</inkml:trace>
        </inkml:traceGroup>
        <inkml:traceGroup>
          <inkml:annotationXML>
            <emma:emma xmlns:emma="http://www.w3.org/2003/04/emma" version="1.0">
              <emma:interpretation id="{4B851F34-8554-42B3-B6D7-B897297D8AEF}" emma:medium="tactile" emma:mode="ink">
                <msink:context xmlns:msink="http://schemas.microsoft.com/ink/2010/main" type="inkWord" rotatedBoundingBox="7058,12799 11888,12624 11927,13714 7097,13889"/>
              </emma:interpretation>
            </emma:emma>
          </inkml:annotationXML>
          <inkml:trace contextRef="#ctx0" brushRef="#br0" timeOffset="125748.38">9742 12263 38 0,'0'0'226'0,"0"0"-20"0,0 0-2 15,0 0-3-15,0 0-1 0,0 0-4 0,15 26-4 16,-10-11-5-16,-2-1-9 0,3 1-8 0,0 9-7 16,0-6-8-16,-2 3-5 0,2 6-10 0,3-6-6 15,-4 3-9-15,3 0-10 0,-2 0-17 0,-1 2-6 16,1-1-8-16,-2-4-5 0,-1 0-8 0,0-1-7 15,-3-3-10-15,3-3-1 0,0 4-7 0,0-1-18 16,-3-4-20-16,0 1-23 0,0-3-23 0,0-11-31 16,0 19-33-16,-3-10-26 0,3-9-30 0,0 12-29 15,0-12-34-15,0 0-236 0,-6 10-495 0,6-10 220 16</inkml:trace>
          <inkml:trace contextRef="#ctx0" brushRef="#br0" timeOffset="126090.97">10142 12274 174 0,'-4'-9'253'0,"4"9"-23"0,0 0-19 0,0 0-10 0,0 0-12 15,0 0-11-15,-15 22-6 0,9-9-8 0,-3 0-5 16,3 2-15-16,-8 1-7 0,7-3-8 0,-5 5-10 15,3 0-2-15,-3 5-11 0,2-2-2 0,2-1-5 16,1-3-9-16,1 1-7 0,3-2-3 0,0 1 1 16,1 3-13-16,1-5-7 0,1-2 6 0,1 5-8 15,1-5 1-15,4 1 6 0,0 1 3 0,1-5-3 16,4 4-3-16,4-6 2 0,5 3-3 0,0-3-4 16,-1-3-4-16,10-2-5 0,-3 1 2 0,3-1-10 15,1-5-5-15,-2 4 9 0,-1-4-32 0,1 1 3 0,-4-3-16 16,-5 3-29-16,1-1-16 0,-2-3-24 15,-2 3-35-15,0-3-33 0,-2-1-40 0,-8 3-46 16,7-5-39-16,-10-1-279 0,3-2-586 0,-4 4 260 0</inkml:trace>
          <inkml:trace contextRef="#ctx0" brushRef="#br0" timeOffset="126319.58">10420 12434 292 0,'0'0'269'0,"0"0"-28"0,0 0-24 0,0 0-5 16,0 0-4-16,0 0-9 0,0 0-9 0,-3 32-11 16,3-32-1-16,3 26-14 0,-1-10-5 0,1 1-20 15,-3 0-5-15,5 2-10 0,-2 4-11 0,0-2-9 0,0-3-13 16,-2 9-9-16,1-6-7 0,1-4-7 16,-3 5-9-16,0 2-4 0,3-6-24 0,-3-1-26 0,4-2-29 15,-2-2-26-15,-1 1-26 0,2 0-25 0,-1-5-27 16,-2-9-29-16,7 15-32 15,1-11-46-15,-2 0-203 0,-6-4-475 0,26 1 210 0</inkml:trace>
          <inkml:trace contextRef="#ctx0" brushRef="#br0" timeOffset="126490.98">11050 12684 265 0,'3'15'277'0,"-3"-4"-6"0,0-11-15 16,-7 28-13-16,1-12-21 0,-2 7-22 0,-2 1-18 15,-6 0-18-15,2 0-9 0,-7 7-22 0,-6 0-8 16,1-1-16-16,-1 2-21 0,-6 1-42 0,0-2-47 16,-4 0-56-16,3-2-60 0,11-9-57 0,-10 4-225 15,10-8-430-15,0 1 190 0</inkml:trace>
          <inkml:trace contextRef="#ctx0" brushRef="#br0" timeOffset="124549.87">6208 12454 218 0,'0'0'221'0,"0"0"-23"16,0 0-11-16,0 0-5 0,0 0-5 0,0 0-9 15,0 0-4-15,13 25-11 0,-5-10-2 0,-2-9-11 16,0 6-5-16,1 1-9 0,5 0-9 0,-5-1-9 0,-1 0-14 16,2 3-4-16,1-5-8 0,0 5-11 0,-2-2-3 15,-1-1-9-15,2-3-6 0,-2 1-6 16,-3-3 1-16,0 0-7 0,-3-7-6 0,7 13-4 0,-1-8-2 15,-6-5-4-15,3 11-1 0,-3-11 1 0,0 0-2 16,4 7-1-16,-4-7-1 0,0 0-6 0,0 0-6 16,0 0-14-16,0 0-6 0,0 0-15 0,9-36-2 15,-9 22-5-15,6-3-7 0,2-3-4 0,4-2-2 16,-2-2-5-16,2 3 1 0,2-1 6 0,-8-1 6 16,-2 0-3-16,8 3 7 0,-2 3 5 0,1-1 4 15,-2 5 0-15,0-1 6 0,1 2 5 0,-4 0 8 16,2 4 0-16,1 2 5 0,-2-1 0 0,-7 7-4 15,15-3 6-15,-15 3 3 0,0 0 5 0,19 10 6 0,-11-4 4 16,-2 5 2-16,0 0 3 0,-3 3 0 16,4 2-2-16,-1 6 4 0,-1-6-6 0,1 2 4 15,-3-2-5-15,-3 3-1 0,5-2-1 0,0 5 1 0,-2-7-3 16,0 1 0-16,0-4-2 0,3-3 1 0,-3 0-6 16,1-1 2-16,-1 3-1 0,-3-11 0 0,3 12 0 15,-3-12 1-15,8 6-1 0,-8-6 2 0,12 2-2 16,-12-2-3-16,0 0-1 0,22-7 2 0,-12 5-9 15,-1-5 3-15,2-7-9 0,1 0-3 0,1 1-7 16,1 1 2-16,-5-4-5 0,4-5 0 0,-3 1 0 16,5 0 6-16,-1-2-4 0,-7 2 2 0,5 3 4 15,-4 3 1-15,1 2 1 0,-6 1 2 0,4 3 3 16,-4-2 1-16,-3 10 2 0,6-12-6 0,0 10 4 16,-6 2 1-16,0 0 6 0,0 0 5 0,0 0 6 15,0 0 2-15,18 14-1 0,-17-3 8 0,4 6-1 16,-2-3 7-16,0 3-5 0,3-1-1 0,-2 6 0 0,2-4-4 15,0 0-2-15,2-2-1 0,-2 7 3 0,0 0-5 16,1-6-1-16,5 4 1 0,-8-7-2 0,5-3 3 16,-1 2-6-16,-2-1-4 0,6-6-12 0,-8 1-6 15,5-1-13-15,2-2-7 0,-5 0-13 0,-6-4-4 16,19 3-8-16,-19-3-14 0,13-4-6 0,-1-2-7 16,-4-3-5-16,4-1-4 0,-2-2-5 0,-1-2-7 15,-1 3-2-15,3-9-4 0,0 3 0 0,-1-3 6 16,-1 4 9-16,5-8 8 0,-5 12 16 0,1-4 20 0,-1 2 21 15,1 3 12-15,-4 0 18 0,2 4 11 16,-2 0 8-16,-6 7 11 0,13-11 15 0,-7 10 1 16,-6 1 3-16,20-1 8 0,-20 1 8 0,13 2-1 0,-4 5 0 15,1-2 7-15,-1 6 2 0,5-1 0 0,-1-2-1 16,2 7 1-16,-1-7-4 0,2 3-1 0,-3 2 0 16,13-2 1-16,-13-1-7 0,10 1 0 0,-4-2-6 15,3-3-6-15,-5 3-3 0,2-5-2 0,8-3-2 16,-12 1-8-16,-2 0 0 0,1-2-2 15,-1-2-4-15,-1 0-3 0,-12 2 0 0,19-8-6 0,-11 2-1 16,4 1-13-16,-6-5-12 0,-6 10-6 0,1-14-10 16,2 3-6-16,-3 11-20 0,-3-22-2 0,-4 10-9 15,-2 0-3-15,1-1-2 0,-4 0 8 0,2 1 2 0,-2 1 5 16,-1 2 7-16,2-1 4 0,-1 2 3 16,-7 2 13-16,6 2 8 0,-1-2 8 0,-5 5 8 15,7-2 2-15,-2 6 8 0,-2-2 6 0,3 1-4 0,1 7 5 16,-2-3 1-16,1 3 2 0,1 2-4 15,4 0 5-15,2 2-4 0,3-1 0 0,-1-4 0 16,1 7 0-16,6-3-2 0,-3 3-2 0,0 0-3 0,4-6 7 16,5 5-3-16,-3-2 0 0,2-4-2 0,1 3-1 15,7-1-3-15,-8-8 3 0,7 3-4 0,4-2 2 16,-3 1-8-16,1-2-8 0,2-1-8 0,-2-2-13 16,2-2-10-16,-6 0-9 0,4 0-1 0,-2-8-3 15,-2 4-8-15,0-3-10 0,-4 1 0 0,2-3-3 16,2-2 3-16,-1-2 0 0,-4 2 13 0,-2-2-12 15,3 0 18-15,1 4 24 0,-7-3 19 0,7 1 19 16,-7 5 13-16,3-1 11 0,-6-1 8 0,6 4 4 16,-6 7 2-16,2-13-5 0,-2 13-4 0,6-7 2 0,-6 7 6 15,0 0-1-15,19 3-2 0,-19-3 6 0,11 10-1 16,-2-3 2-16,1 4 0 0,-1-1-2 16,4 5-4-16,-1-2-5 0,-1 0-5 0,2 0-6 0,-1 2 3 15,2-1-2-15,-1 4-3 0,0-4 0 0,-1-2-4 16,-3 1-4-16,2-3-7 0,-4-3-16 15,5 3-13-15,-4-6-11 0,-2 2-6 0,-6-6-5 0,10 7-11 16,-10-7-1-16,9 1 2 0,-9-1-1 0,0 0-3 16,13-10 1-16,-13 10-5 0,6-18-5 0,-3 8 1 15,0-1 1-15,5-3-12 0,-5-3 10 0,3 1-4 16,1-1 13-16,-1-6 2 0,6 8 3 0,-2-5 10 16,1-1 10-16,1 7 12 0,-2-3 18 0,-1 8 13 15,5-3 11-15,-4-1 8 0,2 4 0 0,-2 3 1 16,-1 2 1-16,-1 1 2 0,-8 3 1 0,19 0 4 15,-7 3 4-15,2 1 3 0,2 3 11 0,-3 3-2 0,5 1 3 16,3 2 3-16,2 1 4 0,-1 1-1 0,0 2 2 16,2-1-5-16,-1 0-5 0,-1-1-5 15,0 0-7-15,5 0-2 0,-4-1-4 0,-1 0-7 0,5-1 0 16,-6-2-2-16,-8-4-5 0,6 3-15 0,-5-3-23 16,-1-2-26-16,-1-2-28 0,-4 5-26 0,5-6-33 15,-7 2-31-15,-6-4-52 0,0 0-217 16,19-8-456-16,-19 8 202 0</inkml:trace>
          <inkml:trace contextRef="#ctx0" brushRef="#br0" timeOffset="124762.47">8636 12270 117 0,'0'0'291'15,"0"0"-8"-15,-23 6-14 0,17 2-13 0,-7 2-18 16,1 3-23-16,-1-2-21 0,-1 7-16 0,-5 3-18 15,5 2-15-15,-2-3-12 0,1 3-13 0,2-2-10 0,-1 3-9 16,2 0-13-16,2 0-10 0,-3 1-17 0,1-6-24 16,-2 1-19-16,7 2-24 0,-5-9-27 0,6 1-36 15,-2 0-32-15,-2 0-34 0,7-6-48 0,-3-2-61 16,6-6-144-16,-9 13-418 0,9-13 185 0</inkml:trace>
          <inkml:trace contextRef="#ctx0" brushRef="#br0" timeOffset="125405.01">9347 12144 113 0,'0'0'289'0,"0"0"-19"0,0 0-19 15,0 0-23-15,0 0-22 0,-12-14-13 0,12 14-19 16,-18 1-13-16,18-1-5 0,-19 8-15 0,6-3-8 16,-4 3-12-16,1-5-6 0,-4 5-8 0,4 1-12 15,0-2-9-15,1 3-15 0,-8 4 2 0,8-7-7 16,0 7-10-16,-4-4-6 0,3 6-5 0,5-6-5 15,-2 0-8-15,1 4 3 0,3-2-3 0,-2 0-3 16,5 0-5-16,1-3-1 0,0 0-1 0,5-9-1 16,-3 16-4-16,3-16 2 0,0 15-3 0,3-7 0 15,5 0-6-15,-3-4-2 0,4 2-3 0,2-5-4 0,4 4-1 16,0 0 0-16,3-5 1 0,-5 5-2 0,0-4 4 16,-2 0 0-16,1 3-8 0,0-2 4 0,-5-1-6 15,-7-1 4-15,17 10-2 0,-8-6 0 0,-9-4 0 16,4 9 2-16,-4-9 2 0,0 16 2 0,0-16-2 15,-4 17 7-15,-5-4-5 0,3 1 6 0,-5-2-3 16,2 1 1-16,-4 1 1 0,4 0-3 0,-2 0 2 16,1 1-2-16,0-2 0 0,-2 8 1 0,4-6-1 15,4 1-2-15,-4-1 2 0,5-4-3 0,0 2 0 16,3 0-8-16,0-13-3 0,6 22 0 0,0-8-2 16,0-3 3-16,2 2-1 0,5-3 3 0,-4 1-1 15,-2-4 0-15,7 4 2 0,-2-1-1 0,1 0-1 16,-7-4 2-16,8 5 1 0,-8-4 4 0,7 4-2 15,-7 0 5-15,1-1-5 0,-1 0 2 0,-3 1 2 16,0-2 3-16,0-1-3 0,2 3 1 0,-4 1-1 16,-1-12 2-16,0 19-2 0,0-11 2 0,2 4 0 15,-2-12 2-15,3 18-19 0,-3-9-20 0,0-9-22 16,0 20-24-16,3-10-26 0,0 0-21 0,3-3-35 0,-2 2-28 16,2-1-67-16,-6-8-145 0,12 8-436 0,0-1 192 15</inkml:trace>
        </inkml:traceGroup>
        <inkml:traceGroup>
          <inkml:annotationXML>
            <emma:emma xmlns:emma="http://www.w3.org/2003/04/emma" version="1.0">
              <emma:interpretation id="{208A6CA3-AFEE-44AE-9798-E36C275F4655}" emma:medium="tactile" emma:mode="ink">
                <msink:context xmlns:msink="http://schemas.microsoft.com/ink/2010/main" type="inkWord" rotatedBoundingBox="12892,12597 16027,12484 16054,13228 12919,13341"/>
              </emma:interpretation>
            </emma:emma>
          </inkml:annotationXML>
          <inkml:trace contextRef="#ctx0" brushRef="#br0" timeOffset="127269.8">12045 12163 297 0,'0'0'280'0,"0"0"-16"0,-4 26-12 0,4-12-10 15,0 3-11-15,3 1-12 0,0 4-13 0,3 0-16 16,0 4-18-16,1-1-8 0,0 0-7 0,1 3-19 16,2-1-11-16,2 1-10 0,-4-1-11 0,2-1-6 15,1-4-15-15,-4 4-3 0,2-1-14 0,-5 0-2 16,4-2-5-16,-4-2-5 0,-2-4-8 0,-2-4-19 15,0 3-21-15,-2-1-14 0,-2 1-11 0,2-2-21 16,-4-2-21-16,1-3-30 0,-7 5-27 0,3-6-26 16,0-1-25-16,-2-1-19 0,2-5-32 0,9-1-237 15,-24-1-492-15,24 1 218 0</inkml:trace>
          <inkml:trace contextRef="#ctx0" brushRef="#br0" timeOffset="127519.76">12087 12178 39 0,'7'-10'249'0,"2"0"-13"15,0-2-12-15,3 3-12 0,-1-4-15 0,2 4-9 0,2 4-12 16,0-3-10-16,1 1-9 0,2 4-11 0,2 1-8 16,5 2-11-16,-4 5-14 0,-3-1-11 0,-3 5-7 15,-1 0-12-15,0 4-2 0,-1 3-4 0,-1 3-7 16,-3-5-2-16,2 10-4 0,-8-3-1 0,1 0-6 15,-4-1 2-15,-1-4-6 0,-4 7-8 0,-1-7-2 16,-3 0-8-16,-6 2-1 0,0-1-2 0,2-2 0 0,-3 1-3 16,2-2-20-16,1-3-18 0,1 3-20 15,0-5-26-15,1 0-27 0,2-2-29 0,2 0-25 16,0-1-25-16,7-6-28 0,0 0-75 0,0 0-147 0,0 0-444 16,0 0 196-16</inkml:trace>
          <inkml:trace contextRef="#ctx0" brushRef="#br0" timeOffset="127765.97">12922 12082 197 0,'-19'-3'276'0,"19"3"-16"16,-21 6-22-16,7-1-19 0,5 2-22 0,-1 1-9 15,-3 4-11-15,1 2-12 0,1-1-13 0,1 2-10 16,1 2-12-16,-2 0-12 0,5 0-5 0,-1 5-11 15,4-4-7-15,-3-2-10 0,3 5-5 0,1-4-3 16,4-1-11-16,1 2-8 0,-2-2-7 0,5-2 1 16,-3-1-2-16,3 1-15 0,5 1 2 0,-2-5-5 15,3 1-23-15,0 1-33 0,-3-3-35 0,3-2-41 16,1 0-52-16,2-5-55 0,-2-2-270 0,5 0-516 0,-3-3 228 16</inkml:trace>
          <inkml:trace contextRef="#ctx0" brushRef="#br0" timeOffset="128251.61">13386 12155 165 0,'14'-3'220'0,"2"3"-17"16,1 0-24-16,0-5-17 0,3 4-11 0,-4-1-16 15,7-1-10-15,-5 1-18 0,1 0-8 0,3 2-12 16,-4-1-7-16,0 1-6 0,-3-2-12 0,1-1-8 15,-16 3-16-15,17-1-20 0,-17 1-14 0,16 0-17 16,-16 0-11-16,0 0-16 0,0 0 0 0,0 0-1 0,0 0 4 16,0 0-1-16,0 0 5 0,0 0 5 15,-49 11 10-15,33-6 11 0,-5-3 13 0,-3 4 23 16,1-1 15-16,-3 2 15 0,2-1 11 0,1-1 4 0,4 1 12 16,-6 0 5-16,5 1 2 0,2-2 2 0,3 2-9 15,-2-1-3-15,3 1-6 0,-1 3-6 0,6-3-6 16,-1 0-8-16,1 3-1 0,3-3-7 0,1 4-5 15,-1-4-6-15,6-7 1 0,-2 14-5 0,2-3-6 16,0-11 2-16,2 17-3 0,4-8-3 16,5-1-2-16,2 0 2 0,1 3-3 0,1 2-1 0,6-2-1 15,-5 0 0-15,0-3-3 0,5 4 1 0,-1-2-5 16,-2-2 7-16,-1 2-3 0,1-3-2 0,-3 2-2 16,-1-4 2-16,-1 1-2 0,-5 2-1 0,-1 0-4 0,-1-2 1 15,-6-6 3-15,6 14 7 0,-6-14-3 16,-3 12 3-16,3-12-3 0,-9 9 2 0,-1-3-2 0,1-1-3 15,-3 0-2-15,1 0-7 0,-1-4-11 0,0 2-14 16,12-3-18-16,-21 4-13 0,21-4-19 16,-19-2-23-16,19 2-20 0,-15-3-17 0,15 3-22 15,-10-11-26-15,10 11-31 0,1-17-195 0,-1 17-439 0,12-27 193 16</inkml:trace>
          <inkml:trace contextRef="#ctx0" brushRef="#br0" timeOffset="128503.43">14005 11974 47 0,'0'0'267'0,"0"0"-30"0,12-4-14 15,-12 4-16-15,0 0-10 0,18 10-12 0,-11 3-1 16,2-1-11-16,1 1-10 0,-1 5-10 0,5 3-8 0,-4 1-7 16,1 1 2-16,1 3-12 0,0-2-3 15,0 2-6-15,-4-1-11 0,0 0-6 0,-2 2-7 16,0-2-7-16,-2-3-2 0,-2 2-11 0,-2-3-6 0,-5 2-7 15,4 0-1-15,-5-5-9 0,-2-2-2 0,-1 7-7 16,-1-1-1-16,1-8-26 0,-7 7-26 16,2-3-24-16,1-5-28 0,2 1-35 0,-5-3-44 0,3 3-40 15,-1-6-48-15,1 1-71 0,-1-1-155 0,7-5-492 16,7-3 218-16</inkml:trace>
          <inkml:trace contextRef="#ctx0" brushRef="#br0" timeOffset="128752.77">14606 12340 208 0,'21'-1'292'0,"6"-5"-15"0,-1 4-20 0,4 0-20 0,10-3-19 16,1 3-24-16,-2 0-10 0,1 2-20 0,0-4-17 15,-7 4-14-15,9-1-12 0,-11-1-15 16,-4 2-12-16,0-1-14 0,-1-2-29 0,-9 3-32 0,1 0-28 15,0 3-30-15,-9-6-28 0,3 2-45 0,-12 1-47 16,13-6-241-16,-13 6-432 0,0-11 191 0</inkml:trace>
          <inkml:trace contextRef="#ctx0" brushRef="#br0" timeOffset="128913.92">14891 12152 73 0,'0'0'273'0,"-12"13"-21"0,10-2-11 16,-2-1-13-16,2 5-17 0,1 2-11 0,1-3-12 16,-3 4-16-16,6-3-13 0,-3 1-15 0,1 1-11 15,-1 7-14-15,3-7-16 0,-4 1-7 0,2 0-8 16,-2 0-9-16,-1 6-16 0,-4 0-27 0,-3 0-31 0,-3-5-41 16,1 2-49-16,-4-1-44 0,-3-3-56 15,-2 1-220-15,1-1-439 0,0-2 194 0</inkml:trace>
        </inkml:traceGroup>
        <inkml:traceGroup>
          <inkml:annotationXML>
            <emma:emma xmlns:emma="http://www.w3.org/2003/04/emma" version="1.0">
              <emma:interpretation id="{9B0C2D47-27D9-47C9-88C1-1D3CB6570894}" emma:medium="tactile" emma:mode="ink">
                <msink:context xmlns:msink="http://schemas.microsoft.com/ink/2010/main" type="inkWord" rotatedBoundingBox="16496,12251 20482,12108 20518,13112 16532,13256"/>
              </emma:interpretation>
            </emma:emma>
          </inkml:annotationXML>
          <inkml:trace contextRef="#ctx0" brushRef="#br0" timeOffset="129573.89">15654 12130 283 0,'0'0'287'0,"0"0"-28"0,0 0-19 16,0 0-11-16,0 0-12 0,0 0-9 0,20 22-15 16,-8-11-12-16,-3 2-14 0,2 0-6 0,4 5-13 15,-1 2-18-15,4 2-7 0,-8-4-15 16,5 4-7-16,-2 1-11 0,-2 1-4 0,-1-2-8 0,-2-5-11 16,-1 0-11-16,1-3-3 0,-2-1-2 0,-2-2-6 15,-1 0-3-15,2-4-5 0,-4 2-5 0,-1-9 1 16,5 11 3-16,-5-11-9 0,0 0 1 0,0 0-4 15,0 0-2-15,-8 11-1 0,8-11-3 0,0 0-4 16,0 0 9-16,0 0-5 0,-24-29-5 0,20 16-4 16,1-1 3-16,1-3 6 0,2-4-17 0,2-4-13 15,1-2 6-15,3 2-2 0,4-1-2 0,2 0-7 16,5-6 6-16,0-2-2 0,-2 10 4 0,0 2-1 16,3-1 6-16,0 6-1 0,1 2-6 0,2 1-11 0,-1 7-9 15,-2-4-12-15,1 4-16 0,-1 4-18 0,1-1-24 16,-1 4-26-16,-3 3-26 0,0-1-36 15,3 0-36-15,-2-1-250 0,1 1-514 0,-1 4 228 0</inkml:trace>
          <inkml:trace contextRef="#ctx0" brushRef="#br0" timeOffset="129841.4">16703 11856 70 0,'0'0'290'0,"0"0"-23"16,0 0-17-16,-14-12-23 0,14 12-11 0,-21 7-8 0,5 1-12 16,1 5-11-16,-1 5-12 0,-7 0-15 15,8 5-9-15,0 0-8 0,-2 8-8 0,-3 0-9 16,11-5-6-16,-3 7-10 0,5-4-11 0,-1-3-11 0,4 2-8 16,2-1-7-16,1-2-5 0,2 3-6 0,2-3 2 15,2 3-15-15,2-4-3 0,1-6-1 0,4 4-5 16,0-2-18-16,0-6-23 0,1 3-25 0,0-4-34 15,1-1-41-15,1-2-48 0,-2-3-56 0,2-1-84 16,3-3-189-16,-3-1-520 0,1-2 230 0</inkml:trace>
          <inkml:trace contextRef="#ctx0" brushRef="#br0" timeOffset="130447.99">17040 11977 86 0,'-17'7'232'15,"17"-7"-15"-15,-13 3-15 0,5 3-18 16,3-1-9-16,0 2-15 0,5-7-9 0,-10 13-13 0,5-5-11 16,2 1-11-16,3-9-12 0,-1 16-10 0,1-16-3 15,0 17-1-15,3-7-8 0,1 0-3 0,2 2-2 16,3 0-3-16,1-3-5 0,-1 4-5 0,5-1-2 15,-1-3-6-15,7 8-4 0,-7-4 3 0,8 2-9 16,-3-1-4-16,-2 3 0 0,-2-5-2 0,-2 0-4 16,1-1-2-16,0 3-6 0,-2-7 0 0,-4 4-1 15,-4-2-4-15,2-1-1 0,-4 1 5 0,-1-9-4 16,3 14 4-16,-3-14-1 0,-6 15 0 0,6-15-6 16,-18 11 2-16,6-6-2 0,-2-3-6 0,-1 4-9 0,-2-2-22 15,2 1-17-15,0-5-23 0,-1 3-25 16,1 0-24-16,6-2-23 0,9-1-32 0,-18-1-33 15,18 1-246-15,-13-7-476 0,13 7 211 0</inkml:trace>
          <inkml:trace contextRef="#ctx0" brushRef="#br0" timeOffset="130201.99">17062 11925 100 0,'12'-5'274'0,"-3"-1"-18"16,1 5-11-16,2 0-14 0,-12 1-19 0,27-4-15 15,-12 4-18-15,3 0-18 0,-2-1-17 0,2-1-13 16,-1 2-13-16,1 0-12 0,0 0-12 0,-5 0-3 16,3 0-12-16,-4 2-20 0,-12-2-29 0,20 0-29 15,-20 0-26-15,15 1-34 0,-15-1-32 16,10 2-46-16,-10-2-28 0,0 0-208 0,0 0-402 0,0 0 178 16</inkml:trace>
          <inkml:trace contextRef="#ctx0" brushRef="#br0" timeOffset="130627.37">17587 12110 239 0,'14'-6'285'0,"2"2"-23"0,0-1-23 15,2 0-23-15,0 3-22 0,-1-2-21 0,3-1-18 16,6 4-15-16,-7 1-12 0,1-3-18 0,5 2-21 16,-9 2-36-16,2 2-37 0,2 1-42 0,-4-1-35 15,2-3-54-15,-3 3-62 0,-3-3-143 0,0 0-347 16,-12 0 153-16</inkml:trace>
          <inkml:trace contextRef="#ctx0" brushRef="#br0" timeOffset="130870.92">18267 11816 238 0,'15'-3'246'0,"4"2"-13"15,-1 1-13-15,2-4-14 0,-2 4-19 0,7 0-14 16,0-3-13-16,4 3-18 0,-7 1-8 0,0-2-15 15,-1 1-12-15,-1 1-13 0,-1 1-8 0,0-1-10 16,-4 2-16-16,2-2-24 0,-8 2-28 0,3-2-44 16,-12-1-28-16,13 2-38 0,-4 2-35 0,-9-4-54 15,0 0-142-15,0 0-360 0,0 0 159 0</inkml:trace>
          <inkml:trace contextRef="#ctx0" brushRef="#br0" timeOffset="131254.67">18227 11921 24 0,'-11'2'240'0,"3"0"-22"16,8-2-17-16,-15 11-19 0,9-5-14 0,-3 1-15 0,4-1-10 15,5-6-11-15,-9 14-6 0,9-14-10 0,-1 15-5 16,1-15-5-16,1 14-9 0,-1-14-8 0,9 19-5 16,-6-12-10-16,5 2-7 0,2 1 2 0,-1-2-8 15,3 4-5-15,3-1-6 0,-2 0-4 0,4-1 2 16,-2-1-9-16,3 2 1 0,-4-2-3 0,6 6-1 15,-5-6-3-15,-2 2-2 0,2-2 2 0,0 0 1 16,-5 0 1-16,2 1-2 0,0 1-3 0,-4 0 1 16,-1-8-6-16,-1 4 1 0,-3 0-2 0,-3-7-2 15,6 15 4-15,-6-15 2 0,0 10-3 0,0-10 0 16,0 0-5-16,-13 16 0 0,5-10-1 0,-1-1-2 16,-1-1-15-16,-5-1-23 0,0 3-27 0,-1-2-26 0,2-1-28 15,-1-2-26-15,0 0-30 0,3-1-44 16,12 0-235-16,-19-1-473 0,19 1 210 0</inkml:trace>
          <inkml:trace contextRef="#ctx0" brushRef="#br0" timeOffset="131497.97">18947 11701 50 0,'0'0'285'0,"0"-14"-23"0,0 14-31 15,0 0-22-15,0 0-16 0,0 0-12 0,0 0-3 16,0 0-2-16,12 34-11 0,-6-18-10 0,2 0-5 16,-2 9 0-16,5 2-5 0,-2 0-9 0,5 7-6 15,-4-2-10-15,4 2-10 0,-2 3 0 0,-3-2-8 16,-3-7-11-16,1 6-5 0,-5-5-9 0,2-4-7 15,-4-1-12-15,0 2 3 0,-4-2-4 0,1 0-10 16,-8-3 0-16,1 0-25 0,-4 0-25 0,1-2-24 16,-5-3-29-16,-1 1-46 0,-1-3-45 0,7-4-51 15,-1 1-52-15,-5-4-263 0,2-2-554 0,3 0 246 16</inkml:trace>
          <inkml:trace contextRef="#ctx0" brushRef="#br0" timeOffset="132451.25">19444 11565 206 0,'0'0'207'0,"0"0"-14"0,-8-6-9 0,8 6-18 16,0 0-9-16,0 0-16 0,0 0-13 0,0 0-10 16,0 0-12-16,0 0-11 0,0 0 0 0,0 0-9 15,0 0-3-15,0 0-2 0,35 12-4 0,-23-7 2 16,-2 1-11-16,5-2-4 0,-2 1-6 0,-1 0-4 16,-3 1-6-16,3 1-7 0,0 1-2 0,-3 0-5 15,3 0 0-15,-5-3-7 0,1 4 1 0,-2-1 0 0,1-1-3 16,-1 0-2-16,-1 1 0 0,-2-1-5 15,-3-7 3-15,1 17 5 0,-1-17 0 0,-4 18 3 16,-1-11-3-16,-2 4 6 0,-5 2-4 0,4-2-1 0,-3-4-4 16,-3 3 2-16,1 0-2 0,-1 1-4 0,-2-2-1 15,1 2-1-15,0 0 1 0,-1-4-2 0,2 3-5 16,-2-1 5-16,2 1-3 0,1 0-1 0,1-3-3 16,3 0-1-16,2 3-2 0,-1-3 2 0,2-2-2 15,6-5 1-15,-10 13-3 0,10-13 2 0,-3 13-5 16,3-13 4-16,0 14 1 0,0-14-3 0,9 11 3 15,-2-4 1-15,1 1-2 0,1-1-1 0,-2-1-1 16,2-4 2-16,1 3-4 0,-1 1 1 0,5 1 0 16,-4-1 1-16,-1-1 0 0,2-1-1 0,-4 3 0 15,1-4 3-15,1 4-3 0,1 0 2 0,-4 0 2 16,0-1-4-16,-2 1 1 0,-4-7 7 0,9 15-3 16,-7-5 3-16,-2-10-1 0,1 18 0 0,-2-4 2 0,1-14 0 15,-6 21 0-15,1-6 1 0,2-2-1 0,-1 0-3 16,1 2-1-16,-2-1 1 0,1-1-2 0,1 1 1 15,1 1-2-15,0 1 1 0,2-1 0 0,0-1 3 16,0-1-5-16,4 2 4 0,-1-1-4 0,1 3 2 16,2-4-3-16,2 2 0 0,-2-1-1 0,1-3 1 15,1 2 0-15,-2-6 3 0,0 0 3 0,1 6-7 16,-1-2-1-16,-1-5-2 0,-2 1 0 0,1 2-10 16,-4-9-10-16,3 10-3 0,-3-10-8 0,4 8-6 15,-4-8-15-15,0 0-12 0,-1 17-19 0,1-17-18 16,-9 10-20-16,9-10-22 0,-4 11-26 0,4-11-19 15,-6 4-49-15,6-4-145 0,0 0-416 0,-8 10 185 16</inkml:trace>
        </inkml:traceGroup>
        <inkml:traceGroup>
          <inkml:annotationXML>
            <emma:emma xmlns:emma="http://www.w3.org/2003/04/emma" version="1.0">
              <emma:interpretation id="{17411E34-D025-4E11-B0D5-810F6CBCD261}" emma:medium="tactile" emma:mode="ink">
                <msink:context xmlns:msink="http://schemas.microsoft.com/ink/2010/main" type="inkWord" rotatedBoundingBox="21093,12085 22905,12020 22936,12882 21124,12948"/>
              </emma:interpretation>
            </emma:emma>
          </inkml:annotationXML>
          <inkml:trace contextRef="#ctx0" brushRef="#br0" timeOffset="133175.49">20246 11813 122 0,'0'-12'232'15,"0"12"-1"-15,0 0-21 0,0 0-15 0,0 0-14 16,0 0-7-16,0 0-15 0,18-8-4 0,-18 8-12 16,12 0-5-16,-12 0-9 0,0 0-1 0,21 1-5 15,-21-1-3-15,22 1-6 0,-10-1-5 0,3 0-5 16,2 0-1-16,-3 0-9 0,4 0-1 0,0 0-8 16,0-1-9-16,2 1-3 0,-3 0-6 0,3 1-4 15,1-2-18-15,-2 1 5 0,0 1-5 0,-2 3-5 16,1-8 0-16,-2 3-1 0,1 1-6 0,-2-1 10 15,-4 2-15-15,-11-1-3 0,20-1 0 0,-20 1 1 16,15 0-13-16,-15 0 10 0,18 0 5 0,-18 0-15 16,10 0-2-16,-10 0 0 0,0 0-5 0,18-1 2 15,-18 1-7-15,0 0-23 0,9 1-16 0,-9-1-24 16,0 0-17-16,0 0-18 0,0 0-25 0,4 8-25 16,-4-8-22-16,0 0-37 0,0 0-35 0,0 0-225 15,-25 15-503-15,16-12 223 0</inkml:trace>
          <inkml:trace contextRef="#ctx0" brushRef="#br0" timeOffset="133441.51">20309 12015 129 0,'18'0'230'0,"-6"1"-11"0,4-2-10 16,1 1-10-16,2-4-8 0,0 4-12 16,1 0-11-16,5 0-10 0,-3 0-13 0,5 0-12 0,0 0-6 15,0 0-14-15,-8 4-7 0,1-4-12 16,-1 0-14-16,0 1-2 0,-2-1-9 0,-4 1-6 0,2 0-8 16,-4 3-4-16,-11-4-14 0,21 0-17 0,-11 2-21 15,-10-2-27-15,15 5-30 0,-9-1-28 0,-6-4-29 16,10 7-43-16,-10-7-67 0,0 0-139 0,3 7-394 15,-3-7 175-15</inkml:trace>
          <inkml:trace contextRef="#ctx0" brushRef="#br0" timeOffset="139708.37">21257 11536 123 0,'0'0'159'16,"0"0"-5"-16,0 0 4 0,9-13-6 0,-9 13 1 15,6-6-1-15,-6 6-4 0,6-11 2 0,-6 11 3 16,0 0 2-16,0 0 0 0,2-14 2 0,-2 14-4 16,0 0-6-16,0 0-13 0,0 0-16 0,0 0-14 15,0 0-12-15,0 0-13 0,0 0-6 0,0 0-8 16,0 0-6-16,0 0-6 0,-14 35 1 0,8-18-2 16,3-1-3-16,0 7-3 0,0 1-7 0,-1 0 2 15,2 0-4-15,2 0-1 0,0 1-3 0,2-3-7 0,-1 2-2 16,2 0-2-16,0-3-3 0,3 3 0 15,-4-2 0-15,2-4-3 0,2-3 1 0,0 0-5 16,-3-1 3-16,2 1-14 0,1-4-18 0,0 3-22 0,-3-5-26 16,1-1-26-16,-4-8-16 0,3 14-26 0,0-8-14 15,-3-6-20-15,3 11-16 0,-3-11-33 0,0 0-194 16,0 0-444-16,0 0 196 0</inkml:trace>
          <inkml:trace contextRef="#ctx0" brushRef="#br0" timeOffset="139994.97">21657 11585 244 0,'3'-10'240'0,"-3"10"-20"0,0 0-24 15,0 0-22-15,0 0-15 0,0 0-17 0,0 0 1 16,0 0-6-16,0 0 3 0,0 0-10 0,-13 32-3 0,8-19-6 15,-4 0-5-15,2 1-8 0,-1 1-11 0,1-3-6 16,-1 4-7-16,1 0-11 0,-2-2-3 0,2 2-6 16,-1-2 0-16,2 0-1 0,0 3-5 0,0-3-7 15,2 0 0-15,-1 0-13 0,1-1 4 0,1-2-1 16,3-11-3-16,-2 20 1 0,-1-11-2 0,3-9-4 16,3 14 13-16,0-4 6 0,5-5 1 0,-1 2 0 15,8 1-3-15,0-4-8 0,4 1 0 0,7-2-3 16,2 4-5-16,3-4 1 0,-2-2-6 0,4-1-5 15,-4 0 2-15,3 1-5 0,-1-2-12 0,-3 0-20 16,1-2-20-16,-2-1-19 0,-8 0-19 0,0 1-33 16,1-4-30-16,-5 0-30 0,1 1-42 0,-3-2-26 0,-4-3-270 15,-3 0-541-15,2 0 240 0</inkml:trace>
          <inkml:trace contextRef="#ctx0" brushRef="#br0" timeOffset="140198.94">22054 11652 140 0,'0'0'252'0,"0"0"-19"0,0 0-11 0,0 0-10 15,-24 14-10-15,16-3-8 0,0 2-8 0,-3 2-11 16,-1 6-15-16,3 0-11 0,-3 6-11 0,0 5-13 16,2 2-13-16,-7 0-13 0,4 2-11 0,-2 1-1 15,2 3-14-15,1 2-4 0,0-1-31 0,3 1-39 16,0-2-35-16,-1-3-43 0,4 1-48 0,3-9-56 15,-2-3-239-15,5 0-456 0,0 2 202 0</inkml:trace>
        </inkml:traceGroup>
      </inkml:traceGroup>
      <inkml:traceGroup>
        <inkml:annotationXML>
          <emma:emma xmlns:emma="http://www.w3.org/2003/04/emma" version="1.0">
            <emma:interpretation id="{A38AF1CF-378A-4F2E-9779-A014E1C8D3E5}" emma:medium="tactile" emma:mode="ink">
              <msink:context xmlns:msink="http://schemas.microsoft.com/ink/2010/main" type="line" rotatedBoundingBox="13507,13505 14877,13996 14605,14754 13235,14263"/>
            </emma:interpretation>
          </emma:emma>
        </inkml:annotationXML>
        <inkml:traceGroup>
          <inkml:annotationXML>
            <emma:emma xmlns:emma="http://www.w3.org/2003/04/emma" version="1.0">
              <emma:interpretation id="{5897997A-E43D-4CA0-AE04-DCA4501D5E9C}" emma:medium="tactile" emma:mode="ink">
                <msink:context xmlns:msink="http://schemas.microsoft.com/ink/2010/main" type="inkWord" rotatedBoundingBox="13507,13505 14877,13996 14605,14754 13235,14263"/>
              </emma:interpretation>
            </emma:emma>
          </inkml:annotationXML>
          <inkml:trace contextRef="#ctx0" brushRef="#br0" timeOffset="137630.04">12516 13322 15 0,'12'3'148'0,"3"-3"-13"15,0 0-10-15,3 1-14 0,7-2-7 0,-8 2-5 16,1 0-11-16,7-2-1 0,-4 1-12 0,4 1-1 15,-1-2-10-15,3 1 1 0,-2-1-2 0,2-2-8 0,5 1-1 16,-1 2-4-16,-3-3-4 0,5 0 2 0,-3 2-3 16,12-3-6-16,-2 2-1 0,-10 2-6 15,1-1 0-15,0 1 3 0,2-3-8 0,-3 3-2 0,1 0-4 16,-1 0-1-16,0-3 0 0,-3 5-2 0,1-4-5 16,-1 2 0-16,0-1 0 0,-6 1-5 0,-2 0 3 15,-1-3-5-15,1 3 0 0,-4 0-1 0,2 0-1 16,-4 0 5-16,-2-1-4 0,-11 1 2 0,22 0-5 15,-22 0 0-15,21 0-3 0,-14-2-4 0,-7 2-9 16,14 2-3-16,-14-2-9 0,0 0-10 0,15 0 3 16,-15 0-1-16,0 0-13 0,0 0-5 0,7 4-7 15,-7-4-16-15,0 0-12 0,0 0-29 0,0 0-111 16,0 0-246-16,0 0 110 0</inkml:trace>
          <inkml:trace contextRef="#ctx0" brushRef="#br0" timeOffset="137958.94">12880 13474 114 0,'0'0'213'15,"8"7"-11"-15,-5-1-12 0,-3-6-6 0,6 14-3 16,-6 1-6-16,3-2-13 0,-3 1-4 0,0 4-14 16,-3-1-7-16,3 1-6 0,-2 4-10 0,2-4-10 15,-4 2-6-15,2 3-11 0,-1 0-7 16,-1-7-9-16,2 1-6 0,-1 0-6 0,3-3-4 0,-3-1-8 16,3-2-6-16,-1-2-6 0,1-9-4 0,-3 22 2 15,3-22-6-15,0 16-6 0,0-16-15 0,0 14-20 16,0-14-18-16,0 14-21 0,0-14-23 0,4 10-22 15,-4-10-26-15,3 8-30 0,-3-8-32 0,6 6-222 16,-6-6-434-16,0 0 192 0</inkml:trace>
          <inkml:trace contextRef="#ctx0" brushRef="#br0" timeOffset="138446.94">13281 13548 107 0,'6'-5'230'16,"-6"5"-13"-16,17-7-19 0,-10 1-16 0,2 1-13 15,2-1-12-15,-2 5-13 0,3-1-15 0,-1-2-10 16,4 1-11-16,-3 1-5 0,2 2-12 0,1-1-6 16,-15 1-10-16,25 3-7 0,-16 0-8 0,1 1-3 0,-1-1-8 15,0 3 0-15,0 1-8 0,-1 2-4 0,-2-1 1 16,0 4 0-16,1 2-5 0,-7 0-2 15,2 2 1-15,-2 1 1 0,-2-3-3 0,-4 2-3 0,0 0-2 16,-7 7-4-16,-2 0 3 0,-2-2-1 0,1-1-7 16,-6 2 5-16,4-4-6 0,-2 0-1 15,-3-3 0-15,3-2 1 0,-1 4-6 0,0-4-2 16,3-5 2-16,4 5-1 0,-4-4 0 0,7-3 1 0,-2 0-3 16,1-3 3-16,0 2-1 0,12-5-2 0,-16 6-1 15,16-6 2-15,-14 0 1 0,14 0-6 16,0 0-5-16,-15-7-2 0,15 7-4 0,0 0-5 0,0 0 1 15,0 0-5-15,17-24 2 0,-4 14 3 0,0 2-2 16,4 0 3-16,2 3-2 0,7-2 2 0,0 0-3 16,4-4 8-16,-3 5 1 0,3 2-5 0,1-3 9 15,1 7 3-15,-3 0 5 0,3 0 3 0,-4-2-1 16,3 7 0-16,-1-2-2 0,-3 5-1 0,1-5 2 16,-10 2-4-16,8 1 0 0,-3 1 4 0,-3 0-5 15,-4-2-7-15,1 3-15 0,-2-1-21 0,-2 0-20 16,-4-3-26-16,0 1-28 0,0 1-48 0,-2-3-59 15,-7-3-144-15,15 6-396 0,-6-4 176 0</inkml:trace>
        </inkml:traceGroup>
      </inkml:traceGroup>
    </inkml:traceGroup>
  </inkml:traceGroup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44:46.09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D992B28-19BC-466C-84D6-52BC3B753E40}" emma:medium="tactile" emma:mode="ink">
          <msink:context xmlns:msink="http://schemas.microsoft.com/ink/2010/main" type="writingRegion" rotatedBoundingBox="19243,1509 19245,3741 19124,3742 19123,1510">
            <msink:destinationLink direction="with" ref="{6CCBE808-52B2-432F-9737-0B8D1A60A2DC}"/>
          </msink:context>
        </emma:interpretation>
      </emma:emma>
    </inkml:annotationXML>
    <inkml:traceGroup>
      <inkml:annotationXML>
        <emma:emma xmlns:emma="http://www.w3.org/2003/04/emma" version="1.0">
          <emma:interpretation id="{1AC0B2DB-9DB9-424E-A49D-FDDE5D39DF93}" emma:medium="tactile" emma:mode="ink">
            <msink:context xmlns:msink="http://schemas.microsoft.com/ink/2010/main" type="paragraph" rotatedBoundingBox="19243,1509 19245,3741 19124,3742 19123,151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96194F7-D0B8-4487-8647-2B92BBEA6C6B}" emma:medium="tactile" emma:mode="ink">
              <msink:context xmlns:msink="http://schemas.microsoft.com/ink/2010/main" type="line" rotatedBoundingBox="19243,1509 19245,3741 19124,3742 19123,1510"/>
            </emma:interpretation>
          </emma:emma>
        </inkml:annotationXML>
        <inkml:traceGroup>
          <inkml:annotationXML>
            <emma:emma xmlns:emma="http://www.w3.org/2003/04/emma" version="1.0">
              <emma:interpretation id="{E76EE5CF-9CA1-4D45-9DAB-484C0304668D}" emma:medium="tactile" emma:mode="ink">
                <msink:context xmlns:msink="http://schemas.microsoft.com/ink/2010/main" type="inkWord" rotatedBoundingBox="19243,1509 19245,3741 19124,3742 19123,1510"/>
              </emma:interpretation>
            </emma:emma>
          </inkml:annotationXML>
          <inkml:trace contextRef="#ctx0" brushRef="#br0">-28 228 165 0,'0'0'169'15,"0"0"-7"-15,5 11-11 0,-5-11-12 0,0 0-2 0,0 0-10 16,0 0-12-16,3 10-11 0,-3-10-7 0,3 8-8 16,-3-8-9-16,0 0-10 0,0 0-5 0,0 17-4 15,0-17-7-15,0 13-6 0,0-13-5 16,-5 13-5-16,2-3-10 0,3-10-19 0,-4 16-20 0,-2-8-20 15,3 4-16-15,-3-2-32 0,1-1-25 16,5-9-8-16,-7 17-150 0,1-8-282 0,0-1 125 0</inkml:trace>
          <inkml:trace contextRef="#ctx0" brushRef="#br0" timeOffset="203.91">-111 622 121 0,'0'0'163'0,"4"11"-20"0,-4-11-7 0,0 0-13 16,0 0-10-16,11 8-12 0,-11-8-11 0,3 6-10 15,-3-6-4-15,0 0-12 0,4 11-3 0,-4-11-8 16,0 11-11-16,0-11-16 0,2 13-15 0,-2-13-33 16,0 12-22-16,0-12-26 0,0 0-21 0,-3 19-105 15,3-19-213-15,-5 13 94 0</inkml:trace>
          <inkml:trace contextRef="#ctx0" brushRef="#br0" timeOffset="405.8">-50 934 81 0,'0'0'167'0,"0"0"-15"0,0 0-14 16,1 14-11-16,-1-14-13 0,0 0-16 0,2 12-4 15,-2-12-13-15,0 0 0 0,0 15-12 16,0-15-14-16,-2 15-17 0,2-15-13 0,-6 15-12 0,6-6-37 16,0-9-24-16,-6 17-17 0,5-8-36 0,-4-1-82 15,2 3-197-15,3-11 87 0</inkml:trace>
          <inkml:trace contextRef="#ctx0" brushRef="#br0" timeOffset="587.98">-98 1320 44 0,'-3'12'155'0,"3"-12"-15"0,0 0-13 0,-1 13-8 16,1-13-19-16,0 0-5 0,1 13-11 0,-1-13-7 16,0 0-19-16,3 16-18 0,-3-16-33 0,0 10-14 15,0-10-29-15,2 13-25 0,-2-13-96 0,-2 14-171 16,2-14 76-16</inkml:trace>
          <inkml:trace contextRef="#ctx0" brushRef="#br0" timeOffset="780.8">-50 1652 36 0,'0'0'172'16,"0"0"-18"-16,1 14-12 0,-1-14-16 0,5 8-10 15,-5-8-15-15,1 13-4 0,-1-13-10 0,0 15-13 0,0-15-17 16,0 14-11-16,0-14-22 0,-4 19-20 16,4-19-24-16,-2 18-14 0,2-11-19 0,0-7-18 15,-1 18-33-15,1-7-55 0,0-11-173 0,-6 19 76 16</inkml:trace>
          <inkml:trace contextRef="#ctx0" brushRef="#br0" timeOffset="957.95">-50 1991 125 0,'0'0'175'16,"0"9"-3"-16,0-9-7 0,3 15-10 0,1-8-13 16,-4-7-12-16,5 14-8 0,-4-3-10 0,2-3-10 15,0 3-13-15,0-2-9 0,2 1-6 0,-5-10-4 16,1 23-7-16,4-11-9 0,-4-1-7 0,1 0-7 16,1 0-20-16,-3-11-22 0,-3 19-29 0,1-8-39 15,2-11-38-15,0 16-55 0,-1-7-98 0,1-9-282 16,-3 13 124-16</inkml:trace>
          <inkml:trace contextRef="#ctx0" brushRef="#br0" timeOffset="-229.05">9-4 174 0,'0'0'170'0,"0"0"-3"15,0 0-8-15,0 0-5 0,0 0-9 0,-7-7-6 16,7 7-11-16,0 0-10 0,0 0-8 0,0 0-12 16,0 0-2-16,0 0-14 0,0 0-4 0,0 0-14 15,0 0-5-15,0 0-6 0,0 0-9 0,0 0-2 16,0 0-7-16,0 0-3 0,0 0-16 0,0 0-12 15,0 0-12-15,0 0-17 0,0 0-6 0,0 0-23 16,2 33-25-16,-2-33-18 0,0 13-19 0,0-13-11 16,-2 15-36-16,2-15-82 0,-4 18-265 0,4-18 118 15</inkml:trace>
        </inkml:traceGroup>
      </inkml:traceGroup>
    </inkml:traceGroup>
  </inkml:traceGroup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6:02:14.54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8B4DA65-4F59-4263-A22E-781D0545967F}" emma:medium="tactile" emma:mode="ink">
          <msink:context xmlns:msink="http://schemas.microsoft.com/ink/2010/main" type="writingRegion" rotatedBoundingBox="16518,7455 18145,7455 18145,8143 16518,8143"/>
        </emma:interpretation>
      </emma:emma>
    </inkml:annotationXML>
    <inkml:traceGroup>
      <inkml:annotationXML>
        <emma:emma xmlns:emma="http://www.w3.org/2003/04/emma" version="1.0">
          <emma:interpretation id="{0438860E-D5AF-45E9-AA71-0D19E0E2812C}" emma:medium="tactile" emma:mode="ink">
            <msink:context xmlns:msink="http://schemas.microsoft.com/ink/2010/main" type="paragraph" rotatedBoundingBox="16518,7455 18145,7455 18145,8143 16518,814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05F2870-E2F9-409C-B498-3C422ACDC5BA}" emma:medium="tactile" emma:mode="ink">
              <msink:context xmlns:msink="http://schemas.microsoft.com/ink/2010/main" type="line" rotatedBoundingBox="16518,7455 18145,7455 18145,8143 16518,8143"/>
            </emma:interpretation>
          </emma:emma>
        </inkml:annotationXML>
        <inkml:traceGroup>
          <inkml:annotationXML>
            <emma:emma xmlns:emma="http://www.w3.org/2003/04/emma" version="1.0">
              <emma:interpretation id="{0D1C0248-9B09-47C9-8A38-7FC0726B94C8}" emma:medium="tactile" emma:mode="ink">
                <msink:context xmlns:msink="http://schemas.microsoft.com/ink/2010/main" type="inkWord" rotatedBoundingBox="16518,7455 18145,7455 18145,8143 16518,8143"/>
              </emma:interpretation>
            </emma:emma>
          </inkml:annotationXML>
          <inkml:trace contextRef="#ctx0" brushRef="#br0">15660 6918 175 0,'12'0'177'0,"3"-1"-13"16,1 1-12-16,10 0-16 0,-1 1-4 0,2-2-13 16,1 0-10-16,4 1-8 0,8 1-7 0,0 3-7 15,6-4-7-15,-1 0-4 0,3 0-11 0,3 2 0 16,1-2-7-16,-1 1-1 0,-1-1-8 0,-2 0-3 16,3 4-6-16,-5-3-13 0,0 0 2 0,2 3-4 0,-2-4 4 15,0 2-4-15,-2 0-4 0,-1 0 3 16,-3-1-7-16,0 1-5 0,-8-1-3 15,8-1 7-15,-12 0-3 0,4 1 2 0,-4 2-7 0,-1-7-2 0,1 3 2 16,2-2-3-16,-2 3-2 0,-2-4 2 0,0 2 2 16,0-2 0-16,-1 2-1 0,-7-2-8 0,0 3-3 15,0-4-11-15,-3 4-2 0,3-3-10 0,-3 1-4 16,-2 2-4-16,-4-2-1 0,-9 3-10 0,16-1-12 16,-16 1-11-16,9-6-19 0,-9 6-12 0,0 0-21 15,0 0-29-15,0 0-97 0,0 0-269 0,0 0 120 16</inkml:trace>
          <inkml:trace contextRef="#ctx0" brushRef="#br0" timeOffset="532.54">16582 7188 50 0,'0'0'228'0,"0"0"-18"0,0 0-17 0,0 0-7 15,0 0-10-15,-43 20-9 0,32-5-3 0,-7 1-6 16,0 0-15-16,-1 3-5 0,4 3-3 0,-4 0-8 15,2-4-10-15,4 1-7 0,-1 0-13 0,1 0-2 16,3-1-12-16,1 2-8 0,1-4-3 0,2 1-9 16,3-2-7-16,0-1-3 0,3-1-3 0,2 2-3 15,4-5-6-15,-2 5 0 0,5-6-4 0,-1-2-5 16,5 1-3-16,5-2 0 0,1 1-4 0,5-5-1 0,2 0-5 16,-9-2 2-16,10 0-4 0,-10-2 0 0,2 0-5 15,-1-2 2-15,-3 1-4 0,-2-6 2 16,-1 3-12-16,-1-1 1 0,-7-1-1 0,2-2-1 0,-1 2 0 15,-5 8-5-15,-2-18-10 0,2 18-5 0,-13-18-12 16,2 8-3-16,-2 2-8 0,-2 0-7 0,-3 0-6 16,3 4-11-16,-4 1-16 0,1 2-20 0,-2 5-21 15,1-3-19-15,3-1-29 0,-2 3-45 0,3 1-148 16,1 2-396-16,7-3 176 0</inkml:trace>
        </inkml:traceGroup>
      </inkml:traceGroup>
    </inkml:traceGroup>
  </inkml:traceGroup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6:02:09.01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8DDBE641-4F37-429C-AC72-F6A0025C2ABA}" emma:medium="tactile" emma:mode="ink">
          <msink:context xmlns:msink="http://schemas.microsoft.com/ink/2010/main" type="writingRegion" rotatedBoundingBox="12639,7375 13674,7375 13674,8066 12639,8066"/>
        </emma:interpretation>
      </emma:emma>
    </inkml:annotationXML>
    <inkml:traceGroup>
      <inkml:annotationXML>
        <emma:emma xmlns:emma="http://www.w3.org/2003/04/emma" version="1.0">
          <emma:interpretation id="{772176CD-486C-4B26-B619-06DA1F35F669}" emma:medium="tactile" emma:mode="ink">
            <msink:context xmlns:msink="http://schemas.microsoft.com/ink/2010/main" type="paragraph" rotatedBoundingBox="12639,7375 13674,7375 13674,8066 12639,80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4FE9697-DA4B-42EF-91AB-C4A98D71E62C}" emma:medium="tactile" emma:mode="ink">
              <msink:context xmlns:msink="http://schemas.microsoft.com/ink/2010/main" type="line" rotatedBoundingBox="12639,7375 13674,7375 13674,8066 12639,8066"/>
            </emma:interpretation>
          </emma:emma>
        </inkml:annotationXML>
        <inkml:traceGroup>
          <inkml:annotationXML>
            <emma:emma xmlns:emma="http://www.w3.org/2003/04/emma" version="1.0">
              <emma:interpretation id="{71DBF64A-19A6-418B-B132-B79CC92DBBFF}" emma:medium="tactile" emma:mode="ink">
                <msink:context xmlns:msink="http://schemas.microsoft.com/ink/2010/main" type="inkWord" rotatedBoundingBox="12639,7375 13674,7375 13674,8066 12639,8066"/>
              </emma:interpretation>
            </emma:emma>
          </inkml:annotationXML>
          <inkml:trace contextRef="#ctx0" brushRef="#br0">11781 6897 111 0,'0'0'187'0,"0"0"-16"16,0 0-14-16,0 0-9 0,0 0-19 0,0 0 3 15,31-16-7-15,-31 16-13 0,15-2-2 0,-15 2-3 16,20 0-7-16,-8 0-3 0,-12 0-1 0,21-1-10 16,-10-2 2-16,9 3-5 0,-4-1 0 0,4 1-9 15,5-2 0-15,0 2-5 0,-1-4-5 0,6 3-4 16,0-2-3-16,13 2-3 0,-15-1-4 0,13-3-5 16,-8 5-3-16,7-1-6 0,3 0 0 0,-1-5-6 15,4 4 0-15,-1 2-3 0,-5-3-5 0,3 1 0 0,-2-2-5 16,-12 0-5-16,12 1 1 0,-13 3 1 15,-1-5 0-15,-8 4-4 0,1-3 2 0,-2 4-6 0,-4 2 3 16,-6-2-4-16,-8 0-7 0,21 0-11 16,-21 0-9-16,16-3-19 0,-16 3-4 0,0 0-7 0,9 1-20 15,-9-1-15-15,0 0-26 0,0 0-38 0,0 0-24 16,-36 19-201-16,20-14-407 0,3 1 180 0</inkml:trace>
          <inkml:trace contextRef="#ctx0" brushRef="#br0" timeOffset="304.07">12246 7091 104 0,'18'-1'237'0,"3"0"-11"0,5 0-14 16,0-2-8-16,1-2-13 0,-1 5-13 16,-1-2-14-16,-1 2-11 0,-5-1-17 0,1-2-7 0,0 0-16 15,-3-1-10-15,-4 3-13 0,2 1-5 16,-15 0-13-16,26-2-4 0,-17 4-10 0,-9-2-8 16,19 1-14-16,-19-1-21 0,13 3-21 0,-13-3-16 0,12 1-26 15,-12-1-11-15,8 6-21 0,-8-6-29 0,0 0-18 16,0 0-55-16,0 0-151 0,0 0-359 0,0 0 160 15</inkml:trace>
          <inkml:trace contextRef="#ctx0" brushRef="#br0" timeOffset="671.07">12243 7121 57 0,'-16'5'203'0,"6"-3"-15"15,-2 2-17-15,1-1-10 0,2 2-15 0,0-1-11 0,9-4-14 16,-16 10-11-16,10-5-13 0,0 4-10 0,6-9-1 16,-7 13-11-16,7-13-7 0,-2 12-5 0,2-12-5 15,6 11 0-15,0-5-3 0,-6-6-11 0,12 14 4 16,-5-8-1-16,8 2-8 0,0-1-3 0,3-1-4 16,4-1-2-16,5 2-1 0,2-1-4 0,-2 1 0 15,-1-1-3-15,3 1-1 0,-2-2-2 0,-2 1 4 16,0-1-3-16,-2 2 2 0,-4-1 0 0,0-2-2 15,1 3 2-15,-4 0-3 0,2-1-2 0,-9 1-1 16,7-1-1-16,-8-1-2 0,1 2-3 0,-5 0 5 16,4-1-2-16,-8-6 6 0,4 15 0 0,-4-15 3 15,-6 16-2-15,0-10 1 0,-1 3-4 0,-5 0 1 16,-6-1 0-16,2 0 0 0,-8 3-11 0,1 0-8 16,-2-5-16-16,6 0-16 0,2 1-19 0,-2-3-17 0,-1 0-24 15,4 0-23-15,1-3-27 0,3 0-41 16,-3 3-162-16,15-4-374 0,-18-4 165 0</inkml:trace>
        </inkml:traceGroup>
      </inkml:traceGroup>
    </inkml:traceGroup>
  </inkml:traceGroup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6:03:38.22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0410270-8599-4100-BDA0-3D7211D5F7B2}" emma:medium="tactile" emma:mode="ink">
          <msink:context xmlns:msink="http://schemas.microsoft.com/ink/2010/main" type="writingRegion" rotatedBoundingBox="1018,624 31785,694 31762,10818 995,10748"/>
        </emma:interpretation>
      </emma:emma>
    </inkml:annotationXML>
    <inkml:traceGroup>
      <inkml:annotationXML>
        <emma:emma xmlns:emma="http://www.w3.org/2003/04/emma" version="1.0">
          <emma:interpretation id="{D4E10FCF-8198-4731-9DF3-0B0FA5573E19}" emma:medium="tactile" emma:mode="ink">
            <msink:context xmlns:msink="http://schemas.microsoft.com/ink/2010/main" type="paragraph" rotatedBoundingBox="1010,701 11368,566 11385,1806 1026,194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5CF408C-2834-432F-BCDE-83BAC0EBA7F1}" emma:medium="tactile" emma:mode="ink">
              <msink:context xmlns:msink="http://schemas.microsoft.com/ink/2010/main" type="line" rotatedBoundingBox="1010,701 11368,566 11385,1806 1026,1941"/>
            </emma:interpretation>
          </emma:emma>
        </inkml:annotationXML>
        <inkml:traceGroup>
          <inkml:annotationXML>
            <emma:emma xmlns:emma="http://www.w3.org/2003/04/emma" version="1.0">
              <emma:interpretation id="{C46A019D-0C8C-479E-8354-AD8E742D530B}" emma:medium="tactile" emma:mode="ink">
                <msink:context xmlns:msink="http://schemas.microsoft.com/ink/2010/main" type="inkWord" rotatedBoundingBox="1012,819 2870,795 2882,1693 1023,1717"/>
              </emma:interpretation>
            </emma:emma>
          </inkml:annotationXML>
          <inkml:trace contextRef="#ctx0" brushRef="#br0">-2 0 90 0,'3'10'303'0,"-3"-10"-24"0,0 0-16 15,0 0-25-15,0 0-23 0,0 0-22 0,0 0-20 16,-3 17-14-16,3-17-1 0,4 11-5 0,-4-11-4 0,3 13-3 16,0-5-20-16,-3-8-4 0,0 21-3 0,2-11-10 15,-2 1-6-15,1 3-9 0,2-2-1 0,-1-2-19 16,1 4-1-16,0-3-7 0,3 2-8 0,-5-4-12 16,2 1 5-16,2 1-2 0,-1-3-8 0,-4-8-3 15,6 17-2-15,-3-11-6 0,-3-6 3 0,6 11-22 16,-6-11-14-16,9 8-17 0,-3-2-27 0,-6-6-23 15,7 10-27-15,-1-7-32 0,-6-3-43 0,0 0-48 16,12 4-86-16,-12-4-166 0,0 0-510 0,9-20 226 16</inkml:trace>
          <inkml:trace contextRef="#ctx0" brushRef="#br0" timeOffset="223.87">105-256 320 0,'-3'-12'338'16,"3"12"-8"-16,0 0-18 0,-4-22-20 0,4 22-26 0,0-13-21 15,0 13-35-15,3-9-14 0,-3 9-22 0,0 0-16 16,3-16-21-16,3 12-15 0,-6 4-27 0,13-5-24 16,-13 5-35-16,12-2-23 0,-12 2-25 0,16 1-21 15,-16-1-30-15,18 10-33 0,-7-3-21 0,2 4-29 16,-2 2-46-16,2-2-63 0,-3 2-146 0,2-2-433 15,-3 0 192-15</inkml:trace>
          <inkml:trace contextRef="#ctx0" brushRef="#br0" timeOffset="461.39">415 76 14 0,'0'0'264'0,"0"0"-17"16,0 0-9-16,5 13-13 0,-5-13-9 0,9 4-4 15,-9-4-12-15,16 1-14 0,-7 1-9 0,-9-2-10 0,23 1-10 16,-9-1-8-16,3-1-5 0,1-1-14 0,3 1-10 16,-2-2-7-16,3 2-17 0,4-1-4 15,-7 1-14-15,0-5-8 0,2 4-4 0,-1 0-11 0,-1 0-5 16,-2-1-11-16,0 1-8 0,-3 2-18 0,-2 0-28 16,-12 0-31-16,16 0-35 0,-16 0-27 0,14 4-17 15,-14-4-20-15,4 7-41 0,-4-7-43 0,0 0-207 16,0 0-472-16,-25 21 209 0</inkml:trace>
          <inkml:trace contextRef="#ctx0" brushRef="#br0" timeOffset="1001.9">1310-240 23 0,'-13'-4'285'0,"13"4"-22"0,0 0-24 15,-23 10-18-15,13-3-19 0,-3 5-16 0,1 1-8 16,1 4-6-16,-5 3-10 0,-1 3-11 0,1 1-7 16,3 0-7-16,-1 0-13 0,1 12-8 0,4-12-11 15,-2 2-6-15,4-2-11 0,1 2-7 0,-2-2-7 16,7 1-5-16,-1-3-12 0,2-2-4 0,2-3 0 15,1-2-1-15,1 2-8 0,4-3-5 0,-2-1-2 16,7 1-8-16,1-5 4 0,-1 0-3 0,5-2 2 16,-2-4-9-16,4 1-1 0,1-4-1 0,-3 0 1 15,2-4-2-15,-3 3-1 0,-2-1-1 0,0-2-5 16,1-3 1-16,-7 2-5 0,0 0 2 0,-3-2 3 0,-6 7 1 16,7-12-7-16,-4 5 4 0,-3 7-11 0,0-13 4 15,0 13-3-15,-7-13-3 0,7 13-5 16,-17-10-16-16,9 5-15 0,-4 3-20 0,-3 1-22 15,-2 1-24-15,17 0-29 0,-21 0-29 0,11 2-36 0,10-2-28 16,-12 5-49-16,12-5-149 0,0 0-457 0,0 0 203 16</inkml:trace>
          <inkml:trace contextRef="#ctx0" brushRef="#br0" timeOffset="631.51">512 297 117 0,'0'0'242'16,"0"0"-6"-16,0 0-6 0,0 0-11 0,15 12-18 0,-6-12-11 15,-9 0-20-15,29-2-15 0,-12 0-12 16,0 0-19-16,4 2-11 0,-2-1-11 0,6-3-17 15,-5 2-22-15,-2-4-30 0,0 5-33 0,1-2-42 0,-1 2-34 16,0-5-45-16,1 2-54 0,-2 1-161 0,-1-4-362 16,-3 0 161-16</inkml:trace>
          <inkml:trace contextRef="#ctx0" brushRef="#br0" timeOffset="1167.1">1856 206 64 0,'0'0'318'0,"3"14"-19"0,-3-14-26 16,-6 23-26-16,0-8-21 0,-1 1-19 0,-5 7-22 16,0-2-18-16,-3 2-17 0,-3-1-35 0,-3 8-41 15,5-6-51-15,-7 6-49 0,5-6-69 0,2-5-66 16,0 0-184-16,2-5-373 0,-5 2 165 0</inkml:trace>
        </inkml:traceGroup>
        <inkml:traceGroup>
          <inkml:annotationXML>
            <emma:emma xmlns:emma="http://www.w3.org/2003/04/emma" version="1.0">
              <emma:interpretation id="{34005257-48A5-4185-8A5A-79BA1E6E7568}" emma:medium="tactile" emma:mode="ink">
                <msink:context xmlns:msink="http://schemas.microsoft.com/ink/2010/main" type="inkWord" rotatedBoundingBox="4204,660 6489,630 6506,1869 4220,1899"/>
              </emma:interpretation>
            </emma:emma>
          </inkml:annotationXML>
          <inkml:trace contextRef="#ctx0" brushRef="#br0" timeOffset="2223.63">3195 230 3 0,'0'0'258'15,"0"0"-19"-15,0 0-21 0,27-13-14 0,-9 9-20 16,0 3-15-16,10 1-17 0,-1 0-15 0,1 0-12 16,4 0-12-16,10 1-12 0,-11 2-11 0,11 0-8 15,1 3-7-15,0-1-5 0,2-2-11 0,-3 0-1 16,1 2-11-16,-1-2-5 0,-11 1-5 0,2-2-2 16,6-1-2-16,-10-1-5 0,1 3 0 0,-1-6-4 15,-1 3-5-15,-3 0-2 0,-5-1 2 0,-1-2-1 16,-3 0-1-16,-1 2-2 0,-1-3 5 0,-4 1 5 15,1-3 8-15,-2 2 18 0,-9 4 9 0,11-10-4 16,-6 2 2-16,-2-1-2 0,-3 9 2 0,-2-17-12 0,2 17-7 16,-10-22-4-16,0 12 0 0,-4-1-5 15,-2 0-1-15,-5 1-5 0,-4 3-5 0,-2 0-1 16,7 4 0-16,-4-4-2 0,5 3-6 0,0 3 3 0,-5-1-5 16,0 4-12-16,6-1-14 0,3 2-19 0,2 1-17 15,1 1-26-15,1 1-31 0,4 1-23 16,-1-1-21-16,8-6-28 0,0 0-24 0,11 18-208 0,-11-18-451 15,22 8 200-15</inkml:trace>
          <inkml:trace contextRef="#ctx0" brushRef="#br0" timeOffset="1828.67">3740-410 80 0,'4'-9'308'0,"-4"9"-14"0,0 0-14 16,0-13-12-16,0 13-23 0,0 0-20 0,-6-18-14 15,6 18-17-15,-1-14-22 0,1 14-14 0,-11-9-20 0,11 9 3 16,-9-12-14-16,2 5-13 0,7 7-12 0,-20-7-15 16,10 4-9-16,-3 2-9 0,-2 1-5 0,15 0-7 15,-27 4-10-15,13 3-4 0,-1-2-6 0,2 4-3 16,0 4-6-16,-1 2 1 0,-2 3-4 0,1 2 0 16,3 5-7-16,0-1-2 0,-1 9-2 0,4 2 1 15,3 2-5-15,1-10 1 0,1 9 3 0,5 1-4 16,-1-1-3-16,0 2 2 0,3-2-2 0,3-10 2 15,5 6-2-15,-5-3-2 0,1-2 3 0,1 0 0 16,-1-2-5-16,0 3 5 0,4-3-4 0,-2 3 3 0,-3-4-2 16,4 0 1-16,-2 0-3 0,-5 1 0 15,4-4 3-15,-2-2 3 0,1 4-9 0,-3-4-6 16,3 3-13-16,-4-5-21 0,-2 2-22 0,-2-2-26 0,0 1-30 16,-2-1-28-16,-1 0-41 0,2-3-38 0,-3 0-56 15,2-2-174-15,-1-3-494 0,-1-4 219 16</inkml:trace>
          <inkml:trace contextRef="#ctx0" brushRef="#br0" timeOffset="2505.46">4411 139 110 0,'0'0'267'0,"6"3"-33"16,-6-3-20-16,0 0-24 0,10 10-12 0,-8-2-20 15,2 0-15-15,-4-8-12 0,8 16-11 0,-2-6-10 16,0-2-9-16,0 6-7 0,-2-4-8 0,2 3-7 0,1-4-8 16,-1-1-4-16,0-1-5 0,2 1-5 0,-2-1-4 15,-6-7 1-15,7 9-4 0,-7-9 1 16,6 9 6-16,-6-9 18 0,8 6 10 0,-8-6 11 16,0 0-16-16,0 0-11 0,15-16-2 0,-11 9-7 0,0-1-7 15,4-7-3-15,-1 2-6 0,-1 0-6 0,6-1-4 16,-3-7-9-16,3 7-17 0,3-7-17 15,-3 1-24-15,1 0-25 0,2-2-33 0,3 6-32 0,-1 4-38 16,2-2-35-16,3-2-33 0,-5 8-209 0,-1-1-473 16,4 2 211-16</inkml:trace>
          <inkml:trace contextRef="#ctx0" brushRef="#br0" timeOffset="6548.38">5435 7 116 0,'0'0'253'15,"0"0"-16"-15,0 0-24 0,-13 1-22 16,13-1-19-16,0 0-17 0,0 0-15 0,0 0-13 0,0 0-3 16,0 0-5-16,9 20-11 0,-9-20-6 0,7 14-8 15,-2-4-7-15,-1 1 1 0,1 2-5 0,-2 1 0 16,0 2-3-16,-3 0-2 0,4 2 1 0,1 5-9 15,-4-2-4-15,2 3-4 0,-3-2-5 0,0 2-3 16,3-6-6-16,0 7-5 0,0-2-5 0,-1 1 1 16,-2 1-7-16,1 0-4 0,-1-1 2 0,-1 0-6 0,1 0-2 15,1-2-3-15,-1-5-1 0,0 1 3 16,0 2-3-16,2-5-4 0,-5 3-2 0,4-4-2 16,-1-1 2-16,0 1-1 0,-1-3-1 0,2 2-1 0,-1-2-1 15,0-11 6-15,0 17-8 0,0-17 4 0,0 14-2 16,0-14-3-16,0 14 4 0,0-14-2 0,0 0 5 15,-3 10-6-15,3-10 3 0,-9 6-4 0,9-6-1 16,-16-2-2-16,16 2-11 0,-20-6-3 0,7-1-7 16,-2 2-8-16,5-5-11 0,-7-2-21 0,-5-1-10 15,5-5-22-15,-2-2-24 0,0-1-22 0,-8-8-33 16,6-5-33-16,-3 2-239 0,-1-5-480 0,2 2 213 16</inkml:trace>
          <inkml:trace contextRef="#ctx0" brushRef="#br0" timeOffset="6734.36">5273-350 8 0,'3'-9'319'0,"-3"9"-24"0,13-11-16 0,-10 4-23 16,3-1-22-16,2 1-27 0,1 0-19 0,-9 7-19 15,14-6-19-15,-2 1-17 0,-1 4-29 0,-11 1-39 16,25 0-41-16,-13 3-46 0,2 5-52 0,2-2-59 0,0 4-74 15,-7-2-126-15,5 2-360 0,-1 2 159 16</inkml:trace>
        </inkml:traceGroup>
        <inkml:traceGroup>
          <inkml:annotationXML>
            <emma:emma xmlns:emma="http://www.w3.org/2003/04/emma" version="1.0">
              <emma:interpretation id="{37EE2851-AC70-4648-8471-80100B35FBC8}" emma:medium="tactile" emma:mode="ink">
                <msink:context xmlns:msink="http://schemas.microsoft.com/ink/2010/main" type="inkWord" rotatedBoundingBox="6965,839 7784,828 7792,1394 6972,1404"/>
              </emma:interpretation>
            </emma:emma>
          </inkml:annotationXML>
          <inkml:trace contextRef="#ctx0" brushRef="#br0" timeOffset="6961.65">5951 31 125 0,'0'0'299'0,"23"-3"-14"0,-8 3-20 16,3-3-21-16,7 1-21 0,0-4-25 0,-5 6-19 15,9-4-17-15,-3 0-16 0,-1 4-14 0,2-6-14 16,-2 4-14-16,-5 4-11 0,4-4-8 0,-6 1-21 16,-2 1-37-16,-3 1-33 0,-2-1-37 0,-11 0-30 15,15 6-24-15,-11-3-40 0,-4-3-40 0,0 0-193 0,0 0-400 16,-16 18 178-16</inkml:trace>
          <inkml:trace contextRef="#ctx0" brushRef="#br0" timeOffset="7096.85">5999 199 81 0,'0'0'158'0,"22"-4"-30"0,-8 4-26 0,5-2-62 16,1-3-49-16,2 1-75 0,2 1-90 0,15-7 40 15</inkml:trace>
          <inkml:trace contextRef="#ctx0" brushRef="#br0" timeOffset="7408.81">6667-59 295 0,'3'-13'323'0,"-3"13"-15"0,0-19-24 0,3 9-9 15,0 1-14-15,-3-3-20 0,5-2-13 0,-2 0-8 0,3 0-23 16,0 0-17-16,-3 1-15 0,1-3-14 16,2 4-16-16,0-6-14 0,1 5-11 0,-4-1-14 15,3-1-9-15,-3 4-7 0,-1 4-10 0,4-2-2 16,-6 9-7-16,3-13-12 0,-3 13-5 0,0 0-10 16,6-9-9-16,-6 9-11 0,0 0 6 0,0 0-4 0,0 0-4 15,0 0-1-15,0 0-5 0,3 31 5 0,-6-13 5 16,0 6-10-16,3 4 0 0,-3 0 2 0,6 10 0 15,-9-3 1-15,9-7-3 0,-3 6 6 16,0 5-8-16,0-11-23 0,0 0-22 0,0-1-20 0,3 1-21 16,0-3-28-16,0 0-41 0,1-3-38 0,-4 1-43 15,6-5-53-15,-6-4-233 0,3-1-560 0,3-2 248 16</inkml:trace>
        </inkml:traceGroup>
        <inkml:traceGroup>
          <inkml:annotationXML>
            <emma:emma xmlns:emma="http://www.w3.org/2003/04/emma" version="1.0">
              <emma:interpretation id="{523EC466-EA59-429E-A36F-36EEBF1ABC17}" emma:medium="tactile" emma:mode="ink">
                <msink:context xmlns:msink="http://schemas.microsoft.com/ink/2010/main" type="inkWord" rotatedBoundingBox="9274,769 10109,758 10119,1501 9283,1512"/>
              </emma:interpretation>
            </emma:emma>
          </inkml:annotationXML>
          <inkml:trace contextRef="#ctx0" brushRef="#br0" timeOffset="8329.35">8270 137 33 0,'0'0'272'0,"-8"-2"-23"16,8 2-25-16,0 0-20 0,0 0-21 0,0 0-20 16,0 0-20-16,0 0-10 0,0 0-15 0,38-10-13 15,-18 10-10-15,-1 0-11 0,9 2-7 0,-1 0-12 0,15 1-9 16,-3 2-11-16,1-2-10 0,5-1-1 16,-3 3-5-16,4-2-3 0,-1-2-3 0,2 1-4 15,-6-2-5-15,3-1 3 0,-8 1-3 0,-3-1-3 16,-2-3-3-16,-1 3 3 0,-3-1 1 0,-3-5-1 0,-5 5 6 15,-2-5 6-15,-1 1 13 0,-6 2 9 16,2-3 5-16,-4-2-1 0,-4 1-6 0,-4 8 2 16,5-20-7-16,-5 20-5 0,-12-19-2 0,4 6-6 0,-7 3-3 15,2-1 0-15,-9 0-4 0,5 4-7 0,-7-4-11 16,-1 4-9-16,0 0-17 0,-2 4-15 16,1 0-16-16,10 3-22 0,-3 0-26 0,-4 3-27 0,4-1-20 15,11 0-39-15,-3 1-181 0,0 0-402 0,11-3 177 16</inkml:trace>
          <inkml:trace contextRef="#ctx0" brushRef="#br0" timeOffset="7972.34">8488-370 317 0,'6'-10'330'15,"-6"10"-20"-15,0 0-23 0,0 0-27 0,2-11-25 16,-2 11-32-16,0 0-22 0,0 0-19 0,0 0-15 15,0 0-14-15,0 0-7 0,1 30-5 0,2-15-3 16,-1 3-5-16,4 6-1 0,-3 1-1 0,3 3-4 16,-2-1 0-16,9 12-5 0,-4-4-6 0,3 3-9 0,2-2-12 15,-4-1-3-15,-1-8-9 0,2 8-2 0,2-1-7 16,-4-7-2-16,-2-1-10 0,-1 2-14 16,0-2-25-16,3-4-26 0,-4 2-21 0,-2-2-21 0,-6 2-20 15,0-7-30-15,-5-2-29 0,-1 1-36 16,2-4-36-16,-5 1-35 0,-1-4-265 0,1-1-558 15,-3-1 247-15</inkml:trace>
        </inkml:traceGroup>
        <inkml:traceGroup>
          <inkml:annotationXML>
            <emma:emma xmlns:emma="http://www.w3.org/2003/04/emma" version="1.0">
              <emma:interpretation id="{E921B1BC-EC00-406F-BA7F-4392F9B5547F}" emma:medium="tactile" emma:mode="ink">
                <msink:context xmlns:msink="http://schemas.microsoft.com/ink/2010/main" type="inkWord" rotatedBoundingBox="11109,650 11369,647 11377,1258 11117,1261"/>
              </emma:interpretation>
            </emma:emma>
          </inkml:annotationXML>
          <inkml:trace contextRef="#ctx0" brushRef="#br0" timeOffset="8824.44">10299-509 174 0,'0'0'320'0,"0"0"-26"0,0 0-29 16,0 0-29-16,0 0-23 0,0 0-25 0,0 0-9 15,0 0-21-15,-38 20-15 0,25-5-7 0,-2 3-10 16,-3 6-12-16,-1 3-5 0,2 4-5 0,3-3-9 16,-3 7-4-16,1 0-10 0,4 1-12 0,0 1-1 15,9-8-7-15,-3-2-10 0,3-1 1 0,6 1-4 16,0 2-7-16,1-3-6 0,5-2 2 0,2-2-1 15,-5-8-10-15,9-1 2 0,-2 2-2 0,5 2-7 16,-6-7 2-16,4 1-5 0,4-4 0 0,-4-3-6 16,2 0 1-16,-3-4-3 0,3 0 0 0,-3-4-4 15,-3 2-4-15,1-7-4 0,-2 0-10 0,-7 1-8 0,2-4-18 16,-2 1-13-16,-4-2-22 0,0 13-25 16,-10-24-28-16,1 15-31 0,-4-2-29 0,-1 4-37 0,1 2-227 15,-5-5-489-15,1 3 217 0</inkml:trace>
        </inkml:traceGroup>
      </inkml:traceGroup>
    </inkml:traceGroup>
    <inkml:traceGroup>
      <inkml:annotationXML>
        <emma:emma xmlns:emma="http://www.w3.org/2003/04/emma" version="1.0">
          <emma:interpretation id="{50839D9B-66CB-4539-963E-486ED5DD31F8}" emma:medium="tactile" emma:mode="ink">
            <msink:context xmlns:msink="http://schemas.microsoft.com/ink/2010/main" type="paragraph" rotatedBoundingBox="4179,2035 21413,1350 21499,3499 4264,418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DF0C5F1-1F4B-44BB-B30A-28FDB5FF93ED}" emma:medium="tactile" emma:mode="ink">
              <msink:context xmlns:msink="http://schemas.microsoft.com/ink/2010/main" type="line" rotatedBoundingBox="4179,2035 21413,1350 21457,2457 4223,3141"/>
            </emma:interpretation>
          </emma:emma>
        </inkml:annotationXML>
        <inkml:traceGroup>
          <inkml:annotationXML>
            <emma:emma xmlns:emma="http://www.w3.org/2003/04/emma" version="1.0">
              <emma:interpretation id="{1B87FCCA-9DAC-43C8-BD7C-DBB62CC665CB}" emma:medium="tactile" emma:mode="ink">
                <msink:context xmlns:msink="http://schemas.microsoft.com/ink/2010/main" type="inkWord" rotatedBoundingBox="4179,2035 6064,1960 6107,3038 4222,3113"/>
              </emma:interpretation>
            </emma:emma>
          </inkml:annotationXML>
          <inkml:trace contextRef="#ctx0" brushRef="#br0" timeOffset="10247.22">4098 1237 185 0,'16'-1'305'0,"-16"1"-16"16,16-5-18-16,-8 0-26 0,2 1-22 0,-10 4-25 0,17-9-18 16,-7 5-17-16,-1 1-17 0,2-1-13 0,0 2-16 15,-2-3-12-15,3 5-14 0,-12 0-4 16,17-4-15-16,-17 4-21 0,18 2-27 0,-18-2-25 0,13 2-26 15,-13-2-24-15,9 7-40 0,-6 0-40 0,-3-7-47 16,1 15-223-16,-1-15-435 0,-13 19 192 0</inkml:trace>
          <inkml:trace contextRef="#ctx0" brushRef="#br0" timeOffset="10690.46">4639 1347 216 0,'6'-11'293'0,"-6"11"-16"16,9-13-19-16,-5 6-14 0,2-6-18 0,3 6-17 16,-4-1-13-16,1-1-14 0,3-3-12 0,-3 2-10 15,1-3-17-15,2 1-14 0,1-1-17 0,-4-4-7 16,0 3-15-16,2-3-6 0,-2 5-10 0,0-3-11 16,-2 2 2-16,2-4-10 0,-1 10-5 0,-4 0-4 15,-1 7-7-15,5-13-3 0,-5 13-8 0,3-11-11 16,-3 11 3-16,0 0-3 0,0 0-1 0,0 0-4 15,0 0-9-15,0 0 10 0,0 0-4 0,-20 44-6 0,16-20 3 16,-5 1-1-16,0-1 6 0,3 3-5 0,1 1 0 16,-5 6-1-16,4-6 2 0,3 0-1 0,0 10 1 15,3-12-1-15,0 0 1 0,0-1-17 0,3 0-24 16,-3 1-28-16,3-2-30 0,-1 0-46 0,2-1-39 16,-1-6-50-16,1-3-272 0,-1-2-540 0,2-2 238 15</inkml:trace>
          <inkml:trace contextRef="#ctx0" brushRef="#br0" timeOffset="14341.53">5036 1628 5 0,'0'0'243'0,"34"4"-16"0,-34-4-15 0,0 0-15 15,6 7-17-15,-6-7-12 0,3 10-15 0,-3-10-12 16,0 13-10-16,0-13-10 0,-3 18-13 0,3-18-9 0,-8 24-12 16,3-11-8-16,-9 6-15 0,-2 0-25 15,1-1-35-15,-3 2-37 0,3-3-27 0,-7 3-53 16,2-6-48-16,-2 6-155 0,1-6-341 0,6-2 151 0</inkml:trace>
          <inkml:trace contextRef="#ctx0" brushRef="#br0" timeOffset="9867.44">3517 1215 256 0,'6'7'253'0,"-6"-7"-13"16,0 0-21-16,0 0-22 0,0 0-16 0,0 0-19 0,0 0-20 15,0 0-11-15,0 0-12 0,0 0-3 0,0 14-7 16,0-14-6-16,2 15 0 0,-1-5-3 16,1-3-7-16,1 7-4 0,0 1-3 0,0 0-1 0,-2 3-8 15,4 0-3-15,-4-1-1 0,2 5-4 16,2 3-5-16,-5 3 2 0,6-2-5 0,-5-2-5 0,4 1-5 15,-4 0 1-15,1 3-2 0,-2-8-1 0,0 6-3 16,0-2-2-16,0-3-2 0,-2-4-3 0,2 1-3 16,-1 1-2-16,-2-1-1 0,1-1-9 0,1-2 3 15,-1-1 2-15,-2 0-7 0,-1-3 2 0,2 4-3 16,-3-7 1-16,0 4-2 0,0-3-1 0,-1 0 3 16,-1 0-3-16,-3-2-2 0,-3 1-6 0,2-5 1 15,-1 1-1-15,-1-4-14 0,-2 0-11 0,0 0-25 16,-4-5-22-16,2-2-25 0,-1 1-26 0,-5-5-32 15,2-2-31-15,-4-5-44 0,5 2-38 0,-2-4-242 0,-4-10-540 16,6-1 240-16</inkml:trace>
          <inkml:trace contextRef="#ctx0" brushRef="#br0" timeOffset="10383.33">4032 1477 104 0,'0'0'183'0,"0"0"-18"0,0 0-19 0,31 2-35 0,-16-3-32 16,3 0-45-16,1-3-57 0,7-2-111 0,-2 2-144 16,1-3 64-16</inkml:trace>
          <inkml:trace contextRef="#ctx0" brushRef="#br0" timeOffset="10029.76">3280 992 186 0,'12'-20'289'0,"-4"3"-13"0,-1 2-24 15,1 1-24-15,-1-1-19 0,-1 6-23 0,1 2-21 16,-1-3-25-16,-1 3-31 0,-5 7-41 0,12-7-37 16,-12 7-47-16,13-1-35 0,-13 1-59 0,20 1-51 15,-20-1-140-15,16 9-324 0,-5-8 143 0</inkml:trace>
        </inkml:traceGroup>
        <inkml:traceGroup>
          <inkml:annotationXML>
            <emma:emma xmlns:emma="http://www.w3.org/2003/04/emma" version="1.0">
              <emma:interpretation id="{2F72E2A4-1808-4BBE-AFA5-9113737052A7}" emma:medium="tactile" emma:mode="ink">
                <msink:context xmlns:msink="http://schemas.microsoft.com/ink/2010/main" type="inkWord" rotatedBoundingBox="7215,2178 12281,1977 12312,2770 7246,2972"/>
              </emma:interpretation>
            </emma:emma>
          </inkml:annotationXML>
          <inkml:trace contextRef="#ctx0" brushRef="#br0" timeOffset="16076.81">6211 1243 171 0,'0'0'246'16,"0"0"-26"-16,0 0-16 0,0 0-9 0,0 0-10 16,0 0-9-16,-5 24-11 0,5-24-8 0,11 15-12 15,-5-4-6-15,0 1-10 0,1 1-9 0,-1 0-11 16,3-1-7-16,-4-2-11 0,1 1-10 0,0-1-5 15,-3 0-6-15,4-3-8 0,-1 2-5 0,-5 0-4 16,-1-9-4-16,5 15-6 0,-4-6-4 0,-1-9-7 0,6 15 0 16,-3-12-4-16,-3-3 0 0,3 10-11 0,-3-10 1 15,0 0-8-15,3 11 1 0,-3-11-1 0,0 0 2 16,0 0-9-16,0 0-10 0,0 0-9 0,27-17-2 16,-21 5-4-16,2-1 0 0,4-6-2 0,1-1-6 15,-6 6-2-15,8-10 4 0,-4 0 2 0,-2 2 4 16,1 2 1-16,-1 6-3 0,2-3 8 0,-5 2 11 15,1 1 12-15,-1 1 4 0,3 0 8 0,-6 5 10 16,1-2 6-16,2 2 2 0,-6 8 2 0,3-12-8 16,-3 12-7-16,3-9-4 0,-3 9-4 0,0 0-1 15,0 0-1-15,0 0 0 0,0 0-4 0,0 0 2 16,17 29-3-16,-14-16 4 0,4 1 2 0,-7 1-2 16,6-1-1-16,0 2-2 0,-1-2 1 0,0 0-1 15,-2 3-1-15,3-4-1 0,2 3 1 0,-2-2 5 16,0-2-9-16,1-3 1 0,-1 5 2 0,0-6-1 15,2-1 0-15,1 0 5 0,-2-1-8 0,5-1 5 0,-5-3-4 16,-7-2 0-16,20 3 3 0,-8-6-3 0,-12 3-1 16,27-2-2-16,-14-5 3 0,-1-1-5 0,1 1 0 15,1-4-2-15,-2 2-7 0,-2-3-3 0,4-1-3 16,-2 1 3-16,-5-2 2 0,5 3 5 0,-5-2-5 16,-1 2 1-16,0 4 1 0,2 0 5 0,-8 7-6 15,9-14 6-15,-6 9-4 0,-3 5-3 0,0 0-2 16,10-9 2-16,-10 9-1 0,0 0 6 15,0 0-1-15,0 0 0 0,0 0-2 0,17 17 5 0,-14-8-4 16,2 0 3-16,-2 2-2 0,2 3 6 0,4 0-3 16,-5-5 2-16,8 3-1 0,-4-2 3 0,4-1 0 15,-2 3 0-15,2-2-1 0,1-2 0 0,4-4-2 16,-4 2-5-16,-4-1-7 0,5-1 0 0,2 0-3 16,-1-3 3-16,-2-1-3 0,1-1 3 0,-1-3-1 15,-1 0-1-15,-12 4 2 0,23-9-2 0,-10 3 3 0,0-2-2 16,-1-2-3-16,-4 0 2 0,2-3-1 0,2 4-2 15,-4 2 4-15,1-3 1 0,1 3 0 0,-4 0 5 16,-6 7 0-16,12-10-3 0,-8 3 4 16,-4 7 0-16,12-5-6 0,-12 5 6 0,0 0-6 0,11-6 6 15,-11 6 2-15,0 0 1 0,16 11 0 0,-10-7 4 16,-6-4-1-16,14 13 3 0,-5-5 1 0,1 0 3 16,6 1 3-16,-4-2-2 0,2 0 5 0,2-1 2 15,3 0-5-15,-2-1 7 0,2-1-6 0,-2-4 1 16,2 5-1-16,0-4-2 0,-2-1 3 0,-1-1 1 15,1-1-5-15,-2-1 4 0,-2 1-4 0,0-1 2 0,-4-1 0 16,5-2-1-16,-8-1 2 0,1-3-3 16,-4 2-1-16,0-5 1 0,3 2-6 0,-6 0-4 15,0 11 2-15,-12-27-7 0,9 15-1 0,-7 1 1 16,-4 0 3-16,-2 3-3 0,1-2 0 0,-9 4 2 16,5 3 1-16,-10-2 2 0,7 3-3 0,1 2 2 15,-4 2 1-15,5 3-1 0,1 1 0 0,3 1-1 16,2-1 0-16,2 2 3 0,2 3-2 0,1 0 3 0,2-2-2 15,4 2 1-15,0 2 2 0,3 1 1 0,0 0-1 16,3-5 2-16,4 2-2 0,-4-3 2 16,6 6-2-16,1-5 1 0,2-1-6 0,2 0-3 0,-1-1 1 15,4-4-1-15,-1 0 1 0,3-1-3 0,1 0 3 16,-4-2 3-16,6-4-3 0,-5 1 1 0,1-1 4 16,0-2-1-16,0-2 0 0,-5 2 4 0,0-3-6 15,1-2 3-15,2 2-5 0,-4-3 8 0,-1-4 0 16,-2 6 2-16,1-4 1 0,-4 7 6 0,0-4 2 15,1 4 5-15,-1-1 6 0,-6 8 0 0,8-12 1 0,-8 12-2 16,6-10-7-16,-6 10-1 0,6-4-5 16,-6 4-3-16,0 0-1 0,0 0 2 0,0 0-1 15,0 0-1-15,16 17 0 0,-13-8 1 0,5 0-1 0,-2 1 1 16,3 1 1-16,-2 0-2 0,-1 2-1 0,4-2 3 16,2 2-3-16,-1-3 2 0,1 1-4 15,-5-6-4-15,7 3-7 0,-5-1-8 0,1-2-7 0,-1 1-1 16,1-5-8-16,-1 2-5 0,-9-3-7 15,17 0-4-15,-17 0 1 0,16-7-1 0,-7 1 8 16,-1-1 4-16,0 2 2 0,0-5 1 0,1 0 5 0,0-1 1 16,-2-4-3-16,2 2 11 0,-1 0 3 0,-2-1 4 15,1 3 3-15,2-2 8 0,-6 3 14 0,4 2 5 16,-4-3 4-16,-3 11-1 0,9-12 6 0,-3 7-2 16,-6 5-4-16,8-7-1 0,-8 7-1 0,12-3 1 15,-12 3 4-15,0 0 3 0,21 6 3 0,-8-1 12 16,-1 1-1-16,4 4 4 0,-2 2 2 0,4-3 8 15,0 2-2-15,4 4 2 0,3-1-4 0,2-1 1 0,-4 0 0 16,2-2-5-16,5 0-2 0,-2 2-10 16,-1-2 4-16,6-2-5 0,-5 0-6 0,2 0 5 0,-8-4-7 15,1-1-5-15,-4-2-12 0,-3 0-19 0,4 1-19 16,-4-3-23-16,-4 3-20 0,-1-3-22 0,-11 0-29 16,16-4-20-16,-16 4-22 0,12-9-22 0,-12 9-57 15,1-12-145-15,-1 12-421 0,-7-19 187 0</inkml:trace>
          <inkml:trace contextRef="#ctx0" brushRef="#br0" timeOffset="16265.78">8482 1137 194 0,'0'0'239'0,"0"0"-16"0,-10-5-26 16,10 5-10-16,0 0-3 0,0 0-6 0,-12 15-9 16,4-1-7-16,2-3-8 0,-4 2-5 0,4 3-9 15,-1 0-10-15,-2 2-15 0,-2 3-7 0,-4 3-13 16,5 0-4-16,-4 0-11 0,0 2-7 0,0-3-8 0,1-1-11 15,-1-1-22-15,-1-1-20 0,2-1-28 16,2-4-37-16,0 1-32 0,0-2-36 0,1-2-36 16,1-5-32-16,3 1-213 0,0-1-435 0,6-7 192 15</inkml:trace>
          <inkml:trace contextRef="#ctx0" brushRef="#br0" timeOffset="16921.62">9204 907 124 0,'0'0'248'0,"9"-5"-13"16,-9 5-9-16,0 0-18 0,0 0-14 0,0 0-17 16,0 0-15-16,0 0-14 0,0 0-11 0,0 0-3 15,0 0-7-15,-42 10-1 0,27-5-9 0,2 2-5 0,-6-2-13 16,5 0-5-16,-4 2-10 0,3 1-6 16,-3 2-8-16,2-4-3 0,0 2-12 0,2 2-3 15,1 0-6-15,-1 1-7 0,5-4-2 0,0 0-6 0,2 7-1 16,-2-7-4-16,5 1-4 0,1 2 1 0,3-10-7 15,-6 16 3-15,6-8-7 0,0-8-1 0,3 14-7 16,0-5-2-16,-3-9 1 0,13 16-2 16,-6-10-2-16,2 1-4 0,-1-1 5 0,4 2 2 0,-2-3-4 15,-4 0 3-15,5 1-2 0,-5-1-3 0,4-1-1 16,-5 2 3-16,-5-6-3 0,10 10 3 0,-4-4-3 16,-6-6-1-16,4 13 4 0,-1-6 4 0,-3-7 1 15,-4 14 0-15,4-14 5 0,-9 21-4 0,0-11 7 16,-1 4-4-16,2-4-2 0,-4 4 2 0,0-4-4 15,-1 6 3-15,-1-4-1 0,5-3-1 0,-4 4-4 16,6-3-3-16,-2 3 1 0,4-5-8 0,-1 0-7 16,0 2-5-16,0-3-6 0,5 3-2 0,1-10-4 15,-3 14 2-15,3-14-2 0,4 14 2 0,2-6-2 0,-6-8 7 16,14 13-1-16,-2-11 7 0,-5 3-1 0,8 2 0 16,-5-1 5-16,-1-2 3 0,-1 3 1 0,2-3 9 15,-1 3 9-15,-1-5 8 0,1 5-2 0,0 0 15 16,-2 1-1-16,-1-5 5 0,-3 7 1 0,3-3 0 15,-6-7 0-15,7 15 1 0,-4-8-2 0,-3-7-2 16,0 18-4-16,3-8 1 0,-3-10-7 0,-3 17 3 16,3-8-5-16,0-9-21 0,0 16-28 0,-6-8-25 15,6-8-29-15,-3 16-37 0,3-16-29 0,-1 14-21 16,1-14-38-16,0 0-210 0,7 12-458 0,2-10 203 16</inkml:trace>
          <inkml:trace contextRef="#ctx0" brushRef="#br0" timeOffset="17208.02">9535 1291 92 0,'0'0'275'15,"0"0"-8"-15,0 0-9 0,0 0-15 0,0 0-17 16,42 2-8-16,-42-2-9 0,28 1-15 0,-11 2-8 16,-1-3-8-16,3 1-17 0,-1-2-9 0,2 2-14 15,5 1-26-15,-7-4-2 0,6 2-11 0,-3 3-9 16,0-3-7-16,-2 3-16 0,0-3-26 16,2 1-29-16,-4 1-29 0,-1-2-42 0,-1 5-43 0,1-4-45 15,-2 4-40-15,-1-8-65 0,-13 3-190 0,23-3-477 16,-14 3 211-16</inkml:trace>
          <inkml:trace contextRef="#ctx0" brushRef="#br0" timeOffset="17570.73">10275 1255 160 0,'0'0'231'0,"-2"15"-12"0,2-15-15 16,0 0-11-16,0 0-18 0,-1 17-14 0,1-17-17 0,1 10-9 15,-1-10-9-15,0 0-14 0,6 10-4 16,-6-10-5-16,5 11-12 0,2-5-5 0,1 1-9 0,-1-3-3 16,1 0-10-16,-8-4-3 0,19 5-6 0,-4-3-7 15,1-2-6-15,1 3 0 0,-1-3-6 0,4-3-5 16,-4 1-1-16,-1 0-3 0,3-4-2 16,1 1-3-16,-1-2-5 0,-3 1 4 0,-2-5 0 0,1 1 2 15,-5 0 5-15,3-3 2 0,-5-2 2 0,-1 6 3 16,-4-6-2-16,-1 7 4 0,-1-9-10 0,-3 6 4 15,-4 0-12-15,-7-2 8 0,1 3-4 0,-1-1 1 0,0 4-4 16,-4 1 0-16,-2 1-9 0,-7-1 4 16,5 2-1-16,3 4-9 0,-1 0 4 0,1 4 0 15,1 2-10-15,2-1-12 0,-2 4-20 0,4-5-17 0,1 5-20 16,1-2-14-16,6 1-24 0,-2 2-29 16,5-2-22-16,3-8-22 0,-3 14-62 0,3-14-146 15,6 14-422-15,2-7 186 0</inkml:trace>
          <inkml:trace contextRef="#ctx0" brushRef="#br0" timeOffset="17923.44">10570 1250 180 0,'0'0'252'0,"0"0"-26"16,0 0-17-16,0 0-22 0,0 0-15 0,0 0-13 15,0 0-14-15,-18 31-9 0,18-31-12 0,-1 13-11 16,1-13-7-16,-2 13-12 0,2-2-3 0,0-11-8 15,5 17-1-15,-2-10-8 0,0 0 1 0,3-1-1 16,0 1-5-16,1-2-1 0,5-1 0 0,-3 2-8 16,7-5-3-16,-1 1-6 0,3-1-2 0,-1-2-5 15,2-2-4-15,2-3-2 0,-2 2-3 0,1 1-5 16,-2-4 3-16,-2-1-3 0,3 1 3 0,-2-4-1 16,-2-2 2-16,-3 0 4 0,-2-1-1 0,2-1-7 15,-2 1 2-15,-2-3-4 0,-5-1-4 0,0 1 1 16,-3 4-3-16,-3-1-5 0,1-1 0 0,-5 2-3 0,-1 2-2 15,-3 0-4-15,-3 4 1 0,-1 2-4 16,-3-1 2-16,0 0-1 0,-1 5-11 0,1 2-14 16,-1 3-5-16,-1-2-17 0,1 6-13 0,1-1-16 0,2 0-21 15,-1 2-20-15,7 0-27 0,-4 3-21 0,5-2-27 16,5-2-35-16,0 1-207 0,4-9-463 0,0 0 205 16</inkml:trace>
          <inkml:trace contextRef="#ctx0" brushRef="#br0" timeOffset="18087.8">11255 1315 146 0,'0'0'281'0,"13"5"-31"0,-13-5-20 0,9 4-9 16,-4 3-10-16,-5-7-10 0,1 18-15 0,-4-7-9 0,-3 7-17 16,0 3-12-16,-7-3-15 0,-7 5-14 0,-5 3-43 15,-3 1-59-15,-5 3-72 0,0-4-78 16,2-2-262-16,7-9-428 0,-1 1 190 0</inkml:trace>
        </inkml:traceGroup>
        <inkml:traceGroup>
          <inkml:annotationXML>
            <emma:emma xmlns:emma="http://www.w3.org/2003/04/emma" version="1.0">
              <emma:interpretation id="{B89D9C50-6540-4B65-B0E4-C702C01B4E56}" emma:medium="tactile" emma:mode="ink">
                <msink:context xmlns:msink="http://schemas.microsoft.com/ink/2010/main" type="inkWord" rotatedBoundingBox="13072,1965 16114,1844 16140,2505 13099,2626"/>
              </emma:interpretation>
            </emma:emma>
          </inkml:annotationXML>
          <inkml:trace contextRef="#ctx0" brushRef="#br0" timeOffset="19965.26">12062 963 95 0,'0'0'295'15,"0"0"-23"-15,0 0-26 0,0 0-23 0,0 0-29 0,0 0-22 16,0 0-16-16,0 0-10 0,0 0-15 15,0 0-8-15,0 0-3 0,0 52-7 0,1-39-8 0,1 5-4 16,-1 2-6-16,2 3-3 0,-1 1-8 0,-1 2 0 16,2-3-12-16,0-2-4 0,1 5-7 0,-1-3-4 15,3 0-8-15,-4-2-1 0,2 4-10 0,1-6-1 16,-4-1-3-16,2-1 0 0,0-2-18 0,0 0-16 16,3 0-23-16,-3-2-25 0,-1-2-31 0,-2 0-28 15,0-11-18-15,1 16-19 0,-1-16-48 0,-1 11-22 16,1-11-192-16,0 0-438 0,-8 6 194 0</inkml:trace>
          <inkml:trace contextRef="#ctx0" brushRef="#br0" timeOffset="20287.79">12066 927 129 0,'0'-10'254'0,"0"10"-12"0,0-15-16 0,0 15-17 16,5-12-19-16,-4 3-18 0,-1 9-13 0,7-10-19 16,-7 10-15-16,11-10-12 0,-11 10-11 0,16-4-10 15,-16 4-10-15,20 4-9 0,-8-4-7 0,-12 0-10 16,19 10 0-16,-6-6-6 0,1 3-2 0,-2 3-3 16,1-3-2-16,-1 4-1 0,-1 2 1 0,1-2 2 15,-1 4-2-15,-2-4-1 0,8 9-2 16,-10-6-4-16,-1-1-3 0,-3-2-2 0,3 4-3 15,0-2-2-15,-1 0-1 0,-8-2 0 0,3 3 1 0,0-14-3 0,-6 22-4 16,0-9 1-16,-2-6-4 0,1 6-8 16,-7-2-20-16,2-4-29 0,-2 4-32 0,5-4-23 15,-5 1-34-15,1 2-33 0,2-7-24 0,2 2-237 0,9-5-459 16,-13 3 203-16</inkml:trace>
          <inkml:trace contextRef="#ctx0" brushRef="#br0" timeOffset="20566.8">12806 865 275 0,'0'0'267'16,"0"0"-20"-16,0 0-22 0,0 0-20 0,0 0-15 15,0 0-12-15,-40 7-9 0,28 6-6 0,0-1-10 16,0 0-4-16,-2 0-12 0,1 6-6 0,-2 3-1 15,0-1-8-15,3 2-8 0,3-7-13 16,-1 1-10-16,1 9-8 0,3-10-9 0,-2 7-5 0,4-8-6 16,-1 5-7-16,4-1-4 0,-1-2-6 0,2-1 4 15,2 1-12-15,-1-2 0 0,5 0-18 0,-1 3-32 16,2-5-32-16,1 1-32 0,-4-3-36 0,5 0-40 0,2-2-40 16,-1-2-64-16,1-3-210 0,3-3-504 15,3 0 224-15</inkml:trace>
          <inkml:trace contextRef="#ctx0" brushRef="#br0" timeOffset="20872.8">12991 1141 262 0,'3'-9'270'0,"3"-3"-20"16,1 0-18-16,-1 3-24 0,2-6-17 0,2 5-18 15,-4-4-18-15,4 0-16 0,-2 1-11 0,1-2-13 16,-2 2-12-16,2-1-11 0,-3 1-8 15,2-2-10-15,-4 7-2 0,-1-3-7 0,-3 11-8 0,5-13-3 16,-5 13-6-16,6-8-8 0,-6 8-6 0,0 0-6 16,0 0 0-16,0 0-8 0,0 0 3 0,0 0-2 15,0 0 0-15,-18 32-6 0,12-18 2 0,3 3 0 0,-3 1 5 16,1 5-5-16,2-2 5 0,-1 2-2 16,2-4 4-16,2-1-3 0,0 4-6 0,2-5 2 15,-2-1 0-15,1-1-2 0,2 3-3 0,3-5-1 0,-4 2 2 16,2-5-14-16,-1 1-20 0,2-5-29 15,-2 5-27-15,3-3-33 0,0-2-38 0,-6-6-43 0,14 7-72 16,-14-7-138-16,14-2-433 0,-14 2 192 0</inkml:trace>
          <inkml:trace contextRef="#ctx0" brushRef="#br0" timeOffset="21110.85">13483 752 48 0,'0'0'227'0,"0"0"-12"16,16 16-8-16,-7-6-4 0,-4 5-5 0,4 2-4 15,1 3-14-15,-1 4-2 0,0 0-11 0,-2 3-8 16,1 2-12-16,2 2-12 0,-4-3-11 0,0-3-12 16,-6 4-8-16,2-3-6 0,-4 2-13 0,-1-3-9 15,0 1-6-15,-3-3-6 0,-4-1-10 0,1-2-13 0,-3-2-28 16,-1 3-34-16,1-7-38 0,1-1-49 0,-1 4-33 15,2-10-49-15,-1 1-240 0,4-3-467 0,-2-1 207 16</inkml:trace>
          <inkml:trace contextRef="#ctx0" brushRef="#br0" timeOffset="21333.55">13930 1126 5 0,'11'-7'317'16,"2"0"-17"-16,-1 1-19 0,4 1-24 0,2 1-18 16,5-3-24-16,2 6-14 0,3-6-21 0,2 6-19 15,0-3-14-15,1 4-15 0,1-3-14 0,-4 2-10 16,3-1-11-16,-4 4-20 0,-6-4-21 0,-3 2-38 16,0 2-25-16,-2-4-33 0,-2 2-22 0,-2 2-30 15,-12-2-35-15,15 0-42 0,-15 0-233 0,0 0-436 16,0 0 193-16</inkml:trace>
          <inkml:trace contextRef="#ctx0" brushRef="#br0" timeOffset="21532.02">14076 951 198 0,'0'0'239'0,"-7"9"-12"15,7-9-8-15,-2 20-10 0,2-6-17 0,0 1-13 16,2 3-15-16,1 1-10 0,0-5-17 0,3 10-11 15,0-2-14-15,-2-5-10 0,4-1-9 0,-1-1-6 16,1 6-10-16,-1-3-18 0,1-3-26 0,-1 1-26 16,4-2-32-16,-3-1-39 0,3-1-37 0,1-2-50 15,-2-2-59-15,-2-2-135 0,4-6-372 0,1 4 166 16</inkml:trace>
          <inkml:trace contextRef="#ctx0" brushRef="#br0" timeOffset="21857.76">14683 962 250 0,'0'0'244'0,"0"0"-21"0,0 0-18 0,0 0-17 0,6 23-15 16,-6-10-14-16,0 0-10 0,0 4-9 0,0 1-11 16,3-1-15-16,0-2-8 0,-1 2-1 0,4 0-16 15,-3-1-4-15,3 2-11 0,0-1-5 0,-2-3-6 16,4 1-4-16,-5-6-4 0,3-1-6 0,-2 7-1 15,-2-7-7-15,-2-8-4 0,6 13-3 0,0-8-3 16,-6-5 4-16,2 8 10 0,-2-8 12 0,0 0-4 16,0 0-8-16,0 0-4 0,0 0-7 0,17-17-3 15,-14 4-5-15,0-1 0 0,-2-3-1 0,2-1-7 16,2 2 6-16,1-8-8 0,3 0 1 0,-3-1 0 16,0 5-1-16,4 3-7 0,4-4-3 0,-4 6 2 0,0 0-2 15,5 4-18-15,3-5-14 0,-3 4-29 16,6 1-24-16,-5 6-36 0,7-4-27 0,2 2-39 15,2 0-45-15,-5 0-214 0,8-1-477 0,0 2 212 0</inkml:trace>
        </inkml:traceGroup>
        <inkml:traceGroup>
          <inkml:annotationXML>
            <emma:emma xmlns:emma="http://www.w3.org/2003/04/emma" version="1.0">
              <emma:interpretation id="{8FE26F05-2BD9-443A-878D-FA94FA58C161}" emma:medium="tactile" emma:mode="ink">
                <msink:context xmlns:msink="http://schemas.microsoft.com/ink/2010/main" type="inkWord" rotatedBoundingBox="16510,1754 19393,1640 19428,2537 16546,2652"/>
              </emma:interpretation>
            </emma:emma>
          </inkml:annotationXML>
          <inkml:trace contextRef="#ctx0" brushRef="#br0" timeOffset="22079.85">15693 795 81 0,'-15'7'297'15,"-3"3"-19"-15,2-3-22 0,-4 10-19 0,1-2-13 16,1 2-21-16,2 5-14 0,2-3-19 0,-1 3-13 16,8-1-17-16,-2 3-5 0,3 2-17 0,0-3-16 15,5 3-4-15,-1 0-7 0,4-1-12 0,1-1-5 16,1 2-10-16,1-3-18 0,4-1-28 0,-1 1-29 16,4-2-37-16,2 1-33 0,2-2-31 0,5-2-52 15,1-1-36-15,2-3-208 0,0-2-440 0,6 4 196 16</inkml:trace>
          <inkml:trace contextRef="#ctx0" brushRef="#br0" timeOffset="23225.24">16161 783 140 0,'0'0'272'0,"0"0"-14"0,0 0-18 0,-6-13-21 15,6 13-20-15,0 0-25 0,0 0-13 0,0 0-11 16,0 0-12-16,0 0-6 0,-26 23-7 0,14-11-11 0,-2-1-3 15,4 3-2-15,-4 4-7 0,5 0-8 16,3-3-11-16,-1 3-5 0,1 0-8 0,2 3-5 16,-4 4-2-16,2-8-7 0,5 5-3 0,1-2-5 0,0-3-6 15,4 4-5-15,2 1 5 0,-3-5-9 0,3-3 0 16,4 1-4-16,4 3-2 0,-1-3 0 16,1-6-1-16,2 0 3 0,2-3-5 0,4 3-5 0,4-2 1 15,1-4-4-15,-8 1-2 0,6-5-1 0,-5 1 4 16,-4-3-3-16,1 2-2 0,-3-5 1 0,0 2 0 15,-1-4-3-15,-4 1-4 0,0 1-3 0,-4-1 3 16,-2-4 1-16,-2 1-5 0,-1 10 0 0,5-23 2 16,-8 14 0-16,3 9-3 0,-6-17 0 0,-3 6-1 15,1-2 5-15,-2 5-4 0,1 2-2 0,-3-4 2 16,0 10-1-16,-1-4-2 0,-1 1-1 0,4 2-3 16,10 1-9-16,-20 0-12 0,20 0-20 0,-21 3-15 15,13 1-15-15,8-4-26 0,-11 7-14 0,5 3-20 16,2-3-23-16,4-7-25 0,0 14-28 0,0-14-229 15,7 11-480-15,-7-11 213 0</inkml:trace>
          <inkml:trace contextRef="#ctx0" brushRef="#br0" timeOffset="23435.69">16749 1109 290 0,'0'0'323'0,"6"-5"-22"16,-6 5-23-16,10-5-20 0,-10 5-24 0,14-8-20 15,-7 6-11-15,2-3-16 0,-9 5-17 0,21-3-19 16,-9 0-21-16,4 2-9 0,1-3-10 0,1 4-11 16,-2-2-7-16,2 1-17 0,1-2-7 0,1 6-21 0,-4-3-24 15,2 0-24-15,0 0-30 0,1 3-30 16,-4-3-36-16,2 1-33 0,-1 3-27 0,-1-4-40 16,-2 0-68-16,-13 0-145 0,24-4-442 0,-9 1 196 15</inkml:trace>
          <inkml:trace contextRef="#ctx0" brushRef="#br0" timeOffset="23667.89">17451 752 147 0,'0'0'303'0,"0"0"-30"0,0 0-25 15,0 0-28-15,0 0-16 0,0 0-19 0,0 0-8 16,11 18-12-16,-10-10-7 0,-1-8-11 0,5 23-18 15,-5-7-12-15,-3 0-11 0,6 2-10 0,-2 5-11 16,-1-5-5-16,3 2-3 0,-3-3-9 0,3 9-5 16,-6-1-20-16,3-4-25 0,0-4-24 0,0 1-35 0,-1 4-42 15,-1-6-44-15,1 0-40 0,2-2-35 16,-2-3-213-16,2 0-447 0,-1-11 198 0</inkml:trace>
          <inkml:trace contextRef="#ctx0" brushRef="#br0" timeOffset="23976.1">17863 651 106 0,'0'0'237'0,"0"0"-21"16,0 0-13-16,0 0-8 0,0 0-9 0,21 25-3 16,-15-11-6-16,7 9-5 0,-2 1-9 0,1 2-5 15,1 6 2-15,-4 3-10 0,0 2-10 0,3-2-15 0,-6 1-5 16,1 4-16-16,-4-1-11 0,-1 1 2 16,-2-6-18-16,-5-5-6 0,2-2-3 0,-7 9-18 15,1-10-21-15,-4 0-29 0,-1 1-35 0,-2-6-46 16,-1 3-45-16,-1-2-46 0,4-2-60 0,-4-5-207 15,3-8-475-15,1 3 209 0</inkml:trace>
          <inkml:trace contextRef="#ctx0" brushRef="#br0" timeOffset="25446.83">18179 502 5 0,'0'0'193'16,"0"0"-9"-16,0 0-19 0,0 0-6 0,27-5-11 15,-27 5-4-15,0 0-13 0,15-6-7 0,-15 6-10 16,0 0-6-16,21-1-9 0,-21 1-1 0,13-2-11 16,-13 2-8-16,14 0-6 0,-14 0-5 0,0 0-3 15,13 0-11-15,-13 0 6 0,0 0-18 0,0 0-3 16,15 0-6-16,-15 0-6 0,0 0-3 0,0 0-2 15,0 0-1-15,5 7 0 0,-5-7 2 16,0 0-2-16,0 11 3 0,0-11 0 0,0 0 3 0,0 0 4 16,-5 22 0-16,1-16 6 0,-1 4-4 0,-1-2 1 0,6-8-2 15,-4 16-3-15,-1-8-4 0,1 2 0 0,1 0-2 16,-3-3-1-16,1 4-2 0,2-1-5 0,3-10 2 16,-6 14 0-16,5-7-5 0,1-7 1 0,-5 19-1 15,5-19-5-15,0 16 0 0,0-16 1 0,0 14 0 16,2-4 6-16,-2-10-8 0,6 11 3 0,0-5-2 15,0 4 2-15,0-5 3 0,1 1-1 0,1 1 3 16,5 1 11-16,-2-3-2 0,-3 0 6 0,3 2 1 16,-4-4 2-16,1 3-2 0,-8-6-2 0,13 5 0 15,-5-2 2-15,-8-3-7 0,10 4 0 0,-10-4-4 16,0 0-2-16,9 7-4 0,-9-7 4 0,0 0-7 16,0 0 3-16,0 0-6 0,8 7 0 0,-8-7 2 15,0 0-1-15,0 0 4 0,0 0 0 0,-6 17 2 16,6-17 0-16,0 0 3 0,-11 14 0 15,5-10-3-15,6-4 0 0,-10 13-3 0,2-4 1 0,4-3-4 16,-1 3 1-16,5-9 0 0,-12 11 3 0,5-4-6 16,2 1 0-16,2 1-5 0,3-9 3 0,-11 12 3 15,9-6-5-15,2-6 2 0,-9 15-2 0,8-9-1 0,1-6 4 16,-2 18-3-16,2-18 4 0,-3 12-7 16,3-12 8-16,3 17-6 0,0-8 3 0,2 2 1 0,-5-11-5 15,4 14 1-15,1-4 1 0,-1 1-1 0,2-2 1 16,0 3 1-16,-3-1-6 0,1 1 4 0,-1 2 0 15,-3-1-3-15,5 2 3 0,-5-4-2 16,1 3-1-16,-4-3 3 0,0 6 1 0,0-4 1 0,-3 2-2 16,0-4 0-16,0 3-1 0,-1-4-2 0,1 5 1 15,0-2 10-15,-1 0-6 0,1-1-3 0,-3 0-12 16,4-4-19-16,-2 4-25 0,1-3-24 0,-2-2-31 16,5 0-40-16,3-7-40 0,-9 13-39 0,9-13-248 15,-3 8-516-15,3-8 228 0</inkml:trace>
        </inkml:traceGroup>
        <inkml:traceGroup>
          <inkml:annotationXML>
            <emma:emma xmlns:emma="http://www.w3.org/2003/04/emma" version="1.0">
              <emma:interpretation id="{CC0570A4-BEED-4C9B-BDF9-DE15BF99B5CD}" emma:medium="tactile" emma:mode="ink">
                <msink:context xmlns:msink="http://schemas.microsoft.com/ink/2010/main" type="inkWord" rotatedBoundingBox="19912,1463 21415,1404 21441,2046 19938,2106"/>
              </emma:interpretation>
            </emma:emma>
          </inkml:annotationXML>
          <inkml:trace contextRef="#ctx0" brushRef="#br0" timeOffset="26363.35">18917 892 9 0,'0'0'244'0,"0"0"-8"16,0 0-3-16,0 0-4 0,0 0-3 0,17 11-8 0,-17-11-6 15,10 0-13-15,-10 0-6 0,17-1-9 0,-17 1-6 16,16 3-3-16,-2-3-13 0,-1 0-11 16,-1 2-11-16,0 0-14 0,3-1-6 0,3-1-18 0,-3 2-8 15,-2-1-4-15,-1 2-8 0,0 1-22 0,-2-3-23 16,7 5-36-16,-8-4-39 0,0 0-48 15,-9-2-51-15,12 5-63 0,-5-2-71 0,-7-3-225 0,0 0-535 16,0 0 237-16</inkml:trace>
          <inkml:trace contextRef="#ctx0" brushRef="#br0" timeOffset="26096.81">18914 737 70 0,'0'0'275'0,"0"0"-22"0,0 0-18 0,0 0-18 16,0 0-18-16,0 0-17 0,0 0-14 0,0 0-17 16,0 0-10-16,0 0-12 0,0 0-12 0,0 0-10 15,0 0-5-15,0 0-4 0,0 0 3 0,0 0 1 16,0 0 0-16,0 0-2 0,15 2 0 0,-15-2-8 16,0 0-2-16,27 3-9 0,-15 1 2 0,3-4-6 0,-1 1-3 15,3-1-6-15,-2 2-5 0,3-2 7 0,-3 0-7 16,3 2 6-16,-3-4-8 0,-2 2 9 15,2 0-7-15,-1 0 1 0,-14 0 2 0,24-3-1 0,-15 1-2 16,-9 2-1-16,16-2 1 0,-16 2-2 0,9-2-2 16,-9 2-3-16,0 0-4 0,13 0-6 15,-13 0-6-15,0 0-5 0,0 0-7 0,0 0-2 0,14-1-4 16,-14 1-5-16,0 0-4 0,0 0-26 0,0 0-27 16,0 0-20-16,0 0-13 0,0 0-21 0,0 0-20 15,12-3-25-15,-12 3-26 0,0 0-28 0,0 0-37 16,0 0-31-16,0 0-25 0,0 0-239 0,0 0-567 15,-44 0 252-15</inkml:trace>
          <inkml:trace contextRef="#ctx0" brushRef="#br0" timeOffset="37053.32">19794 409 16 0,'0'0'220'0,"0"0"-12"0,0 0-13 0,0 0-7 16,3-12-7-16,-3 12-7 0,0 0-11 0,0 0-11 15,0 0-13-15,0 0-13 0,0 0-12 0,0 0-11 16,0 0-13-16,0 0-10 0,0 0-5 0,0 0 2 16,0 0-2-16,0 0-2 0,0 0 3 0,-3 38-2 15,3-21 1-15,0 1-4 0,-1-1-8 0,-1-1-6 16,-4 2-5-16,2 4-7 0,1 0-3 0,-1-4-3 0,2 6-2 15,-4-4-4-15,5-2-5 0,-4 6-4 16,-1-7 4-16,3 1-9 0,-1-4 3 0,2 4-15 16,2-3-11-16,-4-2-11 0,1 1-18 0,0-1-19 0,3-2-23 15,0 4-10-15,-2-6-21 0,2-9-22 0,0 18-14 16,0-18-16-16,2 13-46 0,1-4-170 0,-3-9-404 16,9 5 179-16</inkml:trace>
          <inkml:trace contextRef="#ctx0" brushRef="#br0" timeOffset="37458.26">20322 250 67 0,'0'0'208'15,"0"0"-20"-15,0 0-19 0,0 0 0 0,0 0-8 16,0 0-8-16,-4 35-5 0,-4-14-5 0,1 4-6 16,0 2-5-16,-1 1-5 0,-4 8-12 0,0 1-9 15,-1-1-5-15,-1 2-7 0,2-3-8 0,-1-2-8 0,6-7-8 16,-1 2-4-16,2-1-9 0,0-3-4 0,3-1-7 16,-1 0 0-16,2-5-7 0,2-2-2 0,2 0-1 15,-2-1-6-15,4-2-1 0,-1 0-3 16,2-5 1-16,1-2-4 0,1 3-1 0,2-4-1 0,4 2-2 15,1-6-1-15,2 1 0 0,1-2 0 0,2-2-2 16,-1-3 0-16,1-2-5 0,-4 1 0 0,-1-5 1 16,-2 1 3-16,1-4-7 0,-1 1 1 0,-5-1-4 15,1 1-1-15,-4-3 1 0,-2 1-4 0,-1 0 0 16,-1 6-6-16,0 9-16 0,-7-20-9 0,-1 13-17 16,-2-2-18-16,1 7-14 0,-4-2-25 0,-2 4-22 15,-2 0-32-15,4 1-34 0,-2 3-203 0,-3-1-429 16,3 0 190-16</inkml:trace>
        </inkml:traceGroup>
      </inkml:traceGroup>
      <inkml:traceGroup>
        <inkml:annotationXML>
          <emma:emma xmlns:emma="http://www.w3.org/2003/04/emma" version="1.0">
            <emma:interpretation id="{07D2CD51-37BC-4A12-BF84-EF0F2A19A251}" emma:medium="tactile" emma:mode="ink">
              <msink:context xmlns:msink="http://schemas.microsoft.com/ink/2010/main" type="line" rotatedBoundingBox="13141,2834 18228,2806 18233,3642 13146,3670"/>
            </emma:interpretation>
          </emma:emma>
        </inkml:annotationXML>
        <inkml:traceGroup>
          <inkml:annotationXML>
            <emma:emma xmlns:emma="http://www.w3.org/2003/04/emma" version="1.0">
              <emma:interpretation id="{9A71998C-CD0B-479C-9595-CA18DF437DD3}" emma:medium="tactile" emma:mode="ink">
                <msink:context xmlns:msink="http://schemas.microsoft.com/ink/2010/main" type="inkWord" rotatedBoundingBox="13141,2865 14508,2858 14512,3446 13145,3454"/>
              </emma:interpretation>
            </emma:emma>
          </inkml:annotationXML>
          <inkml:trace contextRef="#ctx0" brushRef="#br0" timeOffset="30749.8">12123 1750 14 0,'0'0'181'0,"0"0"-16"0,0 0-15 0,0 0-8 15,0 0-15-15,0 0-8 0,36-7-12 0,-36 7-6 0,17 3-2 16,-5-1-14-16,3 1-7 0,-3 1-5 16,5 2-6-16,-1-2-6 0,5 1-3 0,-2 0-10 15,7-1 3-15,2 3-4 0,2-3-4 0,7 2 2 16,3 1-2-16,1-6-5 0,2 1 1 0,0-4-1 0,5 2-2 15,4-3-1-15,0-1-1 0,5-1-4 0,-3-5-5 16,-1 3 2-16,2 1-3 0,4-1-2 0,-7-1-9 16,2-2 5-16,-7 4 0 0,-6-1-7 0,-9 6 1 15,0-7-2-15,-4 5 1 0,-1-1-2 0,-3 1 0 16,-5-1-7-16,-4 3 3 0,0-4 0 0,-2 5-1 16,-13 0-6-16,21 0-1 0,-10 0-9 0,-11 0-1 15,15 0 0-15,-15 0-11 0,13 0-8 0,-13 0-2 16,13 0-8-16,-13 0-9 0,0 0-1 0,8 10-12 0,-8-10-8 15,0 0-13-15,4 8 2 0,-4-8-29 16,0 0-52-16,0 0-90 0,-12 17-275 0,12-17 122 16</inkml:trace>
          <inkml:trace contextRef="#ctx0" brushRef="#br0" timeOffset="31364.44">12865 2065 53 0,'0'0'204'0,"0"0"-11"0,0 0-20 15,0 0-17-15,0 0-14 0,14-30-14 0,-8 24-14 16,1-3-10-16,5 2-12 0,2 0-8 16,-1-1 3-16,0-2-5 0,2 4-7 0,0-2-4 0,-1 5-4 15,-4-4-5-15,5 4-10 0,-1-2 2 16,-4 3-12-16,0 1-1 0,-10 1-6 0,14-4-4 16,-14 4-3-16,13 0-2 0,-13 0-3 0,11 7-1 0,-11-7 3 15,6 11 1-15,-5-1 2 0,-1-10 2 0,-4 15-4 16,1 1 0-16,-3-4-2 0,0 6-1 0,0-1-1 15,-3 0-3-15,-2-3 2 0,1 0-2 0,-3 7-3 16,1-7-3-16,-2-1 1 0,-4 3-2 0,3-4 1 16,2 0-6-16,-5 0 4 0,3-2-3 0,0-1 0 15,-1 2 0-15,2-4 1 0,-1 5-6 0,1-7-8 16,-3 5-1-16,4-2-11 0,-1-2 3 0,-1-1-7 16,2-3-2-16,1 2-4 0,12-4 5 0,-19 2-2 15,19-2-3-15,-15 3 0 0,15-3-2 0,-12 0-8 0,12 0 5 16,0 0-3-16,0 0 1 0,-8-12 6 0,8 12 1 15,0 0 0-15,0 0 5 0,14-18-1 16,-14 18 5-16,15-10-2 0,-5 6 8 0,2 1 7 0,1-1 7 16,4-2 6-16,8 1 6 0,2 3 9 15,-2-1 3-15,4 1 7 0,-1 2 5 0,3 0 8 0,2 0-4 16,-4 0-4-16,2 1-2 0,-3 0-3 0,-5 2-7 16,0-3-1-16,-5 0 0 0,-3 0-5 0,2 0 0 15,-7 2-6-15,2-2-14 0,-2 4-11 0,-10-4-17 16,15 1-14-16,-15-1-20 0,14 6-16 0,-14-6-24 15,12 4-26-15,-8-1-56 0,-4-3-137 0,0 0-348 16,12 2 154-16</inkml:trace>
        </inkml:traceGroup>
        <inkml:traceGroup>
          <inkml:annotationXML>
            <emma:emma xmlns:emma="http://www.w3.org/2003/04/emma" version="1.0">
              <emma:interpretation id="{F5E87750-067B-49B8-B683-3886F0A4CF7F}" emma:medium="tactile" emma:mode="ink">
                <msink:context xmlns:msink="http://schemas.microsoft.com/ink/2010/main" type="inkWord" rotatedBoundingBox="16426,2816 18228,2806 18233,3642 16431,3652"/>
              </emma:interpretation>
            </emma:emma>
          </inkml:annotationXML>
          <inkml:trace contextRef="#ctx0" brushRef="#br0" timeOffset="32363.77">15408 1702 19 0,'0'0'172'0,"0"0"-6"16,0 0-13-16,0 0-7 0,0 0-6 0,38-10-10 15,-38 10-7-15,19-3-10 0,-9 2-10 0,7 1-5 0,-2 0-4 16,3-3-6-16,-1 3-13 0,1 0 0 0,9 0-5 16,-1 0-7-16,0 0 1 0,6-1-8 15,-2 2-3-15,1-1-5 0,11 0-3 0,-2 0-6 0,3 0 0 16,3 3-5-16,-2-3 1 0,2 0-7 0,0 0 0 16,0-3 1-16,1 0-7 0,0 3 0 0,4-1-2 15,-3-2 0-15,2 2-3 0,4 0-6 0,-5-1 6 16,2-1-5-16,0 3-2 0,-5-4 1 15,3 3-8-15,-1 0 5 0,-5 0 1 0,3-3 0 0,-5 4-2 16,-11-2-1-16,10 1-5 0,-9 1 2 0,-3 0 2 16,1-3-4-16,-1 3 2 0,-1 3-3 0,-2-3 5 15,-4-3-2-15,-1 3-5 0,-4-1 4 16,2 1 0-16,-5-2 1 0,2 2 0 0,-15 0-2 0,20-1-3 16,-20 1 0-16,16 0-4 0,-16 0-3 0,13 0-3 15,-13 0-7-15,0 0-11 0,0 0-1 0,14 1-12 16,-14-1-9-16,0 0-10 0,0 0-17 0,0 0-23 0,0 0-24 15,0 0-52-15,0 0-124 0,-33 13-326 0,17-11 145 16</inkml:trace>
          <inkml:trace contextRef="#ctx0" brushRef="#br0" timeOffset="32753.69">16276 1919 114 0,'0'0'206'0,"21"11"-12"0,-21-11-1 16,-6 17 6-16,0-3-1 0,2-1-7 0,-5 5-11 16,4 3-11-16,-5 1-9 0,7-4-7 0,-6 2-7 15,3-2-11-15,3 5-12 0,-3-7-14 0,2 2-8 16,-4-1-10-16,7-3-6 0,-4 1-14 0,1-1-2 16,-1-1-7-16,1-2-9 0,2 0-2 0,2-11-4 15,-1 21-8-15,-1-11-14 0,-1 0-18 16,3-10-22-16,3 16-23 0,-3-16-25 0,2 13-26 0,-2-13-25 15,6 10-23-15,-6-10-28 0,9 3-60 0,-9-3-163 16,12 0-420-16,-12 0 186 0</inkml:trace>
          <inkml:trace contextRef="#ctx0" brushRef="#br0" timeOffset="33115.72">16765 1894 30 0,'0'0'200'0,"0"0"-21"0,0 0-3 0,0 0-7 0,0 0-11 16,0 0 2-16,0 0-3 0,0 0-7 0,0 0-12 15,-10 36 2-15,7-30-8 0,-1 4-7 0,4-10-9 16,-9 18-3-16,3-8-10 0,0 4-4 0,0 1-6 15,-2-2-11-15,1 1-6 0,1-2-3 16,-2 1-6-16,-1 0-8 0,5-1-5 0,-5 1-6 0,4-2-6 16,1-1 0-16,-2-3-5 0,3 0-5 0,3-7-5 15,-9 17-3-15,8-10-2 0,1-7 0 0,-2 11 0 16,2-11-5-16,0 0 4 0,12 14-5 0,-7-8 2 16,5-2-2-16,5-3-4 0,3 1 0 0,1-2 0 15,5 4-6-15,4-3-11 0,-4 0-16 0,-4-1-13 16,9-1-20-16,-11 0-21 0,8-3-20 0,-8 4-28 15,-3 0-23-15,2-3-37 0,3-1-33 0,-5-2-176 16,-2 1-422-16,1 2 186 0</inkml:trace>
          <inkml:trace contextRef="#ctx0" brushRef="#br0" timeOffset="33327.06">17134 1947 266 0,'0'0'254'0,"0"0"-6"0,-23 20-13 0,17-5-16 16,-3 1-15-16,-1 4-16 0,-2-1-18 0,-1 4-16 15,2 1-11-15,-5 0-13 0,-1 7-15 0,1 3-9 16,6-7-10-16,-8 5-17 0,-3 1-31 0,1 2-34 16,1-4-39-16,6-5-35 0,-2-1-40 0,-5 6-31 15,7-10-46-15,-5-2-186 0,6 1-393 0,3-5 174 16</inkml:trace>
        </inkml:traceGroup>
      </inkml:traceGroup>
    </inkml:traceGroup>
    <inkml:traceGroup>
      <inkml:annotationXML>
        <emma:emma xmlns:emma="http://www.w3.org/2003/04/emma" version="1.0">
          <emma:interpretation id="{7C0F800B-B5A1-44E6-873E-49F7E39AEC87}" emma:medium="tactile" emma:mode="ink">
            <msink:context xmlns:msink="http://schemas.microsoft.com/ink/2010/main" type="paragraph" rotatedBoundingBox="4127,3383 31779,3446 31775,4984 4123,492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6E66955-4A37-41F8-AE28-01A13828BC86}" emma:medium="tactile" emma:mode="ink">
              <msink:context xmlns:msink="http://schemas.microsoft.com/ink/2010/main" type="line" rotatedBoundingBox="4127,3383 31779,3446 31775,4984 4123,4921"/>
            </emma:interpretation>
          </emma:emma>
        </inkml:annotationXML>
        <inkml:traceGroup>
          <inkml:annotationXML>
            <emma:emma xmlns:emma="http://www.w3.org/2003/04/emma" version="1.0">
              <emma:interpretation id="{B0483153-1E84-4CC0-A7B0-7E365EA7B47F}" emma:medium="tactile" emma:mode="ink">
                <msink:context xmlns:msink="http://schemas.microsoft.com/ink/2010/main" type="inkWord" rotatedBoundingBox="4127,3383 6232,3388 6230,4557 4124,4552"/>
              </emma:interpretation>
            </emma:emma>
          </inkml:annotationXML>
          <inkml:trace contextRef="#ctx0" brushRef="#br0" timeOffset="39448.89">3526 2682 26 0,'0'0'267'0,"0"0"-11"0,0 0-18 16,0 0-17-16,0 0-17 0,0 0-17 0,0 0-16 15,0 0-13-15,0 0-17 0,0 0-8 0,0 0-10 16,0 0-14-16,0 0-10 0,0 0-11 0,0 0-10 15,0 0-4-15,0 0-13 0,0 0-5 0,2 11-5 16,-2-11 1-16,-2 11-5 0,2-11-3 0,2 17 3 0,-2-9 2 16,0 7-6-16,0-2 1 0,0 2 0 0,0 1-5 15,0-2-2-15,0 2 2 0,-2-1-2 0,2 1 2 16,-1 2-7-16,1 0 4 0,-2 0-3 0,-1-1-2 16,0 1 3-16,0-1-2 0,2 1-4 0,-1-4 3 15,2 3-8-15,-1 0-4 0,1-2 0 0,-3 1-5 16,3-1-1-16,-1-1 3 0,-1 0-4 0,2 3 1 15,0-3-5-15,0 0-1 0,2 3 1 0,-2-3 0 16,1 1 2-16,-1-2 0 0,-1 1-4 0,1-4 0 16,-2 1 0-16,2-11 1 0,3 21-10 0,-3-13 6 15,0-8 6-15,0 19-7 0,0-19 3 0,-1 12-1 16,1-12-3-16,0 13 3 0,0-13 5 0,-5 9-5 0,5-9 3 16,-7 11-2-16,1-6-2 0,6-5-1 15,-15 7 6-15,6-4-4 0,-2 1 4 0,-1-1-4 16,12-3 0-16,-23 2 3 0,5-2-4 15,3-3 6-15,-3 1 0 0,1-2 2 0,0 1 2 0,-1-4-1 16,1 0-3-16,-1-1 12 0,-1-4-6 0,4 3-5 0,2-2 6 16,-4-1 0-16,7-3-4 0,-4 1-2 0,4-2-6 15,-4-6-7-15,1-2-12 0,1 3-18 0,5-3-7 16,-1 0-12-16,2 2-20 0,5-1-21 0,-5-1-22 16,4-2-26-16,1 2-23 0,-4-1-38 0,7 0-34 15,-4-1-241-15,2-1-516 0,0 1 229 0</inkml:trace>
          <inkml:trace contextRef="#ctx0" brushRef="#br0" timeOffset="39962.41">3866 2771 256 0,'2'10'310'0,"-2"-10"-18"0,0 0-19 0,0 0-19 16,3 7-23-16,-3-7-14 0,0 0-20 0,13 0-5 0,-13 0-18 15,15 2-3-15,-15-2-11 0,23-2-10 0,-13 2-7 16,3 0-8-16,2-1-11 0,0 2-5 0,2-1-19 16,-1-1-8-16,1 1-4 0,0 0-14 0,-2 0-6 15,-1 0-10-15,-4 1-9 0,-10-1 0 0,23 2-10 16,-13-1-17-16,-1 2-25 0,-9-3-19 0,15 3-23 16,-6 1-22-16,-9-4-22 0,9 7-28 0,-5-1-29 15,-4-6-33-15,0 0-38 0,-10 16-40 0,10-16-226 16,-14 14-522-16,7-8 230 0</inkml:trace>
          <inkml:trace contextRef="#ctx0" brushRef="#br0" timeOffset="40141.48">3890 3024 47 0,'0'0'257'0,"0"0"-5"0,0 0-10 15,21 5-12-15,-9-5-15 0,-12 0-20 0,31-4-20 0,-13 3-17 16,2-2-14-16,-1 3-14 0,5-4-13 0,-3 2-10 15,-6 0-11-15,4-1-24 0,-4 0-26 0,3 3-32 16,-5-1-31-16,-13 1-28 0,26 0-34 0,-14-1-22 16,-12 1-49-16,15 0-202 0,-15 0-379 0,17-5 168 15</inkml:trace>
          <inkml:trace contextRef="#ctx0" brushRef="#br0" timeOffset="40692.1">4444 2814 210 0,'0'-12'235'0,"0"12"-13"0,3-12-17 0,-3 12-19 15,7-13-17-15,-2 6-14 0,-5 7-10 0,8-11-15 0,0 7-8 16,-8 4-12-16,13-11-6 0,-5 7-10 0,2-1-8 15,-1 1-2-15,-9 4-7 0,20-7-5 0,-13 4-6 16,5-1-2-16,-12 4-8 0,22-3-3 0,-13 3-1 16,-9 0-2-16,24 3-6 0,-13-2-3 0,1-1-4 15,-2 4-3-15,2-2 2 0,-2 2-8 0,-1 1 2 16,2 1-2-16,-4-1-4 0,1 0 2 0,-1 3-7 16,1 1 0-16,-2-2-3 0,-1 3 2 0,1-3-5 15,-4 0 2-15,-1 4 0 0,4 4 0 0,-7-2 1 16,2-13 3-16,-9 23 0 0,2-8-3 0,1-3 2 15,-3 3-4-15,-3 0 2 0,5-4-1 0,-5 5-4 16,-5-1-2-16,4 1 2 0,2-7-2 0,-3 5 0 16,-1-5-1-16,1 0-2 0,-1 0 1 0,0-2 4 0,2 3-5 15,6-5 1-15,-5 2-1 0,4-4 5 0,8-3 4 16,-13 7 6-16,13-7 5 0,-9 5 5 16,9-5 5-16,-9 3-2 0,9-3 3 0,0 0 2 0,0 0-8 15,0 0 5-15,0 0-5 0,0 0-13 0,0 0 2 16,0 0 0-16,0 0-5 0,0 0-3 0,36-16 7 15,-27 13-4-15,4-3-3 0,3 2 4 0,-1 1-2 16,2-1 0-16,-4 0-7 0,5 1 1 0,-3 0 3 16,1 2 0-16,1-2-3 0,-1 3-1 0,-5 3-11 15,1-2-21-15,2-1-22 0,0 0-24 0,-2 4-30 16,-2-2-21-16,-1 3-27 0,3-2-19 0,-12-3-23 16,18 5-22-16,-9-3-39 0,-2 1-193 0,-7-3-483 15,20 3 214-15</inkml:trace>
          <inkml:trace contextRef="#ctx0" brushRef="#br0" timeOffset="40859.97">5143 3024 140 0,'0'0'266'0,"19"-3"-8"15,-19 3-16-15,17 0-14 0,-10 4-20 16,-7-4-14-16,12 6-16 0,-6 0-7 0,-6-6-5 0,8 16-11 16,-8-6-9-16,0 6-9 0,0-1-9 0,-3 6-14 15,-5 1-11-15,-1 2-9 0,-4 1-26 0,2-1-35 16,-6 10-43-16,3-8-48 0,-10 5-48 0,9-7-49 15,-4-3-57-15,-6-1-203 0,7-4-449 0,0 2 198 16</inkml:trace>
          <inkml:trace contextRef="#ctx0" brushRef="#br0" timeOffset="39682.97">3367 2358 2646 0,'6'-9'143'0,"0"-3"-55"0,-3 1 19 16,1 0-5-16,-2 3-4 0,2-5 0 0,-4 13-5 0,6-18 2 15,-4 10-22-15,-2 8-5 0,4-15-5 0,-1 9-9 16,-3 6-1-16,0 0-9 0,6-11-9 0,-6 11-17 16,6-9-9-16,-6 9-17 0,0 0-17 0,0 0-19 15,0 0-18-15,21 15-15 0,-15-8-19 0,-2 1-27 16,4 3-25-16,-1 3-24 0,1 0-21 0,-1 4-38 16,4 3-221-16,-4-5-488 0,2 1 216 0</inkml:trace>
        </inkml:traceGroup>
        <inkml:traceGroup>
          <inkml:annotationXML>
            <emma:emma xmlns:emma="http://www.w3.org/2003/04/emma" version="1.0">
              <emma:interpretation id="{B7D3D7C3-295C-418D-9FE4-DA5A46E1D008}" emma:medium="tactile" emma:mode="ink">
                <msink:context xmlns:msink="http://schemas.microsoft.com/ink/2010/main" type="inkWord" rotatedBoundingBox="7397,3874 11653,3884 11651,4749 7395,4739"/>
              </emma:interpretation>
            </emma:emma>
          </inkml:annotationXML>
          <inkml:trace contextRef="#ctx0" brushRef="#br0" timeOffset="42605.8">6378 2945 198 0,'0'0'335'15,"13"-2"-21"-15,-13 2-17 0,0 0-25 0,0 0-25 16,20 2-23-16,-20-2-22 0,13 10-16 0,-7-2-9 16,2-2-14-16,1 7-6 0,-1-1-19 0,0-1-9 15,1 5-13-15,-2-1-13 0,-1 2-10 0,-3-2-4 16,2 3-13-16,1-2-2 0,0-1-15 0,-3 0 0 15,0 1-8-15,-2-3 2 0,5-3-8 0,-6 0-14 16,0-10-16-16,6 16-8 0,-3-11-6 0,-3-5-4 0,3 12-6 16,-3-12 4-16,0 0 2 0,0 0-9 15,0 0-9-15,0 0-9 0,0 0-6 0,27-29 5 16,-18 15-2-16,-2-2-7 0,5-3-2 0,-1-5 1 0,2 3 5 16,-4-3-1-16,1-1 7 0,2 1 4 0,-1 3 10 15,-2-1 7-15,-2 5 12 0,2 2 11 0,-1 3 11 16,-2-1 12-16,0 2 6 0,-3 0-5 0,1 6 0 15,-4 5-9-15,6-13 1 0,-6 13-11 0,3-7 1 16,-3 7-3-16,0 0-2 0,0 0 1 0,0 0-5 16,0 0-7-16,19 18 7 0,-19-11-3 0,6 6-1 15,-1 1-1-15,1-3-5 0,0 4 5 0,-2 0 4 16,2 1-5-16,0-2-2 0,-1 2 1 0,1-2 1 16,3-1-2-16,-2-1 2 0,-1 2 2 0,0-4-4 15,1 3-5-15,-4-4-1 0,6-2-3 0,-1 1-9 16,-2-1-5-16,0 1-2 0,4-3-3 0,-10-5-6 15,20 3-3-15,-15-3-4 0,-5 0-1 0,20 0 0 0,-20 0-3 16,19-7 2-16,-5-2 1 0,-1 1 1 0,-1-3 1 16,-4-1 4-16,5-1 4 0,-1 0 4 0,-5 2-1 15,5-3 6-15,-1 0-2 0,-2 3 9 0,-2-2 3 16,2 6 11-16,-3-1 9 0,1 1 5 0,-7 7 2 16,6-13 5-16,-6 13-5 0,8-10-3 0,-8 10 0 15,0 0-6-15,12-1 2 0,-12 1 0 0,0 0-2 16,13 7 1-16,-13-7 0 0,14 16-1 0,-8-10 0 15,0 7-3-15,1-1 3 0,8 1-1 0,-8 0-3 16,2 0 3-16,2 2-1 0,-1-3 2 0,-1 3-2 16,5-2-3-16,-2 1 0 0,1-1-4 0,0-2-14 15,-1-1-8-15,2-3-9 0,-1-2-4 0,-4-3-8 16,2 4-5-16,-11-6-5 0,16 1 4 0,-16-1 3 16,19-4 3-16,-7-1 0 0,-4-4 4 0,4 6 0 15,-5-7 6-15,5-1 3 0,-4 2 6 0,0-2 0 16,0-1 3-16,1-3 2 0,4 2 3 0,-7 0 8 0,5 1 9 15,-5 2 9-15,0 3 6 0,-2 0 4 0,5 1 5 16,-9 6 1-16,8-7 5 0,-8 7-2 0,5-7-6 16,-5 7 0-16,0 0-3 0,14-3 1 0,-14 3 1 15,0 0 2-15,12 10 2 0,-12-10-4 0,13 11 4 16,-7-5-2-16,8 4 1 0,-1-2-1 0,-4 2-1 16,1 1-1-16,5-3-2 0,-1 2 5 0,-1-2 1 15,4-3-4-15,-1 3 1 0,0-5-1 0,1 3-3 16,-2-4-1-16,1 1 0 0,-2-1-3 0,-5 0-6 0,4-2 7 15,-13 0-2-15,19 0 0 0,-19 0-2 16,17-4-1-16,-17 4 1 0,10-11-5 0,-4 7-4 16,-6 4 1-16,6-15-7 0,-6 2-4 0,-3-1 1 0,0 2-9 15,-3-1-1-15,-1 3 3 0,-2-1-1 0,-2 1 2 16,-1 0 4-16,-1 0 1 0,0 4 13 16,-1-3 2-16,2 2 2 0,-4 4 1 0,5-1 1 0,11 4-6 15,-22 0 3-15,9 0-1 0,13 0-5 0,-23 7 3 16,14-7-3-16,2 7 3 0,-5 2-2 0,4-1 0 15,2 4 2-15,3 0 0 0,-4 0-2 0,1 1 4 16,6 2-4-16,0-2 2 0,0-1 1 0,0 1-6 16,3-2 2-16,3 3-8 0,-2-6 3 0,-1 1-7 15,3-2-2-15,2-3-4 0,4 2 2 0,-5-1-3 16,5-3-1-16,2-2 1 0,-14 0-2 0,22 0-3 16,-22 0-4-16,22-6 0 0,-14 3 1 0,5-1-2 15,-1-7 3-15,-1 4-1 0,1-2-2 0,1-2 0 0,0 2-3 16,-4-3-2-16,8-3-1 0,-10 4 3 0,11-6 0 15,-7 3 2-15,-1 4 5 0,2-1-1 0,1 4 2 16,-2 0 3-16,-5 1 0 0,3 1 3 0,-2-1 0 16,-7 6 4-16,17-5 8 0,-17 5 7 0,14 0 15 15,-14 0 0-15,11 10 8 0,-2-8 5 0,-2 5 2 16,2 0 5-16,-1 3-4 0,1 0 4 0,1 1-2 16,-1-1 3-16,4 5 2 0,-1 2-1 0,-1-9-3 15,-1 5-6-15,5-2 2 0,-1 2-5 0,2-4 0 16,-3 0-5-16,1 5 2 0,-2-7-13 0,1 1-11 15,-4-2-20-15,-1 0-15 0,4-5-17 0,-5 2-16 16,-7-3-14-16,13 3-10 0,-13-3-12 0,12-2-10 16,-12 2-1-16,9-8 3 0,-9 8 6 0,5-14-1 15,-2 7 13-15,0-4 4 0,0-2 12 0,1 2-5 16,-2-3 11-16,2-2 13 0,2 1 4 0,0 0 17 16,2-2 25-16,-2 4 15 0,1 0 22 0,-1 1 21 0,0 2 20 15,1 2 7-15,-1-2 8 0,2 3 0 0,-8 7-7 16,9-9 0-16,1 5-6 0,-10 4-4 15,15-5-3-15,-7 3 0 0,-8 2 1 0,19 6 0 16,-13-2 0-16,7 0 5 0,-4 2-1 0,2 1 3 0,2 3-3 16,-1 2 5-16,1 1-4 0,2-2 4 0,-1 2 5 15,-1 0-6-15,1 3-3 0,2-2-6 0,-1-2-4 16,-2 3-1-16,1 0-7 0,-1-5-6 0,-1 3-15 16,-1-4 3-16,2 0-2 0,-7-2-22 0,7 3-18 15,-7-9-27-15,0 6-27 0,-6-7-32 0,11 10-30 16,-11-10-25-16,6 5-23 0,-6-5-38 0,0 0-66 15,0 0-178-15,0 0-496 0,0 0 220 0</inkml:trace>
          <inkml:trace contextRef="#ctx0" brushRef="#br0" timeOffset="42816.27">8660 2909 101 0,'0'0'301'0,"-12"-2"-22"0,12 2-12 16,-18 9-16-16,6-3-23 0,-4 4-17 0,2 1-14 15,-1 4-18-15,-4 1-12 0,1 0-18 0,-1 0-12 16,2 3-11-16,-2 0-14 0,1 3-7 0,1-2-17 16,-2 11-5-16,0-11-4 0,5 2-11 0,2-3-6 15,-1-5-21-15,2-1-17 0,3 2-27 0,-6-1-20 16,8-3-30-16,-4-1-31 0,4 0-32 0,0 0-43 16,6-10-31-16,-8 7-70 0,8-7-135 0,0 0-427 15,0 0 189-15</inkml:trace>
          <inkml:trace contextRef="#ctx0" brushRef="#br0" timeOffset="43478.39">9173 2729 123 0,'12'-3'219'0,"-12"3"-17"0,0 0-6 0,0 0-7 16,13-2-14-16,-13 2-4 0,0 0-8 0,0 0-5 16,0 0-3-16,0 0-3 0,0 0-5 0,0 0-6 15,0 0-7-15,0 0-13 0,-25 20-4 0,11-15-13 16,1 5-1-16,-2-3-12 0,-1 4-3 0,1-2-10 15,0-1-4-15,-5 0-11 0,7 3-3 0,-2-1-8 16,-1-4-6-16,5 4-4 0,-1-2-2 0,2-1-9 16,2 0 0-16,2-1-5 0,6-6-8 0,-10 13 5 15,1-8-3-15,9-5-5 0,-7 11-2 0,7-11-3 16,0 0-3-16,4 11-3 0,-4-11-11 0,9 10 1 0,-9-10-6 16,10 5-8-16,-1 0 2 0,2-5-5 0,4 6-2 15,-2-5-1-15,1 3 5 0,-5-2 1 0,-9-2 3 16,23 3 0-16,-11-2 0 0,-4 0 3 0,-8-1 2 15,15 3-2-15,-15-3 5 0,10 3-3 0,-10-3 4 16,0 0 6-16,9 7 6 0,-9-7 7 0,0 0 7 16,-4 15-3-16,4-15 1 0,0 0 0 0,-11 17 0 15,7-7-4-15,-2-4 4 0,-3 6-2 0,4-5-2 16,2 3 0-16,-3 3-4 0,0-5 3 0,-1 2-3 16,1-3-2-16,3 3 2 0,0 1 0 0,3-11-1 15,-3 15-5-15,3-15 6 0,0 17-4 0,0-3 1 16,3-7 1-16,-3-7-3 0,6 17 2 0,-3-7-5 15,3-3 1-15,-2 2 3 0,2 3-5 0,0-5 5 0,-3 1-4 16,2-2 1-16,-5-6-2 0,6 15 4 0,-6-15 0 16,6 13 7-16,-6-5 8 0,0-8 4 15,1 16 1-15,1-8 3 0,-2-8-2 0,-3 17 2 0,0-8-8 16,3-9-1-16,-6 18-1 0,3-9 5 0,3-9-5 16,-5 17-2-16,4-11-19 0,1-6-16 0,-5 14-29 15,2-5-22-15,3-9-31 0,0 12-25 0,0-12-28 16,6 14-31-16,-6-14-26 0,8 5-64 0,-8-5-158 15,15 2-471-15,-3-2 210 0</inkml:trace>
          <inkml:trace contextRef="#ctx0" brushRef="#br0" timeOffset="43891.67">9629 3078 259 0,'0'-12'337'0,"0"12"-10"0,0 0-10 0,0 0-4 0,3-17-26 16,-3 17-15-16,3-10-36 0,-3 10-15 0,3-11-17 16,-3 11-20-16,5-17-8 0,-4 10-26 0,-1 7-16 15,8-17-10-15,-6 9-13 0,4-2-7 0,-6 10-20 16,5-17-6-16,1 10-9 0,-2 0 1 0,-4 7-25 15,6-15 9-15,-6 15-4 0,3-10-6 0,-3 10-8 16,6-7-9-16,-6 7 2 0,0 0-8 0,0 0-9 16,0 0-6-16,0 0 11 0,0 0-11 0,0 0-3 15,0 0 17-15,0 0-20 0,0 0 0 0,-3 42 2 0,0-28 1 16,0 0 0-16,3 4 6 0,0-1-10 16,0 8 16-16,0-2-11 0,3-1-1 0,-3-5-3 15,3 2 10-15,0-3-4 0,-1 8 0 0,1-6 0 0,-3 4 9 16,1-3-21-16,1-3 6 0,1-1-28 0,-3-3-21 15,3 2-18-15,-3-5-18 0,0-9-23 0,3 18-27 16,-3-11-21-16,0-7-32 0,1 11-15 0,-1-11-12 16,0 0-26-16,0 0-264 0,8 7-547 0,-8-7 243 15</inkml:trace>
          <inkml:trace contextRef="#ctx0" brushRef="#br0" timeOffset="44298.61">10121 2760 39 0,'0'0'281'0,"0"0"-16"0,0 0-28 15,0 0-16-15,0 0-22 0,0 0-10 0,0 0-10 16,0 0-10-16,-16 27-12 0,7-13-7 0,1-1-5 0,0 12 0 16,-3-1-5-16,-1 2-3 0,2 1-9 15,-5 5-8-15,0 2-8 0,4-9-11 0,1 3-3 0,3-3-5 16,-2 3-18-16,4-1 2 0,-1-2-6 0,3-1-7 15,0-2-6-15,6 2-4 0,-3-6-1 0,0-2-11 16,3 2 1-16,2-2-3 0,2-1-7 0,1-3 3 16,2 0-1-16,-1-1-12 0,3-2 5 0,3-3-11 15,-2 2 4-15,5-6-4 0,-1 3-4 0,0-4 7 16,3-1-6-16,-5-3 0 0,6 0-4 0,-4-1-3 16,0-2-2-16,-1 2-3 0,-2-6 10 0,-2-1-10 15,-3 2 0-15,-2-4 2 0,-2 2 0 0,-4 0-2 16,3-1-4-16,-4 1 7 0,0 11-3 0,-4-28-1 0,-2 21 0 15,-3-4-7-15,2 5 4 0,-4-1-5 0,-4 0 3 16,5 1 11-16,1 2-18 0,-3 1-12 16,12 3-11-16,-24-4-11 0,14 4-20 0,10 0-13 0,-20 4-25 15,11-2-30-15,9-2-26 0,-18 5-33 16,18-5-22-16,0 0-23 0,-9 7-247 0,9-7-525 16,0 0 232-16</inkml:trace>
          <inkml:trace contextRef="#ctx0" brushRef="#br0" timeOffset="44480.03">10590 3270 81 0,'7'4'286'15,"2"-2"-4"-15,-9-2-4 0,12 9-12 0,-6-1-15 16,-3-1-12-16,1 0-13 0,-4-7-11 0,2 20-22 16,-2-7-24-16,-2 0-12 0,1 5-15 0,-7-5-11 15,2 4-17-15,-1 3-15 0,-3 2-30 0,-4-3-42 16,-4-2-49-16,-9 12-62 0,8-9-59 0,3-3-46 15,-5 1-276-15,-3-1-503 0,4-5 222 0</inkml:trace>
        </inkml:traceGroup>
        <inkml:traceGroup>
          <inkml:annotationXML>
            <emma:emma xmlns:emma="http://www.w3.org/2003/04/emma" version="1.0">
              <emma:interpretation id="{4EFAEE90-0886-4851-9BD8-3143D0428EC9}" emma:medium="tactile" emma:mode="ink">
                <msink:context xmlns:msink="http://schemas.microsoft.com/ink/2010/main" type="inkWord" rotatedBoundingBox="13061,4116 15307,4121 15305,4895 13059,4889"/>
              </emma:interpretation>
            </emma:emma>
          </inkml:annotationXML>
          <inkml:trace contextRef="#ctx0" brushRef="#br0" timeOffset="45793.28">12102 3042 50 0,'0'0'251'0,"-24"-5"-19"16,24 5-22-16,0 0-17 0,0 0-23 0,0 0-5 0,-15 19-5 16,11-8-6-16,1 1-8 0,-2 4-8 0,1-1-5 15,4 1-6-15,-3 6-3 0,1 2-5 16,4 1 0-16,-4-1-2 0,2 0-4 0,2 4-10 0,-1-5-3 16,1-1 6-16,2 3-7 0,2 2-4 0,-4-6-11 15,4 7-4-15,-2-4-8 0,-1 1-5 0,0-1-4 16,0 0-10-16,-2-2-2 0,2-5 2 0,-1 0-11 15,-1 0-4-15,2 1-2 0,-3-3 2 0,2-5-6 16,-2 7-13-16,0-7-23 0,0-10-17 0,-5 23-15 16,4-14-19-16,-4 1-23 0,5-10-24 0,-4 15-26 15,0-9-24-15,4-6-23 0,-8 11-25 0,8-11-39 16,0 0-222-16,0 0-498 0,0 0 220 0</inkml:trace>
          <inkml:trace contextRef="#ctx0" brushRef="#br0" timeOffset="46135.38">12050 3070 212 0,'0'0'216'0,"6"-10"-16"0,-6 10-25 0,9-11-7 16,-2 6-13-16,-7 5-12 0,18-7-11 0,-6 5-7 15,-2-2-4-15,7 4-9 0,-1-3-5 0,1 3-5 16,-3 0-9-16,1 3-8 0,3-3-8 0,-3 5 6 16,0 0-7-16,-5-2-4 0,2 6-6 0,2-3-2 15,-4 2-7-15,4-2-7 0,-5 2-4 0,-2-1-1 16,-1 0-3-16,0 4 1 0,2 0-2 0,-6-2-1 16,-2 2-3-16,0-11 2 0,-7 24-6 0,4-11-1 15,-3-1 1-15,-6 1-5 0,2-3-2 0,-5 2-1 16,1-1-5-16,1 0-1 0,-5-2-2 0,5 2-18 15,-1 0-17-15,-2-5-15 0,-1 1-26 0,4 3-27 0,4-3-24 16,0-4-30-16,-1 1-31 0,10-4-30 0,-9 3-206 16,9-3-440-16,0 0 195 0</inkml:trace>
          <inkml:trace contextRef="#ctx0" brushRef="#br0" timeOffset="46415.43">12789 3042 27 0,'0'0'264'15,"-13"-11"-7"-15,13 11-17 0,0 0-19 0,-10-3-23 16,10 3-16-16,0 0-15 0,0 0-9 0,-23 14-8 16,16-4-10-16,-2 1 1 0,-2 4-10 0,4 1-6 0,1-2-1 15,-3 4-6-15,1 0-8 0,3-1-3 16,-1 7-13-16,0-7-6 0,3 2-7 15,0-2-7-15,3 8-5 0,0-2-14 0,3-4 3 0,-6 0-5 0,7 0-11 16,-1-2 4-16,2 2-12 0,-1-3-24 0,-1-1-18 16,1-6-28-16,-1 2-30 0,3 0-31 15,-3-2-31-15,2-2-32 0,-5-7-41 0,12 10-67 0,-6-9-166 16,-6-1-469-16,13 0 207 0</inkml:trace>
          <inkml:trace contextRef="#ctx0" brushRef="#br0" timeOffset="46819.31">13018 3182 186 0,'10'-8'254'16,"-10"8"-22"-16,13-10-10 0,-4 7-18 0,0-3-18 16,0 1-13-16,6 2-20 0,-4-1-9 0,1 1-12 0,-1 0-14 15,-11 3-5-15,20-4-15 0,-10 4-10 16,-10 0-14-16,18 3-6 0,-18-3-7 0,14 1-9 15,-8 6-6-15,-6-7-2 0,9 17-3 0,-6-6 1 0,-3 3-3 16,0 1-5-16,-3 0 1 0,-3 3 1 0,-2 2-3 16,1-1 4-16,-5 1-8 0,-3-2 3 0,-3-1-7 15,0 1-3-15,0-4-1 0,0 5-1 0,3-8-4 16,0 0 4-16,-1 0-2 0,1-2-7 0,0 2 0 16,-1-3 2-16,7-4-1 0,0 3-2 0,0-1-1 15,9-6-5-15,-11 5 3 0,6 0-1 0,5-5 3 16,-8 5-8-16,8-5 4 0,0 0 2 0,-4 7-3 15,4-7-4-15,0 0 7 0,0 0 0 0,32 0-5 16,-17-1 2-16,3 0 2 0,0-1-1 0,0-1-4 16,0 3 2-16,3-4 2 0,-5-1 1 0,2 4-4 15,0-4 0-15,-3 5-1 0,3-3-4 0,-9 1-14 16,7 0-20-16,-7-1-24 0,-9 3-26 0,18 0-24 16,-9-3-29-16,-9 3-29 0,13-7-51 0,-13 7-191 15,11-7-444-15,-8-2 196 0</inkml:trace>
          <inkml:trace contextRef="#ctx0" brushRef="#br0" timeOffset="47071.47">13416 2963 123 0,'0'0'233'0,"0"0"-24"16,0 0-16-16,0 0-13 0,0 0-4 0,6 31 1 15,-5-14-10-15,5 7-12 0,-6 0-9 0,3 1 2 16,2 4-16-16,-2 8-6 0,0-2-8 0,3 1-13 16,-5 1-7-16,2-1-8 0,-3-12-6 0,3 1-8 15,-7 3-8-15,4-4-6 0,-3 1-7 0,3-2-10 16,-6-2-18-16,0 3-27 0,1-9-26 0,-2 2-34 16,1-1-21-16,-2-2-28 0,1-2-35 0,1-4-40 15,-2 0-215-15,8-8-431 0,-10 9 192 0</inkml:trace>
          <inkml:trace contextRef="#ctx0" brushRef="#br0" timeOffset="47336.78">13769 3367 76 0,'0'0'302'0,"11"-8"-19"0,-11 8-20 0,10-6-23 15,-2 1-16-15,3 3-15 0,4-4-16 0,3 3-13 0,2 2-13 16,2-7-15-16,3 5-11 0,2 2-15 16,0-1-5-16,3-6-13 0,-2 5-6 0,-1 1-19 15,4 0-4-15,-1 0-10 0,-3 2-3 16,-2 0-9-16,-5-1-12 0,-1 2-7 0,-1-1-21 0,-1 0-25 16,-1 0-23-16,-16 0-27 0,16 0-23 0,-16 0-26 0,17 0-32 15,-17 0-56-15,4-9-76 0,-4 9-138 0,0 0-443 16,0 0 197-16</inkml:trace>
          <inkml:trace contextRef="#ctx0" brushRef="#br0" timeOffset="47516.54">14054 3143 166 0,'-7'7'223'0,"2"4"-3"0,4-1-9 0,1-10-11 15,-2 26-13-15,4-10-12 0,-2 3-11 0,6-3-13 16,-5 5-14-16,1-5-14 0,4 3-9 0,-2 4-11 15,-2 3-13-15,-1 0-4 0,2 0-13 0,-3-1-20 0,0-1-36 16,-3-1-32-16,0 3-36 0,-3-5-57 16,5-5-50-16,-5 0-203 0,1-2-389 0,4-3 172 15</inkml:trace>
        </inkml:traceGroup>
        <inkml:traceGroup>
          <inkml:annotationXML>
            <emma:emma xmlns:emma="http://www.w3.org/2003/04/emma" version="1.0">
              <emma:interpretation id="{AFA007AA-9DC5-492B-BA80-E159963FF634}" emma:medium="tactile" emma:mode="ink">
                <msink:context xmlns:msink="http://schemas.microsoft.com/ink/2010/main" type="inkWord" rotatedBoundingBox="15665,4005 19347,4014 19344,4956 15663,4947"/>
              </emma:interpretation>
            </emma:emma>
          </inkml:annotationXML>
          <inkml:trace contextRef="#ctx0" brushRef="#br0" timeOffset="48276.77">14658 3172 233 0,'0'0'246'16,"0"0"-22"-16,-12 6-18 0,12-6-8 0,0 0-6 15,5 14-6-15,-5-14-8 0,6 21-8 0,0-7-7 16,0 0-5-16,1 0-1 0,-1 5-13 0,4 3-8 16,1-7-7-16,-2 6-10 0,-2-5-9 15,4-1-12-15,-4 1-11 0,2-1-6 0,2 1-10 0,-4-4-5 16,-1 2-5-16,0 0-11 0,0-2-1 0,-3-2-6 15,1-4-2-15,-1 2-3 0,-3-8 1 0,6 12-9 16,-6-12-6-16,6 10-1 0,-6-10 5 0,0 0 0 16,2 11 3-16,-2-11 1 0,0 0 0 0,0 0-7 0,0 0-1 15,0 0-2-15,0 0-4 0,9-31 0 0,-9 17-4 16,1-3-1-16,2 0 0 0,3-10-3 0,2 3 0 16,5-2 0-16,-3-1-1 0,-1 2 0 0,5 1-6 15,-1 0 4-15,1 4-1 0,-4 4-5 0,-1-1-12 16,4 4-11-16,-2-2-14 0,1 4-19 15,3 1-22-15,3-1-25 0,-3 4-28 0,-1 1-30 0,1 2-27 16,5 1-41-16,-1-1-36 0,-2 4-210 0,6-7-513 16,-6 1 228-16</inkml:trace>
          <inkml:trace contextRef="#ctx0" brushRef="#br0" timeOffset="48525.81">15495 2958 271 0,'0'0'312'0,"0"0"-23"0,4-7-21 0,-4 7-29 0,0 0-28 15,0 0-25-15,0 0-15 0,0 0-15 0,0 0-7 16,0 0-8-16,-18 32 0 0,12-15-16 0,-1-2-1 16,1 7-4-16,-2 0-14 0,1 5-3 0,-2-3-6 15,5 3-14-15,-2 3-8 0,0-1-6 0,4 6-5 16,-4-8-4-16,6 1-5 0,-4 8-9 0,2-9 3 0,2 1-9 15,2-4-14-15,2-3-15 0,1 1-31 0,-4-4-14 16,4-2-25-16,2 2-25 0,-1 0-25 16,2-7-24-16,-1 2-28 0,2-3-35 0,1-3-50 15,-2-3-212-15,7-1-496 0,-2-2 220 0</inkml:trace>
          <inkml:trace contextRef="#ctx0" brushRef="#br0" timeOffset="48949.3">16039 3044 78 0,'-9'-7'273'0,"9"7"-25"16,0 0-13-16,0 0-16 0,0 0-5 0,-31 15-11 0,22-4-12 15,-3-1-17-15,-1 5-5 0,-5 6-10 16,4 0-10-16,-1-1-6 0,0 5-13 0,3 3-12 16,-1 5-9-16,3-7-5 0,2-2-11 0,2 1-10 0,2 1-6 15,-1-10-11-15,4 10-2 0,-2-4-7 0,6-4-6 16,-3-1-7-16,3-2-1 0,3 2-1 16,0-2-8-16,1-4-1 0,4 1-4 0,-4-2 8 15,6-6-16-15,1 4-3 0,2-2 0 0,2-4-5 0,2-2-1 16,-3-1-6-16,3 0-2 0,-5-5 2 0,1 3 1 15,1-3-3-15,-3-5-3 0,-2 2 1 16,-3 2-2-16,-3-7 0 0,-1 8 0 0,1-5-1 0,-5 0-2 16,-1 11 3-16,-7-19 1 0,2 9-6 0,-2 2 7 15,-5 0 0-15,1-2-6 0,0 6-8 0,-1 2-16 16,12 2-16-16,-29-5-19 0,16 9-24 0,-5-4-24 16,9 2-26-16,-3 2-26 0,12-4-26 0,-15 6-22 15,15-6-244-15,-10 8-493 0,10-8 219 0</inkml:trace>
          <inkml:trace contextRef="#ctx0" brushRef="#br0" timeOffset="49151.84">16482 3378 177 0,'12'-10'346'0,"-12"10"-28"15,12-8-37-15,-5 6-26 0,-7 2-20 0,11-9-27 16,-1 6-22-16,2 0-21 0,3 2-11 0,3 1-21 15,-2 0-11-15,11-2-21 0,-7 1-12 0,6 1-21 16,1 0-24-16,-1 1-29 0,-1 1-33 0,-6 2-32 16,1 1-34-16,-2-3-23 0,0 3-32 0,-1-4-29 15,-2 0-221-15,0-1-421 0,2 0 187 0</inkml:trace>
          <inkml:trace contextRef="#ctx0" brushRef="#br0" timeOffset="49571.84">16980 3178 262 0,'5'-11'260'15,"-5"11"-19"-15,6-13-20 0,1 7-22 0,-7 6-20 16,16-15-15-16,-7 8-13 0,5 0-18 0,-7 3-9 16,2 1-8-16,5-1-9 0,-1-2-9 0,1 2-9 15,-4 1-11-15,-10 3-2 0,16 0-15 0,-5-1-2 16,-11 1-10-16,0 0-5 0,21 5-5 0,-15-2-2 15,-6-3-6-15,9 15-3 0,-5-2 0 0,-1-3 0 16,0 4 2-16,-6 3 2 0,0 1-3 0,-4 2-1 16,-1 3-5-16,-2-3 4 0,1-3 0 0,-3 1-6 15,-2 2 3-15,1 1-6 0,-2-1 2 0,0-9-5 0,5 3 0 16,-4 1 0-16,2-5-4 0,3 2 4 16,-3-1-3-16,5-2-6 0,-2-2 1 0,5-1 4 15,-2 1-5-15,6-7 1 0,-11 11-2 0,11-11 3 0,-6 6 0 16,6-6 2-16,0 0-6 0,0 0 2 0,0 0-1 15,0 0 1-15,32 1-5 0,-32-1 5 16,26-5-3-16,-8 4-2 0,2-4 2 0,7 2 0 0,-1 0-5 16,0-2 4-16,1 2 0 0,-10 1 3 0,3-2-5 15,5-1-4-15,-4 3-6 0,-3 2-11 0,-3-4-13 16,3 4-19-16,-2 0-21 0,-5 0-24 0,1 0-17 16,-12 0-25-16,19 0-32 0,-10 0-45 0,-9 0-190 15,18 0-440-15,-18 0 195 0</inkml:trace>
          <inkml:trace contextRef="#ctx0" brushRef="#br0" timeOffset="49831.35">17784 2976 275 0,'0'0'290'0,"0"0"-31"0,0 0-27 0,0 0-13 0,0 0-13 15,0 0-13-15,0 0-15 0,12 42-11 0,-11-29-7 16,5 11-11-16,0-1-14 0,2 1-12 0,-2 0-7 16,0 0-6-16,-2 4-14 0,1 8-6 0,-2-9-11 15,0-5-3-15,0 5-9 0,-8-1-2 0,4-2-15 16,-4 2-5-16,-1-10-17 0,0 2-19 0,-3 2-26 16,-3 0-27-16,3-6-29 0,-2-1-34 0,-3-1-32 15,1 1-38-15,1-6-42 0,3 0-222 0,-2-3-476 16,11-4 210-16</inkml:trace>
          <inkml:trace contextRef="#ctx0" brushRef="#br0" timeOffset="50643.9">18199 2857 86 0,'-11'6'238'0,"11"-6"-13"0,0 0-15 16,0 0-15-16,0 0-14 0,0 0-16 0,0 0-13 15,0 0-14-15,0 0-8 0,0 0-13 16,0 0-6-16,0 0-11 0,0 0-4 0,0 0-8 0,0 0-6 16,0 0-4-16,27 12-7 0,-27-12-9 0,10 6-2 15,-4-2-9-15,-6-4-1 0,14 11-5 16,-7-11 0-16,-1 6-8 0,2-1 0 0,-8-5-4 0,12 10-6 16,-8-5-4-16,-4-5 0 0,12 10-3 0,-9-4 1 15,-3-6 0-15,8 13 4 0,-6-6-5 0,-2-7 5 16,3 11 1-16,-3-11 4 0,-3 14-1 0,3-14 10 15,-8 17-2-15,0-11-3 0,-1 1 2 0,0 1 1 16,-4 0-4-16,4-1-4 0,-5 1-4 0,1 1 4 16,1 1-9-16,-1-3 4 0,1 2-4 0,3-2-5 0,-2-2 1 15,5 3-4-15,-1 1-1 0,1-4 0 0,0 1-3 16,6-6-1-16,-6 18-2 0,6-11 5 16,0-7-3-16,6 17 0 0,0-10-3 0,0 3 3 0,1-3 1 15,4 4 0-15,2-4 0 0,1 0-3 16,-4 0-4-16,5 3-1 0,-5-3 0 0,2 0 2 15,-3-3 1-15,2 2-3 0,1 2-2 0,-5-2 4 0,1 3-4 16,-1-5-7-16,-1 4 9 0,0 0 5 0,-3-1-7 16,-3-7 5-16,6 15-6 0,-3-6 5 0,-3-9 0 15,1 18-1-15,1-8 2 0,-2-10 3 0,-3 24-1 16,-2-13-1-16,4 2-2 0,-4-2 3 0,4 7-2 16,-5-7 3-16,2 2-3 0,-1 5-1 0,1-2-2 15,-1 1 4-15,2-2-1 0,-1 3 2 0,2 0-8 16,-2 2 6-16,1-4 0 0,0 1 2 0,1-1-5 15,2 2-8-15,0-1-16 0,0-3-15 0,2 3-26 16,-2-2-24-16,6-2-27 0,-2 3-32 0,-2-1-29 0,2-6-43 16,-1 0-59-16,2 2-152 0,-1 2-466 0,1-6 206 15</inkml:trace>
        </inkml:traceGroup>
        <inkml:traceGroup>
          <inkml:annotationXML>
            <emma:emma xmlns:emma="http://www.w3.org/2003/04/emma" version="1.0">
              <emma:interpretation id="{E2092E1B-FCD0-4646-A99E-0E470393FA88}" emma:medium="tactile" emma:mode="ink">
                <msink:context xmlns:msink="http://schemas.microsoft.com/ink/2010/main" type="inkWord" rotatedBoundingBox="20010,3844 22518,3850 22516,4620 20008,4614"/>
              </emma:interpretation>
            </emma:emma>
          </inkml:annotationXML>
          <inkml:trace contextRef="#ctx0" brushRef="#br0" timeOffset="61589.63">19016 2951 150 0,'0'0'208'0,"0"0"-14"0,0 0-16 15,-15-3-9-15,15 3-10 0,0 0-22 0,0 0 2 16,-10-5-9-16,10 5-10 0,0 0-7 0,0 0-9 16,0 0-5-16,0 0-6 0,0 0-10 0,0 0-3 15,0 0-12-15,0 0-3 0,0 0-6 0,0 0-2 16,0 0-7-16,0 0-6 0,0 0-10 0,0 0 1 16,0 0-2-16,0 0-2 0,0 0-3 0,46 1 2 15,-28 0-6-15,3 2 1 0,4-3-6 0,3 1 4 0,4-1-5 16,-3 3 3-16,4-3-6 0,-1 3 1 15,-1-3-4-15,2 3 3 0,7-3-2 0,-13 0-3 16,0 0-2-16,-1 0-2 0,0 0 3 0,1 0-1 0,-5 0-1 16,-7 0-1-16,1 0-1 0,-1 4 0 0,-3-8-1 15,-12 4 1-15,21 4-6 0,-21-4 3 0,13-4-8 16,-13 4-7-16,12 4-11 0,-12-4-10 0,0 0-10 16,14 0-11-16,-14 0-10 0,0 0-13 0,0 0-11 15,0 0-22-15,0 0-15 0,0 0-21 0,0 0-25 16,-31 12-162-16,31-12-362 0,-27 1 161 0</inkml:trace>
          <inkml:trace contextRef="#ctx0" brushRef="#br0" timeOffset="61827.65">19202 3099 64 0,'0'0'197'0,"21"2"-14"0,-4-4-4 0,-1 1-14 16,3 2-13-16,1-2-9 0,5-2-8 0,-5 3-9 16,-1 0-11-16,8 0-7 0,-6 0-20 0,-2-1 1 15,6 1-9-15,-8 0-11 0,2 0-7 0,-1 0-4 16,-2 1-13-16,2-2-16 0,-6 1-14 0,-12 0-24 16,20 1-22-16,-13-1-24 0,-7 0-46 0,15 3-6 15,-15-3-29-15,0 0-142 0,12-3-300 0,-12 3 133 16</inkml:trace>
          <inkml:trace contextRef="#ctx0" brushRef="#br0" timeOffset="62347.86">19859 2740 88 0,'-8'-5'193'0,"8"5"-7"16,0 0-15-16,0 0-13 0,0 0-8 0,0 0-11 16,0 0-12-16,0 0-7 0,0 0 0 0,0 0-1 15,0 0-4-15,21 21-11 0,-21-21 3 0,10 15-5 16,-7-4-2-16,-1 2 1 0,2 0-2 0,2 2 0 15,-4 1-5-15,-1-1-10 0,2 1 0 0,-1-1-3 16,-1 1-7-16,2 0-6 0,-1-2-7 0,1 3-2 0,-3-2-7 16,3 1 0-16,0-1-3 0,0-2-7 0,-2 1-1 15,1-4-9-15,-1 5-1 0,2-6-2 0,-3 2-2 16,2-2-2-16,-1 2-5 0,2 1 0 0,-3-12-1 16,6 17-8-16,-3-9-11 0,3 2-18 0,-2-3-20 15,1 0-22-15,1 0-25 0,1-2-28 0,-7-5-28 16,17 5-33-16,-8-2-37 0,-9-3-225 0,19-3-472 15,-5 3 209-15</inkml:trace>
          <inkml:trace contextRef="#ctx0" brushRef="#br0" timeOffset="62987.23">20533 2729 107 0,'0'0'217'0,"3"-7"-13"0,-3 7-11 0,0 0-14 0,0 0-19 16,-9-15-11-16,9 15-7 0,-12-9-4 0,12 9-7 16,-20-5 0-16,5 3-9 0,-1 2-8 0,1 0-4 15,-4 2-11-15,4-1-11 0,-5 5-6 0,6-2-6 16,-4 1-10-16,4 1-5 0,-1 1-5 0,3 0-8 15,0 3-4-15,0-3-6 0,8 2-1 0,-2-1-4 16,0 1-1-16,0 2-5 0,5-3 0 0,1-8-3 0,0 21-5 16,3-12 1-16,3 3-2 0,1 0-6 0,3 4 4 15,-1-3-1-15,3-2-2 0,6 6 2 0,-4-6-5 16,1 3-1-16,0-3 0 0,1-1 0 0,5 5-2 16,-6-4 0-16,3-2-1 0,-3 2-1 0,-1 0-2 15,0-1 0-15,-1 0 1 0,1 1 1 0,-2-5-1 16,0 5-1-16,-5-1 1 0,0-5-3 0,1 2 0 15,-4-1 2-15,-4-6-3 0,9 10 0 0,-3-2 3 16,0-1-2-16,-6-7 1 0,2 11-1 0,-2-11 3 16,0 0 2-16,0 0 2 0,-11 20-2 0,5-16-1 15,6-4-1-15,-13 6-2 0,1-3 3 0,3-3-3 16,9 0 2-16,-22 7-1 0,13-7 0 0,-2 4-3 16,11-4 3-16,-22 0 4 0,22 0-4 0,-19-2 4 15,19 2-4-15,-15-4 2 0,7-1-3 0,-2 2 0 16,10 3-1-16,-12-7 0 0,12 7 0 0,-5-15-7 15,2 7-3-15,3 8 0 0,-1-18-4 0,1 18-3 0,7-24-3 16,1 12 0-16,-2-2-4 0,1 1 6 16,5 1 0-16,3-6 1 0,1 2 2 0,-5 1 2 15,5 3-2-15,-1-6 4 0,-1 7 1 0,-1 0 1 0,0-2-2 16,5 4 5-16,-4-1-5 0,1-1 3 0,0 2-1 16,-3 3 2-16,-5-2 3 0,3 5-4 0,4-6-8 15,-7 3-7-15,2 3-6 0,-9 3-17 0,17-8-14 16,-10 3-18-16,-7 5-22 0,12-5-25 0,-12 5-37 15,9-4-45-15,-9 4-149 0,7-6-384 0,-7 6 170 16</inkml:trace>
          <inkml:trace contextRef="#ctx0" brushRef="#br1" timeOffset="111847.85">21498 3168 33 0,'0'0'285'0,"0"0"-9"16,0 0-15-16,0 0-15 0,0 0-21 0,0 0-16 15,0 0-20-15,0 0-19 0,0 0-17 0,0 0-15 16,0 0-9-16,0 0-11 0,-12 24-10 0,7-15-7 16,-1-4-13-16,-4 6-7 0,1 3-6 0,-11 2-9 15,6 0-16-15,-4 7-24 0,-2-2-41 0,-8 9-43 16,-5-1-55-16,-1-4-59 0,-2 4-274 0,6-6-481 15,-3-3 214-15</inkml:trace>
        </inkml:traceGroup>
        <inkml:traceGroup>
          <inkml:annotationXML>
            <emma:emma xmlns:emma="http://www.w3.org/2003/04/emma" version="1.0">
              <emma:interpretation id="{6882D01F-F7EC-4427-B7F2-F9877EDDC412}" emma:medium="tactile" emma:mode="ink">
                <msink:context xmlns:msink="http://schemas.microsoft.com/ink/2010/main" type="inkWord" rotatedBoundingBox="23316,3896 27344,3905 27342,4744 23314,4735"/>
              </emma:interpretation>
            </emma:emma>
          </inkml:annotationXML>
          <inkml:trace contextRef="#ctx0" brushRef="#br1" timeOffset="112868.1">22297 2993 201 0,'0'0'230'0,"30"17"-5"0,-26-12-14 0,-4-5-14 16,9 13-15-16,-3-6-11 0,0 0-14 0,0 3-10 15,0 1-7-15,2-1-10 0,-3 7-13 0,1-6-9 16,-3 0-8-16,3 2-9 0,-1-1-8 0,-4 1-4 15,2 4-6-15,0-9-9 0,-1 2-4 0,-1 1-4 16,-1-11-4-16,3 18-6 0,-1-9-7 0,-2-9 0 16,1 13-5-16,-1-13-3 0,3 11-5 0,-3-11 0 15,2 8-5-15,-2-8 0 0,0 0-2 0,1 10 0 16,-1-10-1-16,0 0-2 0,0 0 1 0,0 0 4 16,0 0-1-16,11 8-3 0,-11-8-5 0,0 0 0 15,10-19-1-15,-4 10-1 0,2-2-3 0,3 0-5 16,-3-3-4-16,-1-3-7 0,4 3-4 0,-2 0-1 15,1-2-1-15,-1 0 4 0,2-1-3 0,-4 1 1 16,2 3 0-16,1-3 3 0,-4 5-1 0,2-4 3 0,-1 2 3 16,-4 0 2-16,3 5 0 0,-1-2-2 0,-5 10-3 15,6-13 2-15,-6 13 2 0,6-8 1 0,-6 8-3 16,6-10 0-16,-6 10 0 0,4-11 0 0,-4 11 0 16,9-3 0-16,-9 3 2 0,11-4 3 0,-11 4-6 15,19-2 0-15,-9 2-2 0,5 0-11 0,3 0-17 16,0 2-23-16,0-1-18 0,0 2-19 0,-2 0-30 15,2 1-20-15,2-4-38 0,-6 2-211 0,4-2-428 16,-3-1 189-16</inkml:trace>
          <inkml:trace contextRef="#ctx0" brushRef="#br1" timeOffset="113183.48">23263 2746 130 0,'0'0'188'0,"0"0"8"0,0 0 2 0,0 0-9 0,-4 27-2 16,-5-10-9-16,3-2-5 0,-7 6-10 0,4 0-3 15,-5 3-12-15,2 1-4 0,-1 1-8 16,4-4-10-16,-3 3-10 0,0 3-8 0,5-4-11 0,-2 3-5 15,3 0-9-15,-2-1-11 0,2-2-6 0,2-2-6 16,2 3-4-16,4-1-5 0,-2-6-5 0,1-1-5 16,4-1-5-16,-1 7-2 0,2-8 0 0,-1 1-14 15,-1-3-18-15,2 0-21 0,0-3-21 0,0 1-24 16,-2-6-29-16,2 5-26 0,2-3-30 0,1 0-45 16,-9-7-248-16,16 4-480 0,-7-3 213 0</inkml:trace>
          <inkml:trace contextRef="#ctx0" brushRef="#br1" timeOffset="113878.29">23706 2781 117 0,'-22'9'197'0,"22"-9"-17"15,-12 11-8-15,2-4-10 0,4 4-5 0,-3-1-6 16,1 4-5-16,-1-2 0 0,0 4-8 0,0-2-10 15,3 3-7-15,-6 4-5 0,5 0-11 0,1-1-5 16,0-1-5-16,-1 3-6 0,1-2-8 0,3 3-5 16,-2-1-3-16,4-1-2 0,-1-3-9 0,-1-1 1 15,6 7-9-15,-3-2-5 0,2-4-1 0,4-2 0 16,0 1-7-16,0-6 4 0,-2 7-7 0,5-7-1 16,-2-1-2-16,2-1 0 0,-1 5-6 0,5-6-2 15,-1-1-2-15,0-1-1 0,3-1-3 0,0 0-1 16,1-3-3-16,-1 4 3 0,-1-6-5 0,4 0 1 15,-2-3-4-15,0 0 1 0,-7 1-5 0,6-3 1 0,-1-1-9 16,2-1 1-16,-8-2-5 0,1 2-1 0,-1-4-4 16,-5 2 0-16,5-1-1 0,-8-6 2 0,3 5-4 15,-3 11 0-15,-3-19-1 0,-5 5 3 0,5 8-8 16,-5-10-2-16,-1 6-3 0,1 0-7 0,-4 4-8 16,5-1-10-16,-4 2-10 0,2-1-18 15,0 2-7-15,9 4-16 0,-13-7-16 0,13 7-19 0,-13-3-6 16,13 3-16-16,-9-8-17 0,9 8-38 0,0 0-110 15,0 0-346-15,0-13 154 0</inkml:trace>
          <inkml:trace contextRef="#ctx0" brushRef="#br1" timeOffset="114181.12">24145 2744 45 0,'0'0'191'15,"13"0"-11"-15,-13 0-15 0,0 0-7 0,20 11-2 16,-16-9-15-16,4 5 2 0,3 2-10 0,-2 5-7 16,2-4-4-16,-2 7 5 0,3-3-3 0,-2 7-2 15,1 0-8-15,-2 1-4 0,-3 2-9 0,-1-6-3 16,3 3-3-16,-5 3 0 0,-3-3-9 0,-3 4-4 15,3 2-7-15,-6-8-4 0,1 5-6 0,1 0-6 16,0-6-3-16,-7 4-7 0,5-7-9 0,-1 1-2 16,-2-1-1-16,3 3-6 0,-3-3-10 0,1 1-15 0,2-5-22 15,-3 2-21-15,5-5-31 0,-2 0-27 16,0 2-24-16,2-5-35 0,4-5-23 0,-3 13-35 0,3-13-186 16,0 0-430-16,0 0 190 0</inkml:trace>
          <inkml:trace contextRef="#ctx0" brushRef="#br1" timeOffset="114502.31">24635 3035 247 0,'0'0'239'0,"17"0"-8"15,-17 0-11-15,18-4-12 0,-18 4-8 0,22 0-11 16,-7-2-12-16,-3-2-10 0,-12 4-9 0,27 0-8 0,-12-1-10 16,-2-2-11-16,1 3-3 0,-14 0-16 0,20 0-6 15,-3 3-11-15,-7-6-5 0,1 7-10 16,-11-4-8-16,19 0-13 0,-7 0 2 0,-2 0-10 16,-10 0-2-16,20 0-4 0,-20 0-4 0,16 0-11 15,-16 0 3-15,17-1-5 0,-17 1-5 0,13 1-14 0,-13-1-15 16,0 0-22-16,15 0-13 0,-15 0-23 0,0 0-21 15,0 0-27-15,0 0-20 0,4 6-11 0,-4-6-32 16,0 0-27-16,0 0-217 0,0 0-456 0,-29 6 203 16</inkml:trace>
          <inkml:trace contextRef="#ctx0" brushRef="#br1" timeOffset="114707.79">24644 3190 184 0,'0'0'229'16,"0"0"-10"-16,26 2-8 0,-16-2-13 0,2 0-3 0,3 0-12 16,3 0-10-16,1 0-14 0,2 0-14 0,0 0-12 15,1 0-13-15,-1-2-11 0,-1 1-11 0,-4-2-11 16,3 2-6-16,-4-3-16 0,0 4-17 0,-3 0-27 16,0-2-21-16,-12 2-31 0,20 2-28 15,-13-1-31-15,-7-1-30 0,13-3-38 0,-13 3-209 16,0 0-397-16,12-5 175 0</inkml:trace>
          <inkml:trace contextRef="#ctx0" brushRef="#br1" timeOffset="115041.69">25351 2855 268 0,'0'0'249'16,"0"0"-22"-16,0 0-28 0,0 0-16 0,0 0-11 0,0 0-13 15,0 0 0-15,0 0-5 0,0 0-14 0,-13 34-5 16,7-22 3-16,3 4-4 0,-2-2-14 0,-1 3-5 16,4-3-6-16,-3 3-5 0,2 1-10 15,0 0-8-15,3 3-7 0,-3-4-1 0,0 8-9 16,3-9-5-16,0-2-9 0,0-3-3 0,-3 7-4 0,6-1-9 15,-3 0 3-15,0-6-4 0,0 4-5 0,0-2-12 16,0-3-16-16,0-10-18 0,6 14-22 0,-6-4-21 16,0-10-23-16,3 14-18 0,-1-7-21 0,-2-7-16 15,3 10-18-15,-3-10-39 0,11 1-42 0,-11-1-177 16,21-2-445-16,-6-2 197 0</inkml:trace>
          <inkml:trace contextRef="#ctx0" brushRef="#br1" timeOffset="115603.79">26021 2839 82 0,'0'0'223'0,"-19"-6"-13"0,7 2-12 15,-2 1-6-15,1-2-13 0,-7 2-10 0,5 3-9 16,-4-3-18-16,6 3-13 0,-7 3-8 0,7 0-12 15,-4-1-12-15,1 0-9 0,1 1-8 0,2 5-10 16,5-5-2-16,-4 2-9 0,-1 0-5 0,2 1-8 16,3 2-5-16,0-1-4 0,2 1-1 0,3 0-6 15,-3 2-2-15,6-10-3 0,-4 20 0 0,4-9-1 16,0-11-3-16,0 18 0 0,4-5-1 0,2-2-2 0,2 2 0 16,1 5-1-16,1-11 6 0,2 3-6 15,1 2 7-15,4-2-2 0,-5 0 3 0,4 1 1 16,0-1 3-16,1 3-5 0,-4-5 4 0,7 0-4 0,-7 2 4 15,-1 0-3-15,1-3 2 0,-1 4-1 0,2-1 1 16,-7 2-4-16,2-3 0 0,-3-3-2 0,2 2-2 16,-2 2-1-16,0-3-3 0,-6-7-1 0,7 15-3 15,-7-15 0-15,3 9 1 0,-3-9 2 0,0 11 7 16,0-11 0-16,-10 14 6 0,10-14-2 16,-6 11 2-16,-3-7-4 0,-8 3-1 0,7-3-1 0,10-4-2 15,-26 2-5-15,7 0-1 0,3 0 0 0,-1 0 1 16,4-6-1-16,-4 2 2 0,2 1-7 0,-1-4 9 15,6 0-9-15,1 3 2 0,9 2 0 0,-17-11-2 16,10 6 0-16,7 5 0 0,-6-15-1 0,6 6-1 16,0 9 0-16,6-24-2 0,-2 10 2 0,8 0-4 15,5-3-4-15,2 0 2 0,0-1-1 0,1-2 4 16,1 2-1-16,4 3-6 0,0-2 3 0,-2 3-1 16,-4 0-1-16,-2 8 3 0,-1-3-8 0,0 3-12 0,-2-4-19 15,-2 7-14-15,-2-2-29 0,-1 2-31 0,-9 3-32 16,17-4-34-16,-10 3-41 0,-7 1-67 0,15-5-153 15,-15 5-476-15,0 0 211 0</inkml:trace>
          <inkml:trace contextRef="#ctx0" brushRef="#br1" timeOffset="115851.67">26319 3190 277 0,'0'0'285'15,"2"16"-18"-15,1-2-20 0,-3-2-9 0,-5 3-18 0,5 0-20 16,-3-1-9-16,-6 4-16 0,5-5-17 16,-8 9-13-16,1-2-18 0,-3 1-5 0,0-2-15 15,-5 2-18-15,-5-1-37 0,1 0-35 0,-2 4-36 0,0-6-36 16,-5 6-37-16,8-6-56 0,-1-4-37 16,-1 1-218-16,2-2-438 0,3-2 194 0</inkml:trace>
        </inkml:traceGroup>
        <inkml:traceGroup>
          <inkml:annotationXML>
            <emma:emma xmlns:emma="http://www.w3.org/2003/04/emma" version="1.0">
              <emma:interpretation id="{FA9F96C7-7703-4345-91AA-3F0566BC7162}" emma:medium="tactile" emma:mode="ink">
                <msink:context xmlns:msink="http://schemas.microsoft.com/ink/2010/main" type="inkWord" rotatedBoundingBox="27997,3867 31778,3876 31776,4541 27996,4532"/>
              </emma:interpretation>
            </emma:emma>
          </inkml:annotationXML>
          <inkml:trace contextRef="#ctx0" brushRef="#br1" timeOffset="116994.79">27277 2826 104 0,'12'-5'210'0,"-12"5"-12"15,7-6-6-15,-7 6-12 0,0 0-7 0,15-3-7 16,-15 3-4-16,0 0-8 0,7-4-4 0,-7 4-9 16,0 0-6-16,0 0-13 0,0 0-14 0,0 0-6 15,0 0-9-15,0 0-12 0,0 0-7 0,0 0-8 16,0 0-4-16,-49 13-4 0,33-8-2 0,-7-1-3 16,-2 5-5-16,1-3-2 0,-1 3-7 0,5-4 0 15,4 1-5-15,0 3-3 0,-4-5 1 0,5 3-6 16,-1-1 0-16,3-1-9 0,2 2 4 0,-1 0-6 15,-1 1 3-15,7 1-6 0,-2-4 4 0,8-5-9 16,-6 16 3-16,3-12-1 0,3-4 2 0,-3 13-3 0,3-13-1 16,6 15-2-16,0-8 1 0,-6-7-2 0,14 13 4 15,-1-7-1-15,-1 3 1 0,7-3-6 16,-2 1 2-16,2-4 1 0,1 3 1 0,-1-2-3 0,5-1-2 16,-6 2 4-16,0 1 0 0,0-1-2 0,-2-2-3 15,-3 1 1-15,4-1-2 0,-4 2 1 0,-1-2 1 16,-1-2-2-16,1 3-2 0,-5 1 3 0,2 1-3 15,-9-6 2-15,13 7 0 0,-4 0 2 0,-9-7-3 16,8 9 3-16,-2-3 0 0,-6-6-4 0,7 14 3 16,-7-14-1-16,3 7 2 0,-3-7-1 0,0 0 4 0,-3 17-2 15,3-17 4-15,-10 11-5 0,1-5 1 0,-2 1 3 16,2-3 0-16,-4 4-3 0,0-2-1 16,-10-4 4-16,7 3 0 0,-4 5-3 0,1-7-10 15,3 5-6-15,-4-5-15 0,1 1-10 0,5 1-14 0,-5-1-16 16,6-3-9-16,-2 5-15 0,4-2-17 0,2-3-21 15,9-1-14-15,-13 3-13 0,13-3-30 0,0 0-196 16,0 0-415-16,0 0 185 0</inkml:trace>
          <inkml:trace contextRef="#ctx0" brushRef="#br1" timeOffset="117327.09">27937 2713 194 0,'0'0'228'0,"0"0"-15"16,0 0-9-16,-19 16-4 0,13-10-4 0,-1 5-12 15,-4 2-9-15,2 0-9 0,2 3-4 0,-5 4-6 0,4 1-2 16,-4 0-11-16,6 0-3 0,3-1-9 15,-4 2-6-15,4-1-13 0,0 0-5 0,3 3-14 0,0-3-4 16,0-3-6-16,3 0-15 0,-3 5-2 0,6-1-4 16,0-1-6-16,-5-4-8 0,5 1-5 0,0-1-6 15,2-3-28-15,-2 0-19 0,0 0-26 16,-3-7-22-16,4 6-31 0,-1-6-31 0,3-2-40 0,-1-1-27 16,8-2-37-16,-16-2-236 0,19-7-499 0,1 0 221 15</inkml:trace>
          <inkml:trace contextRef="#ctx0" brushRef="#br1" timeOffset="118069.79">28358 2880 164 0,'10'-6'164'0,"-10"6"0"0,9-7-9 0,-9 7-3 15,14-8-3-15,-14 8 0 0,7-5-2 0,-7 5-1 16,6-10-1-16,-6 10-5 0,0 0-5 0,6-7-3 16,-6 7-4-16,0 0-10 0,0 0-4 0,0 0-11 15,0 0-10-15,0 0-13 0,0 0-12 0,0 0-2 16,0 0-10-16,0 0-3 0,0 0 0 0,-25 20-3 16,11-9-1-16,5 1-6 0,-4 0-2 0,0-1-1 15,-7 9-1-15,4-3 1 0,1 1-6 0,0 0-1 16,0 3-2-16,-1 0 0 0,4 3 0 0,1-3-4 15,4 0-3-15,1-4-2 0,0 1 1 0,1 0-6 16,-1 6 0-16,6-6 2 0,-3-1-3 0,6-3 1 16,-3 3-4-16,5-3 4 0,1 0-3 0,0 0-1 0,0-7 2 15,4 2 0-15,2 0 1 0,3 1-2 0,0-7-4 16,1 4 2-16,4-5 0 0,-1 0 0 16,1 2-5-16,-1-4-1 0,2-5-1 0,-6 2 7 0,4-2-8 15,1-3 2-15,-7 0-8 0,2-3-5 16,-3 3-2-16,0-4 1 0,-5 2 1 0,-1 3 1 0,-3-4-5 15,-3 11 3-15,3-14-1 0,-3 14-5 0,0-17 1 16,0 17-5-16,-12-13-2 0,5 4-7 0,-4 6-5 16,2-4-10-16,9 7-5 0,-27-4-10 0,14 1-7 15,-5 0-15-15,5 3-8 0,13 0-12 0,-23 3-11 16,23-3-12-16,-16 0-16 0,9 3-7 0,7-3-11 16,-12 1-6-16,12-1-24 0,0 0-154 0,0 0-367 15,0 0 162-15</inkml:trace>
          <inkml:trace contextRef="#ctx0" brushRef="#br1" timeOffset="118503.79">28861 2777 197 0,'5'-7'185'15,"-5"7"-19"-15,0 0-9 0,0 0-11 0,0 0-2 16,0 0-11-16,0 0-6 0,8 24-1 0,-1-15 0 16,-2 3-4-16,-1 1 2 0,-1 3 5 0,3 1-4 15,0 7 1-15,-3-2-13 0,2 3-6 0,-2-2-3 16,1 1-3-16,-1 1-2 0,-3-4-9 0,0 2-3 16,0-1-8-16,-3 2-8 0,3-3-6 0,-4-4-3 15,-2-1-10-15,4 0-6 0,-4 2 1 0,0-1-5 16,-1-2-9-16,1-2-15 0,-3 1-16 0,3-3-25 15,-1-4-23-15,-1 4-32 0,-2-3-31 0,2-3-31 16,2-1-43-16,6-4-31 0,-13 7-213 0,13-7-462 16,0 0 205-16</inkml:trace>
          <inkml:trace contextRef="#ctx0" brushRef="#br1" timeOffset="118877.56">29341 3021 60 0,'0'0'295'0,"9"-6"-24"0,-9 6-25 0,0 0-23 16,13-4-23-16,-13 4-10 0,17-1-17 0,-17 1-12 16,19-4-4-16,-6 4-11 0,5-1-1 0,-3 0-10 15,-3 1-3-15,-12 0-7 0,27 1-1 16,-12-1-3-16,-2-1-3 0,4 1 5 0,-2-4-12 0,-1 8 1 15,1-4-12-15,2 0-1 0,-4-4-12 0,4 4-3 16,-1 0-10-16,-16 0-2 0,21 4-5 0,-8-4-13 16,2 0-5-16,-3 0-4 0,-3 1-5 0,-9-1-1 15,23-1-5-15,-23 1 1 0,14 1-8 0,-14-1-6 16,15 0 5-16,-15 0-11 0,11 0-18 0,-11 0-14 16,0 0-32-16,0 0-20 0,0 0-30 0,0 0-12 0,0 0-14 15,6 6-19-15,-6-6-31 0,0 0-40 16,0 0-29-16,-39 10-55 0,26-3-166 0,-7-6-503 15,-2 1 223-15</inkml:trace>
          <inkml:trace contextRef="#ctx0" brushRef="#br1" timeOffset="119064.86">29406 3190 194 0,'0'0'241'0,"20"0"-13"15,-5 2-13-15,4-4-10 0,-1 4-12 0,1-2-8 0,-4-2-17 16,5 2-12-16,11-1-18 0,-9 2-10 0,-1-1-14 16,-1 0-13-16,-4-1-9 0,0-2-9 0,2 3-14 15,-3 0-14-15,-3-1-20 0,-12 1-18 16,17 1-26-16,-7 2-29 0,-10-3-25 0,0 0-32 0,19-3-42 16,-13-1-52-16,-6 4-159 0,0 0-377 0,11-7 167 15</inkml:trace>
          <inkml:trace contextRef="#ctx0" brushRef="#br1" timeOffset="119887.95">30222 2987 161 0,'0'-12'255'16,"0"12"-21"-16,6-12-20 0,-6 12-17 0,6-12-14 0,-6 12-12 15,9-13-12-15,-3 7-15 0,1-3-14 0,-1 3-15 16,0-2-9-16,5 1-10 0,-4 1-10 16,2-1-8-16,-1 3-9 0,1-3-6 0,0 0-7 0,0 3-3 15,1 0-5-15,-10 4-6 0,19-6-2 0,-10 4-4 16,2 1-2-16,-11 1-5 0,19-7-2 0,-19 7-2 16,18 2-6-16,-8-4 3 0,-10 2-4 0,18 3-6 15,-18-3 2-15,17 4-6 0,-11-3 1 0,-6-1 3 16,15 8-6-16,-9-4 2 0,-6-4-1 0,12 11 3 15,-6-4-3-15,-1 0 1 0,-2 2-1 0,2 0 4 16,-4 8 0-16,1-10 1 0,-2 7 3 0,3 1 4 0,-6 2-3 16,1 0 1-16,-4-3 1 0,1 10 1 15,-3-3-2-15,-1-4 1 0,-4 5 0 0,-4-5 0 16,2 4 0-16,-1-4 2 0,-2 7-5 0,0-6-2 16,-1 3 1-16,-1-3-2 0,0-4 0 0,-1 4-4 15,1-5 0-15,-1 4 4 0,2-5-4 0,4-3 2 16,-3 1-3-16,3-5 1 0,0 5-1 0,2-3 3 0,4-2-7 15,0-3 4-15,9-2-3 0,-15 6 3 0,15-6-1 16,-12 7 0-16,12-7 4 0,-10 2 1 16,10-2 1-16,0 0-4 0,0 0-5 0,0 0 3 15,0 0-2-15,0 0 2 0,0 0-9 0,37-20 2 0,-19 12-6 16,-3 3-5-16,1-3-3 0,10-2 2 16,-7 4-3-16,6 2-3 0,-7-2 5 0,3 1 1 0,1-5 0 15,-4 7 2-15,-1 0 5 0,1 1-6 0,-5 2 4 16,2-2 0-16,-5 1 1 0,-10 1-1 0,23-1 0 15,-13 2 1-15,-1 0-3 0,-9-1 3 0,17 6 0 16,-8-3 1-16,-2 2 1 0,0 1 2 0,1 2 0 16,2-3 3-16,-2 2 2 0,4 1 2 0,1 0 1 15,1-1 4-15,-5-3 0 0,7 4 2 0,-3 0-4 16,2-4 0-16,0 1 0 0,2-2 3 0,-2 3-2 16,-2-5-2-16,-1 2-6 0,-2-2-4 0,1 1-27 15,-11-2-22-15,15 0-33 0,-15 0-39 0,0 0-52 16,18-2-61-16,-18 2-201 0,0 0-475 0,0 0 210 15</inkml:trace>
        </inkml:traceGroup>
      </inkml:traceGroup>
    </inkml:traceGroup>
    <inkml:traceGroup>
      <inkml:annotationXML>
        <emma:emma xmlns:emma="http://www.w3.org/2003/04/emma" version="1.0">
          <emma:interpretation id="{88E0AA9B-80F6-40D7-91A3-FD306544108D}" emma:medium="tactile" emma:mode="ink">
            <msink:context xmlns:msink="http://schemas.microsoft.com/ink/2010/main" type="paragraph" rotatedBoundingBox="4127,5107 8217,5081 8224,6225 4134,625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256E9FC-5BFF-4039-8903-545CFB7894D4}" emma:medium="tactile" emma:mode="ink">
              <msink:context xmlns:msink="http://schemas.microsoft.com/ink/2010/main" type="line" rotatedBoundingBox="4127,5107 8217,5081 8224,6225 4134,6251"/>
            </emma:interpretation>
          </emma:emma>
        </inkml:annotationXML>
        <inkml:traceGroup>
          <inkml:annotationXML>
            <emma:emma xmlns:emma="http://www.w3.org/2003/04/emma" version="1.0">
              <emma:interpretation id="{A8A7345F-A340-4CE0-B8FA-B18DAAB0F4F7}" emma:medium="tactile" emma:mode="ink">
                <msink:context xmlns:msink="http://schemas.microsoft.com/ink/2010/main" type="inkWord" rotatedBoundingBox="4127,5107 5985,5096 5993,6239 4134,6251"/>
              </emma:interpretation>
            </emma:emma>
          </inkml:annotationXML>
          <inkml:trace contextRef="#ctx0" brushRef="#br0" timeOffset="65306.28">3233 4038 23 0,'0'0'306'16,"-2"-21"-19"-16,4 12-18 0,-2 9-18 0,3-17-23 0,-3 7-21 15,0 10-21-15,3-15-20 0,-3 15-17 0,0 0-18 16,6-12-16-16,-6 12-18 0,7-4-16 16,-7 4-23-16,0 0-22 0,0 0-20 0,24 10-15 0,-15-6-25 15,-2 3-23-15,1 3-22 0,1 4-25 0,3 0-19 16,-2 4-27-16,3 2-45 0,-4 2-138 0,3-2-349 16,0-8 155-16</inkml:trace>
          <inkml:trace contextRef="#ctx0" brushRef="#br0" timeOffset="65068.78">3374 4338 106 0,'0'0'187'16,"3"-12"-14"-16,-3 12-12 0,0 0-3 0,5-13-11 16,-5 13-7-16,0 0-3 0,6-11-6 0,-6 11-5 15,3-10-4-15,-3 10-4 0,0 0 0 0,0 0 0 16,4-12 0-16,-4 12-5 0,0 0-7 0,0 0-1 16,0 0-12-16,0-9-3 0,0 9-9 0,0 0-9 15,0 0-8-15,0 0-2 0,0 0-13 0,0 0-6 16,0 0-2-16,0 0-8 0,0 0-4 0,0 0-2 15,0 0-5-15,0 0 0 0,0 0-3 0,0 0-2 16,-3 38-1-16,3-27 2 0,0 2-4 0,0 3 0 16,2-1 0-16,-1 2 0 0,2 6 3 0,0-1 2 15,0-3 4-15,0 2-5 0,3 3 0 0,-1-2 1 0,0 2-6 16,-2-3-3-16,3 0 5 0,-4-7-7 0,5 8 3 16,-2-5 2-16,-1-1-3 0,-1 2 1 0,2-1-10 15,-2-2 9-15,1-2-2 0,-1 3 4 0,2-1-3 16,-4-1 4-16,4-1-4 0,-1 2 2 15,-4-4-5-15,3 3 5 0,-1-1 3 0,-2-4-8 0,0-9 5 16,0 22-5-16,3-11 3 0,-3-11 2 0,0 16-3 16,3-7 1-16,-3-9-1 0,-2 15-4 0,2-15 3 15,-1 15-1-15,1-15 5 0,-5 12-5 0,5-12 0 16,-6 10 4-16,6-10-4 0,-7 11 2 0,1-7-1 16,6-4-4-16,-17 7 1 0,7-4 3 0,-2 1-2 15,3-1 1-15,-6 0-7 0,-1-3 7 0,1-3-2 16,-3 3-1-16,3 0 2 0,0 0-1 0,-1-7 0 15,2 4 0-15,-1-2-2 0,2-1 6 0,-2 0-3 16,3-3-1-16,0 3-2 0,0-3 2 0,2 1-2 16,-1-3-2-16,2 0-2 0,2-2-4 0,-1-1-12 0,2 2-7 15,1-1-14-15,-1-1-12 0,1 1-16 0,2-4-12 16,-3 5-20-16,2-5-13 0,2 4-24 16,-2-1-15-16,-1-6-24 0,5 0-38 0,-6 3-220 0,2-4-468 15,2 4 208-15</inkml:trace>
          <inkml:trace contextRef="#ctx0" brushRef="#br0" timeOffset="65570.97">3732 4501 225 0,'11'4'248'0,"-11"-4"-9"0,15 0-9 0,-15 0-12 15,17 0-12-15,-17 0-13 0,15 0-12 0,-3 0-9 16,-12 0-9-16,21 0-10 0,-6-4-8 0,0 8-4 0,0-4-14 15,0 0-12-15,0 0-3 0,0 0-12 16,3 0-6-16,-1 0-10 0,-2 0-12 0,-3 0-2 16,0-4-13-16,-12 4-3 0,23 4-5 0,-14-4 1 0,1 0-12 15,-10 0-7-15,19 3-14 0,-13 0-23 0,3 1-18 16,-9-4-22-16,12 6-20 0,-12-6-24 0,8 10-26 16,-7-2-27-16,-1-8-45 0,0 11-34 0,0-11-226 15,-7 13-484-15,7-13 214 0</inkml:trace>
          <inkml:trace contextRef="#ctx0" brushRef="#br0" timeOffset="65751.78">3849 4726 77 0,'0'0'242'0,"0"0"-8"16,0 0-13-16,0 0-16 0,0 0-14 0,22 3-18 15,-22-3-19-15,19-1-13 0,-4 1-16 0,-1 0-10 0,2 0-14 16,-1 0-9-16,3-2-25 0,-3 0-32 15,-2 2-27-15,-13 0-41 0,27 0-33 0,-14-3-40 16,-1 1-57-16,-12 2-140 0,23-1-327 0,-13-2 146 0</inkml:trace>
          <inkml:trace contextRef="#ctx0" brushRef="#br0" timeOffset="66355.78">4388 4333 107 0,'0'0'238'0,"0"0"-20"0,0 0-21 15,8-10-16-15,-8 10-8 0,12-3-13 0,-12 3-12 16,15-9-5-16,-6 6-8 0,-9 3-9 16,21-3-10-16,-11 1-9 0,0-1-8 0,2-1-4 0,-12 4-9 15,21 2-11-15,-12 2-5 0,-9-4-10 0,17 5-5 16,-8-1-7-16,-4 4 1 0,3-4-7 0,-2 4 1 16,0-1-3-16,-6-7-4 0,3 17 2 0,0-8-4 15,-3-9-3-15,-5 18 4 0,2-5-7 0,-1-1 1 16,-4-2-4-16,1 1-1 0,3-2-4 0,-5 0-2 15,0 0-1-15,0 2-2 0,3-3 1 0,0-3-3 16,-2 3-5-16,8-8 3 0,-9 13-2 0,6-6-3 16,3-7-1-16,-7 11-2 0,7-11 1 0,-3 8 1 15,3-8-1-15,-5 10-3 0,5-10 2 0,0 0-1 16,0 0-4-16,2 13 3 0,-2-13-2 0,7 5 3 16,-7-5-1-16,9 9 2 0,-9-9-2 0,14 0-2 15,-14 0 3-15,13 4 0 0,-13-4 1 0,14 1-3 16,-14-1-2-16,12 4 7 0,-12-4-4 0,10 1 0 15,-10-1-4-15,13 5 5 0,-13-5-1 0,11 3 2 0,-11-3 1 16,7 4 4-16,-7-4 3 0,8 10 4 0,-2-5 3 16,-6-5 3-16,3 11 4 0,-3-11-1 0,4 12 3 15,-4-12 6-15,0 14-10 0,0-14-2 0,0 16 2 16,0-16 1-16,-9 15 4 0,5-6-13 0,-4-2 5 16,1 1-1-16,-4 0-8 0,2 3-11 0,2-3-17 15,-6 2-22-15,2-4-24 0,2 4-25 0,-1-2-26 16,-2-1-32-16,4-1-26 0,1-2-37 0,7-4-63 15,-12 9-148-15,12-9-455 0,0 0 201 0</inkml:trace>
          <inkml:trace contextRef="#ctx0" brushRef="#br0" timeOffset="66547.81">4939 4693 212 0,'13'7'273'0,"-8"0"-7"0,-5-7-12 15,7 11-19-15,-5-1-14 0,-2 1-22 0,3 2-18 16,0 0-13-16,-6 3-16 0,-3-2-14 0,1 10-8 16,-1-2-17-16,-1 0-14 0,-5-1-18 0,-2 4-27 15,1-4-49-15,-8 11-39 0,2-8-48 0,1-4-44 16,1 2-47-16,-4-2-222 0,2-2-427 0,3 0 189 16</inkml:trace>
        </inkml:traceGroup>
        <inkml:traceGroup>
          <inkml:annotationXML>
            <emma:emma xmlns:emma="http://www.w3.org/2003/04/emma" version="1.0">
              <emma:interpretation id="{C181D2CF-EC73-400D-A592-45F28107E63D}" emma:medium="tactile" emma:mode="ink">
                <msink:context xmlns:msink="http://schemas.microsoft.com/ink/2010/main" type="inkWord" rotatedBoundingBox="7519,5488 8219,5483 8222,5959 7522,5963"/>
              </emma:interpretation>
            </emma:emma>
          </inkml:annotationXML>
          <inkml:trace contextRef="#ctx0" brushRef="#br0" timeOffset="87442.74">6518 4382 131 0,'0'0'169'0,"0"-10"-13"0,0 10-9 0,0 0-12 15,3-8-6-15,-3 8-11 0,0 0-4 16,0 0-9-16,0 0-5 0,0 0-5 0,0-13-4 0,0 13-6 16,0 0-8-16,0 0-2 0,0 0-6 0,3-12-1 15,-3 12-6-15,0 0-3 0,0 0-3 0,0 0-4 16,0 0-5-16,6-8 0 0,-6 8-2 0,0 0-3 15,0 0 1-15,0 0-1 0,0 0-7 0,0 0-1 16,0 0-4-16,0 0 1 0,0 0-2 0,0 0-5 0,0 0-2 16,0 0-4-16,0 0-4 0,0 0-6 15,0 0 2-15,0 0-3 0,0 0 2 0,0 0 4 16,0 0 4-16,0 0 3 0,-3 33 2 0,3-33 3 16,-3 20 2-16,3-5 0 0,0-1 2 0,-3-1 0 0,0 3-2 15,3-3-2-15,-3 0 3 0,0-1 1 16,2-2-4-16,-2 5-2 0,3-4-1 0,-3 3 1 0,3-2-7 15,0-1 1-15,0 3 1 0,0-14 0 16,-3 16-4-16,3-5-1 0,0-11 3 0,0 17-5 0,0-17 2 16,3 15-3-16,-3-15-1 0,3 14-1 0,0-8-4 15,-3-6-14-15,1 11-10 0,-1-11-19 0,6 9-21 16,-6-9-15-16,3 11-18 0,-3-11-19 0,6 7-24 16,-6-7-7-16,8 4-33 0,-8-4-215 0,0 0-423 15,0 0 186-15</inkml:trace>
          <inkml:trace contextRef="#ctx0" brushRef="#br0" timeOffset="88164.83">7043 4344 182 0,'0'0'185'0,"0"0"-9"0,0 0-16 0,0 0-6 0,0 0-15 15,0 0-9-15,0 0-12 0,0 0-5 0,0 0-7 16,0 0-4-16,-36 13-8 0,23-9-10 0,4-1-2 16,-7 4-5-16,2 1-6 0,1-2-3 0,1 4-6 15,-2-2-9-15,1 0-1 0,1 2-5 0,-1 2-5 16,7-5-5-16,-5 0-3 0,5 0-6 0,-1 1-1 15,1-1-4-15,6-7 0 0,-6 17-3 0,1-10-3 16,5-7 0-16,0 14-3 0,0-14-6 0,11 13 4 16,-8-3-2-16,1-2 2 0,5-4 2 0,5 3-6 15,-3-3 4-15,3 5-4 0,2-4 1 0,-2 1-4 0,2 0 1 16,2-2 1-16,-5 3 0 0,4-3-2 0,-1 1 2 16,-7-1-2-16,5 1-1 0,-4-1-3 15,-1 3 3-15,-2-4-2 0,2 1 2 0,2 3-6 0,-5-1 6 16,3 0-2-16,-9-6-1 0,10 11 1 0,-4-7 4 15,-6-4-4-15,8 12 6 0,-5-6-1 0,-3-6 4 16,3 9 3-16,-3-9 8 0,0 15 0 0,0-15 2 16,0 12 1-16,0-12-3 0,-6 14 2 0,-2-8-1 15,8-6-2-15,-12 13 0 0,5-6-4 0,-5-2-2 16,4 3-5-16,-4-3 5 0,-1 3-3 0,0-2 1 16,4-2-4-16,-5-1 0 0,4 0-3 0,1-1 2 15,9-2-1-15,-19 2 1 0,8 0 0 0,11-2 0 16,-16 2-3-16,16-2 3 0,0 0-4 0,-20-8-6 15,14 2-3-15,6 6 0 0,-9-15-5 0,6 4 0 16,3-1-6-16,0-2-4 0,3 1-5 0,3-3 5 16,3-2 1-16,-1 2 2 0,1-2 0 0,1 0 3 0,4-2 1 15,3 0 1-15,-3 1 0 0,-1 1 5 0,4 2-3 16,-5 0 2-16,1 3 2 0,6-5 0 0,-8 5 5 16,2 0 1-16,2-2 0 0,-4 1 6 0,1 0 3 15,-2 0-1-15,-1 7 1 0,1-7-1 0,-7 4 3 16,8 6 2-16,-11 4-3 0,9-11 3 0,-6 5-1 15,-3 6-1-15,4-10-1 0,-4 10 0 0,6-6-9 16,-6 6 0-16,0 0-9 0,0 0-12 0,6-10-18 16,-6 10-15-16,0 0-17 0,0 0-19 15,0 0-18-15,0 0-23 0,0 0-12 0,0 0-32 0,0 0-185 16,-28 18-390-16,28-18 173 0</inkml:trace>
        </inkml:traceGroup>
      </inkml:traceGroup>
    </inkml:traceGroup>
    <inkml:traceGroup>
      <inkml:annotationXML>
        <emma:emma xmlns:emma="http://www.w3.org/2003/04/emma" version="1.0">
          <emma:interpretation id="{6635AFC1-1366-4163-B3A9-2D1D6C4B0E43}" emma:medium="tactile" emma:mode="ink">
            <msink:context xmlns:msink="http://schemas.microsoft.com/ink/2010/main" type="paragraph" rotatedBoundingBox="4140,6612 8185,6729 8155,7749 4111,763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263FD93-13E3-4534-81C3-72DC50FD1C8B}" emma:medium="tactile" emma:mode="ink">
              <msink:context xmlns:msink="http://schemas.microsoft.com/ink/2010/main" type="line" rotatedBoundingBox="4140,6612 8185,6729 8155,7749 4111,7632"/>
            </emma:interpretation>
          </emma:emma>
        </inkml:annotationXML>
        <inkml:traceGroup>
          <inkml:annotationXML>
            <emma:emma xmlns:emma="http://www.w3.org/2003/04/emma" version="1.0">
              <emma:interpretation id="{63C134AD-5082-4F1B-BC9A-8DE735FBCD50}" emma:medium="tactile" emma:mode="ink">
                <msink:context xmlns:msink="http://schemas.microsoft.com/ink/2010/main" type="inkWord" rotatedBoundingBox="4140,6612 6185,6671 6155,7691 4111,7632"/>
              </emma:interpretation>
            </emma:emma>
          </inkml:annotationXML>
          <inkml:trace contextRef="#ctx0" brushRef="#br0" timeOffset="89633.47">3394 5790 168 0,'-6'-9'214'0,"6"9"-17"15,0 0-10-15,0 0-11 0,-3-10-15 0,3 10-9 16,0 0-11-16,0 0-5 0,0 0-10 0,0 0-5 16,-3-12-11-16,3 12-7 0,0 0-8 0,0 0-6 15,0 0-11-15,0 0-10 0,0 0-11 0,0 0-1 0,0 0-8 16,0 0-3-16,0 0-4 0,0 0-2 0,0 0 1 16,0 0 1-16,0 0-2 0,-5 39 3 15,7-28 0-15,-4 3 3 0,-1 1-5 0,2-2-1 16,-1 2-3-16,-1 1-2 0,2 2-2 0,1-4-1 0,0 3-3 15,0 1 3-15,0-4-3 0,1 5-6 0,-1-3 2 16,3-1 2-16,0 1-3 0,0-1 0 0,-1-1-3 16,1 2 3-16,1-1-3 0,1 0 2 0,-2-2-3 15,1 0 4-15,2 4-5 0,-3-2-1 0,2-1-1 16,-2-1 0-16,0-1 1 0,-2 5-1 0,1-4 0 16,2 1 1-16,-4 1 3 0,1-2 0 0,-2 0 1 15,-3 3-4-15,2-6 4 0,-2 5 0 0,1-2-4 16,-5 1 7-16,2-4-3 0,-1 1 2 0,-4 0-6 15,2 4 2-15,2-5-10 0,-5 6 9 0,0-9 0 16,0 1-6-16,2 2 6 0,-1-5-3 0,-1 1-4 16,2-3 4-16,-4 3-1 0,-2-2 3 0,6-3-1 15,10-1-1-15,-18 2 2 0,18-2 4 0,-20-1 0 0,20 1-10 16,-19-2 5-16,10-2-5 0,9 4-2 16,-18-9 6-16,9 3-4 0,0-5-7 0,2-3-7 15,-1 3-6-15,2-4-8 0,0-1-16 0,3-1-9 0,-1 3-12 16,2-3-16-16,2 1-6 0,-4-1-14 0,4-1-13 15,0 4-21-15,0-3-3 0,-2 4-12 0,2 13-12 16,0-18-15-16,0 3-25 0,0 2-32 0,0 13-190 16,0-22-445-16,2 9 198 0</inkml:trace>
          <inkml:trace contextRef="#ctx0" brushRef="#br0" timeOffset="89929.79">3353 5583 198 0,'0'0'279'15,"0"-11"-17"-15,0 11-16 0,2-18-18 0,1 8-13 0,-3 10-17 16,6-17-15-16,-3 10-17 0,-3 7-10 0,7-17-15 15,-2 12-12-15,-5 5-16 0,7-12-4 0,-2 5-18 16,-5 7-5-16,7-5-13 0,-7 5-11 0,9-6-11 16,-9 6-9-16,11-4-21 0,-11 4-15 0,14 0-23 15,-14 0-20-15,12 7-21 0,-4-2-22 0,-1 1-23 16,2 2-18-16,2 1-36 0,1 2-33 0,-6-4-192 16,1 4-415-16,2 2 184 0</inkml:trace>
          <inkml:trace contextRef="#ctx0" brushRef="#br0" timeOffset="90453.71">3726 6189 17 0,'-7'4'242'0,"7"-4"-20"15,0 0-20-15,0 0-17 0,0 0-13 0,0 0-9 16,0 0-4-16,0 0-7 0,27 1-5 0,-27-1-11 16,19-2-11-16,-19 2-10 0,21-3-14 0,-5-1-10 15,4 0-6-15,-5 2-12 0,1 0-5 0,2 1-10 16,-3-1-17-16,-3-2-24 0,1 3-21 0,1-1-27 16,-14 2-24-16,19-1-32 0,-12 0-26 0,-7 1-25 15,17-4-60-15,-10-1-127 0,-7 5-350 0,12-5 155 16</inkml:trace>
          <inkml:trace contextRef="#ctx0" brushRef="#br0" timeOffset="90219.74">3667 5869 207 0,'0'0'217'0,"0"0"-14"16,0 0-8-16,0 0-13 0,0 0-5 0,0 0-7 0,22-6-5 15,-22 6-9-15,13-8-8 0,-4 5-11 0,5-4-2 16,-1 2-10-16,-1 0-8 0,0 0-9 16,-2 2-5-16,-2-1-12 0,-8 4-6 0,22-6-10 0,-13 3-8 15,3-2-8-15,-12 5-2 0,15-3-9 0,-15 3-6 16,14-1-7-16,-14 1-3 0,17-2-15 0,-17 2-17 16,14 6-12-16,-14-6-17 0,7 11-17 0,-7-11-19 15,2 15-18-15,-4-5-22 0,2-10-23 0,-1 24-18 16,-4-14-34-16,2 7-214 0,-3-4-425 0,-1-1 188 15</inkml:trace>
          <inkml:trace contextRef="#ctx0" brushRef="#br0" timeOffset="94839.97">4463 5813 99 0,'4'-10'200'0,"-4"10"-8"0,0 0-13 16,0 0-12-16,0 0-15 0,6-13-3 0,-6 13-8 15,0 0-11-15,0 0-8 0,0 0-9 0,0 0-8 16,0 0-12-16,0 0-12 0,0 0-8 0,0 0-4 15,0 0-10-15,0 0-3 0,0 0 0 0,0 0 0 16,0 0-9-16,0 0 10 0,0 0-2 0,-13 39-2 16,13-23-4-16,-4 1-4 0,-2-1 0 0,3 2 3 15,-3-2-9-15,1 0 1 0,2 2-5 0,-1-1-3 16,2-2 0-16,-4 2-4 0,2-3 2 0,2-2-5 16,-1 0-4-16,-1-1 1 0,4-11-3 0,0 19-1 0,0-11-3 15,0-8 4-15,-5 15-5 0,5-15-1 0,0 13 2 16,0-13 0-16,0 0-9 0,5 11 4 0,-5-11 0 15,4 6 2-15,-4-6-1 0,9 4 4 0,-9-4-1 16,14 3 3-16,-2-2-3 0,-12-1-2 0,19-1 0 16,-9 1 1-16,7-4-4 0,-5 2-2 0,-12 2 2 15,28-1-1-15,-16-2-3 0,3 0-4 0,-2-1-7 16,2 2-5-16,-15 2-16 0,21-3-11 0,-10 1-17 16,1-1-14-16,-12 3-18 0,16-2-9 0,-16 2-12 15,16-1-34-15,-16 1-10 0,9-4-17 0,-9 4-37 16,11-4-151-16,-11 4-387 0,7-10 171 0</inkml:trace>
          <inkml:trace contextRef="#ctx0" brushRef="#br0" timeOffset="95116.19">4694 5928 150 0,'0'0'199'16,"0"0"-16"-16,0 0-21 0,0 0-18 0,0 0-8 0,0 0 2 15,0 0-5-15,0 0 0 0,0 0-5 0,0 0 9 16,3 46-6-16,-3-31 0 0,2-2-4 0,-2 5-3 16,1 1-8-16,-2-1-4 0,1 4-13 0,-2 0 0 15,2-4-7-15,-3-1-6 0,3-1-10 0,-4 8-2 16,1-7-8-16,3 1-5 0,-3 0-4 0,-2-4-3 16,1 3-11-16,2-4 1 0,-4 0-6 0,0-1 0 15,5-1-7-15,-4 0-9 0,4-3-18 0,1-8-19 16,-6 16-20-16,6-16-27 0,-3 15-25 0,3-15-24 0,0 12-22 15,0-12-30-15,0 0-29 0,0 0-237 0,0 0-464 16,0 0 206-16</inkml:trace>
          <inkml:trace contextRef="#ctx0" brushRef="#br0" timeOffset="95325.76">5128 6148 58 0,'0'0'260'0,"5"7"-12"16,-5-7-12-16,7 14-14 0,-5-6-9 0,-1 2-20 16,1 4-15-16,-1-1-18 0,-2 2-15 0,-1 1-14 15,-1 1-10-15,0 1-11 0,-9 4-9 0,0-1-12 16,5-5-13-16,-8 4-30 0,3 3-23 0,-7-2-28 16,-1-3-21-16,4 2-27 0,2-2-32 0,-5 0-30 0,6-5-38 15,1-2-210-15,0 0-392 0,1 2 174 0</inkml:trace>
        </inkml:traceGroup>
        <inkml:traceGroup>
          <inkml:annotationXML>
            <emma:emma xmlns:emma="http://www.w3.org/2003/04/emma" version="1.0">
              <emma:interpretation id="{2D20799F-C462-4E72-85C4-5A1AE68D90CD}" emma:medium="tactile" emma:mode="ink">
                <msink:context xmlns:msink="http://schemas.microsoft.com/ink/2010/main" type="inkWord" rotatedBoundingBox="7550,7034 8175,7052 8161,7542 7535,7524"/>
              </emma:interpretation>
            </emma:emma>
          </inkml:annotationXML>
          <inkml:trace contextRef="#ctx0" brushRef="#br0" timeOffset="96225.9">6573 5909 87 0,'9'-12'191'15,"-9"12"-9"-15,0 0-9 0,0 0-12 0,0 0-9 16,0 0-5-16,3-12-5 0,-3 12-2 0,0 0-1 0,0 0-4 16,0 0-9-16,0 0-7 0,0 0-12 15,0 0-14-15,0 0-13 0,0 0-2 0,0 0 1 16,0 0 6-16,0 0-2 0,0 0 8 0,-6 36 2 0,6-21-2 15,0 4 1-15,-3-1-6 0,-3 4-1 0,2 2 1 16,1-6-9-16,0 3 2 0,-3 0-13 0,3 4 0 16,1-9-3-16,1 1-4 0,-4-2-1 0,2 3-13 15,0-1 9-15,3-3-11 0,0 1-3 0,-2-6-7 16,2 4-6-16,-3 2 5 0,3-15-7 0,-2 18-7 16,2-9 5-16,0-9-16 0,-3 15-29 0,3-15-12 15,-3 10-27-15,3-10-26 0,-3 11-29 0,3-11-27 16,-3 10-29-16,3-10-30 0,0 0-44 0,0 0-231 0,0 0-515 15,0 0 229-15</inkml:trace>
          <inkml:trace contextRef="#ctx0" brushRef="#br0" timeOffset="96831.45">7055 5931 103 0,'10'-11'215'0,"-10"11"-11"0,9-9-8 0,-9 9-13 15,5-7-6-15,-5 7-11 0,0 0-9 0,3-8-10 16,-3 8-11-16,0 0-16 0,0 0-8 0,0 0-8 16,-23-3-9-16,23 3-2 0,-19 3-7 0,3-2-1 15,-4 6-8-15,4 1-5 0,-3-2-3 0,-7 1-2 16,5 3-6-16,-1 1-6 0,5-1-8 0,3 0-2 0,0 1-4 15,1 0-6-15,1 1-1 0,4-4-5 16,2 3-2-16,-1 1-2 0,1 0-3 0,3-4-5 16,0 2 3-16,3-10-5 0,0 14 1 0,0-14-1 0,12 17-1 15,-5-13-3-15,5 6 0 0,2 0-2 0,5-3 4 16,-2 0-6-16,5 4 3 0,-6-5-3 16,4-1 0-16,-1 2-1 0,0 0-1 0,-2-1-1 0,-1 3 0 15,4-3-6-15,-4 0 6 0,-3-1-2 0,2 2-1 16,-1 2 1-16,-7-5 0 0,2 2-2 0,0 1 3 15,-1-2-3-15,-2 2 3 0,-6-7-4 0,10 12 7 16,-10-5 0-16,0-7 1 0,3 15 4 0,-3-15 0 16,-3 14 1-16,3-14 2 0,-7 18 2 0,-2-12-4 15,3 2 1-15,-5-3-4 0,2 4-2 0,-4-3 4 0,-4 2 0 16,4 0-1-16,0-3 1 0,-2-1 0 16,1-1-2-16,1 1-3 0,1-2 1 0,-1-2 2 0,13 0 0 15,-27 2-2-15,15-2-3 0,12 0 3 0,-14 0-2 16,14 0-1-16,-13-8-3 0,7 1 5 0,6 7-4 15,-6-17-1-15,6 9-3 0,0 8-7 0,6-27 0 16,0 11-5-16,4-3-5 0,4-2 2 0,1 1-3 16,1-2-1-16,0 2-1 0,4-2 2 0,-4 2 4 15,4 5 4-15,-1 1-5 0,-6-4 4 0,4 6 3 16,-4 1-3-16,-4 0 0 0,2 3-5 0,-2 2-12 16,-3-1-22-16,1 1-21 0,-7 6-28 0,9-7-29 15,-9 7-25-15,10-5-26 0,-10 5-246 0,0 0-462 16,0 0 205-16</inkml:trace>
        </inkml:traceGroup>
      </inkml:traceGroup>
    </inkml:traceGroup>
    <inkml:traceGroup>
      <inkml:annotationXML>
        <emma:emma xmlns:emma="http://www.w3.org/2003/04/emma" version="1.0">
          <emma:interpretation id="{F4AA329B-FD9B-4FE2-B356-46C83A354472}" emma:medium="tactile" emma:mode="ink">
            <msink:context xmlns:msink="http://schemas.microsoft.com/ink/2010/main" type="paragraph" rotatedBoundingBox="3931,8115 8179,8186 8162,9242 3913,917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7A20B76-B354-44CE-ABC8-90A983964CD9}" emma:medium="tactile" emma:mode="ink">
              <msink:context xmlns:msink="http://schemas.microsoft.com/ink/2010/main" type="line" rotatedBoundingBox="3931,8115 8179,8186 8162,9242 3913,9172"/>
            </emma:interpretation>
          </emma:emma>
        </inkml:annotationXML>
        <inkml:traceGroup>
          <inkml:annotationXML>
            <emma:emma xmlns:emma="http://www.w3.org/2003/04/emma" version="1.0">
              <emma:interpretation id="{DC6EA281-896E-4BD5-9DDB-02CF106E8B1B}" emma:medium="tactile" emma:mode="ink">
                <msink:context xmlns:msink="http://schemas.microsoft.com/ink/2010/main" type="inkWord" rotatedBoundingBox="3931,8115 5032,8133 5015,9166 3913,9147"/>
              </emma:interpretation>
            </emma:emma>
          </inkml:annotationXML>
          <inkml:trace contextRef="#ctx0" brushRef="#br0" timeOffset="100304.29">3335 7042 235 0,'5'-9'285'0,"-4"0"-25"0,4-2-19 0,-5 11-24 15,4-17-19-15,-1 9-18 0,-3 8-20 0,2-11-16 0,-2 11-12 16,4-11-21-16,-4 11-16 0,0 0-24 16,0 0-17-16,0 0-25 0,0 0-21 0,0 0-23 0,0 0-21 15,0 0-23-15,0 0-25 0,-4 49-19 16,4-33-24-16,3-1-44 0,-3 3-134 0,1-1-329 16,1-1 146-16</inkml:trace>
          <inkml:trace contextRef="#ctx0" brushRef="#br0" timeOffset="100061.17">3307 7342 42 0,'5'-7'248'0,"-5"7"-8"0,0 0-16 16,0 0-7-16,0 0-20 0,0 0-14 0,3-10-12 15,-3 10-13-15,0 0-11 0,0 0-12 0,0 0-13 16,0 0-10-16,0 0-17 0,0 0-5 0,0 0-11 15,0 0-8-15,0 0-8 0,0 0 0 0,0 0-4 0,0 0-2 16,-3 35-3-16,3-35 4 0,-5 23-7 16,2-9-3-16,0 1 1 0,2 1-1 0,-1 2 0 15,-2 0-3-15,1 4-1 0,-3 1-5 0,3-5 0 0,0 8-3 16,-2-7-4-16,4 5-2 0,-1-6-1 16,-1 6-3-16,2-2-1 0,-4 1 0 0,4-4-5 15,-1-2 0-15,1 7-3 0,-2-6 1 0,0-5-1 0,0 1 1 16,3 3-1-16,-1 1-6 0,-1-5 1 0,1 0 1 15,-2 3 7-15,1-5-8 0,1 3 0 0,-2-4-5 16,3-10 2-16,-2 21 5 0,1-14 0 0,1-7 1 16,-5 17 9-16,5-17-7 0,-3 14 7 0,3-14 0 15,-3 12 5-15,3-12 13 0,-1 8-8 0,1-8 10 16,0 0-4-16,-8 7 5 0,8-7 0 16,0 0-3-16,-15 5-7 0,6-3 15 0,9-2-25 0,-16 2-3 15,16-2 2-15,-24 0-7 0,9-4 19 0,0 0-22 16,-1-3 0-16,-1 5 3 0,1-3 0 0,0-2-3 0,1-3 12 15,-3 1-22-15,3-2 10 0,1 0 7 16,1-3-13-16,-2 3-3 0,0-9 6 0,3 5-10 16,5-2-8-16,-1-4-14 0,2-1-13 0,-1 2-13 0,4 3-9 15,-1-1-13-15,2 1-18 0,2-1-23 16,0 5-20-16,0-5-30 0,3 1-30 0,1 1-24 16,-2-9-41-16,2 9-274 0,2-5-572 0,-1-3 254 0</inkml:trace>
          <inkml:trace contextRef="#ctx0" brushRef="#br0" timeOffset="100576.61">3640 7421 165 0,'0'0'263'0,"4"7"-4"0,-4-7-22 0,0 0-13 16,0 0-20-16,0 0-16 0,6 6-13 0,-6-6-4 15,0 0-14-15,0 0-7 0,21-1-9 0,-21 1-10 16,19-1-10-16,-19 1-7 0,21-4-11 0,-6 8-7 15,-1-4 0-15,2 1-22 0,-5-1-3 0,5 0-6 16,-1 1-10-16,-2 1-1 0,1 1-10 0,-4-1-5 16,2-2-3-16,-3 3-6 0,3 1-5 0,-12-4 0 0,16 2-19 15,-8 4-17-15,-1-2-19 0,-7-4-26 0,12 8-25 16,-10-1-29-16,-2-7-36 0,6 11-31 0,-6-11-45 16,-2 12-226-16,2-12-485 0,-12 11 215 0</inkml:trace>
          <inkml:trace contextRef="#ctx0" brushRef="#br0" timeOffset="100768.69">3679 7690 218 0,'0'0'238'0,"0"0"-10"16,13 8-11-16,-13-8-5 0,19-4-11 0,-19 4-10 15,27-4-13-15,-12 2-19 0,4-2-8 0,-2 3-17 0,2-2-14 16,1 3-10-16,-4-5-13 0,2 2-9 0,-3 1-10 15,0-2-15-15,1 2-25 0,-2-2-25 16,1 4-25-16,-15 0-28 0,19 0-28 0,-19 0-30 16,19 2-32-16,-7-2-36 0,-12 0-204 0,15 0-402 0,-15 0 178 15</inkml:trace>
        </inkml:traceGroup>
        <inkml:traceGroup>
          <inkml:annotationXML>
            <emma:emma xmlns:emma="http://www.w3.org/2003/04/emma" version="1.0">
              <emma:interpretation id="{BFEBFD0B-A23F-4C2A-9BEC-6C4A41E56B86}" emma:medium="tactile" emma:mode="ink">
                <msink:context xmlns:msink="http://schemas.microsoft.com/ink/2010/main" type="inkWord" rotatedBoundingBox="5492,8535 6258,8547 6247,9210 5481,9198"/>
              </emma:interpretation>
            </emma:emma>
          </inkml:annotationXML>
          <inkml:trace contextRef="#ctx0" brushRef="#br0" timeOffset="101096.06">4473 7404 157 0,'0'0'237'15,"17"0"-15"-15,-17 0-9 0,16-1-16 0,-16 1-12 0,21-1-6 16,-6 1-12-16,3 0-11 0,-2-3-11 0,-1 3-8 15,0 0-7-15,5 0-14 0,-4-2-7 0,2 2-15 16,0 0-3-16,-2 0-11 0,1-3-8 16,-3 1-7-16,1 1-7 0,-1 1-13 0,2-1-14 15,-16 1-24-15,17-3-17 0,-17 3-23 0,19 0-23 16,-19 0-22-16,13 0-28 0,-13 0-32 0,8-3-36 0,-8 3-209 16,0 0-416-16,0 0 185 0</inkml:trace>
          <inkml:trace contextRef="#ctx0" brushRef="#br0" timeOffset="101447.82">4579 7446 202 0,'-7'3'228'0,"7"-3"-14"0,-12 5-14 0,12-5-18 16,-14 5-13-16,14-5-15 0,-8 6-10 0,8-6-10 15,-11 9-14-15,5-4-9 0,6-5-8 0,-12 9-13 0,9-2-8 16,3-7-11-16,-4 10-2 0,4-10-11 0,-3 9-3 15,3-9-6-15,0 0-2 0,3 16-7 0,-3-16 0 16,7 15-1-16,-2-8-7 0,4-1-4 0,1-1-4 16,3 1 2-16,1 3-3 0,-1-3-4 0,5 3 1 15,-1-2-3-15,1-4-2 0,-2 4-4 16,9 1 2-16,-5-1-2 0,-7-1 0 0,2-1-3 0,3 3-2 16,-3-1 1-16,-2-2-1 0,1-1-1 0,-5 0 1 15,-2-1-4-15,-7-3 5 0,15 10-10 0,-9-7 6 16,-6-3 1-16,7 11 3 0,-7-11 3 0,0 11 2 15,0-11-2-15,-9 13 1 0,2-3-1 0,-2-5-3 16,-4 4 0-16,-1-2 1 0,-2 4 0 0,-2-1-2 16,-1-3 0-16,2 0-1 0,-2 0-1 0,-5 4 1 15,7-4-1-15,0 0 0 0,-1-2-9 0,3 4-7 16,1-3-17-16,1-2-15 0,2 0-20 0,3 2-18 16,-1-2-19-16,9-4-26 0,-11 7-14 0,11-7-26 15,0 0-209-15,0 0-407 0,0 0 180 0</inkml:trace>
          <inkml:trace contextRef="#ctx0" brushRef="#br0" timeOffset="101691.48">5231 7736 54 0,'3'9'252'15,"-3"-9"-7"-15,0 0-11 0,-6 19-12 0,6-19-13 16,-4 21-13-16,-1-11-14 0,2 4-12 0,-4 0-15 16,-1-1-13-16,-1 2-16 0,0 3-13 0,2-7-9 15,-4 10-10-15,-1-1-11 0,-1 1-22 0,1-8-27 16,-3 6-27-16,6-3-35 0,-3-2-33 0,-1-3-35 16,5 2-29-16,3-5-35 0,-1-1-210 0,0 1-399 15,6-8 177-15</inkml:trace>
        </inkml:traceGroup>
        <inkml:traceGroup>
          <inkml:annotationXML>
            <emma:emma xmlns:emma="http://www.w3.org/2003/04/emma" version="1.0">
              <emma:interpretation id="{48299C6E-D3A9-415C-86B8-39878F5CEB48}" emma:medium="tactile" emma:mode="ink">
                <msink:context xmlns:msink="http://schemas.microsoft.com/ink/2010/main" type="inkWord" rotatedBoundingBox="7271,8590 8172,8605 8165,9045 7263,9030"/>
              </emma:interpretation>
            </emma:emma>
          </inkml:annotationXML>
          <inkml:trace contextRef="#ctx0" brushRef="#br0" timeOffset="102410.74">6268 7463 71 0,'0'0'115'0,"0"0"-16"16,0 0-9-16,0 0-9 0,0 0-7 0,0 0-6 16,0 0-3-16,16-3-10 0,-16 3-6 15,0 0-6-15,0 0-2 0,0 0-3 0,0 0-2 0,0 0-10 16,0 0-4-16,7-1-5 0,-7 1 8 0,0 0-8 16,0 0 3-16,0 0 0 0,0 0 2 0,0 0 4 15,9-5 12-15,-9 5 9 0,0 0 6 0,0 0 5 16,0 0 5-16,0 0 7 0,0 0 1 0,0 0 8 15,0 0 0-15,0 0 2 0,0 0-1 0,0 0-2 16,0 0-5-16,0 0-5 0,0 0-7 0,0 0-4 16,0 0-5-16,0 0 13 0,11 10-1 0,-11-10 16 15,0 0 1-15,0 21 3 0,0-11 9 0,0 1 7 0,0 4-2 16,0-3 4-16,0 6 2 0,-6-4 0 16,6 4 0-16,-2-1 1 0,-1 1-3 0,0-1-3 0,-3-1-8 15,2-1-8-15,2 2 0 0,1-1-13 0,-2 0-5 16,0-1-4-16,-3-6-7 0,5 7-4 0,-2-3-9 15,0 0 3-15,3-2-5 0,0-11-3 0,-6 20-22 16,0-12-22-16,6-8-23 0,-2 16-21 0,-1-11-19 16,3-5-33-16,-3 13-33 0,3-13-42 0,0 0-35 15,0 15-34-15,0-15-67 0,0 0-183 0,0 0-539 16,11 3 239-16</inkml:trace>
          <inkml:trace contextRef="#ctx0" brushRef="#br0" timeOffset="102999.45">6881 7459 183 0,'0'0'236'0,"5"-9"-16"0,-5 9-14 16,0 0-14-16,8-4-11 0,-8 4-19 0,0 0-15 15,0 0-14-15,0 0-8 0,0 0-7 0,0 0-8 16,-33-2-6-16,33 2-4 0,-19 4-13 0,5 2-2 16,-1-3-5-16,5 3-4 0,-3-4-8 0,1 8-8 15,4-2-5-15,-4-1-4 0,5-5-8 0,1 5-2 16,-2 3-6-16,2 1 0 0,6-4-7 0,-3 3 1 16,3-10-2-16,-6 15-4 0,6-4-4 0,0-11 0 0,12 16 0 15,-4-6-2-15,1 1-2 0,4 2-2 0,1-2-2 16,1 0 3-16,1-2-3 0,0 2 1 15,1-2-2-15,-4 0 0 0,1 1 0 0,0 2 2 0,6-1 0 16,-7-3-4-16,1-1 2 0,2 2-4 0,-1-2 1 16,-5 1 3-16,-1-3-2 0,-1 2-1 0,1 0 0 15,-2-3 2-15,-1 3-3 0,-6-7 3 0,11 11-3 16,-8-5-1-16,-3-6 4 0,9 13 2 0,-9-13-2 16,-3 13 1-16,3-13 1 0,-9 11-3 0,9-11 0 15,-20 11 2-15,7-4-1 0,-4-3 0 0,1 1-2 16,0 0-1-16,-1 1 0 0,-2-1 2 0,-1-2-6 15,1 1 4-15,3-1 0 0,-4-2-3 0,4-2 2 16,4 2 1-16,-4-2-2 0,16 1 2 0,-20-2 0 0,20 2-5 16,-13-6-1-16,7 3 0 0,6 3 3 15,-3-15-3-15,3 15-3 0,3-19-3 0,7 7-6 16,2-3-3-16,5-7 0 0,2 1-2 0,9-3 0 0,2-4 5 16,-3 3-6-16,1 1 2 0,-2 7 0 0,3-8 3 15,-3 10 1-15,-7-1 2 0,5 1 0 0,-2 2 0 16,-2 0 3-16,-7 2-7 0,-1 4-14 0,2 0-14 15,-8 2-23-15,1 0-25 0,-7 5-26 0,9-7-41 16,-9 7-38-16,10-8-238 0,-10 8-469 0,0 0 209 16</inkml:trace>
        </inkml:traceGroup>
      </inkml:traceGroup>
    </inkml:traceGroup>
    <inkml:traceGroup>
      <inkml:annotationXML>
        <emma:emma xmlns:emma="http://www.w3.org/2003/04/emma" version="1.0">
          <emma:interpretation id="{7BC8D095-A1CF-4758-9130-1E35A5316289}" emma:medium="tactile" emma:mode="ink">
            <msink:context xmlns:msink="http://schemas.microsoft.com/ink/2010/main" type="paragraph" rotatedBoundingBox="3694,9756 8110,9790 8102,10787 3687,1075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753B831-E62F-4420-8A3B-792CF9B1660C}" emma:medium="tactile" emma:mode="ink">
              <msink:context xmlns:msink="http://schemas.microsoft.com/ink/2010/main" type="inkBullet" rotatedBoundingBox="3694,9756 4840,9765 4832,10762 3687,10753"/>
            </emma:interpretation>
          </emma:emma>
        </inkml:annotationXML>
        <inkml:trace contextRef="#ctx0" brushRef="#br0" timeOffset="105067.29">3027 8891 54 0,'0'0'219'0,"0"0"-13"16,1-11-13-16,-1 11-8 0,0 0-17 0,0 0-10 16,0 0-15-16,0 0-14 0,0 0-9 0,0 0-14 15,0 0-10-15,0 0-9 0,0 0-12 0,0 0-7 16,0 0-7-16,0 0-6 0,0 0 0 0,0 0-1 15,0 0-1-15,0 0-1 0,14 22-7 0,-13-16 2 0,2 8-2 16,0-5 2-16,0 2 2 0,-1 2-2 16,-1 3-2-16,1-1-4 0,1-1-2 15,-3 3-1-15,0 0-3 0,-3 1-4 0,3 3 3 16,-2-4 0-16,1 3-3 0,1-4-1 0,-2 3-1 0,2 3-1 0,-3 0 1 16,3 1-1-16,0-8 2 0,-1 3-7 15,-4-3 8-15,8 2-7 0,-6 1 3 0,3 0-3 0,-1-1-3 16,1-3 4-16,-2 2 1 0,2 0-12 0,0-2 3 15,0-1 2-15,0-1-2 0,0 3-3 0,0 0 4 16,0-4 0-16,0-11-4 0,-1 20-2 0,1-9 3 16,0-11-1-16,-5 18-1 0,4-8-2 0,-4-2 3 15,5-8-4-15,-4 17 3 0,1-10 3 0,3-7 1 16,-11 14-2-16,7-8 6 0,4-6-4 0,-12 9 7 16,5-5-4-16,-4-1-1 0,11-3 6 0,-19 8-2 15,5-4-3-15,4-4 0 0,-8 1-1 0,3 1-5 16,-1-2 0-16,1 0-2 0,0-2 3 0,-3-1-1 0,3 1-1 15,3 0-6-15,-3-2 6 0,2-3-5 0,2 1-2 16,-2-1-4-16,1-1-4 0,1-2-4 16,4-1-8-16,-3-2-5 0,1 0-4 0,0-2-6 0,4 0-11 15,-1-1-10-15,0 1-8 0,2-2-7 0,1-1-19 16,0 0-13-16,1 2-15 0,2-2-23 16,0-2-12-16,5 4-37 0,-5-8-27 0,1 6-232 0,-1-5-477 15,6 2 211-15</inkml:trace>
        <inkml:trace contextRef="#ctx0" brushRef="#br0" timeOffset="105325.36">3016 8664 286 0,'0'0'305'0,"3"-14"-18"0,-1 4-28 0,-2 10-22 16,6-12-26-16,-6 12-16 0,3-9-23 0,-3 9-18 16,0 0-16-16,3-11-16 0,-3 11-12 0,0 0-23 15,0 0-18-15,6-6-17 0,-6 6-16 0,0 0-28 16,0 0-20-16,0 0-17 0,10 18-26 16,-7-9-25-16,0 2-19 0,-3 3-24 0,6-2-25 0,-1 3-216 15,-2-4-394-15,3 7 175 0</inkml:trace>
        <inkml:trace contextRef="#ctx0" brushRef="#br0" timeOffset="105597.65">3409 9052 158 0,'0'0'282'0,"0"0"-16"0,10 2-10 0,-10-2-18 16,0 0-17-16,19-1-14 0,-19 1-17 0,20-5-12 15,-10 5-8-15,7 0-15 0,-2-6-9 16,-1 6-8-16,4-4-15 0,0 3-11 0,-1-1-12 0,1 1-6 16,1 1-11-16,-3 0-10 0,1 1-3 0,-1-2-12 15,2 1-6-15,-6 0-2 0,-12 0-2 16,22 3-11-16,-11-3-3 0,-2 4-2 0,3-4-5 0,-3 2-10 16,-9-2-18-16,16 5-17 0,-11 0-19 0,-5-5-18 15,10 8-21-15,-10-8-29 0,1 11-34 0,-1-11-33 16,0 0-31-16,-3 18-75 0,3-18-145 0,-11 6-456 15,11-6 202-15</inkml:trace>
        <inkml:trace contextRef="#ctx0" brushRef="#br0" timeOffset="105801.79">3501 9315 39 0,'0'0'235'0,"10"11"-10"0,-10-11-12 0,0 0-12 15,14 7-12-15,-2-7-10 0,-12 0-17 0,21 1-9 16,-9-2-17-16,-2 1-12 0,6-2-15 0,1 1-10 16,-1 1-14-16,-1 0-16 0,2-3-24 0,-2 3-29 15,1-1-27-15,-1 1-41 0,1-2-13 16,1 4-33-16,1-4-21 0,-4-2-53 0,-2 4-122 0,2-5-318 16,4 3 141-16</inkml:trace>
      </inkml:traceGroup>
      <inkml:traceGroup>
        <inkml:annotationXML>
          <emma:emma xmlns:emma="http://www.w3.org/2003/04/emma" version="1.0">
            <emma:interpretation id="{E282B809-DE83-4A4C-A148-B0A558B61756}" emma:medium="tactile" emma:mode="ink">
              <msink:context xmlns:msink="http://schemas.microsoft.com/ink/2010/main" type="line" rotatedBoundingBox="5409,10006 8108,10028 8103,10750 5404,10729"/>
            </emma:interpretation>
          </emma:emma>
        </inkml:annotationXML>
        <inkml:traceGroup>
          <inkml:annotationXML>
            <emma:emma xmlns:emma="http://www.w3.org/2003/04/emma" version="1.0">
              <emma:interpretation id="{EC5030E2-070E-4C3B-AF80-6BB1DFE7FD1B}" emma:medium="tactile" emma:mode="ink">
                <msink:context xmlns:msink="http://schemas.microsoft.com/ink/2010/main" type="inkWord" rotatedBoundingBox="5409,10006 6269,10013 6264,10736 5404,10729"/>
              </emma:interpretation>
            </emma:emma>
          </inkml:annotationXML>
          <inkml:trace contextRef="#ctx0" brushRef="#br0" timeOffset="106301.78">4523 8851 180 0,'0'0'214'0,"0"0"-22"16,0 0 1-16,0 0-12 0,0 0-9 0,-15 26-5 0,6-12-7 16,0-1-4-16,1 2-9 0,-1-1-8 0,-1 7-5 15,1-5-3-15,-1 3-13 0,1 4-6 0,-3 0-9 16,4-5-9-16,1 6-9 0,1-1-6 0,3 0-7 16,-3 0-4-16,6-1-7 0,-2-3-8 0,-1-4-1 15,6 2-6-15,-6-3-2 0,6 0-4 0,-1 3 0 16,1-5-9-16,1 1-3 0,-1-2-1 0,5-3-4 15,-5 1 0-15,3 0 2 0,1-2-5 0,2-2-1 16,2-1 1-16,1 2-3 0,-2-4 0 0,8-2-3 16,-3 2 0-16,1-2-2 0,-1 0-2 0,1-3-1 15,2-2-3-15,-3 0 6 0,2 3-8 0,-1-2 5 16,-4-2-4-16,1-1 1 0,1 0 0 0,-7 0-9 16,2 1 2-16,-1-2-10 0,-2-2 3 0,-3-1 2 0,-3 11 0 15,4-20 0-15,-4 13 0 0,0 7-1 0,-7-21 4 16,1 13-2-16,1-2 1 15,-4 4-4-15,0-1 3 0,-1 2-1 0,-3-2-2 0,-1 1-4 0,-2 4-4 16,2-3-10-16,-1 3 1 0,2 4-9 0,-5-1-11 16,3 1-9-16,0 0-7 0,-1 0-16 0,2 5-18 15,5-1-15-15,-1-2-23 0,3 1-11 16,7-5-18-16,-9 8-22 0,9-8-44 0,-8 11-121 0,8-11-378 16,0 0 168-16</inkml:trace>
          <inkml:trace contextRef="#ctx0" brushRef="#br0" timeOffset="106635.92">5225 9300 54 0,'0'0'255'0,"9"6"-13"0,-9-6-2 0,5 7-5 16,-5-7-8-16,5 13-10 0,-2-5-7 0,-3-8-12 16,0 18-7-16,0-10-14 0,0-8-17 0,-4 21-10 15,2-7-9-15,-5-2-15 0,-2 2-13 0,2-3-12 16,1 3-10-16,-8 1-9 0,2-2-14 0,2-2-27 15,-4-1-20-15,1 0-32 0,1 3-35 0,-1-2-37 16,-1 1-39-16,2-2-34 0,5-4-37 0,1 2-66 16,0-2-153-16,6-6-446 0,-6 7 198 0</inkml:trace>
        </inkml:traceGroup>
        <inkml:traceGroup>
          <inkml:annotationXML>
            <emma:emma xmlns:emma="http://www.w3.org/2003/04/emma" version="1.0">
              <emma:interpretation id="{7810DEF9-FE55-46F4-8901-D0E1B92D9809}" emma:medium="tactile" emma:mode="ink">
                <msink:context xmlns:msink="http://schemas.microsoft.com/ink/2010/main" type="inkWord" rotatedBoundingBox="7184,10156 8107,10163 8104,10639 7180,10632"/>
              </emma:interpretation>
            </emma:emma>
          </inkml:annotationXML>
          <inkml:trace contextRef="#ctx0" brushRef="#br0" timeOffset="107181.43">6165 9085 111 0,'0'0'164'0,"3"-11"-6"16,-3 11-9-16,0 0-8 0,10-6-7 16,-10 6-5-16,3-7-8 0,-3 7-8 0,6-7 1 0,-6 7-2 15,0 0-2-15,3-11-4 0,-3 11-4 16,0 0-3-16,4-6-1 0,-4 6-3 0,0 0 1 15,0 0-3-15,0 0-1 0,0 0-3 0,0 0-3 0,6-9-6 16,-6 9 0-16,0 0-10 0,0 0-5 0,0 0-9 16,0 0-3-16,0 0-11 0,0 0-2 0,0 0-3 15,0 0 2-15,0 0 4 0,0 0 4 0,-3 34 7 16,-1-17 3-16,4-2 4 0,-3 1-4 0,3 0 1 16,-3 3 3-16,-3-2 0 0,6-1 2 0,-3 4 2 0,3-4-2 15,-1 3-15-15,-2-1 28 0,3-4-17 0,-3 3-10 16,0-3 3-16,3 0 10 0,0 0-15 15,0 0-5-15,0-3-4 0,-3-1-1 0,3-10-6 0,3 20-2 16,-3-11 4-16,0-9-12 0,0 18 0 16,0-18-8-16,3 13-19 0,-3-13-22 0,3 13-14 0,-3-13-24 15,3 11-23-15,-3-11-28 0,0 9-27 0,0-9-32 16,0 0-24-16,4 9-44 0,-4-9-51 0,0 0-208 16,0 0-544-16,0 0 241 0</inkml:trace>
          <inkml:trace contextRef="#ctx0" brushRef="#br0" timeOffset="107755.62">6813 9043 204 0,'0'0'252'0,"3"-9"-13"0,-3 9-19 0,0 0-15 0,0-15-17 15,0 15-15-15,0 0-14 0,-13-9-12 0,13 9-13 16,-16-4-3-16,7 2-6 0,9 2-5 16,-30 3-10-16,13 0-8 0,4-2-9 0,-2 1-6 0,-1 4-9 15,2-2-13-15,-2 1-2 0,4 4-3 0,1-4-9 16,1 6-4-16,4-5-6 0,0 1-4 16,-1 1-6-16,1 2 0 0,6-10-6 0,-6 19-1 0,6-8 1 15,0-11-1-15,3 20-6 0,0-9 1 0,0-4-2 16,7 4 1-16,-1 0-5 0,1 2 0 0,2-4-4 15,2 0 0-15,2 2 1 0,7 2-6 0,-1-2 4 0,-9 0-6 16,7-2 3-16,-1 2 2 0,1-4-4 16,-7 4 7-16,9 3-7 0,-5-4 1 0,-4-3 2 15,1 4 2-15,0-3-5 0,0 3-5 0,-7-1 7 0,5 0-3 16,-4-1-4-16,1-4 2 0,0 2 2 0,-5-1-2 16,2 3 1-16,0-4-1 0,-6-5 2 0,5 15 2 15,-5-15-1-15,-2 11-1 0,2-11 2 0,0 0-1 16,-15 13 0-16,5-7 4 0,-2 1-5 0,-2-3-2 15,-5-2 3-15,3 3 3 0,-4-3-3 0,1-1-3 16,2 2 2-16,1-3-2 0,-3 0 2 0,5 0-2 16,-1-3-2-16,15 3 3 0,-19-3 1 0,11-2 2 15,-2-1-6-15,4-3 2 0,3 0-5 0,3 9-2 16,3-24-10-16,3 10-4 0,4-2-6 0,4-5-3 16,2 6 0-16,4-7 3 0,-1 2-2 0,3 0 5 15,1 2-1-15,-1 0 8 0,0 1-1 0,2-1 3 16,-1 0 1-16,-1 5 1 0,0 0-2 0,-5 2 4 15,-1 2 0-15,-2-2-12 0,2 2-19 0,-4 2-23 16,-2 1-34-16,-4-1-32 0,2 0-41 0,-8 7-270 16,12-8-477-16,-12 8 211 0</inkml:trace>
        </inkml:traceGroup>
      </inkml:traceGroup>
    </inkml:traceGroup>
  </inkml:traceGroup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6:06:08.31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FA607CD-EB60-4A80-AEB5-549DB9D80832}" emma:medium="tactile" emma:mode="ink">
          <msink:context xmlns:msink="http://schemas.microsoft.com/ink/2010/main" type="writingRegion" rotatedBoundingBox="1660,1112 28624,-20 29098,11258 2135,12391"/>
        </emma:interpretation>
      </emma:emma>
    </inkml:annotationXML>
    <inkml:traceGroup>
      <inkml:annotationXML>
        <emma:emma xmlns:emma="http://www.w3.org/2003/04/emma" version="1.0">
          <emma:interpretation id="{CFE2B1F8-961D-4ADD-999B-629CB16A58EF}" emma:medium="tactile" emma:mode="ink">
            <msink:context xmlns:msink="http://schemas.microsoft.com/ink/2010/main" type="paragraph" rotatedBoundingBox="1673,1107 10672,938 10689,1857 1690,202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AC34FE6-9683-4225-A737-887C1F693BD2}" emma:medium="tactile" emma:mode="ink">
              <msink:context xmlns:msink="http://schemas.microsoft.com/ink/2010/main" type="line" rotatedBoundingBox="1673,1107 10672,938 10689,1857 1690,2026"/>
            </emma:interpretation>
          </emma:emma>
        </inkml:annotationXML>
        <inkml:traceGroup>
          <inkml:annotationXML>
            <emma:emma xmlns:emma="http://www.w3.org/2003/04/emma" version="1.0">
              <emma:interpretation id="{E2B670FE-E386-4401-A4AE-13E43B53F407}" emma:medium="tactile" emma:mode="ink">
                <msink:context xmlns:msink="http://schemas.microsoft.com/ink/2010/main" type="inkWord" rotatedBoundingBox="1673,1107 3581,1071 3598,1990 1690,2026"/>
              </emma:interpretation>
            </emma:emma>
          </inkml:annotationXML>
          <inkml:trace contextRef="#ctx0" brushRef="#br0">11 35 71 0,'0'0'311'16,"-3"-12"-17"-16,3 12-14 0,0 0-19 0,-5-13-19 16,5 13-23-16,0 0-19 0,0 0-23 0,-4-11-19 15,4 11-18-15,0 0-16 0,0 0-16 0,0 0-17 16,0 0-17-16,0 0-13 0,0 0-24 0,0 0-18 16,0 0-29-16,0 0-21 0,0 0-26 0,31 25-22 0,-23-15-29 15,-1 0-30-15,-1 1-31 0,2 1-54 16,-4 3-119-16,2-4-371 0,1 4 164 0</inkml:trace>
          <inkml:trace contextRef="#ctx0" brushRef="#br0" timeOffset="-279.02">-71 152 148 0,'0'0'195'0,"-5"-12"-9"0,5 12-12 0,0 0-5 15,0 0-7-15,0-15-9 0,0 15-8 0,0 0-5 16,0 0-11-16,0 0-13 0,0 0-1 0,0 0-13 16,0 0-8-16,0 0-14 0,0 0-7 0,0 0 1 15,0 0 4-15,0 0 5 0,0 0 0 0,-19 35-1 16,11-21-7-16,1 13-4 0,0-2-3 0,-4 2 0 16,4-2 2-16,-2 9 0 0,-5 2-7 0,8-8-1 15,-1 6-9-15,1-8-2 0,3 0-6 0,0-2-3 16,1 1-2-16,2-3-1 0,2 0-4 0,-1-6 0 15,1 1-3-15,2 0-5 0,-2-2 1 0,2-1-3 0,2-1 3 16,-3-1-10-16,2-4 4 0,2 1-6 16,-1-2 6-16,0 0-7 0,2-1 1 0,-1 1-2 15,-7-7-3-15,15 5-13 0,-5-4-19 0,-1 0-28 16,-9-1-26-16,18-1-35 0,-18 1-40 0,18-2-43 0,-10-4-52 16,-2-2-239-16,0 0-522 0,-3-1 231 0</inkml:trace>
          <inkml:trace contextRef="#ctx0" brushRef="#br0" timeOffset="269.7">135 439 174 0,'0'0'242'0,"10"3"-8"0,-10-3-12 0,18 0-10 16,-18 0-15-16,25-3-14 0,-10 3-12 0,2-1-10 16,-4 1-10-16,2-2-9 0,1 2-10 0,1 0-14 15,-1-2-14-15,1 2-9 0,-3 2-7 0,4 0-11 16,-4-2-7-16,1 1-5 0,-3 3-12 0,-3-2-1 16,-9-2-5-16,20 5-7 0,-9-4-18 0,-4 3-19 15,-7-4-15-15,15 5-21 0,-9 1-18 0,-6-6-20 16,11 10-19-16,-11-10-26 0,1 10-34 0,-1-10-21 15,0 0-60-15,-12 15-124 0,3-9-386 0,9-6 171 16</inkml:trace>
          <inkml:trace contextRef="#ctx0" brushRef="#br0" timeOffset="442.74">240 612 39 0,'0'0'203'0,"0"0"-6"16,0 0-14-16,0 0-8 0,23 9-9 0,-23-9-14 15,16 0-16-15,-5 0-11 0,5-1-12 0,0 1-13 16,-1 0-8-16,2-1-8 0,-1-2-17 0,4 3-27 16,-2-3-29-16,-1 3-28 0,-3-1-33 0,1-1-36 15,0-2-42-15,-2 3-139 0,-2-2-290 16,-3 0 128-16</inkml:trace>
          <inkml:trace contextRef="#ctx0" brushRef="#br0" timeOffset="1029.23">800 85 73 0,'0'0'267'0,"0"0"-16"0,0 0-16 0,0 0-15 16,-9-6-19-16,9 6-14 0,0 0-14 0,0 0-18 0,0 0-9 16,0 0-15-16,0 0-14 0,0 0-13 15,0 0-9-15,0 0-9 0,0 0-13 0,21-12-3 0,-21 12-8 16,19 0-5-16,-4 1-6 0,3 3-3 0,1-4 0 15,-1 5-1-15,10-3-4 0,-4 2-4 0,2-2-5 16,-2 3-1-16,-1 1-4 0,3 1-3 0,-7-2-4 16,1 0-3-16,-1 2-2 0,-3-3-1 0,-2 1-1 15,-1 0 2-15,2 1-6 0,-4-1 5 0,-1-1-7 16,-3-1-2-16,1 3 0 0,-1-1-1 0,-7-5 2 16,8 11 1-16,-2 1 0 0,-5-7 11 0,-1-5 6 15,3 24 3-15,-3-13-1 0,0 2-1 0,-3 1 7 16,0 1-4-16,-1-2-2 0,-2 1 4 0,1 1 2 0,-1 0-6 15,0-3-3-15,0 5-2 0,2-5 6 16,-3 3-13-16,1-3 0 0,1 2 2 0,-1-1-3 16,2 1 1-16,-2 1-3 0,3-2-5 0,-2-1 3 15,1 5 2-15,1-4-6 0,1 0 2 0,-4 1 0 0,3 1-3 16,2-3 2-16,-2 3 1 0,0-2-2 16,0 1-1-16,0-1 2 0,1-2-4 0,-1 0-2 15,0 0-18-15,0 2-12 0,1 0-15 0,0-2-13 0,-2-4-22 16,4-7-21-16,-8 18-22 0,5-8-17 0,-1-1-27 15,1-1-19-15,3-8-26 0,-9 12-24 0,4-7-185 16,5-5-453-16,-10 7 201 0</inkml:trace>
          <inkml:trace contextRef="#ctx0" brushRef="#br0" timeOffset="1355.73">961 533 81 0,'0'0'325'0,"0"0"-27"0,0 0-18 15,0 0-20-15,16-16-16 0,-16 16-21 0,26-6-12 16,-10 2-15-16,-1-2-17 0,7 3-20 16,2-1-13-16,1 1-12 0,5 3-15 0,-3-5-13 0,1 3-10 15,1-1-10-15,1 2-21 0,-4-3-24 0,1 4-29 16,0 0-33-16,0 4-36 0,-8-3-38 0,-2 2-37 16,2-2-26-16,1 0-41 0,-1 0-52 0,-4 3-141 15,-2-4-423-15,5 0 187 0</inkml:trace>
          <inkml:trace contextRef="#ctx0" brushRef="#br0" timeOffset="1487.47">1727 683 103 0,'-12'24'137'0,"-1"-3"-23"0,-6 13-29 0,2-9-47 15,-7 3-77-15,-2 0-34 0,5-9-80 0,-5 8 36 16</inkml:trace>
        </inkml:traceGroup>
        <inkml:traceGroup>
          <inkml:annotationXML>
            <emma:emma xmlns:emma="http://www.w3.org/2003/04/emma" version="1.0">
              <emma:interpretation id="{719A7904-D85E-41F2-BDA6-7BFBA9A2A982}" emma:medium="tactile" emma:mode="ink">
                <msink:context xmlns:msink="http://schemas.microsoft.com/ink/2010/main" type="inkWord" rotatedBoundingBox="5491,1082 7089,1052 7105,1905 5507,1935"/>
              </emma:interpretation>
            </emma:emma>
          </inkml:annotationXML>
          <inkml:trace contextRef="#ctx0" brushRef="#br0" timeOffset="2315.97">3869 239 70 0,'0'0'217'0,"0"0"-12"15,0 0-14-15,0 0-13 0,0 0-17 0,0 0-11 16,0 0-11-16,0 0-12 0,0 0-8 0,-3-12-9 16,3 12-10-16,0 0-14 0,0 0-6 0,0 0 0 15,0 0 2-15,0 0 5 0,0 0-2 0,0 0-7 16,6 36 7-16,-2-24-4 0,-1-3 7 0,-3 7-7 0,3 0-6 15,-3 2-3-15,3-2 0 0,3 6-7 16,-4 2 0-16,4-1-2 0,0 1-3 0,-2 0-6 16,2 0-5-16,0 0 3 0,-3-8-9 0,5 6-3 0,-2-5-4 15,-2-1-4-15,2 2 1 0,-3-1-4 0,2-2-2 16,0 3-1-16,-2-4-1 0,3 1-7 0,-1 2 1 16,-5-7 0-16,1 3-3 0,1-1 5 0,-2-2-3 15,3 0-2-15,-3-10-2 0,-5 16-1 0,2-7 2 16,-3-2 1-16,-3-2-4 0,2 0 2 0,-5 5-2 15,2-5-2-15,-7-2-2 0,4 2-7 0,-4-2-9 16,0 0-8-16,0-2-11 0,-2-2-16 0,-1 1-21 16,-1-4-35-16,2 2-30 0,-3-6-31 0,-5 0-37 15,10 0-43-15,-8-4-237 0,4-2-515 0,2-1 228 16</inkml:trace>
          <inkml:trace contextRef="#ctx0" brushRef="#br0" timeOffset="2533.54">3912 9 175 0,'0'0'261'0,"6"-10"-28"0,-6 10-21 15,3-11-26-15,-3 11-16 0,5-7-20 0,-5 7-29 0,10-8-25 16,-10 8-27-16,15-2-31 0,-15 2-28 0,12 2-23 15,-12-2-27-15,18 5-35 0,-5-1-32 0,-5 3-141 16,1-1-269-16,9 1 120 0</inkml:trace>
          <inkml:trace contextRef="#ctx0" brushRef="#br0" timeOffset="2775.45">4395 341 177 0,'0'0'264'0,"0"0"-10"16,9 7-12-16,-9-7-11 0,0 0-14 0,20-4-15 15,-20 4-13-15,19 0-14 0,-19 0-10 0,26-3-8 16,-9 1-15-16,0 0-12 0,2-1-14 0,-1 1-8 0,2 2-12 16,-1-2-3-16,0-2-12 0,2 2-11 15,-4 2-8-15,-1 0-11 0,-1 0-14 0,-5-1-22 16,-10 1-26-16,23 2-31 0,-17 3-24 0,-6-5-28 0,7 6-33 15,-7-6-47-15,0 0-51 0,0 0-198 0,-13 18-457 16,-1-14 202-16</inkml:trace>
          <inkml:trace contextRef="#ctx0" brushRef="#br0" timeOffset="2954.56">4430 585 111 0,'18'1'285'0,"-6"-2"-17"16,4 1-22-16,-3-3-24 0,5 0-22 0,-3 3-18 16,5-1-19-16,-2 0-20 0,-2-2-30 0,2 2-36 15,0 1-43-15,-2-2-52 0,1 1-54 0,2-1-60 16,-6-2-172-16,2 4-329 0,0-7 146 0</inkml:trace>
          <inkml:trace contextRef="#ctx0" brushRef="#br0" timeOffset="3357.88">5073 330 160 0,'0'0'207'0,"3"-10"-20"16,-3 10-22-16,7-12-12 0,-4 5-14 0,-3 7-16 0,12-13-5 15,-8 6-11-15,5-3-6 0,-3 2-8 0,0-2-10 16,2 3-2-16,-1-4-9 0,-1-2-6 0,0 4-7 16,-3 0-7-16,3 1-5 0,-1-1-2 0,-2-2 1 15,5 0-8-15,-8 0-4 0,3 2-3 0,-3 9-3 16,5-16 5-16,-5 16 5 0,3-13 6 0,-3 13 1 16,3-8 2-16,-3 8 3 0,3-11 5 0,-3 11 2 15,0 0-6-15,0 0-3 0,0 0-9 0,0 0-8 16,0 0-1-16,0 0-1 0,0 0-2 0,0 0 5 15,0 0 7-15,0 0 1 0,0 43 5 0,0-25 6 16,0 0 5-16,3 4-4 0,0 2-1 0,-2-7-3 16,2 7 4-16,0 3-10 0,0-4-1 0,0 1-7 15,-3 0 2-15,5-3-6 0,-2 0-5 0,0-5-16 16,0 4-19-16,-3-3-30 0,6 0-31 0,-6-4-31 16,-3 2-36-16,0-4-35 0,6-1-35 0,-3-10-41 0,3 17-177 15,-3-17-460-15,0 8 203 0</inkml:trace>
        </inkml:traceGroup>
        <inkml:traceGroup>
          <inkml:annotationXML>
            <emma:emma xmlns:emma="http://www.w3.org/2003/04/emma" version="1.0">
              <emma:interpretation id="{3F83B144-A9B1-423B-AFBD-9EFF87F9C9FA}" emma:medium="tactile" emma:mode="ink">
                <msink:context xmlns:msink="http://schemas.microsoft.com/ink/2010/main" type="inkWord" rotatedBoundingBox="8055,1041 9108,1021 9121,1722 8069,1742"/>
              </emma:interpretation>
            </emma:emma>
          </inkml:annotationXML>
          <inkml:trace contextRef="#ctx0" brushRef="#br0" timeOffset="4057.76">6385-67 105 0,'-3'17'244'0,"3"-7"-13"0,-3 5-9 16,3 3-6-16,-3-1-2 0,2 8-14 0,2-1-14 15,-1 2-6-15,6 2-11 0,-6-2-1 0,0 2-8 16,3-1-14-16,-3-1-11 0,3 1-6 0,0-3-7 16,-3 0-5-16,7 1-12 0,-4-4-8 0,0 3-11 15,0-6-4-15,0 2-10 0,-1-4-2 0,4 3-12 0,-6-2-4 16,3 1-6-16,0-4 2 0,0 3-12 15,-3-4-3-15,0 1-13 0,0 1-25 0,0-4-19 16,0 2-26-16,0-13-25 0,-3 18-33 0,0-7-33 16,0-4-30-16,3-7-37 0,-6 15-51 0,1-10-200 15,5-5-494-15,-9 8 219 0</inkml:trace>
          <inkml:trace contextRef="#ctx0" brushRef="#br0" timeOffset="6721.2">6197 425 84 0,'0'0'194'0,"0"0"-8"15,0 0-13-15,0 0-4 0,0 0-8 0,0 0-6 16,52-5-8-16,-35 4-9 0,5-4-8 0,-3 3-9 16,7-3-12-16,4 1-12 0,-5 1-10 0,-6 0-7 15,8 2-10-15,-7-2-8 0,-4 0-6 0,2 3-22 0,-2 0-25 16,4 3-34-16,-1-3-42 0,-6 1-25 16,4-2-50-16,-17 1-181 0,19 1-350 0,-19-1 156 15</inkml:trace>
          <inkml:trace contextRef="#ctx0" brushRef="#br0" timeOffset="7055.12">6974 403 152 0,'0'0'237'0,"2"11"-13"0,-2-11-15 0,0 11-12 16,0-11-14-16,0 17-11 0,0-9-18 0,0-8-13 15,0 17-7-15,0-8-3 0,0-9-10 0,6 17-11 16,-6-9-8-16,5 0-5 0,-5-8-10 0,8 13 1 16,1-6-7-16,-3 0-7 0,1-3 0 0,2-1-7 15,2 2-5-15,2 0-5 0,5-5-5 0,-5 0-8 16,7-5-2-16,-1 3-3 0,-2-2-5 0,2-5-4 16,-6 5-1-16,4-3-2 0,-1-3-7 0,-4-2 3 15,-1-1-3-15,-1 2-4 0,-4-2-12 0,0-1-9 16,-3 1 1-16,-3-2-13 0,0 4-4 0,-6 1-10 0,-1-2-8 15,-2 5-8-15,-5 0-5 0,-5 1-12 0,-7 1-16 16,1 3-18-16,-2-1-16 0,-1 6-10 0,-2-3-23 16,2 2-23-16,-2 1-23 0,5 3-162 0,-2-2-384 15,1-1 169-15</inkml:trace>
        </inkml:traceGroup>
        <inkml:traceGroup>
          <inkml:annotationXML>
            <emma:emma xmlns:emma="http://www.w3.org/2003/04/emma" version="1.0">
              <emma:interpretation id="{10D49344-CFB7-4830-A4CF-67525E60F539}" emma:medium="tactile" emma:mode="ink">
                <msink:context xmlns:msink="http://schemas.microsoft.com/ink/2010/main" type="inkWord" rotatedBoundingBox="10064,1145 10676,1134 10684,1591 10073,1603"/>
              </emma:interpretation>
            </emma:emma>
          </inkml:annotationXML>
          <inkml:trace contextRef="#ctx0" brushRef="#br0" timeOffset="7646.45">8210 58 160 0,'0'0'251'0,"-7"-10"-13"15,7 10-20-15,0 0-23 0,0 0-17 0,0 0-16 0,-6-7-16 16,6 7-13-16,0 0-12 0,0 0-16 0,0 0-8 16,0 0-12-16,0 0-10 0,0 0-7 0,0 0-3 15,31-1-10-15,-20 1-1 0,5 0-8 0,1 0-4 16,-1 1-7-16,3-1 0 0,10 3-6 0,-4-3-1 16,-1 4-3-16,4-1-3 0,-5-2 0 0,0 1-3 15,-3-1-3-15,-1 3 1 0,-2-4 0 0,2 2 0 16,-4-2-3-16,0 0 3 0,-3 5-3 0,-2-4-2 15,-10-1-1-15,15 5 5 0,-15-5-2 0,11 6 9 16,-7-1 5-16,-4-5 5 0,5 15 7 0,-5-15 2 16,-2 20 3-16,-1-13-3 0,3-7 3 0,-7 24 6 15,1-7-2-15,-2-3-4 0,2 2-4 0,3-3-3 16,-3 4 1-16,-1 0-7 0,1-3-4 0,0 3-1 0,1-3-2 16,-1 0-5-16,2 7 2 0,0-8-2 0,-4 5-3 15,5-4-11-15,-1 1-20 0,-2 2-24 0,0-3-28 16,0 1-36-16,1-2-23 0,2 0-33 0,-3-2-32 15,5-1-52-15,-4-1-208 0,5-9-487 0,-10 8 216 16</inkml:trace>
          <inkml:trace contextRef="#ctx0" brushRef="#br0" timeOffset="7841.74">8363 326 118 0,'11'-11'259'0,"-11"11"-21"0,17-5-22 0,-7 1-20 16,7 3-16-16,2-2-21 0,6 1-14 0,4 1-15 15,1 1-11-15,-1 0-13 0,1-4-23 0,-1 4-28 16,3 4-43-16,1-3-46 0,-1-1-62 0,-3 0-82 16,-3-1-107-16,7-3-309 0,-14 3 137 0</inkml:trace>
        </inkml:traceGroup>
      </inkml:traceGroup>
    </inkml:traceGroup>
    <inkml:traceGroup>
      <inkml:annotationXML>
        <emma:emma xmlns:emma="http://www.w3.org/2003/04/emma" version="1.0">
          <emma:interpretation id="{35ED10D9-89EB-4709-86D0-68497256131E}" emma:medium="tactile" emma:mode="ink">
            <msink:context xmlns:msink="http://schemas.microsoft.com/ink/2010/main" type="paragraph" rotatedBoundingBox="5514,2487 28689,1513 28746,2875 5571,384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5791E88-A824-4014-8B85-8D945CF6B02D}" emma:medium="tactile" emma:mode="ink">
              <msink:context xmlns:msink="http://schemas.microsoft.com/ink/2010/main" type="line" rotatedBoundingBox="5514,2487 28689,1513 28746,2875 5571,3849"/>
            </emma:interpretation>
          </emma:emma>
        </inkml:annotationXML>
        <inkml:traceGroup>
          <inkml:annotationXML>
            <emma:emma xmlns:emma="http://www.w3.org/2003/04/emma" version="1.0">
              <emma:interpretation id="{07DBD562-FA1D-423F-915A-B9B5EDB27FE9}" emma:medium="tactile" emma:mode="ink">
                <msink:context xmlns:msink="http://schemas.microsoft.com/ink/2010/main" type="inkWord" rotatedBoundingBox="5522,2689 7328,2613 7368,3553 5562,3629"/>
              </emma:interpretation>
            </emma:emma>
          </inkml:annotationXML>
          <inkml:trace contextRef="#ctx0" brushRef="#br0" timeOffset="9610.29">3923 1652 173 0,'0'-7'317'0,"0"7"-14"0,-5-18-20 0,5 18-16 15,0-17-17-15,0 17-17 0,-3-10-12 0,3 10-16 16,-3-10-22-16,3 10-17 0,0 0-11 0,0-16-25 16,0 16-12-16,0 0-14 0,0 0-13 0,0 0-16 15,0 0-24-15,0 0-5 0,0 0-17 0,0 0-19 16,0 0-23-16,0 0-25 0,0 0-28 0,0 0-27 16,23 36-27-16,-14-25-32 0,1 0-31 0,-1 3-40 15,3-1-198-15,3-2-455 0,-2 0 202 0</inkml:trace>
          <inkml:trace contextRef="#ctx0" brushRef="#br0" timeOffset="9341.75">3945 1862 35 0,'0'0'252'15,"0"0"-8"-15,9-13-12 0,-9 13-13 0,2-10-14 16,-2 10-10-16,0 0-15 0,5-9-11 0,-5 9-10 16,9-7-10-16,-9 7-9 0,0 0-9 0,0 0-7 15,0-10-10-15,0 10-9 0,0 0-12 0,0 0-5 16,0 0-11-16,0 0-6 0,0 0-5 0,0 0-9 16,0 0-6-16,0 0-8 0,0 0-7 0,0 0-5 15,0 0-4-15,0 0-3 0,0 0-4 0,0 0 0 16,0 0-2-16,0 0-3 0,0 0 2 0,-3 35-1 15,3-35-1-15,-4 17-4 0,2-7 0 0,-1 1-2 0,2 0-2 16,-2 0 0-16,3 2-2 0,-3 0 2 0,0 3 4 16,0-1-6-16,2-3 3 0,1 0-2 15,-2 3 2-15,-1-5 0 0,3 7-5 0,0-3 4 0,-1 3 3 16,2-2-1-16,2 0-4 0,-1 2 2 0,-1-6-1 16,-1 4 0-16,0 0 0 0,3 1 0 0,0-2-6 15,-3 3 5-15,3-3 0 0,-1 2-3 0,-1-2 1 16,-1-2 2-16,1 4-2 0,-1-4 0 0,3 1 1 15,-1 1-2-15,-2-6 3 0,0 6-2 0,0-14 0 16,0 17-3-16,0-6 8 0,0-11-5 0,0 18-1 16,0-10-1-16,0-8 4 0,0 14-2 0,0-14 1 15,-5 15 1-15,5-15-3 0,-2 17 1 0,-3-13 0 16,5-4 3-16,-3 12 2 0,3-12-2 0,-6 11 3 16,6-11 5-16,-7 11 2 0,1-9 14 0,6-2-10 15,-14 3 1-15,14-3 4 0,-13 6-5 0,2-6 4 16,11 0-5-16,-15 0 2 0,15 0-4 0,-19-2 1 0,19 2-2 15,-22-5-5-15,11 3 2 0,-2-4-3 0,4 2-2 16,-3-6-1-16,0 1-8 0,0 2-2 0,-1-1-17 16,4-3-10-16,-2 4-10 0,2 1-11 0,0-5-19 15,2-2-15-15,-1 6-28 0,4-4-26 0,4 11-22 16,-4-19-28-16,-2 3-19 0,6 1-55 0,0 1-180 16,3-1-479-16,0 0 212 0</inkml:trace>
          <inkml:trace contextRef="#ctx0" brushRef="#br0" timeOffset="10056.9">4340 2116 130 0,'0'0'225'0,"0"0"-14"0,17 11-8 0,-7-8-17 0,-10-3-20 16,18 1-15-16,-8 2-16 0,-10-3-13 0,23 0-9 15,-14 1-17-15,-9-1-18 0,21 2-22 0,-12-1-30 16,-9-1-27-16,22 3-38 0,-13-3-28 0,-9 0-29 16,21-3-65-16,-21 3-95 0,19-1-277 0,-8-1 123 15</inkml:trace>
          <inkml:trace contextRef="#ctx0" brushRef="#br0" timeOffset="9863.1">4363 1907 24 0,'0'0'285'0,"0"0"-10"0,0 0-13 0,6 7-16 0,-6-7-18 15,0 0-20-15,0 0-21 0,0 0-13 16,13-3-13-16,-13 3-10 0,13 0-13 0,-13 0-11 0,14 0-11 15,-14 0-6-15,16-3-6 0,-16 3-12 0,18 0-9 16,-18 0-5-16,23-1-10 0,-13 2-7 16,0-1-5-16,-10 0-5 0,21 0-5 0,-10 2-5 0,-11-2-1 15,19 4-9-15,-8-3-4 0,-11-1-8 0,13 6-17 16,-4-2-15-16,-9-4-21 0,9 2-18 0,-9-2-22 16,10 7-17-16,-10-7-22 0,5 8-38 0,-5-8-18 15,0 0-28-15,0 0-237 0,0 0-468 0,-20 15 208 16</inkml:trace>
          <inkml:trace contextRef="#ctx0" brushRef="#br0" timeOffset="10423.64">4985 2008 275 0,'0'0'289'0,"0"0"-21"0,4-9-19 0,-4 9-22 16,3-8-18-16,-3 8-22 0,9-8-14 16,-9 8-18-16,9-13-16 0,-2 6-18 0,-4 1-1 15,3-1-12-15,2 0-10 0,-5-2-8 0,-3 9-9 0,9-13-10 16,-2 6-3-16,-1-3-8 0,-1 3-5 0,1 0-8 15,-6 7-5-15,9-11-2 0,-8 4-5 0,-1 7 1 16,9-14-10-16,-9 14-1 0,6-7-3 0,-6 7-3 16,4-7-2-16,-4 7-5 0,0 0 1 0,0 0-6 15,5-7-1-15,-5 7-4 0,0 0-3 0,0 0 2 16,0 0 0-16,0 0-4 0,0 0 6 0,0 0-3 16,-2 32 2-16,-2-18 2 0,1 0 2 0,0 3-2 15,-3 1 5-15,3-1-4 0,-1-1 1 0,-2 2 4 16,6-1-9-16,-8 6 5 0,5-6 4 0,0 7-2 0,3-6-1 15,-3 0 1-15,0-2-10 0,3 2-21 16,-3-2-29-16,3 2-34 0,-1-5-38 0,-4 3-33 16,5-7-56-16,-1 2-258 0,1-11-510 0,1 13 227 0</inkml:trace>
          <inkml:trace contextRef="#ctx0" brushRef="#br0" timeOffset="10655.42">5462 2155 258 0,'9'-4'292'0,"-9"4"-27"0,0 0-27 0,0 0-23 16,0 0-25-16,7 11-11 0,-7-11-15 0,6 13-13 16,-3-4-14-16,-3-9-6 0,3 19-10 0,-3-8-11 15,0 2-12-15,0 5-3 0,-3-6-17 0,0 7-3 16,-3-7-6-16,-1 5-23 0,-2 5-37 0,-5-2-32 15,1 0-46-15,-3 1-53 0,1-7-46 0,1-1-79 16,-5 2-135-16,5-4-415 0,-1 3 184 0</inkml:trace>
        </inkml:traceGroup>
        <inkml:traceGroup>
          <inkml:annotationXML>
            <emma:emma xmlns:emma="http://www.w3.org/2003/04/emma" version="1.0">
              <emma:interpretation id="{90A01A95-683E-448C-AC16-899D358C39FE}" emma:medium="tactile" emma:mode="ink">
                <msink:context xmlns:msink="http://schemas.microsoft.com/ink/2010/main" type="inkWord" rotatedBoundingBox="8670,2694 13270,2501 13300,3206 8700,3400"/>
              </emma:interpretation>
            </emma:emma>
          </inkml:annotationXML>
          <inkml:trace contextRef="#ctx0" brushRef="#br0" timeOffset="12433.34">6807 1698 175 0,'0'0'222'0,"0"0"-19"0,3 11-9 0,-3-11-7 16,6 10-18-16,-6 0-13 0,0 1-18 0,0 3-3 15,0 3-4-15,0-3-11 0,3 3-4 0,-3 0-6 0,3-3-14 16,-3 2-9-16,7 8-3 0,-7-9-9 15,0 0-3-15,3 1-11 0,0-1-4 0,-3 0-8 16,3-1 1-16,-3-3-9 0,0 3 1 0,3-1-5 0,-3-13-3 16,0 18-7-16,0-18-1 0,-3 12-1 0,3-12-1 15,3 12 0-15,-3-12-4 0,0 0 0 0,0 0-4 16,0 0-3-16,0 0-10 0,0 0-10 0,0 0-1 16,0 0-2-16,0 0-7 0,14-43-2 0,-7 26-6 15,-1-3-6-15,3-4 0 0,-1 4-3 0,-2-3 8 16,7 0-2-16,-4 1 4 0,-3 4 3 0,1 4 3 15,2-3 3-15,-1 0 6 0,4 3 10 0,-5 3 3 16,2-2 6-16,2 2 1 0,-6 2 1 0,3 4-1 16,1-2-1-16,1 1 0 0,-1 2-1 0,-9 4 0 0,20-1-4 15,-20 1 0-15,16 5 3 0,-5-2-4 16,-3 7 0-16,3 1 2 0,1-2-2 0,-5 3 3 16,2 1-2-16,-6 2-2 0,5 0 6 0,-2 3-2 0,-3-6 1 15,3 5 2-15,-2-3-2 0,-1 1 1 0,0-2-3 16,-3 1 2-16,3-4 0 0,-3 1-1 15,4 0-2-15,-4-11 1 0,2 13-2 0,-2-13 0 0,4 12 1 16,-4-12-1-16,0 11 4 0,0-11 1 0,0 0-3 16,6 6-1-16,-6-6-5 0,0 0 3 0,17-1-8 15,-17 1-8-15,16-15-9 0,-7 9-7 0,2-4-7 16,2 0 0-16,2-3 0 0,1-6-2 0,1 2-3 16,-1 2 9-16,-2-7 1 0,2 4 6 0,-1 5 0 15,-5-3 5-15,1 2 9 0,-2 0 9 0,0 4 17 16,-5 2 14-16,2-2 10 0,-6 10 6 0,9-10 3 15,-4 4 0-15,-5 6-5 0,6-9-4 0,-6 9-8 16,5-7-3-16,-5 7-10 0,0 0 6 0,0 0-7 16,0 0 0-16,0 0-4 0,5 22 2 0,-5-22-1 0,6 18 0 15,-3-5-3-15,0-2 1 0,4 3-6 16,-4 3 4-16,3-3-3 0,2 3 7 0,-2-5-6 16,4 1 3-16,-1-3-2 0,0 4-3 0,1-3-3 0,2 0-1 15,-1-2-13-15,-1 1-5 0,-1-3-14 16,-1-2-15-16,4 2-10 0,-2-3-3 0,-1-2-6 15,-9-2-8-15,24 4 3 0,-15-8-8 0,-9 4 2 0,19-3 2 16,-5-3-3-16,-5-2 4 0,1 0 4 0,3 0 8 16,-7-3 6-16,5-1 7 0,-2 0-2 0,-3 1 9 15,4 0 7-15,-4-2 8 0,2 8 13 0,-4-6 5 16,1 5 10-16,-5 6 16 0,10-14 6 0,-10 14 5 16,3-7-1-16,-3 7-1 0,0 0-7 0,6-9-1 15,-6 9-3-15,0 0 2 0,0 0 1 0,0 0-1 16,0 0-2-16,0 0 5 0,16 22-1 0,-13-15 3 15,0 4-4-15,5-4 4 0,1 3 0 0,1 1 3 16,2-1-2-16,-1 1-2 0,0-2 1 0,3-1 5 16,-1-1-5-16,4-3 3 0,-2 3-2 0,0-2-1 15,2 1-4-15,0-6 2 0,-1 0-9 0,1 0 4 0,-1 0-1 16,0-4 1-16,2 4-5 0,-3-2 1 0,-3-3-6 16,2-1-11-16,-1-2-12 0,-7 1-8 0,0 0-1 15,1-2-5-15,-5-2-10 0,-1 2-5 0,-1 9-10 16,-1-23 14-16,-2 15 6 0,-3-3 2 0,-1 1 12 15,-5 0 7-15,0 3 8 0,-6 1 12 0,1-1 10 16,-1 3 10-16,2 1 1 0,-3-1 1 0,-1 4 3 16,4 2-2-16,0-2-4 0,-4 4-4 0,7 0 2 15,1 0-4-15,1 3-2 0,2-2-2 0,-1 5 0 16,4-2 0-16,0 0-3 0,2 6-2 0,7-2-2 16,-2 1 3-16,-1-13 0 0,6 18-5 0,0-8 0 15,1-3 4-15,2 3-2 0,2-2 0 0,-5-2-2 0,9 5 0 16,0-9-6-16,-3 3-5 0,4-2-1 15,0-2-6-15,1-1-4 0,1-1-8 0,0-3-8 0,-2 1 1 16,2 0-6-16,1-4-8 0,-5-1-7 0,2-1 1 16,0-2-2-16,-2 0 3 0,1-2-3 15,-2 1 0-15,-2-3 7 0,-2-1 7 0,1 1 1 0,-1 2 9 16,-2-1 8-16,-1 1 10 0,0 4 15 0,0 1 9 16,-1-1 15-16,-5 9 3 0,6-13-2 0,-6 13-1 15,6-6-6-15,-6 6-6 0,0 0 0 0,0 0-2 16,0 0-4-16,0 0 2 0,0 0-1 0,0 0-8 15,7 23 5-15,-7-23-2 0,3 18 0 0,-3-7 3 16,3-1-2-16,2 4 0 0,-2-3 0 0,3 0 2 16,-3 2-3-16,4-5-4 0,-1 1 6 0,0-2-8 15,1 1-7-15,-1 2-13 0,3-5-13 0,-1 0-8 16,1-1-11-16,-9-4-14 0,19 4-1 0,-8-4-4 0,-3 2 10 16,-8-2-7-16,23-7 0 0,-10 1 1 0,1 0-3 15,1-5 5-15,-2 3 3 0,0-3 11 16,1-2 1-16,-2 2 9 0,1 0 12 0,-4-1 24 0,2 0 18 15,2 1 18-15,-4 0 19 0,-2 4 7 0,4 1 8 16,-4-3 12-16,-2 4 4 0,-5 5 1 0,10-11-4 16,-10 11-5-16,9-6-8 0,-9 6-4 15,11-2 4-15,-11 2-6 0,0 0 1 0,18 8-1 0,-11-3-2 16,0 1-5-16,1 1 1 0,2 1 4 0,-1 2-1 16,3 1-2-16,3-2-3 0,-3 2-3 0,2 0-3 15,5 4-3-15,-6-2 1 0,8 0 0 0,-1 1-8 16,0-2-4-16,1 1-5 0,-4-3-1 0,-2-2 3 15,9 2-3-15,-8-4-6 0,2-1-7 0,-2 1-20 16,2-1-18-16,-6-2-24 0,4 1-32 0,-4-2-17 16,2-2-30-16,-1 0-26 0,5-3-37 0,-9-1-216 15,-9 4-441-15,12-13 196 0</inkml:trace>
          <inkml:trace contextRef="#ctx0" brushRef="#br0" timeOffset="12642.22">9020 1661 253 0,'0'0'232'0,"0"0"-14"0,-21 11-13 0,12-5-13 15,3 8-9-15,-5-1-13 0,0 1-19 0,-5 3-12 0,2 5-10 16,1-3-15-16,-5 3-11 0,3-1-11 0,-3 3-4 16,2-4-12-16,-4 4-6 0,4-4-18 0,0 4-24 15,-1-4-23-15,2 1-17 0,2-5-21 0,-4 2-23 16,4-3-23-16,7-8-37 0,0 2-19 0,-1-4-61 15,1 2-117-15,6-7-337 0,-5 10 149 0</inkml:trace>
          <inkml:trace contextRef="#ctx0" brushRef="#br0" timeOffset="13267.72">9668 1476 6 0,'0'0'263'0,"2"-7"-11"0,-2 7-11 0,0 0-24 15,0 0-17-15,0 0-21 0,0 0-17 16,0 0-17-16,0 0-8 0,-34 2-16 0,18 4-7 0,-1 2-12 15,-4 2-9-15,2-3-7 0,-2 8-5 0,-3-5-7 16,8 1-11-16,-3 2-6 0,2-2-4 0,2 1-7 16,3 0-4-16,3 1-3 0,-3-2-6 0,5 2-1 15,-2-1-4-15,3 0-4 0,0 0-3 0,2-1-3 16,4-11 2-16,0 18-3 0,0-18-2 0,4 16-3 16,2-9-2-16,2 4-5 0,-2-4-2 0,2-2 4 15,0 1-1-15,1-3-3 0,1 3-3 0,2-2 1 16,-4 0 1-16,4 0-1 0,-12-4 0 0,13 5 0 15,-4 0-2-15,-9-5-2 0,10 4 0 0,-10-4 0 0,9 3 3 16,-9-3-4-16,6 7 3 0,-6-7 1 16,0 0 4-16,0 14 0 0,0-14 8 0,-9 13-2 15,3-5 1-15,-4-1-1 0,1-1-1 0,-3 5-2 0,5-6 1 16,-1 4 0-16,-4 1-1 0,5-5-1 0,-2 1-1 16,3 1-2-16,0 0-3 0,6-7-10 0,-11 10-10 15,11-10-6-15,-5 14-8 0,5-14-8 0,0 10-2 16,0-10-2-16,4 12-2 0,-4-12-4 0,13 7 3 15,-5-1 5-15,-1-1 0 0,4-3 7 0,-4 4 5 16,-7-6 0-16,18 9 4 0,-10-3 6 0,-1 1 4 16,2-3 16-16,-3 3 13 0,-2-1 14 0,-4-6 9 15,9 11 7-15,-4-3 9 0,-5-8 5 0,6 12 0 16,-6-12-4-16,0 14-5 0,0-14-3 0,0 15-2 0,0-15-6 16,0 18-2-16,0-8-3 0,0-10-3 15,-5 19-3-15,5-11-14 0,-1 3-29 0,1-11-20 16,-5 14-31-16,5-14-30 0,0 16-25 0,0-16-42 0,8 9-67 15,-8-9-158-15,12 6-424 0,-5 0 188 0</inkml:trace>
          <inkml:trace contextRef="#ctx0" brushRef="#br0" timeOffset="13895.26">9803 1822 25 0,'0'0'222'16,"0"0"-15"-16,0 0-17 0,0 0-12 0,0 0-11 15,0 0-3-15,0 0-5 0,0 0 1 0,0 0-6 16,33 1-2-16,-18-1-9 0,1 0-9 0,5-3-8 16,-1 3-12-16,-1-1-9 0,9 1-14 0,-2-2-6 0,-7 2-6 15,0-2-13-15,1 2-15 0,-2-2-23 16,0 2-30-16,0-1-32 0,-5 2-34 0,0-1-35 15,-1 0-38-15,3-1-35 0,-15 1-204 0,26-5-410 0,-13 0 181 16</inkml:trace>
          <inkml:trace contextRef="#ctx0" brushRef="#br0" timeOffset="14280.23">10500 1670 172 0,'0'0'259'0,"0"0"-26"0,0 0-23 0,0 0-20 16,0 0-22-16,0 0-16 0,0 0-16 0,0 0-15 0,0 0-8 16,0 0-9-16,-17 31-11 0,14-23-6 0,3-8-11 15,0 18-8-15,3-10-9 0,-3-8-5 16,3 16-1-16,2-6-3 0,1-4-7 0,-3 2-4 0,3-1-5 16,0 0 2-16,3-1-6 0,1-2-1 0,-1 3-5 15,7-5 1-15,1-1-10 0,1 2-3 16,-2-3-4-16,0-3-6 0,1 2-10 0,-1-1-2 0,-1-2-1 15,0-2-2-15,-1-1-6 0,-1-1 3 0,-1-2 1 16,-5 3-6-16,1-6 6 0,-2-2-1 0,-3 4 3 16,-3 11 4-16,-3-21-3 0,0 9 6 0,-3 1 7 15,-5 2 1-15,1-2 4 0,-3 2 3 0,-1 2 4 16,-5-3 7-16,1 3-2 0,1 0 3 0,-2 3-5 16,0 1-1-16,1 3-3 0,0-2-4 0,3 4 0 15,0 1 1-15,3 1-9 0,12-4-6 0,-18 6-24 16,9-2-9-16,5 3-18 0,4-7-22 0,-3 14-20 15,3-14-3-15,3 15-25 0,6-9-20 0,-5 1-47 0,7-2-105 16,-2-2-323-16,7 1 144 0</inkml:trace>
          <inkml:trace contextRef="#ctx0" brushRef="#br0" timeOffset="14598.13">10776 1698 196 0,'0'0'227'15,"0"0"-14"-15,0 0-19 0,0 0-19 0,0 0-16 16,0 0-22-16,0 0-10 0,0 0-15 0,0 0-9 15,0 0-12-15,-5 18-11 0,5-18-3 0,0 0-10 16,2 18-7-16,1-12-6 0,-3-6-5 0,6 13-3 16,-2-8-3-16,-4-5-1 0,13 8-2 0,-2-3-3 15,-2-3-7-15,7 2-7 0,-1-3 5 0,0-1-1 16,3-1-9-16,1 1 5 0,-2-2-4 0,2-2-6 0,1-2 1 16,-3 1-1-16,0-2-2 0,1 0 2 15,-5-3-4-15,1 1-1 0,-1 0-3 0,-3-6 2 16,-2-1-2-16,-2 2 3 0,-5-2-5 0,1 5 1 0,-4-4-2 15,-4 5 1-15,2-6-1 0,-5 7 1 0,-3-2-3 16,-3 1 2-16,2 3-3 0,-2 1 4 0,-2 3-3 16,-2 1 0-16,0 0 0 0,2 2 0 15,-2 4 0-15,1-1 0 0,3 3-15 0,-3-1-5 0,5 1-16 16,-1 5-21-16,4-4-15 0,1 3-23 0,0-1-18 16,3 0-31-16,3 1-202 0,3-10-374 0,-3 14 166 15</inkml:trace>
          <inkml:trace contextRef="#ctx0" brushRef="#br0" timeOffset="14795.76">11400 1766 56 0,'0'0'265'0,"9"7"-11"15,-9-7-7-15,6 15-15 0,-3-8-20 16,-3-7-19-16,2 18-17 0,-2-8-14 0,-6 5-15 15,-2-2-14-15,1 5-11 0,-3 1-19 0,-2-3-41 16,-2 1-47-16,-2 4-57 0,-2-5-71 0,3-4-79 16,-4 1-147-16,-1 4-367 0,5-9 162 0</inkml:trace>
        </inkml:traceGroup>
        <inkml:traceGroup>
          <inkml:annotationXML>
            <emma:emma xmlns:emma="http://www.w3.org/2003/04/emma" version="1.0">
              <emma:interpretation id="{6D6A863B-FDCB-47EF-BB3A-18CED6AE7B4E}" emma:medium="tactile" emma:mode="ink">
                <msink:context xmlns:msink="http://schemas.microsoft.com/ink/2010/main" type="inkWord" rotatedBoundingBox="13991,2305 17012,2178 17038,2807 14017,2934"/>
              </emma:interpretation>
            </emma:emma>
          </inkml:annotationXML>
          <inkml:trace contextRef="#ctx0" brushRef="#br0" timeOffset="16189.28">12164 1308 26 0,'0'0'253'0,"0"0"-5"0,0 0-12 0,-15 31-8 16,11-19-16-16,1 2-10 0,0 3-10 0,0 6-10 16,3 1-15-16,0 1-7 0,0-1-9 0,0 4-9 15,3-3-13-15,0-1-8 0,1 0-11 0,1 0-12 16,-4 0-8-16,5-4-8 0,2 3-7 0,-4-6-5 15,2 1-6-15,0-1-10 0,0 1-4 0,-3-7-14 0,3 3-11 16,-5-2-22-16,4-1-28 0,-4-3-28 16,-1-8-32-16,0 13-30 0,0-13-23 0,0 0-32 0,-3 17-34 15,3-17-232-15,-10 2-473 0,10-2 209 0</inkml:trace>
          <inkml:trace contextRef="#ctx0" brushRef="#br0" timeOffset="16501.37">12183 1248 145 0,'0'0'258'0,"-4"-13"-17"0,4 13-10 0,-1-11-18 16,1 11-14-16,0 0-17 0,1-15-23 0,-1 15-14 15,0 0-11-15,12-10-15 0,-12 10-9 0,19 0-12 16,-4-3-3-16,3 4-13 0,0 3-4 0,6 1-8 0,-5 1-5 15,8-3-11-15,0 5 3 0,-2 0-2 0,1 2-4 16,-4 2-6-16,0-3-5 0,-7 2-4 16,-1 1-3-16,-1 0-4 0,-1 1 2 0,-3-2-4 0,-1 3-1 15,-4 0-4-15,-3-1 3 0,-1 1-1 0,-1 1-2 16,-5-2-1-16,-3-1-1 0,-3 3-5 16,-1-1-4-16,-4-2-22 0,-4 1-17 0,2 2-26 15,3-5-32-15,-2-3-21 0,1 3-29 0,5-3-42 0,0-2-42 16,4-2-188-16,8-3-442 0,-14 3 195 0</inkml:trace>
          <inkml:trace contextRef="#ctx0" brushRef="#br0" timeOffset="16782.48">12984 1266 258 0,'-10'-5'285'0,"10"5"-15"0,-12-6-25 0,12 6-21 16,-18 3-20-16,18-3-12 0,-18 8-10 0,6-1-7 15,3 5-15-15,-3 0-10 0,0 1-10 0,5 2-3 0,-5-5-11 16,5 11-6-16,-1-7-12 0,2 7-7 0,0-1-8 16,5-2-3-16,-1 3-7 0,-1-4-7 15,6 5-12-15,-1 1-1 0,2-5-7 0,-2 0-6 0,1 0-5 16,3-3-20-16,1 1-26 0,2-3-30 0,-6 2-46 15,3-5-42-15,0 0-39 0,-2-3-43 0,-1 0-48 16,-3-7-232-16,14 8-522 0,-7-3 231 0</inkml:trace>
          <inkml:trace contextRef="#ctx0" brushRef="#br0" timeOffset="17089.76">13232 1565 165 0,'10'-11'248'0,"-2"1"-22"0,-1-1-23 16,5-3-19-16,-3 2-19 0,0-4-19 0,3 3-13 16,-2-1-13-16,-2-3-13 0,-1 3-15 0,1-3-9 0,-1 2-10 15,-2 2-6-15,2 1-7 0,-5-2-4 0,2 8-5 16,-4 6-1-16,2-15-2 0,-2 15-3 0,1-10-1 16,-1 10-6-16,0 0-8 0,0 0-4 0,0 0 0 15,0 0-3-15,0 0 8 0,0 0-1 0,0 0 4 16,-16 31-1-16,14-17 4 0,-2 3-8 15,2-2 6-15,-1 2-3 0,2 5 0 0,-1-4-3 0,4 6-2 16,-1-4-5-16,-1 1 1 0,0-3-4 0,5-1-4 16,-4-3 4-16,2 3-2 0,-1-3-4 0,-1-3-16 15,1 3-24-15,-2-14-24 0,3 17-19 0,-3-10-26 16,0-7-20-16,3 13-39 0,-3-13-38 0,0 0-187 16,6 5-411-16,-6-5 183 0</inkml:trace>
          <inkml:trace contextRef="#ctx0" brushRef="#br0" timeOffset="17324.48">13714 1201 157 0,'0'0'216'0,"13"5"-10"15,-8 2-14-15,6 3-13 0,1 4-12 0,3 4-1 0,-1 2-12 16,-1 1-12-16,-2 2-10 0,1-1-8 0,-2 2-11 15,-4 0-6-15,4 1-12 0,-8 0-10 0,4 3-3 16,-5-4-8-16,-1 2-9 0,-4-5-5 0,-1 2-3 16,1-5-17-16,-5 2-24 0,-3-2-27 0,0-3-35 15,3 2-35-15,-4-5-39 0,4-3-35 0,-2-1-215 16,1-1-400-16,2-4 178 0</inkml:trace>
          <inkml:trace contextRef="#ctx0" brushRef="#br0" timeOffset="17522.34">14186 1447 209 0,'20'-2'224'0,"2"-4"-21"0,4 3-21 0,-6 0-18 0,10 1-16 15,-3 0-14-15,0 2-13 0,-3-4-19 0,4 2-21 16,-10 4-28-16,1 2-33 0,1-4-26 15,-2-4-47-15,-3 2-40 0,-3 2-156 0,-4-3-268 16,-8 3 118-16</inkml:trace>
          <inkml:trace contextRef="#ctx0" brushRef="#br0" timeOffset="17718.7">14294 1341 236 0,'-6'9'242'15,"4"0"-11"-15,1 6-12 0,1 0-19 0,1 1-18 0,1-1-11 16,1 1-15-16,0 3-16 0,-3 1-12 16,4-4-12-16,-1 2-12 0,2-1-11 0,-2 0-9 15,1-1-9-15,1-3-21 0,-2 0-30 0,1 1-28 16,-1-3-30-16,2-4-27 0,1 1-35 0,-6-8-40 16,8 6-218-16,-8-6-384 0,14 4 170 0</inkml:trace>
          <inkml:trace contextRef="#ctx0" brushRef="#br0" timeOffset="18047.3">14798 1296 250 0,'0'0'242'16,"0"0"-19"-16,0 0-21 0,0 0-13 0,0 0-21 15,10 20-8-15,-8-8-12 0,-1 2-10 0,4 0-4 16,-4 0-9-16,4 3 4 0,-2-4-6 0,1 3-9 15,2 1-7-15,0-4-11 0,-3 5-10 16,3-6-3-16,0 1-10 0,0 0-7 0,0 2-7 0,1-2-1 16,-4-5-7-16,3-2-6 0,-1 1 1 0,-5-7-7 15,6 14-6-15,-6-14-2 0,6 8 6 0,-6-8-2 16,4 6 15-16,-4-6 0 0,0 0-8 0,0 0-1 16,0 0-3-16,0 0-5 0,14-25-4 0,-10 12-4 15,1 2 0-15,-2-2-3 0,1-2 0 0,2-2-2 16,1 2-5-16,-1 0-11 0,0-1-9 0,2 2-14 0,-2 0-21 15,1 1-21-15,1-2-19 0,1 2-28 0,3 1-22 16,1 0-27-16,0 4-17 0,7-5-25 16,2-2-39-16,2 6-179 0,-2-2-450 0,7 0 200 0</inkml:trace>
        </inkml:traceGroup>
        <inkml:traceGroup>
          <inkml:annotationXML>
            <emma:emma xmlns:emma="http://www.w3.org/2003/04/emma" version="1.0">
              <emma:interpretation id="{823064F2-0D75-4F1F-BA27-BE7404C98B31}" emma:medium="tactile" emma:mode="ink">
                <msink:context xmlns:msink="http://schemas.microsoft.com/ink/2010/main" type="inkWord" rotatedBoundingBox="17379,1988 20268,1867 20309,2839 17420,2961">
                  <msink:destinationLink direction="with" ref="{66C1D449-51F5-4CCC-A83E-F810D3035C02}"/>
                </msink:context>
              </emma:interpretation>
            </emma:emma>
          </inkml:annotationXML>
          <inkml:trace contextRef="#ctx0" brushRef="#br0" timeOffset="18277.14">15700 1135 36 0,'0'0'277'0,"-13"-6"-15"0,13 6-24 0,-15 4-21 16,15-4-16-16,-18 7-14 0,4 0-18 0,6 4-11 15,-6 2-13-15,4 1-8 0,-4 5-10 0,5 4-10 16,-1-6-12-16,1 4-6 0,1 3-9 0,3 1-8 0,0-4-10 16,2 3-7-16,-1-1-3 0,1 0-8 15,0-6-6-15,3 1-1 0,4 7-7 0,2-5-7 16,0-5-21-16,1 5-21 0,2-2-25 0,2-5-37 15,-1 4-37-15,4-6-39 0,2 0-53 0,-1-1-219 0,3-3-453 16,-2 0 201-16</inkml:trace>
          <inkml:trace contextRef="#ctx0" brushRef="#br0" timeOffset="18966.66">16063 1030 37 0,'-12'-3'298'0,"12"3"-9"0,0 0-16 0,-9-4-17 0,9 4-22 16,0 0-24-16,0 0-13 0,0 0-20 0,0 0-21 16,0 0-15-16,0 0-16 0,0 0-11 15,0 0-8-15,0 0-13 0,0 0-4 0,0 0-10 16,0 0-12-16,41 13-5 0,-23-10-6 0,-1 4-8 0,7 3-4 15,-2 0-3-15,2 1-6 0,3-1 0 16,-3-3-3-16,-5 2-4 0,6 3-4 0,-4-3 0 0,-1 6-4 16,-3-5-1-16,-2-1-2 0,-1 0-5 0,-2 2-3 15,-3-1 0-15,-2 1-4 0,-4-4 5 0,0 9 1 16,0-7-5-16,-6 4 1 0,3 1 6 16,-6 0 0-16,2-1-2 0,-2 3-4 0,-5-3 7 0,1 0 2 15,-2 1 1-15,0 1-2 0,0-2-3 0,5 1 1 16,-1 3 1-16,-1-5-5 0,0 1-1 0,0 0-1 15,2-1 0-15,1 0 1 0,0 2 2 0,-2-1-3 16,4-2-1-16,2 0 3 0,-2 2-3 0,1-2-1 16,1 2-2-16,-2-2 9 0,4-11-16 0,-1 20-18 0,2-7-16 15,-2-2-26-15,1-11-24 0,0 18-24 0,0-18-32 16,0 14-23-16,0-14-28 0,1 12-25 16,-1-12-228-16,0 0-484 0,0 0 214 0</inkml:trace>
          <inkml:trace contextRef="#ctx0" brushRef="#br0" timeOffset="19173.82">16164 1419 50 0,'0'0'279'0,"0"0"-21"0,12-11-15 15,-5 8-20-15,5 2-18 0,3-5-19 0,0 2-11 16,5 3-16-16,-1-3-15 0,11 4-17 0,-2-1-12 15,0 2-15-15,-1-1-5 0,3 2-13 0,-3-2-30 16,0 2-37-16,0 3-43 0,-5 1-46 0,-3-3-37 16,1-3-46-16,-2 1-200 0,-2 2-386 0,3-2 171 0</inkml:trace>
          <inkml:trace contextRef="#ctx0" brushRef="#br0" timeOffset="19325.2">16905 1411 158 0,'15'0'209'16,"0"-4"-17"-16,3 4-24 0,0-2-13 0,-2 1-15 16,4 1-17-16,-2 0-18 0,-4-3-31 0,4 2-28 15,-3 2-48-15,3-6-26 0,-3 2-41 0,-3 1-144 16,-2-1-229-16,4-3 103 0</inkml:trace>
          <inkml:trace contextRef="#ctx0" brushRef="#br0" timeOffset="21870.56">17296 1244 156 0,'7'-13'257'0,"-7"13"-9"15,8-3-11-15,-8 3-15 0,7-6-11 0,-7 6-15 16,11-5-11-16,-11 5-14 0,9-4-15 0,-9 4-14 15,0 0-11-15,0 0-14 0,19 0-7 0,-19 0-6 16,9 10-4-16,-4-3-11 0,-1 4-10 0,-1-4-4 16,1 7-5-16,-2 1-7 0,-2 1-6 0,1 1-9 15,-1 1-1-15,-3 5-1 0,0-5-7 0,2 1-1 16,-1-2-4-16,2 0-18 0,-4 0-11 0,1 1-19 0,-1-4-22 16,-1 3-27-16,4-3-26 0,-1 1-21 0,1-5-28 15,-2 1-28-15,3-11-35 0,3 16-238 0,-3-16-475 16,3 8 209-16</inkml:trace>
          <inkml:trace contextRef="#ctx0" brushRef="#br0" timeOffset="22353.7">17663 909 211 0,'0'0'196'0,"7"-7"-21"0,-7 7-6 16,0 0-11-16,15 18-9 0,-10-1-2 15,2 0 3-15,5 3-1 0,-3 6-2 0,1 1-10 16,4 5 0-16,1 2-8 0,-3 6-7 0,0-7-8 0,1 3-12 16,-4 1-7-16,-3-8-15 0,-2-1-1 15,2 1-9-15,-4-2-10 0,-7 12-6 0,2-5-10 16,-1-5-24-16,-3-2-30 0,-11 5-33 0,-3-2-36 0,3-5-38 16,0-3-45-16,-4-5-71 0,1-1-142 0,0-3-407 15,0 3 180-15</inkml:trace>
          <inkml:trace contextRef="#ctx0" brushRef="#br0" timeOffset="23611.26">18221 770 146 0,'0'0'158'0,"0"0"-9"0,0 0-8 0,0 0-5 16,0 0-8-16,0 0-9 0,0 0-9 0,0 0-2 15,0 0-8-15,0 0-6 0,0 0-3 0,0 0-12 16,0 0-5-16,0 0-8 0,0 0-10 0,0 0-4 16,0 0-2-16,0 0-8 0,0 0-1 0,0 0-7 15,0 0-4-15,0 0 1 0,0 0-5 0,0 0 2 16,0 0 1-16,1 22-1 0,-1-22-2 15,6 9 2-15,-6-9-1 0,8 12 0 0,-3-9 5 0,-5-3-3 0,14 12 4 16,-4-5 0-16,-2-3 4 0,1 3 5 16,3 1 0-16,-2-2-2 0,4 3 0 0,-4-3-4 15,0 0 4-15,-2-2-7 0,1 0-2 0,0 2-5 0,-2-1-2 16,-7-5-8-16,14 6 6 0,-14-6-4 0,9 7-3 16,-9-7-1-16,7 4-1 0,-7-4-3 0,0 0 1 15,6 7-2-15,-6-7 2 0,0 0 3 0,0 0 1 16,-7 19 1-16,7-19 4 0,-14 8-2 0,7-2 4 15,-1 2 0-15,1 0 0 0,-7 0-9 16,5-3 5-16,-4-1-9 0,4 3 5 0,-1 0-4 0,2-3 1 16,-2 2-3-16,-1-1-2 0,4 1 1 0,-2 0-2 15,9-6 3-15,-15 14-5 0,10-7 1 0,-1 0 1 16,1 1-1-16,5-8 3 0,-11 11-6 0,7-5 2 16,4-6 0-16,-5 14-4 0,5-14 1 0,0 13 3 15,0-13-4-15,5 14 6 0,-5-14-1 0,4 15-3 16,1-8 1-16,-5-7 5 0,9 13-3 0,-4-6-1 0,3 1-7 15,-2-2 6-15,3 2-4 0,-5-1 6 16,-4-7-3-16,9 10 2 0,-4-3-8 0,-1 0 4 16,-4-7 0-16,5 14 2 0,-4-7-2 0,-1-7 2 0,-1 17-4 15,1-17 4-15,-3 17 1 0,0-8 0 16,-2 1-1-16,2 0 1 0,-3 2-2 0,-1 0-5 16,1 1-4-16,0-3-5 0,0-2-6 0,0 2-3 0,2 3-4 15,1-2-5-15,1-3 0 0,-1 6 3 0,3-14-3 16,3 21 0-16,0-12-2 0,1 6 5 0,4-6 1 15,-2 0 5-15,1 1-1 0,1-2 3 0,2 3 4 16,-5-1-2-16,4-3 2 0,-2 2 5 0,-1-1-2 16,-1-5 6-16,1 7 2 0,-2-3 8 0,-1 1 6 15,-3-8 9-15,4 16 3 0,-4-8 0 0,0-8-2 16,-1 21-2-16,-3-8-4 0,1-2 5 0,-6 3-18 16,1-3-31-16,-2 6-34 0,-2-5-35 0,1 1-42 15,4-2-42-15,-1 2-203 0,2-6-419 0,0 0 185 16</inkml:trace>
        </inkml:traceGroup>
        <inkml:traceGroup>
          <inkml:annotationXML>
            <emma:emma xmlns:emma="http://www.w3.org/2003/04/emma" version="1.0">
              <emma:interpretation id="{2A2B74C1-3A04-48A0-A6A0-7754DDE16323}" emma:medium="tactile" emma:mode="ink">
                <msink:context xmlns:msink="http://schemas.microsoft.com/ink/2010/main" type="inkWord" rotatedBoundingBox="21082,2063 23752,1951 23790,2867 21121,2979"/>
              </emma:interpretation>
            </emma:emma>
          </inkml:annotationXML>
          <inkml:trace contextRef="#ctx0" brushRef="#br0" timeOffset="35118.95">19220 1084 106 0,'0'0'140'16,"0"0"-6"-16,0 0-10 0,0 0 1 0,0 0-6 0,0 0-7 15,0 0-4-15,0 0-5 0,0 0-5 0,0 0-2 16,0 0-6-16,0 0-5 0,0 0-10 16,0 0-5-16,0 0-6 0,0 0-2 0,0 0 3 0,0 0 3 15,0 0 1-15,37 0 1 0,-18-3-1 0,1 3-2 16,7 0 4-16,4-3-3 0,0 3-6 16,11 0 2-16,-2-1-5 0,5-2-3 15,-5 3-2-15,-1-4-5 0,-6 0-3 0,-3 4-5 0,0-4 1 0,-6 5-8 16,2-8-3-16,-6 7-3 0,-4 0-1 0,-1-2-4 15,-3 2-1-15,-12 0-4 0,19 0-7 0,-19 0 7 16,15-2-3-16,-15 2-3 0,12 0 0 0,-12 0-4 16,0 0 2-16,11 2-3 0,-11-2-3 0,0 0-6 0,0 0-5 15,0 0-11-15,0 0-7 0,0 0-12 16,0 0-8-16,0 0-11 0,0 0-7 0,0 0-15 16,0 0-11-16,-23 16-10 0,13-8-11 0,10-8-18 0,-15 7-17 15,6-1-40-15,-4 0-136 0,-5 0-348 0,4-4 154 16</inkml:trace>
          <inkml:trace contextRef="#ctx0" brushRef="#br0" timeOffset="35381.25">19441 1346 143 0,'19'0'205'16,"6"-4"-7"-16,2 3-9 0,1-2-4 0,1-1-10 16,2 2-12-16,0-2-10 0,-2 3-18 0,-1-1-11 0,-3-2-18 15,-7 3-8-15,-1 1-10 0,2-1-6 16,-2-2-11-16,-7 3-10 0,-10 0-12 0,18 0-5 16,-18 0-12-16,15-1-16 0,-15 1-13 0,10-1-20 0,-10 1-17 15,0 0-19-15,15 0-13 0,-15 0-20 0,0 0-19 16,0 0-38-16,18 0-160 0,-18 0-328 0,13-4 145 15</inkml:trace>
          <inkml:trace contextRef="#ctx0" brushRef="#br0" timeOffset="36017.88">20250 1017 147 0,'8'-5'182'0,"-8"5"-11"0,16-12-13 0,-8 8-1 0,1-6-17 15,-2 3-10-15,5 0-14 0,-5-2-8 0,7 4-10 16,-7-2-2-16,4 3-10 0,-2 0-6 15,0-2-8-15,0 0-7 0,-2 1-5 0,1-1-6 0,2 3-3 16,-10 3-2-16,16-8 0 0,-7 7-12 0,-9 1-1 16,14 0-6-16,-14 0-1 0,0 0-7 0,16 1-1 15,-16-1 0-15,12 8-9 0,-12-8 9 0,12 13 1 16,-9-6 3-16,0 3-1 0,1 1-3 0,-1 4-1 16,0 0 1-16,-3 1-1 0,0 3 2 0,-1-3 0 15,-1 1 0-15,-4 1-5 0,2-5 5 0,-2 5-2 16,-1-1-4-16,1-3-3 0,-2 4-3 0,1-1 4 15,-5 0-4-15,3-4 5 0,-3 1-5 0,-2-2 0 16,0-2 0-16,-3 1-1 0,7 2-1 0,-7-4 0 0,4 0 0 16,-2-2 0-16,2 1-2 0,-1-1-3 15,4-1 1-15,-1-3-2 0,1 1-4 0,10-4 5 0,-15 5-4 16,15-5 1-16,-14 2 0 0,14-2 2 0,-10 4-2 16,10-4 5-16,0 0-2 0,0 0-4 0,0 0 1 15,0 0 1-15,0 0-4 0,0 0 1 0,0 0-4 16,0 0 1-16,0 0 4 0,19-31-1 0,-8 23-1 15,-2 6 1-15,1-3 2 0,5 3-2 0,3-2 6 16,-3 1 5-16,3-1 4 0,-2-1 6 0,4 5-5 16,-2-3 7-16,5-1 2 0,-3 4-5 0,-1 1-3 15,-1-2 2-15,0 2-4 0,-2-2-4 0,2 1 0 16,-3 1 4-16,-3-1-5 0,0 3 2 0,-1-2-10 16,-11-1-11-16,17 0-9 0,-17 0-14 0,14 3-15 15,-14-3-9-15,12 4-10 0,-12-4-14 0,10 4-4 16,-10-4-16-16,12 2-7 0,-12-2-21 0,15 0-23 0,-15 0-33 15,16-4-123-15,-16 4-334 0,15-3 147 0</inkml:trace>
          <inkml:trace contextRef="#ctx0" brushRef="#br0" timeOffset="36359.21">20951 1035 219 0,'8'-8'225'0,"-8"8"-13"16,0 0-15-16,1-10-17 0,-1 10-17 0,0 0-20 15,0 0-18-15,0 0-13 0,0 0-9 0,0 0-2 16,0 0-7-16,0 0-4 0,0 0-2 0,-6 39-2 16,3-25-9-16,-1 1-2 0,1 3-9 0,0-5-4 15,1 0-3-15,2 1-2 0,0 3-4 0,5-2-2 16,-1 1-3-16,1-1 6 0,2-1-1 0,5-3 3 16,0 1-2-16,2-4 1 0,0 0-6 0,4-2 1 15,6-1-9-15,2-3 3 0,2 1-8 0,2-3 1 16,-3-2-3-16,1-3-5 0,2-1-1 0,0-2-4 0,-5-2 0 15,0-6-4-15,-4 3-2 0,0-6-4 0,-8-2-2 16,1 1-4-16,-4-1-6 0,-2-1-6 0,-7 4-8 16,1-3-9-16,-5 4 0 0,-5-4 1 0,-2 6-5 15,-7-1 0-15,0 5-2 0,-4-1-7 0,-3 3-13 16,0 2-7-16,-4 3-14 0,4 4-14 16,-2 1-19-16,3 5-16 0,-6 4-26 0,4-2-24 0,3 5-50 15,-4 3-158-15,5-1-404 0,0 5 179 0</inkml:trace>
          <inkml:trace contextRef="#ctx0" brushRef="#br1" timeOffset="72453.2">21886 1302 32 0,'8'-5'215'0,"-8"5"-6"0,0 0-1 0,9-4-1 15,-9 4-1-15,0 0-10 0,0 0-14 16,0 0-20-16,0 0-17 0,0 0-18 15,0 0-9-15,0 0-11 0,0 0-6 0,0 0-7 0,-14 26-6 0,2-12-3 16,-2 6-7-16,-9 10-11 0,-2-1-6 0,-4 4-10 16,4 0-1-16,0 2-24 0,-2-3-31 0,-1 3-29 15,2-2-33-15,1 2-35 0,7-2-42 0,5-8-54 16,-4-1-180-16,2 0-409 0,5 0 182 0</inkml:trace>
        </inkml:traceGroup>
        <inkml:traceGroup>
          <inkml:annotationXML>
            <emma:emma xmlns:emma="http://www.w3.org/2003/04/emma" version="1.0">
              <emma:interpretation id="{A1A0E108-38C0-43B3-B639-E99EAADF38D1}" emma:medium="tactile" emma:mode="ink">
                <msink:context xmlns:msink="http://schemas.microsoft.com/ink/2010/main" type="inkWord" rotatedBoundingBox="24510,1982 28701,1806 28746,2875 24555,3051"/>
              </emma:interpretation>
            </emma:emma>
          </inkml:annotationXML>
          <inkml:trace contextRef="#ctx0" brushRef="#br1" timeOffset="73385.61">22665 1043 28 0,'0'0'254'0,"0"0"-22"0,-12-16-23 15,12 16-22-15,0 0-18 0,0 0-18 0,0 0-5 16,0 0-5-16,0 0 2 0,0 0-9 0,0 0-4 16,0 47-7-16,-2-33-7 0,4 1-7 0,2 0 1 0,-4 0-8 15,0-1-7-15,0 0-9 0,6 3-1 16,-6 0-9-16,3-3-5 0,-3 4-5 15,8-1-8-15,-5-2 1 0,-3-1-11 0,3 3-1 0,1-6-5 0,-2 2-7 16,1-2 1-16,-2-2-8 0,2 2 1 0,-3-11-4 16,5 14-2-16,-4-3 2 0,-1-11-6 15,5 10-2-15,-5-10 3 0,3 8-3 0,-3-8 0 0,0 0-1 16,6 8 1-16,-6-8-8 0,0 0 6 0,0 0 7 16,0 0 9-16,0 0 7 0,0 0-7 0,0 0 2 15,0 0-5-15,0 0 0 0,0 0-14 0,0 0 7 16,0 0-2-16,10-33-6 0,-4 19 1 0,-3-1-5 15,3 2-1-15,1-11-1 0,1 4 0 0,1 3 4 0,0-3-2 16,-2 2-4-16,4-5 1 0,-2 2-3 0,3 3-3 16,1-1-1-16,-7 3 2 0,3 2 1 0,1 1-3 15,1-1 0-15,1 0-5 0,0 3 6 0,0-3-5 16,-2 4-5-16,5 0-8 0,-5 0-9 0,2 2-6 16,2 0-14-16,-5 6-13 0,1-4-19 0,2 5-20 15,-12 1-16-15,24-2-19 0,-14 5-20 0,5-1-16 16,3-2-35-16,-3 4-61 0,1-2-150 0,1-2-451 15,1 0 200-15</inkml:trace>
          <inkml:trace contextRef="#ctx0" brushRef="#br1" timeOffset="73688.67">23528 840 168 0,'0'0'244'0,"0"0"-25"0,0 0-20 0,0 0-13 15,0 0-5-15,-23 21-4 0,15-11-6 0,-2 4-11 16,-2 1-7-16,1 5-16 0,-5 4-6 0,2 0-10 16,3 1-14-16,-3 10-5 0,-1-2-6 15,5-7-4-15,1-2-10 0,1 1-7 16,5 3-9-16,-3-3-5 0,3 3-5 0,2-5-4 0,-1-1-6 0,2 2-3 15,2-2-4-15,-2-4-2 0,1 1-7 0,4-5-13 16,-1 3-28-16,-1-2-21 0,-3 0-30 0,5-5-31 16,-2 6-29-16,1-8-27 0,4-3-32 0,-8-5-59 15,7 9-153-15,-7-9-426 0,0 0 188 0</inkml:trace>
          <inkml:trace contextRef="#ctx0" brushRef="#br1" timeOffset="74272.67">23713 944 141 0,'0'0'270'0,"-9"-5"-12"16,9 5-12-16,0 0-20 0,-10-5-13 0,10 5-18 16,0 0-13-16,0 0-22 0,0 0-14 0,0 0-13 15,0 0-13-15,0 0-14 0,-9-4-12 0,9 4-11 16,0 0-6-16,0 0-7 0,0 0-6 0,0 0-8 0,0 0-3 15,48 7-8-15,-27-7-4 0,7 2-1 16,0 3-6-16,2-1-2 0,10-2-9 0,-8 3 0 0,-4-1-6 16,2-2 2-16,-8 5-4 0,5-3-2 0,-10 0 1 15,-1 1-7-15,2-3 3 0,-5 3-1 0,1-2 0 16,-7 2-1-16,-7-5-3 0,15 5-4 0,-15-5-1 16,10 6 2-16,-10-6 1 0,12 1-3 15,-12-1 3-15,3 9-4 0,-3-9 5 0,0 15-1 16,0-15 4-16,-1 17-3 0,1-17 4 0,-8 18 1 0,5-5 5 15,-1-5 0-15,-5 4 0 0,3 0-4 0,-3 1 7 16,5-4-3-16,-5 6 0 0,1 3-2 0,5-3 1 16,-6 1-4-16,6-1-1 0,-4-1 2 0,1 4-4 15,1-1 1-15,-1 1-6 0,0-1 7 0,1-3 2 16,2 7-1-16,-2-8 0 0,-1 1-3 0,0 3 2 16,3-2-7-16,-1 1-7 0,1-4-8 0,0 2-13 15,0-4-14-15,1 5-11 0,-2-5-15 0,4-10-12 16,-5 15-24-16,2-6-11 0,3-9-25 0,0 10-16 15,0-10-9-15,0 0-24 0,-6 11-207 0,6-11-427 16,0 0 190-16</inkml:trace>
          <inkml:trace contextRef="#ctx0" brushRef="#br1" timeOffset="74471.23">23851 1253 68 0,'0'0'224'16,"0"0"-17"-16,0 0-22 0,0 0-16 0,34-2-15 16,-16 2-13-16,-2 2-14 0,4 0-18 0,5-4-7 15,2 4-11-15,-2-1-7 0,3 3-19 0,-2-2-30 16,1 2-25-16,-8-1-29 0,6-1-28 0,-4-2-37 16,-1 0-65-16,-5 1-97 0,2-2-266 0,-2 1 118 15</inkml:trace>
          <inkml:trace contextRef="#ctx0" brushRef="#br1" timeOffset="74749.7">24608 934 155 0,'8'5'213'0,"1"6"-13"0,-5-2-3 0,5 5-11 16,0 3-11-16,-2 0-6 0,-4 1-9 0,0 3-11 16,-3 7-11-16,0-7-8 0,0 6-12 0,0-2-9 15,-3-5-12-15,0 6-9 0,-4-4-9 0,4-6-4 16,-6 8-7-16,2-3-7 0,-2-4-8 0,0-2-6 16,1 2-21-16,-4-3-21 0,5 0-29 0,-4-2-20 15,2 0-24-15,-1 1-38 0,1-8-33 0,6 1-42 16,-7-1-175-16,10-5-386 0,0 0 170 0</inkml:trace>
          <inkml:trace contextRef="#ctx0" brushRef="#br1" timeOffset="75232.8">24909 1401 88 0,'0'0'254'0,"14"11"-14"0,-4-9-14 16,-10-2-23-16,20-2-9 0,-5 1-14 0,5-1-17 15,0 0-18-15,5 0-14 0,-5 2-17 0,6-4-8 16,-6 4-22-16,-1 0-28 0,1 0-33 0,-5 0-32 16,4 0-38-16,-6 0-35 0,4-5-48 0,-7 3-194 15,2-2-350-15,2-2 156 0</inkml:trace>
          <inkml:trace contextRef="#ctx0" brushRef="#br1" timeOffset="75046.7">24927 1189 37 0,'0'0'274'0,"0"0"-28"0,-1-11-21 0,1 11-19 0,16-3-10 16,-5 1-6-16,2 2-13 0,-13 0-3 0,28 0-8 15,-11 0-8-15,2 2-7 0,1-2-5 0,-1 3-6 16,0-3-12-16,1 0-9 0,-1 2-6 0,1-2-18 16,-7 4-5-16,6-4-9 0,1 1-13 0,-7-1 0 15,2 0-16-15,-1 4 3 0,-1-4-6 0,-13 0-8 16,19 4-5-16,-13-2-7 0,-6-2-14 0,14 0-23 15,-14 0-24-15,10 4-27 0,-10-4-13 0,6 7-22 16,-6-7-23-16,0 0-28 0,0 0-26 0,0 0-35 16,-22 18-232-16,14-13-473 0,-1-4 211 0</inkml:trace>
          <inkml:trace contextRef="#ctx0" brushRef="#br1" timeOffset="75851.65">25624 1084 98 0,'-2'-10'234'0,"2"10"-15"16,-3-13-19-16,3 13-15 0,-3-11-14 0,3 11-17 0,0 0-17 15,8-15-13-15,-2 10-12 0,-6 5-13 0,13-13-12 16,-7 8-6-16,3 0-11 0,2 2-7 0,-2-2-6 16,1-1-7-16,0 3-4 0,2-1-3 0,2 1-7 15,2 0-4-15,1-1-2 0,-6 3-3 0,6-1-4 16,-17 2 1-16,25 2-1 0,-11-2-5 0,-1 1 1 15,-2 2-2-15,0-2-2 0,0 2-1 0,-2 2-3 16,1 0-2-16,-4 1 1 0,3-1 4 0,-4 3-3 16,-5-8 1-16,12 15-3 0,-11-5 4 0,5 2-3 15,-6 2 7-15,3 0 11 0,-6 1 7 0,0 2-3 16,-1-3 2-16,-2 3-7 0,-3-1 1 0,-2 3-5 16,-2 2 3-16,1-8-4 0,-2 2-1 0,1 6-2 15,-6-5 1-15,-1 2-2 0,4 0 2 0,-4-4-7 16,4 0 1-16,-3 0-1 0,-1-1-2 0,5-6-4 15,-1 4 3-15,3 0-2 0,-7-1-1 0,7 0 4 16,1-2 0-16,1-1-5 0,2-2 3 0,2 3 0 16,7-8-2-16,-13 4-1 0,13-4 6 0,-9 5-7 0,9-5 6 15,-6 5-2-15,6-5 2 0,0 0 3 0,0 0 1 16,0 0-2-16,0 0-4 0,0 0 1 16,0 0-3-16,0 0-1 0,0 0 1 0,41-17-2 0,-27 12-1 15,5 0 0-15,1 1-2 0,-4-1 1 0,3-1 1 16,1 3-1-16,5 3 1 0,-5-2 1 0,5 0 1 15,-9-1 0-15,1 3 0 0,-1 0 1 16,0 0-4-16,1 0 3 0,-2 0-2 0,1 0-2 0,-2 0 3 16,-14 0-4-16,19 4-3 0,-9-3-9 0,-1 4-17 15,2-5-16-15,-11 0-12 0,16 5-19 0,-16-5-13 16,9 5-14-16,-9-5-21 0,8 5-19 0,-8-5-21 16,12 0-17-16,-12 0-24 0,0 0-148 0,0 0-381 15,0 0 169-15</inkml:trace>
          <inkml:trace contextRef="#ctx0" brushRef="#br1" timeOffset="76243.07">26222 1188 109 0,'0'0'235'16,"0"0"-27"-16,0 0-21 0,0 0-22 0,0 0-15 0,0 0-13 15,0 0-14-15,0 0-13 0,0 0-9 0,-15 26-6 16,15-26-4-16,-8 16-6 0,8-1-8 0,0-5-5 15,0-10-4-15,-5 21-1 0,8-11-4 0,-1 1-4 16,1 0 2-16,2-2 0 0,-2 0-1 0,6 0-3 16,-6 1-1-16,4-2 2 0,10 2-5 0,-4-3-3 15,2-5-3-15,6 3-4 0,-2-1-7 0,1-4 1 16,-1 2-5-16,0-2-3 0,1 0-3 0,-4-2 1 16,2-2-6-16,-1 2-2 0,-1-3-2 0,0-6 3 15,-2 4-1-15,-2-2-4 0,-2-2-3 0,1-2 0 16,-5 1-1-16,0-2 2 0,-2-2-5 0,-2 0-2 15,-4 1 1-15,-2-2-1 0,1 1-4 0,-3-1 8 0,-5 1 6 16,2 3-6-16,-4 2 7 0,-1-2-3 16,-5 4-1-16,3-6-1 0,1 8 1 0,-5 0-5 15,-4 0 1-15,5 4-1 0,0 2-4 0,-1 1 2 0,1 0-7 16,-1 1-12-16,7 4-12 0,-6-2-18 0,4 4-10 16,-3-1-15-16,3 1-18 0,2 3-20 0,2-1-31 15,2-2-35-15,3 2-29 0,-4 0-192 0,7-1-426 16,3-8 188-16</inkml:trace>
          <inkml:trace contextRef="#ctx0" brushRef="#br1" timeOffset="76479.56">26848 1334 194 0,'8'15'246'0,"-5"-7"-16"0,-2 5-19 16,1 0-8-16,-4 2-10 0,1 3-9 0,-7 2-12 15,2 2-12-15,-3 3-15 0,-4 2-14 0,-4-4-7 16,-5 10-17-16,-2-2-23 0,-4 1-49 0,1-4-55 0,-4-1-53 16,1-1-65-16,3 0-77 0,-1-10-115 0,-4 4-356 15,9-7 159-15</inkml:trace>
        </inkml:traceGroup>
      </inkml:traceGroup>
    </inkml:traceGroup>
    <inkml:traceGroup>
      <inkml:annotationXML>
        <emma:emma xmlns:emma="http://www.w3.org/2003/04/emma" version="1.0">
          <emma:interpretation id="{6B85D7E2-33DD-482B-B078-F108CD5F4FE2}" emma:medium="tactile" emma:mode="ink">
            <msink:context xmlns:msink="http://schemas.microsoft.com/ink/2010/main" type="paragraph" rotatedBoundingBox="14187,3193 18734,3453 18697,4103 14150,3844" alignmentLevel="3"/>
          </emma:interpretation>
        </emma:emma>
      </inkml:annotationXML>
      <inkml:traceGroup>
        <inkml:annotationXML>
          <emma:emma xmlns:emma="http://www.w3.org/2003/04/emma" version="1.0">
            <emma:interpretation id="{0F491033-BE93-4BA7-8375-103C687161E5}" emma:medium="tactile" emma:mode="ink">
              <msink:context xmlns:msink="http://schemas.microsoft.com/ink/2010/main" type="line" rotatedBoundingBox="14187,3193 18734,3453 18697,4103 14150,3844"/>
            </emma:interpretation>
          </emma:emma>
        </inkml:annotationXML>
        <inkml:traceGroup>
          <inkml:annotationXML>
            <emma:emma xmlns:emma="http://www.w3.org/2003/04/emma" version="1.0">
              <emma:interpretation id="{D9C9C843-93C7-4C78-81FB-F38EB52873A5}" emma:medium="tactile" emma:mode="ink">
                <msink:context xmlns:msink="http://schemas.microsoft.com/ink/2010/main" type="inkWord" rotatedBoundingBox="14187,3193 15546,3271 15508,3921 14150,3844"/>
              </emma:interpretation>
            </emma:emma>
          </inkml:annotationXML>
          <inkml:trace contextRef="#ctx0" brushRef="#br0" timeOffset="29013">12318 2113 88 0,'0'0'152'0,"0"0"-12"15,0 0-17-15,0 0-4 0,0 0-6 16,0 0-12-16,0 0-4 0,0 0-11 0,0 0-2 16,0 0-10-16,0 0-4 0,0 0-13 0,0 0 0 0,0 0-9 15,0 0-4-15,0 0-5 0,0 0 3 0,0 0-24 16,0 0 12-16,0 0-7 0,0 0 3 15,0 0-5-15,0 0-1 0,0 0-2 0,0 0-17 0,0 0 14 16,0 0 1-16,40 7-10 0,-30-4 10 0,2-2-4 16,5 1 4-16,8-1-1 0,2 2 2 0,1 1-1 0,2-4 4 15,12 0 9-15,-2 3-1 0,-1-5 1 16,3 2 2-16,-2 3 0 0,3 0-1 16,3-6-1-16,-4 3-1 0,-2 0-4 0,1-1 0 0,-1 1-4 0,-9 0 0 15,1 0-2-15,-3 0-3 0,-2-2-1 16,5 5 0-16,-6 0-3 0,1 0-3 0,-3-3-2 15,0 0 1-15,-5 0 0 0,1 4-4 0,-1-3 2 0,1-1 1 16,0 1 0-16,0-2-1 0,-1 2 0 0,2-1-1 16,-2 1-4-16,1 3 0 0,1-1-3 0,-2-1-8 15,7 0-2-15,-1-2-4 0,-1 4-6 0,-5-4-8 16,3 2 1-16,-5-2-5 0,-2-2-5 0,3 4-5 16,-3-4-8-16,-15 2-3 0,19 2-1 0,-19-2-2 15,16-2 0-15,-16 2 7 0,11 0-6 0,-11 0-7 16,0 0-2-16,0 0-10 0,0 0-7 0,0 0-51 15,0 0-70-15,0 0-222 0,0 0 99 0</inkml:trace>
          <inkml:trace contextRef="#ctx0" brushRef="#br0" timeOffset="30949.03">12828 2413 42 0,'0'0'219'15,"0"0"-6"-15,0 0-12 0,0 0-15 0,0 0-8 16,0 0-8-16,0 0-13 0,0 0-11 0,-8 6-4 0,8-6-4 16,0 0-15-16,0 0-3 0,0 0-11 15,0 0-3-15,0 0-11 0,0 0-6 0,0 0-14 16,0 0-5-16,0 0-4 0,0 0-8 0,0 0-8 0,0 0-3 16,0 0-8-16,0 0-5 0,0 0-2 15,0 0-4-15,36-16-4 0,-24 16-2 0,-5-5-3 16,10 2-2-16,-7-1-3 0,4 2-4 0,-14 2-3 0,24 0-1 15,-15-1-2-15,-9 1 0 0,22 1 0 0,-15 1-5 16,-7-2 1-16,14 4 3 0,-8 1-7 0,-6-5 5 16,9 13-3-16,-5-2 1 0,-4-2 0 0,0 4 2 15,-3 2-1-15,-1-3 2 0,-1 7-1 0,-2-1-1 16,-1-2-1-16,-5 7 2 0,0-3 2 0,1 2-1 0,-6-5-4 16,3 4 8-16,3-7-6 0,-3 4 5 15,-4-1-5-15,4-7 0 0,-2 4 1 0,4-5 4 16,-4 2-3-16,7-3 3 0,-2-1-2 0,3 0 0 0,0-3-1 15,-1 1 0-15,2-3 0 0,8-2 3 0,-9 6-2 16,9-6 4-16,0 0-1 0,0 0 3 16,-18 3-4-16,18-3 0 0,0 0-1 0,0 0-1 0,0 0-5 15,-7-13 2-15,7 13-2 0,0 0 6 0,0 0-4 16,1-17-1-16,-1 17-2 0,0 0 2 0,24-10-5 16,-15 8 4-16,0-2-1 0,-9 4 0 0,26-4 0 15,-9 3 1-15,-2 1 0 0,3 0-1 0,-1 1 1 16,2-1 1-16,0 4-3 0,2-3 4 0,-1 4 0 15,1-3 1-15,2 2-2 0,-3 0 0 0,-1 0-3 16,-4-2 6-16,3 2-12 0,-3 1-13 0,0-1-16 16,-2-2-20-16,4 1-12 0,-4 0-17 0,-2 2-22 15,-1-5-30-15,2 2-30 0,3-2-65 0,-3 1-127 0,3-1-390 16,0 0 173-16</inkml:trace>
        </inkml:traceGroup>
        <inkml:traceGroup>
          <inkml:annotationXML>
            <emma:emma xmlns:emma="http://www.w3.org/2003/04/emma" version="1.0">
              <emma:interpretation id="{20DE0A40-40DA-4E5A-ACE2-5E176C338CC8}" emma:medium="tactile" emma:mode="ink">
                <msink:context xmlns:msink="http://schemas.microsoft.com/ink/2010/main" type="inkWord" rotatedBoundingBox="17976,3447 18732,3490 18704,3987 17947,3943"/>
              </emma:interpretation>
            </emma:emma>
          </inkml:annotationXML>
          <inkml:trace contextRef="#ctx0" brushRef="#br0" timeOffset="32837.04">16157 2345 94 0,'0'0'215'15,"0"0"-9"-15,1 19-9 0,-1-19-7 0,0 0 0 16,-7 24-7-16,5-9-3 0,-2 1-11 0,2-2-3 16,-2 3-6-16,1 1-3 0,-2 0-4 0,-1 3-12 15,5 0-11-15,-4-3-9 0,2 5-11 0,-1 0-7 16,1-8-6-16,-2 5-8 0,4-4-9 0,-4 2-11 15,4-1-4-15,-4-4-5 0,5 2-7 0,-1-3-5 0,-4 3-8 16,5-4-2-16,0-11-18 0,0 16-14 16,0-7-19-16,0-9-17 0,-1 15-24 0,1-15-15 15,0 13-23-15,0-13-10 0,0 0-19 0,6 11-12 0,-6-11-28 16,13 2-26-16,-13-2-67 0,21-4-132 0,-7-5-418 16,4 3 185-16</inkml:trace>
          <inkml:trace contextRef="#ctx0" brushRef="#br0" timeOffset="33293.69">16759 2469 1 0,'-3'-14'208'0,"3"14"-12"0,-13-9-7 0,13 9-17 0,-20-2-15 16,10-1-8-16,10 3-14 0,-27 4-11 0,11 0-8 15,-4-3-11-15,4 4-6 0,-2 0-5 16,-2 0-6-16,1 0-8 0,3 1-9 0,2-1-6 0,-2 2-6 15,-1 0-7-15,4 1-2 0,6 0-7 0,-4-2-4 16,2 1-6-16,5 2 0 0,1 0-7 0,-3-1 3 16,6-8-7-16,1 19 3 15,-1-19-6-15,9 16 0 0,0-9 1 0,0 2-2 0,5 1-3 0,0-2-6 16,0 0 4-16,4 1 1 0,-3-2-7 0,9 4 11 16,-2-3 1-16,-4 2 5 0,1-4 2 0,-2 4-2 15,0-2-2-15,-3-1-1 0,1 3-5 0,-3-1 0 16,0-1 0-16,-5-1-2 15,-1 1-1-15,-4 2 1 0,2-1 1 0,-4-9 3 0,0 16-3 0,0-16-4 0,-10 19 1 16,1-7-7-16,-3-1 4 0,-3-1 0 16,1-3 1-16,0 0 1 0,-4-1-3 0,0-2 1 15,1 3-1-15,1-5 2 0,1-1-4 0,0-1 1 0,-1 0-3 16,5 0 3-16,11 0-3 0,-22-7-1 0,19 2-6 16,3 5-2-16,-6-13-11 0,6 0-6 0,0 13-7 15,7-28-5-15,4 12-5 0,-1-4-7 0,8-2-14 16,-3 2-6-16,9-9-3 0,-5 8-8 0,2-1-1 15,8-5-4-15,-6 5-10 0,6-3-1 0,-5 6-4 16,4-5-10-16,-7 8-4 0,-3-4-30 0,-3 9-152 16,-2-2-315-16,0 4 140 0</inkml:trace>
        </inkml:traceGroup>
      </inkml:traceGroup>
    </inkml:traceGroup>
    <inkml:traceGroup>
      <inkml:annotationXML>
        <emma:emma xmlns:emma="http://www.w3.org/2003/04/emma" version="1.0">
          <emma:interpretation id="{B3B76CFA-5E43-4BA8-BC4D-9686467A869B}" emma:medium="tactile" emma:mode="ink">
            <msink:context xmlns:msink="http://schemas.microsoft.com/ink/2010/main" type="paragraph" rotatedBoundingBox="5402,4358 8838,4185 8889,5208 5454,538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50D500E-3552-4A8F-A49E-F43C0A627F0C}" emma:medium="tactile" emma:mode="ink">
              <msink:context xmlns:msink="http://schemas.microsoft.com/ink/2010/main" type="line" rotatedBoundingBox="5402,4358 8838,4185 8889,5208 5454,5381"/>
            </emma:interpretation>
          </emma:emma>
        </inkml:annotationXML>
        <inkml:traceGroup>
          <inkml:annotationXML>
            <emma:emma xmlns:emma="http://www.w3.org/2003/04/emma" version="1.0">
              <emma:interpretation id="{4F8EA724-C00A-46D9-A82B-511EC0E47AE3}" emma:medium="tactile" emma:mode="ink">
                <msink:context xmlns:msink="http://schemas.microsoft.com/ink/2010/main" type="inkWord" rotatedBoundingBox="5402,4358 7391,4258 7443,5281 5454,5381"/>
              </emma:interpretation>
            </emma:emma>
          </inkml:annotationXML>
          <inkml:trace contextRef="#ctx0" brushRef="#br0" timeOffset="42729.32">3900 3287 204 0,'0'-10'277'0,"0"10"-18"0,6-14-21 0,-6 14-23 16,3-11-25-16,-3 11-16 0,4-10-23 0,-4 10-19 15,6-8-20-15,-6 8-20 0,0 0-24 0,0 0-15 0,0 0-22 16,0 0-28-16,18 15-18 0,-12-8-22 16,-4 4-31-16,5-2-32 0,-2 4-32 0,-4 3-177 0,-1-5-333 15,6 2 149-15</inkml:trace>
          <inkml:trace contextRef="#ctx0" brushRef="#br0" timeOffset="42498.55">3927 3546 112 0,'0'0'208'0,"-3"-14"-22"0,3 14-11 0,0 0-13 16,0 0-24-16,0 0 4 0,0 0-9 0,-8-5-10 16,8 5-4-16,0 0-7 0,0 0-6 15,0 0-4-15,0 0-10 0,0 0-5 0,0 0-7 0,0 0-3 16,0 0-5-16,0 0-4 0,0 0-6 0,0 0-3 16,0 0-6-16,0 0-9 0,0 0-2 0,0 0-3 15,0 0-6-15,0 0-5 0,0 0-2 0,0 0-6 16,0 0-2-16,0 0-1 0,0 0-7 0,0 0 4 15,0 0-5-15,0 0 0 0,0 0 0 0,0 0 3 16,0 0-3-16,3 36-2 0,-3-26 2 0,0-10 1 16,0 21-3-16,0-7 2 0,0 1 2 0,-3-2-1 15,3 4 4-15,-3 1 2 0,3-4-8 0,0 5 4 16,0-3 1-16,0 8 4 0,0-6-4 0,0-1-1 0,0 3-2 16,3-4 3-16,0 1-4 0,-3 1 1 15,0 5-3-15,5-8 3 0,-4 8-2 0,1-9-1 16,4 6-1-16,-6-8 1 0,4 2-3 0,-2 1 1 0,-1 1-2 15,-1-5 1-15,5 2-2 0,-4-2 4 0,-1-4-3 16,3 4 3-16,0 2-3 0,-3-13 4 0,0 17-3 16,0-17 6-16,0 16 4 0,-3-7 3 0,3-9 4 15,-6 13 1-15,2-5 5 0,4-8-7 0,-14 14 3 16,8-9 2-16,-3-1-1 0,2 4 1 0,-4-5-6 16,2 2 2-16,9-5-2 0,-19 7 2 0,13-3-3 15,-7 0 1-15,13-4-5 0,-20 3-2 0,5-3-1 16,3 0 2-16,12 0-6 0,-22-1 5 0,10-1-3 15,-4-2 3-15,16 4-3 0,-24-4 1 0,12 1-4 16,-6-2 0-16,5-1 0 0,2-3-2 0,-2 4 1 16,2-3 0-16,2 1-4 0,0-4 3 0,0 2-4 15,1 2 4-15,2-4-4 0,0 1 0 0,0 3-2 0,0-3-5 16,3-4-1-16,3 14-15 0,-5-18-13 16,1 4-15-16,2 3-19 0,2 11-12 0,0-21-27 15,2 11-25-15,2 0-20 0,-4-6-38 0,5 4-63 0,-4-2-159 16,5 3-448-16,-1-6 199 0</inkml:trace>
          <inkml:trace contextRef="#ctx0" brushRef="#br0" timeOffset="43035.35">4276 3758 137 0,'0'0'234'0,"0"11"-16"0,0-11-14 16,0 0-11-16,0 0-11 0,0 0-7 0,0 0-5 16,16 1-12-16,-16-1-5 0,0 0-9 0,16 2-13 15,-10-1-11-15,-6-1-5 0,17 2-5 0,-7-2-7 0,-10 0-7 16,20 0-8-16,-11 0 2 0,4 2-13 0,-3 0-4 16,-10-2-9-16,21 0-3 0,-9 0-8 0,-3 2-4 15,-9-2-7-15,20 4-7 0,-11-3 3 0,-9-1-15 16,17 2-21-16,-17-2-18 0,12 1-25 0,-12-1-22 15,9 8-14-15,-9-8-25 0,5 6-31 0,-5-6-35 16,0 0-28-16,0 0-228 0,-11 18-459 0,11-18 203 16</inkml:trace>
          <inkml:trace contextRef="#ctx0" brushRef="#br0" timeOffset="43216.34">4289 3996 33 0,'0'0'233'0,"16"1"-12"0,-7-1-10 0,-9 0-15 16,27-1-11-16,-10-4-18 0,1 5-17 0,-1 0-12 16,0-3-13-16,-1 3-15 0,2-2-11 0,-4 2-25 15,2-1-20-15,-3-2-36 0,-13 3-28 0,21 0-33 16,-10 0-39-16,-11 0-32 0,16-1-181 0,-16 1-318 16,14-4 141-16</inkml:trace>
          <inkml:trace contextRef="#ctx0" brushRef="#br0" timeOffset="43761.39">4878 3654 2 0,'0'0'213'15,"2"-14"-15"-15,-2 14-18 0,6-7-14 16,-6 7-10-16,3-11-13 0,-3 11-12 0,6-10-11 16,-6 10-10-16,4-8-10 0,-4 8-6 0,9-10-7 0,-9 10-5 15,9-5-1-15,-9 5-9 0,10-6-6 0,-10 6 2 16,8-5-6-16,-8 5-3 0,12-4-4 0,-12 4-6 16,13-2-2-16,-13 2-6 0,0 0-6 0,20 1-6 15,-20-1 0-15,13 7-2 0,-4-4-4 0,-9-3 1 16,6 15-3-16,1-9-6 0,-4 5 0 0,0-1 0 15,0 4 3-15,-3-3-3 0,0 4-1 0,0 1-1 16,-3-1-2-16,0 1 1 0,0 3 1 0,-4-4-2 16,1 4 2-16,0-3 1 0,-4 2-5 0,4-3 6 15,-5 2-4-15,-1-3 3 0,2 0-3 0,4-1 1 16,-8-2-1-16,5 4 1 0,-1-5-2 0,1 0 2 16,-1-4-4-16,2 4-2 0,2-4 2 0,0 1 4 15,6-7-4-15,-13 10 3 0,7-3-2 0,6-7 5 16,-12 3 1-16,12-3 3 0,-5 9 4 0,5-9 2 0,0 0 8 15,-9 5 1-15,9-5-2 0,0 0 5 0,0 0 3 16,0 0-6-16,0 0-4 0,0 0 0 0,0 0-4 16,0 0 2-16,0 0-1 0,0 0-5 0,0 0-2 15,42-14 1-15,-28 11-3 0,1-1 5 0,1-1-16 16,-3 3 8-16,4-1-2 0,-4 3-5 0,4 0 1 16,-2 0 3-16,1-3-7 0,-3 3-19 0,-13 0-24 15,23-1-19-15,-11 2-32 0,-2 2-30 0,1-3-14 16,-1 3-20-16,2-2-23 0,-12-1-34 0,19 1-210 15,-19-1-456-15,17 0 202 0</inkml:trace>
          <inkml:trace contextRef="#ctx0" brushRef="#br0" timeOffset="43950.25">5554 3862 186 0,'0'0'287'0,"6"11"-7"0,-6-11-12 15,-3 14-11-15,3-14-26 0,-11 18-18 0,2-5-26 16,3 3-12-16,2 0-21 0,-8 5-16 0,-4-1-11 0,5 1-12 16,-2-2-21-16,1 1-35 0,-8 1-46 0,1-1-41 15,3 2-51-15,-1-2-40 0,4-8-42 0,-2 5-239 16,1-4-433-16,4-1 192 0</inkml:trace>
        </inkml:traceGroup>
        <inkml:traceGroup>
          <inkml:annotationXML>
            <emma:emma xmlns:emma="http://www.w3.org/2003/04/emma" version="1.0">
              <emma:interpretation id="{A1F6AF2F-601A-4CDC-9A50-99E6B3C0E3FA}" emma:medium="tactile" emma:mode="ink">
                <msink:context xmlns:msink="http://schemas.microsoft.com/ink/2010/main" type="inkWord" rotatedBoundingBox="7836,4593 8856,4542 8879,5010 7860,5061"/>
              </emma:interpretation>
            </emma:emma>
          </inkml:annotationXML>
          <inkml:trace contextRef="#ctx0" brushRef="#br0" timeOffset="48839.71">6004 3619 123 0,'0'0'211'0,"0"0"-13"16,0 0-8-16,0 0-14 0,0 0-8 0,0 0-6 15,0 0-5-15,0 0-11 0,0 0-8 0,0 0-4 16,0 0-11-16,0 0-10 0,0 0-3 0,0 0-8 16,0 0-10-16,9-36-6 0,-9 36-7 0,3-9-6 15,-3 9-7-15,3-11-8 0,-3 11-5 0,8-11-7 16,-2 6-5-16,-6 5-4 0,13-11-2 0,-7 5-4 16,4 1-6-16,-1 0 0 0,2-1-7 0,1-3 1 15,-5 3-2-15,5 3-3 0,1 0 0 0,-2-1-3 16,-11 4-1-16,19-5-1 0,-10 0-2 0,-9 5-2 15,17 0-2-15,-17 0 2 0,19 0-5 0,-13 5 3 0,-6-5-5 16,16 5 4-16,-8 0-2 0,-2 0 0 0,-6-5-2 16,7 16 2-16,-4-10 0 0,3 4-3 15,-6-10 0-15,0 21 6 0,0-6-6 0,0-1 2 0,-3 3-1 16,0 0 2-16,-1 1 1 0,-5-1-1 0,-2 4-1 16,2 0 1-16,-4-1-2 0,0 1 2 0,-2-3 0 15,1 3-1-15,1-3 0 0,-7 2-1 0,7-9 1 16,-5 9 0-16,5-9 0 0,-1 4 1 0,2-6-2 15,5 2 3-15,-4-4-3 0,3 0 0 0,5-3 0 16,3-4 1-16,-14 10-2 0,14-10 6 0,-9 7-2 16,9-7-1-16,-4 7 1 0,4-7 1 0,-9 5-3 15,9-5 8-15,0 0-8 0,0 0 5 0,0 0-1 16,0 0 1-16,0 0-7 0,0 0 6 0,0 0 1 0,0 0-2 16,0 0-1-16,25 1 3 0,-25-1-3 15,22-6 8-15,-5 6-4 0,-1-5 6 0,1 3-1 16,2-1 1-16,0 2-4 0,1-2 4 0,-4 0-3 0,7 3 1 15,-7-1 0-15,3 1 0 0,1 0-2 0,2 0 1 16,-2 0-4-16,-4 1 4 0,-3 2-2 0,1-3-3 16,-2 0-9-16,-2 3-15 0,1-2-18 0,-11-1-12 15,15 5-21-15,-5-4-27 0,-10-1-17 0,12 8-21 16,-12-8-23-16,7 3-17 0,-7-3-57 0,0 0-126 16,0 0-390-16,0 0 172 0</inkml:trace>
          <inkml:trace contextRef="#ctx0" brushRef="#br0" timeOffset="49194.74">6629 3744 36 0,'0'0'242'0,"0"0"-22"16,0 0-19-16,0 0-25 0,0 0-16 0,0 0-13 15,0 0-14-15,0 0-3 0,0 0-3 0,0 0-10 16,-3 35-9-16,3-26-11 0,0 2-4 0,0-11-11 15,6 18-5-15,-3-7-4 0,2-1-2 0,-5-3-2 16,5 0-7-16,1 2-1 0,0 0-4 0,2-3 0 16,4-1 0-16,1 1-5 0,-5-2-2 0,8-2-5 15,2 3-2-15,-2-5-1 0,5-4-7 0,-1 4-3 16,2-2 2-16,3-7 0 0,-2 6-2 0,1-7 3 16,-9 2 5-16,8-4-2 0,-6 3 3 0,-5-4-7 15,1 0 7-15,1 1-6 0,-3-5-8 0,-6 1 3 16,-2 0-5-16,3-3-3 0,-6-4-2 0,-6 6-4 0,1 0-1 15,-3 3-13-15,-6-4 2 0,-2 5-13 16,-1-1-7-16,-1 4-13 0,2 4-9 0,-11 1-18 16,-1 0-14-16,7 5-20 0,-1 0-22 0,-10 5-19 0,2-2-29 15,5 0-27-15,-2 4-244 0,2 4-464 0,0-2 205 16</inkml:trace>
        </inkml:traceGroup>
      </inkml:traceGroup>
    </inkml:traceGroup>
    <inkml:traceGroup>
      <inkml:annotationXML>
        <emma:emma xmlns:emma="http://www.w3.org/2003/04/emma" version="1.0">
          <emma:interpretation id="{E1775FD4-EAB0-42C8-9A90-7EDBCBCE97E1}" emma:medium="tactile" emma:mode="ink">
            <msink:context xmlns:msink="http://schemas.microsoft.com/ink/2010/main" type="paragraph" rotatedBoundingBox="5183,5846 9066,5687 9102,6566 5219,672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3CF6FD9-6D9F-45FB-87B1-D3F0625782F6}" emma:medium="tactile" emma:mode="ink">
              <msink:context xmlns:msink="http://schemas.microsoft.com/ink/2010/main" type="line" rotatedBoundingBox="5183,5846 9066,5687 9102,6566 5219,6725"/>
            </emma:interpretation>
          </emma:emma>
        </inkml:annotationXML>
        <inkml:traceGroup>
          <inkml:annotationXML>
            <emma:emma xmlns:emma="http://www.w3.org/2003/04/emma" version="1.0">
              <emma:interpretation id="{E85887EA-0421-4AF3-8433-7B47B0D4320C}" emma:medium="tactile" emma:mode="ink">
                <msink:context xmlns:msink="http://schemas.microsoft.com/ink/2010/main" type="inkWord" rotatedBoundingBox="5183,5846 9066,5687 9102,6566 5219,6725"/>
              </emma:interpretation>
            </emma:emma>
          </inkml:annotationXML>
          <inkml:trace contextRef="#ctx0" brushRef="#br0" timeOffset="50669.64">3758 4846 22 0,'0'0'244'0,"0"0"-4"0,0 0-15 0,0 0-10 15,0 0-15-15,0 0-17 0,0 0-18 0,0 0-14 16,0 0-14-16,0 0-13 0,0 0-9 0,0 0-15 16,0 0-8-16,0 0-12 0,0 0-11 15,0 0-2-15,0 0-5 0,0 0-9 0,0 0 2 0,-5 27-3 16,5-27 1-16,3 15-1 0,-1-1-1 0,-1-1-6 16,1 2 2-16,-2-1-1 0,6 1-1 0,-3 3-3 15,-1-2-1-15,-1 7-5 0,-1-5 2 0,3 5-3 0,-1-4-1 16,-1 1-2-16,1 3-6 0,-4 1 1 15,2-1 3-15,0-1-6 0,0 1-1 0,2-1-1 16,-4-4 2-16,2 6-5 0,-6 1-1 0,5-8-1 0,-1 8 0 16,-1-9 0-16,3 2-8 0,-3-4 2 0,-2 1 3 15,2 2-3-15,0-3 0 0,0 4 2 0,0-3-4 16,0-2 1-16,2-4-4 0,1-9 1 0,0 18 1 16,0-18-4-16,-5 17 0 0,5-17 2 0,-1 11-3 15,1-11 3-15,-5 7 0 0,5-7 4 0,0 0-2 16,-1 10-1-16,1-10 5 0,0 0 11 0,0 0-13 15,0 0 0-15,-14 0 0 0,14 0 1 0,-16-1-3 16,16 1-2-16,-18-7 1 0,1 1-2 0,4-3-1 16,-4 1-2-16,-1-2 7 0,-3-3-4 0,3 4 0 15,-3-5-2-15,2-3 0 0,-1-1 3 0,-1 1 6 0,2-1-7 16,4 1-6-16,-2-3 3 0,1 2 1 0,2 3-5 16,2-8 3-16,-1 2-5 0,1 3 6 0,4 1-1 15,1 1 6-15,-1 0-6 0,4 3 1 16,-2-3-1-16,3 4-5 0,-2-2-1 0,5 4-7 15,0 10-16-15,-3-18-13 0,0 7-22 0,3 11-24 0,0-13-26 16,0 13-44-16,-3-14-27 0,3 14-49 0,3-15-254 16,-3 15-526-16,9-13 233 0</inkml:trace>
          <inkml:trace contextRef="#ctx0" brushRef="#br0" timeOffset="50885.28">3880 4762 182 0,'6'-6'319'0,"-6"6"-15"0,8-14-28 15,-2 9-28-15,-6 5-23 0,4-11-22 0,-4 11-29 16,9-7-24-16,-9 7-24 0,0 0-25 16,12-2-25-16,-12 2-26 0,0 0-21 0,18 13-25 0,-9-6-34 15,-2 2-27-15,2 2-32 0,-1 2-20 16,-1 0-34-16,4 4-198 0,-7-3-367 0,5 1 163 15</inkml:trace>
          <inkml:trace contextRef="#ctx0" brushRef="#br0" timeOffset="51108.28">4118 5111 262 0,'0'0'256'15,"6"8"-10"-15,-6-8-5 0,0 0-14 0,4 6-12 16,-4-6-12-16,16 0-8 0,-4 0-15 0,3-2-10 15,2 2-11-15,-2 0-10 0,2-1-11 0,1-2-12 16,2 3-13-16,-1 0-15 0,1-4-2 0,5 4-15 0,-9-1-9 16,1 1-5-16,2 0-8 0,-4 0-10 15,1-2-11-15,-5 4-15 0,1-2-18 0,-12 0-17 16,16 1-23-16,-5 3-16 0,-11-4-23 0,9 6-15 0,-9-6-21 16,3 9-29-16,-3-9-35 0,0 0-30 0,0 0-226 15,-20 17-467-15,14-14 207 0</inkml:trace>
          <inkml:trace contextRef="#ctx0" brushRef="#br0" timeOffset="51307.9">4159 5264 188 0,'0'0'243'0,"29"7"-7"0,-19-7-19 0,4 0-17 16,5 0-17-16,-6 0-15 0,5-3-18 0,2 3-15 15,-1 0-11-15,-3 3-17 0,4-3-13 0,-2 0-27 16,-3 0-29-16,3 2-29 0,-4-2-32 0,-3 0-35 0,-11 0-33 16,21 4-24-16,-11-3-35 0,-10-1-137 15,17-1-312-15,-4-3 139 0</inkml:trace>
          <inkml:trace contextRef="#ctx0" brushRef="#br0" timeOffset="51909.67">4927 4929 28 0,'0'0'222'15,"0"-12"-14"-15,0 12-14 0,0 0-16 0,3-10-14 16,-3 10-15-16,11-7-11 0,-11 7-13 0,10-9-11 0,-1 5-4 16,-9 4-5-16,20-1-7 0,-13-4-8 15,-7 5-7-15,19-1-5 0,-7-3-3 0,-12 4-10 16,20 0-6-16,-20 0-3 0,16 4-6 0,-5 2-6 0,-2-2-2 16,-3 2-6-16,1-1-5 0,-7-5 0 0,12 13-1 15,-11-5-4-15,2-1 2 16,0 2-2-16,0 2 0 0,-3-11 0 0,-6 20 1 0,2-9-5 0,-8 0 0 15,5 3-1-15,-7-4-2 0,5 1-3 0,-4-1 0 16,4 1 0-16,-2-4-1 0,-1 1 0 0,5-2-4 16,-2 1-1-16,0-1-2 0,9-6 0 0,-12 7-3 15,12-7 0-15,-6 8-3 0,6-8 2 0,-3 7 0 16,3-7 1-16,0 0-1 0,0 0-1 0,0 0-2 16,0 0 2-16,17 10 1 0,-17-10-2 0,13 0 2 0,-13 0 2 15,22 3-3-15,-13-3 2 0,-9 0-2 0,20 0 2 16,-7 0-7-16,-2 0 3 0,-11 0 6 15,25-3 0-15,-18 6 3 0,-7-3 7 0,0 0-6 0,21-3 3 16,-21 3 2-16,14 3 1 0,-14-3-2 0,13 1 0 16,-13-1-2-16,14 6 5 0,-14-6-1 0,5 5-1 15,-5-5 5-15,3 8 3 0,-3-8 1 0,5 12 0 16,-5-12 3-16,1 11-2 0,-1-11 6 0,-6 15-3 16,3-6-4-16,-2-2-1 0,-3 1 3 0,2-1-6 15,-6 4 0-15,5 0-2 0,-5-2-8 0,-2 1-15 16,1-3-19-16,1 3-22 0,-1-5-22 0,2 5-26 15,1-4-24-15,1 5-20 0,-2-7-24 0,5 1-32 16,6-5-40-16,-13 8-185 0,13-8-452 0,-6 3 199 16</inkml:trace>
          <inkml:trace contextRef="#ctx0" brushRef="#br0" timeOffset="52121.27">5436 5246 222 0,'0'0'276'0,"0"0"-14"0,0 0-24 16,-3 20-7-16,3-20-12 0,-13 20-17 0,10-8-20 15,-3 0-15-15,-8 4-18 0,8-2-14 0,-7 7-15 16,1-8-8-16,-2 7-13 0,1 0-15 0,-3 0-24 16,-1 0-31-16,2-3-28 0,2-2-35 0,-1-5-26 15,6 5-31-15,-3-2-35 0,5-9-45 0,-1 5-214 16,1-2-416-16,6-7 185 0</inkml:trace>
          <inkml:trace contextRef="#ctx0" brushRef="#br0" timeOffset="52778.11">6013 4984 119 0,'0'0'220'0,"0"0"-13"0,-6-15-12 0,6 15-13 16,0 0-16-16,0 0-9 0,14-16-13 0,-14 16-6 15,12-10-10-15,-5 3-5 0,-7 7-10 0,12-9-6 16,-5 4-7-16,-7 5-7 0,15-8-7 0,-1 6-3 16,-8-3-6-16,4 2-7 0,-10 3-8 0,22-2-4 15,-14 1-8-15,-8 1-4 0,19 1-5 0,-19-1-2 16,20 5-5-16,-11-5-3 0,1 6-3 0,-4-1-6 0,3 2 2 15,-2 0-4-15,2 3 0 0,-1 1 0 0,-2 0-5 16,-3-1 5-16,0 2-2 0,-3 3-3 0,-3-1 2 16,3-3-3-16,-6 3 0 0,-2 0 3 0,-1-1-3 15,-4 1-5-15,-3 3 0 0,1-5 5 0,-2-1-4 16,-2 0-1-16,3 0 0 0,-4-2 0 0,-2 1 1 16,5-2-4-16,1 2 0 0,0-4-2 0,2 1-1 15,-1-2 0-15,5 1 1 0,-1-4-3 0,11-2 2 16,-15 5 2-16,15-5-5 0,-10 5 4 0,10-5-1 15,-10 2-1-15,10-2 1 0,0 0 2 0,-9 7-2 16,9-7 0-16,0 0-1 0,0 0 6 0,0 0 1 16,0 0 7-16,32 2-1 0,-20-2 8 0,5-2 0 0,2 4 0 15,-2 0 2-15,2-2-1 0,0 2 3 0,1-2-1 16,4 0-2-16,-5 0 1 0,9-2-4 0,-5 4-2 16,0-4-2-16,-3 5-4 0,-1 0-2 0,-2-2 3 15,1 0-3-15,-5 2-8 0,6-3-24 0,-8 2-19 16,-11-2-24-16,16 0-22 0,-4 4-33 0,-12-4-23 15,17 1-21-15,-17-1-30 0,13 0-43 0,-13 0-198 16,16-5-469-16,-7 0 208 0</inkml:trace>
          <inkml:trace contextRef="#ctx0" brushRef="#br0" timeOffset="53107.3">6742 5050 123 0,'0'0'319'0,"0"0"-24"15,0 0-26-15,0 0-26 0,0 0-25 16,0 0-24-16,0 0-20 0,0 0-17 0,0 0-14 16,0 0-12-16,0 0-7 0,0 29-17 0,0-29-9 0,3 14-5 15,0-8-7-15,-3-6-3 0,5 18-10 0,1-12 1 16,0 3-6-16,1 0-8 0,2-5 0 0,2 3-6 16,4 0-3-16,1-1-9 0,3-4 1 0,-2 0-2 15,10-1-7-15,1-1-7 0,-1 0 7 0,4-1-11 16,-4-5-2-16,1 2 3 0,-1-4-4 0,1-2-1 15,-2 1-6-15,-2 0 5 0,-2-4-4 0,-3-3 1 16,-5 3-1-16,-2-1-1 0,-5-3-2 0,-1-1-1 16,-3-2-4-16,-3 5-1 0,-6 2 1 0,0-2-6 15,-7-1-11-15,-7 1-3 0,-2-1-7 0,-2 7-9 16,-4 0-12-16,1 5-13 0,-4 1-22 0,-2 6-27 16,5-3-24-16,-13 2-31 0,3 8-28 0,9-8-44 15,2 6-218-15,-1-3-486 0,12 0 215 0</inkml:trace>
        </inkml:traceGroup>
      </inkml:traceGroup>
    </inkml:traceGroup>
    <inkml:traceGroup>
      <inkml:annotationXML>
        <emma:emma xmlns:emma="http://www.w3.org/2003/04/emma" version="1.0">
          <emma:interpretation id="{21A25598-4CEB-441E-9263-FADC7510AAD8}" emma:medium="tactile" emma:mode="ink">
            <msink:context xmlns:msink="http://schemas.microsoft.com/ink/2010/main" type="paragraph" rotatedBoundingBox="5318,6984 9080,6914 9099,7958 5337,802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78654CD-1AC8-4428-A958-9BF6D2F97F3B}" emma:medium="tactile" emma:mode="ink">
              <msink:context xmlns:msink="http://schemas.microsoft.com/ink/2010/main" type="line" rotatedBoundingBox="5318,6984 9080,6914 9099,7958 5337,8028"/>
            </emma:interpretation>
          </emma:emma>
        </inkml:annotationXML>
        <inkml:traceGroup>
          <inkml:annotationXML>
            <emma:emma xmlns:emma="http://www.w3.org/2003/04/emma" version="1.0">
              <emma:interpretation id="{45382113-B2B9-4C74-B418-D6023F62BA29}" emma:medium="tactile" emma:mode="ink">
                <msink:context xmlns:msink="http://schemas.microsoft.com/ink/2010/main" type="inkWord" rotatedBoundingBox="5318,6984 7280,6947 7300,7991 5337,8028"/>
              </emma:interpretation>
            </emma:emma>
          </inkml:annotationXML>
          <inkml:trace contextRef="#ctx0" brushRef="#br0" timeOffset="54215.18">3711 6146 225 0,'0'0'230'0,"0"0"-15"0,0 0-8 16,0 0-12-16,0 0-7 0,4-6-12 0,-4 6-9 16,0 0-14-16,0 0-12 0,0 0-17 0,0 0-12 15,0 0-14-15,0 0-7 0,0 0-9 0,0 0-6 16,0 0-5-16,0 0 2 0,12 22-1 0,-9-13-8 0,-1 0 0 15,2 4-2-15,2 1 0 0,-1 0 1 16,-1-1-13-16,2 3 11 0,-3 2-2 0,3 4 0 0,-1 0-3 16,-1 2-5-16,-2-3 0 0,-2 0-3 0,1 3-1 15,-1-5-4-15,0 7-1 0,-3-4-4 0,3 2-6 16,0 0 5-16,-3-2-1 0,0 3-4 16,0-6 0-16,3 3 0 0,-3 1-3 0,-1-6-8 0,2-2 3 15,1 1-4-15,-2 4-2 0,1-6-2 0,1 3 3 16,-2-4-1-16,3 3-2 0,0-3 0 0,-3 0-4 15,3 0-1-15,-2-2 6 0,2-11-13 0,-3 20 3 16,3-9 0-16,0-11 3 0,-1 16-1 0,-1-6 1 16,2-10-2-16,-4 15-1 0,4-15-1 0,-2 12-1 15,2-12 6-15,0 9 9 0,0-9-11 0,-6 9 6 16,6-9 16-16,0 0-4 0,0 0-1 0,0 0 9 16,-7 11-4-16,7-11-9 0,0 0 2 0,-14 0 18 0,14 0-28 15,0 0 12-15,-19-4-9 0,19 4 2 0,-18-6 1 16,5-1 5-16,-1 3 6 0,2-1-15 0,-1-2-1 15,0 2-5-15,-1-6 3 0,-1 3 4 0,5-2-10 16,-5 0 17-16,4-4-13 0,-2 3-5 0,3-1-6 16,1-4-3-16,-2 2-23 0,2-6-10 0,3 5-19 15,-1-8-14-15,4 7-16 0,0-7-30 0,3-1-30 16,0-1-39-16,3 1-41 0,6-2-43 0,-2-1-312 16,4-7-629-16,-1 9 278 0</inkml:trace>
          <inkml:trace contextRef="#ctx0" brushRef="#br0" timeOffset="54864.68">4163 6483 124 0,'19'4'248'0,"-19"-4"-4"0,23 0-13 16,-9-1-14-16,3-1-19 0,2 2-14 0,1-1-20 15,7 0-15-15,-2-6-16 0,-9 5-11 16,10-2-15-16,-7 3-18 0,0-2-30 0,-2 1-27 0,-1-1-33 16,-2 1-29-16,1-1-27 0,-4 1-32 0,-2 0-24 15,2-2-34-15,-2-1-164 0,0 0-337 0,-9 5 150 16</inkml:trace>
          <inkml:trace contextRef="#ctx0" brushRef="#br0" timeOffset="54441.68">3796 5938 221 0,'0'0'316'0,"3"-17"-28"15,3 11-19-15,-6 6-26 0,1-15-22 0,4 8-26 16,-5 7-17-16,7-11-23 0,-7 11-17 0,8-6-16 15,-8 6-22-15,0 0-26 0,12-4-22 0,-12 4-19 16,0 0-17-16,13 9-20 0,-13-9-25 0,11 16-29 16,-4-6-19-16,-4 4-22 0,4-4-31 0,2 5-27 15,-4-2-188-15,1 0-373 0,4-1 165 0</inkml:trace>
          <inkml:trace contextRef="#ctx0" brushRef="#br0" timeOffset="54685.53">4163 6245 114 0,'0'0'264'0,"6"7"-6"0,-6-7-8 0,0 0-10 15,9 4-16-15,-9-4-12 0,13 3-11 0,-13-3-15 16,17 1-7-16,-6 2-8 0,0 0-5 0,1-3-10 16,-2 2-3-16,7-2-20 0,2 0-9 0,-5 0-9 15,3 2-11-15,-2-2-12 0,0 1-11 16,2 1-2-16,-4-2-12 0,-2 3-7 0,0-3-3 0,-11 0-9 15,20 0-9-15,-11 1-23 0,-9-1-24 0,18 4-19 16,-18-4-20-16,9 6-28 0,-9-6-29 0,6 7-31 16,-6-7-31-16,0 0-37 0,0 0-59 0,-20 20-199 15,10-15-498-15,-2 1 220 0</inkml:trace>
          <inkml:trace contextRef="#ctx0" brushRef="#br0" timeOffset="55206.32">4819 6141 182 0,'0'0'258'15,"0"-10"-16"-15,0 10-23 0,0 0-23 0,0 0-21 16,0 0-23-16,0 0-11 0,0 0-11 0,0 0-2 0,0 0-3 16,0 0-1-16,0 0-5 0,-15 34-5 15,11-23-7-15,-2 0-5 0,-3 2-4 0,1 1-5 16,-1-2-3-16,2 3-7 0,1-4-5 0,-2 3-10 16,2 1-3-16,1-2-2 0,0-1 3 0,1-3-10 0,2 5-4 15,2-4-4-15,0 5-4 0,2-5-2 0,-2-10-1 16,4 21 0-16,3-14-1 0,-4 0-6 15,3 3 0-15,5-6-3 0,-2 3-7 0,4 0-1 0,1 0 2 16,-1-3-5-16,1 2-9 0,0-5-12 0,-3 3-20 16,-1 0-29-16,5-4-22 0,-1 2-25 0,-5-2-28 15,4 3-25-15,-13-3-25 0,19-9-21 0,-5 4-41 16,-5-1-207-16,-2 1-480 0,7-3 213 0</inkml:trace>
          <inkml:trace contextRef="#ctx0" brushRef="#br0" timeOffset="55426.66">5059 6343 28 0,'0'0'228'0,"0"0"-10"0,0 0-5 15,0 0-15-15,0 0-4 0,0 0-9 0,-9 36-5 0,9-36-3 16,-1 20-4-16,1-9-11 0,0 2-7 16,0 1-3-16,-3-2-11 0,3 6-6 0,0-1-9 15,0-2-12-15,0 1-13 0,-2 0-8 0,2 1-11 0,0-1-8 16,0-3-9-16,0 4 1 0,-1-3-10 0,2-1-22 15,-1-13-20-15,-1 16-25 0,1-6-31 0,0-10-35 16,0 17-26-16,0-17-31 0,0 14-14 0,0-14-35 16,7 3-26-16,-7-3-201 0,0 0-444 0,20 0 197 15</inkml:trace>
          <inkml:trace contextRef="#ctx0" brushRef="#br0" timeOffset="55649.46">5410 6449 229 0,'6'11'268'0,"-6"-11"-5"16,3 9-13-16,-3-9-10 0,0 18-19 0,0-8-3 15,0 0-16-15,4 1-13 0,-4 2-19 0,3 2-13 16,-3-1-19-16,-3-1-11 0,6 0-15 0,-3-2-5 16,-3 2-11-16,6 2-9 0,-3-15-12 0,-3 18-20 15,-1-9-11-15,4 0-22 0,0-9-31 0,-6 15-29 16,-5-5-40-16,8-4-41 0,-3 3-35 15,6-9-44-15,-12 5-248 0,12-5-483 0,-13 1 213 0</inkml:trace>
        </inkml:traceGroup>
        <inkml:traceGroup>
          <inkml:annotationXML>
            <emma:emma xmlns:emma="http://www.w3.org/2003/04/emma" version="1.0">
              <emma:interpretation id="{2EAB3F51-9AB7-43E7-ABCE-E08F8CE541EA}" emma:medium="tactile" emma:mode="ink">
                <msink:context xmlns:msink="http://schemas.microsoft.com/ink/2010/main" type="inkWord" rotatedBoundingBox="7818,7353 9087,7329 9094,7669 7825,7693"/>
              </emma:interpretation>
            </emma:emma>
          </inkml:annotationXML>
          <inkml:trace contextRef="#ctx0" brushRef="#br0" timeOffset="56213.7">6054 6292 159 0,'7'-4'188'0,"-7"4"-4"16,0 0-7-16,12-7-21 0,-12 7-3 0,14-5-9 15,-14 5-10-15,13-5-7 0,-4 0-8 0,2 2-5 16,-3-1-6-16,3 1-10 0,-2 0-14 0,-9 3 2 16,19-3-3-16,-5-1-5 0,-14 4-4 0,19-2-6 15,-12 2-6-15,-7 0-3 0,20 1-5 0,-20-1-6 16,16 1-4-16,-7 2-4 0,-9-3-2 0,11 8 0 0,-2-2 1 16,-6 1 1-16,0 0 2 0,-3-7-1 15,3 20 7-15,1-11 1 0,-4-9-1 0,-4 24-3 16,1-11 0-16,-3 5-3 0,-5-4 0 0,-1 0-5 0,-4 6-3 15,-4-4-4-15,4 4-2 0,-6-2-2 16,-1-2-1-16,2-2-5 0,2 0-1 0,-3 0-4 0,7-5-1 16,-6 2 0-16,4 1 0 0,3-5-7 0,-3 0 6 15,10-3-4-15,-2 2-1 0,0-4-3 0,9-2 6 16,-14 5-2-16,14-5-3 0,-10 4 4 0,10-4-2 16,0 0-3-16,0 0 0 0,0 0-7 0,0 0 0 15,0 0-1-15,36-7 0 0,-17 3 4 0,-5-2-2 16,5 1-3-16,3 2 4 0,-2-4-3 0,5 3 0 15,-6-2 1-15,-2 1 1 0,2 5 2 0,1-2-2 0,-1-2 0 16,0 0 2-16,-1 2-3 0,-3 1-1 16,5 1-3-16,-7 0-6 0,-13 0-18 0,25 2-14 0,-14-2-27 15,-2 5-21-15,-9-5-22 0,19 4-29 0,-11-4-25 16,-8 0-26-16,13 2-47 0,-13-2-164 16,18 0-438-16,-18 0 193 0</inkml:trace>
          <inkml:trace contextRef="#ctx0" brushRef="#br0" timeOffset="56551.39">6826 6369 90 0,'-10'-5'309'0,"10"5"-21"0,0 0-23 0,-16 3-22 15,16-3-22-15,-14 11-19 0,8-4-18 0,-3-1-15 16,6 2-14-16,-7 2-12 0,7-3-13 0,0 4-9 0,3-11-17 15,-2 17-3-15,-1-6-14 0,3-11-5 16,5 18-8-16,-2-8-1 0,3-4-6 0,4 2-5 16,2-1-5-16,2 0-7 0,5 0-4 0,0-3 0 0,4-1-4 15,7 0-5-15,-1-6-8 0,0 2 6 0,1-2-10 16,1-3-1-16,-4 1-2 0,1-6-2 0,2 3-2 16,-5-4-2-16,-2-2 4 0,0-2-4 0,-5 0-4 15,-4 3-1-15,-1-1-5 0,-4-7 7 0,-4 5-9 16,-5 3-3-16,0 0-8 0,-5 2-12 0,-4-2-7 15,-7 6-8-15,-1 0-19 0,-5-1-18 0,-6 5-22 16,-2 1-26-16,-9 2-26 0,6 3-27 16,-3 1-25-16,-2 2-59 0,-7 1-166 0,15 0-456 0,2 3 202 15</inkml:trace>
        </inkml:traceGroup>
      </inkml:traceGroup>
    </inkml:traceGroup>
    <inkml:traceGroup>
      <inkml:annotationXML>
        <emma:emma xmlns:emma="http://www.w3.org/2003/04/emma" version="1.0">
          <emma:interpretation id="{ABA18896-EAD2-49C9-B015-7450C04E87A5}" emma:medium="tactile" emma:mode="ink">
            <msink:context xmlns:msink="http://schemas.microsoft.com/ink/2010/main" type="paragraph" rotatedBoundingBox="5047,8439 9303,8295 9336,9256 5080,940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D87B02E-9291-4D18-8C93-65470383855D}" emma:medium="tactile" emma:mode="ink">
              <msink:context xmlns:msink="http://schemas.microsoft.com/ink/2010/main" type="line" rotatedBoundingBox="5047,8439 9303,8295 9336,9256 5080,9401"/>
            </emma:interpretation>
          </emma:emma>
        </inkml:annotationXML>
        <inkml:traceGroup>
          <inkml:annotationXML>
            <emma:emma xmlns:emma="http://www.w3.org/2003/04/emma" version="1.0">
              <emma:interpretation id="{D3C66527-F4D1-4951-B0EA-A3BA7DD871B4}" emma:medium="tactile" emma:mode="ink">
                <msink:context xmlns:msink="http://schemas.microsoft.com/ink/2010/main" type="inkWord" rotatedBoundingBox="5047,8439 6171,8401 6203,9363 5080,9401"/>
              </emma:interpretation>
            </emma:emma>
          </inkml:annotationXML>
          <inkml:trace contextRef="#ctx0" brushRef="#br0" timeOffset="57892.63">3495 7572 211 0,'0'0'238'0,"0"0"-16"0,0 0-10 0,0 0-10 0,0 0-13 16,0 0-13-16,0 0-15 0,0 0-14 0,0 0-16 15,0 0-13-15,0 0-13 0,0 0-13 0,0 0-7 16,0 0-4-16,12 0-8 0,-12 0 0 0,1 13 0 16,-1-13-5-16,0 14-3 0,0-14 0 0,0 17-9 15,0-3 3-15,0-3-8 0,0-11-1 0,0 21-7 16,3-5 3-16,-3-1-7 0,0 3-3 0,2-2-1 16,-1-1-5-16,-2 3 4 0,1-4-1 0,0 7-4 15,1 0-2-15,2 2 0 0,-3-5-2 0,0 0 0 16,3 3-2-16,-3 0-1 0,3 0-2 0,-3-4-1 0,1-2-5 15,-1 4 5-15,2-3-3 0,-2 4-3 16,1-3-2-16,-1-2 3 0,0-1-4 0,3 3 1 16,-3-2-2-16,0-2 0 0,0 1 1 0,-3 1-1 0,3 0-4 15,-1-6 5-15,1-9 4 0,-2 20-2 0,-2-12 0 16,4 1 4-16,-6 0-2 0,6-9 9 16,-7 19 1-16,4-11 2 0,-3 2 1 0,0-3 6 0,-2-1-2 15,8-6-1-15,-16 11 5 0,7-7-4 0,-2-1-3 16,11-3 8-16,-23 4 11 0,11-4-10 0,-2 3-2 15,-1-6 3-15,15 3 0 0,-27-3 12 0,14-1-3 16,1 1 5-16,2-2-4 0,-4-1 6 0,4-1-6 16,-2 0-1-16,0-6-7 0,3 2 2 0,-1-2-4 0,1 1-3 15,-2-5-13-15,5 2 5 0,2 1-6 16,-2-3-2-16,1 1-1 0,2 1 1 0,-1-2-13 16,2-1-17-16,2 0-15 0,0 0-24 0,0-1-21 0,2 1-17 15,-1-6-12-15,2 2-27 0,0 5-23 0,-1-2-29 16,4 3-29-16,-3-2-28 0,4-10-34 15,2 4-59-15,-4-2-180 0,2-3-551 0,-4 4 244 0</inkml:trace>
          <inkml:trace contextRef="#ctx0" brushRef="#br0" timeOffset="58092.81">3390 7389 185 0,'2'-15'275'0,"-2"15"-17"0,3-15-11 15,-3 15-17-15,0-9-18 0,0 9-19 0,0 0-21 16,4-15-18-16,-4 15-19 0,0 0-12 0,0 0-21 16,2-8-20-16,-2 8-14 0,0 0-14 0,0 0-30 15,0 0-16-15,0 0-20 0,0 0-21 0,16 23-25 16,-11-15-20-16,-1 0-16 0,2 2-30 0,1 1-36 16,-1-4-168-16,0 4-354 0,3-2 157 0</inkml:trace>
          <inkml:trace contextRef="#ctx0" brushRef="#br0" timeOffset="58529.07">3961 7924 95 0,'0'0'249'15,"-5"4"-11"-15,5-4-10 0,0 0-7 0,0 0-14 16,0 0-13-16,26 4-13 0,-26-4-9 0,21-4-20 16,-6 3-10-16,5-2-13 0,0 2-13 0,0-1-11 15,-1 0-9-15,7 0-11 0,-7 2-11 0,0-4-22 16,-2 4-20-16,2 0-31 0,-5 0-33 0,-1-1-29 15,5 1-32-15,-5 1-23 0,1-2-40 0,-1 1-55 16,-13 0-139-16,25-4-380 0,-8 2 169 0</inkml:trace>
          <inkml:trace contextRef="#ctx0" brushRef="#br0" timeOffset="58337.37">3912 7712 122 0,'0'0'289'0,"0"0"-10"16,11 7-8-16,-11-7-16 0,13 0-18 0,-13 0-13 15,18 0-19-15,-18 0-10 0,19 0-11 0,-2-1-13 16,-4 2-14-16,5-1-18 0,-3-3-12 0,3 3-14 15,-2-2-7-15,-2 4-13 0,2 1-10 0,-1-3-5 16,-3-3-11-16,4 5-8 0,-4 2-2 0,-3-4-15 0,5 3-11 16,-14-3-17-16,13 4-20 0,-4-1-22 0,-9-3-22 15,11 8-25-15,-5-5-25 0,-6-3-26 16,4 11-23-16,-4-11-31 0,1 10-36 0,-1-10-229 0,0 0-482 16,-11 14 214-16</inkml:trace>
        </inkml:traceGroup>
        <inkml:traceGroup>
          <inkml:annotationXML>
            <emma:emma xmlns:emma="http://www.w3.org/2003/04/emma" version="1.0">
              <emma:interpretation id="{7CDE94A5-F0B5-4068-ACC0-3B338E2F8603}" emma:medium="tactile" emma:mode="ink">
                <msink:context xmlns:msink="http://schemas.microsoft.com/ink/2010/main" type="inkWord" rotatedBoundingBox="6797,8720 7451,8698 7471,9283 6817,9305"/>
              </emma:interpretation>
            </emma:emma>
          </inkml:annotationXML>
          <inkml:trace contextRef="#ctx0" brushRef="#br0" timeOffset="58791.7">4985 7641 51 0,'0'0'256'0,"6"-5"-16"0,-6 5-19 0,14 0-10 16,-2-2-17-16,2-2-13 0,-2 2-12 0,-12 2-14 16,27-5-12-16,-11 3-12 0,2-2-14 0,1 3-13 15,-2-3-12-15,2 4-6 0,0-2-10 0,1 2-7 16,-2-4-6-16,-2 4-9 0,2 0-11 0,-5-1-14 15,4 1-27-15,-7 0-25 0,-10 0-28 0,18-1-26 16,-18 1-38-16,11 0-29 0,-11 0-41 0,0 0-164 0,0 0-378 16,0 0 168-16</inkml:trace>
          <inkml:trace contextRef="#ctx0" brushRef="#br0" timeOffset="59156.68">4982 7677 61 0,'0'0'209'0,"-14"6"-17"0,8-2-15 16,6-4-15-16,-10 9-9 0,10-9-15 0,-6 8-7 15,0-1-9-15,6-7-9 0,-3 8-9 0,3-8-5 16,0 0-11-16,-3 16-4 0,3-16 0 0,0 0-14 16,3 15 4-16,-3-15-4 0,9 8-1 0,-9-8-6 15,7 9-4-15,2-3-5 0,0 2-3 0,5-4-7 16,-7 3-2-16,5-2-3 0,-2 5-3 0,5-4-4 15,-1 3-2-15,2-3-3 0,-2 3-4 0,2-2-3 0,-1-1-2 16,3-2-1-16,-3 4 1 0,-5-2-1 0,-1-2-7 16,2 3 2-16,-1-4 0 0,-1 3 0 15,-3-1 3-15,-6-5 0 0,7 8 8 0,-7-8-1 16,6 12 6-16,-6-12 6 0,0 11 3 0,0-11-4 0,-13 11-2 16,7-1 3-16,-8-2 0 0,6-3-6 0,-6 5 1 15,1-4-7-15,-5 0 0 0,7 1-5 0,-5-5-17 16,3 6-17-16,1-4-23 0,1 6-27 0,-1-6-20 15,2 0-26-15,10-4-28 0,-14 6-36 0,14-6-44 16,-9 4-179-16,9-4-433 0,0 0 192 0</inkml:trace>
          <inkml:trace contextRef="#ctx0" brushRef="#br0" timeOffset="59424">5575 7919 98 0,'0'0'334'0,"12"2"-31"0,-12-2-21 0,0 0-18 16,3 6-11-16,-3-6-19 0,5 11-17 0,-5-11-18 15,-5 15-7-15,5-15-19 0,-6 16-15 0,3-4-13 16,-3 1-17-16,-1 1-18 0,1 1-1 0,-3-2-14 16,-2 1-10-16,5 3-10 0,-4-6-4 15,1 3-17-15,2-2-22 0,-5 2-17 0,4-2-20 0,-4-2-20 16,9-1-21-16,-4-1-29 0,1-3-19 0,0 4-26 15,6-9-32-15,-8 13-18 0,8-13-19 0,0 0-56 16,0 0-173-16,0 0-453 0,0 0 202 0</inkml:trace>
        </inkml:traceGroup>
        <inkml:traceGroup>
          <inkml:annotationXML>
            <emma:emma xmlns:emma="http://www.w3.org/2003/04/emma" version="1.0">
              <emma:interpretation id="{849818EA-E5FA-4979-9CA3-A8F6DE9FD397}" emma:medium="tactile" emma:mode="ink">
                <msink:context xmlns:msink="http://schemas.microsoft.com/ink/2010/main" type="inkWord" rotatedBoundingBox="8098,8703 9315,8661 9328,9018 8110,9059"/>
              </emma:interpretation>
            </emma:emma>
          </inkml:annotationXML>
          <inkml:trace contextRef="#ctx0" brushRef="#br0" timeOffset="59960.35">6304 7634 152 0,'6'-6'216'0,"3"1"-15"0,-9 5-16 0,17-7-15 0,-7 1-13 15,4 2-11-15,2 2-4 0,2 1-10 0,-2-2-9 16,1 0-6-16,2-1-8 0,-8 3-3 0,5-1-12 0,-1 2-7 16,1 0-6-16,-16 0-8 0,20 2-5 15,-10-1-8-15,-1 5-2 0,-9-6-7 0,13 6-3 16,-10 1 3-16,5 2 2 0,-5-2 3 0,3 6-5 16,-6 0 4-16,0 0 0 0,-6 0-1 0,3 0 3 15,-5 3-5-15,-3 4-2 0,-3-2-4 0,-2 2 0 16,2-2-2-16,-5 2-10 0,-3-3-1 0,2-1-1 0,1-3-4 15,-4 1-3-15,1-2-5 0,6-1-3 0,-4-6-3 16,4 3-3-16,2 1 4 0,2 0 2 0,2-4-7 16,0-1 1-16,4 0-2 0,6-4 2 0,-17 10-6 15,17-10 4-15,-9 4-2 0,9-4 3 0,-7 4 0 16,7-4-3-16,0 0-2 0,0 0 2 16,0 0-4-16,0 0 2 0,0 0-1 0,0 0-3 0,39-8 1 15,-29 8-1-15,6-1 1 0,-2-5-1 0,1 6-2 16,1-1 3-16,-2-1-2 0,5 1 5 0,0-2-3 15,-2 2 0-15,-1 0-5 0,1-1 7 0,-1 2-6 16,-1-1 2-16,-2 2 1 0,1 1-5 0,-2-2-12 16,-12 0-11-16,27 1-17 0,-19 0-24 0,3 2-21 15,-11-3-21-15,19 3-18 0,-10-2-19 0,-1 2-19 0,-8-3-33 16,19 0-53-16,-19 0-144 0,19 3-428 16,-7-6 190-16</inkml:trace>
          <inkml:trace contextRef="#ctx0" brushRef="#br0" timeOffset="60293.7">7101 7736 287 0,'0'0'284'0,"0"0"-22"0,0 0-18 16,0 0-21-16,0 0-14 0,-39 15-22 0,33-8-8 15,0 6-19-15,2-6-15 0,1 3-14 0,-3-1-10 16,3 2-11-16,3 0-9 0,0-11-8 0,0 20-5 15,0-8-8-15,3-1-5 0,3-3-9 0,1 1-6 16,5 1-3-16,1-3-5 0,4 0-5 0,5-2-6 16,1-1-3-16,3-3-1 0,3-1-5 0,1 4-6 15,-2-9 0-15,2 3-4 0,0-5 0 0,-5 3-5 16,0-9 3-16,-2 2-8 0,-1-2 3 0,-4-3 4 0,-6 3-5 16,-2-7-5-16,-4-4 2 0,-3 8 1 15,-3-6-8-15,0 5 4 0,-9-6-4 0,-1 8-5 0,-6-3-8 16,-4 1-2-16,-5 3-3 0,1 2-11 0,-1 5-17 15,-4 0-14-15,-1 3-25 0,2 4-18 16,-5 0-23-16,3 4-30 0,2-1-26 0,-5 1-33 0,3 4-231 16,2 1-479-16,-2 0 213 0</inkml:trace>
        </inkml:traceGroup>
      </inkml:traceGroup>
    </inkml:traceGroup>
    <inkml:traceGroup>
      <inkml:annotationXML>
        <emma:emma xmlns:emma="http://www.w3.org/2003/04/emma" version="1.0">
          <emma:interpretation id="{484C7B3D-5394-4CC9-9B74-EFE779F076D1}" emma:medium="tactile" emma:mode="ink">
            <msink:context xmlns:msink="http://schemas.microsoft.com/ink/2010/main" type="paragraph" rotatedBoundingBox="5214,9780 9226,9599 9271,10601 5259,1078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68B4452-D7A6-4834-A331-802C58117A6B}" emma:medium="tactile" emma:mode="ink">
              <msink:context xmlns:msink="http://schemas.microsoft.com/ink/2010/main" type="line" rotatedBoundingBox="5214,9780 9226,9599 9271,10601 5259,10781"/>
            </emma:interpretation>
          </emma:emma>
        </inkml:annotationXML>
        <inkml:traceGroup>
          <inkml:annotationXML>
            <emma:emma xmlns:emma="http://www.w3.org/2003/04/emma" version="1.0">
              <emma:interpretation id="{D28DC7CB-1B48-44C3-90D5-E5FCF79410DF}" emma:medium="tactile" emma:mode="ink">
                <msink:context xmlns:msink="http://schemas.microsoft.com/ink/2010/main" type="inkWord" rotatedBoundingBox="5214,9780 6287,9732 6332,10733 5259,10781"/>
              </emma:interpretation>
            </emma:emma>
          </inkml:annotationXML>
          <inkml:trace contextRef="#ctx0" brushRef="#br0" timeOffset="61603.37">3678 8706 301 0,'0'0'315'0,"0"-15"-25"16,0 15-22-16,0-12-21 0,0 12-25 16,0 0-27-16,0-12-20 0,0 12-18 0,0 0-23 0,0 0-27 15,8-7-24-15,-8 7-22 0,0 0-26 0,0 0-29 16,0 0-29-16,0 0-25 0,0 0-33 0,14 21-26 16,-9-11-30-16,1-3-43 0,-2 1-157 0,1 2-365 15,5 0 162-15</inkml:trace>
          <inkml:trace contextRef="#ctx0" brushRef="#br0" timeOffset="61383.27">3751 8959 201 0,'0'0'222'15,"0"0"-20"-15,0 0-17 0,0 0-14 0,-27 5-12 16,27-5-11-16,0 0-5 0,0 0-5 0,3 17-8 0,-3-17-1 16,3 13-9-16,-3-13-2 0,3 15-8 0,0-8-6 15,-3-7-6-15,3 22-2 0,0-12-6 16,-3 1-2-16,2-1-2 0,-2-10-4 0,0 25-2 0,3-12-3 16,-3 4-2-16,0-3-2 0,3 0-8 0,-3 1 3 15,0-2 1-15,-3 5-8 0,3-1-9 0,0-2 11 16,0 3-15-16,0 1 2 0,-3 4-7 0,3-4-1 15,0-1-1-15,-2 0-9 0,2-1 2 0,-3 0-1 16,3 0-2-16,-1 1 0 0,1-1 6 0,1-2-16 16,-1-1 0-16,3 0 1 0,-1 1-1 0,-2 0-2 15,0-4-3-15,3 2-2 0,-3-1-4 0,0-1 12 16,3 0-17-16,-3-11 6 0,1 19-5 0,-1-12-3 16,0-7 8-16,2 18-2 0,-2-18-1 0,0 14 2 15,0-14 5-15,0 12 3 0,0-12 2 0,0 0 8 16,0 11 5-16,0-11 7 0,0 0-4 0,-9 9 8 15,9-9-3-15,-14 6 7 0,4-5-1 0,10-1 4 0,-20 3 6 16,12-2-10-16,-10-1 3 0,3-1 2 0,0-3 6 16,-3 2-9-16,2 1 0 0,-4-4-5 15,2 0-8-15,0-1 1 0,3-3-4 0,-1 3-1 0,-2-2-3 16,5 0-2-16,-5-1-5 0,4-2-5 0,2 0-11 16,-2 1-19-16,2-3-29 0,3-2-27 0,0-2-33 15,0 1-22-15,4-1-25 0,2-1-35 0,2 2-43 16,-4-7-46-16,10-5-48 0,-4 2-299 0,5 0-670 15,2-3 296-15</inkml:trace>
          <inkml:trace contextRef="#ctx0" brushRef="#br0" timeOffset="61885.96">4036 8998 243 0,'0'0'248'0,"9"5"-13"0,-9-5-11 0,12 6-12 15,-12-6-14-15,15 3-11 0,-6-1-14 0,1 0-3 16,10 2-18-16,-2-2-7 0,2-1-13 0,0 3-10 15,-1-1-10-15,1 0-7 0,-1-3-13 0,0 1-7 16,-1 3-6-16,0-2-10 0,-3-1-9 0,3-1-8 16,-3 3-8-16,1-2-8 0,-5 3-21 0,-1-2-13 15,-10-2-29-15,18 1-22 0,-11 1-23 0,-7-2-31 16,12 4-25-16,-12-4-17 0,0 0-13 0,9 4-43 16,-9-4-185-16,0 0-416 0,0 0 185 0</inkml:trace>
          <inkml:trace contextRef="#ctx0" brushRef="#br0" timeOffset="62031.39">4057 9244 206 0,'0'0'244'0,"18"12"-14"0,-6-11-16 16,4-1-17-16,4-1-16 0,2 2-18 0,3-2-17 15,2 0-10-15,-2 1-16 0,2 0-12 0,-7-1-12 16,7 2-16-16,-2-1-23 0,-6 0-28 15,1 1-35-15,-4-1-39 0,0 1-28 0,-1-1-31 0,3-1-66 16,-6 1-132-16,-1-1-327 0,-11 1 145 0</inkml:trace>
        </inkml:traceGroup>
        <inkml:traceGroup>
          <inkml:annotationXML>
            <emma:emma xmlns:emma="http://www.w3.org/2003/04/emma" version="1.0">
              <emma:interpretation id="{38F4F261-FF64-4FFF-A8A9-0F4A26136061}" emma:medium="tactile" emma:mode="ink">
                <msink:context xmlns:msink="http://schemas.microsoft.com/ink/2010/main" type="inkWord" rotatedBoundingBox="6788,10011 7522,9978 7549,10578 6815,10611"/>
              </emma:interpretation>
            </emma:emma>
          </inkml:annotationXML>
          <inkml:trace contextRef="#ctx0" brushRef="#br0" timeOffset="62466.68">5131 8901 278 0,'0'0'291'0,"0"0"-24"0,0 0-22 0,0 0-20 16,-17-3-18-16,17 3-14 0,0 0-15 0,-16 15-4 16,10-9-6-16,-6 4-8 0,-1 4-10 0,2 0-9 15,-1 3-3-15,-3-1-14 0,3 3 0 0,-1 4-10 16,0-4-6-16,1 4-8 0,1-4-12 15,2 2-10-15,0 1-3 0,5 1-4 0,-2-7-15 0,3 2-5 16,0 1 0-16,6-5-11 0,0 4 5 0,3-5-1 16,0 4-5-16,4-4-11 0,1-1 11 0,2-2-10 0,5-2-5 15,-2 2 6-15,4-7-7 0,4 1 10 16,4 0-19-16,-3-2 3 0,-2-2-9 0,4-2 1 16,-8-2 3-16,0 0-12 0,-2-3 2 0,2 1 6 0,-5-2-5 15,-3-2 0-15,0 1-3 0,-2-2 0 0,1-1 1 16,-7-4-1-16,0 6 3 0,-3-5-6 0,0 4 7 15,0-3-6-15,0 14-7 0,-12-23-5 0,5 15-3 16,-5-2-11-16,1 2-6 0,-5 2-5 0,3 2-8 16,-5 0-13-16,3 3-11 0,0 2-13 0,-1-2-19 15,-1 6-12-15,1-5-15 0,4 4-21 0,1 1-12 16,2 0-28-16,9-5-15 0,-16 7-25 0,10 0-206 16,6-7-471-16,-4 8 209 0</inkml:trace>
          <inkml:trace contextRef="#ctx0" brushRef="#br0" timeOffset="62683.74">5620 9214 105 0,'16'1'281'0,"-16"-1"-9"0,14 5-4 0,-8-1-15 0,-6-4-13 16,7 9-16-16,-7-9-10 0,6 15-13 0,-3-8-15 15,-3-7-6-15,-6 23-12 0,2-11-21 0,1 1-14 16,-6 1-10-16,1-1-19 0,-1 2-6 15,-1 0-8-15,4-3-17 0,-8 5-12 0,6-5-23 0,-3 1-20 16,-2-2-27-16,4 0-24 0,0 0-35 0,1-2-39 16,2-1-39-16,3-1-28 0,3-7-37 0,-7 9-245 15,7-9-492-15,0 0 219 0</inkml:trace>
        </inkml:traceGroup>
        <inkml:traceGroup>
          <inkml:annotationXML>
            <emma:emma xmlns:emma="http://www.w3.org/2003/04/emma" version="1.0">
              <emma:interpretation id="{9A074C7B-ACD6-49CC-85EB-D0A8EDC9A259}" emma:medium="tactile" emma:mode="ink">
                <msink:context xmlns:msink="http://schemas.microsoft.com/ink/2010/main" type="inkWord" rotatedBoundingBox="8204,10015 9243,9968 9263,10404 8224,10451"/>
              </emma:interpretation>
            </emma:emma>
          </inkml:annotationXML>
          <inkml:trace contextRef="#ctx0" brushRef="#br0" timeOffset="63175.07">6340 8978 219 0,'12'-10'207'16,"-12"10"-20"-16,11-8-11 0,2 2-12 0,-4 2-13 0,4-3-10 16,-1 0-10-16,2 3-5 0,-1-6-4 15,1 7-6-15,1-1-4 0,-8 3 2 0,8-5-9 0,-5 6-3 16,-10 0-10-16,17-5-5 0,-8 4-6 16,-9 1-6-16,16-1-5 0,-16 1 1 0,16 3-8 15,-16-3 5-15,11 10-2 0,-8-3-1 0,3 0 0 0,-6-7 8 16,3 22-2-16,-3-11 2 0,4 3 0 0,-8 1 2 15,4 1 1-15,-6 0-1 0,0 0 1 0,-5 2-1 16,6-3 2-16,-9 8 0 0,1-6-3 0,-5 3 2 16,4-2-5-16,-2 0-1 0,6-2 9 0,-2-2-26 15,-2-2 1-15,1-2-6 0,1 1 3 0,1 0-9 16,5-4-9-16,-1 0 1 0,1-1-1 0,6-6-8 16,-9 11 3-16,9-11-4 0,-4 9-7 0,4-9 3 15,0 0 4-15,0 0-4 0,7 17-4 0,-7-17-11 0,15 5-5 16,-5-3-18-16,7 2-13 0,-1-3-19 15,1-1-18-15,2 0-20 0,-3 0-17 0,1 0-16 0,14-1-20 16,-9-2-20-16,-2 3-22 0,-1-1-24 0,1-1-23 16,-1-2-31-16,-6 2-244 0,7-3-548 0,-4-1 243 15</inkml:trace>
          <inkml:trace contextRef="#ctx0" brushRef="#br0" timeOffset="63517.73">7020 9137 59 0,'0'0'295'0,"0"0"-13"16,0 0-19-16,0 0-18 0,0 0-15 0,0 0-14 15,0 0-21-15,0 0-12 0,-19 31-21 16,16-22-12-16,0 0-15 0,3-9-10 0,-3 18-7 0,1-7-13 16,2-1-7-16,0-10-5 0,2 21-8 0,1-13-13 15,0-1-2-15,0 3-8 0,6-2-6 0,-2-1-2 16,7-1-9-16,-2 1-3 0,4-1-5 0,0-2 0 15,10-1-6-15,-7-3-2 0,4-2-3 0,0-2-5 16,6 1 1-16,-2-3-8 0,-2 1 1 0,0-6-1 16,-2-3-9-16,-5 1 10 0,1-5-3 0,-3 1-4 15,-4-3 2-15,2-1 1 0,-8 6-3 0,0-2-2 16,-5-8-1-16,-5 9-4 0,1-2 6 0,-6 0-8 0,-5-2 4 16,-2 3-4-16,-6 1-5 0,2 1-4 0,-2 4-11 15,5 4-20-15,1 2-14 0,-3 3-23 16,-4 2-30-16,4 2-21 0,-1 1-25 0,0-3-38 0,2 4-43 15,-3 1-223-15,1-3-496 0,4 5 219 0</inkml:trace>
        </inkml:traceGroup>
      </inkml:traceGroup>
    </inkml:traceGroup>
    <inkml:traceGroup>
      <inkml:annotationXML>
        <emma:emma xmlns:emma="http://www.w3.org/2003/04/emma" version="1.0">
          <emma:interpretation id="{D32BFC12-1D43-4230-877D-08C49B2C9718}" emma:medium="tactile" emma:mode="ink">
            <msink:context xmlns:msink="http://schemas.microsoft.com/ink/2010/main" type="paragraph" rotatedBoundingBox="5214,11176 9912,11173 9913,12247 5215,1225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FCBC63F-52E8-49B1-AC2D-D62BECFA40DF}" emma:medium="tactile" emma:mode="ink">
              <msink:context xmlns:msink="http://schemas.microsoft.com/ink/2010/main" type="line" rotatedBoundingBox="5214,11176 9912,11173 9913,12247 5215,12250"/>
            </emma:interpretation>
          </emma:emma>
        </inkml:annotationXML>
        <inkml:traceGroup>
          <inkml:annotationXML>
            <emma:emma xmlns:emma="http://www.w3.org/2003/04/emma" version="1.0">
              <emma:interpretation id="{02F7FEF4-F8F0-4100-88F8-47AD52C06B88}" emma:medium="tactile" emma:mode="ink">
                <msink:context xmlns:msink="http://schemas.microsoft.com/ink/2010/main" type="inkWord" rotatedBoundingBox="5214,11176 7688,11174 7689,12248 5215,12250"/>
              </emma:interpretation>
            </emma:emma>
          </inkml:annotationXML>
          <inkml:trace contextRef="#ctx0" brushRef="#br0" timeOffset="64705.37">3683 10412 267 0,'-3'-24'296'16,"3"24"-19"-16,0 0-19 0,0 0-20 0,0 0-23 0,0 0-19 15,0 0-21-15,0 0-14 0,0 0-20 0,0 0-16 16,0 0-11-16,0 0-12 0,0 0-12 15,0 0-9-15,0 0-5 0,0 0-5 0,0 0-1 0,0 0-4 16,4 34 5-16,-5-21-4 0,-2 1 0 0,3 2 3 16,-2 5-6-16,-2-4-1 0,2 0-5 0,2 5 4 15,0 0-5-15,-6 2 0 0,6-1-1 0,-1 0-6 16,-4-4-5-16,4 2 1 0,-2 3-4 0,3-7-3 16,-3 6-2-16,0 1 4 0,3 0 2 0,3-3-10 15,-3-4 7-15,0 7 3 0,-3-2-1 0,0-6-4 16,3 2 2-16,3 6-8 0,-3-9 5 0,3 3-2 15,-3 0-3-15,0-6 0 0,0 3 13 0,3 1-15 0,-2-2 3 16,1-3-10-16,-2 4 12 0,1-5-10 0,-1-10-6 16,0 19-2-16,0-10 3 0,0-9-7 15,3 14 4-15,-3-14 8 0,-3 11 12 0,3-11-3 0,0 0 6 16,-1 13 13-16,1-13-3 0,0 0 3 0,-9 4-1 16,9-4 3-16,-17 3 1 0,17-3-2 0,-19-5 0 15,6 0-5-15,-1-5-2 0,-1 3 6 0,-3-8-1 16,6 5-5-16,-6-1-4 0,1-7-3 0,2 7-4 15,0-1-3-15,-3-6-7 0,4 7 2 0,-2-6-3 16,0-4-22-16,2 4-8 0,1-2-30 0,2-2-23 16,7 1-41-16,-5-2-23 0,4-1-28 0,2 1-25 15,0-2-28-15,1 4-31 0,0-4-37 0,2 2-44 16,2 2-42-16,-2 2-269 0,5-4-679 0,-2 2 301 0</inkml:trace>
          <inkml:trace contextRef="#ctx0" brushRef="#br0" timeOffset="64899.34">3683 10144 278 0,'-3'-15'315'0,"3"15"-27"0,-2-20-26 0,2 11-25 16,0 9-21-16,0-15-24 0,0 15-18 0,0 0-26 15,0-14-24-15,0 14-27 0,0 0-22 0,0 0-26 16,0 0-27-16,0 0-32 0,0 0-36 0,0 0-33 15,20 29-45-15,-18-17-43 0,1 2-176 0,2-1-369 16,2 1 164-16</inkml:trace>
          <inkml:trace contextRef="#ctx0" brushRef="#br0" timeOffset="65389.47">4142 10751 57 0,'0'0'253'0,"0"0"-12"15,0 0-7-15,0 0-14 0,19 13-18 0,-10-9-19 16,9-3-14-16,2-1-21 0,-4 0-14 0,12 0-11 16,-1 2-14-16,1-2-13 0,-2-2-8 0,4 1-9 15,-5 1-7-15,2 0-13 0,-2-3-19 16,-5 3-31-16,5 0-31 0,-7 0-35 0,0 0-48 0,1-1-38 16,-4-1-223-16,3 2-395 0,-2-4 176 0</inkml:trace>
          <inkml:trace contextRef="#ctx0" brushRef="#br0" timeOffset="65167.78">4123 10518 74 0,'6'4'306'16,"-6"-4"-14"-16,13 1-19 0,-13-1-11 0,13 5-26 0,-4-3-19 15,8 1-19-15,2-2-15 0,-2 0-14 0,2 2-17 16,0-2-8-16,5 5-17 0,-6-5-7 0,4 1-11 16,-4-2-12-16,2 1-7 0,5-1-6 0,-6 4-8 15,1-3-8-15,-1 0-8 0,-5 3-7 0,-2-4-3 16,-2 3-13-16,2 0-9 0,-12-3-14 15,18 4-20-15,-9-3-24 0,-9-1-18 0,7 6-26 0,-7-6-31 16,0 0-30-16,0 0-40 0,0 0-32 0,0 0-250 16,-16 18-495-16,-1-16 220 0</inkml:trace>
          <inkml:trace contextRef="#ctx0" brushRef="#br0" timeOffset="66059.69">4837 10331 87 0,'-16'-1'307'0,"16"1"-17"16,0 0-13-16,-8-5-27 0,8 5-14 0,0 0-20 15,-9-6-19-15,9 6-17 0,0 0-14 16,0 0-19-16,0 0-13 0,0 0-14 0,0 0-15 0,0 0-8 15,0 0-12-15,0 0-1 0,0 0-13 0,42 0-6 16,-23 2-9-16,1 0-3 0,5-2-1 0,-1 2-11 16,4 3 2-16,1-4-7 0,0 4-5 0,1-3-4 15,-1 2-6-15,3 1 3 0,-6 1-8 0,1-3 2 16,-5 2-3-16,-3 1-1 0,1 0-2 0,5-2 2 16,-12 0-5-16,1 3-1 0,-2 0-2 0,-2-4-1 15,-4 3-2-15,-6-6 1 0,11 8 2 0,-11-8-1 16,6 11 5-16,-3-1-3 0,-3-10 5 0,0 11 1 15,0-11 3-15,-6 16 8 0,3-10 3 0,-5 3 1 16,2 0-1-16,0 0 5 0,-4 5-7 0,4-3 15 16,-2 1-1-16,-1 3 7 0,3-1 4 0,-4 0 0 15,4 3-7-15,-3-3 0 0,2 3 3 0,1 5-8 0,-2-5 1 16,2 1 7-16,0-1-12 0,3 0-1 16,-1 2-3-16,-2-1-6 0,3-2 0 0,3 1 0 15,-5 1-5-15,2 0 3 0,0-2 3 0,3-2-10 0,3-1 2 16,-6-1-3-16,3-12-5 0,3 18-16 0,-1-12-15 15,-2-6-10-15,6 18-17 0,-6-18-17 0,3 11-18 16,-3-11-17-16,0 7-25 0,0-7-28 0,6 8-28 16,-6-8-31-16,0 0-35 0,0 0-50 0,0 0-209 15,0 0-550-15,19-15 243 0</inkml:trace>
          <inkml:trace contextRef="#ctx0" brushRef="#br0" timeOffset="66269.58">5065 10705 286 0,'0'0'335'0,"0"0"-16"0,-15-6-20 0,15 6-14 0,-6-7-27 15,6 7-24-15,0 0-24 0,0 0-18 0,0 0-19 16,0 0-18-16,35-4-13 0,-22 0-15 0,6 5-14 16,1-2-8-16,-1 1-10 0,3 1-5 0,8-1-25 15,-1 0-32-15,0 0-17 0,-3 0-28 0,4 0-40 16,-4 0-35-16,0-1-39 0,-4 2-32 15,-2-1-44-15,5-1-58 0,-9 1-180 0,4 0-476 0,-1 0 211 16</inkml:trace>
          <inkml:trace contextRef="#ctx0" brushRef="#br0" timeOffset="66419.35">5799 10727 152 0,'0'0'263'15,"9"11"-11"-15,-9-11-13 0,4 11-18 0,-1-6-17 0,-3-5-12 16,6 14-16-16,-6-4-17 0,0-10-20 0,-6 18-13 15,5-8-14-15,-2 1-25 0,-6 0-39 16,0-1-42-16,-2 2-45 0,-2 3-49 0,4-7-46 0,-4 3-219 16,-4-1-382-16,4 2 169 0</inkml:trace>
        </inkml:traceGroup>
        <inkml:traceGroup>
          <inkml:annotationXML>
            <emma:emma xmlns:emma="http://www.w3.org/2003/04/emma" version="1.0">
              <emma:interpretation id="{D28AD9E6-8C1F-4083-9625-458710F86451}" emma:medium="tactile" emma:mode="ink">
                <msink:context xmlns:msink="http://schemas.microsoft.com/ink/2010/main" type="inkWord" rotatedBoundingBox="8664,11545 9912,11544 9913,11977 8665,11978"/>
              </emma:interpretation>
            </emma:emma>
          </inkml:annotationXML>
          <inkml:trace contextRef="#ctx0" brushRef="#br0" timeOffset="67120.67">6803 10562 4 0,'0'0'278'0,"0"0"-19"0,0 0-13 0,0 0-20 0,0 0-12 15,0 0-16-15,3-13-19 16,-3 13-13-16,4-8-16 0,-4 8-10 0,12-11-12 0,-9 4-10 15,-3 7-11-15,13-13-10 0,-5 6-7 0,1 0-10 0,1 0-6 16,-1 0-10-16,2 1-5 0,1-1-8 0,-5 2-1 16,5-1-10-16,-2 1 3 0,1 1-13 15,-2-1 1-15,-9 5-6 0,19-4-5 0,-8 4 1 0,-11 0-3 16,16 0-3-16,-16 0 0 0,15 7-3 0,-5-3 0 16,-4 5-2-16,2-1 2 0,-2 0-5 0,0 7 1 15,-3-2 4-15,0 1 3 0,-2 3-2 0,-1 2 6 16,0-1-8-16,0 0 9 15,0-1-1-15,-7 4 3 0,1 0-4 0,0-5-1 16,-5 4-3-16,-5 4-1 0,4-6 2 0,-4 0-2 0,-4-1-1 0,4-1 2 16,-5-1-2-16,6-4-4 0,-1 5 1 0,-1-5 2 15,4 0-5-15,4-4 2 0,1-1-1 0,-1-1-1 16,9-5 4-16,-16 6-2 0,16-6 1 0,-10 6 2 0,10-6-7 16,-9 1 2-16,9-1 0 0,0 0-1 0,0 0-1 15,0 0 0-15,0 0-1 0,0 0 0 16,0 0-1-16,0 0 0 0,0 0 1 0,35-18 0 0,-24 18-2 15,1-5-2-15,1 3 3 0,4-1 3 0,-1 2 4 16,3-1 1-16,1 1 6 16,-1 1-2-16,-2-3 0 0,2 2 6 0,0-1-9 0,1 4 2 0,2 2-3 15,-3-4 0-15,-2 0-3 0,2 3 2 0,-2-2-4 16,-1 2-8-16,0-2-22 0,-4 2-12 0,-1-3-23 16,-11 0-34-16,19 3-26 0,-10-3-28 0,-9 0-28 15,17 4-36-15,-17-4-48 0,16-4-193 0,-6 1-490 16,-10 3 217-16</inkml:trace>
          <inkml:trace contextRef="#ctx0" brushRef="#br0" timeOffset="67447.83">7642 10645 51 0,'0'0'284'0,"0"0"-13"0,0 0-13 16,-42 12-14-16,36-4-15 0,4 3-26 0,-9-2-9 15,8 4-18-15,-3-2-13 0,2 3-14 0,1-1-16 16,0 2-8-16,0-1-13 0,6-1-10 0,0 2-7 16,0-8-9-16,3 3-5 0,-2-2-11 0,2 0-2 15,7 0-9-15,-2-1-5 0,1-3-1 0,7 1-5 16,8-3-8-16,-8 1-5 0,10-3-3 0,1 0-1 16,-2-6-6-16,0 1 1 0,2-2-2 0,-3-4-5 15,-2 2 0-15,14-8-3 0,-14 5 1 0,-1-4 4 16,-1 2-1-16,-7-3 4 0,-2 3 6 0,-6-1 2 15,4 2-4-15,-10-3 8 0,-2 2-13 0,-2 1-2 16,-7-1-3-16,-2 0-5 0,-3 7-9 0,-5 0-12 16,-7-3-18-16,-6 7-16 0,2-1-27 0,-9 8-33 0,6-1-45 15,-6 7-41-15,8-3-54 0,-9 0-265 0,1 1-549 16,-3 5 244-16</inkml:trace>
        </inkml:traceGroup>
      </inkml:traceGroup>
    </inkml:traceGroup>
  </inkml:traceGroup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6:06:40.49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6C1D449-51F5-4CCC-A83E-F810D3035C02}" emma:medium="tactile" emma:mode="ink">
          <msink:context xmlns:msink="http://schemas.microsoft.com/ink/2010/main" type="inkDrawing" rotatedBoundingBox="17082,3185 19164,3124 19165,3145 17083,3206" semanticType="underline" shapeName="Other">
            <msink:sourceLink direction="with" ref="{823064F2-0D75-4F1F-BA27-BE7404C98B31}"/>
          </msink:context>
        </emma:interpretation>
      </emma:emma>
    </inkml:annotationXML>
    <inkml:trace contextRef="#ctx0" brushRef="#br0">0 63 130 0,'0'0'152'0,"0"0"-17"16,0 0-1-16,0 0-13 0,0 0-3 0,0 0-19 16,0 0-7-16,0 0-6 0,0 0-6 0,0 0-5 15,0 0-8-15,0 0-12 0,0 0-6 0,0 0 1 16,0 0-11-16,0 0-6 0,21-4 6 0,-21 4-13 0,17 0 4 15,-17 0-3-15,22 2-6 0,-10-2 2 16,4 2-1-16,2 1-6 0,8-3-1 0,-5 0 3 16,4 0-5-16,2-2 3 0,1 1-7 0,3-1 3 0,11 5 2 15,1-3 0-15,1 0 1 0,-1-3 4 0,6 2 0 16,-3-3 8-16,7-2 3 0,-6 1-5 0,4-1-2 16,-2 6-2-16,2-4-3 0,-5 4 2 0,0-1-6 15,1-1-3-15,-4-1 2 0,2 2 2 0,1-3-6 16,0 4-1-16,-1 0 0 0,-2 0 1 0,2 0-3 15,0 0 0-15,-2 0 4 0,0-3-9 0,-1 6 7 16,0-6-5-16,-1 6-1 0,0-6 0 0,-12 3-3 16,12-2 0-16,-10 2-1 0,9 0 2 0,-8 0-3 0,-3 0-2 15,1-2-3-15,-3 2-2 0,1-3-4 16,-1 3 0-16,0 3 0 0,-7-3 3 0,-1-3-2 16,0 2 1-16,-1 1 3 0,2-2 2 0,-4 1-1 0,-1-1-2 15,-3 2 6-15,-12 0 2 0,19-4 0 16,-8 3-4-16,-11 1-2 0,0 0 4 0,16 0 2 0,-16 0-10 15,0 0-9-15,13 0-7 0,-13 0-4 0,0 0-11 16,0 0-8-16,12-3-14 0,-12 3 0 0,0 0-16 16,0 0-17-16,0 0-45 0,0 0-85 0,0 0-246 15,0 0 110-15</inkml:trace>
  </inkml:traceGroup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6:07:25.97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DC1A1C7-E1C1-49F9-B34B-C54FB15460AE}" emma:medium="tactile" emma:mode="ink">
          <msink:context xmlns:msink="http://schemas.microsoft.com/ink/2010/main" type="writingRegion" rotatedBoundingBox="24458,3389 28048,3494 28030,4092 24440,3987"/>
        </emma:interpretation>
      </emma:emma>
    </inkml:annotationXML>
    <inkml:traceGroup>
      <inkml:annotationXML>
        <emma:emma xmlns:emma="http://www.w3.org/2003/04/emma" version="1.0">
          <emma:interpretation id="{784158AD-DFCD-42B2-875F-BA75AC6117FD}" emma:medium="tactile" emma:mode="ink">
            <msink:context xmlns:msink="http://schemas.microsoft.com/ink/2010/main" type="paragraph" rotatedBoundingBox="24458,3389 28048,3494 28030,4092 24440,398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55CE246-5D40-47C2-AE81-31AE2B7D56D7}" emma:medium="tactile" emma:mode="ink">
              <msink:context xmlns:msink="http://schemas.microsoft.com/ink/2010/main" type="line" rotatedBoundingBox="24458,3389 28048,3494 28030,4092 24440,3987"/>
            </emma:interpretation>
          </emma:emma>
        </inkml:annotationXML>
        <inkml:traceGroup>
          <inkml:annotationXML>
            <emma:emma xmlns:emma="http://www.w3.org/2003/04/emma" version="1.0">
              <emma:interpretation id="{7B35B2C0-F104-4037-8426-B9C8A98AC627}" emma:medium="tactile" emma:mode="ink">
                <msink:context xmlns:msink="http://schemas.microsoft.com/ink/2010/main" type="inkWord" rotatedBoundingBox="24458,3389 28048,3494 28030,4092 24440,3987"/>
              </emma:interpretation>
            </emma:emma>
          </inkml:annotationXML>
          <inkml:trace contextRef="#ctx0" brushRef="#br0">270 0 47 0,'9'-1'245'0,"-9"1"-13"0,0 0-10 16,0 0-9-16,0 0-12 0,0 0-6 0,10-6-7 0,-10 6-16 16,0 0-12-16,0 0-9 0,0 0-24 0,0 0-11 15,0 0-14-15,0 0-7 0,0 0-10 0,-39 7-8 16,29-4-6-16,-5 1-11 0,0 0-4 0,0 3-5 15,-13-1-3-15,12-1-4 0,-2 1-4 0,-2 0 2 16,5 1-11-16,0 0-2 0,3 0-1 0,-1 1-7 16,0 1 1-16,1-4-2 0,3 1-1 0,9-6-5 15,-11 7-3-15,8-3-3 0,3-4 3 0,-10 14-4 16,10-14 0-16,-2 10-1 0,2-10 3 0,0 0-4 16,12 21 1-16,-4-15 1 0,1-1 0 0,1 3-2 0,5-3 3 15,-2-1-2-15,1 4-4 0,1 1 2 16,1-4 0-16,1 1 0 0,-4 3-3 0,5-4 3 15,-5 3-6-15,1-4 3 0,-4 3-1 0,4-2 1 0,-7 1-2 16,7 1 3-16,-7-2-6 0,0 1 6 0,1 0-5 16,-1-1 4-16,-1 1-1 0,0 1-1 0,-6-7-2 15,8 13 0-15,-4-8 6 0,-4-5 0 0,3 13-2 16,-3-13 4-16,-1 15 0 0,1-15 0 0,-6 13-3 16,6-13 2-16,-14 13 1 0,5-8 4 0,-4 2-6 15,0 0 1-15,-4-1 1 0,5 0 0 0,-4-1-7 16,-4 1-9-16,4-3-18 0,-2-1-16 0,0 2-17 15,3-2-16-15,0 2-22 0,-1-4-23 0,7 1-22 16,9-1-31-16,-21-1-46 0,21 1-179 0,-13-6-433 0,13 6 191 16</inkml:trace>
          <inkml:trace contextRef="#ctx0" brushRef="#br0" timeOffset="330.85">923-35 96 0,'0'0'241'0,"0"0"-14"16,0 0-13-16,0 0-13 0,-15-9-12 0,15 9-7 15,0 0-10-15,-27 12-11 0,15-5-6 0,-1 4-2 16,-6 2-8-16,-4 1-9 0,4 2-6 0,2 3-9 15,-5-2-5-15,6 2-2 0,-1-2-9 0,7 3-7 16,-4 1-4-16,2-2-8 0,5 4-6 0,-2-2-6 16,6 2-7-16,-1 0-3 0,4-6 0 0,-2-1-10 15,4 1-5-15,2-2 3 0,-1 1-11 0,1-1 0 16,2-1-8-16,-3 0 0 0,3 0-12 0,0-3-24 0,2-1-29 16,-5-3-25-16,0 0-32 0,3 0-38 0,-6-7-41 15,13 11-48-15,-5-9-56 0,-8-2-203 0,13-2-513 16,-13 2 227-16</inkml:trace>
          <inkml:trace contextRef="#ctx0" brushRef="#br0" timeOffset="842.11">1124-27 180 0,'0'0'249'16,"0"0"-11"-16,-9-8-17 0,9 8-14 0,0 0-18 0,0 0-15 15,0 0-13-15,0 0-15 0,0 0-15 16,0 0-14-16,0 0-12 0,-4-7-9 0,4 7-11 0,0 0-8 15,0 0-7-15,0 0-2 0,0 0 1 0,0 0-1 16,33 15-5-16,-20-12 2 0,4 5-2 16,2-3-5-16,6 1 2 0,-8-1-1 0,8 2-8 0,2 1-2 15,-3-4-1-15,1 3-6 0,-7-2-5 16,1 2-3-16,-1-1-7 0,-3-2 0 0,-1 0-4 0,2 4-2 16,-2-2-1-16,-6 0-3 0,3-3-7 0,-2 5-2 15,-3-3 2-15,1 1-2 0,-1 1 1 0,-6-7-1 16,0 15-1-16,2-5 5 0,-2 2 2 0,0-1 6 15,-2 3 1-15,-4 0 2 0,3 0-2 0,-3 0-1 0,2 3 3 16,-2-3-5-16,-3 1-2 0,1 0 3 16,5 1-4-16,-7 1 3 0,4-2-1 0,-4 1-5 15,1-1 1-15,3 3-6 0,0-2 3 0,1 1 0 0,-4-3-2 16,3 1 2-16,-1 1-6 0,1-2-6 0,0-1-18 16,2-1-17-16,1-1-20 0,-3 1-20 0,1-4-25 15,2 2-25-15,-3-3-21 0,6-7-30 0,-6 11-34 16,6-11-32-16,0 0-190 0,-3 9-470 0,3-9 208 15</inkml:trace>
          <inkml:trace contextRef="#ctx0" brushRef="#br0" timeOffset="1063.84">1200 317 185 0,'-4'-3'282'15,"4"3"-25"-15,0 0-25 0,0 0-22 0,0 0-24 0,0 0-10 16,39-4-11-16,-20 1-10 0,5 7-21 16,4-4-10-16,-2-1-17 0,4 3-8 0,-5 3-12 15,5-5-3-15,-2 0-21 0,-1 5-16 0,-2-4-29 16,-4 1-25-16,-3 0-27 0,1-1-35 0,-2 1-22 0,-1-2-27 16,1 0-28-16,-5-2-63 0,-1-1-115 15,-11 3-349-15,15-8 156 0</inkml:trace>
          <inkml:trace contextRef="#ctx0" brushRef="#br0" timeOffset="1327.53">1958 4 150 0,'0'0'222'0,"9"13"-15"0,-2-3-12 0,-4 2-4 15,3 4-5-15,0 0-4 0,2 1-6 0,-2 7-9 0,-2 1-10 16,-1-4-11-16,-3 4-9 0,0 1-10 16,0-1-11-16,0 2-8 0,-3-1-10 0,-1-3-8 15,-2-1-14-15,-3-1-3 0,-2-1-8 0,1 1 0 0,-2-3-12 16,-1 3-16-16,-1-8-26 0,1 1-25 16,1-3-31-16,-2-1-32 0,0-1-28 0,3 0-25 0,1-4-42 15,1 0-50-15,0-1-157 0,9-4-410 0,0 0 182 16</inkml:trace>
          <inkml:trace contextRef="#ctx0" brushRef="#br0" timeOffset="1661.25">2496 266 24 0,'0'0'320'0,"0"0"-19"0,0 0-29 16,0 0-22-16,0 0-18 0,0 0-17 16,0 0-11-16,23-10-12 0,-23 10-9 0,25 0-12 15,-11-1-6-15,2 1-3 0,3 1-12 0,1 0-4 0,-1-1-8 16,10 4-8-16,-10-4-4 0,-1 1-8 16,4 1-8-16,-2-2-4 0,-1 2-2 0,0 1-9 15,1 0-10-15,-1-2-2 0,-2 1-3 0,-1 2-18 0,-1-1-4 16,1 1-1-16,-2-4-10 0,-5 1 2 0,4 0-9 15,-13-1-7-15,19 4-4 0,-11-4-9 0,-8 0-5 16,12 1-20-16,-12-1-30 0,0 0-34 0,13 4-20 16,-13-4-25-16,0 0-7 0,0 0-28 0,0 0-40 15,0 0-29-15,-30 13-29 0,15-12-59 0,-1 2-199 16,0 0-548-16,-4-3 243 0</inkml:trace>
          <inkml:trace contextRef="#ctx0" brushRef="#br0" timeOffset="1866.63">2552 472 109 0,'0'0'278'15,"9"9"-9"-15,-9-9-14 0,19 2-11 0,0 1-10 16,1-3-14-16,-4 0-18 0,10 4-12 0,-3-4-11 16,3 1-17-16,1-1-20 0,-2 0-13 0,-3 0-11 15,-2 0-13-15,-4-1-13 0,3 1-8 0,1 0-30 16,-7 0-26-16,1 0-31 0,-2-4-31 0,-12 4-36 15,19 4-35-15,-19-4-50 0,13-7-66 0,-13 7-197 16,14-8-452-16,-11 5 199 0</inkml:trace>
          <inkml:trace contextRef="#ctx0" brushRef="#br0" timeOffset="2306.27">3403 234 147 0,'0'0'297'0,"8"-8"-18"0,-8 8-16 0,9-8-17 16,-9 8-20-16,10-11-12 0,-1 4-14 0,-3 0-19 15,-2-1-12-15,5 2-15 0,-3-3-18 0,5 1-4 16,-5-4-14-16,1 1-14 0,5-1-6 0,-4 5-10 15,1-5-9-15,1 0-7 0,-7 4-8 0,3-3-4 16,1 2-3-16,-4 1-6 0,-3 8-7 0,9-14 7 16,-3 7-11-16,-6 7-3 0,5-10 0 0,-5 10-13 15,0 0 7-15,3-14-4 0,-3 14-7 0,0 0-7 16,0 0-2-16,0 0-6 0,0 0 1 0,0 0 2 16,0 0-1-16,0 0 3 0,0 0-4 0,-9 38 2 15,4-21 7-15,-1 5 2 0,0 3 8 0,6 0 3 0,-1 2 6 16,1 0 1-16,1 3 6 0,2 3-4 0,-3-4-1 15,3-2 1-15,-3-2-3 0,6 4-5 16,-6-5 2-16,6 2-10 0,-4-3 7 0,1 0-5 0,0 2-6 16,0-8-19-16,0-1-27 0,-3 0-47 0,3-3-42 15,-3-1-50-15,-3-2-61 0,3-10-67 0,0 14-269 16,0-14-613-16,-6 12 271 0</inkml:trace>
        </inkml:traceGroup>
      </inkml:traceGroup>
    </inkml:traceGroup>
  </inkml:traceGroup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6:07:37.77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E96CBBA-F11C-4007-B04E-C96EADE66BB9}" emma:medium="tactile" emma:mode="ink">
          <msink:context xmlns:msink="http://schemas.microsoft.com/ink/2010/main" type="writingRegion" rotatedBoundingBox="1015,768 24493,-43 25087,17115 1609,17927"/>
        </emma:interpretation>
      </emma:emma>
    </inkml:annotationXML>
    <inkml:traceGroup>
      <inkml:annotationXML>
        <emma:emma xmlns:emma="http://www.w3.org/2003/04/emma" version="1.0">
          <emma:interpretation id="{C7B7AD45-7BE3-484A-BE62-C7EAF1270409}" emma:medium="tactile" emma:mode="ink">
            <msink:context xmlns:msink="http://schemas.microsoft.com/ink/2010/main" type="paragraph" rotatedBoundingBox="1024,746 9939,577 9959,1642 1044,181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6567A19-9211-4B73-9FB2-F3B8FC4580F5}" emma:medium="tactile" emma:mode="ink">
              <msink:context xmlns:msink="http://schemas.microsoft.com/ink/2010/main" type="line" rotatedBoundingBox="1024,746 9939,577 9959,1642 1044,1811"/>
            </emma:interpretation>
          </emma:emma>
        </inkml:annotationXML>
        <inkml:traceGroup>
          <inkml:annotationXML>
            <emma:emma xmlns:emma="http://www.w3.org/2003/04/emma" version="1.0">
              <emma:interpretation id="{9135B07A-7014-4F14-BBEE-06E8D5BA9C05}" emma:medium="tactile" emma:mode="ink">
                <msink:context xmlns:msink="http://schemas.microsoft.com/ink/2010/main" type="inkWord" rotatedBoundingBox="1024,765 3216,723 3236,1742 1044,1784"/>
              </emma:interpretation>
            </emma:emma>
          </inkml:annotationXML>
          <inkml:trace contextRef="#ctx0" brushRef="#br0">21 42 105 0,'0'0'296'0,"-7"-15"-13"15,2 8-11-15,5 7-21 0,-6-8-22 0,6 8-29 0,0 0-20 16,-3-11-11-16,3 11-22 0,0 0-20 0,0 0-10 16,14-7-29-16,-14 7-27 0,0 0-28 0,21 6-26 15,-21-6-30-15,23 8-34 0,-12 3-23 0,5-3-40 16,-1 3-25-16,-3 2-64 0,-3 2-114 0,4-4-347 16,-2 4 153-16</inkml:trace>
          <inkml:trace contextRef="#ctx0" brushRef="#br0" timeOffset="-238.69">-80 315 90 0,'0'0'201'0,"3"-14"-11"0,-3 14-11 0,4-7-14 16,-4 7-8-16,0 0-3 0,0 0-7 0,3-11-9 16,-3 11 0-16,0 0-3 0,0 0-8 0,3-13-8 15,-3 13-7-15,0 0-8 0,0 0-10 0,0 0-10 16,0 0 0-16,0 0-1 0,0 0 3 0,0 0-1 16,-13 31-1-16,7-16-4 0,-2 1-3 0,2 2 0 0,-4 6 2 15,-4 0-5-15,7 1-10 0,0-1-1 16,-4-2-5-16,7 4-10 0,1 2-1 0,1-12-2 15,1 10-7-15,-4-1-5 0,10-4-1 0,1 0-8 0,-3-3 7 16,1-1-3-16,2 0-4 0,4-3 5 0,1-3-8 16,1 3 2-16,-2 0-4 0,7-4-6 0,-7-1 4 15,2 0 0-15,3-5-18 0,-5 2-11 0,2-2-23 16,-1-3-26-16,-11-1-30 0,16 6-50 0,-8-6-40 16,-8 0-54-16,0 0-275 0,21-10-553 0,-16 2 244 15</inkml:trace>
          <inkml:trace contextRef="#ctx0" brushRef="#br0" timeOffset="260.77">379 469 56 0,'6'7'232'0,"-6"-7"-7"0,13 6-12 0,-1-6-9 16,5 4-13-16,2-4-8 0,-1 1-12 0,9-1-10 0,-2-1-9 15,5 1-6-15,0 0-11 0,-3-2-12 16,-3 0-11-16,2-3-9 0,-6 3-12 0,2 2-10 0,-4 0-8 16,-1 0-6-16,-3 0-12 0,-2 0-6 0,-12 0-16 15,21 1-19-15,-13 0-16 0,-8-1-20 0,13 5-16 16,-13-5-22-16,5 7-33 0,-5-7-38 0,0 0-39 16,-8 19-63-16,-5-12-121 0,-1 2-383 0,-2-2 170 15</inkml:trace>
          <inkml:trace contextRef="#ctx0" brushRef="#br0" timeOffset="427.24">461 733 76 0,'16'-2'200'16,"-1"4"-12"-16,5-5-16 0,-1 0-16 0,1 2-15 15,6 0-11-15,-6-1-14 0,4-1-20 0,-5 3-27 16,0 0-32-16,-2-2-41 0,-1-1-49 0,1-1-64 0,-8 4-85 15,-9 0-217-15,19-8 96 0</inkml:trace>
          <inkml:trace contextRef="#ctx0" brushRef="#br0" timeOffset="1017.91">1529 367 180 0,'0'0'219'0,"-14"-2"-6"16,14 2-15-16,-19-4-12 0,19 4-11 0,-22 4-15 15,8-2-15-15,-1 2-12 0,-1-3-11 0,1 5-12 16,0-4-11-16,3 3-8 0,0 2-11 0,0-1-7 15,5 0-8-15,-7 4-3 0,7-2-7 0,1-1-6 16,3 1-6-16,-1 1-5 0,4-9-2 0,-5 19-1 16,5-8-6-16,0 0-3 0,5 1-3 0,-1-4 0 15,4 3-5-15,-3-1 1 0,3 3-2 0,-1-1-3 16,5 0-1-16,2 0 0 0,-1 1-4 0,1-2 1 16,6 2 2-16,-5-2-1 0,2 1 0 0,4 1 3 0,-6-2 2 15,2-3 0-15,0 4 3 0,1-2-3 16,-3-1-2-16,1 2 0 0,-2-2-4 0,-4-3 4 0,2 2-5 15,-2 0-2-15,-2-1 2 0,-1 0 2 0,-1-1-3 16,-6-6 1-16,8 10 0 0,-8-10 0 0,4 11-2 16,-4-11 3-16,-3 14-3 0,3-14 0 0,-7 9 0 15,7-9 5-15,-15 11-2 0,7-6 0 0,-2-3 0 16,-2 2 5-16,-3-3 1 0,15-1 6 0,-25 1 4 16,10 0 8-16,0-3 6 0,1 1 2 0,3-3 4 15,-1 1 4-15,12 3 7 0,-20-10 0 0,7 2-8 16,7-2-4-16,-2 3-3 0,5-6-4 0,-1-2-5 15,2 1-5-15,2-3 0 0,3-5-6 0,2 8-3 16,1-3 3-16,1 0-7 0,2 2 1 0,5-5 4 16,-4 6-10-16,2 1 1 0,1-1-2 0,-4-1-1 15,3 6-4-15,2-2-3 0,-5 4-12 0,3-4-19 0,-2 6-26 16,-2-1-27-16,-1 0-31 0,2 3-33 0,-9 3-33 16,16-5-29-16,-7 4-33 0,-9 1-234 15,0 0-514-15,18 0 227 0</inkml:trace>
          <inkml:trace contextRef="#ctx0" brushRef="#br0" timeOffset="1187.42">2029 684 107 0,'2'14'244'15,"-2"1"-14"-15,-1-1-20 0,-3 4-24 0,-2 4-6 16,-2 0-28-16,-5 2-30 0,-2 0-43 0,0 0-53 15,-9 6-54-15,5-7-56 0,-7 0-154 0,7-1-257 16,-4-3 114-16</inkml:trace>
        </inkml:traceGroup>
        <inkml:traceGroup>
          <inkml:annotationXML>
            <emma:emma xmlns:emma="http://www.w3.org/2003/04/emma" version="1.0">
              <emma:interpretation id="{A3AB81BF-D90E-4F53-B658-8E1B132AB5AE}" emma:medium="tactile" emma:mode="ink">
                <msink:context xmlns:msink="http://schemas.microsoft.com/ink/2010/main" type="inkWord" rotatedBoundingBox="5073,669 6706,638 6726,1703 5093,1734"/>
              </emma:interpretation>
            </emma:emma>
          </inkml:annotationXML>
          <inkml:trace contextRef="#ctx0" brushRef="#br0" timeOffset="2709.06">3875-13 177 0,'6'-15'261'0,"0"0"-18"16,0 4-28-16,-3 3-22 0,1-2-21 0,-1 3-21 15,-3 7-28-15,8-13-32 0,-8 13-32 0,10-7-31 16,-10 7-36-16,13 0-38 0,-13 0-46 0,15 5-170 16,-15-5-282-16,15 9 125 0</inkml:trace>
          <inkml:trace contextRef="#ctx0" brushRef="#br0" timeOffset="2520.96">4054 261 142 0,'0'0'244'15,"0"0"-21"-15,0 0-24 0,0 0-22 0,0 0-10 0,0 0-9 16,0 0-7-16,0 0-5 0,1 26-2 0,2-18-3 16,2 5-8-16,1 1-7 0,0 0-2 15,0 3-13-15,0 1 7 0,0-1-8 0,1 4 1 0,0 5-7 16,2-3-5-16,0 1-6 0,-1-2-9 0,-2 2-5 16,0 1-3-16,-3-1-6 0,-2-5-6 0,4 4-1 15,-5 3-12-15,0-2 2 0,0-1-1 0,0 0-6 16,-2-1-3-16,-2-3-6 0,-2 1 3 0,3-3-5 15,-3 1-3-15,0-5-1 0,1 5 2 0,-1-1-7 16,-3-5-4-16,2 1-2 0,1-2-2 0,-1 2 4 16,1-6-6-16,0 1 1 0,0 1 5 0,0-4-7 15,1 2-3-15,5-7-10 0,-12 10-14 0,5-7-20 16,7-3-17-16,-17 4-22 0,10-1-18 0,7-3-22 16,-19 1-32-16,19-1-34 0,-26-6-40 0,16-4-45 0,-8 0-229 15,5-1-529-15,-2-7 234 0</inkml:trace>
          <inkml:trace contextRef="#ctx0" brushRef="#br0" timeOffset="2950.43">4485 353 99 0,'9'3'262'0,"3"1"-14"0,-12-4-13 16,19 0-20-16,-4 0-17 0,1 0-16 0,1 1-14 16,2 1-13-16,5-4-11 0,1 1-16 0,-4 1-13 15,-3-3-12-15,2 2-8 0,-1-1-14 0,2 2-4 16,-2 0-12-16,-2 2-8 0,-2-1-19 0,1 2-25 15,0-3-32-15,-8 1-24 0,4 3-28 0,-12-4-26 16,7 8-29-16,-7-8-37 0,2 11-198 0,-2-11-389 16,0 0 173-16</inkml:trace>
          <inkml:trace contextRef="#ctx0" brushRef="#br0" timeOffset="3111.38">4512 650 134 0,'16'0'212'0,"3"0"-24"0,1 0-15 16,7 0-19-16,1-3-15 0,0 1-30 0,-1 0-42 15,-1 1-41-15,3-3-51 0,1-2-50 0,-1 0-109 16,-7-1-199-16,3 2 88 0</inkml:trace>
          <inkml:trace contextRef="#ctx0" brushRef="#br0" timeOffset="3492.38">5310 398 176 0,'6'-6'269'0,"-6"6"-25"0,13-12-18 0,-6 10-22 15,-1-5-17-15,-6 7-14 0,20-15-11 0,-8 6-21 16,-5-2-11-16,2 0-9 0,0-3-10 0,1 0-11 15,-4 4-13-15,5-3-7 0,-4 0-8 0,2-3-5 16,-3 1-10-16,-1 2-6 0,1-1-3 0,-3 0-5 16,3 0-6-16,-5 1-1 0,2 2-6 0,-3 11-6 15,2-18 2-15,2 8-3 0,-4 10-5 0,3-15-2 0,-3 15-5 16,0-12-2-16,0 12-1 0,0 0-4 0,0 0-1 16,0 0-2-16,0 0 1 0,0 0 0 0,0 0 0 15,0 0 0-15,0 0 10 0,-9 35-1 0,6-19 6 16,2 1 3-16,1 5 0 0,0 3-1 0,1 1 4 15,2 0 0-15,0 1 0 0,3-1-1 0,-3 1-2 16,2 1-2-16,0-4 3 0,-2 1-8 0,5 0 2 16,-5-4-3-16,3 4-25 0,-6-3-23 0,0-2-33 15,0-3-32-15,0-2-38 0,3 1-47 0,0-2-48 16,-6-3-185-16,3-11-455 0,3 16 202 0</inkml:trace>
        </inkml:traceGroup>
        <inkml:traceGroup>
          <inkml:annotationXML>
            <emma:emma xmlns:emma="http://www.w3.org/2003/04/emma" version="1.0">
              <emma:interpretation id="{5E510F0E-0009-4DFE-9EF5-77E013C9C1C5}" emma:medium="tactile" emma:mode="ink">
                <msink:context xmlns:msink="http://schemas.microsoft.com/ink/2010/main" type="inkWord" rotatedBoundingBox="7491,681 8144,669 8159,1465 7507,1478"/>
              </emma:interpretation>
            </emma:emma>
          </inkml:annotationXML>
          <inkml:trace contextRef="#ctx0" brushRef="#br0" timeOffset="4220.26">6310 555 64 0,'-6'-3'273'0,"6"3"-28"0,0 0-30 0,0 0-21 15,0 0-19-15,0 0-18 0,0 0-13 16,26-11-16-16,-26 11-16 0,26 4-9 0,-9-3-10 0,5 2-9 15,1-2-9-15,3 2-7 0,6-3-8 0,1 0-5 16,5 4-5-16,-8-2-8 0,5-2-1 16,-6 0-6-16,4 4-1 0,6-4-5 0,-11 1-2 0,-1-2-2 15,-2-3-4-15,-5 4 0 0,7-4 0 0,-8 4 1 16,-4-3 8-16,1 1 7 0,-5 2 8 0,-11 0 9 16,19-4 8-16,-10 0 0 0,-9 4 0 0,14-8-3 15,-8 2-10-15,-6 6 2 0,4-13-8 0,-4 13-3 16,3-13-8-16,-3 13-4 0,-7-20-1 0,4 9-21 15,-6 2-10-15,-2 0-18 0,-1 1-14 0,-4 0-17 16,-1 4-17-16,-2-2-26 0,0 1-16 0,-1 5-23 16,1-2-20-16,0 2-27 0,2 2-21 0,-2 2-169 15,-1-4-403-15,1 3 178 0</inkml:trace>
          <inkml:trace contextRef="#ctx0" brushRef="#br0" timeOffset="3881.95">6479-79 218 0,'0'0'294'15,"1"-11"-23"-15,-1 11-30 0,0 0-24 0,0 0-27 16,0 0-19-16,0 0-15 0,0 0-12 0,0 0-13 16,6 31-2-16,-3-15-6 0,-3 4-5 0,6 6-3 15,-3-2 0-15,2 3-5 0,1 10 2 0,-3-10-8 16,3 10-8-16,1 0-8 0,-4 1-6 0,0-9-6 15,7 7-7-15,-7 1-7 0,0-12-7 0,0 10-3 16,-3-7-5-16,6-1 0 0,-1 1-3 0,-2-3-7 16,0-1-3-16,0-2-1 0,-3 2-15 0,3-3-16 15,-2-5-19-15,-2 2-25 0,2-5-23 0,-1 2-32 0,3 0-32 16,-6-4-39-16,3-11-51 0,3 19-51 16,-7-12-196-16,4-7-504 0,0 0 222 0</inkml:trace>
        </inkml:traceGroup>
        <inkml:traceGroup>
          <inkml:annotationXML>
            <emma:emma xmlns:emma="http://www.w3.org/2003/04/emma" version="1.0">
              <emma:interpretation id="{7783D6B3-E2DA-4202-A333-6A5E47E205E3}" emma:medium="tactile" emma:mode="ink">
                <msink:context xmlns:msink="http://schemas.microsoft.com/ink/2010/main" type="inkWord" rotatedBoundingBox="9181,921 9945,906 9956,1460 9192,1475"/>
              </emma:interpretation>
            </emma:emma>
          </inkml:annotationXML>
          <inkml:trace contextRef="#ctx0" brushRef="#br0" timeOffset="4857.06">8321 253 130 0,'0'-18'295'0,"3"10"-11"15,-3 8-17-15,-3-17-13 0,3 17-26 0,-5-18-22 16,-1 12-19-16,-3-5-12 0,2 5-20 0,-5 1-19 16,-5-1-15-16,1 2-8 0,-9-1-16 0,1 5-9 15,-4 1-6-15,2 0-10 0,-1 2-6 0,2 1-7 16,6 2-8-16,2 2-9 0,1-1 0 0,-1 0-4 15,7 2-8-15,1 2-12 0,0 0-3 0,2 6-5 16,1-6 0-16,6 3-3 0,3 1 6 0,0 3-5 16,7-2-4-16,2 2 1 0,4 3-2 0,7-3 2 15,-1-2-3-15,2 1 1 0,9 4 0 0,6-3 1 16,-2 2-1-16,-1-2 0 0,-10-7-1 0,6 2-2 16,2 3 0-16,2-3 0 0,-8 0 2 0,8 3 0 15,-8-3-2-15,-2-2 2 0,-5-1-2 0,-2 0-3 0,-3-3 0 16,-1 3-1-16,-4-2 4 0,-4-2 1 15,-1 4-1-15,3-5 1 0,-6 1 1 0,-3-6 1 16,0 0 3-16,-3 18-1 0,3-18 5 0,-22 10-3 0,5-2-1 16,-8-5 0-16,-2 0-1 0,2 0 2 0,-17-3-1 15,6-3-2-15,-6 2 2 0,5-2-1 0,-3-4-2 16,7 2 3-16,3 0-3 0,5-2 1 16,6 0 3-16,2-1-1 0,1 3-3 0,10-3 3 0,-5 1-4 15,8-4 0-15,3 11 1 0,11-25-7 0,1 5-6 16,7 1-2-16,3-3-8 0,8-2-11 0,6-5-16 15,3 4-9-15,0-2-13 0,4 2-10 0,2 0-3 16,2 1 5-16,-3 2 4 0,-3 0 0 0,-2 4 4 16,0 3-1-16,-11 2-11 0,-4 1-17 0,-8 3-27 15,10-1-20-15,-13 2-53 0,-4 2-142 0,-3 2-368 16,-6 4 163-16</inkml:trace>
        </inkml:traceGroup>
      </inkml:traceGroup>
    </inkml:traceGroup>
    <inkml:traceGroup>
      <inkml:annotationXML>
        <emma:emma xmlns:emma="http://www.w3.org/2003/04/emma" version="1.0">
          <emma:interpretation id="{8206910F-4D08-4BC8-9C59-41B718244B37}" emma:medium="tactile" emma:mode="ink">
            <msink:context xmlns:msink="http://schemas.microsoft.com/ink/2010/main" type="paragraph" rotatedBoundingBox="5008,2317 24527,1341 24641,3606 5121,458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8E16FB5-6694-49EF-8A57-B6846642546B}" emma:medium="tactile" emma:mode="ink">
              <msink:context xmlns:msink="http://schemas.microsoft.com/ink/2010/main" type="line" rotatedBoundingBox="5008,2317 24527,1341 24597,2734 5078,3711"/>
            </emma:interpretation>
          </emma:emma>
        </inkml:annotationXML>
        <inkml:traceGroup>
          <inkml:annotationXML>
            <emma:emma xmlns:emma="http://www.w3.org/2003/04/emma" version="1.0">
              <emma:interpretation id="{F483B541-BE88-4091-BC33-A04D3E23696A}" emma:medium="tactile" emma:mode="ink">
                <msink:context xmlns:msink="http://schemas.microsoft.com/ink/2010/main" type="inkWord" rotatedBoundingBox="5008,2317 7263,2204 7320,3327 5064,3440"/>
              </emma:interpretation>
            </emma:emma>
          </inkml:annotationXML>
          <inkml:trace contextRef="#ctx0" brushRef="#br0" timeOffset="6422.94">4810 2287 78 0,'16'7'225'0,"-16"-7"-22"16,20 0-20-16,-1 0-16 0,1 0-15 0,3-1-16 0,6-2-14 15,-2 2-16-15,1-1-24 0,-3-2-38 0,2 2-44 16,1-2-49-16,-2-1-49 0,-7-1-128 0,1 2-243 15,-3-3 108-15</inkml:trace>
          <inkml:trace contextRef="#ctx0" brushRef="#br0" timeOffset="6266.74">4843 2043 241 0,'0'0'277'0,"12"4"-20"0,-12-4-19 15,13 6-16-15,-13-6-13 0,17 0-9 0,-7 1-19 16,6-1-15-16,-2 0-11 0,1 0-18 0,1 1-8 16,0-1-16-16,1-1-6 0,-1 2-14 0,2-1-11 15,-3 1-9-15,3 3-9 0,-2-1-13 0,1 0-22 16,-8-3-31-16,1 4-39 0,-1-3-30 0,-9-1-43 16,14 7-30-16,-8-4-44 0,-6-3-223 0,0 0-445 15,0 0 197-15</inkml:trace>
          <inkml:trace contextRef="#ctx0" brushRef="#br0" timeOffset="6761.16">5486 2102 239 0,'7'-4'301'0,"0"-3"-23"15,1 2-23-15,4-1-23 0,-6-1-20 0,7 0-20 16,-4-3-17-16,2 3-11 0,-1-2-19 0,0-2-12 16,-1 0-13-16,2 1-10 0,-2-1-12 0,-6 3-8 15,4-5-7-15,-1 2-9 0,-3-3-5 0,0 4-10 16,-3 10-1-16,3-17-9 0,0 9-3 0,-3 8-2 16,3-13-4-16,-3 13-4 0,2-10-4 0,-2 10-2 15,0 0-7-15,0 0-6 0,0 0 0 0,0 0-2 16,0 0-2-16,0 0-1 0,0 0-2 15,0 0 4-15,-20 27 0 0,16-12 5 0,-2-2 5 0,3 4 1 0,-3 1-1 16,3-1 0-16,-2 4-2 0,5-2 1 0,-6 4-5 16,6-1 2-16,0 2-3 0,0 0-2 0,0-6 2 15,0 1-1-15,3 0-6 0,0 2-16 16,0-4-31-16,-1-2-39 0,-1 1-37 0,1-2-39 0,4 1-43 16,0-8-35-16,-3 0-264 0,0 0-536 0,4-1 238 15</inkml:trace>
          <inkml:trace contextRef="#ctx0" brushRef="#br0" timeOffset="6939.05">6104 2239 197 0,'0'0'288'16,"0"0"-22"-16,0 13-21 0,0-13-23 0,0 0-21 15,-10 27-18-15,3-16-18 0,1 4-18 0,-5 1-10 16,-1 5-15-16,-1-2-32 0,-1 2-33 0,-4 2-50 15,1-1-54-15,-6 0-59 0,7-2-52 0,-10 8-178 16,4-14-364-16,3 3 161 0</inkml:trace>
          <inkml:trace contextRef="#ctx0" brushRef="#br0" timeOffset="5847.85">4194 2024 246 0,'0'0'257'0,"-2"-13"-14"0,2 13-9 0,0 0-15 0,0 0-16 15,-4-11-11-15,4 11-15 0,0 0-16 16,0 0-14-16,0 0-17 0,0 0-15 0,0 0-14 0,0 0-11 16,0 0-11-16,0 0-7 0,0 0-8 0,0 0 2 15,0 0-9-15,-7 36-2 0,8-23-7 0,-1 1 2 16,3 1 1-16,0 4 0 0,-6-1-2 0,6 6-8 16,-3 1-1-16,0 0-2 0,0-4-6 0,3 8 2 15,-2-3-4-15,1-2-4 0,-2-1 4 0,1 3-5 16,-1-3 4-16,3 0 3 0,-1-5 1 0,-4 4-2 15,2-2-2-15,0-7 4 0,-3 3-4 0,3-1-1 16,-1 3 1-16,-1-5-2 0,1 5-2 0,-2-3 3 16,0-6-8-16,0 3-1 0,0-1 3 0,-3-3-3 15,0 4-1-15,0 0 3 0,0-5-4 0,-1 2-1 16,1-2 8-16,0-3-6 0,6-4 5 0,-20 7 0 16,11-3 4-16,9-4-5 0,-20 7-7 0,11-7 2 15,-8 0 3-15,-1 0-3 0,5-3 0 0,0-1-7 16,-1-1 7-16,-2-2-8 0,-1-1 5 0,4-1-6 15,-2-2 2-15,2-8-1 0,-5 1-19 0,4-4-12 0,4 2-19 16,-1-3-23-16,4 0-31 0,-1-2-36 16,4-2-39-16,-2-10-34 0,9 0-44 0,0-1-64 15,0 0-182-15,4-4-535 0,1 0 237 0</inkml:trace>
          <inkml:trace contextRef="#ctx0" brushRef="#br0" timeOffset="6031.11">4191 1566 93 0,'0'0'325'15,"3"-15"-23"-15,-3 15-26 0,1-12-26 0,-1 12-30 16,3-9-32-16,-3 9-41 0,0 0-33 0,0 0-21 16,0 0-33-16,0 0-39 0,0 0-32 0,29 16-41 0,-22-5-51 15,5 0-51-15,-7 4-142 0,4 0-318 16,0 0 140-16</inkml:trace>
        </inkml:traceGroup>
        <inkml:traceGroup>
          <inkml:annotationXML>
            <emma:emma xmlns:emma="http://www.w3.org/2003/04/emma" version="1.0">
              <emma:interpretation id="{FA7EC41A-ABD8-45F1-910F-955600257406}" emma:medium="tactile" emma:mode="ink">
                <msink:context xmlns:msink="http://schemas.microsoft.com/ink/2010/main" type="inkWord" rotatedBoundingBox="8411,2608 13528,2352 13565,3095 8448,3351"/>
              </emma:interpretation>
            </emma:emma>
          </inkml:annotationXML>
          <inkml:trace contextRef="#ctx0" brushRef="#br0" timeOffset="9649.49">10395 1690 264 0,'0'0'266'0,"0"0"-22"15,0 0-20-15,0 0-21 0,-18-8-16 0,18 8-10 16,0 0-14-16,-27 8-12 0,14-4-11 0,0 2-9 15,-4 1-12-15,1 3-12 0,-4 0-8 0,5-2-9 16,-2 1-9-16,-3 3-10 0,5 1-6 0,-4 0-5 16,5 0-8-16,0 0-4 0,2-2-3 0,0-1-8 0,1 1-2 15,2 3-4-15,3-4-6 0,-1 4-2 16,4-6-8-16,0 0-7 0,3-8-4 0,0 19-4 16,0-19-3-16,6 17-8 0,0-9-3 0,1-3-12 0,5 2 9 15,0 1 3-15,-1-1-1 0,-1-3 2 0,2-1 2 16,-5 1-2-16,5-3 6 0,-12-1-2 15,15 6 2-15,-6-4-3 0,-9-2 2 0,12 5 1 0,-12-5 0 16,12 4 1-16,-12-4 1 0,8 4-1 0,-8-4 6 16,0 0 7-16,1 16 15 0,-1-16 0 0,-3 15 1 15,3-15 2-15,-7 14 0 0,1-2-5 0,-3 0 2 16,4-2-5-16,-4-1-1 0,5 6-2 0,-2-4 1 16,-2 4-5-16,2-3 2 0,0-4-3 0,2 3 1 15,2 2-3-15,1-2 5 0,-2 2-6 0,3 2-1 16,0-4-5-16,4 2 6 0,2-1-1 0,2 0 0 15,-2 2-3-15,0-3 4 0,0-4-4 0,3 8 2 16,0-6-1-16,-5-2 2 0,4 7-4 0,-2-6-1 0,-6-8-2 16,6 13 2-16,-5-7 0 0,-1-6 2 0,3 9 2 15,-3-9 0-15,0 0-2 0,-6 16 4 16,6-16 0-16,-10 10-7 0,2-5-20 0,1 0-27 0,7-5-30 16,-18 9-33-16,10-6-29 0,1 1-40 0,7-4-33 15,-14 1-208-15,14-1-456 0,0 0 202 0</inkml:trace>
          <inkml:trace contextRef="#ctx0" brushRef="#br0" timeOffset="9949.26">10684 2054 67 0,'0'0'309'0,"0"0"-18"0,0 0-15 16,23-5-17-16,-14 5-17 0,9 0-14 0,-3 0-14 16,-15 0-17-16,35 0-15 0,-9 0-22 0,-8 5-11 0,1-5-14 15,9 0-15-15,-2 1-4 0,2 0-23 0,-1 3-8 16,-2-4-15-16,-4 0-23 0,-1 3-33 15,-3-1-28-15,-5 0-38 0,3-2-37 0,-3 3-41 0,-3-2-46 16,-9-1-41-16,20-1-213 0,-13-3-465 0,-7 4 206 16</inkml:trace>
          <inkml:trace contextRef="#ctx0" brushRef="#br0" timeOffset="10289.01">11348 1916 73 0,'0'0'211'0,"0"0"-24"16,-13 31-15-16,13-31-6 0,3 12-13 0,-3-12-15 15,1 13-5-15,4-6-13 0,-5-7-8 0,9 14-8 16,-3-9 2-16,1 1-5 0,1-1-5 0,2 0-2 0,3-1-8 16,-2 2-10-16,5-1 0 0,-1-3-8 0,0-1-6 15,4-1-3-15,-1 0-6 0,2-1-5 0,-1-1-3 16,0-2-6-16,1 3-2 0,-4-5-4 15,4 2-4-15,-2-1 0 0,-4 0-2 0,4-5-1 0,-4 3-3 16,-4-3 10-16,1 0-1 0,-4 4-6 0,-1-4 2 16,-6 10 2-16,2-17-9 0,-4 6-3 0,2 11 2 15,-13-18-5-15,-1 9-5 0,-4-1 1 0,-1 5 2 16,-6-2-1-16,-2 3-2 0,-2 2-5 0,3 2-12 16,-3 0-16-16,5 0-27 0,-2 2-17 0,6 2-26 15,4 1-22-15,-1 2-23 0,7-5-34 0,-1 4-64 16,0-1-126-16,5 1-390 0,6-6 173 0</inkml:trace>
          <inkml:trace contextRef="#ctx0" brushRef="#br0" timeOffset="10660.88">11658 1935 207 0,'0'0'209'0,"0"0"-15"15,0 0-26-15,0 0-12 0,0 0-19 0,-6 20-11 16,6-20-13-16,3 10-11 0,-3-10-10 0,9 11-8 16,-3-4-4-16,0-1-3 0,2-1-6 0,1 2-5 15,0-3-6-15,0 2-6 0,2-1 1 0,4-3-9 16,0 3 3-16,2-3-5 0,-1 2-3 0,4-4-4 16,-1 0-4-16,-1 0-8 0,-2-5 6 0,10 4-2 15,-9-4 0-15,0 1 3 0,2-1 4 0,-2-3 6 16,-2 0 7-16,-2 0 12 0,2-3-2 0,-3-1-1 15,-3 0-5-15,-3-2-6 0,1 1-3 0,-1-5-1 16,-1 5-4-16,-5-1 0 0,-5-1-3 0,-2 2 0 0,-1 0-8 16,-1 2-1-16,-3 0-5 0,-1 5-4 15,-3-2 1-15,1 5 0 0,-2 0-3 0,-2 1-2 0,2 4-5 16,1 0-10-16,-2 2-13 0,3 0-12 0,-1 3-15 16,2 0-23-16,1 0-21 0,3 0-19 15,-2 7-17-15,4-4-28 0,2 1-40 0,0-4-223 16,2 3-445-16,4-10 197 0</inkml:trace>
          <inkml:trace contextRef="#ctx0" brushRef="#br0" timeOffset="10831.02">12341 2047 166 0,'5'6'230'0,"1"1"-11"16,-5 3-10-16,-1-10-26 0,-1 25-7 0,-4-12-14 15,-2 1-13-15,-6 8-19 0,-11 8-17 0,-3-5-55 16,-6 0-54-16,3-1-70 0,-6 1-102 0,2-2-94 0,-6 0-282 16,5 0 125-16</inkml:trace>
          <inkml:trace contextRef="#ctx0" brushRef="#br0" timeOffset="8421.31">7219 1985 102 0,'0'0'210'15,"0"0"-6"-15,0 0-9 0,25 19-8 16,-25-19-12-16,7 7-5 0,-1 0-11 0,0-1-11 16,2 1-12-16,-5 2-9 0,6 0-11 0,-5 5-4 0,5 0-8 15,-3 0-9-15,-1-1-6 0,3 3-8 16,-5-3-5-16,3 4-10 0,-1-3-6 0,-2 1-4 16,3-2-4-16,-3 3-7 0,-3-3-3 0,0-3-5 0,3 1-3 15,-2-1-5-15,-1-10-2 0,-1 18 1 0,-2-9-8 16,3-9 2-16,0 14-5 0,0-14-1 0,0 0-3 15,-3 10 0-15,3-10-14 0,0 0-9 0,0 0-13 16,0 0-5-16,0 0-15 0,0 0-15 0,6-38-15 16,-2 25-12-16,8-8 1 0,2 0-9 0,-1-5 0 15,3 3-2-15,1-9 9 0,2 0 4 0,1 9 4 16,-4-2 15-16,-1 1 13 0,4 4 20 0,-2 0 22 16,-4 1 30-16,4 0 14 0,-4 2 20 0,-4 4 13 15,1 2 9-15,-1-1 3 0,-1 6 4 0,-2 0-6 0,-6 6-9 16,6-9-8-16,-6 9-9 0,6-9-8 15,-6 9-5-15,0 0-2 0,0 0-3 0,0 0-4 16,16 18-5-16,-11-7-1 0,-2 1-3 0,0 2 1 0,2 2-2 16,-2-3-3-16,2 4 0 0,-2 0 0 0,0-1-2 15,0 2 1-15,3-3-2 0,-2 0-1 0,-1-5-1 16,0 5-3-16,0-6 2 0,0 2 1 0,0-1-9 16,2-3-2-16,-5-7-13 0,3 14-8 0,0-8-3 15,-3-6-5-15,6 9-3 0,-6-9 1 0,4 6 1 16,-4-6-3-16,0 0-5 0,0 0-4 0,0 0-7 15,25-14-1-15,-19 7-5 0,2 1 1 0,1-6 0 16,1 3 2-16,2-8 9 0,-1 4-3 0,-5-3 5 16,4-1 8-16,-1 3-1 0,4-6 3 0,-2 7 14 15,-5-2 6-15,0 4 7 0,0-1 8 0,-2 3 10 16,2 1 8-16,-6 8 4 0,6-13-1 0,-1 6-5 16,-5 7-2-16,0 0-1 0,6-6-11 0,-6 6 9 0,0 0-5 15,0 0 1-15,0 0 9 0,13 19-1 16,-10-12 5-16,3 4-2 0,1 3 1 0,-1 0-1 0,0 4 2 15,3-5 0-15,2 8-3 0,-2-6-3 0,-2 3-1 16,7-1 1-16,-1 3-3 0,-1-2-1 0,-2-1 2 16,2-4-7-16,-1-1-7 0,1 1-19 0,-2-2-11 15,1-4-16-15,-5 0-11 0,7-4-12 0,-7 4-21 16,7-3 1-16,-4-2 5 0,-9-2-10 0,20 1-8 16,-20-1 11-16,19-3 1 0,-11-1 5 0,3-3 5 15,-3-1 6-15,4-2 2 0,-5-5 17 0,2 2 6 16,2-1-5-16,-2-2 15 0,4-4 13 0,-2 4 11 15,0-4 14-15,0 6 11 0,-5-1 7 0,6 2 13 16,-5 4 7-16,2 0 7 0,-4 2-4 0,-5 7-3 0,13-10 0 16,-13 10-4-16,9-7 5 0,-9 7-2 15,0 0-2-15,0 0 5 0,16 13 4 0,-10-9 0 16,-1 4-1-16,4 7-3 0,-3-2 2 0,1 1 0 0,-1 3-9 16,5-3 0-16,-5 3-1 0,3-3-3 15,-2 1-2-15,2-2 1 0,1 0-5 0,5-2 1 16,-1 0-4-16,-4 0 0 0,2-5-2 0,5 1-2 0,-10 0 0 15,8-3-2-15,-2-1 0 0,1-3-3 0,-1 2-3 16,5-4-1-16,-10 4-7 0,8-5-7 0,-1-3-8 16,-5 0-7-16,4-2-15 0,-1-2-3 0,-1-1 0 15,-5 0 3-15,5-2-7 0,-4 0-7 0,-5-5-2 16,0 0 11-16,0 4-1 0,-3 0 2 0,0-2 11 16,-3-2 9-16,0 7 14 0,-2-3 14 0,-4 7 9 0,3-1-1 15,-2 1 10-15,-6 1 3 0,4 0 3 16,-2 3-3-16,12 3 0 0,-27 2-3 0,8-1 0 15,5 5-5-15,-1 1-1 0,-1 0 0 0,2 3-2 0,1 3-2 16,1-3-2-16,2 2 0 0,4-1 0 16,-2-1-3-16,2 7 0 0,3-4-1 0,2-1-5 0,1 5 4 15,1-5 0-15,2 1-3 0,6-2 1 16,-4-1 0-16,1-1-12 0,4 0-1 0,2-3-10 0,-2-1-9 16,7 4-15-16,-5-7-14 0,7 2-15 0,-5-4-13 15,5 0-13-15,0-4-15 0,-2 3-14 0,-1-6-14 16,0 0-21-16,1 2-26 0,-2-6-100 0,-2-1-306 15,1 0 136-15</inkml:trace>
          <inkml:trace contextRef="#ctx0" brushRef="#br0" timeOffset="8597.33">8823 2053 137 0,'6'-13'103'16,"2"2"28"-16,-5 0 16 0,1 4 12 0,-2-3 3 15,-2 10 9-15,6-11 1 0,-6 11-7 0,6-11-9 16,-6 11-20-16,0 0-13 0,3-7-17 0,-3 7-10 16,0 0-10-16,0 0-8 0,0 0-7 0,0 0-1 15,17 17-4-15,-14-9-8 0,3-1-2 0,3 2-3 16,-1 1-6-16,1 2-2 0,-2-1-4 0,4-1-4 15,-2 4-1-15,1-3-5 0,-1-1-1 0,3 1-3 0,-2-1-2 16,-1 0-21-16,-1 0-31 0,1-3-22 0,-2 0-31 16,2-2-30-16,-1 1-33 0,-2-4-36 0,-6-2-195 15,19 5-403-15,-19-5 179 0</inkml:trace>
          <inkml:trace contextRef="#ctx0" brushRef="#br0" timeOffset="8836.98">9290 1938 220 0,'0'0'210'0,"0"0"-16"0,18 7-11 15,-11-1-5-15,2 2-11 0,2 2-9 0,2-2-3 16,2 5-9-16,0-2-10 0,4 6-7 0,1-3-4 16,1 3-8-16,-2-3-5 0,-3-4-8 0,5 6-6 15,0-3-5-15,3 0-11 0,-5 0-4 0,1-1-12 16,-4-2-2-16,4-2-5 0,-4 2-7 0,-2-3-6 15,2 0-8-15,-4 0-14 0,-2-3-15 0,-4 2-29 0,-6-6-27 16,14 4-31-16,-8-1-26 0,-6-3-38 0,0 0-52 16,18 0-216-16,-18 0-444 0,0 0 196 15</inkml:trace>
          <inkml:trace contextRef="#ctx0" brushRef="#br0" timeOffset="9046.01">9681 1905 189 0,'-9'7'250'0,"-2"4"-16"0,2 1-15 15,-4 1-21-15,-3 4-13 0,2 1-17 0,-1 0-18 16,5 2-15-16,-4 1-11 0,2 0-12 0,1-4-11 16,0 0-12-16,2-2-10 0,-1 0-24 0,2-2-26 0,-1 1-25 15,2-2-25-15,1 1-20 0,1-7-31 16,-1 2-35-16,6-8-43 0,-5 10-172 0,5-10-348 15,0 0 153-15</inkml:trace>
        </inkml:traceGroup>
        <inkml:traceGroup>
          <inkml:annotationXML>
            <emma:emma xmlns:emma="http://www.w3.org/2003/04/emma" version="1.0">
              <emma:interpretation id="{5F73EBDB-0512-4205-BDEC-DB84FD24FDCD}" emma:medium="tactile" emma:mode="ink">
                <msink:context xmlns:msink="http://schemas.microsoft.com/ink/2010/main" type="inkWord" rotatedBoundingBox="14620,2270 18163,2093 18199,2810 14656,2987"/>
              </emma:interpretation>
            </emma:emma>
          </inkml:annotationXML>
          <inkml:trace contextRef="#ctx0" brushRef="#br0" timeOffset="11582.34">13427 1628 95 0,'0'0'288'0,"0"0"-32"0,0 0-29 16,0 0-23-16,0 0-14 0,0 0-12 0,0 0-5 15,0 0-3-15,2 48-10 0,-1-24-1 0,4 1-6 16,-4 3-9-16,5-1-14 0,0 12-7 0,1-1-10 16,1-3-1-16,-4-7-19 0,4 7-6 0,-2-8-6 15,0 0-10-15,1-1-5 0,2-1-6 0,-1 0-5 16,-2-2-15-16,1-2-4 0,-2-4-21 0,2-4-24 15,-3 2-29-15,-1-3-27 0,0-3-30 0,-3-9-29 16,6 15-29-16,-4-10-24 0,-2-5-38 0,0 0-220 0,0 0-469 16,0 0 208-16</inkml:trace>
          <inkml:trace contextRef="#ctx0" brushRef="#br0" timeOffset="11885.08">13482 1651 144 0,'-6'-10'303'0,"6"10"-24"0,-1-18-17 0,1 18-28 15,0-14-22-15,1 3-15 0,-1 11-18 0,11-12-20 16,-4 4-11-16,2 2-20 0,8-2-14 0,-4 3-9 16,3-3-8-16,4 3-9 0,5 2-11 0,2 1-9 0,-6 2-4 15,-2 2-6-15,2 1-5 0,-3 3-7 16,-2-1-4-16,1 4-8 0,-4-1 3 0,-1 1-6 15,-4 4-2-15,-1-3-5 0,1 0 1 0,-4 2 2 0,-2 1-1 16,-2 0-2-16,-5 2 0 0,2-2-1 0,-3 1-3 16,-4-1 0-16,-1-1-1 0,-1 0-4 15,0-2-18-15,-1 0-20 0,1 3-24 0,2-5-29 0,-2 0-24 16,4-1-34-16,-4 2-35 0,12-9-35 0,-9 7-24 16,9-7-181-16,-4 4-443 0,4-4 197 0</inkml:trace>
          <inkml:trace contextRef="#ctx0" brushRef="#br0" timeOffset="12129.43">14326 1540 86 0,'0'0'285'15,"0"0"-19"-15,-17 3-17 0,17-3-17 0,-23 8-9 16,13-3-19-16,-2 3-14 0,0 2-11 0,0 4-10 15,2-3-17-15,-2 4-14 0,1 1-15 0,1 2-9 0,4-1-10 16,-5 5-17-16,8-2 0 0,-1-3-7 16,1 5-9-16,0 2-9 0,3-1-4 0,3 0-2 15,3 1-8-15,-3-2-17 0,7 1-37 0,-2-3-39 0,1-2-44 16,1-5-45-16,-1 1-49 0,4-3-84 0,1-6-162 16,1 1-464-16,1-1 206 0</inkml:trace>
          <inkml:trace contextRef="#ctx0" brushRef="#br0" timeOffset="12435.96">14561 1857 224 0,'3'-13'297'16,"3"1"-10"-16,1-5-24 0,-1 2-19 0,0 0-19 0,1-1-22 16,2 0-20-16,2-5-15 0,2 1-20 0,1 1-15 15,-2-3-14-15,-2-1-14 0,-4 9-9 16,4 0-9-16,-2 0-9 0,-1 1-7 0,-1 2-9 0,-4 1-1 15,-2 10-9-15,6-11-2 0,-6 11-10 16,4-9-10-16,-4 9-2 0,0 0-6 0,0 0 2 16,0 0-5-16,0 0-1 0,0 0-4 0,-3 34 1 15,2-21 3-15,1 4-5 0,-2 1-1 0,4-1 1 0,-4 8-3 16,5-7 1-16,-3 5 1 0,3 2-1 0,0-7 0 16,2 10-4-16,1-7 2 0,0 2-1 0,0-7 1 15,-2-1-7-15,2 0-13 0,1-1-23 0,-1-1-26 16,-1-5-16-16,-2-1-26 0,1 1-25 0,2-1-22 15,-6-7-38-15,12 3-43 0,-12-3-193 0,14-2-458 16,-14 2 203-16</inkml:trace>
          <inkml:trace contextRef="#ctx0" brushRef="#br0" timeOffset="12673.33">15253 1411 132 0,'7'10'250'0,"3"1"-2"0,-1 4-12 0,3 5-14 16,-4 3-11-16,4 2-13 0,-5-4-6 0,-1 4-11 15,3 0-13-15,-3 2-14 0,0-2-13 0,-3 0-8 16,2-1-15-16,-5 1-12 0,0 1-7 0,-5-4-17 16,1 2-3-16,-1 0-9 0,-2-1-9 0,-4-3-20 15,2-3-30-15,-1-3-39 0,-1 0-37 0,-2-1-47 16,1-2-28-16,5-3-40 0,-4-1-70 0,2-2-143 15,9-5-426-15,-13 5 188 0</inkml:trace>
          <inkml:trace contextRef="#ctx0" brushRef="#br0" timeOffset="12865.98">15704 1751 148 0,'20'-5'250'0,"-1"2"-22"0,1-2-21 0,8 5-20 0,2-3-19 16,0 0-15-16,1 3-17 0,-3-1-15 0,-1-2-10 16,3 2-23-16,-6 1-26 0,-5 0-33 0,1 0-34 15,-2-2-44-15,-4-2-42 0,-2 0-81 0,-4 0-91 16,-1-2-282-16,-7 6 124 0</inkml:trace>
          <inkml:trace contextRef="#ctx0" brushRef="#br0" timeOffset="13049.76">15877 1554 180 0,'0'0'236'0,"-1"12"1"0,1-12-15 15,-1 19-11-15,2-8-5 0,3 3-15 0,-1 4-14 16,3-1-10-16,0 1-19 0,2 5-14 0,1-2-5 16,0 3-17-16,-5 1-13 0,2-3-7 0,0 1-6 15,0 2-16-15,0-1-22 0,-7-1-42 0,1 0-49 16,-3 0-43-16,0-6-59 0,-3 1-69 0,-2-3-164 15,-5-1-408-15,1-3 180 0</inkml:trace>
          <inkml:trace contextRef="#ctx0" brushRef="#br0" timeOffset="13825.38">16443 1592 197 0,'-11'-10'318'0,"11"10"-27"0,0 0-24 16,0 0-26-16,0 0-27 0,0 0-19 0,0 0-20 0,0 0-10 16,0 0-10-16,17 27-8 0,-11-19-12 15,4 5-5-15,-2-2-8 0,-1 4-4 0,0 0-12 16,8 4-5-16,-3-2-11 0,0 1-6 0,0 3-9 16,2-1-2-16,-5-6 2 0,2 6-16 0,-3-5-8 0,2-1 8 15,-2-4-19-15,-1 1-1 0,1 1-5 0,-2-1-3 16,0-5 0-16,-3 0 3 15,-3-6-7-15,7 9 0 0,-2-4-3 0,-5-5-1 0,0 0 2 0,7 6 9 16,-7-6-14-16,0 0-6 0,0 0-2 0,0 0-3 16,6-23-3-16,-4 9-1 0,0 1-9 0,0-5-5 15,-1-6-1-15,-1 0-5 0,3 1-4 16,0-5-3-16,2 2 1 0,1 0-1 0,-3 2 2 0,3 0 6 16,0-1 1-16,0 2 5 0,0 5-8 0,1 2 6 15,-1 1-1-15,2 2 1 0,-1 0-1 0,1 2-3 16,-1 5 1-16,0-1-11 0,4 2-18 0,2-1-14 15,5 5-23-15,-3 2-32 0,2 3-19 0,2-4-28 0,0 4-27 16,11-4-34-16,-11 2-250 0,11-2-508 0,-3 1 225 16</inkml:trace>
        </inkml:traceGroup>
        <inkml:traceGroup>
          <inkml:annotationXML>
            <emma:emma xmlns:emma="http://www.w3.org/2003/04/emma" version="1.0">
              <emma:interpretation id="{9C166C99-890F-45E9-9F31-F50226B136F1}" emma:medium="tactile" emma:mode="ink">
                <msink:context xmlns:msink="http://schemas.microsoft.com/ink/2010/main" type="inkWord" rotatedBoundingBox="18555,1996 21810,1834 21862,2871 18607,3034"/>
              </emma:interpretation>
            </emma:emma>
          </inkml:annotationXML>
          <inkml:trace contextRef="#ctx0" brushRef="#br0" timeOffset="14067.39">17470 1296 280 0,'0'0'257'16,"0"0"-23"-16,0 0-15 0,0 0-11 0,0 0-6 0,-21 24-20 15,12-10-10-15,2 1-12 0,1 3-8 0,-1 6-13 16,-2 1-7-16,1 1-12 0,2 3-11 0,0-2-6 16,3 1-12-16,2 2-8 0,-2-1-6 0,0 6-6 15,0-1-7-15,3-8-8 0,3 3-4 0,0-5-6 16,1 1-17-16,2-3-34 0,-3 3-31 0,3-10-29 15,0 2-31-15,2-3-41 0,-1-3-44 0,5 0-64 0,-5-6-168 16,7-1-446-16,2 0 198 0</inkml:trace>
          <inkml:trace contextRef="#ctx0" brushRef="#br0" timeOffset="14582.93">18198 1360 99 0,'-6'-8'296'0,"-3"1"-20"16,2 0-13-16,-5-3-18 0,-5 2-16 0,2 1-17 16,-1 3-16-16,-9-3-14 0,-1 4-16 0,1 2-24 0,0-3-3 15,-2 4-14-15,10 0-18 0,-8 4-5 0,6 0-12 16,1 0-14-16,1 6-5 0,2-3-6 15,4 3-12-15,-3 1 1 0,4-3-8 0,4 7-2 16,3-2-6-16,1 1-3 0,4 3-3 0,-1 3-3 0,10-4 2 16,-2 8-7-16,5 0-6 0,0-4-3 15,5 1 1-15,-1 0-7 0,2 0 0 0,-1-2-1 0,2-2 0 16,0 3 0-16,0-3-4 0,-2 1 1 16,2-1-6-16,-5-7 7 0,-2 3-4 0,-1 2 1 0,2-4-2 15,-3 0-1-15,-3-1-5 0,-2 0 7 0,2-1 1 16,-4 1-1-16,-1 2-1 0,-4-12-4 0,2 15 6 15,1-7 0-15,-3-8-2 0,-6 13 3 0,6-13-2 16,-14 11 8-16,4-5-9 0,1-2 3 0,-6-1 0 16,-1 1 4-16,-1-3-3 0,-1-1 1 0,-1 0-3 15,1-1 4-15,0-5-5 0,2 2 5 0,-1 1 1 16,7-1 0-16,-4-3 10 0,3-4 5 0,2 1-2 0,4 2 0 16,2-2-6-16,3-4 3 0,0-3-4 15,3-1-9-15,3 1 3 0,6-8 2 0,1 1-7 16,8-7-8-16,0 11-12 0,-1-3-7 0,6-3-15 0,-2 9-18 15,-1 1-20-15,2-1-21 0,-6-1-22 0,7 11-25 16,-10-3-21-16,2 2-43 0,-3 2-25 0,1 1-205 16,-1-1-474-16,-3 4 210 0</inkml:trace>
          <inkml:trace contextRef="#ctx0" brushRef="#br0" timeOffset="14793.2">18584 1620 201 0,'0'0'350'16,"18"-10"-10"-16,-18 10-20 0,12-11-17 0,-6 8-30 15,-6 3-24-15,17-8-22 0,-6 3-26 0,3 0-22 16,1 1-13-16,1 2-16 0,-1-2-20 0,0 2-7 0,3-3-27 16,-3 5-25-16,3 0-33 0,-3 0-39 0,-2 3-36 15,2-3-36-15,-5 2-46 0,2-1-27 0,2 4-46 16,1-5-61-16,-15 0-180 0,25 0-469 0,-14 0 208 15</inkml:trace>
          <inkml:trace contextRef="#ctx0" brushRef="#br0" timeOffset="15033.3">19338 1369 54 0,'0'0'282'15,"0"0"-29"-15,0 0-17 0,0 0-14 0,0 0-11 16,0 0-11-16,0 0-12 0,-14 38-13 0,14-21-9 16,2 1-6-16,-2 0-15 0,0 1-9 0,4 6-8 15,-1-1-7-15,-1-1-14 0,2 0-11 0,-3 0-5 16,4 1-14-16,-4 0-5 0,1-6-7 0,1 5-16 16,-2-2-28-16,1-3-36 0,-4 1-30 0,1-4-39 15,-4 1-42-15,2-2-35 0,0-3-45 0,1 2-231 16,-1-4-472-16,0 0 209 0</inkml:trace>
          <inkml:trace contextRef="#ctx0" brushRef="#br0" timeOffset="15567.38">19710 1205 186 0,'0'0'239'16,"0"0"-14"-16,0 0-14 0,0 0-11 0,27 24-5 0,-18-10-1 15,2 6-12-15,2 3-10 0,0-3-10 0,5 14-5 16,-4-9-6-16,-4 1-18 0,7 7-11 0,-2 2-9 16,-1-1-13-16,-6-8-9 0,1-2-5 0,0 14-10 15,-5-11-8-15,-1-1-4 0,-3 3-9 0,0-3-2 16,-6-2-8-16,2 1-20 0,-7 0-25 0,-2-3-33 15,0-1-38-15,-1-1-41 0,1 1-45 0,1-7-53 0,3-2-244 16,1-4-491-16,2-1 216 0</inkml:trace>
          <inkml:trace contextRef="#ctx0" brushRef="#br0" timeOffset="17992.04">20299 1087 53 0,'0'0'207'0,"0"0"-9"0,0 0-18 16,0 0-14-16,0 0-16 0,-7-5-12 0,7 5-11 0,0 0-15 15,0 0-10-15,0 0-7 0,0 0-9 0,0 0-7 16,0 0-13-16,0 0-3 0,0 0-7 0,0 0-10 16,0 0-2-16,0 0-2 0,0 0-6 0,0 0-4 15,40 4-3-15,-40-4-2 0,17 7-6 0,-10-5-1 16,-7-2-4-16,18 7 0 0,-11-2-1 0,4 2-4 16,-4-3 1-16,2-1-2 0,-9-3-1 0,14 10-1 0,-7-5-3 15,-1 3 3-15,2-3-4 0,-8-5-1 16,12 10-1-16,-8-3-2 0,2-1 3 0,-3 2 2 15,-3-8-4-15,10 10 1 0,-8-2-2 0,-2-8 3 16,4 14-2-16,-4-14 2 0,2 10-1 0,-2-10 1 0,-2 15 4 16,2-15 2-16,-3 13 0 0,3-13 2 15,-1 13 4-15,1-13-1 0,0 13 6 0,0-13-5 16,0 0 0-16,-5 15 0 0,5-15-1 0,-1 10-1 0,1-10-1 16,-2 11-1-16,2-11-1 0,0 0 2 0,-1 11-4 15,1-11-1-15,0 0 2 0,0 0-3 0,0 15 1 16,0-15 4-16,0 0 6 0,7 11 9 0,-1-6 5 15,-1 1 2-15,-5-6 5 0,13 5-2 0,-2-3 0 16,-2 0 3-16,3 3 4 0,0-4-6 0,-4 4 0 16,-8-5 3-16,18 3-3 0,-10 1 0 0,-8-4-3 15,15 6-5-15,-9-1-4 0,-6-5 1 0,12 2-4 16,-12-2-3-16,0 0-4 0,7 5 0 0,-7-5-4 16,0 0-1-16,0 0 0 0,8 6 2 0,-8-6 0 15,0 0 5-15,0 0 3 0,-15 14-3 0,15-14 0 16,-14 12 2-16,2-2 4 0,3-5-3 0,-4 2-3 15,-1 1-1-15,-2-2 0 0,3 1-3 0,-2 1-1 16,0-1-1-16,1 2-3 0,1-3 2 0,1 1-4 0,-1 1 0 16,2-1 2-16,4 0-6 0,-1-2 2 15,1 5 1-15,-1-3-2 0,2 0-3 0,0 2 3 16,2 0-1-16,4-9 1 0,-2 20-1 0,2-10-1 16,2 1 0-16,1 2 4 0,0 1 2 0,3 1-3 0,0-2-3 15,-2 1-1-15,4-1 2 0,-2 2-2 16,1-1 4-16,-1 4-4 0,2-1 2 0,-2-2 1 15,-3 2-3-15,3 0-3 0,-2 0 3 0,-4-1 0 0,3 3-4 16,-4-1 3-16,-1-1 0 0,-2 2 3 0,1-2-9 16,-6 0-13-16,0 6-14 0,0-8-21 0,-3 3-28 15,-2 3-30-15,2-4-39 0,-2 1-39 0,3-3-51 16,1-3-208-16,1-2-488 0,1-1 216 0</inkml:trace>
        </inkml:traceGroup>
        <inkml:traceGroup>
          <inkml:annotationXML>
            <emma:emma xmlns:emma="http://www.w3.org/2003/04/emma" version="1.0">
              <emma:interpretation id="{5A2D4F45-7303-44BC-B4F9-E4217B9AB8E8}" emma:medium="tactile" emma:mode="ink">
                <msink:context xmlns:msink="http://schemas.microsoft.com/ink/2010/main" type="inkWord" rotatedBoundingBox="22706,1985 24555,1892 24573,2244 22724,2337"/>
              </emma:interpretation>
            </emma:emma>
          </inkml:annotationXML>
          <inkml:trace contextRef="#ctx0" brushRef="#br0" timeOffset="22263.41">21521 1502 200 0,'18'2'215'16,"0"-2"-13"-16,9 0-13 0,2 5-11 0,4-5-19 15,-3 0-10-15,13 1-20 0,3 1-10 0,-17-2-14 16,2 0-18-16,-3 3-29 0,1-3-34 0,-4 0-42 16,1 2-41-16,-9-2-53 0,1 0-160 0,-3-5-292 15,0 3 129-15</inkml:trace>
          <inkml:trace contextRef="#ctx0" brushRef="#br0" timeOffset="22093.32">21560 1279 212 0,'13'0'270'0,"-13"0"-13"16,19 0-19-16,-19 0-16 0,23-3-14 0,-5 3-19 15,-2 0-8-15,4 3-15 0,3-6-16 16,-6 2-16-16,2 2-14 0,7-2-15 0,-1 2-6 0,-9 2-11 15,4-1-11-15,-2-2-12 0,-2 4-14 16,-4-3-26-16,4 0-27 0,-8 0-37 0,-8-1-39 16,15 4-22-16,-15-4-30 0,7 9-31 0,-7-9-231 0,0 0-424 15,0 0 188-15</inkml:trace>
          <inkml:trace contextRef="#ctx0" brushRef="#br0" timeOffset="22796.42">22283 1232 104 0,'0'0'250'16,"-4"-13"-18"-16,4 13-18 0,0 0-23 0,0 0-19 0,10-14-15 16,-10 14-14-16,9-10-10 0,-2 5-12 0,5 3-12 15,-12 2-3-15,21-6-8 0,-9 4-5 16,2-1-8-16,-1 1 0 0,0 0-8 0,5 2-2 0,-4-1-5 15,1 1-3-15,-15 0-7 0,20 0-3 0,-8 0-8 16,-12 0-4-16,21 1-7 0,-13 3-4 0,2-4-2 16,-10 0-7-16,15 6-2 0,-15-6-1 0,14 7-4 15,-9-2 4-15,1 1-5 0,-3 1-2 0,-3-7-1 16,6 14 0-16,-3-4-3 0,-3-10 3 0,2 18-4 16,-4-8-1-16,2-10 1 0,-6 28 0 0,0-14 1 15,0 0-2-15,-1-3 4 0,0 2 0 0,-4 1 4 16,2-1-2-16,2-4-3 0,-4 5 1 15,2-4-4-15,-1 1 2 0,4-4-4 0,-2-1 4 0,8-6-3 0,-8 12-2 16,3-6 2-16,5-6-4 0,-3 7 2 16,3-7 1-16,0 0-3 0,-4 13 8 0,4-13-6 15,0 0 3-15,13 9-1 0,-13-9 1 0,18 2-4 0,-9-2 2 16,6 0-3-16,4 4 4 0,1-8-7 16,-1 4 4-16,2 0-4 0,4 0-1 0,1-2-17 15,-7 1-13-15,0-2-25 0,1 2-35 0,-4-3-23 16,2 4-28-16,-3-2-38 0,1-5-33 0,-4 3-214 0,-1 1-461 15,-4-3 205-15</inkml:trace>
          <inkml:trace contextRef="#ctx0" brushRef="#br0" timeOffset="23275.1">22899 1184 214 0,'10'-4'221'0,"-10"4"-18"16,11-5-18-16,-11 5-9 0,13-3-14 0,-4-2-9 15,-9 5-8-15,21-1-11 0,-9-1-7 0,1-2-9 0,-1 3-4 16,2 1-8-16,-14 0-9 0,30-3-6 0,-15 3-3 16,-2 0-7-16,2 1-5 0,-3-1-2 15,3 2-10-15,-3-1-4 0,-12-1-7 0,19 4-4 0,-12-2-6 16,-7-2-1-16,17 6-7 0,-8-3-2 0,-9-3-2 16,10 5 0-16,-10-5-5 0,9 10 3 0,-6-2 0 15,2-1 1-15,-5-7-3 0,1 14 2 0,-1-4 2 16,0-10 4-16,-6 21 1 0,5-10-4 0,-5-1-4 15,-2 0-1-15,2 0-2 0,0 1-3 0,0 0-1 16,3 1 0-16,-4 1-4 0,2-6-1 0,-1 2-1 16,2 1-4-16,4-10 1 0,-4 12 0 0,4-12 2 15,-3 15-2-15,3-15-2 0,6 14 1 0,1-5-3 16,-1-5 1-16,6 6-1 0,3-3-10 0,1 0-19 0,1-2-27 16,1 1-33-16,7 3-32 0,2-1-58 15,-3-5-56-15,-7-3-264 0,10 5-533 0,-6-10 236 0</inkml:trace>
        </inkml:traceGroup>
      </inkml:traceGroup>
      <inkml:traceGroup>
        <inkml:annotationXML>
          <emma:emma xmlns:emma="http://www.w3.org/2003/04/emma" version="1.0">
            <emma:interpretation id="{254F3AB6-F264-45F0-A085-5B31B671315D}" emma:medium="tactile" emma:mode="ink">
              <msink:context xmlns:msink="http://schemas.microsoft.com/ink/2010/main" type="line" rotatedBoundingBox="15026,3159 20056,3152 20058,3910 15027,3917"/>
            </emma:interpretation>
          </emma:emma>
        </inkml:annotationXML>
        <inkml:traceGroup>
          <inkml:annotationXML>
            <emma:emma xmlns:emma="http://www.w3.org/2003/04/emma" version="1.0">
              <emma:interpretation id="{FADE3200-0C40-4BEF-A18F-9FE143C9F6E9}" emma:medium="tactile" emma:mode="ink">
                <msink:context xmlns:msink="http://schemas.microsoft.com/ink/2010/main" type="inkWord" rotatedBoundingBox="15027,3274 16666,3271 16667,3915 15027,3917"/>
              </emma:interpretation>
            </emma:emma>
          </inkml:annotationXML>
          <inkml:trace contextRef="#ctx0" brushRef="#br0" timeOffset="19562.64">13892 2524 138 0,'-13'-5'148'0,"13"5"-5"0,-12-2-9 15,12 2-13-15,-12-5-4 0,12 5-5 0,-10-1-11 16,10 1-5-16,0 0-11 0,0 0-6 0,-18-5-5 16,18 5-3-16,0 0-5 0,0 0-8 0,0 0-5 0,0 0-2 15,0 0-6-15,0 0-5 0,0 0-5 16,0 0 0-16,0 0-7 0,0 0 0 0,55 0-3 0,-13 0-4 15,6 0 2-15,7 6-8 0,22-1 0 0,2-5 0 16,-3 5-4-16,11-3 1 0,-1 2-6 0,-2 2 8 16,2-5-2-16,-8 1-6 0,4-2-3 0,-2 4-4 15,-2-2-2-15,-2 3-4 0,-18-5-5 0,0-5-2 16,-2 3 2-16,-3-2-1 0,-4 1-4 0,-5-1 6 16,-4 4 4-16,-13 0 2 0,-5-6 1 0,-5 6 5 0,-1-2 1 15,-7-1 5-15,0 1-2 0,-9 2 1 16,13-6-8-16,-13 6-4 0,0 0-12 0,0 0-17 15,0 0-21-15,0 0-29 0,0 0-54 0,-46-5-130 0,28 5-290 16,-4 0 128-16</inkml:trace>
          <inkml:trace contextRef="#ctx0" brushRef="#br0" timeOffset="20054.62">14568 2824 121 0,'19'-4'130'0,"8"-1"-15"0,0 1-6 0,-7 1-13 15,-1 1-13-15,-1-1 3 0,-2 3-13 0,-1-3 0 0,-4 3-5 16,-11 0-12-16,17 0-5 0,-17 0-6 0,17 2 5 16,-17-2-1-16,9 5 2 0,-9-5 8 15,1 10-6-15,-1-10 6 0,0 0-7 0,-15 31 3 0,6-18 3 16,-2 1-10-16,-9 6 1 0,-2 0-9 0,-5 7 3 16,3-8-3-16,-7 7-5 0,8-8-1 0,-1 0-1 15,2 1-5-15,3-4 6 0,-1 1-5 0,7-3 3 16,-2-3-1-16,2 0-1 0,1-1-2 0,0 0-1 15,4-3 0-15,2-1-4 0,6-5 0 0,-9 9 1 16,9-9 4-16,-7 5 0 0,7-5 0 0,0 0-3 16,0 0 0-16,0 0-4 0,0 0-2 0,0 0-2 15,0 0 0-15,43-8 0 0,-23 2-3 0,5 1-3 0,3-1-3 16,2-1 2-16,7-3 0 0,2 5-3 0,-9-1-3 16,0 3 4-16,0-3-4 0,-2 2 1 15,-3 3-5-15,2-1 3 0,-7 0-11 0,0 4-9 0,-2 0-28 16,-3-1-13-16,0 2-34 0,-1 2-23 0,3-3-31 15,-3 3-201-15,-2-4-375 0,1 2 166 0</inkml:trace>
        </inkml:traceGroup>
        <inkml:traceGroup>
          <inkml:annotationXML>
            <emma:emma xmlns:emma="http://www.w3.org/2003/04/emma" version="1.0">
              <emma:interpretation id="{13BE95E4-D131-4972-AA06-37766EADA526}" emma:medium="tactile" emma:mode="ink">
                <msink:context xmlns:msink="http://schemas.microsoft.com/ink/2010/main" type="inkWord" rotatedBoundingBox="18302,3155 20056,3152 20058,3853 18304,3856"/>
              </emma:interpretation>
            </emma:emma>
          </inkml:annotationXML>
          <inkml:trace contextRef="#ctx0" brushRef="#br0" timeOffset="20705.28">17103 2387 166 0,'47'4'203'0,"6"-2"-11"0,20 0-1 0,6 0-14 0,3 1-4 15,5 4-11-15,1-5-11 0,1 7-13 0,1-4-13 16,-2-1-9-16,-3 0-12 0,1 3-8 0,-5-3-10 16,-8 1-6-16,6-1-7 0,-24 2-7 0,17-1-9 15,-18-5-10-15,-4 3 1 0,-2-3-5 16,-5 4-6-16,0-5-5 0,-11-2-8 0,-4 2-8 0,-3 1-19 15,-1-6-13-15,-6 3-26 0,0-1-18 0,-4 0-21 0,-5-1-30 16,4-3-31-16,-3 1-46 0,-5-1-139 0,-1-2-354 16,5-1 157-16</inkml:trace>
          <inkml:trace contextRef="#ctx0" brushRef="#br0" timeOffset="21203.3">17760 2815 27 0,'0'0'209'0,"0"0"-16"0,16-16-13 0,-7 10-19 15,1 2-17-15,4-1-12 0,2-2-8 0,-1 5-10 16,3-4-8-16,-2 3-7 0,2-2-6 0,2 4-6 16,-5 1-5-16,0 0-9 0,-15 0-8 15,22-2-6-15,-12 2-6 0,-10 0-5 0,17 2-5 0,-10 2-4 16,-7-4-2-16,9 7-8 0,-3 1 3 15,-1 1-1-15,-5-9-1 0,-3 19-4 0,3-19 0 0,-9 21 0 16,0-10 0-16,-3 3-2 0,-2 3-4 0,1-6-3 16,-5 7 5-16,3-6-5 0,-1 0 0 0,-1 3-4 15,2-3 5-15,4-1 0 0,-1-3-1 0,4-1 0 16,1 1-4-16,1-1 4 0,6-7-1 0,-12 8-2 16,12-8-2-16,-6 6 2 0,6-6 9 0,0 0 4 15,0 0 9-15,0 0 4 0,16 20-1 0,-5-15-7 0,7-4-1 16,-1 5-5-16,1-2-1 0,5-1-6 15,4 0-16-15,-4 1-28 0,7-4-37 0,-3 3-42 16,0 0-33-16,-2-3-36 0,-1-1-50 0,-6 1-154 0,10-2-407 16,-8-1 181-16</inkml:trace>
          <inkml:trace contextRef="#ctx0" brushRef="#br0" timeOffset="21479.48">18377 2968 84 0,'0'0'221'15,"0"0"-20"-15,0 0-22 0,0 0-15 0,0 0-17 16,0 0-12-16,2 20-11 0,-2-20-12 0,0 17-13 16,4-11-7-16,-4-6-11 0,6 18-5 0,0-10-9 0,-3-1-3 15,4 0-5-15,1-1-7 0,2 1-2 16,2 1-7-16,-1-5-3 0,2 2-2 0,-1-3-6 16,6 2-2-16,-6-4-2 0,-12 0 0 0,28-6-5 0,-14 2-3 15,-5 0-1-15,2-1-2 0,-5-2-2 16,3-6-10-16,-3 6 3 0,-1-4 1 0,-4-3-9 0,-1-1-4 15,-3 2-13-15,-6 0-7 0,0-4-6 16,-5 5 1-16,-4-3-14 0,-5 4 3 0,-1 4-6 0,-2 1-3 16,-1 1-7-16,0 0-12 0,2 5-25 0,5 3-16 15,-5 1-49-15,1-1-108 0,5-2-289 0,2 3 128 16</inkml:trace>
        </inkml:traceGroup>
      </inkml:traceGroup>
    </inkml:traceGroup>
    <inkml:traceGroup>
      <inkml:annotationXML>
        <emma:emma xmlns:emma="http://www.w3.org/2003/04/emma" version="1.0">
          <emma:interpretation id="{A9EE6B9B-43F6-484D-8EB2-052FBEDC0C2A}" emma:medium="tactile" emma:mode="ink">
            <msink:context xmlns:msink="http://schemas.microsoft.com/ink/2010/main" type="paragraph" rotatedBoundingBox="4944,4295 21725,4371 21720,5658 4938,558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BFA1031-3C49-4A94-B3F8-FDC98D3BB456}" emma:medium="tactile" emma:mode="ink">
              <msink:context xmlns:msink="http://schemas.microsoft.com/ink/2010/main" type="line" rotatedBoundingBox="4944,4295 21725,4371 21720,5658 4938,5583"/>
            </emma:interpretation>
          </emma:emma>
        </inkml:annotationXML>
        <inkml:traceGroup>
          <inkml:annotationXML>
            <emma:emma xmlns:emma="http://www.w3.org/2003/04/emma" version="1.0">
              <emma:interpretation id="{92CCD35B-415F-4E72-A3B2-291A2F242394}" emma:medium="tactile" emma:mode="ink">
                <msink:context xmlns:msink="http://schemas.microsoft.com/ink/2010/main" type="inkWord" rotatedBoundingBox="4944,4411 7042,4420 7038,5496 4939,5486"/>
              </emma:interpretation>
            </emma:emma>
          </inkml:annotationXML>
          <inkml:trace contextRef="#ctx0" brushRef="#br0" timeOffset="30373.52">4025 3987 2 0,'0'0'178'15,"0"0"-16"-15,0 0-9 0,0 0-5 0,0 0-15 16,0 0-11-16,0 0-8 0,0 0-9 0,0 0-5 15,0 0-11-15,0 0-5 0,0 0-11 0,0 0-4 16,0 0-7-16,0 0-9 0,0 0-3 0,0 0-4 16,0 0-4-16,0 0-9 0,0 0-2 0,0 0-7 0,0 0-4 15,0 0 1-15,0 0-6 0,0 0 2 16,0 0-3-16,0 0-1 0,5 14-15 0,-5-14 13 0,0 0-3 16,0 16 3-16,0-16-2 0,3 11-2 0,-3-11 2 15,0 15-2-15,0-15-2 0,3 16 3 0,0-8-2 16,-3-8 0-16,0 18 5 0,3-10 0 0,-3-8-2 15,1 18-3-15,4-8 1 0,-5-10 3 0,1 18 3 16,2-9 0-16,-1 0 1 0,-1 2-1 0,2 2 1 16,-3-13-4-16,2 22 5 0,-1-9 2 0,1-2 0 15,-2-1-6-15,3 0 1 0,-3-10 1 0,1 23 2 16,-1-11-1-16,0-2-2 0,5 5 2 0,-8-4-4 0,6-1 3 16,-3 4-2-16,0-14 2 0,1 18 2 15,1-8-1-15,-2 1-4 0,0-11 1 0,0 17 0 16,3-6 2-16,-2-1-3 0,-1-10-1 0,2 19-8 0,-2-10 9 15,0-9-1-15,0 17 0 0,1-11 0 0,-1-6 2 16,0 16 2-16,0-16 1 0,-1 15 2 0,1-15 4 16,0 16 3-16,0-16-2 0,-2 15 2 0,2-15 2 15,0 11-3-15,0-11 2 0,-4 12-3 0,4-12 0 16,-3 10 1-16,3-10-2 0,0 0-2 0,-5 9 3 16,5-9-3-16,0 0-1 0,-4 12 3 0,4-12 0 15,0 0 4-15,0 0-2 0,-5 7 5 0,5-7 1 16,0 0-3-16,0 0 4 0,0 0-1 0,-6 8 5 15,6-8-2-15,0 0 2 0,0 0-1 0,-10 4 1 16,10-4-3-16,0 0-2 0,-15 0-1 0,15 0 1 16,0 0 0-16,0 0-2 0,-19-4-1 0,19 4 0 0,-14-1-2 15,14 1 0-15,-10-7-4 0,10 7 3 16,-15-4-4-16,15 4 2 0,-15-12 1 0,9 9-3 0,-6-2-4 16,5-1 0-16,-2 2 0 0,-2-3-3 0,4-1 2 15,-5-1-3-15,-2 4 1 0,2-8-2 0,2 6 0 16,4-2-1-16,-1 1-1 0,-4-3 1 0,4 4 4 15,-1 0-8-15,1-2-2 0,-1 1 3 0,2 3-3 16,-1-3 1-16,-1-1-4 0,8 9-9 0,-9-7-10 16,9 7-3-16,-6-14-13 0,6 14-15 0,-3-11-18 15,3 11-21-15,-4-6-21 0,4 6-24 0,0 0-34 16,-6-14-36-16,6 14-66 0,-4-12-164 0,4 12-471 16,-6-12 208-16</inkml:trace>
          <inkml:trace contextRef="#ctx0" brushRef="#br0" timeOffset="30633.57">3835 3742 60 0,'0'-17'297'15,"0"6"-15"-15,0-3-12 0,0 14-15 0,1-17-20 16,-1 17-24-16,0-16-19 0,0 16-19 0,2-9-20 16,-2 9-16-16,0 0-15 0,3-14-26 0,-3 14-29 15,0 0-24-15,0 0-18 0,0 0-25 0,0 0-22 16,0 0-31-16,0 0-30 0,26 23-24 0,-18-16-33 16,1 5-76-16,-3-4-118 0,6 3-360 0,0 1 160 15</inkml:trace>
          <inkml:trace contextRef="#ctx0" brushRef="#br0" timeOffset="30939.17">4337 4056 200 0,'17'3'208'0,"-17"-3"-12"15,13 0-15-15,-13 0-19 0,16 0-10 0,-4 0-12 16,-12 0-10-16,20 1-13 0,-7 1-7 0,-13-2-12 16,25 1-10-16,-8 2-8 0,-7-2-6 0,7 3-5 15,-2-2-8-15,1 0-9 0,-4 2-5 0,0-3-1 16,3 3-9-16,-2-1-5 0,-1 1 2 0,-1-2-3 16,-1 3-8-16,3-1-1 0,-4-1-3 0,-1 0 0 0,-8-3-3 15,15 5-2-15,-15-5-7 0,12 6-15 0,-12-6-16 16,10 3-19-16,-5 1-19 0,-5-4-20 0,6 9-22 15,-6-9-27-15,0 0-67 0,0 0-105 0,0 0-327 16,0 0 146-16</inkml:trace>
          <inkml:trace contextRef="#ctx0" brushRef="#br0" timeOffset="31149.1">4410 4283 205 0,'0'0'202'0,"14"0"-16"16,-14 0-16-16,19 0-14 0,-9 0-17 0,4-1-14 15,-1 2-11-15,5-2-16 0,0 0-8 0,-3 1-14 16,-2-2-27-16,2 4-24 0,2-2-31 0,-4 1-37 16,2-1-22-16,3 0-57 0,-9 0-112 0,-9 0-252 15,27 0 111-15</inkml:trace>
          <inkml:trace contextRef="#ctx0" brushRef="#br0" timeOffset="31789.37">4995 4038 137 0,'0'0'200'0,"0"0"-17"0,0 0-13 16,3-18-18-16,-3 18-17 0,6-9-17 0,1 0-9 15,-7 9-11-15,11-6-10 0,-5 0-9 0,-6 6-7 16,15-8-10-16,-5 7-10 0,-3-4 1 0,-7 5-2 15,20-5-1-15,-11 3-10 0,-9 2-6 0,16-2-5 16,-16 2 0-16,17 0-2 0,-17 0-2 0,12 0-6 16,-12 0-4-16,13 4-1 0,-7 1-3 0,-6-5 3 15,13 6-5-15,-8-1 2 0,-5-5-2 0,12 9-1 16,-12-9 0-16,7 13-1 0,-1-9 2 0,-3 4-4 16,0 2 1-16,-3-10-4 0,5 14 1 0,-4-4 2 15,1 1 0-15,-2-11 1 0,3 18-1 0,-6-7 4 16,3-1-2-16,0-10 3 0,-3 19 2 0,-2-7-1 0,-1 2 8 15,0-3 1-15,-1-1 2 0,-2 0-3 0,1-3 2 16,-2 4 1-16,1-1 1 0,-3 0 3 0,2-1 3 16,-1 0 0-16,5-5 0 0,-4 2 5 0,1 1-5 15,0-3 5-15,-2-1-1 0,11-3 1 0,-14 9-7 16,6-7 4-16,8-2-3 0,-13 7 3 0,13-7-2 16,-11 3 0-16,11-3-2 0,-6 4 4 0,6-4 1 15,0 0 2-15,0 0-5 0,-13 4 5 0,13-4-2 16,0 0 3-16,0 0-4 0,0 0 3 0,0 0-1 15,0 0 1-15,0 0-6 0,0 0-6 0,0 0-1 0,0 0-1 16,0 0-6-16,0 0 3 0,0 0-4 16,34-13-2-16,-22 8-1 0,-2 4 1 0,-10 1-4 15,26-5-2-15,-16 4 2 0,5-3-3 0,2 2-6 0,-1 2-2 16,-3 0-11-16,4 0-6 0,-2 0-19 16,1 2-15-16,1-2-12 0,-8 4-14 0,-9-4-13 15,26 4-12-15,-15-2-25 0,1-1-22 0,4-1-33 0,-8 5-45 16,-8-5-137-16,25 2-396 0,-15 1 175 0</inkml:trace>
          <inkml:trace contextRef="#ctx0" brushRef="#br0" timeOffset="32011.29">5837 4261 56 0,'3'18'220'0,"-3"-8"-10"16,0 2-16-16,0 0-21 0,-3 6-7 0,1 4-11 0,-6 0-17 15,5-1-12-15,-3 5-8 0,-6-1-12 0,2-1-12 16,-7 11-20-16,1-9-39 0,-6 7-39 16,-2 3-50-16,-5-3-50 0,7 2-181 0,-6-7-307 0,-2 2 137 15</inkml:trace>
        </inkml:traceGroup>
        <inkml:traceGroup>
          <inkml:annotationXML>
            <emma:emma xmlns:emma="http://www.w3.org/2003/04/emma" version="1.0">
              <emma:interpretation id="{DAEC0E2E-2D00-4D37-A407-C63B911DADBC}" emma:medium="tactile" emma:mode="ink">
                <msink:context xmlns:msink="http://schemas.microsoft.com/ink/2010/main" type="inkWord" rotatedBoundingBox="7779,4493 8914,4498 8910,5355 7775,5350"/>
              </emma:interpretation>
            </emma:emma>
          </inkml:annotationXML>
          <inkml:trace contextRef="#ctx0" brushRef="#br0" timeOffset="39816.36">6686 3852 60 0,'0'0'177'0,"0"0"-11"0,0-12-13 16,0 12-6-16,0 0-9 0,0 0-1 0,0 0-12 15,-3-14-4-15,3 14 5 0,0 0-7 0,0 0-4 16,0 0-10-16,0 0-4 0,3-16-5 0,-3 16 0 16,0 0-8-16,0 0-4 0,-6-8-3 0,6 8-4 15,0 0-7-15,0 0-6 0,-3-12-4 0,3 12-4 16,0 0-6-16,0 0-5 0,-3-13-4 0,3 13-1 15,0 0-4-15,0 0-4 0,-3-11-4 0,3 11-5 16,0 0-3-16,6-11-1 0,-6 11-3 0,0 0-1 16,11-10-4-16,-11 10-2 0,14-7-4 0,-14 7-1 15,20-3-5-15,-13 0 0 0,-7 3-2 0,17 3 0 0,-17-3-2 16,16 3-2-16,-7-1-1 0,-9-2-4 0,17 7 1 16,-12 1 3-16,3-4-2 0,-2 5 0 15,0 2 1-15,-3 0 1 0,-3 3 2 0,0 3-1 0,0-2 1 16,0 10 3-16,-3-8 0 0,0 0-3 0,0 5 1 15,-5 0-4-15,2 0 9 0,-2-1-3 0,-3-1-2 16,5-2 3-16,-1 0-4 0,-2-3 4 0,-2-1-1 16,-1 1 2-16,2-2-1 0,1 0 0 0,-4 0 4 15,2-1-3-15,-1-2 1 0,2-2 2 0,1-2-4 16,1 1 3-16,-1 0-2 0,2-3 1 0,-2 2 1 16,9-6 2-16,-13 4 0 0,13-4 0 0,-9 7-10 15,9-7 10-15,-11 3 0 0,11-3 1 0,0 0-2 16,-12 4 1-16,12-4 0 0,0 0 2 0,0 0-3 0,0 0 1 15,0 0-5-15,0 0 4 0,0 0-5 16,0 0 5-16,0 0-4 0,0 0 3 0,17-33-2 0,-8 30 1 16,0-3-2-16,4-1 2 0,-3 5-1 0,4-2-1 15,4-5-1-15,-2 6 2 0,3-3-1 16,1 4 2-16,-1-1 2 0,-2 1-3 0,5 0-6 0,-3 2 7 16,-2-1-5-16,10-2 6 0,-11 6-2 0,3-3-2 15,1 1 0-15,-4 1-9 0,4 0-16 0,-5-1-16 16,-2 3-12-16,0-4-12 0,-4 6-20 0,2-3-13 15,-1-2-17-15,-10-1-20 0,18 7-12 0,-13-6-182 16,-5-1-359-16,0 0 160 0</inkml:trace>
          <inkml:trace contextRef="#ctx0" brushRef="#br0" timeOffset="40159.58">7287 3742 23 0,'0'0'239'0,"0"-13"-15"15,0 13-18-15,0 0-20 0,0 0-19 0,0 0-21 16,0 0-16-16,0 0-17 0,0 0-14 0,0 0 3 16,0 0-9-16,0 0-7 0,-21 31-3 0,12-18-7 15,3 1-11-15,-1 1-4 0,4-2-4 0,-6 4-3 16,4-3 1-16,0 1-6 0,2-1-11 0,-3 3 5 15,4-4-3-15,-1-4-3 0,3 4-6 0,-3 0-2 16,3-13 2-16,0 19-6 0,3-8 1 0,-3-11-2 16,5 16-3-16,1-9-2 0,-1 1 2 0,3-2 0 15,1-1 0-15,4 1-1 0,-1 0-1 0,8-1-3 16,-4-2 2-16,3 3-5 0,1-4 2 0,-1 1-13 0,8-2-16 16,-2 0-26-16,2-1-20 0,-1 0-24 0,-7-1-21 15,8 0-22-15,-5-4-26 0,-2-1-60 16,-4-2-129-16,6-3-370 0,-7 1 164 0</inkml:trace>
          <inkml:trace contextRef="#ctx0" brushRef="#br0" timeOffset="40352.41">7714 3853 123 0,'0'0'206'15,"0"0"-20"-15,0 0-3 0,-15 35-10 0,7-17-1 0,-1 5-15 16,-1 0-9-16,1 14-13 0,-4-2-10 15,-1 4-11-15,1 2-10 0,-2-1-13 0,1-2-7 16,-2 3-9-16,3 1-4 0,-7-4-11 0,8 2-12 0,-4-2-29 16,2-2-30-16,1 0-30 0,-2-1-35 15,2-10-36-15,5-1-227 0,-4 1-368 0,6-1 163 16</inkml:trace>
        </inkml:traceGroup>
        <inkml:traceGroup>
          <inkml:annotationXML>
            <emma:emma xmlns:emma="http://www.w3.org/2003/04/emma" version="1.0">
              <emma:interpretation id="{CE598BB3-6E5E-4198-A9EB-B2C31A9B76CF}" emma:medium="tactile" emma:mode="ink">
                <msink:context xmlns:msink="http://schemas.microsoft.com/ink/2010/main" type="inkWord" rotatedBoundingBox="10300,4319 15686,4344 15680,5631 10294,5607"/>
              </emma:interpretation>
            </emma:emma>
          </inkml:annotationXML>
          <inkml:trace contextRef="#ctx0" brushRef="#br1" timeOffset="81137.45">9099 3910 106 0,'3'-15'215'0,"-3"15"-16"15,0 0-4-15,3-13-6 0,-3 13-7 0,0 0-2 16,3-14-5-16,-3 14-6 0,0 0-1 0,0-11-7 15,0 11 0-15,0 0-13 0,0 0-5 0,0-11-8 16,0 11-10-16,0 0-15 0,0 0-10 0,0-13-15 16,0 13-7-16,0 0-13 0,0 0-6 0,0 0-9 15,0 0-10-15,0 0 1 0,0 0-1 0,0 0-5 16,3 42-6-16,0-29 3 0,2 2-5 0,-1-1-3 16,0 3-5-16,5 5 1 0,-6-6 1 0,2 2-2 0,1 4-3 15,1-3-2-15,-2-5-1 0,-1 3-2 16,-1 0-4-16,3 1 5 0,-4-4-1 0,2 1-4 15,-2-2 4-15,-2-4-9 0,0-9 5 0,3 16 0 0,0-5 1 16,-3-11-5-16,0 11 7 0,0-11-5 0,0 13 4 16,0-13-2-16,0 0-3 0,3 10 0 0,-3-10 2 15,0 0 3-15,0 0-1 0,0 0-1 0,0 0 4 16,0 0-6-16,0 0 7 0,0 0-10 0,0 0 0 16,0 0-1-16,0 0 4 0,0 0-10 0,7-35-3 15,-4 22-7-15,-3-2-8 0,6-2 6 0,-4-1-5 0,-1 2-3 16,5-2 2-16,-2-4 1 0,-1 5-1 15,3-1-2-15,-1 1 5 0,1 1 0 0,-3 0 4 16,1 1-1-16,2 3 2 0,-3 2 0 0,3-1 5 0,0 1-4 16,0 2 2-16,2 0-1 0,-1-2-4 0,2-2-2 15,1 5-10-15,-1 3-13 0,5 1-12 16,2-5-13-16,-1 6-18 0,0 1-18 0,4-3-24 0,-1 4-29 16,3-5-31-16,-3 5-236 0,-1-1-457 0,8-3 202 15</inkml:trace>
          <inkml:trace contextRef="#ctx0" brushRef="#br1" timeOffset="81433.45">9973 3742 253 0,'0'0'248'15,"0"0"-25"-15,0 0-21 0,0 0-11 0,0 0-8 16,0 0-8-16,-22 25-6 0,13-12-11 0,-2 8-5 0,1 0-8 16,-1 3-7-16,-3-3-11 0,-3 4-10 15,10-1-6-15,-5 11-7 0,3-10-8 0,-2 0-6 16,10 3-13-16,-7-2-6 0,5-2-6 0,0 1-7 0,3-3-3 16,-4 0-11-16,4 1 3 0,4-1-8 0,-4-5-12 15,2 0-10-15,2-3-19 0,-2 0-29 16,1 1-29-16,1-4-26 0,1-3-29 0,-2 0-28 15,1 2-37-15,-4-10-30 0,8 11-216 0,-8-11-462 0,7 3 204 16</inkml:trace>
          <inkml:trace contextRef="#ctx0" brushRef="#br1" timeOffset="82074.37">10674 3801 85 0,'-10'-18'221'16,"10"18"-11"-16,-17-5-11 0,7 0-10 0,-7 5-4 15,-1-2-9-15,-1 2-3 0,-6 2-7 0,-2-2-11 16,-1 6-11-16,1-2-11 0,-3 0-2 0,5 6-21 16,-4-3-6-16,5 4-14 0,-1-4-8 0,1 3-11 15,9-2-3-15,-1 2-9 0,-1 1-3 0,10 0-11 16,-5-1-3-16,6 0-2 0,3 1-3 0,-1 2-7 15,4-2 1-15,0-11-6 0,6 24-2 0,1-10-3 16,3-3-1-16,-1 3-2 0,6-1-2 0,-1 1 0 0,10 0-5 16,-4-1 2-16,4 3-2 0,-1-3-1 15,-2-1 2-15,4 0-2 0,-4-3-3 0,-3 1 0 16,-2-4 2-16,2 1-6 0,0 3 4 0,-2-2-4 0,1-2 1 16,-4 2 0-16,1-1 0 0,-1 2-2 0,-4-1 1 15,1-5-2-15,-5 4-2 0,4 1 1 0,-6-2 4 16,3 1-6-16,-6-7 5 0,9 11 0 0,-6-3 0 15,-3-8 3-15,0 0 3 0,-6 23-4 0,0-16 4 16,6-7-2-16,-15 14 1 0,1-7-3 0,1 0 4 16,-3 1-4-16,1-2 5 0,1-2 0 0,-1-1 3 15,-3 1 2-15,4-4 6 0,0 0 0 0,-5-4 6 16,7 3-1-16,-3-4 3 0,1 0-1 0,4 2 1 16,3-4-8-16,7 7 4 0,-17-12-2 0,11 0-9 15,0-3 3-15,3 6-3 0,6-6-8 0,0-5-10 16,2 3-9-16,4-5-16 0,3-1-17 0,5-1-17 0,0 2-21 15,2 0-24-15,8-5-15 0,3 2-27 0,-2-1-43 16,-5 7-58-16,-1 3-179 0,0-4-466 0,4 7 206 16</inkml:trace>
          <inkml:trace contextRef="#ctx0" brushRef="#br1" timeOffset="82363.33">11133 3567 69 0,'0'0'222'0,"0"0"-19"0,9-6-18 0,-9 6-10 16,0 0-9-16,17 20-3 0,-11-7-3 0,-2 5-2 0,7 3-6 16,-4 4-3-16,4 2-9 0,-4 1-3 15,2-3-9-15,1 14-6 0,-1-5-7 0,-1 1-14 16,-1 2-7-16,-2 3-5 0,-1-5-16 0,-4 0-1 0,0-8-7 15,-3 8-5-15,-3 1-9 0,2-10-1 0,-5 1-7 16,0-3-5-16,-2 1-7 0,-2-2-18 0,-3 1-21 16,-1-3-26-16,2-1-23 0,0-4-29 0,0 1-31 15,-2 1-18-15,6-6-25 0,2-7-38 0,-3 6-208 16,6-8-438-16,6-3 194 0</inkml:trace>
          <inkml:trace contextRef="#ctx0" brushRef="#br1" timeOffset="82677.17">11684 4147 157 0,'0'0'274'0,"0"0"-22"15,0 0-27-15,1-12-21 0,-1 12-17 16,0 0-17-16,17-2-14 0,-17 2-8 0,20 0-3 0,-3-1-5 15,2 1-7-15,5-3-8 0,3 3-12 0,0 4-1 16,1-4-3-16,3 0-10 0,-1 2-4 0,-1-2-2 16,2 1-4-16,0-1-10 0,-4 0-3 0,4 0-8 15,-1-1-3-15,0 2-8 0,-5-2-5 0,2 1-4 16,-7-2-7-16,-4 2-1 0,2 0-3 0,-18 0-6 16,22 0-2-16,-11 0-7 0,-11 0-13 0,15-1-15 15,-15 1-16-15,12 1-26 0,-12-1-26 0,0 0-33 16,0 0-28-16,0 0-28 0,0 0-42 15,0 0-63-15,-33 10-174 0,15-7-480 0,-1-1 213 0</inkml:trace>
          <inkml:trace contextRef="#ctx0" brushRef="#br1" timeOffset="82880.47">11746 4345 36 0,'0'0'248'0,"20"9"-12"15,-8-8-19-15,3 4-6 0,1-5-14 0,5 0-13 16,4 0-16-16,4 0-14 0,-1 0-13 0,0-5-13 16,1 5-13-16,0-1-15 0,0 1-9 0,-2 0-10 15,1-1-12-15,0-3-18 0,-2 8-29 0,-7-4-33 16,0-4-31-16,1 4-34 0,-5 0-43 0,3 0-38 16,-4 0-184-16,-2 0-370 0,0-4 165 0</inkml:trace>
          <inkml:trace contextRef="#ctx0" brushRef="#br1" timeOffset="83493.14">12567 3976 121 0,'0'0'239'0,"0"0"-20"0,7-11-24 15,-7 11-12-15,11-13-20 0,-6 6-11 0,3 1-17 16,5 1-12-16,-2-4-13 0,2 0-7 0,4 2-11 16,-1 1-4-16,3-2-2 0,-1 1-6 0,0 2-5 15,0 0-7-15,1 1-4 0,1-3-4 0,-2 4-4 16,-2 0-3-16,1-1-4 0,-2 4-4 15,-1 0-3-15,-2 0-8 0,0 4-1 0,-12-4-4 0,21 3-4 16,-13 5-2-16,-1-5 0 0,-1 4-1 0,0-1-4 16,1 9 9-16,-1-4-2 0,-4 0 7 0,1 4 7 15,-3 1 1-15,-3 0-1 0,1 8-3 0,1-2-5 16,-7 2 2-16,3 0-1 0,-1-3-4 0,-2 1 0 16,1 2-2-16,-4-2-2 0,2 1 1 0,-1-2-2 0,-1 0-1 15,-1 0 0-15,-1 3-1 0,3-8 1 0,-4 3-7 16,5-6 4-16,-3-1-13 0,-1 8 6 15,1-5 2-15,1-8-6 0,1 1 4 0,3 1-2 16,-1-2-2-16,-2-1 0 0,5 1 6 0,5-7-6 0,-12 11 0 16,12-11-2-16,-7 7-1 0,7-7 4 0,0 0-4 15,-6 5 1-15,6-5 2 0,0 0-4 0,0 0 3 16,0 0 2-16,0 0 2 0,0 0-9 0,0 0 4 16,0 0-5-16,0 0-1 0,0 0 0 0,36-1 2 15,-18-3 2-15,1 4-1 0,0 0-3 0,10-3 4 16,-1 3-4-16,2-2 2 0,-2 0-3 0,3 2 1 0,-2-3 6 15,-1 3-5-15,3-4-3 0,-4 4 7 16,5 0-7-16,-4-3 0 0,-1 2-7 0,-2 1-9 16,-5-3-18-16,-4 3-18 0,0-3-21 0,-4 6-19 0,-12-3-18 15,21 0-14-15,-21 0-15 0,11-3-38 0,-11 3-41 16,9-7-207-16,-9 7-462 0,0 0 204 0</inkml:trace>
          <inkml:trace contextRef="#ctx0" brushRef="#br1" timeOffset="83906.67">13500 3947 19 0,'6'-10'250'16,"-6"10"-21"-16,5-7-16 0,-5 7-14 0,0 0-18 15,10-7-9-15,-10 7-15 0,0 0-12 0,0 0-13 16,0 0-10-16,0 0-16 0,0 0-11 0,0 0-9 16,0 0-7-16,0 0-9 0,0 0 0 0,0 0-1 0,0 0 9 15,-1 25-2-15,1-25 0 0,-5 22 0 0,4-6-2 16,-2-1 1-16,0 2-7 0,-3 0-1 16,4-1-8-16,-2 4-5 0,1-4-3 0,-6 2-4 0,6-1-3 15,-3 0-6-15,1-3-4 0,2 1-2 0,2-1-2 16,1-1-4-16,1 1 1 0,-7-3-4 0,6-1 6 15,0-10-6-15,5 21 3 0,-1-11 1 0,2-1 6 16,2-2-5-16,5 2-3 0,-1-3 4 0,2 2 0 16,2-1-5-16,0-2 1 0,2 1-5 0,2-6 0 15,7 6 0-15,-7-5-6 0,7-1-4 0,0 3 2 0,-2-6-13 16,5 3-18-16,-3-1-7 0,3-5-12 16,-2 6-22-16,5 0-16 0,-5-4-27 0,-2 2-26 15,-1-2-36-15,-4-1-25 0,-3-1-25 0,-3 1-256 0,-2-4-509 16,-2 5 226-16</inkml:trace>
          <inkml:trace contextRef="#ctx0" brushRef="#br1" timeOffset="84229.6">13939 4095 88 0,'0'0'280'15,"0"0"-17"-15,0 0-23 0,0 0-24 0,0 0-20 16,0 0-15-16,0 0-10 0,0 0 0 0,0 0-2 16,-15 29-12-16,9-14-7 0,1-4-11 0,-1 7-5 15,0-5-3-15,0 5-13 0,2-4-8 0,-1 10-7 16,0-6-15-16,2-1-6 0,-2 7-2 0,-1-2-6 16,3 2-8-16,-1-3-7 0,-1 0-8 0,1 1-4 15,-1-6-1-15,-1 5-7 0,0-5-6 0,3 3-18 0,-3-7-30 16,0 4-20-16,0-5-26 0,0 4-33 0,5-3-34 15,-1-2-32-15,2-10-26 0,-3 15-21 16,3-15-42-16,0 10-178 0,0-10-464 0,14 4 206 0</inkml:trace>
          <inkml:trace contextRef="#ctx0" brushRef="#br1" timeOffset="84414">14483 4335 70 0,'0'0'250'16,"0"0"-13"-16,-12 25-12 0,5-11-11 0,-1 7-8 0,1-4-15 15,1-1-13-15,0 3-16 0,-3 4-17 16,-8 8-12-16,6-4-10 0,-3-1-13 0,-1 12-10 16,-1-5-9-16,-4 4-19 0,-2-3-33 0,9-10-41 0,-2 0-36 15,-6 7-38-15,3-7-46 0,3-6-83 0,0 0-146 16,3-5-379-16,0 1 167 0</inkml:trace>
        </inkml:traceGroup>
        <inkml:traceGroup>
          <inkml:annotationXML>
            <emma:emma xmlns:emma="http://www.w3.org/2003/04/emma" version="1.0">
              <emma:interpretation id="{7879F8AA-984B-4B3F-B5D7-4DC7E018F114}" emma:medium="tactile" emma:mode="ink">
                <msink:context xmlns:msink="http://schemas.microsoft.com/ink/2010/main" type="inkWord" rotatedBoundingBox="16930,4490 21725,4512 21721,5298 16927,5276"/>
              </emma:interpretation>
            </emma:emma>
          </inkml:annotationXML>
          <inkml:trace contextRef="#ctx0" brushRef="#br1" timeOffset="85403.9">15977 3724 170 0,'0'0'243'0,"0"0"-22"15,0 0-17-15,0 0-26 0,0 0-12 0,0 0-12 16,0 0-10-16,0 0-10 0,-38 4-1 0,21-1-13 16,2 3-5-16,2-1-8 0,-4 1-10 0,3 2-8 0,-4-2-11 15,7 2-4-15,-5 0-4 0,2 1-10 16,2 1-2-16,4-6-6 0,-1 3-7 0,0 0-4 16,1 0-1-16,2 1-7 0,-1 1-2 0,7-9-7 0,-8 13-1 15,4-4-5-15,4-9 1 0,-2 13-4 0,2-13 0 16,-1 13 1-16,1-13-3 0,7 16 0 0,-1-10 3 15,0 1-7-15,3 4 0 0,3-2 1 0,2-4-1 16,0 2 2-16,3 1-2 0,2 1-4 0,-1-5 3 16,0 3-5-16,1 0 3 0,1 0-3 0,2 4 3 15,-4-3-4-15,0-3-2 0,-2 2 2 16,-1 3-1-16,2-1-3 0,-4-1 3 0,2 3 2 0,0 1-2 16,-3-3-5-16,-2 2 5 0,-1 3-3 0,-1-3 3 15,-1-1-1-15,-1 3-2 0,-1-5 1 0,-2 2 3 16,-3-10-3-16,0 18 4 0,0-18 0 0,-3 13 0 15,-2-2-1-15,5-11 4 0,-10 14-3 0,-1-8 4 16,-2 3-2-16,-2-2 0 0,-3-2 0 0,3 0 1 0,-4-2 0 16,-8 3 1-16,2-1 0 0,-4-3-5 15,5 3 2-15,0-2 4 0,2-2-4 0,0 0-2 0,2 0-11 16,2 3-11-16,2-4-14 0,4 0-16 0,12 0-12 16,-21 0-18-16,11 0-14 0,10 0-36 0,0 0-36 15,-9-10-55-15,9 10-170 0,0 0-422 0,0 0 187 16</inkml:trace>
          <inkml:trace contextRef="#ctx0" brushRef="#br1" timeOffset="85700.29">16726 3756 5 0,'-15'-7'251'0,"15"7"-12"0,-13-1-22 0,13 1-12 0,-20 4-10 16,7 1-17-16,0 5-8 0,-4 0-12 0,1 4 0 16,2-1-9-16,-1 8-8 0,-3 0-15 0,4 0-4 15,0 4-6-15,2-1-5 0,2 4-10 0,1-1-8 16,3 9-10-16,1-11-2 0,2 2-10 0,3-1-6 16,2 0-5-16,2 2-5 0,-2-4-5 0,2 1-4 15,4-1-5-15,-1-2-7 0,1-5-17 0,2 3-25 16,-5-5-28-16,4 0-29 0,1-3-32 15,0-1-41-15,-1-3-25 0,5-1-53 0,-4-2-221 0,1-5-471 16,5 1 209-16</inkml:trace>
          <inkml:trace contextRef="#ctx0" brushRef="#br1" timeOffset="86192.88">17354 3914 87 0,'-13'-5'248'0,"-1"2"-6"0,-4-4-15 15,0 3-17-15,-1 1-13 0,3-1-15 0,-4 3-17 0,-5-3-13 16,-1 8-13-16,10-4-17 0,-2 5-11 0,3-3-10 16,-3 7-11-16,5-6-9 0,-1 1-8 0,3 5-11 15,2 2 0-15,1-1-12 0,2 2-8 0,2 1 1 16,2 0-7-16,2 2-1 0,5 1-2 0,-2-1-5 15,4 1-1-15,4-3-5 0,6 7 2 0,-2-2-2 16,0 0-4-16,5-1 0 0,1 3-4 0,4-3-1 16,-1-2-4-16,-3 0 1 0,1 1 3 0,2-5-3 15,-3 3 1-15,1-1 1 0,-5-5 2 0,-4 3-1 16,0 0 1-16,1-2-5 0,-4 2 0 0,1 0-2 16,1-1 0-16,-9-4 1 0,1 4 1 0,-2 0 2 15,-2-10 0-15,1 18 2 0,-1-18-1 0,-9 15 0 16,3-6 2-16,-3-4 0 0,-3 2-3 0,-1 1-3 0,-5-2 4 15,2-1-1-15,-1 0-2 0,1-5-1 0,-4 6 0 16,2-6 3-16,-1 0-3 0,0 0-1 0,1-1-1 16,0-4 1-16,4 2 3 0,4 0 1 0,1-5-2 15,9 8-2-15,-12-13 0 0,11 2 0 0,1 11-5 16,4-24 2-16,1 8 2 0,5-3-6 0,5 2 0 16,4-5-10-16,2 1-2 0,6-5-4 0,0-3-1 15,0 4-4-15,4 1 6 0,-7 9-3 0,-2-5-5 16,2 5-4-16,-1 5-16 0,-9-4-20 0,3 4-18 15,-2 4-19-15,-2-3-26 0,-1 2-38 0,-1 0-26 16,-1 2-221-16,-3 0-444 0,4 2 197 0</inkml:trace>
          <inkml:trace contextRef="#ctx0" brushRef="#br1" timeOffset="86461.31">17988 3881 50 0,'0'0'217'15,"12"6"-6"-15,-6 1-17 0,0 2-6 0,0 2-12 16,1 5 7-16,1-1-10 0,-2 7-9 0,2 1-11 16,-3 4-5-16,1 0-15 0,-3 0-5 0,3 0-8 15,-3 1-8-15,-2-3-13 0,-1 2-7 0,-1 1-11 16,1-4-4-16,-3 1-7 0,1-1-5 0,-4-6-6 15,0 3-8-15,0-4-11 0,-1 1-25 0,0-5-21 16,-5 2-29-16,3-1-32 0,-3-3-34 0,3-1-41 16,1-4-37-16,-2-1-233 0,2-3-446 0,8-2 197 0</inkml:trace>
          <inkml:trace contextRef="#ctx0" brushRef="#br1" timeOffset="86762.75">18543 4168 250 0,'6'-4'259'0,"-6"4"-13"0,20-7-16 0,-5 7-15 16,2-4-10-16,-1 2-14 0,11 1-18 0,0-1-4 15,0 2-10-15,3 2-6 0,-1-2-13 0,1-2-7 16,0 4-5-16,1-1-8 0,-2 3-6 0,0-2-12 0,0-2-9 15,-1 0-2-15,-2 4-10 0,-1-1-5 16,-6-3-12-16,1 2 0 0,-4 0-6 0,0-2-8 16,-1 3-2-16,-6 0-5 0,-9-3-9 0,20 1-12 0,-11 2-15 15,-9-3-22-15,10 3-19 0,-10-3-14 0,5 7-20 16,-5-7-31-16,0 0-39 0,0 0-39 0,-26 11-31 16,17-5-56-16,-13-3-181 0,5-2-482 0,-3 0 214 15</inkml:trace>
          <inkml:trace contextRef="#ctx0" brushRef="#br1" timeOffset="86948.06">18602 4381 16 0,'15'0'257'16,"2"0"-11"-16,3 0-13 0,7-1-14 0,-1 1-19 15,3 0-19-15,3-3-18 0,7 1-16 0,1 2-13 16,-12-1-16-16,-1 1-12 0,3-1-14 0,-6 1-28 0,-5 1-29 15,6-1-40-15,-5 1-50 0,-4-1-37 0,1 0-57 16,-2 0-170-16,-1-2-345 0,-2 2 153 16</inkml:trace>
          <inkml:trace contextRef="#ctx0" brushRef="#br1" timeOffset="87797.38">19736 3986 75 0,'0'0'302'0,"0"0"-15"0,0 0-11 16,0 0-14-16,0 0-9 0,0 0-16 0,-20-10-15 16,20 10-19-16,0 0-13 0,0 0-16 0,0-18-12 15,0 18-11-15,0 0-9 0,3-13-8 0,-3 13-18 16,0 0-11-16,3-11-9 0,-3 11-10 0,8-11-17 15,-2 4-2-15,1 0-6 0,1 3 0 0,2-4-16 16,-1 3-1-16,6 0-4 0,-2-1 2 0,5 0-11 16,0 3-4-16,-1-1-2 0,0 2-1 0,3-3-7 15,-1 5-4-15,-2 0 1 0,-2 2-2 0,1-4-2 16,-3 4-2-16,1-1-3 0,1-1-3 0,-5 4-1 16,1 2 2-16,-2 1-3 0,-1-3-1 0,1 6 10 0,0 3-10 15,-1-2 0-15,-2 6 0 0,-3-2 1 16,-2 3-2-16,2 6 2 0,-3 0-4 0,-4 2 1 15,-2 4 3-15,0 3-3 0,1-4 7 0,-5-1-4 0,-2-3-1 16,2 7 5-16,-4-5-2 0,4-2 0 0,-4 0-2 16,1-4-2-16,-4 5 3 0,6-5 4 0,-3-2-4 15,-2 1 4-15,1-2-7 0,1-1 6 0,2-3-5 16,2-3 6-16,-3 0-8 0,-1 0 5 0,2-2 2 16,0-1 1-16,0-1-8 0,3-1 5 15,2-5-2-15,7-1 7 0,-18 7-4 0,18-7 2 0,-13 3 8 16,13-3-12-16,-15-3 4 0,15 3 1 0,0 0-4 15,-17-8 3-15,14 2 0 0,3 6-3 0,-6-15-3 16,6 15 1-16,2-14-6 0,-2 14-1 0,7-23-1 16,-4 13 1-16,6-2-6 0,-1-2-4 0,-1 4-2 15,5-1 4-15,-1-3-1 0,-3 7 1 0,4-3 1 16,0 3-3-16,-3 4 3 0,2-3 1 0,-1 1-2 0,-10 5 4 16,21 0-6-16,-11 0-3 0,-10 0 8 0,20 4-2 15,-8-2 5-15,-2 6 3 0,4-1-5 16,-2 3 3-16,0-4 1 0,-1 4 3 0,3 0-5 0,-4 1 1 15,4-2 4-15,-1 1 2 0,1 1 0 0,2-5 2 16,-1 5 3-16,0-4-4 0,3 4 3 0,1-4 0 16,0-1-2-16,1 0 2 0,4 3-3 0,1-9 7 15,0 6-2-15,2-5 3 0,-3-1 0 0,3 0-4 16,0 0 4-16,-3-1 0 0,-5-2 0 0,6 0 1 16,-5-1-1-16,-2 1-4 0,-2 0-5 0,1-2-6 0,-4 0-15 15,2 3-23-15,-8 0-25 0,-7 2-35 16,18-4-37-16,-18 4-57 0,11-7-62 0,-11 7-246 0,0 0-550 15,0 0 244-15</inkml:trace>
        </inkml:traceGroup>
      </inkml:traceGroup>
    </inkml:traceGroup>
    <inkml:traceGroup>
      <inkml:annotationXML>
        <emma:emma xmlns:emma="http://www.w3.org/2003/04/emma" version="1.0">
          <emma:interpretation id="{420E1BB4-7C1C-4FDB-BC19-2A9F9C10D7A8}" emma:medium="tactile" emma:mode="ink">
            <msink:context xmlns:msink="http://schemas.microsoft.com/ink/2010/main" type="paragraph" rotatedBoundingBox="4674,5811 8840,5654 8880,6713 4714,687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7C81A56-5ACB-48C1-8E85-AA87F68BF29F}" emma:medium="tactile" emma:mode="ink">
              <msink:context xmlns:msink="http://schemas.microsoft.com/ink/2010/main" type="inkBullet" rotatedBoundingBox="4674,5811 5121,5794 5161,6853 4714,6870"/>
            </emma:interpretation>
          </emma:emma>
        </inkml:annotationXML>
        <inkml:trace contextRef="#ctx0" brushRef="#br0" timeOffset="41281.46">3921 5434 87 0,'0'0'228'0,"0"0"-14"16,0 0-14-16,0 0-12 0,0 0-10 0,8-10-18 0,-8 10-8 15,0 0-14-15,0 0-14 0,0 0-16 16,0 0-10-16,0 0-14 0,0 0-7 0,0 0-2 15,0 0 1-15,0 0-8 0,0 0 0 0,0 35 5 0,1-21 0 16,2-3-3-16,-3 7 1 0,-3-1-9 0,3 1-1 16,-1 1-9-16,2 4-5 0,-1 0-2 0,-1-2 4 15,1 3-6-15,1-2-2 0,-1 2-2 0,0 0-3 16,0 1-4-16,0 2-1 0,0-5-4 0,0 2-4 16,0 0-1-16,0 0-4 0,0-2 2 0,0-6-3 15,0 2 0-15,3 4-4 0,-3-5-1 0,1-3 2 16,-1-1-3-16,-1-2 3 0,1-11-4 0,-3 21-2 15,2-12 4-15,-4 2-8 0,1-3 6 0,-2-1 2 16,6-7-1-16,-14 15 0 0,7-9 0 0,-4-2-6 16,-2 1 2-16,-2-1 4 0,2 0-2 0,-5-4 1 15,18 0-2-15,-32-3-1 0,20-5-1 0,-6 2-1 0,1 1-2 16,-3-4-8-16,1-2-10 0,-4-2-10 0,4-2-11 16,-2-5-18-16,0 3-19 0,-1-2-31 15,4-2-31-15,-1-1-36 0,1-14-45 0,-2 3-231 0,7 0-485 16,4-3 214-16</inkml:trace>
        <inkml:trace contextRef="#ctx0" brushRef="#br0" timeOffset="41474.49">3821 5050 136 0,'14'-10'215'0,"-13"5"-23"16,-1 5-22-16,10-4-20 0,-10 4-31 0,11-2-34 16,-11 2-31-16,0 0-29 0,24 6-27 0,-12-1-44 0,-5 1-137 15,4 2-199-15,1 3 88 0</inkml:trace>
      </inkml:traceGroup>
      <inkml:traceGroup>
        <inkml:annotationXML>
          <emma:emma xmlns:emma="http://www.w3.org/2003/04/emma" version="1.0">
            <emma:interpretation id="{AAB6109A-F2CC-4D11-A876-AAE3B66363C1}" emma:medium="tactile" emma:mode="ink">
              <msink:context xmlns:msink="http://schemas.microsoft.com/ink/2010/main" type="line" rotatedBoundingBox="5450,6082 8851,5954 8879,6692 5477,6821"/>
            </emma:interpretation>
          </emma:emma>
        </inkml:annotationXML>
        <inkml:traceGroup>
          <inkml:annotationXML>
            <emma:emma xmlns:emma="http://www.w3.org/2003/04/emma" version="1.0">
              <emma:interpretation id="{8157827C-B8C5-439D-BEE9-EFF835BF1F7B}" emma:medium="tactile" emma:mode="ink">
                <msink:context xmlns:msink="http://schemas.microsoft.com/ink/2010/main" type="inkWord" rotatedBoundingBox="5450,6082 6891,6028 6918,6735 5476,6790"/>
              </emma:interpretation>
            </emma:emma>
          </inkml:annotationXML>
          <inkml:trace contextRef="#ctx0" brushRef="#br0" timeOffset="41726.85">4301 5473 83 0,'0'0'288'0,"0"0"-19"0,6 6-17 16,-6-6-15-16,14 1-22 0,-14-1-14 0,21 0-15 16,-3 0-14-16,-5-1-14 0,5-2-14 0,-3 2-7 15,4 1-18-15,1 0-7 0,-1 0-13 0,2 0-11 16,-3 1-9-16,0-1-9 0,8 0-7 0,-6 3-4 15,-4-2-4-15,1 0-10 0,2 1-8 0,-7 1-11 0,1 1-24 16,-2 3-19-16,-2-7-19 0,1 6-22 16,-4-1-26-16,-6-5-26 0,9 17-24 0,-9-17-50 0,-3 12-59 15,3-12-146-15,-15 13-420 0,6-6 186 0</inkml:trace>
          <inkml:trace contextRef="#ctx0" brushRef="#br0" timeOffset="41924.11">4266 5738 59 0,'0'0'246'15,"22"3"-12"-15,-22-3-13 0,27 0-13 0,-8 0-19 16,1-1-15-16,-1-1-19 0,6 1-14 0,1 1-15 0,-2 1-13 16,-5-1-10-16,-1-1-14 0,3 1-20 15,-2 1-28-15,-5-1-29 0,0 3-36 0,3-2-27 16,-7 1-33-16,2 0-35 0,-12-2-62 0,15 2-107 15,-3 2-310-15,-12-4 138 0</inkml:trace>
          <inkml:trace contextRef="#ctx0" brushRef="#br0" timeOffset="42540.63">5041 5353 233 0,'2'-17'237'0,"-2"17"-15"0,1-11-17 16,-1 11-17-16,0 0-14 0,6-13-17 0,-6 13-16 15,10-9-13-15,-1 5-14 0,-1 1-14 0,4-1-4 16,-12 4-11-16,22-5-9 0,-8 1-8 0,2 2-6 0,-3 2-6 15,-13 0-3-15,26 0-10 0,-16 2 0 0,7-2-7 16,-2 4-1-16,-2 0-5 0,0 1-2 0,1 2-4 16,1-1 0-16,-5 0-8 0,-1 1 5 0,2 1-7 15,-2 0 1-15,-8 0-3 0,5 0 0 0,0 2 0 16,-6 1 0-16,0-11 2 0,0 18 2 0,0-18 3 16,-9 17 1-16,5-7 1 0,-2-3 5 0,-5 6-3 15,2-4 0-15,-4-3-6 0,-1 5 2 0,5-2-2 16,-4 0-2-16,3-3-3 0,1 1 1 0,0-2-1 15,1 0-2-15,-1 0-2 0,2 1 1 0,1-1-4 16,6-5-1-16,-12 7-2 0,12-7 4 0,0 0-1 0,-11 7-4 16,11-7 2-16,0 0 2 0,0 0-5 15,-4 8 3-15,4-8-2 0,0 0 1 0,0 0 0 16,0 0 2-16,0 0-4 0,0 0 2 0,19 9 1 0,-19-9 0 16,14 0-1-16,-14 0 0 0,13-1-1 0,-13 1 1 15,17 1 1-15,-17-1 1 0,12 2-4 16,-2 2-1-16,-10-4-1 0,13 1 5 0,-4 2-5 0,-9-3 4 15,14 4-2-15,-4 2 1 0,-1-4 0 0,-3 3 2 16,-6-5 3-16,14 10 0 0,-9-6 1 0,3 3-2 16,-2-3 2-16,-6-4 2 0,10 10-3 0,-7-4 2 15,-3-6-3-15,6 14 3 0,-6-14 1 0,0 11 1 16,0-11-1-16,0 0 0 0,-9 22-2 0,0-13 2 16,-1 2-8-16,-3-1-16 0,-4 2-24 0,2-1-30 15,0 0-30-15,-1-2-19 0,-3 5-48 0,4-3-14 16,1-5-51-16,-2 5-159 0,-1-2-423 0,11-4 187 15</inkml:trace>
          <inkml:trace contextRef="#ctx0" brushRef="#br0" timeOffset="42775.95">5679 5685 78 0,'0'0'273'0,"0"0"-27"0,9 4-25 16,-9-4-18-16,6 7-17 0,-1-1-14 0,-5-6-19 16,3 18-12-16,0-7-12 0,0 2-13 0,-3 2-10 15,3 1-6-15,-6 0-13 0,3-1-4 0,0 1-12 16,-3 1-7-16,3 1-9 0,-3 1-25 0,0-5-27 16,1 2-29-16,-2-3-27 0,-1 1-37 0,5-4-40 0,-3-1-57 15,3-9-152-15,-3 17-366 0,3-17 161 16</inkml:trace>
        </inkml:traceGroup>
        <inkml:traceGroup>
          <inkml:annotationXML>
            <emma:emma xmlns:emma="http://www.w3.org/2003/04/emma" version="1.0">
              <emma:interpretation id="{C4417754-0617-46A5-94E8-EACBBFB962D9}" emma:medium="tactile" emma:mode="ink">
                <msink:context xmlns:msink="http://schemas.microsoft.com/ink/2010/main" type="inkWord" rotatedBoundingBox="7612,6099 8855,6052 8879,6692 7636,6739"/>
              </emma:interpretation>
            </emma:emma>
          </inkml:annotationXML>
          <inkml:trace contextRef="#ctx0" brushRef="#br0" timeOffset="43338.87">6437 5437 149 0,'-9'-8'255'0,"9"8"-20"16,-4-9-16-16,4 9-20 0,0 0-20 0,-9-10-16 15,9 10-15-15,0 0-12 0,3-14-15 0,-3 14-11 16,10-9-14-16,-7 0-6 0,9 3-10 0,-2-1-10 0,7 0-9 15,-5 2-4-15,1-2-5 0,7 1-7 0,-7 2-4 16,3 2-5-16,1-3-3 0,-1 3-5 16,1 0-2-16,2 4-3 0,-4 0-4 0,4-1-4 0,-2 2 0 15,-4-2-1-15,4 3-5 0,-6-1 3 0,3 3-2 16,-1 1-3-16,-2 3-8 0,1-2 8 0,-5 2 0 16,-1-4 1-16,0 6 2 0,0 1 6 0,-4-2 1 15,1 2 10-15,-6 0-2 0,1 1 6 0,-1 2 0 16,-6-2 4-16,3-1 1 0,-1 3-2 0,-10 0 1 15,1 5 0-15,-4-6-2 0,4 2-2 0,-3-2-2 16,-1 1-4-16,1-1-4 0,3-2 2 0,1 0-6 16,4-4 1-16,-1 2-2 0,-1 0-2 0,5-6-4 0,2 5 3 15,0-3-6-15,6-7 2 0,-10 8-4 16,10-8 1-16,-6 5-2 0,6-5 7 0,0 0-2 0,0 0-2 16,0 0 0-16,16 18-2 0,-4-17 0 0,5-4-2 15,2 5 2-15,4 2-1 0,3-4-1 0,0 1 0 16,4-2-3-16,-2 2-6 0,2-5-12 0,-2 4-9 15,2-1-10-15,-5 2-11 0,-5-1-19 0,-1-1-20 16,2 1-16-16,-6 1-21 0,1-2-20 0,-2 1-24 16,-1-2-52-16,-4-2-180 0,1 2-434 0,-10 2 192 15</inkml:trace>
          <inkml:trace contextRef="#ctx0" brushRef="#br0" timeOffset="43687.35">7324 5310 133 0,'0'0'239'0,"0"0"-25"0,0 0-25 16,0 0-19-16,0 0-11 0,0 0-8 0,0 0-8 15,0 0 0-15,-22 31-9 0,10-21-3 0,5 0-2 16,-2 5-6-16,6-2-5 0,-8 0-5 0,2 2-11 16,2-3-4-16,-2 3-11 0,1-4-2 15,0 5-10-15,2-4-7 0,6 2-3 0,-5-4-9 0,2 1-5 16,3-11-3-16,-6 19-6 0,9-11-3 0,-3-8-2 16,3 18-3-16,0-11-3 0,8 3 0 0,-6-3-6 15,6 0-3-15,1 1-6 0,4-3-16 0,-2-1-21 0,2 1-21 16,-2-5-22-16,5 3-27 0,0-4-24 15,7 2-28-15,-4-2-22 0,5-6-20 0,-5 1-228 16,1-4-447-16,5 0 198 0</inkml:trace>
          <inkml:trace contextRef="#ctx0" brushRef="#br0" timeOffset="43840.67">7663 5491 144 0,'0'0'231'0,"0"0"-12"15,0 0-13-15,-40 6-10 0,40-6-13 0,-23 15-11 16,11-4-19-16,2 3-11 0,1-2-15 0,-1 2-11 15,-4 4-9-15,2 4-10 0,2 0-12 0,-4 2-7 16,2 2-6-16,-7 5-24 0,3 3-38 0,-1 1-41 0,-2 1-51 16,2-2-43-16,1 2-233 0,-6-5-389 15,11-6 172-15</inkml:trace>
        </inkml:traceGroup>
      </inkml:traceGroup>
    </inkml:traceGroup>
    <inkml:traceGroup>
      <inkml:annotationXML>
        <emma:emma xmlns:emma="http://www.w3.org/2003/04/emma" version="1.0">
          <emma:interpretation id="{4CFAEB3B-8AD0-424E-BBFD-922E4577E638}" emma:medium="tactile" emma:mode="ink">
            <msink:context xmlns:msink="http://schemas.microsoft.com/ink/2010/main" type="paragraph" rotatedBoundingBox="4827,7191 9096,7016 9147,8260 4878,843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D7F16A7-F732-42AA-B8EE-43A09A3B3739}" emma:medium="tactile" emma:mode="ink">
              <msink:context xmlns:msink="http://schemas.microsoft.com/ink/2010/main" type="line" rotatedBoundingBox="4827,7191 9096,7016 9147,8260 4878,8435"/>
            </emma:interpretation>
          </emma:emma>
        </inkml:annotationXML>
        <inkml:traceGroup>
          <inkml:annotationXML>
            <emma:emma xmlns:emma="http://www.w3.org/2003/04/emma" version="1.0">
              <emma:interpretation id="{58642611-B14E-40CC-BA7E-5A01B51DB31E}" emma:medium="tactile" emma:mode="ink">
                <msink:context xmlns:msink="http://schemas.microsoft.com/ink/2010/main" type="inkWord" rotatedBoundingBox="4827,7191 7342,7088 7391,8286 4876,8389"/>
              </emma:interpretation>
            </emma:emma>
          </inkml:annotationXML>
          <inkml:trace contextRef="#ctx0" brushRef="#br0" timeOffset="44691.46">4055 6828 64 0,'0'0'257'0,"0"0"-12"0,0 0-17 0,0 0-19 15,0 0-18-15,0 0-12 0,0 0-18 0,0 0-12 16,0 0-17-16,0 0-13 0,0 0-15 0,0 0-3 15,0 0-8-15,0 0-4 0,23 8-6 0,-23-8-1 0,3 16-7 16,-2-7-4-16,4 3-2 0,-5 5-1 16,1 1-6-16,-1-3-2 0,0 9-1 0,2-2-4 15,-2 1-5-15,3 1-7 0,-6 0-4 0,1 4 2 0,1-3-7 16,1-1-3-16,0 1 1 0,0-2 1 0,-2 0-1 16,-1-1-4-16,3 0-7 0,0 3 5 0,-3-1-4 15,3-7-5-15,2 1 3 0,-2-1-3 0,0-1 0 16,0 1 0-16,1-1-4 0,-2 1-4 0,1 1 3 15,-2-4 2-15,1 1-9 0,-2 1 8 0,0-1-2 16,-3-2-6-16,0 1 9 0,-2-2-1 0,-2 0 4 16,-2 1 1-16,-1-1-5 0,-1-2 3 0,-5 1-3 15,4-2 6-15,-5-1-7 0,1-1 6 0,0 0-2 16,1-5 6-16,-2 2 0 0,4-1 1 0,0-2 0 16,-2-1-1-16,3-1 3 0,-5-2-2 0,5-3-3 15,-1-1 2-15,3 0-3 0,1-1-3 0,-2-5-14 0,4 1-11 16,-1-4-15-16,5 0-24 0,-3-9-30 15,2 0-39-15,3-3-41 0,1-7-38 0,3-5-40 0,0 2-290 16,4-5-568-16,2 0 252 0</inkml:trace>
          <inkml:trace contextRef="#ctx0" brushRef="#br0" timeOffset="44869.56">4055 6422 109 0,'8'-7'205'0,"-8"7"-24"0,9-7-20 0,-9 7-21 15,9-3-30-15,-9 3-36 0,0 0-29 0,18 15-57 16,-15-7-42-16,-2 0-107 0,5 2-172 0,-2 1 77 16</inkml:trace>
          <inkml:trace contextRef="#ctx0" brushRef="#br0" timeOffset="45133.07">4445 6914 134 0,'13'0'300'0,"-13"0"-7"0,19-4-10 0,-19 4-15 0,29-1-26 15,-10-1-23-15,0 2-12 0,-2-4-16 0,11 2-17 16,-10 2-16-16,4-1-14 0,7-3-20 0,-13 5-6 15,7-1-10-15,-4 0-12 0,-3 0-15 0,4 3-3 16,-4-2-9-16,-2 2-8 0,-1-6-5 0,-1 6-6 16,-3 1-5-16,4-2-18 0,-13-2-20 0,14 10-12 0,-11-5-20 15,3 2-20-15,-2 1-22 0,-4-8-32 16,-1 20-37-16,-5-9-37 0,0 0-32 0,-6-1-73 16,-2 2-139-16,4-1-452 0,-6 0 200 0</inkml:trace>
          <inkml:trace contextRef="#ctx0" brushRef="#br0" timeOffset="45316.83">4506 7232 150 0,'0'0'225'16,"15"10"-9"-16,-15-10-12 0,23-3-15 0,-9 2-17 0,5-2-11 16,4-1-15-16,3 3-14 0,3-2-16 0,-4 1-11 15,1-4-12-15,-7 6-23 0,11-1-31 0,-3-2-31 16,-5 2-30-16,-3 1-33 0,1-4-32 0,-4 2-55 15,-2 1-145-15,2-1-311 0,-1 0 138 0</inkml:trace>
          <inkml:trace contextRef="#ctx0" brushRef="#br0" timeOffset="45634.8">5354 6779 147 0,'0'-9'204'0,"0"9"-20"0,0 0-13 0,0 0-10 0,0 0-6 16,0 0-3-16,0 0-1 0,-12 29-9 0,6-18-9 16,2 2-3-16,-2 1 0 0,-3 1 3 0,-1 6-8 15,2-5-5-15,-1 5-13 0,0 3 2 0,5-8-7 16,-2 5-6-16,-2-3-4 0,5-3-9 0,0 3-5 15,3-1-7-15,0-2-6 0,0 2-3 0,3 0-4 16,0-4-5-16,5 3-4 0,-2-6-1 0,7 0-9 0,-2 1 4 16,4-1-7-16,1-2-6 0,6 0-2 0,-2-1 0 15,-1-2-18-15,8-1-25 0,-11 3-29 16,4-4-31-16,-1 1-38 0,6-1-37 0,-5-2-28 0,-1-2-47 16,1-2-230-16,5-4-492 0,-9 0 218 0</inkml:trace>
          <inkml:trace contextRef="#ctx0" brushRef="#br0" timeOffset="45848.4">5727 7082 264 0,'0'0'254'0,"0"0"-21"16,0 0-14-16,0 0-7 0,0 0-12 0,-25 24-6 16,25-13-13-16,0-11-4 0,-8 20-12 0,8-7-12 0,-3 0-14 15,0 5-8-15,3 0-12 0,-3 1-13 16,-3 1-7-16,2 4-9 0,1-6-10 0,-3 3-5 15,6-3-7-15,-7-1-20 0,2 0-22 0,4-4-24 0,1 1-34 16,-3 1-20-16,0-6-34 0,3 0-26 16,0-9-22-16,-5 17-25 0,5-17-28 0,11 9-226 15,-11-9-446-15,10 5 198 0</inkml:trace>
          <inkml:trace contextRef="#ctx0" brushRef="#br0" timeOffset="46051.25">6163 7179 18 0,'0'0'297'0,"0"0"-31"16,0 0-20-16,0 0-7 0,15 7-9 0,-15-7-15 15,0 17-19-15,0-17-19 0,-6 22-13 0,3-9-24 16,0 3-6-16,0 0-15 0,-5 7-12 0,2 2-9 16,0-3-9-16,2 3-9 0,-2-9-12 0,6 3-26 15,-8 0-23-15,2-7-24 0,3 5-20 0,-7-4-30 16,7 2-34-16,-3-6-39 0,3-1-40 0,-4 0-65 15,7-8-141-15,-6 7-405 0,6-7 180 0</inkml:trace>
        </inkml:traceGroup>
        <inkml:traceGroup>
          <inkml:annotationXML>
            <emma:emma xmlns:emma="http://www.w3.org/2003/04/emma" version="1.0">
              <emma:interpretation id="{8DA7B187-36A6-4419-B765-FA8CBAFEA1C4}" emma:medium="tactile" emma:mode="ink">
                <msink:context xmlns:msink="http://schemas.microsoft.com/ink/2010/main" type="inkWord" rotatedBoundingBox="7839,7521 9115,7469 9147,8260 7872,8312"/>
              </emma:interpretation>
            </emma:emma>
          </inkml:annotationXML>
          <inkml:trace contextRef="#ctx0" brushRef="#br0" timeOffset="46512.08">6647 6934 117 0,'8'-7'190'16,"-2"0"-16"-16,1 1-22 0,5-1-13 0,2 0-10 0,-1-1-13 16,2 2-13-16,-2-2-8 0,1 3-11 15,2-2 0-15,1 0-2 0,0 3-5 0,-3 1-1 16,2-1 0-16,-2 3-8 0,-2 0 5 0,1 1-5 0,-13 0-1 15,19-5 0-15,-5 8-7 0,-4-1 1 0,-10-2-2 16,18 2-1-16,-10 5-3 0,1-3-1 0,-2 3-4 16,-1 0 4-16,0 3 7 0,-2 0-2 0,-1 5 2 15,0 0 6-15,-3 0-5 0,-3 3 3 0,-1-4-2 16,-2 3-1-16,-3-2-3 0,-1 5-1 0,-7 2-1 16,5-1-7-16,-1-4 3 0,-4 2-4 0,4-1-2 15,1-5-2-15,-1 3 2 0,2-3-1 0,2-2-12 16,3-2-4-16,-1-2-1 0,4 1-3 0,-3-1 0 15,6-7-4-15,-5 9-1 0,5-9 0 0,0 0-1 16,0 0 2-16,8 18-5 0,1-16 2 0,-9-2-4 16,24 6-3-16,-9-8-1 0,1 2-1 0,0 0-7 0,7 0-15 15,-4 0-14-15,5-1-17 0,4-2-25 16,-5 1-22-16,-4 0-28 0,1 1-26 0,-1-3-33 0,-1-1-43 16,0-1-62-16,-2 1-162 0,1 1-479 0,-7-2 213 15</inkml:trace>
          <inkml:trace contextRef="#ctx0" brushRef="#br0" timeOffset="46861.05">7530 6724 55 0,'0'0'267'0,"6"-7"-18"0,-6 7-24 16,0 0-17-16,0 0-24 0,0 0-17 0,0 0-3 15,0 0 1-15,0 0-8 0,0 0 3 0,-6 30-3 16,6-17-2-16,-7 1-5 0,1 2-6 0,0-1 1 16,-2 6-9-16,2-3-5 0,2-1-7 0,-2 0-10 15,0-2-4-15,3 1-3 0,-1 0-16 0,1-1-7 16,0 1-9-16,0-1-9 0,3 1-6 0,0-2-2 15,3-4-5-15,0-1-6 0,0 4-9 0,1-3 1 16,2-3-9-16,0 1-20 0,1 2-25 0,2-3-27 0,2 0-25 16,-2-4-29-16,1 4-31 0,4-3-35 15,-5 0-33-15,7-3-36 0,0-2-54 0,-16 1-200 0,26-7-524 16,-7-1 232-16</inkml:trace>
          <inkml:trace contextRef="#ctx0" brushRef="#br0" timeOffset="47052.45">7924 6914 34 0,'0'0'290'0,"0"0"-12"16,0 0-6-16,-37 7-11 0,26 4-14 0,-2 2-14 15,-7 2-11-15,1 1-22 0,3 2-16 0,-1 4-12 16,1 1-17-16,-2 2-19 0,2-1-12 0,-7 5-7 16,10-3-16-16,-4 7-8 0,-2-2-11 0,5-6-17 15,3 2-21-15,0 1-30 0,2-3-26 0,2 3-30 16,-2-1-43-16,-2 2-46 0,5-3-50 0,6 0-63 0,-4-4-195 15,4-2-474-15,-2-3 210 0</inkml:trace>
        </inkml:traceGroup>
      </inkml:traceGroup>
    </inkml:traceGroup>
    <inkml:traceGroup>
      <inkml:annotationXML>
        <emma:emma xmlns:emma="http://www.w3.org/2003/04/emma" version="1.0">
          <emma:interpretation id="{F1C04D5B-9F81-4DBD-8E0F-F9C3FDC8F012}" emma:medium="tactile" emma:mode="ink">
            <msink:context xmlns:msink="http://schemas.microsoft.com/ink/2010/main" type="paragraph" rotatedBoundingBox="4654,8879 8910,8780 8935,9834 4679,993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666D0EB-5E3C-4922-AA0A-D21B544B7BC7}" emma:medium="tactile" emma:mode="ink">
              <msink:context xmlns:msink="http://schemas.microsoft.com/ink/2010/main" type="line" rotatedBoundingBox="4654,8879 8910,8780 8935,9834 4679,9933"/>
            </emma:interpretation>
          </emma:emma>
        </inkml:annotationXML>
        <inkml:traceGroup>
          <inkml:annotationXML>
            <emma:emma xmlns:emma="http://www.w3.org/2003/04/emma" version="1.0">
              <emma:interpretation id="{25C73AEA-1D6D-449A-9414-568108FDF0EB}" emma:medium="tactile" emma:mode="ink">
                <msink:context xmlns:msink="http://schemas.microsoft.com/ink/2010/main" type="inkWord" rotatedBoundingBox="4654,8879 5912,8850 5937,9890 4678,9919"/>
              </emma:interpretation>
            </emma:emma>
          </inkml:annotationXML>
          <inkml:trace contextRef="#ctx0" brushRef="#br0" timeOffset="48130.45">3920 8495 2 0,'0'0'296'16,"0"0"-17"-16,0 0-15 0,0 0-20 0,0 0-18 0,0 0-23 16,0 0-17-16,0 0-19 0,0 0-21 15,0 0-12-15,0 0-12 0,0 0-10 0,0 0-4 16,1 11-10-16,-1-11-6 0,-4 17-9 0,2-4-4 0,-2 1-9 16,2 1 1-16,-1 2-8 0,0-3-6 0,2 4 4 15,-1 6 0-15,2-6-5 0,-3-1-3 0,2 7-9 16,-1-1 0-16,2-1-1 0,-4 3 1 0,4-8-2 15,0 8-8-15,-6-2 6 0,6 3-2 0,-2-9-4 16,-1 6 3-16,3-8-6 0,-3 3 2 0,3 0-5 16,-1-4 1-16,-1 3-9 0,-1-3 13 0,0 1-3 15,-1-2-3-15,2 1-7 0,-2-2-1 0,1 3 1 16,0-1-5-16,0-9 5 0,3-5 2 0,-6 19-3 0,5-11-5 16,-5 2 6-16,6-10-3 0,-14 9 5 15,8-4-6-15,6-5 0 0,-18 4-11 0,8 2 9 16,10-6 0-16,-24-2-3 0,9 5 2 0,-1-1 14 0,1-5-16 15,-5-3 4-15,4 0-3 0,-2-1-9 0,2 2 9 16,-7-10-6-16,2 6 3 0,4-5 1 0,3 4-5 16,-1-2-1-16,2-1-15 0,1-2-17 0,-2-5-24 15,4 6-22-15,0-9-35 0,2 5-41 0,1-2-41 16,1-4-51-16,4-2-75 0,-1-9-217 0,3 7-578 16,0-7 256-16</inkml:trace>
          <inkml:trace contextRef="#ctx0" brushRef="#br0" timeOffset="48330.28">3909 8150 156 0,'0'-11'325'0,"0"11"-22"15,0-14-24-15,0 14-25 0,0-15-26 0,0 15-22 0,2-9-29 16,-2 9-33-16,0 0-31 0,0 0-27 0,0 0-28 15,0 0-32-15,0 0-33 0,0 0-41 0,12 25-22 16,-6-9-32-16,-5-1-30 0,3 3-201 0,-4-3-361 16,6 4 160-16</inkml:trace>
          <inkml:trace contextRef="#ctx0" brushRef="#br0" timeOffset="48765.14">4342 8814 137 0,'0'0'227'0,"0"0"-15"0,0 0-17 16,0 0-18-16,24 9-19 0,-7-13-17 0,0 4-13 15,2 0-11-15,7 0-20 0,2 0-4 0,-4-2-18 16,4-1-24-16,-3 2-24 0,1 0-38 0,-5-3-23 16,-5 2-39-16,3 2-31 0,-1-1-166 0,-1-3-291 15,1 2 130-15</inkml:trace>
          <inkml:trace contextRef="#ctx0" brushRef="#br0" timeOffset="48592.18">4318 8610 89 0,'0'0'296'0,"9"0"-16"0,-9 0-11 0,13 3-20 0,-13-3-16 15,12 0-19-15,-12 0-13 0,21-3-14 0,-8 3-13 16,2 0-14-16,-1 0-10 0,5 0-9 0,-2 3-18 16,-1-3-3-16,2 0-11 0,3 0-14 0,-2 0-4 15,0 1-16-15,1-1-3 0,-1 0-8 0,-2 2-6 16,-1-1-4-16,0 2 4 0,2-2-16 15,-3 0-14-15,-3 1-16 0,-12-2-21 0,20 3-22 0,-8 1-24 16,-5-3-31-16,-7-1-27 0,9 6-29 0,-9-6-28 16,0 0-36-16,1 9-72 0,-1-9-148 0,0 0-461 15,0 0 204-15</inkml:trace>
        </inkml:traceGroup>
        <inkml:traceGroup>
          <inkml:annotationXML>
            <emma:emma xmlns:emma="http://www.w3.org/2003/04/emma" version="1.0">
              <emma:interpretation id="{92DCD132-4E92-44BA-9A33-BFA37317392E}" emma:medium="tactile" emma:mode="ink">
                <msink:context xmlns:msink="http://schemas.microsoft.com/ink/2010/main" type="inkWord" rotatedBoundingBox="6471,9234 7109,9219 7124,9872 6486,9887"/>
              </emma:interpretation>
            </emma:emma>
          </inkml:annotationXML>
          <inkml:trace contextRef="#ctx0" brushRef="#br0" timeOffset="49087.38">5406 8487 174 0,'9'-3'269'0,"-9"3"-12"0,18 0-20 0,-6-2-21 16,-12 2-16-16,29-1-8 0,-10-1-22 0,2 0-13 15,4-1-16-15,1 3-13 0,0 0-14 0,0-2-9 16,-2 1-13-16,-5-3-10 0,0 3-6 0,1-2-16 15,-2 1-19-15,-3-2-23 0,0 4-22 0,-15 0-26 16,19-1-27-16,-19 1-29 0,0 0-48 0,10-1-26 16,-10 1-63-16,0 0-117 0,0 0-367 0,0 0 163 15</inkml:trace>
          <inkml:trace contextRef="#ctx0" brushRef="#br0" timeOffset="49479.58">5320 8540 117 0,'-16'4'212'0,"16"-4"-12"16,-8 6-23-16,8-6-15 0,-9 8-17 0,9-8-13 15,0 0-17-15,-10 7-8 0,10-7-8 16,-3 7-10-16,3-7-9 0,0 0-6 0,0 0-9 0,3 17-6 16,-3-17-6-16,0 0-4 0,6 18-5 0,-2-15-2 15,-4-3-2-15,12 10-5 0,-4-6-2 0,1 3-2 16,1 0-6-16,3-3-2 0,-4 1-3 0,5 3-3 15,1-1 0-15,-2-3-2 0,3 3-5 0,1-2 5 16,-4 1-1-16,4 0-3 0,-2 1-1 0,1-2 0 0,-3 1-1 16,-2-1 0-16,4 2 5 0,-5-1-3 15,-1 0 0-15,2-1 1 0,-5 0-2 0,3 0 4 16,-2 1-1-16,-3 1 4 0,1 3 5 0,-5-10 11 0,4 12 7 16,-4-12 8-16,0 13 11 0,0-13 3 0,-13 17 4 15,4-12-5-15,-4 3-1 0,-1-1-8 16,-2 1-4-16,-4 0-3 0,3-2-4 0,-1 1-6 0,-2-2-2 15,1 3-4-15,2-1-3 0,0-1-7 0,2-1-14 16,3 1-17-16,-2-1-19 0,1 1-24 0,4-3-26 16,-2-1-21-16,11-2-29 0,-11 6-15 0,11-6-16 15,0 0-58-15,0 0-166 0,0 0-417 0,0 0 185 16</inkml:trace>
          <inkml:trace contextRef="#ctx0" brushRef="#br0" timeOffset="49694.5">5909 8814 19 0,'9'5'282'0,"-9"-5"-8"0,0 0-10 0,0 15-11 0,0-15-19 16,0 0-17-16,-12 24-18 0,9-16-18 0,-1 8-15 16,-2-2-13-16,-3 0-19 0,1 3-10 0,-2-5-9 15,-2 1-13-15,-2 5-15 0,6-2-14 0,-6-2-31 16,1 4-29-16,-1-5-27 0,5 2-27 15,-3-4-29-15,2-1-30 0,-2 1-28 0,8-1-30 0,1-3-51 16,3-7-160-16,-6 14-400 0,6-14 177 0</inkml:trace>
        </inkml:traceGroup>
        <inkml:traceGroup>
          <inkml:annotationXML>
            <emma:emma xmlns:emma="http://www.w3.org/2003/04/emma" version="1.0">
              <emma:interpretation id="{0EFC91EC-D75D-4540-AAC6-3B396A4C2BF0}" emma:medium="tactile" emma:mode="ink">
                <msink:context xmlns:msink="http://schemas.microsoft.com/ink/2010/main" type="inkWord" rotatedBoundingBox="7765,9198 8919,9172 8935,9834 7781,9861"/>
              </emma:interpretation>
            </emma:emma>
          </inkml:annotationXML>
          <inkml:trace contextRef="#ctx0" brushRef="#br0" timeOffset="50402.91">6677 8559 87 0,'0'0'288'0,"-3"-11"-22"0,3 11-21 0,0 0-20 0,0 0-20 16,0 0-19-16,0 0-16 0,0 0-18 0,12-22-15 15,-4 19-11-15,-8 3-12 0,11-10-11 0,0 5-6 16,-4 2-7-16,11 0-5 0,-7-1-6 0,-1 1-9 15,8-4 0-15,-5 6-13 0,7 0 1 16,-7-1-9-16,4 0-4 0,2 2-7 0,-6 0-4 0,-1 2-5 16,-12-2 0-16,20 2-4 0,-10 0-1 0,-1 4-5 15,2-1 3-15,-2 2-9 0,-6 3 3 0,4-3-5 16,-4 4 2-16,-3 2-1 0,0 1-1 0,0 3-4 16,-6 1 1-16,-1-1 3 0,-5 3-6 0,-2 3 2 15,1-3 0-15,-7 1-2 0,1 2 2 0,-6-4-2 16,2-1 3-16,-4 7-2 0,8-8 2 0,-6-2-2 15,5 1-5-15,1 1 3 0,-5-8 2 0,9 3 0 16,-1-1 1-16,2-4-4 0,1-1 1 0,1 2-3 16,5-1 3-16,-2-4-1 0,9-3 3 0,-11 7-2 0,11-7 2 15,-12 1-2-15,12-1 4 0,0 0-4 0,0 0-2 16,0 0-5-16,0 0 3 0,0 0 0 16,0 0-1-16,20-32-1 0,-8 24-1 0,-2-2 1 0,3 0-4 15,2 2-1-15,-1 1 5 0,-4 0 0 0,2 1-1 16,2 0-3-16,-1 1 3 0,-1-2-1 0,-2 3 0 15,-1 1 1-15,5 0-1 0,-14 3-1 0,22-3-4 16,-11 3 3-16,-11 0 6 0,19 2-3 0,-6 2 2 16,-4-3-4-16,2 2 3 0,1 1-2 0,-2 0 4 0,3 2-1 15,-1-4 0-15,2 3-2 0,-4-3-8 16,-1 2-10-16,5-1-13 0,-2 1-11 0,-2-3-11 16,-1 5-21-16,1-6-21 0,-10 0-15 0,20 1-31 0,-10 2-19 15,-10-3-41-15,20-4-197 0,-11 2-433 0,-9 2 191 16</inkml:trace>
          <inkml:trace contextRef="#ctx0" brushRef="#br0" timeOffset="50746.28">7420 8425 80 0,'0'0'271'0,"0"0"-19"0,0 0-23 16,0-14-20-16,0 14-26 0,0 0-17 0,0 0-16 16,0 0-10-16,0 0-10 0,0 0-3 0,0 0 5 15,0 0-2-15,3 35-7 0,-3-35 1 0,-3 24-10 16,3-13-3-16,-2 5-4 0,-4-3-4 0,0 0-3 16,3 4-6-16,-4-2-2 0,1 2-11 0,0 0-4 15,-1-3-7-15,-2 0-8 0,1 2-5 0,-1-2-5 0,3 1-8 16,-1-4-3-16,1 3-2 0,0-4-4 15,-2 3-1-15,5-5-6 0,0 0 0 0,3-8-9 0,0 14 4 16,0-14-9-16,3 12-8 0,-3-12-6 0,11 11-14 16,-5-6-17-16,-6-5-17 0,13 6-25 0,4-5-23 15,-5 1-23-15,1-2-33 0,3-2-31 0,1-3-38 16,2-1-62-16,-4 1-161 0,9-4-479 0,1-2 213 16</inkml:trace>
          <inkml:trace contextRef="#ctx0" brushRef="#br0" timeOffset="50937.88">7724 8585 8 0,'-22'-3'258'15,"22"3"-17"-15,0 0-13 0,-17 10-9 0,10 0-15 16,-2-3-17-16,0 4-9 0,-1 1-13 0,2 1-14 0,2 4-13 16,-3-1-14-16,2 1-12 0,-2 6-5 15,3-2-15-15,-2 3-7 0,-1 1-7 0,6-1-7 16,-4 0-17-16,7 1-23 0,-6 1-37 0,6 1-35 0,0 1-35 15,6-3-38-15,-6-1-54 0,3 2-220 0,1 0-420 16,-1 1 186-16</inkml:trace>
        </inkml:traceGroup>
      </inkml:traceGroup>
    </inkml:traceGroup>
    <inkml:traceGroup>
      <inkml:annotationXML>
        <emma:emma xmlns:emma="http://www.w3.org/2003/04/emma" version="1.0">
          <emma:interpretation id="{7A0FDAAA-6BC2-44E1-AB33-3CB0B009C5F9}" emma:medium="tactile" emma:mode="ink">
            <msink:context xmlns:msink="http://schemas.microsoft.com/ink/2010/main" type="paragraph" rotatedBoundingBox="4749,10420 9127,10327 9152,11475 4773,1156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32DEE75-94DC-4340-B9A9-FB1099E3A8ED}" emma:medium="tactile" emma:mode="ink">
              <msink:context xmlns:msink="http://schemas.microsoft.com/ink/2010/main" type="line" rotatedBoundingBox="4749,10420 9127,10327 9152,11475 4773,11568"/>
            </emma:interpretation>
          </emma:emma>
        </inkml:annotationXML>
        <inkml:traceGroup>
          <inkml:annotationXML>
            <emma:emma xmlns:emma="http://www.w3.org/2003/04/emma" version="1.0">
              <emma:interpretation id="{9302E670-BAE2-45E2-9FC8-84651D668C53}" emma:medium="tactile" emma:mode="ink">
                <msink:context xmlns:msink="http://schemas.microsoft.com/ink/2010/main" type="inkWord" rotatedBoundingBox="4749,10420 5761,10398 5786,11547 4773,11568"/>
              </emma:interpretation>
            </emma:emma>
          </inkml:annotationXML>
          <inkml:trace contextRef="#ctx0" brushRef="#br0" timeOffset="52384.61">3829 9722 155 0,'1'-10'293'15,"4"0"-15"-15,-5 10-16 0,1-17-24 0,1 9-19 16,-2 8-23-16,3-13-19 0,-2 3-19 0,-1 10-17 0,0 0-19 16,4-8-25-16,-4 8-29 0,0 0-23 0,0 0-16 15,0 0-19-15,0 0-21 0,0 0-22 16,0 0-18-16,2 29-21 0,-2-15-25 0,1-1-17 0,1 1-21 16,1 3-195-16,-3-1-356 0,0 0 157 0</inkml:trace>
          <inkml:trace contextRef="#ctx0" brushRef="#br0" timeOffset="52652.36">4166 10141 176 0,'0'0'270'16,"15"-3"-15"-16,-15 3-14 0,0 0-14 0,23-1-19 15,-14-1-15-15,8-1-18 0,-1 5-9 0,-2-2-14 16,4 0-7-16,-2 0-9 0,5 1-9 0,-3-1-12 15,3 0-5-15,-4 0-8 0,3 0-1 0,-4 2-13 0,4-2-5 16,-4 1-9-16,0-1-14 0,-2 3 2 0,-2-2-10 16,-12-1-3-16,21 3-6 0,-11 0-7 0,-10-3-4 15,18 1-1-15,-8 2-4 0,-10-3-13 0,14 2-20 16,-14-2-22-16,9 5-15 0,-9-5-23 0,6 5-23 16,-6-5-22-16,0 0-27 0,0 16-36 0,0-16-24 15,0 0-53-15,-15 11-157 0,4-7-442 16,1 4 196-16</inkml:trace>
          <inkml:trace contextRef="#ctx0" brushRef="#br0" timeOffset="52157.21">3890 10060 183 0,'-6'-10'228'16,"6"10"-8"-16,0 0-10 0,0 0-4 0,0 0-12 0,-3-9-10 15,3 9-16-15,0 0-8 0,0 0-13 0,0 0-10 16,0 0-16-16,0 0-10 0,0 0-10 0,0 0-13 16,0 0-7-16,0 0-10 0,0 0-11 0,0 0 1 15,0 0 3-15,0 0-2 0,0 0-2 0,0 0 2 16,-8 32-9-16,5-24-3 0,0 3 1 0,3 4 1 16,-3 0-3-16,0 0 0 0,-1 7-7 0,4 0-1 15,-2-3 2-15,1 7-3 0,-2-5-3 0,3 3 4 16,0-3-6-16,-2 2-3 0,2 0-4 0,0 0 6 0,2-7-2 15,1 7-2-15,-3 1 4 0,1-2-4 16,1-5 2-16,2 1-5 0,-2-1 2 0,-1-1-5 16,2-1 1-16,-1-1 3 0,-1 3-2 0,2-3-1 0,-1 1 2 15,-1-2-6-15,-1-1 4 0,3 3-11 0,-3-6 6 16,2 2 0-16,-2-11 1 0,-2 19-7 16,-1-8 2-16,2 0-1 0,1-11-1 0,-6 19 1 0,1-11-5 15,1 3-3-15,-2-4 6 0,-6 4 10 0,5-2-13 16,-8 0 4-16,3-2-2 0,0-4 3 0,-2 4 0 15,5-4 5-15,-7 1 2 0,3 2-2 0,1-3-3 16,1-3-6-16,-1 1 12 0,12-1-5 0,-22-1 5 16,11 1 4-16,11 0-9 0,-14-7 16 0,3 3-15 15,1-1-3-15,-1 1-3 0,-1-3-5 0,3-8 0 0,2 6-5 16,1-2-11-16,1-3-28 0,2-3-19 16,1 0-23-16,-6-3-23 0,2 2-25 0,6 0-33 0,0-4-35 15,-3-2-36-15,12-12-35 0,-3 13-300 0,-2-4-612 16,-1-2 272-16</inkml:trace>
          <inkml:trace contextRef="#ctx0" brushRef="#br0" timeOffset="52835.2">4246 10351 89 0,'0'0'206'0,"-13"6"-6"0,13-6-9 0,0 0-8 16,0 0-8-16,0 0-5 0,19 15-13 0,-8-11-10 0,-1-1-9 15,2-2-12-15,4 1-13 0,4 2-4 0,-1-3-18 16,1 0-6-16,-1-1-9 0,0 0-8 0,1 0-8 15,-1-1-9-15,-3 2-26 0,4-1-25 0,-4-1-28 16,1 1-32-16,-4-1-30 0,-1 1-32 0,-12 0-48 16,21 0-162-16,-9 0-360 0,-12 0 160 0</inkml:trace>
        </inkml:traceGroup>
        <inkml:traceGroup>
          <inkml:annotationXML>
            <emma:emma xmlns:emma="http://www.w3.org/2003/04/emma" version="1.0">
              <emma:interpretation id="{69F34192-3F09-4BA9-A322-B55CA907D739}" emma:medium="tactile" emma:mode="ink">
                <msink:context xmlns:msink="http://schemas.microsoft.com/ink/2010/main" type="inkWord" rotatedBoundingBox="6423,10729 7201,10712 7218,11478 6440,11495"/>
              </emma:interpretation>
            </emma:emma>
          </inkml:annotationXML>
          <inkml:trace contextRef="#ctx0" brushRef="#br0" timeOffset="53455.18">5426 9987 208 0,'3'-11'238'0,"-3"11"-17"0,0 0-12 0,0 0-12 15,0-14-17-15,0 14-17 0,0 0-16 0,0 0-12 16,0 0-9-16,-17-5-12 0,17 5-7 0,0 0-4 0,-22 14-3 15,16-7-6-15,-4 3-4 0,-4 1 0 0,2 3-5 16,-1-1-6-16,-2 6-3 0,5 2 3 0,-4-1-10 16,1 4 1-16,4-2-5 0,-3 0-7 0,4 1-3 15,1 0-1-15,1-1-10 0,3-1 2 0,0 0-3 16,3-7-8-16,-4 10-3 0,8-6-1 0,-4-1-4 16,3-3-1-16,0 3 1 0,3-5-6 0,1 1-2 15,5-6 4-15,-1 4-11 0,2-4 8 0,1-3-6 16,2 0 1-16,0-1-8 0,2-3 7 0,2 3-2 15,-4-3-1-15,6-4 1 0,-2 2-4 0,-2-2 3 16,7-1-1-16,-7-4-4 0,-2 1-5 0,1 1 7 16,-4-6-1-16,1 4-5 0,-5-1 2 0,-3-3 0 0,1 2-1 15,-1-4-1-15,-3 6-2 0,-2-6 6 16,-2 1-1-16,-2 1-7 0,0 2 3 0,-7-6-2 16,4 8 3-16,-8-2-2 0,2 4 1 0,-4 2-4 0,1 0 1 15,-1 0-6-15,-1 4 7 0,1 1-5 0,-1 3-8 16,1-5-15-16,-1 6-8 0,1 1-14 0,6-3-15 15,-2 2-16-15,0 3-17 0,4 4-18 0,1-3-25 16,1 0-23-16,3 0-21 0,3-8-36 0,-3 18-204 16,3-18-460-16,6 15 203 0</inkml:trace>
          <inkml:trace contextRef="#ctx0" brushRef="#br0" timeOffset="53664.44">6000 10382 89 0,'6'8'252'0,"-6"-8"-10"0,3 18-9 15,-2-8-11-15,1-2-10 0,-2-8-20 0,-6 27-12 0,6-10-17 16,-6-3-19-16,-1 4-13 0,1-1-10 0,-5 0-11 16,-4 1-17-16,5 6-31 0,-10-7-34 0,7 4-33 15,-5-1-36-15,5-3-32 0,-7-1-50 0,10-2-42 16,-7-3-180-16,4-1-373 0,4 1 165 0</inkml:trace>
        </inkml:traceGroup>
        <inkml:traceGroup>
          <inkml:annotationXML>
            <emma:emma xmlns:emma="http://www.w3.org/2003/04/emma" version="1.0">
              <emma:interpretation id="{C89E7FBC-B067-41DE-AE60-1614A3DB785C}" emma:medium="tactile" emma:mode="ink">
                <msink:context xmlns:msink="http://schemas.microsoft.com/ink/2010/main" type="inkWord" rotatedBoundingBox="8031,10795 9137,10771 9150,11407 8045,11431"/>
              </emma:interpretation>
            </emma:emma>
          </inkml:annotationXML>
          <inkml:trace contextRef="#ctx0" brushRef="#br0" timeOffset="54436.44">6895 10090 194 0,'0'0'248'0,"0"0"-9"0,0 0-16 15,0 0-9-15,0 0-10 0,-11-8-10 0,11 8-15 16,0 0-12-16,0 0-17 0,0 0-12 0,0 0-15 0,0-13-6 16,0 13-14-16,0 0-7 0,0 0-19 0,14-14-2 15,-14 14-9-15,12-7-8 0,-2 4-5 0,-1-1-4 16,-9 4-4-16,17-6-2 0,-4 2-7 0,-4 0-3 16,-9 4 0-16,19-3-5 0,-8 3-2 15,-11 0-4-15,19 0-6 0,-19 0 3 0,17 2-7 0,-8 3 2 16,1-2-3-16,-4 4-5 0,4 0-1 0,-4 0 2 15,-1 7 0-15,4-2 1 0,-6 4-1 0,0-3-4 16,0 1 6-16,-3 3-2 0,-3-2 3 0,3 8-2 16,-3-6 0-16,-3-1 2 0,-2 6-6 0,-4-2 3 15,-1 2 2-15,4-7 2 0,-4 0-6 0,2-1 3 16,-4-3 1-16,2 3-2 0,-4-4-1 0,4 1-2 0,-3-4 0 16,1 2 1-16,-2 2-2 0,4-7 3 0,5 1-2 15,-4 1-2-15,5-3 1 0,7-3 0 16,-15 6 2-16,15-6 1 0,-10 4 2 0,10-4 5 0,-9 3 4 15,9-3-6-15,0 0 5 0,0 0-5 0,0 0 1 16,0 0 1-16,0 0-5 0,0 0-3 0,0 0 2 16,0 0 2-16,34-11-3 0,-18 1-1 0,1 9-4 15,-1-1 3-15,1 0-2 0,2 1 5 0,0-3-3 16,1 4-3-16,-1 0 0 0,1-3 5 0,-1 1-4 16,0 2 0-16,1 0-3 0,-4 0-6 0,1 0-13 15,-4 2-16-15,3-2-12 0,-7 0-20 0,5 3-14 16,-14-3-17-16,19 0-16 0,-19 0-20 0,14 0-14 15,-14 0-20-15,11 0-33 0,-11 0-224 0,11-5-460 0,-2 3 203 16</inkml:trace>
          <inkml:trace contextRef="#ctx0" brushRef="#br0" timeOffset="54769.36">7624 10055 127 0,'0'0'229'0,"0"0"-16"15,0 0-18-15,0 0-11 0,0 0-3 0,0 0-6 16,-33 14-11-16,27-7-8 0,-1 3-7 0,1-3-6 16,-1 6-5-16,-2-2-7 0,6 0-14 0,-5 2-6 15,2 0-10-15,6-4-2 0,-3 5-9 0,-3 0-1 16,2-2-11-16,4 1 1 0,0 0-4 0,0-13 1 15,4 21-6-15,-1-13 3 0,0 2-8 0,0 0 2 16,3-4 0-16,5-1-6 0,-2 2-3 0,-2-1 4 16,9-1-9-16,-1 1-6 0,-1-3-4 0,2 1-4 0,1 0-2 15,2-2-10-15,-3-6 0 0,1 4-22 0,-1 2-14 16,4-2-23-16,-1-2-28 0,-4 0-31 0,1 2-40 16,-2-4-32-16,2 1-51 0,-3-8-59 0,-1 0-215 15,-1 2-529-15,1-2 233 0</inkml:trace>
          <inkml:trace contextRef="#ctx0" brushRef="#br0" timeOffset="54975.71">7940 10137 213 0,'0'0'241'0,"-25"22"-12"0,25-22-14 0,-6 13-8 15,2 0-11-15,1 3-10 0,-3-1-14 0,3-1-14 0,0 3-9 16,-5 0-11-16,5 4-10 0,0 3-18 0,-3-2-7 15,5 0-10-15,-5 1-8 0,0 1-6 16,3-2-8-16,-2 5-10 0,-1-6-19 0,3 3-25 0,0 0-26 16,0-2-26-16,3-2-38 0,-3 0-41 0,3-5-51 15,0 3-252-15,3-2-450 0,0-3 199 0</inkml:trace>
        </inkml:traceGroup>
      </inkml:traceGroup>
    </inkml:traceGroup>
    <inkml:traceGroup>
      <inkml:annotationXML>
        <emma:emma xmlns:emma="http://www.w3.org/2003/04/emma" version="1.0">
          <emma:interpretation id="{0D4285DD-4D4A-4353-9D4E-63B5A6357527}" emma:medium="tactile" emma:mode="ink">
            <msink:context xmlns:msink="http://schemas.microsoft.com/ink/2010/main" type="paragraph" rotatedBoundingBox="4666,12088 9444,11923 9483,13041 4705,1320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2D655CF-0DA1-4F06-AB44-24076A03C391}" emma:medium="tactile" emma:mode="ink">
              <msink:context xmlns:msink="http://schemas.microsoft.com/ink/2010/main" type="line" rotatedBoundingBox="4666,12088 9444,11923 9483,13041 4705,13207"/>
            </emma:interpretation>
          </emma:emma>
        </inkml:annotationXML>
        <inkml:traceGroup>
          <inkml:annotationXML>
            <emma:emma xmlns:emma="http://www.w3.org/2003/04/emma" version="1.0">
              <emma:interpretation id="{53F39EC3-8AC5-43A9-8447-A38EB4AA82F3}" emma:medium="tactile" emma:mode="ink">
                <msink:context xmlns:msink="http://schemas.microsoft.com/ink/2010/main" type="inkWord" rotatedBoundingBox="4666,12088 5869,12046 5908,13165 4705,13207"/>
              </emma:interpretation>
            </emma:emma>
          </inkml:annotationXML>
          <inkml:trace contextRef="#ctx0" brushRef="#br0" timeOffset="56229.6">3842 11796 167 0,'-4'-10'246'16,"4"10"-8"-16,0-12-14 0,0 12-15 0,0 0-15 15,-2-16-12-15,2 16-12 0,0 0-13 0,0-10-5 16,0 10-11-16,0 0-4 0,0 0-17 0,-1-13-11 15,1 13-13-15,0 0-5 0,0 0-13 0,0 0-12 16,0 0-5-16,0 0-8 0,0 0-8 0,0 0 1 16,0 0-3-16,0 0-2 0,1 44 2 0,1-27 0 0,-2 4 7 15,3 7-1-15,-3-3-3 0,1 1 2 0,1 2-3 16,-2 6 1-16,0-8-3 0,2-1-4 0,0 3 2 16,-4-3 9-16,2 1-14 0,0-2 5 0,2-1-9 15,-2 0 0-15,0-4-4 0,1-2 0 0,-1 1 1 16,0 6-4-16,0-6-3 0,0-3 5 0,2 3-3 15,-2-10-3-15,0 8 3 0,0-3-8 0,0 3-1 16,0-1-1-16,0-5 3 0,0-10-8 0,0 17 3 16,0-17-4-16,0 15 3 0,0-15-3 0,3 9 3 15,-3-9 2-15,0 0-4 0,0 11 16 0,0-11-13 16,0 0-3-16,-16 6 3 0,8-1 1 0,8-5 10 16,-15 0-13-16,15 0 2 0,-28-5-3 0,11 3-3 0,1-4-8 15,0 5 10-15,-1-7 3 0,1 2 0 0,-1-2-5 16,0 2 6-16,0-1-2 0,4 0-2 0,-5-4 5 15,0 1-5-15,4 3-4 0,-2-3 7 0,4 0-6 16,0-1-9-16,3 2-25 0,-1-2-17 0,2 2-21 16,1-4-40-16,1-2-31 0,-2 4-39 0,3-4-48 15,5-3-45-15,0 0-279 0,0-7-595 0,1 2 263 16</inkml:trace>
          <inkml:trace contextRef="#ctx0" brushRef="#br0" timeOffset="56455.41">3863 11359 84 0,'0'0'341'0,"-3"-16"-21"0,0 8-16 0,3 8-24 16,-2-13-25-16,2 13-22 0,0 0-29 0,0-15-24 15,0 15-11-15,0 0-23 0,0 0-16 0,0 0-16 16,0 0-25-16,0 0-27 0,0 0-25 0,0 0-29 15,0 0-25-15,24 32-40 0,-19-14-26 0,-2-4-30 16,3 4-35-16,1-2-34 0,-5 7-211 0,5-5-426 16,-2-2 189-16</inkml:trace>
          <inkml:trace contextRef="#ctx0" brushRef="#br0" timeOffset="56865.23">4288 12106 202 0,'-6'8'213'0,"6"-8"-18"0,0 0-13 0,0 0-16 0,31-2-16 15,-13 2-18-15,-1 0-14 0,11 0-10 0,-9-2-9 16,7 2-13-16,-1-2-23 0,2-2-32 0,-2 3-19 16,2-2-25-16,-2 0-41 0,1 1-45 0,-5-1-167 15,4-5-287-15,-6 3 128 0</inkml:trace>
          <inkml:trace contextRef="#ctx0" brushRef="#br0" timeOffset="56701.66">4282 11898 271 0,'0'0'290'0,"16"0"-9"0,-16 0-12 0,23 0-23 0,-7-2-16 15,4 4-15-15,2-2-19 0,-3-2-15 0,7-1-9 16,-2 2-20-16,2 1-14 0,3 0-9 0,-2 0-11 16,-4-4-12-16,-3 4-7 0,-2 0-18 0,1 0-13 15,-4 2 0-15,-2-2-5 0,-2 0-11 0,1 2-14 16,-12-2-19-16,16 4-16 0,-8 0-17 0,-8-4-17 15,6 5-24-15,-6-5-33 0,0 0-34 0,-14 20-34 16,7-13-34-16,-2 1-51 0,-8-1-191 0,-1 0-467 16,4-1 207-16</inkml:trace>
        </inkml:traceGroup>
        <inkml:traceGroup>
          <inkml:annotationXML>
            <emma:emma xmlns:emma="http://www.w3.org/2003/04/emma" version="1.0">
              <emma:interpretation id="{E47AB409-0C51-4F8C-BFEB-8EE207342CB9}" emma:medium="tactile" emma:mode="ink">
                <msink:context xmlns:msink="http://schemas.microsoft.com/ink/2010/main" type="inkWord" rotatedBoundingBox="6486,12508 7193,12484 7214,13079 6507,13103"/>
              </emma:interpretation>
            </emma:emma>
          </inkml:annotationXML>
          <inkml:trace contextRef="#ctx0" brushRef="#br0" timeOffset="57486.9">5335 11785 130 0,'-9'4'230'0,"9"-4"-23"0,-16 3-17 16,16-3-17-16,-11 7-14 0,8-1-16 0,3-6-14 0,-6 12-6 15,6-12-7-15,0 13-15 0,0-13-5 0,3 16-10 16,0-8-6-16,-3-8-8 0,8 13-7 0,1-4-5 15,-1-2-6-15,7-2-5 0,3 5-2 0,-1-5-7 16,-1 1-3-16,3 3-6 0,-2-2 0 0,2 0-2 16,4 3-6-16,-7-1-4 0,8 0 3 0,-6 2-2 15,-2-4 4-15,1 0-2 0,-4 4 5 0,3-1 7 0,-4-3 0 16,-1 2 5-16,1 0 3 0,-2 3 5 16,-2-2 7-16,-5-1 6 0,3-1 1 0,-6-8 0 0,0 16-1 15,0-6 3-15,0-10 4 0,-9 18-1 16,-2-11-2-16,1 4-4 0,-7-2-6 0,2-2 1 15,-2 1-9-15,2-1-2 0,-5-1-7 0,4 1 2 0,-1 0-5 16,-2-2-9-16,3-3-19 0,-1 6-18 0,-2-5-17 16,4 3-27-16,2-1-27 0,2-2-30 0,2 1-27 15,9-4-27-15,-13 3-22 0,13-3-33 0,0 0-241 16,0 0-501-16,0 0 221 0</inkml:trace>
          <inkml:trace contextRef="#ctx0" brushRef="#br0" timeOffset="57140.42">5375 11748 8 0,'15'0'269'0,"1"0"-13"0,4-5-14 15,-1 4-16-15,1 1-17 0,-1-5-17 0,6 5-12 16,-1-2-20-16,-9 2-15 0,12-4-15 0,-8 4-11 16,1-1-14-16,-1 1-11 0,-2 1-9 0,2-1-6 15,-3 0-10-15,1 1-16 0,-2-1-22 0,-5 5-25 16,1-5-29-16,-11 0-36 0,16 3-22 0,-16-3-25 16,13 0-31-16,-13 0-25 0,0 0-187 0,0 0-377 15,0 0 167-15</inkml:trace>
          <inkml:trace contextRef="#ctx0" brushRef="#br0" timeOffset="57691.52">5964 12046 232 0,'12'0'297'0,"-12"0"-16"15,0 0-10-15,14 5-7 0,-8-1-13 16,-2 3-19-16,-4-7-21 0,6 15-9 0,-6-6-18 0,0 1-14 16,0-10-15-16,-6 28-19 0,2-17-7 0,-2 4-18 15,0-2-5-15,-5 1-16 0,2-2-14 16,-4 4-25-16,1-2-32 0,1-1-25 0,-2 0-33 15,1 2-44-15,-1-3-53 0,-1 0-54 0,2-3-57 0,-1-2-215 16,2 2-499-16,-3 0 221 0</inkml:trace>
        </inkml:traceGroup>
        <inkml:traceGroup>
          <inkml:annotationXML>
            <emma:emma xmlns:emma="http://www.w3.org/2003/04/emma" version="1.0">
              <emma:interpretation id="{4F8A0C5A-4E68-48C0-BD88-1C52C7FAFEF2}" emma:medium="tactile" emma:mode="ink">
                <msink:context xmlns:msink="http://schemas.microsoft.com/ink/2010/main" type="inkWord" rotatedBoundingBox="7966,12403 9459,12351 9482,13032 7990,13084"/>
              </emma:interpretation>
            </emma:emma>
          </inkml:annotationXML>
          <inkml:trace contextRef="#ctx0" brushRef="#br0" timeOffset="58382.68">6929 11724 47 0,'-3'-15'253'0,"3"15"-27"15,3-13-15-15,-3 13-19 0,5-11-13 0,1 1-16 16,0 5-16-16,4 1-13 0,-1-2-8 0,-2 0-11 15,2-1-6-15,2 4-9 0,1-2-8 0,-2 2-7 16,-1-1-4-16,8 0-5 0,-17 4-9 0,19-3-8 16,-6 3-4-16,-13 0-7 0,20 3-1 0,-13 1-5 15,2 2-5-15,2-1-6 0,-2 6 0 0,1 2-2 16,-4 1 4-16,-3 0-2 0,3 2 1 0,-6 0 1 16,3 1 3-16,-3 7-2 0,-3 0 5 0,-3-2-1 15,0 3 3-15,-4-2-4 0,-2 2-3 0,1-3 0 0,-2 1-6 16,-4 1 0-16,-2-2-3 0,0-2-5 15,-4 2-1-15,1-4 0 0,-1-2 2 0,0 2-5 0,0-4-1 16,1 1-2-16,5-4 0 0,1-2-4 0,0 2 3 16,1-2 0-16,1-5-4 0,4 1 4 0,4-2-6 15,6-3 4-15,-17 6 2 0,17-6-5 0,-8 4-6 16,8-4 4-16,0 0-4 0,0 0-1 0,0 0 0 16,0 0-7-16,0 0-1 0,0 0-1 0,22-22 4 15,-13 16-2-15,-9 6 1 0,24-9 0 0,-9 4 1 16,-2 0 2-16,6 1-1 0,-2 0 0 0,-1-1 4 15,4 3-5-15,-1-2 1 0,0 4 3 0,4-2-2 16,4 0-1-16,-8 2 0 0,0 0 2 0,1 0-1 0,-1 2-2 16,1-2 7-16,-4 1-5 0,3 0-10 15,-2 2-18-15,-1-2-14 0,4 1-23 0,-6 1-25 16,-3 1-20-16,-2-2-22 0,-9-2-20 0,19 0-28 0,-11 2-68 16,-8-2-139-16,0 0-421 0,22-4 188 0</inkml:trace>
          <inkml:trace contextRef="#ctx0" brushRef="#br0" timeOffset="59001.31">7869 11751 184 0,'-12'6'223'0,"12"-6"-23"0,-14 11-19 0,8-6-12 0,0 1-13 16,3 4-16-16,-4-3-14 0,4 1-13 0,3-8-9 15,-7 16-11-15,4-8-6 0,3-8-10 0,0 19-5 16,0-19-6-16,4 16-10 0,-1-7-1 16,3-1-8-16,-6-8 1 0,9 16-9 0,-2-9 5 0,4 2-7 15,-2 3 3-15,4-7-4 0,-1 6-4 0,2-4-2 16,-1 2 3-16,2 1-1 0,-2-2 2 0,4 3-1 16,-4-4 6-16,-4 3-1 0,5 1 6 0,-4-2-1 15,-1 0 3-15,0-1 6 0,-5 1 2 0,2-2 2 16,2 2 6-16,-5-1-4 0,0 2 7 0,-3 1 6 15,0-11 2-15,-3 19-5 0,0-7 1 0,-5-1-2 16,-4 4-6-16,-1-7-5 0,-3 4-8 0,-1-2-6 16,-5 4-5-16,5-7 0 0,-5 4-6 0,3-1-17 15,2-1-24-15,-5-2-25 0,-1 4-30 0,0 0-37 0,6-4-38 16,-2-2-44-16,2-3-50 0,1 4-274 16,-2-2-551-16,-1-3 244 0</inkml:trace>
          <inkml:trace contextRef="#ctx0" brushRef="#br0" timeOffset="58661.23">7860 11612 156 0,'0'0'243'0,"13"0"-15"0,-13 0-16 0,26 3-10 16,-10-3-11-16,-3 3-13 0,7-3-15 0,-1 2-10 16,1 2-13-16,5 0-10 0,0 0-12 0,2 0-11 15,-7-1-13-15,-1 0-5 0,5-1-8 0,-5 1-9 16,-4-1-11-16,4 0-5 0,-2 1-8 16,-1-2-20-16,-2 1-28 0,-1 1-22 0,-4-1-36 15,-9-2-25-15,13 4-32 0,-13-4-35 0,0 0-60 0,0 0-142 16,0 0-382-16,0 0 169 0</inkml:trace>
        </inkml:traceGroup>
      </inkml:traceGroup>
    </inkml:traceGroup>
    <inkml:traceGroup>
      <inkml:annotationXML>
        <emma:emma xmlns:emma="http://www.w3.org/2003/04/emma" version="1.0">
          <emma:interpretation id="{977C9462-9282-45BC-8EAA-398C7697E12D}" emma:medium="tactile" emma:mode="ink">
            <msink:context xmlns:msink="http://schemas.microsoft.com/ink/2010/main" type="paragraph" rotatedBoundingBox="4630,13735 9172,13420 9245,14476 4703,1479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B06993F-23C5-4656-B854-820BACF0DA92}" emma:medium="tactile" emma:mode="ink">
              <msink:context xmlns:msink="http://schemas.microsoft.com/ink/2010/main" type="line" rotatedBoundingBox="4630,13735 9172,13420 9245,14476 4703,14791"/>
            </emma:interpretation>
          </emma:emma>
        </inkml:annotationXML>
        <inkml:traceGroup>
          <inkml:annotationXML>
            <emma:emma xmlns:emma="http://www.w3.org/2003/04/emma" version="1.0">
              <emma:interpretation id="{48ECF800-1C65-4F3F-A7AA-3F37D4BA224D}" emma:medium="tactile" emma:mode="ink">
                <msink:context xmlns:msink="http://schemas.microsoft.com/ink/2010/main" type="inkWord" rotatedBoundingBox="4630,13735 5824,13652 5889,14597 4695,14680"/>
              </emma:interpretation>
            </emma:emma>
          </inkml:annotationXML>
          <inkml:trace contextRef="#ctx0" brushRef="#br0" timeOffset="60233.38">3803 13248 147 0,'-6'-10'224'0,"6"10"-19"0,0 0-13 15,-3-11-15-15,3 11-12 0,0 0-14 0,0 0-4 16,-4-10-9-16,4 10-7 0,0 0-8 0,0 0-6 16,0 0-13-16,0 0-11 0,0 0-10 0,0 0 0 15,0 0-7-15,0 0 0 0,0 0-8 0,0 0-2 0,0 0 1 16,0 0-4-16,0 0-6 0,21 24 1 0,-17-16-7 15,2 6-1-15,0-2 2 0,2 0-1 0,-2 1-3 16,1 1 3-16,-1 1-6 0,0-2-3 0,-2 5 2 16,1-3-1-16,1 1 5 0,-5-1-6 0,4 1-1 15,-4-1 5-15,1 3-3 0,1-5 1 16,0 5-1-16,-3-1 0 0,0 1 1 0,0-1 0 0,0 0-9 16,0-1-1-16,0 0-6 0,3-1-2 0,-3 0 2 15,0 3-2-15,0-5-4 0,1 3 0 0,2-2-5 16,-3-3-4-16,3-2-3 0,-1 5 3 0,-1-4 2 15,-2 5-3-15,2-5-1 0,-1-10-1 0,0 17 5 16,0-7-4-16,0-10 9 0,-3 20 10 0,3-11 1 16,0-9 5-16,-4 17 0 0,1-12 3 0,-3 4 22 0,6-9-18 15,-12 17 13-15,6-12-4 0,-2 1 19 16,1 1-16-16,-3-2 6 0,2 1 2 0,8-6-4 16,-19 3-3-16,10 1-4 0,-3-2-7 0,12-2 12 0,-26 4-9 15,16-4 5-15,10 0-14 0,-28-4-3 0,17 4-2 16,-5-2-2-16,1-2 1 0,3 3-8 0,-3-5-4 15,0 0 1-15,2 1-7 0,-5-2-17 0,9 4-11 16,-8-7-36-16,7 3-30 0,-3-3-14 0,-4 2-24 16,8-6-25-16,-3 2-25 0,-1 0-33 0,5 0-28 15,-2-1-31-15,6-5-44 0,-2 5-315 0,1-12-668 16,1 8 295-16</inkml:trace>
          <inkml:trace contextRef="#ctx0" brushRef="#br0" timeOffset="60428.28">3721 12973 7 0,'0'0'243'16,"0"-13"-22"-16,0 13-24 0,0 0-21 0,2-13-32 15,-2 13-23-15,0 0-20 0,0 0-30 0,0 0-29 16,0 0-35-16,0 0-23 0,0 0-37 0,12 26-158 15,-12-26-227-15,1 14 101 0</inkml:trace>
          <inkml:trace contextRef="#ctx0" brushRef="#br0" timeOffset="60889.75">4266 13547 7 0,'0'0'275'0,"0"0"-17"0,0 0-13 0,0 0-9 0,0 0-17 16,35 4-16-16,-15-4-22 0,-1 0-10 0,5-4-15 16,0 2-10-16,6-2-13 0,-2 4-15 15,-1 4-13-15,0-8-11 0,1 3-9 0,-4-3-9 0,-6 4-27 16,-2 2-30-16,1 1-33 0,-7-3-31 0,2 0-34 16,-2 4-40-16,-10-4-41 0,23 0-234 0,-11 0-425 15,-12 0 188-15</inkml:trace>
          <inkml:trace contextRef="#ctx0" brushRef="#br0" timeOffset="60706.57">4313 13297 108 0,'0'0'321'0,"0"0"-24"0,11 3-25 0,-11-3-29 0,0 0-21 16,10 5-22-16,-10-5-11 0,17 2-24 0,-8 1-10 15,7 1-16-15,-1-4-12 0,-2 4-13 16,4-1-12-16,1 1-10 0,-1 0-10 0,1-2-7 0,0 3-6 16,0-4-7-16,0 3-8 0,-2 1-6 0,-2-2-3 15,-1 0-4-15,-4 1-3 0,0 2 1 0,2-5-8 16,-11-1-7-16,13 8-10 0,-7-4-15 0,-6-4-16 15,10 9-20-15,-10-9-21 0,3 10-27 0,-3-10-33 16,0 0-26-16,0 0-32 0,-8 18-37 0,8-18-208 16,-18 7-454-16,6-4 201 0</inkml:trace>
        </inkml:traceGroup>
        <inkml:traceGroup>
          <inkml:annotationXML>
            <emma:emma xmlns:emma="http://www.w3.org/2003/04/emma" version="1.0">
              <emma:interpretation id="{7B0C517B-F2F0-439B-B93C-6D7FAE1665AF}" emma:medium="tactile" emma:mode="ink">
                <msink:context xmlns:msink="http://schemas.microsoft.com/ink/2010/main" type="inkWord" rotatedBoundingBox="6495,13753 7272,13699 7324,14442 6547,14496"/>
              </emma:interpretation>
            </emma:emma>
          </inkml:annotationXML>
          <inkml:trace contextRef="#ctx0" brushRef="#br0" timeOffset="61806.39">5529 13004 164 0,'0'0'171'0,"13"-6"-8"0,-13 6-4 16,11-7-1-16,-11 7 5 0,3-8-4 16,-3 8-3-16,0 0-2 0,6-10-4 0,-6 10 3 15,0 0-6-15,0 0-2 0,6-6-10 0,-6 6-9 0,0 0-13 16,0 0-11-16,0 0-5 0,0 0-8 16,0 0 0-16,0 0-6 0,-35 17 2 0,22-7 0 15,-2 3 2-15,-4 1-1 0,1 4 3 0,-2-2-7 0,1 2-4 16,2 4 1-16,1-4-3 0,1 1-5 0,2 1-4 15,-1 2 0-15,2-5-19 0,5 5 3 0,1-4-5 16,-3 7-3-16,6-2-6 0,3-7 1 0,3 2-11 16,0 0 2-16,3-3-12 0,1 2 6 0,5-2 1 15,2 5 1-15,4-3 5 0,1-2-13 0,2-2-1 16,1-2 4-16,1 1-15 0,1-4 1 0,1-3-9 16,-6-2-2-16,4-3-4 0,-4 0 0 0,6 0 1 15,-7 3 1-15,0-3 2 0,-1-3 6 0,-10 2-4 0,-7 1-5 16,22-9 10-16,-13 4-7 0,-3-1 1 15,-1-1 2-15,-5 7-5 0,6-17-2 0,-6 17 7 0,-6-18-5 16,6 18 7-16,-9-21 0 0,1 11-3 0,-5-1 11 16,1 1-15-16,-1-1 3 0,-1 6 4 0,-2-2-4 15,-1 0 0-15,1 6 1 0,-2-4-5 0,0 3-18 16,3-1-10-16,2 3-23 0,13 0-16 0,-27 5-29 16,18-1-27-16,0 0-27 0,2-1-31 0,7-3-22 15,-6 10-30-15,6-10-257 0,-3 10-539 0,3-10 239 16</inkml:trace>
          <inkml:trace contextRef="#ctx0" brushRef="#br0" timeOffset="61983.11">6030 13394 121 0,'0'0'290'16,"18"1"-6"-16,-8 2-11 0,-1 0-11 0,2 1-19 0,-11-4-10 15,12 8-13-15,-8 3-21 0,-1-5-14 0,3 5-14 16,-5-2-16-16,4-2-15 0,-5 8-13 15,1 0-12-15,-5 0-6 0,1 3-15 0,-3-2 6 0,-4 2-29 16,4-3-26-16,-3-1-24 0,1 0-22 0,-1 0-23 16,2 2-34-16,-2-4-40 0,0-2-32 0,-2 1-39 15,4-5-29-15,1 1-79 0,6-7-141 0,-13 11-451 16,13-11 200-16</inkml:trace>
        </inkml:traceGroup>
        <inkml:traceGroup>
          <inkml:annotationXML>
            <emma:emma xmlns:emma="http://www.w3.org/2003/04/emma" version="1.0">
              <emma:interpretation id="{720B37C3-2067-4D1E-89C5-F5F1B18798E1}" emma:medium="tactile" emma:mode="ink">
                <msink:context xmlns:msink="http://schemas.microsoft.com/ink/2010/main" type="inkWord" rotatedBoundingBox="7939,13825 9194,13738 9245,14476 7990,14563"/>
              </emma:interpretation>
            </emma:emma>
          </inkml:annotationXML>
          <inkml:trace contextRef="#ctx0" brushRef="#br0" timeOffset="62529.75">6743 13108 236 0,'0'0'264'0,"0"0"-13"0,3-11-17 0,-3 11-22 16,3-7-18-16,-3 7-17 0,12-9-18 0,-8 5-17 16,5-2-12-16,-9 6-14 0,16-7-6 0,-5 2-12 15,1 1-6-15,-12 4-8 0,19-3-7 0,-2 3-5 16,-4-3 0-16,3 2-8 0,-4 1-4 0,-12 0-4 15,24 1-2-15,-12 2-4 0,-1 0-2 0,-11-3-1 16,16 8 0-16,-7-1-1 0,-2 0-1 0,-1 0-4 0,3 6 0 16,-4-2 2-16,-2-1 10 0,0 1-1 15,-6 5 0-15,6-2-2 0,-9 2 1 0,-2 0-1 16,-1-1 9-16,-1 0-7 0,-3 2 1 0,-2 3 0 0,-2-3-6 16,4-3-10-16,-4 3 2 0,1 1-9 0,4-5-2 15,-1-1 8-15,2 2-12 0,2-4-2 16,3 1 0-16,-1-2-2 0,1-1-4 0,3-1 2 0,3-7 2 15,-3 16-3-15,3-16-5 0,6 12 1 0,0-5 1 16,1-2-1-16,2-3-2 0,8 3 1 0,-1 1-3 16,0-6 2-16,1 3-1 0,2-1-2 0,1-2 3 15,5 0-3-15,-6 0-17 0,1-2-13 0,2-1-9 16,-2 3-16-16,-1-4-10 0,0 3-16 0,-2-1-16 16,-1-2-25-16,-2 2-25 0,-5-2-31 0,1 1-29 15,-10 3-33-15,16-8-53 0,-10 5-203 0,-6 3-529 16,14-11 233-16</inkml:trace>
          <inkml:trace contextRef="#ctx0" brushRef="#br0" timeOffset="62874.37">7581 13094 146 0,'10'-13'276'0,"-10"13"-6"16,6-8-8-16,-6 8-15 0,0 0-21 0,0 0-14 16,6-7-21-16,-6 7-21 0,0 0-14 0,0 0-18 15,0 0-3-15,0 0 3 0,0 0 2 0,0 0-14 16,0 0-3-16,-15 35 1 0,11-23-4 0,-5 1 0 16,3 0-6-16,2 0 2 0,-2 2-11 0,0-1-10 15,-2 1-4-15,5-1 8 0,0 3-20 0,0-3-7 16,-3 1-9-16,9-2 2 0,-3 1-13 0,3-2-1 15,0 3-2-15,0-4-8 0,5 3 11 0,-2-7-12 0,3 3-8 16,1 0 14-16,2-1-26 0,1 1-12 0,1-1-31 16,-1-4-24-16,4 1-25 0,-1-1-24 0,3-1-26 15,-4-1-22-15,5 1-27 0,-4-4-21 0,0 0-27 16,4-2-24-16,-1-3-45 0,1-4-212 0,-1-1-539 16,6-3 238-16</inkml:trace>
          <inkml:trace contextRef="#ctx0" brushRef="#br0" timeOffset="63018.45">7990 13289 58 0,'10'-3'206'0,"-10"3"19"0,9-11-5 15,-9 11-12-15,6-6-13 0,-6 6-14 0,0 0-5 16,0 0-1-16,0 0-11 0,0 0-6 0,0 0-11 16,-25 24-11-16,19-12-7 0,-2-3-8 0,-1 6-17 15,-1 4-7-15,1-1-10 0,-2 2-6 0,2 4-7 16,-4 2-8-16,4-1-19 0,-4 10-36 0,-4-1-49 0,1 3-60 16,-1 0-71-16,-2-2-95 0,7-10-153 0,-1 9-450 15,2-6 199-15</inkml:trace>
        </inkml:traceGroup>
      </inkml:traceGroup>
    </inkml:traceGroup>
    <inkml:traceGroup>
      <inkml:annotationXML>
        <emma:emma xmlns:emma="http://www.w3.org/2003/04/emma" version="1.0">
          <emma:interpretation id="{19D83341-81F4-41DA-918E-47FFF726AE61}" emma:medium="tactile" emma:mode="ink">
            <msink:context xmlns:msink="http://schemas.microsoft.com/ink/2010/main" type="paragraph" rotatedBoundingBox="4546,15267 9423,14956 9496,16098 4619,1641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0B7AA7B-9B22-47E5-81ED-84486D870EE9}" emma:medium="tactile" emma:mode="ink">
              <msink:context xmlns:msink="http://schemas.microsoft.com/ink/2010/main" type="line" rotatedBoundingBox="4546,15267 9423,14956 9496,16098 4619,16410"/>
            </emma:interpretation>
          </emma:emma>
        </inkml:annotationXML>
        <inkml:traceGroup>
          <inkml:annotationXML>
            <emma:emma xmlns:emma="http://www.w3.org/2003/04/emma" version="1.0">
              <emma:interpretation id="{C6EB023B-F2DC-4222-9F6D-20DE85027E15}" emma:medium="tactile" emma:mode="ink">
                <msink:context xmlns:msink="http://schemas.microsoft.com/ink/2010/main" type="inkWord" rotatedBoundingBox="4546,15267 5673,15195 5740,16235 4612,16307"/>
              </emma:interpretation>
            </emma:emma>
          </inkml:annotationXML>
          <inkml:trace contextRef="#ctx0" brushRef="#br0" timeOffset="64231.38">3735 14860 169 0,'-6'-7'271'0,"6"7"-17"15,0 0-16-15,0 0-24 0,0 0-20 0,0 0-25 16,0 0-19-16,0 0-14 0,0 0-6 0,0 0-8 16,0 0 2-16,0 0-4 0,0 0-7 0,0 0-4 15,0 0-2-15,22 32-3 0,-16-17-6 0,0 1-5 16,0-1 1-16,-2 3-6 0,4-3-2 0,-5 5-4 16,1-4-8-16,-1 6-6 0,0 0 11 0,0 2-3 15,0-4-8-15,0 4-2 0,-3-3-3 0,3-1-11 16,-3 5 1-16,0-3-1 0,0 0-11 0,0-4 3 0,-3 0 3 15,3 2-10-15,-1-3-6 0,-1-1-1 0,-1 3-3 16,3-3-2-16,-1 4 0 0,-4-9-5 0,4 6 5 16,-2-3-1-16,0-1-5 0,1-4 3 0,-1 2 0 15,0 0-7-15,2 0-1 0,1-11 8 0,-8 15 1 16,2-8 2-16,1 0 10 0,-7 0-2 0,4-1 0 16,1-1-2-16,7-5 3 0,-15 7 1 0,3-4 0 15,1-1-3-15,11-2-1 0,-20 1 8 0,11-1-4 16,9 0 1-16,-26 0-6 0,17 0 9 0,-4-3-12 15,-4 0-2-15,4-2-1 0,1 2-4 0,3-1-3 0,0-2-3 16,-1 1-20-16,-2-6-30 0,1 3-36 16,-1-2-33-16,1-3-33 0,-4 4-44 0,-2-5-48 0,2-2-43 15,3-5-60-15,-4 0-281 0,4-4-666 0,0 4 295 16</inkml:trace>
          <inkml:trace contextRef="#ctx0" brushRef="#br0" timeOffset="64667.34">4169 14888 82 0,'0'0'320'0,"0"0"-16"0,0 0-16 0,10 4-27 0,-10-4-21 16,12 4-20-16,-12-4-21 0,16 2-11 0,-4-2-15 16,0 1-15-16,3 0-15 0,-6 1-11 0,3 1-16 15,0-1-8-15,1 2-14 0,-1-2-11 0,5 1-6 16,-5-3-8-16,-3 4-6 0,3-1-11 0,2 1-12 16,-3-4-20-16,-2 4-23 0,-9-4-29 0,13 9-22 15,-4-5-27-15,-4 3-24 16,-5-7-35-16,4 10-29 0,-4-10-41 0,0 0-230 0,-9 15-475 15,9-15 210-15</inkml:trace>
          <inkml:trace contextRef="#ctx0" brushRef="#br0" timeOffset="64434.46">3584 14618 2199 0,'7'-15'36'0,"1"-3"60"15,-2 0 40-15,-2 5-8 0,2-2-12 0,-4 1-11 16,-1 7-5-16,4-3-18 0,-5 10-13 0,6-11-8 16,-6 11-10-16,3-9-8 0,-3 9-5 0,9-7-7 15,-9 7-16-15,0 0-24 0,0 0-17 0,18 3-27 16,-18-3-23-16,13 17-37 0,-7-11-38 0,4 6-38 15,2 1-59-15,-7 1-160 0,5 1-440 0,2 0 196 16</inkml:trace>
          <inkml:trace contextRef="#ctx0" brushRef="#br0" timeOffset="64879.93">4094 15126 120 0,'0'0'243'0,"0"0"-13"0,0 0-14 15,0 0-12-15,28 3-18 0,-11-3-17 0,2 0-18 16,8-2-15-16,3 1-11 0,-3-3-13 0,3 1-15 15,-1-1-17-15,3-1-30 0,-4 2-33 0,2-3-41 16,-3 6-48-16,0-4-51 0,-2 3-197 0,-3-4-346 0,2 0 153 16</inkml:trace>
        </inkml:traceGroup>
        <inkml:traceGroup>
          <inkml:annotationXML>
            <emma:emma xmlns:emma="http://www.w3.org/2003/04/emma" version="1.0">
              <emma:interpretation id="{CE2DAAA8-86D5-41B9-913E-D72BC6BEED8A}" emma:medium="tactile" emma:mode="ink">
                <msink:context xmlns:msink="http://schemas.microsoft.com/ink/2010/main" type="inkWord" rotatedBoundingBox="6617,15309 7502,15252 7552,16039 6668,16096"/>
              </emma:interpretation>
            </emma:emma>
          </inkml:annotationXML>
          <inkml:trace contextRef="#ctx0" brushRef="#br0" timeOffset="65422.23">5420 14576 212 0,'0'0'217'0,"0"0"-19"0,0 0-17 0,9-20-13 15,-5 14-11-15,-4 6-9 0,21-5-10 0,-7 2-3 0,2-1-9 16,3 2-3-16,2 2-6 0,8 0-5 0,-4-2-4 16,5 2-2-16,-2 0-3 0,2 2-7 0,-2 1-9 15,-1 7-4-15,-1-6-3 16,-1 3-6-16,2 2 0 0,-8 2-7 0,0-3-2 0,-2 2 6 16,-5 1-1-16,1-2 0 0,-2 6-3 0,-2-4-3 0,-8 0 3 15,5-5 3-15,-6 8 7 0,3-3 7 0,-6 5 13 16,0-1 0-16,-1 1-8 0,-2-1-6 0,0-4-2 15,-5 7 1-15,1-5 6 0,4 5-12 0,-3-1-1 16,-5 1-3-16,1-4-11 0,4 0-4 0,-1 6 5 0,-2-4-15 16,4 4-4-16,-1-3-1 0,0-3-3 0,5 8-5 15,1-7-4-15,-5 1-6 0,4-1 2 16,3 0-9-16,1-1-1 0,-3 1-12 0,0-1-15 0,6-2-27 16,0-2-22-16,-3 1-26 0,1-1-20 0,-1-10-19 15,3 16-28-15,0-3-29 0,3-6-25 0,-6-7-32 16,6 11-32-16,-6-11-49 0,4 9-207 0,-4-9-570 15,9 2 252-15</inkml:trace>
          <inkml:trace contextRef="#ctx0" brushRef="#br0" timeOffset="65632.97">5642 14962 234 0,'0'0'362'0,"0"0"-35"0,5-15-28 16,-5 15-21-16,13-9-25 0,-1 5-23 0,4 1-20 16,1-1-22-16,10 4-21 0,1-1-15 0,-3 1-12 15,5 0-18-15,9 1-8 0,-9-1-32 0,-2 3-47 16,-4 0-47-16,4 4-56 0,-2-2-51 0,-3-1-54 16,3 0-49-16,-7 0-212 0,1-3-469 0,-8 2 208 15</inkml:trace>
          <inkml:trace contextRef="#ctx0" brushRef="#br0" timeOffset="65806.32">6331 15018 245 0,'6'8'290'0,"-6"-8"-12"0,0 15-13 0,0-15-23 16,-7 14-17-16,1-3-23 0,0 3-23 0,0 2-17 16,-2-2-16-16,2 3-17 0,-4-1-17 0,-2 4-33 15,2-4-34-15,-4 3-42 0,-2-1-45 0,4-4-49 16,-5 3-58-16,4-7-71 0,1 0-130 0,2 1-380 15,1-5 169-15</inkml:trace>
        </inkml:traceGroup>
        <inkml:traceGroup>
          <inkml:annotationXML>
            <emma:emma xmlns:emma="http://www.w3.org/2003/04/emma" version="1.0">
              <emma:interpretation id="{5F7CFD64-B490-4295-B545-735008E40D2B}" emma:medium="tactile" emma:mode="ink">
                <msink:context xmlns:msink="http://schemas.microsoft.com/ink/2010/main" type="inkWord" rotatedBoundingBox="8233,15311 9441,15234 9496,16098 8288,16175"/>
              </emma:interpretation>
            </emma:emma>
          </inkml:annotationXML>
          <inkml:trace contextRef="#ctx0" brushRef="#br0" timeOffset="66371.08">7040 14645 183 0,'0'0'292'16,"7"-15"-21"-16,-4 4-21 0,3 0-22 0,1 1-22 0,5-3-16 15,-4 5-20-15,1 0-14 0,4 0-13 0,-4 1-13 16,5 2-7-16,2-2-11 0,3 4-9 16,-2 0-6-16,-1 1-6 0,1 0-9 0,-3 2-2 0,3 0-8 15,-7 2-5-15,2 0-5 0,5-2-8 0,-7 3-2 16,4 7-1-16,-3 1-4 0,-5-4 2 15,2 4-5-15,1-1 5 0,-6 0-6 0,-2 3-2 0,5 2-6 16,-6-1 2-16,-6 8 2 0,6-3-3 0,-7-4 4 16,1 6-4-16,-5-4 2 0,2-3-5 0,-4 7 0 15,1-5 2-15,-1 2-2 0,-1-2 1 0,1 2-7 16,-7 1-3-16,12-6 1 0,-6-1-4 0,1-2 1 16,1 1-12-16,1 0 7 0,2-4-7 0,5 3 7 15,-5-3-4-15,9-7 3 0,-9 14-3 0,9-8-5 16,0-6 11-16,0 12-8 0,0-12 0 0,0 0-10 15,15 13 12-15,-8-8-4 0,10-1 5 0,2-3-8 0,-2 2 2 16,-3-1-5-16,13-2-1 0,-1-2-3 0,-1-1-19 16,-6 3-14-16,8-1-19 0,-1-3-18 0,-10 3-24 15,6-3-35-15,-5-2-31 0,2 5-24 0,1-3-36 16,-4-2-31-16,0 2-259 0,-2 0-553 0,-5-2 244 16</inkml:trace>
          <inkml:trace contextRef="#ctx0" brushRef="#br0" timeOffset="66705.53">7887 14637 149 0,'0'0'268'0,"6"-11"-1"0,-6 11-15 0,0 0-13 16,0 0-20-16,6-10-18 0,-6 10-20 0,0 0-14 15,0 0-10-15,0 0 5 0,0 0-13 0,0 0-4 0,0 0-3 16,-23 24-2-16,16-9-7 0,-5-8-3 0,4 6-12 16,-4 1 9-16,5 0-7 0,-2 0-13 0,0 0 0 15,2 3-7-15,4-2-3 0,-3-2-13 0,6 1 5 16,0 1-8-16,0-4-6 0,0 2-1 0,6 0-7 16,0-1-6-16,1-5-10 0,-1 5 3 0,7-1-7 15,-4-3 0-15,5 2-9 0,2-3 10 0,-2-1-22 16,2-1-18-16,-4 2-14 0,7-3-29 0,-2-2-28 15,-1 2-20-15,-2-3-26 0,-2 3-27 0,-2-2-37 0,3-1-26 16,-13-1-36-16,26-5-35 0,-11 2-300 16,-2-4-617-16,1 3 273 0</inkml:trace>
          <inkml:trace contextRef="#ctx0" brushRef="#br0" timeOffset="66900.92">8261 14770 229 0,'0'0'283'15,"-12"-11"-11"-15,12 11-2 0,0 0-15 0,0 0-10 16,-30 24-9-16,21-11-8 0,-1-1-16 0,-7 6-12 16,3 1-6-16,0-1-16 0,5 4-13 0,-4 0-15 15,2 2-10-15,-2 2-19 0,-2 6-10 0,-1 1-15 16,2 0-2-16,-2 2-29 0,4 0-18 0,-2-1-46 16,4-8-46-16,-5 9-54 0,2-10-67 0,2-1-71 15,5 0-81-15,-4-3-171 0,4-4-528 0,3 5 235 16</inkml:trace>
        </inkml:traceGroup>
      </inkml:traceGroup>
    </inkml:traceGroup>
    <inkml:traceGroup>
      <inkml:annotationXML>
        <emma:emma xmlns:emma="http://www.w3.org/2003/04/emma" version="1.0">
          <emma:interpretation id="{7FD94728-242C-4DE2-B251-64A4A8F7E0DE}" emma:medium="tactile" emma:mode="ink">
            <msink:context xmlns:msink="http://schemas.microsoft.com/ink/2010/main" type="paragraph" rotatedBoundingBox="4673,16704 9566,16476 9620,17644 4728,1787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82C1FE5-98B0-4937-A4A5-6C9DF3C48452}" emma:medium="tactile" emma:mode="ink">
              <msink:context xmlns:msink="http://schemas.microsoft.com/ink/2010/main" type="line" rotatedBoundingBox="4673,16704 9566,16476 9620,17644 4728,17872"/>
            </emma:interpretation>
          </emma:emma>
        </inkml:annotationXML>
        <inkml:traceGroup>
          <inkml:annotationXML>
            <emma:emma xmlns:emma="http://www.w3.org/2003/04/emma" version="1.0">
              <emma:interpretation id="{C2D05562-2AE5-4473-8BDE-51712531FF03}" emma:medium="tactile" emma:mode="ink">
                <msink:context xmlns:msink="http://schemas.microsoft.com/ink/2010/main" type="inkWord" rotatedBoundingBox="4673,16704 6040,16640 6089,17697 4723,17760"/>
              </emma:interpretation>
            </emma:emma>
          </inkml:annotationXML>
          <inkml:trace contextRef="#ctx0" brushRef="#br0" timeOffset="67993.3">3876 16420 226 0,'0'0'227'0,"0"0"-24"0,0 0-11 0,0 0-13 0,0 0-6 16,0 0-16-16,0 0-6 0,14 21-9 16,-14-21-6-16,6 7-6 0,-2 1-7 0,-4-8-3 0,3 16-4 15,3-10-4-15,-4 4-2 0,-2-10-8 0,4 19 4 16,-2-12-4-16,1 8-2 0,-3-2-7 16,1-2-5-16,-1 2-2 0,0-2-4 0,2 3-5 15,-4-1 3-15,2 2-7 0,-1-1-4 0,-2 0-5 0,3 3-6 16,-3 0 1-16,-2-5-7 0,5 1-2 0,-3 2-4 15,0-1 4-15,2 3 0 0,-1 0 10 0,-1-2-19 16,3-2 6-16,-1-1-9 0,1 0 3 0,-3 2-4 16,3 1 0-16,0-4-9 0,-3 1 5 0,3-12 4 15,-3 18 4-15,0-7 3 0,3-11 8 0,-5 14-6 16,2-6 2-16,-3 2-5 0,6-10-1 0,-7 15 0 16,-1-10-3-16,2-1-8 0,-2 2-3 0,2-1 4 15,-6 1-7-15,0-5-2 0,1 3-7 0,11-4 11 16,-25-2-6-16,7 2-7 0,3 0 2 0,2-2-8 0,-2-3 3 15,1 3 2-15,-4-5-1 0,4-1-3 16,-4-2-3-16,-3 0-9 0,6-4 8 0,0 2-9 16,-1-7-16-16,1-3-30 0,4 4-26 0,2 0-39 15,-1-2-34-15,2-7-42 0,2 5-43 0,0-5-59 0,5 0-49 16,-8-12-258-16,9 5-650 0,0 4 287 16</inkml:trace>
          <inkml:trace contextRef="#ctx0" brushRef="#br0" timeOffset="68196.33">3811 16009 294 0,'6'-14'350'16,"1"3"-26"-16,-1-6-20 0,0 6-17 0,0 3-42 15,-2 2-24-15,-1-4-27 0,-3 10-23 0,8-7-34 16,-8 7-35-16,7-7-29 0,-7 7-31 0,0 0-38 15,0 0-35-15,0 0-42 0,23 11-49 0,-20-5-51 16,-3-6-219-16,7 14-424 0,-2-7 188 0</inkml:trace>
          <inkml:trace contextRef="#ctx0" brushRef="#br0" timeOffset="68639.73">4434 16556 50 0,'0'0'304'16,"0"0"-16"-16,0 0-16 0,30 4-23 0,-14-9-22 16,2 3-21-16,3-2-19 0,7-2-21 0,2 1-19 15,-3-1-11-15,4 3-17 0,-5-2-15 0,2 0-31 16,0 0-38-16,-8 5-39 0,-1-3-41 0,2 1-51 16,-1 1-41-16,-4 0-45 0,2 2-169 0,1-2-378 15,1-1 167-15</inkml:trace>
          <inkml:trace contextRef="#ctx0" brushRef="#br0" timeOffset="68463.03">4357 16258 245 0,'0'0'281'16,"19"1"-11"-16,-10 0-16 0,-9-1-13 0,21 3-16 0,-6 0-8 15,-2 0-16-15,6 2-3 0,1-4-14 16,-1 1 1-16,-2-1-10 0,4 1-10 0,-4-2-14 16,3 0-12-16,4 0-15 0,-5 4-11 0,-3-4-4 15,2 1-16-15,0-1-11 0,-3 4-16 0,-1-3 2 0,-2 0-14 16,-2 3 5-16,2-4-14 0,-2 2-28 15,-10-2-19-15,17 1-27 0,-10 3-26 0,-7-4-27 16,12 7-24-16,-12-7-33 0,0 0-39 0,5 7-42 0,-5-7-46 16,0 0-215-16,0 0-521 0,-21 16 231 0</inkml:trace>
        </inkml:traceGroup>
        <inkml:traceGroup>
          <inkml:annotationXML>
            <emma:emma xmlns:emma="http://www.w3.org/2003/04/emma" version="1.0">
              <emma:interpretation id="{327C567F-B43C-4CE8-B124-54E08E21D9CE}" emma:medium="tactile" emma:mode="ink">
                <msink:context xmlns:msink="http://schemas.microsoft.com/ink/2010/main" type="inkWord" rotatedBoundingBox="6799,16788 9574,16658 9620,17644 6845,17774"/>
              </emma:interpretation>
            </emma:emma>
          </inkml:annotationXML>
          <inkml:trace contextRef="#ctx0" brushRef="#br0" timeOffset="69513.97">5978 16020 154 0,'0'0'274'0,"-14"-5"-21"0,4 2-12 0,-8 0-19 15,2 2-18-15,-4-1-9 0,4 4-17 0,-8 2-10 16,-1-1-8-16,-2 1-15 0,1 1-12 0,1-1-9 15,1 5-10-15,8-2-13 0,-2 0-10 0,4 3-10 16,-2-3-5-16,0 3-9 0,4 0-4 0,1 0-7 16,2-2-4-16,2 2-3 0,4-2-10 0,0 2-2 15,0 1-3-15,3-11-1 0,3 26-4 0,3-12-7 16,-2-2 2-16,5-2-6 0,0 7 8 0,2-6-15 0,8 7 0 16,-10-7-1-16,7 5 1 0,4 1-5 15,-1-3 1-15,-2-3 3 0,2 6-2 0,0-2-3 16,4-1 10-16,-4 0-13 0,-1-3 0 0,-3 1 3 15,1-2-1-15,1 7-1 0,-4-6-2 0,4 1 1 0,-6-1 1 16,3-1-5-16,-8 1 5 0,4-4-3 0,-4 2 14 16,-3-1-14-16,0 1 3 0,2 0-2 0,-5-9 1 15,-5 14-4-15,5-14 4 0,-9 13-1 0,-1-7 2 16,-2-1 7-16,1 1-6 0,-3-1-3 0,0-3 1 16,-5-2-1-16,2 1 4 0,-2 2-2 0,3-6 10 15,-1 0-2-15,1-1 1 0,1-1 2 16,7-1 6-16,-1-2-1 0,-1 2 0 0,7-5-7 0,-2-2 3 15,4-4 1-15,2-1-9 0,7-3 3 0,4-3-3 16,1-1 1-16,7-6-15 0,1 0-5 0,4 2-7 16,0-2-13-16,-5 10-6 0,7-7-10 15,-5 11-3-15,0-1-6 0,4 5-9 0,-7-2-12 0,2 1-11 16,4 5-17-16,-8 4-21 0,-2-1-21 0,-2 1-42 16,3-1-46-16,-10 5-183 0,5 0-453 0,-11 1 201 15</inkml:trace>
          <inkml:trace contextRef="#ctx0" brushRef="#br0" timeOffset="69757.38">6541 16518 181 0,'0'0'339'0,"3"11"0"0,-3-11 8 0,0 0-14 16,0 0-20-16,-10 20-25 0,4-13-21 0,0 0-19 15,-4 7-23-15,1-4-16 0,-5 5-18 0,1-5-12 16,1 1-22-16,-2 3-11 0,-5 2-19 0,6-3-16 16,-1 0-3-16,-2-3-28 0,1 4-29 15,-2-2-32-15,4 1-36 0,0 0-35 0,-5-2-29 0,10-4-36 16,-5 3-45-16,4 0-31 0,-2 1-39 0,11-7-34 16,0-4-257-16,0 0-568 0,0 0 252 0</inkml:trace>
          <inkml:trace contextRef="#ctx0" brushRef="#br0" timeOffset="70368.77">7202 16200 202 0,'-19'-18'274'0,"19"18"-23"16,0 0-19-16,9-16-20 0,-5 9-19 0,2 0-22 0,5 0-17 15,-5 2-14-15,2-1-15 0,12-1-11 16,-7 0-12-16,4 0-9 0,-1 3-9 0,-2 0-6 15,3 2-11-15,-6 0-8 0,-11 2-5 0,22-2-4 16,-11 4-6-16,1 0-4 0,-12-2-1 0,16 6 1 0,-9-3 3 16,-4 5-2-16,3-1 4 0,-6-7 5 15,8 18 9-15,-8-5-4 0,0-1 2 0,0 1-1 16,-2 4 0-16,-4-1 3 0,3 0-2 0,-3 1-1 0,-1 0-6 16,-2 4-5-16,-7 0-4 0,-1-2-3 0,1-2-4 15,-4 3-1-15,-2-2-8 0,3-1 1 16,-4-1-3-16,4-1-2 0,-3 0-3 0,5-5-4 15,-5 2 4-15,5-3-1 0,1-2-4 0,3 0-6 0,-1 3 3 16,5-5-1-16,-1 1-1 0,1-3 1 0,9-3 5 16,-14 7-9-16,8-3 5 0,6-4 0 0,0 0-2 15,-13 6 3-15,13-6-3 0,0 0 0 0,0 0-1 16,0 0-1-16,0 0-3 0,0 0-3 0,0 0-1 16,0 0 4-16,0 0-1 0,39 1 1 0,-26-2 1 15,1 1-1-15,1 1-4 0,4 2-1 0,0-2 1 16,1-1 5-16,7 3-3 0,-8 1-1 0,6-4 2 15,-5 2-2-15,6 0-1 0,-6 0 0 0,-1 2-5 16,-2-2-15-16,2-1-20 0,-3 3-20 0,2-1-26 16,-7 0-25-16,2 0-26 0,4-1-28 0,-5 0-31 15,-12-2-30-15,16 1-267 0,-16-1-534 0,16-5 236 16</inkml:trace>
          <inkml:trace contextRef="#ctx0" brushRef="#br0" timeOffset="70701.25">7970 16154 253 0,'0'0'261'0,"0"0"-18"0,0 0-25 16,0 0-22-16,0 0-13 0,0 0 5 0,0 0-5 15,0 0-7-15,0 0-6 0,0 0-5 0,-13 32-8 16,7-18-4-16,0-3-13 0,3 2-9 0,-5 1-1 16,2 1-8-16,2-4-10 0,1 2-8 0,-3-1-2 15,3 0-6-15,0-1-12 0,3-1-5 0,0-10-7 16,0 21-6-16,0-11 1 0,6-2-2 0,-3 1 0 16,4-4-12-16,2 4-2 0,2 0-8 0,-2-3 1 15,4-2-4-15,4-2-6 0,-4 5-1 0,6-4-19 16,-1-2-18-16,-4 0-22 0,5 2-19 0,-2-3-29 15,-1 0-30-15,0 0-34 0,1-3-36 0,-2 1-34 16,1-3-52-16,0-2-58 0,-5-3-173 0,5-1-531 16,-2-1 235-16</inkml:trace>
          <inkml:trace contextRef="#ctx0" brushRef="#br0" timeOffset="70905.36">8388 16176 56 0,'0'0'250'0,"0"0"0"0,0 0-6 0,0 0-11 16,-39 18-8-16,27-7-11 0,-1 11-5 0,-4-4-2 0,5 3-9 16,-1 2-10-16,-4 9-14 0,-5 1-2 0,3-1-14 15,1 2-11-15,-8-2-20 0,7 3-12 0,-3-1-11 16,-4 1-7-16,7 2-11 0,-2-4-42 16,-1 2-34-16,-1 1-38 0,7-2-44 0,1 4-62 0,2-11-66 15,7 8-78-15,-2-10-188 0,8-8-506 0,0 8 224 16</inkml:trace>
        </inkml:traceGroup>
      </inkml:traceGroup>
    </inkml:traceGroup>
  </inkml:traceGroup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6:09:27.62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CD789C1-C599-45A5-AB4A-7460F05B3F06}" emma:medium="tactile" emma:mode="ink">
          <msink:context xmlns:msink="http://schemas.microsoft.com/ink/2010/main" type="writingRegion" rotatedBoundingBox="957,726 29780,-372 30232,11471 1409,12570"/>
        </emma:interpretation>
      </emma:emma>
    </inkml:annotationXML>
    <inkml:traceGroup>
      <inkml:annotationXML>
        <emma:emma xmlns:emma="http://www.w3.org/2003/04/emma" version="1.0">
          <emma:interpretation id="{53464FA3-FC96-45C6-87C6-44CEDAA6F61B}" emma:medium="tactile" emma:mode="ink">
            <msink:context xmlns:msink="http://schemas.microsoft.com/ink/2010/main" type="paragraph" rotatedBoundingBox="1363,711 10218,373 10269,1692 1413,203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C36FCD2-3A7B-4E40-A52D-2E56CFA1B96E}" emma:medium="tactile" emma:mode="ink">
              <msink:context xmlns:msink="http://schemas.microsoft.com/ink/2010/main" type="line" rotatedBoundingBox="1363,711 10218,373 10269,1692 1413,2030"/>
            </emma:interpretation>
          </emma:emma>
        </inkml:annotationXML>
        <inkml:traceGroup>
          <inkml:annotationXML>
            <emma:emma xmlns:emma="http://www.w3.org/2003/04/emma" version="1.0">
              <emma:interpretation id="{E91D1B34-9268-4B29-9C85-0F7A210FF48D}" emma:medium="tactile" emma:mode="ink">
                <msink:context xmlns:msink="http://schemas.microsoft.com/ink/2010/main" type="inkWord" rotatedBoundingBox="1363,711 2113,682 2144,1509 1394,1538"/>
              </emma:interpretation>
            </emma:emma>
          </inkml:annotationXML>
          <inkml:trace contextRef="#ctx0" brushRef="#br0">-152 392 159 0,'1'-11'184'0,"-1"11"-12"16,5-8-13-16,-5 8-12 0,6-13-5 0,-6 13-10 0,4-10-11 15,-4 10-6-15,5-15-9 0,-5 15-3 16,6-8-12-16,-6 8-5 0,6-8-4 0,-6 8-3 0,6-11-5 16,-6 11-4-16,0 0 0 0,0 0-3 0,3-11 1 15,-3 11-3-15,0 0-3 0,0 0 1 0,0 0-6 16,0 0-2-16,7-7-3 0,-7 7-6 0,0 0-5 15,0 0-3-15,0 0-5 0,0 0 6 0,0 0 1 16,0 0 5-16,0 0 1 0,0 0 7 0,-16 30 0 16,10-16 3-16,0 2 1 0,0-1-7 0,-2 1 3 15,2 5-6-15,-1 3-4 0,-1-3-1 0,1 1-1 16,1 1-5-16,0-3 1 0,2-1 0 0,1 3-9 16,-3-1 9-16,4-1-3 0,-1-3-4 0,2 1-2 15,2 0 0-15,-1-3-4 0,3 1 0 0,-1 2-1 16,1-3-2-16,0 0-3 0,3-1 3 0,-2-1-4 15,2-1 0-15,1 2 1 0,-1-7-8 0,5 4-15 0,-5-2-17 16,0-4-26-16,1 1-27 0,-1 0-28 0,-6-6-26 16,9 8-35-16,-9-8-52 0,12 2-69 15,-12-2-190-15,0 0-513 0,15-18 227 0</inkml:trace>
          <inkml:trace contextRef="#ctx0" brushRef="#br0" timeOffset="243.67">0 54 166 0,'0'0'276'0,"3"-15"-9"0,-3 15-14 0,4-11-14 15,-4 11-19-15,2-10-15 0,-2 10-20 0,4-7-20 16,-4 7-17-16,0 0-15 0,0 0-16 0,6-11-15 15,-6 11-16-15,0 0-21 0,0 0-28 0,0 0-25 16,14 18-26-16,-14-18-36 0,4 17-31 0,1-3-33 16,-1 3-31-16,-1-3-74 0,-3 6-124 0,5-1-370 0,-4 4 164 15</inkml:trace>
          <inkml:trace contextRef="#ctx0" brushRef="#br0" timeOffset="519.88">154 616 94 0,'0'0'279'0,"6"9"-10"16,-6-9-14-16,14 0-15 0,-2 0-11 0,-12 0-13 16,26 0-8-16,-8-2-13 0,1 0-11 0,-1 2-11 15,7-3-17-15,-8 3-5 0,2-2-10 0,2 2-16 16,-2 0-11-16,-1-1-10 0,0 1-10 0,0 0-11 15,0 0-13-15,-3 0-4 0,1 0-9 0,-1 0 1 16,-3 1-9-16,-3 1-6 0,-9-2-13 0,18 1-14 16,-18-1-21-16,13 4-23 0,-13-4-21 0,9 6-20 15,-9-6-33-15,0 0-34 0,0 9-33 0,0-9-47 16,0 0-53-16,-15 11-174 0,15-11-480 0,-18 5 213 16</inkml:trace>
          <inkml:trace contextRef="#ctx0" brushRef="#br0" timeOffset="702.02">252 806 52 0,'16'-3'236'0,"-16"3"-19"0,26-3-19 16,-8 0-20-16,-2 2-17 0,2 1-16 0,0-4-18 0,0 3-8 15,1-1-9-15,-1-1-26 0,-3 1-20 16,1 2-38-16,1-2-34 0,-2 1-46 0,1-1-46 0,-1-2-160 15,-5 2-281-15,1-2 125 0</inkml:trace>
        </inkml:traceGroup>
        <inkml:traceGroup>
          <inkml:annotationXML>
            <emma:emma xmlns:emma="http://www.w3.org/2003/04/emma" version="1.0">
              <emma:interpretation id="{0F86FAF2-D7B5-4500-BB22-1F4E65A830E9}" emma:medium="tactile" emma:mode="ink">
                <msink:context xmlns:msink="http://schemas.microsoft.com/ink/2010/main" type="inkWord" rotatedBoundingBox="2749,1030 3646,996 3682,1943 2785,1977"/>
              </emma:interpretation>
            </emma:emma>
          </inkml:annotationXML>
          <inkml:trace contextRef="#ctx0" brushRef="#br0" timeOffset="1408.51">1545 314 83 0,'0'0'199'16,"0"0"-19"-16,0 0-17 0,0 0-11 0,0 0-5 15,0 0-4-15,0 0-11 0,7 21 0 0,-5-14-2 16,-2-7-6-16,4 19-5 0,-4-7-3 0,2-4-11 16,-1 2-3-16,1 4-7 0,-2 0-4 0,3 0-3 0,-6-1-6 15,3-13-2-15,-3 23-3 0,1-7-2 16,-1-2-2-16,-4-1 1 0,1-1-11 0,-1 1-1 16,-7-2-4-16,2 4-6 0,-1-5-8 0,-2 0 4 0,-6 1-9 15,0 0-5-15,2-1-3 0,-1-6 3 0,-3 6-9 16,3-7-1-16,2 1-3 0,-1-2-3 0,-4 2-5 15,7-4 0-15,1 0-9 0,-4-3-4 0,5 0-6 16,2 3-1-16,0-5-5 0,4-1-6 0,-3 2-2 16,5-5-5-16,6 9-5 0,-10-13-5 0,5 3-4 15,4-2 0-15,1 12 5 0,1-24 1 0,1 14 3 16,2-2-1-16,4-2 6 0,-1 3-2 0,4-3 4 16,-4 3 2-16,5-2 3 0,-2 2-1 0,7 0 4 15,-2-2 2-15,3 3 3 0,-2 3 2 0,8-2-1 16,-5 2 2-16,-2 3 2 0,1-1 3 0,1-1-1 15,-4 2 3-15,0 0 0 0,3 1-2 0,-3 0 2 16,-2-1-3-16,3 2 0 0,-5 2 3 0,-11 0-3 16,22 1 4-16,-13 0-2 0,0 5-2 0,2-2 6 15,-3 1 0-15,3 1 3 0,-4-2 2 0,-1 4 3 0,3-1 1 16,-1 5 7-16,-2-4 4 0,4 4 5 16,-4 4 0-16,-1-2 4 0,-1-1-3 0,1 4 7 0,-2 0 0 15,0-2 1-15,-1 2 3 0,0 0 4 0,1 1 5 16,-3-1-5-16,0 1 1 0,0 0 0 0,0 0-1 15,-3 0-1-15,1-3-4 0,0 1 3 16,-1-1-6-16,0 2-2 0,-2-2-7 0,1 0 2 0,1 1-4 16,-2-4 4-16,-1 3-4 0,2-1-5 0,-2-1-7 15,-5 0-12-15,4-2-23 0,-5 3-29 0,3 0-32 16,-3-5-39-16,0 3-39 0,2-2-41 0,2-3-43 16,2 0-233-16,6-7-517 0,-12 7 228 0</inkml:trace>
          <inkml:trace contextRef="#ctx0" brushRef="#br0" timeOffset="1616.57">2066 823 222 0,'0'0'269'15,"5"15"-7"-15,-3-8-13 0,1 2-15 0,-2 6-17 16,-1 0-17-16,-1 2-16 0,-4 1-19 0,0 6-14 15,-4 0-15-15,-5-2-12 0,1 3-17 0,-10 5-26 16,0 2-31-16,-9-4-48 0,-1 3-53 0,1-4-55 16,5 1-48-16,4-11-70 0,-2-1-129 0,1-1-383 0,3 1 169 15</inkml:trace>
        </inkml:traceGroup>
        <inkml:traceGroup>
          <inkml:annotationXML>
            <emma:emma xmlns:emma="http://www.w3.org/2003/04/emma" version="1.0">
              <emma:interpretation id="{1C039DAC-FCA5-4166-9D10-A7588D8B72AE}" emma:medium="tactile" emma:mode="ink">
                <msink:context xmlns:msink="http://schemas.microsoft.com/ink/2010/main" type="inkWord" rotatedBoundingBox="4653,609 5199,588 5243,1740 4697,1760"/>
              </emma:interpretation>
            </emma:emma>
          </inkml:annotationXML>
          <inkml:trace contextRef="#ctx0" brushRef="#br0" timeOffset="2600.27">3597 314 25 0,'0'0'268'0,"0"0"-15"0,0 0-26 0,0 0-27 15,0 0-21-15,0 0-17 0,0 0-14 0,0 0-9 16,0 0-2-16,0 0 0 0,-9 42-9 0,9-25-3 16,2-2-7-16,1 4-5 0,0 3-3 0,0 4 3 15,3-1-9-15,-3 1-4 0,1-1-9 0,-4 1 13 16,6-2-8-16,-3 2 5 0,0-2-12 0,-1 1 0 15,3 0-7-15,-2 2-6 0,0-1-3 0,-1-2-9 16,-2-1-1-16,0-5 0 0,4 5-7 0,-2-6-9 0,-2 3-1 16,0-6-4-16,0 3 5 0,0 0-5 15,0-3-1-15,0 1-10 0,-2-2 6 0,1-4-5 16,1-9 0-16,-6 22-5 0,-2-14 4 0,3 2-4 0,-6-3 4 16,1 2-9-16,-4-1-4 0,-1-3 5 0,-1 1-9 15,-3-2-9-15,-1 0-14 0,1-1-10 0,-8-3-14 16,2-4-10-16,-2-2-21 0,3 3-22 0,-15-6-17 15,8 1-21-15,2-4-28 0,-8-6-33 0,0 2-32 16,6-9-40-16,-2 0-266 0,0-5-566 0,6-4 250 16</inkml:trace>
          <inkml:trace contextRef="#ctx0" brushRef="#br0" timeOffset="2782.26">3357-45 311 0,'12'-10'302'0,"-3"-1"-16"0,1 1-23 16,-2 3-26-16,1-1-17 0,-2 3-29 0,-7 5-22 0,17-5-24 15,-10-1-39-15,-7 6-36 0,17 0-48 0,-17 0-50 16,25 6-48-16,-10-4-69 0,-3 6-201 16,1 3-375-16,1-3 167 0</inkml:trace>
        </inkml:traceGroup>
        <inkml:traceGroup>
          <inkml:annotationXML>
            <emma:emma xmlns:emma="http://www.w3.org/2003/04/emma" version="1.0">
              <emma:interpretation id="{2DE089D8-FAA1-4F9D-8B92-6715345F8A2E}" emma:medium="tactile" emma:mode="ink">
                <msink:context xmlns:msink="http://schemas.microsoft.com/ink/2010/main" type="inkWord" rotatedBoundingBox="5725,793 6599,760 6621,1331 5747,1365"/>
              </emma:interpretation>
            </emma:emma>
          </inkml:annotationXML>
          <inkml:trace contextRef="#ctx0" brushRef="#br0" timeOffset="3031.82">4143 311 2766 0,'3'13'135'0,"-3"-13"-70"0,2 8-37 0,-2-8-19 15,0 0 8-15,0 0 9 0,0 0 2 0,5 10-1 16,-5-10 4-16,9 7 4 0,-9-7 7 0,24 2-5 15,-9 5 0-15,-3-7-4 0,3 3-2 0,1-1 0 16,1 1-6-16,1 4-2 0,1-4-3 0,-2-1-1 16,-1 4 0-16,2-2-3 0,-2 3-5 0,1-4-4 15,1 1-11-15,-5 1-32 0,-1-3-22 0,-2 4-30 16,-4-1-26-16,5 2-27 0,-8-1-36 0,-3-6-49 16,6 13-220-16,0-8-483 0,-6-5 213 0</inkml:trace>
          <inkml:trace contextRef="#ctx0" brushRef="#br0" timeOffset="3216.55">4225 660 157 0,'15'0'242'15,"4"-3"-20"-15,1 2-21 0,7-2-24 0,-2 0-16 16,-1 0-20-16,1 2-26 0,-1-3-38 0,-6 1-44 15,1 0-36-15,1-1-44 0,-1 2-48 0,0-3-136 16,-4 1-249-16,0 1 111 0</inkml:trace>
          <inkml:trace contextRef="#ctx0" brushRef="#br0" timeOffset="3544.76">4859 316 253 0,'4'-13'296'0,"2"0"-21"0,0 0-19 0,2-1-16 16,-5-1-26-16,3-2-20 0,1 2-16 0,-1 2-19 0,2-5-16 15,1 2-14-15,-5-2-14 0,2 6-8 0,0-5-9 16,0 6-11-16,-2 2-5 0,-1-2-6 0,3 4-8 16,-6 7-4-16,3-15-6 0,-3 15-5 0,3-9-11 15,-3 9-5-15,0 0-3 0,0 0-4 0,0 0-7 16,0 0-5-16,0 0 1 0,0 0-2 0,0 0-2 15,0 0-1-15,-9 48-2 0,5-32-2 0,-1 7 0 16,4 3-1-16,-2-2 4 0,0 2-4 0,3-2 2 16,3 5-2-16,0-1-1 0,1-1 0 0,2-3-3 15,0 3 5-15,2-2-2 0,1-3 2 0,-2 0-3 16,2 2-11-16,-3-10-26 0,0 3-32 0,-1 0-33 16,0 1-36-16,-2-6-39 0,2 1-64 0,-4-3-235 15,-1-10-506-15,5 14 224 0</inkml:trace>
        </inkml:traceGroup>
        <inkml:traceGroup>
          <inkml:annotationXML>
            <emma:emma xmlns:emma="http://www.w3.org/2003/04/emma" version="1.0">
              <emma:interpretation id="{CCA70845-6EB7-4AAB-B96A-858256AD5BD5}" emma:medium="tactile" emma:mode="ink">
                <msink:context xmlns:msink="http://schemas.microsoft.com/ink/2010/main" type="inkWord" rotatedBoundingBox="7669,669 8469,638 8498,1384 7698,1415"/>
              </emma:interpretation>
            </emma:emma>
          </inkml:annotationXML>
          <inkml:trace contextRef="#ctx0" brushRef="#br0" timeOffset="4299.88">6098 475 12 0,'0'0'232'0,"0"0"-23"0,0 0-22 16,0 0-20-16,0 0-12 0,0 0-19 0,29-5-15 15,-16 5-10-15,3 0-11 0,1 5-7 0,8-5-7 16,2 5-9-16,1-4-6 0,2 6-11 0,-2-3-2 16,11 4-7-16,-9-2-6 0,0-1-1 0,12-3-7 15,-14 2-5-15,2-2 1 0,0 2-5 0,1-3 0 16,-1 1-5-16,1-2-1 0,-1 2-5 0,0-3 0 15,-5 1-2-15,1-3 0 0,0 3-3 0,0-5 2 0,-7 3 2 16,0 1 8-16,-2-3 4 0,-7 2 4 0,2-5 4 16,-1 3-1-16,-5-3 1 0,1 0-9 0,-7 7 0 15,3-17-5-15,-3 17-1 0,-4-18-7 0,-8 7-14 16,-2 3-15-16,1-3-17 0,-7 6-25 0,-8-3-21 16,3 3-26-16,-2 5-29 0,-1-2-20 0,1 0-28 15,1 0-132-15,-3-2-337 0,3 4 149 16</inkml:trace>
          <inkml:trace contextRef="#ctx0" brushRef="#br0" timeOffset="3970.76">6377-30 15 0,'0'0'289'0,"0"-14"-12"15,0 14-19-15,0 0-26 0,0 0-22 0,0 0-22 16,0 0-23-16,0 0-17 0,0 0-11 0,0 0-10 0,0 0-5 15,0 0 1-15,-19 31-7 0,13-14-3 16,1 4-9-16,-1 3-3 0,3 4 0 0,-3-3-5 16,5 12-2-16,1 3 0 0,-3-14-10 0,0 16-2 15,3-6-11-15,0 1 1 0,3-1-11 0,-3-8 0 0,3 1-14 16,-3-4-2-16,1 1-5 0,-1-2-3 16,3 0-5-16,0 1 0 0,0-4-2 0,0-2-2 15,-3-2-9-15,6-3-2 0,-6 1-20 0,5-2-20 0,-2-2-15 16,0-1-30-16,0 0-25 0,-3 0-31 0,0-10-28 15,6 15-37-15,-6-15-36 0,1 11-53 0,-1-11-169 16,0 0-482-16,0 0 213 0</inkml:trace>
        </inkml:traceGroup>
        <inkml:traceGroup>
          <inkml:annotationXML>
            <emma:emma xmlns:emma="http://www.w3.org/2003/04/emma" version="1.0">
              <emma:interpretation id="{9FDC7394-A093-4565-A9AA-170A573ADB86}" emma:medium="tactile" emma:mode="ink">
                <msink:context xmlns:msink="http://schemas.microsoft.com/ink/2010/main" type="inkWord" rotatedBoundingBox="9672,712 10231,690 10262,1525 9704,1547"/>
              </emma:interpretation>
            </emma:emma>
          </inkml:annotationXML>
          <inkml:trace contextRef="#ctx0" brushRef="#br0" timeOffset="5353.09">8399 139 23 0,'0'0'294'0,"9"-4"-20"0,-9 4-16 16,0 0-27-16,0 0-22 0,0 0-26 0,0 0-18 15,0 0-16-15,0 0-16 0,0 0-14 0,0 0-11 16,2 16-10-16,-2-16-7 0,0 0-2 16,-14 22-7-16,11-16-7 0,3-6-3 0,-13 14-2 0,7-8 0 15,-1 0-2-15,-4 4-1 0,-1-4-9 0,2 1-3 16,-5-1-12-16,-2 1 1 0,1-2-8 0,3 1-2 15,-4 0-2-15,2-3-5 0,0-1 1 0,1 0-5 16,-3-1 0-16,1 2 1 0,-1-7-2 0,8 0-6 16,-4-2 5-16,1-2-4 0,2 2-2 0,2 0-4 15,8 6 3-15,-9-20-4 0,5 10 0 0,1 1-8 16,-3-6-1-16,6 0-5 0,0 0-6 0,3 3 0 0,1-5 0 16,2 4 2-16,3 2 0 0,2-2-4 15,-4 2 3-15,2-1 2 0,3 3-4 0,1-1 4 16,1 3-3-16,2-1 0 0,1 2 7 0,8-3-3 15,0 4-3-15,-4 2 3 0,-1 2 0 0,5-2 0 0,0 2 1 16,1 6 1-16,-7-3-2 0,0 3 2 16,5 1 2-16,-7 1-4 0,8 4 2 0,0 2-3 0,-5 1 3 15,1 3 0-15,-5-1-1 0,2 4 0 0,-3 4 4 16,-3-3-1-16,1 4-1 0,-1 10 3 0,-1-1 5 16,-6 1-3-16,0 4 7 0,-7-3 1 0,-3 1 5 15,0-1-5-15,-4-4-2 0,-7 4 3 16,-2-5 0-16,-6 2-3 0,5-2-1 0,-8 0-5 0,1-2-21 15,-5 1-21-15,-2-5-34 0,0 1-30 0,8 0-32 16,0-8-39-16,4-4-28 0,-5 3-236 0,4-3-473 16,9-6 210-16</inkml:trace>
        </inkml:traceGroup>
      </inkml:traceGroup>
    </inkml:traceGroup>
    <inkml:traceGroup>
      <inkml:annotationXML>
        <emma:emma xmlns:emma="http://www.w3.org/2003/04/emma" version="1.0">
          <emma:interpretation id="{C8364D9B-7354-470B-B5B1-7A6E1D3D87FA}" emma:medium="tactile" emma:mode="ink">
            <msink:context xmlns:msink="http://schemas.microsoft.com/ink/2010/main" type="paragraph" rotatedBoundingBox="4995,1711 29872,1471 29893,3622 5016,386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BC3A52D-4132-4A80-892B-2A0031AB9121}" emma:medium="tactile" emma:mode="ink">
              <msink:context xmlns:msink="http://schemas.microsoft.com/ink/2010/main" type="line" rotatedBoundingBox="4995,1711 29872,1471 29885,2791 5008,3031"/>
            </emma:interpretation>
          </emma:emma>
        </inkml:annotationXML>
        <inkml:traceGroup>
          <inkml:annotationXML>
            <emma:emma xmlns:emma="http://www.w3.org/2003/04/emma" version="1.0">
              <emma:interpretation id="{F367FEFE-D3FD-4A3B-BFC7-2A237461A1A2}" emma:medium="tactile" emma:mode="ink">
                <msink:context xmlns:msink="http://schemas.microsoft.com/ink/2010/main" type="inkWord" rotatedBoundingBox="4998,2043 6825,2026 6835,2992 5007,3010"/>
              </emma:interpretation>
            </emma:emma>
          </inkml:annotationXML>
          <inkml:trace contextRef="#ctx0" brushRef="#br0" timeOffset="6441.57">3785 1632 163 0,'0'0'269'16,"-4"-14"-17"-16,4 14-9 0,0 0-12 0,0 0-6 15,0 0-20-15,0 0-17 0,-3-12-14 0,3 12-18 16,0 0-21-16,0 0-12 0,0 0-19 0,0 0-9 16,0 0-6-16,0 0-7 0,0 0-12 0,-6 34-1 15,9-18-6-15,-6 2-1 0,6 4 2 0,-8 2 3 16,4 2-2-16,1 1 1 0,-5-1-5 0,2 11-4 16,0-10 1-16,2 0-4 0,1-1-6 0,0-1-4 15,-3-1 3-15,3 0-3 0,0 0-3 0,-3-2 2 16,1 1-2-16,1-7-4 0,1 1-3 0,0-2 5 15,-3 1-2-15,0-1-11 0,3 0 2 0,-6 1-4 16,1-3 2-16,4-2-3 0,1-11-1 0,-2 17 0 16,-1-7 8-16,0-2-9 0,3-8-3 0,-7 13-3 0,7-13 5 15,-12 10-11-15,5-8 3 0,-1 2-6 0,8-4-6 16,-19 5-9-16,7-5-15 0,-3-2-9 16,-1-1-16-16,-1-1-9 0,4 0-21 0,-5-1-22 0,-2-2-26 15,4-2-42-15,-6-2-18 0,1-4-29 0,1-4-21 16,-1-1-256-16,-7-9-535 0,13 8 237 0</inkml:trace>
          <inkml:trace contextRef="#ctx0" brushRef="#br0" timeOffset="6613.14">3451 1400 59 0,'4'-9'264'0,"-1"2"-8"0,2-2-16 16,-5 9-12-16,6-13-20 0,-6 13-22 0,3-10-20 0,-3 10-19 15,0 0-26-15,4-11-35 0,-4 11-26 16,0 0-20-16,0 0-32 0,0 0-22 0,0 0-47 16,0 0-50-16,17 21-204 0,-11-15-339 0,4 8 150 0</inkml:trace>
          <inkml:trace contextRef="#ctx0" brushRef="#br0" timeOffset="6882.56">4073 1749 74 0,'0'0'260'16,"0"0"-14"-16,0 0-13 0,15 0-16 0,-15 0-14 16,15 0-12-16,-15 0-13 0,22-1-12 0,-8 1-11 15,-4 1-10-15,6-2-11 0,4-1-11 0,-4 2-7 16,2 0-11-16,-3 0-10 0,1 0-10 0,1 0-4 15,-1 2-15-15,-4-1-3 0,0 2-7 0,-12-3-5 0,18 1-9 16,-8 1-16-16,-10-2-25 0,17 5-22 16,-8-3-24-16,-9-2-22 0,7 8-28 0,-7-8-30 15,0 0-30-15,0 13-42 0,0-13-205 0,0 0-434 0,-15 14 192 16</inkml:trace>
          <inkml:trace contextRef="#ctx0" brushRef="#br0" timeOffset="7045.06">4118 1985 22 0,'9'4'230'0,"-9"-4"-22"15,21 4-19-15,-10-4-15 0,6-3-17 0,-1 3-15 16,1 3-20-16,2-3-21 0,-6 0-31 0,5 0-35 16,-4-3-34-16,1 3-33 0,3-1-36 0,-5-3-158 15,2-2-243-15,-2 3 108 0</inkml:trace>
          <inkml:trace contextRef="#ctx0" brushRef="#br0" timeOffset="7379.11">4726 1737 306 0,'5'-13'315'0,"-5"13"-19"0,6-14-22 0,-5 4-28 16,1 0-19-16,2-1-17 0,-2 1-21 0,2 0-14 0,-4 10-12 15,6-21-13-15,-5 10-18 0,4 4-11 0,-4-4-5 16,1 0-15-16,-2 11-3 0,4-17-12 0,-1 10-9 16,-3 7 0-16,0-13-14 0,0 13-9 0,3-11-6 15,-3 11-2-15,0 0-8 0,0 0-9 0,5-7-6 16,-5 7-3-16,0 0-5 0,0 0 1 0,0 0-2 16,0 0 0-16,-8 32 3 0,8-15-3 0,-3-2 0 15,0 5-9-15,2 2 1 0,-1 1 0 0,1 1 0 16,2 2 2-16,-5-2-3 0,2 3 1 0,1-2 5 15,1 1-11-15,0-4 9 0,-3 3-2 0,3-1 0 16,0-2-13-16,0-5-19 0,-3 1-22 0,3-1-23 16,0-3-32-16,-6 3-37 0,5-4-42 0,-2 2-37 15,3-5-50-15,0-10-200 0,0 17-506 0,0-17 224 0</inkml:trace>
          <inkml:trace contextRef="#ctx0" brushRef="#br0" timeOffset="7595.83">5181 1962 295 0,'0'0'277'16,"0"0"-18"-16,0 0-19 0,22 8-20 0,-17-3-22 16,-5-5-18-16,12 14-13 0,-5-3-6 0,-5-2-19 15,5 3-9-15,-7 3-12 0,6 2-13 0,-9-3-14 16,0 3-6-16,-6 1-19 0,-1 6-27 0,-4-3-35 15,-5 2-45-15,-3-1-42 0,-5 3-37 0,6-5-46 16,-12 1-238-16,9-3-434 0,-1-1 192 0</inkml:trace>
        </inkml:traceGroup>
        <inkml:traceGroup>
          <inkml:annotationXML>
            <emma:emma xmlns:emma="http://www.w3.org/2003/04/emma" version="1.0">
              <emma:interpretation id="{4BD09DB8-AC5E-49BE-BEC1-2259D37EAE78}" emma:medium="tactile" emma:mode="ink">
                <msink:context xmlns:msink="http://schemas.microsoft.com/ink/2010/main" type="inkWord" rotatedBoundingBox="8143,2038 13310,1988 13318,2804 8151,2853"/>
              </emma:interpretation>
            </emma:emma>
          </inkml:annotationXML>
          <inkml:trace contextRef="#ctx0" brushRef="#br0" timeOffset="8529.56">6555 1550 152 0,'13'11'252'0,"-10"-4"-14"0,-3-7-10 0,13 19-12 0,-7-5-6 15,2 3-11-15,4 3-18 0,-5 1-16 0,2 2-8 16,-1 0-18-16,1 0-10 0,-6-2-16 0,0-2-6 16,4 4-11-16,-7 0-6 0,3 2-11 0,0-9-9 15,-3 1-3-15,0-1-8 0,0-1-10 0,0-5 1 16,-3 0-5-16,3-10-5 0,-3 17 0 0,3-9-2 15,0-8-4-15,-7 12-2 0,7-12-4 0,-3 11-2 16,3-11-6-16,0 0-7 0,0 0-11 0,0 0-10 16,0 0-5-16,0 0-5 0,-9-30-11 0,15 12-11 15,0-2 0-15,1-4-3 0,2-1-2 0,7-10-3 0,-2 13 2 16,2-13 5-16,1 4 2 0,-2 7 9 0,1 0 2 16,0 4 9-16,-2 1 11 0,-1 0 11 0,-1 4 8 15,-1 4 13-15,0-1 3 0,0 1 4 0,-2 3 0 16,4 3-6-16,-7-1-2 0,-6 6-1 0,17-3-5 15,-17 3-3-15,16 5-1 0,-6-3-1 0,-1 5-3 16,-3 1 2-16,2 4-3 0,1 5 3 0,-2-2-3 16,2 5-1-16,-1 2 2 0,-2-1 1 0,0-4-3 15,-3 3 3-15,1 2-2 0,2-2 0 0,-3-2-1 16,-3-1-2-16,6 0-2 0,-5-2 0 0,2 0 0 16,-3-2 1-16,3 1 0 0,-3-6-1 0,0-8-3 15,0 18-5-15,0-18-7 0,3 12-1 0,-3-12-2 16,3 11 7-16,-3-11-1 0,0 0-1 0,0 0-4 0,0 0-6 15,0 0-9-15,0 0-5 0,0 0 2 16,20-25-9-16,-13 12-10 0,-1-2-2 0,3-1-1 16,-1 1 3-16,4-7 4 0,-2-1 1 0,0 0 3 0,2 1 7 15,2-2 2-15,-4 2 7 0,-1 4 8 0,5-1 7 16,-5 4 17-16,1 0 12 0,-1 2 13 16,-2 0 8-16,2 2 2 0,-1 2 7 0,-2 3 4 0,0-1 2 15,0 0-2-15,-6 7-3 0,4-8-8 0,-4 8-1 16,9-5-5-16,-9 5-8 0,0 0 1 0,0 0-4 15,17 16 7-15,-12-3 4 0,0 0 3 0,1 1-3 16,0 3-9-16,-2 7 10 0,2-1-7 0,-3 3 0 16,0-2-2-16,0 1-3 0,0-1-14 0,-1 2-13 15,1-3-27-15,0 1-23 0,-3-2-28 0,3-2-37 16,0-3-35-16,-3-2-27 0,6-5-42 0,-5 1-207 16,2-4-464-16,0 3 205 0</inkml:trace>
          <inkml:trace contextRef="#ctx0" brushRef="#br0" timeOffset="9138.79">7637 1793 103 0,'0'0'217'0,"0"0"-15"0,0 0-15 16,11 17-11-16,-11-17-16 0,6 12-17 0,-3-5-12 15,0 3-12-15,3-3-9 0,-2 1-14 0,2 1-6 16,8-1-8-16,-6-1-12 0,9 1-1 0,-4-2-8 15,4-1-5-15,-1-3-8 0,4 2-3 0,-1-4-3 16,-3 0-4-16,4 0-4 0,2 0-2 0,5-6-4 16,-2-1-5-16,-7-1-2 0,-1-2-5 0,0 2-3 0,-5-1-7 15,2-2-3-15,-1-4-6 0,-4 1-4 16,5-7-2-16,-8 5 1 0,-3-2-1 0,0 0 2 16,-3 1 5-16,-6 2 2 0,6-1 2 0,-6 2 10 15,-2 3 8-15,-1-2 5 0,-1 5 3 0,-4-2 4 0,-1 4 1 16,-1 1 0-16,0 5 0 0,2 0 2 15,-2 0 1-15,-1 3-6 0,2 5-1 0,-1-3 3 0,3 4-6 16,-1 1-5-16,5 2 4 0,-1 0-7 0,1 2-1 16,1-1-2-16,-1 3 4 0,6-1-5 0,-2 1 0 15,5-1-4-15,-2 1 2 0,2-3 0 0,0 2-5 16,2-1 6-16,-2-1-3 0,5 0-1 0,-2-1 3 16,0-5-11-16,5 1-3 0,-5-2-11 0,3 1-7 15,3-1-7-15,-9-6-10 0,13 8-7 0,-5-8-9 16,-8 0-7-16,22-3 0 0,-9-1 5 0,-4 1-4 15,5-8 3-15,1 1 6 0,-2-4 2 0,7 0 6 16,-7-4 2-16,3-1 10 0,1 0 4 0,-1-1 7 0,2-3 13 16,-4 3 14-16,3-4 11 0,-2 6 10 15,-4 4 10-15,4-1 7 0,-8 3 1 0,4 0 6 0,-2 4 9 16,-3-1 3-16,1 2-6 0,-1 0-2 0,-6 7-6 16,9-8-7-16,-9 8-6 0,0 0-3 0,13 0-2 15,-13 0-3-15,0 0 1 0,17 11 5 0,-14-1-2 16,4-2-1-16,-1 2-2 0,2 4-2 0,-2-3-4 15,2 3 1-15,1 0-3 0,-1-1-1 0,-1 3-6 16,-1-2 4-16,0-1-4 0,5 0 2 0,-2 0-9 16,-2-2-14-16,-1 2-27 0,0-2-30 0,2-2-34 15,-3 1-32-15,4 0-38 0,-3-8-35 0,2 5-242 16,-8-7-481-16,16 6 213 0</inkml:trace>
          <inkml:trace contextRef="#ctx0" brushRef="#br0" timeOffset="9400.23">8704 1627 219 0,'0'0'246'16,"0"0"-24"-16,0 0-25 0,9-7-17 0,-9 7-10 0,0 0-10 16,15 12-7-16,-8-6-10 0,3 3-5 0,1 0-6 15,-1 0-10-15,2 5-2 0,2-3-14 16,-1 3-5-16,1-1-4 0,-3 1-10 0,4-1-4 0,0-1-4 15,-3 2-10-15,9 2-7 0,-9-4-6 0,3 0-6 16,-3 2-2-16,0-3-5 0,3-2-7 0,-2 2 1 16,-2-2-12-16,-1-2-16 0,2 1-23 0,-5-2-23 15,2 1-23-15,0-4-26 0,-1 1-22 0,-8-4-35 16,13 4-31-16,-13-4-57 0,0 0-159 0,18-11-422 16,-15 4 187-16</inkml:trace>
          <inkml:trace contextRef="#ctx0" brushRef="#br0" timeOffset="9604.74">9103 1522 134 0,'0'0'258'0,"0"0"-24"16,0 0-21-16,0 0-9 0,0 0-15 0,-26 22-9 0,15-9-8 16,2 4-16-16,-4 1-13 0,-2 2-13 0,1 1-15 15,-4 4-8-15,4-3-11 0,-6 3-9 16,7-5-7-16,-7 3-8 0,2-1-18 0,2-1-22 0,-2 0-28 15,0-1-18-15,2-2-26 0,-1-1-34 0,1-3-29 16,6-3-34-16,1-4-48 0,3 0-167 0,-2-3-380 16,1 3 168-16</inkml:trace>
          <inkml:trace contextRef="#ctx0" brushRef="#br0" timeOffset="10330.5">9666 1352 225 0,'0'0'240'16,"4"-10"-8"-16,-4 10-3 0,0 0-8 15,0 0-2-15,3-8-11 0,-3 8-9 0,0 0-15 0,0 0-20 16,0 0-17-16,0 0-21 0,0 0-9 0,-16-12-13 16,16 12-14-16,-15 1-6 0,15-1-7 0,-24 6-9 15,9-5-7-15,0 5-4 0,2-1-2 0,1-1-8 16,-3 2-4-16,4-4-4 0,1 3-6 0,-4 1-7 15,6 1 0-15,-1 0-4 0,4-1 1 0,5-6-3 16,-9 15-5-16,3-7-1 0,3-1-7 0,3-7-3 16,-4 16-1-16,4-16-3 0,4 16 0 0,-4-16 1 15,5 18-7-15,-1-10 5 0,2 2-5 0,2-4 4 16,1 4-1-16,1-5-3 0,-3 4 3 0,4-6 1 0,-4 4-1 16,4-1 0-16,1-1-2 0,-2 1 4 0,-4 0-7 15,3 1 2-15,-3-2-1 0,-6-5 0 16,13 10 3-16,-10-7 2 0,-3-3-6 0,11 11 5 0,-8-7-5 15,1 5 8-15,-4-9-5 0,2 11 4 0,-2-11 2 16,0 15 2-16,0-15-6 0,-8 13 7 16,4-3-3-16,-4-2 2 0,-3 3 1 0,5-8-3 0,-5 8 1 15,2-4-2-15,-1 0 0 0,1 3 1 0,1-3 1 16,-2-1 1-16,2 1-3 0,1 2-6 0,1-3-9 16,6-6-7-16,-12 11-7 0,9-5 1 0,3-6-3 15,-4 10 8-15,4-10-1 0,0 0 3 0,0 17 3 16,0-17-1-16,7 11 3 0,-1-4 4 0,0-3-2 15,-6-4 0-15,9 14 2 0,-3-10 6 0,0 3-3 0,-6-7 13 16,10 13 6-16,-7-8 6 0,3 2 2 0,-1 1 5 16,-2 0 7-16,1 0 7 0,-4-8 5 15,8 17 1-15,-4-3-3 0,-4-4-3 0,3 2-1 0,-3-1-5 16,2 1-3-16,1-1 0 0,-2-1-6 0,1 3-1 16,-2 2-1-16,0-2-3 0,3-5-5 0,-3-8-19 15,0 21-16-15,1-10-18 0,1 0-19 0,-1-1-18 16,3 0-29-16,2-3-24 0,-3 3-39 0,11-3-41 15,-4 0-243-15,5-3-491 0,3-1 218 0</inkml:trace>
          <inkml:trace contextRef="#ctx0" brushRef="#br0" timeOffset="10905.5">9998 1550 116 0,'0'0'307'0,"0"0"-17"0,0 0-14 0,0 0-21 16,0 0-14-16,0 0-13 0,0 0-18 0,0 0-5 15,0 0-16-15,52-5-15 0,-34 5-18 0,8 0-8 16,-1 0-21-16,2 0-10 0,4 0-15 0,-7 1-14 16,-2 3-2-16,1-4-14 0,-2 2-21 15,-3-2-28-15,1-2-27 0,-4 4-38 0,-3 2-36 16,0-3-30-16,-2 3-41 0,-1-1-27 0,-9-3-46 0,15 0-225 16,-15 0-485-16,16-1 214 0</inkml:trace>
          <inkml:trace contextRef="#ctx0" brushRef="#br0" timeOffset="11350.5">10751 1357 80 0,'0'0'232'0,"0"0"-15"16,0 0-14-16,0 0-19 0,0 0-11 0,0 0-8 0,0 0-10 15,-10 34-13-15,10-34-10 0,-5 16-16 0,4-8-10 16,1-8-12-16,0 18-4 0,-2-9-8 0,2-9-8 16,2 15-9-16,-2-15-4 0,3 14-5 0,3-8-3 15,-2 1-6-15,-4-7-5 0,15 11-2 16,-4-11-5-16,-1 3-3 0,8 0 0 0,-5-2-6 15,2-5-1-15,2 7-3 0,-1-3 1 0,1-3-6 0,-1 2 1 16,-3-2-5-16,4-4 4 0,-7 3-4 0,2-7 1 16,0 5-5-16,-1-7 3 0,-2 1-5 0,-6 4-2 15,2-1-1-15,-3 0 1 0,-2 9-9 0,0-24 9 16,-2 16-5-16,-3-3 4 0,-3 3-5 0,-1-3 1 16,-4 3-8-16,-1 0 9 0,-2 4-1 0,1-3 0 15,0 2 0-15,-1 0 0 0,1 5-1 0,0 0 1 0,-2 0-6 16,2 0-11-16,4 5-19 0,11-5-17 15,-17 6-17-15,7 1-10 0,2-1-19 0,2 1-30 16,6-7-13-16,-3 11-58 0,3-11-151 0,2 14-380 0,-2-14 170 16</inkml:trace>
          <inkml:trace contextRef="#ctx0" brushRef="#br0" timeOffset="11697.54">11023 1411 119 0,'0'0'264'0,"0"0"-22"0,0 0-27 16,0 0-19-16,0 0-23 0,0 0-17 0,0 0-16 16,0 0-10-16,0 0-23 0,6 22-2 0,-6-22-10 0,4 8-9 15,2-1-6-15,-3 1-9 0,3-2-8 16,2 2-5-16,2-6-5 0,-1 3-3 0,6 1-9 16,1-1 0-16,-1-3-4 0,5 2-7 0,0-1-2 0,-2-3 2 15,8 0-5-15,-5 0 0 0,-2-2-5 16,-3 1 4-16,4-3-5 0,-2-3 0 0,-2 1-5 15,-2 1 1-15,-1-1-2 0,-1-3-1 0,-5 1 0 0,-1 0 3 16,-1 0-3-16,-2-3-1 0,-3-2-2 0,0 0 2 16,-3 0-6-16,-5-2-1 0,-2 4 0 15,-2-1 2-15,-3 0-5 0,0 2 3 0,-3 3-3 0,2 0-2 16,-4 1 4-16,1 1 0 0,-2 3-2 0,2 1-5 16,-1-2-12-16,2 3-10 0,2 3-13 15,0-2-13-15,-1 2-14 0,4 3-18 0,-1 0-18 0,5-1-18 16,9-5-40-16,-13 7-47 0,6-1-131 0,7-6-364 15,-3 11 162-15</inkml:trace>
          <inkml:trace contextRef="#ctx0" brushRef="#br0" timeOffset="11917.05">11712 1508 50 0,'0'0'260'16,"6"14"-16"-16,-5-3-12 0,-1 2-10 0,3 0-16 15,-7 2-18-15,2 3-19 0,-5 6-14 0,-5-2-17 16,-6 2-12-16,-1-3-38 0,-5 9-42 0,-8-1-59 16,-2-1-63-16,3-1-79 0,-5-2-159 0,-1-3-339 15,-4 1 150-15</inkml:trace>
        </inkml:traceGroup>
        <inkml:traceGroup>
          <inkml:annotationXML>
            <emma:emma xmlns:emma="http://www.w3.org/2003/04/emma" version="1.0">
              <emma:interpretation id="{F3A4F3CF-5443-49CB-BA11-14184994A78D}" emma:medium="tactile" emma:mode="ink">
                <msink:context xmlns:msink="http://schemas.microsoft.com/ink/2010/main" type="inkWord" rotatedBoundingBox="14162,1790 17064,1762 17071,2462 14168,2490"/>
              </emma:interpretation>
            </emma:emma>
          </inkml:annotationXML>
          <inkml:trace contextRef="#ctx0" brushRef="#br0" timeOffset="13583.67">12699 1487 20 0,'0'0'163'16,"0"0"-9"-16,0 0-21 0,0 0-18 0,0 0-19 15,0 0-23-15,0 0-25 0,6-10-22 0,-6 10-21 16,0 0-16-16,0 0-17 0,0 0-10 0,0 0-16 15,0 0-8-15,0 0-45 0,0 0-116 0,9-5 52 0</inkml:trace>
          <inkml:trace contextRef="#ctx0" brushRef="#br0" timeOffset="16062.25">12572 1168 129 0,'3'-7'185'16,"6"-1"-6"-16,-4 0-16 0,5 0-13 0,-1 0-14 16,3-2-2-16,-2 4-6 0,-1 3-10 0,5-4-13 15,-5 0-7-15,3 4 1 0,-2-1-12 0,1 2-2 16,-11 2-11-16,22 0-2 0,-13 0 1 0,-9 0-5 15,21 6-2-15,-11 1 0 0,4 0 0 0,-4 3 1 16,2-1-1-16,-2 3-5 0,1 0-3 0,-1 4-2 0,-2-2 2 16,-2 0-5-16,-3 2-3 0,1 0-2 0,-4 1-6 15,0-3 1-15,0 1-4 0,-4 0-3 0,1 0-1 16,-8-1-4-16,1 0-5 0,-4-2 1 0,-2 4-6 16,0-7-20-16,2 3-25 0,-2-2-30 0,1-3-37 15,-3 4-30-15,5-4-36 0,2-1-25 16,1 0-230-16,1-2-446 0,9-4 198 0</inkml:trace>
          <inkml:trace contextRef="#ctx0" brushRef="#br0" timeOffset="15726.83">12633 1226 82 0,'8'-3'326'0,"-8"3"-17"0,0 0-23 0,0 0-22 16,0 0-32-16,0 0-20 0,0 0-23 0,0 0-20 16,0 0-13-16,12 10-14 0,-12-10-12 0,6 21-1 15,-3-8-2-15,1 5-8 0,1 3-10 0,-4 2-7 16,1 2-12-16,2 3-6 0,-4 7-5 0,3 0-6 16,-3-7-8-16,5 0-6 0,-4 7-5 0,1-10-2 15,1 1-4-15,3-3-7 0,-5-2-7 0,-1-1-4 16,2-3-7-16,2 1-20 0,-2-4-29 0,-1 3-24 15,-1-4-23-15,0 2-30 0,3-5-28 0,-3 3-35 0,0-13-26 16,2 12-39-16,-2-12-244 0,0 0-514 0,0 0 228 16</inkml:trace>
          <inkml:trace contextRef="#ctx0" brushRef="#br0" timeOffset="16348.18">13454 1175 3 0,'0'0'244'0,"0"0"-10"0,0 0-13 0,0 0-13 16,0 0-10-16,-30-14-13 0,30 14-5 0,-24 4-15 16,6-1-4-16,0 4-17 0,3 1-5 0,-9 3-14 0,8-1-5 15,1 1-8-15,-4 4-6 0,1 1-8 0,-2-1-5 16,9 2-8-16,-3 0-6 0,5 4-6 16,-1-1-3-16,5-2-5 0,1 0-7 0,2 4-3 0,-1 1-7 15,6-5-2-15,3 4-3 0,-3 1-3 0,2-5-3 16,7 3-11-16,-5-4-23 0,1-1-30 15,-1 0-32-15,5-3-45 0,-5-2-47 0,1-4-47 16,4 1-76-16,-3-3-169 0,1-1-477 0,1-3 211 0</inkml:trace>
          <inkml:trace contextRef="#ctx0" brushRef="#br0" timeOffset="16651.46">13630 1422 165 0,'0'0'276'16,"7"-22"-25"-16,-4 8-21 0,3 0-25 0,0 0-20 16,-1 3-17-16,4-6-20 0,1 3-13 0,-3-3-15 15,2 3-10-15,0-3-11 0,-3 3-11 0,2 1-7 16,-2 2-11-16,0 3-5 0,-3 0-12 0,-3 8-5 16,6-12-6-16,-6 12-8 0,6-7-8 0,-6 7-1 15,0 0-4-15,0 0 0 0,0 0 4 0,0 0 1 16,-9 37 2-16,4-20-3 0,2 1 6 0,-1 0 0 15,-2 6-5-15,0-3 2 0,4 9-3 0,1-4 0 0,1-1-3 16,0-1 4-16,0 1-6 0,3-3-1 16,-3-6 0-16,6 7-3 0,-2-5-1 0,-2-5-4 0,-1-1-21 15,2 2-24-15,0 0-26 0,-1-5-29 16,-2-9-24-16,4 15-42 0,1-11-36 0,-5-4-215 16,0 0-439-16,0 0 195 0</inkml:trace>
          <inkml:trace contextRef="#ctx0" brushRef="#br0" timeOffset="16891.5">14086 1144 37 0,'12'-3'222'0,"-12"3"-9"16,0 0-10-16,19 11-10 0,-10-3-6 0,3 5-4 15,-3 4-9-15,5 3-15 0,-2 0-8 0,0 4-7 16,-1 0 2-16,0 1-4 15,1-1-5-15,-5 2-15 0,-1-1-13 0,0-1-9 0,-1 0-14 0,-2-2-2 16,-5-4-7-16,1 6-9 0,-2-1-1 0,-3-7-10 16,-2 5-11-16,-4-1-19 0,2-5-32 0,-4 1-31 15,1-5-40-15,0 2-40 0,-5-4-36 0,9-3-47 0,-5 1-226 16,1-6-461-16,1-1 203 0</inkml:trace>
          <inkml:trace contextRef="#ctx0" brushRef="#br0" timeOffset="17095.54">14483 1415 157 0,'16'-5'254'0,"4"2"-19"0,5-2-16 16,0-1-22-16,-5 4-20 0,8-1-16 0,-1 1-13 15,3 2-18-15,0 0-12 0,-1 0-13 0,0 0-9 16,-4-5-11-16,2 7-17 0,-3 1-31 0,-5-3-31 15,-1 0-29-15,-5 2-38 0,-1 0-30 0,-1-1-44 16,-11-1-180-16,12-5-339 0,-12 5 150 0</inkml:trace>
          <inkml:trace contextRef="#ctx0" brushRef="#br0" timeOffset="17298.82">14708 1210 222 0,'0'0'249'0,"-12"7"-15"0,6-1-19 0,0 1-12 0,3 4-14 16,-3 2-9-16,5 1-19 0,-4 3-10 0,4 0-13 16,-2 1-12-16,6 4-12 0,-2 3-13 0,4-3-7 15,-2 0-8-15,1-3-10 0,-1 4-8 0,3-5-5 16,0-2-19-16,0 0-19 0,1 2-28 0,-1-6-29 16,2 0-31-16,-1-3-33 0,4 1-41 0,-2-4-37 15,3-1-199-15,0-4-403 0,-3 4 179 0</inkml:trace>
          <inkml:trace contextRef="#ctx0" brushRef="#br0" timeOffset="17600.5">15127 1329 252 0,'0'0'237'16,"6"-3"-20"-16,-6 3-22 0,0 0-15 0,0 0-16 0,0 0-9 15,13 21-16-15,-10-11 3 0,3 4-2 16,-1-1-13-16,-2 5-9 0,3-2-5 0,0 1-13 15,1 1-5-15,-1-1-8 0,2 0-12 0,-4-2-7 16,2 1-7-16,0-5-4 0,0 4-6 0,-3-3-3 0,1-1-2 16,-2-4-8-16,-2-7-2 0,4 11-3 15,-4-11 2-15,3 9-4 0,-3-9 9 0,0 0 1 0,0 0-4 16,0 0-4-16,0 0-1 0,0 0-7 0,0 0 3 16,0 0-4-16,-7-51-3 0,5 33-6 0,4-5 2 15,-2 1-3-15,0-2-1 0,6-2-10 16,0 3-18-16,1-1-17 0,5 1-16 0,-1 4-16 0,7-1-21 15,1 1-16-15,0 2-18 0,4 3-20 0,1 0-20 16,1 5-18-16,-1 0-231 0,3-5-441 0,0 7 195 16</inkml:trace>
        </inkml:traceGroup>
        <inkml:traceGroup>
          <inkml:annotationXML>
            <emma:emma xmlns:emma="http://www.w3.org/2003/04/emma" version="1.0">
              <emma:interpretation id="{18AE285A-4E6D-4F91-8645-6D4C4C687AA6}" emma:medium="tactile" emma:mode="ink">
                <msink:context xmlns:msink="http://schemas.microsoft.com/ink/2010/main" type="inkWord" rotatedBoundingBox="17523,1590 20901,1558 20913,2825 17535,2858"/>
              </emma:interpretation>
            </emma:emma>
          </inkml:annotationXML>
          <inkml:trace contextRef="#ctx0" brushRef="#br0" timeOffset="17862.89">16222 1026 45 0,'0'0'266'0,"-18"1"-17"16,3 2-10-16,0 1-14 0,-3 7-14 0,-3 1-19 16,0 3-10-16,0 2-18 0,-1 4-12 0,0 6-13 0,4-3-5 15,-3 6-11-15,8-3-9 0,4-2-5 16,-2 3-15-16,-1-1-6 0,5 11-8 0,-1-2-1 0,1 1-11 15,2-11-8-15,5 1-18 0,0 1-31 0,5 1-30 16,4-3-26-16,1-1-43 0,4 1-46 0,5-4-67 16,-4-2-230-16,10-4-464 0,8 2 205 0</inkml:trace>
          <inkml:trace contextRef="#ctx0" brushRef="#br0" timeOffset="18772.1">16865 1124 209 0,'0'0'268'0,"0"0"-25"0,0 0-25 0,0 0-13 15,0 0-17-15,-2 17-7 0,2-17-16 0,0 0-8 16,-13 20-14-16,7-13-14 0,-2 5-9 0,-5-1-7 15,1 2-12-15,-2 0-10 0,-3-4-8 0,-3 8-8 16,-5-6-6-16,4 0-7 0,4-2-8 0,-8 2-3 0,6-4-3 16,1-1-10-16,-6-1 0 0,6 2 1 15,0-6-5-15,2 4-3 0,-2-1-1 0,1-4-5 0,1-4-6 16,1 4 4-16,0 0-4 0,3-5-3 0,0 0-2 16,0-2 1-16,5 0-8 0,-2 0 3 0,3-6-10 15,0 1-3-15,2-2 3 0,1 0-6 0,1 0-8 16,4-2 0-16,1 1-6 0,1 1 4 0,4 0 1 15,-1-1-1-15,5 2 4 0,1 1-2 0,-2 0 3 16,2 1 3-16,1 3-2 0,2 2-2 0,2-1 5 16,-2 1 1-16,4 2 0 0,-2 1-2 0,1-1 1 15,0 3 3-15,1 1-4 0,-1-1 7 0,5 3-4 16,-8 2 5-16,4 2-2 0,2 2 0 0,-4-2 2 16,-1 5 4-16,0-1-2 0,4 0 2 0,-3 7 1 15,-4-3 4-15,1 4-2 0,-2 4-1 0,-1 0 8 16,1 2-2-16,-5 0 2 0,4 0-5 0,-5-3 4 15,1 6-1-15,-2 1-3 0,0 1 5 0,0 5-5 0,-5-9 0 16,1 4 1-16,-2-3-2 0,-2-4 3 0,-4 3 5 16,2-5-6-16,-1 3-6 0,-1-5-17 0,-1-1-19 15,-2-5-26-15,0 2-36 0,0 0-32 0,-3-2-44 16,0-6-34-16,3 0-233 0,-9-5-472 0,5-1 209 16</inkml:trace>
          <inkml:trace contextRef="#ctx0" brushRef="#br0" timeOffset="19104.68">17416 1347 213 0,'0'0'330'0,"0"0"-17"0,18-5-25 0,-18 5-19 16,20-1-17-16,-7-3-20 0,2 4-22 0,-2-3-19 15,5 2-25-15,-1 1-15 0,2-4-13 0,-1 5-13 16,-2-2-16-16,2-1-23 0,-4 2-24 0,1 0-38 15,-3 0-33-15,2 0-30 0,-2 2-31 0,-12-2-32 16,21-2-33-16,-21 2-33 0,21 0-33 0,-9-1-206 0,-12 1-438 16,18-6 193-16</inkml:trace>
          <inkml:trace contextRef="#ctx0" brushRef="#br0" timeOffset="19366">18177 1068 135 0,'9'-6'249'0,"-9"6"-22"0,0 0-26 16,0 0-11-16,0 0-4 0,0 0 2 0,-2 20-8 16,2-20-10-16,-10 28-16 0,7-14-8 0,-1 3-10 15,-2 1-14-15,3 3-7 0,-2 3-12 0,-1 1-12 16,3-4-4-16,-3 3-10 0,5-2-6 0,-2 2-8 0,-3-3-4 15,4 5-5-15,2-2-17 0,-1-6-26 16,1-3-31-16,-2-1-35 0,-1 1-37 0,2 2-40 16,1-7-45-16,1 0-62 0,-1-10-151 0,5 12-422 0,-5-12 187 15</inkml:trace>
          <inkml:trace contextRef="#ctx0" brushRef="#br0" timeOffset="19734.5">18557 908 171 0,'0'0'222'0,"-3"21"-13"0,3-21-8 16,17 27-5-16,-2-7 0 0,1 4-6 0,5 7-11 16,1 2-12-16,1-1-16 0,-1 1-14 0,2 0-8 15,-11-8-15-15,8 10-8 0,-9-9-14 0,2 11-5 16,-7-12-11-16,-4 1-6 0,1 10-5 0,-5-9-8 15,-5-2-6-15,-6 8-21 0,-1-7-24 0,-5-1-41 0,-3-5-34 16,0-2-40-16,-1 0-38 0,-2-1-44 0,-3-2-202 16,2-6-424-16,2-2 189 0</inkml:trace>
          <inkml:trace contextRef="#ctx0" brushRef="#br0" timeOffset="21765.36">19048 865 91 0,'0'0'165'0,"0"0"-6"0,-8-6-3 0,8 6-10 15,0 0-8-15,0 0-10 0,0 0-5 0,0 0-4 16,0 0-6-16,0 0-7 0,0 0-5 0,0 0-8 15,0 0-11-15,0 0-6 0,0 0-5 0,0 0-7 16,0 0-8-16,0 0-8 0,0 0-4 0,0 0-4 16,0 0-8-16,0 0 0 0,0 0-7 0,0 0 3 0,0 0-8 15,0 0-2-15,36 11-4 0,-27-8 4 0,-9-3-1 16,14 10-6-16,-5-3-3 0,1-2 0 16,0 3-1-16,-4 1 2 0,6 0-3 0,-3-1 1 0,3 0-2 15,-4 5 1-15,-1-2 1 0,-1-1-1 16,-1 0 0-16,1 0-3 0,-3 1 3 0,2-3-2 15,-5 4 2-15,2-3-4 0,-2-9 2 0,3 20-2 0,-2-9 6 16,1-2-2-16,-2 6 0 0,0-15-2 0,0 17-2 16,0-9 7-16,0-8-4 0,3 13 3 0,-3-13-1 15,0 14 0-15,1-4-1 0,-1-10 0 0,2 12-5 16,-2-12 4-16,1 10 0 0,-1-10-1 0,0 0 0 16,3 13-2-16,-3-13 1 0,0 0-1 0,0 0 1 15,0 0 3-15,-3 14-1 0,3-14 1 0,0 0 2 16,0 0-4-16,11 9 5 0,-11-9 4 0,6 4 0 15,-6-4 1-15,12 5 1 0,-12-5 0 0,9 4 4 16,-9-4-1-16,9 4-2 0,-9-4 0 0,9 6-4 0,-9-6 1 16,0 0-1-16,0 0 2 0,7 4-7 0,-7-4 7 15,0 0-1-15,0 0 1 0,0 0-2 16,0 0 2-16,0 0-3 0,0 0 6 0,0 0 2 0,0 0-3 16,0 0 1-16,-16 17 5 0,16-17-3 0,-21 10 1 15,9-5-7-15,3 1 0 0,-3-3-1 0,-1 3 0 16,5-1-5-16,-7 1 8 0,2-1-6 0,2 4 1 15,4-2-3-15,-1 2-1 0,1-4-3 0,-1 2 3 16,3 0-2-16,-3 5 1 0,4-4-2 0,4-8 3 16,-9 18-5-16,4-10 3 0,4 2 0 0,2 4 0 15,1-4 1-15,4 3-1 0,1 2 0 0,4-1-4 16,-3 1 5-16,10 2-1 0,-4 2-2 0,1-3 3 16,4 1-4-16,-1 4 5 0,-2-5-6 0,-4 0 2 15,6 3 2-15,-3-3-4 0,-1 4 0 0,-6-5 1 16,1 3 2-16,-3-1 1 0,-3-1 4 0,2 6 1 15,-4 2 1-15,-5-7 3 0,2 4 0 0,-5 1-1 0,-1 0-5 16,-5 4 1-16,1-5 5 0,-1 4-2 0,-5-5-10 16,1 2-19-16,-3-1-26 0,0 2-30 0,-2-4-23 15,4 1-36-15,0-1-32 0,3-1-37 0,-1 1-223 16,5-7-461-16,2 1 205 0</inkml:trace>
        </inkml:traceGroup>
        <inkml:traceGroup>
          <inkml:annotationXML>
            <emma:emma xmlns:emma="http://www.w3.org/2003/04/emma" version="1.0">
              <emma:interpretation id="{5B45D5A5-2963-4189-BC4C-746F38786C28}" emma:medium="tactile" emma:mode="ink">
                <msink:context xmlns:msink="http://schemas.microsoft.com/ink/2010/main" type="inkWord" rotatedBoundingBox="21496,1772 24307,1745 24318,2845 21507,2872"/>
              </emma:interpretation>
            </emma:emma>
          </inkml:annotationXML>
          <inkml:trace contextRef="#ctx0" brushRef="#br0" timeOffset="26144.48">19917 1606 154 0,'0'0'195'0,"-6"6"1"0,6-6-7 15,0 0-3-15,20 10-17 0,-8-9-8 0,6 1-19 16,0 0-8-16,10-2-10 0,-1 0-17 0,1 0-9 16,12 3-10-16,-8-1-10 0,-3-4-28 0,3-1-32 15,-7 3-35-15,2 0-41 0,0 0-36 0,0-4-75 16,-9 1-124-16,-2-1-315 0,11-3 140 0</inkml:trace>
          <inkml:trace contextRef="#ctx0" brushRef="#br0" timeOffset="25968.09">19911 1417 157 0,'14'-2'265'0,"2"1"-18"15,4 1-9-15,1-4-16 0,-2 4-16 0,8-3-13 16,0 3-18-16,1 0-16 0,-3-1-17 0,2-1-14 16,0 0-14-16,-8 4-9 0,1-2-13 0,-1-2-12 0,-4 2-3 15,-3 4-13-15,1-3-11 0,-1 1-23 16,-12-2-24-16,18 0-25 0,-12 2-26 0,-6-2-23 15,12 9-19-15,-12-9-22 0,0 0-33 0,2 11-44 0,-2-11-164 16,0 0-379-16,-17 17 168 0</inkml:trace>
          <inkml:trace contextRef="#ctx0" brushRef="#br0" timeOffset="26704.35">20781 1305 185 0,'0'0'193'0,"13"-13"-19"0,-4 8-12 16,2-3-16-16,2 1-9 0,-1 0-11 0,3 3-8 15,-3-3-8-15,3 3-4 0,1 0-8 0,-1-1-4 16,0 3-6-16,3-1-2 0,-3 0-6 0,1 2-3 16,-1 1-7-16,-1 1-11 0,1-1-4 0,-4 3-6 15,-11-3-3-15,18 5-6 0,-10-3-3 0,-1 5-4 16,-2 3-6-16,-2 1 2 0,-2-1-2 15,-2 7 4-15,-5 1 2 0,0-1-1 0,-5 7 0 0,-1 2-2 0,-1-3 0 16,-8 6-5-16,2-5-2 0,1-1 0 16,-2-2-2-16,0 1-3 0,0-3-1 0,1 0 0 0,-2-1-3 15,0-3 0-15,2-1-3 0,5-2 1 0,-1-2 1 16,3 1-2-16,-1-3-3 0,0-1 1 0,2-2 1 16,4 1 1-16,-1-3-3 0,8-3-1 0,-9 7 1 15,9-7 2-15,-10 4 2 0,10-4-4 0,0 0 1 16,0 0-8-16,0 0-12 0,0 0-6 0,0 0-5 15,0 0-2-15,0 0-5 0,0 0-3 0,31-27 1 16,-16 20 2-16,1 1 3 0,2-3 4 0,5 7-3 16,-1-3 7-16,5-2 0 0,0 4 1 0,0 2 6 15,2-5 1-15,-2 6-3 0,0-1 6 0,1-1 1 16,-2 1 2-16,-1 2 3 0,-4-1 1 0,-2 2-2 0,-2-1 1 16,1 1 0-16,0 2 0 0,-3-2-7 0,-4 2-14 15,-2-1-16-15,2-1-12 0,-2 3-12 16,-9-5-13-16,15 2-18 0,-15-2-21 0,18 0-33 0,-18 0-183 15,13-2-356-15,-13 2 159 0</inkml:trace>
          <inkml:trace contextRef="#ctx0" brushRef="#br0" timeOffset="27034.51">21899 1051 104 0,'0'0'226'0,"0"0"-15"0,-34 18-7 15,18-7-9-15,-7 5-6 0,-5 7-15 0,-2 3-13 16,-3 2-7-16,4 1-13 0,-3 1-8 0,4 2-12 16,-2 2-10-16,6-2-9 0,0 5-8 0,5-2-10 15,3-2-6-15,4-8-7 0,4 12-5 0,2-12-5 0,3-1-9 16,0 0-7-16,5 0-1 0,2-2-2 15,2-6-3-15,-1-1-2 0,5-4-3 0,-1 0-1 16,3 0-4-16,3-2-2 0,-2-5-4 0,7-1 0 16,-2-3-3-16,-1-3-3 0,3-1-1 0,-7-2-4 15,2-2-1-15,0-4-7 0,-4 0-16 0,-2-1-25 0,-2 2-20 16,-1 2-26-16,0 0-37 0,-8-4-33 0,2 13-38 16,-7-18-232-16,7 18-457 0,-18-10 202 0</inkml:trace>
          <inkml:trace contextRef="#ctx0" brushRef="#br1" timeOffset="52088.48">22718 1690 167 0,'0'0'207'0,"0"0"-18"0,0 0-18 0,0 0-21 16,0 0-7-16,0 0-4 0,0 0 9 0,5 21-4 16,-5-21-12-16,-12 24-12 0,6-10-9 0,-8 5-9 15,1 3-8-15,-2 0-12 0,0 2-5 0,-6 7-6 0,2 0-9 16,-4 1-17-16,3-2-29 0,-1 4-37 15,0-1-37-15,-5-5-43 0,13-3-52 0,-6-3-187 16,-1-2-368-16,4 4 163 0</inkml:trace>
        </inkml:traceGroup>
        <inkml:traceGroup>
          <inkml:annotationXML>
            <emma:emma xmlns:emma="http://www.w3.org/2003/04/emma" version="1.0">
              <emma:interpretation id="{4585CFDA-60B2-4B42-B46D-53656CC7EB0A}" emma:medium="tactile" emma:mode="ink">
                <msink:context xmlns:msink="http://schemas.microsoft.com/ink/2010/main" type="inkWord" rotatedBoundingBox="25277,1849 29875,1805 29884,2740 25286,2784"/>
              </emma:interpretation>
            </emma:emma>
          </inkml:annotationXML>
          <inkml:trace contextRef="#ctx0" brushRef="#br1" timeOffset="52944.17">23691 1570 37 0,'0'0'244'15,"0"0"-30"-15,0 0-16 0,0 0-14 0,15 8-11 16,-15-8-4-16,0 0-12 0,13 10-11 0,-10-4-12 0,1 1-8 16,-4-7-9-16,12 15-6 0,-6-9-5 15,0 4-5-15,2-4-11 0,-2 7-10 0,1-1-5 16,-1-1-2-16,0 1-10 0,-3 0-5 0,4 0-9 0,-4 0-3 15,0-3-7-15,0 2 2 0,0 0-9 0,2-2 3 16,-5-9-6-16,3 17-4 0,-3-9 2 0,0-8-5 16,4 12-3-16,-4-12-1 0,0 0 2 0,5 11-2 15,-5-11 3-15,3 7-1 0,-3-7 11 0,0 0 5 16,0 0 5-16,0 0 0 0,0 0-12 0,0 0 2 16,0 0-4-16,0 0 1 0,0 0-5 0,16-30-6 15,-14 22 0-15,4-5-5 0,-3-5-8 0,3 1-8 16,-2 3-4-16,2-3 1 0,-3 0 1 0,5-4-3 15,-3 7-9-15,3-4 3 0,1 4-3 0,-3-10 8 16,-2 0-2-16,8 10 1 0,-9 4 1 0,6-2 2 16,-1-2 1-16,-2-1-2 0,4 3 2 0,-4 3-3 15,3-3 2-15,-2 4 0 0,2-2-4 0,2 4 5 16,-1 0-5-16,4-3-2 0,-2 6-4 0,1-1-3 0,2-2-11 16,0 5-13-16,3-2-14 0,-8 3-18 15,-10 0-8-15,23 0-18 0,-13 0-18 0,2 1-22 0,-12-1-21 16,21 3-44-16,-12-1-150 0,0 0-389 0,-9-2 172 15</inkml:trace>
          <inkml:trace contextRef="#ctx0" brushRef="#br1" timeOffset="53490.96">24565 1357 171 0,'0'0'229'0,"-17"1"-13"0,17-1-10 16,-19 7-15-16,10-1-9 0,-5 2-15 0,-1-1-13 16,4 6-12-16,-1-3-8 0,-2 1-9 0,2 4-12 15,-1 6-10-15,2-6-6 0,2 2-9 0,-1-2-6 16,4 3-7-16,0 0-9 0,2 0-4 0,1 0-2 16,3 1-6-16,0-3 1 0,1 7-10 0,4-5-4 0,2 0-4 15,0 2-3-15,-1-3-3 0,3-3-2 16,-4 2-1-16,1 0-5 0,3-6 0 0,-3 6-11 0,4-7-16 15,-2 3-16-15,1-1-18 0,-3-2-19 0,-5-2-21 16,4 3-16-16,-1-3-21 0,-4-7-37 0,9 12 0 16,-2-6-29-16,-7-6-183 0,9 6-395 0,2-6 175 15</inkml:trace>
          <inkml:trace contextRef="#ctx0" brushRef="#br1" timeOffset="54202.54">24984 1477 8 0,'15'-4'172'0,"-15"4"-9"15,13-1-10-15,-13 1-8 0,0 0-9 0,13 0-6 16,-13 0-10-16,0 0-10 0,14-1-10 0,-14 1-13 16,0 0-6-16,12 9-5 0,-12-9 0 0,6 10-1 15,-5-3-5-15,-1-7 4 0,6 11-6 0,-6-11-4 16,3 13-1-16,-3-5-4 0,0-8 0 0,3 16-2 16,-3-16-1-16,-3 16-6 0,0-7-2 0,3-9-4 15,-3 17-2-15,3-8-2 0,0-9-7 0,-4 10 0 16,4-10-1-16,-3 17-3 0,0-10 1 0,3-7 0 15,-9 14-4-15,9-14-1 0,-11 10-1 0,5-5-6 16,-1 0-2-16,7-5 3 0,-19 5-2 0,7-5 1 16,-2 5-8-16,4-4 2 0,10-1 0 0,-26-1-1 15,13-1 1-15,1-1-3 0,-1-2-6 0,1 0-5 16,1 2-1-16,1-6-2 0,-4 0-9 0,2 1-8 0,4-4-1 16,0 4-8-16,2-1 6 0,0 0-4 0,2-2 3 15,1 4 0-15,3 7 1 0,-6-22 0 0,6 14-1 16,0 8 8-16,3-18-5 0,-3 18 1 0,3-18 2 15,3 8 1-15,1 3 1 0,2-1 2 0,-3 2-1 16,7-5 3-16,-2 7 1 0,-1 2 4 0,2 1 0 16,5-2-1-16,-1-1 1 0,-1 0 1 0,3 2-1 15,0 2 0-15,1 0 7 0,-2 0 3 0,2 0 0 16,-1 0-1-16,1 0 3 0,-4 7-1 0,2-3-8 16,-4 5 4-16,-1-4 7 0,1 4-1 0,-2 1-2 15,-2 2 1-15,1 0 7 0,-1 0 3 0,-4 5 0 16,4-4 3-16,-4 1-9 0,-2 4 17 0,2 0-3 15,-2-1-2-15,0 3 2 0,0-4 1 0,-3 7-5 16,0-5 4-16,3 4-5 0,-3 2 1 0,0-8 5 16,0 8-6-16,0-6 6 0,-6 3-1 0,6-3 0 0,-6 2-2 15,1 2-3-15,-1-4 1 0,-2-4-2 0,0 3 0 16,-4-3 0-16,-1 3-2 0,-4 3-2 0,4-9-3 16,-4 2-5-16,-2-1-15 0,3-1-5 0,-2-5-14 15,-2 4-12-15,7-5-11 0,-6 0-15 0,2 1-18 16,1-3-26-16,5 0-14 0,-1-2-23 0,12-1-201 15,-19-4-378-15,19 4 167 0</inkml:trace>
          <inkml:trace contextRef="#ctx0" brushRef="#br1" timeOffset="54587.04">25614 1268 154 0,'20'-1'200'16,"-20"1"-8"-16,16 4-14 0,-2-1-8 0,-8 2-19 15,7 3-9-15,-2 1-5 0,0 4-3 0,0-1-7 16,-2 4-6-16,1 5-3 0,-4 3-8 0,5-2-13 16,-8 4-3-16,0-3-10 0,-3 4 0 0,0-10-10 15,-3 8-4-15,-3-1-7 0,4 0-7 0,-4 0-3 16,-4 2-3-16,-2-2-5 0,1-4-4 0,-5 2-5 16,4-1 1-16,-1 0-9 0,-4-5 3 0,8-1-5 15,-4-1-12-15,2-1-15 0,-3-1-20 0,6-1-25 16,-1-3-22-16,-1 0-21 0,1 0-21 0,-2-1-23 15,5-4-13-15,6-3-50 0,-7 5-156 0,7-5-380 0,0 0 168 16</inkml:trace>
          <inkml:trace contextRef="#ctx0" brushRef="#br1" timeOffset="54870.43">26153 1568 244 0,'0'0'266'16,"0"0"-25"-16,13-7-15 0,-13 7-18 0,20-2-13 15,-11-1-9-15,7-1-10 0,0 2-9 0,1-2-12 16,-4 3-10-16,4-1-4 0,8 2-14 0,-6-4-8 16,1 2-14-16,2 2-6 0,1 0-10 0,-4 2-10 15,5-2-14-15,-5 4 1 0,1-8-6 16,5 2-7-16,-9 2-5 0,1 0-5 0,-4 0-3 0,-4 2-13 15,2 2-17-15,0-4-17 0,-11 0-24 0,17 2-20 16,-17-2-26-16,10 5-18 0,-4-1-13 0,-6-4-18 16,0 0-24-16,0 0-27 0,0 0-46 0,0 0-167 0,-22 20-421 15,14-19 186-15</inkml:trace>
          <inkml:trace contextRef="#ctx0" brushRef="#br1" timeOffset="55080.11">26233 1780 126 0,'30'-5'233'0,"-13"3"-15"0,2-3-18 0,6 3-22 16,-5-4-17-16,7 2-19 0,-5 1-11 0,-3-1-20 15,1 3-23-15,-1-5-24 0,1 2-28 0,-1 2-24 16,0 2-32-16,-5-5-26 0,2 3-26 0,4-3-30 15,-7 1-142-15,-4 1-263 0,3-3 116 0</inkml:trace>
          <inkml:trace contextRef="#ctx0" brushRef="#br1" timeOffset="55778.52">27109 1428 167 0,'0'0'227'0,"6"-10"-15"0,-6 10-16 0,7-11-16 0,-1 6-19 16,2-3-11-16,-2 3-10 0,6-1-11 16,-5-2-8-16,6 0-12 0,-1 3-8 0,-1-3-10 15,2 1-10-15,-1 2-8 0,2-1-9 0,-4 0 1 16,-1 2-5-16,1 0-6 0,-1 2-6 0,-9 2-5 16,14-10-7-16,-2 9-2 0,-12 1-4 0,10-4-4 0,-10 4-3 15,0 0-3-15,20 1-5 0,-20-1-2 0,10 6 1 16,-10-6-4-16,9 11-3 0,-6-4 1 0,-3-7-1 15,7 17-2-15,-1-6 2 0,-6-1 0 16,3 4-2-16,-3 0-1 0,0 4 2 0,0-1 0 0,0 0-1 16,-3 6 0-16,0-6 0 0,-3 8-1 0,-1-6 0 15,1 3 2-15,-4 0-1 0,-2 1 2 0,-3-2-1 16,-3-3 1-16,4 2-1 0,-5-2 0 0,0 0-3 16,2-2 2-16,4-4-1 0,-5 2 1 0,3-4-1 15,-3 3 4-15,2-4-6 0,2-2 0 0,-2 2 5 16,4-3-2-16,-4 1 1 0,8-5-2 0,-2 3-1 0,1 0 1 15,9-5-1-15,-20 3 4 0,20-3-1 0,-10 0 2 16,10 0 0-16,0 0-4 0,0 0 2 16,-18-8-3-16,18 8 3 0,-2-10-3 0,2 10 0 15,2-16-4-15,-2 16-1 0,9-16-4 0,4 3 3 0,-4 6-2 16,5-4-2-16,2 4 2 0,0-3-1 0,1 3 2 16,2 4-1-16,4-7 6 0,-4 5-4 15,6-1 3-15,-1 3-3 0,-1-1-1 0,-1 3 2 0,3 0-1 16,-4 1 1-16,-3 0 1 0,3 1 0 0,-2-1 1 15,-2 4 0-15,1-1 3 0,1-2-1 0,-5 3 0 16,-1-2-3-16,3-1 2 0,1 3-1 0,-8-2-2 16,1 0 2-16,-10-2-6 0,17 2-8 0,-9 2-13 15,-8-4-10-15,17 0-14 0,-11 2-12 0,-6-2-24 16,0 0-17-16,19-1-40 0,-19 1-34 0,17-5-184 16,-8-5-393-16,-2 7 174 0</inkml:trace>
          <inkml:trace contextRef="#ctx0" brushRef="#br1" timeOffset="56172.4">28230 1104 170 0,'0'0'204'0,"-13"13"-7"0,4-4-8 0,-3 3-10 0,-3 5-14 16,3-2-5-16,-1 1-16 0,-1 5-4 0,-4 2-8 16,4 1-5-16,-1 1-9 0,-2-1-10 0,4 2-11 15,-2-4-8-15,3 2-6 0,0 0-9 16,5-3-6-16,1 5-6 0,-3-2-4 0,6-6-4 0,1-3-7 16,1 3-4-16,1-2-2 0,1-3-3 0,4 1-4 15,-2 0-1-15,1-5 0 0,4 3-2 0,-1-5-5 16,6 3 2-16,1-4-5 0,2-1-1 0,1 1-2 15,2-5 0-15,0-1-4 0,1-1-1 0,-1-2 1 16,1 0-2-16,-2-2 0 0,-2-1-2 0,2-4-1 16,-9 0-2-16,6-1 2 0,-3 0-3 0,-5 0 1 15,-2 0-6-15,-2-2-7 0,0 2-5 0,-3 11-20 16,-8-14-15-16,1 3-19 0,-8 5-20 0,0 3-20 16,-2-1-24-16,-2 4-22 0,3 1-28 0,-4 3-48 15,-4-1-139-15,0 5-394 0,-2-2 175 0</inkml:trace>
        </inkml:traceGroup>
      </inkml:traceGroup>
      <inkml:traceGroup>
        <inkml:annotationXML>
          <emma:emma xmlns:emma="http://www.w3.org/2003/04/emma" version="1.0">
            <emma:interpretation id="{710ED000-7093-42A5-9CDD-7324BE35BB71}" emma:medium="tactile" emma:mode="ink">
              <msink:context xmlns:msink="http://schemas.microsoft.com/ink/2010/main" type="line" rotatedBoundingBox="14277,2496 19537,2735 19490,3759 14231,3520"/>
            </emma:interpretation>
          </emma:emma>
        </inkml:annotationXML>
        <inkml:traceGroup>
          <inkml:annotationXML>
            <emma:emma xmlns:emma="http://www.w3.org/2003/04/emma" version="1.0">
              <emma:interpretation id="{7D54FA2F-3A49-49E7-9BC4-3B1237D9ED1C}" emma:medium="tactile" emma:mode="ink">
                <msink:context xmlns:msink="http://schemas.microsoft.com/ink/2010/main" type="inkWord" rotatedBoundingBox="14270,2649 15893,2723 15863,3375 14241,3301"/>
              </emma:interpretation>
            </emma:emma>
          </inkml:annotationXML>
          <inkml:trace contextRef="#ctx0" brushRef="#br0" timeOffset="22998.29">12674 2075 75 0,'33'-11'169'0,"-33"11"-8"0,17-5-17 0,-8 5-4 15,11-3-10-15,-2 2-10 0,3-1-6 0,5 0-14 16,3 0-2-16,11-4-9 0,-1 3-4 0,4 3 2 15,-1-2-9-15,4 0-4 0,-1 2-1 0,1-1-9 16,2-1-3-16,-2 2-11 0,2 2-2 0,-7-4-7 16,9 5 2-16,-7-3-9 0,2 4-4 0,-1-4 0 15,-2 3-2-15,0-1-5 0,3 1 1 0,-4-2-7 16,1 1 6-16,1-2-10 0,2 2 0 0,3-4-2 16,-5 4 1-16,-3-4-4 0,4 0 1 0,0 2-6 0,-5-4-2 15,1 4-2-15,-11-3-4 0,-2 1-6 16,-1-3-3-16,4 5-5 0,-13-3 1 0,1 2 1 15,-6-2-2-15,-5 2 4 0,-7 1-3 0,15-3 1 0,-15 3-19 16,0 0-12-16,10-3-15 0,-10 3-10 0,0 0-10 16,0 0-3-16,0 0-21 0,0 0-19 0,-38-1-133 15,20 2-278-15,4 2 123 0</inkml:trace>
          <inkml:trace contextRef="#ctx0" brushRef="#br0" timeOffset="23517.9">13527 2311 133 0,'0'0'190'0,"19"-11"-12"0,-5 4-14 0,1 1-11 16,2 0-12-16,1-1-11 0,6 0-7 15,-4 1-12-15,-1 1-7 0,0-1-8 0,-4 3-17 0,-1 1-9 16,-2 0-11-16,-2 2 0 0,-10 0-13 0,18 0-2 16,-18 0-8-16,12 7-1 0,-12-7-4 0,7 9-6 15,-7 1-5-15,0-10 3 0,-10 28-3 0,5-12-2 16,-5-1-2-16,-2 4 0 0,-3 3 0 0,0 0 0 15,-3 2 0-15,-1-4-5 0,3 2 4 0,-4-5-1 16,2 4 5-16,-1-1 0 0,-2-1 7 0,3-5-5 16,0 1 2-16,0 0-1 0,5-3-1 0,-1-2 2 15,1-3-1-15,1-5-2 0,3 3-3 0,-1 1 2 16,2-1-2-16,8-5-1 0,-12 6 2 0,12-6 2 0,-9 4 5 16,9-4 1-16,0 0-4 0,0 0-2 0,0 0-7 15,0 0-9-15,0 0-3 0,0 0-5 16,0 0 1-16,0 0-2 0,17-26 2 0,-2 20-2 0,-2 0 1 15,2 5-1-15,1-5 5 0,1 4-7 0,2-3 1 16,5-1 3-16,1 5-1 0,1-5-1 0,1 8-4 16,-8-2-12-16,0 0-15 0,1 0-16 0,1 4-17 15,0-3-20-15,4-1-20 0,0 2-16 0,-5-2-28 16,4 4-169-16,-5-4-347 0,8 2 154 0</inkml:trace>
        </inkml:traceGroup>
        <inkml:traceGroup>
          <inkml:annotationXML>
            <emma:emma xmlns:emma="http://www.w3.org/2003/04/emma" version="1.0">
              <emma:interpretation id="{74E13D71-594F-45A4-B1B7-9AA23632F6F3}" emma:medium="tactile" emma:mode="ink">
                <msink:context xmlns:msink="http://schemas.microsoft.com/ink/2010/main" type="inkWord" rotatedBoundingBox="17464,2640 19537,2735 19490,3759 17418,3664"/>
              </emma:interpretation>
            </emma:emma>
          </inkml:annotationXML>
          <inkml:trace contextRef="#ctx0" brushRef="#br0" timeOffset="24290.2">15862 2201 74 0,'23'-3'158'0,"-7"3"1"0,2-3-16 0,4 2-7 16,7 0-11-16,-1-4-11 0,5 5 0 0,6-2-7 15,1-2-7-15,3 4-4 0,0-1-11 16,4 1-1-16,-1-4-3 0,2 2-8 0,2 2-9 0,5-1-8 16,2-2-1-16,-8 2-6 0,4 1-5 0,0 0-3 15,4 0-6-15,-3-2-3 0,-5 1 1 0,2 1-5 16,-2-3-4-16,0 3-6 0,-1 0-4 0,-1-2 3 16,0 1-3-16,-3-3-9 0,4 4-3 0,0-5-6 15,-3 3-5-15,1-5 1 0,-1 1-3 0,-4 1 0 16,4-5-2-16,1 3 0 0,-2 1-8 0,-1-1 7 15,0 2-4-15,-3-5 1 0,2 3 7 0,-5 1-5 16,-7-2 1-16,-1 5 8 0,-4-2-6 0,-9 2 7 16,4-1 0-16,-4 1-1 0,0-2 3 0,-8 4-6 15,-8 1 6-15,18-6-6 0,-18 6-15 0,6-3 2 0,-6 3-7 16,0 0-11-16,0 0-14 0,0 0-18 16,0 0-14-16,-45 3-22 0,30-3-144 0,-3 6-272 0,2-5 120 15</inkml:trace>
          <inkml:trace contextRef="#ctx0" brushRef="#br0" timeOffset="24800.39">16653 2442 46 0,'9'-5'208'0,"1"1"-12"0,-1-1-18 15,5-1-12-15,-1 1-10 0,5 3-14 0,0-4-10 16,-3 5-9-16,3-5-8 0,-4 5-3 0,1-2-6 15,2 0-6-15,-2 1-12 0,-3 2-6 0,-12 0-14 16,18 2-2-16,-10 0-11 0,-8-2-8 0,11 5-3 16,-5 1 0-16,-6-6-10 0,6 11 1 0,-5-2 1 15,-1-9-6-15,-1 25-1 0,-5-10 1 0,-2-2-6 16,-4 1 1-16,-1 6-6 0,-3-4 1 0,-4-1-2 16,-5 4-2-16,6-5-1 0,-2 4-1 0,6-7-1 15,-9 2 2-15,4 0-3 0,6-2-2 0,0-1-2 16,2-2 1-16,-1 2-5 0,4-7 3 0,0 2 0 15,1-1-5-15,8-4-1 0,-9 7 0 0,9-7 1 16,0 0 3-16,0 0 0 0,-1 12-1 0,1-12-4 16,0 0 5-16,21 4-3 0,-6-4 5 0,3 0-3 15,1 0-2-15,0 0 2 0,-2-3-5 0,8 3 2 0,1-3-7 16,-3 1-7-16,1 0-13 0,2 2-14 0,-5-1-12 16,-2-4-20-16,0 5-28 0,-4-1-24 0,5-3-20 15,-5-1-219-15,-2 0-391 0,3 1 173 16</inkml:trace>
          <inkml:trace contextRef="#ctx0" brushRef="#br0" timeOffset="25091.62">17434 2373 73 0,'3'-11'233'0,"-3"11"-18"0,0 0-11 16,0 0-12-16,0 0-9 0,0 0-14 0,-33 18-2 0,23-7-7 16,-3-1-7-16,-4 4-10 0,4-3-4 0,-2 2-8 15,0-4-10-15,1 4-11 0,-2 5-12 16,0-2-10-16,4-1-4 0,1-4-13 0,2 2-6 0,0 1-5 16,3 1-4-16,-1-6-8 0,2 4-1 0,1-4-8 15,4 0-1-15,0-9-6 0,3 22-6 0,0-13-21 16,7 2-18-16,-4-1-25 0,2-4-31 0,5 2-33 15,1-1-29-15,1-6-40 0,4-1-45 0,-1 4-186 16,3-5-435-16,-2-2 192 0</inkml:trace>
          <inkml:trace contextRef="#ctx0" brushRef="#br0" timeOffset="25280.68">17656 2515 47 0,'0'0'277'0,"-26"1"-21"0,26-1-14 0,-15 8-18 15,3 2-9-15,3 1-15 0,-5-1-15 0,-4 11-18 0,4-3-15 16,-1 2-18-16,-3-2-6 0,3 4-15 16,-2 0-7-16,3 2-14 0,-6 7-7 0,-2-1-12 15,2 1-6-15,-6 0-22 0,3-4-24 0,5-4-38 0,-6 8-32 16,7-7-34-16,0-2-57 0,4 1-43 0,-4-1-211 16,10-6-425-16,-1 0 189 0</inkml:trace>
        </inkml:traceGroup>
      </inkml:traceGroup>
    </inkml:traceGroup>
    <inkml:traceGroup>
      <inkml:annotationXML>
        <emma:emma xmlns:emma="http://www.w3.org/2003/04/emma" version="1.0">
          <emma:interpretation id="{77A5243A-08F6-4B95-8BBB-87A135BDEC72}" emma:medium="tactile" emma:mode="ink">
            <msink:context xmlns:msink="http://schemas.microsoft.com/ink/2010/main" type="paragraph" rotatedBoundingBox="4905,3949 12800,3810 12819,4928 4925,506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5D1156B-0717-44F9-B814-428913532C5C}" emma:medium="tactile" emma:mode="ink">
              <msink:context xmlns:msink="http://schemas.microsoft.com/ink/2010/main" type="line" rotatedBoundingBox="4905,3949 12800,3810 12819,4928 4925,5066"/>
            </emma:interpretation>
          </emma:emma>
        </inkml:annotationXML>
        <inkml:traceGroup>
          <inkml:annotationXML>
            <emma:emma xmlns:emma="http://www.w3.org/2003/04/emma" version="1.0">
              <emma:interpretation id="{E91E2E5B-5E5E-4106-AD70-666D95A14C91}" emma:medium="tactile" emma:mode="ink">
                <msink:context xmlns:msink="http://schemas.microsoft.com/ink/2010/main" type="inkWord" rotatedBoundingBox="4905,3949 8202,3891 8220,4933 4924,4991"/>
              </emma:interpretation>
            </emma:emma>
          </inkml:annotationXML>
          <inkml:trace contextRef="#ctx0" brushRef="#br0" timeOffset="32489.17">3615 3567 88 0,'0'0'173'0,"0"0"-8"0,0 0-14 0,0 0-6 15,0 0-18-15,0 0-5 0,0 0-8 0,0 0 0 16,0 0-9-16,0 0-2 0,0 0 2 0,0 0-1 15,0 0-1-15,0 0-4 0,0 0 4 0,0 0-2 16,0 0-3-16,0 0-10 0,0 0 2 0,0 0-5 16,0 0-5-16,0 0-7 0,0 0-5 0,0 0-6 0,0 0-6 15,0 0-11-15,0 0-4 0,0 0-3 0,0 0-7 16,0 0-3-16,0 0-4 0,0 0-4 0,0 0-2 16,0 0-2-16,0 0-7 0,0 0 5 0,0 0-1 15,0 32-5-15,0-32 1 0,3 23 1 0,2-11 0 16,-5 1-5-16,1 1 3 0,1 1-1 0,0 2 5 15,-4 0 5-15,4 2 7 0,-6 4-4 0,3-2 0 16,-1-2-2-16,-1 4 1 0,0 1 6 0,0 0-4 16,0-6 4-16,-1-1 0 0,1 4-2 0,-3-2 2 0,3-3 1 15,0 2-5-15,-2 0 3 0,5 3-2 0,-3-1-5 16,-1-4-1-16,1 3 2 0,1-2-4 16,-1-2-2-16,3-2 1 0,0 4-1 0,0-4-3 0,3-3-2 15,-3 6-7-15,-3-4 8 0,6-1-2 16,-3-11 0-16,3 19 0 0,0-12 3 0,-3-7-5 0,0 16 2 15,5-8 0-15,-5-8-5 0,0 12 4 0,0-12-2 16,0 0-1-16,1 17 9 0,-1-17-1 0,0 0 9 16,3 7-1-16,-3-7 1 0,0 0 4 0,0 0 5 15,0 0 3-15,0 0 4 0,5 9 3 0,-5-9 4 16,0 0-5-16,0 0 0 0,0 0-1 0,0 0 7 16,-23 0-10-16,23 0-8 0,0 0 1 0,-22-2-8 15,22 2 5-15,-22-5-8 0,8 2 1 0,1-3-2 0,-1 2-7 16,2 0 4-16,-1-3-9 0,3 0-19 15,-4 0-21-15,2-1-8 0,-1-1-22 0,1-1-21 16,-2-1-21-16,2 1-35 0,4-5-38 0,-4 5-32 0,4-9-29 16,1-3-271-16,-1 0-557 0,8-4 247 15</inkml:trace>
          <inkml:trace contextRef="#ctx0" brushRef="#br0" timeOffset="32804.95">3578 3283 180 0,'0'0'300'0,"0"0"-6"16,0 0-17-16,-2-13-16 0,2 13-19 0,0 0-12 15,0 0-25-15,0 0-12 0,0 0-13 0,2-13-20 16,-2 13-12-16,0 0-14 0,0 0-7 0,4-8-15 0,-4 8-9 16,0 0-17-16,0 0-7 0,11-6-12 0,-11 6-2 15,0 0-10-15,10-1-6 0,-10 1-12 0,0 0-20 16,15 0-15-16,-15 0-31 0,13 4-20 0,-5 0-19 16,-8-4-28-16,16 8-26 0,-4 2-20 0,-3-2-37 15,3-3-31-15,-1 2-242 0,-2-1-488 16,-2 2 216-16</inkml:trace>
          <inkml:trace contextRef="#ctx0" brushRef="#br0" timeOffset="33594.34">4013 3993 125 0,'0'0'167'0,"0"0"-9"0,0 0-12 0,0 12-10 15,0-12 4-15,0 0-7 0,0 0-1 0,0 0 1 16,0 0 2-16,0 0-2 0,-16 1 3 0,16-1-6 15,0 0-7-15,0 0-1 0,0 0-8 0,0 0-5 16,0 0-8-16,0 0-4 0,0 0-6 0,0 0-12 0,0 0-5 16,0 0-9-16,0 0-3 0,0 0-9 15,0 0 1-15,0 0-6 0,0 0 1 0,0 0 3 0,0 0 1 16,0 0 3-16,27 7-7 0,-15-7-3 0,-12 0-2 16,24 0-9-16,-10 0 2 0,4 0-7 0,-3 1 2 15,5-1-6-15,-5 0-4 0,-1 0-4 0,3 0-10 16,-1-1-19-16,-4 1-18 0,3 1-25 0,0 2-27 15,1-3-28-15,-8 1-32 0,-8-1-28 0,18 0-34 16,-18 0-257-16,15 0-497 0,-15 0 219 0</inkml:trace>
          <inkml:trace contextRef="#ctx0" brushRef="#br0" timeOffset="33177.96">3857 3752 87 0,'0'0'219'15,"0"0"-11"-15,0 0-16 0,0 0-13 0,0 0-12 0,0 0-14 16,0 0-10-16,0 0-11 0,0 0-4 0,0 0-7 16,0 0-4-16,0 0-4 0,0 0-3 0,10 4-5 15,-10-4-9-15,0 0 0 0,0 0-7 0,0 0 0 16,11 4-4-16,-11-4-3 0,13 0-2 0,-13 0-6 15,16 4-7-15,-16-4 1 0,15-2-8 0,-15 2-6 16,18 4-8-16,-7-4-4 0,-1 0-1 0,2 3-6 16,-12-3-6-16,22 2-1 0,-10-2 0 0,-3 1-4 15,3 0-4-15,-12-1-2 0,21 0-1 0,-8 4-5 16,-5-2-14-16,-8-2-11 0,19 1-17 0,-7-1-19 16,-12 0-28-16,17 3-24 0,-10-2-29 0,-7-1-42 15,15 6-36-15,-15-6-238 0,8 2-482 0,-8-2 213 16</inkml:trace>
          <inkml:trace contextRef="#ctx0" brushRef="#br0" timeOffset="35980.21">4707 3568 188 0,'0'0'186'0,"0"0"-17"0,0 0-11 16,0 0-10-16,0 0-17 0,0 0-11 0,0 0-10 15,0 0-8-15,0 0-1 0,0 0-9 0,0 0-9 0,13-32-7 16,-13 32-6-16,11-14 3 0,-8 7-11 0,-3 7 1 15,12-12-9-15,-5 5-5 0,-1 2-4 16,1 0-6-16,4-1-3 0,-5-1-1 0,-6 7-9 0,15-8 2 16,-5 3-4-16,-4 0-1 0,-6 5-3 15,11-7-3-15,-11 7-3 0,15-3 0 0,-15 3 1 0,11-7-1 16,-11 7-5-16,12-3-2 0,-12 3 1 0,0 0 2 16,12-1-3-16,-12 1-4 0,0 0 1 0,0 0 0 15,0 0 0-15,15 1-1 0,-15-1-1 0,0 0-4 16,9 7 3-16,-9-7 3 0,6 13-2 0,-6-13-1 15,0 6 6-15,0-6 0 0,5 15-7 0,-5-15 6 16,0 10-1-16,0-10-2 0,1 15 4 0,-1-15 1 16,0 14-3-16,0-4 1 0,0-10-2 0,0 18 2 15,0-11 0-15,0-7 6 0,-3 17-5 0,0-6 0 16,0-1 1-16,0 1 0 0,3 4 1 0,-7-6 0 16,4 5-1-16,-3 0-2 0,3-4 2 0,-2 7-5 0,-1-4 5 15,0-1-4-15,-1 2 1 0,1-1-1 16,0-5-1-16,0 5 1 0,3-5-3 0,-1-1 3 15,-2 0-2-15,-2 3 4 0,8-10-4 0,-12 14 0 0,6-7 2 16,6-7-1-16,-4 14 0 0,-2-7-2 0,6-7-1 16,-11 12 1-16,10-6 1 0,1-6 1 0,-8 7 2 15,8-7-5-15,0 0 0 0,-7 7 3 0,7-7-4 16,0 0 6-16,-9 8 2 0,9-8-1 0,0 0-7 16,-7 5 5-16,7-5 2 0,0 0 0 0,-9 5-1 15,9-5 1-15,0 0-1 0,-12 2-1 0,12-2 1 16,0 0 2-16,-11 4-1 0,11-4-2 0,0 0-2 15,-12 4-1-15,12-4-4 0,0 0 8 0,0 0-2 16,0 0-2-16,-16 0-3 0,16 0 6 0,0 0-1 16,0 0-1-16,0 0-1 0,0 0-2 0,0 0-1 15,0 0 4-15,0 0-5 0,0 0 4 0,0 0-4 16,0 0 3-16,0 0-3 0,0 0 1 0,0 0-2 0,0 0 4 16,0 0 2-16,0 0 2 0,0 0-4 0,0 0 0 15,0 0-1-15,0 0 0 0,39 1 3 16,-27 0 5-16,-12-1-2 0,20 0 3 0,-5 0 0 0,2-1 4 15,-4 1 3-15,-1-1-4 0,5-3 1 0,-4 4-1 16,-1 0 1-16,-12 0 0 0,24 0 1 0,-15 0-1 16,-9 0-1-16,16 0-2 0,-5 0 1 0,-11 0-1 15,0 0-1-15,19 0 0 0,-19 0-5 0,13 0 4 16,-13 0-2-16,15 4 3 0,-15-4-3 0,0 0 2 16,14 2-3-16,-14-2 0 0,7 4 0 0,-7-4 1 15,0 0-1-15,15 0 0 0,-15 0-1 0,11 1-1 16,-11-1-10-16,0 0-11 0,11 3-11 0,-11-3-14 15,11 3-17-15,-11-3-12 0,12 3-17 0,-12-3-25 0,0 0-26 16,13 0-13-16,-13 0-41 0,0 0-154 0,14-3-376 16,-14 3 167-16</inkml:trace>
          <inkml:trace contextRef="#ctx0" brushRef="#br0" timeOffset="36780.43">5417 3850 267 0,'0'0'270'0,"0"0"-18"0,0 0-16 15,0 0-16-15,0 0-23 0,0 0-13 16,0 0-17-16,0 0-15 0,0 0-13 0,0 0-9 15,0 0-18-15,0 0-4 0,0 0-14 0,0 0-9 0,0 0-9 16,0 0-6-16,0 0-7 0,0 0-5 0,0 0-8 16,0 0-3-16,0 0-6 0,0 0-1 0,0 0-5 15,0 0-2-15,0 0-3 0,0 0-2 0,0 0-5 16,0 0 2-16,0 0-5 0,0 0 4 0,0 0-6 16,7 6 7-16,-7-6 2 0,0 0 3 0,0 0 1 15,0 0 2-15,17-11 1 0,-17 11 6 0,5-8 3 16,-5 8-8-16,6-9 4 0,-6 9-1 0,8-7 2 15,-8 7 7-15,0 0-11 0,3-15 5 0,-3 15 6 16,0-11-15-16,0 11-4 0,0 0-3 0,0 0-3 0,0 0-8 16,-3-15-1-16,3 15-12 0,0 0-10 15,0 0-17-15,0 0-25 0,0 0-27 0,0 0-34 16,0 0-32-16,0 0-31 0,0 0-38 0,0 0-39 0,0 0-241 16,0 0-534-16,0 0 237 0</inkml:trace>
          <inkml:trace contextRef="#ctx0" brushRef="#br0" timeOffset="37239.45">5816 3849 91 0,'0'0'215'0,"0"0"-15"0,0 0-14 0,0 0-14 15,0 0-8-15,0 0-11 0,6 6-7 16,-6-6-6-16,0 0-5 0,0 0-11 0,0 0 0 0,0 0-8 16,0 0-4-16,0 0-10 0,0 0-1 0,0 0-6 15,0 0-5-15,0 0-3 0,0 0-1 16,0 0-8-16,0 0 3 0,0 0-6 0,0 0 0 0,0 0-4 15,0 0 0-15,0 0-2 0,0 0 1 0,0 0 1 16,0 0 4-16,0 0-10 0,0 0 6 0,0 0-5 16,0 0-3-16,0 0 12 0,0 0-17 0,0 0 1 15,0 0-3-15,0 0-5 0,-3-29-5 0,3 29 3 16,0 0-8-16,0 0 1 0,0 0-1 0,0 0 4 16,-3-18-3-16,3 18-2 0,0 0 8 0,0 0-14 15,-3-10-15-15,3 10-4 0,0 0 1 0,0 0 2 16,0 0-14-16,0 0-7 0,0 0-17 0,0 0-14 15,0 0-20-15,0 0-22 0,0 0-15 0,0 0-21 0,0 0-23 16,0 0-35-16,0 0-26 0,0 0-27 16,0 0-33-16,0 0-256 0,0 0-554 0,0 0 245 15</inkml:trace>
          <inkml:trace contextRef="#ctx0" brushRef="#br0" timeOffset="37660.46">6164 3888 111 0,'0'0'197'0,"0"0"-2"0,0 0-4 0,0 0-1 16,0 0-5-16,0 0-1 0,0 0 1 0,0 0 0 0,0 0-3 15,0 0 2-15,0 0-3 0,0 0-9 16,0 0-4-16,0 0-4 0,0 0-4 0,0 0-4 0,0 0-1 16,0 0 2-16,0 0-6 0,0 0-10 0,0 0-4 15,0 0-11-15,1-25 6 0,-1 25 1 16,0 0-18-16,0 0-11 0,0 0-8 0,-1-19-7 15,1 19-9-15,0 0-7 0,0 0-5 0,0 0-18 16,0 0 2-16,0 0-6 0,-2-16 0 0,2 16-5 0,0 0-14 16,0 0-1-16,0 0-19 0,0 0-27 0,0 0-25 15,0 0-24-15,-3-7-26 0,3 7-33 0,0 0-33 16,0 0-31-16,0 0-30 0,0 0-24 0,0 0-27 16,0 0-49-16,0 0-224 0,0 0-590 0,0 0 262 0</inkml:trace>
          <inkml:trace contextRef="#ctx0" brushRef="#br0" timeOffset="38081.47">6601 3901 269 0,'0'0'272'0,"0"0"-13"0,0 0-19 0,0 0-14 0,0 0-15 15,0 0-9-15,0 0-15 0,0 0-7 16,0 0-10-16,0 0-2 0,0 0-13 0,0 0-8 15,0 0 5-15,0 0-16 0,0 0-1 0,0 0-4 16,0 0 9-16,0 0 2 0,0 0 4 0,0 0-10 0,0 0-11 16,0 0-2-16,0 0 3 0,0 0-2 15,0 0-1-15,0 0-8 0,0 0-7 0,12-20-3 0,-12 20-9 16,0 0-8-16,4-13-13 0,-4 13-8 0,0 0-3 16,6-11-7-16,-6 11-9 0,0 0-10 0,0-11-20 15,0 11-36-15,0 0-23 0,0 0-73 0,0 0-43 16,0 0-57-16,0 0-48 0,0 0-41 0,0 0-59 15,0 0-278-15,0 0-691 0,0 0 306 0</inkml:trace>
        </inkml:traceGroup>
        <inkml:traceGroup>
          <inkml:annotationXML>
            <emma:emma xmlns:emma="http://www.w3.org/2003/04/emma" version="1.0">
              <emma:interpretation id="{E3C3B66F-DD30-4F15-B13A-6A286E6CAD84}" emma:medium="tactile" emma:mode="ink">
                <msink:context xmlns:msink="http://schemas.microsoft.com/ink/2010/main" type="inkWord" rotatedBoundingBox="8760,4169 9399,4158 9410,4794 8772,4806"/>
              </emma:interpretation>
            </emma:emma>
          </inkml:annotationXML>
          <inkml:trace contextRef="#ctx0" brushRef="#br0" timeOffset="41862.56">7670 3499 86 0,'0'0'173'0,"0"0"-9"0,6-7-14 16,-6 7-3-16,0 0-14 0,0 0-5 0,0 0-4 15,0 0-5-15,8-6-11 0,-8 6-2 0,0 0-7 16,0 0-6-16,0 0-6 0,0 0-2 0,0 0-10 16,0 0-6-16,0 0-5 0,0 0-5 0,0 0-5 15,0 0-5-15,0 0-8 0,0 0-4 0,0 0-7 16,0 0-2-16,0 0-5 0,0 0 1 0,0 0-3 15,0 0 0-15,0 0 2 0,0 0 3 0,0 0 2 0,0 28-1 16,0-28-3-16,-2 12 4 0,2-12-2 16,-6 13 0-16,6-13-2 0,-6 14 5 0,6-14-4 0,-4 12-3 15,1-5 4-15,3-7 5 0,-9 15-2 0,6-10 2 16,-3 2-3-16,-2 3 2 0,8-10-3 0,-10 13-1 16,1-8-3-16,-3 4-3 0,2-1-1 0,-1 0-2 15,-2-2-3-15,-2 0 3 0,-2-1-5 0,7 1 2 16,-6-3-1-16,7 1-2 0,-8 0-2 0,7-1 0 15,-2-3-3-15,-2 4 0 0,2-1-2 0,2 0-2 0,10-3-3 16,-19-1-2-16,19 1 1 0,-23 0 1 16,23 0-2-16,-16-5 3 0,10 1-5 0,6 4 5 15,-14-6-7-15,14 6 2 0,-13-7 0 0,13 7-1 0,-6-8-4 16,6 8 2-16,-3-11-1 0,3 11 5 16,0-12-4-16,0 12 0 0,0 0-4 0,3-19 3 0,3 9 1 15,-6 10 2-15,8-14 0 0,-5 7 1 0,-3 7 1 16,8-15 0-16,0 7-7 0,-2 1 5 0,0-1 3 15,-6 8-4-15,13-8 2 0,-7 0 2 0,2 3-2 16,-2-3 2-16,4 3-3 0,-1 0 3 0,-2 1 1 16,-1-2 2-16,3 1-2 0,-1 1 0 0,-8 4-4 15,22-7 5-15,-13 5-5 0,2-2 4 0,-11 4 2 16,22-6 0-16,-13 5-3 0,7-5 0 0,-8 3 0 16,5 3 2-16,-13 0-3 0,20-4 4 0,-11 3 0 15,-9 1 0-15,19-4-3 0,-9 4 1 0,-10 0 1 16,18-2 3-16,-18 2-4 0,17 0-3 0,-17 0 3 15,13 0 3-15,-13 0-2 0,0 0 1 0,17 0-1 16,-17 0-2-16,10 3 0 0,-1 1 1 0,-9-4 0 16,7 6 0-16,-7-6 1 0,9 8 0 0,-9-8-4 0,11 6 7 15,-11-6-2-15,6 11-2 0,0-5 1 0,-6-6 4 16,7 12-1-16,-4-6 2 0,-3-6 1 0,9 12 4 16,-9-6-1-16,0-6 0 0,8 11-1 0,-3-5-1 15,-5-6 2-15,6 14 5 0,-6-14-2 0,3 17 3 16,0-12-2-16,-1 5 4 0,4-2 0 0,-6-8-3 15,3 13 4-15,0-6-1 0,-3-7-1 0,0 17 6 16,1-8-8-16,-1-9 5 0,0 13-4 0,2-4 7 16,-2-9 0-16,0 20 0 0,0-20 1 0,-2 16-6 15,1-6 2-15,1-10-1 0,-3 17-3 0,0-7 1 16,3-10 4-16,0 20 0 0,-3-9 1 0,0 1-1 16,3 2 8-16,-2-4 2 0,-4 4-2 0,3-7 2 15,0 4 1-15,-2 3-1 0,-3-2 1 0,-4 3 3 16,2-1-7-16,-7 3 2 0,-5 1-2 0,-3-4-1 0,-2 3-8 15,-12-5 1-15,0 8-19 0,-3-5-21 16,-1-2-32-16,1 3-36 0,1-4-43 0,-6 2-47 0,3-8-48 16,-4 5-280-16,8-6-550 0,-11 4 244 0</inkml:trace>
        </inkml:traceGroup>
        <inkml:traceGroup>
          <inkml:annotationXML>
            <emma:emma xmlns:emma="http://www.w3.org/2003/04/emma" version="1.0">
              <emma:interpretation id="{55F3E25F-FAD7-43DE-AC91-2BFC4BF0B7D1}" emma:medium="tactile" emma:mode="ink">
                <msink:context xmlns:msink="http://schemas.microsoft.com/ink/2010/main" type="inkWord" rotatedBoundingBox="10223,4479 10580,4472 10589,4967 10231,4974"/>
              </emma:interpretation>
            </emma:emma>
          </inkml:annotationXML>
          <inkml:trace contextRef="#ctx0" brushRef="#br0" timeOffset="44148.17">8977 3771 36 0,'0'0'207'15,"0"0"-11"-15,0 0-18 0,0 0-7 16,0 0-5-16,13 9-4 0,-13-9-6 0,0 12-4 0,0-12 3 15,-3 16-13-15,2-1-8 0,-5-1-10 0,3 4-10 16,-3-3-10-16,-2 2-8 0,-2 5-11 0,-5 2-6 16,1 1-10-16,-2-1-5 0,-8 7-8 0,0-2-25 15,0 4-28-15,-4-2-34 0,-2 0-32 0,0-1-34 16,2-5-44-16,12-1-32 0,-14 1-190 0,10-8-392 16,7-3 173-16</inkml:trace>
        </inkml:traceGroup>
        <inkml:traceGroup>
          <inkml:annotationXML>
            <emma:emma xmlns:emma="http://www.w3.org/2003/04/emma" version="1.0">
              <emma:interpretation id="{F6DEE8A7-890F-4B2A-AD2B-E489584677CE}" emma:medium="tactile" emma:mode="ink">
                <msink:context xmlns:msink="http://schemas.microsoft.com/ink/2010/main" type="inkWord" rotatedBoundingBox="11673,4065 12804,4045 12814,4629 11683,4649"/>
              </emma:interpretation>
            </emma:emma>
          </inkml:annotationXML>
          <inkml:trace contextRef="#ctx0" brushRef="#br0" timeOffset="45864.51">10147 3533 132 0,'0'0'186'0,"0"0"-10"15,0 0-6-15,0 0-9 0,0 0-4 0,0 0-8 16,0 0-3-16,-28-8-4 0,28 8-11 0,0 0-11 16,0 0-3-16,0 0-7 0,0 0-11 0,0 0-9 15,0 0-7-15,0 0-14 0,0 0-8 0,0 0-5 16,0 0-5-16,0 0-5 0,13-17-6 0,-13 17-4 15,12-9-4-15,-6 4-1 0,3 2-6 0,2-2 2 16,-2 2-4-16,4-1-3 0,-4-2-3 0,3 3-3 16,-2-2-2-16,1 1 1 0,1 3-7 0,1-4 2 0,-1 5-5 15,2-7 8-15,-6 4-4 0,-8 3 0 0,17-4-4 16,-8 1 4-16,-9 3-3 0,13-1 2 16,-13 1-6-16,0 0-2 0,15 1 1 0,-15-1 1 0,11 4 0 15,-11-4-3-15,6 7 1 0,-6-7 0 0,6 16-6 16,-6-8 8-16,0-8-2 0,1 19 1 0,-1-8 1 15,0 1 1-15,0-12-2 0,-1 24-1 0,1-10-4 16,-3 1 6-16,3-2 1 0,-2 1 4 0,1 1-5 16,-1 1 0-16,-2-6 6 0,-2 8-5 0,0-3 1 15,-2 3 0-15,1-5-2 0,-1 4 5 0,-2-3-1 16,2 3-6-16,-1 1 5 0,-2-2 0 0,-1-3-3 16,-2 5 4-16,-1 2-2 0,3-9-3 0,-1 2 3 15,0-2 1-15,1-3-5 0,1 3 2 0,1 0 3 16,2-4-1-16,-1 0 0 0,0-2-3 0,3 1 0 0,6-6 1 15,-10 10 0-15,10-10-1 0,-11 8-1 16,11-8-2-16,-10 6 1 0,10-6 2 0,0 0-1 0,0 0 1 16,0 0-3-16,-13-3 0 0,13 3 0 0,0 0-9 15,0 0-1-15,-5-17 0 0,5 17-4 0,0 0 2 16,8-22-3-16,-4 13-2 0,-4 9 0 0,9-15 4 16,-3 9-1-16,1-2 1 0,1 1 1 0,-1-3 1 15,2 5 1-15,0-1 1 0,3 0 1 0,-12 6 0 16,17-10 1-16,-7 8 0 0,2-4 3 0,-12 6 1 15,19-1-1-15,-4 1 0 0,0-1 5 0,-1 2-1 16,2 0 2-16,-6 2 2 0,8 1 3 0,-3-4 1 16,6 3 4-16,-3 5-2 0,-5-2 4 0,7-2 4 15,-5-1-5-15,3 4 2 0,1-4 2 0,-4 4 4 16,3-6 0-16,-2 2 1 0,1-2 2 0,2 1 0 16,-4-2-5-16,-2 5 0 0,-1-4-1 0,3 4 2 0,-6-5-3 15,3 0-1-15,-12 0-2 0,14 6-3 0,-14-6-2 16,13 4 0-16,-13-4-5 0,0 0-9 15,13-3-12-15,-13 3-8 0,0 0-18 0,0 0-12 0,11 4-4 16,-11-4-19-16,0 0-13 0,0 0-24 0,0 0-24 16,6 7-33-16,-6-7-141 0,0 0-343 0,0 0 152 15</inkml:trace>
          <inkml:trace contextRef="#ctx0" brushRef="#br0" timeOffset="46371.95">11202 3344 4 0,'0'0'205'0,"0"0"-18"0,0 0-23 0,0 0-17 0,0 0-13 16,0 0-8-16,0 0-2 0,0 0 1 0,0 0-1 16,-15 27-6-16,7-16-2 0,1 2-3 0,-7 2-10 15,4-1-3-15,-2 7 0 0,-1-1-4 0,-1-1 1 16,4 1-8-16,-7 1-5 0,4-1-5 0,3 3-4 16,-4 1-8-16,2-4-2 0,0 4-4 0,-1-4-6 15,4 0-7-15,0-5 0 0,2 1-10 0,4 2 0 16,-3-5-7-16,1-2-2 0,2 2-1 0,-1 2-5 15,2-5-2-15,2-10 4 0,0 16-4 0,0-16-2 16,0 15-3-16,0-15 1 0,8 14-4 0,-5-10 1 0,-3-4-3 16,14 9 3-16,-6-5-2 0,2-4 1 0,2 4-4 15,3-7 0-15,-15 3-2 0,32-4 1 16,-18 1 0-16,4-1-1 0,-3 1-4 0,-1-5 3 0,2 3 0 16,-2-3-2-16,-4 1-1 0,5-4 2 0,-5 1-2 15,1 0 0-15,-4-3 3 0,-4 5 1 0,2 0-2 16,-1-7-1-16,-2 7 4 0,-2 8-8 0,-2-18 1 15,2 18 2-15,-9-14-2 0,9 14-5 0,-13-6-12 16,2 2-13-16,-2 3-22 0,-5 1-27 0,3 4-23 16,-4-1-31-16,-5 8-43 0,3-1-50 0,-7-2-199 15,7 3-459-15,-6-2 203 0</inkml:trace>
        </inkml:traceGroup>
      </inkml:traceGroup>
    </inkml:traceGroup>
    <inkml:traceGroup>
      <inkml:annotationXML>
        <emma:emma xmlns:emma="http://www.w3.org/2003/04/emma" version="1.0">
          <emma:interpretation id="{74DDDD6E-4ADA-4B39-BCDD-B481ECF4585C}" emma:medium="tactile" emma:mode="ink">
            <msink:context xmlns:msink="http://schemas.microsoft.com/ink/2010/main" type="paragraph" rotatedBoundingBox="1173,6561 10041,6150 10093,7267 1225,767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A07222C-3A27-4A07-954E-5D60ADE80192}" emma:medium="tactile" emma:mode="ink">
              <msink:context xmlns:msink="http://schemas.microsoft.com/ink/2010/main" type="line" rotatedBoundingBox="1173,6561 10041,6150 10093,7267 1225,7678"/>
            </emma:interpretation>
          </emma:emma>
        </inkml:annotationXML>
        <inkml:traceGroup>
          <inkml:annotationXML>
            <emma:emma xmlns:emma="http://www.w3.org/2003/04/emma" version="1.0">
              <emma:interpretation id="{64C5D46D-322E-4C59-9816-C8DA81CA7E70}" emma:medium="tactile" emma:mode="ink">
                <msink:context xmlns:msink="http://schemas.microsoft.com/ink/2010/main" type="inkWord" rotatedBoundingBox="1179,6697 3429,6593 3475,7574 1225,7678"/>
              </emma:interpretation>
            </emma:emma>
          </inkml:annotationXML>
          <inkml:trace contextRef="#ctx0" brushRef="#br0" timeOffset="65608.78">-315 6331 278 0,'0'0'307'0,"-9"-10"-18"16,9 10-9-16,-9-11-24 0,9 11-19 15,-9-7-22-15,9 7-19 0,0 0-21 0,0 0-15 16,-10-3-22-16,10 3-13 0,0 0-11 0,0 0-10 0,0 0-11 15,-9 13-8-15,5-2-7 0,-1 3-4 0,5 0 0 16,-1 1-6-16,-4 4-6 0,5-1-6 0,-1-1 0 16,1 1-1-16,1 0-4 0,-1 6-6 0,0-7-2 15,0 1-2-15,0 3-1 0,0-2-4 0,0-1-4 16,0-2-2-16,2-1-7 0,-2 0 0 0,3-3-5 16,-2 3 2-16,-1-7-2 0,0-8-7 0,2 19 1 15,-2-19 6-15,-2 13 2 0,2-13-4 0,-1 11-3 16,1-11-1-16,0 0-8 0,1 17-7 0,-1-17-13 15,0 0-17-15,0 0-22 0,0 0-26 0,-4 11-35 0,4-11-42 16,0 0-30-16,0 0-49 0,0 0-65 0,0 0-184 16,-5-40-526-16,5 27 233 0</inkml:trace>
          <inkml:trace contextRef="#ctx0" brushRef="#br0" timeOffset="65848.27">-173 6125 201 0,'1'-15'314'0,"1"6"-13"0,-2 9-19 15,4-21-13-15,-2 13-17 0,2-2-22 0,-2-4-15 16,1 6-16-16,3-1-14 0,-2 2-19 0,2 0-16 16,3-4-15-16,-1 5-21 0,-8 6-10 0,13-11-11 15,-4 9-6-15,-9 2-18 0,13-5-15 0,-4 3-25 16,-9 2-26-16,15 5-16 0,-4-2-28 0,-4 4-32 15,2-2-24-15,0 8-31 0,-1 1-33 0,-1-3-38 16,0 6-71-16,-5-6-142 0,4 2-446 0,-2-1 198 16</inkml:trace>
          <inkml:trace contextRef="#ctx0" brushRef="#br0" timeOffset="66090.08">46 6375 191 0,'0'0'262'0,"-3"11"-17"0,3-11-12 15,0 0-18-15,0 0-13 0,0 0-15 0,3 9-6 16,-3-9-11-16,0 0-6 0,0 0-4 0,8 9-7 16,-8-9 0-16,9 0-6 0,-9 0-4 0,17 6-7 15,-8-5-9-15,-9-1-9 0,20 2-6 0,-4-1-12 16,-1-1-10-16,2 0 12 0,0-1-31 0,1 1-8 16,-1 0-4-16,1 1-6 0,1 0-8 0,-4-1-21 15,3 0-17-15,-3 0-15 0,-2 3-33 0,-1-3-22 16,-12 0-25-16,21 3-28 0,-14 1-24 0,4 0-26 0,-11-4-30 15,10 3-24-15,-10-3-57 0,0 0-156 16,0 0-470-16,0 0 208 0</inkml:trace>
          <inkml:trace contextRef="#ctx0" brushRef="#br0" timeOffset="66294.43">61 6649 101 0,'0'0'224'0,"-4"10"-14"0,4-10-9 16,0 0-8-16,0 0-14 0,0 0-7 0,19 10-7 0,-19-10-15 16,18 0-7-16,-6 0-16 0,3-3-9 0,-2 3-15 15,-13 0-8-15,23-4-13 0,-7 2-8 0,-1 2-12 16,-3 0-23-16,-12 0-25 0,22-1-31 0,-10-2-31 16,0 2-29-16,-12 1-34 0,25-3-39 0,-16 0-192 15,-1 1-370-15,-8 2 164 0</inkml:trace>
          <inkml:trace contextRef="#ctx0" brushRef="#br0" timeOffset="66589.68">805 6282 215 0,'0'0'265'16,"0"0"-23"-16,0 0-27 0,0 0-18 0,0 0-10 0,0 0-2 16,0 0-11-16,-9 31-5 0,5-18-9 0,-2 2-7 15,6 0-12-15,-6 4-5 0,3-3-7 0,1 7 0 16,-6 0-17-16,6-5-9 0,-4 2-3 0,5-1-15 16,-5 3-12-16,4-4-5 0,2-3-4 0,-1 4-7 15,-2-4-7-15,6 4-8 0,-2-4-18 0,-1 0-22 16,2 0-27-16,-2-3-25 0,0-2-33 0,4-1-29 0,-2 0-35 15,-2-9-34-15,6 13-33 0,-6-13-231 0,13 8-480 16,-6-8 212-16</inkml:trace>
          <inkml:trace contextRef="#ctx0" brushRef="#br0" timeOffset="66932.09">1136 6418 124 0,'0'0'262'0,"0"0"-22"16,0 0-14-16,0 0-16 0,0 0-11 0,0 0-19 16,0 0-15-16,-12 39-15 0,12-28-16 0,0-11-11 15,3 19-12-15,-1-8-10 0,-1 0-4 0,4-3-12 16,-2 1-5-16,3 1-3 0,1-2-8 0,2 2-5 16,0-3-2-16,3-3-6 0,0 2 1 0,3-3-4 15,1-2-3-15,4-1-7 0,5 0-1 0,0-1-8 16,1-8 0-16,1 4-3 0,-3-4 3 0,1 1-7 15,-4-5-1-15,3 1-1 0,-5-4 4 0,-3 1-2 16,2-4 4-16,-9 7 1 0,2-11 0 0,-7 8-5 16,-1-2-2-16,-3 2-7 0,-3-4-2 0,-3 4 0 0,-4 0-3 15,-2 2 3-15,-3 2-5 0,-1 0-5 0,-10 2 3 16,-1 1-9-16,-2 5-10 0,0 3-20 16,-2 0-14-16,3 2-23 0,-1 7-16 0,-1-2-27 0,6 3-29 15,1 4-37-15,0-7-27 0,1 7-251 0,7-3-490 16,2-1 217-16</inkml:trace>
          <inkml:trace contextRef="#ctx0" brushRef="#br0" timeOffset="67170.45">1834 6568 70 0,'6'6'290'0,"2"0"-11"0,-2 4-18 0,0-4-13 0,-2 3-22 15,2 0-16-15,-4 1-15 0,-1 0-22 0,-2 8-13 16,-4-4-18-16,-4 4-14 0,-4 2-31 0,-11 9-51 16,-4-3-60-16,-7 3-59 0,4-5-72 0,-8-2-238 15,-1 5-414-15,-2-3 184 0</inkml:trace>
        </inkml:traceGroup>
        <inkml:traceGroup>
          <inkml:annotationXML>
            <emma:emma xmlns:emma="http://www.w3.org/2003/04/emma" version="1.0">
              <emma:interpretation id="{139A7B12-F9FF-4886-84DF-7DF1E3772EDB}" emma:medium="tactile" emma:mode="ink">
                <msink:context xmlns:msink="http://schemas.microsoft.com/ink/2010/main" type="inkWord" rotatedBoundingBox="4836,6391 7819,6253 7869,7321 4886,7460"/>
              </emma:interpretation>
            </emma:emma>
          </inkml:annotationXML>
          <inkml:trace contextRef="#ctx0" brushRef="#br0" timeOffset="70000.38">3631 6079 33 0,'0'0'214'0,"0"0"-6"0,0 0-19 15,3-13-8-15,-3 13-8 0,0 0-9 0,0 0-4 16,0 0-8-16,0 0-3 0,0 0-7 0,0 0-4 0,-3-15-10 16,3 15-7-16,0 0-4 0,0 0-8 0,0 0-7 15,0 0-9-15,0 0-8 0,0 0-12 0,0 0-6 16,0 0-9-16,0 0-6 0,0 0-7 0,0 0-4 16,0 0-6-16,0 0-4 0,0 0-1 0,0 0 1 15,0 0-3-15,-7 40-1 0,9-28-8 0,-2 2 7 16,-2 3-5-16,2-2 0 0,2 3-6 0,-2 0 6 15,2 6-7-15,-2 0 1 0,3 1 6 0,-3-1-3 16,3-3 2-16,-1 3 0 0,-1 1-4 0,1-1 2 16,1-5-7-16,-2 4 3 0,1-4-1 0,1 0-1 0,0-1 3 15,-3 0-4-15,0-1-1 0,0-3 2 16,1 3-6-16,-1-1 4 0,3-1-1 0,-3-3-3 16,2 5 2-16,-2-3-1 0,1-1 0 0,-1-3-1 0,0-10-2 15,-1 18-1-15,2-10-1 0,-1-8 3 16,-1 16-2-16,1-16 5 0,0 12-4 0,0-12 5 0,0 0 1 15,-5 17-1-15,5-17 0 0,-7 7-2 0,7-7 1 16,-11 11 2-16,1-9-2 0,10-2 3 0,-19 7-7 16,7-3-2-16,12-4 4 0,-20 2 2 0,4 3-6 15,1-5 4-15,-3 0 1 0,3 0-3 0,-1 0-6 16,-1-4 13-16,1 2 4 0,0-2 0 0,1 0 5 16,-3-2 9-16,4 1-4 0,1-5-5 0,-2 3 7 15,2 0-3-15,1-3 0 0,1-1-4 0,2 1 0 16,-1-1-2-16,2-2-9 0,5-2-3 0,-3 2 0 15,3 4-6-15,0-5-18 0,-1-2-11 0,7 0-14 16,-3 1-18-16,0 0-18 0,4 2-20 0,-1-2-27 0,0 0-17 16,3-1-26-16,0 2-32 0,2-3-36 0,-4 2-235 15,4-8-511-15,-4 8 226 0</inkml:trace>
          <inkml:trace contextRef="#ctx0" brushRef="#br0" timeOffset="70255.63">3639 5803 2 0,'-2'-22'306'0,"1"13"-12"0,1 9-17 15,-2-17-19-15,2 4-16 0,0 13-22 0,0-16-22 16,0 16-18-16,5-17-23 0,-2 10-10 0,-3 7-18 15,3-14-14-15,3 8-13 0,-6 6-13 0,12-9-18 16,-4 7-22-16,-8 2-25 0,18-2-24 0,-18 2-25 0,21 7-20 16,-4-1-28-16,-7 3-27 0,4 0-53 0,-1 0-53 15,-1 6-171-15,-1-2-407 0,5 7 180 16</inkml:trace>
          <inkml:trace contextRef="#ctx0" brushRef="#br0" timeOffset="70531.16">4082 6236 41 0,'0'0'243'16,"0"0"-15"-16,12 5-6 0,-12-5-14 0,0 0-12 16,21-4-3-16,-6 4-12 0,-2-8-9 0,0 6-9 15,1-2-6-15,1 3-13 0,0-3-4 0,0-2-13 16,1 6-8-16,0-6-11 0,1 5-5 0,-5-1-13 15,6 0-8-15,-6 0-10 0,-3 1-6 0,7-1-8 16,-6 2-7-16,7 2-6 0,-7-1-5 0,-10-1 3 16,20-1-9-16,-8 4-11 0,-12-3-14 0,13 8-19 0,-7-5-13 15,1 2-26-15,-7-5-23 0,12 10-20 16,-10-1-25-16,-2-9-23 0,1 12-41 0,2-6-55 16,-3-6-171-16,-9 15-440 0,0-8 195 0</inkml:trace>
          <inkml:trace contextRef="#ctx0" brushRef="#br0" timeOffset="70731.3">4149 6481 135 0,'0'0'264'0,"21"1"-11"0,-21-1-19 0,19-3-20 15,-19 3-21-15,26-5-20 0,-16 2-18 0,0 2-11 16,7-1-16-16,-8 1-11 0,6-3-19 0,1 2-21 15,-2 1-29-15,-1 1-34 0,-13 0-33 0,22 0-36 16,-14 0-43-16,4-3-40 0,-12 3-186 0,24-1-349 16,-12 0 156-16</inkml:trace>
          <inkml:trace contextRef="#ctx0" brushRef="#br0" timeOffset="71150.97">4886 6117 191 0,'0'0'270'0,"6"-13"-19"16,1 6-20-16,-4-4-23 0,3 2-21 0,2 1-15 16,1-2-17-16,-2-1-18 0,5 0-12 0,-2-1-13 15,-1 1-10-15,-1-3-9 0,4 2-10 0,-5-1-10 16,2 3-4-16,-3-1-10 0,2 4 1 0,-6-3-3 15,7-1-3-15,-4 1-7 0,-2 1-5 0,3 2-2 16,-6 7 1-16,6-15-4 0,-2 6 1 0,-4 9-5 16,3-13 5-16,-3 13-7 0,6-10-7 0,-6 10-1 15,0 0 2-15,6-8-9 0,-6 8-1 0,0 0-5 0,0 0 0 16,0 0-4-16,0 0 4 0,0 0-1 16,0 0 8-16,-1 32 6 0,1-14 4 0,-3-1 2 0,-2 8 2 15,2-4 3-15,-3 6-1 0,2-3-2 0,-2 5-2 16,3-1 1-16,-5-2-1 0,5 0 2 15,-3 1-7-15,-1-5-2 0,4 2-1 0,-3 1 1 0,3-8-4 16,3 4 1-16,-7 3-2 0,2-6-3 0,4-1 3 16,-2 1-14-16,0-4-18 0,0 3-18 0,3-4-20 15,-5-1-28-15,4 2-25 0,-2-4-28 0,3-10-32 16,-2 18-33-16,2-18-48 0,2 11-199 0,-2-11-482 16,6 6 214-16</inkml:trace>
          <inkml:trace contextRef="#ctx0" brushRef="#br0" timeOffset="72083.09">5473 6285 84 0,'0'0'203'16,"0"0"-10"-16,0 0-17 0,23-10-10 0,-23 10-9 15,16 0-13-15,-16 0-8 0,22-3-10 0,-10 3-10 16,5 0-6-16,5 3-8 0,-5-6-10 0,9 2-9 15,0 2-6-15,-1 2-8 0,2-3-9 0,-5 1-7 16,1 1-1-16,-2-1-9 0,-3-1-2 0,8 3-2 16,0-3-5-16,-7 0-3 0,8 0 1 0,-11 0-8 15,10 0 0-15,-7 0-5 0,3 0 1 16,-2 0-4-16,-1 0-1 0,1 0 1 0,-1 0-1 0,0-3-2 16,1 0 1-16,1 2-8 0,-3-2 1 0,-2 0 0 15,0-1 0-15,1 0 0 0,-1 1-1 0,-2-1-2 16,-2 1 3-16,-5 0-2 0,-7 3 1 0,16-8-4 15,-7 5 3-15,-9 3 0 0,8-11 0 0,-7 2 0 0,-1 9-3 16,0-12 0-16,0 12-1 0,0 0-3 0,-6-20 2 16,-3 11-3-16,-1 3 4 0,-3-1-1 15,1 0 2-15,-2 0-4 0,-2 3-1 0,1 0 4 0,1-2 2 16,-5 3-2-16,3 0 1 0,-1 2 0 0,4 1-2 16,-4 0 2-16,1 1-1 0,4-1-5 0,-1 4-7 15,-1-3-11-15,5 4-12 0,-1-3-10 0,10-2-17 16,-18 7-20-16,10-2-21 0,8-5-18 0,-10 10-19 15,10-10-48-15,-6 9-127 0,6-9-341 0,0 0 151 16</inkml:trace>
          <inkml:trace contextRef="#ctx0" brushRef="#br0" timeOffset="71576.5">5733 5830 137 0,'-2'-15'229'0,"2"15"-14"15,0 0-13-15,-3-12-13 0,3 12-15 0,0 0-16 16,0 0-6-16,5-12-12 0,-5 12-11 0,0 0-15 16,0 0-8-16,0 0-15 0,0 0 3 0,0 0 5 15,0 0-1-15,0 0 2 0,0 0 1 0,-5 42 0 16,5-26 4-16,-3 5-4 0,3 3-6 0,-3 0-4 15,0-1 0-15,3 3-10 0,-1-4-2 0,1 7-3 16,-3-3-6-16,0-1-8 0,3 3-4 0,-3-3-3 0,3-2-5 16,-3 2-6-16,3-4-1 0,-3 4-5 0,0-1 0 15,3-6-14-15,0-1 3 0,0 4-2 16,0-4 1-16,0 1-6 0,0-4 2 0,0 0-2 0,3 0-11 16,-6 0-8-16,6 0-17 0,-3-5-25 0,0-9-19 15,0 19-25-15,0-19-17 0,-3 15-27 16,3-15-31-16,0 16-23 0,0-16-28 0,0 0-54 0,0 11-190 15,0-11-493-15,0 0 219 0</inkml:trace>
        </inkml:traceGroup>
        <inkml:traceGroup>
          <inkml:annotationXML>
            <emma:emma xmlns:emma="http://www.w3.org/2003/04/emma" version="1.0">
              <emma:interpretation id="{822D4964-4E74-4834-B42B-017172AD3F4B}" emma:medium="tactile" emma:mode="ink">
                <msink:context xmlns:msink="http://schemas.microsoft.com/ink/2010/main" type="inkWord" rotatedBoundingBox="8678,6536 10056,6472 10087,7129 8708,7193"/>
              </emma:interpretation>
            </emma:emma>
          </inkml:annotationXML>
          <inkml:trace contextRef="#ctx0" brushRef="#br0" timeOffset="72590.23">7168 5845 260 0,'0'0'286'0,"3"-10"-19"0,-3 10-15 15,0 0-21-15,0 0-24 0,7-5-18 16,-7 5-17-16,0 0-19 0,0 0-16 0,0 0-19 0,0 0-12 15,0 0-5-15,0 0-1 0,0 0-3 0,-4 33 4 16,-2-20-7-16,3 3-5 0,3-1-4 16,-3 3-2-16,0 4 5 0,-2 2-9 0,2 0-3 0,3-2-2 15,-3 1-4-15,0 3-11 0,0-1-5 0,3-2-2 16,-3 2-5-16,3-1 0 0,-4-6-7 0,4-1-7 16,-3 2-1-16,3 0 1 0,-3-4-1 0,0 2-6 15,0-3-10-15,1 4-18 0,1-5-18 0,-1-2-21 16,-1 2-27-16,0-5-26 0,3-8-29 0,0 19-33 15,0-10-32-15,0-9-37 0,3 10-67 0,-3-10-172 0,0 0-500 16,0 0 221-16</inkml:trace>
          <inkml:trace contextRef="#ctx0" brushRef="#br0" timeOffset="72974.48">7518 6048 169 0,'0'0'236'0,"0"0"-22"0,0 0-23 16,0 0-16-16,0 0-12 0,0 0-14 0,0 0-12 15,19 24-6-15,-19-17-10 0,6 1-1 0,0 2-3 16,-1 1-5-16,1-1-10 0,0 4-7 0,4-3-7 16,1-1-4-16,-2 2-10 0,1-1-2 0,2-2-2 15,1-3-2-15,2 1-2 0,2-2-7 0,-1 1-3 16,1-3-3-16,2-1-8 0,2 0-2 0,-2-2-4 15,4-2-3-15,5 0-6 0,-9-1-3 0,8-1-3 0,-8-3 1 16,1 3-3-16,-1-5 0 0,-1-1-5 16,-1 0 2-16,0-7-7 0,-5 8 2 0,2-5-3 15,-4 3 2-15,-1-1-4 0,-3-4-1 0,2 2 1 0,-8 2 0 16,0 1-1-16,-5-3-4 0,2-3 1 0,-6 2-2 16,-1 1-1-16,-2 3 4 0,-2 1-5 0,-5-4 1 15,3 5-2-15,-1-2 0 0,-2 7-3 0,-1-3-5 16,1 6-15-16,3-2-15 0,-4 6-18 0,4-2-16 15,-1 7-26-15,4-2-22 0,-5 2-29 0,5-2-30 16,7 0-44-16,-8 2-180 0,8-1-438 0,6-7 194 16</inkml:trace>
          <inkml:trace contextRef="#ctx0" brushRef="#br0" timeOffset="73519.09">8480 6077 1 0,'0'0'234'0,"0"0"-23"0,0 0-7 0,0 0-10 0,0 0-10 16,0 0-7-16,0 31-17 0,-6-18-11 0,2 5-13 16,-8 3-15-16,1 4-12 0,-4 2-15 0,-7 2-36 15,-2 5-49-15,-3 0-62 0,2-2-63 0,-12 2-196 16,-1-1-338-16,-1-1 149 0</inkml:trace>
        </inkml:traceGroup>
      </inkml:traceGroup>
    </inkml:traceGroup>
    <inkml:traceGroup>
      <inkml:annotationXML>
        <emma:emma xmlns:emma="http://www.w3.org/2003/04/emma" version="1.0">
          <emma:interpretation id="{38B46731-03E4-4715-A220-66FED936EE43}" emma:medium="tactile" emma:mode="ink">
            <msink:context xmlns:msink="http://schemas.microsoft.com/ink/2010/main" type="paragraph" rotatedBoundingBox="4652,7843 23822,6327 23915,7504 4745,902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7902A42-BCBD-4CB5-8D38-56DE09D3D332}" emma:medium="tactile" emma:mode="ink">
              <msink:context xmlns:msink="http://schemas.microsoft.com/ink/2010/main" type="line" rotatedBoundingBox="4652,7843 23822,6327 23915,7504 4745,9021"/>
            </emma:interpretation>
          </emma:emma>
        </inkml:annotationXML>
        <inkml:traceGroup>
          <inkml:annotationXML>
            <emma:emma xmlns:emma="http://www.w3.org/2003/04/emma" version="1.0">
              <emma:interpretation id="{A2A83DD2-6D6F-45EE-879F-6C466BAEA37F}" emma:medium="tactile" emma:mode="ink">
                <msink:context xmlns:msink="http://schemas.microsoft.com/ink/2010/main" type="inkWord" rotatedBoundingBox="4652,7843 6848,7669 6940,8832 4744,9006"/>
              </emma:interpretation>
            </emma:emma>
          </inkml:annotationXML>
          <inkml:trace contextRef="#ctx0" brushRef="#br0" timeOffset="74850.06">3429 7486 13 0,'0'0'243'15,"0"0"-12"-15,3-13-16 0,-3 13-7 0,0 0-15 16,4-8-13-16,-4 8-13 0,0 0-10 0,8-7-8 16,-8 7-8-16,0 0-12 0,0 0-4 0,0 0-13 15,7-10-9-15,-7 10-8 0,0 0-10 0,0 0-8 16,0 0-10-16,0 0-5 0,0 0-3 0,0 0-7 16,0 0 1-16,0 0-4 0,0 0 4 0,12 18-9 0,-12-18 1 15,3 15-3-15,0-8 5 0,-3-7 0 16,1 19-10-16,1-6 5 0,-1 2 6 0,2-1-9 15,-1-1-2-15,-1 1-6 0,-1 2-1 0,3-1 3 16,0 2 2-16,2-3 3 0,-4 2-4 0,4 1 3 0,1-3-2 16,-3 0-4-16,1 0-2 0,-1 3 4 0,3-4-3 15,-1 3 3-15,-2-2-6 0,3-1 19 16,0 4-12-16,-5-3-11 0,3 1 4 0,1-2-2 0,-4 0-5 16,1-2 1-16,-2-2 2 0,1 2-3 0,-2 3 0 15,1-14 6-15,0 19-4 0,0-7 6 0,-3-3-9 16,-2 1 6-16,5-10 3 0,-5 18-2 0,-1-12-3 15,-2 2 11-15,2 0-13 0,-3-1 3 0,2-1 1 16,-4-3-2-16,-2 7-3 0,4-3 1 0,-5 0-9 0,3-3-1 16,-4 0 7-16,-2-1-3 0,1-3-2 15,5 5 1-15,-4-3-4 0,1-2 1 0,-4-2-1 0,0 1 6 16,4-3-12-16,-1-1 7 0,1 0-8 16,-4 1 7-16,4 0-1 0,-4-4-6 0,3-2-15 0,3 2 4 15,-1-3-10-15,0-1-11 0,2-1-12 0,-1-4-13 16,5 0-10-16,-5-2-21 0,6 2-21 0,1-7-24 15,1 0-23-15,4-1-33 0,1-3-32 0,1 1-32 16,4-1-63-16,-5-8-193 0,4 7-546 0,1-6 242 16</inkml:trace>
          <inkml:trace contextRef="#ctx0" brushRef="#br0" timeOffset="75076.45">3378 7186 106 0,'0'0'291'0,"4"-18"-10"0,-2 12-19 15,-2 6-17-15,6-14-26 0,-6 14-22 0,6-12-19 16,-6 12-15-16,3-10-22 0,-3 10-12 0,7-9-17 0,-7 9-12 16,0 0-18-16,18-4-25 0,-18 4-27 0,9 0-27 15,-9 0-18-15,14 7-33 0,-3 3-17 16,-3-4-34-16,5 2-29 0,1 6-65 0,-4-4-149 15,5 5-370-15,-3-5 164 0</inkml:trace>
          <inkml:trace contextRef="#ctx0" brushRef="#br0" timeOffset="75358.42">3827 7598 41 0,'-5'9'260'0,"5"-9"-11"0,0 0-18 0,0 0-5 16,0 0-14-16,8 11-13 0,-8-11-5 0,13 5-10 0,-13-5-10 15,17 1-12-15,-8 0-2 0,-9-1-14 16,26 4-9-16,-11-4-7 0,-1 0-9 0,-1-4-12 16,4 8-10-16,-2-4-8 0,-2 0-9 0,-1 0-9 0,1 0-8 15,-1 2-3-15,-12-2-9 0,24 2-8 16,-13-2-3-16,-3 2-4 0,-8-2-11 0,20 1-21 0,-20-1-18 15,13 4-22-15,-13-4-26 0,12 6-30 0,-12-6-25 16,12 4-20-16,-12-4-39 0,9 4-34 0,-9-4-257 16,0 0-504-16,0 0 223 0</inkml:trace>
          <inkml:trace contextRef="#ctx0" brushRef="#br0" timeOffset="75572.48">3869 7863 118 0,'0'0'293'0,"0"0"-12"0,0 0-13 15,26 0-16-15,-11-4-23 0,-1 2-8 0,4-3-25 16,0-1-19-16,-1 2-13 0,3 3-18 0,-1-2-16 16,-1-1-11-16,0 2-17 0,-2-3-22 0,4 3-31 0,-5-2-28 15,1 4-37-15,-1 0-35 0,0-4-31 0,-2 4-44 16,4-1-34-16,-17 1-61 0,16-1-144 15,-2 0-396-15,-14 1 175 0</inkml:trace>
          <inkml:trace contextRef="#ctx0" brushRef="#br0" timeOffset="75995.48">4559 7761 163 0,'11'-8'253'0,"-7"3"-21"0,-4 5-12 0,13-11-17 16,-8 4-16-16,4 0-14 0,-3 1-16 0,1-2-8 0,2 1-11 15,-1 1-10-15,1-4-14 0,-3-1-7 16,0 3-9-16,1-4-9 0,-1 0-11 0,1 2-4 16,-1-4-9-16,-1 3-2 0,2-3-9 0,1 1-5 0,-4-1-5 15,1-3-2-15,2 2-9 0,-1-1 1 16,-3 2-6-16,-1 3-2 0,4 2-3 15,-6-3-3-15,0 12-4 0,3-16 4 0,0 7-5 0,-3 9 3 16,3-11 3-16,-3 11-1 0,3-10-1 0,-3 10-1 0,0 0-2 16,1-11-5-16,-1 11-4 0,0 0 3 0,0 0-5 15,0 0 5-15,0 0 4 0,0 0 10 16,0 0 1-16,0 0 4 0,6 39 6 0,-6-26 5 0,0 4 5 16,0-1 4-16,0 2-1 0,0-2-1 0,0 1 1 15,0 1-3-15,0 5-3 0,0-8 4 0,0 2-7 0,0 1-6 16,0-1 10-16,-4 0-15 0,4-3-4 15,4 2-8-15,-4 0-5 0,0-6-18 0,3 1-30 16,-6 0-22-16,3-11-35 0,0 22-34 0,0-14-42 16,0-8-36-16,-6 14-47 0,5-5-252 0,1-9-547 15,0 0 243-15</inkml:trace>
          <inkml:trace contextRef="#ctx0" brushRef="#br0" timeOffset="76375.5">5317 7768 196 0,'4'7'341'0,"-4"-7"-23"0,0 0-24 0,0 0-25 15,0 0-13-15,-1 15-15 0,1-15-14 0,-3 20-21 16,-3-9-16-16,-2 0-16 0,-1 6-20 0,-3 1-11 15,-2 4-19-15,-6 0-10 0,1 0-22 0,-7 3-30 16,-2 5-29-16,1 0-32 0,-4-4-35 0,4-2-35 16,2-6-46-16,2 0-38 0,4 0-34 0,4-5-62 15,0-3-189-15,2-1-475 0,-2-2 210 0</inkml:trace>
        </inkml:traceGroup>
        <inkml:traceGroup>
          <inkml:annotationXML>
            <emma:emma xmlns:emma="http://www.w3.org/2003/04/emma" version="1.0">
              <emma:interpretation id="{AFE65D2D-626F-42E4-A14F-7EF4E8C93AD8}" emma:medium="tactile" emma:mode="ink">
                <msink:context xmlns:msink="http://schemas.microsoft.com/ink/2010/main" type="inkWord" rotatedBoundingBox="7549,7982 12649,7578 12711,8368 7612,8772"/>
              </emma:interpretation>
            </emma:emma>
          </inkml:annotationXML>
          <inkml:trace contextRef="#ctx0" brushRef="#br0" timeOffset="78881.69">9106 7039 112 0,'0'0'270'0,"0"0"-16"0,0 0-15 0,0 0-15 16,0 0-14-16,0 0-19 0,3-8-14 0,-3 8-18 15,0 0-10-15,0 0-17 0,0 0-3 0,-29 4-14 16,29-4-10-16,-23 5-11 0,10 2-8 0,-2 1-7 16,-3-1-5-16,0-1-8 0,2 4-6 0,-1 0-7 15,4 1-7-15,-2-1-3 0,1 0-5 0,1 1-1 16,1 0-6-16,2-1-4 0,-1 1-1 0,8-1-3 15,-1-3 1-15,2 4-6 0,-2-3-7 0,4-8 1 16,0 18-5-16,0-18-3 0,7 13-1 0,-4-4-6 16,6-5-3-16,-1 3-2 0,2-1 0 0,-1 2 0 15,4-2 4-15,-4-4-2 0,3 3-2 0,-1-1 0 16,-2 1 3-16,-9-5-2 0,18 6 2 0,-12-4-2 16,-6-2 2-16,9 5 5 0,-9-5 3 0,7 11 14 0,-7-11 6 15,0 9 6-15,0-9 3 0,0 0 0 16,-12 18 4-16,8-10-2 0,-2 1-3 0,-2-3 1 0,-2 6-12 15,-2 1 2-15,3 2 0 0,-2-6-3 0,2 3-2 16,-1 0-1-16,3 0 2 0,-2 1-6 16,1-2-1-16,4 4-3 0,2-5 0 0,1 0-8 0,1-10 3 15,0 18-6-15,1-7 3 0,4 2-3 0,-4-2-1 16,4 2 1-16,-1 0-1 0,2 3-1 0,0-7 3 16,0 2 1-16,1 4 1 0,-1-2-3 0,0-2 6 15,-3-1 8-15,2 1 6 0,-2 0 6 0,0-1 5 16,-3 0 5-16,3 3 4 0,-3-13-6 0,3 16 3 0,-3-6-1 15,0 3-4-15,0-13 3 0,-3 14-7 16,3-14 0-16,-3 15-9 0,3-15-10 0,-5 14-24 16,2-8-28-16,3-6-37 0,-9 13-41 0,6-4-47 0,3-9-43 15,-4 9-45-15,4-9-263 0,0 0-564 0,0 0 251 16</inkml:trace>
          <inkml:trace contextRef="#ctx0" brushRef="#br0" timeOffset="79266.5">9335 7400 228 0,'-15'-5'364'0,"15"5"-21"0,0 0-24 0,0 0-24 0,0 0-20 16,0 0-15-16,0 0-16 0,38-6-21 0,-21 5-9 15,2-2-19-15,8 2-17 0,-3-1-13 0,4 1-16 16,-1-2-14-16,0 2-12 0,0 2-14 0,1-2-14 15,-1-1-6-15,-2 2-13 0,2 0-20 0,1 0-30 16,-2-4-26-16,-7 3-36 0,-1 1-26 0,-3 1-32 16,4-2-32-16,-4 1-32 0,-3 0-32 0,0-3-41 0,3 0-71 15,-7-1-192-15,4 2-535 0,-12 2 236 0</inkml:trace>
          <inkml:trace contextRef="#ctx0" brushRef="#br0" timeOffset="79661.45">10082 7289 87 0,'0'0'228'0,"0"0"-20"16,0 0-16-16,0 0-12 0,0 0-11 0,15 7-12 16,-15-7-13-16,7 5-12 0,-7-5-8 0,14 3-3 15,-14-3-4-15,10 7-6 0,-4-3-3 0,-6-4-11 16,18 8-7-16,-11-4-6 0,4-2-4 0,-2 2-3 15,0-1-6-15,1 1-7 0,3-4 0 0,2 0-5 16,-1 3-8-16,2-3-3 0,-5 0-2 0,5-3-9 0,-1 2 1 16,3-3-7-16,-2 2 0 0,2-2-2 0,-4 2-4 15,1-5-3-15,-1 2 3 0,1-6-5 16,-6 8-4-16,5-4 4 0,-5-3 4 0,0 2-2 16,-2 2 9-16,1-2 2 0,-4 0-4 0,0 1-6 0,-4 7 7 15,3-19-6-15,-3 19-2 0,-6-19-4 16,-1 13-3-16,-2-7-4 0,-1 2 7 0,-4 4 1 0,-10-4 2 15,8 5-3-15,-6 1 1 0,5-2-4 0,-10 5-1 16,8-3-2-16,0 4-6 0,-1 1 5 0,1 0-4 16,2 6 3-16,1-6-2 0,0 6-8 0,-2-3-6 15,6 2-14-15,1 5-16 0,1-7-22 0,2 5-17 16,1 1-19-16,1-1-25 0,6-8-20 0,-6 17-34 16,6-17-40-16,1 13-242 0,-1-13-494 0,8 9 219 15</inkml:trace>
          <inkml:trace contextRef="#ctx0" brushRef="#br0" timeOffset="80065.56">10437 7263 213 0,'0'0'234'0,"0"0"-25"15,0 0-18-15,0 0-20 0,0 0-13 0,6 7-15 16,-6-7-11-16,7 6-9 0,-7-6-7 0,6 10-6 15,-6-10-10-15,8 11-6 0,-3-7-5 0,-5-4-6 16,12 10-6-16,-4-3-5 0,-1-2-5 0,-1 0-5 16,8 2-3-16,-1-2-3 0,-4 1-2 0,5-2-8 15,2-1-1-15,-6 1-6 0,8-4-3 0,0 1-8 16,-1 1-3-16,0-2 1 0,0-1-4 0,2 0-1 16,-2 0 0-16,4-3-6 0,-5 1 2 0,2-4 2 15,-3 0-2-15,1 0 5 0,-2 1 5 0,-1-2-6 16,-4-5 5-16,1 5 2 0,-2-1-1 15,-2-3-5-15,-3-2 2 0,0 4-3 0,-3-5 1 0,1 4-5 0,-7-3 1 16,0 1-1-16,-1 0-1 0,1 4-5 0,-6-4 0 16,2 2-1-16,-7 4-3 0,5 0 1 0,-3 1 0 15,2 0-2-15,-1 5 1 0,1-2-5 0,-2 3-1 16,-1 3 2-16,16-3-2 0,-24 1-5 0,12 3-15 16,1 2-13-16,4-3-15 0,-6 4-16 0,5-1-29 15,1 3-14-15,1-2-17 0,-2-1-28 0,2 5-34 16,6-11-241-16,-7 13-460 0,2-6 203 0</inkml:trace>
          <inkml:trace contextRef="#ctx0" brushRef="#br0" timeOffset="80309.36">11081 7333 62 0,'0'0'267'16,"7"14"-15"-16,-2-4-15 0,-4-1-13 0,1 6-17 0,1-4-20 15,-3 5-20-15,-3-3-15 0,-3 10-11 0,-2-6-22 16,-2 5-40-16,-8-4-57 0,-3 2-68 0,2 1-71 16,-14 4-209-16,2-5-353 0,1 1 157 0</inkml:trace>
          <inkml:trace contextRef="#ctx0" brushRef="#br0" timeOffset="77792.42">5974 7472 222 0,'0'0'263'0,"0"0"-21"0,0 0-13 0,0 0-11 15,23 9-15-15,-16-4-7 0,-1 3-10 0,0 1-12 16,2 0-10-16,1 4-4 0,-2 0-10 0,-1 0-9 16,0 3-12-16,1-1-10 0,-1 1-9 0,-6 1-5 15,3-3-12-15,0 3-10 0,-3-3 0 0,0 1-14 16,0-1 0-16,0 1-14 0,-1-2 0 0,-4-2-5 15,5 3-6-15,-6-5-9 0,3 1 6 0,3-10-7 16,-7 14-9-16,4-6-8 0,3-8-10 0,-9 10-2 0,9-10-9 16,-10 7-3-16,10-7-11 0,0 0-7 15,0 0-12-15,0 0-6 0,0 0-10 0,-14-21-5 16,14 21-5-16,11-25-10 0,-8 9-6 0,7 0-2 0,-1-9 3 16,7 3 3-16,-5 0 4 0,5 0 13 0,2-1 1 15,-1 2 8-15,-1 1 9 0,0 2 9 0,1 0 13 16,-8 4 16-16,1 2 8 0,4 1 18 15,-2 3 12-15,-2 0 5 0,-1 0 8 0,-2 1 1 0,2 1-2 16,-9 6-1-16,14-9-9 0,-5 8-2 0,-9 1-1 16,0 0 1-16,19 7 6 0,-11-3-3 0,-8-4-3 15,11 14 1-15,-6-3 2 0,1 0 9 0,0 5-11 16,-2-5-1-16,-1 6-3 0,3-3-4 0,-6 1 0 16,6 0-3-16,-6 1-1 0,2-3-5 0,1 1-4 15,-3-1 2-15,3 2 3 0,-3-6-5 0,0-9-4 16,3 16-2-16,-3-16-8 0,3 17-3 0,0-13-5 15,-3-4-9-15,3 10 0 0,-3-10-2 0,10 4-7 16,-10-4-5-16,14 0-8 0,-14 0 1 0,16-6-5 16,-4 3-3-16,-2-6-3 0,2-1 0 0,2-2-5 0,-1-4 3 15,6-1-2-15,-5-1-2 0,5-4 8 0,-2 2 4 16,1 1 7-16,-5-4 4 0,3 5-1 0,-2-1 18 16,-5 6 9-16,1-2 13 0,-1 3 9 0,-4 2 15 15,1 3 8-15,0 0 11 0,-6 7-4 0,7-10-3 16,-7 10-2-16,9-7-8 0,-9 7-3 0,0 0-1 15,0 0-3-15,0 0-4 0,0 0 3 0,0 0 4 16,3 28-6-16,-6-15 3 0,3-1-2 0,0 4-4 16,-3 0 1-16,3 0-4 0,0 1 0 0,3 1-2 15,-3-5 1-15,0 1-3 0,6 3 0 0,-6-2 5 0,4-1-7 16,-1-1-2-16,3-2 3 0,0 0-3 16,-1-4-4-16,4 2-12 0,-3-3 0 0,1 3-7 0,2-7-6 15,2 3-10-15,-2-1-5 0,4-3-9 0,0 1-9 16,1-4 1-16,4 2-6 0,-2-5-3 0,-3 0-10 15,4-3-4-15,2 1-2 0,-10 0 4 0,11-6 2 16,-7 1 1-16,0 0 9 0,1-2 5 0,-2 1 6 16,-2 0 8-16,4-2 10 0,1 6 15 0,-5-2 13 15,-1 4 15-15,-2 0 10 0,-4 0 7 0,-3 7 5 16,12-10 1-16,-12 10-7 0,8-7 3 0,-8 7-7 16,0 0-3-16,6-4-2 0,-6 4 3 0,0 0-2 15,0 0 3-15,0 0 0 0,13 22 3 0,-10-15 0 16,0 2 3-16,5-1 5 0,-2 2-1 0,4 0-1 15,-1 1 2-15,4-2-10 0,-4 0 5 0,8-1 1 16,-4-1-3-16,7 4-7 0,-4-4-1 0,3-2-2 16,1 1-2-16,-1-6-1 0,1 2 1 0,5-4-2 0,2 2-4 15,-8 0 3-15,1-3-4 0,5 0-3 16,-6-1 1-16,1-4-8 0,-4-1-2 0,3-2-8 0,-5 0-6 16,-2-2-3-16,-5-4-7 0,2 3-3 0,-4-2 2 15,-2 1-5-15,-6 0 3 0,1-1 3 0,-7 1-1 16,3 4 5-16,-7 0 1 0,-4 4 2 0,1-3 1 15,-6 2 5-15,2 2 3 0,-10 1 8 0,5 3 8 16,3-1 4-16,5 6-3 0,-2-2 4 0,0 1-2 16,2 4 3-16,-2 2-1 0,5 2 1 0,-1-1-3 15,2 3 3-15,3 0-2 0,1 3 0 0,1 0 2 16,2 0 0-16,3 0-5 0,3-2 1 0,0 5 0 16,3-5-2-16,0 0 1 0,5 2 1 0,-2-8 3 15,0 2-5-15,1 0 2 0,2-3-4 0,4 1-4 16,2-3 7-16,2 3-1 0,-4-5-8 0,1-2-3 0,5 0-9 15,0-2-2-15,-2-2-6 0,2-1-5 16,3-4 0-16,1-2-1 0,1-2-10 0,-5-1-9 0,3-1-8 16,1-3-7-16,-4-1-3 0,1 5 2 0,-4-4 6 15,0-1 4-15,4 1 7 0,-11 5 1 16,4-2 12-16,-2 3 14 0,-2 2 9 0,-2 3 15 0,-1-3 15 16,0 4 9-16,-6 6 7 0,9-9 1 0,-9 9-4 15,4-6-5-15,-4 6-3 0,0 0 2 0,0 0 1 16,0 0 10-16,0 0 1 0,0 0 1 0,20 18 4 15,-17-11-4-15,-3-7 0 0,9 20 2 0,-5-5-1 16,2 0 2-16,3-2-7 0,-1 3-1 0,2-1-7 16,-1-2 3-16,4 0-5 0,1-1 2 0,-2 2-7 15,1 0-2-15,4-4 0 0,-3 1-17 0,3-4-19 16,-4-1-25-16,1 2-25 0,1-3-25 0,-2 3-37 16,3-5-34-16,-5-3-23 0,4-2-48 0,-15 2-204 0,18-5-474 15,-6-4 210-15</inkml:trace>
          <inkml:trace contextRef="#ctx0" brushRef="#br0" timeOffset="78239.61">8510 7249 248 0,'-17'-2'281'0,"17"2"-16"0,-22 7-12 0,12 1-21 16,-5 1-14-16,-2 1-20 0,-2 6-18 0,-5 3-17 15,5 1-12-15,-1 4-15 0,-5 5-11 0,3 2-12 16,4-10-13-16,-2 1-10 0,1 3-11 0,4-1-18 15,-1-4-20-15,2-1-21 0,-2-1-26 0,2 0-28 16,2-5-27-16,5-1-27 0,-2-1-25 0,3-3-36 16,6-8-35-16,-6 9-203 0,6-9-418 0,0 0 184 15</inkml:trace>
          <inkml:trace contextRef="#ctx0" brushRef="#br0" timeOffset="78039.48">8121 7325 163 0,'0'0'293'16,"8"-10"-25"-16,-8 10-27 0,0 0-24 0,0 0-15 16,14 0-11-16,-14 0-11 0,0 0-18 0,19 12 0 15,-8-6-19-15,-2 4-4 0,1 0-2 0,5 3-7 16,-5-1-8-16,1 2-9 0,4 0-10 0,3 0-3 15,-9-1-12-15,4 1-3 0,-1 1-6 0,-2-2-8 16,5-2-8-16,-7 3-5 0,5-4-4 0,1 0-5 16,-5 2-2-16,3-1-13 0,-5-3-3 0,-1 0-9 15,1 0-16-15,2-5-18 0,-4 4-21 0,4-2-23 0,-9-5-21 16,9 10-22-16,-9-10-22 0,10 2-30 0,-10-2-43 16,0 0-49-16,0 0-219 0,0 0-499 0,11-18 221 15</inkml:trace>
        </inkml:traceGroup>
        <inkml:traceGroup>
          <inkml:annotationXML>
            <emma:emma xmlns:emma="http://www.w3.org/2003/04/emma" version="1.0">
              <emma:interpretation id="{028BE178-BC33-4006-909A-AC1A43679151}" emma:medium="tactile" emma:mode="ink">
                <msink:context xmlns:msink="http://schemas.microsoft.com/ink/2010/main" type="inkWord" rotatedBoundingBox="13007,7498 16681,7208 16735,7890 13061,8181">
                  <msink:destinationLink direction="with" ref="{38C0FBCE-CAF0-4843-B1E0-D3E66BC33FB8}"/>
                  <msink:destinationLink direction="with" ref="{CAD2D7B0-5881-4C08-8360-128C99FD857A}"/>
                </msink:context>
              </emma:interpretation>
            </emma:emma>
          </inkml:annotationXML>
          <inkml:trace contextRef="#ctx0" brushRef="#br0" timeOffset="83424.45">11431 6871 74 0,'-4'-8'270'0,"4"8"-14"0,-6-15-23 0,6 15-18 15,0-12-19-15,0 12-20 0,0 0-16 0,9-20-18 16,-2 13-13-16,2 3-14 0,2-2-11 0,5 2-11 16,2 3-10-16,-2-1-6 0,4-2-9 0,5 4-6 15,1 0 1-15,-1 0-6 0,-1 0-2 0,-5 6-5 0,2-2-3 16,-3 0-1-16,1 2-2 0,-1-1-4 0,-4 1 0 15,-5-1 0-15,1 7-1 0,-2-7-1 16,-1 4 6-16,-1 2 0 0,-3-4-2 0,-3-7 6 0,0 19 0 16,-2-4-4-16,-2 1-6 0,-4-3-1 0,-6 5-4 15,2-4-9-15,-5 3 5 0,1 1-16 0,5-5-13 16,-5 0-18-16,4-1-25 0,-1 0-27 0,2 2-21 16,-1-2-26-16,5-2-30 0,1 0-30 0,1-5-39 15,5-5-214-15,0 13-466 0,0-13 207 0</inkml:trace>
          <inkml:trace contextRef="#ctx0" brushRef="#br0" timeOffset="83075.69">11570 6949 205 0,'2'-10'311'0,"-2"10"-18"0,0 0-14 15,0 0-24-15,0 0-27 0,4-8-23 16,-4 8-20-16,0 0-21 0,0 0-12 0,0 0-9 0,0 0-8 15,0 0-1-15,9 35-8 0,-7-21-4 0,1 10-1 16,-2-6-9-16,2 2-4 0,0 6-5 0,-2-1-5 16,4-1-10-16,-2 0-9 0,1 0-3 0,-2 0-4 15,2 1-9-15,-2-1-7 0,2-3-2 0,-1 0-12 16,-1-3-3-16,1 0-4 0,-2-1 4 0,1-3-10 16,-2-1-7-16,0 2-16 0,-2-5-25 0,2 4-16 15,-1-1-26-15,-4-5-21 0,5-8-24 0,-6 17-35 16,3-8-30-16,-3 0-34 0,6-9-38 0,-13 11-277 15,6-7-562-15,7-4 248 0</inkml:trace>
          <inkml:trace contextRef="#ctx0" brushRef="#br0" timeOffset="86511.57">12199 6872 36 0,'-10'0'293'0,"10"0"-22"0,-18 4-15 0,18-4-20 15,-15 9-14-15,3-4-10 0,2 5-15 16,-1-3-11-16,2 0-12 0,-1 6-8 0,3-1-12 0,1 0-10 16,0 3-13-16,3-1-10 0,-2 3-6 0,4-3-5 15,1 3-12-15,0-3-7 0,1 4-14 0,4 0-2 16,-2-3-9-16,3 2 0 0,0 1-11 0,0-5-9 16,1 4-35-16,0-3-36 0,2-1-40 0,-1 0-38 15,-1-1-46-15,-4-2-60 0,3-2-54 0,-6-8-204 16,11 10-503-16,-4-6 222 0</inkml:trace>
          <inkml:trace contextRef="#ctx0" brushRef="#br0" timeOffset="86515.56">12495 7116 116 0,'6'-11'278'0,"1"-1"-18"0,1 0-15 16,2 1-21-16,-2-2-20 0,5-8-15 0,-1 1-16 15,-3 5-21-15,3 1-14 0,-5 0-14 0,1-3-12 16,2 3-11-16,-2-3-11 0,1-1-7 0,-3 3-4 16,-2 2 0-16,2 2-1 0,-3 4-2 0,0-4 5 15,-3 11-7-15,4-11-7 0,-4 11-7 0,3-11-7 16,-3 11-8-16,0 0-8 0,0 0-2 0,0 0-4 16,0 0 1-16,0 0-1 0,0 0-5 0,-18 40 1 15,13-21-3-15,-1 1 1 0,-3 5 5 0,3-2 1 16,1 2-3-16,4 1 1 0,-2-3 0 0,-2 1-4 15,5-3 1-15,-1-2-4 0,1-2 0 0,0 3 0 16,1-6-5-16,-1 3 0 0,2-4-1 0,1 2-20 0,-3-4-26 16,1 3-21-16,1-7-32 0,-2-7-29 0,4 17-29 15,-1-10-33-15,-3-7-37 0,8 4-72 16,-8-4-163-16,0 0-483 0,17-4 213 0</inkml:trace>
          <inkml:trace contextRef="#ctx0" brushRef="#br0" timeOffset="86517.56">13064 6732 52 0,'0'0'253'0,"21"8"-13"0,-10 3-7 16,-2-2-9-16,3 2-15 0,0 6-10 0,3 4-9 15,-4 2-11-15,-2-1-15 0,3 3-7 0,-6 3-14 0,2-4-7 16,-1 3-16-16,-1-3-12 0,-4 2-4 15,-2 1-13-15,-3-2-13 0,-3-1-3 0,-2 1-9 16,-4 0-8-16,-1-8-26 0,-2 0-24 0,-3 4-32 0,0-7-33 16,-1 3-41-16,1-5-42 0,2 1-38 0,-1-6-259 15,5 0-474-15,-1-1 209 0</inkml:trace>
          <inkml:trace contextRef="#ctx0" brushRef="#br0" timeOffset="86520.55">13516 7024 119 0,'20'-6'289'0,"-1"1"-16"0,9 0-18 16,4 1-23-16,7-2-18 0,2-1-20 0,3 3-15 15,-3-1-21-15,0 3-15 0,-3-2-14 0,3 2-12 16,-1-3-12-16,-9 2-13 0,10-1-9 0,-13 4-25 15,-3-3-27-15,-5 3-28 0,-1 0-29 0,0 0-36 16,-4-1-33-16,0-5-47 0,-7 5-250 0,1-5-424 0,-9 6 188 16</inkml:trace>
          <inkml:trace contextRef="#ctx0" brushRef="#br0" timeOffset="86523.54">13840 6806 40 0,'-12'10'299'16,"9"-3"-12"-16,3-7-23 0,-4 14-14 0,2-1-13 16,4 2-11-16,-2-1-14 0,1 4-18 0,2-1-12 15,2 0-15-15,-1 1-17 0,2 0-12 0,-2 4-13 16,-1 0-20-16,3 2 1 0,-1-9-14 0,-1 9-7 16,-1-6-9-16,3-1-17 0,-6-2-22 0,2 2-25 0,-2 0-29 15,0-3-39-15,0 0-34 0,-2-2-30 16,-1-1-41-16,3-11-46 0,-1 15-242 0,1-15-487 15,0 14 216-15</inkml:trace>
          <inkml:trace contextRef="#ctx0" brushRef="#br0" timeOffset="86527.53">14511 6775 195 0,'0'0'267'0,"0"0"-22"0,0 0-22 16,0 0-15-16,0 0-3 0,20 15-11 0,-20-15-6 15,-2 18-4-15,4-7-9 0,-2-11-7 0,0 22-5 16,0-7-11-16,0-1-5 0,1 2-1 0,2-2-6 15,-2 4-6-15,4-4-8 0,-2-1-6 0,-2 5-4 16,5-6-13-16,-3 4-5 0,2-3-6 0,-1-2-7 16,1 0-6-16,-1-2-12 0,2-2-4 0,0 4-8 15,0-4-1-15,0-3-12 0,-6-4 12 0,12 10-8 0,-6-5-6 16,-6-5-5-16,13 5-1 0,-13-5-8 0,15 0 1 16,-15 0 15-16,15-10-19 0,-9 4-6 0,2 0-1 15,-1-3-17-15,2-7-4 0,-1 1-5 0,-1-7-14 16,-1 2 0-16,1-4-13 0,-1 0 1 0,-3-1 2 15,3 3 6-15,-1-2 4 0,2 0 1 0,-5 1 1 16,2 6 6-16,-1 2 7 0,2-3-8 0,1 5 2 16,0-2 3-16,-3 5-2 0,3-1-2 0,4 0-10 15,-1 0-2-15,4 2-16 0,-2 3-17 0,4-1-16 16,3 5-20-16,-2-4-26 0,9 3-26 0,4 3-21 16,1 0-30-16,-2-4-33 0,3 4-69 0,-4-3-152 15,3 3-490-15,3 0 217 0</inkml:trace>
        </inkml:traceGroup>
        <inkml:traceGroup>
          <inkml:annotationXML>
            <emma:emma xmlns:emma="http://www.w3.org/2003/04/emma" version="1.0">
              <emma:interpretation id="{B57FDC10-06FC-4D34-8BBC-821A06922602}" emma:medium="tactile" emma:mode="ink">
                <msink:context xmlns:msink="http://schemas.microsoft.com/ink/2010/main" type="inkWord" rotatedBoundingBox="17074,7157 18384,7053 18432,7654 17122,7758">
                  <msink:destinationLink direction="with" ref="{38C0FBCE-CAF0-4843-B1E0-D3E66BC33FB8}"/>
                </msink:context>
              </emma:interpretation>
            </emma:emma>
          </inkml:annotationXML>
          <inkml:trace contextRef="#ctx0" brushRef="#br0" timeOffset="86530.52">15637 6453 84 0,'-10'-9'291'15,"10"9"-23"-15,-14 1-18 0,14-1-15 0,-15 12-10 16,6-1-14-16,-3 2-10 0,2 0-12 0,-3 6-17 15,4 2-12-15,-2-1-8 0,1 5-11 0,4-4-8 16,1 3-12-16,2-1-10 0,0 1-7 0,3 3-9 16,0-4-5-16,0 2-12 0,5-1-7 0,1-2-7 15,0 5 0-15,0-5-6 0,3 0-10 0,-2 1-29 16,-1-2-27-16,2 0-27 0,-2-5-28 0,0 2-28 0,1-4-31 16,0 3-37-16,1-2-42 0,2-5-47 15,-4 3-204-15,6-5-488 0,2 1 216 0</inkml:trace>
          <inkml:trace contextRef="#ctx0" brushRef="#br0" timeOffset="86766.27">16108 6554 233 0,'0'0'326'16,"0"0"-16"-16,0 0-24 0,6-6-22 0,-6 6-33 0,0 0-18 16,0 0-24-16,0 0-17 0,0 0-14 0,0 0-19 15,0 0-6-15,0 0-7 0,6 30-3 16,-6-18-11-16,2 1-4 0,-2 4-13 0,1-3-5 0,-1 4-13 15,3 4-6-15,-3-9-1 0,0 8-12 16,2-3-4-16,-1-2-4 0,4 2-8 0,-4 0-16 16,4-1-19-16,-4 2-26 0,2-5-32 0,0 2-29 0,-1-2-28 15,2-4-37-15,-1-2-31 0,2 3-25 0,1-4-40 16,-6-7-216-16,13 8-496 0,-6-3 220 0</inkml:trace>
          <inkml:trace contextRef="#ctx0" brushRef="#br0" timeOffset="87137.49">16527 6669 251 0,'0'0'275'0,"0"0"-24"16,0 0-22-16,0 0-11 0,0 0-12 0,0 0-17 0,0 0-15 16,0 0-19-16,-8 35-11 0,8-35-13 0,-3 22-12 15,3-8-7-15,0-1-5 0,0 0-14 0,3 2-11 16,-2-6-4-16,1 0-9 0,-2-9-2 0,7 20-7 15,-1-11-4-15,1-1-3 0,4-3-7 0,1 2 1 16,3-5-6-16,0 4 0 0,4-1-4 0,0-5-8 16,1 0-2-16,7 0-1 0,-10 0-6 0,3-3 4 15,-4-3-6-15,4 2-2 0,-5-3-4 0,-3 0 4 16,2-3-7-16,-3 0 2 0,-4-2-3 0,-1-2-3 16,-1-3-7-16,-2 3-8 0,-6-2 1 0,0 1 3 15,-3-1 0-15,-2 1-2 0,-4-1 5 0,2 0-1 16,-11 2-3-16,5 2 5 0,-4 4-4 0,4 0 3 0,-8-2-2 15,5 5 0-15,-2 1 0 0,1 2 4 0,1 0-6 16,3 2-13-16,-1 2-16 0,4 1-14 0,-2 0-19 16,7 1-20-16,8-4-13 0,-15 11-23 0,11-7-26 15,4-4-39-15,0 0-51 0,4 19-158 0,-4-19-432 16,15 9 193-16</inkml:trace>
        </inkml:traceGroup>
        <inkml:traceGroup>
          <inkml:annotationXML>
            <emma:emma xmlns:emma="http://www.w3.org/2003/04/emma" version="1.0">
              <emma:interpretation id="{17A25A4A-4393-411F-818C-C83F7A757A8D}" emma:medium="tactile" emma:mode="ink">
                <msink:context xmlns:msink="http://schemas.microsoft.com/ink/2010/main" type="inkWord" rotatedBoundingBox="18937,6839 20991,6676 21075,7729 19020,7892">
                  <msink:destinationLink direction="with" ref="{38C0FBCE-CAF0-4843-B1E0-D3E66BC33FB8}"/>
                </msink:context>
              </emma:interpretation>
            </emma:emma>
          </inkml:annotationXML>
          <inkml:trace contextRef="#ctx0" brushRef="#br0" timeOffset="87362.93">17391 6704 173 0,'12'-2'285'0,"1"-2"-11"16,2 1-17-16,2-1-11 0,-1-1-20 0,2 3-14 15,0-2-14-15,-2 0-18 0,4 1-16 0,-1-1-15 16,0-3-19-16,2 4-13 0,-3 0-9 0,2 0-9 0,-1 2-13 15,-3-3-18-15,2 4-28 0,2-1-28 16,-4 1-32-16,0 0-47 0,-1 0-32 0,-1 1-51 16,4-2-43-16,-18 1-224 0,16 0-450 0,-5-2 200 0</inkml:trace>
          <inkml:trace contextRef="#ctx0" brushRef="#br0" timeOffset="87615.42">18101 6486 182 0,'0'0'283'15,"0"0"-31"-15,0 0-18 0,0 0-11 0,0 0-10 0,4 20-17 16,-4-20-3-16,-1 17-13 0,2 0-12 16,1-1-16-16,2-1-13 0,-2-1-13 0,-4 6-12 15,5-4-10-15,0 0-7 0,-1 3-15 0,-1 4-5 0,-1-5-5 16,0 0-14-16,0 0-13 0,0-5-26 15,3 4-17-15,-3-3-17 0,0-3-24 0,0 0-22 0,0 2-23 16,0-13-25-16,3 16-37 0,-3-16-29 16,5 9-57-16,-5-9-160 0,0 0-425 0,6 8 189 0</inkml:trace>
          <inkml:trace contextRef="#ctx0" brushRef="#br0" timeOffset="87926.53">18584 6149 148 0,'0'0'246'0,"12"-1"-18"0,-12 1-10 16,0 0-15-16,25 22-8 0,-11-5-6 0,-1 8-12 0,1-4-9 15,-1 11-5-15,3 3-1 0,-2 3-14 0,2-1-9 16,-2 2-5-16,-2-3-9 0,-3-2-9 16,-2 1-9-16,4 2-12 0,-7-11-5 0,-1-1-10 15,-3 0-10-15,1-1-2 0,-2 0-6 0,-2-6-9 0,-4 2-8 16,-2-2-22-16,-3 3-18 0,-3-3-30 16,3-5-33-16,-3-2-45 0,1 3-51 0,1-6-29 0,1 3-40 15,2-7-230-15,1 0-489 0,9-4 218 0</inkml:trace>
          <inkml:trace contextRef="#ctx0" brushRef="#br0" timeOffset="88952.57">19169 5993 101 0,'0'0'244'16,"0"0"-17"-16,0 0-17 0,0 0-20 0,0 0-15 16,0 0-14-16,0 0-21 0,0 0 1 0,0 0-16 0,0 0-5 15,0 0-11-15,0 0-11 0,44 0-18 0,-38 3-5 16,-6-3-5-16,15 3-8 0,-15-3-2 16,12 4-7-16,-12-4-5 0,14 6-5 0,-14-6-4 15,9 9-4-15,-3-2-3 0,0-2-1 0,-6-5-6 0,10 11-2 16,-6-1-2-16,1-5 2 0,-5-5-6 0,6 12-2 15,-2-3 0-15,-4-9-1 0,3 13 2 0,-3-13 4 16,0 12-2-16,0-12-2 0,2 15 2 0,-2-15-1 16,-2 12-1-16,2-12 1 0,0 0 0 0,-1 16-1 15,-4-5-2-15,5-11 0 0,-6 14-3 0,3-9 2 16,3-5-5-16,-5 15 1 0,5-15-2 0,-5 13 2 16,5-4 2-16,0-9-6 0,-1 15-2 0,1-15 4 15,0 14-1-15,0-14 1 0,4 17 1 0,-1-14 0 16,1 7-2-16,-4-10-3 0,12 11 3 0,-4-3-2 15,-2-2 2-15,1 1 3 0,1 0-1 0,1-4 0 0,1 4 4 16,-1-1 1-16,2-1 2 0,-3 2 0 0,-2-1-4 16,3 1-1-16,-3-2 1 0,-6-5 2 15,11 11-7-15,-5-5 6 0,-6-6 1 0,7 9-3 0,-7-9 8 16,3 11 4-16,-3-11 2 0,0 0 8 0,-4 17-5 16,-1-9 6-16,5-8-8 0,-13 11 3 0,7-5-4 15,-3 4-4-15,0 0-5 0,-1-1-1 0,-4 2 2 16,2 0-3-16,2-2 1 0,1 5-2 0,1-5-1 15,1 3-1-15,-1 1-4 0,4-2 2 0,-2 0-2 0,4 4-1 16,-1 1-6-16,3-7-6 0,0 7-4 16,3-3-4-16,-1 0-7 0,2-1 4 0,-2 3-5 15,-1 1 3-15,4-1-4 0,-4 1 5 0,1 2 0 0,2-4-1 16,1 3 0-16,-4 1 6 0,1-1-9 0,-1-3-1 16,2 3-4-16,-1-1-6 0,-1 0-9 0,-1 1-11 15,5-1-10-15,-5 7-13 0,0-5-17 0,0-2-20 16,1 1-27-16,-2 1-24 0,1-5-46 0,-5-1-190 15,4-1-433-15,-5 0 191 0</inkml:trace>
        </inkml:traceGroup>
        <inkml:traceGroup>
          <inkml:annotationXML>
            <emma:emma xmlns:emma="http://www.w3.org/2003/04/emma" version="1.0">
              <emma:interpretation id="{FA1ACDAF-CDE4-40BC-A801-52FB1994F0B9}" emma:medium="tactile" emma:mode="ink">
                <msink:context xmlns:msink="http://schemas.microsoft.com/ink/2010/main" type="inkWord" rotatedBoundingBox="21496,6979 23858,6792 23903,7351 21541,7538"/>
              </emma:interpretation>
            </emma:emma>
          </inkml:annotationXML>
          <inkml:trace contextRef="#ctx0" brushRef="#br0" timeOffset="95789.65">19922 6482 22 0,'0'0'239'15,"0"0"-17"-15,0 0-21 0,0 0-18 0,0 0-11 16,22-12-10-16,-22 12-11 0,18-6-10 0,-6 6-4 16,3-3-7-16,3 3-6 0,-3-1-9 0,0 1-6 15,4-3-7-15,-1 1-8 0,1 2-5 0,-1-2-9 16,2 2-8-16,-2-3-4 0,1 3-7 0,-4-4-5 15,3 4-7-15,-2-2-1 0,-2 2-9 0,-14 0-2 0,22-1-4 16,-12 2-7-16,1 0 1 0,-11-1-6 16,16-2-2-16,-16 2-4 0,17-3-13 0,-17 3-8 15,0 0-13-15,15 0-12 0,-15 0-14 0,0 0-17 0,0 0-20 16,0 0-19-16,13 3-33 0,-13-3-9 0,0 0-18 16,0 0-38-16,0 0-146 0,0 0-372 0,0 0 166 15</inkml:trace>
          <inkml:trace contextRef="#ctx0" brushRef="#br0" timeOffset="96037.09">20029 6640 3 0,'12'0'247'0,"5"-3"-10"0,2 3-18 0,8 0-12 15,3-1-11-15,-2-3-14 0,0 3-12 0,4-3-16 0,-4 2-15 16,2-2-13-16,-3 3-12 0,-1-2-16 0,0 3-5 16,-5-3-14-16,-2 3-18 0,-4-3-21 15,0 3-23-15,-15 0-26 0,22 0-19 0,-14-1-34 0,-8 1-25 16,15 0-20-16,-15 0-32 0,0 0-186 0,0 0-353 16,0 0 156-16</inkml:trace>
          <inkml:trace contextRef="#ctx0" brushRef="#br0" timeOffset="96766.49">20808 6324 188 0,'0'0'207'0,"0"0"-17"16,6-17-15-16,-6 17-19 0,4-11-5 0,-4 11-13 0,8-14-16 16,-2 8-11-16,-6 6-5 0,12-15-15 15,-5 7-10-15,2 2-7 0,-2 0-3 0,2 1-9 16,5-4-8-16,-5 4-4 0,4 0-7 0,-2 2 0 16,3-5-5-16,-5 5-3 0,3-1-3 0,3 1-4 15,-1 2-2-15,2-3-4 0,-5 4 0 0,5-1-2 16,-3 1 3-16,2 0-5 0,0-3-2 0,-4 7 1 0,4-1-5 15,-5-1 4-15,-1 1-7 0,1 3-1 0,-1 1 1 16,-3-3-2-16,2-1 4 0,-4 8-7 0,-1 0 8 16,0 1-2-16,-1 4 2 0,-1-1-1 0,-1 1 0 15,-1 4 0-15,-7 0 1 0,1 2-1 0,-2 2-9 16,-5-2 9-16,-1-1 0 0,1 2-1 0,-4-4-5 16,-2 4 1-16,-1-4 2 0,2 2-1 0,-2-6-2 15,0 1 3-15,0-1-2 0,-1 1-2 0,6-7 3 16,-1 0-5-16,1 1 0 0,-1-2 1 0,2 0 1 15,2-3-6-15,1-2 4 0,3 2-5 0,-1-2 1 16,10-3-3-16,-15 4 1 0,7-1 1 0,8-3-1 16,-12 6-4-16,12-6-3 0,0 0-3 0,0 0 4 15,0 0-9-15,0 0 2 0,0 0-1 0,0 0 4 0,0 0-1 16,0 0 2-16,21-25 1 0,-21 25 1 16,24-7 0-16,-10 4 5 0,1-2 1 0,2 1-1 0,3 1 9 15,-1 2 1-15,8 0 3 0,0-3 6 0,0 2-2 16,1-1 5-16,3 2-2 0,-2 1 0 0,1 0 1 15,-4-4-2-15,-2 4 1 0,-1 0-1 0,-5 1-3 16,4-2 0-16,-6 1-1 0,4 0 2 0,-7-1-2 16,-1 2-9-16,0-1-11 0,-12 0-17 0,16 0-20 15,-16 0-26-15,12 0-28 0,-12 0-24 0,0 0-40 16,14-4-184-16,-14 4-379 0,0 0 168 0</inkml:trace>
          <inkml:trace contextRef="#ctx0" brushRef="#br0" timeOffset="97347.48">21899 6183 139 0,'-11'-8'187'16,"3"5"-4"-16,-4 1-5 0,2-3-7 0,-8 3-8 16,0-1-5-16,-3 2-5 0,2 2-13 0,-2 2-10 15,1-1-12-15,4 0-11 0,-6 3-11 0,2-1-9 16,-2 7-8-16,4-4-11 0,3-2-1 0,6 2-8 16,-1 4-6-16,-2-1-5 0,7 4-5 0,1-2-4 15,-1 0-4-15,4 2 0 0,7 0-4 0,-5 0-3 0,7 3 0 16,4 0-5-16,3 1-1 0,1 2 0 15,3-6-5-15,2 4 3 0,5-1-5 0,0-1-4 16,-2 0-2-16,2-1 6 0,11 2-2 0,-10 0-1 0,-2-3 1 16,-1-1-1-16,1-1 2 0,-5 0 2 0,2-1-3 15,-4-2 3-15,0 1-2 0,-5-2 3 16,2 0-4-16,-1 0 1 0,-4-1-5 0,-2-3 3 0,-1 2 0 16,-7-6-5-16,9 9 2 0,-9-9 2 0,4 8 0 15,-4-8 0-15,0 0 0 0,-12 14-1 0,4-10 0 16,-6-1 3-16,-2-1-5 0,-1 0 3 15,-1-2-5-15,-1 0-4 0,0 0 2 0,-10 1-5 0,4-4-2 16,-2 1-6-16,8-1 0 0,-7-1 2 0,8-2 0 16,-4 3-2-16,7-3 3 0,2 1 0 0,4-1 1 0,3-1-2 15,6 7-1-15,-5-19 6 0,5 11-11 0,0 8-3 16,12-27-6-16,2 13 1 0,7-4-4 16,-1-2-8-16,12-4-3 0,2 1-1 0,0 2-4 0,5-2 2 15,-2-1 8-15,4 3-3 0,-3 1 1 16,-2 1 5-16,2 2 0 0,-12 3-1 0,-2 0-7 15,0 4-23-15,-9-1-24 0,1 5-25 0,-5-2-27 0,2-2-65 16,-5 3-123-16,-2-1-349 0,-6 8 155 0</inkml:trace>
        </inkml:traceGroup>
      </inkml:traceGroup>
    </inkml:traceGroup>
    <inkml:traceGroup>
      <inkml:annotationXML>
        <emma:emma xmlns:emma="http://www.w3.org/2003/04/emma" version="1.0">
          <emma:interpretation id="{072653A2-D41F-49E4-8056-245B4B5EDECB}" emma:medium="tactile" emma:mode="ink">
            <msink:context xmlns:msink="http://schemas.microsoft.com/ink/2010/main" type="paragraph" rotatedBoundingBox="17546,8355 18866,8237 18910,8727 17590,8846" alignmentLevel="4"/>
          </emma:interpretation>
        </emma:emma>
      </inkml:annotationXML>
      <inkml:traceGroup>
        <inkml:annotationXML>
          <emma:emma xmlns:emma="http://www.w3.org/2003/04/emma" version="1.0">
            <emma:interpretation id="{B466B44E-0ECF-4C05-A021-38E31E9FC73D}" emma:medium="tactile" emma:mode="ink">
              <msink:context xmlns:msink="http://schemas.microsoft.com/ink/2010/main" type="line" rotatedBoundingBox="17546,8355 18866,8237 18910,8727 17590,8846"/>
            </emma:interpretation>
          </emma:emma>
        </inkml:annotationXML>
        <inkml:traceGroup>
          <inkml:annotationXML>
            <emma:emma xmlns:emma="http://www.w3.org/2003/04/emma" version="1.0">
              <emma:interpretation id="{FB334585-CAB9-4305-85CD-FE565FEDF244}" emma:medium="tactile" emma:mode="ink">
                <msink:context xmlns:msink="http://schemas.microsoft.com/ink/2010/main" type="inkWord" rotatedBoundingBox="17546,8355 18866,8237 18910,8727 17590,8846"/>
              </emma:interpretation>
            </emma:emma>
          </inkml:annotationXML>
          <inkml:trace contextRef="#ctx0" brushRef="#br0" timeOffset="94223.47">16093 7755 166 0,'0'0'224'15,"0"0"-21"-15,0 0-17 0,14-18-12 0,-10 12-15 0,-4 6-18 16,17-7-10-16,-5 5-13 0,-3-3-13 0,3 0-7 16,1 0-12-16,-3 2-7 0,5-2-6 0,-4 3-6 15,-11 2-10-15,21-6-5 0,-9 6-7 0,0-3-2 16,-12 3-4-16,20-2-8 0,-9 2-2 0,-11 0-1 16,21 2-10-16,-14-1 1 0,-7-1-3 0,14 7-2 15,-7-4-1-15,-7-3-2 0,8 10-4 16,-4-2 5-16,-4-8-4 0,0 16-1 0,0-16 0 0,-7 22-1 15,2-8 1-15,-4 1 0 0,-1-2-3 0,-4 7-2 16,-1-2-2-16,2 1 5 0,-2 0-5 0,-3-1 5 16,-1 2-6-16,-1-4-3 0,1 0-1 0,6-5-3 0,-4 7 0 15,-1-2 1-15,5-4-5 0,-1-4 5 16,1 2 2-16,1-1-8 0,0-2-1 0,3-2 1 0,-3 0-9 16,5 1 4-16,-2-1-1 0,9-5-3 0,-14 7 4 15,14-7-3-15,-12 3 1 0,12-3-3 0,0 0 2 16,0 0-2-16,-16-1-2 0,16 1 8 0,0 0-7 15,0 0 3-15,0 0 2 0,0 0 2 0,3-20 3 16,-3 20-4-16,0 0 7 0,13-10 0 0,-13 10 3 16,14-7-9-16,-14 7 9 0,16-1 6 0,-4-1 1 15,2-3 1-15,2 1 3 0,0 4 5 0,4-2 9 16,1 2 0-16,6 0 2 0,-1-5 1 0,1 5 2 16,0-1-2-16,3 0 0 0,0-2 3 0,-2 2-6 0,0 1 2 15,1-2-3-15,-10 2-4 0,2 0-2 16,-2 2 2-16,1-2-6 0,-5 0-15 0,1-2-10 0,-4 2-18 15,-1 2-19-15,-11-2-28 0,16-2-19 0,-16 2-41 16,15-4-155-16,-15 4-325 0,0 0 144 16</inkml:trace>
          <inkml:trace contextRef="#ctx0" brushRef="#br0" timeOffset="94909.52">17258 7559 18 0,'6'-8'181'0,"-6"8"-3"16,0 0-5-16,5-8-1 0,-5 8-10 0,0 0-8 16,0 0-3-16,6-8-6 0,-6 8-8 0,0 0-3 15,0 0-10-15,0 0-15 0,0 0-13 0,0 0 0 16,0 0-6-16,-36 4-2 0,22 7 1 0,0-2-2 15,-7 6-1-15,0 2 3 0,-5-1-2 0,-6 10 1 16,0 1-5-16,2-5-4 0,-2 5-5 0,2-1-7 16,9-7-7-16,0 4-5 0,-4 4-4 0,5-4-6 15,4-3-1-15,-2 2-8 0,9-2-3 0,-1 2-1 16,2-6-2-16,5 0-4 0,-1-1-3 0,-1-1-4 16,5-4 5-16,6 4-2 0,-1-4-4 0,7 2-6 15,-2-3 2-15,2-2-17 0,3-2 2 0,4 4-7 16,1-7-1-16,5 3-7 0,0-5-10 0,-5 0-2 15,4-7-8-15,-6 3-5 0,-1-1-6 0,0-3-8 16,-1 1 2-16,-2-4-2 0,-5 0-2 0,3 1 2 0,-6 0-1 16,-4-1-9-16,-2 0 14 0,0 11-7 0,-7-15-2 15,0 8-7-15,-4-1-3 0,-2 0-10 0,-2 5-15 16,-3-1-14-16,1 1-10 0,-2 0-22 0,1 3-54 16,-1-4-127-16,2 3-347 0,3 0 154 0</inkml:trace>
        </inkml:traceGroup>
      </inkml:traceGroup>
    </inkml:traceGroup>
    <inkml:traceGroup>
      <inkml:annotationXML>
        <emma:emma xmlns:emma="http://www.w3.org/2003/04/emma" version="1.0">
          <emma:interpretation id="{DE79DE4B-F421-498D-ADFE-0B44BB20487E}" emma:medium="tactile" emma:mode="ink">
            <msink:context xmlns:msink="http://schemas.microsoft.com/ink/2010/main" type="paragraph" rotatedBoundingBox="16164,9771 27639,9142 27772,11565 16297,12194" alignmentLevel="3"/>
          </emma:interpretation>
        </emma:emma>
      </inkml:annotationXML>
      <inkml:traceGroup>
        <inkml:annotationXML>
          <emma:emma xmlns:emma="http://www.w3.org/2003/04/emma" version="1.0">
            <emma:interpretation id="{01373233-DB35-4E95-96D3-933C556C0833}" emma:medium="tactile" emma:mode="ink">
              <msink:context xmlns:msink="http://schemas.microsoft.com/ink/2010/main" type="line" rotatedBoundingBox="16164,9771 27639,9142 27772,11565 16297,12194"/>
            </emma:interpretation>
          </emma:emma>
        </inkml:annotationXML>
        <inkml:traceGroup>
          <inkml:annotationXML>
            <emma:emma xmlns:emma="http://www.w3.org/2003/04/emma" version="1.0">
              <emma:interpretation id="{4810F1E6-ADEE-4439-92F8-FC6AF0F541D3}" emma:medium="tactile" emma:mode="ink">
                <msink:context xmlns:msink="http://schemas.microsoft.com/ink/2010/main" type="inkWord" rotatedBoundingBox="16167,9829 19491,9647 19520,10175 16196,10357"/>
              </emma:interpretation>
            </emma:emma>
          </inkml:annotationXML>
          <inkml:trace contextRef="#ctx0" brushRef="#br1" timeOffset="123564.52">14589 9210 27 0,'0'0'299'0,"0"0"-37"16,0 0-22-16,-8-7-26 0,8 7-22 0,0 0-20 16,0 0-20-16,0 0-14 0,0 0-17 0,0 0-7 15,0 0-10-15,0 0-4 0,0 0-5 0,5 31-4 0,-5-31-3 16,9 15-6-16,-8-8-6 0,4 3 0 16,-2-1-3-16,1 2-1 0,-1-3-6 0,5 3-5 15,-4-3-4-15,0 7 0 0,-1-6-5 0,2 3-7 0,-2-1-1 16,0 0-9-16,-2-3-2 0,-1-8-3 0,3 16-2 15,-3-6-3-15,3 0-1 0,-3-10 0 0,2 16-2 16,-2-16-6-16,1 12-4 0,-1-12 5 0,3 12-1 16,-3-12-5-16,3 10-2 0,-3-10 3 0,0 0 1 15,2 9-2-15,-2-9-2 0,0 0 3 0,0 0-7 16,0 0 11-16,0 0 4 0,3 9 8 0,-3-9 6 16,0 0-3-16,0 0-1 0,0 0-8 0,0 0 3 15,0 0-1-15,0 0-7 0,12-28 4 0,-11 20-6 16,2-2-2-16,3-2 0 0,0-4-1 0,0 0-5 15,2 1 2-15,-3-1-2 0,4-4 7 0,2-5-10 16,1 2 2-16,-3 5-2 0,1 5 0 0,1-1 2 16,-4-3 0-16,4 5-4 0,-3 1 5 0,3-1-7 15,-4 0 2-15,2-1-3 0,0 6 0 0,-1-2 0 16,-1 1-3-16,1 4-6 0,-8 4-10 0,12-11-13 0,-5 7-17 16,-7 4-17-16,13-4-13 0,-13 4-17 0,15-2-20 15,-15 2-14-15,18 6-25 0,-18-6-28 0,18 4-25 16,-10 2-253-16,1-2-501 0,-2-2 221 0</inkml:trace>
          <inkml:trace contextRef="#ctx0" brushRef="#br1" timeOffset="123884.97">15540 9081 275 0,'12'-7'268'0,"-12"7"-31"15,0 0-16-15,0 0-22 0,0 0-15 0,0 0-12 16,0 0-8-16,0 0-11 0,-28 27-3 0,15-14-11 16,-5 3-7-16,3-6-8 0,1 11-5 0,0 0-17 15,1-1-3-15,5-4-12 0,-4 7-6 0,5-2-14 16,-2 0 1-16,5 1-7 0,4 1-8 15,0-4-1-15,0 1-5 0,4 2 1 0,2 1-11 0,-2-4-3 16,2 2 0-16,0-5-14 0,0 2-9 0,2-1-23 16,-1 0-24-16,1-3-31 0,1 3-32 0,2-3-33 15,-2-3-32-15,1-4-44 0,-1 4-246 0,2-5-491 16,-5-2 218-16</inkml:trace>
          <inkml:trace contextRef="#ctx0" brushRef="#br1" timeOffset="124419.63">15956 9197 233 0,'0'0'276'16,"2"-12"-6"-16,-2 12-17 0,0 0-7 0,0 0-18 16,0 0-15-16,0 0-19 0,0 0-20 0,3-13-16 15,-3 13-19-15,0 0-20 0,0 0-4 0,0 0-9 16,0 0-2-16,0 0-8 0,0 0 1 0,1 41-10 15,-1-33-6-15,2 7-8 0,-2-2-5 0,0 4-2 16,-2-3-6-16,2-1-10 0,2 5 0 0,-2-5-1 16,1 5-8-16,-1-5-11 0,-1 2 6 0,1 1-4 15,0-1-16-15,0-3-26 0,1 3-17 0,-2-2-25 16,1-2-23-16,0-11-26 0,0 20-19 0,0-9-24 16,0-11-20-16,1 15-17 0,4-10-22 0,-5-5-245 0,7 6-484 15,-7-6 214-15</inkml:trace>
          <inkml:trace contextRef="#ctx0" brushRef="#br1" timeOffset="124755.13">16202 9329 72 0,'0'0'271'0,"0"0"-24"16,5-7-18-16,-5 7-30 0,0 0-15 0,0 0-18 0,0 0-14 15,0 0-16-15,0 0-7 0,0 0-13 0,9 26-13 16,-5-15-4-16,2-3-7 0,-3 2-8 0,3-3-4 15,2 4-10-15,-1-4 1 0,7 3-6 0,-3-2 0 0,3 2-3 16,-1-4-4-16,-1-1-7 0,6-2-3 16,-3 1-6-16,0 0-2 0,1-4-7 0,1 2 3 15,-2-2-9-15,3-2 3 0,-5-2-1 0,-3 3-1 0,4-5-3 16,-1 0 0-16,-4-1-1 0,0-4 1 0,-3 3-5 16,3-2 1-16,-4-5-7 0,-2 4 2 0,-3-5-5 15,3 1 2-15,-5 2-4 0,1 0 0 0,-5-2 0 16,0 1-4-16,-5 3 2 0,-2-2 2 0,2 2-4 15,-8-3-2-15,1 7-4 0,2 0-2 0,-2 3-12 16,-2 1-14-16,1-2-11 0,3 5-21 0,-2 0-18 16,3 1-19-16,-2 4-26 0,7-2-29 15,-1 1-21-15,11-4-24 0,-9 9-201 0,9-9-431 0,-2 10 192 16</inkml:trace>
          <inkml:trace contextRef="#ctx0" brushRef="#br1" timeOffset="125096.51">16941 9114 213 0,'0'0'223'0,"12"12"-8"0,-7-5-5 16,0 3-9-16,4 1-5 0,-5 2-2 0,-1 2-7 16,3-1-17-16,0 3 0 0,-1 1-15 0,-2 0-10 15,-2-1-6-15,2-3-1 0,-3 3-14 0,0-1-5 16,-4 0-6-16,2 1-6 0,-4-4-14 0,-1 1-9 16,-1 1-4-16,-2-1-4 0,0-3-16 0,-2 4 0 15,-2-2-9-15,1 0-9 0,-1-1-12 0,2 0-18 0,0-1-18 16,3-3-26-16,-1 3-28 0,3-5-27 15,-1 0-33-15,1 1-20 0,7-7-21 0,-8 7-30 16,8-7-56-16,0 0-181 0,0 0-463 0,0 0 206 0</inkml:trace>
          <inkml:trace contextRef="#ctx0" brushRef="#br1" timeOffset="125407.5">17382 9270 50 0,'0'0'304'0,"0"0"-25"0,0 0-17 0,0 0-21 0,0 0-30 15,6-10-13-15,-6 10-11 0,0 0-15 0,19 0-6 16,-8 0-5-16,5 0-6 0,-1-2-9 16,5 4-6-16,0-2-11 0,0 2-5 0,7-4-9 0,-8 2-9 15,8 2-6-15,0-4-5 0,-2 4-8 16,0-2-7-16,-1 0-6 0,-1-2-6 0,-4 2-2 15,-1 2-13-15,1-2-4 0,1 0-8 0,-2 1 2 0,-3-1-9 16,-1 0-1-16,3 4-9 0,-5-2-6 0,-3-1-1 16,3 2-2-16,-12-3-15 0,19 0-11 15,-19 0-17-15,10 1-26 0,-10-1-24 0,11 1-19 0,-11-1-23 16,0 0-25-16,0 0-35 0,0 0-36 0,0 0-49 16,-30 19-211-16,21-13-513 0,-9-2 227 0</inkml:trace>
          <inkml:trace contextRef="#ctx0" brushRef="#br1" timeOffset="125625.92">17415 9492 270 0,'0'0'287'0,"27"5"-14"0,-12-9-16 0,1 3-14 0,5-1-20 15,0-2-18-15,-2 3-12 0,7-2-20 0,2-2-14 16,-6 0-12-16,4 1-21 0,-1 1-10 15,0-1-13-15,-2 0-11 0,-2 2-8 0,-2-1-20 0,-1 2-19 16,-5 1-25-16,2-3-31 0,-1 3-23 0,-2-1-25 16,2 1-24-16,-14 0-29 0,18 1-28 0,-6-1-36 15,-12 0-236-15,17 3-444 0,-17-3 197 0</inkml:trace>
        </inkml:traceGroup>
        <inkml:traceGroup>
          <inkml:annotationXML>
            <emma:emma xmlns:emma="http://www.w3.org/2003/04/emma" version="1.0">
              <emma:interpretation id="{8835F02D-CCFE-4F8E-97A6-5C8A14E29C2E}" emma:medium="tactile" emma:mode="ink">
                <msink:context xmlns:msink="http://schemas.microsoft.com/ink/2010/main" type="inkWord" rotatedBoundingBox="19957,9761 21822,9659 21854,10249 19989,10352"/>
              </emma:interpretation>
            </emma:emma>
          </inkml:annotationXML>
          <inkml:trace contextRef="#ctx0" brushRef="#br1" timeOffset="126351.05">18371 9125 193 0,'0'0'260'0,"0"0"-12"0,-2-13-19 0,2 13-17 0,0 0-18 0,0 0-16 16,3-18-15-16,-3 18-11 0,11-10-15 0,-4 8-11 16,-7 2-11-16,14-8-8 0,-5 4-8 0,3 0-8 15,1-2-6-15,2 5-9 0,3-1-6 0,0-2-4 16,1 3-5-16,-1 0-6 0,1 1-2 0,-1-2 0 16,2 2-5-16,-1 2-5 0,-3-2-5 0,2 1-3 15,-3 0-6-15,2 3-1 0,-8-1-2 0,2 1-2 16,-2 2-5-16,-1-2 1 0,1 0-5 0,-5 2 4 15,-4-6-6-15,9 13 2 0,-6-5-2 0,-3-8 0 0,-1 16 2 16,1-16 1-16,-6 18-2 0,0-10 4 0,-3 2-3 16,-2 3-1-16,-2-1 1 0,0-2-3 0,-2 0-2 15,1 0 0-15,-1-1-5 0,2 1 5 0,-3-3-4 16,2 4-3-16,-1-8 3 0,3 7-1 0,3-6-1 16,-1-1-5-16,2 2 2 0,8-5 1 0,-15 8-5 15,11-3-3-15,4-5 4 0,-9 4-1 0,9-4 0 16,0 0 4-16,-10 6-1 0,10-6-4 0,0 0 1 15,0 0 1-15,0 0 0 0,0 0-1 0,0 0-7 0,34-3 8 16,-34 3-4-16,22-3 2 0,-8 2 0 16,1-3 3-16,-2-2-1 0,2 6-6 0,3-4 8 15,-5 4-1-15,-13 0-2 0,27 0-1 0,-12 0 3 0,-2 0 1 16,-1 0-3-16,-12 0 2 0,21 4-1 0,-9-2-2 16,-12-2-3-16,20 4 4 0,-11-3 4 15,0 3-1-15,-2 2-2 0,0-2 3 0,1 1 0 0,-8-5 1 16,12 11-1-16,-6-4 0 0,-3-2-3 0,3 2 5 15,-6-7 0-15,6 13 4 0,-5-5 0 0,-1-8 6 16,3 20 1-16,-1-13-8 0,-2-7 8 0,0 17 2 16,0-17-6-16,-2 12 12 0,-2-2-5 0,-1-2 1 15,1 2-3-15,-2-4 9 0,-5 2-9 0,1-2 1 16,-1 0-4-16,-2 1 3 0,-2 1-2 0,-1-4 4 16,-1 2-7-16,-1 0 1 0,2-1-5 0,-3 0 8 15,-1-4-12-15,1 4-8 0,-1-9-8 0,3 4-11 0,-3 0-11 16,4 0-16-16,-2 0-17 0,1-1-18 15,6 0-15-15,11 1-25 0,-21-5-16 0,10 0-26 16,11 5-24-16,-9-9-61 0,5 2-172 0,4 7-460 0,4-17 203 16</inkml:trace>
          <inkml:trace contextRef="#ctx0" brushRef="#br1" timeOffset="126734.06">19188 9150 61 0,'0'0'254'0,"0"0"-16"0,0 0-16 0,-22 25-12 16,17-14-14-16,-1-3-17 0,0 5-11 0,3 0-12 16,-1-1-10-16,1-3-8 0,0 5-4 0,1 0-9 15,2-3-4-15,-1 3-6 0,1-1-5 0,0 2-6 16,1-1-5-16,4-4-11 0,-2-1 3 0,3-1 5 15,0 2 0-15,0-4-11 0,3 3 1 0,4-2-7 16,4 2-2-16,-4-3-7 0,6-3-8 0,1 1-2 0,-2 2-10 16,8-3-10-16,0-4 1 0,1 1-1 0,0-2-5 15,-1-2 1-15,4 0-13 0,-3-1 2 0,0-1-5 16,0-5 2-16,0 2 0 0,-1-11-7 0,0 5 3 16,7-5 0-16,-7-8-5 0,-6 9-1 0,-4-1-4 15,1-4-5-15,-4 3 1 0,-4-2-6 0,-3 0 6 16,-2 0-7-16,-7 5-5 0,-3 2-7 0,-1-1-9 15,-3 2-14-15,-10-1-10 0,-2-1-20 0,-2 7-23 16,-6 0-34-16,-6 1-40 0,-8 4-45 0,3 0-65 16,-5 0-233-16,-2 8-549 0,-5-1 243 0</inkml:trace>
          <inkml:trace contextRef="#ctx0" brushRef="#br1" timeOffset="130286.28">20241 9129 167 0,'0'0'204'0,"0"0"-12"0,0 0-10 15,0 0-9-15,0 0-9 0,0 0-10 0,0 0-14 16,0 0-4-16,0 0-9 0,0 0-4 0,0 0-9 15,0 0-7-15,0 0-15 0,0 0-9 0,0 0-9 16,0 0 0-16,0 0 1 0,0 0-1 0,0 0-1 16,0 0 0-16,0 0-3 0,-1 28-8 0,2-18-5 15,-1 5-4-15,-1-1 0 0,1 3-10 0,-9 8-2 16,4 0-14-16,-11 10-36 0,-4 3-56 0,-4 3-61 16,-5-5-68-16,-19 17-242 0,0-3-472 0,-6-3 209 15</inkml:trace>
        </inkml:traceGroup>
        <inkml:traceGroup>
          <inkml:annotationXML>
            <emma:emma xmlns:emma="http://www.w3.org/2003/04/emma" version="1.0">
              <emma:interpretation id="{8131C659-6001-4C05-958E-77F55051ADEC}" emma:medium="tactile" emma:mode="ink">
                <msink:context xmlns:msink="http://schemas.microsoft.com/ink/2010/main" type="inkWord" rotatedBoundingBox="22726,9412 27639,9142 27772,11565 22859,11834"/>
              </emma:interpretation>
            </emma:emma>
          </inkml:annotationXML>
          <inkml:trace contextRef="#ctx0" brushRef="#br1" timeOffset="135310.7">21380 8795 129 0,'3'-8'218'0,"-3"8"-7"0,0 0-15 0,0 0-10 0,0 0-14 16,0 0-10-16,5-10-3 0,-5 10-7 0,0 0-14 15,0 0-6-15,0 0-8 0,0 0-10 0,0 0-11 16,0 0-7-16,0 0-12 0,0 0-9 0,0 0-7 16,0 0-8-16,0 0-7 0,-18-9-5 0,18 9-6 15,-15 0-2-15,15 0-8 0,-18 2 2 0,18-2-6 16,-19 4-3-16,10-1-4 0,-5 1-4 0,1 1-4 16,1-4 2-16,0 3-2 0,2-3-1 0,-2 1-3 15,12-2 3-15,-21 4-3 0,10 0 3 0,11-4-4 16,-16 3-1-16,7 0-4 0,9-3-1 0,-10 4 2 15,10-4-1-15,0 0 2 0,-17 5 0 0,17-5-4 16,0 0 1-16,-9 2-5 0,9-2 6 0,0 0-5 16,0 0 5-16,0 0-2 0,-1 14-1 0,1-14 3 0,0 0-1 15,0 0 2-15,0 0 0 0,19 15-6 16,-14-13 4-16,4 6-2 0,-9-8 2 0,13 7-2 16,-5-5 1-16,-1 3-3 0,-7-5 3 0,13 11-5 0,-5-9 4 15,-2 4 2-15,-6-6-2 0,18 7-3 0,-11 0 3 16,1-3-2-16,1 1 2 0,0 1-4 0,-1-2 5 15,-8-4-3-15,15 10 3 0,-7-6 0 0,2 3-4 16,-2-1 2-16,-1-1 1 0,4 3 0 0,-4-3 2 16,1 2-3-16,-1-3 2 0,0 3 1 0,1 0-2 15,-2-3-2-15,3 3 3 0,-9-7-4 0,10 10 5 16,-5-3-4-16,2-1 2 0,-7-6-2 0,9 12 2 16,-3-6-2-16,-6-6 4 0,6 11-4 0,-6-11 2 15,6 9-1-15,-6-9 1 0,-1 11 0 0,1-11 3 0,0 0-1 16,0 0 2-16,-6 14-1 0,6-14-3 15,-14 10 4-15,4-6-1 0,-1-1 4 0,-2 1 0 0,-4-3 0 16,3 0 0-16,-4 4-2 0,4-3 1 16,-1 2-5-16,0-3 1 0,2-2-1 0,-5 2 0 15,5-1 3-15,-1 0-4 0,2 3 3 0,12-3-3 0,-19 0-1 16,10 1-7-16,9-1-11 0,0 0-7 0,-18 2-13 16,18-2-13-16,0 0-14 0,0 0-17 0,0 0-26 15,-13-3-26-15,13 3-33 0,0 0-50 0,0 0-149 16,0 0-397-16,37-17 176 0</inkml:trace>
          <inkml:trace contextRef="#ctx0" brushRef="#br1" timeOffset="135674.54">21990 8718 108 0,'0'0'235'0,"-9"-4"-12"0,9 4-12 0,0 0-17 16,-16-1-16-16,16 1-7 0,0 0-13 0,-21 5-11 16,12 1-10-16,9-6-7 0,-16 11-9 0,5-7-13 15,4 5-2-15,-2 2-6 0,2 0-6 0,-4 3-4 16,5-3-8-16,3 4-4 0,-1-2 0 0,2 1-2 15,2 3-4-15,2-3 2 0,-1 3 3 0,2 0-8 16,0-2-6-16,5 0 1 0,1 1-5 0,-1 0-3 16,4-2-3-16,0 2-3 0,-1-6-6 0,2 11-1 0,1-10-6 15,-1-1-4-15,3 1-3 0,-2-4-11 0,1 4-17 16,-2-2-23-16,1-2-27 0,-4 1-28 16,3 1-37-16,-5-4-30 0,1 3-28 0,-2-4-24 0,-7-4-36 15,14 4-215-15,-14-4-482 0,16-4 213 0</inkml:trace>
          <inkml:trace contextRef="#ctx0" brushRef="#br1" timeOffset="136034.43">22298 8916 208 0,'4'-16'239'0,"-2"7"-16"16,1 1-21-16,-3 8-13 0,6-18-7 0,-2 11-14 15,-1-3-15-15,3 2-12 0,-2-3-13 0,2-1-7 0,-3 1-12 16,2 0-5-16,-2 3-5 0,1 0-6 0,1-3-8 0,-2 3-8 16,-3 8-6-16,4-18-1 0,-1 11-4 0,-3 7 2 15,3-13-7-15,-3 13-6 0,0 0-4 0,3-12-7 16,-3 12-6-16,0 0-3 0,0 0-7 0,0 0-5 16,0 0-3-16,0 0-1 0,0 0-4 0,0 0-2 15,0 0-1-15,0 0 2 0,0 0 0 0,-6 43 0 16,3-28-1-16,3 1 2 0,-1-2-2 0,-2 1 2 15,3 1-1-15,0 2-4 0,0-4-2 0,3 3 4 16,-2-3-8-16,-1 4 7 0,0-1-2 0,2-3-1 16,-2 1-2-16,1 2 2 0,2-4-18 0,-1-1-19 0,-1-1-19 15,-1-11-19-15,5 20-21 0,-4-9-10 16,1 0-21-16,2-5-19 0,-4-6-17 0,9 13-22 16,-3-9-51-16,-6-4-146 0,12 1-405 0,-12-1 180 0</inkml:trace>
          <inkml:trace contextRef="#ctx0" brushRef="#br1" timeOffset="136401.69">22696 8883 153 0,'0'0'197'0,"0"0"-17"16,0 0-7-16,0 0-14 0,0 0-8 0,0 0-7 15,6 27-11-15,-5-17-3 0,-1-10-5 0,5 17-5 0,1-7-4 16,-2-2-6-16,1 1-5 0,1 2-1 15,3-2-3-15,1 2-5 0,-3-4 1 16,7 1-7-16,-2-3-4 0,3 2-7 0,-3-3-8 0,3 3-4 0,4-4-8 16,0 1-5-16,1-3-2 0,5 4-9 15,-4-9-2-15,-2 3-4 0,-2 0-2 0,1 0-3 0,0-5-4 16,-2 1-1-16,-3-3-3 0,4-1-5 16,-8 2-1-16,3-3-2 0,-3-4 0 0,0 5-6 15,-6-4 1-15,-2 0 0 0,1 0-1 0,-2 13-2 0,-6-26-4 16,-3 16-1-16,-2-6-1 0,-4 4-2 0,0 3 4 15,-5-6-2-15,-4 4 1 0,-5 1-3 0,2 3-1 16,1-3-1-16,-1 3-1 0,0 2-11 0,8 3-10 16,-1 1-10-16,1-2-15 0,1 2-13 0,3 1-18 15,15 0-16-15,-21 1-16 0,12 2-12 0,9-3-13 16,-15 4-4-16,15-4-14 0,-7 4-14 0,7-4-191 0,0 0-388 16,0 0 173-16</inkml:trace>
          <inkml:trace contextRef="#ctx0" brushRef="#br1" timeOffset="136728.26">23343 8589 42 0,'0'0'216'0,"0"0"-16"0,0 0-11 15,22 7-14-15,-14-1-12 0,-2-1-11 0,1 2-11 16,4 4-6-16,-4 1-3 0,2 2-2 0,2-1-10 16,-4 3-6-16,2 1-5 0,-2 1-2 0,-1 2-9 15,0-3-4-15,0-1-9 16,-4 2-2-16,1-1-12 0,-2-1-1 0,-1 9-5 0,2-8-5 0,-4 1-6 16,1-1-3-16,-4 0-7 0,1-3-2 0,-1 0-3 15,-4 1-2-15,2 0-3 0,-5-3-4 0,5 0-5 0,-2 1 1 16,-2-3-17-16,1-2-10 0,4-1-20 0,-5 0-22 15,4-1-23-15,5 1-22 0,-8 0-20 16,10-7-18-16,-7 11-22 0,7-11-33 0,0 0-213 0,-5 6-426 16,5-6 189-16</inkml:trace>
          <inkml:trace contextRef="#ctx0" brushRef="#br1" timeOffset="137047.09">23971 8871 210 0,'0'0'239'0,"13"-4"-15"0,-13 4-15 0,20-2-16 16,-14-3-14-16,12 4-13 0,-6 1-11 0,4-1-13 16,3-3-6-16,1 4-10 0,-1-4-9 15,1 4-7-15,0 0-7 0,0-1-8 0,1 1-8 0,-3 0-10 16,-1 1 1-16,1-1-12 0,0 0-2 15,-1 4-9-15,-4-4-1 0,-1 0-6 0,1 0-6 0,1 0-5 16,-2 0-1-16,-12 0-4 0,24 0 0 0,-15 0-5 16,-9 0-4-16,16 4-2 0,-16-4 0 0,13 0-2 15,-13 0-6-15,14 0-2 0,-14 0-11 0,0 0-14 16,12 1-12-16,-12-1-25 0,0 0-24 0,0 0-27 16,0 0-20-16,0 0-17 0,0 0-27 0,0 0-34 15,0 0-192-15,0 0-425 0,-29 12 187 0</inkml:trace>
          <inkml:trace contextRef="#ctx0" brushRef="#br1" timeOffset="137297.85">23992 9018 79 0,'0'0'235'0,"0"0"-12"16,25 4-19-16,-25-4-12 0,17-1-14 0,-17 1-13 15,25-1-8-15,-6-1-11 0,1-1-15 0,-1 3-7 16,-1 0-13-16,3-4-8 0,-3 4-12 0,3 0-6 16,-3 0-8-16,-2 0-9 0,-1 0-8 0,1 0-12 0,-2 0 1 15,-14 0-8-15,22-1-18 0,-11 1-19 16,-11 0-21-16,16 1-22 0,-4-1-21 0,-12 0-36 16,12 0-13-16,-12 0-25 0,0 0-52 0,19-2-140 0,-19 2-353 15,14-1 157-15</inkml:trace>
          <inkml:trace contextRef="#ctx0" brushRef="#br1" timeOffset="138368.67">24882 8816 127 0,'-3'-10'264'0,"3"10"-18"16,-3-12-15-16,3 12-13 0,0 0-15 0,0-15-17 15,0 15-17-15,3-13-6 0,-3 13-13 0,6-14-15 16,-1 6-12-16,-5 8-15 0,9-14-7 0,-3 8-10 16,1-3-7-16,-1 4-7 0,1-1-12 0,5 0-5 15,-6-2-7-15,5 1-3 0,-5 3-6 0,7-2-5 16,-4-3-2-16,2 3-9 0,-5 3 0 0,1-3-2 16,5 2-2-16,-12 4-3 0,13-7-2 0,-5 2-5 15,1 3 0-15,-9 2 2 0,16-5-9 0,-7 3 3 16,-9 2-4-16,14-4 3 0,-14 4-1 0,10-4-1 15,-10 4-6-15,15 0 3 0,-15 0-1 0,10-2-1 16,-10 2-4-16,0 0 4 0,11 6-5 0,-11-6 1 0,9 5-1 16,-9-5 0-16,7 6 0 0,-7-6 5 15,9 10-6-15,-9-10 5 0,6 10-4 0,-3-4 2 16,-3-6-4-16,3 16 7 0,-1-9-5 0,-2-7 1 0,0 17 2 16,0-17-1-16,0 16 0 0,0-16 1 0,-3 17-5 15,1-10 6-15,2-7-7 0,-3 16 5 16,0-8 2-16,0 2 0 0,0 0-3 0,3-10 3 0,-7 17-2 15,1-9 4-15,0 2-4 0,0-3 6 0,1 3-3 16,-1-3-1-16,-1 2-2 0,1 1 3 0,0-4-1 16,-2 3 3-16,0 2 0 0,0-4 0 0,2 1-2 15,0-3 1-15,6-5-2 0,-16 15 6 0,7-8-5 16,1-2 2-16,2 3 1 0,-1-1-3 0,-2-2-2 16,3 1 0-16,6-6 1 0,-13 11-1 0,7-4 3 0,6-7-2 15,-11 8 2-15,11-8-1 0,-9 9 2 16,9-9 0-16,-7 5-2 0,7-5 1 0,-6 7-2 15,6-7-1-15,0 0 2 0,0 0-1 0,-8 10 3 16,8-10-5-16,0 0 1 0,-6 6 1 0,6-6 6 0,0 0-2 16,0 0-2-16,0 0 5 0,0 0-4 15,0 0 5-15,0 0-2 0,0 0-2 0,0 0-2 0,0 0-1 16,0 0-1-16,0 0 2 0,26-16 0 0,-16 13-1 16,-1-1-2-16,-9 4 1 0,18-4-1 0,-6 3-2 15,-2-2 0-15,-10 3 4 0,23-6-5 0,-14 2 6 16,1 3-2-16,-10 1 0 0,20-3-2 0,-12 2 1 15,-8 1 0-15,14-2-2 0,-14 2 0 0,16 0 2 16,-16 0-3-16,14 0-2 0,-14 0 4 0,12 2-2 16,-12-2-1-16,13 4 4 0,-13-4-4 0,9 5 3 15,-9-5-5-15,13 10 7 0,-13-10-3 0,8 8 2 0,1-5 0 16,-5 2-3-16,5 0 3 0,-9-5 0 0,12 10 0 16,-1-6 0-16,-5 0 3 0,-6-4 0 15,13 7-2-15,-3-5 6 0,-4 2-1 0,8-1 3 16,-2-1 1-16,-2-1 2 0,1 0 2 0,7 3 6 0,-5-8 2 15,0 8 6-15,-13-4-2 0,23-5 2 0,-13 5 3 16,-10 0-4-16,23-3 2 0,-14 0 3 16,1-1-5-16,-1 2 2 0,-9 2-3 0,16-8-3 0,-16 8-2 15,14-6 1-15,-14 6-9 0,9-4-19 0,-9 4-20 16,0 0-40-16,10-2-48 0,-10 2-55 0,0 0-35 16,0 0-47-16,0 0-245 0,0 0-536 0,0 0 237 15</inkml:trace>
          <inkml:trace contextRef="#ctx0" brushRef="#br0" timeOffset="-165435.46">26166 10864 176 0,'0'0'204'0,"0"-15"-19"0,0 15-31 16,0 0-20-16,0 0-25 0,0 0-23 0,0 0-28 15,0 0-44-15,0 0-18 0,0 0-46 0,0 0-128 16,0 0-192-16,0 0 84 0</inkml:trace>
        </inkml:traceGroup>
      </inkml:traceGroup>
    </inkml:traceGroup>
  </inkml:traceGroup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6:10:26.01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5D7DA7B-3489-49D1-B897-637070F8F7EC}" emma:medium="tactile" emma:mode="ink">
          <msink:context xmlns:msink="http://schemas.microsoft.com/ink/2010/main" type="writingRegion" rotatedBoundingBox="25422,3156 29200,3222 29186,4004 25409,3938"/>
        </emma:interpretation>
      </emma:emma>
    </inkml:annotationXML>
    <inkml:traceGroup>
      <inkml:annotationXML>
        <emma:emma xmlns:emma="http://www.w3.org/2003/04/emma" version="1.0">
          <emma:interpretation id="{7B7AA7CE-7CA8-42D7-AE5D-41596D809A4E}" emma:medium="tactile" emma:mode="ink">
            <msink:context xmlns:msink="http://schemas.microsoft.com/ink/2010/main" type="paragraph" rotatedBoundingBox="25422,3156 29200,3222 29186,4004 25409,393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E237F68-5894-4E81-8A9F-3B3149DB868D}" emma:medium="tactile" emma:mode="ink">
              <msink:context xmlns:msink="http://schemas.microsoft.com/ink/2010/main" type="line" rotatedBoundingBox="25422,3156 29200,3222 29186,4004 25409,3938"/>
            </emma:interpretation>
          </emma:emma>
        </inkml:annotationXML>
        <inkml:traceGroup>
          <inkml:annotationXML>
            <emma:emma xmlns:emma="http://www.w3.org/2003/04/emma" version="1.0">
              <emma:interpretation id="{8774FE37-E7CE-461B-8072-FB0041B7F39B}" emma:medium="tactile" emma:mode="ink">
                <msink:context xmlns:msink="http://schemas.microsoft.com/ink/2010/main" type="inkWord" rotatedBoundingBox="25422,3156 29200,3222 29186,4004 25409,3938"/>
              </emma:interpretation>
            </emma:emma>
          </inkml:annotationXML>
          <inkml:trace contextRef="#ctx0" brushRef="#br0">346 24 232 0,'0'0'238'16,"0"0"-16"-16,0 0-20 0,0 0-15 0,0 0-20 16,0 0-14-16,0 0-14 0,0 0-15 0,0 0-6 15,0 0-11-15,0 0-8 0,0 0-5 0,0 0-8 16,7 11-2-16,-7-11-8 0,0 13-4 0,0-13-6 16,-3 16-6-16,3-16 2 0,0 19-5 0,0-10-6 0,0 2-3 15,0-11-2-15,-4 20-3 0,-2-5 0 16,-3-4 0-16,4-1-1 0,-7 2-6 0,2-3-4 0,-3 3-4 15,1-2-1-15,-2-1 0 0,-2-6-1 0,-1 4-3 16,-2-1-1-16,0 0 0 0,-1-1-3 0,1-3-3 16,2 0-2-16,-2 0 1 0,3-1-4 0,-4-1-2 15,4 0 4-15,1 0-7 0,15 0-2 0,-21-7-7 16,12 2-3-16,0-1-5 0,2-1-14 0,7 7-2 16,-3-18-14-16,0 7-6 0,6-2-3 0,0-1 1 15,1 0-3-15,5 2 1 0,0-3 1 0,2 2 2 16,5-2 5-16,-4 4 4 0,9-2 6 0,-5 3 0 15,-1 4 5-15,9-9 3 0,-8 9 9 0,2 0 5 16,9-1 6-16,-8 0 12 0,-2 3 0 0,2-2 7 0,1 2 6 16,-4 4 0-16,0-1-3 0,-4 0 5 0,8 3-10 15,-7 2-2-15,1-1 2 0,-8 1-1 16,7 6 0-16,-4-3 1 0,-2 4-2 0,5 2 0 0,-4 1 5 16,4 3 4-16,-8 6 3 0,5 1-1 0,0 0 2 15,2 2 6-15,-8 3-4 0,3 7 6 0,-2-8-5 16,2 8 0-16,-6-8-3 0,0-1-1 0,0 0 1 15,-6 11-2-15,2-13-1 0,-5-3-3 0,-2 3 2 16,2-5-2-16,-4 2-3 0,-1-9 2 0,-1 6-9 16,2-5-13-16,0-3-16 0,1 0-17 0,-5-2-20 15,1-1-26-15,2-1-16 0,8-3-25 0,-4-1-29 16,10-3-35-16,-12 0-221 0,12 0-446 0,0 0 197 16</inkml:trace>
          <inkml:trace contextRef="#ctx0" brushRef="#br0" timeOffset="-659.28">-166-104 98 0,'0'0'231'0,"0"0"-11"0,-30 0-12 0,30 0-6 16,-28 10-9-16,12 0-8 0,2-1-15 0,-11 7-13 15,5-2-6-15,-2 4-11 0,3-1-9 0,2 3-10 16,-2-1-6-16,3 1-8 0,2 2-10 0,-1 1-2 16,5 1-8-16,2-1-4 0,2 0-10 0,6-2-3 15,0 3-4-15,3 0-8 0,2-2-5 0,4-1-2 16,0 1-4-16,4 0-1 0,1-2-7 0,-6-7-5 15,6 8-15-15,-1-4-18 0,-2-2-30 0,1-2-29 16,1-6-33-16,-4 4-36 0,2-3-46 0,3-3-31 16,-3 0-241-16,-1-5-481 0,-10 0 213 0</inkml:trace>
          <inkml:trace contextRef="#ctx0" brushRef="#br0" timeOffset="-978.16">-928-52 96 0,'0'0'312'15,"0"0"-19"-15,0 0-23 0,0 0-19 0,0 0-26 16,0 0-25-16,0 0-23 0,0 0-18 0,0 0-17 0,0 0-13 15,0 0-13-15,-42-10-11 0,29 13-13 0,-5-2-6 16,5 1-9-16,-4-1-8 0,1 3-8 16,-1-2-6-16,1 2-8 0,0-1-2 0,-1 1-9 0,8 1 0 15,0 0-10-15,9-5 3 0,-16 8-9 0,8-6-1 16,8-2-8-16,-11 11 2 16,8-4-8-16,3-7-1 0,-5 11-1 0,5-11 3 0,-3 13-2 0,3-13 1 15,3 15-3-15,-3-15 2 0,2 10-5 0,-2-10 5 16,11 11-2-16,-5-7 0 0,5 2 1 0,-2 0 0 15,4 2-2-15,-4-1 0 0,8-3 0 0,-4 3 2 16,-1-3-3-16,-2 2 2 0,4 0-1 0,-2 1-1 16,3 1-3-16,-3-3 1 0,0 0 2 15,-2 1 1-15,0 4-3 0,4-4 0 0,1 3 2 0,-11-3 0 16,5 3-1-16,0 0 1 0,-1-2-1 0,-2 1-2 16,1 0 2-16,-1-2 1 0,-3 4-1 0,1-2 0 0,-4-8 1 15,8 15-1-15,-7-7 2 0,5 0 1 16,-6-8-1-16,-3 14 4 0,3-14-2 0,-6 12 2 15,0-4-1-15,-1-3 1 0,-3 2-1 0,-5-3 4 0,-3 3-6 16,1 0 4-16,-2-3-2 0,-6-2-1 0,5 1-3 16,1-1-3-16,-10-1-4 0,4-1-8 0,4 1-6 15,2-1-9-15,-7-1-11 0,13 0-13 0,0 1-4 16,13 0-13-16,-20-2-14 0,20 2-22 0,-13-8-26 16,13 8-32-16,-2-9-27 0,2 9-193 0,0 0-416 15,14-28 185-15</inkml:trace>
          <inkml:trace contextRef="#ctx0" brushRef="#br0" timeOffset="374.27">986-128 1 0,'0'0'218'0,"9"17"-12"0,-6-4-4 0,-1 5 8 16,3-1-6-16,-2 4-15 0,3 3-17 0,-6-2 2 16,6 4-15-16,-6-1-10 0,4-3-7 0,-1 4-9 15,-3 0-10-15,3-5-7 0,-3 4-8 0,-3 0-8 16,0-3-11-16,2 1-3 0,-2 1-12 0,-3-7-5 15,0 1-7-15,-2 4-11 0,0-4 0 0,0-3-2 0,-7 7-3 16,5-4-6-16,-1-3-4 0,-4 0-9 0,5-4-20 16,-2 3-26-16,-4-5-23 0,2 2-31 0,1-4-29 15,1 1-35-15,4-3-27 0,2-3-19 0,6-2-64 16,-13 3-141-16,13-3-420 0,0 0 186 0</inkml:trace>
          <inkml:trace contextRef="#ctx0" brushRef="#br0" timeOffset="689.95">1567 192 35 0,'5'-2'283'0,"-5"2"-19"15,16-5-16-15,-7 0-17 0,-9 5-15 0,22-5-11 16,-11 2-9-16,5 2-13 0,-2-3-7 0,4 2-11 15,-5 1-5-15,6 1-15 0,-2-3 0 0,-1 2-4 0,4 0-12 16,-7-1-13-16,3 2-6 0,4 0-9 16,-2-3-6-16,-3 3-3 0,3 0-14 0,-8 0 1 0,2-4-17 15,6 4-4-15,-6 0-7 0,-12 0 11 0,24 0-20 16,-13 4-2-16,0-4 3 0,-11 0-10 0,18 0-8 16,-18 0-14-16,18 0-5 0,-18 0-18 0,12 0-15 15,-12 0-24-15,0 0-20 0,13 3-32 0,-13-3-12 16,0 0-16-16,3 7-19 0,-3-7-29 0,0 0-29 15,0 0-59-15,-27 15-185 0,18-11-490 0,-4-2 216 16</inkml:trace>
          <inkml:trace contextRef="#ctx0" brushRef="#br0" timeOffset="904.44">1602 381 49 0,'0'0'262'0,"0"0"-7"0,0 0-13 0,0 0-8 0,31 2-12 16,-18-2-17-16,7 0-9 0,-1-1-12 0,0 1-15 16,1-1-13-16,2-3-16 0,5 4-12 0,-2-2-14 15,1 2-7-15,1 0-17 0,-8 0-6 0,0 0-16 16,1 0-19-16,-5-1-28 0,-2-2-28 16,-2 6-31-16,-11-3-41 0,19 0-38 0,-7-3-44 0,-12 3-73 15,16-5-157-15,-16 5-421 0,14-6 187 0</inkml:trace>
          <inkml:trace contextRef="#ctx0" brushRef="#br0" timeOffset="1305.68">2398 185 61 0,'6'-6'293'0,"-6"6"-15"15,10-12-18-15,-4 5-20 0,0 1-18 0,2-1-13 0,-2-2-16 16,1 0-18-16,5-1-16 0,-3 1-13 16,-5 2-17-16,5-2-11 0,-4-1-7 0,4 1-13 15,-2 0-5-15,-1 2-8 0,0-3-7 0,0 3-11 0,-1-1-10 16,1-2 5-16,0 4-6 0,-6 6-3 0,7-12-8 16,-7 12 0-16,6-8 3 0,-6 8-13 0,0 0 5 15,5-11-8-15,-5 11-6 0,0 0-4 0,0 0 3 16,0 0-9-16,5-7-4 0,-5 7-6 0,0 0 0 15,0 0-7-15,0 0 6 0,0 0-1 0,0 0 2 16,0 0 0-16,-5 33 0 0,0-18 2 0,2-1 6 16,-3 8 3-16,0 0 0 0,2 4 16 0,1-2 0 15,0 4-6-15,1-1 10 0,4 2 4 0,-4-4-1 16,4 3-8-16,1-3-7 0,-3 2 3 0,3-1-3 16,1 0-1-16,-2-2-3 0,2 0 0 0,-2-2-3 0,2-2-11 15,-4-2-23-15,6-4-42 0,-6 0-41 16,0 0-55-16,-3 0-61 0,6-4-85 0,-3-10-243 15,-6 16-587-15,6-16 261 0</inkml:trace>
        </inkml:traceGroup>
      </inkml:traceGroup>
    </inkml:traceGroup>
  </inkml:traceGroup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6:10:30.845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040C873-D802-4FF9-A195-43B6F492D437}" emma:medium="tactile" emma:mode="ink">
          <msink:context xmlns:msink="http://schemas.microsoft.com/ink/2010/main" type="inkDrawing" rotatedBoundingBox="979,6243 6940,6048 6942,6099 981,6294" shapeName="Other"/>
        </emma:interpretation>
      </emma:emma>
    </inkml:annotationXML>
    <inkml:trace contextRef="#ctx0" brushRef="#br0">0 241 35 0,'0'0'142'16,"0"0"-8"-16,0 0-11 0,0 0-5 0,0 0 2 15,0 0-13-15,0 0-3 0,0 0-6 0,0 0-10 16,0 0-5-16,0 0-5 0,0 0-10 0,0 0-6 16,0 0-6-16,0 0-3 0,0 0-13 0,9-7 3 15,-9 7-7-15,0 0-1 0,0 0-6 0,10-6-2 16,-10 6-4-16,0 0-4 0,11 0 0 15,-11 0 0-15,0 0-6 0,0 0 1 0,19 3-6 0,-19-3 3 16,14 0 0-16,-14 0 0 0,13 0-5 0,-13 0-6 0,24 0 9 16,-9 0-3-16,-3 0 0 0,-12 0 1 0,16 0 3 15,-4 3-8-15,-12-3 5 0,21-3-4 0,-11 3-1 16,-10 0-1-16,20-1 4 0,-20 1-3 0,19 0 2 16,-10-2-1-16,-9 2 0 0,20-1 0 0,-20 1 0 15,17-3-1-15,-17 3 1 0,15-2-3 0,-6 2 0 16,-9 0 2-16,17-3-7 0,-17 3 4 0,16-2-2 15,-7-2 3-15,-9 4-6 0,13 0 3 0,-13 0 1 16,15 0-2-16,-15 0 2 0,15-3 1 0,-15 3-10 16,12 0 7-16,-12 0 2 0,12-4-6 0,-12 4-1 15,14 0 4-15,-14 0 3 0,14-4-3 0,-14 4 0 0,20 0 0 16,-11-2 5-16,-9 2-3 0,24 0-3 0,-12-1 3 16,-12 1-2-16,26-2 0 0,-11 2-1 0,0-1 3 15,2-3-5-15,-2 3 4 0,0 1-1 16,4-4 7-16,-1 4-3 0,-3-2-2 0,3-1-1 0,1 3-1 15,-3 0 5-15,2 0-5 0,2-2 5 0,-1-1-2 16,-1 2-5-16,1 1 6 0,1 0 1 0,-1 0 1 16,1-1-2-16,-1 1 4 0,6 1-6 0,-10-1 5 15,5-1-2-15,-3 1 0 0,0 0-1 0,2 0 0 16,1-4-10-16,-2 4 10 0,-2 0 5 0,2 0-6 16,1 0 2-16,-4 0-2 0,3 0-2 0,1 0 6 15,-2 0-2-15,2 0-3 0,-1 0 6 0,2 0-1 16,-3 0-3-16,0 0 3 0,-1 0-5 0,2 0 2 15,-3 0-1-15,3 0 2 0,0 0-2 0,-3 0 3 0,3 4 1 16,-3-4-3-16,-1 0 1 0,1-4-2 16,2 8-4-16,-1-4 3 0,1 1-1 0,-2-1 0 0,2-1 0 15,-2 1 5-15,3 1-7 0,-3-1 12 0,0-1-7 16,3 1 1-16,-3-4-2 0,-2 4 2 0,7 0-2 16,-1 0 1-16,-4 4 0 0,3-4 1 0,1 0-7 15,-2 0 9-15,1 1-6 0,1-2-2 0,-1-3 7 16,0 4 3-16,0 0-4 0,1 0 1 0,-4 0-4 15,3 0 4-15,0 0 1 0,-2 0-4 0,4 0-2 16,-6 0 3-16,4 0 4 0,2 0 0 0,-4 0-1 16,1-3-1-16,2 3-6 0,0 0 1 0,-4-2 7 15,5 2-10-15,-4 0 4 0,2-1 8 0,0 0-7 16,1 1 1-16,-2-3 3 0,2 2-1 0,0 1-3 0,1-2 1 16,-4 2 0-16,2 0 1 0,1-2 1 15,-1 0 3-15,3 2-4 0,-9-1 1 0,3 1-3 16,1-3 1-16,1 3 2 0,-1-1-2 0,1-1-7 0,-2 2 5 15,3 2-8-15,-4-2 5 0,6-2 9 0,-1 2-8 16,-2-2-4-16,0 0 4 0,3 2-4 16,-5-3 7-16,4 3-2 0,7 0 1 0,-7 0 0 0,0 0-2 15,-2 0-5-15,1 0 5 0,1 0 7 0,0 0-4 16,1-5-3-16,-4 5 2 0,10-2 4 0,-7-1-6 16,6 3 4-16,-5 0-5 0,-2-1 4 0,4-2 3 15,-3 1-6-15,-1 4 3 0,8-4 4 0,0 2-10 16,-6-1 11-16,4 1-4 0,-5 0-1 0,-1 0 2 0,4 0 0 15,-5 0 5-15,2 0-6 0,1 0-1 16,-1 0 0-16,0 0 4 0,1-1-3 0,-1 2-5 16,0-1 5-16,-1-1 2 0,5 1-1 0,-4 1-3 0,-1-2 6 15,1 2-8-15,4-1 1 0,-7 0 5 0,5-1 1 16,4-2-3-16,-5 6-1 0,-1-6 2 0,1 3-1 16,-1 0 5-16,0-1-10 0,2 1 12 0,5 0-6 15,-9 0-3-15,3 0 3 0,-2 1-1 0,0-1-3 16,0-1 3-16,-2 1-1 0,3 0 6 0,-2 1-4 15,1-2-5-15,-3 2 7 0,-2-1 2 0,5-1-8 16,-2-1 8-16,2 2-5 0,-3-2 3 0,1 6-9 16,-1-6 5-16,0 2 1 0,2 0-1 0,-4-2-1 15,-13 2 7-15,28-2-8 0,-14 2 8 0,1-1-7 16,1-1 8-16,-1 2-10 0,0 0 7 0,1 0-4 16,-1-4 6-16,3 4-7 0,-9-1 3 0,9 0-5 15,-3 0 5-15,3 1 4 0,-3-3-3 0,3 2 0 0,0 1 3 16,0-4-5-16,-4 3 1 0,7 0 3 15,-1 1-3-15,-4 0-2 0,1 0 2 0,0 0-4 16,3-1 1-16,-1 1 7 0,1-3-7 0,-4 3 1 0,3-1 2 16,-1 1-6-16,8 0 6 0,-7 0-4 0,0 0 4 15,1-2-5-15,2 2 10 0,-2-2-19 0,-1 0 11 16,-1 2 5-16,1-1 0 0,7-2-5 0,-7 3 5 16,0 0-2-16,1 0 3 0,2-3-6 0,3 3 9 15,-7 0-1-15,2-2-5 0,-1 2-4 0,-1-2 2 16,1 1 7-16,1 1-5 0,1-2 2 0,-2 2 0 15,9-4 2-15,-5 8-3 0,-4-8 3 0,1 3-5 16,6 1 2-16,-6-1-4 0,-1 0-2 0,4 1 10 0,-3-3-11 16,0 3 5-16,7-1 2 0,0-1 1 15,-8 2 3-15,0 0-18 0,1 0 11 0,-1-2 1 16,0 2-6-16,2-2 9 0,-1-2 4 0,5 4-6 0,-6-1 0 16,1 1 5-16,5 0-5 0,5-2-5 15,-8 2 7-15,-2 0 4 0,5-2-12 0,2 2 8 16,-8-3 4-16,7 0-4 0,-4 3-4 0,5 0 3 0,-8 0 2 15,1 0 2-15,-1-3-1 0,3 1 5 0,-2 2-8 16,4 0 8-16,1-2-10 0,-6 2 9 0,1-2-2 16,-1-1 6-16,-2 1-1 0,-1 0 6 0,3-2 6 15,-2 4-1-15,-2-1-8 0,1 1 7 0,-2-2-2 16,-14 2 0-16,22-2 5 0,-9 2 0 0,-13 0 0 16,17-3 3-16,-8 0 1 0,-9 3 5 0,16-1-1 15,-16 1 2-15,0 0 0 0,14 0-4 0,-14 0 1 16,0 0-7-16,0 0-11 0,0 0-11 0,0 0-20 15,0 0-17-15,0 0-24 0,0 0-19 0,0 0-27 16,0 0-43-16,0 0-128 0,-53-4-299 0,38 4 132 0</inkml:trace>
  </inkml:traceGroup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44:40.44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EAF3090-CDF3-4637-BB3A-7CE9BE3F85C8}" emma:medium="tactile" emma:mode="ink">
          <msink:context xmlns:msink="http://schemas.microsoft.com/ink/2010/main" type="writingRegion" rotatedBoundingBox="10245,1969 10338,1969 10338,4089 10245,4089">
            <msink:destinationLink direction="with" ref="{6CCBE808-52B2-432F-9737-0B8D1A60A2DC}"/>
          </msink:context>
        </emma:interpretation>
      </emma:emma>
    </inkml:annotationXML>
    <inkml:traceGroup>
      <inkml:annotationXML>
        <emma:emma xmlns:emma="http://www.w3.org/2003/04/emma" version="1.0">
          <emma:interpretation id="{D7EB2D0E-E10A-402E-9756-7FD0A1BAB944}" emma:medium="tactile" emma:mode="ink">
            <msink:context xmlns:msink="http://schemas.microsoft.com/ink/2010/main" type="paragraph" rotatedBoundingBox="10245,1969 10338,1969 10338,4089 10245,40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24AFA9F-9E03-4FCC-9FEA-3683875B6652}" emma:medium="tactile" emma:mode="ink">
              <msink:context xmlns:msink="http://schemas.microsoft.com/ink/2010/main" type="line" rotatedBoundingBox="10245,1969 10338,1969 10338,4089 10245,4089"/>
            </emma:interpretation>
          </emma:emma>
        </inkml:annotationXML>
        <inkml:traceGroup>
          <inkml:annotationXML>
            <emma:emma xmlns:emma="http://www.w3.org/2003/04/emma" version="1.0">
              <emma:interpretation id="{C72B1936-B3DC-461C-B108-0FB79D7D69E8}" emma:medium="tactile" emma:mode="ink">
                <msink:context xmlns:msink="http://schemas.microsoft.com/ink/2010/main" type="inkWord" rotatedBoundingBox="10245,1969 10338,1969 10338,4089 10245,4089"/>
              </emma:interpretation>
            </emma:emma>
          </inkml:annotationXML>
          <inkml:trace contextRef="#ctx0" brushRef="#br0">4520-36 2 0,'0'0'197'0,"0"0"-17"0,0 0-5 0,0 0-14 16,0 0-16-16,0 0-14 0,5-7-6 0,-5 7-14 0,0 0-9 15,0 0-10-15,0 0-12 0,0 0-5 0,0 0-14 16,0 0-1-16,0 0-12 0,0 0-6 0,0 0-1 16,0 0-2-16,0 0-3 0,0 0-9 0,0 0-1 15,0 0-3-15,3 18-2 0,-3-18 0 0,3 13-4 16,-3-13 0-16,0 13-4 0,0-13-17 0,0 18-12 16,0-7-18-16,0 1-14 0,0-12-18 0,0 24-16 15,0-11-18-15,0 2-5 0,0-4-8 0,-3 2-29 16,0 0-85-16,1-2-245 0,2-11 108 0</inkml:trace>
          <inkml:trace contextRef="#ctx0" brushRef="#br0" timeOffset="187.79">4564 320 40 0,'0'14'113'0,"0"-14"-13"0,0 0-9 16,0 0-13-16,0 8-7 0,0-8-5 0,0 0-7 15,0 0-6-15,0 17-10 0,0-17-4 0,0 0 0 16,0 14-2-16,0-14-5 0,0 11-9 0,0-11-1 16,0 13-13-16,0-13-15 0,0 13-11 0,0-13-13 15,0 16-13-15,0-16-94 0,-3 13-148 0,3-13 66 16</inkml:trace>
          <inkml:trace contextRef="#ctx0" brushRef="#br0" timeOffset="405.79">4540 726 107 0,'0'0'163'0,"0"0"-11"0,4 13-14 0,-4-13-19 16,0 9-5-16,0-9-14 0,6 9-6 0,-6-9-15 15,6 13-5-15,-6-13-9 0,2 10-1 0,-2-10-11 16,0 16-5-16,0-16-13 0,0 14-13 15,0-14-14-15,0 16-20 0,0-16-22 0,-2 15-21 0,-1-5-26 16,3-10-42-16,0 16-66 0,-3-7-204 0,3-9 91 16</inkml:trace>
          <inkml:trace contextRef="#ctx0" brushRef="#br0" timeOffset="620.91">4613 1151 41 0,'0'0'141'0,"-2"13"-11"15,2-13-3-15,0 0-19 0,0 16-2 0,0-16-16 0,-1 13-7 16,1-13-3-16,0 13-15 0,0-13-5 0,0 15-5 16,0-15-9-16,-5 14-10 0,5-14-13 15,0 14-17-15,0-14-27 0,5 17-21 0,-5-10-20 16,0-7-40-16,-5 17-60 0,5-17-175 0,0 14 77 0</inkml:trace>
          <inkml:trace contextRef="#ctx0" brushRef="#br0" timeOffset="852.83">4598 1564 140 0,'-1'11'177'15,"1"-11"-21"-15,0 0-11 0,0 0-20 0,0 0-7 16,-3 12-12-16,3-12-9 0,0 0-10 0,3 11-10 16,-3-11-9-16,-3 15-5 0,3-15-3 0,-2 13-7 15,2-13-8-15,-6 17-17 0,6-17-17 0,-3 17-12 16,3-9-11-16,-3 1-14 0,0 2-12 0,3-11-13 16,-7 18-12-16,4-8-11 0,3-1-10 0,0-9-25 15,-3 18-74-15,0-10-199 0,3-8 88 0</inkml:trace>
          <inkml:trace contextRef="#ctx0" brushRef="#br0" timeOffset="1034.54">4570 1854 14 0,'0'15'142'0,"0"-15"-1"0,0 11-8 0,0-11-3 16,0 11-10-16,0-11-9 0,3 14-9 0,-3-14-10 16,0 13-5-16,0-13-13 0,1 17-1 0,2-10-9 0,-3-7 1 15,2 18-10-15,-2-7-4 0,1-1-6 0,2-1-7 16,-3-9 1-16,-3 20-5 0,3-20-4 0,0 16-12 15,-1-6-10-15,1-10-19 0,-2 16-26 0,2-16-26 16,-3 15-27-16,3-15-35 0,-4 10-99 0,4-10-241 16,0 0 106-16</inkml:trace>
        </inkml:traceGroup>
      </inkml:traceGroup>
    </inkml:traceGroup>
  </inkml:traceGroup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6:11:00.261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8C0FBCE-CAF0-4843-B1E0-D3E66BC33FB8}" emma:medium="tactile" emma:mode="ink">
          <msink:context xmlns:msink="http://schemas.microsoft.com/ink/2010/main" type="inkDrawing" rotatedBoundingBox="16208,8137 19767,7982 19772,8096 16213,8252" semanticType="underline" shapeName="Other">
            <msink:sourceLink direction="with" ref="{028BE178-BC33-4006-909A-AC1A43679151}"/>
            <msink:sourceLink direction="with" ref="{B57FDC10-06FC-4D34-8BBC-821A06922602}"/>
            <msink:sourceLink direction="with" ref="{17A25A4A-4393-411F-818C-C83F7A757A8D}"/>
          </msink:context>
        </emma:interpretation>
      </emma:emma>
    </inkml:annotationXML>
    <inkml:trace contextRef="#ctx0" brushRef="#br0">0 219 139 0,'0'0'149'0,"0"0"-10"0,0 0-7 15,0 0-11-15,0 0-15 0,0 0-3 0,0 0-8 16,0 0-10-16,0 0-5 0,0 0-2 0,0 0-10 16,0 0 0-16,0 0-2 0,0 0-9 0,8-5-11 15,-8 5 1-15,0 0-8 0,12-4-1 0,-12 4-5 16,15-7-1-16,-6 5-2 0,3-2-5 0,3 2-3 16,2-1 1-16,9-1-1 0,1-2 0 0,0 3-1 15,4-3-6-15,6 1-2 0,2-1-3 0,-8 2-8 16,-1 0 12-16,1 1-6 0,-2 2 0 0,1-3 0 15,-4 2 1-15,1 2-4 0,-7 0 2 0,-4-4-9 16,3 8 10-16,-2-4-4 0,-2 0 0 0,0 2-2 16,-3 0-1-16,-3 0 1 0,-9-2-1 0,19 3-2 0,-9-2 3 15,-1 3-7-15,2 0 8 0,-2-1-3 0,3 1 1 16,3-1 0-16,1 0-5 0,-6 1 9 0,8-1-1 16,-3 3-5-16,3-4 7 0,1 1-12 0,8-1 7 15,3-1 2-15,-2 3 0 0,1-1-3 0,-1-2 1 16,2 3-1-16,0-4-2 0,9 0-4 0,-7 0 3 15,-3 0 0-15,2-1 1 0,0 1-2 0,-1-3-7 16,0 0 0-16,-2-1 4 0,1 2-3 0,-2-1 5 16,-1-1-1-16,0-2 0 0,-1 1-5 0,-7 0 5 15,-2 1-3-15,5-2 6 0,-3-1 6 0,0 2-5 16,0-1 2-16,0 0 3 0,1 1 3 0,-1-2-6 16,-1 1 11-16,0-1 0 0,3 2-2 0,-5 3 5 15,0-5-1-15,1 4 2 0,-1-1-3 0,3 3 4 0,-3-2 1 16,3 0-2-16,-3 2 1 0,0-1 2 0,2 2-3 15,-2 0 0-15,0-4 1 0,2 4-2 16,-2 4 0-16,-1-4-3 0,3 0-8 0,-2 2 6 0,4-1 0 16,-1 2-3-16,3-2 5 0,-2 2-6 0,1 0 1 15,1-2 0-15,2-1 3 0,6 3-3 0,-1 0-2 16,3 2 1-16,-1-4 1 0,0 4-5 0,0-3 1 16,1-1 2-16,-2-1 1 0,2-1-5 0,-3 1 1 15,4 1 1-15,-3-1-3 0,3 0-4 0,-1-1 0 16,-1-1-14-16,1 2 12 0,1 0-7 0,5-4 3 15,-7 4-2-15,-1-1 2 0,3 1-2 0,-4 0-1 16,2-1 5-16,-3 1-4 0,1 1 3 0,-3-2-5 0,2 0 9 16,2 2 3-16,-3-2 2 0,1 1 6 0,2-4 1 15,0 4-2-15,1 0 4 0,0-3 2 16,0 1-1-16,0 1 0 0,-3-3 0 0,2 3 2 0,0-2-1 16,4-1 0-16,-4 2-5 0,3-3 3 0,-1-1-3 15,-3 0 9-15,-1-2-1 0,-1 1-3 0,0-1 0 16,-6 2-2-16,-1 2-7 0,4-5 8 0,-5 4-6 15,-4-2 3-15,3 4 0 0,-7-1-3 0,1 1 0 16,-1 0 3-16,-1-2-9 0,-9 5-12 0,11-5-8 16,-11 5-11-16,0 0-9 0,0 0-14 0,16 3-8 15,-16-3-28-15,0 0-16 0,0 0-45 0,0 0-131 16,0 0-309-16,-25 20 136 0</inkml:trace>
  </inkml:traceGroup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6:12:59.96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047B3DF-C2EA-4DBE-863C-03A9DA45930E}" emma:medium="tactile" emma:mode="ink">
          <msink:context xmlns:msink="http://schemas.microsoft.com/ink/2010/main" type="inkDrawing" rotatedBoundingBox="21761,12611 23857,12785 23737,14237 21641,14064" hotPoints="23647,13412 22734,14325 21821,13412 22734,12499" semanticType="enclosure" shapeName="Circle">
            <msink:sourceLink direction="with" ref="{7FD80D21-9C61-4DC5-BBCD-D5FFFDA7B5A7}"/>
          </msink:context>
        </emma:interpretation>
      </emma:emma>
    </inkml:annotationXML>
    <inkml:trace contextRef="#ctx0" brushRef="#br0">542 55 101 0,'-12'0'112'0,"12"0"-10"0,0 0-6 15,-13 0-4-15,13 0-15 0,0 0-5 0,-14 5-4 16,14-5-14-16,-11 1 5 0,11-1-8 0,-11 1-2 15,11-1-3-15,-13 4-2 0,13-4-11 0,-12 6 4 16,12-6-15-16,-14 5 8 0,14-5-4 0,-15 6 3 16,9-2-5-16,-1 1 0 0,7-5-6 0,-15 5 1 15,11 2 2-15,4-7 1 0,-18 10 2 0,9-3 0 16,-2-2-4-16,2 1 0 0,3-3-5 0,-4 5 1 0,-1 2-4 16,3-4 1-16,0 2 0 0,-2 2-2 15,-1 0-1-15,2-2 6 0,0 0-4 0,0 1-2 16,0 1 0-16,0-3 1 0,2 2-5 0,0 0 8 0,-1-3-9 15,1 1 4-15,1 2-3 0,-2 0 2 0,2-3-5 16,2 4 5-16,-4-4-4 0,1 3 3 0,1 0-4 16,0-1 7-16,0 1-7 0,3 0 4 0,3-9-1 15,-7 15 1-15,1-8 2 0,1 4-4 0,2-2-3 16,-1-2 4-16,-1 3-3 0,4 0 0 0,1-10-1 16,-6 20 4-16,3-10 1 0,0-1-4 0,3-9 3 15,-5 18 1-15,1-11-3 0,-1 3 1 0,4 4-6 16,-4 1 4-16,2-8-1 0,2 4 6 0,-4 2-2 0,-1-4-3 15,5 0 2-15,-4 1 2 0,5-10-8 0,-5 18 7 16,3-11-7-16,-1 3 7 0,3-10 0 16,-6 15-3-16,2-8 2 0,4-7-11 0,-3 16 11 0,3-16-1 15,-3 14 0-15,3-14 0 0,-3 16 3 0,0-10 1 16,3-6-5-16,-2 17 7 0,-2-9-4 16,4-8-2-16,-3 17 3 0,1-10-2 0,2-7 0 0,-4 17-2 15,4-17-1-15,-5 14 5 0,4-6-2 0,1-8 0 16,-2 16-3-16,2-16 6 0,-4 14-8 0,4-14 6 15,-3 17-1-15,3-17-3 0,-3 15 5 0,3-15-3 16,-2 13-2-16,1-6 3 0,1-7-3 0,0 14-1 16,0-14 0-16,0 14 5 0,0-14-6 0,0 14 7 15,0-14-1-15,3 14-3 0,0-6 0 0,-3-8-1 16,3 14 2-16,0-4 1 0,-3-10-4 0,3 14 4 16,-2-7 0-16,-1-7 4 0,6 17-1 0,-1-10-1 0,1 0-3 15,-5 4 9-15,5-5-7 0,0 4 0 16,-3-2 0-16,6 0 2 0,-2 5 4 0,-4-6-1 0,5 4 1 15,1-5-3-15,-2 2 3 0,5 3-1 0,-4 0-1 16,-1-3 0-16,2 0 0 0,-3 2-2 0,2-4 0 16,-1 1-2-16,2 0-4 0,-2 1 2 0,2 0-1 15,-3-2 4-15,2 0 0 0,-1 1-5 0,2-2 3 16,-1 2 2-16,-1-1-2 0,1 1 3 0,-1-1-2 16,0-1-3-16,-1 2 0 0,6-1 3 0,-4 0-1 15,4-1 4-15,1 4-3 0,1-1-1 0,-5-5 1 16,2 3-4-16,0-3 9 0,-2 3-5 0,3 0 2 15,1 2-1-15,1-4 1 0,-2 2 1 0,-3-2 1 16,4 0 0-16,0 2 2 0,-1-2-3 0,-3 0 0 0,2-2 1 16,-1 3-3-16,1-3 2 0,2 3-1 15,-1-1 0-15,-3-1 1 0,3 1-1 0,-3-2-2 16,1 3 1-16,-1 1-5 0,-9-6-2 0,18 6 4 0,-9-2-2 16,1-3 4-16,-10-1-7 0,15 7 5 0,-7-5-1 15,-1 3 1-15,-7-5 1 0,17 6 1 16,-10-2-2-16,1-2 0 0,-8-2-3 0,19 5 1 0,-12-3-1 15,4 2 0-15,-2-1 1 0,0 1-1 0,3-3 2 16,-2 3-1-16,1-2-2 0,-11-2 2 0,19 5-2 16,-7-2 2-16,0-1-1 0,0 1-2 0,-3-1 0 15,3 1 2-15,-2-1 1 0,2-1-1 0,1 3-1 16,-2-1-2-16,-1-2 2 0,-10-1-6 0,20 2 6 16,-10 2 2-16,1-3 1 0,-1 0 1 0,2 1-3 15,-12-2-1-15,21 3-1 0,-9-3 2 0,-2 4 1 16,-10-4-3-16,20 1-2 0,-10-1 3 0,-1 5 0 0,3-4 0 15,-12-1-1-15,22 2 2 0,-11-2 0 0,1 2-3 16,-2 0 3-16,-10-2-1 0,22 1 3 0,-11 1-1 16,-11-2-2-16,21 0 1 0,-9 0-4 0,-2 1 2 15,-10-1 2-15,20 1-1 0,-12-1-2 0,-8 0 2 16,21 0 1-16,-21 0-1 0,18 0 0 0,-9 3 1 16,-9-3-1-16,20 0 0 0,-8 0-2 0,-4 1 4 15,-8-1-2-15,20 2-1 0,-8-2 3 0,-12 0-3 16,19 0 1-16,-10 0 0 0,-9 0 3 0,18-2 0 15,-18 2-1-15,19 0-1 0,-19 0 1 0,15-4-1 16,-15 4-1-16,18 0 1 0,-18 0-4 0,15-1 3 16,-15 1 0-16,14-3 2 0,-14 3 0 0,17-3-2 15,-17 3 1-15,14-2-2 0,-14 2 2 0,13-2 1 0,-13 2-2 16,14-6-1-16,-14 6-1 0,13-3 2 0,-4-1 0 16,-1 1-2-16,-8 3 2 0,16-2 2 15,-7-1 0-15,-9 3-1 0,13-3-2 0,-13 3-1 0,17-8 2 16,-13 5 2-16,-4 3-3 0,12-3 1 0,-12 3 0 15,14-5 2-15,-14 5-3 0,10-4 1 0,-10 4-4 16,13-8 7-16,-7 4-1 0,-6 4 0 0,14-7-4 16,-7 2 5-16,-7 5-5 0,11-7 4 0,-11 7-1 15,12-6 2-15,-5 1 0 0,-7 5-1 0,14-6 1 16,-14 6 1-16,11-6-1 0,-11 6 2 0,11-7 5 16,-11 7 1-16,9-5-2 0,-2 3-2 0,-7 2 5 15,12-11-4-15,-12 11 1 0,12-7 3 0,-12 7-2 16,9-7 1-16,-9 7-3 0,8-6 4 0,-8 6 2 0,7-6-2 15,-7 6-3-15,10-9 1 0,-10 9-3 16,9-7 2-16,-9 7-2 0,9-9-7 0,-9 9 11 16,11-8-3-16,-4 3-1 0,-7 5-5 0,11-9 5 0,-4 3-3 15,-7 6-2-15,14-9 5 0,-7 3-6 0,0 1 2 16,-7 5 0-16,12-10 2 0,-6 6 0 16,-6 4 0-16,14-11-4 0,-8 5 4 0,-6 6 2 0,12-9-1 15,-9 4-2-15,-3 5 2 0,10-12-2 0,-4 7 2 16,-6 5-3-16,5-9 0 0,-5 9-1 0,8-11 4 15,-5 4-3-15,-3 7-1 0,8-14 1 0,-8 14-3 16,4-11 3-16,-4 11 3 0,6-12-8 0,0 4 3 16,-6 8 1-16,5-14 1 0,-2 7-3 0,-3 7 2 15,7-15-1-15,-2 9 0 0,-2-4-1 0,-3 10-1 16,7-13 0-16,-4 5 1 0,2 0 1 0,-5 8 2 16,6-15-4-16,-6 15 1 0,6-13 1 0,-2 3 1 0,-2 2-5 15,-2 8 3-15,7-13 0 0,-6 2 0 0,4 1 2 16,-5 10-1-16,6-15-3 0,-5 5 1 0,-1 10 3 15,3-13-3-15,-1 4 3 0,-2 9-2 0,3-16 1 16,0 7-2-16,-3 9 1 0,3-16 1 0,-3 16-2 16,3-15 1-16,-2 4-6 0,1 3 7 0,-2 8 1 15,1-16-1-15,4 9-2 0,-5 7 2 0,4-16-4 16,-2 8 0-16,-2 8 0 0,3-15 5 0,0 6-5 16,-2-1 4-16,-1 10-4 0,5-16 3 0,-4 5 0 15,-1 11 1-15,2-12-4 0,-2 12 0 0,4-13 4 16,-4 13-2-16,2-14 0 0,-2 14 1 0,-2-12-3 15,2 12 0-15,0-16 0 0,0 16 3 0,-6-14-2 16,2 6-2-16,4 8 3 0,-3-15 1 0,3 15-5 16,-6-11 1-16,6 0 1 0,0 11 1 0,-6-18 0 0,1 12-1 15,5 6 1-15,-4-15 1 0,4 15-1 16,-9-16 4-16,7 9-5 0,2 7 3 0,-6-12-2 0,6 12 1 16,-6-17 0-16,0 11 3 0,6 6-4 0,-4-12 4 15,4 12-1-15,-6-13-4 0,6 13 1 0,-6-13 1 16,2 5 1-16,4 8 1 0,-6-14-2 0,6 14 1 15,-5-13-3-15,5 13 2 0,-6-12 0 0,6 12 3 16,-10-13-2-16,7 9-2 0,3 4 3 0,-11-13-2 16,11 13-5-16,-7-9 2 0,1 4 3 0,6 5 0 15,-12-13 1-15,12 13 0 0,-10-8-2 0,5 3 1 16,5 5 2-16,-13-9-4 0,5 2 3 0,8 7-1 16,-13-10-1-16,5 5 4 0,8 5-2 0,-16-10-2 15,7 6 2-15,1-2 3 0,8 6-2 0,-20-7-1 16,9-2-3-16,2 4 2 0,-1 1 2 0,2-2-1 15,8 6-3-15,-15-11 4 0,5 7-2 0,3 1-5 0,7 3 8 16,-14-11 1-16,5 7-3 0,-1-3 1 0,10 7 0 16,-14-7 2-16,7 1-2 0,7 6-1 0,-14-11-3 15,7 7 3-15,7 4-5 0,-18-9 8 0,11 8-3 16,-5-3 4-16,12 4-2 0,-14-10 0 0,5 8 0 16,9 2-1-16,-15-8-1 0,5 5 1 0,10 3 0 15,-15-7-1-15,5 3-1 0,10 4 5 0,-20-5-6 16,11 2-1-16,0-1 1 0,9 4 4 0,-19-6-3 15,10 4 2-15,9 2 1 0,-18-7-1 0,6 4 2 16,0 2 0-16,12 1-2 0,-22-5 0 0,5 2-3 16,8 0 3-16,-5 0 0 0,3-1 1 0,11 4-2 15,-21-3 1-15,11-1 1 0,10 4-4 0,-21-4-1 16,12 3 2-16,9 1-3 0,-18-2 6 0,18 2 1 0,-19-4-1 16,10 2-2-16,9 2-2 0,-18-4 2 15,18 4-1-15,-17-3-1 0,17 3 2 0,-13-1-1 16,13 1 2-16,-13-4-3 0,13 4 3 0,-17-4-1 0,17 4 1 15,-12-2 0-15,12 2-2 0,-13-4 1 0,13 4-3 16,-11-2 3-16,11 2 3 0,0 0-3 0,-18-5 1 16,18 5-3-16,-14 0 3 0,14 0-2 0,-14-4 0 15,14 4-1-15,-12-2 6 0,12 2-4 0,-13-3-1 16,13 3-1-16,-15-2 4 0,15 2 0 0,-17-2 2 16,17 2-6-16,-16-1 3 0,16 1-3 0,-16-3 4 15,16 3-5-15,-15-1 5 0,15 1-5 0,-14-2 3 16,14 2 3-16,-15-4-3 0,15 4-1 0,-16-2 4 15,16 2-5-15,-10-5 4 0,10 5 0 0,0 0-3 16,-20 0-2-16,20 0 5 0,-13-2-2 0,13 2-2 16,-14-2 4-16,14 2 1 0,-16-1 0 0,16 1-1 0,-13-5-6 15,13 5 3-15,-11-1 3 0,11 1-1 0,-13-2-2 16,13 2 2-16,-14-1-2 0,14 1 2 16,0 0-4-16,-19-3 3 0,19 3 1 0,-11-1 1 0,11 1 0 15,0 0-4-15,-15-2 2 0,15 2 0 0,-11-1 0 16,11 1 0-16,0 0 0 0,-15-3 2 0,15 3-4 15,-12-1 0-15,12 1 2 0,0 0-3 0,0 0 5 16,-20 0 1-16,20 0-3 0,0 0 3 0,-15 0-6 16,15 0 6-16,0 0-6 0,-14 0 5 0,14 0-1 15,-14-1 1-15,14 1-2 0,0 0-1 0,-16 2-6 0,16-2 7 16,-14 0 0-16,14 0 1 0,-13 3-1 16,13-3 1-16,-15 3-3 0,15-3 2 0,-15 1 0 15,5 2-3-15,10-3-5 0,-18 1-12 0,9 1-11 0,9-2-11 16,-15 4-3-16,4-2-9 0,11-2-15 0,-19 5-14 15,10-2-20-15,9-3-22 0,-18 4-27 16,8 0-195-16,10-4-376 0,-18 2 167 0</inkml:trace>
  </inkml:traceGroup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6:10:58.11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AD2D7B0-5881-4C08-8360-128C99FD857A}" emma:medium="tactile" emma:mode="ink">
          <msink:context xmlns:msink="http://schemas.microsoft.com/ink/2010/main" type="inkDrawing" rotatedBoundingBox="13162,8478 14855,8408 14855,8423 13163,8493" semanticType="underline" shapeName="Other">
            <msink:sourceLink direction="with" ref="{028BE178-BC33-4006-909A-AC1A43679151}"/>
            <msink:destinationLink direction="with" ref="{93EFAF54-0BA4-4A84-A409-66A0FEF0CB59}"/>
          </msink:context>
        </emma:interpretation>
      </emma:emma>
    </inkml:annotationXML>
    <inkml:trace contextRef="#ctx0" brushRef="#br0">11572 7792 9 0,'0'0'141'0,"0"0"-9"16,0 0-15-16,0 0-15 0,0 0-9 0,0 0-3 16,0 0-14-16,0 0-7 0,0 0-6 0,0 0 0 15,0 0-5-15,0 0-5 0,0 0 4 0,0 0 2 16,0 0-3-16,0 0-4 0,0 0 12 0,0 0-2 15,0 0 2-15,0 0-9 0,0 0 9 0,0 0-13 16,0 0 1-16,0 0-7 0,0 0-3 0,0 0-7 16,0 0-2-16,0 0 2 0,0 0-5 0,25-7 7 15,-10 6-5-15,0 0-1 0,12-3 5 0,2 0 3 16,10 2-5-16,7 1 3 0,-2-2-2 0,3 0 1 16,6 2-6-16,-3-2 1 0,3 2-4 0,-4-1-3 0,4-2 0 15,1 3 0-15,-2 0-9 0,1-4 2 0,-1 5-3 16,0-5 1-16,0 5-4 0,-6-1-1 0,4 0-2 15,-4-2-1-15,0 2 3 0,-1 1-2 0,-3-2-3 16,-2 0-2-16,0-1 4 0,-9 3-5 0,1 0 3 16,-4-2-4-16,12 1 1 0,-13-2-2 0,4 3-1 15,-4-1 2-15,0 2 3 0,-1-3-2 0,0-1 0 16,-9 1-1-16,2 2-2 0,-1 0 0 0,-2 0 2 16,2 0-2-16,-9-4-3 0,5 4 5 0,1-1-2 15,-15 1 2-15,18-1 0 0,-18 1 0 0,13 0-8 16,-13 0 7-16,12-2-6 0,-12 2 4 0,0 0-5 15,0 0-8-15,0 0-12 0,13-3-5 0,-13 3-15 0,0 0-17 16,0 0-17-16,0 0-13 0,0 0-16 0,0 0-26 16,0 0-45-16,-43 7-109 0,33-7-313 15,-8 4 138-15</inkml:trace>
  </inkml:traceGroup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6:10:58.72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3EFAF54-0BA4-4A84-A409-66A0FEF0CB59}" emma:medium="tactile" emma:mode="ink">
          <msink:context xmlns:msink="http://schemas.microsoft.com/ink/2010/main" type="inkDrawing" rotatedBoundingBox="13701,8868 14247,8604 14432,8985 13885,9250" semanticType="callout" shapeName="Other">
            <msink:sourceLink direction="with" ref="{CAD2D7B0-5881-4C08-8360-128C99FD857A}"/>
          </msink:context>
        </emma:interpretation>
      </emma:emma>
    </inkml:annotationXML>
    <inkml:trace contextRef="#ctx0" brushRef="#br0">12350 8051 222 0,'14'-7'226'0,"0"1"-16"0,1-2-15 0,2 2-14 0,-1 0-11 15,1-3-10-15,-1 2-10 0,0 0-9 0,2 1-11 16,-4 1-6-16,-1-1-12 0,2 4-8 0,-5-2-13 16,-10 4-9-16,17-5-10 0,-8 3-4 0,-9 2-9 15,0 0-4-15,0 0-11 0,18 10-2 16,-15-3-3-16,-3-7-5 0,0 18-2 0,-3-5 0 0,1 5-6 15,-4 0-2-15,0-2 1 0,-4 7-2 0,-2-1-4 16,0 0 0-16,-4-1-3 0,2 0 2 0,-2-4-7 16,-1 0 4-16,-2-2-5 0,1 4-1 0,0-1 1 15,3-7-1-15,-4 3 0 0,2-4 2 0,1-1-5 16,1-2 4-16,0 4-5 0,-3-3 3 0,0-1-2 16,4 2 2-16,5-6-6 0,-3 3-1 0,1-1-5 15,2-4 5-15,9-1-4 0,-15 5-4 0,15-5-4 16,0 0-5-16,-16-5-12 0,16 5-4 0,0 0-7 15,0 0 5-15,-3-15-4 0,3 15 1 0,0 0 3 0,19-16 5 16,-8 8 1-16,2 1 5 0,4-2-1 0,-1 5 5 16,3-3 1-16,8 0-9 0,3 1 12 15,-3 2 9-15,1-3-1 0,-1 0 9 0,4 0-5 0,-2 4 9 16,1 2-1-16,-4-2-2 0,-2 2 1 0,3 1-2 16,1 1 0-16,-4-1-3 0,2 4-2 15,-7-2-19-15,-1-1-13 0,-2 3-25 0,2 0-20 0,-1 2-30 16,-1-4-32-16,-1 3-39 0,0-3-150 0,1 0-358 15,-5 0 158-15</inkml:trace>
  </inkml:traceGroup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6:11:08.98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48DC509F-1D46-4D96-B423-5C17B2C5C722}" emma:medium="tactile" emma:mode="ink">
          <msink:context xmlns:msink="http://schemas.microsoft.com/ink/2010/main" type="writingRegion" rotatedBoundingBox="1722,9593 23888,8665 24191,15896 2024,16823"/>
        </emma:interpretation>
      </emma:emma>
    </inkml:annotationXML>
    <inkml:traceGroup>
      <inkml:annotationXML>
        <emma:emma xmlns:emma="http://www.w3.org/2003/04/emma" version="1.0">
          <emma:interpretation id="{873022A7-561F-43DA-9463-C1EFA403E7F1}" emma:medium="tactile" emma:mode="ink">
            <msink:context xmlns:msink="http://schemas.microsoft.com/ink/2010/main" type="paragraph" rotatedBoundingBox="4517,9478 9234,9243 9292,10403 4574,1063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CD72030-35B7-44BE-BDD0-CA6AF955D6D9}" emma:medium="tactile" emma:mode="ink">
              <msink:context xmlns:msink="http://schemas.microsoft.com/ink/2010/main" type="line" rotatedBoundingBox="4517,9478 9234,9243 9292,10403 4574,10638"/>
            </emma:interpretation>
          </emma:emma>
        </inkml:annotationXML>
        <inkml:traceGroup>
          <inkml:annotationXML>
            <emma:emma xmlns:emma="http://www.w3.org/2003/04/emma" version="1.0">
              <emma:interpretation id="{21EB6E6C-608C-49BE-960A-965A3898E4A5}" emma:medium="tactile" emma:mode="ink">
                <msink:context xmlns:msink="http://schemas.microsoft.com/ink/2010/main" type="inkWord" rotatedBoundingBox="4517,9478 6973,9356 7031,10515 4574,10638"/>
              </emma:interpretation>
            </emma:emma>
          </inkml:annotationXML>
          <inkml:trace contextRef="#ctx0" brushRef="#br0">3341 9139 154 0,'-5'-20'231'0,"5"20"-17"0,0 0-11 0,0 0-14 15,-6-11-11-15,6 11-12 0,0 0-6 0,0 0-11 0,0 0-8 16,0 0-7-16,-7-7-9 0,7 7-10 0,0 0-8 15,0 0-8-15,0 0-13 0,0 0-7 0,0 0-8 16,0 0-9-16,0 0-8 0,0 0-6 0,0 0-6 16,0 0-3-16,0 0-5 0,0 0-4 0,0 0-3 15,0 0 0-15,0 0 0 0,-6 28 0 0,6-28-3 16,-3 19 5-16,1-4-9 0,2 0 5 0,-1 3-3 16,1-1 1-16,1 1 0 0,-2 2 2 0,1 3-1 15,-5 1 0-15,8 0 1 0,-3 1-3 0,2-2-1 0,-1 0 2 16,-2 1-1-16,2 2 0 0,1-2-1 15,4 2-1-15,-3-2-7 0,-2 0 3 0,-1 1-1 16,2 0-1-16,-1-3 3 0,-1 1-1 0,0 0 2 0,3-4 0 16,-3 2 0-16,2-1-1 0,-7-2-5 0,5-4 7 15,-1 3-1-15,-1 0-2 0,1-5 1 0,1 1-6 16,0-13-1-16,-3 20 2 0,1-11 0 0,2-9-1 16,-1 17-5-16,-2-10 2 0,3-7 6 0,-3 14-7 15,3-14 3-15,-5 14 2 0,5-14 6 0,-1 9-6 16,1-9 5-16,0 0 7 0,-6 7 0 0,6-7 9 15,-5 8 3-15,5-8-8 0,-10 4 2 0,10-4-5 16,-13 3 1-16,13-3-9 0,-18 0 5 0,4 0 3 16,-1 0-5-16,-1-4-1 0,1 2 4 0,0 1-2 15,2-3 6-15,1 2-9 0,-3-3 4 0,4 1 3 16,1-2-3-16,-3-1 0 0,1 3-4 0,0-3 14 16,3 0-14-16,0-1 1 0,-2-2-6 0,-1 0-2 0,5-1 3 15,1 0-11-15,-1-4-1 0,1 0-19 0,0 1-7 16,0 1-10-16,3-1-14 0,-3-3-11 0,1 1-20 15,2 1-15-15,-3-3-22 0,2 3-26 0,2-3-22 16,1 2-33-16,-2 0-33 0,7-1-49 0,-5-7-221 16,2 2-539-16,2-3 238 0</inkml:trace>
          <inkml:trace contextRef="#ctx0" brushRef="#br0" timeOffset="257.01">3220 8860 228 0,'0'-10'294'0,"4"0"-18"16,-1-1-15-16,3-2-14 0,-6 3-23 0,0 10-11 15,3-18-19-15,0 14-18 0,-3 4-22 0,2-13-17 16,-2 13-16-16,3-10-14 0,-3 10-17 0,0 0-28 15,0 0-29-15,0 0-18 0,0 0-17 0,0 0-27 16,0 0-27-16,0 0-25 0,0 0-30 0,6 30-35 16,-3-19-73-16,-3-11-146 0,6 21-396 0,-2-8 176 15</inkml:trace>
          <inkml:trace contextRef="#ctx0" brushRef="#br0" timeOffset="559.16">3684 9220 216 0,'0'0'285'16,"0"0"-17"-16,0 0-15 0,0 0-20 0,19-10-16 0,-19 10-17 16,15-3-14-16,-3 3-11 0,-12 0-10 0,25-8-15 15,-10 5-7-15,0 1-14 0,3 2-5 0,-2-2-9 16,1 0-11-16,-2 2-8 0,3 0-8 0,0 2-7 15,-4-4-14-15,0 4-2 0,1 0-3 0,-3 0-10 16,0-1-6-16,-12-1-2 0,19 2-4 0,-10 0-4 16,-9-2-2-16,19 2 2 0,-13 4-13 0,-6-6-5 15,17 4-9-15,-17-4-14 0,9 5-21 0,-9-5-17 16,7 7-14-16,-7-7-26 0,3 9-22 0,-3-9-31 16,0 15-31-16,0-15-30 0,0 0-53 0,-13 14-199 0,7-8-486 15,6-6 215-15</inkml:trace>
          <inkml:trace contextRef="#ctx0" brushRef="#br0" timeOffset="759.47">3731 9448 230 0,'0'0'224'0,"0"0"-9"0,0 0-9 0,0 0-8 0,24 6-11 15,-9-6-14-15,3-2-4 0,1 2-17 0,2 0-9 16,6-4-10-16,-1 3-15 0,0-3-14 0,3 2-3 15,-4-2-13-15,2 3-9 0,-5 0-14 0,-2-3-12 16,-1 4-25-16,-3-3-31 0,1 3-31 0,-4 0-30 16,1 0-46-16,2-2-42 0,-16 2-233 0,18-1-415 15,-18 1 184-15</inkml:trace>
          <inkml:trace contextRef="#ctx0" brushRef="#br0" timeOffset="1375.05">4491 9084 77 0,'0'0'246'0,"0"0"-22"0,0-14-18 0,0 14-19 16,0 0-18-16,5-13-13 0,-5 13-16 16,5-11-15-16,1 5-7 0,0-1-13 0,-6 7-9 15,16-11-5-15,-7 7-6 0,5-5-4 0,-1 2-5 0,-1 2 0 16,1-2-3-16,4 1 0 0,-7 1-7 0,5 1 4 16,-4 0-7-16,2-1-5 0,-2 1-8 0,-11 4-3 15,19-2-3-15,-7 0-6 0,-12 2-2 0,16 0-7 16,-16 0-3-16,17 2 0 0,-10 0-4 0,-7-2-2 15,15 7-7-15,-9-3 5 0,-6-4-3 0,13 7-3 16,-7-1-2-16,0 3 2 0,2-2-3 0,-8 1 6 16,4 2-3-16,-1 2-1 0,0-3-4 0,-3-9 5 15,-3 25-4-15,-1-9 1 0,-2-1-1 0,0 0-2 16,-5-1 1-16,1 5-1 0,-6 3-2 0,1 0 4 16,-6-2-2-16,1-4-1 0,1 2-1 0,-2-1 2 15,2-3-2-15,-5-1 2 0,9 1 0 0,-4-2-1 0,4-1 0 16,3 0-2-16,-2-4 1 0,1 4 5 0,1-7-2 15,6 1-1-15,6-5 2 0,-10 8-2 0,10-8 3 16,-11 8-3-16,11-8 4 0,-6 6-4 0,6-6 6 16,0 0-1-16,0 0 5 0,-10 4 6 15,10-4-6-15,0 0 1 0,0 0 0 0,0 0-2 0,0 0 2 16,0 0-1-16,40-14-3 0,-25 11 0 0,3-4-1 16,-3 5-2-16,3-1 0 0,-1 1-2 0,3-2 4 15,4-3 2-15,-8 3-4 0,4-1-2 16,-1 3-3-16,-3-2 3 0,-1 1 0 0,2 0-2 0,-5 0-8 15,4 3-17-15,-6 0-22 0,-10 0-24 0,20 2-28 16,-13-1-22-16,-7-1-28 0,17 7-30 0,-8-4-36 16,-9-3-251-16,7 2-498 0,-7-2 221 0</inkml:trace>
          <inkml:trace contextRef="#ctx0" brushRef="#br0" timeOffset="1607.2">5411 9325 100 0,'4'7'330'0,"-4"-7"-9"15,2 14-20-15,-2-14-19 0,0 0-20 0,-9 25-23 16,3-12-16-16,-2 4-22 0,2-3-19 0,-6 4-21 16,-1 4-13-16,0 0-15 0,-1-2-17 0,1 0-8 15,-2 2-28-15,1-3-19 0,1-1-32 0,-2 3-25 16,5-5-29-16,-4 4-27 0,2-6-37 0,5 3-25 15,-2-4-23-15,3-1-32 0,4-1-36 0,-1-3-210 16,3-8-451-16,0 18 200 0</inkml:trace>
        </inkml:traceGroup>
        <inkml:traceGroup>
          <inkml:annotationXML>
            <emma:emma xmlns:emma="http://www.w3.org/2003/04/emma" version="1.0">
              <emma:interpretation id="{5FFAF5EE-4E49-4416-8FC7-149E12EC72A4}" emma:medium="tactile" emma:mode="ink">
                <msink:context xmlns:msink="http://schemas.microsoft.com/ink/2010/main" type="inkWord" rotatedBoundingBox="7820,9706 9253,9634 9281,10185 7847,10257"/>
              </emma:interpretation>
            </emma:emma>
          </inkml:annotationXML>
          <inkml:trace contextRef="#ctx0" brushRef="#br0" timeOffset="2554.86">6292 9046 75 0,'-6'-6'240'0,"6"6"-13"0,0 0-16 15,0 0-21-15,-6-8-13 0,6 8-15 0,0 0-17 0,0 0-11 16,0 0-11-16,0 0-10 0,0 0-12 0,0 0-9 16,12-17-4-16,-4 12-6 0,-8 5-6 0,14-5-6 15,-3 4-6-15,-1-1-5 0,-10 2-5 0,23-4-3 16,-4 4-3-16,-7-1-6 0,4 1-2 0,1 1-6 15,-7 3-2-15,2-2-10 0,2 2 5 0,-4-1-5 16,-1 1-1-16,-3 3-4 0,4-1-1 0,-4 1-2 16,2-1-2-16,-2 2 1 0,-6-8 1 0,6 17-4 15,-5-9 2-15,-1 1-2 0,0-9 2 0,-4 22-3 16,-2-11 0-16,0 3-1 0,-2-1 2 0,-5-2-3 16,4 0 3-16,-1-4-5 0,1 6 3 0,-2-6-5 15,2 4 5-15,-1-1-5 0,4-2 0 0,-3-1 2 16,1-1 0-16,8-6-1 0,-8 9-1 0,8-9-3 15,-8 6 1-15,8-6-2 0,0 0-2 0,-6 6 2 16,6-6-3-16,0 0-7 0,0 0 2 0,0 0-5 16,0 0 3-16,0 0-4 0,28 5-3 0,-28-5 2 0,21-8 1 15,-6 7-4-15,-1-1 3 0,-1-3 3 0,3 4 6 16,1-4-4-16,-5 1 7 0,1 2-4 16,1-2 0-16,-2 4 2 0,4-3 1 0,-6 3 1 0,-10 0 4 15,23 0-3-15,-23 0 2 0,19 0-1 0,-10 2 3 16,-1 2 2-16,-8-4 3 0,16 7-1 0,-10-2 1 15,0 1 5-15,1 0 0 0,-1 2 1 0,0 2 3 16,2-3-1-16,-2 3 3 0,-3 1-3 0,0 1 7 16,1-3-4-16,-1 5 4 0,3-2-4 15,-6-3 7-15,0-9-4 0,0 21 3 0,0-10-1 0,-6 1 3 0,6-3-1 16,-10 4 1-16,4-1-3 0,-5 0 1 16,-1-2-4-16,-1-2 2 0,0 1-5 0,-7 0-1 15,-2 4-3-15,-1-2 4 0,4-4-4 0,-3-1 0 0,-1-2-6 16,-1 1 2-16,-4 4 1 0,9-7 1 15,-8-1-3-15,7 3 1 0,1-2-2 0,0 0 0 0,-1 0-7 16,7-2-13-16,-4 1-11 0,3-2-17 0,14 1-20 16,-23 0-11-16,23 0-26 0,-13-6-36 0,13 6-31 15,-8-6-31-15,8 6-236 0,0 0-469 0,0 0 208 16</inkml:trace>
          <inkml:trace contextRef="#ctx0" brushRef="#br0" timeOffset="2915.37">7148 9170 81 0,'-6'22'265'0,"3"-13"-12"0,-1 2-22 15,-2 1-11-15,3 2-12 0,0 3-14 0,0 1-10 16,1 0-7-16,-4-3-15 0,6 8-14 0,0-6-14 16,0-1-6-16,0 0-5 0,6-1-5 0,-3 1-8 15,2-2-6-15,4-1-8 0,4-2-3 0,-2-1-7 16,4 0-10-16,-2-5-4 0,6 2-16 0,7-3 2 16,1-2-5-16,-2-1-6 0,5-2-7 0,1-2 0 15,2-2-5-15,-3 0-1 0,8-8 1 0,-2-3-13 16,-7 4 2-16,3-7-3 0,-9 2 1 0,1-4-4 15,1-6-2-15,-3-4-4 0,-8 8 2 0,-2-1 0 16,-5-2-3-16,-4 1-4 0,0 3 1 0,-9 4-1 0,-1 1-6 16,-5 1-5-16,-8 0-10 0,1 1-7 15,-8 6-23-15,-1 1-17 0,-11 1-41 0,0 5-39 0,-1 4-42 16,9 2-55-16,-11 3-271 0,12 0-550 0,-6 4 243 16</inkml:trace>
        </inkml:traceGroup>
      </inkml:traceGroup>
    </inkml:traceGroup>
    <inkml:traceGroup>
      <inkml:annotationXML>
        <emma:emma xmlns:emma="http://www.w3.org/2003/04/emma" version="1.0">
          <emma:interpretation id="{14E7F029-B32B-4A01-B5FF-368DAE014A05}" emma:medium="tactile" emma:mode="ink">
            <msink:context xmlns:msink="http://schemas.microsoft.com/ink/2010/main" type="paragraph" rotatedBoundingBox="4480,11206 14023,10731 14085,11964 4542,1243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7A2022A-CB68-42E9-BC06-F2DA9D342F17}" emma:medium="tactile" emma:mode="ink">
              <msink:context xmlns:msink="http://schemas.microsoft.com/ink/2010/main" type="inkBullet" rotatedBoundingBox="4480,11206 4884,11186 4936,12230 4532,12250"/>
            </emma:interpretation>
          </emma:emma>
        </inkml:annotationXML>
        <inkml:trace contextRef="#ctx0" brushRef="#br0" timeOffset="6618.18">3280 10807 109 0,'0'0'182'0,"0"0"-12"16,0 0-15-16,0 0-12 0,0 0-11 0,0 0-11 16,0 0-9-16,0 0-4 0,0 0-6 0,0 0-10 15,0 0-4-15,0 0-8 0,0 0 0 0,0 0 0 0,0 0 1 16,0 0-3-16,0 0 5 0,0 0-4 0,0 0 3 15,-15 29-10-15,15-29-2 0,-2 11-4 16,2-11-4-16,-4 13-5 0,4-13-4 0,-2 14-3 0,1-3 3 16,1 0-6-16,0-11-1 0,-3 20-5 0,3-5-2 15,-2-1 0-15,2-1 6 0,0 8-3 0,-1-3 1 16,-2-4-6-16,3 5-1 0,-3 3-2 0,3-3 2 16,0 2-5-16,-3-3 5 0,6 0-4 0,-6 1 2 15,1-1-5-15,2 0-1 0,0-2 4 0,0 8-2 16,-1 0-1-16,1-7 0 0,1-2 1 0,-1 3-4 15,-1-4 0-15,1 4-1 0,-2-3-4 0,2 0 3 16,0 3-2-16,0-4-1 0,-3 1-5 0,2-2 6 16,-4 0-13-16,4-5 5 0,-1 2-2 0,-2 1 1 15,4-11 1-15,0 18-6 0,-2-10 1 0,2-8 3 16,0 0-2-16,0 18-1 0,0-18-2 0,0 0-5 16,0 11 6-16,0-11-4 0,0 0 8 0,0 11 3 0,0-11-7 15,0 0 11-15,0 0 8 0,-6 7 1 0,6-7-7 16,0 0 3-16,-12 2 3 0,12-2 2 15,0 0-15-15,-19-3 5 0,19 3-6 0,-16-2-5 0,16 2 8 16,-20-6-4-16,10 2-7 0,1 1 4 0,-6 1 0 16,3-2 2-16,-1 2-3 0,1-5-2 0,-2 1 3 15,1-2-6-15,1 0 7 0,3 5-2 0,-1-4-5 16,-1-1 3-16,1 0 0 0,-1-2 1 0,2 4-11 16,2-7 4-16,-1 1 4 0,2 0-2 0,0 0 0 15,0-1-13-15,3 0 4 0,-1 1-4 0,3-1-16 16,1-2-6-16,-2 0-4 0,-1 0-18 0,3 0-16 15,0 0-18-15,-1 2-19 0,1-4-23 0,0 3-27 0,1 0-42 16,2-3-31-16,-1 0-274 0,-1-1-546 0,2-2 242 16</inkml:trace>
        <inkml:trace contextRef="#ctx0" brushRef="#br0" timeOffset="6868.45">3206 10550 108 0,'6'-16'295'0,"-4"11"-19"0,-2 5-20 16,4-14-26-16,-4 14-20 0,8-10-26 0,-8 10-15 15,4-7-25-15,-4 7-9 0,6-11-14 0,-6 11-17 0,0 0-19 16,0 0-20-16,0 0-25 0,0 0-20 15,0 0-24-15,15 21-28 0,-10-13-22 0,-1 5-35 0,1 0-26 16,5-2-47-16,-5 3-169 0,5-3-360 0,-1 2 160 16</inkml:trace>
      </inkml:traceGroup>
      <inkml:traceGroup>
        <inkml:annotationXML>
          <emma:emma xmlns:emma="http://www.w3.org/2003/04/emma" version="1.0">
            <emma:interpretation id="{EB7EBCB7-9023-40B2-AC43-C48A017B229B}" emma:medium="tactile" emma:mode="ink">
              <msink:context xmlns:msink="http://schemas.microsoft.com/ink/2010/main" type="line" rotatedBoundingBox="5300,11379 14034,10945 14085,11964 5351,12398"/>
            </emma:interpretation>
          </emma:emma>
        </inkml:annotationXML>
        <inkml:traceGroup>
          <inkml:annotationXML>
            <emma:emma xmlns:emma="http://www.w3.org/2003/04/emma" version="1.0">
              <emma:interpretation id="{6D01A8FD-08E4-4343-A275-39F3E9220FF5}" emma:medium="tactile" emma:mode="ink">
                <msink:context xmlns:msink="http://schemas.microsoft.com/ink/2010/main" type="inkWord" rotatedBoundingBox="5300,11379 7015,11294 7041,11822 5326,11908"/>
              </emma:interpretation>
            </emma:emma>
          </inkml:annotationXML>
          <inkml:trace contextRef="#ctx0" brushRef="#br0" timeOffset="7393.85">3769 11102 120 0,'0'0'266'16,"0"0"-13"-16,0 0-8 0,0 0-11 0,0 0-12 16,0 0-13-16,0 0-12 0,33 6-10 0,-19-4-10 15,6-2-13-15,-1 0-9 0,2-2-9 0,6 2-11 16,0-1-14-16,-2-1-7 0,5 0-13 0,-5 1-11 15,2 1-11-15,-7 1-9 0,-3-2-8 0,3 1-17 0,1 1-22 16,-8-1-21-16,2 2-31 0,-2-2-28 0,-2 3-34 16,1-1-31-16,-2 1-29 0,-10-3-48 15,20 2-75-15,-20-2-142 0,13 2-451 0,-13-2 200 0</inkml:trace>
          <inkml:trace contextRef="#ctx0" brushRef="#br0" timeOffset="7170.53">3718 10849 87 0,'0'0'280'0,"0"0"-18"0,0 0-16 0,13 3-21 15,-13-3-13-15,0 0-18 0,11 4-8 0,-11-4-9 16,12 4-11-16,-12-4-5 0,13 0-7 0,-4 3-6 16,-9-3-6-16,21 1-5 0,-5 3-9 0,-1-3-11 0,2 1-9 15,-1-2-8-15,-1 1-5 0,3 1-9 16,-2 0-7-16,4 0-8 0,-1-1-6 0,-5-1-7 15,3 5 1-15,-2-4-15 0,0-1-2 0,-1 4 0 0,-2-4-8 16,4 2-4-16,-6-2-6 0,-10 0-1 0,21 3-7 16,-12-2-16-16,-9-1-20 0,17 1-21 15,-11 3-19-15,-6-4-20 0,12 3-18 0,-12-3-28 0,7 10-36 16,-7-10-13-16,0 0-43 0,-4 12-53 0,4-12-188 16,0 0-495-16,-15 11 219 0</inkml:trace>
          <inkml:trace contextRef="#ctx0" brushRef="#br0" timeOffset="8547.56">4592 10714 66 0,'0'0'193'15,"0"0"-14"-15,-5-10-16 0,5 10-20 0,0 0-12 16,0 0-13-16,0 0-10 0,0 0-10 0,0 0-11 16,0 0-9-16,0 0-9 0,0 0-5 0,0 0-4 0,0 0-10 15,0 0-7-15,0 0-4 0,0 0 3 16,0 0-2-16,0 0 4 0,0 0 2 0,0 0 2 16,0 0-2-16,0 0 5 0,0 0 1 0,0 0 4 0,0 0 4 15,0 0 1-15,-3-13-5 0,3 13-4 0,0 0 0 16,0 0-6-16,0 0-3 0,0 0-2 0,0 0-1 15,0 0-8-15,0 0 3 0,9-12-5 0,-9 12 0 16,0 0 0-16,8-8-4 0,-8 8-5 0,9-6-2 16,-9 6-3-16,16-7 1 0,-8 2-2 0,-8 5-3 15,19-2-1-15,-8-3-4 0,0 3 5 0,3-2-1 16,-2 1 0-16,1 0 2 0,-13 3-2 0,23-4 3 16,-10 1-2-16,-1 3 2 0,-12 0-2 0,21-1-2 15,-12-1 2-15,-9 2-3 0,19 0 0 0,-19 0-4 16,14 0 0-16,-14 0 4 0,12 0-6 0,-12 0-1 15,0 0 1-15,13 3 0 0,-13-3-3 0,0 0 3 0,9 7-3 16,-9-7 0-16,0 11 2 0,0-11 1 16,4 11-2-16,-4-11 2 0,-4 16 0 0,4-16 2 15,-6 15 4-15,3-3-2 0,3-4-2 0,-6 2 4 0,-1 1-2 16,1 2 3-16,0-4-4 0,-2 4 5 0,2-6-6 16,0 3 4-16,0 0-3 0,3-4 1 0,-4 3-1 15,7-9 0-15,-11 10-2 0,8-3 3 0,3-7-5 16,-3 10 2-16,3-10-5 0,0 0 3 0,-9 6 2 15,9-6 0-15,0 0-1 0,0 0 3 0,-4 9-6 16,4-9 2-16,0 0 1 0,0 0 0 0,0 0 0 16,0 0 2-16,0 0-1 0,0 0 1 0,19 5-3 15,-19-5-3-15,14 0 3 0,-14 0-2 0,16 2 4 16,-16-2-2-16,17 2-4 0,-17-2 2 0,13 0 2 0,-1 1-1 16,-12-1 0-16,13 3 0 0,-13-3 1 15,14 1-2-15,-14-1 0 0,13 3 3 0,-7 1-2 0,-6-4 0 16,14 8-2-16,-11-5-2 0,-3-3 6 0,12 10-1 15,-8-5 1-15,-4-5 0 0,9 12-3 0,-3-4-1 16,-2-2 0-16,2 0 3 0,-6-6 1 0,6 15 1 16,-3-7 3-16,-3-8-2 0,0 16 4 0,2-8 1 15,-2-8 0-15,-2 18 1 0,2-9 1 0,-6 1-1 16,0 1 0-16,0-3 1 0,-1 2-1 0,-5-1 3 16,5 3-5-16,-7-4-1 0,-1 1-1 0,0 0 4 15,-1 0-1-15,1-1-2 0,-4-3-4 0,5 4 4 16,-5-7-6-16,5 5 0 0,-1-5 1 0,2-1 4 15,-3 0-2-15,2 3-3 0,1-2 4 0,13-2-2 16,-18 0 0-16,18 0-2 0,-18 0 3 0,18 0 3 16,-15-3-4-16,15 3 3 0,-12-3-9 0,12 3-9 0,0 0-17 15,-7-5-18-15,7 5-11 0,0 0-30 0,0-15-25 16,0 15-27-16,0 0-34 0,15-18-51 16,-8 13-215-16,-1 1-475 0,4-2 209 0</inkml:trace>
          <inkml:trace contextRef="#ctx0" brushRef="#br0" timeOffset="9208.5">5394 11112 172 0,'0'0'241'0,"0"0"-15"16,0 0-12-16,0 0-15 0,0 0-11 0,0 0-5 15,0 0-11-15,0 0-9 0,0 0-10 0,0 0-11 16,0 0-8-16,0 0-10 0,0 0-11 0,0 0-11 0,0 0-10 15,0 0-10-15,0 0-9 0,0 0-4 16,0 0-9-16,0 0-4 0,0 0-4 0,0 0-4 16,0 0-5-16,0 0-1 0,0 0-1 0,0 0-3 0,0 0 2 15,14 11 3-15,-14-11-2 0,0 0-2 16,0 0 4-16,0 0 5 0,13-4 3 0,-13 4-2 16,0 0 4-16,0 0-2 0,15-1 2 0,-15 1 12 0,0 0 4 15,8-5-7-15,-8 5-2 0,5-10 5 0,-5 10 0 16,0 0-2-16,0-15 1 0,0 15-9 0,0 0 0 15,0 0-2-15,-3-20-3 0,3 20-2 0,-5-8-16 16,5 8 11-16,-6-11-5 0,6 11-4 0,-5-8-3 16,5 8-1-16,0 0-8 0,-9-11-5 0,9 11 6 15,0 0-4-15,-7-6-10 0,7 6 5 0,0 0-9 16,0 0-14-16,0 0-18 0,0 0-22 0,0 0-18 16,0 0-14-16,0 0-11 0,0 0-18 0,-20 11-28 0,20-11-26 15,-6 7-35-15,6-7-40 0,0 0-23 0,-3 13-62 16,3-13-187-16,0 0-553 0,0 0 245 0</inkml:trace>
        </inkml:traceGroup>
        <inkml:traceGroup>
          <inkml:annotationXML>
            <emma:emma xmlns:emma="http://www.w3.org/2003/04/emma" version="1.0">
              <emma:interpretation id="{E3D389B8-3900-4551-943C-C3F1DF805396}" emma:medium="tactile" emma:mode="ink">
                <msink:context xmlns:msink="http://schemas.microsoft.com/ink/2010/main" type="inkWord" rotatedBoundingBox="7555,11718 7647,11713 7652,11808 7560,11813"/>
              </emma:interpretation>
            </emma:emma>
          </inkml:annotationXML>
          <inkml:trace contextRef="#ctx0" brushRef="#br0" timeOffset="9737.2">5991 11035 144 0,'0'0'243'15,"0"0"-12"-15,0 0-15 0,0 0-9 0,0 0-14 0,0 0-10 0,0 0-12 16,0 0-12-16,0 0-11 0,0 0-8 0,-14 24-11 16,14-24-7-16,0 0-9 0,-6 9-9 0,6-9-7 15,0 0-7-15,-3 9-10 0,3-9-5 0,0 0-9 16,0 0-1-16,0 0-9 0,0 14-1 0,0-14-6 16,0 0-1-16,0 0-1 0,3 11-9 0,-3-11-7 15,0 0-1-15,11 6-4 0,-11-6 2 16,0 0 0-16,12 2-5 0,-12-2 3 0,0 0-3 0,16-2 9 15,-16 2 4-15,0 0 0 0,17-5 13 0,-17 5-6 0,10-8 2 16,-10 8 11-16,9-7 3 0,-9 7-5 0,6-7-4 16,-6 7 8-16,4-10-7 0,-4 10 6 0,3-10 2 15,-3 10-11-15,0 0 4 0,-6-15-11 0,6 15 2 16,0 0-1-16,-7-11-17 0,7 11 12 0,-9-7-27 16,9 7 9-16,0 0-1 0,-13-7 0 15,13 7-4-15,0 0-18 0,-11-7-13 0,11 7-16 0,0 0-14 16,0 0-27-16,0 0-21 0,-19 10-15 0,19-10-31 15,0 0-34-15,-9 7-26 0,9-7-32 0,0 0-41 16,-6 11-248-16,6-11-566 0,0 0 250 0</inkml:trace>
        </inkml:traceGroup>
        <inkml:traceGroup>
          <inkml:annotationXML>
            <emma:emma xmlns:emma="http://www.w3.org/2003/04/emma" version="1.0">
              <emma:interpretation id="{148C57C1-C795-43CA-8585-DEDB8BAB1E39}" emma:medium="tactile" emma:mode="ink">
                <msink:context xmlns:msink="http://schemas.microsoft.com/ink/2010/main" type="inkWord" rotatedBoundingBox="8315,11707 8524,11697 8530,11803 8321,11813"/>
              </emma:interpretation>
            </emma:emma>
          </inkml:annotationXML>
          <inkml:trace contextRef="#ctx0" brushRef="#br0" timeOffset="10415.24">6728 11068 121 0,'0'0'274'0,"0"0"-23"0,0 0-24 16,0 0-22-16,0 0-18 0,0 0-22 0,0 0-14 15,0 0-12-15,0 0-6 0,0 0-11 0,0 0-5 16,3 13-7-16,-3-13-6 0,0 0-10 0,6 7-7 16,-6-7-6-16,3 7-2 0,-3-7-4 0,0 0 4 15,7 7-7-15,-7-7-4 0,12 3-2 0,-12-3-5 16,13 3-2-16,-13-3-3 0,17 0-1 0,-5 0 1 16,-12 0-5-16,24-1 8 0,-13-1-6 0,0 0 7 15,5-3 8-15,-7 1 11 0,2 1-1 0,1-1 8 16,-5-2-1-16,2 1 0 0,-9 5-5 0,10-15-5 0,-7 9-9 15,-3 6-1-15,6-16-9 0,-3 8 6 0,-3 8-17 16,2-13-14-16,-2 13-5 0,0 0-11 0,-11-14-18 16,11 14-22-16,-10-5-20 0,10 5-20 15,-22-1-17-15,13 1-19 0,9 0-26 0,-27 2-36 0,15 2-30 16,-4-1-42-16,5 1-37 0,2 2-263 0,-1-2-579 16,1-1 255-16</inkml:trace>
        </inkml:traceGroup>
        <inkml:traceGroup>
          <inkml:annotationXML>
            <emma:emma xmlns:emma="http://www.w3.org/2003/04/emma" version="1.0">
              <emma:interpretation id="{143AA72B-A304-4A81-8779-9600ED81606B}" emma:medium="tactile" emma:mode="ink">
                <msink:context xmlns:msink="http://schemas.microsoft.com/ink/2010/main" type="inkWord" rotatedBoundingBox="9505,11345 10485,11296 10509,11772 9529,11821"/>
              </emma:interpretation>
            </emma:emma>
          </inkml:annotationXML>
          <inkml:trace contextRef="#ctx0" brushRef="#br0" timeOffset="12252.52">7924 10836 101 0,'0'0'204'0,"0"0"-9"0,0 0-15 0,0 0-12 15,0 0-18-15,0 0 0 0,0 0-16 0,0 0-11 16,0 0-17-16,0 0-3 0,0 0-8 0,0 0-8 16,0 0-8-16,0 0-1 0,0 0-10 0,0 0-4 15,0 0-5-15,0 0-3 0,0 0-6 0,12-31-7 16,-12 31-2-16,10-14 2 0,-7 10-5 0,-3 4-4 15,9-12-2-15,-9 12-5 0,10-12 1 0,-4 2-5 16,-3 3 0-16,-3 7 0 0,11-14-1 0,-5 6 1 16,-3-1-1-16,-3 9-1 0,7-12 0 0,-4 6 7 0,3-1 1 15,-6 7 1-15,8-13-1 0,-8 13 8 0,0 0-2 16,6-15 3-16,-6 15 1 0,6-6-7 0,-6 6-2 16,4-5 5-16,-4 5-3 0,0 0 2 0,0 0-9 15,0 0-1-15,6-14-1 0,-6 14 1 0,0 0-5 16,0 0 0-16,0 0-6 0,0 0-5 15,0 0-4-15,0 0 3 0,0 0-4 0,0 0 3 0,0 0-2 16,0 0 3-16,0 28-3 0,0-28 5 0,0 19 3 16,0-4 7-16,3-3-4 0,-3 5 12 0,-3 0-1 15,3 3 2-15,0-2 2 0,0 0-3 0,0-1-5 16,-3 2 4-16,3 0 2 0,0 1-3 0,-3-4 3 16,2 2-5-16,1-3 0 0,-3-2 2 0,0 1-7 0,0-1-4 15,0 1 3-15,3-3-4 0,0-11 4 0,-2 17-6 16,2-6-2-16,0-11 0 0,-4 17-7 0,4-17-19 15,-2 17-14-15,2-17-17 0,0 14-27 0,0-14-26 16,0 13-30-16,0-13-28 0,0 13-37 0,0-13-38 16,0 0-241-16,6 9-512 0,-6-9 227 0</inkml:trace>
          <inkml:trace contextRef="#ctx0" brushRef="#br0" timeOffset="12713.03">8422 10801 16 0,'0'0'263'0,"0"0"-24"16,0 0-23-16,4-10-25 0,-4 10-21 0,0 0-10 16,0 0-10-16,0 0-12 0,0 0-9 0,8 23-13 15,-8-23 7-15,1 18-4 0,2-10-3 0,0 6-7 16,-3 1-6-16,0 1-4 0,5-1-9 0,-4 3-2 15,4-5-7-15,-4 0-3 0,1 1-4 0,4 1-3 16,-2-2-3-16,-1 0-9 0,0-1-4 0,6 1-12 16,-6-6 2-16,4 4-2 0,-1-4-5 0,3 3 0 15,-1-3-2-15,1-2-3 0,1 0-2 0,5 0 0 16,-1-2-2-16,3-1-4 0,3-2 1 0,-2 0-4 16,1-3-1-16,8-3-5 0,-2 0 1 0,1-2-3 15,-3 0-3-15,-3 1-1 0,2-4-1 0,4 2 4 16,-11-2 1-16,4-2-6 0,-4 0 1 0,-3 1-4 15,1 0 3-15,-5-4-4 0,2-2-1 0,-2 3 7 0,-7-1-4 16,2 1-3-16,-3-4 2 0,-3 3 1 0,2 1-1 16,-5-3-3-16,0 4-3 0,-6-3 1 15,-2 4 5-15,1-2-5 0,1 5 1 0,-3-1 1 0,0 4-1 16,-4-1-2-16,2 1-2 0,-2 4 3 0,-1 0-5 16,1 6-12-16,0-2-12 0,-7 5-13 0,8-1-21 15,2 3-31-15,-3-1-19 0,2 4-30 0,-1-3-30 16,8 2-37-16,-2 0-72 0,2-2-151 0,1 5-467 15,6-6 207-15</inkml:trace>
        </inkml:traceGroup>
        <inkml:traceGroup>
          <inkml:annotationXML>
            <emma:emma xmlns:emma="http://www.w3.org/2003/04/emma" version="1.0">
              <emma:interpretation id="{AD1ECE25-F7EE-4D9F-B8A1-B82CCAC3BC8B}" emma:medium="tactile" emma:mode="ink">
                <msink:context xmlns:msink="http://schemas.microsoft.com/ink/2010/main" type="inkWord" rotatedBoundingBox="11054,11675 11381,11658 11403,12097 11076,12113"/>
              </emma:interpretation>
            </emma:emma>
          </inkml:annotationXML>
          <inkml:trace contextRef="#ctx0" brushRef="#br0" timeOffset="13422.72">9789 10957 162 0,'0'0'283'0,"0"0"-14"0,0 0-28 0,0 0-22 16,0 0-21-16,0 0-7 0,0 0-9 0,0 0-3 15,0 0-7-15,3 26-7 0,-3-26-8 0,-7 24-5 16,1-9-13-16,-1-2-11 0,-2 5-17 0,-2 2-7 16,-1-1-11-16,-1 4-9 0,-2 1-7 0,-2-2-13 15,-5 8-34-15,-2 1-33 0,-1-1-51 0,0 2-57 0,-1-5-61 16,8-5-67-16,-9 8-232 0,1-2-509 16,9-7 226-16</inkml:trace>
        </inkml:traceGroup>
        <inkml:traceGroup>
          <inkml:annotationXML>
            <emma:emma xmlns:emma="http://www.w3.org/2003/04/emma" version="1.0">
              <emma:interpretation id="{456B3B36-4919-4855-8922-32919139F9A1}" emma:medium="tactile" emma:mode="ink">
                <msink:context xmlns:msink="http://schemas.microsoft.com/ink/2010/main" type="inkWord" rotatedBoundingBox="12838,11044 14036,10984 14062,11511 12864,11571"/>
              </emma:interpretation>
            </emma:emma>
          </inkml:annotationXML>
          <inkml:trace contextRef="#ctx0" brushRef="#br0" timeOffset="14841.75">11255 10492 50 0,'-1'-12'219'0,"1"12"-21"0,0 0-17 0,0 0-7 15,6-19-19-15,-6 19-7 0,7-16-14 0,-1 9-10 16,0 1-12-16,2-3-10 0,-1 3-4 0,4-1-8 15,-4 0-6-15,2 0-4 0,1-3-5 0,-2-1-6 16,-1 8-11-16,1-4 1 0,-8 7-10 0,16-7 3 16,-8 4-3-16,1-2-4 0,-9 5-6 0,15-6 1 15,-5 1-7-15,-10 5 2 0,13-1-8 0,-13 1-4 16,14-5-1-16,-14 5 0 0,13 1-6 0,-13-1-2 16,0 0 1-16,18 0 0 0,-18 0-7 0,9 5 0 15,-1 0 1-15,-8-5-1 0,10 7 0 0,-7-1-2 16,-3-6 0-16,7 15 1 0,-4-7 1 0,-1 0-3 0,-2-8 3 15,1 18 1-15,2-7 0 0,-3 0 4 0,0-11-2 16,-4 20 2-16,-1-5-2 0,1-8 3 16,-2 3-4-16,0 2 1 0,-4 1 1 0,2-3-1 0,-4 1 0 15,2-1-1-15,-2 1-1 0,3 0-5 0,-3-2 5 16,0-2-1-16,3 1-4 0,-1-2 4 0,2 1-3 16,1-3 1-16,7-4-1 0,-12 7-2 0,12-7-1 15,-9 7 3-15,9-7-1 0,-9 2-2 0,9-2-2 16,0 0 5-16,0 0-3 0,-8 7 1 0,8-7-5 15,0 0 2-15,0 0-2 0,0 0 0 0,0 0-4 16,0 0 1-16,0 0 5 0,0 0-3 0,0 0 0 16,36-6 3-16,-36 6-2 0,17-2-2 0,-17 2 1 0,19-5 0 15,-10 5 0-15,-9 0 1 0,22-6 1 0,-11 6-1 16,-11 0 2-16,22-1 0 0,-13-2 1 16,-9 3-1-16,20 0-1 0,-20 0 2 0,17-3-2 0,-17 3 4 15,14 0-5-15,-14 0 2 0,16 2 1 0,-10 2 0 16,-6-4-1-16,15 4 0 0,-15-4 0 0,12 8 3 15,-4-6-5-15,-8-2 3 0,10 10-3 0,-4-7 4 16,-6-3-5-16,7 11 5 0,-4-5-6 0,-3-6 1 16,9 12 3-16,-6-2 3 0,3-3 0 0,-1 0-2 0,-5-7-4 15,3 15 5-15,1-8 1 0,-4-7-1 16,3 17 6-16,-3-10 1 0,0-7-6 0,-1 13 9 16,1-13-1-16,-5 18 0 0,2-12-1 0,-3 1 3 0,0 2-1 15,0-2 1-15,-1 0-2 0,-2-1 0 0,0 1 0 16,-4 0-3-16,2 0 3 0,-2 1-1 15,-4-6-4-15,4 3 3 0,-2 1 1 0,2-4-4 0,-2 2 0 16,-2-1-1-16,1-1 1 0,-1 0 0 0,2 2-4 16,1-3 3-16,0-1 1 0,2 2-2 0,12-2-3 15,-24-2 3-15,14 1-3 0,10 1 5 0,-18 0-2 16,18 0-1-16,-15-6 5 0,15 6-5 0,-13-4-10 16,13 4 2-16,-8-5-12 0,8 5-14 0,-9-7-14 15,9 7-10-15,0 0-14 0,0 0-19 0,0 0-15 16,0 0-24-16,0 0-19 0,17-24-32 0,-10 22-219 15,1-4-428-15,5 1 190 0</inkml:trace>
          <inkml:trace contextRef="#ctx0" brushRef="#br0" timeOffset="15293.67">12097 10588 2 0,'4'-8'271'0,"-4"8"-15"0,0 0-22 0,0 0-22 16,0 0-18-16,0 0-20 0,0 0-18 0,0 0-17 0,0 0-8 15,0 0-6-15,0 0-8 0,0 0-8 16,0 0-6-16,-13 33-5 0,7-26-6 0,4 3-6 15,-1 5-5-15,2-2-3 0,-5 0-7 0,6-2-7 0,-2 4-1 16,2-5-3-16,-1 4-5 0,1-2-3 0,1 1-6 16,2-3-1-16,0-1-8 0,0 1 1 0,2-1-3 15,1-2-4-15,0 0-1 0,-2 1-4 0,2-2 2 16,4 0-1-16,2-3-7 0,-1 1 5 0,5-4-4 16,-1 0-4-16,3-3-1 0,0 0 1 15,0-2-4-15,1-1-3 0,4-4-1 0,0-1 1 0,3-1-2 16,-5-4 2-16,0-2-2 0,-1-1 1 0,-2-1-5 15,-1-3 6-15,-1 0-5 0,-4 1-2 0,-3 2-4 16,-1-3 6-16,-7 5 1 0,2-1-3 0,-6 5-2 16,-4-10 0-16,-2 11 4 0,-3-2-2 0,-8 1-12 15,4 4-14-15,-8 2-22 0,-1 4-28 0,-4 0-31 0,1 4-38 16,-2 6-37-16,3-1-66 0,-11 6-219 16,11-1-503-16,-2 0 222 0</inkml:trace>
        </inkml:traceGroup>
      </inkml:traceGroup>
    </inkml:traceGroup>
    <inkml:traceGroup>
      <inkml:annotationXML>
        <emma:emma xmlns:emma="http://www.w3.org/2003/04/emma" version="1.0">
          <emma:interpretation id="{19468A58-A2D5-4570-B186-702CA98280EF}" emma:medium="tactile" emma:mode="ink">
            <msink:context xmlns:msink="http://schemas.microsoft.com/ink/2010/main" type="paragraph" rotatedBoundingBox="1936,13912 24075,13070 24112,14043 1973,1488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4E8DB34-A52E-411E-9486-ACCA2E23A408}" emma:medium="tactile" emma:mode="ink">
              <msink:context xmlns:msink="http://schemas.microsoft.com/ink/2010/main" type="line" rotatedBoundingBox="1936,13912 24075,13070 24112,14043 1973,14886"/>
            </emma:interpretation>
          </emma:emma>
        </inkml:annotationXML>
        <inkml:traceGroup>
          <inkml:annotationXML>
            <emma:emma xmlns:emma="http://www.w3.org/2003/04/emma" version="1.0">
              <emma:interpretation id="{4BA64958-8DF2-40B4-B5C0-00F26CB5FA4B}" emma:medium="tactile" emma:mode="ink">
                <msink:context xmlns:msink="http://schemas.microsoft.com/ink/2010/main" type="inkWord" rotatedBoundingBox="1944,14112 2565,14088 2582,14520 1960,14543"/>
              </emma:interpretation>
            </emma:emma>
          </inkml:annotationXML>
          <inkml:trace contextRef="#ctx0" brushRef="#br1" timeOffset="44579.31">365 13478 11 0,'-6'-10'212'0,"6"10"-12"0,0 0-15 0,0 0-11 16,0 0-15-16,0 0-13 0,0 0-6 0,0 0-12 16,0 0-4-16,-4-9-10 0,4 9-2 0,0 0-7 15,0 0-6-15,0 0-9 0,0 0-9 0,0 0-5 16,0 0-11-16,0 0-9 0,0 0-5 0,0 0-8 16,0 0-1-16,0 0-2 0,0 0 1 0,0 0-3 15,0 0-1-15,3 32 2 0,-3-32-1 0,1 19-3 16,-1-8 5-16,2-2-6 0,-2 6-2 0,3-2-1 15,-2 1 0-15,2 3-6 0,2-6 1 0,-1 7-4 16,-1-5-1-16,-1 0-2 0,4 2 0 0,0-2-5 16,0-1 2-16,-2 5-1 0,1-5 1 0,1 0-3 15,0 2 1-15,-2-3-3 0,2-5 3 0,-3 2-4 16,1 2-1-16,2-3-2 0,0 4 0 0,-6-11-1 16,3 13 0-16,2-8-3 0,-5-5 2 0,6 13-2 0,-6-13 0 15,3 6 3-15,-3-6-1 0,0 0-1 0,4 9 0 16,-4-9-2-16,0 0 4 0,0 0 1 15,0 0 6-15,0 0 5 0,0 0-3 0,0 0 3 0,0 0 0 16,0 0-1-16,0 0 4 0,0 0-2 0,0 0 2 16,0 0-4-16,0 0 3 0,0 0-3 0,0 0-3 15,-25-20-3-15,25 20-1 0,-5-16 0 0,5 6-2 16,0-4-5-16,3-1 2 0,-1 2-8 0,4-11-3 16,0 7-6-16,-5 1-3 0,7-2-4 0,-1-5-4 15,-1 2 2-15,2-3 0 0,-2 11 2 0,1-3 2 16,4 2-1-16,-6 2 6 0,4-2-3 0,-1 3 8 15,-1 0-7-15,2-2 8 0,-3 1-2 0,-1 6-2 16,4-1 3-16,-5-3-1 0,2 3-3 0,-6 7 9 0,12-12-2 16,-7 4 1-16,-5 8-1 0,8-8 3 0,-2 3-5 15,-6 5 4-15,14-7-3 0,-8 3 4 16,-6 4-4-16,13-5 0 0,-13 5 2 0,12-7 1 0,-12 7-2 16,18-2 3-16,-7 0-2 0,-11 2 4 0,19-4-3 15,-7 4 0-15,-2 4 2 0,4-3-1 0,-14-1-1 16,24 1 5-16,-8 3 2 0,0 1 2 0,-1 0-2 15,3-4 3-15,-3 3 1 0,-1 2-1 0,-3-5 3 16,-2 3 0-16,3-1-1 0,0-2 0 0,-12-1 1 16,15 6 1-16,-7-2-2 0,-8-4-2 0,13 3 0 15,-7 1 0-15,-6-4-2 0,0 0 2 0,13 2 0 16,-13-2-2-16,0 0-3 0,0 0 2 0,11 3-5 16,-11-3-8-16,0 0-19 0,0 0-7 0,0 0-22 15,0 0-28-15,4 6-37 0,-4-6-41 0,0 0-41 16,0 0-234-16,6 9-472 0,-6-9 209 0</inkml:trace>
        </inkml:traceGroup>
        <inkml:traceGroup>
          <inkml:annotationXML>
            <emma:emma xmlns:emma="http://www.w3.org/2003/04/emma" version="1.0">
              <emma:interpretation id="{EF31D9DD-0DBE-46F3-8378-FCB58372C3C2}" emma:medium="tactile" emma:mode="ink">
                <msink:context xmlns:msink="http://schemas.microsoft.com/ink/2010/main" type="inkWord" rotatedBoundingBox="3245,13955 5674,13863 5705,14660 3275,14752"/>
              </emma:interpretation>
            </emma:emma>
          </inkml:annotationXML>
          <inkml:trace contextRef="#ctx0" brushRef="#br1" timeOffset="45761.43">1667 13582 110 0,'0'0'153'0,"0"0"0"16,0 0-13-16,0 0-14 0,-1-26-3 0,1 26-5 16,0 0 1-16,0 0-5 0,0 0 1 0,0 0-3 15,0 0-8-15,0 0-1 0,0 0-12 0,0 0-4 16,0 0-3-16,0 0-7 0,0 0-5 0,0 0-6 16,0 0-6-16,0 0-10 0,0 0-4 0,0 0-6 15,0 0-1-15,0 0-6 0,0 0-3 0,0 0 0 0,0 0-1 16,0 0-2-16,0 0 0 0,0 0-4 15,0 0-2-15,0 0-1 0,34 8 3 0,-34-8-4 0,14 0 0 16,-14 0 0-16,17 1-3 0,-9 3-2 0,-8-4 1 16,16 3 0-16,-5-3 0 0,-2 4 1 0,-9-4 1 15,18 3-2-15,-9 1-4 0,-9-4 3 0,13 0 0 16,-13 0 2-16,18 4-3 0,-18-4 2 0,18 2-2 16,-9-2 1-16,-9 0-1 0,18 0-1 0,-11 5 2 15,8-5 2-15,-15 0-2 0,16 1 0 0,-16-1-2 16,18-1 7-16,-18 1 0 0,17-1 1 0,-17 1-4 15,16-4 1-15,-16 4-2 0,17 0-2 0,-17 0 1 16,19 0 0-16,-15-3-3 0,-4 3 1 0,17-7-2 16,-10 6 2-16,-7 1-5 0,15-6 0 0,-15 6 1 0,12 0-5 15,-12 0 4-15,12-1 2 0,-12 1-5 16,9-3 1-16,-9 3 0 0,0 0-2 0,0 0 1 16,13-4 3-16,-13 4-5 0,0 0 0 0,0 0 1 0,0 0 0 15,0 0 0-15,0 0-4 0,0 0 4 0,11-2-2 16,-11 2-7-16,0 0-6 0,0 0-12 0,0 0-4 15,0 0-12-15,0 0-9 0,0 0-19 0,0 0-18 16,0 0-11-16,-37 10-16 0,28-6-13 0,1 2-11 16,8-6-25-16,-19 7-12 0,7 0-178 0,-3 1-379 15,1-1 168-15</inkml:trace>
          <inkml:trace contextRef="#ctx0" brushRef="#br1" timeOffset="46197.36">1708 13792 33 0,'0'0'155'0,"0"0"-8"15,0 0-15-15,0 0-6 0,0 0-6 0,0 0-17 16,0 0-10-16,0 0 3 0,0 0 2 15,0 0-2-15,0 0-4 0,0 0 5 0,0 0-4 0,0 0-3 16,17 7-4-16,-17-7-3 0,14 3 0 0,-14-3-7 16,13 0 1-16,-13 0 2 0,18-3-6 0,-18 3-5 15,21 0 0-15,-6 0-6 0,0 0 3 0,1 0-6 16,1 3-2-16,-1-6-5 0,1 2-1 0,2-1-6 16,-1 2-4-16,-2 0-1 0,1-2 1 0,-1 0-5 15,-5 4-1-15,8-4-3 0,-4 2 1 0,3-4-8 16,-3 2 1-16,0 1-2 0,1-3-2 0,-1 4-2 15,-3 0-2-15,-12 0 3 0,21 0-2 0,-14-3-2 16,-7 3 2-16,15 0-7 0,-15 0 2 0,0 0-3 16,16-3 0-16,-16 3-2 0,0 0 3 0,0 0-6 0,15 0-1 15,-15 0 1-15,0 0-4 0,0 0-3 0,0 0-6 16,0 0-9-16,0 0-14 0,0 0-18 16,0 0-10-16,0 0-8 0,9 6-20 0,-9-6-24 0,0 0-34 15,0 0-32-15,0 0-64 0,0 0-132 0,0 0-403 16,0 0 178-16</inkml:trace>
          <inkml:trace contextRef="#ctx0" brushRef="#br1" timeOffset="47786.53">2942 13205 95 0,'0'0'196'0,"0"0"-9"0,0 0-13 16,0 0-12-16,0 0-14 0,0 0-11 0,0 0-17 15,0 0-9-15,0 0-6 0,0 0-4 0,0 0-8 16,0 0-4-16,0 0-2 0,0 0-7 0,-46 6-4 16,39-4-5-16,7-2-3 0,-21 2-2 0,12-1-5 15,-3 1-3-15,0 0-5 0,-3 1-7 0,5-1 2 16,-5 0-4-16,0 4-2 0,-2-3-4 0,7-2-7 16,10-1 2-16,-19 3-3 0,11-2-1 0,8-1-1 0,-18 3-4 15,18-3-1-15,-13 3-2 0,13-3 0 16,-12 5-3-16,3-2-1 0,9-3-3 0,0 0 0 15,-15 1-3-15,15-1-1 0,0 0 1 0,-10 4-1 0,10-4-4 16,0 0 3-16,-12 5 0 0,12-5-1 0,0 0-5 16,-11 4 3-16,11-4 0 0,-9 6-2 15,9-6-2-15,-10 4-1 0,10-4 0 0,0 0 2 0,-8 8-3 16,8-8 3-16,-9 6-3 0,9-6-1 0,0 0 2 16,-7 7-1-16,7-7 0 0,0 0 2 0,0 0 0 15,-7 10 2-15,7-10-4 0,0 0 1 0,-2 8-3 16,2-8 4-16,0 0-3 0,0 0 1 0,0 0 0 15,-3 12 3-15,3-12-3 0,0 0 0 0,0 0-1 16,6 15 3-16,-6-15-3 0,0 0 3 0,5 10-1 16,-5-10-6-16,7 11 4 0,-7-11 1 0,4 7 1 15,-4-7-1-15,8 10-2 0,-5-6 3 0,-3-4-1 16,4 10-1-16,-4-10 2 0,6 10 5 0,-6-10-6 16,6 10 3-16,-6-10-3 0,6 15 3 0,-3-10 2 15,-3-5 0-15,0 13-2 0,0-13 6 0,5 14-4 16,-4-7-3-16,-1-7 2 0,-1 14 5 0,4-7-4 0,-3-7 3 15,0 15-3-15,0-15 5 0,3 14-5 0,-3-14 1 16,0 12 0-16,0-12-1 0,1 12-1 0,-1-12 4 16,0 13-3-16,0-13-2 0,3 13 2 0,-3-13 1 15,3 12-3-15,-1-6 1 0,-2-6 1 0,4 17-2 16,-2-10-1-16,-2-7 2 0,4 15-2 0,-2-8 4 16,-2-7-3-16,6 16 2 0,-5-10-4 0,-1-6 4 15,5 16-2-15,-2-7 1 0,1-3 0 0,-4-6-4 16,3 17-3-16,-3-9 6 0,0-8-2 0,4 13 0 15,-4-13 0-15,3 11 4 0,-3-11-5 0,-1 13 5 16,1-13-1-16,1 11-4 0,-1-11 3 0,0 0-1 16,3 20 2-16,-3-20 4 0,0 7-4 0,0-7 0 15,0 11-1-15,0-11 4 0,0 0-2 0,-3 17-1 16,3-17 0-16,0 0-4 0,0 13 2 0,0-13 1 0,0 0-3 16,0 15 4-16,0-15-2 0,3 10 3 15,-3-10-4-15,0 0 1 0,0 13-2 0,0-13 3 16,0 0 0-16,0 15 0 0,0-15-4 0,2 8 3 0,-2-8 0 15,4 8-2-15,-4-8-3 0,0 0 8 0,0 0-4 16,2 13 2-16,-2-13 2 0,0 0 1 0,0 11-5 16,0-11 5-16,0 0 0 0,0 0 0 0,1 10 2 15,-1-10 3-15,0 0-3 0,0 0 1 0,0 0-3 16,2 14 3-16,-2-14-3 0,0 0 2 0,0 0 2 16,4 7-4-16,-4-7 0 0,0 0 0 0,0 0-2 15,0 0 3-15,5 10 1 0,-5-10-3 0,0 0 1 16,0 0 1-16,0 0-1 0,6 7 2 15,-6-7-3-15,0 0 3 0,0 0-2 0,0 0 4 0,0 0-1 16,4 7 1-16,-4-7 7 0,0 0-1 0,0 0-2 16,9 3 9-16,-9-3-6 0,0 0 11 0,0 0-5 15,8 6-2-15,-8-6 0 0,0 0 6 0,0 0-5 0,10 4 1 16,-10-4 1-16,0 0-2 0,11 1 0 0,-11-1-2 16,8 4 1-16,-8-4 6 0,11 3-10 15,-11-3 6-15,0 0 1 0,15 0-1 0,-15 0 3 16,10 3-2-16,-10-3-3 0,11 1 2 0,-11-1 2 0,0 0-8 15,16 0 2-15,-16 0-4 0,11 2 0 16,-11-2 3-16,0 0 5 0,16 0 6 0,-16 0-12 0,0 0 2 16,15-2 0-16,-15 2 1 0,0 0-3 0,0 0-2 15,15 0 0-15,-15 0 3 0,0 0-7 0,13 0 0 16,-13 0 0-16,0 0-2 0,0 0-7 0,0 0 12 16,0 0-5-16,12 2 2 0,-12-2 6 0,0 0-11 15,0 0 12-15,0 0-2 0,0 0-5 0,0 0 8 16,0 0 3-16,0 0-9 0,0 0 3 0,0 0 2 15,0 0 16-15,0 0-21 0,0 0 1 0,0 0-6 16,0 0 0-16,0 0-4 0,0 0-1 0,0 0 2 16,0 0-7-16,0 0-26 0,0 0-24 0,0 0-16 0,0 0-32 15,0 0-38-15,0 0-41 0,0 0-47 16,0 0-49-16,0 0-327 0,0 0-651 0,-36-13 288 16</inkml:trace>
          <inkml:trace contextRef="#ctx0" brushRef="#br1" timeOffset="50350.39">3317 13467 219 0,'0'0'201'15,"0"0"-19"-15,0 0-20 0,0 0-10 0,-11 4-7 16,11-4-13-16,0 0-16 0,0 12 1 0,0-12-11 16,-1 13-3-16,1-13-10 0,4 14-6 0,-4-14-3 0,3 20-1 15,-1-10-5-15,2-2-4 0,-2 2-4 16,1 0-5-16,1 1-2 0,1-1-3 0,2 3-8 15,-1-4-1-15,0 1-4 0,2 0-4 0,-1-3 1 0,0 4-5 16,2-3 1-16,-1-5-6 0,1 9-4 0,1-7-1 16,-1 1-3-16,-1-1-1 0,4-2-5 15,0-3 5-15,-2 2-2 0,6-2-1 0,-16 0 0 0,26-2-6 16,-10-1 3-16,-5-1-2 0,2 0-1 0,2-1-4 16,-3-3 1-16,-2-2 1 0,4 2-1 0,-5 3-3 15,1-6-2-15,1-1 2 0,-6 0-2 0,1-1 0 16,-1 0 0-16,1-1 1 0,0 1-4 0,-9-2 2 15,6 1-4-15,-3 14-1 0,-3-21 1 0,-2 11 4 16,1-1-3-16,-4-2-4 0,3 2 3 0,5 11 2 16,-14-12-6-16,1 2 2 0,2 4-2 0,-2-1 2 15,-4 3-1-15,-2 0 0 0,3 3-3 0,-4-1 2 16,1 2-1-16,-1 2 1 0,1-1 0 0,-2 2-1 0,2 1 0 16,-1-1 0-16,4 1-1 0,0 0-5 15,-1-1-6-15,4 2-12 0,-4 5-17 0,8-4-14 16,2 1-12-16,-5 2-18 0,2 0-9 0,5-2-30 0,1 3-18 15,1-2-23-15,3-8-222 0,-3 13-420 0,3-13 186 16</inkml:trace>
          <inkml:trace contextRef="#ctx0" brushRef="#br1" timeOffset="50663.33">4103 13666 212 0,'-2'17'244'0,"-4"-9"-13"0,6-8-14 0,-7 21-10 15,1-8-19-15,3-1-12 0,-6 1-18 0,1-2-14 16,0 2-17-16,-3-1-8 0,1 1-17 16,-2 1-3-16,0 1-13 0,-3-3-12 0,3 2-18 0,-1-1-28 15,-1 0-36-15,1-2-29 0,1 2-34 0,0-6-57 16,1 4-38-16,-1-1-177 0,5-4-373 0,-3-2 165 16</inkml:trace>
        </inkml:traceGroup>
        <inkml:traceGroup>
          <inkml:annotationXML>
            <emma:emma xmlns:emma="http://www.w3.org/2003/04/emma" version="1.0">
              <emma:interpretation id="{A8537243-9097-49E6-AA3B-8892038A5645}" emma:medium="tactile" emma:mode="ink">
                <msink:context xmlns:msink="http://schemas.microsoft.com/ink/2010/main" type="inkWord" rotatedBoundingBox="6175,13947 9472,13821 9498,14508 6201,14633"/>
              </emma:interpretation>
            </emma:emma>
          </inkml:annotationXML>
          <inkml:trace contextRef="#ctx0" brushRef="#br1" timeOffset="51403.01">4659 13337 73 0,'0'0'245'16,"3"-9"-13"-16,-3 9-11 0,0 0-17 0,3-17-20 15,-3 17-15-15,4-7-18 0,-4 7-18 0,9-13-14 0,-3 8-11 16,-6 5-10-16,17-11-9 0,-8 8-7 0,-2-2-9 16,2 0-12-16,-9 5 0 0,24-5-9 0,-17 4-2 15,5 0-10-15,2-2-2 0,-14 3-7 0,28 3 3 16,-20-2-6-16,4 0-5 0,-3 4-6 0,1 0 2 15,-3 0-1-15,2-1 0 0,0 3-6 0,-1 3 1 16,-5 1-2-16,1-4 3 0,1 4-3 0,-1 2-5 16,-4 0 6-16,3-2 1 0,-3 1 3 0,0 3 1 15,-3 0-2-15,3-1-2 0,-4-1 2 0,-2-2-2 16,0 2 1-16,-5 0 3 0,5 1-2 0,-4-2-1 16,-2 0-2-16,0 1-1 0,-1-2 2 0,2 3 1 15,-2-2-7-15,-4-1 2 0,4 0-2 0,-2 0 3 16,-1-2-5-16,2 3 1 0,1-5-2 0,1 4 0 0,0-3-4 15,0 1 3-15,3-5 3 0,0-1-4 0,9-3 1 16,-13 8 2-16,5-5-2 0,8-3 4 16,-9 7-4-16,9-7 6 0,0 0 3 0,-12 5 2 0,12-5 3 15,0 0 2-15,-10 3 5 0,10-3-3 0,0 0-5 16,0 0 0-16,0 0-4 0,0 0-1 16,33-12 3-16,-15 8-2 0,-3-3-2 0,1 4 6 15,3 0-3-15,-1-1 2 0,2-1-1 0,5 1 0 16,2 0-1-16,-3 0-4 0,0 3-3 0,2-3 5 0,-2 4-5 15,2-2 4-15,-12 2 0 0,4 0-8 0,-1 0-4 16,1 3-10-16,-2 1-20 0,0-4-19 0,-7 0-18 16,5 1-24-16,-14-1-14 0,16 5-12 0,-7-1-24 15,-1-1-11-15,-8-3-23 0,19 4-22 0,-13-2-174 16,-6-2-403-16,19-6 179 0</inkml:trace>
          <inkml:trace contextRef="#ctx0" brushRef="#br1" timeOffset="51644.37">5427 13572 144 0,'0'0'227'0,"0"0"-17"0,0 0-12 0,0 0 4 16,0 0-6-16,3 17-7 0,-3-17-8 0,-6 18-11 16,6-18-15-16,-3 19-9 0,-4-4-16 0,1-7-5 15,-2 6-16-15,2 0-7 0,0 2-10 0,-3-4-10 16,2 2-7-16,-4-1-7 0,6 1-6 0,-4 0-8 15,1-2-5-15,-1 1-3 0,9-6-18 16,-9 6-18-16,5-5-19 0,-5 2-23 0,4-4-22 0,5-6-27 16,-9 12-25-16,6-5-27 0,3-7-26 0,-7 11-23 15,7-11-201-15,0 0-414 0,0 0 183 0</inkml:trace>
          <inkml:trace contextRef="#ctx0" brushRef="#br1" timeOffset="52185.42">6137 13189 47 0,'0'0'208'0,"0"0"-9"0,0 0-9 0,0 0 0 15,0 0-12-15,-13 32-5 0,4-20-4 0,1 0-5 16,-4 5 0-16,2 1-16 0,-4 1-7 0,2 0-9 16,-1 0-8-16,0 3-11 0,1-2-5 0,-2-2-5 15,5 6-8-15,2-9-10 0,-5 1-5 0,4 4-14 16,2-2 1-16,1-2-12 0,0-1-3 15,2-2-3-15,0 4-4 0,0-6-6 0,3-2 1 0,0 7-9 0,0-3 0 16,6-4-2-16,-3 3-5 0,2 0-1 16,0-3-1-16,1-2-1 0,0 0-3 0,5-3-3 15,-2 2 2-15,1-5-5 0,7 0 4 0,-4-1-6 16,3 0-5-16,2 2-3 0,0-4-7 0,-3 1-2 0,5-6 2 16,-7 4-2-16,6-3-4 0,-5 1 1 15,2-3 3-15,-4 3-3 0,-1-3 4 0,-2 3 0 0,-2-2 1 16,-1 0 2-16,-6 7 0 0,13-13-1 0,-13 6 1 15,0 7-2-15,6-15 8 0,-6 15-5 16,0-15 2-16,0 15-3 0,-13-11 2 0,7 6-4 16,6 5 1-16,-19-6 2 0,5 5 1 0,-1-2-3 0,2 3 2 15,13 0 0-15,-24 0-4 0,9 2-15 0,2 0-16 16,4 1-14-16,9-3-23 0,-20 4-22 16,10 2-19-16,2-1-22 0,2 1-26 0,6-6-24 0,-6 10-229 15,6-10-450-15,-6 8 199 0</inkml:trace>
          <inkml:trace contextRef="#ctx0" brushRef="#br1" timeOffset="52459.38">6596 13534 246 0,'0'0'257'0,"0"0"-23"0,14 0-19 0,-14 0-2 0,0 0-10 15,3 14-7-15,-3-14-11 0,0 14-7 0,0-14-9 16,-3 14-8-16,3-14-9 0,-6 24-17 0,3-15-4 16,3 6-13-16,-5-4-8 0,-4 2-10 0,3-2-13 15,-4 5-5-15,4-3-7 0,-4 0-10 0,1 0-2 16,-2-1-9-16,2 1-7 0,2-2-12 0,1-1-23 16,-5 0-18-16,5-2-25 0,0 0-27 0,-1-2-24 15,1 0-23-15,6-6-25 0,-9 8-24 0,9-8-13 16,-4 7-32-16,4-7-234 0,0 0-467 0,0 0 207 15</inkml:trace>
          <inkml:trace contextRef="#ctx0" brushRef="#br1" timeOffset="53074.31">7291 13184 246 0,'3'-10'266'0,"-3"10"-6"16,0 0-16-16,0-14-22 0,0 14-24 0,0 0-18 15,-7-11-20-15,7 11-16 0,0 0-14 0,-15-6-12 16,15 6-8-16,-19 2-10 0,5 2-10 16,1 1-7-16,-1 1-9 0,-2 1-6 0,-2 0-8 0,5-1-6 15,-1 1-3-15,2 4-7 0,-1-4-5 0,2 4-1 16,2-1-7-16,2 1-4 0,1-1 2 0,0-1-2 15,-1 3-5-15,4-4 2 0,0 3-7 0,3-11 3 16,6 17-6-16,-6-6 1 0,7-4-3 0,5 6 3 16,-5-3-5-16,7-2 3 0,1 0-5 0,-2 3 3 15,7 0-3-15,-1-2-2 0,0 1 0 0,-5 0-3 16,5-1 0-16,-5 2 2 0,0-2-2 0,0 0 0 16,-1 1 2-16,-1-2-1 0,-1 3-4 0,-2 1 5 15,-2-4-3-15,2 2 0 0,-4 2 4 0,0-3 1 16,-2-1-2-16,0 1 4 0,-3-9 1 0,3 16 0 0,-6-7 1 15,3-9 2-15,-3 21 2 0,-5-14-2 0,3 2-1 16,-4-1 4-16,3 0-8 0,-4 0 3 0,1-3-2 16,-2 1 1-16,1-2-2 0,-2 0-2 0,-1 1 2 15,4-3-3-15,9-2 2 0,-24 0-2 0,15 1 1 16,9-1-3-16,-20-3 5 0,20 3-5 0,-16-9 2 16,10 3-2-16,2-3 1 0,4 9 1 0,-6-16 1 15,9 1-6-15,-3 2 2 0,7-4-2 0,-4 3-9 16,6-4-1-16,4-2-2 0,1-1 3 0,2 0-1 15,-1 2 4-15,1-1 1 0,1 3 1 0,-1 0 0 16,-2 4 0-16,5-3-5 0,-4 6 6 0,-2-3 0 16,1 1 4-16,-2 1-5 0,1 3 3 0,1-3 0 15,-1 4-2-15,-4 1 3 0,1-1 3 0,-4 3-5 0,3-1-2 16,-9 5 4-16,11-6-12 0,-11 6-17 16,10-1-17-16,-10 1-24 0,0 0-23 0,15 5-25 15,-15-5-30-15,11 6-42 0,-11-6-56 0,9 7-176 0,-9-7-456 16,13 6 202-16</inkml:trace>
          <inkml:trace contextRef="#ctx0" brushRef="#br1" timeOffset="53246.86">7883 13490 174 0,'6'6'258'0,"-4"1"-11"15,1 3-9-15,0 0-8 0,-3 5-17 0,0-15-18 16,-6 26-15-16,3-11-15 0,-5 2-14 0,-1 0-16 15,-4 5-14-15,-3 0-12 0,-4-2-35 0,-5 11-39 16,1-14-71-16,-7 8-69 0,8-7-75 0,0 0-188 16,-3-5-397-16,2 4 175 0</inkml:trace>
        </inkml:traceGroup>
        <inkml:traceGroup>
          <inkml:annotationXML>
            <emma:emma xmlns:emma="http://www.w3.org/2003/04/emma" version="1.0">
              <emma:interpretation id="{7E2C94B6-3C67-403C-83A9-81C532827B98}" emma:medium="tactile" emma:mode="ink">
                <msink:context xmlns:msink="http://schemas.microsoft.com/ink/2010/main" type="inkWord" rotatedBoundingBox="10082,13785 14545,13616 14571,14314 10109,14484"/>
              </emma:interpretation>
            </emma:emma>
          </inkml:annotationXML>
          <inkml:trace contextRef="#ctx0" brushRef="#br1" timeOffset="58556.09">8565 13106 6 0,'0'0'244'0,"0"0"-11"0,0 0-13 0,0 0-16 15,0 0-13-15,0 0-14 0,-6-15-16 0,6 15-8 0,0 0-16 16,0 0-8-16,0 0-13 0,0 0-11 0,0 0-11 16,0 0-12-16,0 0-6 0,0 0-9 0,0 0-4 15,0 0-4-15,0 0-3 0,0 0-2 0,0 0-1 16,0 0-4-16,0 0 3 0,0 41-4 0,0-41-2 16,0 21 1-16,0-7-5 0,-4-2-1 15,4 1-3-15,0 0 2 0,4 2-5 0,-4 1-5 0,-4-5 0 16,4 7-1-16,0-7-2 0,-3 4-2 15,3-2-3-15,0 4-1 0,0-3 2 0,-3 0-6 0,3-2 0 16,-2-1 0-16,2-11-3 0,-4 23 0 0,2-10 0 16,-1 1 0-16,0-3-3 0,0-3-3 0,3-8-11 15,-4 19-12-15,2-11-14 0,2-8-16 0,-4 17-19 16,4-17-27-16,-6 11-18 0,6-11-25 0,-3 11-26 16,3-11-32-16,-5 7-35 0,5-7-170 0,0 0-431 0,0 0 191 15</inkml:trace>
          <inkml:trace contextRef="#ctx0" brushRef="#br1" timeOffset="59107.35">8838 13227 102 0,'3'-6'189'0,"-3"6"-9"0,6-8-16 0,-6 8-11 0,6-11-14 16,-6 11-14-16,12-8-9 0,-11 1-9 15,10 1-10-15,-4-1-5 0,1 0-7 0,1 1-7 16,-2-1-6-16,3 2-4 0,-1 1-3 0,3-2-13 16,0 4 1-16,-3-3-6 0,2 2 1 0,-2-4 0 15,-9 7-4-15,19-3-7 0,-9 3-2 0,-10 0-4 16,15-1-3-16,-15 1-3 0,14 0-5 0,-14 0-1 15,13 3-1-15,-13-3 0 0,9 8 0 0,-3-5 2 0,-6-3-1 16,6 13 5-16,-1-5 6 0,-2 0 1 16,-3-8-2-16,4 18 1 0,-4-8 0 0,1 0-6 0,-2 2 3 15,1-12-1-15,-4 22 2 0,1-10 1 0,-2-2-3 16,2 3 0-16,-3 1-2 0,0 1-1 0,-4-5-2 16,1 7 0-16,1-4-1 0,-4 2-3 0,0-4-4 15,3 2 4-15,-2-2-1 0,-1 3 0 0,1-3-4 16,-1-1 0-16,0 1-3 0,3-3 2 0,-1 1-2 15,2-3 2-15,1-2-4 0,7-4-1 0,-13 8 1 16,7-2 0-16,6-6-2 0,-6 9 2 0,6-9-4 16,-8 5 4-16,8-5 1 0,0 0 0 0,0 0-1 15,0 0 5-15,-9 8-1 0,9-8-1 0,0 0 0 0,0 0-1 16,0 0-2-16,0 0 1 0,0 0-4 0,35-4 2 16,-35 4-2-16,20-2 2 0,-2 0-2 15,-4-1-2-15,2 3 0 0,1 0-6 0,-1 0-10 0,3 0-15 16,-2 0-21-16,-1-2-15 0,2 0-21 0,-3 0-24 15,0 2-20-15,-15 0-29 0,25-1-21 0,-14-1-214 16,-11 2-428-16,22-8 190 0</inkml:trace>
          <inkml:trace contextRef="#ctx0" brushRef="#br1" timeOffset="59324.36">9478 13425 129 0,'0'0'245'16,"0"0"-14"-16,-9 19-7 0,6-7-12 0,-2-4-14 16,-7 6-16-16,5-2-14 0,-1 0-17 0,-2 2-14 0,0 3-15 15,-1-3-10-15,-1 1-10 0,-4 1-12 0,5 2-8 16,-5 0-7-16,4-4-10 0,0 0-14 0,0 1-26 16,-3-2-26-16,9-1-35 0,-4 0-36 0,-1-1-32 15,2-3-41-15,5-2-57 0,-3 4-139 0,7-10-368 16,-8 10 163-16</inkml:trace>
          <inkml:trace contextRef="#ctx0" brushRef="#br1" timeOffset="59807.36">9958 13039 33 0,'0'0'231'0,"0"0"-8"0,1-11-14 16,-1 11-22-16,0 0-19 0,0 0-17 0,0 0-12 15,0 0-6-15,0 0-3 0,0 0-5 0,0 0 4 16,0 0-3-16,2 42-8 0,-4-28-2 0,2 3 0 16,0-3-10-16,0 3 2 0,-4 1-4 0,1 0-4 15,0 1-6-15,1 3 2 0,1-5-7 0,1 1-1 16,-1-2-7-16,-4 0-1 0,4 1-11 0,1 0-1 15,-3-3-7-15,3 3-4 0,-3-3-8 0,-2-3-3 16,5 3-8-16,-1-3-4 0,-1 1-6 0,-2-1 7 16,4-11-7-16,-5 18-6 0,5-11 3 0,0-7-5 15,0 17-20-15,0-17-17 0,0 0-17 0,-1 12-13 0,1-12-19 16,0 0-18-16,-2 17-21 0,2-17-19 16,0 0-23-16,0 0-34 0,9 3-48 0,-9-3-242 15,0 0-511-15,20-16 226 0</inkml:trace>
          <inkml:trace contextRef="#ctx0" brushRef="#br1" timeOffset="60168.99">10389 13049 127 0,'0'0'235'15,"0"0"-20"-15,0 0-22 0,0 0-18 0,0 0-20 0,0 0-5 16,0 0-12-16,0 0-3 0,0 0-7 16,-18 24-8-16,14-16-8 0,-4 5-3 0,2 1-1 15,-1-1-1-15,-2 3-6 0,-2 0-6 0,5 0-6 16,-3 0-6-16,2-1-2 0,-4 1-1 0,4 1-4 0,0-3-3 16,1 4-3-16,-2-3-7 0,4-2-3 15,-1 4-7-15,1-3-1 0,2-1-4 0,2-2-8 16,0-11 4-16,0 18 0 0,2-8-4 0,2-2 0 15,-1-1-3-15,3-1-1 0,2 2-9 0,2-3 2 0,-1 0-2 16,3 2 1-16,1-1-5 0,7-2-9 0,-5-3 4 16,4-1 3-16,-1 1-7 0,1-2-19 0,2 1-15 15,-1 0-17-15,3-5-27 0,3 3-34 0,-2-3-27 16,0-2-27-16,-7 0-31 0,6-5-42 0,-5 3-243 16,-3-1-506-16,3 0 224 0</inkml:trace>
          <inkml:trace contextRef="#ctx0" brushRef="#br1" timeOffset="60411.82">10729 13220 175 0,'0'0'222'0,"0"0"-10"0,0 0-6 0,0 0 1 16,-15 21-8-16,9-11-7 0,0 1-9 0,-1 3-14 15,-1-1-7-15,-1 2-4 0,2 2-7 0,-1-3-4 16,-1 6-5-16,0-3-14 0,-1 3-11 0,0-2-11 15,1-2-7-15,-2 2-11 0,2-1-5 0,-1 0-11 16,2-3-7-16,1 1-5 0,-1 0-5 0,1 0-7 16,0-4-20-16,1 4-21 0,0-3-32 0,0 0-29 15,1-3-34-15,4 1-34 0,1-10-35 0,-6 15-36 16,6-15-70-16,0 0-168 0,12 7-464 0,-12-7 205 16</inkml:trace>
          <inkml:trace contextRef="#ctx0" brushRef="#br1" timeOffset="60722.37">11360 13307 115 0,'0'0'265'0,"0"0"-25"0,-6-7-25 0,6 7-14 16,0 0-2-16,0 0-6 0,0 0-6 0,-20 24-9 16,15-11-5-16,-6-1-5 0,-2 2-9 0,1 2-7 15,-3 2-4-15,3-3-14 0,-6 5-2 0,3-3-14 16,-3-1-8-16,3 4-10 0,0-3-12 0,2-3 0 16,-3 4-12-16,2-5-3 0,-1 2-15 0,2 1 1 15,-5 2-14-15,4-5-22 0,4-1-26 0,-2 0-28 16,0-1-33-16,0 1-42 0,-1 0-44 0,4-3-45 15,3-3-52-15,-3-1-237 0,9-5-524 0,0 0 232 0</inkml:trace>
          <inkml:trace contextRef="#ctx0" brushRef="#br1" timeOffset="61363.38">11757 13174 38 0,'0'0'236'16,"0"0"-6"-16,0 0-8 0,0 0-5 15,0 0-10-15,6-11-11 0,-6 11-15 0,0 0-14 0,0 0-19 16,0 0-8-16,0 0-15 0,0 0 1 0,0 0 0 16,0 0-1-16,-17 29-5 0,10-19-4 0,-1 3-2 15,1-1-6-15,-1 2-4 0,-2 0-5 0,4 0-10 16,-3 3-5-16,1-3-11 0,1 1-4 0,-3-1-7 16,1-1-5-16,3 4-5 0,-2-4-5 0,1 1-7 15,-2-3-3-15,0 4-4 0,3 1-10 0,0-5-19 16,-2 2-21-16,1-4-18 0,3 1-23 0,-4-2-28 15,5-2-27-15,-3 5-29 0,6-11-21 0,-7 13-34 16,7-13-40-16,-9 7-225 0,9-7-499 0,0 0 221 16</inkml:trace>
          <inkml:trace contextRef="#ctx0" brushRef="#br1" timeOffset="62103.98">12452 13010 27 0,'4'-7'243'0,"-4"7"-12"0,0 0-19 0,0 0-14 0,0 0-14 16,0 0-9-16,-18-11-15 0,18 11-8 0,-19-3-9 15,8 1-10-15,-4 2-9 0,15 0-10 0,-32 2-9 16,12 1-11-16,5 0-6 0,-3 1-8 0,0-1-11 16,2 2-5-16,3 1-5 0,-4 2-7 0,2 2-11 15,0-2 2-15,2 2-5 0,3 0-6 16,-1 1-2-16,2-1-4 0,2 1-3 0,1 3-2 15,-2-7-5-15,7 3 5 0,-1 5-4 0,2-3-3 0,2 0 1 16,4 1 0-16,-3 0-3 0,6-1 3 0,4 0-5 16,1 2 1-16,5 2-1 0,-3-1-4 0,8-3-1 15,-4 2 3-15,0 1-1 0,1-2-2 0,0-1-3 16,-3-3 1-16,-1 1 1 0,-1 1 1 0,-1-2-3 0,0 1 1 16,1-2-3-16,-1 3 2 0,-3-4-1 15,-5 1 2-15,1 1-3 0,-1-1 3 0,1-1-3 16,-1 0 0-16,-2 0 3 0,-5-7 1 0,7 11-6 0,-2-5 7 15,-5-6 2-15,1 11 3 0,-1-11-1 0,0 0 5 16,-6 14 1-16,6-14-1 0,-13 7-1 0,5-1 0 16,-1-2-3-16,-7-3 3 0,1 2-5 0,-4-3 3 15,1 0-6-15,-3 0 3 0,2-3-1 0,2-1 2 16,-1 1-6-16,3-2 4 0,2 2-2 0,-1-4 1 16,4 0-1-16,0-3 1 0,1 2-2 0,4-5 0 15,5-1-2-15,0 0 0 0,3-4-7 0,-1 0 1 16,10-2-12-16,1-2 5 0,6 2-4 0,1-4 1 15,7-1 1-15,-4 8 3 0,4-9 0 0,-4 11 1 16,1-3 2-16,-4 5-5 0,1-3 7 0,-3 7 0 16,-1 0-3-16,-3 2 2 0,4-2 0 0,-4 2 4 15,-4 3-4-15,-2 1-9 0,1-1-15 0,-9 4-24 0,15-3-30 16,-15 3-10-16,0 0-23 0,14 4-24 0,-14-4-43 16,8 6-236-16,-8-6-453 0,0 0 202 0</inkml:trace>
          <inkml:trace contextRef="#ctx0" brushRef="#br1" timeOffset="62254.58">12966 13340 56 0,'5'13'287'0,"-5"-5"-12"0,0-8-12 16,-2 16-15-16,2-16-15 0,-6 18-10 0,0-10-22 15,2 3-16-15,-4 0-21 0,1 0-22 0,-4 2-6 16,2-3-13-16,0 2-11 0,-1-4-15 0,1 4-4 15,-3 0-22-15,2 1-22 0,-1-2-26 0,1-1-32 16,1-2-28-16,-5 0-38 0,4 3-34 0,1-6-37 16,2 1-52-16,-1-2-204 0,8-4-434 0,-6 8 192 15</inkml:trace>
        </inkml:traceGroup>
        <inkml:traceGroup>
          <inkml:annotationXML>
            <emma:emma xmlns:emma="http://www.w3.org/2003/04/emma" version="1.0">
              <emma:interpretation id="{856D008E-E33D-4DD9-AEB3-98F2FA5F1A5B}" emma:medium="tactile" emma:mode="ink">
                <msink:context xmlns:msink="http://schemas.microsoft.com/ink/2010/main" type="inkWord" rotatedBoundingBox="15100,13577 19130,13424 19160,14232 15131,14385"/>
              </emma:interpretation>
            </emma:emma>
          </inkml:annotationXML>
          <inkml:trace contextRef="#ctx0" brushRef="#br1" timeOffset="63264.93">13595 13050 61 0,'0'-11'258'16,"0"11"-14"-16,0 0-15 0,0 0-18 0,0-16-19 15,0 16-11-15,5-10-18 0,-5 10-17 0,0 0-13 16,7-10-14-16,-7 10-12 0,9-8-10 0,-9 8-11 16,12-3-8-16,-12 3-9 0,15-3-6 0,-3 3-9 15,-12 0-4-15,19 0-4 0,-10 3-4 0,2 0-11 16,-2 1 5-16,3-1-8 0,0-1-3 0,-3 5-3 16,1 0-1-16,-1-1-4 0,1 1-5 0,-1 1 1 15,2 3-1-15,-4-1-2 0,-1 0 1 0,-3 0-3 16,-1 4 3-16,1-1-1 0,-3 1 2 0,0 1 3 0,-3-1 6 15,0-1-1-15,-3 4 1 0,0-3 1 16,-6 1 3-16,1-1-1 0,-5 4 2 0,1-2-2 16,-4 0 2-16,5-3-4 0,-5 1-3 0,0 1 2 0,-1-1 0 15,5-2-4-15,0-4 0 0,2 2-7 0,-1-3 3 16,3 0-2-16,0 0 0 0,4-1-2 0,7-6 3 16,-14 9-5-16,8-7 4 0,6-2-4 0,-7 6 0 15,7-6 1-15,0 0 1 0,0 0-3 0,0 0 2 16,0 0 1-16,0 0-4 0,33 7-1 0,-18-5 1 15,7-6-2-15,-6 3-8 0,11-3-4 0,0 3-8 16,0 0-3-16,1-3-5 0,1 2-9 0,-1-2-3 16,-1 0-7-16,-2 3 2 0,0-2-6 0,-4 0 1 15,-1 2 4-15,-1 1 0 0,0-2 7 0,2 1-1 0,-6-2 6 16,3 3 2-16,-3-1 3 0,-3 0 3 16,-12 1 4-16,21-1 3 0,-6-3-1 0,-3 4 4 15,3 0 0-15,1 0 1 0,-16 0 1 0,21-3 7 0,-9 3-5 16,-2-2 14-16,7 2-1 0,-17 0 4 0,27-1 2 15,-13 1 4-15,-2 0 1 0,2 0 0 16,-2 1 1-16,-12-1 0 0,16 0 2 0,-4 5 2 0,-12-5-2 16,24 0-2-16,-15 4 1 0,3-3-3 0,-3 0-1 15,-9-1 0-15,21 5-3 0,-9-3 0 0,2 2 2 16,0-1-4-16,2-2 2 0,-2 2-1 0,2-3-2 16,1 0-1-16,-3 0 0 0,1 0 0 0,3 0 0 15,-3 0-1-15,2-4-2 0,-3 4 4 0,1-3-9 16,2-1 8-16,-2 1-3 0,3-2 2 0,-5 0-4 15,2-2 1-15,0-3 3 0,-2 3 0 0,-1 0-4 16,0-4 0-16,-3 4 1 0,-1-3 1 0,-2 2-4 16,1-4-4-16,-3 0 6 0,-2 2 0 0,-2 10-3 15,-2-21 3-15,2 21-3 0,-7-23 0 0,1 15 1 16,-4-5 0-16,1 4-2 0,-6-1 0 0,-2 3 1 16,1-4-1-16,-2 8 5 0,-1-4-7 0,-4-1 6 15,-2 2 1-15,0 3-9 0,2-1 5 0,2 4 1 0,3 0 0 16,-2 4-3-16,-6-3 4 0,2 0 0 15,3 4-1-15,5 1 0 0,-3-1-4 0,2 2-10 16,1 0-16-16,2-1-25 0,-2 4-12 0,6 0-18 16,-2-2-25-16,0 0-23 0,4 0-29 0,2-1-69 0,6-7-123 15,-6 11-382-15,5-3 169 0</inkml:trace>
          <inkml:trace contextRef="#ctx0" brushRef="#br1" timeOffset="63611.13">15245 13298 161 0,'0'0'278'16,"0"0"-5"-16,-5 17-15 0,5-17-10 0,-7 15-13 0,1-5-11 15,0 3-20-15,-1 0-19 0,-1 0-17 0,-4 3-15 16,3-3-16-16,-7 5-15 0,1 0-6 0,-3 3-18 16,-3-1-38-16,-6 5-50 0,-6 3-71 0,1-2-85 15,-4-1-309-15,3-3-490 0,-1-2 216 0</inkml:trace>
          <inkml:trace contextRef="#ctx0" brushRef="#br1" timeOffset="66937.32">15925 12867 46 0,'0'0'224'15,"0"0"-13"-15,0 0-11 0,0 0-14 0,0 0-21 16,0 0-7-16,0 0-12 0,0 0-11 0,0 0-14 16,0 0-10-16,0 0-10 0,0 0-7 0,0 0-8 15,10-36-8-15,-10 36-6 0,9-12-5 0,-3 9-11 16,-6 3-5-16,15-8-2 0,-9 5-5 0,2-2-7 15,-8 5 0-15,16-8-7 0,-8 6-1 0,-8 2-4 16,13-6 0-16,-6 5-7 0,-7 1-2 0,15-3-2 16,-15 3-2-16,12-1-1 0,-12 1-5 0,0 0 2 15,17 5 2-15,-10-2-5 0,-7-3 1 0,6 8-1 16,-3 0 3-16,-3-8-4 0,2 15 3 0,-2-6-6 0,0-9 9 16,0 20-5-16,-2-7 0 0,1 0 1 0,-1 5 1 15,-2-4-2-15,-2 4 2 0,0-3-2 0,-6 7 0 16,1-3 1-16,-2 2 2 0,-1 0-6 0,-3-1 2 15,3-2 0-15,-4 0 1 0,3 0-1 0,2-5 2 16,-5 5-6-16,5-5 4 0,-1 2-2 0,1-6-1 16,-1 2 4-16,1 0-5 0,2-1 2 0,1-3-4 15,3 1 8-15,1-3-4 0,6-5-1 0,-14 10 1 16,10-5-4-16,4-5 4 0,0 0-1 0,-9 7 3 16,9-7-5-16,0 0 5 0,0 0-3 0,0 0 3 0,18 10-2 15,-18-10 3-15,23-2-7 0,-5 2 8 16,2 0-4-16,7-3 6 0,1 2-4 0,3 0 4 15,-2-2 5-15,2 2-1 0,-3-2 0 0,2-3 4 16,-2 4-2-16,1-2-1 0,1 3-4 0,-7 1-2 0,3-4 0 16,-7 1-1-16,1 3 0 0,-1 0-2 0,-4 0-4 15,-3 0-10-15,3 2-18 0,-5-1-10 0,-10-1-17 16,17 4-15-16,-17-4-16 0,13 1-14 0,-13-1-10 16,12 0-25-16,-12 0-18 0,0 0-42 0,13 0-142 15,-13 0-363-15,0 0 161 0</inkml:trace>
          <inkml:trace contextRef="#ctx0" brushRef="#br1" timeOffset="67528.95">16718 12808 90 0,'0'0'195'0,"0"0"-4"0,0 0-8 16,0 0-9-16,0 0-12 0,0 0-14 0,0 0-8 15,0 0-10-15,0 0-3 0,0 0-3 0,0 0-9 16,0 0 4-16,15 21-6 0,-15-21-4 0,0 12-4 15,0-12-7-15,0 13-2 0,0-13-1 0,-6 19-11 16,6-19-2-16,-1 19-7 0,-4-9-2 0,2 3-8 16,2-2-5-16,-2 0-2 0,1-1-6 0,-2 5-4 15,2-2-5-15,1-4-2 0,-1 2-7 0,2-11-1 16,0 22-7-16,2-15 3 0,-2-7-1 0,1 15-6 16,-1-5 0-16,5-2 5 0,-5-8-10 0,7 13 2 0,1-3-2 15,-2-3 2-15,6 1-1 0,-3-2-2 16,3 0 0-16,4 1-1 0,0-2 2 0,-1-2-1 0,3 1-4 15,-3 0-1-15,5-2-2 0,-4-2 1 16,3 0-2-16,1 4-5 0,-1-4-6 0,0 0-12 0,-1-4-11 16,2 4-22-16,-4 0-17 0,2-3-21 0,-3-1-19 15,-2 0-22-15,1 1-30 0,-2 0-25 0,1-4-39 16,-4 4-213-16,0-5-471 0,-1 1 209 0</inkml:trace>
          <inkml:trace contextRef="#ctx0" brushRef="#br1" timeOffset="67702.95">17033 12878 194 0,'-15'-4'225'0,"15"4"-14"0,0 0-11 15,0 0-14-15,-13 15-17 0,13-15-3 0,-6 14 1 16,-3-3-10-16,3-2-8 0,0 6-1 0,0 0-12 0,0 1-9 15,0-1-8-15,-3 5-9 0,2 4-4 0,2-7-4 16,-1 4-11-16,3-4-8 0,-3 1-6 0,0-5-6 16,0 3-9-16,5-1-6 0,-4 1-4 0,4-1-4 15,-4 0-5-15,5-4-3 0,-1 5-5 0,1-4 2 16,1 2-10-16,2-2-17 0,-3-12-17 0,2 17-17 16,2-8-20-16,-1-2-25 0,-3-7-26 0,8 11-28 15,-1-7-25-15,5-2-39 0,0-1-57 0,-12-1-167 16,27 0-444-16,-9-3 196 0</inkml:trace>
          <inkml:trace contextRef="#ctx0" brushRef="#br1" timeOffset="67994.84">17548 13101 160 0,'0'0'285'0,"0"0"-13"0,0 0-13 16,6 10-16-16,-6-10-12 0,0 0-17 0,-5 21-11 0,5-21-16 15,-6 17-15-15,5-9-11 0,-4 3-13 0,2 1-12 16,-3 0-12-16,0 5-17 0,-1-6-8 0,1 3-9 16,-2-6-9-16,-2 5-10 0,2 0-6 0,-2-2-15 15,-3 3-28-15,1-3-24 0,0 0-31 0,-3-2-38 16,1 4-42-16,-5 2-39 0,6-7-41 0,1 3-52 16,-3-3-184-16,7-1-464 0,2 2 205 0</inkml:trace>
        </inkml:traceGroup>
        <inkml:traceGroup>
          <inkml:annotationXML>
            <emma:emma xmlns:emma="http://www.w3.org/2003/04/emma" version="1.0">
              <emma:interpretation id="{54AAC377-8404-4656-B137-D36F3C0CF68B}" emma:medium="tactile" emma:mode="ink">
                <msink:context xmlns:msink="http://schemas.microsoft.com/ink/2010/main" type="inkWord" rotatedBoundingBox="19722,13387 21211,13330 21241,14107 19751,14163"/>
              </emma:interpretation>
            </emma:emma>
          </inkml:annotationXML>
          <inkml:trace contextRef="#ctx0" brushRef="#br1" timeOffset="68595.56">18326 12717 3 0,'8'-10'253'16,"-8"10"-14"-16,10-10-18 0,-4 6-17 0,-6 4-11 16,12-7-16-16,-12 7-15 0,10-6-15 0,-10 6-12 15,12-1-15-15,-12 1-12 0,14-4-12 0,-14 4-9 16,0 0-8-16,13 7-11 0,-13-7 1 0,14 10-3 15,-10-2-1-15,-1 4-6 0,0-1 0 0,-3 3-3 16,3 2-1-16,-3 0-3 0,-2 0-1 0,-2 2-6 16,1 6 0-16,-3-2-1 0,-4 1-1 0,1 0-3 15,1-2-1-15,-5 1-2 0,1-2-7 0,-3 4-2 16,1-6 1-16,1 1-5 0,-3-3-3 0,1 6 0 16,-5-4-2-16,8-6-4 0,-1 0 0 0,3-3 3 0,-2 4-6 15,0-4-1-15,-2 0-1 0,2 1-2 0,2-2 4 16,1-2-4-16,2-1 0 0,7-5-2 15,-9 6 0-15,9-6-5 0,-8 7 4 0,8-7-6 0,0 0 5 16,0 0-1-16,0 0 4 0,0 0-4 0,0 0 4 16,21 11-2-16,-9-11-3 0,3 0-3 0,0 0 0 15,4 2 3-15,1-2-2 0,6 0 2 0,3 0-2 16,1 0-4-16,-4 0 4 0,1-2-1 0,2 4 4 16,0-2-5-16,-2 0-7 0,0 0-7 0,0 0-6 15,0-2-14-15,-8 4-15 0,-2-4-24 0,2 2-9 16,-1-1-26-16,-3 1-22 0,0-6-26 0,0 2-28 15,-5 2-244-15,2-8-464 0,1 2 206 0</inkml:trace>
          <inkml:trace contextRef="#ctx0" brushRef="#br1" timeOffset="69021.03">19209 12647 147 0,'0'0'233'0,"0"0"-13"16,0 0-5-16,0 0-11 0,-28 3-8 0,19 9-15 15,-5 1-12-15,2 1-15 0,-6 8-5 0,-1-2-13 16,4 2-3-16,-3 4-11 0,3-2-7 0,-3-2-8 16,5 3-7-16,3 3-9 0,-7-4-2 0,8 0-10 15,-3 1-8-15,5 0-3 0,1-2-4 0,4-4-4 16,1-3-6-16,-2 7-3 0,3-5-5 0,3-3-6 15,0 0 1-15,3-2-3 0,1-1-3 0,4 1-6 16,-1-3-9-16,2-2 7 0,0-1-3 0,3-1-2 16,4 0 1-16,-1-5-6 0,-1 3 0 0,2-4 0 0,5-1 1 15,-5-3-7-15,-2 0 3 0,2-1-3 0,-6-3-1 16,-1 2 1-16,2-1 1 0,-5-4-2 0,1 1 0 16,-4-1-1-16,0 1-7 0,-1-1 3 0,-1 1 1 15,-4 10-6-15,-6-21 3 0,0 12-4 0,6 9 3 16,-15-18-5-16,3 12 4 0,-4 1-8 0,0 0-9 15,1 3-14-15,0 2-12 0,-2 0-20 0,2 0-21 16,0 3-23-16,-1 1-27 0,6 1-25 0,1 1-33 16,9-6-42-16,-17 10-213 0,13-7-483 0,4-3 213 15</inkml:trace>
          <inkml:trace contextRef="#ctx0" brushRef="#br1" timeOffset="69230.37">19613 13084 228 0,'0'0'361'0,"12"3"-32"0,-12-3-35 15,0 0-23-15,8 4-10 0,-8-4-7 0,4 14-11 16,-2-7-18-16,-2-7-17 0,-2 18-18 0,2-18-22 16,-4 24-14-16,2-10-9 0,1 2-14 0,-4 0-12 15,2 2-15-15,-3-2-3 0,0 2-12 0,-1-2-28 16,-2 2-30-16,1-4-40 0,1 3-30 0,-1 1-42 15,-1-4-44-15,-1 3-52 0,3-7-68 0,-5 4-304 16,6-7-594-16,-2 6 262 0</inkml:trace>
        </inkml:traceGroup>
        <inkml:traceGroup>
          <inkml:annotationXML>
            <emma:emma xmlns:emma="http://www.w3.org/2003/04/emma" version="1.0">
              <emma:interpretation id="{7FD80D21-9C61-4DC5-BBCD-D5FFFDA7B5A7}" emma:medium="tactile" emma:mode="ink">
                <msink:context xmlns:msink="http://schemas.microsoft.com/ink/2010/main" type="inkWord" rotatedBoundingBox="22250,13139 24075,13070 24105,13859 22280,13928">
                  <msink:destinationLink direction="with" ref="{3047B3DF-C2EA-4DBE-863C-03A9DA45930E}"/>
                </msink:context>
              </emma:interpretation>
            </emma:emma>
          </inkml:annotationXML>
          <inkml:trace contextRef="#ctx0" brushRef="#br1" timeOffset="70522.69">20675 12711 30 0,'0'0'212'15,"-3"-12"-7"-15,3 12-3 0,-1-11-4 0,1 11-8 0,0 0-8 16,0 0-11-16,-3-15-7 0,3 15-12 0,0 0-12 16,0-15-12-16,0 15-9 0,0 0-8 0,0 0-10 15,4-14-10-15,-4 14-10 0,6-6-10 0,-6 6-6 16,10-7-8-16,-10 7-5 0,18-4-5 0,-6 3-8 16,2-1-1-16,1 2-4 0,2 0-5 0,-2 0-2 15,5 3-3-15,-5 0 0 0,4-6-5 16,-1 6-4-16,-3 1 2 0,0-1 0 0,0 2-7 0,-5-3 2 15,1 4-7-15,-2-1-1 0,-3-2-2 0,1 4 3 16,-7-7-3-16,7 10 3 0,-4-4 0 0,-3-6 1 16,0 16-2-16,0-16 2 0,-6 17-2 0,0-8 1 15,-4 2 2-15,0-2 2 0,-2 0-2 0,-2 0 0 16,2 0 2-16,-3 1-3 0,3 0-1 0,-7-5 2 16,6 3 0-16,1-1 0 0,-2-1-6 0,5 0 4 0,0 1-3 15,0-4 1-15,9-3 0 0,-13 7 0 0,13-7-4 16,-9 4-4-16,9-4-6 0,0 0 0 15,-6 6-3-15,6-6-2 0,0 0 1 0,0 0 2 0,0 0 2 16,0 0-2-16,0 0 2 0,0 0 0 0,0 0-6 16,25 9 6-16,-16-7-3 0,-9-2 2 0,24 0 1 15,-10 1 1-15,1-1 2 0,0 0 1 0,1 2-2 16,-1-2 4-16,-2 2-1 0,1 0 2 0,4-2-3 16,-8 0 1-16,3 5 3 0,-1-3-2 0,0 2 3 15,-3 1-5-15,2-3 6 0,-2 4-1 0,1-2-2 16,-2 0 6-16,-8-4-2 0,13 10 2 0,-9-3-1 15,1-1 4-15,-1 2 1 0,-4-8 5 0,5 16 5 16,-4-5 6-16,-1-11 1 0,0 19 1 0,-1-9-5 16,-2 1-2-16,3-11 11 0,-8 16-3 0,2-6 1 0,1-2 2 15,-1 0-3-15,-5 2-2 0,1-2 2 16,-1 0 0-16,1-3-5 0,-2 0 3 0,-2 0-4 0,4-2-5 16,0 1 2-16,-4 0 0 0,2-1-2 0,2 0-3 15,10-3-17-15,-20 2-16 0,10 0-19 0,10-2-19 16,-16 0-25-16,16 0-28 0,-12 0-19 15,12 0-40-15,0 0-25 0,0 0-235 0,-2-17-468 0,2 17 207 16</inkml:trace>
          <inkml:trace contextRef="#ctx0" brushRef="#br1" timeOffset="70813.36">21328 12883 73 0,'0'0'210'15,"0"0"-13"-15,0 0-7 0,2 12-12 0,-2-12-5 0,0 0-12 16,0 19-6-16,1-11-11 0,-1-8-10 0,3 18-12 16,-6-7 0-16,8 2-11 0,-5-5-4 0,6 4-4 15,-3 1-2-15,6-2-9 0,-5 0-2 0,5-4-7 16,0 2-2-16,0 4-8 0,3-8 1 0,1 5-7 16,1-3-11-16,2-1-5 0,-1-1 1 0,3-2-4 15,-2 0-5-15,2-3-11 0,2 0 1 0,-1 0-2 16,2-3-2-16,-2 2-1 0,-4-5 5 0,3-1-5 15,-2 0 6-15,1-4-9 0,-4-2 6 0,1 2-3 16,-4-6-4-16,-2 3-3 0,-2-1 2 0,-2-2-1 16,-2 3-5-16,-1-4-1 0,-4 0-4 0,-4 2-4 15,-10-5-2-15,7 8 3 0,-11-5-17 0,-3 3-9 16,-4 5-22-16,-2-1-15 0,-10 3-14 0,11 0-28 0,-2 3-30 16,3 5-24-16,1-3-37 0,6 3-50 15,-6-4-197-15,11 4-469 0,2-3 208 0</inkml:trace>
          <inkml:trace contextRef="#ctx0" brushRef="#br1" timeOffset="72107.37">22013 12386 73 0,'0'0'188'0,"0"0"-8"0,0 0-14 0,0 0-2 15,0 0-8-15,0 0-14 0,0 0-4 0,0 0-11 16,-9 4-8-16,9-4-6 0,0 0-3 15,0 0-7-15,0 0-10 0,0 0-6 0,0 0-1 0,0 0-8 16,0 0-3-16,0 0-7 0,0 0-3 0,0 0-6 16,0 0-6-16,0 0-10 0,0 0-1 0,0 0-7 15,0 0-2-15,0 0-8 0,0 0 2 0,36-5-2 16,-36 5-3-16,18 1-2 0,-8-1-1 0,3 0-1 16,-1 3-3-16,5-3-3 0,-7 0-1 0,8 3 0 15,-3-3-5-15,3 4 2 0,-3-1 2 0,0-2-3 16,3 0 2-16,-3 2 1 0,-2-3-4 0,0 2 0 15,-1-2 0-15,0 2 4 0,-12-2-1 0,20 2-3 0,-11-2 1 16,-9 0-4-16,16 0 1 0,-16 0 2 0,9 4 0 16,-9-4-2-16,0 0 0 0,13 0-3 15,-13 0 3-15,0 0 1 0,0 0-1 0,0 0-2 0,12 2 4 16,-12-2 0-16,0 0 1 0,0 0-2 0,0 0 3 16,0 0-5-16,9 1 3 0,-9-1 2 0,0 0 0 15,0 0-2-15,0 0-2 0,0 0 2 0,0 0-3 16,0 0 1-16,0 0-1 0,0 0 0 0,0 0-3 15,0 0 1-15,0 0 0 0,0 0-2 0,0 0 4 16,0 0 0-16,8 7-2 0,-8-7-1 0,0 0 1 16,3 10-3-16,-3-10 3 0,0 0-1 0,1 11 0 15,-1-11-1-15,2 11 2 0,-2-11 2 0,4 10-1 16,-2 0 4-16,-2-10-2 0,1 18-5 0,2-8 5 16,-3 0 0-16,0-10 0 0,3 18 1 0,2-5-1 15,-4 3 0-15,5-3 5 0,-5 1-2 0,4-2-2 16,-4 3-1-16,2-6 1 0,-1 1 1 0,1 3-5 0,0 1 5 15,0-2 2-15,0 1-3 0,-3-2 3 0,1 3 0 16,1-1 0-16,-1-2 0 0,2 0 0 16,-3-11 0-16,3 17 3 0,0-7-3 0,-3 1-1 0,3-3 2 15,-3-8 1-15,5 19 1 0,-2-8-2 0,0-1 1 16,-2-1 2-16,-1-9-2 0,6 17 3 0,-4-10-4 16,-2-7-1-16,4 18 0 0,-2-12-2 0,-2-6 2 15,7 15 1-15,-7-5-1 0,0-10 2 0,2 13 0 16,2-6-5-16,-4-7 2 0,6 13 3 0,-6-3-4 15,0-10 2-15,3 15 1 0,-3-15-2 0,4 12-1 0,-4-4 1 16,0-8-1-16,5 11 4 0,-5-11-4 16,0 15 0-16,0-15 0 0,1 10-3 0,-1-10 8 15,0 11 1-15,0-11-2 0,0 13 0 0,0-13 6 0,0 0-1 16,2 14 3-16,-2-14 1 0,0 11-4 0,0-11 5 16,0 0-1-16,-2 17-1 0,2-17 7 0,0 0 0 15,-4 12-6-15,4-12 4 0,-2 6-3 0,2-6 0 16,-17 9 0-16,8-5-4 0,-3 1-8 0,-3-3-41 15,-11 9-37-15,0-5-60 0,-6 1-89 0,1-2-344 16,-8-3-610-16,-1 2 271 0</inkml:trace>
        </inkml:traceGroup>
      </inkml:traceGroup>
    </inkml:traceGroup>
    <inkml:traceGroup>
      <inkml:annotationXML>
        <emma:emma xmlns:emma="http://www.w3.org/2003/04/emma" version="1.0">
          <emma:interpretation id="{A185DA81-609B-4873-B2EC-983452DD686E}" emma:medium="tactile" emma:mode="ink">
            <msink:context xmlns:msink="http://schemas.microsoft.com/ink/2010/main" type="paragraph" rotatedBoundingBox="1982,15823 23095,14940 23137,15940 2024,1682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8F54C65-F2B1-4CB2-8268-A15C53D6A445}" emma:medium="tactile" emma:mode="ink">
              <msink:context xmlns:msink="http://schemas.microsoft.com/ink/2010/main" type="line" rotatedBoundingBox="1982,15823 23095,14940 23137,15940 2024,16823"/>
            </emma:interpretation>
          </emma:emma>
        </inkml:annotationXML>
        <inkml:traceGroup>
          <inkml:annotationXML>
            <emma:emma xmlns:emma="http://www.w3.org/2003/04/emma" version="1.0">
              <emma:interpretation id="{A62007A9-9DD9-4535-944C-F6DF4D36E235}" emma:medium="tactile" emma:mode="ink">
                <msink:context xmlns:msink="http://schemas.microsoft.com/ink/2010/main" type="inkWord" rotatedBoundingBox="1988,15965 2405,15947 2423,16383 2007,16400"/>
              </emma:interpretation>
            </emma:emma>
          </inkml:annotationXML>
          <inkml:trace contextRef="#ctx0" brushRef="#br1" timeOffset="74935.4">756 15291 58 0,'0'-14'191'0,"0"14"-10"16,0 0-15-16,0 0-6 0,0 0-4 0,0 0-12 15,0 0-7-15,0 0-1 0,0 0-9 0,0 0-9 0,-7-12-2 16,7 12-5-16,0 0-13 0,0 0 0 16,0 0-10-16,-9-11-8 0,9 11-8 0,0 0-3 0,-9-4-5 15,9 4-7-15,0 0-7 0,0 0-4 0,-21 0-7 16,21 0-3-16,-20 4-3 0,9-1-2 16,-1 1-4-16,1 1-4 0,-5-2 1 0,1 3-4 15,3-1-2-15,-2 2-4 0,1-1-2 0,0 0 2 0,-1 1-4 16,2 0 1-16,2 2-3 0,-1-3 1 0,4-1-4 15,7-5 1-15,-13 11 0 0,8-5-1 0,1 3 4 16,4-9-7-16,-11 11 0 0,7-5-1 0,4-6-1 16,-2 14 6-16,2-14-6 0,0 0 3 0,8 16-1 15,-8-16-2-15,10 11 0 0,-4-9 3 0,-6-2-5 16,13 8 2-16,-4-3 2 0,-1-3-1 0,2 1-1 16,-1-1 0-16,3 2 0 0,0-2 2 0,-12-2-3 15,24 8 1-15,-12-7-2 0,0 3 2 0,1-1 0 16,-1 1-2-16,3-2 1 0,-1 1 2 0,0 3-3 15,-3-3 1-15,-2 2 1 0,4 0-3 0,-2 1 0 0,-2-3 3 16,1 4-1-16,-1-3 1 0,-3 2-3 16,1-1 2-16,1 1 1 0,-2 1-3 0,1 0 1 15,-2 0 5-15,2 0-5 0,-7-7 0 0,8 14 1 0,-4-9 2 16,-4-5-3-16,6 13 4 0,-6-13 2 16,-3 13 4-16,3-13 2 0,0 0 4 0,-4 18 0 15,-2-15 1-15,6-3 4 0,-17 13-2 0,4-5-1 0,-1-1 13 16,-5-2-13-16,3 2-1 0,-2-1 4 0,-3 0 2 15,3-2-5-15,-4-1 0 0,2 1 0 0,2-3 1 16,-3 1-3-16,2-1 2 0,0-1-4 0,2 4 0 16,-1-1-3-16,4-3 3 0,-1 0-4 0,3 0 0 15,12 0-4-15,-21-3-1 0,21 3-14 0,-20 0-16 16,20 0-20-16,-13-4-26 0,13 4-24 0,-12-7-25 16,12 7-35-16,-4-8-24 0,4 8-47 0,0 0-159 15,0 0-418-15,13-24 186 0</inkml:trace>
        </inkml:traceGroup>
        <inkml:traceGroup>
          <inkml:annotationXML>
            <emma:emma xmlns:emma="http://www.w3.org/2003/04/emma" version="1.0">
              <emma:interpretation id="{B27AF089-4B53-4C2F-A022-0020756CA8A6}" emma:medium="tactile" emma:mode="ink">
                <msink:context xmlns:msink="http://schemas.microsoft.com/ink/2010/main" type="inkWord" rotatedBoundingBox="3295,15808 6850,15659 6884,16485 3330,16634"/>
              </emma:interpretation>
            </emma:emma>
          </inkml:annotationXML>
          <inkml:trace contextRef="#ctx0" brushRef="#br1" timeOffset="75521.98">1731 15474 132 0,'0'0'213'0,"-11"2"-20"0,11-2-13 16,0 0-21-16,0 0-12 0,0 0-13 0,0 0 0 15,0 0 1-15,0 0-3 0,0 0-5 0,0 0 2 16,0 0-5-16,0 0-8 0,26 16-3 0,-17-12-3 15,3-2-12-15,5-1-1 0,-7 2-10 0,7 0-7 16,-3-3-6-16,1 0-4 0,2 2-8 0,-1-2-5 16,4 0-2-16,-3 2-8 0,3-2-6 0,-5 0 2 15,3 0-9-15,-3 0-4 0,-2-2-4 0,-1 4 0 16,1-2-3-16,-13 0-2 0,17 0-4 0,-17 0 0 16,16 0-1-16,-16 0-4 0,14 1-7 0,-14-1-7 0,10 1-18 15,-10-1-18-15,0 0-13 0,12 1-14 0,-12-1-17 16,0 0-23-16,6 8-27 0,-6-8-29 15,0 0-34-15,0 0-217 0,0 0-444 0,-20 17 197 16</inkml:trace>
          <inkml:trace contextRef="#ctx0" brushRef="#br1" timeOffset="75684.55">1761 15684 194 0,'0'0'220'0,"0"0"-12"15,0 0-11-15,33-1-13 0,-16-2-10 0,-3 2-14 16,1 1-15-16,5-4-8 0,-1 1-12 0,6-1-11 16,1 0-13-16,-8 2-10 0,1-1-8 0,-1 1-10 15,0-2-8-15,-8 4-17 0,7-1-19 0,-17 1-21 16,19 0-21-16,-19 0-22 0,15 0-19 0,-15 0-24 16,9 1-23-16,-9-1-29 0,10 4-27 0,-10-4-141 15,0 0-324-15,0 0 144 0</inkml:trace>
          <inkml:trace contextRef="#ctx0" brushRef="#br1" timeOffset="76708.95">2819 15069 74 0,'-12'0'193'0,"12"0"-10"16,0 0-13-16,-15-3-9 0,15 3-10 0,-14-1-10 16,14 1-5-16,-16 0-9 0,16 0-8 0,-13-2-6 15,13 2-10-15,-15 3-7 0,15-3-8 0,-18 4-9 0,10-2-6 16,8-2-4-16,-18 4 1 0,18-4-10 0,-13 3-5 15,4-1-6-15,9-2-2 0,-13 6-3 16,5-3-5-16,8-3-1 0,-13 4-5 0,13-4-2 16,-14 6-3-16,14-6-2 0,-12 7 0 0,12-7 10 15,-9 7-15-15,9-7-3 0,-11 7-2 0,11-7-4 0,-8 8 2 16,8-8-3-16,-9 7 1 0,9-7-1 0,-4 9-4 16,4-9 6-16,-5 9-5 0,5-9-3 0,0 0-1 15,-4 13 1-15,4-13 0 0,0 13-2 0,0-13-2 16,0 0 7-16,3 18-4 0,-3-18-2 0,3 11 1 15,-3-11-3-15,3 17 3 0,0-9-3 0,1-2 3 16,-2 5-1-16,-2-11 0 0,6 17 0 0,-5-9 1 16,4 2 1-16,-4 0 1 0,-1-10 2 0,4 17-2 15,-1-7 3-15,-3-10 1 0,3 19-1 0,-3-11 0 16,2 3 3-16,-2-11 1 0,1 19 0 0,1-9 2 16,-2-10 2-16,-2 17 3 0,1-7-4 0,1-10-1 15,-2 17 1-15,2-17 1 0,-3 15 0 0,3-15-5 16,3 16 0-16,-1-11 2 0,-2-5-4 0,0 17 2 15,0-17-1-15,-2 18-2 0,2-18 2 0,2 11-1 0,-1-1 3 16,-1-10-2-16,2 16-2 0,-2-16-3 16,3 15 4-16,-3-7 0 0,0-8-2 0,3 18 0 0,0-12 3 15,-3-6-3-15,3 15 0 0,-2-8-1 0,-1-7-1 16,5 13 0-16,-4-4-1 0,-1-9 4 16,6 12-3-16,-1-5 0 0,-5-7-1 0,3 14-1 15,-3-14 0-15,4 10 3 0,-1-3 0 0,-3-7-3 0,5 12 2 16,-5-12-1-16,6 7-1 0,-6-7 4 0,1 10 5 15,-1-10-9-15,0 0 2 0,8 3 0 0,-8-3 2 16,0 0 0-16,12 10 0 0,-12-10-2 0,10 3 4 16,-10-3 0-16,13 5-3 0,-13-5 2 0,17 0-1 15,-7 3-1-15,1-3-1 0,-11 0 0 0,26 0-3 16,-11-3 0-16,0 2-7 0,-1 1-14 0,1-4-12 16,-2 4-14-16,-1-2-15 0,-12 2-14 0,22-4-18 15,-11 4-20-15,-11 0-17 0,16-4-24 0,-5 0-23 16,-11 4-45-16,13-6-167 0,-13 6-421 0,5-6 186 15</inkml:trace>
          <inkml:trace contextRef="#ctx0" brushRef="#br1" timeOffset="77324.34">3236 15474 183 0,'0'0'216'0,"0"0"-10"15,0 0-12-15,-13 4-14 0,13-4-17 0,0 0-15 16,0 0-12-16,-12 0-19 0,12 0-9 0,0 0 0 16,0 0-6-16,0 0-1 0,0 0-5 0,0 0 0 15,0 0-6-15,36 7-3 0,-24-7-6 0,0 2-4 16,4-2-6-16,3-2-2 0,1 2-6 0,-1-1-4 16,6 1-6-16,1-4-4 0,2 3-1 0,-5 0-4 15,2-1-3-15,2 0-4 0,-8-2-2 0,1 3-5 0,-6 1-1 16,7-1-5-16,-4 1-3 0,-2-3-2 0,1 1 1 15,-1 2-2-15,-3 0-5 0,-2-2 0 16,-10 2-1-16,17-1 3 0,-17 1-4 0,13-2-3 0,-13 2 3 16,11-2-6-16,-11 2 2 0,0 0 1 0,0 0-2 15,0 0-8-15,0 0-5 0,16-2-10 0,-16 2 2 16,0 0-19-16,0 0-13 0,0 0-17 0,0 0-17 16,0 0-21-16,0 0-19 0,0 0-23 0,0 0-21 15,0 0-23-15,0 0-16 0,0 0-153 0,0 0-385 16,0 0 170-16</inkml:trace>
          <inkml:trace contextRef="#ctx0" brushRef="#br1" timeOffset="77626.93">4238 15467 91 0,'0'0'287'0,"3"12"-14"0,-3-12-17 0,0 13-12 15,0-13-12-15,-3 18-16 0,-1-8-17 16,-2-1-20-16,-1 4-21 0,-5 2-14 0,-2-3-11 0,-2 7-15 15,-4-1-13-15,0 0-29 0,-4 2-38 0,-8 2-49 16,1 3-56-16,0 2-65 0,-1-2-70 16,-2-1-188-16,1-6-422 0,2 8 187 0</inkml:trace>
          <inkml:trace contextRef="#ctx0" brushRef="#br1" timeOffset="83991.02">4659 15296 124 0,'0'0'186'0,"0"0"-12"16,0 0-10-16,0 0-10 0,0 0-11 0,0 0-7 15,0 0-9-15,0 0-6 0,0 0-6 0,0 0-1 16,0 0-6-16,0 0-8 0,0 0-9 0,0 0-8 16,0 0-2-16,0 0-8 0,-22-21-9 0,22 21-6 15,0 0-6-15,0 0-4 0,0-15-7 0,0 15-2 0,3-11-6 16,-3 11-4-16,6-11-3 0,-6 11-2 16,6-11-1-16,-6 11-1 0,7-12 1 0,-4 6-7 15,0-4 0-15,-3 10-3 0,6-14-3 0,-2 7 2 16,-4 7 0-16,6-16-6 0,-3 8 2 0,2-1 0 15,-5 9-1-15,6-15-2 0,-3 6 0 0,-3 9 1 16,3-13 1-16,-3 13-6 0,4-8 2 0,-4 8 1 16,0 0 2-16,5-10-1 0,-5 10 0 0,0 0 0 0,0 0 0 15,0 0-1-15,4-9-3 0,-4 9 1 0,0 0-2 16,0 0-2-16,0 0 0 0,0 0 1 0,0 0 0 16,0 0 9-16,0 0 7 0,0 0 5 0,0 0 0 15,0 0 2-15,-4 34 2 0,4-34 8 0,0 26 5 16,-3-11-2-16,3 0 3 0,-2 2-2 0,-1 0 1 15,3 3 8-15,0-5-1 0,-4 10-7 0,4-3 2 16,0-3 3-16,0-2-1 0,0 1 1 0,0-4 1 16,0 3-1-16,0 1 0 0,0-2 3 0,0-3-6 15,0 4 4-15,-3-3-4 0,6 1-6 0,-3 0-4 16,0-3 1-16,0 1 0 0,0-13-6 0,0 15-7 16,0-15 11-16,-3 18-11 0,0-12 2 0,3-6-5 15,0 16-2-15,0-16-1 0,0 12-9 0,0-12-15 0,-2 14-14 16,2-14-25-16,-4 10-27 0,4-10-27 15,0 0-25-15,0 15-20 0,0-15-32 0,6 6-40 16,-6-6-55-16,0 0-168 0,18 0-482 0,-18 0 213 16</inkml:trace>
          <inkml:trace contextRef="#ctx0" brushRef="#br1" timeOffset="84243.37">5248 15448 19 0,'0'0'253'0,"0"0"-6"0,15 5-10 0,-15-5-8 15,9 8-14-15,-6-1-9 0,3 3-8 0,-6-10-10 16,0 20-11-16,0-9-15 0,0-2-14 0,-3 6-7 16,-3-2-10-16,0 3-12 0,2 0-13 0,-2 1-9 15,-3-1-11-15,-2-1-10 0,1 7-6 0,1-8-4 16,-2 0-16-16,2 1-14 0,-4 1-25 0,6-1-29 15,-2-1-23-15,-2-1-37 0,2-3-32 0,3 1-41 16,-1-1-43-16,4-5-61 0,3-5-149 0,-9 6-437 16,9-6 194-16</inkml:trace>
        </inkml:traceGroup>
        <inkml:traceGroup>
          <inkml:annotationXML>
            <emma:emma xmlns:emma="http://www.w3.org/2003/04/emma" version="1.0">
              <emma:interpretation id="{8354D796-2373-44A9-9C6F-43BCB27D93EA}" emma:medium="tactile" emma:mode="ink">
                <msink:context xmlns:msink="http://schemas.microsoft.com/ink/2010/main" type="inkWord" rotatedBoundingBox="7396,15747 9482,15660 9515,16449 7429,16536"/>
              </emma:interpretation>
            </emma:emma>
          </inkml:annotationXML>
          <inkml:trace contextRef="#ctx0" brushRef="#br1" timeOffset="85239.31">5936 15161 14 0,'-12'-9'177'0,"12"9"-10"0,0 0-11 0,0 0-14 15,0 0-11-15,0 0-5 0,0 0-15 0,0 0-5 16,6-21-6-16,-6 21-4 0,0 0-9 0,9-13-3 16,-9 13-4-16,7-11-7 0,-1 5-5 0,-6 6-7 15,8-11-6-15,-3 5-5 0,-5 6-2 0,12-11-4 16,-4 7-3-16,-8 4-5 0,13-10-3 0,-4 8-2 15,-3-3 0-15,-6 5-5 0,20-10-4 0,-13 9-3 16,-7 1-4-16,12-2 0 0,-12 2-1 0,16-4-3 16,-16 4 2-16,14 2-5 0,-14-2-2 0,13 4 0 15,-13-4 1-15,12 7 0 0,-7-2-2 0,-5-5 0 16,6 10-3-16,0-1 3 0,-6 0 0 0,3 0 4 16,1 5 1-16,-4 0-3 0,0-1 2 0,0-3 0 15,0 6-1-15,-4 0 3 0,4 3 0 0,-3-4 3 16,-3 3 0-16,0-3 1 0,1 2 1 0,-1 1 1 15,-6 3 3-15,2 0-6 0,-1-7 5 0,2 0-2 16,-4 5-2-16,-6 0-2 0,8-5-2 0,-4 3 4 16,-1-2 1-16,2-5-3 0,1 5-3 0,1-1 1 0,-1-3-2 15,1 1 4-15,-2-1-3 0,4-3-2 16,1-2 4-16,1 5-3 0,3-5 1 0,-3 1-2 0,2-3 1 16,6-4-2-16,-9 5-1 0,9-5 0 0,-7 8 2 15,7-8-2-15,0 0 0 0,-9 5 5 0,9-5 0 16,0 0 6-16,0 0 2 0,0 0 2 0,-9 6 3 15,9-6 0-15,0 0-3 0,0 0-6 0,0 0 1 16,0 0-4-16,0 0 2 0,0 0-2 0,0 0-1 16,0 0-5-16,0 0 1 0,25-19 0 0,-25 19-2 15,15-5 2-15,-4 3-3 0,5 0 2 0,-7-1 2 16,7-1 1-16,-2 0 2 0,2 1 3 0,0 0-2 16,1 0-4-16,-1 1-1 0,2 0 0 0,-1 1-1 15,-4 1 1-15,3 1-1 0,1-2-2 0,-4 1-10 16,2 1-16-16,-4 1-18 0,-11-2-18 0,19 4-22 15,-10-3-20-15,1 2-25 0,-10-3-27 0,20 3-23 0,-10 1-36 16,-10-4-154-16,12-2-396 0,-12 2 175 16</inkml:trace>
          <inkml:trace contextRef="#ctx0" brushRef="#br1" timeOffset="85479.77">6708 15434 176 0,'3'9'283'0,"-3"-9"-16"15,0 13-19-15,0-13-15 0,-4 14-19 0,1-3-13 0,0 6-19 16,-9-5-18-16,4 0-12 0,-1 3-14 0,-1-3-12 16,1 4-14-16,-1-3-7 0,-4 0-13 0,2 2-6 15,-1-3-10-15,-1 5-12 0,5-7-16 0,-1 4-20 16,1-3-29-16,-1-2-31 0,1 2-38 0,-2 0-38 15,2-6-44-15,5 1-45 0,-2 1-210 0,6-7-438 16,-9 7 193-16</inkml:trace>
          <inkml:trace contextRef="#ctx0" brushRef="#br1" timeOffset="86262.37">7196 15261 17 0,'0'0'206'0,"0"0"-7"0,0 0-11 15,0 0-7-15,0 0-8 0,0 0-12 0,0 0-10 16,0 0-8-16,0 0-7 0,13-4-8 0,-13 4-7 16,8-6-6-16,-8 6-6 0,0 0-10 0,9-11-7 15,-9 11-11-15,7-5-5 0,-7 5-3 0,6-10-11 16,-6 10-8-16,9-10-5 0,-9 10-7 0,8-10-1 15,-8 10-7-15,8-12 0 0,-3 7 2 0,-5 5-10 16,9-10-3-16,-6 3-1 0,-3 7-4 0,6-10-2 16,-6 10 0-16,4-9-4 0,-4 9-3 0,0 0 1 0,6-13 1 15,-6 13 1-15,3-7-7 0,-3 7 6 0,0 0-3 16,0 0-1-16,8-6 0 0,-8 6-3 0,0 0-3 16,0 0 2-16,0 0-4 0,0 0 1 0,0 0-3 15,0 0 2-15,0 0-1 0,0 0 2 0,0 0 4 16,0 0-2-16,0 0 3 0,0 0 7 0,3 28 3 15,-3-19 0-15,0-9 7 0,0 22 7 0,0-8 2 16,0 1 4-16,0 4 1 0,0-3 6 0,0 1 6 16,0-1 7-16,0 2 2 0,0 1-3 0,0-3 0 15,0 2-1-15,0-1 6 0,0-4-8 0,0 5 0 16,0-5-1-16,0 2 10 0,0-6-7 0,0 2-7 16,3 0 7-16,-3-11-13 0,0 19 11 0,0-11-15 15,0-8-8-15,6 18 2 0,-6-12-3 0,0-6 3 16,6 12-3-16,-6-12-4 0,1 15-10 0,-1-15-7 15,3 8-16-15,-3-8-15 0,3 8-24 0,-3-8-23 16,6 8-19-16,-6-8-23 0,8 7-31 0,-8-7-25 16,11 2-39-16,-11-2-34 0,20-6-32 0,-10 5-212 15,4-6-525-15,-2 1 233 0</inkml:trace>
          <inkml:trace contextRef="#ctx0" brushRef="#br1" timeOffset="86574.54">7851 15397 85 0,'13'6'258'0,"-13"-6"-6"0,10 5-6 15,-4 1-12-15,2 2-12 0,-5-1-16 0,-3-7-6 16,9 16-14-16,-3-3-6 0,-2-2-10 0,-1 4-8 16,-3-1-12-16,0-1-12 0,-3 2-9 0,3-1-9 15,-1 0-9-15,-4 3-12 0,-2-4-6 0,1 3-20 16,-2 1-2-16,-1-4-8 0,-1 5-13 0,1-6-28 15,-4 3-28-15,2-3-32 0,-1 2-34 0,-1-3-49 16,-1 2-51-16,5-6-57 0,-1 4-252 0,1-6-520 16,3 1 231-16</inkml:trace>
        </inkml:traceGroup>
        <inkml:traceGroup>
          <inkml:annotationXML>
            <emma:emma xmlns:emma="http://www.w3.org/2003/04/emma" version="1.0">
              <emma:interpretation id="{B9F5930F-84A4-4254-B683-20A5C542F4A9}" emma:medium="tactile" emma:mode="ink">
                <msink:context xmlns:msink="http://schemas.microsoft.com/ink/2010/main" type="inkWord" rotatedBoundingBox="10210,15843 11240,15800 11266,16418 10236,16461"/>
              </emma:interpretation>
            </emma:emma>
          </inkml:annotationXML>
          <inkml:trace contextRef="#ctx0" brushRef="#br1" timeOffset="87439.42">8626 15225 35 0,'0'0'209'0,"0"0"-17"15,-3-10-23-15,3 10-13 0,0 0-17 0,0 0-15 16,0 0-16-16,0 0-4 0,0 0-15 0,9-20-7 16,-9 20-10-16,9-8-5 0,-2 4-9 0,-7 4-5 15,14-10-2-15,-8 4-8 0,4 4-7 0,-10 2-2 16,17-8-3-16,-8 5-3 0,1-1 1 0,-10 4-7 15,21-5-3-15,-8 1 2 0,-2 1-2 0,2 1 3 16,1 2 1-16,-2-2 1 0,-12 2-3 0,21 2-1 16,-10 0-2-16,-2-1-2 0,-9-1-4 0,14 7 4 15,-8-3 4-15,0 3 2 0,-6-7 6 0,7 15-5 16,-7-4 7-16,5-2 2 0,-4 4 2 0,-1-3 1 16,-1 4 1-16,-4-3-3 0,-1 6 1 0,5-3 4 15,-4 1-3-15,-2-2-3 0,4 1-2 0,-6 1 5 16,1-2-3-16,1-1-2 0,0 1 1 0,-1 1-4 0,-2 1 1 15,1-4-3-15,-2 0 3 0,2 1-4 16,0-3-5-16,-1 2 0 0,1 0-1 0,-1-2 1 16,-1 0 1-16,5-3-6 0,-3 1-2 0,2-3 2 0,7-4-1 15,-9 10-2-15,9-10 3 0,-14 5-2 16,14-5 1-16,-4 5 0 0,4-5 3 0,0 0-5 16,0 0 6-16,0 0-4 0,-9 5-2 0,9-5 2 0,0 0-5 15,0 0 5-15,0 0-3 0,0 0-4 0,39-9 2 16,-26 7 0-16,4 0 1 0,0 0 1 0,0-1-1 15,7-1 0-15,3 1 2 0,-2-5 4 0,-6 6 1 16,4-3 4-16,3 3-1 0,-6 0-1 0,1-4-1 16,-3 6-1-16,-2-2-2 0,2 1-5 15,-5 1 1-15,4 0-2 0,-2 0-3 0,-15 0-10 0,21 0-14 16,-12 1-23-16,1 0-20 0,-10-1-25 0,12 1-18 16,-12-1-31-16,7 8-36 0,-7-8-31 0,9 2-46 15,-9-2-145-15,0 0-428 0,14 4 190 0</inkml:trace>
          <inkml:trace contextRef="#ctx0" brushRef="#br1" timeOffset="87680.78">9652 15401 56 0,'0'0'292'0,"0"0"-7"0,8 7-9 0,-8-7-6 15,3 10 1-15,-3-10-22 0,0 16-6 0,0-16-6 16,-9 20-8-16,9-7-12 0,-6 0-1 0,-2 2-31 16,1-3-21-16,-4 1 1 0,-1 1-32 0,-2 5-11 15,2-3-10-15,-3 1-16 0,0 3-5 0,1-8-40 16,1 3-46-16,-5 4-45 0,-3-3-49 0,8-5-61 16,-5 5-66-16,6-5-74 0,-5-3-240 0,0 0-575 15,3-2 255-15</inkml:trace>
        </inkml:traceGroup>
        <inkml:traceGroup>
          <inkml:annotationXML>
            <emma:emma xmlns:emma="http://www.w3.org/2003/04/emma" version="1.0">
              <emma:interpretation id="{25A2923F-17A9-42ED-968E-0F27ACC163E3}" emma:medium="tactile" emma:mode="ink">
                <msink:context xmlns:msink="http://schemas.microsoft.com/ink/2010/main" type="inkWord" rotatedBoundingBox="11895,15566 12383,15546 12414,16297 11927,16318"/>
              </emma:interpretation>
            </emma:emma>
          </inkml:annotationXML>
          <inkml:trace contextRef="#ctx0" brushRef="#br1" timeOffset="93452.75">10364 15063 104 0,'0'0'181'0,"0"0"-7"0,0 0-13 15,0 0-2-15,0 0-15 0,0 0-11 0,0 0-6 16,0 0-5-16,0 0-11 0,0 0-1 0,0 0-2 16,0 0-7-16,0 0-1 0,0 0-12 0,0 0 2 15,0 0-8-15,0 0-4 0,0 0 3 0,0 0-10 16,0 0-2-16,-12-18-7 0,12 18-5 0,0 0-5 16,-2-14-5-16,2 14-1 0,0 0-5 0,-3-12-5 15,3 12-4-15,0 0-2 0,3-20-3 0,-3 20-1 16,2-13-2-16,-2 13-4 0,6-17-5 0,-5 6 1 15,2 3 1-15,0-2-3 0,-3 10-4 0,6-18 0 16,0 9-3-16,-3 1 4 0,-3 8-4 0,4-12 4 16,-4 12-2-16,6-11 2 0,-6 11-2 0,2-9 5 15,-2 9-1-15,0 0-4 0,0 0-2 0,0 0-1 0,4-12-2 16,-4 12-1-16,0 0 0 0,0 0 0 16,0 0-4-16,0 0 1 0,0 0 2 0,0 0 4 15,0 0 1-15,0 0 4 0,0 0-6 0,-6 37 8 0,2-22 1 16,1-2 7-16,0 3 3 0,3 0 0 0,-3 1-1 15,-1 1 0-15,1 4 2 0,-2 0 8 0,-2 2-4 16,2-2 1-16,2-5-6 0,3 1 4 0,-4 3-8 16,1-3 7-16,-2-2-7 0,5 3 2 0,-1-6-2 15,1 4-10-15,-5-4 4 0,5 1 4 0,-3 1-7 16,3-3 0-16,-3-1-7 0,3-11-9 0,0 19-26 16,0-12-13-16,0-7-25 0,-1 18-25 0,1-18-29 15,0 17-30-15,0-17-35 0,1 11-37 0,-1-11-224 16,5 5-485-16,-5-5 215 0</inkml:trace>
          <inkml:trace contextRef="#ctx0" brushRef="#br1" timeOffset="93691">10796 15240 171 0,'8'11'254'15,"-8"-11"-10"-15,4 14-15 0,-2-8-11 0,-2 5-20 0,1 0-15 16,-2 3-11-16,-1 2-17 0,-4-1-15 0,0 1-10 16,0 0-13-16,-3 6-9 0,-3-7-13 15,5 3-6-15,-7 2-10 0,1 0-6 0,-3-1-13 0,2-5-16 16,-1 3-20-16,3-1-18 0,2-5-32 0,-2 1-29 16,-9 3-36-16,5-6-31 0,5 1-36 0,4-5-53 15,-2 2-144-15,0-1-384 0,9-6 171 0</inkml:trace>
        </inkml:traceGroup>
        <inkml:traceGroup>
          <inkml:annotationXML>
            <emma:emma xmlns:emma="http://www.w3.org/2003/04/emma" version="1.0">
              <emma:interpretation id="{50BB6BB1-F6B5-4CB9-A4B7-23C9ABE34A01}" emma:medium="tactile" emma:mode="ink">
                <msink:context xmlns:msink="http://schemas.microsoft.com/ink/2010/main" type="inkWord" rotatedBoundingBox="13405,15530 14361,15490 14393,16260 13437,16300"/>
              </emma:interpretation>
            </emma:emma>
          </inkml:annotationXML>
          <inkml:trace contextRef="#ctx0" brushRef="#br1" timeOffset="94885.85">12031 14965 123 0,'0'0'181'0,"0"0"-12"0,0 0-11 15,0 0-9-15,0 0-10 0,0 0-15 0,0 0-7 16,0 0-8-16,-10-7-9 0,10 7-5 0,0 0-5 16,0 0-11-16,-5-11 1 0,5 11-6 0,0 0-6 15,0 0-14-15,-1-10-1 0,1 10-3 0,0 0-8 16,0 0 1-16,3-21-10 0,-3 21-4 0,5-8-3 15,-5 8 1-15,11-13-4 0,-7 9-9 0,-4 4 6 16,12-17 0-16,-4 12-9 0,1-2 3 0,-2 1-3 16,-7 6-3-16,14-10-2 0,-5 4 3 0,1 2-1 15,-6-1 3-15,-4 5-8 0,17-6 1 0,-10 2 1 0,-7 4 1 16,15-3-3-16,-15 3-2 0,14-4-1 0,-14 4-1 16,0 0-5-16,18 4 7 0,-18-4 0 0,7 7-1 15,-7-7 1-15,6 14-3 0,-2-7 1 0,-2 3-1 16,-1-3 4-16,-1 7-6 0,0-14 7 0,-3 23-3 15,-1-10 0-15,0 3 2 0,-4 1 0 0,1-1 0 16,-2-1-5-16,-3 5 7 0,-2 0-4 0,-1 0 3 16,-1 0 0-16,-3 0-1 0,2 2-1 0,-2-7-6 15,1 2 6-15,2 1-2 0,-4-5 4 0,2 5-1 16,-1-5-11-16,5-1 14 0,1-2-5 0,0 1 2 16,1-2 2-16,3 0-2 0,-3-4-3 0,4 0 2 15,8-5 3-15,-13 10-1 0,7-8 3 0,6-2 7 16,-8 5 4-16,8-5 6 0,-11 5-4 0,11-5 2 0,0 0-5 15,-12 1 1-15,12-1-4 0,0 0-3 0,0 0-2 16,0 0 3-16,0 0-5 0,0 0-1 0,22-17 1 16,-22 17 0-16,15-10-1 0,-3 5 2 15,1 0-3-15,2 2 1 0,0-1 0 0,4-3 2 0,-2 6 0 16,-1-5-3-16,4 2 2 0,-1 1 3 0,0 0-1 16,-2 3 1-16,1-2 4 0,0-2-4 15,-3 3-1-15,-1 1-1 0,3 0 0 0,-4 1-1 0,-2-1-2 16,1 2 3-16,-12-2-2 0,21 4-12 0,-13-4-4 15,0 5-15-15,-8-5-9 0,15 5-5 0,-8-1-12 16,-7-4-21-16,14 6-12 0,-4-1-22 0,-2-2-14 16,4-2-24-16,-12-1-25 0,20 2-143 0,-5-2-339 15,-1-2 151-15</inkml:trace>
          <inkml:trace contextRef="#ctx0" brushRef="#br1" timeOffset="95084.32">12781 15165 76 0,'0'0'260'0,"5"7"-1"0,-5-7-9 16,1 13-9-16,-1-13-16 0,-6 24-15 0,-1-10-15 15,-1 1-18-15,1 3-13 0,-7 2-14 0,-1 1-15 16,2 0-14-16,-3-1-8 0,-1 3-15 0,-2-4-9 0,-1 4-8 16,1-4-8-16,0 2-19 0,-1-3-19 0,4 0-31 15,-4-1-29-15,1-1-41 0,6-2-39 16,-1-2-55-16,2-3-45 0,0 4-204 0,5-5-441 0,2-4 195 15</inkml:trace>
        </inkml:traceGroup>
        <inkml:traceGroup>
          <inkml:annotationXML>
            <emma:emma xmlns:emma="http://www.w3.org/2003/04/emma" version="1.0">
              <emma:interpretation id="{2D1D2E28-38BE-4017-A05E-4E237990C31E}" emma:medium="tactile" emma:mode="ink">
                <msink:context xmlns:msink="http://schemas.microsoft.com/ink/2010/main" type="inkWord" rotatedBoundingBox="15627,15402 16289,15374 16323,16187 15661,16215"/>
              </emma:interpretation>
            </emma:emma>
          </inkml:annotationXML>
          <inkml:trace contextRef="#ctx0" brushRef="#br1" timeOffset="96024.31">14047 14955 76 0,'0'0'220'0,"0"0"-14"0,0 0-15 0,0 0-10 0,0 0-16 16,0 0-13-16,0 0-14 0,0 0-9 16,20-26-7-16,-20 26-7 0,10-9-9 0,-7 4-10 15,-3 5-8-15,12-12-10 0,-6 6-8 0,1 0-4 0,-1-1-7 16,6-4-3-16,-4 0-7 0,-1 5 2 0,1-7-2 15,-1 5-3-15,1-2-3 0,-2-1-3 16,0 1-3-16,1-4 2 0,-4 3 2 0,0 1-2 0,1 0-7 16,4-1-1-16,-5 4-1 0,-3 7 2 0,4-15-2 15,-4 15 5-15,5-15-6 0,-5 15-1 0,1-8-4 16,-1 8 3-16,3-10-3 0,-3 10 0 0,0 0-7 16,0 0 1-16,0 0-5 0,0 0-1 0,0 0-2 15,0 0-3-15,0 0-5 0,0 0 3 0,0 0 1 16,0 0 3-16,0 0-1 0,0 0 10 0,5 35 4 15,-5-17 5-15,-2-2 4 0,-4 5 8 0,6 4 1 16,-1-3 3-16,-2-6 2 0,3 5 6 0,0 3-1 16,-2-7 0-16,2 2-2 0,0 1-1 0,-1-2-1 15,1-1-6-15,0 1-1 0,-3-1 2 0,7-3-6 16,-2 3 0-16,-2-6-7 0,0 6-3 0,0-5-1 16,0-1-2-16,0-11 4 0,3 19-4 0,-2-11 1 0,-1-8-20 15,0 19-14-15,0-19-23 0,2 16-25 0,-2-16-17 16,4 10-24-16,-2-3-20 0,-2-7-23 15,7 7-21-15,-7-7-30 0,11 3-31 0,-11-3-51 0,19-3-178 16,-4-1-490-16,-2 1 217 0</inkml:trace>
          <inkml:trace contextRef="#ctx0" brushRef="#br1" timeOffset="96194.85">14714 15100 143 0,'3'12'237'0,"-3"-12"-7"0,0 18-4 0,0-9-7 16,-2 6-15-16,-4-2-8 0,1 3-4 0,2-1-18 0,-8 9-13 16,2-6-12-16,-4 3-12 0,1 0-12 15,-2-3-11-15,-1 1-11 0,-2-3-12 0,-3 4-8 16,2 0-7-16,3-3-8 0,0-1-18 0,2-2-24 0,-3-2-32 16,2-1-35-16,-1 2-38 0,2-3-40 0,4 1-48 15,-2-5-52-15,3 1-177 0,3-1-428 0,5-6 189 16</inkml:trace>
        </inkml:traceGroup>
        <inkml:traceGroup>
          <inkml:annotationXML>
            <emma:emma xmlns:emma="http://www.w3.org/2003/04/emma" version="1.0">
              <emma:interpretation id="{9A871254-49BE-4E47-816B-3C9FF1011206}" emma:medium="tactile" emma:mode="ink">
                <msink:context xmlns:msink="http://schemas.microsoft.com/ink/2010/main" type="inkWord" rotatedBoundingBox="17609,15385 18316,15355 18349,16140 17642,16170"/>
              </emma:interpretation>
            </emma:emma>
          </inkml:annotationXML>
          <inkml:trace contextRef="#ctx0" brushRef="#br1" timeOffset="97123.49">16049 14846 7 0,'0'0'225'0,"0"0"-15"15,-11-7-15-15,11 7-11 0,0 0-12 0,0 0-12 16,-1-18-11-16,1 18-19 0,0 0-11 0,0 0 0 16,7-17-5-16,-7 17-4 0,8-14-11 0,-2 7-9 15,0-2-5-15,1 1-12 0,-1 0-2 0,2 2-10 16,0-4-7-16,0 4-6 0,-1-3-2 0,5 3-8 0,-1-5-2 16,-2 5-4-16,-2 1-3 0,2 1-5 15,-9 4-5-15,18-10-3 0,-11 7 2 0,-7 3-3 16,15-5-1-16,-15 5-3 0,17-2 0 0,-17 2-2 0,13 2-3 15,-13-2-10-15,0 0 9 0,14 8-4 0,-11-4 3 16,-3-4 1-16,7 15-4 0,-4-8 1 16,-1 5 2-16,-1 1-3 0,-4 3 2 0,3-2 0 0,-4 3-1 15,-2-3-1-15,3 0 0 0,-3 4-2 0,0-1-1 16,-2 3 6-16,-2-4 0 0,2-3 4 0,-1 3 1 16,0-1 4-16,-1-2 1 0,0 2 6 0,1-1 0 15,-2-1 4-15,1-1 0 0,-2-2-2 0,4 0 0 16,-2 0 1-16,-1-3 6 0,6-2-4 0,-6 2 0 15,5 1-5-15,-1-3 1 0,7-5 1 0,-9 4-1 16,9-4-2-16,-11 7 0 0,11-7-2 0,0 0-1 16,-3 10 2-16,3-10 0 0,0 0 2 0,0 0 0 15,0 0 0-15,-6 7 2 0,6-7 4 0,0 0-8 0,0 0-5 16,0 0 2-16,27-2 0 0,-27 2-1 0,20-2-2 16,-9 2-1-16,-11 0-2 0,30-2 1 0,-12 1 1 15,-3 1-9-15,3 1 5 0,3-2-2 0,-3 2-11 16,-2-2-11-16,4 2-18 0,-3-1-21 0,3 0-17 15,-5 2-20-15,0-2-23 0,1 2-17 0,-2 0-22 16,-1-2-30-16,2 0-23 0,0 0-36 16,-15 0-129-16,21-6-402 0,-8 5 178 0</inkml:trace>
          <inkml:trace contextRef="#ctx0" brushRef="#br1" timeOffset="97334.35">16744 15084 154 0,'-5'13'269'0,"4"-2"-10"0,-4 2-8 0,2 4-8 15,-1-1-11-15,-4-3-19 0,4 5-18 0,-2-4-16 16,1 2-10-16,-3 3-16 0,-3-2-13 0,-1 7-15 16,0-3-14-16,3-6-8 0,-3 4-16 0,-6-1-28 15,2 0-42-15,-3-1-51 0,1 1-58 0,-2-5-61 16,5-2-69-16,1-2-188 0,-3 0-444 0,2-2 196 15</inkml:trace>
        </inkml:traceGroup>
        <inkml:traceGroup>
          <inkml:annotationXML>
            <emma:emma xmlns:emma="http://www.w3.org/2003/04/emma" version="1.0">
              <emma:interpretation id="{E0C60A70-8F36-454A-9A53-DAA1D6132430}" emma:medium="tactile" emma:mode="ink">
                <msink:context xmlns:msink="http://schemas.microsoft.com/ink/2010/main" type="inkWord" rotatedBoundingBox="20037,15068 20935,15030 20968,15816 20069,15853"/>
              </emma:interpretation>
            </emma:emma>
          </inkml:annotationXML>
          <inkml:trace contextRef="#ctx0" brushRef="#br1" timeOffset="98350.98">18457 14626 166 0,'0'0'258'0,"0"0"-16"0,0 0-16 16,21-7-14-16,-21 7-16 0,0 0-11 0,18-11-18 15,-10 5-11-15,-1 2-13 0,-7 4-12 0,15-13-11 16,-6 6-7-16,-2 0-11 0,1 1-7 0,5-5-11 16,-4 3-11-16,3-2-2 0,0-1-7 0,-3 0-7 15,3 2-4-15,0 0-8 0,0-5-3 0,-2 1-5 16,2 3-6-16,-4-2 0 16,-1 1 1-16,2-1-8 0,-5 5 2 0,5-1 2 0,-6 2-2 0,3-4-2 15,-6 10 7-15,8-12-3 0,-8 12-3 0,4-10 1 16,-4 10 5-16,6-9-4 0,-6 9-1 0,0 0-3 0,6-8-2 15,-6 8-8-15,0 0-1 0,0 0-3 16,0 0 1-16,0 0-4 0,0 0 1 0,0 0-1 16,15 21 5-16,-13-7-1 0,-1 1 4 0,2-2 1 15,-3 4 0-15,3 1 4 0,0-1 4 0,2 7-2 0,-1-3 1 16,-2 1-3-16,1-4-1 0,-2-1-3 0,2 7 0 16,-3 0-3-16,0-8 4 0,0 0-2 0,0 1-8 15,-2-1-12-15,2 0-14 0,-2-1-23 0,-3-2-22 16,-1 1-31-16,3-1-26 0,-1 1-34 0,-1 0-34 15,4-8-35-15,1-6-260 0,-3 15-523 16,3-15 232-16</inkml:trace>
          <inkml:trace contextRef="#ctx0" brushRef="#br1" timeOffset="98582.37">19321 14724 92 0,'0'0'306'16,"13"-1"-27"-16,-13 1-16 0,0 0-16 0,12 8-6 16,-12-8-17-16,6 10-11 0,-4 1-14 0,4-1-13 15,-5 2-17-15,2 2-11 0,-6-1-16 0,2 4-10 0,-4 0-12 16,1-1-9-16,-7 7-17 0,2 0-1 0,-4 0-23 16,-1-3-22-16,-5 5-30 0,-6 2-28 0,-1-2-40 15,7-7-48-15,-3 4-44 0,2-6-64 0,-4 1-60 16,3-4-174-16,-1 2-474 0,9-7 209 0</inkml:trace>
        </inkml:traceGroup>
        <inkml:traceGroup>
          <inkml:annotationXML>
            <emma:emma xmlns:emma="http://www.w3.org/2003/04/emma" version="1.0">
              <emma:interpretation id="{8BFEA8BA-8339-4952-A733-24F996384929}" emma:medium="tactile" emma:mode="ink">
                <msink:context xmlns:msink="http://schemas.microsoft.com/ink/2010/main" type="inkWord" rotatedBoundingBox="22356,15122 23101,15090 23124,15638 22379,15669"/>
              </emma:interpretation>
            </emma:emma>
          </inkml:annotationXML>
          <inkml:trace contextRef="#ctx0" brushRef="#br1" timeOffset="99691.86">21055 14536 36 0,'0'0'188'0,"0"0"-8"0,0 0-4 15,-6-9-10-15,6 9-8 0,0 0-9 0,0 0-15 16,-3-11-3-16,3 11-13 0,0 0-11 0,0 0-7 16,9-19-7-16,-9 19-11 0,5-12-6 0,1 6-8 15,0-1-6-15,1 1-8 0,2-2-2 0,-1 1-7 16,1-1-7-16,-2 1-2 0,6 1-6 0,-1 0-1 16,0-1-6-16,-3 3-4 0,2 1 0 0,2-1-4 15,-5 2 0-15,-8 2-2 0,17-1-3 0,-17 1 0 16,14-2-4-16,-14 2 0 0,10 3-1 0,-10-3-2 15,8 5 2-15,-8-5-1 0,4 11-1 0,-4-11 2 16,-1 16-5-16,1-16-4 0,-5 22 13 0,2-8-4 0,-6 3 2 16,5-1 6-16,-8 4 3 0,0 1 1 0,-3-2 0 15,2 0-1-15,1-5 3 0,-3 4 5 0,-5 4 0 16,3-3-2-16,0-2 3 0,-1 1-1 0,0 0 2 16,-1-2-2-16,0-1 0 0,1-1-5 0,1-6 1 15,2 3-1-15,-3-2-5 0,4-2-1 0,-1 3 2 16,1-2-4-16,1-2 1 0,-1-1-1 15,4 1-1-15,-2 0-4 0,3-1 3 0,-3 1-3 0,5-2 1 16,-2 0-3-16,9-4 2 0,-14 6-3 0,14-6 4 16,-10 6-3-16,10-6 2 0,0 0-3 0,-9 4-2 15,9-4 2-15,0 0-3 0,0 0-1 0,0 0-1 16,0 0 0-16,0 0 1 0,0 0-2 0,30 3 1 16,-14-3-3-16,1 2 2 0,9 0-2 0,0-1 2 15,2-1 2-15,0 3-6 0,2 1 6 0,-1-1-4 0,2-2 2 16,-3 1 3-16,2-2 0 0,-2 6 1 15,-1-1 0-15,0-3 0 0,0 6 2 0,0-7 2 0,-2 3 2 16,-5-1-5-16,0 1 7 0,0-1 1 0,-1 0-1 16,-4 0 3-16,1 2-3 0,1-4 1 15,-1-1-2-15,-2 2 4 0,-4-2-4 0,-10 0 0 16,23 2-5-16,-23-2-6 0,16 0-12 0,-16 0-21 0,13-2-20 16,-13 2-31-16,14-2-30 0,-14 2-38 0,16-4-44 15,-16 4-200-15,11-7-432 0,-2 2 191 0</inkml:trace>
        </inkml:traceGroup>
      </inkml:traceGroup>
    </inkml:traceGroup>
  </inkml:traceGroup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6:17:12.79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833B1CF-88BD-41B6-A29C-76F6E6280F74}" emma:medium="tactile" emma:mode="ink">
          <msink:context xmlns:msink="http://schemas.microsoft.com/ink/2010/main" type="writingRegion" rotatedBoundingBox="14779,5301 13713,13815 6452,12906 7518,4392"/>
        </emma:interpretation>
      </emma:emma>
    </inkml:annotationXML>
    <inkml:traceGroup>
      <inkml:annotationXML>
        <emma:emma xmlns:emma="http://www.w3.org/2003/04/emma" version="1.0">
          <emma:interpretation id="{62B86554-40A6-411C-A2E0-5B66A47E8D38}" emma:medium="tactile" emma:mode="ink">
            <msink:context xmlns:msink="http://schemas.microsoft.com/ink/2010/main" type="paragraph" rotatedBoundingBox="12747,6302 11865,12945 11175,12853 12057,6210" alignmentLevel="3"/>
          </emma:interpretation>
        </emma:emma>
      </inkml:annotationXML>
      <inkml:traceGroup>
        <inkml:annotationXML>
          <emma:emma xmlns:emma="http://www.w3.org/2003/04/emma" version="1.0">
            <emma:interpretation id="{8F55D745-ACAE-49E2-8C2D-59F2B1E2FE03}" emma:medium="tactile" emma:mode="ink">
              <msink:context xmlns:msink="http://schemas.microsoft.com/ink/2010/main" type="line" rotatedBoundingBox="12747,6302 11865,12945 11175,12853 12057,6210"/>
            </emma:interpretation>
          </emma:emma>
        </inkml:annotationXML>
        <inkml:traceGroup>
          <inkml:annotationXML>
            <emma:emma xmlns:emma="http://www.w3.org/2003/04/emma" version="1.0">
              <emma:interpretation id="{02D16001-7F6E-40E1-8D94-C85D61CB6F04}" emma:medium="tactile" emma:mode="ink">
                <msink:context xmlns:msink="http://schemas.microsoft.com/ink/2010/main" type="inkWord" rotatedBoundingBox="12643,6288 12424,7939 11987,7881 12206,6230"/>
              </emma:interpretation>
            </emma:emma>
          </inkml:annotationXML>
          <inkml:trace contextRef="#ctx0" brushRef="#br0">10735 5051 73 0,'0'0'174'0,"0"0"-5"0,9-6-4 16,-9 6-5-16,0 0-8 0,0 0-5 0,0 0-8 0,0 0-12 15,0 0-8-15,6-10-16 0,-6 10-9 0,0 0-14 16,0 0-2-16,0 0-4 0,0 0-3 0,-23 21 0 16,12-8-3-16,-2 0-1 0,-5 3 1 0,0 4-1 15,0-3-4-15,0 8-5 0,-1-4-3 16,-8 7-2-16,4 0-5 0,0 3-4 0,8-7-4 0,3-1-3 15,1 3-3-15,2-4-1 0,2 2-2 0,4-2-3 16,4 1-1-16,1-1-4 0,4-2-4 0,1-3 2 16,4-1-1-16,2-1-3 0,4 1 3 0,-1-7-4 0,5 2 0 15,6-4 0-15,-2-2-2 0,5 0 0 16,0-5 2-16,-2 0-5 0,-1-4-2 0,3 1-1 16,-12 0-2-16,1-2-5 0,-1 0-5 0,0-4-4 0,-5 2-7 15,-2-5-1-15,-1 1-1 0,-1 0-2 0,-7 1 1 16,1-3-2-16,-3-3-4 0,0 16-2 0,-11-20-2 15,2 10-7-15,-6 1-6 0,2 2-1 0,-4 2-6 16,-2-1-2-16,3 1-6 0,-4 4-8 0,1 1-9 16,-1 4-14-16,1-2-17 0,0 4-9 0,-1-3-20 15,5 4-43-15,-2 2-133 0,3 0-333 0,4-2 149 16</inkml:trace>
          <inkml:trace contextRef="#ctx0" brushRef="#br0" timeOffset="1094.88">10668 6262 78 0,'3'-9'192'0,"-3"9"-5"0,0 0-4 0,0 0-8 15,0 0-8-15,0 0-9 0,5-9-12 0,-5 9-14 16,0 0-17-16,0 0-13 0,0 0-9 0,0 0-6 16,0 0-5-16,0 0 2 0,-27 18-7 0,15-5 0 15,0-1-12-15,-1 0 6 0,-1 6-7 16,4-3-6-16,-4 7-6 0,-2-2-6 0,1 2 1 0,6 2-6 15,-1-4-4-15,1 4-2 0,0-2-3 16,6 1-4-16,1-1-3 0,4 2 1 0,-1-8-4 0,1 0 3 16,4 1-6-16,0-2-1 0,1-1-1 0,2-2-1 15,0 4-3-15,0-7 3 0,7-1-3 0,-2 0 0 16,1-2-2-16,0-3 0 0,-2 0-1 0,5 0 0 0,0-5-1 16,-3 1 1-16,-3-3 0 0,3-2 0 15,-2-1-2-15,-2 1-5 0,-1-5 3 0,0-1 0 16,-2 0-3-16,-2-2 2 0,0 0-3 0,-6-4 4 0,1 4-5 15,-2 0 0-15,-4-1-1 0,-1 0 3 0,0 3-4 16,-1-2-2-16,-5 4-10 0,3 4-14 16,-4 1-7-16,1 5-13 0,12 0-9 0,-30 0-12 0,12 5-14 15,5 3-20-15,-8 4-9 0,1 2-18 0,-1-4-21 16,-1 8-56-16,4-3-133 0,-1 1-367 16,1 3 164-16</inkml:trace>
        </inkml:traceGroup>
        <inkml:traceGroup>
          <inkml:annotationXML>
            <emma:emma xmlns:emma="http://www.w3.org/2003/04/emma" version="1.0">
              <emma:interpretation id="{9263118B-7031-4DA5-89F0-1829666F8E0A}" emma:medium="tactile" emma:mode="ink">
                <msink:context xmlns:msink="http://schemas.microsoft.com/ink/2010/main" type="inkWord" rotatedBoundingBox="12018,9044 11953,9535 11622,9491 11687,9000"/>
              </emma:interpretation>
            </emma:emma>
          </inkml:annotationXML>
          <inkml:trace contextRef="#ctx0" brushRef="#br0" timeOffset="2000.91">10222 7815 146 0,'0'0'213'0,"0"0"-10"15,0 0-12-15,0-11-7 0,0 11-20 0,0 0-7 16,0 0-19-16,0 0-9 0,0 0-13 0,0 0-13 15,-22 0-3-15,22 0-1 0,-22 12-4 0,10-1-4 16,-2 1 0-16,-5 7-2 0,0 1-6 0,2 1-3 16,-4 0-5-16,3 1-10 0,0 1-4 15,5-2-3-15,0 7-8 0,-1-3-4 0,2-1-1 16,5-2-8-16,-1 2-1 0,5-3-4 0,0-4-2 0,2 1-5 16,2-1-2-16,2 0-2 0,0-3 1 0,3 1 0 15,0-4-4-15,3-1 2 0,2 0-4 0,4 0 3 16,0-6-6-16,1 3 2 0,3-4-1 0,2-3-3 0,0-2 1 15,4-2 0-15,1-3-1 0,-2-1 1 0,-2 0-7 16,-6-4 5-16,4 0-3 0,-7-1-4 0,5-4-8 16,-9 1 0-16,2-4 2 0,-4 3-5 0,-4 3-12 15,-3 0-3-15,0-2-13 0,-3 4-9 0,-3 1-4 16,-1 3-11-16,-4 1-9 0,2-1-12 0,-7 7-11 16,1-3-11-16,-5 6-13 0,4 1-18 0,-3 3-20 15,-1-2-32-15,-4 7-170 0,2-1-383 0,-3 5 169 16</inkml:trace>
        </inkml:traceGroup>
        <inkml:traceGroup>
          <inkml:annotationXML>
            <emma:emma xmlns:emma="http://www.w3.org/2003/04/emma" version="1.0">
              <emma:interpretation id="{5A716C7E-1FFB-4093-B9F7-ABEA30E0D1B2}" emma:medium="tactile" emma:mode="ink">
                <msink:context xmlns:msink="http://schemas.microsoft.com/ink/2010/main" type="inkWord" rotatedBoundingBox="11900,10644 11823,11223 11437,11172 11514,10593"/>
              </emma:interpretation>
            </emma:emma>
          </inkml:annotationXML>
          <inkml:trace contextRef="#ctx0" brushRef="#br0" timeOffset="2865.62">10052 9438 203 0,'7'-10'208'0,"-4"3"-7"16,-3 7-9-16,0 0-14 0,4-12-4 0,-4 12-11 0,0 0-11 15,5-9-17-15,-5 9-18 0,0 0-9 0,0 0-11 16,0 0-9-16,0 0-2 0,0 0-6 15,-27 25 4-15,11-12-6 0,2 0-2 0,-5 5 1 0,-2 2-5 16,2 2-3-16,-6 7-3 0,3 1-7 0,-1 1 0 16,1-2-5-16,7-4-8 0,2 1-4 0,1 0-4 15,3-2-6-15,-3 0 0 0,5-1-4 0,1 3-4 16,0-2-4-16,4-6 4 0,2 0-4 0,2-4-4 16,-2 3 0-16,6-4 2 0,0 2-2 0,1-4 1 15,5-1-1-15,2-2 0 0,5-2-5 0,0-2 3 0,0-3-3 16,-1-1 3-16,10-2-6 0,2-4 0 15,-3-3-4-15,2 0-4 0,1-13-4 0,-5 12-6 0,1-5 2 16,-6-1-2-16,0-5-2 0,-7 3 3 0,-4 3 0 16,1-1-1-16,-4-1 2 0,-1 3 1 0,-2 1-4 15,-8 0-10-15,5 13-10 0,-12-22-12 0,3 11-9 16,-4 4-14-16,-2 3-9 0,-3-1-18 16,1 5-27-16,-1 2-5 0,-6-2-21 0,6 3-20 0,-5 7-223 15,3-5-421-15,-1 5 187 0</inkml:trace>
        </inkml:traceGroup>
        <inkml:traceGroup>
          <inkml:annotationXML>
            <emma:emma xmlns:emma="http://www.w3.org/2003/04/emma" version="1.0">
              <emma:interpretation id="{CBF99D1C-B177-49DF-90E4-8F854959D400}" emma:medium="tactile" emma:mode="ink">
                <msink:context xmlns:msink="http://schemas.microsoft.com/ink/2010/main" type="inkWord" rotatedBoundingBox="11949,12315 11865,12945 11437,12888 11520,12258"/>
              </emma:interpretation>
            </emma:emma>
          </inkml:annotationXML>
          <inkml:trace contextRef="#ctx0" brushRef="#br0" timeOffset="3760.56">10067 11082 175 0,'0'0'238'0,"0"0"-10"0,0 0-19 0,0 0-19 15,0 0-21-15,-6-19-21 0,6 19-12 0,0 0-11 16,0 0-13-16,-26 19 4 0,12-8-3 0,-5 3-9 16,1 5-5-16,-2 0-9 0,1 4-3 0,-2 7-10 15,-1 0-7-15,-1-1-3 0,3 6-9 0,2-2-5 0,4 2-3 16,2 0-3-16,2-1-7 0,1-7-2 16,4 1-5-16,1-3-2 0,4-1-3 0,1 2-2 0,4-3-4 15,2 0 1-15,5-4-4 0,0-4-2 0,3-2-4 16,0-2-2-16,9-2-10 0,0-2-2 0,3 0-7 15,1-6-3-15,0-1 4 0,4-2-1 0,-4-4-2 16,0-2-3-16,-2-2 1 0,2-1-2 0,-6 0 1 16,-1-5 4-16,-7 1 0 0,-1 1 0 0,-5-3-1 15,0 3-2-15,-3-3 6 0,-5 0 0 0,-2-1-2 16,-2 4 0-16,-8 1 2 0,2-2 0 0,-7 5-8 16,1 0-8-16,-11 3-10 0,2 1-22 0,-2 6-18 15,-3 1-13-15,2 7-32 0,-4 0-27 0,5 5-55 16,-10 0-158-16,0 6-386 0,4 1 171 0</inkml:trace>
        </inkml:traceGroup>
      </inkml:traceGroup>
    </inkml:traceGroup>
    <inkml:traceGroup>
      <inkml:annotationXML>
        <emma:emma xmlns:emma="http://www.w3.org/2003/04/emma" version="1.0">
          <emma:interpretation id="{E140B38D-32A0-4FD8-B97D-158317608031}" emma:medium="tactile" emma:mode="ink">
            <msink:context xmlns:msink="http://schemas.microsoft.com/ink/2010/main" type="paragraph" rotatedBoundingBox="14738,5931 7415,5729 7436,4931 14760,513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1C68A40-0ACD-4962-8F29-D999D50FE880}" emma:medium="tactile" emma:mode="ink">
              <msink:context xmlns:msink="http://schemas.microsoft.com/ink/2010/main" type="line" rotatedBoundingBox="14738,5931 7415,5729 7436,4931 14760,5132"/>
            </emma:interpretation>
          </emma:emma>
        </inkml:annotationXML>
        <inkml:traceGroup>
          <inkml:annotationXML>
            <emma:emma xmlns:emma="http://www.w3.org/2003/04/emma" version="1.0">
              <emma:interpretation id="{968E19B7-B640-41C6-9C6D-490970EB701B}" emma:medium="tactile" emma:mode="ink">
                <msink:context xmlns:msink="http://schemas.microsoft.com/ink/2010/main" type="inkWord" rotatedBoundingBox="9408,5784 7415,5729 7433,5044 9426,5099">
                  <msink:destinationLink direction="with" ref="{6E39F97E-073B-4326-BC26-FB2B26EC617A}"/>
                </msink:context>
              </emma:interpretation>
            </emma:emma>
          </inkml:annotationXML>
          <inkml:trace contextRef="#ctx0" brushRef="#br0" timeOffset="-103825.35">5808 3918 112 0,'0'0'136'15,"0"0"-5"-15,0 0-5 0,0-12-4 0,0 12-3 0,0 0-4 16,0 0 5-16,0 0-11 0,0 0-4 0,0 0-7 16,0 0-6-16,0 0-10 0,0 0-12 0,0 0-8 15,0 0-8-15,0 0-3 0,0 0-3 16,0 0 4-16,0 0-2 0,0 0-1 0,0 0 5 0,0 0 3 16,6 42 0-16,-6-42 0 0,-3 18 5 0,3-8 2 15,3 4-7-15,-3-14 2 0,-3 22 0 0,6-8-1 16,-3-1-2-16,0-2-3 0,0 0-3 0,0 2 1 15,0-13-9-15,3 22 6 0,0-12-6 0,-3 4-2 16,0-1-7-16,0-5 0 0,3 3-6 0,-2 1 2 0,-1-12-4 16,0 16-2-16,0-5 1 0,0-11-6 15,0 18-1-15,0-10-1 0,0-8-1 0,3 16 1 16,-3-16-4-16,0 13 2 0,0-13-3 0,0 14 0 0,0-14 0 16,0 12-1-16,0-12-2 0,0 0 1 0,-3 14 0 15,3-14-3-15,0 0-14 0,-1 16-12 16,1-16-12-16,-3 7-10 0,3-7-15 0,0 0-15 0,0 0-15 15,-3 13-20-15,3-13-7 0,0 0-12 0,0 0-7 16,-3 7-15-16,3-7-54 0,0 0-148 0,0 0-379 16,0 0 167-16</inkml:trace>
          <inkml:trace contextRef="#ctx0" brushRef="#br0" timeOffset="-103337.13">5765 3862 140 0,'0'0'182'15,"0"0"-15"-15,-3-11-8 0,3 11-13 0,0 0-16 16,0 0-5-16,0 0-12 0,3-15-7 0,-3 15-11 15,0 0-6-15,10-6-13 0,-10 6-6 0,17-4-2 16,-17 4 0-16,16-3-3 0,-4 3-4 0,-12 0-6 16,27 0-2-16,-11 3-3 0,-1-3 0 0,6 4-4 15,-2 0-5-15,-1 2-3 0,3 1 0 0,-5-2-2 16,2 1-3-16,0-2 0 0,0 3-3 0,-1 3-3 0,-1-2 0 16,0-2-3-16,-2 5-3 0,2-4-3 15,-4 3-1-15,-4-6-3 0,1 6-3 0,-2-3 3 16,2 1-3-16,-3 1-6 0,-3-2 4 0,1-2-2 0,2 4 0 15,-6-9 0-15,6 14 1 0,-6-14-1 0,0 11 3 16,0-11 6-16,0 0 1 0,-6 18 3 0,6-18 2 16,-9 10 6-16,-1-4-2 0,4-2 3 0,-4 0-4 15,1-1 0-15,-5 1-2 0,1 2 0 0,-4-5-4 16,1 3-5-16,1-1 5 0,-1-3-1 0,-1 0-3 16,4 3-3-16,-1-3 0 0,14 0 3 0,-19 0-5 15,7 1-3-15,12-1 1 0,-13 0-7 0,13 0-17 16,-14 2-15-16,14-2-25 0,0 0-25 0,-15 0-27 15,15 0-21-15,0 0-40 0,0 0-6 0,-4 5-200 16,4-5-406-16,0 0 181 0</inkml:trace>
          <inkml:trace contextRef="#ctx0" brushRef="#br0" timeOffset="-103021.38">6255 4182 102 0,'0'0'269'0,"9"4"-23"0,-9-4-24 15,0 0-14-15,0 0-19 0,11 3-12 0,-11-3-11 0,9 8-13 16,-9-8-16-16,7 9-6 0,-7-9-8 0,9 7-5 16,-3-2-6-16,-6-5-9 0,8 13-8 0,-5-6-5 15,-3-7-8-15,8 11-4 0,-3-4-7 0,1 1-5 16,-6-8-10-16,6 11-3 0,-6-11-6 0,3 13-5 15,-3-13-2-15,7 9 0 0,-7-9-4 0,0 0-5 16,6 11-3-16,-6-11-2 0,3 6-4 0,-3-6 0 16,0 0-12-16,3 11-11 0,-3-11-19 0,0 0-15 15,0 0-15-15,0 0-13 0,0 0-13 0,0 0-15 16,0 11-16-16,0-11-35 0,0 0-26 0,0 0-64 0,0 0-169 16,0 0-435-16,-9-38 192 0</inkml:trace>
          <inkml:trace contextRef="#ctx0" brushRef="#br0" timeOffset="-102872.72">6384 3977 152 0,'0'0'183'16,"0"-7"-26"-16,0 7-25 0,0 0-25 0,0 0-23 16,0 0-30-16,13 0-42 0,-13 0-25 0,0 0-132 15,0 0-157-15,22 7 70 0</inkml:trace>
          <inkml:trace contextRef="#ctx0" brushRef="#br0" timeOffset="-101814.34">7217 4136 167 0,'0'0'198'0,"3"-9"-16"0,-3 9-13 0,0 0-14 15,0 0-16-15,0 0-12 0,0 0-14 0,0 0-8 16,0 0-7-16,-19-9-6 0,19 9 1 0,0 0-11 15,-19 11-5-15,10-6-10 0,1-1-2 0,-4 2-4 0,5 1-14 16,-5 4 5-16,-2-4-2 0,7 2-4 0,-2 2-5 16,3 0-4-16,-4-2-5 0,4 0-2 0,-2 2 1 15,2 1-5-15,3-1-2 0,0-3-1 0,3-8-2 16,-7 18-2-16,7-6-1 0,-3-4-4 0,3-8 3 16,3 19 0-16,1-10-3 0,-4-9-2 0,3 17 0 15,3-12 2-15,0 1-2 0,5 1-2 0,-2-1 4 16,1-2-2-16,6-1-2 0,1-1 5 0,2 1-1 15,-2-3-2-15,2 0-1 0,9 0-1 0,-1-1 3 16,-2-1-2-16,-2 0-4 0,2-4 1 0,2 2 2 16,-2-1 1-16,1-4-3 0,-2 3 2 0,-5-1-2 15,3-2 0-15,1-4-1 0,-2 2-3 0,1-3 3 16,-3-1-1-16,-4 6-1 0,-1-2 0 0,-1-2-4 16,1 2 1-16,-2-2 5 0,-5 2-3 0,2-2 1 15,-2 2-2-15,-1 6 0 0,-3-6-1 0,0 2 2 16,-3 9-1-16,5-14-2 0,-5 14 3 0,0 0-4 0,-11-17 2 15,11 17 0-15,-7-9 0 0,-2 7-1 0,9 2 1 16,-25-3 0-16,11 3-4 0,-5 3 5 0,-1-2-3 16,4 2-3-16,0 4 6 0,-1-4-1 0,1 5 1 15,2 2-2-15,-1 0 1 0,5 1 1 0,-2-2-3 16,8-1 0-16,-5 4 3 0,6 0-1 0,-2 2 1 16,5-2 1-16,5 0 1 0,-2-1-2 0,7 0 2 15,2 3 3-15,1-1 0 0,10-1-6 0,-4-2 5 16,7 0 2-16,0 1-3 0,0-3 1 0,1-2-6 15,-2 1-5-15,-3 0-14 0,-5-5-21 0,2 3-21 16,-3-2-21-16,-4-2-24 0,-1 1-33 0,-11-2-31 16,16-2-66-16,-16 2-119 0,0 0-383 0,0 0 170 15</inkml:trace>
          <inkml:trace contextRef="#ctx0" brushRef="#br0" timeOffset="-104875.13">5795 4469 33 0,'0'0'67'0,"0"0"-16"16,0 0-24-16,0 0-21 0,0 0-37 16,0 0-33-16,0 0 14 0</inkml:trace>
          <inkml:trace contextRef="#ctx0" brushRef="#br0" timeOffset="-105581.05">5745 4506 15 0,'0'0'66'0,"0"-10"5"0,0 10 0 15,0 0-3-15,2-11-1 0,-2 11-9 0,0 0 5 16,6-11 4-16,-6 11 5 0,3-10-13 0,-3 10 10 0,0 0 5 15,0-13-2-15,0 13 1 0,0 0-1 16,0 0 11-16,3-17-1 0,-3 17-7 0,0 0-6 0,0 0 1 16,0-13-5-16,0 13 2 0,0 0-3 0,3-11-5 15,-3 11-3-15,0 0 4 0,0 0-2 0,0 0-7 16,0 0 2-16,3-13-1 0,-3 13 3 0,0 0-5 16,0 0 2-16,0 0-1 0,0 0-5 0,0 0 0 15,0-11-4-15,0 11-5 0,0 0 0 0,0 0-5 16,0 0-4-16,0 0-1 0,0 0-3 0,0 0-2 15,0 0 0-15,0 0-1 0,0 0-4 0,0 0 2 16,0 0-2-16,0 0-2 0,0 0-3 0,0 0 4 16,7-10-2-16,-7 10-1 0,0 0-2 0,0 0-4 15,0 0 4-15,0 0-4 0,0 0 3 0,0 0-5 16,0 0 1-16,0 0 2 0,0 0-3 0,0 0-3 16,0 0 5-16,0 0-4 0,0 0-2 0,0 0 1 0,0 0 1 15,0 0-5-15,0 0-2 0,0 0-14 0,0 0-7 16,0 0-19-16,0 0-12 0,0 0-3 0,0 0-10 15,0 0-29-15,0 0-18 0,0 0-23 0,0 0-50 16,0 0-143-16,0 0-357 0,0 0 158 16</inkml:trace>
        </inkml:traceGroup>
        <inkml:traceGroup>
          <inkml:annotationXML>
            <emma:emma xmlns:emma="http://www.w3.org/2003/04/emma" version="1.0">
              <emma:interpretation id="{08D8B957-72DC-43ED-849A-41EC024A02C3}" emma:medium="tactile" emma:mode="ink">
                <msink:context xmlns:msink="http://schemas.microsoft.com/ink/2010/main" type="inkWord" rotatedBoundingBox="14740,5868 11202,5771 11222,5035 14760,5132"/>
              </emma:interpretation>
            </emma:emma>
          </inkml:annotationXML>
          <inkml:trace contextRef="#ctx0" brushRef="#br0" timeOffset="-1024.06">10284 4438 22 0,'0'0'170'0,"9"10"-8"0,-5-6-25 16,-4-4 2-16,9 11-3 0,-3-9-13 0,1 5-10 15,-7-7-6-15,17 8-14 0,-10-5-9 0,5 0-3 0,-3-2-4 16,3 2-11-16,3-2 0 0,-3 2-10 0,3-3-2 15,0 0-9-15,1 0 0 0,-1-3-8 16,3-1 3-16,-3 2-7 0,3-3-3 0,-3 0-4 0,0 0-11 16,-2-2 9-16,-1 2-6 0,0-5-1 15,-5-4-1-15,1 7 0 0,-1-3-13 0,-1-4 5 0,0 3-3 16,-1-2-6-16,-5 13 2 0,-3-18-4 0,3 18 3 16,-2-17 0-16,-2 9-6 0,1-2 4 0,-5 3 5 15,1 1 1-15,1-3 1 0,-6 3 7 0,-2 3 3 16,14 3-1-16,-20-4 4 0,3 4-4 0,4 3 7 15,-2-2-4-15,1 6-3 0,1-1-1 0,4 1-1 16,-6 0 1-16,5 4-2 0,2 0-2 0,-2-1-4 16,4-3 3-16,3 7-5 0,-2-4 5 0,5 4-4 15,0-4 2-15,0-10-2 0,5 23-1 0,-5-15 0 16,7 4 4-16,-5-2 0 0,5-3-4 0,5 0-1 16,-3-1 1-16,8 2 0 0,-4-4 2 0,2 2-4 0,0-2-4 15,3-3-3-15,0-1-8 0,-3-1 6 0,-2-3-9 16,0 0 1-16,-1-2-3 0,0-2 1 0,-3 2 3 15,3-5-1-15,-4 5-1 0,1-5-1 0,-4 1 6 16,1-1 1-16,0 2 3 0,-1 0 4 0,-1 1 3 16,-4 8 10-16,9-16 4 0,-6 10 3 0,-3 6-5 15,5-9-1-15,-5 9-1 0,6-9 1 0,-6 9-16 16,0 0 10-16,0 0 2 0,0 0-4 0,0 0 1 16,0 0 2-16,0 0-4 0,19 18 1 0,-14-9 4 15,1-1-3-15,1 2-3 0,2-4 3 0,1 5 1 16,7-1 0-16,4 2 5 0,-5-3-1 0,9 0 5 15,1-2 5-15,-1-2-2 0,3 0 4 0,4-3 3 0,8-4 2 16,-7 2 2-16,-3 0 3 0,1 0 2 16,9-10-7-16,-8 4 2 0,-4-4-1 0,0 4 3 15,1-9-1-15,-3 0-1 0,9-4-4 0,-13 1-1 0,2-2-2 16,-8-4 0-16,7 1-2 0,-2-7 0 0,-6 6-4 16,2-7 0-16,-6 6-3 0,2-10-1 0,-2 7-4 15,-5 3 0-15,-3-4 1 0,0 3-4 16,-2-1 0-16,-2 6 2 0,1 3-4 0,-3 0 2 0,1 2-1 15,-1 0 0-15,-6 2-3 0,3 1 1 0,2 1-2 16,-7-1 1-16,4 3-1 0,-1 3 1 0,-3-1-2 16,-1 5 3-16,1 0-5 0,-2 3 0 0,-1 0 5 15,-2 0-1-15,1 0-2 0,3 5-3 0,-1 0 2 16,-2 5 2-16,-2-3-1 0,4 3-2 0,-2 5 0 16,3 1 4-16,-4 2-2 0,4 0-3 0,-2 6 1 15,2-6 6-15,9 4-2 0,-4 2-2 0,2-2 0 16,1 1 2-16,3 5 0 0,5-4 2 0,-3 3-5 0,4-3 6 15,-1-1-2-15,5 4 3 0,0-4-3 0,0-1 3 16,3 0-3-16,2 2 3 0,2-6-4 0,-3 2 7 16,2-2-3-16,-1-4-3 0,-1 0 3 0,5 3-2 15,-4-7 4-15,-1-1 1 0,2 0-2 0,0-1 0 16,-2-5-1-16,4 1-1 0,-1-1 0 0,2-2 3 16,-3 2 0-16,1-3 0 0,1-3-5 0,1-1 5 15,-4 2-5-15,6-3-1 0,-7-1-8 0,2-5 0 16,5 0-5-16,-1-3 1 0,-6-1-2 0,5 1 1 15,-9 2-3-15,3-4 0 0,-3 3 6 0,3 0-2 16,-2 4 3-16,-5 0-1 0,4 1 4 0,-2-2 3 16,1 5 2-16,-2-1-2 0,-6 6 2 0,7-10-1 15,-7 10-3-15,0 0 5 0,8-8-7 0,-8 8 3 0,0 0-1 16,0 0 1-16,0 0-4 0,0 0 8 16,15 15-2-16,-11-7-4 0,-4-8 6 0,9 16 2 15,0-2-2-15,0-7 1 0,1 10-2 0,-1-8 1 0,-1 3 3 16,4 1 3-16,0-4-3 0,-3 2 1 0,3-4 3 15,-1 3-6-15,-2-7 6 0,-1 4-1 0,2-3 0 16,1-2-1-16,-11-2 1 0,18 8 0 0,-11-8 2 16,-7 0-2-16,19 0-1 0,-19 0-4 0,20-8 3 15,-11 5 2-15,1-4-2 0,-2 1-1 0,4-4 1 16,-2 0 0-16,1-2 1 0,0-2-5 0,-3 1-5 16,-1 1 8-16,1-1-2 0,2 3 2 0,-1-5-2 15,0 5 2-15,0 0-4 0,-6 2 2 0,3 2-1 16,-6 6 3-16,10-13-4 0,-8 6-2 0,-2 7-1 15,7-8-1-15,-7 8 2 0,0 0 0 0,0 0-2 0,12-1-1 16,-12 1 5-16,0 0-1 0,11 11-1 16,-11-11 6-16,12 9-2 0,-5-4 3 0,2 1 8 0,0-1 0 15,-1 2 4-15,5-2 2 0,0 0 7 0,4 1 2 16,1-2 3-16,1 0 1 0,6 0 1 0,1-4 3 16,1 2-2-16,-2-5 0 0,3-1-3 0,-1 1 0 15,0 2-6-15,3-8 0 0,-6 4-6 0,0-4 1 16,-2 2-1-16,3-3 0 0,-4-3-3 0,5 2 0 15,-7-5 0-15,-3 1-5 0,2-4 2 0,-4 7-6 16,-2-3-3-16,-5 4-6 0,0-1 1 0,-2 3 0 16,-2-1 0-16,0-1 1 0,-3 11-4 0,1-14 0 15,-1 14 0-15,-10-13 3 0,10 13-2 0,-18-4-1 16,6 4-1-16,12 0 4 0,-31 4-5 0,11 2 5 16,1 2-2-16,3 1 0 0,-1 2-3 0,4 0 0 15,-1 1 1-15,4 0-1 0,0 1 3 0,4 2-2 0,3-1 4 16,0 1 0-16,7-2 0 0,2 1 0 15,6-2 2-15,1 0 4 0,8 1-3 0,6 2 6 16,0-8 1-16,13 7 0 0,-1-8 1 0,1-1 2 0,2-3 0 16,1 0-2-16,-2 0 4 0,-12-2-2 0,1 0-9 15,-4-4-17-15,-3 3-13 0,-3 0-24 16,-4 0-30-16,-2-5-41 0,-4 2-47 0,0 0-88 0,-10 4-138 16,9-12-430-16,-9 12 191 0</inkml:trace>
          <inkml:trace contextRef="#ctx0" brushRef="#br0" timeOffset="-2511.06">9553 4176 168 0,'0'0'181'16,"0"0"-3"-16,0 0-7 0,-11-14-11 0,11 14-5 15,0 0-11-15,0 0-7 0,0 0-11 0,0 0-8 16,0 0-4-16,0 0-7 0,0 0-8 0,0 0-7 16,0 0-12-16,0 0-10 0,0 0-5 0,0 0-10 15,0 0 0-15,0 0-4 0,18-2-1 0,-18 2-4 16,17 9-4-16,-4-2-1 0,1 3-4 0,-3 1 0 0,9 5-6 16,-7-4 0-16,7 5-4 0,-1 4-4 15,0-6 2-15,1 4-1 0,-1 3-5 0,1-2-1 16,-4-2-2-16,2 1-2 0,-3-3-2 0,-2 1 1 0,-1-5-4 15,0 1 1-15,-1 4-1 0,-1-4 1 0,-3-1-2 16,1-2 0-16,-1 0-3 0,-1 1 1 0,-1-2-1 16,1-1 1-16,-6-8 0 0,9 12-1 0,-3-6 0 15,-6-6-1-15,7 11-1 0,-2-6 7 0,-5-5-3 16,0 0 4-16,0 0-3 0,12 1 4 0,-12-1-3 16,0 0-1-16,22-12-3 0,-10 2 4 0,-5-3-2 15,2 2-1-15,2-6-3 0,-2-3 4 0,3-2-2 16,-1-2-5-16,0 0 5 0,1-1-2 0,-2-10-2 15,-2 8 1-15,-2 2 1 0,3-2 2 0,-9 2-4 16,7 1 2-16,-2 8-1 0,-4-7 1 0,1 6-3 16,-2 0-1-16,3 5-1 0,-3-3-3 0,1 4-8 0,-1 11-11 15,0-16-17-15,0 16-22 0,0-13-23 0,0 13-17 16,0 0-13-16,0 0 1 0,0 0-13 0,0 0-11 16,0 0-10-16,0 0-14 0,0 0-157 0,0 0-347 15,-6 35 154-15</inkml:trace>
        </inkml:traceGroup>
      </inkml:traceGroup>
    </inkml:traceGroup>
    <inkml:traceGroup>
      <inkml:annotationXML>
        <emma:emma xmlns:emma="http://www.w3.org/2003/04/emma" version="1.0">
          <emma:interpretation id="{81994C2F-4E76-4688-96C6-2FA3581D845D}" emma:medium="tactile" emma:mode="ink">
            <msink:context xmlns:msink="http://schemas.microsoft.com/ink/2010/main" type="paragraph" rotatedBoundingBox="8716,5362 7751,13069 6524,12915 7488,520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3800223-FEC3-4C52-A804-76BB2FAFD810}" emma:medium="tactile" emma:mode="ink">
              <msink:context xmlns:msink="http://schemas.microsoft.com/ink/2010/main" type="line" rotatedBoundingBox="8716,5362 7751,13069 6524,12915 7488,5208"/>
            </emma:interpretation>
          </emma:emma>
        </inkml:annotationXML>
        <inkml:traceGroup>
          <inkml:annotationXML>
            <emma:emma xmlns:emma="http://www.w3.org/2003/04/emma" version="1.0">
              <emma:interpretation id="{BD358EA4-D833-4E2B-A764-DE827F1ACE94}" emma:medium="tactile" emma:mode="ink">
                <msink:context xmlns:msink="http://schemas.microsoft.com/ink/2010/main" type="inkWord" rotatedBoundingBox="8716,5362 8673,5707 8323,5663 8366,5318"/>
              </emma:interpretation>
            </emma:emma>
          </inkml:annotationXML>
          <inkml:trace contextRef="#ctx0" brushRef="#br0" timeOffset="-96946.41">6731 4271 25 0,'0'0'149'15,"0"0"-6"-15,0 0-14 0,0 0-10 0,0 0 2 16,0 0-14-16,0 0-7 0,0 0-6 0,0 0-2 15,0 0-12-15,0 0-3 0,0 0-7 0,0 0-6 16,0 0-8-16,0 0-3 0,0 0-3 0,0 0-3 0,0 0-11 16,0 0 0-16,9-7-4 0,-9 7-3 0,8-5-6 15,-8 5-4-15,16-4-1 0,-16 4 0 0,16-6-1 16,-7 5 1-16,2-5-5 0,-11 6 4 0,16-6-5 16,-7 3-3-16,2-1 1 0,-3-1 1 0,-8 5-8 15,17-10 4-15,-11 6 1 0,1-2 3 0,-7 6-3 16,15-11-5-16,-10 7 2 0,-5 4 1 0,9-9-1 15,-9 9 4-15,7-8-2 0,-7 8-2 0,9-7 0 16,-9 7 4-16,0 0 2 0,3-7 3 0,-3 7-6 16,0 0 1-16,0 0-2 0,6-10 4 0,-6 10-4 15,0 0 0-15,0 0-7 0,0 0 2 0,0 0-1 0,0 0-2 16,0 0 1-16,0 0 0 0,-9-19-1 16,9 19 4-16,0 0-3 0,0 0 1 0,0 0 1 15,-10-8-3-15,10 8 2 0,0 0 0 0,-12-1-2 0,12 1-1 16,0 0 0-16,0 0 2 0,-17-2 0 0,17 2-5 15,0 0 3-15,-13 0 2 0,13 0-3 0,0 0 4 16,-20-1-2-16,20 1 1 0,-11 3-1 0,11-3 2 16,-14 1-4-16,14-1 1 0,-16 2 3 0,16-2 1 15,-14 6-6-15,14-6 3 0,-9 4 3 0,9-4-5 16,-10 3 3-16,10-3 0 0,-9 4-2 0,9-4 0 16,-11 5 0-16,11-5-1 0,-8 6 1 0,8-6 4 15,-11 7 0-15,11-7-2 0,0 0 0 0,-12 7-2 16,12-7 2-16,0 0-2 0,-4 7 1 0,4-7-2 0,0 0 4 15,-9 10 1-15,9-10-7 0,0 0 3 16,-8 11 3-16,8-11-1 0,0 0-2 0,-6 7 7 0,6-7-4 16,0 0 4-16,-6 9-4 0,6-9 7 0,0 0-4 15,-4 9 1-15,4-9-6 0,0 0 4 0,-3 11 0 16,3-11 0-16,0 11 0 0,0-11-1 0,0 0 4 16,-6 12-2-16,6-12-2 0,0 0 0 0,0 0 1 15,0 15 0-15,0-15-8 0,0 0 6 0,0 15-2 16,0-15 1-16,3 9 2 0,-3-9-1 0,3 11-3 15,-3-11 2-15,3 12 1 0,-3-12 1 0,4 8-4 16,-4-8 4-16,3 14-3 0,-3-14 3 0,3 8 1 0,-3-8-3 16,6 6-2-16,-6-6 4 0,2 11 0 0,-2-11 3 15,6 13-3-15,-6-13-1 0,6 7 3 0,-6-7 3 16,6 11 3-16,-6-11 8 0,4 10-2 0,-4-10 6 16,6 10 1-16,-6-10-1 0,11 8 3 0,-11-8 1 15,6 3 0-15,-6-3 1 0,13 9-1 0,-13-9 0 16,9 6 1-16,-9-6-2 0,10 3-4 0,-10-3-5 15,12 7 1-15,-4-6-1 0,-8-1-2 0,16 3-2 16,-16-3-1-16,15 6 1 0,-8-5-1 0,-7-1-2 16,20 4 2-16,-20-4-1 0,16 1-2 0,-10 0-2 15,-6-1-1-15,20 5-1 0,-20-5 2 0,13 2-3 0,-13-2-1 16,12 2 2-16,-12-2-4 0,10 1 4 16,-10-1 0-16,0 0 0 0,20-1 1 0,-20 1-3 15,0 0 3-15,10 1-4 0,-10-1 2 0,0 0 2 0,0 0-5 16,15 0 4-16,-15 0-2 0,0 0-2 0,0 0 5 15,0 0-16-15,0 0 0 0,14-1-17 0,-14 1-17 16,0 0-25-16,0 0-35 0,0 0-41 0,0 0-231 16,10-4-406-16,-10 4 180 0</inkml:trace>
        </inkml:traceGroup>
        <inkml:traceGroup>
          <inkml:annotationXML>
            <emma:emma xmlns:emma="http://www.w3.org/2003/04/emma" version="1.0">
              <emma:interpretation id="{A6F16A5B-3985-410B-A02B-EFD2691CF7B4}" emma:medium="tactile" emma:mode="ink">
                <msink:context xmlns:msink="http://schemas.microsoft.com/ink/2010/main" type="inkWord" rotatedBoundingBox="8066,6451 7842,8238 7121,8148 7344,6361"/>
              </emma:interpretation>
            </emma:emma>
          </inkml:annotationXML>
          <inkml:trace contextRef="#ctx0" brushRef="#br0" timeOffset="-92602.75">5714 5347 172 0,'0'0'182'0,"0"0"-7"0,0 0-8 16,0 0-8-16,0 0-8 0,0 0-3 0,0 0-7 16,0 0-6-16,0 0-6 0,0 0-5 0,0 0-6 15,0 0-6-15,0 0-7 0,0 0-8 0,0 0-3 16,0 0-8-16,0 0-5 0,0 0-10 0,0 0-6 15,0 0-8-15,0 0-2 0,0 0-9 0,0 0-5 16,0 0-4-16,0 0-3 0,12-31-2 0,-12 31-3 16,7-6-3-16,-7 6-3 0,12-13-2 0,-4 4-3 15,1 3-3-15,-3-1 0 0,7 0-5 0,1 0-2 0,-1 0 2 16,3-3-2-16,-1 5 0 0,-1-5 0 0,2 5-3 16,0-2 1-16,-2 2-3 0,4-2-1 0,-5 4 1 15,1-1 2-15,2 1-4 0,-7-1 0 16,1 0 1-16,-10 4-3 0,20-3 2 0,-20 3-1 0,12-2 0 15,-12 2 0-15,13-1-4 0,-13 1 2 16,0 0 1-16,0 0-3 0,17 3 0 0,-17-3 3 0,0 0-1 16,10 3 1-16,-10-3-1 0,6 6-3 0,-6-6 0 15,0 0 5-15,3 9-3 0,-3-9 2 0,0 10 0 16,0-10 0-16,3 10-2 0,-3-10 2 0,3 13 1 16,-3-13 0-16,0 11-6 0,0-11 7 0,0 18-2 15,0-18 1-15,-3 18-1 0,0-10 3 0,3-8-3 0,0 23 0 16,0-15-1-16,0-8 4 0,-3 24-2 0,0-15 1 15,0 3-2-15,-1-2 1 0,1-3-3 0,0 7 6 16,-3-2-1-16,0 2 0 0,1-2-1 16,-1 2-1-16,-3-3 1 0,5 0 3 0,-5 0-3 15,1 2-3-15,-1-5 5 0,2 2 0 0,-5 3-3 0,5-1 2 16,-2-3 0-16,-5 4 0 0,2-2-1 0,5 0 2 16,-8-1-4-16,2 4 7 0,-1-3-3 0,1-5 2 15,1 5-4-15,-2-2 2 0,1 0-1 0,4 0 2 16,-1-2-2-16,-4-1 2 0,8-1-2 15,-4 0 4-15,1 1-6 0,9-6 5 0,-14 6-2 0,14-6 0 16,-12 5 5-16,12-5 7 0,-7 6 4 0,7-6 6 16,0 0 4-16,-9 4 2 0,9-4-2 0,0 0 6 15,0 0 1-15,0 0-1 0,0 0-4 0,0 0-2 16,0 0-4-16,0 0-1 0,0 0-3 0,-13-14 1 16,13 14-11-16,0 0 4 0,0 0-3 0,6-20-4 0,-6 20-1 15,10-5-1-15,-10 5-6 0,10-13 6 0,-1 7-5 16,-3 1 0-16,-6 5-5 0,20-6 6 15,-13 2-2-15,-7 4-4 0,20-7 1 0,-12 3 0 0,3 0 2 16,1 4 0-16,-12 0-2 0,21-2 2 0,-12 2-4 16,-9 0 4-16,19 0-3 0,-6 0 1 0,-4 2 1 15,-9-2-1-15,17 4-3 0,-11 0 3 0,4 2-3 16,-4-2 2-16,5 0 3 0,-11-4 0 0,13 10 2 16,-4-4-4-16,-2 1-1 0,5-1 2 0,-6 1-2 15,2 2 6-15,1-4-2 0,4 4-1 0,-2-2 5 16,1 0-4-16,1 1 0 0,3-3 2 0,1 0 1 15,-4-2 3-15,2 4 2 0,2-6 7 0,-1 1-1 16,0-1 6-16,1-1 7 0,-5-1 4 0,4-1 5 0,1-2 6 16,-4 3 15-16,-3-3-9 0,2 2 20 15,-1-5-21-15,-2 3 2 0,-2-3-2 0,5 0 3 16,-6 0-10-16,2-1-6 0,-8 8-6 0,11-13-2 0,-6 6-6 16,-5 7-12-16,3-11-28 0,-3 11-23 0,6-10-27 15,-6 10-36-15,0 0-34 0,0 0-31 0,0 0-22 16,0 0-22-16,0 0-20 0,0 0-61 0,-45 17-158 15,38-13-491-15,-5 4 218 0</inkml:trace>
          <inkml:trace contextRef="#ctx0" brushRef="#br0" timeOffset="-62433.97">5522 6526 39 0,'0'0'141'0,"0"0"-14"0,0 0 5 0,0 0-14 0,0 0-2 16,0 0-5-16,0 0-3 0,0 0-4 0,0 0 1 16,0 0-2-16,0 0 2 0,0 0-9 0,0 0-2 15,0 0-4-15,-20-1 0 0,20 1-3 0,0 0-1 16,0 0-4-16,0 0-3 0,0 0-6 0,0 0-6 16,0 0-5-16,0 0-6 0,0 0-2 0,0 0-6 15,0 0-3-15,0-16-3 0,0 16-7 0,0 0-1 0,0 0-4 16,11-20-4-16,-11 20 1 0,9-10-4 15,1 6-3-15,3-6-1 0,-1 3 2 0,-1 1-2 16,2-2-3-16,4-2 1 0,-2 3-3 0,-2 0-3 0,0-1-2 16,-4 6 3-16,8-2-2 0,-8 0-3 0,1 0-1 15,1 2 0-15,-11 2 1 0,16-6-1 0,-16 6-4 16,16-5 2-16,-7 5 0 0,-9 0-3 0,17 0 0 16,-17 0 2-16,12-4-1 0,-12 4 1 0,0 0 2 15,16-2-3-15,-16 2 2 0,0 0-2 0,17 2 0 16,-17-2-2-16,10 4 2 0,-10-4-1 0,12 3 0 15,-12-3-1-15,10 3 0 0,-10-3 0 0,9 7-2 16,-9-7 0-16,8 8 3 0,-2-2-3 0,-6-6 0 0,3 17 0 16,0-10 1-16,-2 2 0 0,-1-9 1 0,3 19 0 15,-3-8 2-15,0 0-2 0,0-11 4 16,-4 24-2-16,4-14 3 0,-3 3-7 0,0 0-2 0,-3 3 7 16,-2-5-3-16,5 3 0 0,-6 1-1 0,5-3 3 15,-5 3 0-15,3 0-1 0,-2-3 3 0,3 0-3 16,-4 1 0-16,1-2-3 0,-4 2 5 0,5 0-1 15,-7-2-1-15,5 1 2 0,-1-2 1 0,1 2-3 16,-1 0 2-16,-4 0-1 0,2 1 2 0,-1-2-3 16,-7 3 1-16,5-3-1 0,1-2 2 0,-1 5 0 15,-2-6 0-15,4 3-2 0,-1-3 1 0,8-1-4 16,-6-2 3-16,5 1 0 0,7-6 1 0,-13 7-2 0,7-3 0 16,6-4 2-16,-6 6 2 0,6-6 2 15,-11 3-3-15,11-3 2 0,0 0 7 0,-9 5 0 16,9-5 5-16,0 0 1 0,0 0 2 0,0 0-6 0,0 0 2 15,0 0-3-15,0 0-3 0,0 0-4 0,-10-14 3 16,10 14-2-16,0 0-1 0,0 0-3 0,16-24 3 16,-10 17-4-16,-1 1 5 0,1-4-7 0,3 5 2 15,1-3-2-15,-1 1 0 0,-2 1 3 0,4 1-2 16,-11 5-2-16,18-8 2 0,-8 4 0 0,-1 1-3 16,2-1 2-16,-2 0-3 0,-9 4 4 0,16-3-4 15,-16 3 2-15,16-4 3 0,-5 3-6 0,-11 1 6 16,13 1-4-16,-13-1-2 0,0 0-1 0,20 4 1 15,-11-2 2-15,-9-2-2 0,11 5 6 0,-3-1-6 16,-8-4 2-16,13 9 1 0,-7-4-3 0,2 1 3 16,1-3 1-16,-3 5-1 0,0-1 2 0,4-1-1 15,-7 1-2-15,8-2 1 0,-3 1 0 0,0 0 3 0,1 1-1 16,-2-5 1-16,2 3 0 0,5-1 4 16,-2-3-2-16,1 1 3 0,0-2 2 0,-13 0 5 15,26 0 1-15,-16-1-1 0,2 0 4 0,-1-3 2 0,2 1 0 16,-1-2-3-16,-2-1 0 0,-4 1 1 0,5-1-6 15,-11 6-1-15,16-10-4 0,-7 6 0 0,-1-2-12 16,1-1-21-16,-9 7-25 0,9-9-35 0,-2 7-41 16,-7 2-52-16,6-7-68 0,-6 7-184 0,0 0-468 15,0 0 208-15</inkml:trace>
        </inkml:traceGroup>
        <inkml:traceGroup>
          <inkml:annotationXML>
            <emma:emma xmlns:emma="http://www.w3.org/2003/04/emma" version="1.0">
              <emma:interpretation id="{14646750-20FA-4A2D-8A95-734AB81460F3}" emma:medium="tactile" emma:mode="ink">
                <msink:context xmlns:msink="http://schemas.microsoft.com/ink/2010/main" type="inkWord" rotatedBoundingBox="7795,9079 7730,9605 7128,9530 7193,9004"/>
              </emma:interpretation>
            </emma:emma>
          </inkml:annotationXML>
          <inkml:trace contextRef="#ctx0" brushRef="#br0" timeOffset="-51570">5542 7934 41 0,'0'0'127'0,"0"0"-8"16,0 0-14-16,0 0-10 0,0 0-8 0,0 0-3 0,0 0 2 15,-7 7-3-15,7-7-2 0,0 0-4 0,0 0 1 16,0 0-3-16,0 0-1 0,0 0-1 0,0 0-2 16,0 0 3-16,-6 3-6 0,6-3 4 0,0 0 1 15,0 0-3-15,0 0-1 0,0 0-4 0,0 0-6 16,0 0-5-16,0 0-3 0,0 0-3 0,0 0-7 16,-16-13-4-16,16 13-2 0,0 0-7 0,0 0-1 15,19-19-2-15,-12 13-5 0,2 0 0 0,5 1-2 16,1-2 2-16,1 0-2 0,-2-3 1 0,-1 7 3 15,2-8 0-15,-2 4-5 0,4 1 3 0,-1 1-6 16,-4 2 0-16,2 0-2 0,-1-1-2 0,-6 1-1 16,5 1 2-16,-12 2-1 0,23-2 1 0,-17-1 0 15,-6 3-2-15,18-3-4 0,-18 3-6 0,12-1 5 0,-12 1 0 16,0 0-1-16,16 8 0 0,-7-5 2 16,-9-3-1-16,10 8 0 0,-10-8 2 0,6 10-2 0,-6-4-2 15,0-6-4-15,2 14 2 0,1-7 1 0,-3-7-4 16,-3 18 7-16,3-7-3 0,-2 2 2 0,2-13-4 15,0 25 3-15,-3-11-1 0,-3 2 1 0,3 0-2 16,-1-1 2-16,-5 1 1 0,3 0-3 0,-7 3 3 16,2 1 0-16,-1 1-2 0,-1-3 1 0,1-1-1 15,1-3 5-15,-5 3-2 0,3-3-1 0,1-1-1 16,-2 5 1-16,1-7-3 0,-7 6 1 0,4-8 1 16,0 1 4-16,1 1-3 0,1-1-2 0,1-3 2 15,1 2-2-15,-2-1 2 0,5-5 0 0,-1 3 1 0,3-5 8 16,7-1 2-16,-15 7-3 0,15-7 4 0,-14 0 2 15,14 0-6-15,0 0 3 0,0 0-1 16,-24-8-3-16,21 2-6 0,3 6 7 0,0 0-6 0,-1-13 2 16,1 13 0-16,0-12-4 0,0 12 3 0,-2-13 1 15,2 13-5-15,5-13 0 0,-5 13 1 0,9-9 0 16,-9 9-1-16,6-11-4 0,-2 3 1 0,-4 8 6 16,12-8-2-16,-6 5-2 0,-6 3-2 0,11-5 4 15,-11 5-8-15,13-2 6 0,-13 2-2 0,0 0 2 16,16 0-3-16,-16 0 0 0,17 6 1 0,-5-4 1 15,-5 3 1-15,-7-5 2 0,18 7 5 0,-4-1 4 16,-1-1-1-16,-4 2 2 0,4-1 3 0,1-2 2 16,-2 2 1-16,4-1 2 0,1-2 1 0,-1-1 3 15,0-1-4-15,7 3 4 0,-4-4-5 0,8 0-1 16,-2-3 4-16,1 2-3 0,-2 0-5 0,1-1 1 16,-6 0-5-16,1-1 4 0,-4 0-8 0,0-2 2 0,1 2-1 15,-4-1-2-15,-1 3 4 0,-1-2 0 0,-11 3-4 16,15-5-1-16,-8 2-1 0,-7 3-1 15,0 0-13-15,16-4-12 0,-16 4-22 0,0 0-24 0,9-3-27 16,-9 3-31-16,0 0-39 0,0 0-35 0,0 0-224 16,0 0-458-16,0 0 202 0</inkml:trace>
        </inkml:traceGroup>
        <inkml:traceGroup>
          <inkml:annotationXML>
            <emma:emma xmlns:emma="http://www.w3.org/2003/04/emma" version="1.0">
              <emma:interpretation id="{F5BC4319-EAE2-40E1-9957-F03BC4986F17}" emma:medium="tactile" emma:mode="ink">
                <msink:context xmlns:msink="http://schemas.microsoft.com/ink/2010/main" type="inkWord" rotatedBoundingBox="7762,10723 7689,11306 7052,11226 7125,10643"/>
              </emma:interpretation>
            </emma:emma>
          </inkml:annotationXML>
          <inkml:trace contextRef="#ctx0" brushRef="#br0" timeOffset="-42204.06">5510 9563 152 0,'0'0'171'0,"0"0"-10"0,0 0-6 0,0 0-6 0,0 0-10 15,0 0-9-15,0 0-8 0,0 0-9 16,0 0-6-16,0 0-5 0,0 0-7 0,0 0-5 15,0 0-5-15,0 0-7 0,0 0-2 0,0 0-5 16,0 0-4-16,0 0-5 0,0 0-7 0,0 0-7 0,0 0-4 16,0 0-8-16,0 0-1 0,0 0-6 0,0 0-2 15,25-27-2-15,-6 22-3 0,-5-4-2 0,5 2-3 16,-2-2 2-16,2 4-4 0,0 1 1 0,-2-4-1 16,-1 1-5-16,2 2 1 0,-1 2 0 0,-7-2-4 15,0 2-1-15,2 1-1 0,-12 2 0 0,17-2 0 16,-17 2-4-16,13-3 2 0,-13 3-3 0,14 3 2 15,-14-3-1-15,12 4-1 0,-12-4-2 0,7 8 2 16,-7-8 0-16,6 15-3 0,-3-6 3 0,-3-9 0 16,0 22 0-16,0-10 5 0,0 3-4 0,-6 2-5 15,3 0 5-15,-2-4-1 0,0 6 2 0,2-2 1 16,-5 4-3-16,-1 2-1 0,-1-1 2 0,1 2 4 0,-5-4-4 16,-2 2 4-16,1 0-4 0,-3-2 1 15,0-2-2-15,2 3 4 0,-8 0-2 0,5-3 1 16,-4-3 1-16,1 1-2 0,2-3 0 0,1 2-1 0,6-8 1 15,-4 3-2-15,2-2 5 0,2 2-4 0,-1-5 2 16,1 0 1-16,4-2-9 0,-1 1 10 0,10-4-2 16,-12 7 4-16,12-7 6 0,-11 3 0 0,11-3-1 15,0 0-3-15,-13 1 3 0,13-1-4 0,0 0 0 16,0 0 0-16,0 0-4 0,-9-15 1 0,9 15-2 16,0 0 3-16,0 0-6 0,16-21 3 0,-10 15-3 15,2 1 2-15,1 0 0 0,-2-1-1 0,8-1-1 16,-5 5-1-16,1-1-1 0,-2 0 2 0,7 2-1 15,-16 1 2-15,26 1-4 0,-10 0 4 0,3 1-4 16,1 1 3-16,-4 1-2 0,4 1 1 0,-1 1 1 16,0-1 1-16,4 0-2 0,-7-1-2 0,10 6 3 0,-10-8 0 15,3 3 0-15,-5 0 1 0,5 0-1 0,-2-4 2 16,-1 1 2-16,0-1-3 0,1 2-1 0,-1-3 0 16,-4 1 2-16,4-1 1 0,-5 0-2 0,-11 0 2 15,28-4-2-15,-19 3 1 0,-9 1-6 0,21-3-9 16,-12 0-15-16,-9 3-12 0,16-1-14 0,-16 1-14 15,17-3-18-15,-17 3-21 0,12-3-15 0,-12 3-17 16,10-5-23-16,-10 5-167 0,0 0-354 0,11-2 157 16</inkml:trace>
        </inkml:traceGroup>
        <inkml:traceGroup>
          <inkml:annotationXML>
            <emma:emma xmlns:emma="http://www.w3.org/2003/04/emma" version="1.0">
              <emma:interpretation id="{BD97E508-68D3-4F75-ACF4-EBFD37DD2E39}" emma:medium="tactile" emma:mode="ink">
                <msink:context xmlns:msink="http://schemas.microsoft.com/ink/2010/main" type="inkWord" rotatedBoundingBox="7543,12387 7462,13033 6972,12971 7053,12326">
                  <msink:destinationLink direction="with" ref="{FD595C2E-3819-42BA-BE1C-7D849EE49433}"/>
                </msink:context>
              </emma:interpretation>
            </emma:emma>
          </inkml:annotationXML>
          <inkml:trace contextRef="#ctx0" brushRef="#br0" timeOffset="-36036.23">5452 11206 53 0,'0'0'236'0,"0"0"-14"15,0 0-17-15,0 0-14 0,0 0-12 0,0 0-16 16,0 0-14-16,-17-13-14 0,17 13-11 0,0 0-13 0,0 0-9 15,0 0-8-15,0-14-9 0,0 14-7 0,0 0-10 16,0 0-6-16,12-15-7 0,-12 15-5 0,7-8-6 16,-7 8-5-16,9-7-3 0,-9 7-4 0,11-8-9 15,-11 8 3-15,16-3-5 0,-7-1 1 0,-9 4-5 16,14-3 1-16,-5 3-5 0,-9 0 3 0,26-4-7 16,-14 8 2-16,-12-4 0 0,24 0-3 0,-9 0 0 15,-1 0-2-15,-7 2-3 0,6-1 2 0,-13-1-1 16,21 7-2-16,-13-3 0 0,2 0 3 0,-1 3-6 0,-3-1 1 15,-1 0 0-15,1 2 1 0,-3 3 0 16,3 1-3-16,-6-1 1 0,0 4 1 0,0-1-3 16,0 3 3-16,-6 1-1 0,3-4 0 0,-3 4 1 0,-2-1-4 15,-1 3 6-15,-1 2 0 0,-1 2 1 0,2-6 0 16,-4 6-3-16,-6-2-1 0,2-2 2 16,1 0 1-16,-4 2 1 0,1-2-3 0,0-3 1 0,4 2 1 15,1-2 1-15,-5 1-2 0,2-1 0 0,-2-3-1 16,6-3 4-16,-2 2-1 0,1-3-2 0,4 1 1 15,-4-1-3-15,6-1 2 0,-3-3 1 0,5 1 2 16,-6 0-3-16,8-1 1 0,4-6 3 0,-11 11-2 16,11-11-1-16,-9 6 7 0,9-6-1 0,0 0 3 15,-9 4-4-15,9-4 0 0,0 0-1 0,0 0-1 16,0 0-2-16,0 0 1 0,26-20-5 0,-13 16 2 16,1-3-6-16,0 3 4 0,6-2-8 0,-4 0 6 15,7-1-3-15,1 2-1 0,-2-5 5 0,6 7-2 0,-1-2 2 16,-2 2 1-16,2 0-10 0,-1-1 8 15,0 4 0-15,0-1 1 0,-10 1 1 0,7 1-1 0,-9 1-2 16,4-2-4-16,-3 2-7 0,-1 1-18 0,-5-1-6 16,4 0-10-16,-7 4-9 0,-6-6-15 0,13 7-13 15,-8-3-23-15,-5-4-4 0,0 0-31 0,0 12-46 16,0-12-121-16,0 0-336 0,0 0 149 0</inkml:trace>
        </inkml:traceGroup>
      </inkml:traceGroup>
    </inkml:traceGroup>
  </inkml:traceGroup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6:15:25.94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01A75AD-AD6A-446B-8A2A-22F7FA78717A}" emma:medium="tactile" emma:mode="ink">
          <msink:context xmlns:msink="http://schemas.microsoft.com/ink/2010/main" type="inkDrawing" rotatedBoundingBox="6311,5973 6476,12427 6342,12431 6177,5976" shapeName="Other">
            <msink:destinationLink direction="with" ref="{FD595C2E-3819-42BA-BE1C-7D849EE49433}"/>
          </msink:context>
        </emma:interpretation>
      </emma:emma>
    </inkml:annotationXML>
    <inkml:trace contextRef="#ctx0" brushRef="#br0">35 0 23 0,'0'0'137'0,"0"0"-10"0,0 0-15 0,0 0-6 16,0 0-13-16,0 0-8 0,0 0-12 15,0 0 1-15,0 0-6 0,0 0-8 0,0 0-10 16,0 0 6-16,-3 32-4 0,3-32-3 0,5 11-1 0,-5-11-3 16,3 6-5-16,-3-6 0 0,-2 14-4 0,2-14-5 15,2 13-2-15,-2-13-14 0,2 13 14 0,-2-13-4 16,2 14 0-16,-1-5-3 15,-1-9 1-15,6 17 0 0,-6-8-4 0,0 0-4 0,0-9 2 0,3 23-3 16,-3-11-3-16,2-1-3 0,-2-1 1 16,0-10 5-16,1 19-8 0,1-6 5 0,-2 0-5 0,4-7 9 15,-4-6-9-15,-1 22 6 0,2-8-5 0,-1-4 2 16,0 1-6-16,0-11 2 0,0 19-1 0,2-8 8 16,1-3-7-16,-3-8 0 0,3 20-1 0,-3-9 9 0,0-3-10 15,0-8 5-15,3 21-4 0,-2-14-4 16,1 4 6-16,-2-11-4 0,1 19 1 0,1-12-3 0,-2-7 4 15,4 18-4-15,2-7 4 0,-6-2 0 16,3 0 1-16,-3 1-4 0,3 0 1 0,-1 1-5 0,-2-11 5 16,0 23-1-16,1-12-1 0,4 0 1 0,-5-11 10 15,0 21 0-15,0-10-2 0,0-11 1 0,0 19-7 16,0-8-9-16,0-11 12 0,3 22 0 0,-6-12-6 16,6 0 3-16,-3-10 2 0,0 15 5 0,0-5-11 15,0-10 2-15,4 18-1 0,-4-8 4 0,0-10-21 16,2 14 25-16,-2-14-6 0,0 15 4 0,0-6-4 15,0-9 6-15,0 0 0 0,0 22-4 0,0-15 1 0,0-7 1 16,0 17-4-16,0-17 1 0,0 13 0 16,0-13 5-16,-2 15-8 0,2-15 0 0,-1 16 6 15,1-16-4-15,-3 15-2 0,6-5 9 0,-3-10-7 16,-3 15-1-16,3-15 2 0,0 16 2 0,0-16-2 16,0 13 0-16,0-13 2 0,0 15-11 0,0-15 10 0,0 19-1 15,0-11 2-15,0-8-2 0,0 16-3 0,-3-6 6 16,-2 1-4-16,5-11 3 0,-3 18-2 0,0-9 1 15,3-9 1-15,-3 17 2 0,3-9-2 0,-6 3-3 16,2 0 1-16,2-1 3 0,-2 0-5 0,1 1 1 16,-3 3 0-16,3-4-1 0,-2-3 2 0,4 4 3 15,-4 3-7-15,2-5 4 0,0 3-3 0,2-1 1 16,1-11 0-16,-4 17 2 0,2-8-3 0,1 2 5 16,1-11-6-16,-5 17 6 0,5-17-3 0,0 19-1 15,0-11-1-15,0-8 0 0,0 19-1 0,0-9 2 16,0-10 1-16,-3 20-1 0,3-11-2 0,0-9 6 0,0 17-4 15,0-6-1-15,0-11 2 0,-3 18-1 0,3-9 2 16,-1 1-1-16,1-10-4 0,-5 19 2 0,4-8 4 16,-1-2-3-16,2-9 1 0,-1 22-1 0,1-11-1 15,0-11 2-15,-3 19-1 0,3-8-1 0,0-11 0 16,-6 17 3-16,4-7 0 0,2 1 2 0,0 4-10 16,0-4 7-16,0 5 1 0,-1-7-4 0,1 6 1 15,0-15 2-15,0 22 3 0,-2-15-4 0,2 7 5 16,2 0-2-16,-1-1-8 0,-1 1 5 0,-1-3-1 15,1 2-1-15,1-1 2 0,-1 1 0 0,2-2-2 16,-2-11 4-16,3 24 0 0,-3-15-2 0,3 6 0 0,-3-3 0 16,0-12-1-16,0 20-6 0,3-10 5 15,-3 1-1-15,0-11 3 0,1 20-1 0,-1-9-2 16,0 0 6-16,2 0-6 0,-2-11 4 0,1 20-5 0,2-13 0 16,-3 4 1-16,0-11 4 0,2 19 1 0,-1-8-2 15,-1 0-2-15,0-11 1 0,3 16 3 0,-3-5-1 16,3-3-5-16,-3-8 5 0,0 19 1 0,3-7-4 15,-3-12 0-15,0 18 2 0,0-10-3 0,0-8 3 16,0 21-2-16,2-12-1 0,-1 2 0 16,-1-11 4-16,-1 18 0 0,1-5-2 0,1-2 2 0,-1-11 1 15,2 20 0-15,-2-11-3 0,0-9 1 0,2 20 0 16,0-12 1-16,-2-8-4 0,-2 21 3 0,4-11-2 16,-2-10 1-16,0 20 0 0,0-13-8 0,0 4 8 0,0-11-3 15,0 19 6-15,0-9-2 0,0-10 0 16,4 19 1-16,-4-8-2 0,3-2-1 0,-3 2 1 0,0-11 0 15,5 15 3-15,-5-5-3 0,0-10 2 0,1 19 1 16,1-9-2-16,-2-10 0 0,4 16 0 0,-2-5 2 16,1-1-3-16,0 0-1 0,0 1 2 0,-3 0-2 15,0-11-1-15,1 19 0 0,-1-11 1 0,2 3 2 16,-2-11 3-16,3 14-4 0,0-4 1 0,-3-10-2 16,0 18 1-16,1-11 4 0,-1-7-6 0,3 18 6 15,-3-10-5-15,0-8 2 0,3 18-3 0,-3-10 1 16,0-8-1-16,3 18 3 0,-3-10-1 0,0-8 0 15,0 16 4-15,3-8 0 0,-3-8-8 0,2 18 2 16,-2-8 2-16,0-10 0 0,1 17-5 0,-1-9 6 16,0-8 1-16,5 17-3 0,-5-8 1 0,0-9-1 15,3 16 5-15,-3-8-4 0,0-8 2 0,3 22-3 0,-6-15 0 16,3-7 0-16,0 18 0 0,3-8 3 0,-2-2-5 16,-1-8 5-16,2 16-1 0,-2-16-3 15,-2 19 3-15,2-9 2 0,0-10-10 0,0 14 9 0,0-14-2 16,0 17 2-16,0-17-4 0,0 18 2 0,0-11-4 15,0-7 5-15,-1 17 2 0,-2-10-4 0,3-7-1 16,0 17 3-16,0-17 1 0,0 18-2 0,0-8 3 16,-3 1-1-16,3-11-6 0,0 19 8 0,0-10-1 15,0 5-3-15,0-14-2 0,0 21 2 0,-5-8 2 16,4-2-6-16,1-11 6 0,-2 24 3 0,2-14-3 16,-3 1-1-16,3 6-1 0,0-4 1 0,0 2 2 15,-3-1-2-15,3-1-2 0,-3-1 2 0,3-12-3 0,-3 24 1 16,3-9 4-16,-1-2 0 0,-2-2-2 0,3 2 1 15,0 1 1-15,-2 1 3 0,2-5-6 0,0 5 5 16,-1-2 0-16,1 1-1 0,0-14 0 0,0 21 1 16,0-10 1-16,0 3-2 0,-2-1-1 0,2-13 3 15,0 20-2-15,0-11 0 0,-1 3 4 0,1-12-7 16,0 18 1-16,1-7 6 0,-1-11-4 0,0 18-1 16,0-7 0-16,2-2-3 0,-2 2 2 0,0-11 0 15,3 20 2-15,-3-11-1 0,3 0-1 0,-3-9-4 16,1 18 4-16,-1-18-10 0,3 17 9 0,-3-7 3 15,0-10-3-15,0 15 2 0,3-7-5 0,-3-8 3 16,0 18 0-16,3-12 2 0,-3-6-1 0,0 16-3 16,0-16 2-16,0 15 3 0,0-15 3 0,0 14-4 0,3-4-1 15,-3-10-1-15,2 18-1 0,-2-11 1 16,1 4 2-16,-1-11-4 0,5 15 1 0,-5-15 3 0,0 18-1 16,3-12 1-16,-3-6-2 0,0 18 3 0,3-10-3 15,-3-8-2-15,0 17 3 0,0-6-2 0,1-1 0 16,-1-10 4-16,0 18-3 0,2-7 1 0,1-4 2 15,-3 7-3-15,1 1 0 0,1-6 0 0,-2 5 2 16,4 0 0-16,-4-7-4 0,0 7 1 0,0-2 0 16,0-12 6-16,0 19-2 0,3-4 0 0,-3-5-2 15,3 3 3-15,-3-2-1 0,1 1-6 0,-1 0 4 16,0 2 2-16,2 0 0 0,-2 0 3 0,3 0-4 16,-3-3 0-16,0 3-2 0,0-1 3 0,1 2-4 0,-1-2 2 15,0 1 2-15,0 0-1 0,2 2 1 16,-1-1 0-16,-1-1 0 0,-1 1 0 0,1-2-5 0,1 2 4 15,-1-1 0-15,6-1 2 0,-6 1 2 16,0 1 0-16,0-1-3 0,0-3-2 0,0-2 3 16,0 6 2-16,0-1-2 0,0-2 1 0,0-1 0 0,0 1-1 15,3 1 3-15,-3-13 1 0,-3 21 1 0,6-11 0 16,-3 0 0-16,0-10 0 0,0 23-2 0,2-12 4 16,-2-2-5-16,1 6-1 0,1-5 2 0,-2-10-3 15,3 20 0-15,-2-10 2 0,-1 1 1 0,5 0 1 16,-2-1-6-16,-3 0 2 0,3 1-3 0,-3-11 3 15,0 18-1-15,1-8 0 0,1 0-1 0,2 0 0 16,-1 2-1-16,-3-2 2 0,0-10-2 0,3 20 2 16,0-11-2-16,0 1 3 0,-3-10-10 0,2 20 9 15,-1-10-2-15,1-3-2 0,1 4 2 0,-3-11 2 0,3 21-1 16,-3-14-2-16,0 2 1 0,0-9 1 16,3 19-1-16,0-9-1 0,-3-10 7 0,0 18 1 15,0-8-5-15,1 1 3 0,2-1 0 0,-3-10-4 0,0 22 4 16,-3-12-3-16,6 0 2 0,-3-10 0 0,0 18 2 15,0-8-5-15,2 3 3 0,-2-13 0 0,1 18-4 16,-1-7 2-16,0 2-1 0,0-13 4 0,0 18-2 16,0-5 3-16,0-5-3 0,2 7-1 0,-2-4 2 15,0-1 1-15,0 4 0 0,0-3-1 0,0 2 2 0,0-13 1 16,0 24-4-16,0-13 2 0,0-2 2 16,0-9 1-16,-2 22-2 0,1-9 1 0,1 0-5 15,0-1 3-15,0-12-3 0,-2 28 3 0,2-17 0 0,0 3 1 16,0-4-3-16,2 2 0 0,-2 1-2 0,0-2 0 15,0-11-2-15,-2 26 4 0,2-11 0 0,-3-5 2 16,3 5-1-16,-1-5 3 0,1-10-1 0,0 21 1 16,-3-11 0-16,3 0 2 0,-3 3 3 15,0 2-2-15,0-6-4 0,1 6 6 0,1-5 0 16,-4-1 0-16,5 6-8 0,-3-6 6 0,3 6-1 0,0-1-5 16,-3-3-1-16,0-2 2 0,0 5-1 0,2-5 1 15,-1 3-1-15,1-1 1 0,-2-2-1 0,3 2 3 0,0-11-5 16,-3 24 2-16,3-13-2 0,0-11 1 15,-3 21-4-15,1-11 2 0,1 1-1 0,1-11-1 16,1 24 2-16,-2-15 2 0,1-9-3 0,1 20 7 0,-1-11-5 16,2 1 0-16,-2-10 0 0,0 19-1 15,0-7-2-15,0-12 2 0,0 16-2 0,0-6 1 16,3 0 0-16,0 1 1 0,-3-11-3 0,0 20 2 0,0-9 3 16,0-4-3-16,0-7 0 0,0 19-1 15,0-10-1-15,3 5 3 0,-2-4-6 0,-1-10 8 0,2 18-4 16,-2-18 2-16,-2 17-3 0,4-9 2 0,-2-8-2 15,0 17-3-15,0-7 4 0,1 0 1 0,-1-10-1 16,0 22 4-16,0-13-5 0,3 0 2 0,-3-9-1 16,0 15-1-16,3-4 3 0,-3-11-1 0,0 16-1 15,0-16-1-15,0 17 1 0,0-17 0 0,3 14-1 16,0-6 2-16,-3-8-2 0,0 14 1 0,0-14-1 16,0 13 3-16,0-13-1 0,0 14 1 0,0-14-1 15,3 15-2-15,-3-15 0 0,-3 13 4 0,3-13-2 16,0 13 0-16,0-13 2 0,-3 11-1 0,3-11 0 0,0 0 2 15,-3 14-4-15,3-14 1 0,0 0-2 0,0 14 4 16,0-14-1-16,0 0 2 0,0 10 3 0,0-10-5 16,0 0-2-16,0 14 6 0,0-14-3 0,0 0 1 15,-6 8 0-15,6-8-1 0,0 0-4 0,0 0 7 16,0 0-3-16,0 15 2 0,0-15-4 0,0 0 0 16,0 0 2-16,0 0-1 0,0 0-5 0,0 0-12 15,0 0-26-15,0 0-28 0,0 0-29 0,0 0-30 16,0 0-33-16,0 0-39 0,-27-24-258 0,20 8-496 15,1-1 220-15</inkml:trace>
  </inkml:traceGroup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6:15:32.57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6E39F97E-073B-4326-BC26-FB2B26EC617A}" emma:medium="tactile" emma:mode="ink">
          <msink:context xmlns:msink="http://schemas.microsoft.com/ink/2010/main" type="inkDrawing" rotatedBoundingBox="7147,6008 9412,5973 9413,5995 7148,6031" semanticType="underline" shapeName="Other">
            <msink:sourceLink direction="with" ref="{968E19B7-B640-41C6-9C6D-490970EB701B}"/>
          </msink:context>
        </emma:interpretation>
      </emma:emma>
    </inkml:annotationXML>
    <inkml:trace contextRef="#ctx0" brushRef="#br0">0 49 107 0,'0'0'143'0,"0"0"-13"0,0 0-6 15,0 0-7-15,0 0-4 0,0 0-3 0,0 0-11 16,0 0-6-16,0 0-6 0,0 0-12 0,39-10-3 15,-39 10-1-15,13 3-13 0,-13-3-5 0,22-3-5 16,-8 2-5-16,-2 1-5 0,-2-2-2 0,7-2-3 16,-17 4-14-16,22 0 8 0,-10 0 0 0,1 0-2 0,-13 0-3 15,21-1-5-15,-6 1 0 0,-1 1-1 0,-14-1-1 16,25-1-1-16,-12-2-4 0,4 6-1 16,-5-3 0-16,1 0-1 0,1-3 0 0,2 3-3 0,0 0 2 15,-2-1 3-15,-14 1-8 0,28-2 3 0,-12 4 1 16,-2-2-2-16,1 0 2 0,-2-2 1 0,4 1 2 15,-4 1-4-15,2 0 3 0,-2 0-6 0,-13 0 5 16,24 1-4-16,-6-2 3 0,-7 1-4 0,2-2-2 16,2 4 4-16,1-4-1 0,1 0-1 0,-4 2-2 15,1 0 0-15,2 0 3 0,2 0-1 0,-5 0 3 16,4-2 0-16,-4 2-6 0,1 2 2 0,0-4 0 16,-14 2-2-16,21-2 3 0,-3 2 0 0,-4 0-2 15,5-2-2-15,-5 2 3 0,-1 2 1 0,2-2 1 16,-2 0-4-16,-13 0 2 0,26-2 4 0,-16 2-4 15,0 2-2-15,8-2 1 0,-7 2 2 0,5-2-2 16,-5 0 2-16,-11 0 0 0,25 0 1 0,-13 0-3 16,1 0-1-16,1-4 0 0,2 4 1 0,-2 0-1 15,4-2 1-15,-5 2 1 0,-3 2-2 0,10-2 1 16,-7 2 0-16,2-6 0 0,-15 4 0 0,24 0-1 0,-9-1 2 16,-5 1 1-16,7 0-1 0,-17 0-1 0,22 0 0 15,-11 0-4-15,0 0 5 0,-11 0-1 0,27 0 0 16,-18 0-1-16,5-3 5 0,-14 3-5 0,19 0 4 15,-5 3-3-15,-14-3 0 0,19 0 1 0,-7 0-4 16,-12 0 6-16,19 0-10 0,-11 1 7 16,-8-1 2-16,19 0-9 0,-19 0 7 0,19 0-3 0,-10 0 3 15,-9 0 1-15,20 2 1 0,-10-2 3 0,-10 0-2 16,23-2-1-16,-14 2 0 0,-9 0 0 0,23 0 1 16,-14-1-3-16,2 2 3 0,2-1-3 15,2 0-3-15,-1 0 6 0,-14 0-3 0,26-1 1 0,-14 2 0 16,2-1 2-16,-1-1 4 0,-1 1-2 0,-12 0 3 15,30 0-4-15,-18 0 6 0,-2 0 2 0,4-3-2 16,-14 3 0-16,22-3 0 0,-13 3 2 0,-9 0-2 0,24 0-1 16,-15-1-2-16,-9 1-1 0,22 0-2 0,-11-3 3 15,-11 3-2-15,22-1-11 0,-13 1 10 0,9 0 0 16,-18 0 6-16,21 1-7 0,-14-1 4 0,-7 0-2 16,20 0-4-16,-7 0 4 0,-13 0 0 0,22 0-4 15,-11 0-1-15,1 0 1 0,-12 0 1 16,22 0-2-16,-8 0 0 0,-1 0 1 0,-1 0 3 15,-12 0-2-15,21 3-1 0,-12-3 2 0,-9 0 4 0,19 0 3 16,-8 0-1-16,-11 0 4 0,22-3 0 0,-13 3 0 16,-9 0 2-16,21 0 0 0,-21 0 4 0,15 0 3 15,-15 0 0-15,19 3 0 0,-19-3 1 0,13-3 0 16,-13 3 1-16,14 0 0 0,-14 0 0 0,0 0-7 16,12-1 0-16,-12 1 1 0,0 0-1 0,0 0-3 15,13 0-4-15,-13 0-15 0,0 0-5 0,0 0-20 16,0 0-31-16,0 0-24 0,0 0-49 0,0 0-16 15,0 0-209-15,0 0-390 0,0 0 173 0</inkml:trace>
  </inkml:traceGroup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6:15:19.80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DE3DEF4-E990-4F73-8576-9AD24A1FD7F5}" emma:medium="tactile" emma:mode="ink">
          <msink:context xmlns:msink="http://schemas.microsoft.com/ink/2010/main" type="writingRegion" rotatedBoundingBox="2008,6096 5577,6339 4981,15115 1412,14872"/>
        </emma:interpretation>
      </emma:emma>
    </inkml:annotationXML>
    <inkml:traceGroup>
      <inkml:annotationXML>
        <emma:emma xmlns:emma="http://www.w3.org/2003/04/emma" version="1.0">
          <emma:interpretation id="{DF2284E2-AF50-42C6-83FE-EBEBAE743DBF}" emma:medium="tactile" emma:mode="ink">
            <msink:context xmlns:msink="http://schemas.microsoft.com/ink/2010/main" type="paragraph" rotatedBoundingBox="1971,6414 5035,6205 5068,6684 2003,689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01D24DC-996A-4BA7-A3D5-451CE5FC0FC1}" emma:medium="tactile" emma:mode="ink">
              <msink:context xmlns:msink="http://schemas.microsoft.com/ink/2010/main" type="line" rotatedBoundingBox="1971,6414 5035,6205 5068,6684 2003,6892"/>
            </emma:interpretation>
          </emma:emma>
        </inkml:annotationXML>
        <inkml:traceGroup>
          <inkml:annotationXML>
            <emma:emma xmlns:emma="http://www.w3.org/2003/04/emma" version="1.0">
              <emma:interpretation id="{207D548C-202F-4873-A903-89F1ED9E5D96}" emma:medium="tactile" emma:mode="ink">
                <msink:context xmlns:msink="http://schemas.microsoft.com/ink/2010/main" type="inkWord" rotatedBoundingBox="1974,6467 2594,6425 2623,6850 2003,6892"/>
              </emma:interpretation>
            </emma:emma>
          </inkml:annotationXML>
          <inkml:trace contextRef="#ctx0" brushRef="#br0">321 5316 15 0,'0'0'72'0,"0"0"-2"0,0 0-5 0,-9-3 3 15,9 3-3-15,0 0-8 0,0 0 4 0,0 0-8 16,0 0 9-16,0 0-12 0,0 0 7 0,0 0-4 15,0 0 7-15,-4-10-1 0,4 10 0 0,0 0-1 16,0 0 2-16,0 0 2 0,0 0 0 0,0 0-1 16,0 0-4-16,0 0-5 0,0 0-1 0,0 0-4 15,0 0-4-15,0 0 1 0,0 0-4 0,0 0-1 16,0 0-2-16,0 0-4 0,0 0 2 0,0 0-4 16,0 0 1-16,0 0-2 0,4-19-3 0,-4 19 1 0,0 0 1 15,0 0 7-15,0 0-5 0,0 0 1 0,0 0-1 16,0 0-4-16,0 0 4 0,3-13 0 0,-3 13-1 15,0 0-3-15,0 0-3 0,0 0 4 0,0 0-3 16,5-10 4-16,-5 10-3 0,0 0-9 0,0 0 8 16,0 0-3-16,1-11 1 0,-1 11 1 0,0 0-3 15,0 0 1-15,0 0-6 0,0 0-1 0,0 0-2 16,5-8 1-16,-5 8-9 0,0 0 3 0,0 0 0 16,0 0-5-16,0 0 0 0,0 0 1 0,0 0 0 15,0 0-3-15,0 0 0 0,0 0-4 0,0 0 4 0,0 0 1 16,0 0 0-16,6 27 6 0,-6-27-4 15,-3 15 0-15,3-15 4 0,4 13 1 0,-4-13-2 16,2 13 1-16,-2-6 4 0,0-7-2 0,4 13 1 0,-2-4 3 16,-2-9-4-16,1 13 1 0,2 1 4 0,-3-14-1 15,1 13-1-15,1-5 4 0,-2-8-2 16,3 20 3-16,-3-15-4 0,0-5 1 0,1 17 2 0,-1-17-2 16,0 16 0-16,0-8 0 0,0-8-2 0,0 20 1 15,0-12-2-15,0-8 1 0,-1 17-1 0,1-17-1 16,-3 15-2-16,3-15 0 0,3 13 0 0,-3-5-1 15,0-8-2-15,0 0 0 0,-5 17-2 0,5-17 1 16,0 0-2-16,-1 13 0 0,1-13 1 0,0 0 0 16,0 11-1-16,0-11 3 0,0 0-4 0,0 0 0 15,0 14 0-15,0-14 2 0,0 0-3 0,0 0 2 16,-3 12 1-16,3-12-3 0,0 0 2 0,0 0-3 16,0 12 1-16,0-12 0 0,0 0-2 0,0 0 4 15,0 0-2-15,0 0 3 0,0 13-6 0,0-13 4 16,0 0-1-16,0 0 5 0,0 0-2 0,0 0-2 0,0 0 1 15,0 0 4-15,0 0 3 0,0 0 6 0,0 0 0 16,0 0 7-16,0 0-3 0,0 0-6 0,0 0 4 16,0 0-1-16,0 0-5 0,0 0 3 0,0 0-5 15,0 0-1-15,6-37 1 0,-6 37-4 0,6-14 3 16,-2 4-3-16,-1 2-2 0,6-5-3 0,-6 3-1 16,3-6-2-16,2 3-2 0,-4 0 1 0,4 2-2 15,-1-3 5-15,1 5-4 0,-2-3 2 0,0 2-3 16,0 3 4-16,1-4-2 0,-1 0 4 0,0 0-2 0,-3 0-1 15,4 4-2-15,-1-1 1 0,5 1-3 16,-5-2 6-16,1 2-4 0,-1 1 4 0,2-1-1 16,-1 0-1-16,0-1 0 0,1 4-1 0,-8 4 0 0,13-11 3 15,-4 6-1-15,-9 5 0 0,11-11-4 0,-5 7 6 16,-6 4-2-16,12-9 2 0,-6 5-3 16,-6 4 0-16,9-7-1 0,-9 7 4 0,10-5-1 0,-10 5-3 15,10-5 2-15,-1 1-3 0,-9 4 1 0,14-4 2 16,-14 4 3-16,13-2-3 0,-13 2 0 0,11-4 1 15,-11 4-2-15,12-1 2 0,-12 1-1 0,10-4 2 16,-10 4-4-16,0 0 4 0,10-2-4 0,-10 2 3 16,0 0-3-16,12-5 2 0,-12 5 1 0,0 0-1 15,14-4 0-15,-14 4 0 0,0 0-1 0,0 0 1 16,13 0 0-16,-13 0 0 0,0 0 0 0,0 0-1 16,0 0 0-16,15 0 2 0,-15 0-3 0,0 0-1 15,0 0-3-15,9 5 5 0,-9-5-3 0,0 0 1 0,8 6 1 16,-8-6 4-16,0 0-3 0,0 0-1 0,3 9 1 15,-3-9 2-15,0 0-4 0,3 10 4 16,-3-10-2-16,0 0 2 0,1 14-2 0,-1-14 2 0,-1 13-3 16,1-13 6-16,0 12-1 0,0-12-3 0,-3 15 2 15,3-15 2-15,-2 13-1 0,-2-4-1 0,1 2 0 16,3-11 0-16,-6 22 0 0,0-13 1 0,3-3-1 16,3-6 1-16,-6 14-3 0,1-3 0 0,5-11 2 15,-6 16 1-15,3-8 0 0,-3-1 3 0,6-7-2 16,-6 16-7-16,6-16 5 0,-4 11 3 0,1-5-2 15,-2 4-1-15,5-10-1 0,-6 10 6 0,6-10-3 16,-2 16 0-16,2-16 1 0,-3 13-3 0,3-13 1 0,0 13 1 16,0-13 0-16,-2 15-2 0,2-15 0 15,0 13-1-15,0-13 0 0,0 0 3 0,2 14 0 16,-2-14 3-16,3 15-5 0,-3-15 3 0,7 9 3 0,-1-4 2 16,-6-5 1-16,9 10 4 0,-2-7 3 0,4 3 1 15,1-6-2-15,-3 4 5 0,3-1-3 0,-2 1-2 16,6-4 2-16,-1 0 1 0,-1 1 3 0,1 2-7 15,-2-3 1-15,-13 0 1 0,24-4-1 0,-12 1 6 16,-12 3-2-16,19-4 1 0,-11 2 0 0,1-2-3 16,-9 4-1-16,13-7-2 0,-7 3-1 0,-6 4-1 15,8-7-3-15,-8 7 3 0,4-10-6 0,-4 10-10 16,0 0-12-16,0 0-17 0,0 0-12 0,0-14-20 0,0 14-22 16,0 0-19-16,0 0-17 0,0 0-18 15,0 0-15-15,0 0-18 0,0 0-25 0,0 0-222 16,-33 14-454-16,33-14 202 0</inkml:trace>
        </inkml:traceGroup>
        <inkml:traceGroup>
          <inkml:annotationXML>
            <emma:emma xmlns:emma="http://www.w3.org/2003/04/emma" version="1.0">
              <emma:interpretation id="{C96B2F3E-A6D1-4C83-A012-2648001091D4}" emma:medium="tactile" emma:mode="ink">
                <msink:context xmlns:msink="http://schemas.microsoft.com/ink/2010/main" type="inkWord" rotatedBoundingBox="3364,6319 5035,6205 5067,6669 3395,6782"/>
              </emma:interpretation>
            </emma:emma>
          </inkml:annotationXML>
          <inkml:trace contextRef="#ctx0" brushRef="#br0" timeOffset="833.03">1719 5350 57 0,'0'0'113'15,"0"0"-6"-15,-8 5-3 0,8-5 0 0,0 0-7 16,0 0-3-16,0 0 1 0,0 0-8 0,0 0-8 16,0 0 5-16,0 0 7 0,0 0-10 0,0 0-5 15,0 0-3-15,0 0-8 0,0 0-4 0,0 0-4 16,0 0-1-16,0 0-3 0,0 0-2 0,0 0-1 0,36-8-12 15,-36 8 10-15,19 0-2 0,-19 0-3 16,27 0-5-16,-10 0 3 0,-1-1-6 0,-1 0-7 16,3 1 4-16,-3-3-5 0,3 2-1 0,-4-1-3 0,-2 0-2 15,-12 2 1-15,24-2-5 0,-13 1-1 0,5-2 2 16,-16 3-4-16,21-3-1 0,-14 2 0 16,-7 1-2-16,18-3-5 0,-18 3 5 0,15-1-3 0,-15 1-1 15,14-2-9-15,-14 2 7 0,9-2 0 0,-9 2-2 16,0 0 1-16,0 0-1 0,16 2-3 0,-16-2-1 15,0 0 6-15,0 0-4 0,0 0 0 0,0 0-2 16,0 0 1-16,0 0 0 0,8 6 2 0,-8-6-12 16,0 0-4-16,0 0-8 0,0 0-19 0,0 0-15 0,0 0-18 15,0 0-16-15,-15 20-31 0,15-20-52 16,-17 12-121-16,10-6-318 0,-2-2 141 0</inkml:trace>
          <inkml:trace contextRef="#ctx0" brushRef="#br0" timeOffset="1123.83">1807 5518 22 0,'13'4'186'0,"-3"-4"-6"16,-10 0-11-16,23 0-11 0,-5 0-10 0,-5 0-8 0,2 2-9 15,3-4-5-15,-2 4-12 0,2 0-5 0,0-2-7 16,-3 0-9-16,4-4-6 0,-4 4-3 0,3 0-5 16,-3 0-6-16,0 0-7 0,1 2-8 0,-1-4-4 15,-3 4-6-15,-12-2-7 0,21 0-2 0,-12-2-5 16,-9 2-4-16,18 0-2 0,-18 0-7 0,12 0-15 16,-12 0-16-16,10 2-18 0,-10-2-15 0,0 0-23 0,15 3-20 15,-15-3-18-15,0 0-30 0,0 0-193 16,0 0-352-16,0 0 156 0</inkml:trace>
          <inkml:trace contextRef="#ctx0" brushRef="#br0" timeOffset="28259.78">2616 5045 103 0,'0'0'228'16,"14"-7"-16"-16,-14 7-15 0,12-6-17 0,-12 6-16 15,13-2-16-15,-13 2-17 0,14 2-8 16,-14-2-5-16,13 6-10 0,-6 1-6 0,-1-2-4 0,0 3-6 15,0 1-5-15,0 1-3 0,0 2-7 0,0 3-6 16,-3-1-4-16,-1-1-5 0,1 2-3 0,-2 1-3 16,-2 0-5-16,1-1-6 0,-3 1-6 0,1 1-2 15,1-1-3-15,-1 1-3 0,-1-2-3 0,3 1-2 16,-1 4-4-16,-1-7 1 0,2-1-2 0,0 0 0 16,-3 4-13-16,6-6-8 0,-3 2-15 0,2-3-27 15,-2-9-19-15,4 15-18 0,-2-5-19 0,-1-2-24 16,-1-8-33-16,14 9-63 0,-14-9-143 0,15 0-391 15,-15 0 174-15</inkml:trace>
          <inkml:trace contextRef="#ctx0" brushRef="#br0" timeOffset="28598.38">3085 5191 188 0,'0'0'183'0,"0"0"-16"0,0 0-9 0,0 0-13 16,0 28-4-16,0-19-11 0,0-9-11 0,1 22-14 16,4-8-1-16,-4-4-7 0,1 4-4 0,1-5-8 15,-2 5-7-15,5-2-7 0,0-4-2 0,4 3-5 16,-7-3 2-16,6 0-2 0,-1-3-1 0,-1 1-2 0,4-2-2 16,2-1-4-16,1-3-3 0,2 1-5 15,0-1-5-15,1-4-4 0,1 0-3 0,-3-4-1 16,3-1-1-16,-4-1-5 0,3-1-2 0,-1-5-7 15,-4 1 2-15,2-4-3 0,-7 2 0 0,1-1-7 0,-6 1 2 16,1 0-5-16,-3 0 0 0,0 2-2 0,-3-2-4 16,-5 3-8-16,5 0-5 0,-9 2-9 0,0 1 0 15,-2 3-15-15,-1 1-17 0,-3 2-9 0,2 5-16 16,-5 1-13-16,3 3-20 0,-1-1-19 0,-3 5-25 16,-2 2-190-16,7-3-372 0,-5 6 165 0</inkml:trace>
        </inkml:traceGroup>
      </inkml:traceGroup>
    </inkml:traceGroup>
    <inkml:traceGroup>
      <inkml:annotationXML>
        <emma:emma xmlns:emma="http://www.w3.org/2003/04/emma" version="1.0">
          <emma:interpretation id="{1B059618-B38F-4DEF-B475-C60B56F72378}" emma:medium="tactile" emma:mode="ink">
            <msink:context xmlns:msink="http://schemas.microsoft.com/ink/2010/main" type="paragraph" rotatedBoundingBox="1986,7529 4664,7711 4627,8258 1949,807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EE62F3F-FCD1-4432-A9BE-C9E97E135B12}" emma:medium="tactile" emma:mode="ink">
              <msink:context xmlns:msink="http://schemas.microsoft.com/ink/2010/main" type="line" rotatedBoundingBox="1986,7529 4664,7711 4627,8258 1949,8076"/>
            </emma:interpretation>
          </emma:emma>
        </inkml:annotationXML>
        <inkml:traceGroup>
          <inkml:annotationXML>
            <emma:emma xmlns:emma="http://www.w3.org/2003/04/emma" version="1.0">
              <emma:interpretation id="{761C7AD4-35B0-43D1-99F3-16C32C833CE2}" emma:medium="tactile" emma:mode="ink">
                <msink:context xmlns:msink="http://schemas.microsoft.com/ink/2010/main" type="inkWord" rotatedBoundingBox="1979,7634 2597,7676 2574,8021 1955,7979"/>
              </emma:interpretation>
            </emma:emma>
          </inkml:annotationXML>
          <inkml:trace contextRef="#ctx0" brushRef="#br0" timeOffset="24193.2">305 6515 162 0,'0'0'154'0,"0"0"-8"0,0 0-11 15,0 0-3-15,0 0-5 0,-3-11-4 0,3 11-12 16,0 0-5-16,0 0-11 0,0 0-4 0,0 0-8 15,0 0-2-15,0 0-9 0,0 0-7 0,0 0-5 0,0 0-10 16,0 0-5-16,0 0-1 0,0 0-7 0,0 0-4 16,0 0-6-16,0 0 4 0,0 0-6 15,0 0 1-15,0 0-4 0,0 0 2 0,0 0-1 0,10 34 4 16,-10-34 3-16,3 13-2 0,0-5-3 0,-3-8 3 16,3 12 0-16,-3-12-2 0,8 13-3 15,-5-3 1-15,0-3 0 0,-3-7-2 0,7 13-1 0,-4-6-2 16,-3-7-2-16,6 16-2 0,-3-9 3 15,1-1-3-15,-4-6-4 0,6 14 3 0,-3-7-3 0,2 0 3 16,-5-7-2-16,3 14-1 0,0-7-2 0,-3-7-1 16,3 11-2-16,-3-11 1 0,3 13 0 0,0-7-1 15,-3-6 0-15,0 0 0 0,1 14 2 0,-1-14-4 16,0 0 2-16,3 11-4 0,-3-11 2 0,0 0 0 16,2 9-1-16,-2-9 4 0,0 0 0 0,0 0-9 15,0 0 5-15,0 0 6 0,0 0-4 0,0 0 3 0,0 0 6 16,0 0-5-16,0 0 1 0,0 0-1 0,0 0 0 15,0 0-2-15,0 0 0 0,0 0-1 16,0 0-1-16,9-23-3 0,-9 23-2 0,6-17 0 0,-2 6-2 16,1 4-3-16,-2-6-3 0,3-1-1 0,1 3 2 15,-3-2-6-15,2 3 8 0,3-2-4 0,-3-1 1 16,2 2 0-16,-2 4 3 0,1-4 0 0,1 1-1 16,-1 2 2-16,2 0 1 0,-1 1 0 0,-2 1 0 15,1-3-1-15,-7 9 3 0,10-11 1 0,-1 8-5 16,-1-1 1-16,-8 4 6 0,12-11-7 0,-5 4 3 0,-1 1 0 15,-6 6-1-15,17-9 3 0,-10 7-3 0,6-4 3 16,-2 1 0-16,2 2-1 0,-4-3 3 16,-9 6-1-16,20-5-2 0,-10-1-1 0,-1 6 3 15,-9 0-5-15,13-7 2 0,-2 4 1 0,-11 3 1 0,16-3-4 16,-16 3 2-16,17-1-2 0,-17 1 2 0,9-3-1 16,-9 3 1-16,0 0 0 0,0 0 2 0,18 4-9 15,-18-4 7-15,9 6 0 0,-9-6 1 0,7 7-4 16,-7-7 4-16,7 6 3 0,-7-6 0 0,9 11 1 15,-6-4-1-15,-3-7-1 0,6 14 3 0,-4-4 0 16,2-1 7-16,-2 1 1 0,-2-10-7 0,6 17 7 16,-5-7 0-16,2 0-3 0,0 0 2 0,-3 1-5 15,2 0 2-15,-2 1-1 0,3-3 2 0,-3-9-3 0,0 22 8 16,1-13-5-16,1 6 5 0,-2-15-3 16,0 17 4-16,3-8-3 0,-3-9-2 0,0 15 1 0,0-15 1 15,1 10-1-15,-1-10-2 0,0 13-2 0,0-13 0 16,0 0-1-16,2 15-1 0,-2-15 2 0,0 0-1 15,4 9-1-15,-4-9 2 0,0 0-6 0,3 9-10 16,-3-9-10-16,0 0-23 0,0 0-12 0,5 11-10 16,-5-11-16-16,0 0-34 0,14 2-30 0,-14-2-43 15,0 0-182-15,24-7-399 0,-13 2 177 0</inkml:trace>
        </inkml:traceGroup>
        <inkml:traceGroup>
          <inkml:annotationXML>
            <emma:emma xmlns:emma="http://www.w3.org/2003/04/emma" version="1.0">
              <emma:interpretation id="{FCE612AD-7883-48EE-B5A4-6379FDB53528}" emma:medium="tactile" emma:mode="ink">
                <msink:context xmlns:msink="http://schemas.microsoft.com/ink/2010/main" type="inkWord" rotatedBoundingBox="3191,7965 3694,7999 3680,8194 3177,8160"/>
              </emma:interpretation>
            </emma:emma>
          </inkml:annotationXML>
          <inkml:trace contextRef="#ctx0" brushRef="#br0" timeOffset="24714.14">1520 6743 135 0,'0'0'175'16,"0"0"-7"-16,0 0-14 0,0 0-4 0,0 0-6 15,0 0-9-15,0 0 1 0,0 0-5 0,21 6-11 16,-21-6-2-16,14 2-6 0,-14-2-4 0,17 1-5 15,-8-1-4-15,-9 0-5 0,21 0-9 0,-4 0-6 16,-8 0-3-16,-9 0-10 0,19 2-5 0,-7-2-6 16,0 0 0-16,-12 0-7 0,22 2-5 0,-11 0-3 15,-1-2-2-15,-10 0-7 0,18 1 1 0,-9 2-5 16,-9-3-5-16,22-3-5 0,-22 3 3 0,17 3-2 0,-7-3-2 16,-10 0 0-16,17 1-1 0,-17-1-1 0,17 1-3 15,-17-1-2-15,15 0 2 0,-15 0-6 0,12 0 0 16,-12 0 2-16,9 5-2 0,-9-5-1 15,12 0 3-15,-12 0-6 0,0 0-1 0,0 0-4 0,14 2-7 16,-14-2-8-16,0 0-8 0,0 0-7 0,10 3-6 16,-10-3-7-16,0 0-5 0,0 0-9 0,0 0-5 15,0 0-13-15,0 0-8 0,0 0-13 0,0 0-17 16,0 0-34-16,0 0-47 0,0 0-124 0,0 0-348 0,0 0 155 16</inkml:trace>
          <inkml:trace contextRef="#ctx0" brushRef="#br0" timeOffset="25212.39">1605 6935 46 0,'0'0'179'0,"0"0"-6"0,0 0-9 16,14 4-14-16,-14-4-7 0,0 0-9 0,12 1-3 0,-12-1-9 15,0 0-10-15,14 0-8 0,-14 0-3 16,14 1-7-16,-14-1-6 0,13 2-11 0,-13-2-5 0,15 1-2 15,-4 1-9-15,-11-2-2 0,16 0-3 0,-16 0-6 16,18-2 2-16,-9 4-5 0,-9-2-4 16,18 2 4-16,-6 0-5 0,-12-2-5 0,21 3 0 15,-12 0-1-15,-9-3 2 0,25 0-2 0,-10 0-2 0,-3 1 0 16,-12-1-3-16,24-1-5 0,-9 2-2 0,-2-1-2 16,-13 0-5-16,22 0 0 0,-11 0 1 0,-11 0-5 15,18 0 1-15,-18 0-1 0,13-1 0 0,-13 1-4 16,15 1-1-16,-15-1-3 0,12 0-1 0,-12 0 2 15,0 0 0-15,0 0-2 0,0 0-7 0,15-4-10 16,-15 4-13-16,0 0-8 0,0 0-10 0,0 0-15 16,0 0-21-16,0 0-21 0,0 0-22 0,0 0-23 15,0 0-42-15,0 0-163 0,0 0-380 0,0 0 170 0</inkml:trace>
        </inkml:traceGroup>
        <inkml:traceGroup>
          <inkml:annotationXML>
            <emma:emma xmlns:emma="http://www.w3.org/2003/04/emma" version="1.0">
              <emma:interpretation id="{CAD17710-9DDE-41CF-AC64-B545719F6553}" emma:medium="tactile" emma:mode="ink">
                <msink:context xmlns:msink="http://schemas.microsoft.com/ink/2010/main" type="inkWord" rotatedBoundingBox="4384,7691 4664,7711 4631,8205 4350,8186"/>
              </emma:interpretation>
            </emma:emma>
          </inkml:annotationXML>
          <inkml:trace contextRef="#ctx0" brushRef="#br0" timeOffset="29698.02">2891 6484 48 0,'-15'-5'216'15,"15"5"-13"-15,-15-1-12 0,15 1-19 0,-16 1-14 0,16-1-7 16,-18 3-11-16,6-1-8 0,12-2-12 0,-21 2-9 16,12 1-13-16,9-3-8 0,-16 5-5 0,8-3-13 15,8-2-6-15,-12 11-6 0,6-5-5 0,2-1-6 16,4-5-6-16,-9 13-4 0,9-13-7 0,-8 11 1 15,7-2-5-15,1-9 0 0,-5 13-5 16,5-13-2-16,3 13 1 0,-3-13-2 0,3 17-3 0,3-10-2 16,-1 0 3-16,-5-7-4 0,9 13-3 0,1-2-2 15,-5-4 3-15,7-1-1 0,-2 3 0 0,-1 0-3 16,1 2 0-16,1-2-2 0,1 0 1 0,0 0-3 16,0-1-3-16,-3-1 1 0,-1 0 5 0,1 0-3 15,0 3-1-15,2-2 2 0,-7 0-1 0,5-1-1 0,-1 2 0 16,-1-1-4-16,-1 1 5 0,0-2 0 15,2 2-3-15,-3-3-4 0,0 1-2 0,-1 0 8 16,-4-7-1-16,8 13-2 0,-5-6 1 0,-3-7 1 0,3 15 2 16,-2-8 1-16,-1-7-3 0,-1 13 1 0,1-13-4 15,-9 17 5-15,3-10-1 0,0-1 2 16,-4-1-1-16,-1 4 0 0,-2-1 0 0,-1-4-1 0,1 1 2 16,1-3-1-16,-3 5 0 0,2-1 0 0,-4-3 1 15,2 1-4-15,-3-1 2 0,3-3 2 0,4 1-4 16,2 0 0-16,9-1 5 0,-24-2-3 0,15 0 2 15,9 2 0-15,-18-7-2 0,10 3-2 0,8 4 6 16,-9-10-3-16,5 3 2 0,-1-5-4 0,5-2 1 0,0 14-4 16,9-26 1-16,-1 9-2 0,4-2 0 0,3 0-4 15,1 1 3-15,1-3-4 0,-3 3 6 16,7-2-2-16,-3 2 2 0,0 2-4 0,-3 4 4 0,1-2-1 16,-2 0 1-16,1 6-1 0,-6-5-7 0,3 6-7 15,-6 0-9-15,-2 0-9 0,-4 7-12 0,12-14-11 16,-12 14-24-16,6-9-25 0,-6 9-35 15,4-7-38-15,-4 7-169 0,0 0-376 0,0 0 167 0</inkml:trace>
        </inkml:traceGroup>
      </inkml:traceGroup>
    </inkml:traceGroup>
    <inkml:traceGroup>
      <inkml:annotationXML>
        <emma:emma xmlns:emma="http://www.w3.org/2003/04/emma" version="1.0">
          <emma:interpretation id="{F6493E82-89E5-4C8C-9680-C94F7F60CD25}" emma:medium="tactile" emma:mode="ink">
            <msink:context xmlns:msink="http://schemas.microsoft.com/ink/2010/main" type="paragraph" rotatedBoundingBox="2050,9087 4564,9239 4527,9855 2012,970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4556979-8A59-4C0E-8E46-FA41734B4286}" emma:medium="tactile" emma:mode="ink">
              <msink:context xmlns:msink="http://schemas.microsoft.com/ink/2010/main" type="line" rotatedBoundingBox="2050,9087 4564,9239 4527,9855 2012,9704"/>
            </emma:interpretation>
          </emma:emma>
        </inkml:annotationXML>
        <inkml:traceGroup>
          <inkml:annotationXML>
            <emma:emma xmlns:emma="http://www.w3.org/2003/04/emma" version="1.0">
              <emma:interpretation id="{847F2A49-CFAE-4726-8FF1-70466EF1D12A}" emma:medium="tactile" emma:mode="ink">
                <msink:context xmlns:msink="http://schemas.microsoft.com/ink/2010/main" type="inkWord" rotatedBoundingBox="2040,9247 3321,9324 3294,9781 2012,9704"/>
              </emma:interpretation>
            </emma:emma>
          </inkml:annotationXML>
          <inkml:trace contextRef="#ctx0" brushRef="#br0" timeOffset="52952.68">1077 8265 132 0,'0'0'205'0,"0"0"-23"0,0 0-9 16,0 0-11-16,0 0-1 0,0 0-8 0,8 8-9 15,-8-8-2-15,12 3-3 0,-12-3-2 0,13 4-3 16,-13-4-5-16,21 1-1 0,-9 1-9 0,0-2-7 16,3 0-6-16,3 0-4 0,1-2-3 0,-3 4-5 15,10-2-2-15,-1-2-3 0,-4 2-6 0,4-1-3 16,2-2-5-16,-1 2-6 0,0-2-8 0,-3 0-3 16,2 2-7-16,-5 1-5 0,-1-3-6 0,0 2-3 15,-2 1-3-15,1-3-5 0,-3 1-3 0,1 2 4 16,-16 0-11-16,21-1 2 0,-12-1-5 0,-9 2-6 15,16 0-4-15,-16 0-12 0,0 0-14 0,15 0-11 16,-15 0-10-16,0 0-6 0,9 3-11 0,-9-3-10 0,0 0-16 16,0 0-20-16,0 0-26 0,0 0-25 0,-15 23-16 15,15-23-28-15,-13 7-52 0,1-2-143 0,3-3-426 16,-2 2 189-16</inkml:trace>
          <inkml:trace contextRef="#ctx0" brushRef="#br0" timeOffset="52614.2">379 8111 174 0,'0'0'169'0,"-6"-7"-13"0,6 7-5 0,0 0-10 16,-3-12-3-16,3 12-5 0,0 0-5 0,0 0-10 16,-3-14-7-16,3 14-2 0,0 0-11 0,0 0-3 15,0 0-5-15,0 0-4 0,0 0-7 16,0 0-8-16,0-15-5 0,0 15-11 0,0 0-13 0,0 0 2 15,0 0-6-15,0 0-5 0,0 0-1 0,0 0-2 16,0 0 0-16,0 0-5 0,0 0 0 0,11 33-2 16,-8-26 7-16,-3-7-5 0,6 19-1 0,-2-7-3 15,-1 0 3-15,3 2-3 0,-1-3 1 0,-5 4-2 16,3-1-2-16,0-4-3 0,0 3 2 0,3 1-8 16,-6-5 3-16,4 0-1 0,-2 1-1 0,-1 1-3 0,5 1 4 15,-5-4-2-15,-1-8-3 0,3 15 0 16,-3-15 2-16,2 14 0 0,-1-7 0 0,-1-7-3 15,0 0 1-15,3 13-3 0,-3-13 3 0,2 8 1 0,-2-8 3 16,0 0-2-16,0 0 3 0,0 0 0 0,0 0-1 16,0 0-2-16,0 0 0 0,0 0 0 0,0 0 0 15,0 0-3-15,0 0 3 0,0 0 0 0,0 0-5 16,0 0-1-16,-15-34 0 0,15 19-8 0,0 15-1 16,4-24-1-16,2 6-1 0,0 2-6 0,-1 0 1 15,1-1-1-15,1 3 0 0,5-3 4 0,-4 1 1 16,1 1 0-16,-2 0 2 0,4 2 2 0,-4 2 0 15,0 2-5-15,-1 0 5 0,2 2 1 0,-1 0-1 16,-7 7-1-16,12-13 0 0,-4 9 2 0,-1-2-1 16,1 1 1-16,-8 5 2 0,13-5-3 0,-2 1 3 15,-11 4-2-15,19-2 1 0,-10 0 1 0,-9 2 0 0,19 2-2 16,-8-1 2-16,-2 3 3 0,-9-4 5 0,18 6 2 16,-11 2-1-16,2-1 3 0,-2 4-2 15,5-4-2-15,-6 6 7 0,5-2 2 0,-8-1 3 0,4 0 1 16,-1 3 0-16,-4 2-5 0,2-6 3 0,1 2-2 15,-2 1-1-15,1 1-2 0,-2-2-1 0,-2-11 1 16,5 17 0-16,-3-9-2 0,-2-8 0 0,6 16-2 16,-2-10 1-16,-1 0 0 0,-3-6-3 0,6 14 0 15,-6-14 1-15,5 10-1 0,-2-4-2 0,-3-6-10 16,10 8-6-16,-10-8-16 0,9 8-20 0,-1-5-18 16,-8-3-21-16,16 4-31 0,-16-4-31 0,19-1-38 15,-10-3-197-15,6-3-417 0,-1 1 185 0</inkml:trace>
          <inkml:trace contextRef="#ctx0" brushRef="#br0" timeOffset="53202.88">1115 8527 228 0,'0'0'223'0,"0"0"-9"0,0 0-12 16,0 0-14-16,0 0-7 0,34 0-11 0,-22 0-12 15,-12 0-10-15,30-3-16 0,-12-2-11 0,-4 4-16 16,9 0-7-16,-7 1-11 0,2 0-6 0,1-3-12 0,-2 2-7 15,1 1-7-15,-3 0-10 0,3 0-14 16,-3 0-22-16,-1 1-13 0,-2 2-15 0,0-2-13 16,0 0-18-16,-1 0-11 0,1 3-21 0,3-1-13 0,-5-1-24 15,2 0-25-15,-2-2-41 0,2 4-118 16,-12-4-328-16,27 0 145 0</inkml:trace>
        </inkml:traceGroup>
        <inkml:traceGroup>
          <inkml:annotationXML>
            <emma:emma xmlns:emma="http://www.w3.org/2003/04/emma" version="1.0">
              <emma:interpretation id="{4183613D-7FA8-454B-85C7-489240102D6C}" emma:medium="tactile" emma:mode="ink">
                <msink:context xmlns:msink="http://schemas.microsoft.com/ink/2010/main" type="inkWord" rotatedBoundingBox="4161,9214 4564,9239 4537,9692 4134,9668"/>
              </emma:interpretation>
            </emma:emma>
          </inkml:annotationXML>
          <inkml:trace contextRef="#ctx0" brushRef="#br0" timeOffset="53767.28">2727 8005 131 0,'0'0'198'0,"0"0"-18"0,0 0-8 15,0 0-14-15,0 0-8 0,0 0-6 0,-27 21-2 16,15-9-10-16,-1-3-8 0,4 5-5 0,-9 3-3 16,4-4 1-16,1 1-5 0,-7 4-4 15,6 1-10-15,-4 3-3 0,3-4-9 0,1 2-5 0,-2-2-6 16,5-1-6-16,1 1-10 0,3-1-1 0,-1-1-9 16,2-1-1-16,0 3-6 0,3-2-5 0,-1-1-1 15,4 0-1-15,-2-2-6 0,2-1 1 0,2-2-5 16,-2-10 3-16,7 17-4 0,1-10 2 15,4 1-6-15,1 0 2 0,5-4-5 0,1-1 0 0,8-5 0 0,-3 2 0 16,6 0-4-16,-3-5 0 0,1 1-3 0,2-1 2 16,-3 1-4-16,0-2 4 0,-11 1-4 0,3-1-4 15,-4-1 4-15,0 0 1 0,-1-3-3 0,-7 3 2 16,2 0-3-16,-2 1 0 0,-2-1 0 16,-5 7 1-16,1-15-5 0,-1 15-4 0,0 0-9 0,-13-14-10 15,4 10-20-15,-7 1-14 0,-1 0-23 0,-4 3-26 16,-3 4-32-16,-4 2-27 0,-2-1-37 15,0 1-226-15,-1-3-460 0,3 4 204 0</inkml:trace>
        </inkml:traceGroup>
      </inkml:traceGroup>
    </inkml:traceGroup>
    <inkml:traceGroup>
      <inkml:annotationXML>
        <emma:emma xmlns:emma="http://www.w3.org/2003/04/emma" version="1.0">
          <emma:interpretation id="{DCFD5BA9-DB17-4B22-A8DE-F9A09ECC5796}" emma:medium="tactile" emma:mode="ink">
            <msink:context xmlns:msink="http://schemas.microsoft.com/ink/2010/main" type="paragraph" rotatedBoundingBox="2106,10809 4341,10966 4298,11577 2063,1142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4DFCF3E-B1AD-4023-AA19-EAB45EA4ECD2}" emma:medium="tactile" emma:mode="ink">
              <msink:context xmlns:msink="http://schemas.microsoft.com/ink/2010/main" type="line" rotatedBoundingBox="2106,10809 4341,10966 4298,11577 2063,11420"/>
            </emma:interpretation>
          </emma:emma>
        </inkml:annotationXML>
        <inkml:traceGroup>
          <inkml:annotationXML>
            <emma:emma xmlns:emma="http://www.w3.org/2003/04/emma" version="1.0">
              <emma:interpretation id="{6FDB2B0F-2644-477C-992A-D51596EDAAF9}" emma:medium="tactile" emma:mode="ink">
                <msink:context xmlns:msink="http://schemas.microsoft.com/ink/2010/main" type="inkWord" rotatedBoundingBox="2106,10809 4341,10966 4298,11577 2063,11420"/>
              </emma:interpretation>
            </emma:emma>
          </inkml:annotationXML>
          <inkml:trace contextRef="#ctx0" brushRef="#br0" timeOffset="63188.02">443 9756 144 0,'-4'-11'150'0,"4"11"-11"0,0 0-7 0,-5-13-10 16,5 13-3-16,0 0-4 0,0 0-3 0,-4-9-5 15,4 9 0-15,0 0-3 0,0 0-5 0,-4-9-5 16,4 9-4-16,0 0-6 0,0 0-9 0,0 0-7 15,0 0-12-15,0 0-5 0,0 0-8 0,0 0-2 16,0 0-3-16,0 0-5 0,0 0 1 0,0 0-3 0,11 28-1 16,-8-15-3-16,2 2-1 0,-2 0-2 0,0 2-2 15,0-2 0-15,0 4-2 0,-2 2-1 16,1-8-4-16,-1 12 2 0,2-8-3 0,-1 2 0 0,2-6-3 16,-2 4 3-16,-2-2 4 0,1-2-5 0,-1-1 0 15,0 1-3-15,3-2-1 0,0-4 0 0,-3-7 2 16,2 17-4-16,-2-17 2 0,0 13-4 0,0-13 4 15,0 0 0-15,3 12 0 0,-3-12-1 0,0 0 4 16,0 0-4-16,6 7-1 0,-6-7-1 0,0 0 0 16,0 0 2-16,0 0-1 0,0 0-3 0,13-31 1 15,-11 20-2-15,5-3-2 0,-1-3-12 0,0-1 6 16,0-4-7-16,1 6 1 0,-1-2 0 0,0-3-4 16,2 3 1-16,-2 1 4 0,3-1-2 0,3-2 3 15,-5 6-2-15,2-1 2 0,-3 1-1 0,0 2 3 16,1 0-1-16,5-1 0 0,-4 7 4 0,-4-1 3 15,2-1-9-15,-6 8 0 0,14-14 6 0,-11 12 2 0,-3 2 2 16,13-7-2-16,-5 4-2 0,-8 3-4 0,13-5 3 16,-13 5 1-16,13 0 2 0,-13 0-2 15,15 8 2-15,-7-4 4 0,-1 0 3 0,2 7-1 0,2 1 3 16,-5-3-2-16,1 6 4 0,0-2 3 0,1 1 0 16,-1 3 6-16,-2-3-3 0,1 3 1 0,1 1-1 15,-4-4-3-15,3 3 2 0,0 1-4 0,0 0 0 16,-1-5 1-16,-4 1 0 0,5 1 1 0,0-2-4 15,-3 1-2-15,0-2 2 0,0 1-8 0,1 0-12 16,-2-5-17-16,-1 2-11 0,-1-10-23 0,6 13-13 16,-1-5-18-16,-5-8-27 0,9 10-22 0,-2-6-205 15,-7-4-377-15,0 0 166 0</inkml:trace>
          <inkml:trace contextRef="#ctx0" brushRef="#br0" timeOffset="63473.31">1256 9941 186 0,'14'-2'230'0,"-14"2"-11"16,0 0-12-16,16 0-9 0,-16 0-14 0,16 2-4 16,-16-2-14-16,21-2-6 0,-4 2-10 0,-1 0-8 15,4 0-9-15,0 0-13 0,-2-2-8 0,8 2-8 16,-5 0-11-16,-4 0-6 0,3 0-12 0,-2 0-5 15,0-3-7-15,1 1-7 0,-1 2-6 0,-2 2-4 16,-2-2-4-16,-1 3-3 0,-1-3-7 0,-12 0 2 16,19 4-16-16,-7-1-6 0,-12-3-17 0,17 3-20 15,-11-2-17-15,-6-1-15 0,12 9-15 0,-12-9-13 0,0 0-15 16,6 8-25-16,-6-8-20 0,0 0-28 0,0 0-224 16,0 0-430-16,0 0 191 0</inkml:trace>
          <inkml:trace contextRef="#ctx0" brushRef="#br0" timeOffset="63695.27">1346 10192 172 0,'0'0'204'0,"0"0"-12"0,15 3-9 0,-15-3-8 15,19 4-13-15,-7-6-6 0,1 2-13 0,4-2-9 16,1 0-5-16,1 1-16 0,-3-2-9 0,2 0-10 0,0 2-14 15,-3 1-3-15,0-3-10 0,-3 2-8 16,6 1-11-16,-3-3-18 0,-6 3-18 0,7-1-19 16,-1 1-23-16,0-4-20 0,-5 2-24 0,-10 2-20 0,29-3-34 15,-16 0-198-15,1-2-352 0,1 2 156 0</inkml:trace>
          <inkml:trace contextRef="#ctx0" brushRef="#br0" timeOffset="64058.18">2245 9713 119 0,'0'0'185'0,"-15"16"-13"0,15-16-7 0,-4 11-10 16,4-11-13-16,-5 12 0 0,2-2-9 0,2 1-5 16,-4 0-6-16,5-11-6 0,-4 21-9 0,1-10 6 0,1 0-11 15,2 1-4-15,0-12-5 0,0 20-2 0,2-9-2 16,-2 0 0-16,3-2-3 0,0 2-3 16,1-4-2-16,-4-7-3 0,9 15-2 0,-3-6-9 15,0 0-3-15,2-4-7 0,-1 1-6 0,0 0-4 0,4 1-4 16,1 0-2-16,-3-2 0 0,0-1-8 0,1-2-7 15,-1 3-10-15,3-3-20 0,0 1-22 0,0 0-19 16,-2-2-23-16,7 3-26 0,-8-2-24 0,3-1-19 16,-12-1-33-16,22-3-20 0,-6-1-211 15,-7 1-432-15,6-3 192 0</inkml:trace>
          <inkml:trace contextRef="#ctx0" brushRef="#br0" timeOffset="64274.27">2666 9812 94 0,'0'0'243'0,"0"0"-15"16,0 0-9-16,0 0-17 0,0 0-4 0,-18 24-7 0,10-10-8 15,1-4-10-15,-2 7-9 0,1-2-12 0,-2 8-8 16,-2-1-16-16,2 2-7 0,-1-2-13 0,1 5-12 16,2-1-10-16,1 0-3 0,1-1-13 0,-2 3-3 15,4-3-8-15,2 3-13 0,2-3-25 0,0-1-30 16,0 1-32-16,0-2-29 0,0-5-31 15,2-4-39-15,1 3-39 0,-2-4-244 0,-1-2-458 0,3-2 203 16</inkml:trace>
        </inkml:traceGroup>
      </inkml:traceGroup>
    </inkml:traceGroup>
    <inkml:traceGroup>
      <inkml:annotationXML>
        <emma:emma xmlns:emma="http://www.w3.org/2003/04/emma" version="1.0">
          <emma:interpretation id="{B5A9653A-3E82-43DB-903D-37878261FB1F}" emma:medium="tactile" emma:mode="ink">
            <msink:context xmlns:msink="http://schemas.microsoft.com/ink/2010/main" type="paragraph" rotatedBoundingBox="1945,12688 4240,12963 4184,13436 1889,1316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FDE0404-98FC-4029-A223-085AEDECA64F}" emma:medium="tactile" emma:mode="ink">
              <msink:context xmlns:msink="http://schemas.microsoft.com/ink/2010/main" type="line" rotatedBoundingBox="1945,12688 4240,12963 4184,13436 1889,13160"/>
            </emma:interpretation>
          </emma:emma>
        </inkml:annotationXML>
        <inkml:traceGroup>
          <inkml:annotationXML>
            <emma:emma xmlns:emma="http://www.w3.org/2003/04/emma" version="1.0">
              <emma:interpretation id="{583D2C2E-CAF6-4B31-B5E6-90D57B6F0AF6}" emma:medium="tactile" emma:mode="ink">
                <msink:context xmlns:msink="http://schemas.microsoft.com/ink/2010/main" type="inkWord" rotatedBoundingBox="1945,12688 4240,12963 4184,13436 1889,13160"/>
              </emma:interpretation>
            </emma:emma>
          </inkml:annotationXML>
          <inkml:trace contextRef="#ctx0" brushRef="#br0" timeOffset="72090.86">256 11623 163 0,'0'0'185'16,"0"0"-17"-16,0 0-16 0,0 0-18 0,0 0-16 15,0 0-1-15,0 0-3 0,0 0-6 0,0 0-2 16,0 0-3-16,0 0-3 0,0 33-9 0,0-33-9 16,-2 20-5-16,2-6-6 0,2-1-3 0,1 2-7 15,-3-2-2-15,0 0-9 0,1 1 2 0,0 1-12 16,-1-4 1-16,0-1-4 0,0 4-4 0,3-4-6 0,-3-10-1 15,-3 24-2-15,3-13-1 0,3-2-1 0,-3-9-5 16,0 15-3-16,0-15 2 0,2 7-4 0,-2-7 2 16,0 0-3-16,0 11-2 0,0-11 2 0,0 0 2 15,0 0 1-15,0 0-2 0,0 0-4 0,0 0-1 16,0 0-5-16,0 0-7 0,0 0-2 0,0 0 0 16,19-18-3-16,-19 18-4 0,9-20-3 0,2 5-1 15,-4 4-16-15,2-4 3 0,2 3 4 0,-2-3-1 16,7-5-2-16,-1 3 5 0,0-2 2 0,0 3-5 0,1-1 10 15,-2 4-1-15,-1 2 1 0,0-2-4 16,1 2 12-16,-2 0 1 0,1 2 0 0,-2 0 7 0,0 0 4 16,-3 3 3-16,2 3 2 0,-4-4 0 0,2 3-2 15,-8 4-1-15,12-4 3 0,-12 4 1 16,13-2 7-16,-13 2 4 0,14 6 1 0,-14-6 0 0,10 12 9 16,-4-5 1-16,-2 1 6 0,-2 3 4 0,-1 2-2 15,2 2 5-15,-1-3-2 0,-2 5 0 0,4 1-4 16,-1-5-2-16,-3 0-9 0,2 2 4 0,1-1-3 15,-3-3-2-15,3 2-2 0,-3 1-2 0,3-3-3 16,-2-1 2-16,-1-10-4 0,2 18 1 0,-2-9-5 16,0-9-15-16,1 15-13 0,2-5-15 0,-3-10-14 15,6 11-10-15,-1-6-18 0,4 1-23 0,-2 0-21 0,5-5-28 16,-2 1-31-16,7-4-186 0,-2 1-391 0,3-6 173 16</inkml:trace>
          <inkml:trace contextRef="#ctx0" brushRef="#br0" timeOffset="72354.4">1124 11731 199 0,'0'0'233'0,"10"-6"-16"0,-10 6-17 16,0 0-16-16,0 0-15 0,15-1-9 0,-15 1-16 0,0 0-9 16,15 1-15-16,-15-1-8 0,13 3-14 0,-13-3-5 15,18 5-6-15,-10 0-11 0,2-5-5 0,-1 5-6 16,0-3-9-16,1 2-4 0,-1-1-7 0,3 0-2 15,0-2-6-15,-3 2-2 0,3 0-6 0,3-2 3 16,-2 2-4-16,-1-2-4 0,0 1-4 0,2 3 0 0,-2-4-15 16,-2-1-7-16,2 1-11 0,-12-1-10 0,21 4-11 15,-11-2-6-15,-1 0-8 0,3 1-11 0,-12-3-20 16,15 2-19-16,-5 2-15 0,-10-4-20 0,14 0-13 16,-14 0-34-16,0 0-124 0,9 5-329 0,-9-5 146 15</inkml:trace>
          <inkml:trace contextRef="#ctx0" brushRef="#br0" timeOffset="72566.06">1137 11986 102 0,'0'0'188'15,"21"-1"-17"-15,-5 2-7 0,-1-2-8 0,5-2-17 16,-1-1-3-16,6 0-12 0,-1 2-6 0,1-2-7 15,2-3-11-15,-7 4-11 0,-1-1-6 0,0-2-6 16,-1 5-14-16,-3-2-9 0,0 2-15 0,2 1-20 0,-7 0-31 16,2-2-23-16,-12 2-41 0,19 2-34 0,-19-2-174 15,18-2-306-15,-18 2 135 0</inkml:trace>
          <inkml:trace contextRef="#ctx0" brushRef="#br0" timeOffset="73206.34">2006 11767 123 0,'0'0'201'15,"18"-12"-11"-15,-6 2-12 0,-4 3-12 16,5 0-11-16,-1 1-10 0,-2-1-8 0,2 2-11 0,-1-1-9 16,-1 2-12-16,-2 1-13 0,-8 3-6 0,18-6-13 15,-18 6-6-15,15-4-6 0,-15 4-9 0,11 2-9 16,-11-2-2-16,0 0 0 0,14 9-4 0,-10-3-4 15,-4-6 2-15,3 13 0 0,0-2 0 0,-3-11-6 16,0 18 0-16,-4-4-4 0,-1-2 5 0,2 4-5 16,-4 1-3-16,0-3 0 0,-2 1-1 0,1 1-5 15,-2 8 1-15,-5-7 0 0,1 5-1 0,7-8-1 16,-8 6-3-16,-4 2-2 0,1-2-1 0,3 1-1 16,-2-3-1-16,-1-2 1 0,-2-1-2 0,0-3 2 15,5-1-2-15,0-2 1 0,5-1 0 0,-1-2-3 16,3-2 0-16,0 2 0 0,8-6 3 0,-16 7 2 0,8-4 7 15,8-3 1-15,0 0 3 0,-12 5-1 16,12-5-1-16,0 0-7 0,0 0 2 0,0 0-7 16,0 0 1-16,0 0 1 0,0 0 1 0,0 0-2 15,0 0-1-15,0 0 0 0,0 0-1 0,24-25-2 0,-10 21 3 16,0 1-6-16,4-1-1 0,0-2 4 0,9-1 3 16,0 1 2-16,0 4 8 0,3-1-1 0,8 1 1 15,-6 0 3-15,9 2 2 0,-9-6 1 0,8 2 3 16,-12 7-4-16,4-10 1 0,-5 6-7 0,1 2 0 15,-1 0-2-15,-8-1-3 0,1 3 1 0,-1 1-1 16,0-2-2-16,-1-1-7 0,-3-1-10 0,-6 3-17 16,-9-3-20-16,19 4-10 0,-13-1-10 0,-6-3-16 15,6 9-22-15,-6-9-23 0,0 0-24 0,-1 12-26 0,1-12-221 16,0 0-430-16,-14 8 191 0</inkml:trace>
        </inkml:traceGroup>
      </inkml:traceGroup>
    </inkml:traceGroup>
    <inkml:traceGroup>
      <inkml:annotationXML>
        <emma:emma xmlns:emma="http://www.w3.org/2003/04/emma" version="1.0">
          <emma:interpretation id="{5312132D-C15B-4B9E-846C-398A0FB5D5F0}" emma:medium="tactile" emma:mode="ink">
            <msink:context xmlns:msink="http://schemas.microsoft.com/ink/2010/main" type="paragraph" rotatedBoundingBox="2288,14358 5019,14551 4980,15119 2248,1492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7790928-AF02-402D-8DEF-ECB2C1DF9DA9}" emma:medium="tactile" emma:mode="ink">
              <msink:context xmlns:msink="http://schemas.microsoft.com/ink/2010/main" type="inkBullet" rotatedBoundingBox="2282,14444 2719,14475 2691,14874 2254,14844"/>
            </emma:interpretation>
            <emma:one-of disjunction-type="recognition" id="oneOf0">
              <emma:interpretation id="interp0" emma:lang="tr-TR" emma:confidence="0">
                <emma:literal>↳</emma:literal>
              </emma:interpretation>
            </emma:one-of>
          </emma:emma>
        </inkml:annotationXML>
        <inkml:trace contextRef="#ctx0" brushRef="#br0" timeOffset="80419.23">610 13287 51 0,'0'0'201'0,"0"0"-19"0,0 0-14 16,0 0-18-16,0 0-17 0,0 0-6 0,0 0-9 15,0 0-10-15,0 0-3 0,0 0-6 0,-5 25-1 0,5-15-2 16,0-10 1-16,7 21-5 0,-6-4-6 0,4-3 2 16,2 4-6-16,1 3-1 0,-2-3-11 15,1-4-4-15,1 3-7 0,-2 3-6 0,0-2-8 0,1-1 1 16,-1-1-8-16,-1-4-3 0,1 2-2 0,-4-2-5 16,-2-2-5-16,3 0 2 0,0-2-3 0,-3-8-1 15,2 13-4-15,-2-13 0 0,6 7-7 0,-6-7 4 16,4 10 1-16,-4-10-1 0,0 0 3 0,0 0 2 15,0 0 4-15,0 0-2 0,0 0-4 0,0 0-4 16,0 0 3-16,0 0-2 0,0 0-4 0,0 0-2 16,-1-32-4-16,4 16-10 0,-3-1-9 0,4 1-4 15,2-8-1-15,2 3-7 0,-1-2-4 0,-1-1 0 16,2 2-5-16,4 1 4 0,-2-3 3 0,2 4 3 0,-2 4-2 16,-2 1 3-16,4 0 4 0,-3 3 2 15,0-3 3-15,0 3 0 0,-2 5-2 0,1 0 5 16,-1 1 2-16,-1 1 0 0,-6 5 3 0,9-13-3 0,-3 9 2 15,-6 4-1-15,0 0 3 0,18-1 2 0,-18 1 1 16,0 0 6-16,18 11 1 0,-14-4 5 0,2 0 8 16,0 8 2-16,0-1 0 0,-1-1 6 0,-1 5 0 15,2-2 4-15,-2 0 0 0,2 0-3 0,0 5-4 16,-1-7 7-16,1 8-6 0,0-5 1 0,0-1-6 16,-2 0 0-16,-2 1 1 0,2-4-2 0,-2-1-3 15,4 1 1-15,-6 0-2 0,3-2-3 0,0-4 3 16,-2 4-3-16,-1-11-3 0,2 20-15 0,-2-12-15 15,0-8-23-15,-2 13-21 0,2-13-34 0,-1 15-35 16,1-15-36-16,0 0-55 0,-3 10-125 0,3-10-381 16,0 0 168-16</inkml:trace>
      </inkml:traceGroup>
      <inkml:traceGroup>
        <inkml:annotationXML>
          <emma:emma xmlns:emma="http://www.w3.org/2003/04/emma" version="1.0">
            <emma:interpretation id="{97725BA2-228A-4BCE-A158-17D2B7874AE4}" emma:medium="tactile" emma:mode="ink">
              <msink:context xmlns:msink="http://schemas.microsoft.com/ink/2010/main" type="line" rotatedBoundingBox="2999,14408 5019,14551 4980,15119 2959,14977"/>
            </emma:interpretation>
          </emma:emma>
        </inkml:annotationXML>
        <inkml:traceGroup>
          <inkml:annotationXML>
            <emma:emma xmlns:emma="http://www.w3.org/2003/04/emma" version="1.0">
              <emma:interpretation id="{71857AB1-30D5-4598-961C-887E98C4CED5}" emma:medium="tactile" emma:mode="ink">
                <msink:context xmlns:msink="http://schemas.microsoft.com/ink/2010/main" type="inkWord" rotatedBoundingBox="2999,14408 5019,14551 4980,15119 2959,14977"/>
              </emma:interpretation>
            </emma:emma>
          </inkml:annotationXML>
          <inkml:trace contextRef="#ctx0" brushRef="#br0" timeOffset="80862.55">1289 13744 39 0,'0'0'201'0,"18"11"-9"0,-9-11-13 0,3 1-12 16,6-2-16-16,-2 2-10 0,2-1-12 0,3-1-14 15,-2-1-9-15,1 2-14 0,5-1-6 16,-7 0-12-16,1 2-10 0,1-2-21 0,-2 1-20 16,1-3-29-16,0 2-36 0,-2-1-32 0,2-1-39 0,1-1-149 15,-3-1-282-15,3-2 125 0</inkml:trace>
          <inkml:trace contextRef="#ctx0" brushRef="#br0" timeOffset="80680.17">1387 13493 171 0,'0'0'205'0,"12"0"-14"0,-12 0-13 0,14 0-11 0,-14 0-16 15,16 4-10-15,-5-3-8 0,-11-1-10 0,16 5-9 16,-4-2-9-16,-2-1-6 0,-1 1-2 0,-9-3-12 16,20 6-2-16,-8-5-7 0,-3 3-8 0,1-2-3 15,1 3-10-15,-11-5-1 0,17 5-9 0,-8-2-5 16,2 0-5-16,-2 1-2 0,-2 0-6 15,-7-4-14-15,17 5-13 0,-10-2-18 0,-7-3-18 0,12 4-20 16,-12-4-22-16,9 4-26 0,-9-4-11 0,0 0-20 16,6 7-23-16,-6-7-151 0,0 0-335 0,0 0 148 15</inkml:trace>
          <inkml:trace contextRef="#ctx0" brushRef="#br0" timeOffset="81196.84">2097 13555 194 0,'0'0'210'0,"0"0"-20"0,0 0-16 15,0 0-16-15,0 0-13 0,-18 29-16 0,17-22-10 0,-2 4-6 16,3-11-13-16,-4 21-8 0,4-8-7 15,-2-6-5-15,2-7-11 0,0 21-5 0,2-13-2 16,-2-8-7-16,1 17 0 0,4-11 3 0,-5-6-3 0,11 11-3 16,-2-6 1-16,0-2-7 0,3-3-5 15,5 0-2-15,-1 0-5 0,2 0-3 0,-2-1 0 0,2-3-6 16,0 1-3-16,-3-1 0 0,-1-2-2 0,0-1-5 16,0-3 1-16,-1 0-5 0,-2-1-7 0,-1-4 1 15,-1 2-6-15,-3-1-6 0,-3-3 1 16,-1 2-5-16,-2 2-1 0,-2-2-4 0,-4 1 3 0,0 4-4 15,-3-1-1-15,-1 0-2 0,-1 1 2 0,-2 3 0 16,-5 1-7-16,3 1-6 0,-3 2-3 0,2 3-11 16,-2-3-7-16,-2 6-17 0,0-2-16 0,0 1-25 15,2 3-36-15,3 1-174 0,-3 1-347 0,5-3 153 16</inkml:trace>
          <inkml:trace contextRef="#ctx0" brushRef="#br0" timeOffset="81582.23">2743 13510 30 0,'0'0'155'16,"0"0"0"-16,0 0-6 0,0 0-4 0,0 0-10 0,0 0-4 15,3 24-3-15,-3-24-8 0,-6 16-5 0,2-3-2 16,1-2-4-16,-2-1-6 0,-1 0-4 16,0 2-2-16,2-1-8 0,-1 0-1 0,1-1-6 15,1-1-6-15,-2-2-5 0,5-7-6 0,-6 17-5 0,5-10-6 16,1-7-5-16,0 0-5 0,-5 11 1 0,5-11 10 15,0 0 1-15,15 3-2 0,-15-3 1 0,27-7-7 16,-6-4-5-16,6-2-2 0,0 0-3 0,12-7-7 16,-4-2-1-16,9 0-4 0,-3-3-11 0,1 0-18 15,7-1-29-15,-2 0-35 0,2 0-44 0,16-12-65 16,-20 9-259-16,1-2-472 0,1 0 209 0</inkml:trace>
        </inkml:traceGroup>
      </inkml:traceGroup>
    </inkml:traceGroup>
  </inkml:traceGroup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6:16:39.17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FD595C2E-3819-42BA-BE1C-7D849EE49433}" emma:medium="tactile" emma:mode="ink">
          <msink:context xmlns:msink="http://schemas.microsoft.com/ink/2010/main" type="inkDrawing" rotatedBoundingBox="6456,12720 6466,14337 6369,14337 6360,12721" semanticType="callout" shapeName="Other">
            <msink:sourceLink direction="with" ref="{BD97E508-68D3-4F75-ACF4-EBFD37DD2E39}"/>
            <msink:sourceLink direction="with" ref="{F01A75AD-AD6A-446B-8A2A-22F7FA78717A}"/>
          </msink:context>
        </emma:interpretation>
      </emma:emma>
    </inkml:annotationXML>
    <inkml:trace contextRef="#ctx0" brushRef="#br0">5 90 95 0,'9'-5'123'0,"-9"5"-12"16,0 0-5-16,0 0-21 0,0 0 2 0,10-5-8 16,-10 5-10-16,0 0-5 0,0 0 1 0,0 0-11 15,0 0-3-15,0 0-2 0,0 0-7 0,0 0-5 16,0 0-3-16,3-11-6 0,-3 11 0 0,0 0-6 0,0 0 3 16,0 0-4-16,0 0 1 0,0 0 4 15,0 0-1-15,0 0 6 0,0 0-3 0,0 0 2 0,0 0 6 16,-6-16-3-16,6 16 6 0,0 0 4 0,0 0-4 15,0 0 0-15,0 0-3 0,0-14-1 16,0 14 1-16,0 0 0 0,0 0-1 0,0 0-7 0,0-14 3 16,0 14-3-16,0 0 0 0,0 0-2 0,-3-13 1 15,3 13-6-15,0 0 4 0,0 0 0 0,0 0-3 16,0 0 4-16,-1-12-3 0,1 12-3 0,0 0 4 16,0 0-3-16,0 0-2 0,0 0-2 0,0 0-1 15,0 0-4-15,0 0-1 0,0 0-1 0,0 0-5 16,0 0 3-16,0 0-4 0,0 0 4 0,0 0-2 15,0 0-7-15,0 0 4 0,0 0 2 0,0 0-7 16,0 0 4-16,0 0 4 0,0 0-4 0,-6 35 7 16,6-35-4-16,3 14 1 0,-3-3-3 0,0-11 0 0,3 18 3 15,-2-10 0-15,-1-8 0 0,3 22-2 16,-3-14 2-16,0 2-2 0,3 1 6 0,0-1-4 0,0 0-1 16,-3 1 3-16,3 0-1 0,-3-11 1 0,0 24 3 15,0-11 0-15,3-5-3 0,-3-8 4 16,2 22 0-16,-1-9 2 0,-1 0 0 0,-1 0 3 0,1 2 1 15,-2-1 3-15,-1-4 1 0,3 4-4 0,-3-1 2 16,0 1-1-16,3 1 1 0,-3-3-4 0,0 4 0 16,2-5-2-16,-1 3 0 0,2 3-4 0,-1 1-1 15,1-8 2-15,0 7-3 0,0-1 1 0,3-3 1 16,-3-2-6-16,1 4 4 0,-1 0 0 0,3-3-2 16,-3 3 0-16,3-6-1 0,-3-9 1 0,0 24-6 0,0-10 3 15,0-3 1-15,0 0 0 0,0-11 0 16,0 20-2-16,0-9 2 0,0 2-2 0,0 1 0 15,-6 0 2-15,6 0-1 0,-1-1-1 0,-1 0 1 0,-2 0 0 16,4 0 5-16,0 1-1 0,-3 1-2 0,0-2 3 16,3-1 1-16,-2 1-1 0,2-13 0 0,-4 19 0 15,2-8 1-15,1 3-1 0,1-3-2 0,0 4-3 16,0-15 5-16,1 20-4 0,-2-11 2 0,2 6-2 16,1-4 3-16,-2 0-2 0,3-1 1 0,-2 0-1 15,-1-10 3-15,0 24-3 0,2-13 2 0,-2 1 0 16,0 1 0-16,-2 1 1 0,4 0-2 0,-2 0 2 15,0-4 1-15,0 4-4 0,-2-1 3 0,2-1-2 16,-1-2 0-16,1-10-2 0,0 25 2 0,1-12-2 16,-1-6 3-16,0-7-2 0,-4 22 3 0,2-12 3 15,2-10-2-15,0 20-1 0,0-9 3 0,0-11 0 16,-1 19 4-16,2-8-1 0,-1-2 4 0,2 2-3 16,1 0-2-16,-2 1 2 0,-1-12 1 0,2 20-1 15,1-8 2-15,0-1-1 0,0 2 2 0,-2-2-6 16,2 3 4-16,3-2-1 0,-3 2-4 0,0-1 3 0,2 0 0 15,-2-2-1-15,0-4-3 0,0 4 3 0,-3-11 1 16,6 13 0-16,0-3-2 0,-5-2-4 0,-1-8 1 16,9 13 0-16,-6-8-8 0,-3-5 6 0,6 10-1 15,-6-10-1-15,7 9 0 0,-7-9 0 0,3 7-3 16,-3-7 0-16,0 0-3 0,0 0-15 0,6 6-21 16,-6-6-19-16,0 0-26 0,0 0-29 0,3 9-39 15,-3-9-53-15,0 0-285 0,0 0-529 0,0 0 233 16</inkml:trace>
  </inkml:traceGroup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44:37.68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8E319F4-CE0B-4B7C-9C18-2BAABE76CF45}" emma:medium="tactile" emma:mode="ink">
          <msink:context xmlns:msink="http://schemas.microsoft.com/ink/2010/main" type="writingRegion" rotatedBoundingBox="7910,2067 8016,2067 8016,4227 7910,4227">
            <msink:destinationLink direction="with" ref="{6CCBE808-52B2-432F-9737-0B8D1A60A2DC}"/>
          </msink:context>
        </emma:interpretation>
      </emma:emma>
    </inkml:annotationXML>
    <inkml:traceGroup>
      <inkml:annotationXML>
        <emma:emma xmlns:emma="http://www.w3.org/2003/04/emma" version="1.0">
          <emma:interpretation id="{5A8C8B22-F63D-47A4-9301-7489334E251C}" emma:medium="tactile" emma:mode="ink">
            <msink:context xmlns:msink="http://schemas.microsoft.com/ink/2010/main" type="paragraph" rotatedBoundingBox="7910,2067 8016,2067 8016,4227 7910,422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8D5B6A1-D986-426D-A98B-75211BCF321C}" emma:medium="tactile" emma:mode="ink">
              <msink:context xmlns:msink="http://schemas.microsoft.com/ink/2010/main" type="line" rotatedBoundingBox="7910,2067 8016,2067 8016,4227 7910,4227"/>
            </emma:interpretation>
          </emma:emma>
        </inkml:annotationXML>
        <inkml:traceGroup>
          <inkml:annotationXML>
            <emma:emma xmlns:emma="http://www.w3.org/2003/04/emma" version="1.0">
              <emma:interpretation id="{C641A6AA-4A29-43E0-940A-4CD531A21819}" emma:medium="tactile" emma:mode="ink">
                <msink:context xmlns:msink="http://schemas.microsoft.com/ink/2010/main" type="inkWord" rotatedBoundingBox="7910,2067 8016,2067 8016,4227 7910,4227"/>
              </emma:interpretation>
            </emma:emma>
          </inkml:annotationXML>
          <inkml:trace contextRef="#ctx0" brushRef="#br0">2230 55 106 0,'0'0'186'16,"0"0"-5"-16,0 0-12 0,0 0-6 0,0 0-9 0,0 0-15 15,0 0-13-15,0 0-7 0,0 0-14 16,0 0-8-16,0 0-10 0,0 0-10 0,0 0-10 16,0 0 0-16,0 0-9 0,0 0-3 0,0 0-11 0,0 0-6 15,0 0-4-15,0 0-4 0,0 0-3 0,0 0-5 16,0 0-4-16,0 0-13 0,0 0-6 0,0 0-22 16,0 24 1-16,0-24-12 0,-3 13-19 0,3-13-9 15,-3 15-15-15,3-1-23 0,0-3-9 0,0 4-46 16,-3 0-102-16,-2 0-277 0,5-5 122 0</inkml:trace>
          <inkml:trace contextRef="#ctx0" brushRef="#br0" timeOffset="244.04">2288 415 53 0,'0'0'113'0,"0"0"-6"15,0 0 3-15,3 12-8 0,-3-12-5 0,0 0-15 0,0 0 7 16,0 0-6-16,-3 15-7 0,3-15-4 16,0 0-3-16,0 0 1 0,0 14-9 0,0-14-9 15,0 0-3-15,0 0-10 0,0 13-1 0,0-13-1 0,-3 11 0 16,3-11-5-16,0 0-8 0,-3 14-6 0,3-14-9 16,0 15-8-16,0-15-12 0,-6 14-15 15,6-14-16-15,-2 15-20 0,-1-8-8 0,0 2-43 0,3-9-87 16,-8 11-215-16,8-11 95 0</inkml:trace>
          <inkml:trace contextRef="#ctx0" brushRef="#br0" timeOffset="487.98">2265 798 18 0,'3'11'150'0,"-3"-11"-4"16,0 0-19-16,0 10-11 0,0-10-5 0,0 0-15 0,0 0-10 15,6 14-10-15,-6-14-6 0,0 9-5 16,0-9-9-16,0 0 0 0,0 15-15 0,0-15-12 16,0 0-19-16,-6 15-22 0,6-15-17 0,0 13-18 15,0-13-14-15,-5 17-123 0,5-17-200 0,-6 12 89 16</inkml:trace>
          <inkml:trace contextRef="#ctx0" brushRef="#br0" timeOffset="774.92">2210 1256 112 0,'0'0'136'0,"0"0"-16"16,0 13-1-16,0-13-14 0,0 0-10 0,0 15-9 16,0-15-12-16,0 13-7 0,0-13-13 0,0 13-21 15,0-13-18-15,-3 12-25 0,3-12-22 0,-3 17-19 16,3-17-104-16,-6 14-165 0,5-7 73 0</inkml:trace>
          <inkml:trace contextRef="#ctx0" brushRef="#br0" timeOffset="980.92">2210 1604 101 0,'0'0'163'0,"0"11"-18"0,0-11-8 0,0 0-13 0,0 11-6 16,0-11-8-16,-3 13-13 0,3-13-7 0,0 0-9 16,0 18-11-16,0-18-5 0,0 13-4 15,-3-6-10-15,3-7-3 0,-3 16-4 0,0-8-7 16,2 3-12-16,1-11-16 0,0 18-15 0,-3-8-26 0,0 0-12 16,3-10-29-16,0 21-6 0,0-13-13 0,0-8-117 15,-3 19-225-15,0-10 99 0</inkml:trace>
          <inkml:trace contextRef="#ctx0" brushRef="#br0" timeOffset="1287.59">2243 2193 67 0,'0'0'220'0,"0"0"-22"0,0 12-21 0,0-12-31 0,0 0-31 15,0 0-29-15,9 7-41 0,-9-7-37 16,0 0-38-16,8 3-65 0,-8-3-62 0,0 0-168 16,0 0 74-16</inkml:trace>
        </inkml:traceGroup>
      </inkml:traceGroup>
    </inkml:traceGroup>
  </inkml:traceGroup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6:14:29.06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5D8B44A-5FAD-40E4-9CCA-3C5264B01AE0}" emma:medium="tactile" emma:mode="ink">
          <msink:context xmlns:msink="http://schemas.microsoft.com/ink/2010/main" type="writingRegion" rotatedBoundingBox="1566,1070 24617,1247 24591,4636 1540,4459"/>
        </emma:interpretation>
      </emma:emma>
    </inkml:annotationXML>
    <inkml:traceGroup>
      <inkml:annotationXML>
        <emma:emma xmlns:emma="http://www.w3.org/2003/04/emma" version="1.0">
          <emma:interpretation id="{F7C1B198-2705-4F21-B886-DB03C229EB66}" emma:medium="tactile" emma:mode="ink">
            <msink:context xmlns:msink="http://schemas.microsoft.com/ink/2010/main" type="paragraph" rotatedBoundingBox="1672,1067 24617,1285 24605,2485 1661,226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281E6CC-B3BE-43C4-AFD7-D111F490CB00}" emma:medium="tactile" emma:mode="ink">
              <msink:context xmlns:msink="http://schemas.microsoft.com/ink/2010/main" type="line" rotatedBoundingBox="1672,1067 24617,1285 24605,2485 1661,2267"/>
            </emma:interpretation>
          </emma:emma>
        </inkml:annotationXML>
        <inkml:traceGroup>
          <inkml:annotationXML>
            <emma:emma xmlns:emma="http://www.w3.org/2003/04/emma" version="1.0">
              <emma:interpretation id="{8F36A62F-DC03-440D-8592-9C553F76D0B5}" emma:medium="tactile" emma:mode="ink">
                <msink:context xmlns:msink="http://schemas.microsoft.com/ink/2010/main" type="inkWord" rotatedBoundingBox="1672,1067 4631,1095 4620,2230 1661,2202"/>
              </emma:interpretation>
            </emma:emma>
          </inkml:annotationXML>
          <inkml:trace contextRef="#ctx0" brushRef="#br0">0 15 153 0,'0'0'182'0,"0"0"-8"0,0 0-12 0,0 0-6 16,0 0-9-16,0 0-9 0,0 0-3 0,0 0-3 16,0 0-11-16,0 0-8 0,0 0-10 0,0 0-7 15,0 0-11-15,2-16-10 0,-2 16-7 0,0 0-8 0,0 0-10 16,0 0-3-16,0 0-10 0,0 0-2 15,0 0-4-15,0 0 0 0,0 0-1 0,0 0 0 16,1 44-1-16,-1-35 2 0,5 1-3 0,-5 5-1 16,1-2 1-16,2 0 1 0,0-2 2 0,-1 6-6 0,2-3-1 15,1 0 2-15,-4 3-1 0,4-2 2 0,-2-1-3 16,3-1-1-16,-2 2-1 0,1-2-2 0,1 3-3 16,0-4 6-16,-2 0-7 0,-2 1-1 0,2-6 0 15,1 3-1-15,-2-2-5 0,0 0 4 0,-3-8-3 16,5 16 0-16,-3-9-4 0,-2-7 3 0,6 11 0 15,-6-11-4-15,4 9 2 0,-4-9 0 0,0 0 0 16,2 11-1-16,-2-11-1 0,0 0 3 0,0 0 3 16,0 0 6-16,0 0 6 0,4 10 7 0,-4-10 4 15,0 0-2-15,0 0 0 0,0 0-5 0,0 0-5 16,0 0 0-16,9-28-5 0,-9 28-3 0,6-21-8 16,0 7-5-16,0 1-7 0,0-1-6 0,2-3-2 15,-1 3-9-15,4-1-2 0,-3-6-1 0,1 5 1 16,3-6 4-16,-1 7-5 0,-1-1 0 0,4-3 0 0,-2 3 2 15,-2 1 1-15,0 3 3 0,1 0 3 16,-2-1 1-16,-2 2 1 0,4 1 4 0,-4 3-1 16,-1 0-4-16,2 2 6 0,-1-5-2 0,1 5 3 15,-8 5 3-15,17-9-1 0,-9 5-1 0,2-1-2 0,-1 1 4 16,-9 4 1-16,18-2-1 0,-18 2 2 16,17-2-1-16,-7 1-3 0,-10 1-9 0,21-2-14 15,-21 2-16-15,21 3-24 0,-11-1-26 0,1 0-28 0,5-2-39 16,-7 4-49-16,-9-4-131 0,25 5-373 0,-25-5 164 15</inkml:trace>
          <inkml:trace contextRef="#ctx0" brushRef="#br0" timeOffset="314.28">842 246 202 0,'13'1'206'0,"-13"-1"-17"0,15 4-9 15,-3-4-15-15,1 4-9 0,2 0-7 0,0-1-11 16,3-3-7-16,0 2-6 0,-2 1-12 0,4 0-8 16,5-2-7-16,-6 3-9 0,2-4-4 0,0 3-12 15,-1-3-5-15,5 6-6 0,-6-5-6 0,1 0-9 16,-1 1-4-16,-4-2-1 0,4 3-4 0,-4-1-7 15,-1 0-3-15,1-2 3 0,-3 4-8 0,0-2-2 16,-12-2-8-16,19 1-10 0,-10 3-16 0,-9-4-25 0,13 0-20 16,-5 5-21-16,-8-5-23 0,9 6-21 15,-9-6-16-15,0 0-29 0,1 10-164 0,-1-10-360 16,0 0 160-16</inkml:trace>
          <inkml:trace contextRef="#ctx0" brushRef="#br0" timeOffset="522.41">982 546 169 0,'16'0'213'0,"10"0"-13"0,-1-3-18 0,2 2-16 0,-2-1-11 15,0 2-16-15,-1 0-15 0,2 0-13 0,-8 0-11 16,1 0-11-16,-1 2-30 0,0-1-26 0,0 2-33 15,-5-2-37-15,2-1-37 0,-3 0-38 0,0 2-142 16,-12-2-273-16,16 1 122 0</inkml:trace>
          <inkml:trace contextRef="#ctx0" brushRef="#br0" timeOffset="2899.18">2130-126 135 0,'0'0'157'0,"0"0"-14"15,0 0-7-15,0 0-13 0,0 0-12 0,0 0-13 16,0 0-8-16,0 0-5 0,0 0-12 0,0 0 1 16,0 0-6-16,0 0-4 0,0 0-7 0,0 0-4 15,0 0-8-15,0 0-1 0,0 0-6 0,0 0-1 16,0 0-1-16,0 0-6 0,0 0-4 0,0 0-5 16,0 0-3-16,0 0 2 0,0 0-3 0,0 0-1 0,0 0-2 15,0 0-5-15,0 0 5 0,0 0-2 16,0 0-1-16,0 0 3 0,0 0 5 0,0 0 0 0,0 0 1 15,0 0 2-15,0 0-1 0,0 0 1 0,0 0-1 16,0 0 1-16,0 0 1 0,0 0 3 0,0 0 0 16,0 0-2-16,0 0 4 0,0 0-3 0,0 0 0 15,0 0 4-15,0 0-2 0,0 0 0 16,0 0 1-16,0 0 0 0,0 0-1 0,0 0-1 0,0 0-4 16,0 0-2-16,0 0 3 0,0 0-9 0,0 0 3 15,-28-4-5-15,28 4-1 0,-18 0-1 0,18 0-4 16,-19-1 3-16,10-1-1 0,9 2-3 0,-24-4 0 15,12 7 2-15,12-3-4 0,-27 0 2 0,12 0-4 16,6 1 1-16,-7-2 1 0,1 2-2 16,0 1 3-16,3-1-3 0,12-1-1 0,-19 0 1 0,19 0-2 15,-15 4 0-15,15-4 0 0,-14 0 1 0,14 0 1 16,-12 2-3-16,12-2 1 0,0 0 0 0,0 0-1 16,-13 2 2-16,13-2 1 0,0 0-4 0,-12 2 2 0,12-2-2 15,0 0 4-15,-6 7-2 0,6-7-1 16,0 0 2-16,0 0 0 0,-9 10-2 0,9-10 1 15,0 0-1-15,0 0 2 0,-1 10-1 0,1-10 1 0,0 0-2 16,0 0 1-16,0 0-1 0,0 17 3 0,0-17-2 16,0 0 3-16,3 16 2 0,-3-16-7 0,1 13 2 15,-1-13 0-15,3 13-1 0,-3-13 4 0,-3 13-3 16,3-13 2-16,0 20-4 0,0-20 3 0,-1 16-3 16,1-16 5-16,0 18-2 0,-3-8 0 0,6 1-2 15,-3 0 4-15,0-11 7 0,0 21-10 0,-2-10 5 16,2-11-2-16,-4 20 1 0,4-10 0 0,0-10 1 15,0 22 4-15,0-13 0 0,-2 2-3 0,4 1 6 16,-2-12-5-16,-3 20 0 0,0-9 1 0,3-11-2 16,-2 24 0-16,1-11-1 0,1-2-1 0,-3-1 0 15,3-10 3-15,-2 25-2 0,1-8 1 0,-1-6 2 16,2 3-2-16,-3-4 0 0,3-10 0 0,-3 25 1 16,3-15-3-16,-3 1 1 0,2 0 1 0,1-11-3 0,0 20 3 15,0-8-1-15,-2-2 1 0,2-10-2 0,-4 21 2 16,2-10-1-16,2-1 1 0,0-10 2 0,-1 21 2 15,1-12-1-15,-5 2 2 0,4 0 1 0,-1-2 1 16,-1 2-2-16,2 0 3 0,1-11 4 0,-2 18 2 16,-1-8 0-16,2 3-3 0,-1-3-2 0,-2 1 2 15,4-11-4-15,-3 20 5 0,0-8-7 0,1-4 4 16,-2 1-2-16,4-9 3 0,-2 19-3 0,2-9-3 16,0-10 2-16,-1 23 3 0,0-12-4 0,-4 0-1 15,4-4 0-15,-2 4 0 0,0-2 0 0,1 2 1 16,2 2 0-16,0-13-6 0,-4 16 3 0,2-8 2 15,2-8-3-15,-3 15-2 0,3-15 6 0,3 21-6 16,-6-16 1-16,3-5-1 0,3 16 1 0,-1-8 0 16,-2-8 0-16,1 17 2 0,4-6 0 0,-2-1 0 0,-3-10 2 15,10 14-2-15,-4-11 5 0,3 4 4 16,4 1-1-16,-1-2 1 0,2-3-3 0,1 2 1 16,4-1 0-16,-1-2 0 0,3 2 0 0,-3-3-6 0,1 1 6 15,-1 1-4-15,0-2-2 0,-5-1-3 16,7 0-8-16,-5-1-17 0,-4-2-19 0,3 6-26 15,-14-3-31-15,18 0-35 0,-18 0-54 0,9-4-73 0,-9 4-180 16,0 0-473-16,0 0 211 0</inkml:trace>
          <inkml:trace contextRef="#ctx0" brushRef="#br0" timeOffset="5204.15">2332 392 105 0,'0'0'231'15,"0"0"-20"-15,-14 0-23 0,14 0-19 0,0 0-20 16,0 0-15-16,0 0-13 0,0 0-12 0,0 0-8 16,5 18-6-16,-5-18-5 0,0 0-1 0,4 18-4 15,-1-10-11-15,-3-8-1 0,10 16-2 16,-5-7-7-16,1-1 1 0,1 4-5 0,-1-2-5 0,5 0 5 15,1-2-9-15,1 1-1 0,2-2-4 0,-2 0-1 16,5 1-2-16,-1-2-6 0,2-3 0 0,4 1-4 16,5 0-4-16,-6-3-1 0,-2-1-2 0,-1-1-4 0,0-2 0 15,-2 2-2-15,1-5 0 0,-3-1 2 16,1 3-4-16,-6-3-4 0,4 1-3 0,-5-1 0 16,0-5 0-16,-5 0-2 0,1 1 2 0,-2-3-5 15,-3 1-4-15,-6 0-1 0,0-1-1 0,-6-8-3 0,3 10-3 16,-5-2 1-16,-5-3 2 0,1 6 0 0,-3 1-1 15,0-4 0-15,2 6-2 0,-5 0 5 16,2-1-2-16,1 2-1 0,-3 3 1 0,8 2 0 16,-2-1-13-16,3 3-15 0,-2-1-17 0,17 1-15 0,-20 3-19 15,11-2-17-15,1 5-16 0,8-6-18 16,-12 14-26-16,12-14-24 0,-1 14-159 0,1-14-369 16,7 14 163-16</inkml:trace>
          <inkml:trace contextRef="#ctx0" brushRef="#br0" timeOffset="5392.11">2953 615 157 0,'0'0'197'0,"-1"15"-14"0,-2-5-17 0,1 3-16 15,-1-1-13-15,-1 2-9 0,0-3-16 0,-1 0-7 16,-4 4-14-16,2-4-20 0,-2 4-30 0,-2 0-41 15,2-6-55-15,-1 2-45 0,1 1-131 0,0-3-249 0,9-9 110 16</inkml:trace>
        </inkml:traceGroup>
        <inkml:traceGroup>
          <inkml:annotationXML>
            <emma:emma xmlns:emma="http://www.w3.org/2003/04/emma" version="1.0">
              <emma:interpretation id="{CD85D59A-0D1E-4A5A-8457-CAEFBC4F0EA0}" emma:medium="tactile" emma:mode="ink">
                <msink:context xmlns:msink="http://schemas.microsoft.com/ink/2010/main" type="inkWord" rotatedBoundingBox="5272,1361 5975,1368 5968,2033 5266,2026"/>
              </emma:interpretation>
            </emma:emma>
          </inkml:annotationXML>
          <inkml:trace contextRef="#ctx0" brushRef="#br0" timeOffset="5922.14">3601 205 149 0,'0'0'200'16,"0"0"-16"-16,7-9-13 0,-7 9-8 0,6-7-16 15,-6 7-13-15,12-9-9 0,-7 3-10 0,2 1-10 16,-7 5-10-16,24-10-7 0,-12 7-5 16,-2-1-6-16,4 2-4 0,2-3-7 0,-7 1-5 0,1 2-5 15,-10 2-7-15,18 0-5 0,-18 0-8 0,18 1 0 16,-7 0-7-16,-2 3-3 0,-9-4-2 0,13 10-4 16,-7-3 2-16,0 1-3 0,0 3-2 0,-2-1 1 15,2 3-1-15,-3 1 3 0,-1-1 2 0,-2 2 3 16,0 1 4-16,-2-3-1 0,-1 3 6 0,0 2 0 15,-1-3-1-15,-4 3-1 0,4-3-2 0,-5 1 4 16,2-1-4-16,-5 1-1 0,0-3 0 0,1 1 1 16,1 2-1-16,1-2-4 0,-3 1-2 0,3-4 2 15,-1 3-6-15,-2-4-3 0,3 1 2 0,3-4 1 16,-2 0-4-16,2 0 2 0,2 3-8 0,4-10 0 16,-3 11-3-16,3-11 5 0,-8 9-3 0,8-9 3 0,0 0-5 15,2 15 4-15,-2-15 2 0,12 7-4 0,-3-6 3 16,4 2-3-16,5 0 1 0,1-1-3 0,1-2 2 15,8 3-1-15,-1-3-14 0,-2 0-21 16,2 0-27-16,2-3-30 0,-3 3-33 0,1-2-36 0,0-3-42 16,0 3-52-16,-2-2-143 0,-1-2-423 0,-4 2 188 15</inkml:trace>
          <inkml:trace contextRef="#ctx0" brushRef="#br0" timeOffset="6125.68">4300 567 186 0,'0'0'224'0,"0"0"-15"16,-7 21-14-16,7-21-10 0,-5 19-9 0,4-10-15 15,-5 3-14-15,3 0-14 0,-3 2-9 0,0 1-14 16,1-4-6-16,-4 4-13 0,2-3-8 0,-3 8-9 16,4-5-4-16,-3-5-18 0,1 1-21 0,2 0-25 15,-1-4-29-15,1 0-27 0,6-7-24 0,-14 12-20 16,14-12-19-16,-6 8-33 0,6-8-165 0,0 0-336 15,0 0 149-15</inkml:trace>
        </inkml:traceGroup>
        <inkml:traceGroup>
          <inkml:annotationXML>
            <emma:emma xmlns:emma="http://www.w3.org/2003/04/emma" version="1.0">
              <emma:interpretation id="{D9FAEFD7-B967-42A8-8432-DE7673027A7A}" emma:medium="tactile" emma:mode="ink">
                <msink:context xmlns:msink="http://schemas.microsoft.com/ink/2010/main" type="inkWord" rotatedBoundingBox="6769,1396 7382,1402 7375,2092 6762,2087"/>
              </emma:interpretation>
            </emma:emma>
          </inkml:annotationXML>
          <inkml:trace contextRef="#ctx0" brushRef="#br0" timeOffset="6556.14">5267 174 123 0,'-8'9'199'0,"-4"4"-12"0,2-2-15 0,1 4-11 0,-5 5-13 16,2 2-12-16,-1 2-4 0,0-1-4 0,2 3-10 16,-1-5-9-16,2 3-4 0,-4-1-7 0,5 0-9 15,2-2-9-15,1 2-7 0,3-7-2 0,-3 1-4 16,3 0-3-16,3-3-4 0,0 3-4 15,0-5-4-15,2 4-6 0,2-6-2 0,2 1-2 0,4 2-3 16,-1-5-3-16,-1-1 1 0,7 2-9 0,-2-2-1 16,7-2 0-16,-1-2-5 0,-3-2 0 0,4-1-2 15,-1 0 0-15,1-1-4 0,-1 1-1 0,0-3 2 16,-2 0-3-16,-1-6 1 0,-2 1 14 0,-9 3 7 16,3-1 3-16,-2-2 2 0,-6 8-1 0,9-16-2 15,-9 16-6-15,-6-15-2 0,6 15-6 0,-14-16-4 16,1 8 0-16,-2 1-1 0,-4 0-8 0,-1 4 0 15,1 3-7-15,-3-6-11 0,-2 6-18 0,4 2-15 16,4 2-19-16,-2-2-22 0,2 3-20 0,2 2-21 16,4-1-21-16,-2 0-8 0,12-6-33 0,-3 8-47 0,3-8-131 15,0 0-390-15,15 14 173 0</inkml:trace>
          <inkml:trace contextRef="#ctx0" brushRef="#br0" timeOffset="6768.12">5704 604 90 0,'0'0'239'0,"0"0"-14"0,3 15-10 15,-3-15-12-15,0 0-10 0,-9 20-10 0,4-11-19 16,2 1-7-16,-6 1-13 0,2 0-11 16,1 4-11-16,-3-3-12 0,-2 0-13 0,1 3-7 0,-5-3-9 15,5 5-7-15,-10-3-6 0,8 3-27 0,-1-6-26 16,-1 2-36-16,-1-2-27 0,5-2-40 0,3 2-40 15,-2-4-30-15,9-7-15 0,-11 11-165 0,11-11-367 16,0 0 163-16</inkml:trace>
        </inkml:traceGroup>
        <inkml:traceGroup>
          <inkml:annotationXML>
            <emma:emma xmlns:emma="http://www.w3.org/2003/04/emma" version="1.0">
              <emma:interpretation id="{5F6BC09A-D94A-426E-955C-352790CD7F4C}" emma:medium="tactile" emma:mode="ink">
                <msink:context xmlns:msink="http://schemas.microsoft.com/ink/2010/main" type="inkWord" rotatedBoundingBox="8196,1444 9133,1453 9125,2338 8187,2329"/>
              </emma:interpretation>
            </emma:emma>
          </inkml:annotationXML>
          <inkml:trace contextRef="#ctx0" brushRef="#br0" timeOffset="7547.15">6870 231 7 0,'-12'-2'266'0,"-2"-2"-17"0,-2 2-17 15,-3 2-19-15,2 0-18 0,-2 0-14 0,-1 2-17 16,1 2-15-16,0-2-15 0,-10 3-13 0,10-2-11 16,-5 4-11-16,5 0-12 0,4-1-8 0,1 2-11 15,-2-1-5-15,3 3-7 0,1-3-4 0,1 2-8 16,2 2-2-16,5-2-4 0,1 3 0 0,0 3-7 15,3 3-4-15,3-4 0 0,0 0-3 0,4 3-2 16,5-3-1-16,2 7-1 0,5-4-2 0,0 2 1 16,1-2-5-16,2 0 0 0,2-3-2 0,-5 4-2 15,7-5 0-15,-4 0 1 0,0-1-2 0,2-1 1 16,-9 0-5-16,2-3 0 0,-1 0-2 0,-3-1 1 16,-4 1-3-16,2 0-1 0,1 1 2 0,-5-3-2 0,-1 1 0 15,-6-7-1-15,8 7 1 0,-2-2 2 0,-6-5-1 16,0 0 3-16,6 12 0 0,-6-12 7 15,0 0 3-15,0 0-3 0,-23 11 3 0,13-10-1 0,-8-1-2 16,-1 0-1-16,-1-1-2 0,4-1 4 0,-4 1-5 16,-7-3-1-16,8 1 3 0,0 2-1 0,10-6 4 15,-8 2 7-15,7 0 8 0,-2-1 3 0,2 1-6 16,7-4-3-16,3 9 4 0,-11-12-6 0,11 12 0 16,0-17-5-16,0 17-3 0,14-24 5 0,-4 11-7 15,5 1-1-15,1 1 0 0,1-1-2 0,8-2-3 16,-1 3-1-16,1 0-4 0,1-3 4 0,-5 4-5 15,4 3-13-15,-9 1-15 0,4 2-19 0,-4-1-17 16,-1 0-25-16,-2 1-25 0,-2 4-33 0,5-1-36 16,-4 0-41-16,-12 1-187 0,24-2-449 0,-15 2 198 15</inkml:trace>
          <inkml:trace contextRef="#ctx0" brushRef="#br0" timeOffset="7766.15">7422 716 73 0,'6'8'270'0,"0"2"-12"0,1 2-10 16,-1 1-21-16,-3 2-14 0,0 0-15 0,-2 0-13 16,2 0-20-16,-3-2-17 0,-4 5-13 15,1-4-6-15,-6 4-16 0,-7 2-5 0,-4 12-11 0,1-11-12 16,-7 4-39-16,-3 1-49 0,-1-2-58 0,-1 0-67 15,8-6-80-15,-4-3-175 0,5 1-416 0,8-7 185 16</inkml:trace>
        </inkml:traceGroup>
        <inkml:traceGroup>
          <inkml:annotationXML>
            <emma:emma xmlns:emma="http://www.w3.org/2003/04/emma" version="1.0">
              <emma:interpretation id="{02DEDD2F-F5FA-4C3F-B8E8-670550FAB475}" emma:medium="tactile" emma:mode="ink">
                <msink:context xmlns:msink="http://schemas.microsoft.com/ink/2010/main" type="inkWord" rotatedBoundingBox="9868,1381 10964,1392 10957,2064 9862,2054"/>
              </emma:interpretation>
            </emma:emma>
          </inkml:annotationXML>
          <inkml:trace contextRef="#ctx0" brushRef="#br0" timeOffset="10469.9">8222 165 14 0,'0'0'243'0,"0"0"-2"0,3-7-13 0,-3 7-12 16,0 0-9-16,0 0-18 0,0 0-21 0,0 0-13 16,0 0-23-16,0 0-12 0,0 0-13 0,0 0-14 15,0 0-10-15,0 0-4 0,0 0-3 0,0 0-6 16,0 0-7-16,-10 43-3 0,4-29-6 0,3 6-2 15,3 2-3-15,-4-5-6 0,2 8-5 0,-2-4 0 16,5 2-5-16,-1 0-3 0,3-3 0 0,-6 4-2 16,6-7-6-16,-1-3 1 0,2 4-4 0,-4 0-1 15,0-1 0-15,0 1-4 0,3-1-23 0,-3 0-23 0,-3-3-21 16,3 0-25-16,0 3-18 0,-3-4-28 0,2-1-30 16,-1-1-31-16,-2 0-202 0,1-1-420 0,3-10 186 15</inkml:trace>
          <inkml:trace contextRef="#ctx0" brushRef="#br0" timeOffset="11134.74">8679 235 139 0,'7'-4'170'0,"-1"-2"-9"0,-6 6-4 0,20-7-15 15,-8 4-8-15,-2 0-10 0,0 2-11 0,2-3-6 16,2 2-6-16,-14 2-6 0,16-1-8 0,-4-2-10 16,-12 3-9-16,15 4-12 0,-7-2-2 0,-8-2-9 15,13 11-3-15,-9-6-2 0,-4-5-2 0,0 19-1 16,0-8-1-16,-4 3 4 0,1 4-1 0,-3-3-4 16,0 1-2-16,-7 1 0 0,-1 5-5 0,2-2 1 15,-3 2-4-15,0-4-4 0,2 1 4 0,-6 1-8 16,7-7 0-16,-6 3-2 0,3-1 0 0,1-5 0 15,3 1-1-15,0-1-3 0,1 1 2 0,1-4-4 16,-2 0-3-16,2-1-1 0,9-6 2 0,-10 7-3 16,7-1 2-16,3-6 0 0,-8 9-4 0,8-9 2 0,-6 7 0 15,6-7 2-15,0 0 1 0,0 0 2 16,0 0 1-16,17 15 3 0,-7-12 1 0,5-1-1 16,0-2-1-16,3 4-1 0,1-2-1 0,2-1-2 15,-1-1-4-15,5 3-12 0,2-2-23 0,-5 1-20 0,4-1-25 16,-7 2-31-16,8-3-33 0,0 0-25 15,-6 0-175-15,-2-3-369 0,0 2 163 0</inkml:trace>
          <inkml:trace contextRef="#ctx0" brushRef="#br0" timeOffset="11330.75">9278 588 75 0,'0'0'225'0,"6"7"-8"16,-6-7-7-16,5 9-8 0,-5-9-8 0,-5 16-10 15,5-16-14-15,-9 17-14 0,8-8-13 0,-5 3-18 16,-3 0-10-16,5 2-11 0,-2-1-8 0,-3 0-12 16,4 1-5-16,-2 1-18 0,-1-2-22 0,2 1-29 15,0 0-23-15,-1-4-29 0,2 4-37 0,5-14-33 16,-9 19-27-16,9-19-16 0,0 17-171 0,0-17-351 16,0 0 156-16</inkml:trace>
        </inkml:traceGroup>
        <inkml:traceGroup>
          <inkml:annotationXML>
            <emma:emma xmlns:emma="http://www.w3.org/2003/04/emma" version="1.0">
              <emma:interpretation id="{A5116637-F203-42BD-9951-21D42C1F023E}" emma:medium="tactile" emma:mode="ink">
                <msink:context xmlns:msink="http://schemas.microsoft.com/ink/2010/main" type="inkWord" rotatedBoundingBox="11781,1410 13210,1424 13203,2184 11774,2170"/>
              </emma:interpretation>
            </emma:emma>
          </inkml:annotationXML>
          <inkml:trace contextRef="#ctx0" brushRef="#br0" timeOffset="11777.17">10127 194 172 0,'0'0'197'0,"4"-7"-18"16,-4 7-21-16,0 0-17 0,0 0-14 0,0 0-13 15,0 0 3-15,0 0-6 0,0 0 3 16,0 0-1-16,-7 46 2 0,4-32-3 0,0 6 1 0,2-2-11 16,1 3-6-16,-5 3-4 0,4-3-6 0,1 3-6 15,0 0-5-15,-3 0-2 0,6-1 0 0,-3-2-4 16,1-3-7-16,-1 0-7 0,2 4-1 0,1-7-7 16,-2 2-3-16,-1-3-4 0,0-1-3 0,6 0-2 15,-4 2-6-15,-2-5-1 0,1 1-9 0,2-1-14 16,-3-10-22-16,1 18-15 0,1-11-27 15,-2-7-31-15,3 14-26 0,-3-14-21 0,3 13-35 0,-3-13-49 16,6 2-153-16,-6-2-404 0,0 0 179 0</inkml:trace>
          <inkml:trace contextRef="#ctx0" brushRef="#br0" timeOffset="12165.78">10655 204 77 0,'0'0'195'0,"0"0"-19"0,0 0-12 16,0 0-13-16,0 0-5 0,0 0 0 0,0 0-5 15,-6 39-6-15,-1-23-12 0,1-1-3 0,1 0-3 0,-2 2-9 16,1 0-2-16,-3 2-7 0,1-4-5 16,2 2-7-16,-1-1-8 0,1-1-2 0,0 1-9 15,0-2-3-15,0 2-6 0,3-4-8 0,0 1-2 16,3-2-4-16,-1 0-3 0,1-11-4 0,-2 14 2 0,2-14 0 16,3 15 5-16,1-8 1 0,2-1 3 0,0 1 0 15,3-1-4-15,6-1-3 0,2-3-5 0,2 3-3 16,0-3-2-16,8 2-4 0,0-2-7 0,0-1-18 15,0-1-20-15,0 0-27 0,-2 3-30 0,-6-6-25 16,5 0-30-16,-4-1-33 0,1 1-32 0,-4-3-28 16,-3 1-166-16,-2-1-421 0,-3-1 186 0</inkml:trace>
          <inkml:trace contextRef="#ctx0" brushRef="#br0" timeOffset="12403.03">10940 428 67 0,'0'0'197'16,"0"0"-14"-16,0 0-4 0,0 0-4 0,0 0 1 16,0 0-6-16,0 0 9 0,-14 33-5 0,11-25-11 15,-1 8-13-15,-1-1-8 0,-1-3-6 0,3 5-10 16,-5-3-9-16,2 8-10 0,3-6-4 0,-3-1-12 16,1 2-11-16,1-3-7 0,-1 2-6 0,4-4-6 0,-4 5-7 15,4-1-6-15,-4-3-5 0,5 0-10 16,-1-1-22-16,2 0-17 0,-1-1-22 0,0-11-28 0,5 17-25 15,1-6-28-15,0-4-29 0,1-2-33 16,2 0-43-16,3-1-170 0,-12-4-416 0,27-4 184 0</inkml:trace>
          <inkml:trace contextRef="#ctx0" brushRef="#br0" timeOffset="12599.98">11536 609 175 0,'0'0'265'16,"-6"22"-12"-16,6-22-12 0,-6 20-24 0,0-7-13 0,2 0-16 16,0 2-18-16,-2-3-11 0,0 5-17 0,-2 0-14 15,2-3-9-15,-4 8-9 0,2-7-13 0,-4 1-9 16,2 4-12-16,-8 0-31 0,3-1-32 0,-4 1-46 16,-1-4-49-16,-1 0-55 0,5-6-56 0,-6 4-182 15,-1-4-405-15,5-2 180 0</inkml:trace>
        </inkml:traceGroup>
        <inkml:traceGroup>
          <inkml:annotationXML>
            <emma:emma xmlns:emma="http://www.w3.org/2003/04/emma" version="1.0">
              <emma:interpretation id="{C05F98B5-972C-4BF2-B06D-71EF215736D6}" emma:medium="tactile" emma:mode="ink">
                <msink:context xmlns:msink="http://schemas.microsoft.com/ink/2010/main" type="inkWord" rotatedBoundingBox="14009,1411 15125,1422 15118,2141 14002,2130"/>
              </emma:interpretation>
            </emma:emma>
          </inkml:annotationXML>
          <inkml:trace contextRef="#ctx0" brushRef="#br0" timeOffset="15701.16">12425 247 6 0,'0'0'276'0,"0"0"-17"0,0 0-16 0,0 0-17 16,0 0-17-16,0 0-21 0,0 0-18 0,0 0-14 15,0 0-18-15,0 0-19 0,0 0-15 0,0 0-8 16,0 0-12-16,0 0-5 0,0 0-3 0,-6 22-4 16,6-22-3-16,-6 24-2 0,2-11-4 0,1 5-4 15,-2 0 0-15,2-2 0 0,-1 5-11 0,-1-1-2 16,1 2-3-16,-2 2-2 0,2-8-1 0,1 3-6 15,-3-1-3-15,1-4-5 0,2 3-2 0,-1 0 1 16,-1-3 0-16,4-1-8 0,-4 3-2 0,2-3-5 16,-1-2-19-16,4 3-21 0,-2-3-21 0,2-11-25 0,0 17-26 15,0-17-19-15,0 17-24 0,5-10-27 0,-5-7-34 16,10 9-193-16,-10-9-432 0,18 0 193 16</inkml:trace>
          <inkml:trace contextRef="#ctx0" brushRef="#br0" timeOffset="16233.46">12977 222 219 0,'0'0'238'0,"-13"-15"-23"15,5 13-20-15,8 2-18 0,-18-9-17 0,11 7-17 16,-7 1-12-16,14 1-11 0,-26 1-12 0,12 2-11 15,1 1-7-15,-1 0-7 0,1 4-10 0,-1 1-8 16,-2-3-5-16,6 5-7 0,-4-1-3 0,4 3-9 0,-2-1-3 16,4 3 0-16,1-3-4 0,1 3-2 15,0 0-6-15,4-2-1 0,2 5-3 0,2-1 0 16,4-3-3-16,1 3 0 0,2 0-1 0,2 2 3 0,2-2-3 16,7 1-2-16,-4 2 4 0,0-5 0 15,4-2 4-15,-1 5-5 0,2-5 5 0,-6-2 1 16,7 2 0-16,-7-2-2 0,3-2 2 0,-4 2-8 15,-1 0 0-15,0 0-3 0,-2-4-1 0,1 2 0 0,-5 0-2 16,4-2-2-16,-5-1 0 0,-2 1 1 16,2-1-2-16,-6-6-1 0,9 13 1 0,-8-6 2 15,-1-7-2-15,2 13 0 0,-2-13 0 0,1 11 2 0,-1-11-1 16,0 0 2-16,0 0 2 0,-13 14 3 0,13-14-8 16,-15 0 4-16,3 3-1 0,12-3 0 0,-21-3 1 15,8 0 1-15,-2-1 3 0,5 0 1 16,-4 1-2-16,1-8 5 0,4 4 0 0,-5-4-2 0,4 1 0 15,4-3-1-15,1-2-3 0,-1 1-3 0,4-4-1 16,2 4 1-16,2-3-4 0,0-7-1 0,2 10 5 16,5-10-7-16,-1 7 4 0,2 2-8 0,4-6 2 15,-5 6-2-15,4 2 1 0,5-5-4 0,-3 7 4 16,0 1-11-16,-2-3-12 0,7 5-13 0,-7 2-23 16,3-1-27-16,-1 6-32 0,0 1-24 0,-15 0-33 15,30 1-33-15,-16 6-217 0,-4-4-459 0,3 4 203 16</inkml:trace>
          <inkml:trace contextRef="#ctx0" brushRef="#br0" timeOffset="16438.25">13450 682 253 0,'0'0'253'0,"-2"14"-19"0,2-14-13 0,-4 18-20 16,2-11-16-16,2-7-18 0,-6 21-12 0,3-11-17 15,-6 3-12-15,6-4-11 0,-3 4-11 0,-1 0-7 16,-3 1-10-16,1 1-13 0,0-4-21 0,-2 5-36 16,-1-5-32-16,2 4-35 0,-2-4-39 0,2-4-43 15,5 1-55-15,-4 0-148 0,9-8-362 16,0 0 160-16</inkml:trace>
        </inkml:traceGroup>
        <inkml:traceGroup>
          <inkml:annotationXML>
            <emma:emma xmlns:emma="http://www.w3.org/2003/04/emma" version="1.0">
              <emma:interpretation id="{6D2BB8CE-4C4B-41DC-97C8-5F4E23D9A37E}" emma:medium="tactile" emma:mode="ink">
                <msink:context xmlns:msink="http://schemas.microsoft.com/ink/2010/main" type="inkWord" rotatedBoundingBox="16164,1444 20075,1481 20067,2390 16156,2353"/>
              </emma:interpretation>
            </emma:emma>
          </inkml:annotationXML>
          <inkml:trace contextRef="#ctx0" brushRef="#br0" timeOffset="16949.75">14492 412 281 0,'0'0'281'0,"3"-16"-24"0,-3 16-17 0,0 0-24 16,8-14-17-16,-2 7-21 0,-6 7-16 0,15-9-18 0,-5 5-10 16,-1 0-13-16,4-3-11 0,-4 4-10 0,3-1-9 15,5 2-10-15,-1 1-1 0,-4 1-13 16,-12 0-7-16,28 0-5 0,-16 1-6 0,-3 1-10 0,2 2-5 15,-2 2 1-15,1-2-4 0,3 6-5 0,-7 1-5 16,3 0-2-16,-1 2 3 0,-2 1-5 0,-2 0 1 16,-1 2-1-16,-3-1-1 0,-1 4 2 0,-5 0 1 15,3-3 0-15,-3 3 6 0,-2 3-3 0,-2-1 0 16,-2-4 3-16,-1 3 2 0,2-2-1 0,-2-5-4 16,1 3 3-16,0-6-4 0,3 2-2 0,0-1-6 15,5-3 2-15,-5-1-1 0,9-7 5 0,-9 11-7 16,9-11 2-16,-5 7-2 0,5-7 1 0,-3 11 2 15,3-11-1-15,0 0 3 0,9 13-4 0,2-9 2 16,-1-3-1-16,9 0 0 0,1 0 0 0,7 3-3 16,2-2-11-16,0-4-25 0,4 2-26 0,7-4-30 15,0 3-35-15,-9 0-32 0,8-4-42 0,1-1-41 16,-10 3-251-16,2-6-521 0,-4 1 230 0</inkml:trace>
          <inkml:trace contextRef="#ctx0" brushRef="#br0" timeOffset="17284.75">15307 608 94 0,'1'-11'249'15,"-1"11"-25"-15,0 0-26 0,0 0-17 0,0 0-18 0,0 0-13 16,0 0-8-16,0 0-7 0,0 0-10 16,-10 40-6-16,10-31-6 0,0-9-5 0,0 18-11 0,1-7 3 15,4-1-12-15,-2 0-5 0,1-1 0 16,2-2-5-16,-2 6-3 0,2-3 0 0,5-2-1 15,1 0-4-15,-3-2-7 0,6 1-7 0,3-4-4 0,-1 4-4 16,7 0-4-16,-6-4-5 0,-1-2 2 0,1 2-4 16,1-3 1-16,0-4-2 0,1-2-2 0,-4 3-1 15,1-6-5-15,-1 1 0 0,-3-4-5 0,-1-1 1 16,2-2-4-16,-7-2-7 0,-1 1 3 0,-1 1-8 16,-5-3 1-16,-5 4-4 0,2-7-4 0,-6 7 1 15,-1 1-4-15,-7 1-5 0,-5-1-12 0,1-2-15 16,-4 6-10-16,-4-2-12 0,0 7-14 0,2-2-22 15,0 5-18-15,7 1-15 0,0 0-16 0,5 1-38 16,4 3-17-16,2 2-19 0,2-1-157 0,7-5-403 16,-11 9 178-16</inkml:trace>
          <inkml:trace contextRef="#ctx0" brushRef="#br0" timeOffset="17487.68">16084 845 197 0,'0'0'262'0,"6"15"-15"0,-5-6-21 0,-1 6-15 15,-1-6-17-15,1-9-13 0,-8 25-16 0,1-13-14 0,-5 8-13 16,-2-1-13-16,1 2-12 0,-5-5-10 0,-3 2-21 16,0 3-37-16,-1-7-44 0,-4 4-41 0,3 0-46 15,-1-5-38-15,-2 0-68 0,1-4-142 16,-2-2-360-16,9-2 159 0</inkml:trace>
          <inkml:trace contextRef="#ctx0" brushRef="#br0" timeOffset="19947.64">16644 388 30 0,'0'0'225'0,"0"0"-15"0,0 0-14 16,0 0-10-16,0 0-13 0,0 0-3 0,0 0-17 16,0 0-13-16,0 0-12 0,0 0-8 0,0 0-6 15,15-27-13-15,-15 27-9 0,9-13-6 0,-3 8-9 16,-6 5-6-16,14-13-9 0,-5 6-7 0,-1 1-7 0,1-2 1 16,9-1-7-16,-3 0-5 0,-3 3-4 15,3-2-2-15,1 1-5 0,1 1-1 0,1 4-2 16,-3-5-6-16,3 3 0 0,-5 0-3 0,0 0-2 15,-1 4 1-15,-12 0-5 0,27 3-2 0,-18-2-1 0,2 3 0 16,-4 2-2-16,1 1-2 0,-1 0 0 16,-1 7 5-16,1 0-6 0,-2-1 2 0,-4 2-1 15,-1 2 0-15,-1 7-1 0,-2-2 3 0,-5 0 3 0,2 1-2 16,-2 0 3-16,0-5-4 0,-2-1 2 0,-1 5 2 16,1-8-1-16,1 0 1 0,1 1 0 0,-1-2-2 15,2-3 2-15,1-2-2 0,3 0 3 0,3-8-3 16,-7 12 2-16,4-5-3 0,3-7 2 0,-8 11-1 15,8-11 0-15,-1 10 3 0,1-10-2 0,0 0 1 16,9 11 3-16,-9-11-4 0,17 6 2 0,-2-5-7 16,2 5-21-16,2-3-24 0,-1 1-15 0,1-2-32 15,7 0-24-15,-5-1-35 0,6 1-23 0,-8-2-45 16,0 2-133-16,8-4-379 0,-7 0 167 0</inkml:trace>
          <inkml:trace contextRef="#ctx0" brushRef="#br0" timeOffset="20330.44">17603 357 35 0,'-16'9'236'15,"16"-9"-16"-15,-11 8-19 0,11-8-4 0,-10 12-9 16,1-1-14-16,5-1-15 0,-1-2-12 16,-1 5-9-16,0-2-3 0,3 4-7 0,-3-2-9 0,5-2-10 15,-2 2-7-15,3-13-3 0,0 21-8 16,0-6 1-16,0-2-9 0,4 0-5 0,-2-6-3 0,2 4-8 15,2-1-6-15,-1-2-5 0,1 0-4 16,1 2-3-16,-1-4-2 0,4 1-9 0,2 1-3 0,-1 2-4 16,-1-5-12-16,4 0-15 0,-4-2-26 0,5-1-27 15,0 0-33-15,0-2-25 0,0 0-26 0,3 0-33 16,0-5-30-16,1-1-52 0,-3-1-129 0,5-8-409 16,5 2 180-16</inkml:trace>
          <inkml:trace contextRef="#ctx0" brushRef="#br0" timeOffset="20533.14">17948 493 160 0,'0'0'185'16,"0"0"-10"-16,0 0-5 0,-23 18-4 0,13-7-1 15,3 1-7-15,-1-3-4 0,-4 5-2 0,5-4-7 16,-2 7-8-16,-2-2-13 0,4 2-10 0,1 0-9 0,-2 0-9 16,1 5-9-16,1-1-6 0,0-4-9 15,0 5-4-15,0-5-9 0,3-1-2 0,3 0-6 16,-1-3-4-16,-2 5-8 0,3-7-26 0,-3 1-20 15,3-2-24-15,0-10-28 0,0 0-20 0,6 27-34 16,-2-21-40-16,-4-6-34 0,24 7-172 0,-9-7-388 16,-15 0 172-16</inkml:trace>
          <inkml:trace contextRef="#ctx0" brushRef="#br0" timeOffset="20732.9">18401 675 67 0,'0'0'265'0,"0"0"-9"0,0 0-11 0,-4 21-16 16,4-21-15-16,-11 18-4 0,2-5-18 0,2 3-11 16,-5 4-19-16,4-3-12 0,0-3-13 0,-7 7-10 15,4 0-16-15,-2 3-5 0,-1-2-12 0,1 2-8 16,1-3-9-16,-1 2-6 0,1-4-16 0,-2 3-33 16,-1-3-36-16,5-5-48 0,-1 1-48 0,1-1-64 15,4-4-55-15,-1-3-183 0,1 0-445 0,6-7 196 16</inkml:trace>
        </inkml:traceGroup>
        <inkml:traceGroup>
          <inkml:annotationXML>
            <emma:emma xmlns:emma="http://www.w3.org/2003/04/emma" version="1.0">
              <emma:interpretation id="{F2BFC218-55E3-4E25-96E9-D80539DF08E4}" emma:medium="tactile" emma:mode="ink">
                <msink:context xmlns:msink="http://schemas.microsoft.com/ink/2010/main" type="inkWord" rotatedBoundingBox="20740,1520 22167,1534 22159,2320 20733,2307"/>
              </emma:interpretation>
            </emma:emma>
          </inkml:annotationXML>
          <inkml:trace contextRef="#ctx0" brushRef="#br0" timeOffset="21490.49">19213 466 209 0,'0'0'210'0,"0"0"-11"0,0 0-10 0,17-12-17 0,-17 12-7 15,14-8-11-15,-5 1-9 0,0 4-4 16,-9 3-12-16,19-6-6 0,-8 0-8 0,2-1-7 15,-4 4-11-15,3-1-10 0,-12 4-8 0,19-3-8 0,-10 0-9 16,-9 3-7-16,17-1-8 0,-17 1-6 0,13 0-8 16,-13 0-2-16,7 9-6 0,-4-1-1 15,-3-8-4-15,-1 16 2 0,1 0-2 0,-6-1-2 16,-1 1-2-16,-5 5-2 0,-2 2 0 0,-1-3-1 0,-4 0 0 16,-2 4-2-16,3-3 1 0,-9 4 1 0,8-8-2 15,-1 1-2-15,-2-2-3 0,1-4 2 16,3-2 0-16,3 1 3 0,2 0-6 0,3-4 6 0,1-1-7 15,1-1 2-15,1 1-3 0,-2-3 2 0,9-3 1 16,-11 6 5-16,11-6 3 0,-7 5 0 0,7-5-4 16,0 0 2-16,0 0 2 0,0 0-6 0,30 3-3 15,-12-3 3-15,1 0 0 0,9 0-1 0,-2-3-3 16,1-1-7-16,1 4-3 0,3-1-11 0,0-1-10 16,-4 2-16-16,-3 0-21 0,-4-5-18 0,0 4-18 15,0 0-25-15,-2-3-29 0,1 1-37 0,-4-3-192 16,1 2-414-16,-1-1 184 0</inkml:trace>
          <inkml:trace contextRef="#ctx0" brushRef="#br0" timeOffset="21892.01">20075 306 49 0,'-14'10'232'0,"-5"6"-10"0,-1 2-9 0,-1 0-17 15,2 4-13-15,-2-2-14 0,2 0-15 0,-1 2-14 16,5-1-13-16,-1 0-12 0,3 3-9 16,2-2-8-16,1-4-8 0,2 2-9 0,2-2-10 15,2-1-4-15,2-2-7 0,4 3 2 0,1-3-8 0,0-1-4 16,4-4-3-16,4 2 0 0,1-2-3 0,3-1-4 15,0-1-3-15,4-4-3 0,-1 2 1 0,1-2-1 16,1-3 3-16,-4-1 6 0,2 0 1 0,-2-4-1 16,2 1 1-16,-3-5-2 0,-1 1-4 0,-3-3 2 15,-3 3-5-15,-1-5-4 0,-1-3-4 0,-3 4-2 16,-3 11-5-16,-6-23-3 0,-1 14-4 0,-4-1-1 16,0 2-1-16,-6 0 2 0,-1 3-7 0,-1 1-7 15,-1-2-16-15,4 6-16 0,-2-1-13 0,3 1-20 16,0 1-17-16,-1 5-20 0,7-2-19 0,1 4-22 15,3-3-26-15,5-5-36 0,-3 14-196 0,3-14-434 0,10 12 192 16</inkml:trace>
          <inkml:trace contextRef="#ctx0" brushRef="#br0" timeOffset="22070.14">20488 752 208 0,'0'0'273'0,"4"13"-14"0,-4-13-20 15,-4 18-16-15,4-18-17 0,-6 21-18 0,-3-11-14 16,1 6-21-16,-4 7-14 0,-6-2-6 16,2 0-17-16,-9 8-11 0,-2 2-37 0,-4-5-41 15,1-1-46-15,7-3-55 0,1-2-45 0,1-5-64 0,0 1-170 16,8-8-383-16,-4-1 170 0</inkml:trace>
        </inkml:traceGroup>
        <inkml:traceGroup>
          <inkml:annotationXML>
            <emma:emma xmlns:emma="http://www.w3.org/2003/04/emma" version="1.0">
              <emma:interpretation id="{5650ACF4-20C0-4F74-BA09-FADF22CA1504}" emma:medium="tactile" emma:mode="ink">
                <msink:context xmlns:msink="http://schemas.microsoft.com/ink/2010/main" type="inkWord" rotatedBoundingBox="23272,1292 24616,1304 24608,2178 23263,2165"/>
              </emma:interpretation>
            </emma:emma>
          </inkml:annotationXML>
          <inkml:trace contextRef="#ctx0" brushRef="#br0" timeOffset="22846.91">21599 301 248 0,'0'-13'295'0,"0"13"-31"0,0 0-15 0,0 0-23 15,0 0-26-15,9-14-21 0,-2 10-16 0,-7 4-14 16,18-3-14-16,-18 3-14 0,25 2-13 0,-14-1-10 15,1 3-9-15,-3-1-11 0,3 1-11 0,0 0-5 16,-4 2-7-16,3 3-6 0,1 2-5 0,-5-3-5 16,-1 4-3-16,0-1-6 0,-4 1-1 0,-1 0-3 15,-1 1 0-15,-1 0-1 0,-5-2-4 0,0 1-1 16,-2 1-5-16,1-2 2 0,-5-1-3 0,0 0 1 16,3 0-2-16,-4-1-4 0,1 0 2 0,0-3-2 15,3 1-1-15,1-4-1 0,8-3-1 0,-12 9-2 16,12-9 0-16,-11 6-8 0,11-6-5 0,-8 5-4 15,8-5-9-15,-6 6 8 0,6-6 3 0,0 0-3 16,0 0 4-16,0 0 2 0,20 17 3 0,-10-16-4 16,0 2 4-16,2 0-3 0,3-2 5 0,3 3-1 15,0-2-3-15,-2 2 3 0,-1-2-1 0,2-1 6 0,-2 3 2 16,-2-2 2-16,-1-1 0 0,-3 2 5 16,3 1-2-16,-12-4 2 0,15 7-3 0,-15-7 0 15,10 3 1-15,-10-3 1 0,9 6-2 0,-9-6 3 0,6 7 2 16,-6-7 9-16,0 11 7 0,0-11 5 0,0 0 1 15,-9 15 2-15,9-15 1 0,-13 13-5 0,2-6-1 16,-2-3-2-16,-2 3 0 0,-4-3-3 0,4 0-6 16,-3 0 1-16,0 0-3 0,0 1-13 0,-4-2-14 15,2 0-17-15,4 1-19 0,1-3-21 0,5 1-19 16,1 0-19-16,9-2-15 0,-17 3-17 0,17-3-27 16,0 0-31-16,0 0-28 0,0 0-186 0,0 0-440 15,0 0 196-15</inkml:trace>
          <inkml:trace contextRef="#ctx0" brushRef="#br0" timeOffset="23121.8">22092 554 268 0,'0'0'244'16,"12"0"-24"-16,-12 0-25 0,0 0-22 0,0 0-16 0,8 10-14 16,-8-10-11-16,6 10-11 0,-5-2-11 0,4 1-5 15,1-3-6-15,-3 4-4 0,3-2-4 16,4 3-7-16,-1 0-2 0,0-4-4 0,4 2-4 0,-2 0-4 15,2-2-1-15,2-3 0 0,-1 3-3 16,3-2-3-16,0 0 0 0,-2-2-3 0,1-1 1 16,-1-2 6-16,-3 0-1 0,4-2-3 0,-2-1-8 15,-5-3-10-15,0 1-2 0,0-4-6 0,-2-3-14 0,-4 0-14 16,-3-4-5-16,-3 2-21 0,-3 0-15 0,0-3-19 16,-7 3-16-16,-2-4-10 0,-9 5-18 0,3-2-16 15,-4 5-19-15,-2 0-21 0,5 3-26 0,-4-3-22 16,7 7-185-16,-2-4-414 0,6 5 184 0</inkml:trace>
          <inkml:trace contextRef="#ctx0" brushRef="#br0" timeOffset="23854.35">22643 97 137 0,'0'0'271'0,"0"0"-15"0,0 0-22 15,0 0-25-15,0 0-20 0,0 0-22 0,0 0-14 16,0 0-18-16,32-14-10 0,-21 10-11 16,-11 4-14-16,25 0-8 0,-8 0-7 0,-2 0-7 0,4 4-5 15,-1-4-8-15,-2 0-3 0,4 2-6 0,-1-1-2 16,-4 2-2-16,-2-2-6 0,-2 3-6 0,-2-1-6 16,-9-3-4-16,19 4-4 0,-11-2-4 0,-8-2-3 15,13 7-1-15,-7-1-1 0,-6-6 0 0,6 11-3 16,-5-3-5-16,4 2-1 0,-5-10 2 0,1 17-3 15,2-8-2-15,-6 3 3 0,3 2 1 0,-1 2 2 16,1-1-3-16,0 0-1 0,-2 2 2 0,-1-2 4 16,1 1-2-16,0-1 1 0,-1 5-2 0,0-3-1 15,0 1 1-15,2 0 0 0,-1-1-2 0,1-1-2 16,-2 2 1-16,1-3-1 0,1 1-2 0,-2-1 2 16,3 0-1-16,0-1 0 0,-3 3 1 0,3-4 1 15,0 2-4-15,-3 0 4 0,1-2-3 0,2 5 1 16,0-5 2-16,-1 5-1 0,1-5-2 0,0 1 4 0,0 4 0 15,-2-5 4-15,-1 5 3 0,3-2 3 0,-1-3-1 16,-1 4 3-16,-1-3 0 0,3-1 4 0,0 0-7 16,-7 3 1-16,4-6 0 0,0 4 1 0,0-3-1 15,-3-1 0-15,0 4 0 0,-6-1 1 0,2-3-3 16,-4-1 2-16,-2 3-2 0,2-7-15 0,-11 6-32 16,3-1-43-16,-5-6-47 0,-5 2-60 0,6-1-63 15,-7-3-247-15,3-2-529 0,-1 0 234 0</inkml:trace>
        </inkml:traceGroup>
      </inkml:traceGroup>
    </inkml:traceGroup>
    <inkml:traceGroup>
      <inkml:annotationXML>
        <emma:emma xmlns:emma="http://www.w3.org/2003/04/emma" version="1.0">
          <emma:interpretation id="{73E46047-5401-493C-8FE9-8E61AC2768A6}" emma:medium="tactile" emma:mode="ink">
            <msink:context xmlns:msink="http://schemas.microsoft.com/ink/2010/main" type="paragraph" rotatedBoundingBox="1553,2850 24590,3027 24578,4636 1540,44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49BE57D-D574-4078-88C9-C9A7DDD90285}" emma:medium="tactile" emma:mode="ink">
              <msink:context xmlns:msink="http://schemas.microsoft.com/ink/2010/main" type="inkBullet" rotatedBoundingBox="1551,3053 1823,3055 1820,3436 1548,3434"/>
            </emma:interpretation>
            <emma:one-of disjunction-type="recognition" id="oneOf0">
              <emma:interpretation id="interp0" emma:lang="tr-TR" emma:confidence="1">
                <emma:literal/>
              </emma:interpretation>
            </emma:one-of>
          </emma:emma>
        </inkml:annotationXML>
        <inkml:trace contextRef="#ctx0" brushRef="#br0" timeOffset="25679.15">105 1847 2 0,'0'0'200'0,"0"0"-8"0,0 0-5 15,0 0-6-15,4-7-9 0,-4 7-2 0,0 0-6 0,0 0-2 16,0 0-7-16,0 0-10 0,0 0-9 16,0 0-17-16,0 0-10 0,0 0-8 0,0 0-10 15,0 0-11-15,0 0-8 0,-26-9-9 0,26 9-8 16,-17 1-4-16,1-2-6 0,16 1-3 15,-23 1-6-15,10 1-4 0,-2 1-1 0,3-2-4 0,-6 2-2 16,6 0-5-16,3 0-1 0,-4 2-4 0,4-1-4 0,9-4 4 16,-16 7-6-16,8-6-3 0,2 6 2 0,6-7-1 15,-7 11 2-15,7-11-1 0,-6 7-2 16,6-7-3-16,0 0 3 0,-3 15-3 0,3-15-3 0,0 0 2 16,9 16 1-16,-9-16 1 0,9 8-3 0,-3-1 3 15,3-1-3-15,-2-1-2 0,3 6 4 0,2-8-1 16,0 5 4-16,2-1-4 0,-1 0-1 0,1-1 1 15,-1 4-2-15,-1-3-2 0,0-3 6 0,1 2-6 16,-2 3 3-16,1 0-1 0,0 2 2 0,-4-1-5 16,0-3-2-16,2 0 2 0,-4 3 4 0,2-2 1 15,1 3-3-15,-3-3 0 0,-2-1 0 0,-1 2-4 16,-3-9 4-16,6 15 2 0,-4-7 0 0,-2-8 3 16,0 14 10-16,0-14 4 0,-5 12 8 0,-1-4 6 0,6-8-2 15,-16 8-4-15,2-3 5 0,4-3-2 0,-8 2-4 16,3 1-5-16,-3-2 1 0,3-3-5 15,-3 2 0-15,3 0-2 0,-2-2-5 0,2 2-12 0,0-4-18 16,-2 2-20-16,17 0-26 0,-21-2-21 0,21 2-26 16,-14-2-25-16,14 2-41 0,-11-4-77 0,11 4-149 15,0 0-438-15,0 0 194 0</inkml:trace>
      </inkml:traceGroup>
      <inkml:traceGroup>
        <inkml:annotationXML>
          <emma:emma xmlns:emma="http://www.w3.org/2003/04/emma" version="1.0">
            <emma:interpretation id="{F2042B9D-553D-4B49-9ACB-29F760239556}" emma:medium="tactile" emma:mode="ink">
              <msink:context xmlns:msink="http://schemas.microsoft.com/ink/2010/main" type="line" rotatedBoundingBox="2250,2855 24590,3027 24578,4636 2238,4464"/>
            </emma:interpretation>
          </emma:emma>
        </inkml:annotationXML>
        <inkml:traceGroup>
          <inkml:annotationXML>
            <emma:emma xmlns:emma="http://www.w3.org/2003/04/emma" version="1.0">
              <emma:interpretation id="{FD624037-C429-44F4-8A6A-7C1C137D8A88}" emma:medium="tactile" emma:mode="ink">
                <msink:context xmlns:msink="http://schemas.microsoft.com/ink/2010/main" type="inkWord" rotatedBoundingBox="2248,3090 4843,3110 4838,3801 2243,3781"/>
              </emma:interpretation>
            </emma:emma>
          </inkml:annotationXML>
          <inkml:trace contextRef="#ctx0" brushRef="#br0" timeOffset="25949">576 2105 109 0,'0'0'279'16,"17"0"-21"-16,-17 0-12 0,23 0-16 0,-12 0-18 16,5-2-15-16,1 4-13 0,-1-2-15 0,3 1-9 0,-1-1-11 15,5 3-6-15,-4-2-9 0,-1 1-10 0,1-2-13 16,4 1-4-16,1 2-13 0,-6 1-9 15,-1-3-9-15,0 1-7 0,-2 3-9 0,1-1 1 0,-4-4-10 16,-1 1-11-16,0 0 2 0,-11-1-8 0,18 4-15 16,-18-4-25-16,14 1-20 0,-14-1-19 0,7 5-25 15,-7-5-25-15,0 0-32 0,0 0-46 0,-16 19-34 16,5-19-242-16,-2 6-487 0,-3-1 215 0</inkml:trace>
          <inkml:trace contextRef="#ctx0" brushRef="#br0" timeOffset="26120.4">630 2323 118 0,'0'0'228'15,"24"0"-14"-15,-8-2-17 0,9 2-15 0,-7 0-21 0,0-1-17 16,0 0-14-16,3-3-13 0,4 4-12 0,-5-2-12 16,-4 2-15-16,4 0-26 0,-5-1-30 0,1 1-30 15,-6 0-40-15,7-4-49 0,-5 4-185 16,-12 0-305-16,21-6 135 0</inkml:trace>
          <inkml:trace contextRef="#ctx0" brushRef="#br0" timeOffset="26740.16">1765 1882 207 0,'0'0'220'0,"-12"-3"-20"0,12 3-12 0,-14-3-18 16,14 3-8-16,-20-1-7 0,6 1-9 0,14 0-11 15,-21 1-10-15,3 2-10 0,5-2-9 0,-2 5-8 16,-1-5-11-16,2 5-10 0,4-5-7 0,-2 2-8 16,1 4-9-16,2-4-7 0,9-3-2 0,-14 11-2 15,5-4-2-15,4-1-5 0,5-6-4 0,-9 13-3 16,5-5-2-16,1 2-4 0,0-2-1 0,3-8-5 15,-3 18 0-15,3-18-2 0,-2 18-1 0,2-9-2 0,0 6 1 16,0-2-3-16,0 0 0 0,2 2 0 0,-2-15 3 16,4 21-6-16,-2-10-2 0,-2 3-5 15,3 1 8-15,0-3-3 0,-2 3 1 0,-1-5-2 0,3 4 3 16,-1 0 2-16,-1-4-2 0,-1 5 1 0,0-4 1 16,0 4 0-16,0 0 1 0,0-1 0 0,0-1 7 15,3 2-5-15,-3 1-1 0,0-1 1 0,2-1-1 16,-4-1 2-16,2 1 1 0,0 1-2 0,0-6 3 15,2 4-3-15,-2 1 0 0,0-14-2 0,0 22 5 16,0-13-2-16,0-9 3 0,1 19-3 0,-1-10-2 16,2 0 1-16,-2-9 1 0,6 15-1 0,-3-8 4 15,-3-7-6-15,3 13 1 0,1-6-1 0,-4-7 2 16,9 8 0-16,-9-8 1 0,10 8-1 0,-1-7-1 16,-9-1-10-16,15 7-17 0,-4-5-24 0,-2 0-33 15,-9-2-36-15,22-2-35 0,-6-2-57 0,-4 0-243 16,2-3-481-16,1 1 213 0</inkml:trace>
          <inkml:trace contextRef="#ctx0" brushRef="#br0" timeOffset="27648.06">2263 2165 183 0,'0'0'211'0,"0"0"-16"16,0 0-14-16,0 0-7 0,0 0-9 0,0 0-18 15,0 0-8-15,0 0-11 0,0 0-15 0,0 0-4 16,0 0-6-16,0 0-3 0,0 0-4 0,0 0-3 15,33 4-10-15,-24-3 0 0,3 3-3 0,-12-4-6 16,26 1-3-16,-6-1-1 0,-1-1-1 0,-1-3-4 16,0 4-2-16,7 0-7 0,1 0-4 0,-1 4-3 15,0-4-6-15,-1 1-3 0,-4-2-2 0,-1-3-7 16,0 3-3-16,-1-1 1 0,2 0-7 0,-5 2 0 16,-2-2-3-16,2-1-1 0,-3 3-4 0,-12 0-1 0,19-1 0 15,-10 0-12-15,-9 1-13 0,0 0-17 0,18 0-21 16,-18 0-25-16,0 0-27 0,14 2-29 0,-14-2-19 15,0 0-14-15,12 0-23 0,-12 0-51 0,0 0-120 16,0 0-388-16,13 3 173 0</inkml:trace>
          <inkml:trace contextRef="#ctx0" brushRef="#br0" timeOffset="27852.49">3126 2197 146 0,'0'0'231'0,"12"4"-16"0,-12-4-14 0,9 6-12 16,-3-2-11-16,-6-4-1 0,8 16-8 0,-4-10-6 0,-4-6-10 16,5 16-10-16,-8-1-15 0,3 3-6 15,-3-5-12-15,-5 7-12 0,2-2-7 0,-6 3-9 16,2 0-8-16,-3 1-5 0,-1 0-34 0,-2-2-36 0,-1 0-38 16,1 2-40-16,1-3-50 0,5-5-48 0,-8 3-215 15,7-4-424-15,4-2 188 0</inkml:trace>
        </inkml:traceGroup>
        <inkml:traceGroup>
          <inkml:annotationXML>
            <emma:emma xmlns:emma="http://www.w3.org/2003/04/emma" version="1.0">
              <emma:interpretation id="{CE41015C-9639-413B-BF12-E588C4B7A890}" emma:medium="tactile" emma:mode="ink">
                <msink:context xmlns:msink="http://schemas.microsoft.com/ink/2010/main" type="inkWord" rotatedBoundingBox="5562,3108 6168,3113 6163,3803 5556,3798"/>
              </emma:interpretation>
            </emma:emma>
          </inkml:annotationXML>
          <inkml:trace contextRef="#ctx0" brushRef="#br0" timeOffset="30286.34">3894 2143 112 0,'-5'5'277'0,"5"-5"-10"15,0 0-13-15,0 0-16 0,0 0-14 0,0 0-18 16,0 0-22-16,0 0-14 0,0 0-22 0,0 0-11 0,0 0-12 16,0 0-8-16,0 0-12 0,7-32-13 0,-1 22-8 15,-6 10-3-15,13-14-14 0,-7 7 0 0,2-6-14 16,-2 4 2-16,3-4-9 0,0 3-7 0,1-4 0 16,-1 3-9-16,1-2-1 0,-2 2 2 0,4-2-8 15,-5 3-3-15,5-5 1 0,-1 6-6 0,-4 0 2 16,-1 0-1-16,-1 3-4 0,2-1-1 0,-7 7-2 15,11-9 1-15,-11 9-1 0,5-10 0 0,-5 10-4 16,0 0 4-16,3-8-6 0,-3 8 1 0,0 0-8 16,0 0 6-16,0 0-8 0,0 0 1 0,0 0-1 15,0 0 3-15,0 0-3 0,0 0 6 0,0 0-2 16,0 34 0-16,0-18 1 0,-3-1-1 0,6 2 5 16,-6-3-2-16,3 3 0 0,-4 7 5 0,3-7-3 15,-1-2 1-15,4 2-2 0,-2 3 2 0,-2-2 0 16,2-1 1-16,-3 4-6 0,2-4 11 0,1 1-13 15,-2-4-27-15,1 4-26 0,-4-4-25 0,5-1-30 0,-4 4-33 16,2-5-37-16,1-1-27 0,-1-2-237 0,2-9-480 16,3 13 213-16</inkml:trace>
          <inkml:trace contextRef="#ctx0" brushRef="#br0" timeOffset="30512.91">4476 2291 228 0,'9'4'284'16,"-9"-4"-16"-16,0 0-23 0,0 0-28 0,6 7-16 16,-6-7-18-16,0 0-5 0,3 13-9 0,-3-13-10 15,0 17-15-15,0-17-10 0,-3 18-11 0,2-5-13 16,-4-2-9-16,5 0-10 0,-7 3-8 0,1 1 0 16,0-1-15-16,-2 3-4 0,2-4-7 0,-3 2-17 0,0-2-23 15,2 2-21-15,-2-3-30 0,2 3-33 16,-4-1-26-16,5-3-33 0,-3-4-29 0,2 0-30 15,1-1-61-15,6-6-144 0,-11 5-422 0,11-5 187 0</inkml:trace>
        </inkml:traceGroup>
        <inkml:traceGroup>
          <inkml:annotationXML>
            <emma:emma xmlns:emma="http://www.w3.org/2003/04/emma" version="1.0">
              <emma:interpretation id="{DAEA2B0A-F121-4875-B502-E54AAF418117}" emma:medium="tactile" emma:mode="ink">
                <msink:context xmlns:msink="http://schemas.microsoft.com/ink/2010/main" type="inkWord" rotatedBoundingBox="6914,3181 9188,3199 9182,3987 6908,3969"/>
              </emma:interpretation>
            </emma:emma>
          </inkml:annotationXML>
          <inkml:trace contextRef="#ctx0" brushRef="#br0" timeOffset="31127.39">5341 2071 16 0,'0'0'242'0,"0"0"-9"0,0 0-12 0,0 0-20 16,0 0-16-16,0 0-11 0,-21-24-16 0,21 24-11 15,0 0-12-15,0 0-13 0,8-21-14 0,-8 21-12 16,6-14-6-16,-3 8-3 0,-3 6-6 0,10-12-5 16,-7 6-10-16,-3 6-6 0,11-10-7 0,-11 10-3 15,8-8-3-15,-3 4-7 0,-5 4-6 16,0 0-1-16,15-7-5 0,-15 7-3 0,7 0-6 0,-7 0-3 15,0 0-1-15,17 7-1 0,-17-7-5 0,12 7 4 16,-8-2-4-16,-4-5-1 0,9 15-2 0,-6-6 0 16,3 6 2-16,-1-2-2 0,-3 1 2 0,4-1-1 15,-3 2 0-15,-3 2 4 0,0-3 0 0,0 3 6 16,-3 1 0-16,-3-2 11 0,1-1-3 0,-3 2-2 0,-5-2-4 16,1 6 2-16,4-8 2 0,-5 0 0 0,1 3-5 15,-2-2 3-15,6-1-3 0,-9 6 3 16,4-8-1-16,-2 1-1 0,0-1-5 0,3-3 1 0,3 3 1 15,-1-4 0-15,2-2-6 0,8-5 4 0,-12 10-4 16,8-6-1-16,4-4-1 0,-6 7 3 0,6-7-2 16,0 0 0-16,0 0-1 0,0 0 9 0,0 0 3 15,0 0 3-15,16 14-3 0,-2-10 4 0,-3-4 4 16,9 0-7-16,-1 0 0 0,2 0-2 0,7 0-2 16,-2 0-5-16,1 0 0 0,0 0-14 0,-2 0-24 15,-6 0-25-15,4 0-36 0,-4 0-30 0,-3 0-28 16,4 3-34-16,2-6-36 0,-5 3-262 0,-1-4-515 15,3 2 229-15</inkml:trace>
          <inkml:trace contextRef="#ctx0" brushRef="#br0" timeOffset="31332.6">6008 2396 34 0,'10'7'249'0,"-10"-7"-7"16,6 7-1-16,-6-7-11 0,0 11-16 0,0-11-18 0,-6 17-12 15,6-17-11-15,-3 21-11 0,-1-7-21 0,1-4-7 16,-3 7-12-16,-5-4-12 0,5 2-9 0,-7-1-10 16,1 0-5-16,-4 4-14 0,5-4-26 0,-1-1-23 15,2 2-32-15,-5-4-33 0,2 2-35 0,2-3-32 16,-1-1-44-16,5-2-47 0,-2-1-178 0,9-6-408 16,-11 5 182-16</inkml:trace>
          <inkml:trace contextRef="#ctx0" brushRef="#br0" timeOffset="31858.14">6764 2266 225 0,'0'0'293'0,"0"0"-20"0,0 0-17 0,0 0-22 16,25-18-17-16,-19 12-11 0,2 1-18 0,5-5-14 15,-7 1-13-15,8 2-15 0,-3-3-11 0,0 0-13 16,4 1-2-16,-5-4-17 0,1 3-8 0,1-5-7 16,-2 5-6-16,-1-1-10 0,1-3-10 0,-4 4-1 15,2 0-5-15,1 2-6 0,-2 1 2 0,-4 1-9 16,-3 6-2-16,9-12-11 0,-9 12-3 0,8-8-7 16,-8 8 0-16,6-7-2 0,-6 7-6 0,0 0-7 15,0 0 2-15,0 0-1 0,0 0-2 0,0 0-2 16,0 0-4-16,0 31 2 0,-3-16 4 0,6 0-2 0,-6 0 1 15,3 2-1-15,0 1 1 0,0 5-1 0,0-1 2 16,0-3 0-16,0 2 1 0,3 1-2 16,0-3 0-16,-3-3 1 0,0 3 2 0,6-1-2 0,-6-2 5 15,3 0-10-15,1-1 7 0,-4 0-3 0,3 0 14 16,0-4-27-16,-3-2-20 0,6 3-25 0,-6-1-28 16,4 0-29-16,-1-3-24 0,-3-8-27 0,3 17-16 15,0-10-36-15,-3-7-253 0,11 7-506 0,-11-7 224 16</inkml:trace>
          <inkml:trace contextRef="#ctx0" brushRef="#br0" timeOffset="32061.55">7477 2456 81 0,'9'6'232'0,"-9"-6"-16"0,7 5 0 0,-7-5-6 0,6 11-11 15,0-6-10-15,-6-5-12 0,5 18-4 16,-5-7-8-1,0-3-7-15,0 7-20 0,3-1-15 0,-6-3-11 0,3 3-8 0,-5 2-10 0,-1 0-9 16,0-3-7-16,-1 5-5 0,-2-5-16 0,-8 5-21 0,4-4-35 16,0 1-42-16,-7-2-30 0,5 0-38 0,-1-2-31 15,-1-4-54-15,1 3-200 0,0-5-426 0,7 1 188 16</inkml:trace>
        </inkml:traceGroup>
        <inkml:traceGroup>
          <inkml:annotationXML>
            <emma:emma xmlns:emma="http://www.w3.org/2003/04/emma" version="1.0">
              <emma:interpretation id="{4F24AD10-C5EB-4C25-8A28-AC41B218B2C6}" emma:medium="tactile" emma:mode="ink">
                <msink:context xmlns:msink="http://schemas.microsoft.com/ink/2010/main" type="inkWord" rotatedBoundingBox="10172,3421 11142,3428 11136,4121 10167,4114"/>
              </emma:interpretation>
            </emma:emma>
          </inkml:annotationXML>
          <inkml:trace contextRef="#ctx0" brushRef="#br0" timeOffset="32811.53">8510 2290 203 0,'0'0'281'0,"0"0"-15"15,0 0-18-15,-6-8-22 0,6 8-18 0,0 0-16 16,-3-12-14-16,3 12-15 0,0 0-10 16,0 0-13-16,3-17-14 0,-3 17-11 0,6-11-14 0,-6 11-10 15,9-10-8-15,-4 2-9 0,-5 8-6 0,12-8-11 16,-6 3-7-16,-6 5-6 0,16-6-4 0,-8 3-4 16,-8 3-6-16,16-4-2 0,-16 4-2 0,16 0-5 15,-16 0 0-15,17 7-5 0,-8-7-1 0,-9 0-6 16,13 6 3-16,-4 1-6 0,0 3 1 0,-5-1-8 15,4 1 4-15,-2 2-2 0,-3 0 1 0,0 1 1 16,1 4 1-16,-4-3 0 0,-4 2-1 0,4-1-3 16,-6 0 2-16,4-1 4 0,-4 3 0 0,-3-3 0 15,5 1 2-15,-5 2-3 0,0-4 1 0,2 3 0 0,-2-2 3 16,1-2-4-16,2 0 3 0,0-4-4 16,2 1 4-16,1 0-5 0,3-9 0 0,-6 12 2 0,6-12 1 15,-3 10 2-15,3-10 0 0,0 0 1 0,0 0 0 16,12 16 4-16,-5-15-1 0,10 2-8 0,-2-1 3 15,3 1 6-15,7 0-9 0,0 0 2 0,1-3 2 16,-3-3-14-16,4 3-16 0,0-3-20 0,-3 3-28 16,4-4-29-16,-4 3-31 0,-4 1-33 0,-1-4-35 15,0 1-54-15,1-3-176 0,5 0-464 0,0-2 205 16</inkml:trace>
          <inkml:trace contextRef="#ctx0" brushRef="#br0" timeOffset="33002.1">9466 2570 90 0,'2'10'224'0,"-2"-10"-3"0,0 18-8 0,-2-4-2 0,-4 1-19 16,6 0-7-16,-6-2-16 0,0 4-10 0,-7 1-17 16,0 2-10-16,-4-3-13 0,-2 3-11 0,-4-1-17 15,-6 3-36-15,-7-1-47 0,3 2-55 0,5-6-52 16,2-6-53-16,-8 6-186 0,9-6-364 15,5-4 162-15</inkml:trace>
        </inkml:traceGroup>
        <inkml:traceGroup>
          <inkml:annotationXML>
            <emma:emma xmlns:emma="http://www.w3.org/2003/04/emma" version="1.0">
              <emma:interpretation id="{A90A4303-D535-4987-BF3C-22E15F3E9942}" emma:medium="tactile" emma:mode="ink">
                <msink:context xmlns:msink="http://schemas.microsoft.com/ink/2010/main" type="inkWord" rotatedBoundingBox="11950,3354 15175,3379 15169,4137 11944,4113"/>
              </emma:interpretation>
            </emma:emma>
          </inkml:annotationXML>
          <inkml:trace contextRef="#ctx0" brushRef="#br0" timeOffset="33751.51">10278 2326 109 0,'0'0'293'0,"0"0"-17"0,0 0-22 15,0 0-25-15,0 0-17 0,0 0-23 0,31-16-18 16,-24 10-15-16,-1-1-14 0,5 0-13 0,-2-1-9 16,1-1-13-16,4 0-11 0,-2-2-9 0,1 4-6 0,-1-2-8 15,0-6-6-15,-3 4-10 0,6 1-2 0,-5-4-7 16,-1 5-1-16,-1-2-4 0,-2 4-4 16,1 2-2-16,2 1-1 0,-9 4-3 0,7-13-2 0,-7 13-9 15,9-6-1-15,-9 6-6 0,0 0-7 0,0 0 0 16,0 0 1-16,0 0-2 0,0 0 0 0,0 0-5 15,5 22-2-15,-5-22 4 0,-8 29 0 0,5-14 0 16,0 9 4-16,-1 0 1 0,2 0 3 0,1 1 1 16,-2 0-2-16,3-1 5 0,0 0-3 0,0 0-2 15,3-2 0-15,0 2 0 0,-2-3 0 0,2-2-2 16,-1-4 2-16,2 1 0 0,-4-3-3 0,3 1-16 16,3-1-20-16,-4-3-31 0,-2-10-35 0,3 16-34 0,-2-6-38 15,-1-10-43-15,5 10-259 0,-5-10-505 16,10 5 225-16</inkml:trace>
          <inkml:trace contextRef="#ctx0" brushRef="#br0" timeOffset="33965.85">11384 2489 2722 0,'11'1'181'15,"-1"3"-82"-15,2-2-48 0,-5 2-27 16,-7-4 1-16,12 5 4 0,-12-5-4 0,8 7 6 0,-8-7 14 15,7 10 6-15,-5-1 5 0,2-1-3 0,-4-8 4 16,0 21-4-16,-3-7 3 0,2-3-5 0,-1 4-2 16,-2 2-5-16,-4 1-7 0,-1 2-8 0,-2 3 5 15,-3-4 3-15,-4 4-25 0,2-2-19 0,-4 0-22 16,-6 4-34-16,2-5-48 0,3-2-36 0,-5-1-47 16,7 1-56-16,-5-5-259 0,2 2-550 0,5-7 243 15</inkml:trace>
          <inkml:trace contextRef="#ctx0" brushRef="#br0" timeOffset="34687.78">12700 2239 212 0,'0'0'218'0,"0"0"-21"0,0 0-19 0,0 0-19 0,0 0-15 16,18-28-14-16,-11 24-12 0,8 2-10 0,-3-5-8 16,-3 3-9-16,9-3-4 0,-3 2-5 15,2 1-4-15,-2-4-4 0,3 5-3 0,-4 1-6 0,1 0-3 16,1-1-1-16,-1 2-6 0,-6 0-5 0,-9 1-8 15,18 0-10-15,-18 0-2 0,13 5-2 0,-13-5-6 16,6 4 3-16,-6-4-5 0,6 13 1 0,-3-3 0 16,-3-2 5-16,-1 9 9 0,-4-3 0 0,1-1-6 15,-5 4 1-15,1 6 5 0,-1-4 3 0,-1 1 4 16,2-4-4-16,1-2 2 0,-2 2-3 0,0-4 3 16,5 2 0-16,-2-2-4 0,-3-3-2 0,4 1 2 15,1-2-3-15,4-8-3 0,-5 15 0 0,1-10-1 16,4-5 1-16,-5 11 1 0,5-11-6 0,0 0 4 15,-6 10-5-15,6-10 3 0,0 0-1 0,0 0 2 16,14 9-3-16,-14-9 1 0,21 7-2 0,-3-7-9 16,-4 4-19-16,6-4-37 0,-1 1-35 0,7-1-42 0,0 0-44 15,3-1-48-15,1-2-286 0,2-1-537 0,-3-2 238 16</inkml:trace>
          <inkml:trace contextRef="#ctx0" brushRef="#br0" timeOffset="34865.1">13493 2469 68 0,'0'0'274'0,"5"5"-17"0,-5-5-10 0,0 0-7 16,3 12-11-16,-3-12-12 0,1 10-15 0,-1-10-13 15,-1 17-17-15,-4-2-12 0,4-1-14 0,-4 0-16 16,-1 4-15-16,3-1-9 0,-4 1-12 0,-4 4-5 16,1-2-8-16,-4 3-30 0,-2-1-39 0,0-3-42 15,-2 0-49-15,-6-1-52 0,3-4-58 0,-3 2-253 0,6-6-478 16,0-1 211-16</inkml:trace>
        </inkml:traceGroup>
        <inkml:traceGroup>
          <inkml:annotationXML>
            <emma:emma xmlns:emma="http://www.w3.org/2003/04/emma" version="1.0">
              <emma:interpretation id="{301D9E64-31CD-4CED-BE78-49C44CE7238F}" emma:medium="tactile" emma:mode="ink">
                <msink:context xmlns:msink="http://schemas.microsoft.com/ink/2010/main" type="inkWord" rotatedBoundingBox="16619,3230 16954,3233 16951,3728 16615,3725"/>
              </emma:interpretation>
            </emma:emma>
          </inkml:annotationXML>
          <inkml:trace contextRef="#ctx0" brushRef="#br0" timeOffset="35564.6">14947 2237 62 0,'0'0'314'0,"0"0"-23"0,0 0-25 16,0 0-24-16,0 0-20 0,0 0-24 16,28-19-17-16,-11 12-23 0,-8 5-9 0,6-9-19 15,-2 7-8-15,4-3-16 0,-3 3-10 0,0-3-10 16,4 0-10-16,-3-3-2 0,3-1-9 0,-2 2-9 15,0-2-4-15,-2 3-5 0,1-10-8 0,-3 8 0 16,-2-1-6-16,2 1-1 0,-1 0-5 0,-7 3-4 0,5-3-3 16,-6 2-2-16,3 2-4 0,-6 6 2 0,7-13-1 15,-7 13-1-15,8-8-2 0,-8 8-9 16,0 0-2-16,0 0 1 0,0 0 0 0,0 0 0 0,0 0-5 16,0 0 3-16,0 0-3 0,-14 41 2 0,8-23 3 15,5 1 6-15,-2 4 1 0,-2 1 5 16,1 2 7-16,1 0-3 0,2-1 7 0,-2 3 1 0,3-4-1 15,4 2-1-15,-3 0-7 0,1-9 7 0,-2 2-4 16,3 4 0-16,-2-8-1 0,4 2-5 0,-2-2-6 16,-2 0-32-16,-1-1-30 0,5-2-35 0,-1-1-39 0,-2-2-41 15,-2-9-42-15,6 14-276 0,1-9-526 16,1-2 233-16</inkml:trace>
        </inkml:traceGroup>
        <inkml:traceGroup>
          <inkml:annotationXML>
            <emma:emma xmlns:emma="http://www.w3.org/2003/04/emma" version="1.0">
              <emma:interpretation id="{B0080825-72F4-49C0-BEC2-622ACEC14B47}" emma:medium="tactile" emma:mode="ink">
                <msink:context xmlns:msink="http://schemas.microsoft.com/ink/2010/main" type="inkWord" rotatedBoundingBox="17528,3743 17811,3746 17808,4050 17526,4048"/>
              </emma:interpretation>
            </emma:emma>
          </inkml:annotationXML>
          <inkml:trace contextRef="#ctx0" brushRef="#br0" timeOffset="35790.03">16119 2522 106 0,'0'0'328'0,"8"9"-30"16,-8-9-25-16,7 5-19 0,-7-5-13 0,6 13-24 16,-6-13-1-16,-3 15-20 0,3-6-14 0,0-9-17 15,-4 22-15-15,-2-8-23 0,-2-1-3 0,-4 2-14 16,-5 5-6-16,0 0-25 0,-5-4-31 0,-1 5-37 15,0-5-34-15,-1 2-45 0,-2 0-47 0,2-2-36 16,4-4-49-16,-3 2-246 0,5-8-482 0,3 4 213 16</inkml:trace>
        </inkml:traceGroup>
        <inkml:traceGroup>
          <inkml:annotationXML>
            <emma:emma xmlns:emma="http://www.w3.org/2003/04/emma" version="1.0">
              <emma:interpretation id="{B6D681B0-E78E-4538-AB54-E2A099076116}" emma:medium="tactile" emma:mode="ink">
                <msink:context xmlns:msink="http://schemas.microsoft.com/ink/2010/main" type="inkWord" rotatedBoundingBox="18872,3174 21864,3197 21858,4013 18866,3990"/>
              </emma:interpretation>
            </emma:emma>
          </inkml:annotationXML>
          <inkml:trace contextRef="#ctx0" brushRef="#br0" timeOffset="36616.15">17208 2050 104 0,'0'0'258'15,"0"0"-11"-15,-7-20-12 0,7 20-17 0,0 0-22 0,0 0-22 16,3-17-14-16,-3 17-15 0,0 0-13 0,13-14-14 16,-7 9-8-16,1-1-15 0,5-1-6 0,0 3-12 15,2-2-8-15,-1 3-6 0,4-2-5 0,-1 2-8 16,-1 0-5-16,0 3-5 0,1-4-2 0,-2 3-6 15,2 2-2-15,-16-1-4 0,19 4-1 0,-11-2-5 16,2 1-2-16,-10-3-4 0,14 8-1 0,-8-1-2 16,-3 2 0-16,1-1-1 0,-4-8-2 0,-1 21 3 15,1-6 1-15,-5 5 2 0,-2-4 3 0,-1-1-2 16,-5 10 7-16,-1-2-2 0,-2-4 4 0,0 3-4 0,2-2 3 16,1-5-7-16,1-3 0 0,-3 0-2 15,-1 1 2-15,4 1 0 0,3-4-2 0,0 1-2 16,-2 0-1-16,5-5-1 0,6-6-1 0,-9 8 0 0,9-8 3 15,-6 8-2-15,6-8 13 0,-6 5 3 0,6-5 4 16,0 0 2-16,0 0 9 0,15 10-3 0,-15-10 3 16,27 1-8-16,-9-1 6 0,7-1-9 0,-4 1-2 15,6-4-3-15,1 6-3 0,-1-4-4 0,5 1 1 16,-6 1-5-16,0-1-2 0,1-3-14 0,-9 4-25 16,1 0-29-16,-1 0-33 0,-2 4-25 0,1-3-30 15,-1 2-34-15,0-3-37 0,-2 2-47 0,-2-1-183 16,3-1-481-16,1 0 213 0</inkml:trace>
          <inkml:trace contextRef="#ctx0" brushRef="#br0" timeOffset="36813.17">18119 2394 135 0,'0'0'266'15,"6"9"-4"-15,-6-9-2 0,6 11-10 0,-6-11-10 16,2 13-19-16,-2 0-12 0,0-2-14 0,-2 3-14 0,-2 4-10 15,1-1-15-15,-3-3-17 0,-2 8-12 0,2-3-2 16,-9 4-21-16,-1-1-12 0,0 0-24 0,-2 2-40 16,-8 2-36-16,4-8-49 0,-8 7-51 0,6-10-57 15,2 0-72-15,-2-4-206 0,6-5-479 0,0 4 212 16</inkml:trace>
          <inkml:trace contextRef="#ctx0" brushRef="#br0" timeOffset="37487.74">19493 2193 8 0,'-8'5'336'0,"8"-5"-17"0,0 0-17 0,0 0-28 15,0 0-28-15,0 0-24 0,0 0-18 0,0 0-19 0,0 0-20 16,0 0-24-16,29-15-6 0,-20 10-16 0,-9 5-11 16,21-9-13-16,-9 3-8 0,1-3-4 15,0 2-17-15,1-1-11 0,-1 1-7 0,1-4-3 0,-5 2-7 16,4 0-9-16,-1 2 0 0,-3-4-9 0,0 1-2 16,0 3-2-16,-3 0-3 0,-6 7 2 0,7-7-1 15,-7 7-5-15,9-7-4 0,-9 7 1 0,6-6-4 16,-6 6 0-16,0 0-3 0,0 0-4 0,0 0 5 15,0 0-6-15,0 0 8 0,0 25 3 0,0-25 7 16,-6 23 2-16,3-6 14 0,2 0 5 0,-4 7 4 16,4-1 0-16,4 1-6 0,-3 0 12 0,4 0-3 15,-1 0 2-15,3 1-4 0,-3-1-1 0,2-3-3 16,1 0-5-16,0 1 2 0,-1-2-5 0,1 1-17 16,-1-5-34-16,-1 0-26 0,1 1-42 0,-1-5-42 15,-2-3-36-15,1 2-45 0,1-1-42 0,-4-10-247 16,6 7-546-16,-6-7 242 0</inkml:trace>
          <inkml:trace contextRef="#ctx0" brushRef="#br0" timeOffset="37673.71">20183 2512 250 0,'0'0'305'0,"3"13"-10"0,0-6-21 15,-3-7-17-15,-3 17-25 0,3-17-20 0,-6 21-15 16,0-6-20-16,0-5-20 0,-1 6-9 0,-3-1-17 15,-1-1-12-15,-5 3-11 0,1-2-14 0,-3 2-29 16,-3-2-31-16,0 1-46 0,0-6-35 0,0 6-46 16,4-8-46-16,2-1-49 0,-3-2-242 0,1-2-465 15,-1-3 206-15</inkml:trace>
        </inkml:traceGroup>
        <inkml:traceGroup>
          <inkml:annotationXML>
            <emma:emma xmlns:emma="http://www.w3.org/2003/04/emma" version="1.0">
              <emma:interpretation id="{19F9AE47-CAC8-4E2D-A39C-C53C1BAB7E01}" emma:medium="tactile" emma:mode="ink">
                <msink:context xmlns:msink="http://schemas.microsoft.com/ink/2010/main" type="inkWord" rotatedBoundingBox="23240,3017 24590,3027 24584,3868 23233,3858"/>
              </emma:interpretation>
            </emma:emma>
          </inkml:annotationXML>
          <inkml:trace contextRef="#ctx0" brushRef="#br0" timeOffset="38455.82">21567 2089 142 0,'0'0'252'16,"0"0"-19"-16,0 0-21 0,0 0-21 0,0 0-19 0,0 0-16 15,0 0-15-15,0 0-14 0,20-21-11 0,-20 21-14 16,16-7-12-16,-5 1-3 0,-2 1-11 16,3 3-10-16,-1-3-5 0,3-2-9 0,-2 4-3 0,3 0-1 15,0-1-8-15,1 4 2 0,-1 0-6 0,-3 0-6 16,-2 4 0-16,4-4-6 0,-4 3-3 0,-1 4-2 15,-1 0-3-15,-2 0-4 0,-6-7 4 0,11 14-1 16,-6-7-3-16,-4 4 6 0,-2 1 4 0,-2 6 6 16,-3-5-3-16,2 2 3 0,-7 6-1 0,2-6 8 15,-3-2-2-15,-1 3 3 0,1-3-5 0,-8 2 3 16,7-3-7-16,-2 2 3 0,2-3-2 0,-2-1-5 16,3 0 0-16,0-2-2 0,0 0 2 0,2-3-1 15,1 1-3-15,1-2 0 0,8-4-5 0,-13 8 3 16,13-8-3-16,-9 6-1 0,9-6 1 0,-6 5-1 0,6-5 1 15,0 0 2-15,0 0-5 0,0 0 1 16,0 0-4-16,33 7 6 0,-18-4-8 0,4 0 2 0,6-3 0 16,2 0-6-16,-5 2-3 0,5 2-13 0,-1-4-20 15,-7 1-21-15,0-1-25 0,2 3-24 0,-1-3-31 16,-1 0-35-16,1-3-49 0,-6 2-216 0,6-1-472 16,-5-4 209-16</inkml:trace>
          <inkml:trace contextRef="#ctx0" brushRef="#br0" timeOffset="39487.95">22452 1806 14 0,'0'0'255'16,"0"0"-18"-16,0 0-25 0,0 0-20 0,0 0-21 16,0 0-16-16,0 0-17 0,0 0-12 0,0 0-15 15,0 0-11-15,39-5-12 0,-39 5-7 0,32 0-6 16,-14 0-5-16,3 0-12 0,2 0-7 0,-1 1-4 15,-4-1-4-15,4 0-3 0,-5 1-7 0,0-1-3 16,-2 3-2-16,-1-2 1 0,-2-1-6 0,-12 0-4 16,19 0 4-16,-19 0 4 0,20-1 5 0,-20 1-2 15,10 0 6-15,-10 0 0 0,0 0-5 0,16 1 0 0,-16-1-3 16,0 0-5-16,0 0-1 0,0 0-5 0,14-1 0 16,-14 1-6-16,0 0-3 0,0 0-2 15,0 0 0-15,9 7 1 0,-9-7 0 0,0 0-2 0,0 12 0 16,0-12-1-16,-2 12 0 0,2-12 0 0,0 0-1 15,-1 21 1-15,1-14 0 0,1 4-1 0,-1-11 1 16,0 24-2-16,0-11 2 0,5-2 0 0,-2 4 2 16,-3 5-1-16,0-4 1 0,1 0 2 0,2 6 1 15,-1-5 4-15,2 3 1 0,-1-7 1 0,-4 3 0 16,2 3 0-16,1 4 2 0,2-6 1 0,1 0-1 16,-2 2-1-16,0-3 0 0,-1-1 0 0,4 2-1 15,-1 0-1-15,-2 0-1 0,3 1-2 0,-3-1 3 16,0 0-3-16,0 6 0 0,1-7-1 0,1 1 0 0,-1-2-1 15,-1 2 0-15,-1 1 0 0,4-1 0 0,-5-1-1 16,4 0 1-16,-2 2-4 0,-3-3 1 16,3-2-2-16,-3 2 1 0,1-1 0 0,-2-3-3 0,1-11 4 15,0 18 0-15,-3-10-4 0,0 2 8 0,3-10-6 16,-11 13 6-16,2-3-5 0,2-6 5 16,-10 3-7-16,2-2-17 0,-2 1-34 0,-7-1-34 0,-2 0-48 15,-2-3-46-15,3-1-63 0,-7-2-201 0,6 2-475 16,-1-2 210-16</inkml:trace>
        </inkml:traceGroup>
        <inkml:traceGroup>
          <inkml:annotationXML>
            <emma:emma xmlns:emma="http://www.w3.org/2003/04/emma" version="1.0">
              <emma:interpretation id="{D102D163-5159-458D-8280-1C88E1BA5C66}" emma:medium="tactile" emma:mode="ink">
                <msink:context xmlns:msink="http://schemas.microsoft.com/ink/2010/main" type="inkWord" rotatedBoundingBox="14107,3798 23705,3871 23699,4562 14102,4488"/>
              </emma:interpretation>
            </emma:emma>
          </inkml:annotationXML>
          <inkml:trace contextRef="#ctx0" brushRef="#br0" timeOffset="95250.9">21433 2803 39 0,'0'0'177'0,"0"0"-5"0,0 0-8 15,0 0-6-15,24 11-8 0,-12-11-10 0,0 0-9 16,3 0-7-16,4 4-5 0,2-4-10 0,3 0-8 0,1 1-2 15,2 2-12-15,0-1-2 0,0-2-6 16,3 0-11-16,1 0 4 0,-4 0-4 0,-3 0-3 16,3 5-6-16,-5-5-3 0,-3 3-4 0,1-3-5 0,-5 0-5 15,1 2 1-15,-7-2-10 0,6 1-3 16,-15-1-7-16,18 1-2 0,-11 2-11 0,-7-3-10 0,0 0-10 16,18 3-9-16,-18-3-16 0,8 7-7 0,-8-7-12 15,7 6-11-15,-7-6-21 0,6 5-25 0,-6-5-26 16,0 0-53-16,0 0-123 0,1 11-338 15,-1-11 150-15</inkml:trace>
          <inkml:trace contextRef="#ctx0" brushRef="#br0" timeOffset="94901.73">21503 2681 63 0,'0'0'165'0,"-6"-8"1"0,6 8-10 0,0 0-4 16,0 0-9-16,0 0-5 0,0 0-11 0,0 0-10 0,0 0-1 15,0 0-12-15,0 0-11 0,-4-11-5 16,4 11-7-16,0 0-10 0,0 0-6 0,0 0-4 16,0 0-8-16,0 0-7 0,0 0-3 0,0 0-2 0,0 0-7 15,0 0-1-15,0 0-3 0,0 0 3 0,0 0-5 16,0 0-3-16,0 0-1 0,0 0-4 16,0 0-2-16,24-5 0 0,-24 5-5 0,27-2 2 0,-8 1 1 15,0 1-2-15,-1 0-3 0,9-3 3 0,-8 2 1 16,8 1-2-16,2-2-1 0,-3 2-3 0,1-1 1 15,-1 2 0-15,1-2-1 0,-8 1 2 0,6 0-5 16,-8 1 6-16,2-1-4 0,-1-1 4 0,0 1-5 16,-5 1-3-16,4-1 3 0,-7 2-3 0,-10-2-1 15,19 0 3-15,-11 1-1 0,-8-1-5 0,0 0 5 0,19 3-1 16,-19-3-1-16,9 1 0 0,-9-1-2 16,0 0 3-16,0 0-4 0,0 0 3 0,15 0-4 15,-15 0 3-15,0 0 0 0,0 0-3 0,0 0-4 16,0 0-9-16,0 0-23 0,0 0-13 0,0 0-7 15,0 0-11-15,0 0-18 0,0 0-21 0,0 0-20 16,0 0-21-16,-36 9-173 0,36-9-348 0,-19 2 154 0</inkml:trace>
          <inkml:trace contextRef="#ctx0" brushRef="#br0" timeOffset="109825.9">12445 3027 8 0,'0'0'158'0,"0"0"-15"0,-12 4 6 0,12-4-11 15,0 0-5-15,0 0-7 0,0 0-9 0,0 0-3 16,0 0-4-16,0 0-5 0,0 0-12 0,0 0-5 16,0 0-9-16,0 0-1 0,0 0-6 0,0 0-8 15,0 0-3-15,0 0-3 0,0 0-5 0,0 0 3 16,38 0-4-16,-38 0-1 0,21-3-3 0,-6 3-1 0,0 0-4 15,3-1-1-15,1 1-3 0,1-3-3 16,1 2-2-16,4 1-4 0,0 1-2 0,2-2 2 16,-7-1-4-16,4 4-2 0,-5-2-1 0,0 0-3 0,7 1-3 15,-7-1 0-15,8 0-4 0,-12-1-1 0,3 5-3 16,-2-4 2-16,0 0-4 0,1-3 1 16,-1 3 3-16,-16 0-2 0,21 0-2 0,-9 3-1 0,-1-3-3 15,-11 0 2-15,17 1-2 0,-17-1 0 0,9 0-2 16,-9 0 1-16,0 0-2 0,18 3 2 0,-18-3 1 15,0 0 3-15,9 1-6 0,-9-1 0 0,0 0 0 16,0 0 0-16,17-1-8 0,-17 1-7 0,0 0-7 16,0 0-11-16,0 0-13 0,0 0-10 0,0 0-16 15,0 0-6-15,0 0-6 0,0 0-18 0,0 0-21 0,0 0-25 16,0 0-176-16,0 0-351 0,0 0 155 16</inkml:trace>
          <inkml:trace contextRef="#ctx0" brushRef="#br0" timeOffset="110180.34">12486 3240 139 0,'0'0'178'0,"0"0"-11"15,0 0-3-15,0 0-10 0,29 2-4 0,-29-2-10 16,16 0 1-16,-16 0-11 0,22-2-1 0,-7 0-5 16,2 2-6-16,2-5-4 0,1 5-8 0,3 0-7 15,-2 1-13-15,2-1-4 0,-4 0-10 0,-1 0-9 16,1 0-5-16,-2 3-6 0,-2-3-7 0,4 0-4 0,-4 1-3 15,-2-1-8-15,-1 0-11 0,-12 0-16 16,21 6-21-16,-10-6-19 0,-2 5-15 0,-9-5-15 16,13 6-16-16,-3-3-16 0,-10-3-25 0,11 2-40 0,-11-2-169 15,0 0-361-15,7 8 159 0</inkml:trace>
        </inkml:traceGroup>
        <inkml:traceGroup>
          <inkml:annotationXML>
            <emma:emma xmlns:emma="http://www.w3.org/2003/04/emma" version="1.0">
              <emma:interpretation id="{434C47AB-B4BD-46B4-8D38-35663445560B}" emma:medium="tactile" emma:mode="ink">
                <msink:context xmlns:msink="http://schemas.microsoft.com/ink/2010/main" type="inkWord" rotatedBoundingBox="18536,4014 19155,4018 19153,4230 18534,4226"/>
              </emma:interpretation>
            </emma:emma>
          </inkml:annotationXML>
          <inkml:trace contextRef="#ctx0" brushRef="#br0" timeOffset="96237.53">16878 2804 140 0,'0'0'209'16,"0"0"-18"-16,0 0-16 0,0 0-16 0,-13 0-23 15,13 0-7-15,0 0-14 0,0 0-4 0,0 0-12 16,0 0-5-16,0 0-5 0,0 0 1 0,0 0-3 16,46 0 0-16,-34 0 0 0,-12 0-1 0,27-1-7 0,-11 1 2 15,2 0-2-15,2-2-2 0,1 1-6 0,-3 1-2 16,1-2-5-16,0 2-9 0,-1 0-4 16,8-2-2-16,-7 2-9 0,0 0 0 0,1-2-6 15,1 2-3-15,-2 2-5 0,0-4 2 0,2 2-5 0,-6 0-3 16,5 2-1-16,-4-4-1 0,-3 2-7 0,-13 0 3 15,23 0 0-15,-13 0-1 0,-10 0-4 16,20 0-2-16,-11 2 3 0,-9-2-2 0,17 0-2 16,-17 0 0-16,15 2-3 0,-15-2 3 0,17 0-8 0,-7 2-6 15,-10-2-7-15,14 0-8 0,-14 0-9 0,0 0-7 16,15 0-10-16,-15 0-17 0,7 3-10 0,-7-3-19 16,0 0-17-16,0 0-4 0,0 0-12 0,0 0-12 15,0 0-18-15,0 0-25 0,0 0-135 0,0 0-343 16,-28 11 152-16</inkml:trace>
          <inkml:trace contextRef="#ctx0" brushRef="#br0" timeOffset="96494.66">16977 2977 32 0,'0'0'227'0,"0"0"-11"0,15 0-12 0,-15 0-15 16,18 0-5-16,-18 0-10 0,25 2-7 0,-10-4-16 15,0 0-11-15,4 1-13 0,1-1-12 16,-1 4-9-16,6-2-13 0,-5 0-11 0,-2 1-3 0,4 1-15 16,-3 0-9-16,2 0-19 0,-1-2-25 0,-4 5-22 15,2-2-27-15,-3 1-30 0,1-1-37 0,-2 1-38 16,-4-1-206-16,1-2-376 0,1 1 167 0</inkml:trace>
        </inkml:traceGroup>
        <inkml:traceGroup>
          <inkml:annotationXML>
            <emma:emma xmlns:emma="http://www.w3.org/2003/04/emma" version="1.0">
              <emma:interpretation id="{AE259815-2B13-4C6E-87AD-648BB785B028}" emma:medium="tactile" emma:mode="ink">
                <msink:context xmlns:msink="http://schemas.microsoft.com/ink/2010/main" type="inkWord" rotatedBoundingBox="6773,4027 10472,4055 10469,4527 6769,4499"/>
              </emma:interpretation>
            </emma:emma>
          </inkml:annotationXML>
          <inkml:trace contextRef="#ctx0" brushRef="#br0" timeOffset="119497.84">8439 3027 31 0,'0'0'155'0,"0"0"-11"0,0 0-8 15,0 0-17-15,0 0 1 0,0 0-10 0,0 0-10 0,0 0-6 16,-14 1-5-16,14-1-3 0,0 0-7 15,0 0 0-15,0 0-4 0,0 0-5 0,0 0-1 16,0 0-1-16,0 0-3 0,-16 0-3 0,16 0-7 0,0 0-4 16,0 0-4-16,0 0 0 0,0 0-9 0,0 0 2 15,0 0-6-15,0 0-6 0,0 0 4 0,0 0 4 16,0 0-6-16,0 0-1 0,0 0 2 0,46-1-4 16,-29 1 5-16,-4 1-3 0,3-1-4 0,2 0 3 15,-3 0-5-15,5 3-3 0,-3-3-1 16,-3 3-2-16,2-5-3 0,1 5-1 0,-2 3-2 0,-5-5-3 15,3 2 5-15,-1 0-3 0,-12-3-12 0,20 4 10 16,-10-4-1-16,2 4 1 0,-4-2-2 0,-8-2-1 16,19 1 1-16,-19-1 1 0,13 4-4 0,-13-4-2 15,14 2 3-15,-14-2 1 0,9 4-8 0,-9-4-4 16,10 1-9-16,-10-1-6 0,0 0-4 0,6 6-11 16,-6-6-7-16,0 0-7 0,0 0-11 0,11 5-5 15,-11-5-16-15,0 0-18 0,0 0-16 0,0 0-4 16,0 0-46-16,0 0-112 0,-17 16-302 0,17-16 134 15</inkml:trace>
          <inkml:trace contextRef="#ctx0" brushRef="#br0" timeOffset="119786.89">8410 3242 56 0,'0'0'166'0,"-1"9"3"15,1-9-9-15,0 0-11 0,0 0-2 0,0 0-5 16,0 0-8-16,21 4-2 0,-21-4-7 0,18 0-3 16,-18 0-11-16,19 3-13 0,-7-3-7 0,3 0-9 15,-2 0-7-15,2 2-8 0,2-2-9 0,-2 2 0 16,-3 1-8-16,4-3-3 0,-3 4-14 0,4-3-13 15,-5 1-17-15,1 1-18 0,-2 1-24 0,-3-1-16 0,3 1-25 16,-5 1-29-16,-6-5-23 0,13 8-180 0,-8-4-336 16,-5-4 150-16</inkml:trace>
          <inkml:trace contextRef="#ctx0" brushRef="#br0" timeOffset="125886.73">5101 2989 92 0,'0'0'197'0,"0"0"-10"15,0 0-13-15,0 0-5 0,0 0-7 0,25 10-8 16,-8-10-11-16,-4 0-8 0,2 0-9 0,3 0-9 0,1 0-8 16,10 0-8-16,-10 0-9 0,1 1-8 0,-1 0-13 15,-3 1-8-15,1 1-16 0,2 2-20 0,-5-4-35 16,-1 3-31-16,-1-4-27 0,-2 1-33 15,-10-1-38-15,14 4-181 0,-14-4-343 0,18 2 153 16</inkml:trace>
          <inkml:trace contextRef="#ctx0" brushRef="#br0" timeOffset="125667.07">5201 2829 106 0,'0'0'198'0,"0"0"-15"0,-12-7-13 0,12 7-5 16,0 0-8-16,0 0-8 0,-7-8-5 0,7 8-9 15,0 0-6-15,-11-5-8 0,11 5-6 0,0 0-7 16,0 0-9-16,0 0-7 0,0 0-8 0,0 0-10 16,-9-5-4-16,9 5-7 0,0 0-7 0,0 0-2 15,0 0-5-15,0 0-5 0,0 0-2 0,0 0-6 16,0 0-3-16,0 0-5 0,0 0-1 0,0 0-6 15,0 0 0-15,0 0-3 0,0 0 3 0,0 0-7 16,0 0 1-16,0 0-7 0,0 0 5 0,0 0-2 16,0 0 3-16,42 3-4 0,-26-2 4 0,1-1-7 0,2 0 3 15,1-1-1-15,-1 2 1 0,6 0-3 16,-4 1 1-16,-1-2 0 0,8 0-2 0,-12 2-1 16,11-2 2-16,-10 0-5 0,0 0 0 0,0 0 1 0,-1 0 4 15,1 1-6-15,-4 3 3 0,-3-4-7 0,-10 0-9 16,15 1-9-16,-15-1-12 0,17 0-14 0,-17 0-7 15,9 5-11-15,-9-5-12 0,0 0-23 0,0 0-22 16,0 0-16-16,0 0-19 0,-26 12-44 0,14-8-129 16,12-4-357-16,-23 6 159 0</inkml:trace>
        </inkml:traceGroup>
      </inkml:traceGroup>
    </inkml:traceGroup>
  </inkml:traceGroup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6:17:17.17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460944DE-97F0-4BC0-8FDB-078327B37B19}" emma:medium="tactile" emma:mode="ink">
          <msink:context xmlns:msink="http://schemas.microsoft.com/ink/2010/main" type="writingRegion" rotatedBoundingBox="9193,13777 9838,13777 9838,14390 9193,14390"/>
        </emma:interpretation>
      </emma:emma>
    </inkml:annotationXML>
    <inkml:traceGroup>
      <inkml:annotationXML>
        <emma:emma xmlns:emma="http://www.w3.org/2003/04/emma" version="1.0">
          <emma:interpretation id="{DBB96ED5-B839-42CE-BE38-98E53FB12C6D}" emma:medium="tactile" emma:mode="ink">
            <msink:context xmlns:msink="http://schemas.microsoft.com/ink/2010/main" type="paragraph" rotatedBoundingBox="9193,13777 9838,13777 9838,14390 9193,1439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2C4474D-B2EF-4143-B3C2-064F1F774481}" emma:medium="tactile" emma:mode="ink">
              <msink:context xmlns:msink="http://schemas.microsoft.com/ink/2010/main" type="line" rotatedBoundingBox="9193,13777 9838,13777 9838,14390 9193,14390"/>
            </emma:interpretation>
          </emma:emma>
        </inkml:annotationXML>
        <inkml:traceGroup>
          <inkml:annotationXML>
            <emma:emma xmlns:emma="http://www.w3.org/2003/04/emma" version="1.0">
              <emma:interpretation id="{A4C562E9-DB44-4D50-876F-82FA3100AD42}" emma:medium="tactile" emma:mode="ink">
                <msink:context xmlns:msink="http://schemas.microsoft.com/ink/2010/main" type="inkWord" rotatedBoundingBox="9193,13777 9838,13777 9838,14390 9193,14390"/>
              </emma:interpretation>
            </emma:emma>
          </inkml:annotationXML>
          <inkml:trace contextRef="#ctx0" brushRef="#br0">0 3 79 0,'16'-3'232'0,"-16"3"-27"0,19 0-4 0,1-1-15 15,-4 2-17-15,4-1-9 0,5 4-10 0,-1-2-14 16,4 2-11-16,-1-2-12 0,7 3-8 0,-7-5-12 16,6 6-11-16,-8-1-7 0,8-2-3 0,-5 3-9 0,2-1-6 15,-7 1-7-15,-4 0-7 0,0-2-3 16,8 0-17-16,-7 0-7 0,-6 2-16 0,0-4-18 16,-1 3-12-16,1 0-7 0,2-2-18 0,-7-3-14 0,3 2-22 15,-12-2-22-15,19 0-32 0,-19 0-175 0,15-5-346 16,-9 0 153-16</inkml:trace>
          <inkml:trace contextRef="#ctx0" brushRef="#br0" timeOffset="222.92">460-243 205 0,'-7'5'214'0,"-8"2"-18"0,-1 3-12 15,5 1-11-15,1 6-16 0,-2 1-9 0,3 2-15 16,-5 2-6-16,10 2-9 0,-5 0-8 0,6-1-9 0,-3 4-10 16,3 0-7-16,2 3-8 0,-2 3-8 15,0 2-6-15,3 0-6 0,0-6-6 0,0 6-19 0,0-5-34 16,0-4-29-16,3 11-42 0,0-11-53 16,-6-1-231-16,6-6-389 0,-3-1 172 0</inkml:trace>
        </inkml:traceGroup>
      </inkml:traceGroup>
    </inkml:traceGroup>
  </inkml:traceGroup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6:17:17.943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EA9C7B20-A5BB-4176-8D6A-EAB8E5A8304D}" emma:medium="tactile" emma:mode="ink">
          <msink:context xmlns:msink="http://schemas.microsoft.com/ink/2010/main" type="inkDrawing" rotatedBoundingBox="8707,14591 14767,14827 14763,14942 8702,14706" shapeName="Other"/>
        </emma:interpretation>
      </emma:emma>
    </inkml:annotationXML>
    <inkml:trace contextRef="#ctx0" brushRef="#br0">0 64 8 0,'17'0'180'0,"2"-2"-13"16,11-2-7-16,9 0-14 0,6 0-1 16,4-2-8-16,6 0-11 0,19-1-14 0,0 2-3 0,5-2-10 15,4 1-7-15,5 2-5 0,0 1-5 0,48-3-1 16,-47 6-7-16,43-2-4 0,0 4-6 0,1 0-8 15,7 4-2-15,2-1-8 0,0 6-4 0,-2-4-1 16,6 2-6-16,6 1-4 0,6 1-3 0,2 0-1 16,2-3-5-16,7 0-1 0,4 3-1 0,1 5-3 15,-4-9-3-15,5 8 0 0,2-7-4 0,2-1 1 16,0 4-1-16,-6 3-9 0,-4-3-5 0,-7-9 1 16,1 7-13-16,-7-1-15 0,-2-4-11 0,-6 5-12 15,-5-6-12-15,-49-1-14 0,40 4-11 0,-43-1-8 16,1-1-9-16,-5-4-17 0,-5 0-162 0,-25 1-311 15,1-10 138-15</inkml:trace>
  </inkml:traceGroup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7T06:17:18.789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D1C0297-40CB-4BB1-8352-F1375E668E85}" emma:medium="tactile" emma:mode="ink">
          <msink:context xmlns:msink="http://schemas.microsoft.com/ink/2010/main" type="writingRegion" rotatedBoundingBox="11559,15101 12744,15101 12744,15551 11559,15551"/>
        </emma:interpretation>
      </emma:emma>
    </inkml:annotationXML>
    <inkml:traceGroup>
      <inkml:annotationXML>
        <emma:emma xmlns:emma="http://www.w3.org/2003/04/emma" version="1.0">
          <emma:interpretation id="{140B90AD-6EB9-4D29-A941-E366CAE23860}" emma:medium="tactile" emma:mode="ink">
            <msink:context xmlns:msink="http://schemas.microsoft.com/ink/2010/main" type="paragraph" rotatedBoundingBox="11559,15101 12744,15101 12744,15551 11559,1555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C60ECF6-5A1E-496A-8039-12927A511B72}" emma:medium="tactile" emma:mode="ink">
              <msink:context xmlns:msink="http://schemas.microsoft.com/ink/2010/main" type="line" rotatedBoundingBox="11559,15101 12744,15101 12744,15551 11559,15551"/>
            </emma:interpretation>
          </emma:emma>
        </inkml:annotationXML>
        <inkml:traceGroup>
          <inkml:annotationXML>
            <emma:emma xmlns:emma="http://www.w3.org/2003/04/emma" version="1.0">
              <emma:interpretation id="{DFD80772-215E-4A47-9054-9D009EC9F268}" emma:medium="tactile" emma:mode="ink">
                <msink:context xmlns:msink="http://schemas.microsoft.com/ink/2010/main" type="inkWord" rotatedBoundingBox="11559,15101 12744,15101 12744,15551 11559,15551"/>
              </emma:interpretation>
            </emma:emma>
          </inkml:annotationXML>
          <inkml:trace contextRef="#ctx0" brushRef="#br0">162 6 159 0,'-6'-3'208'0,"6"3"-20"16,0 0-20-16,0 0-21 0,0 0-11 0,0 0-16 16,0 0-8-16,0 0-15 0,41-4-8 0,-25 4-9 15,-1 2-5-15,4 0-8 0,-4-1-4 0,3 1-10 16,-1 1-3-16,-1 0-7 0,-6 1-6 15,1 0 1-15,-2-3-6 0,-2 5-1 0,2-1-6 0,-9-5 1 16,8 9-2-16,-8-9 12 0,0 13 1 0,0-13 1 16,-11 15 3-16,4-7-3 0,-2-2-3 0,-5 1-2 15,1 1 1-15,0 1-1 0,-1-3-1 0,2-1-1 16,2 2-5-16,-5-3 0 0,3 2-4 0,2-3 1 0,-1-2-2 16,11-1-5-16,-13 7 4 0,13-7-9 0,-14 1 3 15,14-1-4-15,0 0-3 0,-12 6 1 16,12-6-1-16,0 0 0 0,0 0 1 0,0 0-1 0,0 0 0 15,0 0 1-15,20 17-4 0,-10-16 0 16,-1 2 0-16,3 1 0 0,-3-1-2 0,4 0 1 16,4-2 0-16,-4 3-2 0,2-2 1 0,-3 3-2 0,-3-1-3 15,1-2-1-15,-1 1 3 0,-9-3 1 0,18 7 2 16,-10-3-3-16,-2 2 0 0,0 1-1 0,-6-7 1 16,9 11-2-16,-8-5-2 0,-1-6 3 0,5 12 0 15,-5-12 6-15,-5 15-2 0,5-15-6 0,-6 12 6 16,-1-4-1-16,-1-1 3 0,1-2 2 0,-8 1 0 15,-3 4 3-15,-1-5 3 0,-1 4 2 0,-4 2 2 16,-1-5 3-16,0 0 3 0,5-5-5 0,-7 6 0 16,8-4 0-16,-3 2-6 0,2-2 6 0,4-2-4 15,-1 0-1-15,3 3-3 0,-3-4-5 0,8 4-9 0,9-4-13 16,-16 0-9-16,16 0-17 0,-14 1-24 0,14-1-32 16,0 0-37-16,0 0-41 0,0 0-216 0,3-16-427 15,-3 16 190-15</inkml:trace>
          <inkml:trace contextRef="#ctx0" brushRef="#br0" timeOffset="314.78">747 250 62 0,'0'0'209'0,"12"3"-14"15,-12-3-13-15,4 9-17 0,-4-9-13 0,3 12-16 16,-3-2-12-16,5 5-8 0,-2-1-9 0,1 0-4 15,2 0-10-15,-3 0-9 0,8-1-7 0,-5 2-3 0,1-4-2 16,2 3 0-16,5-3-1 0,3-1 0 16,-2-3-2-16,5-1-6 0,7-2 2 0,-2-1-10 15,3-3 3-15,-1-3-8 0,0 0-2 0,3-5 3 16,-8 2 5-16,4-5 0 0,-9-6 3 0,4 3-2 16,-6-4 2-16,-3 1 0 0,-4-3 0 0,-1-2-2 0,-2-3-7 15,-10 4-4-15,-2-1-1 0,-7-1-11 0,1 2 0 16,-5 1-5-16,-2 2-6 0,-2 4-6 0,-2 3-1 15,-3 3-9-15,4 2-20 0,-7 6-29 0,1 2-35 16,3 4-39-16,-3 3-50 0,4 0-58 0,-5 2-235 16,6 2-496-16,-9 7 220 0</inkml:trace>
        </inkml:traceGroup>
      </inkml:traceGroup>
    </inkml:traceGroup>
  </inkml:traceGroup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44:42.90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B7CBB12-CEE0-48ED-A279-57BA9A1B086C}" emma:medium="tactile" emma:mode="ink">
          <msink:context xmlns:msink="http://schemas.microsoft.com/ink/2010/main" type="writingRegion" rotatedBoundingBox="11834,3025 12764,3025 12764,3160 11834,3160">
            <msink:destinationLink direction="with" ref="{6CCBE808-52B2-432F-9737-0B8D1A60A2DC}"/>
          </msink:context>
        </emma:interpretation>
      </emma:emma>
    </inkml:annotationXML>
    <inkml:traceGroup>
      <inkml:annotationXML>
        <emma:emma xmlns:emma="http://www.w3.org/2003/04/emma" version="1.0">
          <emma:interpretation id="{C833C761-3A95-4FD7-B0E7-8CEC7C63590D}" emma:medium="tactile" emma:mode="ink">
            <msink:context xmlns:msink="http://schemas.microsoft.com/ink/2010/main" type="paragraph" rotatedBoundingBox="11834,3025 12764,3025 12764,3160 11834,316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3B51990-4E6E-4DC0-8490-230A79C073A5}" emma:medium="tactile" emma:mode="ink">
              <msink:context xmlns:msink="http://schemas.microsoft.com/ink/2010/main" type="line" rotatedBoundingBox="11834,3025 12764,3025 12764,3160 11834,3160"/>
            </emma:interpretation>
          </emma:emma>
        </inkml:annotationXML>
        <inkml:traceGroup>
          <inkml:annotationXML>
            <emma:emma xmlns:emma="http://www.w3.org/2003/04/emma" version="1.0">
              <emma:interpretation id="{B9F561C1-AA46-458F-9F73-194AB0CE5B22}" emma:medium="tactile" emma:mode="ink">
                <msink:context xmlns:msink="http://schemas.microsoft.com/ink/2010/main" type="inkWord" rotatedBoundingBox="11834,3025 12764,3025 12764,3160 11834,3160"/>
              </emma:interpretation>
            </emma:emma>
          </inkml:annotationXML>
          <inkml:trace contextRef="#ctx0" brushRef="#br0">-2 0 138 0,'0'0'179'0,"0"0"-11"0,0 0-15 0,0 0-9 15,0 0-12-15,4 6-13 0,-4-6-5 16,0 0-14-16,0 0-6 0,0 0-4 0,0 0-3 16,0 0-9-16,0 0-8 0,0 0-2 0,0 0-8 15,0 0-7-15,0 0-3 0,0 0-10 0,0 0-2 16,0 0-3-16,0 0 0 0,0 0-2 0,0 0 0 15,0 0-5-15,0 0-4 0,0 0 0 0,0 0-4 16,0 0 0-16,0 0-3 0,0 0-5 0,0 0-2 0,0 0-1 16,0 0-1-16,0 0-2 0,0 0-1 0,0 0 0 15,0 0 2-15,0 0-4 0,0 0 0 0,0 0 3 16,0 0-3-16,0 0 1 0,0 0 3 0,0 0 3 16,11 3-1-16,-11-3 5 0,0 0 8 0,0 0 4 15,0 0 5-15,0 0 6 0,0 0 4 0,0 0 4 16,0 0 3-16,0 0 1 0,0 0-2 0,0 0-3 15,0 0-9-15,0 0 2 0,0 0-7 0,0 0-2 16,0 0 2-16,0 0-4 0,0 0-6 0,0 0-4 16,0 0 2-16,0 0-2 0,0 0-16 0,0 0-5 15,0 0-16-15,0 0-14 0,0 0-17 0,0 0-23 16,0 0-25-16,0 0-36 0,0 0-19 0,0 0-42 0,0 0-176 16,0 0-404-16,0 0 180 0</inkml:trace>
          <inkml:trace contextRef="#ctx0" brushRef="#br0" timeOffset="478.36">433 20 182 0,'0'0'182'0,"0"0"-21"0,0 0-10 15,0 0-15-15,0 12-11 0,0-12-12 0,0 0-7 0,0 0-13 16,5 8-8-16,-5-8-6 0,0 0-6 15,4 10-11-15,-4-10 0 0,0 0-6 0,9 7-5 16,-9-7-7-16,0 0-1 0,6 5-6 0,-6-5-9 0,0 0 6 16,6 6-5-16,-6-6-1 0,0 0 1 0,0 0-4 15,0 0 5-15,15 2 5 0,-15-2 6 16,0 0 9-16,0 0 0 0,0 0 6 0,0 0 2 0,0 0 4 16,0 0 0-16,0 0 8 0,7-13 0 0,-7 13 1 15,0 0-2-15,0 0-1 0,0 0 0 0,3-13-2 16,-3 13-5-16,0 0-5 0,0 0-4 0,0 0-6 15,0 0-3-15,0 0-7 0,0 0 0 0,-3-14-6 16,3 14-11-16,0 0-19 0,0 0-22 0,0 0-19 16,0 0-21-16,0 0-26 0,0 0-31 0,0 0-30 0,0 0-31 15,0 0-57-15,0 0-167 0,0 0-437 16,0 0 194-16</inkml:trace>
          <inkml:trace contextRef="#ctx0" brushRef="#br0" timeOffset="855.71">903 112 110 0,'2'11'195'16,"-2"-11"-19"-16,0 0-12 0,0 0-15 0,6 7-10 16,-6-7-14-16,0 0-8 0,0 0-11 0,7 5-2 15,-7-5-9-15,0 0-4 0,0 0 1 0,0 0 3 16,0 0 5-16,0 0 7 0,0 0 11 0,0 0 7 16,0 0-4-16,0 0-9 0,0 0-5 0,0 0-9 15,0 0 1-15,0 0-8 0,0 0-7 0,0 0-1 16,0 0-5-16,10-18-5 0,-10 18-7 0,0 0-10 15,0 0 1-15,-1-13-12 0,1 13-1 0,0 0-8 16,0 0-11-16,0 0-17 0,-3-18-8 0,3 18-22 16,0 0-13-16,0 0-23 0,-3-12-21 0,3 12-24 0,0 0-34 15,0 0-40-15,0 0-30 0,0 0-239 0,0 0-483 16,0 0 214-16</inkml:trace>
        </inkml:traceGroup>
      </inkml:traceGroup>
    </inkml:traceGroup>
  </inkml:traceGroup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44:48.26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2595943-554B-45D8-ADB8-3780CD4045B0}" emma:medium="tactile" emma:mode="ink">
          <msink:context xmlns:msink="http://schemas.microsoft.com/ink/2010/main" type="writingRegion" rotatedBoundingBox="20985,1605 21107,1605 21107,3784 20985,3784">
            <msink:destinationLink direction="with" ref="{6CCBE808-52B2-432F-9737-0B8D1A60A2DC}"/>
          </msink:context>
        </emma:interpretation>
      </emma:emma>
    </inkml:annotationXML>
    <inkml:traceGroup>
      <inkml:annotationXML>
        <emma:emma xmlns:emma="http://www.w3.org/2003/04/emma" version="1.0">
          <emma:interpretation id="{FEE5396C-9443-4D99-BB5E-3440865203F2}" emma:medium="tactile" emma:mode="ink">
            <msink:context xmlns:msink="http://schemas.microsoft.com/ink/2010/main" type="paragraph" rotatedBoundingBox="20985,1605 21107,1605 21107,3784 20985,37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01AC8AB-F38B-4CBF-BF02-AAC6014CE338}" emma:medium="tactile" emma:mode="ink">
              <msink:context xmlns:msink="http://schemas.microsoft.com/ink/2010/main" type="line" rotatedBoundingBox="20985,1605 21107,1605 21107,3784 20985,3784"/>
            </emma:interpretation>
          </emma:emma>
        </inkml:annotationXML>
        <inkml:traceGroup>
          <inkml:annotationXML>
            <emma:emma xmlns:emma="http://www.w3.org/2003/04/emma" version="1.0">
              <emma:interpretation id="{D2E7A116-67D1-456A-96AE-FD5855C47B61}" emma:medium="tactile" emma:mode="ink">
                <msink:context xmlns:msink="http://schemas.microsoft.com/ink/2010/main" type="inkWord" rotatedBoundingBox="20985,1605 21107,1605 21107,3784 20985,3784"/>
              </emma:interpretation>
            </emma:emma>
          </inkml:annotationXML>
          <inkml:trace contextRef="#ctx0" brushRef="#br0">1789 84 148 0,'0'0'181'0,"0"0"-12"0,0 0-3 16,0 0-22-16,0 0-12 0,0 0-10 0,0 0-15 16,0 0-8-16,0 0-10 0,0 0-13 0,0 0-3 15,0 0-11-15,0 0-2 0,0 0-13 0,0 0-3 16,0 0-4-16,0 0-6 0,0 0 0 0,0 0-1 15,0 0-7-15,7 24 0 0,-7-24-6 16,0 16-6-16,0-6-18 0,-1 5-12 0,2-3-12 16,-7 3-10-16,5-1-19 0,-1 2-13 0,-2-1-8 0,1 1-14 15,-3-1-13-15,1 1-3 0,2 0-22 0,-3-2-74 16,2 0-220-16,-2 0 98 0</inkml:trace>
          <inkml:trace contextRef="#ctx0" brushRef="#br0" timeOffset="270">1802 634 122 0,'0'0'165'0,"5"9"-2"0,-5-9-5 0,0 0-12 0,6 10-1 16,-6-10-11-16,4 10-5 0,-4-10-10 0,6 8-12 15,-6-8-10-15,6 5-11 0,-6-5-10 16,7 8-8-16,-7-8-6 0,6 10-6 0,-6-10-3 16,8 6-6-16,-4 1-5 0,-4-7-9 0,5 13-16 0,-2-7-12 15,-3-6-23-15,4 12-8 0,-4-12-18 0,2 18-23 16,-1-10-12-16,-1 3-25 0,0-11-18 16,3 18-31-16,-3-3-84 0,-4-8-255 0,4-7 113 15</inkml:trace>
          <inkml:trace contextRef="#ctx0" brushRef="#br0" timeOffset="489">1872 1094 53 0,'0'0'132'0,"0"0"-10"0,0 0-11 16,-3 15-9-16,3-15-9 0,0 0-7 0,-1 13-6 15,1-13-10-15,0 0-4 0,0 13-5 0,0-13-8 16,-5 15-6-16,5-15-11 0,-3 10-17 0,3-10-13 16,-1 14-17-16,1-14-25 0,-3 11-27 0,3-11-30 15,-3 12-63-15,3-12-169 0,-3 15 75 0</inkml:trace>
          <inkml:trace contextRef="#ctx0" brushRef="#br0" timeOffset="700.72">1826 1442 109 0,'0'0'155'0,"0"18"-16"16,0-18-3-16,0 11-9 0,0-11-11 0,1 10-7 16,-1-10-12-16,-1 13-7 0,1-13-8 0,0 16-8 0,-4-9-10 15,4-7-2-15,-5 13-5 0,4-3-8 0,-1 0-4 16,-2-1-19-16,4-9-18 0,-6 19-17 15,6-19-30-15,-9 18-24 0,4-11-31 0,2 4-130 0,-1-4-241 16,4-7 106-16</inkml:trace>
          <inkml:trace contextRef="#ctx0" brushRef="#br0" timeOffset="932.53">1814 1832 24 0,'0'0'199'0,"0"0"-17"0,3 7-13 0,-3-7-13 16,0 0-21-16,0 0-8 0,0 0-14 0,0 0-8 15,0 12-10-15,0-12-11 0,5 10-9 0,-5-10-5 16,0 0-8-16,1 16-3 0,-1-16-6 0,0 12-5 16,0-12-4-16,0 16-13 0,3-7-10 0,-3-9-18 15,0 18-21-15,0-18-23 0,-4 19-25 0,4-9-18 16,0-10-19-16,0 16-21 0,-2-6-113 0,2-10-256 15,-4 17 113-15</inkml:trace>
          <inkml:trace contextRef="#ctx0" brushRef="#br0" timeOffset="1102.15">1839 2120 34 0,'0'0'194'0,"0"11"-11"0,0-11-9 15,0 0-5-15,2 12-15 0,-2-12-9 16,3 11-6-16,-3-11-11 0,4 14-14 0,-4-14-9 0,0 15-11 15,0-15-8-15,0 16-9 0,0-16-7 16,0 15-6-16,0-15-12 0,-4 17-24 0,1-9-39 16,-3-1-46-16,6-7-53 0,-9 13-196 0,0-9-331 0,9-4 147 15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37:59.13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1E83DC4-F051-45E7-9ADF-25D97EC8B4A0}" emma:medium="tactile" emma:mode="ink">
          <msink:context xmlns:msink="http://schemas.microsoft.com/ink/2010/main" type="inkDrawing" rotatedBoundingBox="1312,2298 19705,1844 19710,2067 1317,2521" semanticType="underline" shapeName="Other">
            <msink:sourceLink direction="with" ref="{8FB84BA2-2DB8-4FD0-9922-FA0314D3A2C8}"/>
          </msink:context>
        </emma:interpretation>
      </emma:emma>
    </inkml:annotationXML>
    <inkml:trace contextRef="#ctx0" brushRef="#br0">0 569 8 0,'0'0'106'0,"0"0"-18"0,0 0-3 15,0 0-9-15,0 0-12 0,0 0-3 16,0 0-10-16,0 0-3 0,0 0-5 0,0 0-7 16,0 0-3-16,0 0 0 0,0 0-4 0,0 0-3 15,0 0-6-15,0 0 5 0,0 0-8 0,0 0 4 16,0 0-7-16,0 0 4 0,34-4-11 0,-34 4 6 15,12-1-6-15,-12 1 4 0,20-1 0 0,-20 1 0 16,18-1-8-16,-8 1 0 0,2-4 6 0,3 4-2 0,-3-2 0 16,4-2-1-16,-2 3 2 0,1 1 2 0,-1-4-6 15,-3 2 5-15,4 1-12 0,-3 1 8 16,-12 0 1-16,19-4 2 0,-10 4-9 0,-9 0 6 16,19-3 2-16,-19 3-7 0,18 0-4 0,-18 0 3 0,17 0 2 15,-7-3 3-15,-10 3-12 0,17 0 14 0,-17 0-2 16,19 4 0-16,-9-4-7 0,-10 0 8 0,21 0-7 15,-12 0 2-15,-9 0 3 0,24 0-3 0,-13 2-1 16,0-2 1-16,-11 0 5 0,26-2-4 0,-11 2 1 16,1 0-1-16,-5-1 5 0,5-2-5 0,-16 3 5 15,22-1 6-15,-11-2-6 0,-1 3-4 0,-10 0 3 16,20-3 0-16,-10-1 1 0,-10 4-1 0,19-2 0 16,-10 1 8-16,-9 1-6 0,18-6 1 0,-10 4-5 15,-8 2 8-15,13-3-5 0,-13 3 11 0,9-4-6 16,-9 4-2-16,0 0-3 0,17-4-1 0,-17 4 5 15,0 0-6-15,13 0-1 0,-13 0 2 0,0 0-1 16,13-5 5-16,-13 5-4 0,0 0 0 0,14 0-5 16,-14 0-3-16,0 0-2 0,10-5 11 0,-10 5-1 0,0 0 1 15,17 0-8-15,-17 0 9 0,0 0-4 0,12-3-6 16,-12 3 5-16,0 0-3 0,13-3 3 0,-13 3 1 16,10 0-6-16,-10 0 6 15,0 0 0-15,17 0-6 0,-17 0 4 0,16-2 1 0,-16 2-5 0,20-2 12 16,-8 1-8-16,1 1 3 0,0-4-2 0,2 3-7 15,2-4 4-15,-1 5 4 0,4 0-2 0,-1-2 1 16,2 4-4-16,0 2 0 0,-2-4 3 0,6 0 2 16,1 0-2-16,-1 1-1 0,-1-1-8 0,0 1 10 15,3-1 1-15,-6 0 0 0,-2 0-5 0,6-1 1 16,-4 1-2-16,-1 1 2 0,5-1 4 0,-7 2 4 16,1 0-3-16,7-4-3 0,-1 4-4 0,-6-2 3 15,1 0-6-15,1 0 13 0,-1 0-10 0,0 0 2 16,-1-2-1-16,7 4 1 0,-7-2 0 0,-1-2 3 15,4 2-5-15,-2 0 4 0,-2 0-2 0,1 2 0 16,6-2 0-16,-5 0 5 0,-1 1-5 0,0-1 1 16,-2 2 2-16,1-2 1 0,0 0-3 0,-3 0 2 15,4 2 0-15,-4-2 2 0,3 0 1 0,-3 0 7 16,3 0-4-16,-4 3 1 0,1-3-8 0,-3 0 10 0,3-3 4 16,-3 6-3-16,-12-3-6 0,24 2 5 15,-15-1-2-15,-9-1 3 0,21 0-3 0,-11 0 5 0,-1 1 1 16,-9-1-6-16,21-1 5 0,-9 2-6 0,0-1 7 15,3-1-5-15,-15 1-6 0,27-1 9 16,-15 1-4-16,0 0 0 0,0 1-4 0,1-1 4 0,3-1-5 16,-1 1 3-16,2 0 0 0,-2-2 2 0,0 2-3 15,-15 0-3-15,23 0 2 0,-11 0-2 0,-1-3-2 16,-11 3 3-16,27 0-3 0,-11 0-4 0,-7-2 3 16,-9 2-2-16,21-2 2 0,-9 2 7 0,-12 0-8 15,19-1 3-15,-19 1 1 0,18-2 1 0,-8 2-3 16,-10 0 5-16,20 0 0 0,-20 0 5 0,19 0-5 15,-8-2 3-15,-11 2 1 0,21-1 0 0,-12 0-3 16,-9 1 2-16,19-4-2 0,-9 8-3 0,-10-4-1 16,21 0 2-16,-9-4-4 0,-12 4 2 0,18 0-2 15,-18 0 3-15,22 0 0 0,-11 4 5 0,-11-4-5 16,24-4-1-16,-12 2-4 0,-2 4 2 0,-10-2 1 16,19-3 1-16,-7 3-6 0,2 0 3 0,-2-3 3 15,-12 3 0-15,22 1-6 0,-10-2 8 0,-12 1-4 16,21-1-3-16,-11 1 1 0,-10 0 2 0,21 1-2 0,-9-1 2 15,-12 0-3-15,21-1 6 0,-12-2-4 0,-9 3 0 16,21 3 1-16,-9-3 3 0,-12 0-6 16,19 0 6-16,-7 1-7 0,-12-1 7 0,26 0-4 0,-18 0 0 15,4 0 0-15,-12 0 2 0,23-1-5 0,-7 1 7 16,-1 0-7-16,-15 0 2 0,25 0-1 0,-10 0-3 16,-3-3 5-16,-12 3 3 0,27 0-4 0,-12 0 0 15,0 0 0-15,1 0 0 0,-1 0 5 0,3-1-3 16,2 1-3-16,-4 0 5 0,2 0-3 0,-2-2-1 15,2 2 0-15,2 2 1 0,5-4 2 0,-4 2-2 16,-5 0 1-16,7 0 4 0,0 0-7 0,-3 2 2 16,7-4-2-16,2-1 2 0,-3 3 0 0,-2 2 0 15,4-2-1-15,-4-2 0 0,1 0-1 0,1 2 3 16,-6 0-1-16,6-2 1 0,-7 2-2 0,10-1-3 0,-7 2 9 16,-3-1-5-16,8-1-5 0,-7 2 5 15,5-1 2-15,-6 0-2 0,2 0-2 0,5 2 0 16,-6-4 3-16,0 4-4 0,5 0 5 0,-5 0 0 15,3-2-5-15,-3-2 4 0,-2 4-2 0,3-2 5 16,5-2 0-16,-6 2-5 0,-1 0 1 0,1-2 4 0,-1 4-4 16,2-2 2-16,0 0-5 0,-2 0 4 15,0 0-4-15,7 0 5 0,-7-2-3 0,-1 2 0 0,7-2 2 16,-5 2 3-16,-1 0-7 0,2-4 5 0,-1 3-6 16,-1 1 10-16,6 1-7 0,-5 2-4 0,5-6 3 15,-6 6 4-15,-2-7 1 0,2 2-3 0,2 2-4 16,4 0 4-16,1 0 1 0,1-2 5 0,-4 2-4 15,-3-2-1-15,7 2-6 0,-5-3 7 0,5 1-5 16,-5 2 0-16,-2-1 3 0,-1-4 0 0,3 3-1 16,-2 2 5-16,-1 0-9 0,5-1 7 0,-5-2-1 15,1 2-1-15,5-1 2 0,-5 2-1 0,3-2-3 16,-3 2 1-16,-1 0 3 0,4-2 0 0,-4 2-4 16,9-3 4-16,-8 3-5 0,-1-2 6 0,1 0-5 15,-1 4 6-15,0-4-6 0,1 2 2 0,-1 0 0 16,0 0-2-16,-2-4-2 0,2 3 3 0,-2 2 2 15,-1-1-2-15,3-1-1 0,-5 2-1 0,5-1 1 16,-5 0 1-16,1 0 2 0,-5 4 0 0,6-9-1 0,-2 5 4 16,-14 0-8-16,25 0 4 0,-10-1 0 15,-3 1 0-15,0-1 0 0,-12 1 2 0,27-4 2 16,-15 8-5-16,-12-4-2 0,25-4 0 0,-8 4 1 0,-4-2 2 16,3 2 5-16,-2 0-1 0,1 0-7 0,1-1 6 15,-2-2-3-15,2 3-3 0,-3 3 2 0,4-3 1 16,-5 0 1-16,7-3 3 0,-6 3-8 15,7 0 4-15,-1 0 1 0,-5 0 3 0,4 3-4 0,-1-3-1 16,3 0-2-16,-2 0 3 0,0 0-4 0,-3-3 4 16,1 3-2-16,0-1 5 0,1 2-5 0,-4-1 3 15,4-1-1-15,-2-2 2 0,4 2-4 0,-6 1-1 16,7 0 4-16,-4 0-3 0,-4 1 0 0,9-1 1 16,-6-1 1-16,1 1-1 0,4 0 3 0,-1-2-2 15,-6 4 0-15,4-4 0 0,-1-2-1 0,1 4-1 16,2-1 2-16,-3 1-1 0,1 0 1 0,-1 0 0 15,2 1-1-15,-1-1-2 0,-1 0 5 0,0 0-4 16,-2 0 4-16,2-1 2 0,-4 1-6 0,8 1 2 16,-7-1-1-16,6 0 1 0,-5 0 7 0,2 3-6 0,-1-3-3 15,1 0 1-15,-2 0 0 0,-1 1 5 16,-1 1-6-16,8-2 1 0,-7 0-2 0,3-2 2 16,1 1 0-16,-4-2 0 0,-1 2-1 0,5 1 5 15,-4-3-4-15,-1 3-1 0,1 1 2 0,4-1 3 16,-17 0-8-16,22-1 2 0,-2 1 2 0,-7 1 4 15,3-1-3-15,-4 0 0 0,2-1 1 0,-14 1 4 16,27 1-4-16,-11-1-4 0,2 0 5 0,-2 0-3 0,-2 0-1 16,5 0 3-16,-5-1-5 0,2 2 3 0,-1 1 0 15,1-2 0-15,1 0-2 0,-4-2 4 16,4 1-3-16,2 2 4 0,0-2-2 0,1 1 2 0,2 0-4 16,-9 1 1-16,7 1 4 0,-4-2-3 0,1-2-2 15,2 4 1-15,-3-1 1 0,4-1-1 0,-4 0 0 16,-1 3 3-16,2-3 1 0,-1 1 0 0,-3-1-4 15,4 2 2-15,-5-2-1 0,4-2 0 0,-2 1 0 16,2 2 2-16,-1 1-6 0,-2-1 6 0,-13-1-3 16,27 0 0-16,-10 4-1 0,-6-5 3 0,0 2-4 15,5-1 4-15,-16 0-1 0,23 3 5 0,-10-3-10 16,-1 1 10-16,4-2-5 0,-16 1 3 0,29 0-4 16,-16-3 1-16,1 3 1 0,2 0-2 0,0 0 2 15,-1-1 3-15,-1 1-4 0,2 0 5 0,1 0-4 0,-4 0-1 16,3 0 6-16,-1 0-5 0,-1 0-7 0,2 0 4 15,1 0 1-15,-1-3-1 0,-1 2 3 16,1 2-5-16,-2-1 1 0,5 3 1 0,-5-3 3 16,-1 1-3-16,6-2 3 0,-4 2-1 0,-1 2-4 0,2-2 5 15,0-1 5-15,1 2-5 0,-1-2-4 0,-1 4 4 16,-1-4-3-16,5 1 4 0,-6-2-4 0,7 3 2 16,-7-3-2-16,5 3 2 0,-1 2 0 0,-1-4-2 15,0 2 0-15,1 0 4 0,-1-2-5 0,1 2 3 16,-1-1-2-16,3 1 5 0,1-2-2 0,-4 0 0 15,1-2-4-15,5 2 5 0,-6 0-4 0,4 0 1 16,-2 0 0-16,0 2 1 0,1-2 0 0,-1 2-1 16,0-4 0-16,1 2 0 0,-1-2-1 0,0 4 1 15,-2-2-2-15,2 2 3 0,-1-2 1 0,-1-2 1 16,3 2 0-16,-2 0 1 0,2 0-5 0,1-2 1 16,-1 2 1-16,-3 2-1 0,4-2 3 0,-1 0-4 15,1 0 3-15,-1-2 0 0,2 1-1 0,-2 2 3 16,2-4-6-16,-3 3 1 0,3 0 3 0,-2-2 0 15,1 2-2-15,1 2 2 0,-4-2-1 0,3-2-2 16,-1 0 1-16,-1 4 2 0,0-4 0 0,1 2-2 16,1-4-2-16,-1 4 2 0,-2 0-2 0,2 0 1 0,-1 4 4 15,0-8-2-15,0 4-3 0,0 0 6 0,-1 4-3 16,0-8-3-16,1 8 6 0,1-8 2 16,-2 8-7-16,-1-4 5 0,3-4-6 0,-2 4 6 15,-1 0-2-15,6 0 1 0,-5 0 1 0,2 4-5 16,-2-8 0-16,2 8 3 0,0-8-2 0,-2 3 0 0,2 2 1 15,7-1-1-15,-6 0-2 0,0 0 3 16,-1-2-3-16,1 2 5 0,-1-1-4 0,-3 2 2 0,4-1 0 16,-1 0-3-16,-1 0-2 0,-1 0 4 0,2 0 0 15,0 0 0-15,-1 1 1 0,3-2 4 0,-2 1-4 16,1-1 5-16,-1-3-3 0,1 4 0 0,0 0-1 16,0 0 4-16,2 0-7 0,5 0 5 0,0 0-7 15,-8 0 3-15,1 0-3 0,-1-2 4 0,2 2 1 16,6 2-2-16,-8-2-1 0,7 0-1 0,-7-2 5 0,6 4-1 15,-1-2-2-15,2 0 4 0,-6-2-7 16,0-2 10-16,-2 3-9 0,1 2 0 0,2 2 5 16,-2-3 0-16,1-3-3 0,-1 3 3 0,2 0-5 15,-2-1 3-15,1 1-4 0,-2-3 8 0,0 2-4 0,2-1 1 16,0 1-3-16,-1 2 7 0,1-1-5 0,-2-1 1 16,-2 2-2-16,3-1-2 0,-1-1 4 15,-1 1 1-15,1 1-1 0,-4-1 2 0,6-1-4 0,-1 2 0 16,2-1 3-16,-3-1 0 0,1 1-4 0,-2 0 2 15,2 0 0-15,-1-3 0 0,-2 6-1 0,4-3-1 16,-2 0-1-16,0 0 4 0,0 1-4 16,-1-1 5-16,3 2-3 0,-2-4 3 0,1 1 0 0,-2-2-2 15,0 3 1-15,3 3 0 0,-4-3-6 0,4-3 6 16,-1 3-1-16,2 0-1 0,-2 0-1 0,1-1 2 16,-1-1 1-16,-1 1 0 0,0-2 0 0,0 2 9 15,3 1-12-15,-2 0 1 0,-1 1 2 0,1-1-3 16,-2 0 1-16,2 0 2 0,0-1-3 0,2 1 1 15,-3 1 3-15,3-1 1 0,-6 3-6 0,3-3-1 16,3-3 5-16,-3 2 1 0,1 2-6 0,-3-1 4 16,4 0 1-16,-4-1-3 0,1 0 2 0,-2 2 5 15,2 0-5-15,-2 2 1 0,2-3-1 0,-1 1 0 16,-2-2-3-16,4 2 0 0,-4-1 1 0,4-1 2 16,-4 1 0-16,4 0 4 0,-5 1-6 0,3-1 0 15,-2-4 1-15,2 3 2 0,-2 1-1 0,4 0 2 16,-2 0-4-16,-1-1-1 0,-2 2 10 0,5-1-9 15,-1 0 4-15,1-1-3 0,1 2-2 0,0-1 9 16,-2-1-8-16,1 2 3 0,0-2-1 0,-2 0-1 16,2 2 4-16,-5-1 0 0,4-1-3 0,-1 1 0 0,0 1-4 15,1 0 11-15,-2-2-6 0,3 1 0 0,-3 0-2 16,0 0-3-16,2-1 0 0,0 2 4 0,-1-2 2 16,-1 1-1-16,3-4-2 0,-2 4 1 0,2 0-2 15,0 0 1-15,0 0 1 0,0 0 0 0,1 0 3 16,1 0 3-16,-4 0-9 0,4-2 5 0,-1-1-5 15,2 6 1-15,-2-3 1 0,7 2 2 0,-7-7 2 16,0 8-3-16,1-6-3 0,-1 2 4 0,7 1-3 16,-10-1 0-16,5 1 2 0,-2-4 2 0,-1 4 2 15,1-2-7-15,1 2 5 0,-4 0-1 0,4 0-5 16,-2-1 7-16,-2 1-8 0,0-4 7 0,1 4-1 0,2-2 1 16,1 2-1-16,-3 0-1 0,-2 2 0 0,3-5-1 15,-3 3 0-15,3 0 3 0,-3 0-2 16,0-4 0-16,3 4-1 0,-3 1 2 0,0-2 2 15,1 0-1-15,-1 1 1 0,3-5-6 0,-5 5 5 16,1 0-4-16,1 0 0 0,0 0-1 0,2 0 3 16,1 0 5-16,2-4-8 0,-5 2 8 0,1 1-7 0,0-3 5 15,-2 4-6-15,1-4 1 0,0 4 2 0,-15 0 2 16,25-2-3-16,-9 1 2 0,-1-2-3 0,-1 4 2 16,1-1-2-16,1-4 7 0,0 4-5 15,-4-1-1-15,3-5 0 0,2 6 4 0,-2-4-1 0,0 3-3 16,-1-2 1-16,3 0 0 0,-2 3 0 0,0 0 3 15,3-2-5-15,-3 0 1 0,1 1-2 0,-1 1 3 16,3-2-2-16,-3 0 0 0,3 0-1 0,-4 0 0 16,4 0 7-16,-1 2 0 0,2 0-4 0,-4 2 1 15,3-4-4-15,-3 2 4 0,3-3-1 0,1 3 1 16,-4-2-2-16,0-2 1 0,3 3 1 0,-3-2-4 16,1 2 0-16,1 1 2 0,1-2 2 0,-4 2-1 0,3-2-1 15,-2 2 2-15,0-2-4 0,0 2 6 16,1-1-6-16,-1-2 5 0,0 6-4 0,1-6 3 15,-2 1-2-15,2 2 3 0,-3 2-4 0,5-2 6 0,-3-2-2 16,-1-1 1-16,2 3 0 0,-1-2 2 0,-2 2-7 16,2-3 1-16,2 0 1 0,-2 3-1 15,0 0-1-15,2-1 6 0,1-2-3 0,-3 3-2 0,5-1-3 16,-1-2 7-16,-3 0-3 0,4 2-1 0,-1-2-2 16,-1 3-1-16,2-1 6 0,-4-1-3 0,3 2 5 15,1 0-2-15,-2-3-1 0,-2-1 0 0,3 3-2 16,1 1 0-16,-2-3 3 0,-2 2 0 0,2 0-1 15,-2 0-5-15,2-3 6 0,0 4-3 0,-3-2 0 16,3-1 0-16,-2 3 6 0,2-1-2 0,-1 0-4 16,1 1-2-16,-3-4 0 0,1 2 3 0,3-2-3 15,-4 4 0-15,3-1-2 0,-1 2 8 0,0-2-5 16,-2-2-2-16,3 0 5 0,-1 6 0 0,2-6-5 16,-1 2 5-16,-2-1-1 0,4 2 1 0,-2-4 0 15,1 4 1-15,-3-4-1 0,4 4 4 0,-1-1-3 16,1-1 0-16,-3 2-4 0,3-3 2 0,1 0-3 15,-5 2 1-15,2-2 2 0,0 3-1 0,-2-3 5 0,2 5-2 16,0-5 1-16,-3 0-2 0,4 2 1 16,-2-2 2-16,1 3 3 0,-3-3 3 0,1 3-3 0,-1 0 7 15,3 0-1-15,-2-4 5 0,-1 3-4 16,-1 0 1-16,2-4 1 0,-1 3 0 0,0 2-1 16,3 0-3-16,-3-1 1 0,-2-3-4 0,-1 2 3 0,0 1-4 15,-12 1 0-15,27-4-2 0,-8 1 1 16,-4 2 2-16,1 2-2 0,-5-1-2 0,5-1 0 0,-2 1-1 15,4-2 1-15,-6 2 0 0,0-4-1 0,2 4 1 16,0-1-5-16,2 1 1 0,-5-1-1 0,5 1 7 16,-1 1-5-16,-15-1 2 0,21-1-4 0,-5 1 4 15,-2 0-3-15,-4 1 4 0,-10-1-2 0,27-1 1 16,-15 1-4-16,3 0 3 0,1-2 0 0,-1 2-4 16,0 0 6-16,-2-3 2 0,-13 3-1 0,30 0-1 15,-15 0-2-15,-1 0 3 0,1-2 1 0,1 0-3 16,-1 2-2-16,0-1 2 0,3-1 1 0,-3 2-2 15,1 0 0-15,0-3 2 0,2 3-4 0,-1 0 8 16,-1-1-8-16,1 1 0 0,0-2-1 0,1 2 3 16,2-1-3-16,-4 1 0 0,2-3 2 0,-2 3-4 15,2 0 2-15,0-1 2 0,-3 1-2 0,0 1 0 16,3-1-2-16,-3-1 0 0,0-1-2 0,1 2 2 0,-2 0 6 16,1 0-3-16,-1-1-1 0,-14 1 3 0,29-3-2 15,-20 2 3-15,4 2-4 0,-13-1 0 16,21 0 0-16,-5 0 3 0,-5 0-3 0,2-2 2 0,-13 2-1 15,21-2 2-15,-10 4-3 0,-11-2 2 0,20-3 0 16,-9 1 1-16,-11 2 1 0,16 0 3 0,-4 0-3 16,-12 0 1-16,18-5 3 0,-18 5 2 15,18 0 0-15,-6-1 2 0,-12 1 0 0,18-2-3 0,-6 2 0 16,-12 0 1-16,18-2-3 0,-18 2 0 0,19-3 0 16,-7 3 0-16,-12 0-4 0,25-2 4 0,-13 0-2 15,-1 1 5-15,-11 1-8 0,24 0 4 0,-15 0-5 16,-9 0 4-16,20-3 1 0,-3 3-4 0,-5 0 3 15,-12 0-4-15,18 1 0 0,-2-2 2 0,-16 1-3 16,19-1 2-16,-8 1-1 0,2-3 5 0,-13 3-1 16,20 0-4-16,-7-1 0 0,-13 1 3 0,25-2-2 0,-13 2-2 15,2 2 1-15,-14-2 1 0,21-2 0 16,-9-2-3-16,-12 4 0 0,21 0-2 0,-13-3-1 16,-8 3 2-16,23 0 3 0,-13-1-6 0,-10 1 1 15,26-1 0-15,-16-1 4 0,1 4-2 0,-11-2 2 16,23 0-3-16,-14-2 1 0,-9 2 0 0,21-1 0 15,-9 1 0-15,-12 0 1 0,21-2-1 0,-9 0 3 16,-12 2 4-16,21-2-6 0,-9 2 2 0,0 2 0 0,-12-2-2 16,21-2-1-16,-9 2 4 0,-12 0-5 0,22 0 3 15,-9 0 0-15,-1-1 3 0,-12 1-1 16,21 0-4-16,-9 0 3 0,1-3-2 0,1 3 5 0,-14 0-6 16,21-1 1-16,-11 1 2 0,-10 0-5 0,21 0 5 15,-9 0-2-15,-12 0 0 0,18-1 1 0,-8 2-1 16,2 0 2-16,-12-1-1 0,21-1 2 0,-21 1 0 15,23 0-5-15,-13 0 5 0,0 1-5 0,-10-1 6 16,23 0-3-16,-14-2 0 0,-9 2 1 0,21 0-1 16,-9-1-1-16,-12 1-5 0,20-4 9 0,-8 2-3 15,-12 2 0-15,26 0 2 0,-11-1 2 0,0 1-1 16,-4 0-4-16,1 1 1 0,3-2-2 0,-3 2 1 16,6-1-1-16,-4 0 1 0,-4 0 2 0,-10 0-8 15,25 0 7-15,-10 0-3 0,2 0 1 0,-4-1 4 16,-13 1-1-16,27 0 2 0,-12 0-4 0,-3 1 2 15,1-1 2-15,1 0-2 0,-2 0-2 0,-12 0 1 16,20-1 2-16,-11-1-1 0,-9 2 5 0,18 0 5 16,-18 0 4-16,18 0 2 0,-10-2-2 0,-8 2-1 15,0 0 12-15,19-3-1 0,-19 3 4 0,0 0 2 0,13 0 2 16,-13 0 3-16,0 0 4 0,0 0 0 0,14 0 5 16,-14 0 1-16,0 0 1 0,0 0 0 15,0 0 1-15,0 0-3 0,10-3 3 0,-10 3-1 16,0 0-1-16,0 0 2 0,0 0-4 0,0 0-5 0,0 0 0 15,0 0-7-15,0 0-1 0,0 0-4 0,0 0 2 16,0 0-5-16,0 0-4 0,0 0-15 16,0 0-18-16,0 0-26 0,0 0-33 0,0 0-44 15,0 0-44-15,0 0-35 0,0 0-32 0,0 0-208 0,0 0-472 16,0 0 209-16</inkml:trace>
  </inkml:traceGroup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47:40.26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F940432-12AF-4545-82A1-9AA69B804C1A}" emma:medium="tactile" emma:mode="ink">
          <msink:context xmlns:msink="http://schemas.microsoft.com/ink/2010/main" type="writingRegion" rotatedBoundingBox="2723,4816 32992,3906 33414,17944 3145,18855"/>
        </emma:interpretation>
      </emma:emma>
    </inkml:annotationXML>
    <inkml:traceGroup>
      <inkml:annotationXML>
        <emma:emma xmlns:emma="http://www.w3.org/2003/04/emma" version="1.0">
          <emma:interpretation id="{17168C24-E11C-4F51-B540-70E4D32FAADF}" emma:medium="tactile" emma:mode="ink">
            <msink:context xmlns:msink="http://schemas.microsoft.com/ink/2010/main" type="paragraph" rotatedBoundingBox="5603,4845 21950,4169 21971,4685 5624,536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03DFE4E-599F-4E64-984E-1083D3697E63}" emma:medium="tactile" emma:mode="ink">
              <msink:context xmlns:msink="http://schemas.microsoft.com/ink/2010/main" type="line" rotatedBoundingBox="18327,4356 21957,4237 21972,4685 18342,4803"/>
            </emma:interpretation>
          </emma:emma>
        </inkml:annotationXML>
        <inkml:traceGroup>
          <inkml:annotationXML>
            <emma:emma xmlns:emma="http://www.w3.org/2003/04/emma" version="1.0">
              <emma:interpretation id="{64405867-56E1-473D-94C0-F4ABDA59CFD6}" emma:medium="tactile" emma:mode="ink">
                <msink:context xmlns:msink="http://schemas.microsoft.com/ink/2010/main" type="inkWord" rotatedBoundingBox="18327,4364 19670,4320 19682,4683 18339,4727"/>
              </emma:interpretation>
            </emma:emma>
          </inkml:annotationXML>
          <inkml:trace contextRef="#ctx0" brushRef="#br0">9581-3036 146 0,'-6'-21'168'0,"6"21"-9"16,0 0-9-16,0 0-4 0,0 0-9 0,0 0-2 15,0 0-8-15,0 0-6 0,0 0-5 0,0 0-7 16,0 0-4-16,0 0-6 0,-14-7-7 0,14 7-5 16,0 0-9-16,0 0-6 0,0 0-5 0,0 0-6 15,-13-4-9-15,13 4-8 0,0 0-4 0,0 0-2 16,0 0-10-16,0 0 2 0,0 0-3 0,0 0-6 16,0 0-1-16,0 0-1 0,9 32-3 0,-9-32 0 0,-2 16-2 15,1-7 1-15,1-9 0 0,0 19 0 0,1-11-1 16,-1-8-1-16,6 16 2 0,-4-6 2 0,2-2-1 15,-1-1-2-15,-3-7-2 0,5 16 5 0,-4-7-7 16,-1-9 1-16,5 14-3 0,-2-7 2 0,-3-7-2 16,3 12 1-16,-3-12-1 0,1 12-1 0,-1-12 1 15,3 9-3-15,-3-9 0 0,3 10 1 0,-3-10-4 16,0 0 5-16,1 10-3 0,-1-10 3 0,0 0-4 16,5 7 0-16,-5-7 1 0,0 0-1 15,0 0 3-15,0 0-1 0,0 0-2 0,0 0 4 0,3 10-3 16,-3-10 1-16,0 0-3 0,0 0 2 0,0 0 0 15,0 0 0-15,0 0-1 0,0 0 1 0,15-17-3 16,-15 17 2-16,10-15 0 0,-4 9-4 0,0-2 1 0,0-2 3 16,2-3-4-16,-1 1 0 0,-1-5-1 15,3 7 2-15,-5 0-3 0,2-1 2 0,-1-1 0 16,1 3-3-16,-2-2 1 0,2-3-1 0,-3 7-1 0,2 0 5 16,-1-3-5-16,-4 10 5 0,3-12-2 0,3 8-3 15,-6 4 7-15,6-11-3 0,-6 11 1 16,2-11 0-16,-2 11-3 0,0 0 4 0,0 0-2 0,7-7 1 15,-7 7-2-15,0 0-2 0,0 0 4 0,0 0-2 16,0-13-1-16,0 13 0 0,0 0 0 0,0 0-1 16,0 0 0-16,0 0 2 0,0 0-3 0,0 0 0 15,0 0 2-15,0 0-1 0,0 0 1 0,0 0 2 16,0 0 0-16,24 13 4 0,-24-13-3 0,3 13 6 16,-3-13 2-16,4 12 1 0,1-7 1 0,-5-5 1 15,1 15 4-15,-1-15 3 0,3 15 4 0,2-9-2 16,-5-6 0-16,1 17 2 0,-1-17 2 0,3 15 3 15,-1-5-4-15,1-4 2 0,-3-6-3 0,3 19 1 0,-2-13-2 16,-1-6-5-16,5 17 0 0,-2-9 1 16,-3-8 1-16,4 17-10 0,-2-10 6 0,-2-7 3 15,6 13-7-15,-5-7 0 0,-1-6 1 0,5 15 0 0,-5-15-2 16,3 11-1-16,-3-11 0 0,6 11 1 0,-6-11-4 16,4 7 4-16,-4-7-7 0,0 0 4 0,6 9-1 15,-6-9 1-15,0 0-2 0,3 9 0 0,-3-9-3 16,0 0 1-16,0 0 1 0,0 0 2 0,0 0-6 15,0 0 4-15,6 6-4 0,-6-6 4 0,0 0-11 16,0 0-8-16,0 0-8 0,0 0-8 0,0 0-15 16,7 7-12-16,-7-7-22 0,0 0-13 0,0 0-20 15,0 0-24-15,14-2-16 0,-14 2-21 0,0 0-38 16,16-6-157-16,-16 6-399 0,11-9 177 0</inkml:trace>
          <inkml:trace contextRef="#ctx0" brushRef="#br0" timeOffset="296.82">10032-2886 143 0,'0'0'181'0,"14"0"-10"16,-14 0-11-16,0 0-14 0,0 0 2 0,0 0-10 0,13 2-5 15,-13-2-8-15,12 1-1 0,-12-1-8 0,0 0-4 16,0 0-4-16,21-2-2 0,-21 2-8 0,17 0-3 15,-17 0-7-15,17-1-3 0,-8-3-4 0,-9 4-7 16,24 0-10-16,-12-4-2 0,-1 3-10 0,-11 1-2 16,22-1-7-16,-12 0-4 0,1-3-2 0,-11 4-4 15,19-2-5-15,-19 2-7 0,17-1-5 0,-8-1-10 16,-9 2-9-16,13-2-7 0,-13 2-11 0,0 0-12 16,15-3-8-16,-15 3-13 0,12-3-18 0,-12 3-8 15,0 0-17-15,10-4-19 0,-10 4-13 0,6-8-21 16,-6 8-53-16,0 0-110 0,0 0-338 0,8-6 150 0</inkml:trace>
          <inkml:trace contextRef="#ctx0" brushRef="#br0" timeOffset="1189.82">10505-3034 90 0,'8'-9'180'0,"-8"9"-20"0,6-10-5 16,-6 10-14-16,0 0 0 0,10-9-17 0,-10 9-5 15,6-6-7-15,-6 6-8 0,8-12-10 0,-8 12-6 0,8-9-4 16,-3 3-7-16,-5 6-6 0,9-7-7 0,-9 7-4 16,7-9-4-16,-7 9-9 0,11-8-11 15,-11 8 2-15,12-5 1 0,-12 5-8 0,7-6 1 0,-7 6-4 16,9-5-3-16,-9 5-5 0,0 0 2 0,11-3-12 16,-11 3 5-16,0 0 2 0,0 0 0 0,0 0-9 15,0 0 4-15,10-6-3 0,-10 6 0 0,0 0 2 16,0 0 4-16,10 13 1 0,-10-13 1 0,3 11 0 15,-3-11 0-15,3 13 3 0,-3-13-5 0,3 14 3 16,0-9-4-16,-3-5 2 0,0 16-1 0,2-8 1 16,-2-8-3-16,0 18 2 0,1-8 2 0,-1-10 2 15,-1 20-2-15,-1-11 0 0,2-9-1 0,0 16-2 16,0-16 0-16,-3 18 2 0,2-10-2 0,-4 4 1 0,2-2-5 16,3-10 2-16,-4 17-1 0,1-7 0 15,-3 2 0-15,3-3-2 0,0 1-3 0,3-10 2 16,-6 15-3-16,2-7 2 0,4-8 0 0,-5 14 0 0,1-7-4 15,4-7 3-15,-8 13-1 0,8-13-1 16,-6 8 2-16,2-1 2 0,4-7-4 0,-8 11 2 0,8-11-4 16,-6 6 2-16,6-6 1 0,-7 5-1 0,7-5-3 15,0 0 5-15,-9 9-4 0,9-9 4 16,0 0-1-16,-8 4 1 0,8-4 0 0,0 0 0 0,0 0 0 16,0 0-4-16,0 0 1 0,0 0 0 0,0 0 0 15,0 0 2-15,0 0-3 0,0 0-1 0,-13-17-1 16,13 17-2-16,0 0 1 0,0 0 1 0,0 0-2 15,15-16-1-15,-15 16 0 0,9-7 3 0,-9 7-3 16,10-6 1-16,-10 6 1 0,9-6 3 0,-9 6-6 16,12-3 5-16,-12 3-2 0,12-5 3 0,-12 5-3 0,15 0-1 15,-15 0-3-15,0 0 4 0,15 1-3 0,-15-1 3 16,0 0-6-16,13 4 4 0,-13-4-1 0,11 5 6 16,-11-5-3-16,6 6 0 0,-6-6 0 0,0 0 4 15,10 9-4-15,-4-7 3 0,-6-2-2 0,11 5 4 16,-11-5 3-16,10 4 1 0,-10-4 3 0,17 3 5 15,-17-3-3-15,11 0 5 0,0 0-3 0,-11 0-2 16,21 2 2-16,-11-2-2 0,-10 0 0 0,18-3-1 16,-18 3 2-16,21-2-3 0,-12-2 3 0,1 2 0 15,-10 2 3-15,15-3-3 0,-15 3 0 0,15-6 4 16,-7 3-2-16,-8 3-4 0,12-7-3 0,-12 7 3 16,7-4-3-16,-7 4-3 0,0 0 0 0,7-8 2 15,-7 8-12-15,0 0-10 0,0 0-23 0,9-5-21 0,-9 5-23 16,0 0-24-16,0 0-24 0,0 0-31 15,0 0-38-15,0 0-216 0,0 0-447 0,0 0 199 16</inkml:trace>
        </inkml:traceGroup>
        <inkml:traceGroup>
          <inkml:annotationXML>
            <emma:emma xmlns:emma="http://www.w3.org/2003/04/emma" version="1.0">
              <emma:interpretation id="{E204FD0B-383F-464D-B2E3-A30E32AB2AC3}" emma:medium="tactile" emma:mode="ink">
                <msink:context xmlns:msink="http://schemas.microsoft.com/ink/2010/main" type="inkWord" rotatedBoundingBox="20871,4273 21957,4237 21971,4685 20886,4720"/>
              </emma:interpretation>
            </emma:emma>
          </inkml:annotationXML>
          <inkml:trace contextRef="#ctx0" brushRef="#br0" timeOffset="2610.46">12092-3159 24 0,'0'0'195'0,"0"0"-9"15,0 0-11-15,5-9-12 0,-5 9-7 0,0 0-8 16,0 0-7-16,0 0-9 0,0 0-3 0,0 0-8 0,0 0-8 16,0 0-9-16,0 0-8 0,0 0-8 15,0 0-12-15,0 0-10 0,0 0-9 0,0 0-4 0,0 0-10 16,0 0 0-16,0 0-1 0,0 0-3 0,0 0 1 15,0 0-2-15,0 0-1 0,-2 37-3 0,5-30 3 16,-3 4 2-16,0-11-1 0,3 20-2 0,-1-9-5 16,3 0 4-16,-2-2-6 0,2 0-2 0,2 4-3 15,-5-3-2-15,2 0-3 0,1 3 0 0,-2-5-2 16,1 3-2-16,-4-11-3 0,8 18 3 0,-5-11-2 16,1 0 0-16,1 1-3 0,-2 2-2 0,-3-10-1 15,6 12 0-15,-6-12-3 0,4 11 4 0,-4-11-2 16,2 8 2-16,-2-8-4 0,0 0-1 0,6 6 1 15,-6-6 2-15,0 0 1 0,0 0 1 0,3 11 0 16,-3-11 1-16,0 0-3 0,0 0 3 0,0 0-3 16,0 0 1-16,0 0-3 0,0 0-1 0,0 0 0 0,0 0 3 15,0 0-2-15,0 0 0 0,0 0-3 16,3-32 1-16,-3 32-2 0,2-13 3 0,1 3-3 16,-3 10-1-16,3-22-7 0,2 13-1 0,-4 1 1 0,1-2-2 15,2-1-2-15,-4 11 3 0,6-15-3 0,-4 4-1 16,2 2 2-16,-1-2 2 0,-3 11 1 0,8-18-2 15,-2 9 2-15,-2 2-4 0,-1-3 5 0,3 2 0 16,-6 8-1-16,11-12 4 0,-8 3-3 0,3 3 3 16,-6 6-1-16,7-11 1 0,-7 11-2 15,7-7 1-15,-7 7 2 0,9-7-1 0,-9 7 1 0,0 0 1 16,9-7 1-16,-9 7 0 0,6-6-2 0,-6 6 3 16,0 0-2-16,12-5-1 0,-12 5 2 0,0 0-2 15,9-3 1-15,-9 3-2 0,0 0 3 0,15-3 1 0,-15 3-1 16,0 0-2-16,0 0 3 0,17 4 4 15,-17-4-4-15,11 6 4 0,-11-6 2 0,9 3 2 16,-4 6 2-16,-2 0 3 0,-3-9 0 0,10 11 1 0,-7-4 0 16,-3-7 2-16,6 19-1 0,-4-11 3 0,1 2-4 15,-3-10 3-15,1 21 0 0,-1-11 6 0,2-1-2 16,-1 2-5-16,-1-11 2 0,0 20 0 0,3-9-2 16,-3-11-1-16,3 17-2 0,0-10 0 0,-3-7-2 15,0 19 0-15,2-11 0 0,-2-8-2 0,1 12 2 16,-1-12 0-16,5 11-5 0,-5-11 2 0,3 10-4 15,-3-10 1-15,4 6 0 0,-4-6-8 0,0 0-6 16,5 13-12-16,-5-13-16 0,0 0-15 0,3 11-21 16,-3-11-22-16,0 0-18 0,1 7-27 0,-1-7-21 0,0 0-26 15,0 0-221-15,0 0-442 0,0 0 195 0</inkml:trace>
          <inkml:trace contextRef="#ctx0" brushRef="#br0" timeOffset="2980.77">12602-2960 171 0,'0'0'182'0,"0"0"-7"0,0 0-5 16,0 0-10-16,0 0-4 0,0 0-6 0,12-3-4 0,-12 3-4 15,0 0-5-15,0 0 0 0,0 0-8 0,19 5-4 16,-19-5-3-16,0 0-6 0,15 0-4 0,-15 0-5 16,14 0-1-16,-14 0-6 0,16-2-1 0,-16 2-3 15,21 0-9-15,-12-3-2 0,-9 3-4 0,21-2-2 16,-9 0-12-16,-2 1-8 0,-10 1-2 0,20-2-9 16,-11-2 0-16,-9 4-5 0,17-2-5 0,-17 2-10 0,15-1 1 15,-15 1-3-15,18-2-4 0,-18 2-1 16,11-1-9-16,-11 1-14 0,10-1-5 0,-10 1-15 15,0 0-14-15,0 0-10 0,0 0-16 0,17 1-16 0,-17-1-20 16,0 0-23-16,0 0-30 0,0 0-31 0,9-7-21 16,-9 7-241-16,0 0-480 0,0 0 213 0</inkml:trace>
          <inkml:trace contextRef="#ctx0" brushRef="#br0" timeOffset="3348.7">13011-3225 59 0,'0'0'212'0,"9"-5"-8"16,-9 5-11-16,0 0-18 0,0 0-11 0,0 0-6 15,0 0-16-15,0 0-7 0,0 0-13 0,0 0-6 16,0 0-9-16,0 0-7 0,0 0-8 0,16 12-2 16,-16-12-3-16,8 10 1 0,-8-10-7 0,6 9-1 15,-3-1-5-15,2-1-5 0,1 1-3 0,-6-8-4 16,8 21-5-16,-4-11 0 0,2 1-8 0,-3 4 1 16,3-3-5-16,-1 2-2 0,-1 4-6 0,1-7 1 15,-4 6-4-15,5-4 0 0,-4 2-5 0,2-1 4 16,-2 3-11-16,1-3 5 0,-3 0-5 0,3 0-4 15,3 0-3-15,-2 0 0 0,-1-2-1 0,-3 0 2 16,4 2-21-16,-1 1-25 0,3-3-33 0,0 2-39 16,0 1-48-16,3-4-51 0,-4 0-269 0,2-5-507 15,-1 2 225-15</inkml:trace>
        </inkml:traceGroup>
      </inkml:traceGroup>
      <inkml:traceGroup>
        <inkml:annotationXML>
          <emma:emma xmlns:emma="http://www.w3.org/2003/04/emma" version="1.0">
            <emma:interpretation id="{55DA1B6B-E645-4BD4-90BE-10E676D37D9D}" emma:medium="tactile" emma:mode="ink">
              <msink:context xmlns:msink="http://schemas.microsoft.com/ink/2010/main" type="line" rotatedBoundingBox="5603,4845 10498,4642 10519,5156 5624,5358"/>
            </emma:interpretation>
          </emma:emma>
        </inkml:annotationXML>
        <inkml:traceGroup>
          <inkml:annotationXML>
            <emma:emma xmlns:emma="http://www.w3.org/2003/04/emma" version="1.0">
              <emma:interpretation id="{8CE5FBAB-BD5B-480F-B53A-9DA6AC924575}" emma:medium="tactile" emma:mode="ink">
                <msink:context xmlns:msink="http://schemas.microsoft.com/ink/2010/main" type="inkWord" rotatedBoundingBox="5603,4845 5790,4837 5812,5351 5624,5358"/>
              </emma:interpretation>
            </emma:emma>
          </inkml:annotationXML>
          <inkml:trace contextRef="#ctx0" brushRef="#br0" timeOffset="-14669.62">-3171-2460 47 0,'0'0'119'16,"0"0"-11"-16,0 0-5 0,0 0-4 0,0 0-1 16,0 0-11-16,0 0-4 0,0 0-6 0,0 0 3 0,0 0-8 15,0 0-1-15,0 0-3 0,0 0-7 16,0 0 2-16,0 0-1 0,0 0-3 0,0 0-2 15,0 0-2-15,0 0-3 0,0 0 1 0,0 0-2 0,0 0 4 16,0 0-1-16,0 0-1 0,0 0-2 0,0 0 3 16,0 0-1-16,0 0-4 0,5-10-9 0,-5 10 1 15,0 0-2-15,0 0-4 0,4-12 1 0,-4 12-3 16,9-10-2-16,-9 10-5 0,11-10 3 0,-7 4-6 16,1-3-1-16,-5 9-3 0,10-10 0 15,-4 6-2-15,3-2-3 0,-9 6-1 0,7-17 3 0,2 13-3 0,-4-4-2 16,-5 8-2-16,12-13 1 0,-8 8 1 15,-4 5-7-15,8-13 5 0,-5 7-3 0,-3 6-1 16,0 0 1-16,10-12 1 0,-10 12 0 0,6-6-1 16,-6 6 1-16,0 0 1 0,7-5-1 0,-7 5-1 15,0 0 2-15,0 0-5 0,0 0 0 0,0 0 4 16,0 0 0-16,0 0-1 0,0 0-2 0,6-8 3 0,-6 8-2 16,0 0 3-16,0 0-2 0,0 0 0 15,0 0-3-15,0 0 3 0,0 0-4 0,0 0 1 16,0 0-1-16,0 0 0 0,0 0-2 0,0 0 1 0,0 0-2 15,0 0 3-15,0 0-5 0,0 0 3 0,0 0-5 16,0 0 4-16,0 0-1 0,0 0-1 0,0 0 1 16,0 0 3-16,0 26 3 0,0-26 6 0,0 12 2 15,0-12 5-15,0 15-1 0,0-15 2 0,0 15-1 16,0-6 4-16,0-9-3 0,0 16 3 0,2-6-1 16,-2-10 4-16,0 14-1 0,0-14 5 0,0 21-3 15,0-13-2-15,0 3 4 0,0-11-2 0,1 17 0 16,2-8 0-16,-3-9-1 0,2 15-1 0,-1-7 2 15,-1-8 2-15,5 15-3 0,-5-15 1 0,0 15 0 16,0-15-4-16,0 11-2 0,0-11 2 0,0 17-2 16,0-17 0-16,3 14-2 0,-3-14 2 0,0 11 0 0,0-11-2 15,0 14 1-15,0-14-1 0,0 17 0 0,0-11-3 16,0-6 0-16,0 15-3 0,0-15 0 0,3 10 1 16,-3-10-4-16,-3 14 4 0,3-14-2 0,3 11 1 15,-3-11-2-15,0 0 3 0,0 17 0 0,0-17 0 16,-3 14-7-16,3-14 4 0,3 10 1 0,-3-10 0 15,0 0-2-15,0 15 2 0,0-15 0 0,0 0-1 16,0 10 0-16,0-10-3 0,0 0-1 0,1 14 1 16,-1-14-6-16,0 0 8 0,0 0 0 0,2 10 1 15,-2-10-3-15,0 0-3 0,4 10 4 0,-4-10-2 16,0 0 2-16,0 0 3 0,9 8-3 0,-9-8-4 16,5 7 9-16,-5-7-6 0,0 0-2 0,6 7 3 15,-6-7-2-15,0 0 0 0,0 0-2 0,9 5-2 16,-9-5 0-16,0 0-8 0,0 0-19 0,6 9-25 0,-6-9-22 15,0 0-31-15,0 0-32 0,0 0-37 0,0 0-37 16,0 0-42-16,0 0-212 0,0 0-502 16,0 0 223-16</inkml:trace>
        </inkml:traceGroup>
        <inkml:traceGroup>
          <inkml:annotationXML>
            <emma:emma xmlns:emma="http://www.w3.org/2003/04/emma" version="1.0">
              <emma:interpretation id="{E89095EF-3D2D-4F78-9A24-1E910A321607}" emma:medium="tactile" emma:mode="ink">
                <msink:context xmlns:msink="http://schemas.microsoft.com/ink/2010/main" type="inkWord" rotatedBoundingBox="7713,4770 8179,4751 8199,5223 7732,5242"/>
              </emma:interpretation>
            </emma:emma>
          </inkml:annotationXML>
          <inkml:trace contextRef="#ctx0" brushRef="#br0" timeOffset="-11627.26">-1059-2557 2 0,'0'0'121'0,"0"0"1"0,0 0-12 16,0 0-4-16,0 0-9 0,0 0 0 0,0 0-3 0,0 0-8 15,0 0 2-15,0 0-12 0,0 0 2 0,0 0-9 16,0 0 2-16,0 0-9 0,0 0 2 0,0 0-2 15,0 0-1-15,0 0-5 0,0 0-1 0,0 0 0 16,0 0-4-16,0 0-3 0,0 0-6 0,0 0-3 16,0 0-1-16,0 0 1 0,0 0-7 0,0 0-2 15,0 0 0-15,0 0-3 0,0 0-1 0,0 0-3 16,0 0 3-16,0 0-6 0,0 0 0 0,0 0-5 16,0 0 1-16,0 0 0 0,0 0-4 0,-4-29-3 15,4 29 4-15,0 0-4 0,10-14 0 0,-10 14 3 16,6-8-8-16,-6 8 2 0,7-7 2 0,-7 7-5 15,6-10 0-15,-6 10-1 0,6-7 2 0,-6 7 0 16,11-7 0-16,-11 7-2 0,9-7 2 0,-9 7-6 16,7-8 3-16,-7 8 0 0,9-6-2 0,-9 6 2 0,14-3-2 15,-14 3 2-15,6-4 2 0,-6 4-6 16,10-7 5-16,-10 7-5 0,9-3 1 0,-9 3 2 16,10-8 2-16,-10 8 1 0,11-3-2 0,-11 3-2 0,15-5 4 15,-15 5-6-15,10-1 0 0,-10 1 5 0,9-8-2 16,-9 8-1-16,0 0 0 0,14-2 0 0,-14 2 1 15,8-5 0-15,-8 5 2 0,0 0 0 0,14 0-3 16,-14 0-1-16,0 0 2 0,0 0-2 0,13 0 2 16,-13 0-9-16,0 0 8 0,0 0-3 0,0 0 4 15,0 0 3-15,14-3-4 0,-14 3 1 0,0 0-2 16,0 0 0-16,0 0 5 0,0 0-2 0,0 0 1 16,12 5-7-16,-12-5 3 0,0 0-1 0,0 0-5 15,10 4 9-15,-10-4 1 0,0 0-1 0,0 0-8 16,6 9 7-16,-6-9 2 0,0 0-2 0,0 0 1 15,6 7-3-15,-6-7 3 0,0 0-1 0,2 10 2 16,-2-10-5-16,0 0 6 0,0 0-2 0,3 14-1 16,-3-14 4-16,0 0-5 0,3 9-1 0,-3-9 6 15,0 11-4-15,0-11 1 0,0 0-3 0,0 15 3 16,0-15 0-16,0 0 2 0,-3 16-2 0,3-16 0 16,-3 12 1-16,3-12-1 0,-2 14 1 0,-1-7 0 0,3-7-1 15,0 17 3-15,0-17-4 0,-6 10 2 0,6-10 6 16,-3 13-1-16,3-13-4 0,-3 12 2 0,3-12-4 15,-4 14 4-15,4-14-2 0,-3 13 2 0,0-8-2 16,3-5 4-16,-6 10-2 0,6-10-9 0,-8 14 12 16,8-14-7-16,-6 13 3 0,6-6 0 0,0-7 2 15,-9 12-3-15,9-12-2 0,-4 11-4 0,-2-5 10 16,6-6-3-16,-6 14 2 0,1-8-1 0,5-6-3 16,-8 15-1-16,8-15 4 0,-3 13-5 0,-3-9 4 15,6-4-3-15,-5 10 2 0,5-10 0 0,-6 15-2 16,6-15 1-16,-6 7-8 0,6-7 9 0,-4 13 6 15,4-13-5-15,-12 7 0 0,12-7-1 0,0 10 5 16,0-10-4-16,-8 8 2 0,8-8 1 0,-6 7-1 16,6-7 2-16,0 0-2 0,-9 10-1 0,9-10-1 15,0 0 2-15,-7 6-1 0,7-6 1 0,0 0-3 16,0 0 0-16,-6 8 3 0,6-8-2 0,0 0-3 16,-7 7 4-16,7-7-2 0,0 0 0 0,-9 7-1 0,9-7-1 15,0 0 4-15,-9 3-3 0,9-3 2 0,0 0-3 16,-11 0 4-16,11 0-2 0,0 0 1 0,-9 6-1 15,9-6 6-15,0 0 0 0,0 0 2 16,0 0 1-16,-10 5 1 0,10-5-1 0,0 0 4 0,0 0 1 16,0 0 3-16,0 0-4 0,0 0 2 0,0 0-1 15,0 0 4-15,0 0-4 0,0 0-1 0,0 0 0 16,0 0-4-16,0 0-2 0,0 0 0 0,0 0-3 16,0 0 0-16,0 0-1 0,0 0 1 0,13-28 1 15,-13 28-2-15,9-8-6 0,-9 8 3 0,11-6 0 16,-5-1-1-16,3 0 2 0,-9 7 0 0,13-7-3 15,-13 7 0-15,13-6 1 0,-7 2-2 0,-6 4-3 16,14-7 6-16,-5 4 0 0,-9 3-1 0,13-7-2 16,-13 7 1-16,11-4-3 0,-11 4 5 0,11-5-3 15,-11 5 3-15,14-2-8 0,-14 2 3 0,0 0-1 16,13-1 0-16,-13 1 2 0,0 0-1 0,14 0 1 16,-14 0-3-16,12 3 2 0,-12-3 1 0,6 5 1 15,-6-5-3-15,7 5 1 0,-7-5-1 0,12 6 2 0,-12-6-1 16,8 10 2-16,-8-10 1 0,8 7 0 0,-3 0-1 15,-5-7 1-15,12 11 1 0,-5-5 2 16,-7-6-3-16,12 6 1 0,-4-1-1 0,-2 1 0 0,-6-6-3 16,13 7 5-16,-7-3 1 0,-6-4-2 0,13 1 3 15,-13-1-3-15,15 2-2 0,-7 2 4 0,-8-4 1 16,13 1 0-16,-13-1 3 0,15 0-5 16,-15 0 4-16,0 0-3 0,20-5 3 0,-20 5 1 0,10-2 2 15,-10 2 2-15,9-3 4 0,-9 3-1 0,0 0-3 16,13-2 4-16,-13 2-3 0,8-7-4 0,-8 7 0 15,0 0-6-15,3-10 7 0,-3 10-3 0,0 0 1 16,0 0-1-16,6-7-4 0,-6 7-9 0,0 0-10 16,0 0-14-16,0 0-14 0,0 0-14 0,0 0-21 15,0 0-28-15,0 0-17 0,0 0-28 0,0 0-28 16,-6-17-200-16,6 17-411 0,0 0 182 0</inkml:trace>
        </inkml:traceGroup>
        <inkml:traceGroup>
          <inkml:annotationXML>
            <emma:emma xmlns:emma="http://www.w3.org/2003/04/emma" version="1.0">
              <emma:interpretation id="{89F498F7-2306-4FD8-AF8E-CE8CB96050D5}" emma:medium="tactile" emma:mode="ink">
                <msink:context xmlns:msink="http://schemas.microsoft.com/ink/2010/main" type="inkWord" rotatedBoundingBox="9919,4672 10498,4648 10517,5117 9938,5141"/>
              </emma:interpretation>
            </emma:emma>
          </inkml:annotationXML>
          <inkml:trace contextRef="#ctx0" brushRef="#br0" timeOffset="-3383.11">1203-2696 117 0,'0'0'149'16,"0"0"-10"-16,0 0-6 0,0 0-9 0,0 0-14 0,0 0-4 16,0 0-7-16,0 0-8 0,0 0-1 0,0 0-4 15,0 0-8-15,0 0-5 0,0 0-2 16,0 0-3-16,0 0-6 0,0 0-6 0,0 0-2 0,0 0-6 16,0 0-4-16,0 0 2 0,0 0-7 15,0 0-5-15,0 0-1 0,0 0-1 0,9-33-9 16,-9 33-2-16,8-5 0 0,-8 5-3 0,9-6-2 0,-9 6-1 15,10-7-1-15,-1 4-2 0,0-4-2 0,-9 7 3 16,14-4-3-16,-5-1 3 0,1 2-4 0,0 1 3 16,-10 2 0-16,26-9-3 0,-16 8 0 0,-1-6 3 15,5 4-1-15,-4 2-2 0,-10 1 0 0,21-7-1 16,-14 6 1-16,-7 1-3 0,20-6-1 0,-11 2-1 16,-9 4 1-16,13-3 3 0,-13 3 1 0,14 0-3 15,-14 0-6-15,0 0 0 0,14 0 1 0,-14 0 0 16,0 0-1-16,14 2 1 0,-14-2-4 0,0 0 3 15,7 3-1-15,-7-3 2 0,0 0-4 0,14 8 7 16,-14-8-5-16,6 5 1 0,-6-5 3 0,9 7 0 16,-3 1-1-16,-6-8-3 0,7 9 6 0,-7-9-3 15,6 7-3-15,-6-7 2 0,6 11 1 0,-6-11-1 0,4 9 3 16,-4-9 0-16,3 11-1 0,-3-11 5 0,0 15 2 16,5-6-5-16,-5-9 1 0,0 13 0 0,0-13 0 15,-5 12 1-15,5-12-1 0,0 14 2 0,0-14 3 16,-5 10 2-16,5-10 2 0,-8 11-2 0,2-4 4 15,6-7-3-15,-6 10-2 0,6-10-3 0,-7 9 1 16,7-9 0-16,-6 8-2 0,6-8-2 0,-6 7-1 16,6-7 4-16,-8 5-1 0,8-5-2 0,0 0 2 15,0 0-4-15,-9 6 1 0,9-6-2 0,0 0 1 16,0 0-2-16,0 0 3 0,0 0-1 0,0 0 0 16,-6 8-1-16,6-8 4 0,0 0-4 0,0 0-4 15,0 0 1-15,0 0 0 0,0 0 2 0,0 0 4 16,0 0-7-16,0 0 5 0,0 0-4 0,0 0 2 15,32-10-4-15,-32 10 5 0,13-4-4 0,-13 4 2 0,18-5 1 16,-8 1-4-16,-10 4 2 0,18-3 1 16,-10 0 0-16,-8 3 0 0,19-3-1 0,-19 3-1 15,15-4-1-15,-15 4 4 0,14 0-3 0,-14 0-1 0,14-1-4 16,-14 1 7-16,12-2-3 0,-12 2 0 16,0 0 0-16,14 3 1 0,-14-3 0 0,0 0 2 0,13 4-3 15,-13-4 0-15,8 6 1 0,-8-6 2 0,6 7-1 16,-6-7 3-16,7 11-3 0,-7-11 0 0,5 11 4 15,-5-11-4-15,6 10 0 0,-6-10 2 0,1 14-3 16,-1-14 7-16,6 8-5 0,-3-2 4 0,-3-6 0 16,3 17 1-16,-3-17-1 0,1 11 4 0,-1-11 3 15,2 12-2-15,-2-12-1 0,1 12 0 0,-1-12-1 16,-1 11 1-16,1-11-1 0,0 0 3 0,-3 20 5 16,3-20 0-16,-6 14 2 0,0-7 3 0,2 1 0 15,-1-1 1-15,-5 0-1 0,2 0 2 0,-4 0-3 16,-1-1-3-16,-2 3 2 0,0-3-1 0,-1 1-3 15,-5 0 0-15,-6-1-3 0,7-1 0 0,-5-3-1 0,-2 2-5 16,-1 7-1-16,3-9-12 0,-2-2-15 0,0 0-21 16,-1 1-19-16,4 1-22 0,-5 0-32 0,1-3-35 15,4 1-28-15,-1 0-58 0,-1-1-122 16,3-2-389-16,-3 1 173 0</inkml:trace>
        </inkml:traceGroup>
      </inkml:traceGroup>
    </inkml:traceGroup>
    <inkml:traceGroup>
      <inkml:annotationXML>
        <emma:emma xmlns:emma="http://www.w3.org/2003/04/emma" version="1.0">
          <emma:interpretation id="{9E49ED2F-621F-44FA-9E02-6FB855055689}" emma:medium="tactile" emma:mode="ink">
            <msink:context xmlns:msink="http://schemas.microsoft.com/ink/2010/main" type="paragraph" rotatedBoundingBox="2782,6786 32645,5852 32794,10610 2931,1154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9406629-B9B6-4C34-9EA7-5F2AD1ABDD4B}" emma:medium="tactile" emma:mode="ink">
              <msink:context xmlns:msink="http://schemas.microsoft.com/ink/2010/main" type="line" rotatedBoundingBox="2782,6786 32645,5852 32712,7993 2849,8928"/>
            </emma:interpretation>
          </emma:emma>
        </inkml:annotationXML>
        <inkml:traceGroup>
          <inkml:annotationXML>
            <emma:emma xmlns:emma="http://www.w3.org/2003/04/emma" version="1.0">
              <emma:interpretation id="{D5398FE5-12C5-462E-8C87-347C157F6BDD}" emma:medium="tactile" emma:mode="ink">
                <msink:context xmlns:msink="http://schemas.microsoft.com/ink/2010/main" type="inkWord" rotatedBoundingBox="9322,6927 13355,6801 13397,8145 9364,8271"/>
              </emma:interpretation>
            </emma:emma>
          </inkml:annotationXML>
          <inkml:trace contextRef="#ctx0" brushRef="#br0" timeOffset="-111271.3">684-21 121 0,'0'0'243'15,"0"0"-19"-15,0 0-18 0,0 0-12 0,0 0-22 16,-19-14-12-16,19 14-9 0,0 0-9 0,0 0-10 16,-24 10-13-16,24-10-10 0,-15 11-9 0,8-5-6 15,-2-2-10-15,1 6-4 0,2-4-10 0,1 1-5 16,0 1-9-16,-4 3-2 0,3 1-8 0,3-1-1 16,2-3-8-16,1-8-4 0,-6 16-3 0,6-16 1 15,4 15-5-15,-2-7-1 0,2 3-5 0,2-4 2 0,-3 3 0 16,8-5-4-16,0 1-1 0,3-3 3 15,2 0-7-15,4 1-1 0,-4-4 0 0,6 3-2 16,8-2-1-16,-1-1-3 0,-3-1-4 0,6-3-6 0,-2 1-4 16,-1-1-1-16,3-2-4 0,1-1-1 0,-5 1-3 15,2-5-5-15,-2 0 0 0,-7 3 3 16,4-2-2-16,-2 1-2 0,-10 1 6 0,3-2 0 0,-5 0-7 16,1 0 12-16,-3 1-2 0,-5-2 3 0,-1 5 2 15,-3 6 3-15,6-17 1 0,-6 17 3 0,-3-14 7 16,3 14 3-16,-6-15-5 0,6 15 2 0,-13-7-2 15,4 4 1-15,-2-1 2 0,11 4-2 0,-19-2 0 16,3-2 3-16,16 4-6 0,-23 4 1 0,10-1-3 16,4 3 5-16,1-1-1 0,-3 1-1 0,5 0-2 15,6-6 1-15,-8 15-1 0,2-5 0 0,6 1 3 16,0-11 2-16,3 18 3 0,6-10 10 0,5 2 7 16,-1 2 3-16,9-3 6 0,8 4 8 0,9-1 4 0,-2-3-1 15,6-1 2-15,-1 1-10 0,3-3 5 0,-2-1-6 16,2-2 0-16,-5 0-2 0,0-2-3 0,-10-1-4 15,-1 4-2-15,-3-4-1 0,-6 0-4 0,-1 0-1 16,-2 0-11-16,-1 0-22 0,-4-4-26 0,-2 3-28 16,-10 1-43-16,17-1-48 0,-17 1-69 0,9-11-243 15,-9 11-510-15,1-11 226 0</inkml:trace>
          <inkml:trace contextRef="#ctx0" brushRef="#br0" timeOffset="-110005.04">2831-445 264 0,'0'0'253'0,"-2"-13"-12"16,2 13-14-16,0 0-21 0,0-17-22 0,0 17-22 16,0 0-20-16,0 0-11 0,0 0-9 0,0 0-16 15,0 0-6-15,-24 21-11 0,17-11-9 0,-1 7-5 16,-4 3-4-16,3 2-4 0,-3 0 0 0,4 3-4 15,-4 3-7-15,-2 5-6 0,1 2-2 0,-1-3-7 16,4-4 0-16,2-1-6 0,-5 9-3 0,3-10-1 16,1 0-2-16,1 2-4 0,1-3-7 0,1 0 1 0,-3-2 2 15,6-7-3-15,-2 3 0 0,1-5-4 0,-1 2 2 16,2-4-5-16,3-4 1 0,0-8-2 16,-1 17 1-16,-2-10 0 0,3-7 0 0,-2 11 1 0,2-11-2 15,0 0 0-15,0 0-1 0,0 0-3 0,0 0 5 16,0 0-1-16,0 0-4 0,41-24-5 15,-32 12-7-15,7-6-9 0,3-3-9 0,-4-1-8 0,12-11-7 16,-1 1 0-16,-1 1-6 0,-1-6-3 0,1 1 5 16,-2-3 1-16,0 1 3 0,-2 0 3 0,-4 3 1 15,-4-4 7-15,6 2 3 0,-5 5 1 0,-4-3 6 16,-1 10 4-16,-1 2 8 0,-2-2 5 0,-3 8 5 16,1-1 3-16,-2 1 7 0,4 2 7 0,-3 3 4 15,0-3-2-15,-2 7-1 0,4 0 1 0,-5 8-1 16,1-13-1-16,-1 13-3 0,3-11-6 0,-3 11 3 15,0 0-8-15,6-11 1 0,-6 11-2 0,0 0 0 16,0 0-3-16,0 0 0 0,0 0 0 0,18 24-3 0,-12-9 2 16,0-1 4-16,1 11 0 0,2 0 5 0,2 0 0 15,2 12 0-15,1-1 1 0,-3-2 2 16,3 1 0-16,-4 2-1 0,4-4-1 0,-4-5 1 0,2 5 0 16,-3-7 1-16,3-1 2 0,-2-1-4 15,1 0 1-15,1 1-1 0,-3-1-3 0,1-6 2 16,-2 0-3-16,1-1 5 0,4 3-4 0,-6-7 5 0,2 1-5 15,2 1 0-15,-5-3-2 0,1 1 0 0,1-3-1 16,-2-1-13-16,1-2-17 0,-1 1-14 0,3-3-13 16,-4 4-14-16,-5-9-20 0,11 7-21 0,-5-3-14 15,-6-4-15-15,12 5-44 0,-12-5-43 0,0 0-159 16,0 0-412-16,20-9 183 0</inkml:trace>
          <inkml:trace contextRef="#ctx0" brushRef="#br0" timeOffset="-109767.33">2963-87 216 0,'-7'-8'262'0,"7"8"-28"0,0 0-16 0,0-16-18 0,0 16-19 15,0 0-23-15,18-12-11 0,-8 9-15 0,4-2-12 16,4 1-16-16,7 2-6 0,-3 0-12 15,5 1-8-15,3 2-9 0,0-1-10 0,1 2-22 0,-3 0-20 16,2 2-23-16,3 0-28 0,7-1-23 0,-7 2-22 16,-3-1-10-16,0 0-11 0,-2 2-21 0,0-1-31 15,-1-2-145-15,0 2-321 0,-2-4 142 0</inkml:trace>
          <inkml:trace contextRef="#ctx0" brushRef="#br0" timeOffset="-109173.91">3700-60 106 0,'-1'-14'218'0,"-1"1"-16"0,4-2-17 15,-2 15-13-15,0-21-14 0,1 10-9 16,4 3-13-16,-2-1-15 0,2-1-6 0,0 2-7 16,1 2-8-16,-6 6-8 0,12-14-8 0,-5 7-6 0,2 4-5 15,2-4-8-15,-4 3 0 0,4 3-9 0,1 0-6 16,4-2 1-16,-1 1-7 0,0 2-3 0,-3 0-4 15,3 0-6-15,2 6-1 0,0-1-4 0,-1 1-4 16,-1-2-1-16,0 4-4 0,2 5 0 0,-4-6 1 16,2 6-6-16,-2-2-4 0,-2 4 2 15,-2-4 1-15,0 2-3 0,-3 0-2 0,0 1 2 0,-2 2 1 16,-2-4-2-16,-4 2 3 0,-4 1-4 0,-1-2 2 16,-4-4-2-16,1 7 2 0,-7-7-3 0,1 2 1 15,-2-3-3-15,-4 2-5 0,2 0-11 0,-4-2-7 16,8-5-16-16,-2 0-13 0,3 3-9 0,-1-1-20 15,2-3-16-15,4 0-22 0,10-2-27 0,-18 0-40 16,18 0-156-16,0 0-365 0,-13-7 162 0</inkml:trace>
          <inkml:trace contextRef="#ctx0" brushRef="#br0" timeOffset="-109560.18">3746-63 150 0,'11'2'218'0,"-11"-2"-20"0,0 0-20 0,9 1-11 15,-9-1-9-15,0 0-2 0,7 15-7 0,-7-15-4 16,5 14-9-16,-5-3-6 0,1-2-6 0,4 6-10 0,-5 2-7 16,1 0-7-16,1 10-10 0,-2-2-10 15,3 1-6-15,-6 8-6 0,3-6-3 0,3 3-9 16,-6-5-3-16,1 3-4 0,-2-2-5 0,4-1-4 0,-2 3-9 16,1-3 3-16,-1-1-6 0,-1 0-13 0,3-4-13 15,-1-6-16-15,-1 5-18 0,2-6-14 0,-4 1-17 16,2 0-27-16,1-3-23 0,-2-2-22 0,3-10-28 15,-2 14-43-15,2-14-144 0,-4 7-379 0,4-7 168 16</inkml:trace>
          <inkml:trace contextRef="#ctx0" brushRef="#br0" timeOffset="-108858.92">4297-20 62 0,'0'0'238'0,"0"0"-22"16,7 8-12-16,-7-8-11 0,5 11-15 0,-5-11-6 15,4 13-11-15,-3-2-10 0,2 4-5 0,2 2-4 16,-1-2-6-16,-2 5-7 0,1 4-11 0,0-2-10 16,0 3-3-16,0-1-8 0,-2 2-4 0,2 0-11 15,2 1-5-15,1 0-5 0,-2-3-10 0,1 0-4 16,-1 2-2-16,2-1-10 0,0-3-3 0,-4 0-5 15,2 1 0-15,1 0-4 0,-2-5-3 0,0-2-1 16,-3 1-2-16,3-1-5 0,-2-1-2 0,0-2-11 16,4 1-10-16,-4 1-13 0,-2-6-13 0,1-9-13 15,0 18-12-15,0-18-18 0,-5 18-15 0,5-8-18 16,-2-3-16-16,2-7-16 0,-6 10-21 0,6-10-15 0,0 0-23 16,-11 4-181-16,11-4-406 0,0 0 180 0</inkml:trace>
          <inkml:trace contextRef="#ctx0" brushRef="#br0" timeOffset="-108507.14">4326-87 107 0,'-6'-13'242'0,"0"-3"-20"0,1 3-10 16,-1-2-16-16,4 4-16 0,1-3-16 0,1 14-16 15,0-19-12-15,0 19-9 0,1-18-9 0,2 13-9 16,-3 5-11-16,6-13-9 0,1 6-8 0,-1 1-10 16,2 1-7-16,-8 5-7 0,18-6-6 0,-8 2-3 15,-10 4-6-15,23-1-3 0,-8 0-5 0,-2 3-11 16,3 2 3-16,-5-4-2 0,7 11-2 0,1-5-4 16,-4 2-4-16,3 3 3 0,-3-2-7 0,3 2 2 0,-9 1-1 15,3 0-2-15,-3 5-2 0,-1-6 5 0,-3 2-1 16,1 2-3-16,-3-3-2 0,-3 1 1 15,-3 0-2-15,-3 0 3 0,1-1-2 0,-6 1 4 0,-1-2-8 16,-2 0-13-16,-4-2-14 0,0 3-13 0,0-6-11 16,1 4-17-16,2-5-22 0,-3 2-21 0,3-1-19 15,6-5-25-15,-2 2-45 0,11-3-142 0,-19 0-368 16,19 0 163-16</inkml:trace>
        </inkml:traceGroup>
        <inkml:traceGroup>
          <inkml:annotationXML>
            <emma:emma xmlns:emma="http://www.w3.org/2003/04/emma" version="1.0">
              <emma:interpretation id="{BCEA23B9-63A7-41C8-B481-8202D1BF59CC}" emma:medium="tactile" emma:mode="ink">
                <msink:context xmlns:msink="http://schemas.microsoft.com/ink/2010/main" type="inkWord" rotatedBoundingBox="13602,6939 19629,6750 19651,7433 13623,7622"/>
              </emma:interpretation>
            </emma:emma>
          </inkml:annotationXML>
          <inkml:trace contextRef="#ctx0" brushRef="#br0" timeOffset="-108121.22">4835-92 76 0,'0'0'242'0,"12"-1"-26"0,-12 1-24 0,0 0-21 16,0 0-14-16,10 6-15 0,-10-6-12 0,5 11-12 0,-1-4-11 15,1 1-11-15,-5-8-12 0,3 19-8 0,1-9-5 16,-1-3-9-16,0 4-3 0,0-2-8 0,2 0-1 15,-4 0-5-15,4 1-5 0,-5-10-5 0,6 15-7 16,-5-8 1-16,-1-7-2 0,3 10-1 0,-3-10-5 16,3 13-2-16,-3-13 1 0,2 8-5 15,-2-8 4-15,0 0-2 0,0 0 4 0,0 0-5 0,0 0 0 16,0 0 0-16,0 0-4 0,0 0 1 0,0 0-6 16,0 0 1-16,0 0 2 0,0 0-1 0,-8-33 1 15,8 33-1-15,2-22 1 0,-1 8-1 0,4 0 1 16,1 1 0-16,-1 1-2 0,3-1 0 0,1-2 0 15,1 4-1-15,4 1-2 0,-1 0-3 0,2 1-4 16,3 0-6-16,-2 0-8 0,4 4-10 0,-2-1-6 16,7-2-19-16,-1 6-6 0,-5 1-9 0,1-1-19 15,1 0-9-15,4 2-18 0,-6 0-4 0,1 2-12 16,-1 0-10-16,0 1-22 0,-2 0-103 0,-1 2-284 16,-2-3 126-16</inkml:trace>
          <inkml:trace contextRef="#ctx0" brushRef="#br0" timeOffset="-107811.96">5442-56 118 0,'1'3'126'0,"-1"-3"2"0,2 11-3 0,-2-11-5 16,6 11-4-16,-6-11-8 0,6 12-6 0,-2-7-11 16,-4-5-5-16,9 14-6 0,-1-7-6 0,-1-1-5 15,2 2-7-15,0-3 0 0,6 0-6 0,1 2-4 16,-1-3-5-16,3-1-6 0,-1 0-3 0,-1-3-3 16,0 2 0-16,4-2-6 0,-2 2 2 0,1-2 2 15,2-4-2-15,-2 1-3 0,-2-4-7 0,8 0 11 0,-7 2-4 16,-3-4 7-16,3 2 1 0,-8-3 2 15,4-1 1-15,-2 1-6 0,-6-1-3 0,1-2-4 16,-7 2 1-16,5-6-3 0,-4 3-3 0,-1-1-4 16,-4 2 3-16,-4 1 2 0,1-3 0 0,-7 3 5 15,1 0 11-15,-1 3-14 0,-1-2 9 0,-1 4-9 16,-3 0 1-16,1 1-3 0,-2 2-4 0,3 2 1 0,-3-1-5 16,4 6 1-16,-2-1-4 0,0 2-2 0,-1-1-8 15,5 3-9-15,1 0-15 0,-1 3-16 0,5-2-20 16,2-1-15-16,-4 2-18 0,5-1-27 0,3 3-33 15,3-10-200-15,-4 17-380 0,4-17 168 0</inkml:trace>
          <inkml:trace contextRef="#ctx0" brushRef="#br0" timeOffset="-102246.98">6186-78 157 0,'0'0'183'0,"0"0"-2"0,0 0-10 0,0 0 0 16,0 0-7-16,0 0-6 0,0 0-11 0,0 0-5 15,0 0-13-15,0 0-8 0,0 0-12 0,0 0-11 16,0 0-11-16,0 0-9 0,0 0-9 0,0 0-8 16,0 0-2-16,0 0-4 0,0 0-5 0,0 0-3 15,0 0-4-15,2 24 5 0,2-15-6 0,2-3-3 16,0 2 4-16,5 2 0 0,0-3-1 0,3 2-3 0,-2 2-4 16,0-6-1-16,3 1-5 0,-2 1 2 15,2-3-3-15,1 2-1 0,-1-2-5 0,0-1 0 0,2-1-2 16,-2 3-2-16,-2-8 1 0,2 3-2 0,-15 0-2 15,21-3-2-15,-11-1-2 0,2 3 3 0,-3-5-7 16,2 1 0-16,-4 0 3 0,-7 5-1 0,13-15-5 16,-5 8-3-16,-2-3-3 0,-3 1-3 0,0-6-1 15,-3 15 0-15,1-19-2 0,1 6-1 0,-2-1 1 16,0 14 0-16,-6-21-1 0,3 8 6 0,-2 2-5 16,-1 2 4-16,-1-3-1 0,-1 4 1 0,0-2-1 15,-3 6-1-15,-4-2 1 0,2-1 0 0,-5 1 2 16,1 3-3-16,0 2 1 0,-3 1 4 0,2 1-1 0,0 2 5 15,-1-1 0-15,1 2 0 0,0 3-1 16,2-1 4-16,-1-1-4 0,4 5 0 0,-2-2 2 16,3 3 1-16,2-2-2 0,-1 2 1 0,2 2-3 0,3-4 2 15,0 3-3-15,2 0 7 0,2-3-6 0,1 2 3 16,1-11-2-16,3 24 3 0,1-17-4 0,2 4 3 16,3-3-4-16,2 3 3 0,4-4 2 0,0-2-3 15,2 2 0-15,1 0 5 0,6-4-9 0,2-2 2 16,0-1-3-16,0-1-5 0,1-2-8 0,-4 0-2 15,1-1 1-15,-6-3-6 0,2 0 2 0,-6 1-3 16,4-5 1-16,-1 3 5 0,-4-4 1 0,1 0 2 16,-2-1-1-16,0 2 3 0,-5-2-3 0,0 1 11 15,-2 2 5-15,1 3 11 0,0-3 4 0,-3 3 7 0,-3 7 3 16,6-12 5-16,-6 12-6 0,4-10 0 16,-4 10-7-16,0 0-1 0,0 0-4 0,5-7-1 0,-5 7-5 15,0 0 5-15,0 0-5 0,0 0 1 16,0 0 2-16,-2 36-1 0,2-21-2 0,2-2 1 15,-2 0-1-15,3 1-3 0,-3 0 2 0,3 0 2 0,1-1-3 16,-1 0 5-16,3-1-6 0,-1-1-6 0,2 2-17 16,-2-2-18-16,2-6-17 0,0 8-15 0,1-6-23 15,2-1-15-15,-2 2-21 0,2-5-14 0,2-3-18 16,-12 0-33-16,27 0-168 0,-14-3-390 0,4-1 173 16</inkml:trace>
          <inkml:trace contextRef="#ctx0" brushRef="#br0" timeOffset="-98562.9">8802-100 28 0,'0'0'228'0,"0"0"-8"0,0 0-13 0,0 0-15 16,0 0-12-16,0 0-18 0,0 0-17 0,0 0-9 15,0 0-18-15,0 0-10 0,0 0-11 0,0 0-12 16,0 0-6-16,0 0-6 0,0 0-6 0,0 0-2 15,0 0-4-15,0 0-4 0,0 0-8 0,0 0 1 16,0 0 3-16,0 0-5 0,0 0-5 0,0 0-1 16,3 26-6-16,-3-26-2 0,3 7 3 0,-3-7-1 15,10 4-5-15,-10-4 3 0,9 3-4 0,-9-3-2 0,11 4 1 16,-11-4 4-16,0 0-1 0,10 2 2 0,-10-2 3 16,0 0 0-16,0 0-2 0,17-7 0 0,-17 7 3 15,0 0-2-15,9-6 2 0,-9 6-1 0,6-9-4 16,-6 9-2-16,4-11-5 0,-4 11-3 15,3-10-2-15,-3 10 0 0,3-12-2 0,-3 12-4 0,0-13 2 16,0 13-1-16,0 0-1 0,-4-17-4 0,4 17 6 16,-5-10-8-16,5 10 4 0,0 0-5 0,-3-8 2 15,3 8 0-15,0 0-10 0,-7-8 7 0,7 8-1 16,0 0-2-16,0 0-2 0,0 0 0 0,0 0 0 16,0 0 4-16,-14-1-7 0,14 1-4 0,0 0-10 0,0 0-7 15,0 0-15-15,0 0-18 0,-19 11-21 0,19-11-22 16,-6 6-27-16,6-6-30 0,-8 7-32 15,8-7-40-15,0 0-211 0,-10 3-473 0,10-3 211 0</inkml:trace>
          <inkml:trace contextRef="#ctx0" brushRef="#br0" timeOffset="-98045.18">8857-471 163 0,'0'0'205'16,"0"0"-5"-16,-4-11-8 0,4 11-4 0,0 0-7 16,-6-11-4-16,6 11-13 0,0 0-9 0,-2-10-9 15,2 10-3-15,0 0-9 0,-7-10-6 0,7 10-9 16,0 0-6-16,0 0-12 0,-8-10-8 0,8 10-9 16,0 0-8-16,0 0-9 0,0 0-7 0,0 0-4 15,-13 0-10-15,13 0-3 0,0 0-3 0,-16 6-3 16,16-6-6-16,0 0-5 0,-14 10 4 0,14-10-7 15,-7 7-1-15,7-7-5 0,-8 5 1 0,8-5-3 16,-6 6 0-16,6-6-4 0,0 0-2 0,0 0 3 16,0 0 1-16,-6 11-6 0,6-11 6 0,0 0-7 15,0 0 4-15,0 0 2 0,24 2-4 0,-24-2 2 16,0 0 1-16,21-2-4 0,-21 2 1 0,16-9 1 0,-5 4 2 16,-4 1-2-16,1-2 0 0,-1-2 1 15,-1 1-3-15,-6 7 3 0,8-13-3 0,-2 9 3 0,-6 4-4 16,4-15-6-16,-4 15-7 0,0 0-22 0,0 0-18 15,0 0-30-15,-12-10-24 0,12 10-32 0,0 0-49 16,-27 7-38-16,12 0-237 0,8-4-493 0,-3 5 218 16</inkml:trace>
          <inkml:trace contextRef="#ctx0" brushRef="#br0" timeOffset="-92253.13">9965-668 146 0,'0'0'174'0,"0"0"-17"0,2-11-6 15,-2 11-11-15,0 0-11 0,0 0-10 0,1-10-12 16,-1 10-14-16,0 0-2 0,0 0-10 0,0 0-4 16,0 0-11-16,0 0-7 0,0 0-8 0,0 0 3 0,0 0-14 15,0 0-2-15,0 0-4 0,0 0 0 16,-16-5-3-16,16 5-3 0,0 0 0 0,0 0 3 15,0 0-8-15,-18 2 5 0,18-2-6 0,0 0 6 16,0 0-7-16,0 0-4 0,0 0 1 0,0 0-3 0,0 0 0 16,0 0 4-16,0 0-3 0,0 0 4 0,0 0 2 15,0 0 3-15,48 11 4 0,-18-10 2 0,11 1 5 16,6-3-1-16,3 2 1 0,1-1-2 0,3 0-2 16,1 0 1-16,-1-2-2 0,-1 2 1 0,-1 1-6 15,-1-1 3-15,1 1-6 0,-2-1-1 0,-9-1-5 16,-2 1 0-16,-11 0 2 0,1-1-6 0,-13 1 1 15,4 0 0-15,-7 0-3 0,-3 1-3 0,-10-1 2 16,20 0 1-16,-20 0-4 0,12-1-10 0,-12 1-10 16,0 0-21-16,0 0-23 0,0 0-21 0,0 0-18 15,0 0-16-15,0 0-24 0,0 0-13 0,0 0-28 16,-49 10-151-16,37-9-354 0,12-1 157 0</inkml:trace>
        </inkml:traceGroup>
        <inkml:traceGroup>
          <inkml:annotationXML>
            <emma:emma xmlns:emma="http://www.w3.org/2003/04/emma" version="1.0">
              <emma:interpretation id="{57A9EC13-76E9-4955-B79D-DE0207BA1C87}" emma:medium="tactile" emma:mode="ink">
                <msink:context xmlns:msink="http://schemas.microsoft.com/ink/2010/main" type="inkWord" rotatedBoundingBox="19239,6509 26985,6267 27031,7728 19285,7970"/>
              </emma:interpretation>
            </emma:emma>
          </inkml:annotationXML>
          <inkml:trace contextRef="#ctx0" brushRef="#br0" timeOffset="-92052.7">10511-599 80 0,'-6'9'213'0,"3"5"-11"0,-6-3-16 15,6 6-11-15,-3 5-7 0,2-6-13 0,1 8-5 16,1 4-6-16,2-7-9 0,2 7-11 0,-2-3-7 16,3 1-13-16,3-4-8 0,-2 3-8 0,4-3-8 15,-2 1-8-15,0-5-4 0,0 2-11 0,1-4-16 16,1-1-27-16,1 1-34 0,-1-4-31 0,0 2-20 15,1-5-29-15,3 2-43 0,-3-5-60 0,3-1-111 16,0-3-340-16,1 1 151 0</inkml:trace>
          <inkml:trace contextRef="#ctx0" brushRef="#br0" timeOffset="-91183.14">10990-334 87 0,'0'0'291'0,"0"0"-19"15,4-9-27-15,-4 9-26 0,0 0-23 0,0 0-23 16,0 0-14-16,0 0-18 0,0 0-10 0,0 0-10 16,12 22-4-16,-12-22-11 0,5 17-1 0,-1-5-8 15,2 1-9-15,-3 0-7 0,3-1-4 0,-1 5-5 16,-1-7-9-16,1 2-7 0,4 0-5 0,-2 0-4 16,-1-2-8-16,1 2 1 0,1-3-5 0,-1 2-2 15,-1-4-3-15,0 1 0 0,0 0-6 0,-6-8-1 16,14 10-2-16,-11-5-8 0,-3-5-2 0,10 9 0 0,-10-9 1 15,6 2-10-15,-6-2-2 0,0 0-3 16,0 0 1-16,0 0-4 0,11-18 6 0,-7 10-6 0,-4 8 0 16,4-23 0-16,1 7-1 0,-1 1 1 0,4-5 0 15,-2 3 0-15,6-8 4 0,-2 2-6 0,2 1 2 16,0-1-3-16,6 5 2 0,-2-1-2 0,4 1-5 16,4-1-5-16,-2 5-5 0,5 0-7 0,0 3-4 15,-2 0 0-15,6 1 0 0,-2 4-5 0,-1 2 2 16,2-3-1-16,-6 4-1 0,3 2-2 0,1-2 3 15,-4 3 2-15,-6 3-2 0,-2 0 4 0,0-2 2 16,-1 2 1-16,-4 4 3 0,-1-3 6 0,-2-1-2 16,1 3 5-16,-3 1-2 0,-6-7 4 0,10 12 1 15,-5-8 2-15,-5-4 4 0,7 13 1 0,-7-13 3 16,6 11 3-16,-5-4 3 0,-1-7-1 0,6 11 2 16,-1-3 3-16,-5-8-5 0,7 9 6 0,-1-3 1 0,2 1-3 15,-1-2 0-15,2-1 4 0,2 2-1 0,-11-6-2 16,25 7 1-16,-9-5-3 0,2 1-1 15,-1-2-3-15,1-2-6 0,2-1 3 0,-2 1-3 0,-1-1 5 16,1-4-6-16,-3 1 3 0,-2-2-1 0,0 0 2 16,4-3 3-16,-8 3 1 0,1-6 0 15,-2 4 2-15,4-2 10 0,-8 3-4 0,5 0 9 0,-5 0 3 16,2 1 8-16,-1-3 1 0,-5 10 1 0,0 0-4 16,7-10 0-16,-7 10-4 0,5-7-2 0,-5 7-4 15,0 0-5-15,0 0 1 0,0 0 0 0,0 0-2 16,0 0 1-16,0 0-4 0,0 0 1 0,7 28-3 15,-7-11 2-15,3-3-2 0,0 8 2 0,-1 5-2 0,2 0 2 16,-1-3 2-16,9 13 1 0,-4-2 5 0,-1-9 1 16,6 11 6-16,1-1 0 0,-1 1 1 0,4-4-2 15,-1 2-2-15,-2-9 1 0,-1-2-3 0,6 10 0 16,-2-9-2-16,-2 0 4 0,1-1-3 0,1-2-1 16,-3 2-1-16,1 0 3 0,-1-3-5 0,2 2 2 15,-7-1-2-15,2-10 1 0,-2 7-2 0,-4-4-3 16,3-2-2-16,-4 2 5 0,-1-1-4 0,0-1 2 15,-6-2-3-15,-4-1-1 0,1 5 0 0,-1-8 0 16,-8 0-3-16,-3-1 0 0,1-1-3 0,-8-3 3 16,-5-2 0-16,0-1 0 0,-1-5 0 0,-9-7 0 15,4 2 2-15,-1-3-3 0,4-7 2 0,6 8 5 16,2-2 8-16,4-7 5 0,3 6 3 0,1-7-1 0,7 3 1 16,6-2-4-16,-2-4-2 0,7 6-4 0,4-4-7 15,5-1-20-15,6 1-20 0,8-5-19 16,3 0-25-16,9 1-24 0,1 2-22 0,2 1-30 0,6 1-18 15,1 0-41-15,-1 2-162 0,-2 4-408 0,2 4 181 16</inkml:trace>
          <inkml:trace contextRef="#ctx0" brushRef="#br0" timeOffset="-90012.94">13149-248 168 0,'0'0'231'0,"0"0"-28"16,0 0-21-16,0 0-16 0,0 0-18 15,0 0-16-15,0 0-9 0,0 0-14 0,0 0-8 16,0 0-11-16,0 0-7 0,0 0-4 0,21 13-7 0,-21-13-8 15,14 5-3-15,-5-3-4 0,-9-2-5 0,25 1-2 16,-12-2-9-16,5-1-4 0,-3 1 0 0,5-2-1 16,-5 0-5-16,1-2-2 0,-3-1-3 0,4-1-2 15,-1 0-5-15,-1-3 1 0,-3-1-4 0,-1 4 2 16,-1-7-4-16,-4 2-4 0,0-3-6 0,-3 3-2 16,-3-1-3-16,0 13 3 0,-3-20-2 0,-6 7-3 15,0 4 0-15,-4-2 4 0,-2 1-2 0,-3 2 0 16,-8 1 0-16,4 1 4 0,1 2-4 0,-1 4 7 15,2 0-2-15,4 4 3 0,-3-1-4 0,-1 4 1 16,2 1-2-16,5 2 4 0,-1 0-6 0,4 1 5 16,0 0-2-16,1 2 0 0,4 1 0 0,-1 0-7 0,3 0 6 15,0-3 3-15,3-11-1 0,5 19 0 0,-1-9-1 16,1-4 3-16,4 1-2 0,1 0 2 16,3 0-2-16,4-3 1 0,-1-2 2 0,2 2-4 0,2-4 3 15,0-4 1-15,0 3 2 0,5-5 2 0,-1 0 0 16,-5-1-2-16,4-4 9 0,1-1 0 0,-8 3-4 15,5-5 0-15,-2-2-2 0,2 0 1 0,-6 1-3 16,3-4 0-16,-6 7 0 0,-2-4 0 0,1 2-2 16,-2 2 7-16,-2 3-2 0,4-2 4 0,-8 4 3 15,1 1-3-15,-4 6-6 0,8-7-1 0,-8 7-3 16,0 0-1-16,0 0-3 0,0 0 2 0,0 0-2 16,0 0 5-16,0 0-8 0,0 0 6 0,-14 41-3 15,8-27-1-15,5 0 0 0,-4-1 2 0,4-1-3 0,1 5 5 16,1-3-4-16,2-3 0 0,-1 0 0 15,2 1 5-15,-1-1 4 0,3-3 3 0,0 2 4 16,3-4 1-16,0 1-2 0,6 0 1 0,-2 1-5 0,4-4 3 16,2 1-1-16,1 0-1 0,5-5-3 0,-6 0-1 15,10 0-2-15,-3-4 3 0,4 3-1 0,-3-8-1 16,-2-1-2-16,-2 3 0 0,2-4-3 0,-2-3-5 16,0-1-4-16,-2-4-3 0,-1-1-10 0,-1-2-5 15,0 0 1-15,-4 1-5 0,-1-7 0 0,1-7 1 16,-8 10-2-16,5-13-2 0,-6 3-1 0,5 1 5 15,-11 6 1-15,-3 0 3 0,1-9 3 0,-4 12 4 16,0-1 5-16,-3 0 12 0,-1 4-2 0,-1 1 3 16,1 4-1-16,-2 1 3 0,1 3-1 0,-2 0 0 0,1 2-3 15,0 4 2-15,0 3-3 0,2 1-2 16,-2 0 0-16,12 3 1 0,-25 8-1 0,10 0 4 16,3 3-2-16,3 3 5 0,-5 4-6 0,8 4 4 0,-1 1-5 15,1 3 5-15,1 0 2 0,5 2 4 0,0 1-3 16,8 8 5-16,-2 1-3 0,0-3 4 15,7 5-3-15,-1-5-1 0,3-2 0 0,0 3 4 0,7-4-5 16,-1-1 0-16,0-1 1 0,-1-10 0 0,2 2 1 16,2-3-2-16,1-5 1 0,2 3 3 0,0-5-6 15,0-3 3-15,0 1-2 0,1-6-1 0,2-1 3 16,-3-3 0-16,-4-2 2 0,3 1 4 0,-1-5-1 16,0-5 1-16,2 5 1 0,-6-6-4 0,0-5-2 15,3 0 0-15,-5-1-2 0,-2-6 0 0,8-7-5 16,-6-5-5-16,-4-2-5 0,3-1-6 0,-4 5-8 15,-2-3-8-15,1-3 2 0,-9-2 1 0,5-7 1 16,-6 6-2-16,-1 3 1 0,-2-2 5 0,-8 6 2 0,0-5 0 16,-4 9-1-16,-3-2 8 0,-3 5-3 0,6 5 3 15,-5 1 7-15,0 8 1 0,-6 0-2 0,7 5 8 16,1 2-6-16,3 5-1 0,-4-1 5 0,-2 4-4 16,-2 4 1-16,4 7 2 0,-2-4 3 0,3 11 4 15,-3 2 3-15,0 12 0 0,8 2 2 0,-2 1 4 16,6 7 0-16,4-6 3 0,2 6 0 0,2-7 1 15,4 9-1-15,3-1 2 0,1-2-3 0,7 1-2 16,1 0 0-16,-4-3 0 0,4 0-5 0,3-3-12 16,0-6-26-16,4 1-25 0,-8-7-33 0,4-3-47 15,3-3-38-15,-1-1-253 0,3-3-459 0,-2-3 204 16</inkml:trace>
          <inkml:trace contextRef="#ctx0" brushRef="#br0" timeOffset="-89164.18">15454-630 95 0,'9'-12'199'0,"1"1"-10"16,11 1-12-16,-3-1-15 0,10 4-10 0,-1 0-7 15,13 4-10-15,5 2-10 0,-3 1-12 0,1 0 0 16,0 1-6-16,1 6-3 0,2-1-2 0,-6 4-10 16,-1-2-8-16,-11 4-2 0,-4-1-12 0,-2 0-1 15,-2 4-6-15,-11-1-3 0,1 2-7 0,-4 0 6 16,-4 0 1-16,-4 2-1 0,-2 0 3 0,-4-4-6 16,-5 7 0-16,-7-1-6 0,1-2-5 0,-8-1-2 15,2-3-4-15,2 0-6 0,-8-3-5 0,9 0-1 16,4-1-17-16,-5 0-18 0,7-3-19 0,0 0-18 0,-1-2-23 15,8-2-22-15,-1 1-20 0,10-4-10 0,-11 8-16 16,11-8-32-16,0 0-59 0,0 0-127 16,0 0-382-16,0 0 169 0</inkml:trace>
          <inkml:trace contextRef="#ctx0" brushRef="#br0" timeOffset="-89479.96">15598-545 202 0,'0'0'233'0,"0"0"-12"16,0 0-10-16,0 0-13 0,0 0-5 0,18 22-10 15,-15-6-8-15,3 2-12 0,0 6-8 16,-4 3-11-16,2 7-4 0,-1 3-6 0,2-1-7 0,2-1-9 15,-1 2-5-15,-3-2-11 0,1 0-9 0,2 4-8 16,-1-5-6-16,-1-5-12 0,-1-2-8 0,6 8-2 16,2 0-1-16,-4-10-4 0,2 1-6 0,-1 3-3 15,1-4-9-15,-5-4-13 0,2-3-22 0,0-4-22 16,0 3-32-16,0-3-27 0,-5 0-29 0,1-4-24 16,-2-10-33-16,0 11-40 0,0-11-246 0,0 0-492 15,0 0 219-15</inkml:trace>
          <inkml:trace contextRef="#ctx0" brushRef="#br0" timeOffset="-88869.15">16326-511 101 0,'0'0'202'0,"0"0"-18"0,0 0-14 0,0 0-17 0,8 11-12 16,-8-11-8-16,3 11-15 0,-3-11-8 16,7 18-5-16,-3-9-10 0,8 2-6 0,0 0-1 15,2-1-8-15,2 1-2 0,1-1-4 0,-1 1-7 16,8-2-4-16,-2-4-6 0,2 3-1 0,0-2-7 16,0-3 1-16,-5-1-2 0,5-4 0 0,-5 2-6 0,-1-3-3 15,-3-3-1-15,3 1 2 0,-6-2-5 0,-1-1-4 16,-3-1-1-16,-3-1-3 0,-2-2-5 0,-3-5-3 15,-5 3-4-15,-1-3-1 0,-5 3-3 16,-6-4-6-16,-4 2-5 0,-1-2 2 0,-5 6-7 0,2-1 2 16,-4 4-7-16,1 3-14 0,1 1-5 0,0-3-9 15,8 8-16-15,0 0-9 0,1 0-19 0,4 8-29 16,4-6-18-16,-1-2-14 0,5 7-197 0,6-7-368 16,-7 7 163-16</inkml:trace>
          <inkml:trace contextRef="#ctx0" brushRef="#br0" timeOffset="-88464.45">17187-778 120 0,'0'0'212'0,"-23"-11"-12"0,10 5-12 16,-7 5-10-16,4-1-15 0,-2 1-15 0,-1 1-12 15,-1 1-10-15,1 2-14 0,-5 3-13 0,5-1-10 16,2 4-7-16,2-2-10 0,1-1-6 0,-1 2-6 16,4 0-3-16,1-2-19 0,7 4 10 0,-3 0-7 15,6 0-1-15,0-10-4 0,6 19-6 16,4-7-1-16,-1-1 0 0,5 0-4 0,-1 0-3 0,9 3-2 16,1-1-4-16,-1-1-3 0,-1 0 2 0,1-1-3 15,1 0-1-15,-7-3-3 0,3 2 0 0,-5-4-2 16,2 5 2-16,-1-4 3 0,-1 0-3 0,-5-3 0 15,1 3 0-15,-4-4 0 0,0 4 2 0,-6-7 7 16,10 10 10-16,-10-10 9 0,0 7 7 0,0-7-3 16,0 0 0-16,-16 15-4 0,4-12-5 0,-1 3 0 0,-7-2-3 15,1 1-2-15,-1-2-2 0,1 2-16 16,0 0-17-16,-4-2-12 0,4 0-13 0,6 0-17 16,-1 1-15-16,-2-3-18 0,7 3-25 0,9-4-14 0,-20 0-22 15,20 0-26-15,0 0-194 0,0 0-396 0,0 0 175 16</inkml:trace>
          <inkml:trace contextRef="#ctx0" brushRef="#br0" timeOffset="-88073.16">17709-848 72 0,'-9'-9'229'0,"9"9"-15"16,-17-11-13-16,10 6-16 0,-7-1-14 0,2 2-17 15,-1 3-18-15,13 1-11 0,-22-2-13 16,8 2-13-16,-4 2-11 0,5 3-14 0,5 1 1 0,-6-1-8 16,3 3-6-16,5-1-5 0,-1 0-5 0,1-1-6 15,-2 6-2-15,5-1-4 0,0 0-8 0,3-11 0 16,0 23 0-16,3-12-11 0,3 4 6 0,-1 1-5 16,4-2-1-16,1 2 0 0,-1-3-4 0,1 1-1 15,4 1 1-15,-2-3-5 0,1 2 1 0,1-3 4 16,-2 3 0-16,1-2 9 0,0 0-3 0,1-2 2 15,-2 2 4-15,-2 1-2 0,-1-7 0 0,-4 3 0 16,4 1-1-16,-3-4-4 0,-6-6 4 0,4 11 4 16,-1-4 12-16,-3-7 0 0,0 0 3 0,-7 17-3 0,7-17-1 15,-17 6-5-15,-1-1 0 0,3-4-7 16,0 2 3-16,-1 0-8 0,0 1-6 0,2-2-22 16,1 2-14-16,13-4-19 0,-18 3-21 0,10-2-14 15,8-1-15-15,-11 3-19 0,11-3-17 0,0 0-17 0,0 0-30 16,0 0-31-16,0 0-170 0,0 0-401 0,37-13 179 15</inkml:trace>
          <inkml:trace contextRef="#ctx0" brushRef="#br0" timeOffset="-87862.98">17996-667 273 0,'0'0'259'0,"11"-7"-19"15,-11 7-26-15,6-5-22 0,-6 5-20 0,0 0-22 0,0 0-9 16,0 0-17-16,10 16-6 0,-10-16-11 0,3 13-3 15,3-2-11-15,-4 0-6 0,-1 2-8 0,4 1-8 16,-2 1-6-16,0-1-8 0,0 3-2 0,-3-4-6 16,4 3-5-16,-2-3-3 0,2 1-5 0,-1-4-6 15,-3-10-7-15,0 20-20 0,0-13-30 0,0-7-25 16,6 15-28-16,-6-15-35 0,0 9-28 0,0-9-54 0,0 0-173 16,0 0-399-16,0 0 177 0</inkml:trace>
          <inkml:trace contextRef="#ctx0" brushRef="#br0" timeOffset="-87683.65">18111-1047 213 0,'0'0'227'16,"0"-18"-26"-16,3 11-22 0,6 1-24 0,-9 6-30 15,8-8-26-15,-8 8-23 0,15-3-28 0,-15 3-27 0,16-4-27 16,-6 4-26-16,-10 0-16 0,20-1-31 15,-20 1-118-15,16 1-213 0,-16-1 95 0</inkml:trace>
        </inkml:traceGroup>
        <inkml:traceGroup>
          <inkml:annotationXML>
            <emma:emma xmlns:emma="http://www.w3.org/2003/04/emma" version="1.0">
              <emma:interpretation id="{5D7CF64B-F5DB-49F7-964D-84616DBDD1B2}" emma:medium="tactile" emma:mode="ink">
                <msink:context xmlns:msink="http://schemas.microsoft.com/ink/2010/main" type="inkWord" rotatedBoundingBox="27119,6024 28710,5975 28741,6980 27151,7029"/>
              </emma:interpretation>
            </emma:emma>
          </inkml:annotationXML>
          <inkml:trace contextRef="#ctx0" brushRef="#br0" timeOffset="-87228.13">18350-1095 164 0,'3'12'201'0,"1"-4"-12"0,-1 4-11 16,-3 4-7-16,0-1-9 0,6 7-5 0,-3 3 2 15,0 11-14-15,2-6-6 0,1 5-13 0,0 3-10 16,-2-2-9-16,-1-9-4 0,6 10-10 0,-4-2-4 16,-2-9-9-16,3-2-3 0,-4 1-14 0,4 0 0 15,-4-9-10-15,1 3-2 0,3-5-7 0,-6-5-4 16,3 2-6-16,0 0 2 0,-3-11-5 0,0 11-2 16,0-11 2-16,3 10 2 0,-3-10-5 0,0 0 6 15,0 0-6-15,0 0-4 0,0 0-2 0,0 0-3 16,0 0-2-16,13-21-5 0,-8 11-11 0,4-4-11 15,-3-1-1-15,1 1-5 0,5-1-3 0,-4-1-4 0,6-5-2 16,0 0 1-16,2 4 4 0,1-3 0 16,-1 5 5-16,-4 4 0 0,4-2-2 0,4 0 3 15,-4 2 0-15,1 3 5 0,-4 1-3 0,0-3 3 0,2 8 2 16,2-2 2-16,-10 1-2 0,5 1 5 0,-12 2-4 16,20-2 3-16,-10 2 0 0,-10 0 3 0,19 4 2 15,-13-1 0-15,5 2 6 0,-5 2 6 0,1 1 0 16,-1-2 6-16,-3 5 4 0,3-2 0 0,-1-1 2 15,-2 3-2-15,0 0-3 0,-3-11 9 0,0 20 1 16,-3-9 5-16,3 0-4 0,-8-2 0 0,5 2-3 16,-3-4 1-16,-4 4 1 0,-7-2-7 0,2-1-2 15,-1 0 0-15,0-2-24 0,-1 0-20 0,-2 1-23 16,2-3-26-16,1 3-32 0,-3-2-16 0,5-3-30 0,2 2-28 16,12-4-32-16,-16 1-199 0,16-1-441 15,-14 0 195-15</inkml:trace>
          <inkml:trace contextRef="#ctx0" brushRef="#br0" timeOffset="-86630.76">18927-588 67 0,'11'-7'278'0,"3"1"-16"0,-3-1-14 0,5 0-12 16,1-4-17-16,2-1-17 0,0-4-13 0,1 3-18 15,2 0-15-15,-2-1-13 0,2-3-14 0,0-2-16 16,-1 0-11-16,2-14-6 0,2 6-13 0,2-1-7 15,-8 8-14-15,7-9-14 0,-7-3-10 16,8 0-14-16,-6-1-14 0,-3 0-6 0,-4 8-8 0,3-10-5 16,-1 0-4-16,-2-2-9 0,-1 2 3 0,-7-1 4 15,0 9 1-15,-1-8 3 0,-5 9 1 0,0 0 0 0,-2 0 0 16,2 3 1-16,-3 7 3 0,-3-3 2 0,0 3 2 16,2 1 2-16,-5 4-5 0,1 3 5 15,-4 0-2-15,5 3 1 0,-5 5-6 0,12 0 2 16,-27 0 0-16,15 5 2 0,-1 6-2 0,-1 1 5 0,-1 3-1 15,2 8-1-15,-9 5 5 0,8-1-2 16,1 5 3-16,-4 7 3 0,4-7-1 0,1 7 1 16,2-1-2-16,-2-1 1 0,7-2 2 0,2 5-2 0,3 0 0 15,0 2 2-15,0-6-2 0,3 6 1 0,2-3-3 16,1-1 5-16,3-4-5 0,-2-10 3 0,-1-1-1 16,7-1 2-16,-1 0 1 0,2-5 1 0,5 1 0 15,0-5 3-15,-5-4 2 0,13 3 5 0,-5-2-3 16,3 1-1-16,4-7-4 0,-2 1 4 0,-2 0-4 15,5-5 0-15,-8 0 0 0,5-6-2 0,-2 1 0 16,1-2 2-16,-2-2-7 0,-2-2 2 0,-6-7 0 16,4 1 0-16,-8-3-2 0,1 4-1 0,-5-1-2 15,-2 0 2-15,0-1 1 0,-3 2 2 0,-3-2-4 16,-3 0-1-16,0 4 0 0,-5 1-1 0,-1 5-2 0,2-3 1 16,-5 3-2-16,1 5 2 0,-1 2-3 0,12 1 2 15,-23 2-3-15,11 4 4 0,-2 1-3 0,5 5 4 16,2 3-2-16,1-3 0 0,0 2 0 0,4 2 3 15,4 7-3-15,4 0 3 0,0-6-1 0,7 5 3 16,1 1-1-16,5 0 0 0,9 2 0 0,-5-5 2 16,13 2-2-16,-4 2-15 0,-5-11-29 0,-4 6-33 15,8-8-41-15,-4 1-47 0,-2-1-75 0,2-7-183 16,-2-3-454-16,1 1 202 0</inkml:trace>
        </inkml:traceGroup>
        <inkml:traceGroup>
          <inkml:annotationXML>
            <emma:emma xmlns:emma="http://www.w3.org/2003/04/emma" version="1.0">
              <emma:interpretation id="{6A3562B4-B252-4826-A050-E9F6D5DB7E1E}" emma:medium="tactile" emma:mode="ink">
                <msink:context xmlns:msink="http://schemas.microsoft.com/ink/2010/main" type="inkWord" rotatedBoundingBox="4121,7416 32666,6523 32705,7788 4161,8681"/>
              </emma:interpretation>
            </emma:emma>
          </inkml:annotationXML>
          <inkml:trace contextRef="#ctx0" brushRef="#br0" timeOffset="-84709.55">20905-814 125 0,'-6'-6'269'0,"6"6"-28"0,-8-8-23 0,8 8-27 16,0 0-21-16,-12-2-14 0,12 2-14 0,0 0-13 15,0 0-14-15,-13 20-8 0,13-10-7 0,-3 1-5 16,3 5-7-16,3-5-2 0,3 9-7 0,-3-3 2 16,3-2-9-16,1 1 2 0,1 0-2 0,1 1-2 15,4-2 4-15,-4-1-4 0,6 0-1 0,-2-2-6 16,-2-2-2-16,2 0-6 0,1-1 2 0,-5-5-5 0,4 1-1 15,3-2 0-15,-7-3-1 0,-9 0-2 16,20-1-1-16,-4-3-5 0,-1-2-4 0,-4-2-3 16,-1-3-6-16,3 0-4 0,-1 2-5 0,-1-8 2 0,1 3-2 15,-2-7 1-15,4 7-13 0,-6-8-5 16,3 5 3-16,-1 3-4 0,-1 1 0 0,0-2-3 16,0 2 3-16,-1 0-2 0,-2 6-2 0,-2-1-4 0,-4 8-5 15,6-10-5-15,-6 10-4 0,6-5-2 0,-6 5 4 16,0 0 3-16,0 0-2 0,0 0 6 0,0 0-3 15,7 22 3-15,-5-12 2 0,-2-10 1 16,4 22-3-16,-1-4 0 0,2-3 8 0,1 0-1 0,0 2-2 16,1 1-1-16,-1-4 9 0,9 7 2 0,-1-1-2 15,-1-2 4-15,2-5-3 0,-2-2 4 0,1 1 7 16,10 1 4-16,-8-7 7 0,2 2 0 0,1-4 4 16,1 2 2-16,-4-6 5 0,2 1 8 0,0-5 5 15,1 0 0-15,-2-6 7 0,-1 3-1 0,1-6-3 16,0-1 1-16,3-4-3 0,-10-1 2 0,4-4-9 0,-4 1-2 15,4-1-13-15,-8-1 8 0,1-2-8 16,-1 3-7-16,-3-1-21 0,6 8-10 0,-6-2-1 16,1 2-10-16,-2 2-10 0,-1 4-19 0,4 2-17 15,-5 8-30-15,1-13-25 0,-1 13 2 0,0 0 1 0,0 0-3 16,0 0-1-16,0 0 5 0,0 0 3 0,27 21 7 16,-19-7-1-16,1 0 6 0,-5 0 3 0,2 0 10 15,6 1 0-15,0 5 8 0,1-2 3 0,2 1 16 16,-4-5-1-16,-1 1 9 0,2-1 3 0,1-2 12 15,-1-2 7-15,2-1 12 0,-2 2 11 0,-5-4 13 16,4-2 11-16,0 2 3 0,1-5 12 0,3 0 2 16,-1 2 5-16,-2-1 0 0,6-3-2 0,-3 0 0 15,-2-3 0-15,6 3-1 0,-1-4 0 0,-1 2-1 16,-2-2-4-16,2 0-2 0,-2-3-1 0,-3 0-4 16,0-4-2-16,-3 2-2 0,2-5-1 0,-7 0-2 15,1 7-2-15,-2-4-7 0,-3 0 5 0,1-3-3 16,-1 14-4-16,-9-24 1 0,5 13 0 0,-7-1 0 15,2 2-4-15,-3 2 1 0,-3-1 4 0,-1 2-2 16,1 1-2-16,0 4 0 0,-3 1-1 0,3 1 0 16,3 1 1-16,-3 1-2 0,2 4 2 0,0-1 0 15,1 3 0-15,0 3-2 0,3-2 1 0,-2 4 0 16,7-2 1-16,-2 1 1 0,0 1-2 0,4-3 4 16,-1 5-3-16,6-3 1 0,-1-1 0 15,1 2 2-15,0-4 3 0,3-2 0 0,1 2 0 0,2-1-1 0,5 0 2 16,-1-2-2-16,4-2 6 0,0-2 0 0,1-2 5 15,-3 0 5-15,5 0 3 0,5-6 3 16,-6 2-1-16,4-3-1 0,-1-4 1 0,-5 2 3 16,3-6-6-16,3 2 1 0,-2-5-1 0,-5 2-5 0,3-3 0 15,-2-1-2-15,-2 1 0 0,-2 3-5 0,-1 2 6 16,-4 1 0-16,4 2 5 0,-8 3-2 0,2 1 0 16,-2 0-1-16,-4 7-7 0,9-9-3 0,-9 9-3 15,6-5-4-15,-6 5 3 0,0 0 1 0,0 0-3 16,0 0-1-16,6 21 1 0,-6-21-1 0,0 23-1 15,0-11 0-15,-1 2 0 0,2 1 2 0,-2 0-4 16,2-4 0-16,4 7 6 0,-4-5-5 0,1-2 3 16,1-1 2-16,0-2 1 0,-3-8-2 0,6 14 4 15,-5-6 7-15,-1-8 6 0,5 11 6 0,-5-11 6 0,9 6-5 16,-9-6 5-16,13 2 7 0,-13-2-7 0,19-6-3 16,-8 3-6-16,-1-6 1 0,5-1-3 0,2 1-2 15,-5-3 0-15,2 0-2 0,4-7-5 16,-3 3 0-16,3 0-3 0,2 0 0 0,-4-1-3 0,2-1-4 15,-3 8 1-15,-3-1-2 0,-3 1 6 0,0 1-9 16,-2 3 3-16,-7 6-7 0,9-7 0 16,-2 4-1-16,-7 3-2 0,0 0 6 0,0 0-6 0,0 0 4 15,11 20 0-15,-10-9 2 0,-2 1-5 0,1 5 0 16,-3 0 2-16,1 2 1 0,2 1 1 0,0 4 1 16,5 1 1-16,-2-2 3 0,1 0 3 0,2-3-9 15,0-3 9-15,5 4-6 0,-1-5-3 0,-2-2 6 16,4-3-1-16,-2 0 1 0,2-4-3 0,-2 0 4 15,4-3 0-15,-4-1-1 0,8-3 2 0,-3-3-4 16,3 0 8-16,-3-5-9 0,4 1 2 0,-1-2-7 16,3-7-7-16,-2-1 0 0,4-1-11 0,-1-1-6 15,-1-3-5-15,4-3-3 0,-7 7 0 0,2-1 1 16,-2-1 1-16,-5 0-2 0,0 7 5 0,-1-1 3 0,-4 4 3 16,-1 0 2-16,1 4-4 0,-1 1-9 15,-7 5-11-15,9-8 2 0,-9 8 8 0,0 0 0 16,0 0 4-16,0 0 4 0,2 24 3 0,-2-24 4 15,-14 37 3-15,7-14 1 0,-5 11-1 0,-2 2 0 16,1 1 7-16,0 5 1 0,1 4 2 0,-2 0 0 16,2-1 2-16,5 1 1 0,1 1 4 0,4 0-4 15,2-2 4-15,5 0-1 0,-4 2 2 0,7-1-3 0,-1-2 4 16,1 2-2-16,-1-6 1 0,-1 2 2 0,6 0 4 16,-2-2-3-16,-2-2-2 0,-2-3 0 0,1-7 1 15,-1-4 0-15,-1-2 1 0,-1 1 0 0,1-9 1 16,-4 0-3-16,-1-7 7 0,2 3 23 0,-2-10 15 15,0 0 3-15,0 0-3 0,0 0-6 0,-17 4 4 16,17-4-9-16,-25-23-3 0,6 1-3 0,-13-5 2 16,4-5-4-16,-3-3 0 0,1 4-5 0,-6-7 2 15,2 3-8-15,4 1 1 0,-1-3-4 0,7 2 3 16,3 4-6-16,7 7-7 0,5-1-18 0,3 0-8 16,5 2-17-16,4 1-24 0,1 3-24 0,8-1-25 15,2-2-30-15,7 2-40 0,5-4-27 0,-3 6-215 16,10-2-462-16,1-1 205 0</inkml:trace>
          <inkml:trace contextRef="#ctx0" brushRef="#br0" timeOffset="-84264.81">23880-914 291 0,'0'0'291'0,"6"-11"-15"15,-6 11-22-15,0 0-17 0,0 0-21 0,0 0-20 16,0 0-19-16,-12-14-18 0,12 14-14 0,-13-2-16 15,13 2-7-15,-21 2-15 0,21-2-7 0,-27 6-13 16,13-3-7-16,0 2-9 0,-3-1-4 0,4 2-5 16,-2-1-7-16,0 1-7 0,3 1-5 0,3 4-2 15,-4-1-6-15,4 2-4 0,0 0-1 0,3 0-2 16,0 2-1-16,3-2-4 0,3 3-2 0,1 0-4 16,2 1 2-16,3 1-3 0,5 3 1 0,1 0-2 15,-2-1-1-15,6-1 0 0,-1-1-5 0,-1 3 2 16,1-2 4-16,1 0-3 0,-6-7-6 0,2 3-5 15,0-3 0-15,-4 1 1 0,1-1 4 0,-3-2-6 16,0 0 6-16,-5-2-5 0,4 3-9 0,-5-10-11 16,-2 15-18-16,-5-1-31 0,-4-1-44 0,-2-2-60 0,-2-2-56 15,-9 2-271-15,3 1-538 0,-4-2 238 0</inkml:trace>
          <inkml:trace contextRef="#ctx0" brushRef="#br0" timeOffset="-115769.15">-4655 87 96 0,'0'0'196'16,"0"0"-11"-16,0 0-14 0,0 0-6 0,0 0-17 15,0 0-7-15,0 0-7 0,0 0-15 0,0 0-5 16,0 0-7-16,0 0-9 0,0 0-10 0,0 0-4 15,0 0-12-15,0 0-5 0,0 0-3 0,0 0 3 16,0 0-3-16,5 20 1 0,-5-20-11 0,3 11-1 16,-3-11-6-16,1 12-2 0,2-3-2 0,-3-9-4 0,6 15-1 15,-3-7-2-15,-1 1-4 0,-2-9-4 0,9 14 1 16,-8-3-4-16,5-4-1 0,-6-7 0 0,8 12-5 16,-5-4 0-16,2-1-1 0,-5-7-6 0,11 10 2 15,-8-3-1-15,-3-7-7 0,6 8 5 0,-6-8-2 16,6 9-2-16,-6-9 3 0,4 7-1 0,-4-7-1 15,0 0-2-15,0 0 2 0,6 8 3 0,-6-8 5 16,0 0 10-16,0 0 4 0,0 0 8 0,0 0-4 16,0 0-1-16,0 0 0 0,0 0 2 0,0 0 0 15,0 0-2-15,0 0 1 0,0 0-4 0,-6-39-2 16,6 39 3-16,0-22-5 0,0 8-4 0,3-2-5 16,2 8 3-16,-2-9-3 0,3 4-3 0,1-1-2 15,2-1 4-15,0 2-10 0,-1 2 1 0,2-3-3 0,0 4 4 16,1 0-3-16,1-3-3 0,1 5 3 0,2 1-4 15,-1-2-12-15,0 4-15 0,0-3-20 16,2 6-14-16,-2-3-19 0,1 3-24 0,0-1-16 16,-2 3-18-16,3-1-16 0,-5 2-24 0,-11-1-33 0,22 3-197 15,-22-3-440-15,17 2 195 0</inkml:trace>
        </inkml:traceGroup>
        <inkml:traceGroup>
          <inkml:annotationXML>
            <emma:emma xmlns:emma="http://www.w3.org/2003/04/emma" version="1.0">
              <emma:interpretation id="{F48FE56B-8894-450A-B333-9E7D5F0215CD}" emma:medium="tactile" emma:mode="ink">
                <msink:context xmlns:msink="http://schemas.microsoft.com/ink/2010/main" type="inkWord" rotatedBoundingBox="4664,7472 4731,7470 4738,7681 4671,7684"/>
              </emma:interpretation>
            </emma:emma>
          </inkml:annotationXML>
          <inkml:trace contextRef="#ctx0" brushRef="#br0" timeOffset="-115519.15">-4116 10 117 0,'0'0'260'16,"4"-11"-16"-16,-4 11-15 0,0 0-26 0,0 0-22 15,0 0-19-15,0 0-16 0,0 0-13 0,0 0-4 16,0 0-12-16,17 18-7 0,-13-14-8 0,-4-4-6 16,8 14-11-16,-7-4-9 0,3-2-4 0,1 4-5 15,-5-12-6-15,4 14-8 0,1-3-3 0,-1-4-9 16,1 3-2-16,-2 1-1 0,-2 0-3 0,-1-11-3 15,2 20-17-15,-2-9-17 0,0-11-14 0,4 13-18 16,-4-13-21-16,0 15-21 0,2-7-16 0,-2-8-15 0,0 0-5 16,0 13-24-16,0-13-16 0,0 0-45 0,0 0-122 15,0 0-347-15,0 0 154 0</inkml:trace>
        </inkml:traceGroup>
        <inkml:traceGroup>
          <inkml:annotationXML>
            <emma:emma xmlns:emma="http://www.w3.org/2003/04/emma" version="1.0">
              <emma:interpretation id="{C4095274-E34C-442A-BF44-40A6CE23319C}" emma:medium="tactile" emma:mode="ink">
                <msink:context xmlns:msink="http://schemas.microsoft.com/ink/2010/main" type="inkWord" rotatedBoundingBox="2787,6961 8551,6781 8582,7751 2818,7931"/>
              </emma:interpretation>
            </emma:emma>
          </inkml:annotationXML>
          <inkml:trace contextRef="#ctx0" brushRef="#br0" timeOffset="-115177.56">-3781-39 67 0,'0'0'173'0,"0"0"-12"0,0 0-11 0,0 0-9 16,3 18-12-16,-3-18-7 0,8 9-4 0,-4-2-8 16,-4-7-6-16,5 12-10 0,-2-2-6 0,-3-10-11 0,4 17-3 15,-1-9-4-15,2 2-3 0,-4-1-5 0,-1-9-8 16,2 16-4-16,1-6-5 0,-3-10-4 0,3 18 3 15,-1-9-9-15,-2-9-2 0,-4 16 0 16,3-5-4-16,-5-2-1 0,1 3-1 0,-1-2-6 16,-3 2 1-16,-6 0-2 0,2-4-6 0,-4 3 3 0,-3 0-1 15,2-4 0-15,-5 2 2 0,-1 0 2 0,1 0 3 16,3-4 6-16,1-4 1 0,1 1-3 0,-1 1 2 16,2-3 2-16,2 0-7 0,-3 0-1 0,5-2-2 15,13 2-1-15,-24-1 2 0,24 1-5 0,-16-3-1 16,5 2-20-16,11 1-20 0,-10-6-23 0,10 6-36 15,-6-11-20-15,6 11-25 0,1-13-26 0,-1 13-207 16,15-23-389-16,-3 11 173 0</inkml:trace>
          <inkml:trace contextRef="#ctx0" brushRef="#br0" timeOffset="-116347.32">-5934-440 53 0,'-12'-5'200'0,"3"0"-10"0,9 5-3 0,-15-8-15 16,6 4-10-16,9 4-15 0,-9-6-13 0,9 6-16 15,0 0-14-15,0 0-8 0,-4-10-9 0,4 10-9 16,0 0-6-16,22-9-9 0,-9 4-1 0,2 4-1 15,5-5-3-15,-1 3-3 0,9 2-4 0,5-3-3 16,-2 1-2-16,2 0-2 0,9-2-5 0,0 3 1 16,1 2-6-16,-3-3-2 0,4 2-3 0,-6 2-5 15,-8-1-2-15,10 3-3 0,-11 0-3 0,-2 1 1 16,1-2-1-16,0 2-1 0,-5 1-2 0,4-2-4 16,-2 4 0-16,-3-1 0 0,2 4-3 0,-7-3 0 15,2 0-2-15,-1 2 1 0,3 4-3 0,-3-6 4 16,2 7-4-16,-6-4 2 0,4 1-2 0,-3-1-5 0,-3 0 2 15,-2 3 5-15,3-4-3 0,1 5 2 0,-4-3-1 16,-2 2 1-16,1-3 0 0,1 2 0 0,-4 0-3 16,-3-4 1-16,0 3 0 0,-3-11 0 0,3 17 3 15,-3-6 0-15,0-11-1 0,-6 17 0 0,2-8 1 16,-2-1-1-16,-3-1-2 0,-2 3 3 0,-5 1-2 16,1-4 1-16,-1-3 0 0,-2 5-1 0,-2-3-3 15,-2 1 4-15,-2-2 0 0,-1 3-1 0,8-5 0 16,-5 0 0-16,4 1 1 0,-7-1-5 0,8 1 3 15,-1-4 1-15,5 1-1 0,-3 2 2 0,7-3-3 16,9 0-1-16,-24 3-1 0,15 0 1 0,9-3-1 16,-15 2-1-16,15-2-1 0,-11 2-4 0,11-2 1 15,0 0-8-15,0 0-1 0,-11 1 6 0,11-1-3 0,0 0 3 16,0 0 3-16,0 0 2 0,0 0-3 0,0 0 1 16,0 0 0-16,0 0 5 15,38 2-3-15,-27 0 2 0,4-4-1 0,-15 2 1 0,26-3-1 0,-12 3 2 16,4 0 3-16,-3-2-5 0,4 0 0 0,-2 2 4 15,2 0-3-15,-1-3 0 0,0 3 0 0,-2-3 2 16,-4 3-1-16,3 3 1 0,3-3-1 0,-3 0 3 16,0 0-2-16,1 3-2 0,-2-3 0 0,-3 0 4 15,0 2-1-15,-11-2 2 0,24 2-3 0,-15 1-1 16,3-1-5-16,0 0 7 0,-4 2-1 0,3-1 0 16,-1 1 0-16,1 0 2 0,2 1 0 0,-4 0-2 15,2 1-1-15,-5 0 4 0,1 3-2 0,1-6-1 16,-1 4 0-16,0-1 1 0,-1 3 0 0,-1-1 0 15,1 0-2-15,-6-8 3 0,3 15-5 0,-2-7 5 16,-1-8 1-16,3 18 0 0,-3-18 1 0,-6 18 0 16,0-5-2-16,0-5 1 0,-3 6 0 0,2-4 4 0,-5 4-8 15,0-5 6-15,-1 4-2 0,-2-2-2 0,-2-4 2 16,1 1-1-16,-2 1 3 0,2-2 1 16,-2 0-1-16,-8 0-1 0,1 3 1 0,1-3 4 15,5-3-4-15,-8 3 2 0,-3 0 2 0,3-4 1 0,2 0 0 16,-2-1 6-16,0 0-2 0,11-2-1 0,-4-2 4 15,1 4-4-15,0 1 0 0,1-8 1 0,0 5 1 16,3-2-6-16,0-1 4 0,6-1-1 0,-3 0-9 16,12 4 7-16,-18-4-3 0,11 1-4 0,7 3-7 15,-14-4-3-15,14 4-11 0,-9-7-5 0,9 7-10 16,-10-2-13-16,10 2-16 0,0 0-12 0,0 0-14 16,-10-4-26-16,10 4-3 0,0 0-14 0,0 0-27 15,0 0-160-15,0 0-345 0,0 0 153 0</inkml:trace>
          <inkml:trace contextRef="#ctx0" brushRef="#br0" timeOffset="-117353.8">-5384-409 12 0,'6'-7'165'0,"-6"7"-7"16,0 0-13-16,0 0-8 0,3-11-6 0,-3 11-7 16,0 0-3-16,6-7-11 0,-6 7 2 15,0 0-8-15,0 0-2 0,3-13-6 0,-3 13-6 0,0 0-2 16,0 0-10-16,0 0-4 0,0 0-3 0,0 0 1 16,0 0-10-16,0 0-3 0,0 0-9 0,0 0-3 15,0-14-6-15,0 14-10 0,0 0 2 0,0 0-3 16,0 0-7-16,0 0 1 0,0 0-8 0,0 0-3 15,0 0 0-15,0 0 1 0,0 0-4 0,0 0-4 16,0 0 4-16,1 38-5 0,-1-38 2 0,0 21 8 16,0-4-2-16,-1 1 3 0,1-4 1 0,-3 7 2 15,0 0-1-15,3 1 4 0,-3 2 1 0,0-1-4 16,4-3 2-16,-3 3 3 0,-3 1-3 0,4 0 2 0,-2-7 1 16,3 1 3-16,-2 1 1 0,2-2 1 15,0 7 2-15,-1-6-2 0,1 0-4 0,-2-2 0 16,4 0-5-16,-2-2-1 0,0 2-3 0,0-3 0 0,0 0 1 15,0-4-4-15,0-9-1 0,1 24 1 0,1-14-4 16,1-2 3-16,-3-8-1 0,6 17-2 0,-6-17-2 16,1 14 4-16,0-7-5 0,-1-7-2 0,2 11-3 15,-2-11-9-15,4 6-11 0,-4-6-12 0,6 7-16 16,-6-7-19-16,6 7-22 0,-6-7-19 0,0 0-16 16,0 0-31-16,0 0-48 0,0 0-182 0,0 0-416 15,0 0 184-15</inkml:trace>
          <inkml:trace contextRef="#ctx0" brushRef="#br0" timeOffset="-114299.18">-3521 198 153 0,'0'0'198'16,"-6"-10"-10"-16,6 10-15 0,0 0-13 0,0 0-13 16,0 0-8-16,0 0-14 0,0 0-7 0,0 0-7 15,-5-8-16-15,5 8-10 0,0 0-11 0,0 0-2 16,17-8-12-16,-17 8 0 0,13-1-9 0,-13 1-2 16,20-4-5-16,-6 0-4 0,6 2-4 0,-5 1-1 15,6-2-5-15,3-1-1 0,4 1-4 0,-1 0-5 16,3-3-1-16,-1 4-1 0,4-1 0 0,6-3-5 0,-12 1-4 15,13-2 3-15,-1 3-4 0,-11-2 2 16,3-1-4-16,-4 3 2 0,2 1 0 0,0-1-2 0,0-5 1 16,-8 2-1-16,-2 1 0 0,2 3-2 0,-5-1-2 15,-7 0 4-15,3-1 0 0,-3 1-8 16,2-2 6-16,-11 6 4 0,9-11-5 0,-3 4-1 0,-6 7-2 16,0 0 0-16,-3-14-3 0,3 14 2 0,-15-10 2 15,4 6 1-15,-2 0 0 0,-1 0-2 0,-2 2-3 16,1-2 5-16,-4 2-3 0,1 2 1 0,0 0 3 15,0 0 2-15,0 1 0 0,-1 0 1 0,2-1 5 16,1 4-4-16,2-2-2 0,1 2 4 0,4-3 0 16,0 2-2-16,-1 2-1 0,10-5 1 0,-14 9 0 0,11-6-3 15,3-3 4-15,-9 13 4 0,8-5 3 16,1-8 5-16,0 0 3 0,7 21 5 0,-1-13-6 16,2-2 3-16,4 4-2 0,1 1 2 0,2-4-4 15,6 4-1-15,4 2-4 0,-8-8-1 0,5 5 1 0,-4-3-21 16,0 0-25-16,-2 0-25 0,4 3-27 0,-4-5-21 15,0 1-19-15,4-3-24 0,-4 0-29 16,1-2-187-16,-2-1-390 0,1-1 173 0</inkml:trace>
          <inkml:trace contextRef="#ctx0" brushRef="#br0" timeOffset="-114814.14">-3406-378 212 0,'0'0'207'0,"0"0"-21"16,1-10-20-16,-1 10-12 0,0 0-20 0,0 0-7 16,0 0-9-16,0 0-3 0,0 0 0 0,17 28-6 15,-16-11-1-15,0 0 3 0,4 6-3 0,-4 3-5 16,-1-1 1-16,3 4-6 0,-3-2-5 0,3 3 2 15,0-1-6-15,-3-3-6 0,0 1-1 0,2 1-3 16,-2-1-3-16,3-2-3 0,-3 0-3 0,4-1-8 16,-2-1-3-16,4-1-4 0,-6 2 1 0,4-7-9 0,-2 2-4 15,-1 3-3-15,1-6-5 0,2 1-3 16,-2-2 1-16,2 0-6 0,-2 1 1 0,1-3-7 16,0-2-10-16,-2-2-17 0,2 0-19 0,-1 4-18 0,1-6-16 15,-3-7-25-15,3 15-15 0,-3-15-24 0,0 11-14 16,0-11-16-16,0 0-24 0,0 0-33 15,0 13-198-15,0-13-442 0,0 0 195 0</inkml:trace>
          <inkml:trace contextRef="#ctx0" brushRef="#br0" timeOffset="-114064.13">-2271 153 198 0,'10'-3'269'0,"-10"3"-14"0,15 0-8 16,-15 0-18-16,19 0-8 0,-5 0-8 0,2-3-10 15,1 3-9-15,2 0-10 0,0 0-17 0,4-4-9 16,8 4-19-16,0 0-8 0,7-1-13 0,2 1-11 16,-9-1-20-16,9 1 0 0,4 0-12 15,-14 0-21-15,-1-2-23 0,1-1-33 0,1 3-29 0,-1 0-34 0,2 3-32 16,-3-1-32-16,0 0-35 0,-2-2-41 0,-2 0-241 15,2 4-483-15,-8-4 213 0</inkml:trace>
          <inkml:trace contextRef="#ctx0" brushRef="#br0" timeOffset="-112992.11">-1020-580 98 0,'0'0'252'0,"0"0"-12"0,-11-6-20 15,11 6-20-15,0 0-20 0,0 0-21 0,-6-9-13 16,6 9-13-16,0 0-7 0,0 0-5 0,26-2-10 16,-10 2-5-16,7 0-8 0,3 1-2 0,3-1-4 15,1 1-7-15,-2-1-3 0,12 1-11 0,2-2-1 0,-17 2-6 16,8-1-6-16,-5 0-7 0,2 0-4 15,-1 0-2-15,-3 0-2 0,0 4-8 0,-7-8 0 16,1 8-8-16,-4-4 1 0,0 0-5 0,-8 0-9 0,-8 0-11 16,19 2-19-16,-19-2-18 0,15 0-16 0,-7 4-20 15,-8-4-15-15,0 0-11 0,0 0-22 0,0 0-13 16,0 0-31-16,0 0-35 0,-23 18-170 0,10-17-397 16,-1 5 175-16</inkml:trace>
          <inkml:trace contextRef="#ctx0" brushRef="#br0" timeOffset="-112697.38">-932-444 61 0,'0'0'187'0,"-2"13"-13"16,2-13-9-16,2 22-1 0,-2-9-9 0,1-1-9 16,7 5-10-16,-5-3 0 0,3 5 1 0,1 1-12 0,2 2-2 15,-6-3-8-15,8 2-5 0,-6 1-11 0,3-2-4 16,-2 2-7-16,0 0-6 0,1-3-5 0,-1 2-3 15,-3-4-6-15,0 1-3 0,-1 0-6 16,4-1-1-16,-6 3-7 0,6 2-3 0,-6-4-2 0,3 1-4 16,-3-4-6-16,0 2-2 0,-3 1-3 0,6-1-1 15,0-6-4-15,-3 6-2 0,0-4-4 0,1 5-1 16,2-7-6-16,0 1 4 0,0 1-16 0,0 1-10 16,-3-2-20-16,0-1-7 0,6 0-21 0,-4-4-18 15,4 4-24-15,-6-11-5 0,5 15-21 16,-2-5-15-16,0-4-15 0,-3-6-46 0,8 9-151 0,-2-4-380 15,-6-5 168-15</inkml:trace>
          <inkml:trace contextRef="#ctx0" brushRef="#br0" timeOffset="-112199.28">-876 130 88 0,'-3'-9'241'0,"3"9"-21"15,0 0-20-15,-5-10-20 0,5 10-20 0,0 0-13 16,0 0-15-16,16-10-13 0,-16 10-13 0,13 0-7 16,-13 0-8-16,23-2-7 0,-10 3-7 0,7 0-11 15,-3 3 0-15,4-4-10 0,5 3-3 0,-1 0-6 16,5 0-2-16,-2-2-5 0,2 0-9 15,0 2 3-15,-5-3-6 0,5 4-3 0,-2-2-3 0,-1 3-2 16,2-3-1-16,-4 2-1 0,-1-1-1 0,-2-1-2 16,-5-1 1-16,2-1-5 0,-3 0-3 0,4-1 1 15,-5 2 1-15,-2-2-3 0,-13 1-1 0,19-2 3 16,-8-1-1-16,-11 3-3 0,16-4 3 0,-10 2-2 16,-6 2 2-16,11-5-8 0,-11 5 9 0,9-6-1 15,-9 6-5-15,0 0 3 0,6-11-3 0,-6 11-4 0,0 0 3 16,0 0-5-16,-20-18 5 0,8 15 1 15,2-1-5-15,-1-3 1 0,-4 1 1 0,-1 2 2 16,0-1-4-16,-1-1 3 0,1 1-2 0,-1 0-2 0,1 2 3 16,-2-2 0-16,5 2-2 0,-4 3-2 0,7-3 3 15,-5-1-2-15,15 4 2 0,-27-1 1 16,15-2-2-16,12 3 1 0,-19 1-1 0,11 1-1 0,8-2-1 16,-19 5-7-16,10-2-16 0,9-3-9 0,-13 7-20 15,7-3-9-15,6-4-18 0,-8 10-22 0,8-10-21 16,-3 11-24-16,3-11-184 0,0 0-362 0,0 0 161 15</inkml:trace>
        </inkml:traceGroup>
        <inkml:traceGroup>
          <inkml:annotationXML>
            <emma:emma xmlns:emma="http://www.w3.org/2003/04/emma" version="1.0">
              <emma:interpretation id="{682F3835-4C3F-480D-ABC5-A04CF6595ADF}" emma:medium="tactile" emma:mode="ink">
                <msink:context xmlns:msink="http://schemas.microsoft.com/ink/2010/main" type="inkWord" rotatedBoundingBox="5261,7592 9121,7472 9161,8730 5300,8851"/>
              </emma:interpretation>
            </emma:emma>
          </inkml:annotationXML>
          <inkml:trace contextRef="#ctx0" brushRef="#br0" timeOffset="-111828.39">0 66 169 0,'0'0'231'0,"0"0"-26"0,10-5-20 16,-10 5-20-16,0 0-12 0,0 0-26 0,12 9-7 0,-12-9-12 16,8 15-4-16,-5-8-10 0,3-2-9 0,-2 5-4 15,2-2-8-15,-3 0-8 0,-3-8-3 16,9 19-9-16,-4-11-1 0,-2-1-9 0,5 7-3 0,-6-7-1 16,1 0-5-16,-3-7-3 0,6 14 0 0,-6-14-2 15,3 10-6-15,-3-10-1 0,6 6 1 0,-6-6 7 16,0 0 8-16,0 0 9 0,4 11 10 0,-4-11 1 15,0 0 1-15,0 0-5 0,0 0-5 0,0 0-3 16,0 0-1-16,0 0-4 0,0 0 3 0,9-35 3 16,-9 25-6-16,6-3-3 0,-1 2-4 0,1 1-8 0,0-6 3 15,4 3-3-15,-4 0-3 0,2-2-3 16,3 2-2-16,0 4-2 0,1-4-7 0,-2 6-15 16,1-4-11-16,1 1-22 0,-2 6-21 0,-1 0-19 0,4-2-34 15,-1 5-15-15,-1-1-26 0,2-2-28 0,-1 2-65 16,-1-1-140-16,2 2-418 0,0 0 186 0</inkml:trace>
          <inkml:trace contextRef="#ctx0" brushRef="#br0" timeOffset="-82254.24">-3468 1213 73 0,'0'0'229'0,"-6"29"-22"0,6-29-15 16,-4 14-16-16,4-14-13 0,-3 17-11 0,5-6-10 15,-2-11-7-15,4 21-9 0,-1-11-4 0,4-3-8 16,-1 3-5-16,0-3-6 0,5-3-5 0,2 4-1 16,1 2-4-16,-1-4-2 0,6-2-8 0,1-1-6 15,4-3-1-15,1-2-6 0,-6 1-3 0,1-4-7 16,-1 2-5-16,-2-3-1 0,1-1-2 0,-5 1 6 16,2-3-5-16,-5-1-10 0,2 0 2 0,-4 4 0 0,-1-9-8 15,-1 0 2-15,-6-2-8 0,0 2 1 0,-4-1-8 16,-2-2-2-16,-5 3-7 0,-1-4 3 0,-7 2-12 15,0 3 0-15,-7 0-3 0,1 5-8 0,1-4-7 16,-1 10-12-16,-1-1-13 0,-1-2-14 0,2 5-16 16,6 2-21-16,2 2-16 0,4 0-18 15,-4 1-15-15,8 3-26 0,2-3-26 0,7-4-33 0,-7 10-157 16,7-10-410-16,0 0 181 0</inkml:trace>
        </inkml:traceGroup>
      </inkml:traceGroup>
      <inkml:traceGroup>
        <inkml:annotationXML>
          <emma:emma xmlns:emma="http://www.w3.org/2003/04/emma" version="1.0">
            <emma:interpretation id="{15B4ABA3-7E5F-40A8-B4E9-09CCD6C5822B}" emma:medium="tactile" emma:mode="ink">
              <msink:context xmlns:msink="http://schemas.microsoft.com/ink/2010/main" type="line" rotatedBoundingBox="5758,7229 30539,6311 30634,8861 5853,9779"/>
            </emma:interpretation>
          </emma:emma>
        </inkml:annotationXML>
        <inkml:traceGroup>
          <inkml:annotationXML>
            <emma:emma xmlns:emma="http://www.w3.org/2003/04/emma" version="1.0">
              <emma:interpretation id="{C750806D-17BE-4A50-8C5E-D90076D1EFBC}" emma:medium="tactile" emma:mode="ink">
                <msink:context xmlns:msink="http://schemas.microsoft.com/ink/2010/main" type="inkWord" rotatedBoundingBox="5797,8268 7492,8205 7538,9442 5843,9505"/>
              </emma:interpretation>
            </emma:emma>
          </inkml:annotationXML>
          <inkml:trace contextRef="#ctx0" brushRef="#br0" timeOffset="-81829.14">-2713 1086 33 0,'11'-12'268'0,"0"1"-22"0,3 0-13 0,-8-2-21 16,4-1-19-16,-1 1-18 0,-1-5-18 0,-1 1-17 16,5 4-12-16,-7-3-11 0,-2 3-12 0,3-5-12 0,-6 3-10 15,2-1-9-15,-2 1-9 0,0 2-7 0,-4-1-6 16,4-1-6-16,-6 2-9 0,0 6-1 15,-6-4-5-15,5 5-6 0,-10 4-1 0,2-3-2 0,0 5-2 16,1 0-3-16,-4 3-4 0,3 1-5 0,-5 3 2 16,1 6-3-16,-3 2 0 0,4 3-1 0,3-1 2 15,3 4 0-15,0 2 7 0,0 2 0 0,5 0-3 16,1 2 0-16,4 11 3 0,1-2 0 0,2 1 8 16,4 1 2-16,-4-8 4 0,5 9 0 0,1-2 7 15,2 2 1-15,2-1 3 0,1-2 2 0,-3-1 6 16,4 0 0-16,-2-1 2 0,-1 1 5 0,2 3-5 15,0-3-2-15,-5-9 0 0,-1 7-2 0,-3-4-6 16,3-1 1-16,-1 2 0 0,-5-3-4 0,3 2-5 0,-6-4-5 16,3 1 4-16,-8-3-3 0,5 1-2 15,0-2-1-15,0-5 0 0,0 3-5 0,-1-5-6 0,1 1 5 16,-2-1-18-16,4-4-15 0,-2-2-14 0,3-9-20 16,-8 15-9-16,8-7-18 0,0-8-16 0,0 0-17 15,-1 16-19-15,1-16-22 0,0 0-21 0,0 0-51 16,0 0-248-16,0 0-509 0,0 0 225 0</inkml:trace>
          <inkml:trace contextRef="#ctx0" brushRef="#br0" timeOffset="-81632.16">-2956 1542 61 0,'0'0'274'0,"0"0"-29"0,10-21-15 15,5 14-21-15,-1 0-18 0,13 0-14 0,4 0-22 0,12-4-11 16,-1 1-17-16,3 3-11 0,1 0-14 16,-1 4-26-16,1-1-34 0,-4 0-35 0,-4 4-38 15,1-2-37-15,-6 2-40 0,-8 0-69 0,-4 0-119 0,8 0-319 16,-3 0 141-16</inkml:trace>
          <inkml:trace contextRef="#ctx0" brushRef="#br0" timeOffset="-81262.61">-1380 1299 270 0,'-16'5'270'0,"3"1"-15"0,-1-1-21 0,-1 4-19 16,2 0-12-16,-1 1-15 0,1-2-21 0,1 5-11 16,5 1-10-16,-2 0-14 0,1-1-9 0,5 3-10 15,-3-3-13-15,6 0-14 0,-3 0 1 0,6 3-10 16,3-6-7-16,-1 5-9 0,1-2 0 0,3-2-9 15,-3 0-1-15,4 2-9 0,3-4-15 16,-2-1-27-16,4 0-25 0,-2-2-28 0,4 1-26 0,-1-5-25 16,3 0-27-16,1 2-22 0,-1-4-25 0,1-4-35 15,-1 2-162-15,0-2-407 0,4-7 180 0</inkml:trace>
        </inkml:traceGroup>
        <inkml:traceGroup>
          <inkml:annotationXML>
            <emma:emma xmlns:emma="http://www.w3.org/2003/04/emma" version="1.0">
              <emma:interpretation id="{3008E4F1-2D1C-4ADE-8B2A-3AE537AB9ECE}" emma:medium="tactile" emma:mode="ink">
                <msink:context xmlns:msink="http://schemas.microsoft.com/ink/2010/main" type="inkWord" rotatedBoundingBox="7708,7156 16756,6821 16850,9372 7802,9707"/>
              </emma:interpretation>
            </emma:emma>
          </inkml:annotationXML>
          <inkml:trace contextRef="#ctx0" brushRef="#br0" timeOffset="-81066.19">-1008 1315 106 0,'0'0'272'15,"4"-11"-9"-15,-4 11-18 0,0 0-24 0,6-10-25 16,-6 10-24-16,0 0-4 0,0 0-15 0,0 0-7 16,0 0-12-16,6 35-14 0,-6-24-10 0,0-1-9 15,0 4-5-15,-3 1-11 0,0 3-9 0,3 1-8 16,0-1-4-16,0-1-7 0,-3 1-8 0,3-2-5 16,0-1-21-16,-3-2-20 0,3-1-24 0,0-2-13 15,0-10-23-15,3 18-22 0,-3-18-12 0,3 13-17 16,0-5-22-16,-3-8-21 0,11 3-27 0,-11-3-177 15,15-2-382-15,-15 2 169 0</inkml:trace>
          <inkml:trace contextRef="#ctx0" brushRef="#br0" timeOffset="-80833.24">-670 1320 180 0,'9'-5'174'0,"-9"5"-9"15,0 0-7-15,0 0-12 0,0 0-8 0,17 17-10 16,-14-9-10-16,-3-8 0 0,3 17-7 0,0-3-8 15,-3 0-7-15,0-1-4 0,0 3-9 0,0-2-5 16,0 3-5-16,0-4-6 0,-3 0-5 16,0 1-4-16,-3-2-1 0,-5-2-6 0,-2 0-1 0,-2-2-4 15,-2-1-5-15,1-1-7 0,-6 1 2 0,2-1-5 16,-1-2-10-16,2-1-2 0,-6-5-14 0,5 1-13 16,1-1-15-16,3 0-22 0,-1 0-16 0,5-3-16 15,2 1-30-15,-1-4-27 0,8 1-45 0,3 7-139 16,-9-18-344-16,12 4 153 0</inkml:trace>
          <inkml:trace contextRef="#ctx0" brushRef="#br0" timeOffset="-80337.11">-243 1287 37 0,'7'-8'222'0,"-1"-1"-19"0,8-1-23 15,5 3-21-15,3-8-11 0,4 8-15 0,1-3-16 16,-2 0-14-16,8 0-18 0,3-4-16 0,2 2-20 16,-2-1-31-16,-8 2-13 0,8-7-27 0,-9 3-21 15,4-5-18-15,-4 0-47 0,-4 3-108 0,-1-5-234 16,5-8 104-16</inkml:trace>
          <inkml:trace contextRef="#ctx0" brushRef="#br0" timeOffset="-80535.16">-219 811 72 0,'0'0'244'0,"0"0"-28"16,0 0-11-16,0 0-16 0,0 0-15 0,0 0-5 16,0 0-6-16,-5 47-6 0,5-29-5 0,3 1-4 15,-3 6-5-15,5 1-7 0,-2 1-12 0,3 2-5 16,1 6-8-16,-4-8-7 0,3 3-11 0,3-1-8 16,1 4 0-16,-1-6-15 0,5 8 1 0,-1 0-7 15,-2-8-5-15,-2 8-3 0,1-10-5 0,-1-2-6 16,0 0-5-16,-2 1-3 0,2-4-7 0,-1-2-3 0,-5-1-26 15,3 1-17-15,-2-4-19 0,-1 3-26 16,-3 0-32-16,3-4-32 0,-3 1-39 0,0-6-49 16,0-8-243-16,0 14-493 0,0-14 218 0</inkml:trace>
          <inkml:trace contextRef="#ctx0" brushRef="#br0" timeOffset="-79806.79">221 1317 211 0,'9'-18'231'0,"1"12"-15"0,3 0-16 15,4 3-18-15,8-2-14 0,1 4-13 0,0-4-5 0,3 0-16 16,1 3-9-16,-1-1-8 0,-3 2-7 0,5 1-10 15,-7 1 0-15,1-2-2 0,-5 2-10 0,-1 2-6 16,0 4-1-16,-2-3-9 0,-1 3 1 0,-7-4 2 16,5 1-3-16,-4 3-3 0,-1-1 2 0,1 5-5 15,-7-4-4-15,8 3-4 0,-8-2-5 0,3-2-6 16,1 4-2-16,-2 0-4 0,-1-2-3 0,-1 1-2 16,-3-9-5-16,3 15-5 0,2-8 0 0,-5-7-3 15,4 18-6-15,-4-18-20 0,2 11-9 0,-2-11-24 16,0 11-21-16,0-11-31 0,0 0-30 0,0 13-30 15,0-13-39-15,0 0-55 0,0 0-201 0,0 0-481 16,0 0 213-16</inkml:trace>
          <inkml:trace contextRef="#ctx0" brushRef="#br0" timeOffset="-80107.19">344 820 42 0,'-1'-21'157'0,"1"21"1"0,0 0-9 15,0 0-7-15,-2-9-13 0,2 9-5 0,0 0-3 16,0 0 1-16,0 0-7 0,0 0-3 16,0 0-2-16,-13 40-2 0,13-23 0 0,-4 7 0 0,4-2 3 15,-2 2-6-15,2 1-4 0,0 4-4 0,0 6-1 16,3-5-2-16,0 5-3 0,0 0-11 0,3 2-6 15,-2-10-7-15,-1 1-3 0,0-1-3 16,3 1-6-16,3-1-5 0,-4 1-5 0,4-4-6 0,-3 0-3 16,-2-2 1-16,5-4-5 0,-4-4-4 0,-2 5 2 15,3-3-21-15,-6-2-16 0,6-1-21 0,-2-2-27 16,-1 3-24-16,0-4-31 0,-3-10-29 0,3 14-48 16,-3-14-53-16,0 11-154 0,0-11-426 0,0 0 188 15</inkml:trace>
          <inkml:trace contextRef="#ctx0" brushRef="#br0" timeOffset="-79620.14">655 889 193 0,'0'0'262'0,"-3"-11"-29"16,3 11-26-16,0 0-21 0,0 0-17 0,0 0-23 0,0 0-26 16,10-9-23-16,-10 9-24 0,0 0-24 0,22 13-26 15,-7-6-25-15,-4 4-28 0,-1-2-20 16,4 6-27-16,-2-4-30 0,1 2-142 0,2 1-270 0,-2 1 120 16</inkml:trace>
          <inkml:trace contextRef="#ctx0" brushRef="#br0" timeOffset="-101635.01">6957-129 46 0,'0'0'214'0,"0"0"-10"0,3-13-7 0,-3 13-20 0,0 0-18 15,0 0-20-15,0 0-10 0,-10-7-9 16,10 7-9-16,0 0-8 0,0 0-8 0,-17 18-10 0,11-11-12 16,2 1-3-16,-2 0 1 0,3 2-10 0,-3 1-4 15,2 0-6-15,1-2-6 0,0 4-1 0,1-2-3 16,1 0-3-16,1-11 2 0,6 18 0 0,-5-8 7 15,4 4-4-15,2-7-1 0,2 3 0 0,-2-2-1 16,7 0-6-16,2-1 0 0,1-2-8 0,1-3 1 16,7 4-3-16,-6-4-2 0,5-2-4 0,3-6 0 15,-8 4 0-15,7-5-6 0,-1-1 1 0,-3-3-1 16,4-1-9-16,-1-3-1 0,0-3-9 0,-4 0-10 16,8-11-6-16,-4 3-1 0,0-5-8 0,-4 0-11 15,-1-1-3-15,-4-4 2 0,0 0 0 0,-5 0 6 16,1-1 5-16,-6 2 2 0,1 0 3 0,-2 8 1 0,-4 0 2 15,-1 1 9-15,2 0 18 0,-4 4 5 0,1-6 4 16,-2 12 2-16,1 3 8 0,-1-2 6 16,0 5 4-16,3 10 2 0,-3-17-6 0,3 17-5 0,-3-9-4 15,3 9 1-15,0 0-6 0,0 0-3 0,0 0-1 16,0 0 2-16,0 0-3 0,-28 24-3 0,25-11 1 16,-6 9 1-16,2-1-1 0,1 8 2 0,0-1-4 15,3 9 4-15,-2-1-3 0,4-2 9 0,-1 1 0 16,5 3 1-16,-3-10-4 0,3 1 6 0,-3 6-4 15,2-11 3-15,4 2-1 0,-3-2-2 0,1 1 1 16,4-1-4-16,-2-4 3 0,0-1-1 0,1-1 1 16,0-5-2-16,4 3 2 0,-4-3 3 0,-1-5-2 15,3 2-2-15,3 0 0 0,-4-2-3 0,1-5-1 0,1 2-1 16,-1-3 0-16,3 1 4 0,0-3-4 0,-12 0 5 16,27-3-6-16,-15 1 1 0,3-3-2 15,2 1-1-15,-3-4-2 0,2 1 3 0,1 1-3 0,-2-1 0 16,1 0-1-16,0 0 3 0,4 1-4 0,-4 1 3 15,2-1-6-15,-2 2 0 0,2 2-1 0,0 2 3 16,3-1-5-16,-3 1 4 0,0 2 0 0,0 3 3 16,1 1-5-16,4 2-22 0,-7-1-34 0,-1 3-39 15,-3 1-49-15,1-2-59 0,-7 0-237 0,0-2-479 16,-6-7 212-16</inkml:trace>
          <inkml:trace contextRef="#ctx0" brushRef="#br0" timeOffset="-78799.19">947 1224 41 0,'3'7'204'16,"0"4"-3"-16,4-6-4 0,-4 3-7 0,3 3-10 16,-3-4-6-16,6 4-7 0,2-1-9 0,-4 1-9 15,-1-4-11-15,8 3-8 0,-6-3-12 0,3 0-11 0,2 0-7 16,-4 1-9-16,2-3-8 0,-2 0-4 0,1-2-13 16,2 0-1-16,-2-2-10 0,2 3-2 15,-12-4-3-15,21 0-9 0,-21 0-4 0,18-4-1 0,-10 3-7 16,4-5-2-16,-5-1-5 0,2-1 1 0,1 2-5 15,4-5 3-15,-5-1-5 0,3 0-1 16,-5 0-5-16,5-1-4 0,-4 0-1 0,2-1-2 16,-1-1 0-16,0 1 1 0,-2 3-3 0,2-1 3 0,-4 4-1 15,1 1 8-15,-2 0-2 0,-4 7 0 0,9-9-2 16,-9 9-2-16,9-7-2 0,-9 7 3 0,0 0-6 16,0 0 1-16,0 0-2 0,0 0 4 0,0 0-4 15,21 16 3-15,-18-9 0 0,0 3 1 0,3 0-4 16,1 2 4-16,-1 2-3 0,5 1 6 0,-2-2-5 15,6 0 4-15,-2 4-3 0,1-3 4 0,2-3-6 16,0-4 6-16,-1 6-2 0,5-7-2 0,-2 3 3 16,-4-3-4-16,4 1 3 0,0-4-3 0,-1-3-1 15,4 1 0-15,-4-1-6 0,0-1 1 0,2-4-1 0,-2-5-1 16,2 3 1-16,-3-2 0 0,4-1-6 0,-4 0 0 16,2 0-2-16,3-2-3 0,-5 3 1 15,-2-2 2-15,1 5 2 0,-2-5 1 0,-1 8 0 16,-4-3 1-16,0 1 0 0,0 0 2 0,-8 5 1 15,16-6 0-15,-16 6 5 0,14-2 2 0,-14 2 1 16,16 3 2-16,-7 2 4 0,5 2 2 0,-1-2 2 0,-4 1-2 16,6-1 1-16,3 3 2 0,-3 2-2 0,8-2 0 15,3 4 0-15,-2-5 4 0,1 3-8 0,0-1 0 16,-2-4 3-16,7 5 1 0,-8-8 0 0,5 1-3 16,-6-1 1-16,-2 0-5 0,0-2 3 0,-1-2-1 15,-1-1 0-15,-1-1-1 0,-4-2-5 0,5-2-7 16,-10 2-2-16,-1-3-4 0,0 3-7 0,-3-5-11 0,-5-3-8 15,-1 1-6-15,-4 2-2 0,-3 0 0 16,-11-1-6-16,-3 2-7 0,-5-1-1 0,-9 0 4 16,-3 1 7-16,0 3-2 0,-3 4 9 0,3-1 5 15,12 7 2-15,-11-6 5 0,9 7 10 0,1 3-1 0,2-1 1 16,4 2 6-16,4 2 4 0,1 3 4 0,0 0 7 16,5 6 3-16,5 5 7 0,5 1 3 0,7 2 5 15,4-2 13-15,10 11-1 0,2 0 11 0,5 0 1 16,4 1 8-16,6-3 3 0,7 0 3 0,17 8 0 15,0-1 3-15,-13-12-11 0,1 1 1 16,12 10-4-16,-12-10-2 0,-1-4-3 0,-3 1-5 0,-2 0-1 16,-6-2-7-16,-1 0 0 0,-4 2-4 0,-7-7-1 15,-3 0-3-15,-4-2-2 0,-7-2-2 0,-7-1 3 16,-2-1 10-16,-8-1 5 0,-8-2-1 0,-6 2-1 16,-13 2-1-16,-8-9-3 0,0 1-1 0,-7-5-4 15,-6-2 1-15,2-2-6 0,-21-1-16 0,18-1-13 16,3-2-5-16,4-1-18 0,5-1-23 0,6 2-25 0,10 2-24 15,4-2-30-15,8 1-45 0,4-1-63 16,0-4-191-16,8 0-472 0,5 1 209 0</inkml:trace>
        </inkml:traceGroup>
        <inkml:traceGroup>
          <inkml:annotationXML>
            <emma:emma xmlns:emma="http://www.w3.org/2003/04/emma" version="1.0">
              <emma:interpretation id="{143B48E2-D913-4B89-BE08-DB880C9228EB}" emma:medium="tactile" emma:mode="ink">
                <msink:context xmlns:msink="http://schemas.microsoft.com/ink/2010/main" type="inkWord" rotatedBoundingBox="12279,8270 14523,8186 14552,8968 12308,9051"/>
              </emma:interpretation>
            </emma:emma>
          </inkml:annotationXML>
          <inkml:trace contextRef="#ctx0" brushRef="#br0" timeOffset="-77615.19">3508 1044 171 0,'3'-15'199'0,"4"1"-15"0,2 1-18 0,1-1-15 15,1 3-12-15,8-6-6 0,-5 3-17 0,5-1-7 16,1 1-8-16,3 1-11 0,0-2-3 16,1 4-5-16,-2-3-4 0,5 2 0 0,-2 1-7 0,2-1-5 15,-2 3-1-15,5-1-1 0,0 3-4 0,-3 0-1 16,3-1-5-16,-3 5-1 0,1-3-6 16,-1 5-7-16,-3 2 0 0,-7 0-7 0,3 4-2 0,5 1 0 15,-4 5-5-15,-4-2-1 0,2 7 3 0,3 1-5 16,-7 1 0-16,2 4 4 0,-1 3-2 0,-3-1 0 15,7 7-2-15,-10-5 0 0,4-2 2 0,5 8-5 16,-6 3 3-16,-2-10 0 0,1 1-1 0,-3-2-2 16,3 2-1-16,-5-2-5 0,5 1 4 0,-3-7-2 15,3 6 1-15,-5-11 0 0,5 3-4 0,0-3-1 16,-3 1-2-16,3-2 0 0,-1-2 1 0,1 0-2 0,-5-4-1 16,3-1-1-16,-1-2 1 0,-9-3 1 0,21 4-4 15,-10-5-3-15,-11 1 3 0,25-10-7 16,-16 8-3-16,4-8 0 0,1-2 1 0,-2 4-5 0,1-3 0 15,-1 1-4-15,-1-3 1 0,1-2 1 0,-2 7 3 16,-1-5-1-16,-2 2 0 0,-1 3 2 0,0-2-2 16,-6 10-3-16,8-6 2 0,-8 6-4 0,10-6 5 15,-10 6-2-15,0 0 3 0,0 0-1 0,14 11 0 16,-14-11 0-16,7 12 1 0,-4-4 3 0,2 2 2 16,2 2-1-16,-1 1 3 0,3 0 3 0,3 0-3 15,6 5 0-15,-5-5 2 0,7 2-1 0,0-3 3 16,3-1-2-16,1 1 0 0,-5-7-1 0,6 2 3 15,2-3 2-15,-3-1-2 0,3 0-1 0,0-6-2 16,3 6 3-16,-5-9-3 0,2-2 1 0,0 1 1 16,-11 0-3-16,6-7 1 0,1 2-5 0,-10 0 2 15,5-7-3-15,-7 3-2 0,-1 1-5 0,-1-2 5 16,-2 3-3-16,-4-4 1 0,-1 5 1 0,-7-4-2 0,2 5 3 16,-4 3 3-16,0-2-1 0,-2 5 1 15,-2-1-2-15,2 2 4 0,9 5-3 0,-18-1-2 16,18 1 4-16,-19 2-2 0,19-2 0 0,-11 10 5 15,6-3-2-15,5-7 8 0,0 18 3 0,0-18 1 16,13 25 6-16,-1-12 5 0,6 6 3 0,3 0 2 0,4-2-4 16,8 4-1-16,1-3-1 0,2-2-3 0,3-1-2 15,-1-1 3-15,3-3-15 0,0 3-27 0,-2-4-38 16,-7-5-42-16,-4 1-44 0,12-6-78 0,-9-5-187 16,-2 0-448-16,10-3 198 0</inkml:trace>
          <inkml:trace contextRef="#ctx0" brushRef="#br0" timeOffset="-78329.23">3809 883 158 0,'0'0'240'0,"0"0"-8"0,0 0-9 16,21 17-9-16,-18-7-9 0,3 4-1 0,1 2-13 0,-2 1-1 15,2 3-12-15,1 4-3 0,-1 0-4 16,3 1-12-16,-1 0 0 0,2 2-12 0,-2-4-8 16,1 3-7-16,4 2-12 0,-4 4-10 0,4 1-12 0,-4-4-7 15,2-4-9-15,-2 1-5 0,2 0-8 0,-1-1-7 16,-1 3-9-16,-2-4-23 0,1-4-26 0,-3-2-23 16,-3-1-25-16,1 1-18 0,-3-5-29 0,-1-1-23 15,-1-2-34-15,1-10-29 0,-6 18-27 0,2-13-36 16,4-5-229-16,-14 2-509 0,14-2 225 0</inkml:trace>
        </inkml:traceGroup>
        <inkml:traceGroup>
          <inkml:annotationXML>
            <emma:emma xmlns:emma="http://www.w3.org/2003/04/emma" version="1.0">
              <emma:interpretation id="{552B87DD-5093-473C-A2A4-BF17039BA1B5}" emma:medium="tactile" emma:mode="ink">
                <msink:context xmlns:msink="http://schemas.microsoft.com/ink/2010/main" type="inkWord" rotatedBoundingBox="15177,8243 17015,8175 17039,8813 15200,8881"/>
              </emma:interpretation>
            </emma:emma>
          </inkml:annotationXML>
          <inkml:trace contextRef="#ctx0" brushRef="#br0" timeOffset="-77037.25">6411 1172 154 0,'35'-10'277'0,"-35"10"-14"0,13 0-17 0,-13 0-16 16,18 5-15-16,-9-2-13 0,3 6-18 0,1-1-15 15,1-2-13-15,-1 2-10 0,1 2-10 0,0-3-14 16,-2 3-6-16,2-1-10 0,-1 1-16 0,-2-4-2 15,-1 4-10-15,-4-3-8 0,2 1-2 0,1-2-8 0,-4-3-6 16,-5-3-6-16,9 6-6 0,-9-6 2 16,8 6 3-16,-8-6 10 0,0 0 8 0,6 6-3 15,-6-6-4-15,0 0 3 0,0 0-4 0,0 0-3 0,0 0-2 16,4-32-2-16,-2 22 0 0,1 0-7 0,1-7-4 16,1-1-4-16,-1-6-7 0,2 6 0 0,6-2-6 15,-4 4-6-15,5-4 1 0,3-2 1 0,-2 2-12 16,2 3-10-16,-2 6-20 0,2 0-24 0,-1 1-22 15,4 3-25-15,-4 4-29 0,5-2-31 0,-2 4-29 16,-2 2-25-16,2 4-21 0,-2-3-42 0,1 3-197 16,-2 2-509-16,-1 0 225 0</inkml:trace>
          <inkml:trace contextRef="#ctx0" brushRef="#br0" timeOffset="-76705.41">7169 1253 97 0,'0'0'228'0,"0"13"-13"15,0-13-5-15,4 12-7 0,-1-6-11 0,-3-6-8 0,12 9-8 16,-4-4-6-16,2 1-12 0,-1-2-10 0,8 0-12 16,-4 1-8-16,5-3-14 0,4-1-7 15,5-1-15-15,-3 2-6 0,4 0-8 0,1-4-7 0,-1 2-12 16,-1-2-1-16,-2-1-7 0,1 1-2 0,-10-1 1 16,0 0-2-16,-1-7-2 0,-1 4-4 0,-4-3-9 15,-2 2 5-15,-1-4-8 0,-1-2-4 0,-9-4-4 16,2 3-5-16,-7-2 2 0,-4 0 1 0,-1-2-8 15,-7-2 4-15,0 2-5 0,-3 2-2 0,-2 0-1 16,-2 8-4-16,-1-5 1 0,-1 3-2 0,5 3-9 16,-1 4-9-16,0-1-9 0,5 4-8 0,4 0-18 15,-2 4-11-15,9-2-16 0,9-2-13 0,-22 4-14 16,17 0-20-16,5-4-17 0,-4 10-16 0,4-10-31 0,0 0-212 16,13 13-434-16,-1-8 192 0</inkml:trace>
          <inkml:trace contextRef="#ctx0" brushRef="#br0" timeOffset="-76271.26">8083 708 158 0,'0'0'206'0,"0"0"-19"16,0 0-17-16,0 0-10 0,0 0-9 0,14 15-9 15,-14-15-10-15,1 25-6 0,2-9-2 0,-1 0-7 16,1 7-6-16,0 1-5 0,-2 3-6 0,1 2-1 16,2-2-11-16,1 9-8 0,-3-10-7 0,4 3-2 15,0-4-8-15,0 1-1 0,0 0-6 0,2 2-2 16,-5-4-7-16,3-6-3 0,1 3-6 0,-2-7-1 16,2 3-3-16,-1-3-4 0,-1-3-2 0,-2-1 0 15,3 2-3-15,-1-4 0 0,1-3-2 0,2 3-2 16,-8-8-2-16,9 11 1 0,-5-6-4 0,-4-5 0 0,0 0-3 15,14 0-1-15,-14 0-2 0,0 0-1 16,0 0-2-16,0 0-4 0,0 0-2 0,-9-31 4 16,-2 22-3-16,4 1 3 0,-7 0-6 0,-3-3 0 0,0 5 2 15,-8-4 0-15,-2 3 4 0,0-1-2 0,2 4 5 16,-1 2-1-16,4 4-1 0,3-2 0 0,1 1-5 16,1 3 7-16,4 2 0 0,0-1-4 0,-1 2 6 15,5-1-4-15,3 1 0 0,3 0 0 0,-1 6-1 16,4-13 4-16,3 21-4 0,0-13 4 0,4 2-6 15,2-3 3-15,5 2-1 0,2 2-11 0,5 0-12 16,3-2-15-16,1-1-19 0,-1-4-14 0,6 0-29 16,-2-1-42-16,0-2-34 0,4-1-85 0,-4-1-152 15,2-3-442-15,0-3 196 0</inkml:trace>
        </inkml:traceGroup>
        <inkml:traceGroup>
          <inkml:annotationXML>
            <emma:emma xmlns:emma="http://www.w3.org/2003/04/emma" version="1.0">
              <emma:interpretation id="{29F479B2-F18A-45D0-BCEB-6C63398036B2}" emma:medium="tactile" emma:mode="ink">
                <msink:context xmlns:msink="http://schemas.microsoft.com/ink/2010/main" type="inkWord" rotatedBoundingBox="18442,8231 20577,8152 20595,8622 18460,8701"/>
              </emma:interpretation>
            </emma:emma>
          </inkml:annotationXML>
          <inkml:trace contextRef="#ctx0" brushRef="#br0" timeOffset="-71884.16">9675 1019 221 0,'0'0'214'0,"5"10"-9"0,-5-10-17 0,9 15-12 16,-1-9-13-16,2-2-7 0,5 5-12 0,0-5-7 15,2 4-12-15,-4-2-4 0,3-4-12 0,4 2-9 0,-1-3-8 16,2 3-7-16,-2-4-9 0,7 0-4 0,-7 0-7 16,1-4-5-16,-4-1-3 0,2 3-7 15,0-4 0-15,-5-1-5 0,1 0-6 0,-2-2-2 0,-4 0-6 16,-2-5-3-16,2 6-2 0,-2-4-4 0,-3 4 0 15,-3-5-5-15,3-3-5 0,-6 4 2 0,-2-2-3 16,-4 1-3-16,0 0-3 0,1 2 2 0,-7-3-4 16,0 3 2-16,-2 5-2 0,-5-5 3 0,-2 4-6 15,-3-1 4-15,3 4-4 0,5 3 3 0,-2 1-2 16,-3 4-1-16,6-2 3 0,-1 3 2 0,1 1-4 16,0 1 4-16,8 4-5 0,-4 0 2 0,-2 2 2 15,7-1-2-15,1 3 2 0,3-2 1 0,3 1-4 16,-1 3 2-16,6-3-2 0,0 3 5 0,-1-3-3 0,6 0-2 15,0 0 4-15,-1-7 0 0,5 3-1 16,2-3-1-16,1 0-1 0,0-5 0 0,4 2 0 16,0-4-2-16,1 0 1 0,-1-1 0 0,2-2-2 0,-3-2-1 15,-2 1 2-15,4-3-3 0,4-4-3 16,-10 1 5-16,1-3-4 0,3-1 1 0,-3 3 0 0,-3-6-2 16,0 3 1-16,0-1 2 0,-3-1 0 15,0 3-2-15,1-2-3 0,-2 3 6 0,-1 2 0 0,-2 3 0 16,-2 0-1-16,-3 7 3 0,9-10-7 0,-9 10 3 15,4-7-3-15,-4 7-3 0,0 0 4 0,0 0 0 16,0 0 2-16,0 0 3 0,6 26-3 0,-6-17 1 16,3 1 2-16,-1 6 2 0,-1-2-2 0,5-1 0 15,-2 1 1-15,1 2-3 0,4-1 3 0,0 1 3 16,1-2 0-16,-1-3-1 0,3 0 1 0,-1-4 1 16,1 3 1-16,-1-3 1 0,-2-3-1 0,3-1-2 15,-1-1 2-15,-1 2-1 0,-10-4-2 0,23-1 0 0,-14 1-1 16,-9 0 2-16,20-5 0 0,-9 0-3 0,-2 3 1 15,0-4 1-15,0-1-2 0,1-4 2 0,-1 5-3 16,2-5 3-16,-4 0-1 0,3 1-1 0,-1-4-6 16,3 4 6-16,0-1-5 0,-6 4 2 0,3-6 1 15,-4 7 0-15,2 1-1 0,-7 5 0 0,6-13-2 16,-6 13 0-16,6-7-1 0,-6 7 3 0,0 0-3 16,0 0 0-16,0 0 0 0,0 0 1 0,0 0 5 15,16 14-1-15,-11-6-1 0,-2 1 2 0,1 4 0 16,-4-3 5-16,2 0-4 0,2-2 2 0,-1 6-1 15,2-5 0-15,1 2-1 0,-5 0 2 0,4-4-3 16,-2 4 5-16,-3-11 2 0,7 13-2 0,-2-9-4 16,-5-4 3-16,6 10 2 0,0-4-1 0,-6-6 0 15,8 4-4-15,-8-4 5 0,0 0 0 0,14 0-8 16,-14 0 6-16,0 0-1 0,19-6 2 0,-11 0-2 16,1 1 0-16,-2-2-1 0,1-3 4 0,-1 3-8 15,5-5 3-15,-3 3-7 0,4-2 9 0,-5-1-1 16,4 0-2-16,0-1 0 0,-3-3 0 0,4 6 2 15,-1 0 2-15,-5 0-1 0,-1 3-2 0,0 3 3 0,2-2-4 16,-8 6-7-16,10-7 6 0,-10 7-3 0,0 0 7 16,15 2-5-16,-15-2 1 0,8 11 2 0,-1-6 5 15,-1 5-2-15,0 3 2 0,-4 0 1 0,4-1 1 16,-2 6 4-16,6 2 5 0,-1-3-8 0,-1 0 5 16,1-2 0-16,1 0-1 0,1 0 0 0,-1 1 2 15,2-5-1-15,-2 1-2 0,7-4-3 0,-7 0 1 16,4 3-1-16,2-8 1 0,1 2-1 0,-1-4 0 15,0 2-8-15,1-3-9 0,-1-3-10 0,4 1-6 16,-1-5-9-16,-1-2-4 0,-2 2-3 0,5-4-6 16,-1-6-7-16,-1 0-2 0,-1-2-1 0,-2-1-3 0,4-3-1 15,3-6 1-15,0 2 5 0,1-4 0 0,-3 0 7 16,-1 0 3-16,4 3 3 0,-1-2 11 0,-10 9 10 16,2-3 19-16,0 4 14 0,-5-2 6 0,-4 11 15 15,5-3-1-15,-7 6 7 0,1 1-4 0,1-2-4 16,-6 9-4-16,7-10-5 0,-7 10-4 0,0 0-3 15,12 0 1-15,-12 0-3 0,0 0-1 0,6 17 1 16,-3-6 0-16,1 4 0 0,-1 0 1 0,2 1 3 16,1 4 2-16,0 0-1 0,0 4 4 0,3 0-4 15,1-1 3-15,1 1-2 0,-1-6-1 0,-1 4 0 16,-1-5-2-16,2-2 4 0,2 1-6 0,-3-3 2 16,3-1 1-16,-3-3-2 0,-3 1 0 0,1-3 2 0,-1-2 3 15,-6-5 5-15,9 10 9 0,-9-10-2 16,9 3 2-16,-9-3-5 0,0 0-2 0,10 0-5 15,-10 0 6-15,0 0-9 0,0 0 0 0,9-13-5 0,-9 13 1 16,0 0-6-16,-6-18-1 0,6 18-3 16,-16-12 2-16,7 7-5 0,-6 0 2 0,-1-1-5 15,-4 5 0-15,-3-2 1 0,-4 0-2 0,4 6-2 0,4-3 3 16,-2 1 1-16,5 2-2 0,-2 1-3 0,3 2 1 16,1-1 0-16,1 1 0 0,3-3-2 0,2 4 6 15,8-7-8-15,-6 14 8 0,6-14-4 0,5 13 3 16,-5-13 0-16,19 15 3 0,-3-5-3 0,2-4 3 15,5 3 2-15,6 0-4 0,-2-2-2 0,14-1 2 16,-13-1-5-16,2 0-8 0,-3-1-18 0,1-3-20 16,-3 0-23-16,2-1-22 0,-10 0-27 0,-1-1-41 15,0-2-49-15,-5-2-244 0,-2 0-494 0,-2-3 218 16</inkml:trace>
        </inkml:traceGroup>
        <inkml:traceGroup>
          <inkml:annotationXML>
            <emma:emma xmlns:emma="http://www.w3.org/2003/04/emma" version="1.0">
              <emma:interpretation id="{332B53A3-EB40-4658-89CE-CF1EAAB0DBFF}" emma:medium="tactile" emma:mode="ink">
                <msink:context xmlns:msink="http://schemas.microsoft.com/ink/2010/main" type="inkWord" rotatedBoundingBox="21622,7703 24755,7587 24786,8425 21653,8541"/>
              </emma:interpretation>
            </emma:emma>
          </inkml:annotationXML>
          <inkml:trace contextRef="#ctx0" brushRef="#br0" timeOffset="-71879.16">13097 565 95 0,'-12'-1'247'0,"0"-1"-15"0,-3 2-13 0,-5 0-21 16,5 3-10-16,-5 1-23 0,2 0-14 0,-1 2-14 16,3 2-15-16,-2-2-14 0,3 1-4 0,1 4-17 15,2-3-5-15,1 2-7 0,3-1-7 0,1 6-12 16,4-6 0-16,0 4-6 0,3 2-7 0,0-6-1 0,0-9-1 16,7 23-9-16,1-9-2 0,2-2-3 15,0 0-1-15,1 0-1 0,1 1-2 0,1-2-4 16,2 2-2-16,-1-1 0 0,8 1-3 0,-9 0-1 0,4-2-2 15,-2 0-2-15,-2-1 3 0,-2-3 1 0,2 2 1 16,-3 0 1-16,-4-2 5 0,-1-1 2 0,1 1 2 16,-6-7 5-16,7 7 6 0,-7-7 4 0,0 0 6 15,0 0-3-15,-12 15-3 0,12-15-3 0,-19 10-3 16,7-9 0-16,-3 4-16 0,-1-3-16 0,-2 1-17 16,0 1-25-16,-1-2-23 0,4 2-27 0,3-1-22 15,3-1-27-15,-3-1-27 0,12-1-20 0,-14 1-51 16,14-1-136-16,0 0-405 0,0 0 180 0</inkml:trace>
          <inkml:trace contextRef="#ctx0" brushRef="#br0" timeOffset="-71873.19">13390 883 168 0,'13'-7'258'0,"0"0"-20"0,2-2-16 0,-1 1-16 0,-1 0-21 16,1 0-15-16,2-1-11 0,-6-2-17 0,7 4-13 15,-5-6-14-15,-2 5-13 0,1-5-7 0,-4 3-12 16,1 1-7-16,-2-1-7 0,-1-2-9 0,1-3-3 16,-4 6-9-16,-1-2-7 0,-1-1-3 0,0 12-8 15,-6-17-3-15,3 8-3 0,-7 4-3 0,0-1-4 16,-1 1-3-16,11 5-3 0,-25-1 2 0,10 5-4 16,-3 1 1-16,2 2-2 0,-2 1 1 0,3 1-7 15,-3 4 5-15,7-1-7 0,-5 1 8 0,7 1-4 16,-1 1 3-16,4 1-3 0,3-1-1 0,3 1-1 0,0-1 2 15,1 2-2-15,5 0 4 0,2-3-1 16,4 1 3-16,1-2 1 0,2-2 2 0,10 0 4 16,2 0 3-16,4-2-4 0,-2-7 4 0,11 3 2 0,-7-5 0 15,6 2-3-15,1-4 0 0,0-4 0 0,-1-2 1 16,0-2 0-16,-1-4 2 0,3 0-1 16,-4-1-2-16,0-8-1 0,2-2-2 0,0-3-2 0,-3 0-5 15,-4-9 2-15,1 5-11 0,0-4-10 0,-5-1-4 16,-2-1-1-16,-4-1 0 0,-2 0-8 0,-4 5-3 15,-6-2 5-15,-1-1 4 0,-4 8-1 0,-5 9 5 16,3-8 0-16,-8 1 2 0,-1 2-3 0,-1 3 2 16,-1 7 0-16,-2 1 3 0,-3 3-1 0,-1 2 1 15,1 1 0-15,-2 5-1 0,-3 0 4 0,4 3 0 0,-2 3 2 16,-2 4-1-16,2 0 0 0,-2 4 3 16,0 6 0-16,2-1 6 0,-2 6 6 0,1 0 1 15,1 2 3-15,1 7-1 0,3-6 0 0,3 10 5 0,-1 1-2 16,2 1 6-16,1-2-6 0,2 3 2 0,2-2-5 15,5 2 2-15,-1-3 1 0,4 1 0 16,4-2-2-16,1-6 2 0,-1-2-4 0,2 0 2 0,3-2-2 16,4 0 3-16,-3 0 6 0,6-6 3 0,-1 0 1 15,3-1 3-15,0-6-1 0,1 0-1 0,-1 0-3 16,4-3 3-16,3-3-3 0,-2 1-4 0,5-1 0 16,-4-3-1-16,3-2-1 0,0 0-4 0,-4 0 2 15,2-2 2-15,-2-3-5 0,-1-1 1 0,-2-1-1 16,1-3-3-16,-4 1 2 0,-1-6-2 0,-2-1-2 15,-7 3-2-15,3-5 0 0,-1-4 0 0,-7-1-2 16,2 0 1-16,-4 0-2 0,-5 4 0 0,0-6 1 16,-2 10 0-16,1-5-3 0,-5 8-1 0,-2-3 0 0,-2 3-3 15,1 2 0-15,1 1-1 0,-4 4 4 16,-1 2-3-16,4 0 0 0,-10 2 6 0,2 2-8 16,7 4 5-16,-4-1 0 0,1 3-2 0,-2 3 1 0,11 4 1 15,-7-5-1-15,2 4 1 0,3 0 3 0,2 3 1 16,4-3 0-16,-2 5 0 0,7-2 0 0,2 5 6 15,1-7-6-15,4 8 3 0,7-5 0 0,-9-3 0 16,10 1-3-16,4 0 0 0,-2-4-13 0,-1 3-17 16,-3-9-18-16,1 0-19 0,1 0-17 0,3-3-15 15,-3 1-18-15,5-3-14 0,-5-3-18 0,0 1-15 16,4-6-20-16,-1 1-37 0,1-6-142 0,-1 2-392 16,0-5 174-16</inkml:trace>
          <inkml:trace contextRef="#ctx0" brushRef="#br0" timeOffset="-71867.2">15114 687 76 0,'3'-10'189'0,"1"3"2"0,-4 7-2 16,2-11-1-16,-2 11-8 0,0 0-12 0,-2-17-15 0,2 17-11 16,0 0-11-16,0 0-7 0,-15-4-9 15,15 4-6-15,0 0-6 0,-22 15-9 0,14-6-4 16,-1 4-5-16,2-1-2 0,-1 3-5 0,2 0-10 0,1-2-2 16,0 3-5-16,2-2-2 0,0 1 3 0,6 1-4 15,-1 2-1-15,-1 0-3 0,7-4-1 0,0 3 0 16,1-3-4-16,6 5 2 0,5-3-6 0,-1-5 2 15,5 2-3-15,-2-3-1 0,2-3-10 0,0-2 0 16,1 1 3-16,-4-5-8 0,5-4-2 0,0 2 0 16,0-4-2-16,-4-5-7 0,4 0 3 0,-3-4-3 15,1-1-9-15,-1-3-15 0,4-12-9 0,-4 3-9 16,-6 2-6-16,-2-12-19 0,3-2-7 0,-4-1-15 16,-6-1-1-16,4 2 2 0,0-2 2 0,-8 3 7 0,1-4 4 15,1 6 7-15,-6 8 8 0,0 2 10 16,1 1 12-16,-1 3 16 0,-1-3 9 0,1 10-1 15,0 0 8-15,0 6-1 0,0 9-9 0,0-18 3 0,0 18 3 16,-5-9-5-16,5 9 3 0,0 0-2 0,0 0-1 16,0 0-2-16,0 0 3 0,-9 42 1 0,6-24 4 15,0 4 0-15,3 3 6 0,-1 1 2 0,1 3 3 16,4 5 4-16,-2 5 4 0,1-4-3 0,3 3 1 16,0 3-4-16,-2-5 3 0,4 2-4 0,-1-1 0 15,-4-10-3-15,9 8 0 0,-2-8-1 0,1-3-4 16,-5 0 2-16,0-6 0 0,-5-1-6 0,2 1 4 15,3-5-5-15,-3-2-3 0,-3-4-11 0,0-7-4 16,2 14-6-16,-2-14-1 0,3 12-2 0,-3-12-4 16,0 0-9-16,0 0 0 0,0 0-1 0,0 0 3 15,0 0 5-15,-26-24 1 0,25 15 5 0,-2-8 1 16,0 3-1-16,0-2 5 0,6 1 5 0,-2 0 6 0,1-2 4 16,7 2 1-16,1 2 2 0,1 0-1 15,-1 2 1-15,8 0 0 0,-5 1 0 0,2 3 2 16,9-2-4-16,-1 5-2 0,-4 1 4 0,5 1-3 0,-5 2-5 15,5 0-21-15,-6-3-24 0,0 3-40 0,1 0-37 16,-4-2-46-16,-3 0-243 0,2 0-451 0,1-2 199 16</inkml:trace>
        </inkml:traceGroup>
        <inkml:traceGroup>
          <inkml:annotationXML>
            <emma:emma xmlns:emma="http://www.w3.org/2003/04/emma" version="1.0">
              <emma:interpretation id="{D2986D29-01CF-47E7-A115-F7CE493DA9FC}" emma:medium="tactile" emma:mode="ink">
                <msink:context xmlns:msink="http://schemas.microsoft.com/ink/2010/main" type="inkWord" rotatedBoundingBox="25508,7463 27876,7376 27911,8322 25544,8410"/>
              </emma:interpretation>
            </emma:emma>
          </inkml:annotationXML>
          <inkml:trace contextRef="#ctx0" brushRef="#br0" timeOffset="-71864.19">17673 359 2 0,'0'0'296'0,"0"0"-20"0,0 0-26 16,-3-13-24-16,3 13-23 0,0 0-23 0,0 0-11 16,0 0-16-16,0 0-7 0,0 0-7 0,0 0-2 15,-6 41-7-15,4-27-7 0,2 7-10 0,0 3-3 16,5 1-15-16,-2 2-2 0,-3 0-13 0,0-1-6 15,3 9-3-15,0-8-12 0,-2 2 0 0,5-1-9 16,-6-1-5-16,3 1-4 0,-3-3-7 0,0 0-21 0,-3-1-19 16,3-2-27-16,-3-7-17 0,-4 2-24 0,1-3-31 15,-2 1-31-15,-1-8-35 0,1 0-33 16,-6-1-228-16,1-2-467 0,-4-4 207 0</inkml:trace>
          <inkml:trace contextRef="#ctx0" brushRef="#br0" timeOffset="-71074.2">16745 451 137 0,'2'-18'191'0,"4"9"-17"0,1-4-15 0,5 2-19 15,-3 0-15-15,12-7-7 0,4 1-14 0,11-6-8 16,-6 4-13-16,-5 3-6 0,9-6-8 0,4 1-4 15,-4-4-9-15,6 5-8 0,-1-3-5 0,-3-1-11 16,1 3 6-16,-1 2 7 0,1-3 1 0,-2 3-6 16,3 3 6-16,-2-3 3 0,-9 6-1 0,6-1 4 0,-8 3-6 15,0 1 1-15,1-1-3 0,-2 3 1 16,1 3-4-16,-6-2 2 0,-2 3 0 0,-1 3-6 16,4-2-4-16,-4 3-1 0,-5 0-4 0,0 3-3 0,3 1 3 15,2 4 3-15,-4 2-2 0,2 3 10 0,-1 6-2 16,0 4 2-16,2 3 0 0,2 8-2 15,-1 5 2-15,4 2-2 0,-7 2 3 0,3 1 2 0,-1 0-2 16,5 5-2-16,-7-1-1 0,9 1-3 0,-8-2-2 16,5 0-4-16,-5-8-6 0,-2 1 1 0,-2-6 0 15,-2-6-7-15,1-2 3 0,-4-5-1 0,0-4-4 16,1-2 1-16,-3-3 0 0,0-1 2 0,0-3-6 16,0 2 3-16,-3-10-2 0,7 14 0 15,-7-14 1-15,6 6-2 0,-6-6-4 0,0 0-3 0,14-2-5 16,-14 2-12-16,16-7-8 0,-7 3 3 0,4-7-8 15,4-6-2-15,-1 3-7 0,1-3 1 0,2-1-4 16,0 0 3-16,1 1 5 0,-1-4-2 0,1 4 4 0,-4-1 3 16,-1 0 6-16,-2 6 4 0,1 0 2 0,-1 1 5 15,-4 4 5-15,-3 0 2 0,2 0 0 0,-2 1 0 16,-6 6-3-16,0 0 0 0,13-5 1 0,-13 5 0 16,0 0 0-16,0 0 0 0,16 12 3 0,-13-6-1 15,-3-6 1-15,9 17 6 0,-6-9 1 0,5 3 7 16,-2 1 0-16,1-4 3 0,5 5 5 0,-4-2 0 15,6 0 1-15,-3 0 8 0,5-2-5 0,1-1-1 16,2 1 2-16,3-2 3 0,4-2-7 0,-7-1-2 16,8 1-1-16,-2 1-1 0,2-4-7 0,-4-1 8 15,2-4-5-15,2-2-2 0,-2-1-1 0,-8 2 1 16,2-3-5-16,-3-3 1 0,-1-2 0 0,-1-3 0 16,-1 3-2-16,-2-5-3 0,-2 3 1 0,-1-3-1 0,-3 2-3 15,-5-1-1-15,0 2 0 0,0-2-2 16,-8 4 1-16,3 1-3 0,-9 1 0 0,2 4 2 15,-4 1-1-15,-1 0-3 0,1 4 1 0,0 3 0 16,2 2-1-16,-1-2 2 0,5 6-2 0,-4 0 1 0,5 1 0 16,2 5 4-16,1 0-1 0,3 0-1 15,6 0 3-15,3 4 0 0,1-2 3 0,10 5-6 0,5 1 6 16,7-1-1-16,-3-3 4 0,10 0 0 0,-3 0 2 16,4-2 0-16,-10-5-10 0,1 3-17 0,2-6-22 15,-3-1-28-15,-8-5-28 0,1 2-30 0,-1-3-46 16,1-6-55-16,-5 3-224 0,-2-5-490 0,0-1 216 15</inkml:trace>
        </inkml:traceGroup>
        <inkml:traceGroup>
          <inkml:annotationXML>
            <emma:emma xmlns:emma="http://www.w3.org/2003/04/emma" version="1.0">
              <emma:interpretation id="{62835E56-A737-4F90-B3AE-15C112449CA8}" emma:medium="tactile" emma:mode="ink">
                <msink:context xmlns:msink="http://schemas.microsoft.com/ink/2010/main" type="inkWord" rotatedBoundingBox="28671,7923 30596,7851 30610,8213 28684,8284"/>
              </emma:interpretation>
            </emma:emma>
          </inkml:annotationXML>
          <inkml:trace contextRef="#ctx0" brushRef="#br0" timeOffset="-70639.39">19913 558 42 0,'-11'7'221'0,"11"-7"-11"0,-6 11-7 15,6-11-8-15,0 11-12 0,0-11-6 0,0 17-12 16,0-17-6-16,3 17-11 0,3-7-3 0,-1 0-5 15,4 2-4-15,1-3-5 0,-1 2 0 0,8 0-11 16,-1-1-12-16,6 0-3 0,2 1-7 0,2-4-6 16,2 0-3-16,-1-2-7 0,1 0-6 15,-1-3-1-15,-2-2-9 0,1 2-2 0,-10-4-3 0,1 0-7 16,2-3-5-16,-3 0-4 0,-2-5-3 0,-1 3-2 16,-1-4-8-16,-1 0-2 0,-6-6-2 0,-2 3-4 15,2-3-2-15,-10-1-11 0,2 0-4 0,-2 0-4 16,-9-5-7-16,-2 2 3 0,-7 3-11 0,1-1-5 15,0 6-6-15,-5 0-3 0,-2 1-4 0,0 1-12 16,5 5-14-16,-5 0-10 0,10 5-16 0,0 1-20 16,-1 0-16-16,4 4-19 0,2 0-17 0,2 1-25 0,8-2-20 15,4-3-229-15,-6 13-461 0,6-13 204 16</inkml:trace>
          <inkml:trace contextRef="#ctx0" brushRef="#br0" timeOffset="-69952.06">20421 565 102 0,'0'0'283'0,"9"-3"-28"15,-9 3-25-15,0 0-23 0,0 0-22 0,0 0-21 16,0 0-16-16,14 7-10 0,-8 0-13 0,-6-7-9 16,7 13-14-16,-4-2-6 0,5 2-7 0,-2 2-1 15,-3-2-12-15,4 1-5 0,-2-3-6 0,-1 3-3 16,-1-2-6-16,0-2-4 0,1 2-2 15,1-4-7-15,-5-8-1 0,1 14-7 0,-1-14-3 0,6 10-1 16,-6-10 1-16,3 8-5 0,-3-8 4 0,0 0-4 16,9 7 3-16,-9-7-7 0,0 0 2 0,0 0-7 15,0 0-3-15,21-15 1 0,-15 10 1 0,6-6-6 16,2 0-2-16,-7 0-7 0,3-2-6 0,2 2-4 16,-1-5 1-16,2 1-10 0,-4 0-3 0,6-4 0 15,-4 6 3-15,0 0 3 0,-3 2 0 0,2 1 3 16,1-5 0-16,-5 9 5 0,0-1-3 0,1 0 1 15,-7 7 0-15,8-10 2 0,-8 10-2 0,4-5-4 16,-4 5 1-16,0 0 1 0,0 0 2 0,0 0-2 16,0 0 3-16,0 0 2 0,19 11 1 0,-11-4 9 0,-5 2-9 15,3-1-1-15,0 0 4 0,1 6 2 0,-1-4 4 16,6 1 1-16,-1 2 3 0,1-2 3 16,0 2 2-16,2-5 3 0,3 2-3 0,-1-3 1 0,4 1 0 15,-1-3-2-15,-3 0-2 0,4-1 2 0,-1-1 2 16,5 1-5-16,3-1 0 0,0-2 0 0,-8-1 1 15,2 0-1-15,4-4 3 0,1-1 1 0,-4-4-6 16,3 2 0-16,-2-3 4 0,-5 0-1 0,3-3-2 16,-5 0-3-16,0-4 2 0,2-1-1 0,-4 5-6 15,-5-1 3-15,-3 1 0 0,0 1-3 0,-2-3-1 16,-2 2-2-16,-2 3 1 0,0 10-2 0,-15-21 1 16,4 12-2-16,-2 1 4 0,-5 3-5 0,1 1 2 15,-2 2-3-15,-2 4 2 0,2-2 1 0,-7 1-1 16,7 4-1-16,0 4 3 0,4-2-5 0,1 2 1 0,1 2 3 15,5 0-3-15,0 2 4 0,5 2-1 16,3-1 2-16,0 1 2 0,11 2-1 0,0-3 4 16,11 4 1-16,2 0 0 0,12-2 8 0,0 1-3 0,4-3 3 15,3 1-6-15,-1-2 1 0,6-3 0 16,-2-1 1-16,-3-2 0 0,0 2-1 0,1-5-3 0,-14-3 1 16,1 1-3-16,-1-2-18 0,0-2-25 15,-4 1-23-15,-6-1-25 0,-2 0-34 0,0-3-34 0,-1 0-49 16,-8-2-235-16,0 0-475 0,-1 0 210 0</inkml:trace>
        </inkml:traceGroup>
      </inkml:traceGroup>
      <inkml:traceGroup>
        <inkml:annotationXML>
          <emma:emma xmlns:emma="http://www.w3.org/2003/04/emma" version="1.0">
            <emma:interpretation id="{3537AF60-5643-4DC5-9C22-AAB6B5D2329B}" emma:medium="tactile" emma:mode="ink">
              <msink:context xmlns:msink="http://schemas.microsoft.com/ink/2010/main" type="line" rotatedBoundingBox="4817,9566 22726,9216 22760,10954 4851,11304"/>
            </emma:interpretation>
          </emma:emma>
        </inkml:annotationXML>
        <inkml:traceGroup>
          <inkml:annotationXML>
            <emma:emma xmlns:emma="http://www.w3.org/2003/04/emma" version="1.0">
              <emma:interpretation id="{9176BEC0-0F0D-4E93-84AC-5FC15263601C}" emma:medium="tactile" emma:mode="ink">
                <msink:context xmlns:msink="http://schemas.microsoft.com/ink/2010/main" type="inkWord" rotatedBoundingBox="4817,9566 8050,9503 8069,10430 4835,10493"/>
              </emma:interpretation>
            </emma:emma>
          </inkml:annotationXML>
          <inkml:trace contextRef="#ctx0" brushRef="#br0" timeOffset="-68668.06">-3289 2425 111 0,'0'0'305'0,"0"0"-23"0,-1-11-28 16,1 11-24-16,0 0-27 0,0 0-14 0,0 0-13 0,0 0-3 16,0 0-7-16,10 28-14 0,-10-14 5 0,5 0-10 15,1 1-6-15,-3 3-10 0,3 5-9 16,-2-2-6-16,-1-3-1 0,2 5-24 0,-4-5-2 0,5 6-10 16,-6 0-9-16,0-2-8 0,0-1-2 0,0 3-11 15,0-2 0-15,-3 3 0 0,0-9-15 0,3 2-27 16,-3 5-15-16,0-6-14 0,3 6-24 0,-1-8-22 15,1 3-32-15,-2-3-25 0,2 1-31 0,-1-3-29 16,-2-2-40-16,3-11-254 0,0 15-520 0,0-15 231 16</inkml:trace>
          <inkml:trace contextRef="#ctx0" brushRef="#br0" timeOffset="-67253.16">-3863 2684 2 0,'-21'-14'281'0,"0"3"-21"16,11 4-22-16,-5-4-14 0,5 1-16 0,4 1-26 15,0 0-13-15,6 9-19 0,-2-24-15 0,7 12-11 16,4 0-11-16,0 0-17 0,7-7-9 0,3 0-6 16,4-1-10-16,5-3-5 0,6 0-8 0,-1 0-5 15,2-2-5-15,3-2-8 0,6 5-2 0,-4-4-5 16,0 0-3-16,2 1-6 0,-2-1 3 0,3 3-6 15,-5 1-4-15,-3 2 1 0,-6 5-1 0,-5-1-7 16,-2 1 3-16,-1 2-5 0,-3 6 3 0,-5-3-4 16,2 2 2-16,-3 2-4 0,1 0 2 0,1 1-6 15,-5 1 0-15,1 3-2 0,-10 1-2 0,17 1 0 16,-8 7-1-16,-2-1 0 0,1 0 4 0,-1 10-1 16,0-3 4-16,-1 10 0 0,0 2 5 0,2 1 4 0,-4 11 6 15,4 1 2-15,-4-1-2 0,-1 7 1 0,3 1-1 16,-1-1 0-16,-2-3 3 0,3-2-2 0,-5 4-5 15,5-2-2-15,0-4 3 0,0 2-2 0,0-14 1 16,1-2-3-16,-1 1 0 0,0-1-2 16,2 0 1-16,-2-7 0 0,0-5 3 0,4 2-6 0,-7-4 3 15,2-3-3-15,1 3-1 0,0-5-1 0,1-2 5 16,4 1-2-16,-11-4 1 0,17 0-1 0,-17 0 2 16,21-5-7-16,-6-2 5 0,-3-3-3 0,-1 3 0 15,2-4 0-15,-3-3-2 0,2 3-1 0,-1-5 2 16,1 1-2-16,-2-1 1 0,1 1-1 0,1-1-1 15,-5 4-1-15,5-1-2 0,-9 6 2 0,3-2 3 16,-2 1-3-16,2 1-1 0,-6 7-3 0,8-9-1 0,-8 9-1 16,0 0 2-16,12-2 5 0,-12 2-6 15,0 0 2-15,13 14 1 0,-10-7-5 0,3 3 4 16,2 1 1-16,0 3 0 0,-3-2 1 0,1 2 1 0,4 2 3 16,2 1 1-16,0 0-4 0,0-1 5 0,6 0-5 15,-5-1 7-15,1-2-4 0,1-3 0 0,1-2-1 16,1 0 2-16,-4-3-1 0,6 1-2 0,-5-1 5 15,1-5-2-15,1 2 4 0,-1-4-5 0,-3-2 0 16,3 3 3-16,-2-5-5 0,1 0 2 0,-1-1-2 16,-2-1 5-16,4-6-1 0,-8 5-2 0,5-3-5 15,1-2 4-15,-1 2-4 0,-1 0-1 0,-1 0-1 16,-1 1-1-16,-1 2 2 0,1 2 3 0,-5-1-7 16,-4 8 4-16,12-9-6 0,-12 9 3 0,6-7 0 15,-6 7 0-15,0 0-3 0,13 0 4 0,-13 0 0 16,0 0-1-16,14 13-1 0,-8-5 5 0,0 2 0 15,0-1-2-15,4 6 0 0,-1-4 3 0,1 3-2 0,4 1 1 16,2-4 3-16,-1-1-2 0,6 5 4 16,1-6 0-16,4 2-4 0,-7-1 3 0,-2-7 4 15,8 1-5-15,-7-1 0 0,1-3 4 0,7-1-6 0,-7 1 5 16,0-2 0-16,-2-4 1 0,-2-1-3 0,-5-2 2 16,4-4-2-16,-3 2-1 0,0 2 0 0,-4-3 4 15,-1-2-2-15,-3 1-5 0,3 1-1 16,-6-2-1-16,-3-1-5 0,-3 2-1 0,0 0 5 0,-4-3-1 15,-2 4-3-15,5 4-1 0,-10-3 2 0,1 5-1 16,-4-1 1-16,1 0 3 0,-8 6 1 0,9 1-2 16,-1 1 0-16,-1 3 0 0,4-1-4 0,0 5 4 15,-1 2 1-15,4 1 5 0,-1-1-5 0,5 5-1 16,2-2 0-16,0 4 5 0,2-3-3 0,5 0 6 0,0 2-5 16,0-2 3-16,5-2-1 0,2 0 3 15,0 1-3-15,1-6 2 0,7 3-1 0,-2-3 4 16,4-5-3-16,-2 3 2 0,2-5 0 0,0 0 0 15,1-2 1-15,1-3-3 0,8-2 1 0,-5 0 1 0,1-7-6 16,-7 8 4-16,5-5 1 0,1-4 1 0,-5 5-3 16,2-6 6-16,1 3-3 0,-9 2 1 0,-2-2 3 15,2 2 1-15,-1 2 0 0,-1 2 1 0,-4-2-6 16,-5 9 0-16,12-8-4 0,-12 8 5 0,7-4-5 16,-7 4-3-16,0 0 4 0,0 0 2 0,0 0-2 15,6 17 0-15,-6-17 0 0,0 18 2 0,0-18-1 16,3 18-1-16,-3-5 0 0,3 0 3 0,0 0-2 15,0 3-2-15,4-5-9 0,-1 4-3 0,3-6-2 16,5 2-10-16,-4-1-6 0,7-2-8 0,-2-2-12 16,-2-2 0-16,3-4-5 0,1-4 0 0,-1 4 0 15,1-6-6-15,-2-1 2 0,-1-4 0 0,1-1 5 16,-1 2 6-16,-2-6 2 0,1 3 2 0,1-10 6 16,-4 2 2-16,2-4 1 0,-2 1 1 15,2-5 4-15,2-3-2 0,-8-3 1 0,7 1-1 0,1 0 6 16,-6 0 4-16,6-2-2 0,-4 10 10 0,2-10 11 0,-1 8 14 15,-5 6 21-15,1-4 0 0,2 4 16 16,-6 8 14-16,3 0 2 0,-4 3 3 0,3 1-7 0,-5 10-5 16,3-13-9-16,-3 13-6 0,3-8-3 0,-3 8-8 15,0 0 0-15,0 0-2 0,0 0-2 0,5 27 1 16,-5-9 0-16,1-1 2 0,-1 6-1 0,-1 4 3 16,1 10-3-16,0-4 5 0,1-3-3 0,-1-1-4 15,5 6-2-15,-2 3 1 0,0-11-2 0,0 2 0 16,0-1-4-16,4 0 0 0,-4-3-2 0,0 2-1 15,-3 1-2-15,6-4 0 0,-3-2 0 0,-1-4-4 16,4-4-14-16,-6 3-14 0,3-3-19 0,0-2-15 16,-3-2-22-16,0-10-23 0,3 19-15 0,-3-19-23 15,0 11-15-15,0-11-11 0,0 0-17 0,0 7-33 16,0-7-120-16,0 0-361 0,0 0 160 0</inkml:trace>
          <inkml:trace contextRef="#ctx0" brushRef="#br0" timeOffset="-67145.44">-1163 2931 552 0,'0'-13'38'0,"3"1"42"15,0 4 11-15,1-2 12 0,5-3 12 16,-6 2 6-16,4-1-5 0,2 2-6 0,2-1-4 0,1 2-13 15,4-1-3-15,4 3-11 0,-1-4-16 0,8 4-2 16,-2-2-5-16,5 1-10 0,-5 5-15 0,2-1-26 16,2 2-27-16,3-1-29 0,7 2-66 0,-11 0-178 15,11-3-319-15,-9 4 142 0</inkml:trace>
        </inkml:traceGroup>
        <inkml:traceGroup>
          <inkml:annotationXML>
            <emma:emma xmlns:emma="http://www.w3.org/2003/04/emma" version="1.0">
              <emma:interpretation id="{B5485D46-B064-4319-B3FD-63C282DF83E3}" emma:medium="tactile" emma:mode="ink">
                <msink:context xmlns:msink="http://schemas.microsoft.com/ink/2010/main" type="inkWord" rotatedBoundingBox="9102,9658 15645,9530 15662,10442 9119,10569"/>
              </emma:interpretation>
            </emma:emma>
          </inkml:annotationXML>
          <inkml:trace contextRef="#ctx0" brushRef="#br0" timeOffset="-65337.28">328 2535 1 0,'0'0'267'15,"9"-6"-10"-15,-9 6-16 0,10-6-18 0,-10 6-17 16,0 0-20-16,14-1-11 0,-14 1-17 0,12 0-13 16,-12 0-9-16,13 8-9 0,-7-2-13 0,2 3 0 15,1 4-14-15,-3 0-2 0,-2 2-12 0,5 1-6 16,-6-1-13-16,1 2-2 0,2 1-6 16,0 2-5-16,2 3-4 0,-7-6-2 0,4-3-5 0,-5 3-7 15,0-3-6-15,0-1 4 0,3 0-5 0,0-2-3 16,-3-11-5-16,0 15-7 0,0-15-7 0,0 13 3 0,0-13-3 15,3 8 4-15,-3-8-5 0,0 0-4 16,0 0-11-16,0 0-1 0,0 0-4 0,16-23-12 16,-5 14-5-16,0-6-4 0,0 0-2 0,2-7-3 0,4 2-8 15,2 1 6-15,-4-4 2 0,1 1 2 0,1 1 8 16,-1 0 0-16,-2 3 7 0,-1 2 6 0,2-2 11 16,-2 7 14-16,-2-1 4 0,-2 0 8 0,0 1 0 15,-5 4-1-15,2 1 1 0,3 0-6 0,-9 6-2 16,14-4 2-16,-14 4-6 0,0 0 3 0,16 10-4 15,-9-4 0-15,-1 5 2 0,0-1 1 0,2 5 1 16,-7 2 0-16,4-1-1 0,1 0 2 0,-3 2 0 16,3 3 1-16,-2-1-3 0,-1-3-1 0,-3-2 0 15,3 1-2-15,0-1 1 0,-1 0 3 0,1-2-9 16,-3-2 4-16,1-2-1 0,-1-9 2 0,0 17 0 16,0-17-1-16,2 12-1 0,-2-12 1 0,0 0 1 15,0 10 3-15,0-10-4 0,0 0-4 0,0 0-3 0,0 0-10 16,0 0 1-16,0 0-5 0,25-29-7 15,-15 17-6-15,2 0 0 0,-1-5 5 0,2-1-1 16,2-2 3-16,3 0 0 0,-6-2 1 0,1 1 1 16,4-4 1-16,-1 4 1 0,-7 4 10 0,5-5 8 0,-8 9 10 15,1 3 7-15,-1 2 9 0,-3 1 2 0,-3 7-7 16,9-11-3-16,-9 11-5 0,7-2 1 0,-7 2-1 16,0 0-3-16,0 0-2 0,9 17 0 0,-4-9 1 15,-4 5-2-15,1 4 1 0,1-3 0 0,3 8-1 16,-3 3-2-16,3-4-1 0,1 2-2 0,-1 1 3 15,0 1 2-15,-2-4-1 0,5-4-3 0,-1-3 4 16,1 4-3-16,1-5 0 0,2 0 0 0,-1 0 4 16,1-3-6-16,1-2 5 0,0 0-5 0,1-5 3 15,2 2-3-15,-1-3-2 0,-1-2-1 0,-1-2-2 16,3 0-6-16,2-3 2 0,-1-4-1 0,-1 1-6 16,-2-2-2-16,9-5 2 0,-11 4 0 0,2-3-1 15,1 2 4-15,1-10-1 0,0 4 2 0,-5 4 1 0,1 3 0 16,-2-1 3-16,-2 5-1 0,-2-1 2 15,-6 8-3-15,6-11 0 0,1 6-4 0,-7 5 3 16,0 0 1-16,0 0-4 0,0 0 6 0,0 0 1 0,15 16-3 16,-15-16 2-16,6 15 2 0,-3-5 3 0,1 4-2 15,2-1 3-15,2 4 0 0,-2 1 0 0,6-5 1 16,1 6-1-16,1-2-2 0,-1-3 5 0,6-4-1 16,-4 3 1-16,6-4-2 0,2 5 1 0,-7-8 3 15,3-2 0-15,1 1-3 0,-4-5 0 0,2 1-1 16,-3-3 5-16,1-1-5 0,-1 0 1 0,-1-2-1 15,-1-2-2-15,-7 1 0 0,3-7 0 0,-1 0-5 16,-5 6 1-16,-3-7-4 0,0-2-1 0,0 0-4 16,-5 2-1-16,-1 1 4 0,-3 0-3 0,-1-3-3 15,-2 4 5-15,-2 3 2 0,-2-1 0 0,-2 4 0 16,0 0 1-16,-1 2 3 0,-1 1 2 0,1 2 3 16,0 5 3-16,-1-1-2 0,5 2 3 0,-1 2-1 0,2-1-1 15,1 5-1-15,4 2 0 0,-4-1 4 0,7 1-2 16,-2 0 1-16,5 4-1 0,3-2 0 15,0-1-1-15,3 2 0 0,0-3 3 0,3 5 0 0,2-3-3 16,2-3 2-16,2-2 3 0,-2 1 0 0,4-2-3 16,2-3 1-16,-4-1 2 0,5 0-5 0,1-4 2 15,-5 0-1-15,6-2 0 0,-2 0 0 0,1-4 0 16,-2 0 0-16,8-4-1 0,-9-1 0 0,1-1 2 16,-1 2-6-16,5-9 0 0,5 3-7 0,-7-1-5 15,0-5-1-15,0 2 1 0,-4 2-2 0,3-4 1 16,-5 6-2-16,0-1 5 0,-2 5 1 0,1-4 8 15,-4 3 4-15,-1 5 7 0,0 0 2 0,-6 7 0 16,2-10-1-16,-2 10-4 0,8-5-1 0,-8 5 0 16,0 0 1-16,0 0 2 0,0 0 1 0,8 18-1 0,-8-18 2 15,0 23 6-15,0-11-3 0,1 5 2 16,1-3-1-16,1 4-3 0,0-1 1 0,0 1 0 16,7 2 1-16,2 1 0 0,-3-5-2 0,6 3 4 0,-3-5-4 15,0 0 1-15,4-3-3 0,-2 0 1 0,-1-1-2 16,2-3-1-16,0-1-5 0,1 1-5 0,-1-6-7 15,5 2-7-15,-7-6-4 0,2 2-5 0,1-3-3 16,-7-2-4-16,3-1-4 0,3 0-8 0,-1-4-6 16,-4-2-6-16,5 1-5 0,0-4-1 0,0-4 0 15,1 1-1-15,1-4 4 0,-1 4 2 0,-1-4 10 16,3 1-3-16,-2 1 8 0,2-3 10 0,-3 6 12 16,2 0 23-16,-7 7 12 0,0-4 13 0,-1 4 7 0,-1-2 4 15,-2 6 0-15,0 2-5 0,-6 5-5 16,7-4 2-16,-7 4-3 0,0 0 3 0,20 3-2 15,-20-3 3-15,13 11 2 0,2 0 2 0,-5-1 1 0,1 2 0 16,5 7-2-16,2 0-1 0,0 0-5 0,1 3 1 16,4-2-6-16,-5 2 4 0,7 5-7 15,-6-6 1-15,2-2-3 0,2 1-3 0,-2-2 0 0,-1-2 2 16,-2 0-7-16,-4-2-13 0,-5-2-19 0,6-4-9 16,-5 2-24-16,-3-3-14 0,2 0-18 0,-3-3-30 15,-6-4-34-15,14 4-44 0,-14-4-193 0,0 0-422 16,0 0 188-16</inkml:trace>
          <inkml:trace contextRef="#ctx0" brushRef="#br0" timeOffset="-65086.22">3099 2586 53 0,'0'0'265'0,"-16"2"-9"0,16-2-9 0,-23 5-13 16,7 4-13-16,2 2-12 0,-2 6-14 0,0-6-11 15,-5 7-9-15,1 3-15 0,1 0-8 0,-5 5-14 0,5-1-18 16,-2 3-7-16,1-3-11 0,3 4-9 0,0-5-8 16,2 0-10-16,5-2-2 0,-2-2-14 15,4-3-2-15,1 1-2 0,1-4-14 0,0 3-19 0,5-6-14 16,-4-1-14-16,5 0-16 0,0-10-20 16,6 15-25-16,-6-15-25 0,13 8-41 0,-5-4-11 0,5-3-21 15,2-4-26-15,3 0-53 0,-3-1-137 0,9-7-413 16,-3 4 182-16</inkml:trace>
          <inkml:trace contextRef="#ctx0" brushRef="#br0" timeOffset="-64882.97">3275 2725 9 0,'0'0'244'16,"0"0"-10"-16,6 18-13 0,-5-9-11 0,-1-9-11 15,0 18-10-15,0-7-11 0,0 3-11 0,5 1-15 16,-4 0-13-16,4 1-9 0,-4-1-15 0,5 2-9 15,-1-2-13-15,2 1-7 0,-5-1-11 0,5 3-4 0,-2-6-6 16,-2-1-9-16,1-1-5 0,-1 0-25 16,0-3-20-16,-3-7-20 0,3 14-24 0,-3-14-20 15,0 13-33-15,0-13-38 0,0 0-50 0,0 0-207 0,0 0-418 16,0 0 185-16</inkml:trace>
          <inkml:trace contextRef="#ctx0" brushRef="#br0" timeOffset="-64720.18">3442 2250 188 0,'6'-23'242'0,"-3"5"-20"0,0 4-25 0,1 1-18 16,-2 4-20-16,-1-1-30 0,-1 10-45 0,0-17-57 0,0 17-38 16,-6-11-51-16,6 11-164 0,-14-8-244 0,-1 6 107 15</inkml:trace>
          <inkml:trace contextRef="#ctx0" brushRef="#br0" timeOffset="-63459.18">3751 2536 49 0,'0'0'309'0,"0"0"-14"0,13 4-20 0,-13-4-24 0,0 0-25 16,0 0-23-16,0 0-15 0,8 2-19 0,-8-2-11 15,7 11-12-15,-7-11-10 0,6 13-11 16,0-2-14-16,0 1-7 0,-3 2-6 0,3 0-15 15,0 3-7-15,4 4-4 0,-5-6-9 0,1 3-6 16,1 5-5-16,-2-8-3 0,1 2-9 0,1 1-2 16,-2 1-2-16,-2-4 0 0,3 0-3 0,-2-2-6 0,-1 0-7 15,1-3-3-15,-2-2-9 0,-2-8-2 0,4 17-10 16,-2-12 4-16,-2-5-2 0,1 11 5 0,-1-11 2 16,0 0-4-16,0 0-3 0,0 0 1 0,0 0-3 15,0 0-1-15,0 0-5 0,0 0-4 0,-13-31 1 16,13 16-14-16,-1-1-3 0,-1-9-5 0,2 3 3 0,2-3-10 15,2-1 1-15,-1 0-3 0,3-2-3 16,1 1 2-16,7-6 7 0,-7 8 3 0,4 3 3 16,1-2 4-16,-2 4 5 0,1 1 4 0,-3 3 7 0,4 3-4 15,0 4 11-15,-1 0-4 0,-1 2 5 0,-2 1 0 16,4 4 4-16,-3-1 0 0,-9 3 2 0,23 1-1 16,-14 2 7-16,3 4 4 0,2 0 7 0,-2 4 6 15,-3 2-2-15,1-2-1 0,-1 3 1 0,-2 3-2 16,4-3 5-16,-4 4-2 0,-1-1 1 0,0 1-3 15,2 3 1-15,-5-3-5 0,4-2 4 0,-4 2-7 16,0 0 1-16,0-2-1 0,0-1-4 0,-1-1-2 16,1-1 5-16,-3-1-2 0,1-1-4 0,-1-11 3 15,2 17-2-15,1-11-8 0,-3-6-3 0,1 14-1 16,-1-14 2-16,0 0-5 0,0 0-11 0,0 0-2 16,0 0-6-16,0 0-2 0,0 0-3 0,0 0-7 15,25-22 2-15,-17 9-5 0,1-1-7 0,4-7-3 16,-1 4-4-16,-1-4 5 0,-1-3 1 0,2 4 4 0,1-2 3 15,2 0 2-15,-3 6 5 0,0-4 10 16,0 7 14-16,-3-4 10 0,-3 7 12 0,0 0 8 0,0 3 6 16,-2 0-2-16,-4 7-2 0,11-13 0 0,-11 13-10 15,9-4 5-15,-9 4 4 0,0 0-6 0,0 0 5 16,18 17-3-16,-12-8 6 0,-5 3-5 0,7 1 5 16,-4 5 0-16,2-1 3 0,0 0-9 0,3 3-2 15,-3-4 3-15,1 1-3 0,-1 1 4 0,2 4-2 16,2-7-6-16,-2 0 0 0,-1-1-2 0,5-2 2 15,-4-4 2-15,-5 0-3 0,2 0 4 0,3-1 0 16,-8-7-6-16,13 6 5 0,-2-2-2 0,-4-2-4 16,-7-2-2-16,15-2 4 0,-15 2-1 0,20-9-2 15,-10 3-2-15,-3-1 1 0,2-4 1 0,5-2-6 16,-2 0-5-16,3-5-1 0,1 0-3 0,-2-1 0 16,0-1 1-16,0 0-2 0,-2 4 1 0,-3 0 1 15,7 0 4-15,-7 1-4 0,-1 7 10 0,-1 0 3 0,-3 3-5 16,-4 5 2-16,9-10-1 0,-9 10-4 0,0 0 2 15,12-1 3-15,-12 1-1 0,0 0 7 16,11 17-1-16,-8-6-1 0,1 3 6 0,-1-3-4 0,0 6 4 16,0-3 2-16,0 4 2 0,0 0-5 0,3-2-3 15,-1 3 2-15,2 3-1 0,-4-7-4 16,3 2 4-16,0-3 1 0,-5 2 0 0,5-1-11 0,0 0-18 16,-4-6-16-16,1-1-16 0,-3-8-24 0,1 16-27 15,-1-16-26-15,2 13-24 0,-2-13-47 0,0 0-241 16,0 0-477-16,0 0 210 0</inkml:trace>
          <inkml:trace contextRef="#ctx0" brushRef="#br0" timeOffset="-62980.17">4938 2189 162 0,'0'0'221'0,"7"-12"-26"0,-1 5-17 0,-6 7-17 16,15-4-14-16,-4 4-18 0,-11 0-17 0,21-3-24 0,-8 6-25 16,-1-2-22-16,3 2-25 0,-2 1-15 0,1 2-12 15,-1-2-25-15,1-1-7 0,-1 5-10 16,0-3-10-16,-2 0 10 0,2 2 1 0,-4-3 3 0,5 2 2 16,-5-2 12-16,2 1-1 0,-11-5 13 0,18 6 1 15,-6-4 16-15,-3 3 6 0,0-5 18 16,3 3-4-16,-12-3 22 0,20 4 9 0,-9-1 19 0,-11-3-4 15,21-3 30-15,-9 6 5 0,-12-3 4 0,20-4 2 16,-10 4-2-16,-10 0 1 0,19-1-3 0,-19 1-6 16,18 2-5-16,-9 1-1 0,-9-3-6 0,18 4-3 0,-10 2-6 15,-1-1-2-15,1 1 1 0,1 7 2 16,-4 2 1-16,-2-1-2 0,2 0-2 0,-2 3 4 16,0 3-3-16,-3 2 0 0,0 2-6 0,1 0-1 0,-1-1-4 15,2 0-6-15,-4-2-2 0,4 3-4 16,-4 0-2-16,2-1-3 0,0-6-1 0,2 5-6 15,-1-3 0-15,-1-4-1 0,5 2-8 0,-4 0 4 0,4-3-1 16,1 1-5-16,-3 0 0 0,4-3-1 0,-1 1-2 16,0-2 0-16,2-4-4 0,2 4-2 0,2-1-2 15,-3-3-18-15,0-3-18 0,-3 1-23 0,1 3-22 16,2-5-22-16,-1 2-38 0,-8-5-40 0,12 3-46 16,-12-3-75-16,0 0-172 0,13-10-499 0,-13 10 221 15</inkml:trace>
          <inkml:trace contextRef="#ctx0" brushRef="#br0" timeOffset="-62135.51">5209 2681 37 0,'0'0'198'0,"0"0"-13"15,0 0-17-15,0 0-9 0,41-4-13 0,-26 0-3 16,2 3-13-16,0 1-13 0,2-2-11 0,1-2 0 15,-1 3-10-15,9 0-5 0,-1-1-11 0,-1-1-3 16,3-1-2-16,1 3-4 0,1-4-1 16,-4-2-5-16,2 3-7 0,0-1 1 0,1 0-6 0,2-1-1 15,-4-1-4-15,2 5-3 0,0-4-5 0,-1-1-2 16,-2-1 1-16,2 0-3 0,-4 1-1 0,-9 1-3 16,1-1-3-16,-2-3-5 0,-2 2-1 0,-4 2-1 15,0-4-4-15,-2 0-1 0,-1-5-7 0,-4 6 4 16,-2 9-10-16,-6-16 7 0,-1 3-5 0,-4 9 4 15,-2-2-4-15,-2-1-3 0,-5 0 1 0,1 6 0 16,-5 0-6-16,-1 2 6 0,1 4-6 0,7 2 2 0,-2-4 0 16,3 5 3-16,1 1-3 0,3 4-3 0,1-2 5 15,4 3 2-15,-2 0-2 0,6 0-1 16,0-1-1-16,3 0 3 0,9 3-2 0,-3-5 2 16,3 3-2-16,3-3 5 0,4 5-1 0,7-4 2 0,0 1-2 15,3-6-1-15,1 3-3 0,4-5 4 0,-1-2-3 16,9-1 5-16,-7-2-6 0,12-2 1 0,-16 2-2 15,12-4 6-15,1-4-2 0,-4 0-2 0,3-4 0 16,-4-2 1-16,7-4 1 0,-1 0-2 0,3-2 0 16,-4-8 2-16,0 1-2 0,0-1-7 0,4 2-7 15,0-5-1-15,-6 3-5 0,-2-2 4 0,-4 1-2 16,-2 4 5-16,-10 6-2 0,-2 1 11 0,-1 0 10 16,-7 7 15-16,-1-2 2 0,2 2 4 0,-7 8-3 0,-5 3-6 15,11-10-7-15,-11 10-1 0,5-4-2 16,-5 4-2-16,0 0 0 0,0 0-1 0,0 0 0 15,0 0 0-15,-12 41-2 0,11-25 1 0,-4-1 3 16,2 7 1-16,-3 4 5 0,0 3-4 0,2-2 1 0,-2 0 1 16,6 10 1-16,-2-9-4 0,4 0 2 15,1-2 1-15,0 0-1 0,0-4-1 0,1 2-2 0,2-3 1 16,0-5 2-16,4-4-1 0,-5 5 0 0,4-5 0 16,-2-1-5-16,-4-2 7 0,2-2-2 0,-5-7 6 15,7 10 5-15,-7-10-3 0,5 7 0 0,-5-7 4 16,0 0-5-16,0 0 0 0,0 0-7 0,0 0 2 15,9-21-5-15,-9 21 4 0,-12-23-3 0,3 12-3 16,0-3-3-16,-3 3 2 0,-9-6-5 0,-1 5 4 16,-1-1-6-16,-5 3 4 0,-11-4-1 0,9 10-1 15,-7-3 2-15,6 3-6 0,7 3 1 0,-3 6-1 16,9-5 2-16,-1 4-1 0,2 1-1 0,4 4 6 16,3-1-5-16,1 1 3 0,4 0-4 0,2 0 5 0,2 2-3 15,1-11 4-15,4 20 1 0,4-6-3 16,2 0 2-16,2-5 1 0,1 3 2 0,8 0-5 0,5-3-11 15,-3 1-13-15,0 1-10 0,4-5-11 0,-8 0-23 16,6-1-22-16,1-1-34 0,-2-2-44 0,-5-4-52 16,-3 2-233-16,4-4-490 0,-5-1 217 0</inkml:trace>
        </inkml:traceGroup>
        <inkml:traceGroup>
          <inkml:annotationXML>
            <emma:emma xmlns:emma="http://www.w3.org/2003/04/emma" version="1.0">
              <emma:interpretation id="{D20EBDC1-B04D-47DA-8CED-CB517A76FE12}" emma:medium="tactile" emma:mode="ink">
                <msink:context xmlns:msink="http://schemas.microsoft.com/ink/2010/main" type="inkWord" rotatedBoundingBox="16633,9370 18719,9330 18734,10092 16648,10132"/>
              </emma:interpretation>
            </emma:emma>
          </inkml:annotationXML>
          <inkml:trace contextRef="#ctx0" brushRef="#br0" timeOffset="-61667.64">8355 2200 305 0,'0'0'309'0,"6"-13"-14"0,-6 13-17 16,6-7-23-16,-6 7-23 0,0 0-23 0,6-10-23 16,-6 10-20-16,0 0-14 0,0 0-19 0,0 0-9 15,13 21-12-15,-10-12-4 0,1 6-11 0,2 1-8 16,-1 2-12-16,1-3-1 0,1 10-10 0,2 3-6 16,-1-2-5-16,-2 0 1 0,3 10-8 15,-3-9-8-15,0 4-7 0,-5-7-19 0,1-2-14 0,1 2-16 16,-2-6-17-16,-2-3-16 0,1 1-20 0,-3-2-19 15,1-2-24-15,1-2-19 0,-5 2-24 0,1-4-19 16,5-8-21-16,-10 10-231 0,-1-9-461 0,11-1 205 16</inkml:trace>
          <inkml:trace contextRef="#ctx0" brushRef="#br0" timeOffset="-60897.4">7882 2258 30 0,'-9'-14'255'0,"4"3"-15"0,-1 0-17 16,4-4-15-16,0 3-13 0,2-3-15 0,2 1-16 16,2-1-14-16,0-1-15 0,4 1-15 0,-1 2-8 15,8-6-11-15,-3 4-14 0,8-3-11 0,0 2-3 16,6-2-9-16,7 0-3 0,5 0-10 0,-2 2-1 16,6 0-8-16,-3 3-4 0,0 1-7 15,7 1 2-15,-1 3-4 0,1 1-1 0,-3-2-6 0,-3 7-2 16,4-3-4-16,-4 4 0 0,-10 1-4 0,-1 2-2 15,-2 2 3-15,-4 1-4 0,-4 1-3 0,-1 3 2 16,-2 2-2-16,-1 0-3 0,-1 0 3 0,2 9-1 16,-5-3 6-16,-3 5 0 0,3-2 7 0,-4 4 4 15,1 2 3-15,-2 2 1 0,1 9 7 0,-1-2-3 16,0 1-3-16,-4 2 1 0,1-4-5 0,0 4 1 0,3 1-9 16,-3-3 6-16,-2-2-2 0,2-8-2 0,3-2-1 15,-3 1-4-15,3-8 1 0,-2-1-1 0,-1 1-1 16,3-2 3-16,0-1-3 0,0-7 2 0,2 3-2 15,-1-6 1-15,4 1-3 0,-1 0 1 0,2-1 1 16,1-4-6-16,2 0 1 0,2-2-4 0,-2 0-9 16,0-5-4-16,1-6-2 0,-6 2-4 0,5 0-8 15,0-7-2-15,-3 5-8 0,2-7 5 0,-1-2-5 16,-2 2-1-16,-1-2 2 0,3 2 2 0,-7 3 2 16,0 2 5-16,2 1 2 0,-5 7 6 0,1-4 3 15,1 0 3-15,-5 11-1 0,3-13-2 0,-3 13 2 16,6-10 2-16,-6 10-4 0,0 0 5 0,0 0-4 15,0 0 6-15,0 0-1 0,0 0 0 0,0 0 2 16,0 0 0-16,6 31 2 0,-5-23 2 0,1 7-3 0,2-2 3 16,2-2 1-16,1 1 2 0,2 1-2 0,2-1 3 15,1-2-9-15,4-1 9 0,1-1 0 16,-1-3 4-16,3 1-2 0,1-2-3 0,5-3 3 0,0-1-2 16,-7-1 2-16,12 1 1 0,-4-4-4 0,2-3 3 15,-1 1-5-15,-5-2 5 0,3-5 0 0,-1 3 3 16,-7 1-3-16,2-6-1 0,-1-1-2 0,-5 5 0 15,-4 0-4-15,-1-1 7 0,1-2-4 0,-6 3 3 16,1 1 5-16,-4-4 3 0,0 14-1 0,-4-17 3 16,-2 9-2-16,6 8 3 0,-20-10-1 0,4 7-1 15,-2-1 1-15,3 4 3 0,-3 4-5 0,-1-2 3 16,4 3-5-16,2 1 5 0,-2 2-5 0,4 2 1 16,2-3-1-16,2 6 3 0,4-2-2 0,6 3 1 15,-2 1 5-15,5 2-1 0,6-4 2 0,5 6 1 16,1-2 3-16,7 1-5 0,3-5-1 0,11 4 0 15,1 1-4-15,-4-5 2 0,-5-5-5 0,1-2-1 0,5 4-13 16,-7-5-24-16,-5 1-23 0,-1-3-32 16,-5-3-32-16,1 0-37 0,-1-6-51 0,-5 3-245 15,4-6-488-15,-5 1 216 0</inkml:trace>
        </inkml:traceGroup>
        <inkml:traceGroup>
          <inkml:annotationXML>
            <emma:emma xmlns:emma="http://www.w3.org/2003/04/emma" version="1.0">
              <emma:interpretation id="{C76D581E-CA01-4C9F-8BF4-7E09D2D53AAB}" emma:medium="tactile" emma:mode="ink">
                <msink:context xmlns:msink="http://schemas.microsoft.com/ink/2010/main" type="inkWord" rotatedBoundingBox="19821,9457 22730,9401 22760,10954 19851,11011"/>
              </emma:interpretation>
            </emma:emma>
          </inkml:annotationXML>
          <inkml:trace contextRef="#ctx0" brushRef="#br0" timeOffset="-59306.55">11194 2255 122 0,'0'0'241'0,"15"-1"-17"16,-15 1-21-16,0 0-12 0,17 4-12 0,-11 2-13 0,1-1-9 15,0 4-14-15,1-1-6 0,1 1-13 0,1 2-7 16,2-4-8-16,-1 4-3 0,-1 0-9 0,-2 2-9 15,1-6-7-15,-1 3-5 0,-3-2-14 0,4-2 1 16,-9-6-11-16,9 11-3 0,-5-7-5 0,-4-4-1 16,8 5-5-16,-8-5 3 0,0 0-1 0,0 0-7 15,0 0 0-15,0 0-6 0,-18 11 1 0,18-11 0 16,-25-9-7-16,11 7 3 0,-4-3-4 0,-4-6-1 16,1 0-3-16,-1 0-1 0,-2-2-3 0,3 0 0 15,-2-2-6-15,6 7-2 0,-3-9-1 0,5 4 0 0,2 0 0 16,1 1-3-16,1 2-5 0,3-3 4 0,0 3-2 15,4-1 3-15,1 3-5 0,3 8-4 16,-3-16 3-16,3 16-4 0,6-12 1 0,0 5 0 0,-6 7-1 16,14-9 1-16,0 6-2 0,-2 1 2 0,4 2 0 15,-1-3 3-15,2 6-1 0,2-3 2 0,0 4 0 16,8-1-3-16,0 3 1 0,0 2 3 0,-2 0-1 16,2 4 0-16,0 3 1 0,-2 2 3 0,2-2-3 15,4 9 6-15,-2 0-5 0,-10-4 1 0,1 3 1 16,6 7 1-16,-11-5 3 0,-1 0-4 0,5 13 2 0,-1 0 2 15,-6-2-5-15,-2 3 1 0,2 3 2 0,-4-2 3 16,-2 0 0-16,-2 0-4 0,-1 2 4 0,0 0-4 16,-1 2 1-16,-2 3 0 0,-2-5 0 0,-2 3 0 15,-1-2-1-15,1-2 3 0,-2-1-3 16,1 0 3-16,-2 0 0 0,1-3 0 0,0-1-3 0,0 1 3 16,-2-11-2-16,3 4 1 0,-3-4 0 0,-1 0-1 15,-1-6 1-15,2-3 4 0,-4 3-3 0,3-6 0 16,-4-1 3-16,-1-2 1 0,0 0 7 15,-4-5 6-15,0 1 0 0,3-7 4 0,-3 1-6 0,3-2 5 16,-4-1-5-16,2-2 4 0,1-3-5 0,-1-4 3 16,1 2-3-16,-3-6-1 0,-1-3-4 0,4 0-2 0,1-4 1 15,-1-1-3-15,2 2 0 0,7-3-1 16,-1-1-5-16,7-1-8 0,1-1-8 0,3-3-8 16,9-6-6-16,0-5-8 0,7 2-12 0,3 1-15 15,5-3-11-15,6 2 2 0,4 0-7 0,12-13-2 0,-11 16 3 16,-2-1 2-16,4 4 10 0,-1-1 10 0,-1 2 3 15,1 1 8-15,-3 5 11 0,-5 1 16 16,-1-1 6-16,-6 12 5 0,-3-6 2 0,0 1 1 0,-2-1 1 16,-4 7 4-16,-3 0 3 0,0 1 5 0,1 1 2 15,1-2-2-15,-5 2 5 0,0 2-2 0,0 1 3 16,-3 5 2-16,-6 3-1 0,11-11-4 0,-5 5-4 16,-6 6 0-16,0 0-5 0,0 0 5 0,0 0-6 15,0 0-1-15,0 0 4 0,21 6-2 0,-21-6 3 16,6 6-3-16,-6-6 6 0,11 7-4 0,-2-3 6 15,-9-4 3-15,16 7 3 0,-5-2 5 0,-3-3-2 16,6-1 2-16,-2 2-2 0,7-3 7 0,-4-3 0 0,3 2 3 16,-3-2-4-16,4 0 1 0,-4-4 3 0,3 2-2 15,-4-2 0-15,-1-1-3 0,-1-3-2 16,-2-1-1-16,-2 0 0 0,1 1-1 0,-3-3-7 0,-3 1-1 16,-2-2-5-16,-1 0 2 0,-4 1 0 0,-1 1-2 15,-1 1-2-15,-3 0 1 0,-3 4-5 0,0-3 3 16,-1 1-2-16,-5 3 2 0,2 1-4 15,-2 2 4-15,1 1-8 0,-2 3 4 0,0 0-2 16,-2 0 2-16,1 2-3 0,1 3 4 0,1 4-2 0,2-1-1 16,2-1-1-16,1 6 2 0,4-2-1 0,0 0 0 15,2 3-2-15,-1-1 3 0,4 1 0 0,2 1 0 16,2-5-1-16,0 3 5 0,6-1-1 0,-3-1 2 16,2-3-2-16,2 3 0 0,0-6-2 0,7 2-2 15,-1-1 1-15,5-6 0 0,-3 6 0 0,4-5-3 16,1 3-3-16,-1-9 6 0,1 5-5 0,-1-3 2 15,5-4 0-15,0-2 3 0,-8 4-3 0,7-8 3 16,-1 2-1-16,-7 0-1 0,7-4 3 0,-7 2-1 0,-1 1 4 16,-1-1 3-16,0 2 0 0,-1 2 9 15,-3-1 6-15,-1 3 3 0,1 0 3 0,-5 1-3 16,-4 6 1-16,11-7-6 0,-11 7-4 0,7-9-7 0,-7 9 1 16,0 0-2-16,0 0-2 0,0 0 3 0,0 0-3 15,10 16-3-15,-10-16 4 0,2 19-2 16,-2-19 3-16,1 20-4 0,1-8-1 0,2-1 1 0,1 0-1 15,-2 1 0-15,4-1 0 0,-1 5 2 0,5-7-1 16,-4 1-1-16,1-3 3 0,1 0 2 0,1-2-3 16,3 1-3-16,-1-1 2 0,-1-3 2 0,2-2-2 15,4 4-2-15,-7-4-2 0,-10 0 7 0,24-6-4 16,-11 1 0-16,1 1 1 0,-1-2 3 0,1-4-4 16,-1 2 1-16,-1-3-4 0,0 1 4 0,-2-3 0 0,4 4-1 15,-2-3-4-15,0-3 2 0,-3 5 0 16,-2 1-1-16,2 2 3 0,-2 2 6 0,-7 5-1 15,9-12-1-15,-3 6-2 0,-6 6 1 0,9-3-1 0,-9 3-5 16,0 0 2-16,0 0 2 0,12-4-3 16,-12 4-5-16,0 0 2 0,11 15 0 0,-11-15 4 15,6 17 2-15,-3-4-2 0,-2-3 4 0,5 1-4 0,-1 4-2 16,-2-2 0-16,3 1 2 0,-1 3-2 0,3-5 5 16,-4 3 1-16,4-2 0 0,-2 0-6 0,-2-5 4 15,-1 2-14-15,2-3-16 0,-2 0-16 0,-3-7-11 16,6 12-22-16,-6-12-27 0,0 0-34 0,0 0-34 15,0 0-51-15,0 0-255 0,0 0-514 16,0 0 227-16</inkml:trace>
          <inkml:trace contextRef="#ctx0" brushRef="#br0" timeOffset="-59125.03">12818 1953 31 0,'0'0'184'0,"9"-3"-17"0,-9 3-23 0,0 0-18 16,21 3-21-16,-15 5-21 0,6-1-16 15,0 2-37-15,0 3-17 0,-2-2-19 0,4 4-23 0,-1 0-42 16,4 1-73-16,-4-2-152 0,2 2 67 0</inkml:trace>
          <inkml:trace contextRef="#ctx0" brushRef="#br0" timeOffset="-58741.16">13112 2317 33 0,'2'11'183'0,"-2"-1"-8"16,6 0-12-16,-6 3-2 0,4 0-9 0,1 3-6 16,-4-9-2-16,2 7-9 0,3-2-3 0,-3-3-15 15,0 2-8-15,1-1-12 0,2 2-10 0,-3-3-4 16,2 1-10-16,1-2-8 0,-2-1-1 0,-4-7-7 0,9 13-6 16,-7-6-3-16,-2-7-10 0,9 10 0 0,-5-5-1 15,-4-5-4 1,0 0 1-1,0 0-6-15,6 6 0 0,-6-6-3 0,0 0-2 0,0 0-6 0,17-17 4 0,-11 9-6 0,-2-2 4 0,-4 10-1 0,9-21-3 16,-2 7-5-16,2-2 2 0,0-6-1 0,2 8-1 16,-1-7-3-16,4-2-3 0,-1 4 1 0,3 1 3 15,-2 0-5-15,-4 3 3 0,4 0-1 0,-2 1 0 16,0 1-2-16,-3 2 7 0,2-1 9 0,1 4 6 16,-3 4 3-16,-1 0 0 0,-8 4 1 0,15-8 1 15,-15 8-3-15,13-3-2 0,-13 3 3 0,15 4 1 16,-15-4 0-16,13 10 5 0,-7-3-1 0,2-2-1 15,-1 8 2-15,-1 0-2 0,0-2-3 0,2 3 3 16,-2 1-4-16,0 0-1 0,1 0-3 0,1 6-6 16,-2-4 3-16,-2-4 0 0,0 9-11 0,1-4-11 15,2 3-28-15,-2-6-23 0,-4 2-35 0,-1-3-31 16,2 3-30-16,4-4-42 0,-2-5-46 0,-1 7-193 0,3-7-465 16,2-1 205-16</inkml:trace>
          <inkml:trace contextRef="#ctx0" brushRef="#br0" timeOffset="-58586.57">13926 2603 157 0,'0'0'309'0,"12"-4"-12"15,-12 4-13-15,11-11-11 0,-11 11-22 0,9-6-25 0,-9 6-21 16,4-6-13-16,-4 6-24 0,0 0-17 16,0 0-27-16,0 0-39 0,0 0-46 0,0 0-52 0,0 0-53 15,0 0-66-15,0 0-84 0,0 0-173 0,0 0-422 16,-36 6 186-16</inkml:trace>
        </inkml:traceGroup>
      </inkml:traceGroup>
    </inkml:traceGroup>
    <inkml:traceGroup>
      <inkml:annotationXML>
        <emma:emma xmlns:emma="http://www.w3.org/2003/04/emma" version="1.0">
          <emma:interpretation id="{46CD41FF-FA2F-4D88-A689-759A146BFCFD}" emma:medium="tactile" emma:mode="ink">
            <msink:context xmlns:msink="http://schemas.microsoft.com/ink/2010/main" type="paragraph" rotatedBoundingBox="3108,11901 33217,11313 33249,12961 3140,135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C042E37-50B8-42FE-A781-BC93B8FA322D}" emma:medium="tactile" emma:mode="ink">
              <msink:context xmlns:msink="http://schemas.microsoft.com/ink/2010/main" type="line" rotatedBoundingBox="3108,11901 33217,11313 33249,12961 3140,13550"/>
            </emma:interpretation>
          </emma:emma>
        </inkml:annotationXML>
        <inkml:traceGroup>
          <inkml:annotationXML>
            <emma:emma xmlns:emma="http://www.w3.org/2003/04/emma" version="1.0">
              <emma:interpretation id="{86C69E54-6746-495B-8496-5D35B5A76439}" emma:medium="tactile" emma:mode="ink">
                <msink:context xmlns:msink="http://schemas.microsoft.com/ink/2010/main" type="inkWord" rotatedBoundingBox="3109,11924 5781,11872 5800,12856 3128,12908"/>
              </emma:interpretation>
            </emma:emma>
          </inkml:annotationXML>
          <inkml:trace contextRef="#ctx0" brushRef="#br0" timeOffset="-52820.19">-5581 4972 87 0,'0'0'143'0,"0"0"-7"0,0 0-16 0,0 0-12 15,0 0-4-15,0 0-8 0,0 0-6 0,0 0-14 16,0 0-4-16,0 0 1 0,0 0-4 0,-1-10-11 15,1 10 9-15,0 0-4 0,0 0-4 0,0 0-2 0,0 0-5 16,0 0-6-16,-3-10-3 0,3 10 7 16,0 0-2-16,0 0 3 0,0 0-3 0,3-14-2 15,-3 14-1-15,0 0 0 0,0 0-7 0,1-14 2 16,-1 14-1-16,0 0-6 0,3-11-1 0,-3 11 5 0,0 0-1 16,0 0 3-16,2-14-3 0,-2 14-4 0,0 0 6 15,0 0-3-15,1-11-1 0,-1 11 4 0,0 0-6 16,0 0-5-16,0 0-3 0,0 0-1 0,0 0 1 15,0 0-6-15,0 0-1 0,0 0 2 0,0 0 1 16,0 0 0-16,0 0 0 0,-15 25 5 0,11-15 2 16,-1 1 8-16,1 4-5 0,-2 0-2 0,-2 1 1 15,2 7 2-15,-1-1-2 0,1-1 3 0,0 2-6 16,3 2-3-16,-1-1 3 0,2 0 1 0,-1-1-7 0,2-1 3 16,-1 1-3-16,4-6 0 0,-1 0-4 15,2-2 4-15,-1-1-9 0,-1 0 3 0,2 2-1 16,-1-5-3-16,1-2 1 0,1 0-3 0,0-2 4 0,-4-7-1 15,5 17-5-15,1-14 1 0,-6-3 0 0,6 11 4 16,-6-11-4-16,7 5 1 0,-7-5-1 0,9 4-1 16,-9-4 2-16,0 0-1 0,17-2-2 0,-17 2 2 15,15-7-3-15,-5 1 1 0,-3-1-3 16,1-1 4-16,-1 0-4 0,5-5 3 0,-4 0-2 0,5 0-2 16,-4-2-4-16,0-3 0 0,0 4-1 0,0 0-1 15,-2-3 2-15,-1 4 0 0,-1 0 0 0,1-2 3 16,-2 7-2-16,-1-2 1 0,0-1-5 0,-3 11 6 15,6-13-1-15,-6 13-1 0,2-12-3 0,-2 12 2 16,4-7-3-16,-4 7 1 0,0 0-2 0,0 0 3 16,0 0-2-16,0 0 3 0,0 0-4 0,0 0 6 15,0 0-7-15,5 31 4 0,-5-22 1 0,0 7 3 16,0-1-6-16,0 2 7 0,3 0-2 0,-2 0 2 16,4 0 0-16,-2 1-2 0,3 0 5 0,1-1 1 15,-1-3-6-15,1 3 7 0,4-3-3 0,-2 1 0 0,-2-2-3 16,4-5 5-16,-2 0-1 0,1 0 2 0,1-3-1 15,2 1-1-15,0-1 3 0,5-5 0 16,0 0-4-16,-1 0 1 0,1 0 0 0,-2-4-1 0,2 2-3 16,0-3 2-16,1 0 0 0,-1-3 4 0,0 1-4 15,-3-2 3-15,3-1-4 0,-3-2 4 0,4-5-4 16,-1 1 2-16,-2-5-1 0,2 1-7 0,6-12-5 16,-8-3-2-16,-1 2-8 0,5-2-3 0,-1-3-7 15,-2 0-6-15,2 1-10 0,-4-9 0 0,-3 8-3 16,1-1 0-16,2-3-3 0,0 4-3 0,-2-3 8 15,-1 4 7-15,2-4 2 0,-2 3 4 0,-6 10 5 16,0 1 4-16,1-1-1 0,-1 3 3 0,-3 3 6 16,2-2 3-16,-4 4 7 0,4 8 11 0,-4-4 2 0,1 5 10 15,-1 3 4-15,-1 8 1 0,3-16-3 0,-3 16 0 16,0 0-4-16,2-14-6 0,-2 14 1 16,0 0-3-16,0 0 0 0,0 0 2 0,0 0 5 0,-12 34 2 15,4-13 4-15,2 5 7 0,-1 14 0 0,-1-7 6 16,1 8-3-16,-1 0-1 0,2 1 3 0,-1 2 3 15,2 4-3-15,-1-4 2 0,5-1-7 0,-4 1 0 16,4-4 0-16,0 2-2 0,-2-1-1 0,3-3-3 16,3-2-2-16,-3-9-4 0,1 3 1 0,-1-4 2 15,4-4-2-15,-4 3-3 0,2-9 0 0,-1-1 0 16,1-2 1-16,1-3 0 0,-2-1-2 0,4 1 0 16,-5-10-3-16,4 13 3 0,1-9-4 0,-5-4 2 15,12 6 0-15,-12-6-6 0,15 1 4 0,-15-1 1 16,18-8-1-16,-8 0-6 0,3-1-2 0,-1-2-3 15,2-3-2-15,2-3-5 0,-1-4 1 0,0 0-6 16,3-3-3-16,1-5-1 0,-4 5-2 0,0-1-1 0,-1 2 2 16,-1 1 7-16,-1 2-3 0,-2 6 7 0,-1-1-1 15,-3 2 2-15,0 6 1 0,-3 0-2 16,-3 7 0-16,6-11-1 0,-6 11-4 0,6-7 2 0,-6 7 1 16,0 0-2-16,0 0 5 0,0 0 4 0,14 20 1 15,-10-10 3-15,-2 5-2 0,-1 0 7 0,4-1-3 16,-3 4 2-16,4-1 1 0,-1 0 0 0,1 1 3 15,0-1-3-15,1-2 3 0,1 1-1 0,-1-2-1 16,1 0 0-16,2-4 0 0,-2 2 1 0,1-2-3 16,1-3 6-16,-3-1-3 0,2-1 0 0,2-2 0 15,1 1-2-15,-3-2 0 0,6-1-3 0,-2-2 5 16,3-1-1-16,-5-2-1 0,5 1 3 0,-1-5-7 16,-1 1 0-16,-1-4-7 0,2 1 1 0,0-2-5 15,-2 0-3-15,1-2 0 0,-5-1-1 0,4 2 4 0,-2-1 2 16,-4 2-2-16,0-1 1 0,1 6 1 15,-2 0 1-15,-3 0 2 0,-3 7-3 0,6-10-1 16,-6 10-2-16,7-6 0 0,-7 6 2 0,0 0 1 0,0 0 1 16,0 0 3-16,0 0-1 0,20 16-2 0,-14-9 4 15,-2 1-5-15,4 2 7 0,-4-1-3 0,6 3 3 16,-4-1 2-16,6-3-2 0,-3 0 5 0,2 0-3 16,1 0 0-16,-3-1 0 0,0-1 2 0,1-1-2 15,2-3 1-15,-2-2 3 0,-10 0-3 0,27 3 5 16,-16-3-5-16,-11 0 4 0,21-7-6 0,-11 4 5 15,-1-3 0-15,3-5-3 0,-3-1-1 0,1 2 3 16,-1-6-3-16,-3 5 2 0,3-6-3 0,-4 2 0 16,1-3-4-16,-6 4 4 0,0-4-6 0,0 5 2 15,0-4-1-15,-5 4 4 0,2-1-6 0,-3 3 4 16,0-2-3-16,-1 6 5 0,-4-2-5 0,-4 3 6 16,0 4-6-16,-1-1 7 0,0 4 0 0,-4 2 0 15,1 1 3-15,-5 6 0 0,2 1 2 0,1 3-2 0,-3 0-2 16,7 0 4-16,4-1-3 0,-5 5 1 0,6-4-5 15,5 3 3-15,1-2-1 0,0 1 6 0,3 0-5 16,1-3 4-16,2 1-4 0,2-2-2 0,-1-1-1 16,4-3 4-16,1 0 1 0,1 2 1 0,1-5-1 15,4-3 1-15,3 1 0 0,2-1-1 0,0-4 2 16,-1-1-5-16,8-1 3 0,0-5-4 0,1-2 1 16,-1 2-1-16,-1-4-2 0,-1-4 5 0,0 2-3 15,8-9-9-15,-9 3-1 0,-2 1 1 0,2 2-3 16,0-2 2-16,-3 2 2 0,-5 5-1 0,1 2 5 15,-5-2-1-15,-2 6-1 0,-1 2 3 0,-1-2-2 16,-5 7 0-16,12-5-1 0,-12 5-1 0,0 0 3 16,0 0 3-16,0 0-1 0,9 20 5 0,-9-9 1 15,3 2 2-15,-3 1-4 0,0 1 6 0,-3-2-3 16,6 4 1-16,-2 0-2 0,-1-2 3 0,3 1-4 16,-3-2 4-16,5 0 0 0,-1 0-3 0,1 1-17 0,0-5-14 15,0-4-23-15,1 4-26 0,0-4-22 0,-6-6-32 16,16 7-46-16,-4-7-57 0,-12 0-133 15,26-5-397-15,-12-1 176 0</inkml:trace>
          <inkml:trace contextRef="#ctx0" brushRef="#br0" timeOffset="-52518.19">-3198 4476 33 0,'0'0'216'0,"0"0"-14"0,-22 31-17 0,21-14 1 16,-5 9-6-16,4 2-6 0,-4 7-7 0,5 0-4 15,-4 9-12-15,2-2-7 0,3-3-13 0,-3 3-5 16,2-4-12-16,1 1-6 0,0 2-8 0,1-5-5 16,5 2-8-16,-4-10-7 0,1 0-4 0,-2 0-9 0,4-1-3 15,-4-3-8-15,4 1-3 0,-2-4-6 16,2 2-6-16,-2-4-2 0,2-3-5 0,1-2-1 15,-6 2-2-15,4-5-9 0,-2 3-18 0,-1-7-11 16,4 2-17-16,-4 2-23 0,-1-11-16 0,6 15-19 0,-6-15-27 16,2 10-24-16,-2-10-28 0,0 0-32 0,1 10-206 15,-1-10-432-15,0 0 193 0</inkml:trace>
          <inkml:trace contextRef="#ctx0" brushRef="#br0" timeOffset="-52319.73">-3321 5043 233 0,'-8'-6'273'15,"8"6"-26"-15,0 0-23 0,0 0-15 0,0 0-21 0,0 0-20 16,34 0-20-16,-22 0-7 0,5 1-16 16,1 0-12-16,1 3-12 0,0-2-13 0,1 2-26 15,4-1-26-15,-5-2-31 0,0 2-30 0,1-3-33 0,-1 4-38 16,1-4-30-16,-2 1-52 0,-1-1-135 15,9-1-340-15,-5 1 151 0</inkml:trace>
        </inkml:traceGroup>
        <inkml:traceGroup>
          <inkml:annotationXML>
            <emma:emma xmlns:emma="http://www.w3.org/2003/04/emma" version="1.0">
              <emma:interpretation id="{9AD987EE-9115-49A9-9252-08D2B872FCCA}" emma:medium="tactile" emma:mode="ink">
                <msink:context xmlns:msink="http://schemas.microsoft.com/ink/2010/main" type="inkWord" rotatedBoundingBox="6300,11840 9229,11783 9250,12832 6320,12889"/>
              </emma:interpretation>
            </emma:emma>
          </inkml:annotationXML>
          <inkml:trace contextRef="#ctx0" brushRef="#br0" timeOffset="-52041.86">-2452 4980 145 0,'0'0'254'0,"0"0"-8"0,-13 28-6 16,13-28-13-16,0 19-5 0,-2-3-14 0,2-2-9 15,0-1-10-15,2 4-5 0,-2-3-15 0,0 3-11 0,1-2-13 16,4 3-12-16,-5-2-9 0,0-1-6 16,3 1-13-16,1-4-6 0,-2 2-11 0,1-1-12 15,-2-2-5-15,5 0-5 0,-6-4-6 0,0-7-9 16,6 18-11-16,-3-11-25 0,1-1-22 0,-4-6-21 15,6 11-27-15,-6-11-30 0,3 10-29 0,-3-10-34 16,0 0-21-16,0 0-54 0,0 0-245 0,0 0-506 0,0 0 225 16</inkml:trace>
          <inkml:trace contextRef="#ctx0" brushRef="#br0" timeOffset="-51856.19">-2446 4684 217 0,'-10'-10'229'16,"10"10"-24"-16,0 0-26 0,0 0-13 0,-3-6-16 15,3 6-26-15,0 0-31 0,0 0-12 0,0 0-27 16,0 0-25-16,15 22-27 0,-8-13-27 0,2 0-37 16,1 1-68-16,1 0-89 0,2 0-237 0,2 1 105 15</inkml:trace>
          <inkml:trace contextRef="#ctx0" brushRef="#br0" timeOffset="-51519.16">-1963 4868 181 0,'0'0'256'16,"0"0"-18"-16,0 0-18 0,0 0-21 0,0 0-20 15,0 0-14-15,-40 7-22 0,40-7-13 0,-13 7-11 0,4 0-11 16,1 3-12-16,2-3-6 0,3 0-13 0,-3 3-6 15,6-10-6-15,-9 18-9 0,8-4-4 0,-2-3-3 16,3 2-9-16,0-13-1 0,6 24-5 0,-3-15-3 16,7 4-2-16,-7-1-3 0,8 1-4 0,1-2 2 15,-2 2-6-15,3-2 1 0,-2 2-2 0,4-2-4 16,-2-1-2-16,1 2-1 0,-2-1-1 0,1 0-2 16,-4-2 2-16,1 2-1 0,-4-6-2 0,2 2-2 15,-5 1 4-15,-3-8 7 0,6 10 11 0,-6-10 1 16,0 0 4-16,-11 14-7 0,2-9 1 0,-4-3 0 15,-3 3-6-15,-4-3 2 0,1 2-2 0,-2-2-10 16,-3-1-22-16,-3 2-13 0,2-2-23 0,-1-1-26 16,-2 2-17-16,4-2-24 0,5 2-27 0,2-6-34 0,-2 3-228 15,4-5-439-15,8 0 194 0</inkml:trace>
          <inkml:trace contextRef="#ctx0" brushRef="#br0" timeOffset="-50370.1">-1611 4730 255 0,'0'-23'241'0,"3"-1"-17"0,0-1-9 15,5 2-13-15,-5 5-20 0,6-4-19 0,1 0-19 16,-3 6-12-16,8-3-21 0,-1-1-4 0,2 2-13 16,-4 5-6-16,8-4-11 0,0-1-4 0,3 5-14 15,-1-1-2-15,1-1-8 0,-3 5-3 0,6-4-6 16,-1 4-3-16,5 2-6 0,-5 3-1 0,8-3-8 15,6 0-1-15,-8 5-1 0,9 1 1 0,-8 1-5 16,1 1 0-16,-4 1-2 0,3 3-3 0,-5-2-2 16,1 5 1-16,-1 1-3 0,-2 2-1 0,-3 0-2 15,-1 3 5-15,-1 3 2 0,2-1 1 0,-5 4 7 16,0 4 8-16,0 1 0 0,-7 1 10 0,7 12-1 16,-8 0 4-16,-2 2-4 0,5-1 3 0,-8 0-4 15,-1 1 3-15,0-1-9 0,0 0 5 0,0-2-2 16,-3-2-4-16,0-6 0 0,0 1-6 0,0 1 1 0,0-6-1 15,0 0-5-15,0 1-1 0,0-7 2 16,0 0-8-16,0-5 5 0,0 1-1 0,0 0 1 0,3-7-5 16,-3-7 2-16,5 17 0 0,-5-12-2 0,0-5-2 15,6 14-2-15,-6-14 0 0,6 6-10 16,-6-6-3-16,13 0-11 0,-13 0-6 0,0 0-6 0,20-13-6 16,-11 5-7-16,-2-3-6 0,5-2-11 0,-5 2 1 15,5-4-4-15,-1 0-1 0,-1-1 3 0,2 3 7 16,-4-1 2-16,4 2 3 0,-5 1 8 0,-1 3 3 15,-3 1 6-15,-3 7-4 0,7-8 5 0,-7 8 3 16,9-8 4-16,-9 8 9 0,0 0 11 0,0 0 6 16,0 0 6-16,14 20 0 0,-14-10 4 0,0-10 1 15,6 20 4-15,-3-5 3 0,4-1-4 0,-4-1 8 16,3-1-1-16,2 1 0 0,1 0 3 0,1-2 3 16,5 0-7-16,-2-1 4 0,1-2-5 0,2-2 0 15,4-2-2-15,2-1 2 0,3-1-9 0,2 0 6 16,1-4-6-16,-2 0 1 0,1-3-2 0,1 0-1 0,-1-5-2 15,-2 3-2-15,2-3-3 0,-2-5 0 16,-2 1-8-16,1 1 0 0,-2-5-3 0,-3 0 2 0,-2 1-2 16,-1-2 2-16,-7 6 1 0,2-4 0 0,-5 6 4 15,-1-2 8-15,0 4-1 0,-5 0 4 16,0 9-1-16,-5-16 3 0,5 16-2 0,-11-8 0 0,0 4 2 16,-2 4 1-16,13 0-6 0,-29 4 9 15,16 2-5-15,0-1 1 0,4 5 1 0,-5-3 0 0,5 4-2 16,2-1-1-16,4 1-1 0,-3 2-1 0,1-2 0 15,7 4 5-15,1-2 0 0,0 1-2 0,3-1-1 16,4 2 3-16,-1-1-3 0,11 2 0 0,0-2 0 16,6-1 0-16,10 1-9 0,-1 2-8 0,4-3-21 15,3 0-23-15,-3-4-22 0,-1 1-31 0,1-3-35 16,0 0-32-16,0 0-55 0,-9-7-203 0,1 3-465 16,-1-3 206-16</inkml:trace>
          <inkml:trace contextRef="#ctx0" brushRef="#br0" timeOffset="-51184.15">-1219 4613 105 0,'0'0'238'0,"0"0"-9"15,0 0-3-15,0 0-8 0,0 0-10 0,8 35-6 16,-2-21-13-16,0 7-8 0,-3 0-9 0,1 1-15 0,5 6 1 16,0 7-5-16,2 2-13 0,-5-10-13 0,4 8-8 15,-1 1-13-15,-5-10-7 0,5 8-10 0,-1-7-12 16,-2 1-3-16,0 1-8 0,1-3-7 0,-4 2-4 16,0-3-4-16,-3 1-7 0,0-1-1 0,0-3-10 15,-3-5-22-15,-1 1-17 0,1 6-24 0,-6-6-26 16,0-4-32-16,-5 7-29 0,4-7-31 0,-3-1-34 15,4 0-50-15,-8-6-230 0,4 1-500 0,1-3 221 16</inkml:trace>
        </inkml:traceGroup>
        <inkml:traceGroup>
          <inkml:annotationXML>
            <emma:emma xmlns:emma="http://www.w3.org/2003/04/emma" version="1.0">
              <emma:interpretation id="{BBFDFDD3-D9C2-43AE-8C33-C27F0A30D08A}" emma:medium="tactile" emma:mode="ink">
                <msink:context xmlns:msink="http://schemas.microsoft.com/ink/2010/main" type="inkWord" rotatedBoundingBox="9998,11835 15756,11722 15787,13302 10029,13415"/>
              </emma:interpretation>
            </emma:emma>
          </inkml:annotationXML>
          <inkml:trace contextRef="#ctx0" brushRef="#br0" timeOffset="-49243.93">1488 4767 62 0,'0'0'240'0,"3"-11"-12"0,-3 11-13 0,0-11-12 15,0 11-11-15,0 0-8 0,-6-20-8 0,6 20-15 16,-7-11-6-16,7 11-15 0,-14-7-8 0,6 4-13 16,8 3-11-16,-20-4-10 0,20 4-7 0,-28 8-8 0,11-6-2 15,1 9-10-15,-3 0-4 0,-1 2-7 16,1 2-3-16,2-3-11 0,4 7 3 0,-3-1-10 15,4 2-1-15,1 1-5 0,2 0-3 0,2 0-1 16,7 4-1-16,-3-1-5 0,6-1-4 0,-3-1 1 0,10 3-2 16,-4-4-1-16,8 4 1 0,-5-5-11 15,1-5-4-15,8 2-8 0,-5-4-6 0,10 1-3 0,-2-3-5 16,-5-2 0-16,3-3-2 0,1 0-4 0,5-2 3 16,-5-3 2-16,6-3 0 0,-6-1 0 15,-1-3 1-15,1 1 2 0,-4-1 3 0,3-2-3 0,-1-1 4 16,-1 1 1-16,1-2 1 0,-7-1-1 0,6 0 4 15,-5 4 2-15,-5 0-2 0,4 1 2 0,-4-1-3 16,-2 1 1-16,-5 6 0 0,15-8-4 0,-15 8 7 16,8-1-3-16,-8 1 0 0,0 0 2 0,0 0-3 15,21 9 3-15,-15-3 6 0,5 1-3 0,-2-4 0 16,1 4 0-16,-1 0-2 0,5 0 2 0,-1 0 1 0,0-1 1 16,4 2 3-16,-1-2-3 0,-1 0 3 0,1-4-2 15,-2 1 1-15,2 1 3 0,1-3-2 16,-1-2 1-16,2 1-3 0,-3-6 2 0,-3 3 0 0,0-2-2 15,1-3 6-15,-2 1-4 0,1 1 3 0,-5-5 2 16,1 4-2-16,-3-4-2 0,-2-2 3 0,5 0-1 16,-7 6-1-16,-1 7-2 0,0-22 3 0,-3 12-4 15,-3 0 3-15,0-1-2 0,1 0 1 0,-6-2-3 16,-2 6 0-16,2 0 0 0,-5 1 0 0,-4 1-1 16,3 2 2-16,-1-1-2 0,-3 3 2 0,3 2-2 15,-7 2 0-15,5-2 3 0,2 2-1 0,0 2-3 16,-1-1 1-16,4 1 0 0,-1 4-2 0,5-3 4 15,-1 3-5-15,5-2-17 0,-1 0-17 0,-1 4-13 16,3-4-14-16,5 3-15 0,-1 1-22 0,2-11-24 16,6 14-30-16,-3-7-41 0,3 1-159 0,5-2-386 15,-2-4 172-15</inkml:trace>
          <inkml:trace contextRef="#ctx0" brushRef="#br0" timeOffset="-48415.93">2192 4990 148 0,'0'0'226'0,"0"0"-21"0,9-4-21 0,-9 4-18 15,0 0-14-15,0 0-8 0,12 11-11 0,-12-11-5 16,6 14-7-16,-1-6-10 0,-2 0-9 0,1 2-3 16,-1-1-8-16,1 2-7 0,-2 0-12 0,4 1-5 15,0-4-7-15,-3 3-3 0,1-1-8 0,4-1-2 16,-2-2-7-16,0-1-1 0,-6-6-5 0,9 15 2 15,-3-10-9-15,4-2 3 0,-10-3-5 0,14 4 0 16,-7-1-6-16,-7-3-1 0,19 0-3 0,-19 0-2 16,20-5-1-16,-5 0-1 0,-5-3-3 0,5 1 1 15,0 0-5-15,-2-4 2 0,-1 2 1 0,2-1-3 16,-1-2 0-16,-4 2 2 0,5 0-6 0,-1-4 5 0,-3 4-2 16,2-1-1-16,-3 0 2 0,-1 4-2 15,-2-1 0-15,0 3 0 0,0-3-1 0,-6 8 0 16,7-7-1-16,-7 7-3 0,0 0 0 0,11-6 0 0,-11 6 1 15,0 0 0-15,0 0-1 0,0 0 4 0,13 15 0 16,-13-15 0-16,4 13-2 0,-1-3 4 16,-1-2-1-16,2 4-1 0,-2-1 0 0,-1-3 1 0,4 4-3 15,-2 0 5-15,1-1-2 0,-1-3 2 0,2 1-4 16,1 0 8-16,0-1-4 0,1-3 0 0,-1 0 1 16,0 2-2-16,2-1 0 0,-8-6 3 0,16 5 0 15,-6-3 0-15,-10-2-4 0,20-2 3 0,-20 2-4 16,22-7 4-16,-10 2-1 0,1-1-3 0,1 0 1 15,1-2 0-15,-2-2-4 0,-1 3 3 0,2-4 0 16,2 2 1-16,-6-2 1 0,4 0 0 0,-2 0-3 16,0 2 3-16,-3-2 0 0,1 4 8 0,-2 1 3 15,-2 1 6-15,1-2-5 0,-7 7 1 0,7-10-4 16,-7 10-2-16,9-2-7 0,-9 2 0 0,0 0 7 0,0 0-4 16,0 0-4-16,15 11 2 0,-15-11-1 0,3 15 3 15,3-9 0-15,-1 6-3 0,-2-1 0 16,1 2 5-16,-2 0-7 0,4 2 0 0,-3-5 4 0,6 5-1 15,-5-2-1-15,2-6 0 0,0 3-3 0,0-3-1 16,4 1-4-16,-1-2-1 0,3-2-5 16,-1-2 1-16,5 0-5 0,-1-2-3 0,0 3-2 0,4-6 1 15,5 0 0-15,2-2 7 0,-10-1 1 0,2-1-1 16,1-1 2-16,2-4 2 0,1 1 0 0,-2-1-2 16,-4 0 4-16,-1 0 5 0,6-1-5 0,-8 2 2 15,1 1 3-15,-2 0 0 0,-3 4-4 0,0 1 4 16,-2-2-4-16,-7 7 3 0,14-7-3 0,-14 7 0 15,9-6 2-15,-9 6 1 0,0 0-1 0,14 9 5 16,-8-3 1-16,0 6 10 0,0 5 4 0,0-3 3 16,0 10 6-16,2 1 6 0,-2 3-1 0,3 8 2 15,3 1 2-15,-3-2 3 0,-1 7-1 0,1-4-5 0,-1 1 4 16,-4-1-4-16,4-2-6 0,-1 0 3 0,-1 0-4 16,3-1-1-16,-3-10-1 15,5 10-1-15,-5-6-4 0,1-2 2 0,-1 1-9 0,-3-2 3 16,-3 0 2-16,0-3-6 0,-2-6-17 0,2-1-12 0,-5 2-23 15,3-1-28-15,-5-7-23 0,-1 1-37 0,-1 4-31 16,3-7-38-16,2-3-264 0,-5 1-501 16,9-6 221-16</inkml:trace>
          <inkml:trace contextRef="#ctx0" brushRef="#br0" timeOffset="-47245.51">3524 5077 37 0,'0'0'267'0,"0"-17"-17"16,0 2-12-16,0 15-17 0,5-18-15 0,-2 10-14 0,0 0-15 15,1 0-15-15,2-2-10 0,0 3-8 16,-6 7-10-16,9-16-8 0,-2 10-11 0,-1-3-6 15,2 0-13-15,4 1-10 0,-5 3-10 0,5-4-5 0,1 2-6 16,-1 0-11-16,-3 3-3 0,2 0-4 0,-2-2-1 16,-9 6-4-16,15-5-5 0,-15 5-7 15,16-2-2-15,-16 2-2 0,15-1-6 0,-15 1-3 0,13 7-2 16,-8-2-2-16,1 2 1 0,-2 1-5 0,1 4 4 16,1 2-2-16,-3 0-1 0,1 1-2 0,-2-1-1 15,2 5 0-15,-2-4 1 0,-1-1-4 0,4 3 4 16,-1-3-5-16,-2-1 2 0,-1 2-1 0,-1-6 3 15,0 2-4-15,0-11 0 0,0 15 0 0,0-15 0 16,5 14 1-16,-5-14 5 0,1 7 5 0,-1-7 10 16,0 0 6-16,2 10 6 0,-2-10 3 0,0 0-12 15,0 0 4-15,0 0-4 0,0 0-1 0,0 0 1 16,16-23-3-16,-10 15-4 0,1-3-1 0,2-3-2 16,2 1-5-16,2 1-8 0,2-8-10 0,4 1-10 15,1-3-12-15,5-3-3 0,2-3-12 0,-6 8-2 16,12-9-6-16,-3 1-4 0,1 1-2 0,-3-4 1 15,2 0-4-15,0 2 7 0,0-3 4 0,0 1-4 0,-1 0 4 16,-2-1 8-16,-4 2 1 0,-6 7 5 16,0-1 3-16,-4-1 5 0,4 2-1 0,-4 0 6 0,-5-1 2 15,-2 1 6-15,0 5 5 0,-3 4 3 0,0-3 3 16,-6 3-2-16,0-1 2 0,-2 4 0 0,-2-2-2 16,1 5 1-16,0-1-1 0,-5-1 4 0,1 5 1 15,-4-1 2-15,-1 2-3 0,15 4-3 0,-29 0 3 16,14 4 4-16,-5 0-2 0,1 2 6 0,-2 5-1 15,2 3-1-15,-2 2-1 0,1 3 4 0,5 1 3 16,-4 11 1-16,4-6 1 0,-1 10 0 0,2 1 4 16,2 3 4-16,2 1 1 0,4 2-2 0,0 4-2 15,0-2-1-15,6-1-1 0,5 0-2 0,-2-3 0 16,8 2 1-16,-2-5-5 0,3 3 4 0,2-8-4 0,2 0-1 16,-2-6 4-16,1-1-5 0,1-4 0 15,6-3-1-15,-2 2 1 0,2-5 0 0,2-1-2 16,0-1 2-16,1-4-2 0,0-2-1 0,1 1 1 0,1-3 0 15,0-2-3-15,-1 0-1 0,0-3-3 16,1-1-4-16,1-1 1 0,-1-3-3 0,-2 0-1 16,0-5-3-16,-2-1-2 0,-5 2 0 0,3-6-2 0,-8 1-2 15,2-2 0-15,-3 0-3 0,0-5-1 0,-3 1 1 16,-5 4 1-16,-4-1 5 0,0 2-3 0,-4-3 2 16,-2 3 0-16,0 1 3 0,-3 0-2 0,-3 2 2 15,-3 2 2-15,-3 0 1 0,3 5 2 0,0 0 0 16,-1 2 4-16,1 5 1 0,0-2-2 0,15 0 0 15,-22 5-4-15,8 1 9 0,4 2-2 0,-2 2 1 16,4 0-1-16,2 2 1 0,2 0 2 0,1 3-1 16,0-1 0-16,3 0 2 0,5-1-1 0,-1 2 4 15,2-2-6-15,1 1 3 0,1-1-5 0,5-2 7 16,1 0-2-16,1-6 1 0,3 3-1 0,1-3-4 0,-4-1 4 16,6-4-7-16,-2 2-6 0,0-4 5 15,7-2-7-15,-7 0 8 0,1-3-6 0,2-3 4 16,-7 2-4-16,9-10 0 0,-2 3-7 0,1-1-4 15,-3-3-4-15,0-1-5 0,1-2 1 0,-2 0 0 0,-4 0 0 16,4 0 4-16,-4 4-1 0,2 1 7 16,-7 2-4-16,1 1 6 0,0 4 4 0,-3 2 7 0,-2 2-3 15,1 2-2-15,-7 4 10 0,11-6 2 0,-11 6 1 16,0 0 10-16,18 3 2 0,-18-3 3 0,13 14 2 16,-5-6 2-16,-1 5 6 0,3 1 7 0,-1 3-1 15,3-3 0-15,3 5 2 0,3 4 0 0,-3-1 1 16,3-1-3-16,0-1-1 0,9 9-4 0,-8-6-5 15,-1-2 2-15,1-3-6 0,-1-1 4 0,2-1-2 16,-7-4-6-16,2 0 0 0,-2-1 1 0,1-2-13 16,-1-2-13-16,-5-1-10 0,2 0-17 0,-2-1-17 15,1-2-22-15,-9-3-17 0,14 2-23 0,-14-2-31 16,0 0-34-16,18-7-45 0,-13-1-142 0,1 0-397 0,-6 8 175 16</inkml:trace>
          <inkml:trace contextRef="#ctx0" brushRef="#br0" timeOffset="-47009.19">5438 4809 192 0,'-14'5'209'0,"-1"3"-7"0,-6 4-7 0,2 1-9 16,-2 5-4-16,2-1-13 0,-4 3-5 0,5 1-8 15,-4-2-9-15,6 4-15 0,-2-2-10 0,-3 11-15 16,6-12-6-16,-1 5-8 0,1-4-12 0,0 0-7 15,4-1-7-15,1-2-6 0,1 0-7 0,0-1-3 16,1-2-12-16,2-4-16 0,2 4-18 0,1-5-24 16,3-2-19-16,0-8-15 0,0 16-25 0,0-16-24 15,9 13-34-15,-2-11-35 0,-7-2-199 0,23 0-399 16,-7-2 177-16</inkml:trace>
          <inkml:trace contextRef="#ctx0" brushRef="#br0" timeOffset="-46797.02">5655 4996 95 0,'0'0'237'0,"0"16"-12"0,0-16-14 0,-1 20-13 0,2-9-12 16,-1 6-16-16,0-3-13 0,0 3-11 0,2-1-6 16,-4 0-17-16,7 1-10 0,-1-1-11 0,-1 0-11 15,3-1-4-15,-3 1-20 0,2 0 3 0,-4-4-10 16,7 3-16-16,-4-6-21 0,-2-2-29 0,2 3-19 15,-4-10-26-15,6 15-30 0,-2-12-48 0,-4-3-89 16,0 0-122-16,14 1-367 0,-14-1 163 0</inkml:trace>
          <inkml:trace contextRef="#ctx0" brushRef="#br0" timeOffset="-46635.46">5898 4692 111 0,'0'0'195'0,"0"-20"-20"0,0 20-17 0,2-14-20 0,-2 14-31 16,0 0-26-16,0-16-41 0,0 16-36 0,0 0-34 15,3-15-60-15,3 11-59 0,-6 4-160 0,10-11 71 16</inkml:trace>
          <inkml:trace contextRef="#ctx0" brushRef="#br0" timeOffset="-46376.2">6141 4467 137 0,'-1'13'238'16,"-5"0"-16"-16,4 6-6 0,1 2-4 0,-5 6-15 16,6 8-12-16,0-7-11 0,0 8-17 15,2-9-15-15,-1 10-9 0,3-8-8 0,2 8-14 0,2 0-6 16,-2-9-13-16,3 7-5 0,1 0-11 0,-2-9-6 15,1 0-10-15,-2 1 1 0,2-4-9 0,-1 1-7 16,3 0-3-16,-6-4-15 0,1-2-20 0,0-4-12 16,-2 2-17-16,2-2-12 0,-4-3-21 0,1 0-23 15,0-2-21-15,-2 0-33 0,-1-9-24 0,2 11-37 16,-2-11-174-16,0 0-397 0,0 0 176 0</inkml:trace>
          <inkml:trace contextRef="#ctx0" brushRef="#br0" timeOffset="-45701.17">5930 4944 168 0,'22'5'210'16,"-3"-4"-16"-16,-1 1-16 0,2 1-23 0,7 4-10 0,-2-3-16 15,2 2-15-15,0 5-9 0,-2-6-11 0,2 2-10 16,-2-1-7-16,1-3-13 0,-3 0-7 16,0 1-14-16,1-1-5 0,1-2-1 0,-7 2-5 0,-2-2-3 15,2-1-6-15,0 0-5 0,-2 0 5 0,-2 0-6 16,-1 0 1-16,-1 0-1 0,-12 0-3 0,20 0 2 16,-20 0 0-16,15 0-3 0,-15 0 4 0,13-1-6 15,-13 1 10-15,13 4 1 0,-13-4 6 0,12 5 2 0,-12-5 4 16,12 5-6-16,-4-2 7 0,-8-3 4 15,15 8-1-15,-5-6-2 0,-2 3 3 0,-8-5-2 16,19 6-1-16,-7-5-8 0,-3 2-1 0,3-2 0 0,3-1-3 16,-2 2-4-16,2-4-3 0,1 1-1 0,-1-3-1 15,3 1-5-15,-3-1 0 0,3-2-1 0,-5 0-9 16,2-1 2-16,0-2-5 0,3-1 5 0,-3-4-6 16,6 1-2-16,-2-1-1 0,-5 1 0 0,2 0-4 15,-1 3-7-15,-2-4-2 0,1 4-4 0,-1 0 4 16,-4-1-1-16,0 4 2 0,-3 2-4 0,-1-1-13 15,-5 6 3-15,0 0 5 0,0 0 5 0,0 0-2 16,0 0 5-16,0 0-5 0,0 0 8 0,4 25 0 16,-5-11 2-16,-2 6 2 0,0 2 1 0,3 6 1 15,0-1 2-15,-2 11 5 0,5 2 2 0,2 0 1 16,-10 0 5-16,10 5-3 0,-2-2 2 0,1-3-1 16,-2 5 2-16,5-8-1 0,-1 4 0 0,-5-3 2 0,2 3-4 15,-6-5 5-15,6 0-5 0,-3 1 3 16,-4-1 7-16,3-8 5 0,-4-2-4 0,-1 3 7 15,-4-5 4-15,2-4 10 0,-7-5 4 0,0-2 11 16,-7-3 2-16,-5 1 3 0,-3-6 3 0,-8-5 1 0,-3 0-5 16,-2-4 0-16,-2-6-3 0,-7-4-9 0,3-1 0 15,-2-4-4-15,2-3-2 0,4 1-9 0,0-3 8 16,10 0 2-16,8 9-8 0,3-5 1 0,5 2-3 16,5 2-2-16,5-1-4 0,-1 1-12 0,7 1-22 15,0-9-26-15,7 3-36 0,2 4-37 0,6-4-44 16,3-2-70-16,7-8-215 0,11 4-480 0,0 3 213 15</inkml:trace>
        </inkml:traceGroup>
        <inkml:traceGroup>
          <inkml:annotationXML>
            <emma:emma xmlns:emma="http://www.w3.org/2003/04/emma" version="1.0">
              <emma:interpretation id="{6D4878EC-C474-432E-AE37-B8EBC73C5799}" emma:medium="tactile" emma:mode="ink">
                <msink:context xmlns:msink="http://schemas.microsoft.com/ink/2010/main" type="inkWord" rotatedBoundingBox="16496,11726 17553,11705 17577,12923 16520,12944"/>
              </emma:interpretation>
            </emma:emma>
          </inkml:annotationXML>
          <inkml:trace contextRef="#ctx0" brushRef="#br0" timeOffset="-44981.11">7731 5030 28 0,'9'9'218'0,"-3"-3"-9"16,2-1-23-16,2-2-5 0,-2 4-15 0,0 0-11 16,3-5-11-16,2 3-10 0,-4 1-10 0,8-2-8 15,-7-1-7-15,2-2-8 0,-12-1-3 0,21 0-5 16,-5-1-7-16,-1-5-6 0,-1 1-6 0,-1-3-6 15,1-3-7-15,-3 0 3 0,-2-3-3 0,2 0-7 16,-4-1-5-16,-1-5-3 0,-4-2-9 0,-4 0 0 16,1-2-9-16,-5 8-3 0,-3-7-2 0,-5 1 1 15,1 4-4-15,0 5-3 0,-7-1-2 0,4 3-1 16,-2 2-3-16,3 0-1 0,-4 3-1 0,1-1-2 16,3 7-3-16,3-2 1 0,-2 2-1 0,14 0 2 15,-19 5-4-15,15-2 5 0,4-3-6 0,-12 11 6 0,10-3-1 16,2-8-5-16,2 17 4 0,-2-17 1 0,12 17-4 15,-2-9 6-15,6 2-3 0,4-4-1 16,4 4-2-16,3-1 4 0,4-3-3 0,0-3 0 16,9 1-1-16,1-4 0 0,-1 0 0 0,0 0 0 0,0-5-1 15,1-1 1-15,-1-1 2 0,-1-3-1 0,1 0-2 16,-1-5 0-16,-3-3 1 0,-1 3 1 0,-2-7-2 16,2-3 1-16,-4 1 1 0,-1-7-2 0,1-1-7 15,-4 0-6-15,-2-3-5 0,-5 2 2 0,-3-3-1 16,0 2 5-16,-8-2-6 0,-3 8 5 0,-5 1-1 15,2 2 2-15,-7-3-1 0,-2 4 1 0,0 10-3 16,-3-1 2-16,-2-2 1 0,1 3 1 0,-2 3 0 16,5 5 4-16,-7-1-4 0,2 3 5 0,12 4 2 15,-18 3 2-15,5 1 1 0,4 3 3 0,-3 2 1 16,0 6 7-16,5 0 2 0,-2 9 4 0,1 0 5 16,1 4 4-16,-2 7 7 0,3 1-2 0,1 4-1 15,1 2 5-15,5 2-2 0,-1 4 0 16,-1-4 3-16,0 5-5 0,-2-5 2 0,3 3-2 0,0 3-8 0,-2-3 1 15,2-1 2-15,0 0-7 0,0-3 2 16,0 0-4-16,-1 0-3 0,1-4 3 0,-2-2 0 0,4-1-3 16,-4-5-4-16,4-6-2 0,-7 2-20 0,4-2-8 15,-4-4-14-15,2-4-20 0,-4 1-14 0,2-3-18 16,2-2-21-16,-3 0-21 0,3-4-18 16,0 0-24-16,3-9-28 0,-4 11-215 0,4-11-447 0,0 0 198 15</inkml:trace>
          <inkml:trace contextRef="#ctx0" brushRef="#br0" timeOffset="-44808.17">8377 5012 205 0,'10'-5'229'16,"5"2"-20"-16,3 3-11 0,3 0-21 0,5 3-14 15,-1 1-20-15,2-1-12 0,0 4-15 0,2-1-12 16,1 2-27-16,-3-4-30 0,0 6-35 0,-2-2-36 0,-1-2-49 15,3 5-84-15,-9-8-103 0,1 4-281 16,-2-4 125-16</inkml:trace>
        </inkml:traceGroup>
        <inkml:traceGroup>
          <inkml:annotationXML>
            <emma:emma xmlns:emma="http://www.w3.org/2003/04/emma" version="1.0">
              <emma:interpretation id="{02E7B7C5-4CD4-40CE-9E67-F75A19FFD4B0}" emma:medium="tactile" emma:mode="ink">
                <msink:context xmlns:msink="http://schemas.microsoft.com/ink/2010/main" type="inkWord" rotatedBoundingBox="18385,11736 20179,11700 20198,12659 18404,12694"/>
              </emma:interpretation>
            </emma:emma>
          </inkml:annotationXML>
          <inkml:trace contextRef="#ctx0" brushRef="#br0" timeOffset="-43298.34">9770 4419 95 0,'9'-7'208'16,"-9"7"-10"-16,0 0-7 0,4-9-13 0,-4 9 1 15,0 0-8-15,9-6 0 0,-9 6-14 0,0 0-5 0,0 0-15 16,0 0-15-16,0 0-15 0,0 0-8 0,0 0-15 16,0 0-5-16,0 0-7 0,0 0 0 15,0 0-2-15,11 17-7 0,-11-17 1 0,4 21 3 0,-1-10 2 16,2 6-8-16,-4 1-3 0,5-1-3 0,0 8-5 15,0-2 4-15,0 2 0 0,-3 4-4 16,3-1-4-16,0-2-5 0,4 10-2 0,-5-10-3 0,5 8-3 16,-2-6 1-16,-4-3-9 0,4 5 1 0,-2-5-8 15,0 1 3-15,-2-2-3 0,1-1-4 0,-4 0 1 16,4 2 1-16,-5-9-1 0,0 1-1 0,0 1-2 16,0-2-4-16,-5 1-1 0,4 1 1 0,-1-5-8 15,-2 2-19-15,-2-1-11 0,3-1-15 0,-3-2-18 0,0 0-12 16,1 2-21-16,-1-4-16 0,3-1-18 0,-3 2-19 15,6-10-19-15,-6 12-29 0,6-12-40 0,-6 7-149 16,6-7-417-16,0 0 184 0</inkml:trace>
          <inkml:trace contextRef="#ctx0" brushRef="#br0" timeOffset="-42385.16">9646 5039 95 0,'-9'-7'233'0,"6"0"-10"16,3 7-15-16,-10-17-23 0,8 5-15 0,1 2-16 15,1 10-12-15,-3-22-14 0,6 12-13 0,0-5-7 16,0 2-11-16,4-3-9 0,2-2-9 0,2 3-8 16,4-5-5-16,-2-1-5 0,5 4-4 0,1-6-7 15,-2 1-9-15,2-2-2 0,8-1-3 0,0-4-2 16,3-1-5-16,-10 8-2 0,7-5-4 0,-6 7-3 15,5-7-3-15,-1-3-1 0,-9 12 0 0,2-4-1 16,-1-1-2-16,0 4-2 0,3-1-1 0,-1 0-3 16,-2-1 0-16,-4 5 2 0,-1 0-2 0,1 3 0 0,-1 0-4 15,0 1 1-15,-4 1 0 0,1 1-1 16,-2 1 3-16,-1 2-3 0,0-1 3 0,0 1 1 16,-6 7-1-16,9-9 0 0,-9 9-1 0,6-7-1 15,-6 7-5-15,6-6 1 0,-6 6 0 0,0 0 1 16,0 0 1-16,12-2 0 0,-12 2-1 0,0 0 4 0,7 13 0 15,-7-13 7-15,6 18 7 0,-4-8 2 16,2 8 4-16,-2-1 5 0,2 8 10 0,-2 0-3 0,4 2 5 16,-3 0 1-16,0 0 4 0,-2 9-4 0,5 1-4 15,0 2 0-15,0-3-2 0,0 6 0 0,-3-7 1 16,-2 0-1-16,2-7-5 0,-1 0-6 0,-1 2 1 16,4-4-2-16,-4 2-4 0,1-2-3 0,-2-3 3 15,0-4-5-15,0-3-1 0,3 3 0 0,-3-4-3 16,0-1 1-16,1-1-2 0,-1-4 5 0,0-9-5 0,5 18 0 15,-5-11-5-15,0-7-3 0,1 12-4 16,-1-12 0-16,0 0 1 0,3 12-9 0,-3-12-5 16,0 0-6-16,12 0-2 0,-12 0-9 0,0 0 0 0,26-18-6 15,-17 7-4-15,2 0-4 0,1-2-4 0,2-5 0 16,-1-3 1-16,2 2 7 0,2-1-3 0,-4-2 6 16,2 3 4-16,-6 5 3 0,1-4 3 0,2 1 6 15,-4 4 10-15,1 1 14 0,-3 2 5 0,0 4 9 16,-2-1-1-16,-4 7-6 0,8-8-1 0,-8 8 0 15,0 0-2-15,13 0 8 0,-13 0 6 0,6 14 2 16,-3-7 4-16,-2 4 5 0,4 3-2 0,-1 1 1 16,-2 1 1-16,1 0 1 0,1 3-2 0,1-2-2 15,-2 1 0-15,1 1-4 0,-1-3-4 0,2 1 1 16,-1 1-1-16,1-1 2 0,4-3-8 0,-5-1 6 16,2-2-4-16,1 1 2 0,-1-3-2 0,0 1-4 15,2-3 1-15,1-1 0 0,0-1-3 0,-2-3 1 16,-7-2-7-16,15 2-1 0,-15-2-4 0,22-4-6 15,-8-2-16-15,1-1 5 0,-3 0-5 0,3-8-4 16,-3 5-1-16,1-7-6 0,0-1 0 0,-4 1-1 16,8-1 3-16,-8 1 5 0,1 3 2 0,-2-3 4 0,-1 6 2 15,2-1 10-15,-3 1 5 0,0 5 6 0,-2-1 0 16,-4 7-3-16,8-13-2 0,-8 13 0 0,6-5 0 16,-6 5 2-16,0 0-3 0,0 0-2 0,0 0 3 15,10 15 3-15,-7-5-2 0,-3-10 3 0,3 21 0 16,2-7 1-16,-4-1-1 0,4 2 0 0,1-1 1 15,-5-2 1-15,1 3 0 0,2-3 0 0,-2 2 3 16,-1-3-10-16,2-2-10 0,-3-9-20 0,3 15-24 16,2-8-26-16,-5-7-21 0,1 13-26 0,-1-13-25 15,6 7-26-15,-6-7-39 0,0 0-166 0,0 0-418 16,0 0 186-16</inkml:trace>
          <inkml:trace contextRef="#ctx0" brushRef="#br0" timeOffset="-42180.22">11036 4481 50 0,'0'0'187'0,"0"0"-19"0,3-8-18 0,-3 8-25 16,0 0-17-16,0 0-29 0,14 0-23 0,-14 0-18 15,0 0-17-15,17 9-17 0,-6 0-22 0,2-3 0 16,1 1-28-16,-1-3-21 0,5 4-73 0,-2-2-151 15,2 1 67-15</inkml:trace>
          <inkml:trace contextRef="#ctx0" brushRef="#br0" timeOffset="-41899.16">11267 4568 33 0,'14'5'107'0,"-4"0"11"16,-1-2 5-16,0 2-4 0,-9-5 5 0,12 3 3 15,-6 3 0-15,-6-6-1 0,0 0 0 0,7 5 1 16,-7-5 1-16,0 0 2 0,0 0 2 0,0 0-6 16,0 0-2-16,-25 12-6 0,18-7-10 0,7-5-7 15,-20 2-10-15,11 2-5 0,-1 1-12 0,1 1-6 16,0 1-5-16,-3-4-7 0,5 5-5 0,-2 1-5 15,1-1-9-15,2 2-1 0,2-3-4 0,-1 4-4 0,1 0-1 16,2 2 1-16,2 0-6 0,0-1 1 16,2 2-3-16,1-2-3 0,3 4-3 0,1-1 1 0,2 1-4 15,2-2-1-15,5 3-1 0,-4-3 0 0,6 4-2 16,-2-1 3-16,1-6 0 0,-2 2 5 16,-2-3 0-16,0 1 1 0,-1 0 1 0,-1-1-2 0,-2-3 0 15,0 0-1-15,-3-2-2 0,1 1 2 0,-7-6-4 16,8 6 0-16,-8-6 0 0,5 8-3 0,-5-8 3 15,0 0 0-15,0 0-9 0,0 0-17 0,0 0-23 16,-14 18-28-16,14-18-24 0,-8 8-23 0,8-8-19 16,-6 8-27-16,6-8-25 0,0 0-234 0,15 14-453 15,0-6 200-15</inkml:trace>
        </inkml:traceGroup>
        <inkml:traceGroup>
          <inkml:annotationXML>
            <emma:emma xmlns:emma="http://www.w3.org/2003/04/emma" version="1.0">
              <emma:interpretation id="{EECCE4CB-D2B7-441D-9A2C-61F99B79364C}" emma:medium="tactile" emma:mode="ink">
                <msink:context xmlns:msink="http://schemas.microsoft.com/ink/2010/main" type="inkWord" rotatedBoundingBox="21225,11770 23746,11721 23765,12669 21244,12719"/>
              </emma:interpretation>
            </emma:emma>
          </inkml:annotationXML>
          <inkml:trace contextRef="#ctx0" brushRef="#br0" timeOffset="-41301.29">12477 4306 85 0,'4'-9'275'16,"-4"9"-28"-16,0 0-29 0,0 0-21 0,0 0-17 15,0 0-14-15,0 0-6 0,0 0-14 0,-7 34-9 16,5-18-6-16,-4 7-7 0,2 1-10 0,1 2-3 16,0 3-5-16,0 6-3 0,0 4-16 0,3-2-5 15,3 5-4-15,-2-3-10 0,4-1-4 0,-1 4-7 16,2-1-2-16,-3-4-7 0,2 0-5 0,1 2-2 16,0-4-8-16,1-1 2 0,-2-8-5 0,-1 0-5 15,-1-1 0-15,2-3-1 0,-2-4-3 0,1-3-3 16,-1-3-2-16,0-1-1 0,-1-1 0 0,-2-10 4 15,1 14-3-15,-1-14-1 0,0 0 1 0,3 8-2 16,-3-8-3-16,0 0 1 0,0 0-1 0,0 0 0 16,0 0-4-16,0 0 3 0,10-37-4 0,-5 24-4 15,-2-5-13-15,1 4-4 0,7-9-6 0,-2 0-5 16,0 0-7-16,1-2 4 0,4 4-7 0,1 0 1 16,1 0 4-16,0 4 4 0,2 0 1 0,-1 3 4 0,-1 3 1 15,-1 0 3-15,0 3-2 0,3-1 2 0,-3 3 4 16,3 3 3-16,-2-1-2 0,-1 4 4 0,-5 0-4 15,-10 0 2-15,21 4 4 0,-9-1 4 0,0 7 2 16,0-4 5-16,-2 1 2 0,2 4 3 0,-4 1 6 16,-1 1-3-16,2 0 5 0,-4 0 2 0,1 2 1 15,0-4 2-15,-2 5-4 0,-2-4 2 0,-2-1-3 16,0-11 2-16,-2 20 7 0,1-10 4 0,-5-1-6 16,-3-2-2-16,-5 4-4 0,1-5 1 0,-5 1 2 15,0-4-3-15,-7 5 1 0,2-6-19 0,1 3-16 16,-2-3-23-16,3 2-23 0,-3-4-24 0,5 2-30 0,3-4-29 15,-1-2-27-15,8 2-45 0,-1-3-217 16,10 5-470-16,-8-11 208 0</inkml:trace>
          <inkml:trace contextRef="#ctx0" brushRef="#br0" timeOffset="-40773.2">13078 4804 240 0,'0'0'272'0,"0"0"-27"0,12-2-25 0,-12 2-21 16,0 0-13-16,10 7-14 0,-4-1-14 0,-1 2-12 16,1 2-13-16,3 1-11 0,1-2-8 0,-8 7-4 15,3-1-7-15,4 1-5 0,-3-1-9 0,-1 1-7 16,1-1-9-16,-3 1 0 0,1 2-8 0,-1-5-3 16,5 1-9-16,-4 0-4 0,-2-3-4 0,2-4-1 15,-4-7-9-15,2 14-2 0,2-6 1 0,-4-8 5 16,0 0 17-16,2 9 9 0,-2-9 18 0,0 0-14 15,0 0-6-15,0 0 0 0,0 0 2 0,0 0-5 16,18-25 2-16,-13 12-2 0,3-1-5 0,-1-1-8 16,5-5-5-16,-1-2-6 0,1-1-5 0,1 4 1 15,2-1-6-15,-3-3-17 0,6 4-22 0,1-3-16 0,1 3-20 16,-1 2-13-16,-4 6-19 0,0-3-15 0,0 5-19 16,0 1-12-16,-2 1-14 0,-2 4-8 15,2-2-12-15,-1 5-6 0,-12 0-9 0,24 0-9 0,-15 4 12 16,-9-4 7-16,19 1 8 0,-10 1 10 0,-9-2 14 15,16 3 12-15,-16-3 31 0,14 0 1 16,-14 0 39-16,10 2 14 0,-10-2 27 0,0 0 21 0,0 0 19 16,20-2 8-16,-20 2 12 0,10 2 8 0,-10-2 0 15,0 0 6-15,12 3 3 0,-12-3 4 0,8 10 2 16,-5-3-1-16,-3-7-3 0,7 22-1 0,-3-14-1 16,1 4 1-16,-1 5-4 0,1-4-1 0,-1 1-5 15,-1 1-7-15,2-1-2 0,-2 3-8 0,1-4-2 16,-2 1-2-16,2-1-5 0,-1-2-1 0,2-2-4 15,-4 1-4-15,-1-10-18 0,6 15-21 0,-4-9-15 16,-2-6-12-16,0 0-15 0,4 14-22 0,-4-14-27 16,0 0-25-16,12 1-21 0,-12-1-32 0,0 0-160 15,10-17-373-15,-4 6 165 0</inkml:trace>
          <inkml:trace contextRef="#ctx0" brushRef="#br0" timeOffset="-40533.21">13995 4696 97 0,'11'-4'185'16,"-11"4"-11"-16,0 0-14 0,16 7-13 0,-16-7-8 0,10 11-6 16,-8 0-10-16,4-4 0 0,0 7-7 0,-3 0-2 15,3 2-15-15,-2 1-2 0,4-1-6 0,-4 2-1 16,-1-1-9-16,2 1-4 0,-4 1-6 0,-1-1-11 16,2-3 1-16,-4-1-3 0,-2 0-3 0,1-2-1 15,-2 2-4-15,-1-5 0 0,-3 1-7 0,-4 0 5 16,1-2-10-16,-2-3-6 0,0 0-1 0,-6-1-4 15,1-1-12-15,1-2-21 0,1-1-19 0,0-1-21 16,3-2-26-16,-2-1-41 0,-1 0-19 0,7-2-32 16,-7-4-200-16,6 0-394 0,0-2 174 0</inkml:trace>
          <inkml:trace contextRef="#ctx0" brushRef="#br0" timeOffset="-40197.64">14413 4344 102 0,'0'0'241'0,"0"0"-19"0,0 0-13 0,0 0-6 15,0 0-5-15,0 0-18 0,4 32-3 0,2-18-6 16,-3 3-8-16,2 7-6 0,1 1-10 0,-3 1-6 15,4 10-7-15,3 3 1 0,-2-3-12 0,4 6-12 16,-3-3-8-16,-2-3-5 0,5 3-16 0,-1-1-1 16,-4-2-7-16,0-1-8 0,1-1-3 0,-1-6-9 15,1 7 2-15,-2-7-11 0,-2 0-8 0,-1-2-1 16,2-2-8-16,-4-1-16 0,-2-6-23 0,-1 0-18 16,-1-2-18-16,0 3-22 0,-3-4-30 0,0-1-36 0,0-6-30 15,0 1-31-15,-3-2-50 0,9-6-196 16,-14 7-480-16,14-7 213 0</inkml:trace>
          <inkml:trace contextRef="#ctx0" brushRef="#br0" timeOffset="-39783.66">14429 4986 3 0,'0'0'212'0,"0"0"-21"0,-3-13-12 0,3 13-16 15,0 0-12-15,0 0-16 0,19-9-12 0,-8 4-12 16,-2 1-5-16,9-1-13 0,-3-1-8 0,3 0-6 16,1-1-7-16,3 0-9 0,4-2-6 0,1 1-4 15,-1 0-9-15,3 0 0 0,1-1-8 0,-2-2-4 16,-3 4 1-16,2-6-5 0,-2 2-3 0,-2 0-1 16,1-2-7-16,-8 2 4 0,2 2 5 0,-3 0 1 15,-3-4 3-15,0 6 5 0,-5 0 8 0,1-6-6 16,-5 5-3-16,1 1-3 0,-4 7-6 0,0 0-4 15,-6-24-7-15,-1 19 8 0,-5-2-3 0,-2 1-1 16,-2-1-1-16,0-2 0 0,-1 7 5 0,-1 2 0 16,-1 0-1-16,-1 1 4 0,4 2 3 0,0 4-1 0,-1-4-3 15,1 7-2-15,2-3 0 0,1 4 6 16,4 0 0-16,-1 3 4 0,5-1 4 0,-1 2 1 0,3-1-2 16,0 1 7-16,5 3 0 0,2-3 1 0,2 1-6 15,-3-1-3-15,11 7 1 0,-4-5-3 0,0-3-5 16,7 4 0-16,-1 0-9 0,1-5 8 0,-2-2-16 15,2 0-13-15,-2 0-27 0,2-2-26 0,1-1-30 16,0-1-28-16,-2-1-33 0,3-1-46 16,2-3-60-16,-3 1-163 0,1-1-451 0,1-2 199 0</inkml:trace>
        </inkml:traceGroup>
        <inkml:traceGroup>
          <inkml:annotationXML>
            <emma:emma xmlns:emma="http://www.w3.org/2003/04/emma" version="1.0">
              <emma:interpretation id="{C371AEDA-05C5-487E-830B-99D578655A1A}" emma:medium="tactile" emma:mode="ink">
                <msink:context xmlns:msink="http://schemas.microsoft.com/ink/2010/main" type="inkWord" rotatedBoundingBox="24289,11628 27632,11563 27655,12716 24311,12781"/>
              </emma:interpretation>
            </emma:emma>
          </inkml:annotationXML>
          <inkml:trace contextRef="#ctx0" brushRef="#br0" timeOffset="-39593.17">15524 4962 266 0,'16'-1'275'0,"1"-5"-14"0,6 1-15 0,3 1-21 0,-1-1-17 16,3 1-20-16,2-2-16 0,-3 2-20 15,1 0-14-15,1 0-9 0,1 0-17 0,-1 2-10 16,1-1-13-16,-3 3-9 0,-3-2-28 0,-5 2-26 0,1-1-29 16,-4 1-32-16,1 0-33 0,-7 0-47 0,5 0-62 15,-2 1-211-15,2-2-419 0,-15 1 186 0</inkml:trace>
          <inkml:trace contextRef="#ctx0" brushRef="#br0" timeOffset="-38109.11">16487 4891 87 0,'0'0'260'16,"-6"-13"-30"-16,6 13-19 0,0 0-20 0,0 0-19 16,29-3-18-16,-13 3-16 0,3 2-13 0,7 3-10 0,4-5-13 15,-2 6-9-15,5-2-14 0,5 6-5 16,3-2-6-16,-1-3-7 0,3 3-6 0,-4-1-4 16,-8 0-6-16,2-3-6 0,-6-1-5 0,1 5-5 0,-1-5-3 15,1 3-3-15,-7-2-5 0,-1-3 1 16,-5 3-4-16,4-2-7 0,-3-1 2 0,1 2 2 15,-7-3 0-15,2 3-5 0,-12-3 1 0,23 0-2 0,-16 0-1 16,-7 0 3-16,22-6-2 0,-13 5 1 0,-9 1-3 16,17-6 4-16,-7 2-4 0,-1 1 4 15,-9 3 0-15,17-5 1 0,-13 0 2 0,-4 5 7 0,15-10-9 16,-12 4 5-16,-3 6-2 0,13-13 8 0,-10 6 0 16,-3 7 5-16,5-14-5 0,-4 4-2 0,-1 10 2 15,-1-18-8-15,-4 4 2 0,-1 3 0 0,-3-2-3 16,2-1 1-16,-6 0-3 0,-2 5 4 0,-5-6-3 15,1 1 4-15,1 4-3 0,-4 0 0 0,-1 1-4 16,1-1 0-16,2 5-3 0,-5 3 3 0,7-1-2 16,0 1 1-16,0 1-4 0,4 7 1 0,0-4-8 15,-2 1-18-15,-1 1-15 0,5 4-14 0,2 0-18 16,4 0-18-16,0 0-15 0,2 2-22 0,4-10-36 16,4 16-52-16,2-10-142 0,7 2-383 0,1-1 170 0</inkml:trace>
          <inkml:trace contextRef="#ctx0" brushRef="#br0" timeOffset="-38596.79">16781 4383 23 0,'7'-7'230'0,"-1"1"-19"0,2-2-19 0,1 0-15 0,-2-4-11 16,2 4-18-16,-6-5-9 0,0 5-15 0,2-8-9 15,-2 4-8-15,-3 2-5 0,6-5-3 16,-6 2-7-16,0-1-5 0,0 1-11 16,-6 1-2-16,6 12-6 0,-8-22-4 0,-1 10-4 0,2 3-7 0,-2-1-7 15,0 5-4-15,-2-2 1 0,2 4-9 16,-1-2 1-16,0 2-1 0,10 3-3 0,-32 0-3 15,25 3-4-15,-8 4-3 0,1 0-1 0,1-1-1 0,1 5 1 16,2 0-1-16,-1-1-2 0,1 5 1 0,2-1-1 16,1 3 2-16,1 0 1 0,0 4 0 0,4-3 0 15,2 6 2-15,0 0 3 0,2 1 0 0,2 2 6 16,4-2 0-16,-2 4-2 0,7 4 2 0,-4 0-1 16,-1-4 1-16,2 8-3 0,2-2 0 0,-3-1 2 15,1 1-2-15,1 4-1 0,1-7 0 0,-3 5-6 16,-2-10-3-16,-2-1 2 0,1-1 2 0,0 1-6 15,0 0 3-15,-3-1-2 0,4 2-2 0,-4 0-3 16,0-2 4-16,1-1-6 0,1 0 2 0,-1-1-1 0,-4-6-2 16,6 3 0-16,-6-3 1 0,0-2-3 0,0-1-9 15,0-1-13-15,0-1-11 0,3-2-18 16,-3 2-12-16,0-12-24 0,0 16-16 0,0-6-20 0,0-10-22 16,-3 18-23-16,3-18-27 0,-3 13-58 0,3-13-164 15,-7 5-442-15,7-5 196 0</inkml:trace>
          <inkml:trace contextRef="#ctx0" brushRef="#br0" timeOffset="-37755.16">17494 4802 50 0,'0'0'245'0,"0"0"-25"0,7-4-23 0,-7 4-20 16,0 0-22-16,0 0-14 0,0 0-12 0,12 11-7 15,-12-11-9-15,5 14 2 0,-5-3-5 0,3-1-4 16,0-1-7-16,-3 2-6 0,4 2-3 0,-2-1-3 15,2 1-8-15,-1-2-4 0,3-1-6 0,-6 0-2 16,5-2 1-16,-5-8-1 0,3 14-5 0,-3-14 4 16,5 10 4-16,-5-10 10 0,6 7 6 0,-6-7 9 15,0 0-7-15,0 0-11 0,11 0 1 0,-11 0-7 16,0 0 0-16,15-20-14 0,-8 7 4 0,1 0-9 16,1 0-1-16,-3-1 5 0,4-3 0 0,-1-1-5 15,4 0-1-15,-1 1-8 0,-1 2-2 0,-1-1 5 0,2-5-17 16,2 7-10-16,-7 0-2 0,5 0-15 15,4-5-19-15,-7 7-21 0,-1 4-24 0,1-2-26 0,1 7-29 16,-1-7-33-16,-1 9-13 0,-8 1-27 0,22-3-18 16,-22 3-34-16,19 3-234 0,-8-6-515 0,5 3 228 15</inkml:trace>
          <inkml:trace contextRef="#ctx0" brushRef="#br0" timeOffset="-37312.24">18225 4644 194 0,'0'0'194'0,"0"0"-10"15,-44 11-6-15,32-1-11 0,-1-1-1 0,-3 2-12 0,2 1-6 16,-8 5-10-16,10-6-5 0,-5 3-14 16,4 4-11-16,-3 2-7 0,4-5-9 0,-2 2-9 15,7-3-4-15,-2-1-9 0,3 4-10 0,1-2-1 0,5-5-4 16,-3 4-5-16,3-14-6 0,3 21 1 15,2-11-4-15,4 1-5 0,4-3-2 0,1 2-5 16,1-1 0-16,4-5-4 0,0 0-1 0,8 0-5 0,5-1 2 16,-6 0-6-16,16-6 1 0,-12-1-7 0,12 2-6 15,-6-6 3-15,2 0 1 0,-5-4-5 16,-5 1-3-16,8-7-2 0,-13 4-7 0,1-3 1 0,-7 0 1 16,3-1 0-16,-10 4 0 0,4 1 2 0,-8-2 5 15,1 4-2-15,-4 1 3 0,0-1 1 0,-3 11-2 16,-7-19 6-16,1 11-1 0,6 8 4 0,-17-12-2 15,8 8-1-15,-7 2 1 0,16 2-3 0,-22 0 2 16,11 4 0-16,-1-1 0 0,5 3 0 0,1-1 2 16,-5 1-1-16,8 4 2 0,0 0-7 0,3 2 6 15,0-12-2-15,6 21 8 0,5-6 0 0,-2-1 0 16,10 2 1-16,0-2 2 0,1 0-4 0,4-1-3 16,-2-2 4-16,3 2-4 0,2-2-14 0,2 0-16 0,0 1-28 15,0-6-32-15,-2 1-28 0,-2-3-51 0,3-1-69 16,-7-2-177-16,5-2-438 0,-7-3 194 0</inkml:trace>
        </inkml:traceGroup>
        <inkml:traceGroup>
          <inkml:annotationXML>
            <emma:emma xmlns:emma="http://www.w3.org/2003/04/emma" version="1.0">
              <emma:interpretation id="{B2CF97F8-8ACA-479D-983D-33501EBC024B}" emma:medium="tactile" emma:mode="ink">
                <msink:context xmlns:msink="http://schemas.microsoft.com/ink/2010/main" type="inkWord" rotatedBoundingBox="28320,11409 33217,11313 33247,12870 28350,12965"/>
              </emma:interpretation>
            </emma:emma>
          </inkml:annotationXML>
          <inkml:trace contextRef="#ctx0" brushRef="#br0" timeOffset="-36441.18">19553 4631 129 0,'0'0'202'0,"3"11"-18"0,-3-11-12 0,6 13-10 16,0-6-15-16,-1 0-9 0,7 0-4 0,1 1-9 0,1 0-10 16,1 0-10-16,4 0-9 0,0-1-3 15,5-1-9-15,2-4-9 0,-1 5-6 0,2-5-5 0,-2 0-2 16,-6-4-7-16,1 0-1 0,-4 0-4 0,1-1-8 15,2 1-6-15,-9-5 1 0,4 1-4 0,-2 0-2 16,-2-2-2-16,-7 2-8 0,3-5 4 0,2 4-4 16,-8 7-1-16,3-14-5 0,-3 4-2 0,0 10-1 15,-6-29 1-15,-2 21-3 0,2-3-3 0,-4 0-5 16,-4 2 5-16,0 0-2 0,-3 0-1 0,1 1-3 0,-4 3 3 16,-4-4-3-16,5 7 1 0,-2-2 0 15,5 3-1-15,-4 1-2 0,1 1 0 0,1 1 0 16,2 0 3-16,-2 6-2 0,4-4 0 0,1 6 1 0,1 0 0 15,5-5-3-15,-2 6 3 0,-2-4 1 16,8 2-3-16,0 2 4 0,0 0 1 0,3-11-1 16,3 19 2-16,0-8-1 0,0-3-2 0,8 2 2 0,-2-3 2 15,1 4-2-15,5-5 2 0,-2-3-1 0,4 2-2 16,2-2 0-16,4-2 1 0,-1-2-4 16,5 1 5-16,-11-3-5 0,6 2 4 0,-2-3-2 0,2-3-3 15,2-2 1-15,-9-1 2 0,1 2-1 0,1-2 3 16,-1-1-3-16,1 4 1 0,-2-3-1 0,-2 0 2 15,-6 3-1-15,5-6 4 0,-1 2-3 0,-4 5 8 16,-1 1 3-16,-6 5-3 0,9-11 1 0,-9 11-1 16,8-7-4-16,-8 7-4 0,0 0-1 0,0 0 3 15,0 0-2-15,0 0-2 0,0 0 5 0,0 0-2 0,6 23-2 16,-6-14 0-16,0-9 3 0,-3 24-3 16,0-13 0-16,1 6-1 0,1-3 2 0,-4-1-6 15,5 2-16-15,0-6-23 0,-3 6-16 0,6-6-18 0,-3-9-33 16,0 19-25-16,6-12-25 0,-6-7-69 0,8 8-119 15,2-4-376-15,-10-4 167 0</inkml:trace>
          <inkml:trace contextRef="#ctx0" brushRef="#br0" timeOffset="-36176.17">20335 4565 213 0,'0'0'234'0,"6"-5"-20"16,-6 5-17-16,0 0-16 0,13 0-10 0,-13 0-15 15,0 0-8-15,9 18-12 0,-3-10-7 0,-1 5-9 0,-2 5-6 16,-2 3-4-16,7 3-4 0,-5-1-12 16,3 2-6-16,-2 11-6 0,2-8-7 0,0 1-2 15,4 8-8-15,-4-2-8 0,-3 3-5 0,2-5-4 0,1 2-3 16,-3-5-5-16,-3 4-7 0,0-5 2 16,3-2-3-16,-2 2-7 0,-1-2 2 0,0-1-7 15,0-2-22-15,-4-1-11 0,4-5-16 0,0 0-20 0,-3-4-14 16,3 3-13-16,-3-10-22 0,3-7-15 0,-3 19-28 15,3-19 1-15,-3 12-26 0,3-12-40 16,-3 6-132-16,3-6-365 0,0 0 161 0</inkml:trace>
          <inkml:trace contextRef="#ctx0" brushRef="#br0" timeOffset="-35837.18">20454 4456 148 0,'0'-10'246'0,"-4"0"-18"15,4 10-17-15,0-17-16 0,0 17-16 0,0-12-17 16,0 12-18-16,7-10-17 0,-7 10-12 0,14-3-9 0,-14 3-13 16,19 0-9-16,-3 3-9 0,1 3-4 15,-2-2-9-15,4 3-5 0,-2 4-9 0,6-1-5 16,-3 4-3-16,2-1 0 0,-4 6-2 0,1-2 2 0,-1 3-7 15,-4-5-2-15,-2 6-4 0,-3-7 0 16,-2 0-3-16,-1 1-2 0,-6 0-2 0,5 0-1 0,-5-1 1 16,-5-1 3-16,2-5 0 0,-3 3 3 0,-4 0-3 15,1-5-2-15,-5 1-1 0,1 0-4 0,-1-1 3 16,-3-2-4-16,2 0-16 0,-3 1-18 0,1-3-17 16,1 1-28-16,0-1-18 0,2 0-25 0,5 0-27 15,9-2-22-15,-16 0-49 0,16 0-155 0,0 0-389 16,0 0 172-16</inkml:trace>
          <inkml:trace contextRef="#ctx0" brushRef="#br0" timeOffset="-35566.08">20918 4654 166 0,'13'-1'252'0,"-13"1"-17"0,0 0-25 15,12 8-12-15,-9-1-14 0,-3-7-15 0,12 16-9 0,-10-4-3 16,4 2-12-16,1 4-5 0,-5 0-11 15,2 6-5-15,2-2-7 0,0 1-10 0,-3 2-7 0,2 3-3 16,1-1-6-16,-3 9-7 0,1-6-6 0,-1 4-6 16,0-4-3-16,0-3-5 0,1 9-3 15,-1-8-6-15,2-1-5 0,-1 2-4 0,-1-2-5 0,2-2-7 16,-2 4 3-16,0-5-4 0,-2 1-4 0,1-9-2 16,1 7-18-16,0-5-21 0,-3-2-15 0,0 0-16 15,0 0-14-15,0-7-27 0,-3 4-24 0,3-13-29 16,-3 18-20-16,3-18-34 0,-6 11-29 0,6-11-203 15,-8 6-458-15,8-6 204 0</inkml:trace>
          <inkml:trace contextRef="#ctx0" brushRef="#br0" timeOffset="-35169.11">20923 4516 140 0,'4'-14'212'0,"5"5"-13"15,1-2-18-15,-2 3-15 0,4 1-14 0,1 0-17 0,1 3-10 16,1-2-15-16,1 2-8 0,-3 1-5 16,4 2-6-16,1 1-5 0,-5 0-7 0,2 3-6 0,0-3-5 15,1 4-1-15,-1-2-5 0,-1 3-5 0,-4 1-3 16,1 1-7-16,0 4-3 0,-6-4-3 15,1 3-2-15,-3-2 0 0,0 3 3 16,-3-1-2-16,0-10 2 0,-3 23 2 0,-5-12 8 16,-3 2-2-16,-1-4-2 0,-2 4-5 0,-2-4-4 0,-2 0 1 0,1-3-7 15,-2 3-2-15,1-2-4 0,-1 0 2 16,2-1-22-16,-2-1-16 0,6 0-28 0,2-2-29 0,-1 1-25 16,2-3-25-16,10-1-26 0,-14 3-12 0,14-3-32 15,0 0-186-15,0 0-403 0,0 0 178 0</inkml:trace>
          <inkml:trace contextRef="#ctx0" brushRef="#br0" timeOffset="-34883.46">21336 4564 199 0,'15'1'218'0,"-15"-1"-19"0,12 5-19 0,-12-5-14 15,8 10-16-15,-2-2-7 0,-3 1-18 0,2 4-9 16,1-3-10-16,-5 0-8 0,4 3-7 0,-4 2 1 0,-1-7-11 15,2 5-6-15,1-2-6 0,0-2-7 16,-3-9-4-16,0 16-5 0,0-16-2 0,4 10-4 16,-4-10 0-16,0 10-1 0,0-10 6 0,0 0 6 15,0 0 7-15,0 11 5 0,0-11-10 0,0 0-5 0,0 0-3 16,0 0-6-16,0 0 0 0,0 0-4 16,8-31 0-16,-8 31-1 0,6-25-3 0,-3 14 1 15,3-7-2-15,0 1 2 0,1 1-8 0,3-6-1 0,-1 8 1 16,2-3-9-16,-2 4-2 0,3-2-3 0,-2 1-1 15,5 4 1-15,0-4 0 0,-3 5-7 0,1 1-3 16,2 3-18-16,-1-1-18 0,-1 1-21 0,-1 5-13 16,-12 0-26-16,25 0-19 0,-16 0-19 15,2 4-33-15,-1-2-34 0,2 3-61 0,-4 0-143 0,7-3-431 16,-5 2 190-16</inkml:trace>
          <inkml:trace contextRef="#ctx0" brushRef="#br0" timeOffset="-34546.18">21917 4726 16 0,'11'13'217'0,"-8"-6"-15"0,6-1-8 16,-9-6-15-16,15 10-11 0,-6-5-11 0,1-5-12 16,2 5-11-16,-5-3-10 0,8 2-8 0,-3-2-8 15,3-1-13-15,-1-1-8 0,0 0-7 0,3-1-5 16,-2 1-8-16,-2-3 1 0,2-1-3 0,-1 1-9 15,-4-2 0-15,2-4-3 0,-5 2-7 0,-1-1-2 0,3-5-4 16,2 1-5-16,-8-4-2 0,-2 1-4 16,1 2-4-16,1-4 0 0,-6 0-7 0,0-1 0 15,-3 2-6-15,0-2 5 0,-3 3-6 0,0 1 1 16,-6 1-2-16,2 2-1 0,-2 0 0 0,0 1-2 0,-9 0 1 16,4 5-4-16,3 0 2 0,-1 0 1 15,0 5-3-15,-3 0 2 0,1 4-2 0,4-3-8 16,-2 1-10-16,5 4-16 0,-2 1-15 0,4-2-18 0,2 1-16 15,2 2-19-15,1 0-20 0,3 2-20 0,3-10-32 16,0 0-187-16,6 21-387 0,4-13 171 0</inkml:trace>
          <inkml:trace contextRef="#ctx0" brushRef="#br0" timeOffset="-33968.17">22314 4628 190 0,'0'0'194'0,"18"-1"-16"16,-11-2-14-16,-7 3-10 0,15 0-12 0,-15 0-8 16,20-1-8-16,-20 1-13 0,21 1-11 0,-8 3-7 15,-1-5-11-15,3 2-9 0,1-2-7 0,-2 1-4 16,1-3-5-16,2-1-4 0,0 3-3 0,-4 1-2 16,4-2-4-16,-4-4-4 0,1 1 1 0,-1-2-10 0,-4 1 1 15,1 1-2-15,-4-2-5 0,2 1-4 16,-2-4-3-16,-3 2 2 0,1-2-8 0,-4 10 0 0,-4-18-3 15,1 5 1-15,-3 1-5 0,-5 1 0 16,-2 2-2-16,-2 1 4 0,2 1-7 0,-5-2 1 0,-2 1-1 16,-2 7 1-16,-3-4 2 0,4 2 0 0,-3 2 1 15,3 1-1-15,5 1 4 0,-4 2-3 0,2 2-1 16,2 4-1-16,1-3-1 0,1 4 1 0,1-2 0 16,3 2 3-16,-1 1-1 0,5 0-1 0,0 2 1 15,2-6-1-15,1 4 0 0,3-11-1 0,0 23 2 16,3-15-1-16,4 3 1 0,-4-1-1 15,8 1-1-15,1-4-1 0,1 0-1 0,-3-4-2 0,7 1-3 16,2 2-2-16,-4-8 0 0,5 5 1 0,-1 0-3 16,2-3-2-16,-2-3 1 0,7 6 1 0,-9-6 1 15,3-4 2-15,-1 0 2 0,1 7-1 0,-5-7-2 16,1-4 1-16,0 5 4 0,-2-2-2 0,-1-2 6 16,-4 6 14-16,2-6 15 0,-5 2 11 0,1 2 13 15,-1 1 5-15,-6 5 4 0,10-9-6 0,-10 9-6 16,6-7-1-16,-6 7-13 0,0 0-6 0,0 0-3 15,0 0-3-15,0 0-1 0,0 0-5 0,0 0 0 16,0 0-3-16,0 0-4 0,-6 32 1 0,6-32 1 16,-4 17-5-16,4-4 0 0,-2-2 0 0,4 0 0 0,-4 7 2 15,5-5-5-15,0 0 4 0,0-5-13 0,2 2-14 16,-2-3-11-16,3 3-27 0,1-2-21 0,2 2-30 16,2-3-30-16,1 2-24 0,3-7-31 15,2 4-25-15,-2-3-189 0,5 1-435 0,-1-7 193 0</inkml:trace>
          <inkml:trace contextRef="#ctx0" brushRef="#br0" timeOffset="-33324.18">23084 4531 44 0,'-8'-2'218'0,"8"2"-16"0,0 0-19 16,-15-6-20-16,15 6-11 0,0 0-8 0,-19 6-12 15,19-6-10-15,-17 7-10 0,10 1-5 0,-1-2-12 16,3 2-7-16,2 2-6 0,-8 2-4 0,8-4-7 15,-1 1-2-15,1 0-3 0,-2 2-5 0,5-11-1 16,-1 18 2-16,1-18 2 0,3 17 8 0,1-10-6 16,-4-7 0-16,12 10-6 0,-3-5-3 0,-2 0-4 15,5-1-4-15,0-4-5 0,3 1 1 0,0 0-9 16,2-2 0-16,-1-4-6 0,0-1-1 0,-2-1-3 16,-1-1-3-16,1-2-2 0,1-3-3 0,-1 2-4 15,0-2-1-15,-2-3-10 0,3-4-12 0,-2 0-13 16,-1-2-12-16,2-2-13 0,-1 2-10 0,0-13-13 15,-2 10-2-15,-2-2-3 0,-2-8-3 0,4 1 11 16,-5 5 4-16,-2 2 5 0,1 3 9 0,-1-1 8 0,-1 1 15 16,2 7 14-16,-5 2 12 0,1 1 2 15,-1 7 6-15,4-3-2 0,-4 10-2 0,2-14-1 16,-2 14-3-16,0 0-1 0,0 0-2 0,0 0 4 0,0 0 0 16,0 0 4-16,0 0 4 0,0 0 8 0,-5 52 5 15,5-35-3-15,0 5 6 0,-1 1-2 0,1 2 1 16,0 1 2-16,-1-1-3 0,1 1 3 15,0 1-1-15,-3 1-3 0,3-4-4 0,0 5 0 0,0-4 0 16,-2-1-3-16,2-4 0 0,0-4 1 0,-1 4-1 16,1-3-4-16,1-6 1 0,-1 6 1 0,2-10 2 15,-2-7-1-15,3 18 0 0,-1-8-1 16,-2-10 0-16,11 10-2 0,-11-10 1 0,13 8-4 0,-5-7 3 16,-8-1-2-16,21 0-1 0,-8-5 1 0,4 5-6 15,-4-6 4-15,2-1-1 0,4 0-2 0,-2 2 0 16,1-5-1-16,-1 1-1 0,0 2 1 0,-4-1 10 15,1 5 9-15,-2-2 9 0,-5-1-6 0,-7 6 3 16,18-4-4-16,-11 3-4 0,-7 1-2 0,0 0 0 16,21 3-4-16,-13-1 2 0,-1 3-3 0,2 1 0 0,-1 3-2 15,1 2-3-15,1 2 5 0,0 2-3 16,4 3 0-16,2-1 3 0,-4-1-1 0,-1-2-3 16,1 1 1-16,1-3 3 0,0 0-9 0,-1-1-17 15,-3 0-21-15,3-4-26 0,-4 0-31 0,-1 3-35 0,-1-6-48 16,5-1-47-16,-11-3-215 0,0 0-471 0,0 0 208 15</inkml:trace>
          <inkml:trace contextRef="#ctx0" brushRef="#br0" timeOffset="-32767.79">24129 4013 50 0,'2'-19'252'0,"-2"11"-8"0,1-3-16 16,-1 11-11-16,3-18-15 0,-3 9-12 0,1-3-16 15,-1 12-8-15,3-16-15 0,-3 16-10 0,3-16-8 16,0 10-8-16,-3 6-8 0,8-13-10 0,-4 8-11 16,-4 5-6-16,8-14-11 0,-2 10-6 0,-6 4-8 15,12-7-11-15,-5 3-5 0,-7 4-9 0,14-6-3 16,-14 6 0-16,17 3-6 0,-17-3-4 0,17 0-1 16,-7 5-6-16,-1-2 2 0,3 0-3 0,5 1-3 15,-1 2-1-15,-3 0-1 0,-1 1-7 0,3 1 3 16,-3 0-1-16,2 0-17 0,-4 2 1 0,2 3 2 15,-2-3 2-15,-5-1-3 0,4 4 0 0,-5-3 0 16,2 5 4-16,-1-2-2 0,-2 0 6 16,0 0-6-16,0 3-1 0,-3-3-1 0,3 0 3 0,-6-1 0 15,1 2 3-15,1 0 1 0,-4-3 0 0,5-11 5 16,-3 18-1-16,-1-7 0 0,-1-2 10 0,2 1-1 16,-1 1 2-16,4-11-4 0,-6 14 2 0,4-4 0 15,-1-2-3-15,3-8 0 0,-10 17-2 0,7-10 1 16,-3-1 5-16,0 2-4 0,0 2-1 0,0-3-9 0,2 4-14 15,4-11-24-15,-8 17-23 0,2-7-36 16,-1 1-35-16,-4 0-24 0,1-1-42 0,2 2-42 0,-3-1-181 16,5-5-455-16,3 4 201 0</inkml:trace>
          <inkml:trace contextRef="#ctx0" brushRef="#br0" timeOffset="-32540.09">24311 4668 198 0,'-2'11'202'0,"2"-11"-11"0,0 0-4 0,2 17-12 16,-2-17-9-16,7 12-6 0,-7-12-9 0,6 7-4 15,-6-7-4-15,6 6 1 0,-6-6-2 0,0 0-3 16,0 0 8-16,0 0-1 0,0 0 4 0,12 4-6 16,-12-4 8-16,0 0-21 0,0 0 3 0,0 0-14 15,21-11-12-15,-15 5-8 0,-6 6-11 0,9-9-11 16,-9 9 0-16,6-9-14 0,-6 9-17 0,6-7-32 15,-6 7-42-15,0 0-46 0,0 0-54 0,0 0-38 16,0 0-45-16,0 0-66 0,0 0-219 0,0 0-537 16,0 0 237-16</inkml:trace>
        </inkml:traceGroup>
      </inkml:traceGroup>
    </inkml:traceGroup>
    <inkml:traceGroup>
      <inkml:annotationXML>
        <emma:emma xmlns:emma="http://www.w3.org/2003/04/emma" version="1.0">
          <emma:interpretation id="{92276A58-250D-4DAE-B792-0B62ADC70921}" emma:medium="tactile" emma:mode="ink">
            <msink:context xmlns:msink="http://schemas.microsoft.com/ink/2010/main" type="paragraph" rotatedBoundingBox="5594,14334 25630,13571 25659,14348 5624,1511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306F83CB-A168-4550-B020-A69D61FC1DD3}" emma:medium="tactile" emma:mode="ink">
              <msink:context xmlns:msink="http://schemas.microsoft.com/ink/2010/main" type="inkBullet" rotatedBoundingBox="5601,14505 5954,14491 5970,14901 5616,14914"/>
            </emma:interpretation>
            <emma:one-of disjunction-type="recognition" id="oneOf0">
              <emma:interpretation id="interp0" emma:lang="tr-TR" emma:confidence="0">
                <emma:literal>•</emma:literal>
              </emma:interpretation>
            </emma:one-of>
          </emma:emma>
        </inkml:annotationXML>
        <inkml:trace contextRef="#ctx0" brushRef="#br0" timeOffset="116408.77">-3063 7056 61 0,'0'0'80'15,"0"0"2"-15,-12-18-4 0,12 18-5 0,0 0-10 0,0 0-1 16,0 0-9-16,0 0-8 0,0 0 3 0,0 0-2 15,0 0 0-15,-20 1-9 0,20-1 9 16,0 0-11-16,0 0-3 0,0 0-10 0,0 0 11 0,0 0-12 16,-12 10 7-16,12-10-7 0,0 0-1 0,0 0-3 15,0 0 9-15,-10 8 3 0,10-8-6 16,0 0 4-16,-8 5-5 0,8-5 2 0,0 0 0 0,-5 8-4 16,5-8 7-16,0 0 0 0,-8 8-3 0,8-8 1 15,-6 10-1-15,6-10-6 0,0 0 1 0,-6 8 0 16,6-8 4-16,-4 8-1 0,4-8 1 0,0 0 1 15,-6 12-6-15,6-12 2 0,-3 9 2 0,3-9-1 16,-3 10 1-16,3-10-4 0,0 0-3 0,0 0 1 0,0 12 3 16,0-12-3-16,0 0 3 0,-3 11-1 0,3-11-4 15,0 0 2-15,0 0 0 0,-2 13 1 16,2-13-7-16,0 0 7 0,-3 11-2 0,3-11 0 16,0 0 0-16,0 0-4 0,0 0 2 0,3 14-4 0,-3-14-3 15,0 0 2-15,2 13 3 0,-2-13-2 0,0 0 0 16,3 11-3-16,-3-11 4 0,0 0-4 0,3 13 0 15,-3-13-4-15,3 11 4 0,-3-11-4 0,0 10 5 16,0-10-1-16,0 0-1 0,3 15 2 0,-3-15-1 16,0 0 3-16,1 15-6 0,-1-15-3 0,0 0 6 15,0 12-5-15,0-12 4 0,0 0-4 0,6 14 1 16,-6-14 0-16,0 0-2 0,0 9 0 0,0-9 3 16,0 0-2-16,0 0 4 0,6 11-3 0,-6-11 7 0,0 0-3 15,3 7-6-15,-3-7 1 0,0 0 0 16,6 11 2-16,-6-11 0 0,7 5-1 0,-7-5 1 15,6 8-2-15,-6-8 0 0,5 7 0 0,-5-7 2 16,0 0 0-16,9 8-3 0,-9-8 3 0,0 0 1 0,4 5-5 16,-4-5 5-16,3 8-5 0,-3-8-1 0,0 0 1 15,9 9-1-15,-9-9 1 0,0 0 3 16,3 7-3-16,-3-7 3 0,0 0 1 0,0 0 2 0,8 7-4 16,-8-7-2-16,0 0 1 0,0 0 1 0,0 0 1 15,9 7 0-15,-9-7-1 0,0 0-2 16,0 0 2-16,3 7 0 0,-3-7 1 0,0 0 6 0,0 0-5 15,7 5 0-15,-7-5-1 0,0 0 2 0,0 0 1 16,11 5-1-16,-11-5 0 0,0 0 2 0,0 0-4 16,0 0 3-16,14 0-1 0,-14 0 3 0,0 0-1 15,0 0 1-15,14 0 1 0,-14 0 1 0,0 0-5 16,0 0 0-16,15 0 0 0,-15 0 3 0,0 0-2 16,0 0-2-16,13-5 4 0,-13 5 0 0,0 0-3 15,0 0 3-15,14-1-4 0,-14 1 2 0,0 0 2 16,0 0-4-16,0 0 2 0,10-4-5 0,-10 4 4 15,0 0-2-15,9-4 0 0,-9 4 0 0,0 0 2 16,12-3 3-16,-12 3-6 0,0 0 3 0,7-7-4 0,-7 7 1 16,11-3 2-16,-11 3-2 0,0 0 0 15,9-9 0-15,-9 9 2 0,0 0-3 0,9-6 3 0,-9 6-2 16,0 0-1-16,10-7 1 0,-10 7-2 0,6-7 1 16,-6 7-3-16,0 0 6 0,11-10-3 15,-11 10 1-15,4-3 1 0,-4 3 1 0,8-8-1 0,-8 8-2 16,0 0-1-16,7-6 1 0,-7 6-1 0,0 0 3 15,0 0-3-15,9-11 3 0,-9 11 0 0,0 0-1 16,4-7 1-16,-4 7-2 0,0 0 3 0,6-7-5 16,-6 7 5-16,0 0 1 0,0 0-6 0,0 0 4 15,6-9 0-15,-6 9 0 0,0 0 0 0,0 0-2 16,6-5 0-16,-6 5-2 0,0 0 0 0,0 0 1 16,0 0 4-16,2-11-5 0,-2 11 4 0,0 0-2 15,6-12 1-15,-6 12-2 0,0 0-1 0,0-8 3 16,0 8-2-16,0 0 2 0,0 0-4 0,3-15 4 0,-3 15 2 15,0 0-3-15,4-11-1 0,-4 11 3 0,3-8-3 16,-3 8 3-16,0 0-3 0,0 0-1 16,0 0 2-16,0 0-2 0,-3-18 5 0,3 18-3 0,0 0-1 15,0-11-1-15,0 11 1 0,0 0 2 0,3-11 1 16,-3 11 0-16,0 0-2 0,0 0-4 0,0 0 8 16,0 0-4-16,-3-16 1 0,3 16 0 0,0 0-2 15,0 0 2-15,-1-11 0 0,1 11 1 0,0 0-3 16,0 0 2-16,-2-13-4 0,2 13 2 15,0 0 1-15,-4-9-1 0,4 9 2 0,0 0-3 0,-6-10 2 16,6 10 0-16,0 0 3 0,0 0-2 0,0 0-1 16,-3-14 3-16,3 14-2 0,0 0 0 0,0 0-2 15,0 0 2-15,-3-13-2 0,3 13 0 0,0 0 1 0,0 0 1 16,0 0-2-16,-5-8-1 0,5 8 7 0,0 0-7 16,0 0 2-16,0 0-1 0,-3-11 2 15,3 11 0-15,0 0 1 0,0 0-4 0,0 0 2 16,0 0 0-16,0 0 2 0,0-13-1 0,0 13-2 0,0 0 1 15,0 0-3-15,-7-8 4 0,7 8 0 0,0 0-1 16,0 0-1-16,0 0 2 0,0 0-1 16,-6-9 0-16,6 9 1 0,0 0-3 0,0 0 4 0,-6-9 3 15,6 9-5-15,0 0 0 0,-7-7 0 0,7 7 0 16,0 0-1-16,0 0 2 0,0 0 0 0,0 0-1 16,-8-6 0-16,8 6-2 0,0 0 4 0,0 0-2 15,0 0 1-15,0 0 0 0,0 0-3 0,0 0-1 16,-1-10 3-16,1 10 0 0,0 0-1 0,0 0 2 15,0 0-2-15,0 0 0 0,0 0 0 0,0 0 2 16,0 0 0-16,-12-7-1 0,12 7 1 0,0 0-4 16,0 0 0-16,0 0 3 0,0 0-1 0,-14-3 2 15,14 3 0-15,0 0-2 0,0 0-1 0,-10-1 1 0,10 1 1 16,0 0-3-16,0 0 4 0,0 0-2 16,0 0 1-16,-15-3-1 0,15 3 0 0,0 0 0 15,0 0 2-15,0 0 0 0,-15-1 0 0,15 1-4 0,0 0 2 16,0 0 2-16,0 0-3 0,-12-2 2 0,12 2 2 15,0 0-1-15,0 0-3 0,0 0 0 0,-15 0 0 16,15 0-4-16,0 0-1 0,0 0 1 0,0 0-6 16,0 0 1-16,-18 0-3 0,18 0-3 0,0 0-1 15,-13 2 2-15,13-2-5 0,0 0 0 0,-14 4-6 16,14-4-3-16,-9 3-9 0,9-3-3 0,-10 5-12 16,10-5-13-16,-9 7-15 0,9-7-16 0,-12 6-24 15,12-6-38-15,-10 7-87 0,1-1-265 0,9-6 118 16</inkml:trace>
      </inkml:traceGroup>
      <inkml:traceGroup>
        <inkml:annotationXML>
          <emma:emma xmlns:emma="http://www.w3.org/2003/04/emma" version="1.0">
            <emma:interpretation id="{304BCAEE-CF86-477D-92E0-F968024B82EE}" emma:medium="tactile" emma:mode="ink">
              <msink:context xmlns:msink="http://schemas.microsoft.com/ink/2010/main" type="line" rotatedBoundingBox="7371,14266 25630,13571 25659,14348 7400,15044"/>
            </emma:interpretation>
          </emma:emma>
        </inkml:annotationXML>
        <inkml:traceGroup>
          <inkml:annotationXML>
            <emma:emma xmlns:emma="http://www.w3.org/2003/04/emma" version="1.0">
              <emma:interpretation id="{39522948-1134-4DFF-981C-1D3A00966BA9}" emma:medium="tactile" emma:mode="ink">
                <msink:context xmlns:msink="http://schemas.microsoft.com/ink/2010/main" type="inkWord" rotatedBoundingBox="7378,14454 7993,14431 8006,14775 7391,14798"/>
              </emma:interpretation>
            </emma:emma>
          </inkml:annotationXML>
          <inkml:trace contextRef="#ctx0" brushRef="#br0" timeOffset="136447.21">-1263 7136 133 0,'0'0'156'0,"0"0"-21"0,0 0 3 0,0 0-14 16,0 0-4-16,0 0-2 0,0 0-12 0,6 18-6 15,-6-18-2-15,6 10-7 0,-6-10-10 0,4 11-1 16,-4-11-5-16,3 7-12 0,-3-7 5 0,6 11-4 16,-6-11 0-16,6 16-5 0,-6-10-4 0,0-6-4 15,7 16 0-15,-7-6-5 0,6-3-2 0,-1-1-1 16,-5-6 2-16,6 15-4 0,0-9 4 0,0 2-8 15,-2-3 1-15,-4-5 4 0,9 11-1 0,0-6-2 16,-1-2 1-16,-8-3 1 0,16 7 0 0,-7-6-5 16,1-1-2-16,-10 0-1 0,26 0-3 0,-13-1-3 15,4-2 0-15,-1-1-6 0,-1 1 0 0,4-5-3 16,-1 3-1-16,2 0-1 0,-2 2-2 0,-2-5 1 16,3-2-4-16,1 4-1 0,-1-5 0 0,-3 1-3 15,-2 2 0-15,-1-2 0 0,-1-1 0 0,2 2-1 16,-7 1 0-16,2-2-1 0,-3 3 1 0,-3-4-3 0,5 4 5 15,-8 7-5-15,5-17-3 0,1 10 3 16,-6 7-1-16,0-14-1 0,0 14 3 0,0-15-2 0,0 15-5 16,-3-16 3-16,3 16-1 0,-3-14-1 0,3 14 2 15,-8-9-1-15,8 9 2 0,-8-13-1 0,5 6 1 16,3 7 2-16,-9-13-3 0,2 8-2 16,7 5 3-16,-15-11 1 0,10 5-2 0,5 6-4 0,-15-7 2 15,8 3 1-15,7 4 1 0,-14-9 0 0,6 5-2 16,-3 2 0-16,2-3 2 0,9 5 0 0,-25-6-1 15,14 5 0-15,-2-3-2 0,1 2 3 0,12 2 1 16,-27 0-3-16,15 3 3 0,12-3-2 0,-21-1-1 16,9 1 1-16,12 0 1 0,-26 4 3 0,14-1-4 15,-5 1 2-15,7-4-1 0,-2 5 0 0,-2-3 1 16,1 2-5-16,0 2 5 0,-2-1-2 0,4 1 2 16,-2 1-2-16,4 0 2 0,-5-1-2 0,1 5 2 15,1-7 0-15,2 6-5 0,-2 1-15 0,1 0-11 16,-2 4-25-16,1 0-15 0,-1 0-15 0,-1-1-26 15,-1 4-29-15,8-4-36 0,-10 5-51 0,8-3-122 0,-1-3-379 16,4 4 168-16</inkml:trace>
        </inkml:traceGroup>
        <inkml:traceGroup>
          <inkml:annotationXML>
            <emma:emma xmlns:emma="http://www.w3.org/2003/04/emma" version="1.0">
              <emma:interpretation id="{EFB80DF7-4D46-4A0E-92D3-C0DE4B621DEF}" emma:medium="tactile" emma:mode="ink">
                <msink:context xmlns:msink="http://schemas.microsoft.com/ink/2010/main" type="inkWord" rotatedBoundingBox="8768,14613 11437,14512 11440,14573 8770,14675"/>
              </emma:interpretation>
            </emma:emma>
          </inkml:annotationXML>
          <inkml:trace contextRef="#ctx0" brushRef="#br0" timeOffset="137176.31">-12 7151 131 0,'0'0'238'0,"0"0"-19"16,0 0-16-16,0 0-21 0,0 0-15 0,0 0-14 15,0 0-13-15,0 0-9 0,0 0-18 0,0 0-5 16,0 0-7-16,0 0-13 0,9-5-4 0,-9 5-13 16,0 0-7-16,0 0-5 0,13-6-9 0,-13 6-4 0,0 0-2 15,17 3-5-15,-17-3-3 0,0 0-8 16,19 3-8-16,-19-3-14 0,12 1-21 0,-12-1-5 16,14 0-14-16,-14 0-8 0,13 3-10 0,-13-3-14 0,13 3-16 15,-4-2-8-15,-9-1-8 0,17 4-12 16,-5-4-13-16,-12 0-18 0,21 0-134 0,-10-1-298 15,6-2 133-15</inkml:trace>
          <inkml:trace contextRef="#ctx0" brushRef="#br0" timeOffset="137507.68">497 7147 115 0,'11'3'143'0,"-11"-3"-6"0,0 0-14 16,0 0-5-16,0 0-6 0,0 0 2 0,17-3-4 15,-17 3-10-15,0 0 0 0,13 0 0 0,-13 0-9 16,14-1-4-16,-14 1-6 0,0 0-8 0,16-6-5 16,-16 6-4-16,15 0-6 0,-15 0-3 0,16 0-1 0,-16 0-12 15,14 0-14-15,-14 0 7 0,16 0-4 0,-16 0 0 16,20 0-5-16,-20 0-3 0,16 0-20 0,-16 0-12 15,14 6-20-15,-14-6-23 0,8 1-22 0,-8-1-18 16,14 4-29-16,-14-4-171 0,6 3-314 0,-6-3 139 16</inkml:trace>
          <inkml:trace contextRef="#ctx0" brushRef="#br0" timeOffset="137714.78">1077 7161 169 0,'0'0'169'0,"9"-3"-12"0,-9 3-14 0,0 0-8 16,13-4-5-16,-13 4-9 0,13-1-12 0,-13 1-6 0,14-2-10 15,-14 2-6-15,15-1-12 0,-15 1-7 0,16-3-7 16,-16 3-8-16,17 0-4 0,-7 0-15 15,2 3 0-15,-12-3-12 0,19 0-18 0,-8 0-20 0,1 0-24 16,-2 1-28-16,-10-1-24 0,23 0-50 0,-13 0-101 16,2 0-264-16,-12 0 117 0</inkml:trace>
          <inkml:trace contextRef="#ctx0" brushRef="#br0" timeOffset="137941.07">1651 7133 111 0,'0'0'186'0,"0"0"-10"0,16-6-16 16,-16 6-16-16,9-2-8 0,-9 2-20 16,17-2-8-16,-17 2-9 0,13-1-12 0,-13 1-11 15,12 0-5-15,-12 0-16 0,16 1-25 0,-16-1-21 16,17 4-16-16,-17-4-26 0,16 2-19 0,-7-1-29 15,-9-1-50-15,17 3-79 0,-17-3-228 0,13-3 101 16</inkml:trace>
          <inkml:trace contextRef="#ctx0" brushRef="#br0" timeOffset="138161.19">2104 7088 61 0,'0'0'198'0,"0"0"-7"0,11-5-9 16,-11 5-17-16,0 0-11 0,0 0-14 0,10-3-15 16,-10 3-11-16,0 0-13 0,0 0-12 0,0 0-5 0,0 0-13 15,15-3-9-15,-15 3-8 0,0 0-15 16,0 0-14-16,0 0-16 0,0 0-15 0,9 10-25 16,-9-10-24-16,0 0-14 0,0 0-38 0,15 4-39 15,-15-4-96-15,9 0-262 0,-9 0 116 0</inkml:trace>
          <inkml:trace contextRef="#ctx0" brushRef="#br0" timeOffset="138315.77">2582 7074 207 0,'0'0'223'0,"14"-1"-15"0,-14 1-21 0,17-4-20 15,-8 2-15-15,-9 2-15 0,10-4-17 0,-10 4-25 16,0 0-31-16,17 4-34 0,-17-4-35 0,0 0-44 15,9 3-67-15,-9-3-121 0,0 0-257 0,0 0 114 16</inkml:trace>
        </inkml:traceGroup>
        <inkml:traceGroup>
          <inkml:annotationXML>
            <emma:emma xmlns:emma="http://www.w3.org/2003/04/emma" version="1.0">
              <emma:interpretation id="{16C52C46-4B0A-44B6-BBBE-1F187908C05A}" emma:medium="tactile" emma:mode="ink">
                <msink:context xmlns:msink="http://schemas.microsoft.com/ink/2010/main" type="inkWord" rotatedBoundingBox="12931,14222 13507,14200 13519,14517 12943,14538"/>
              </emma:interpretation>
            </emma:emma>
          </inkml:annotationXML>
          <inkml:trace contextRef="#ctx0" brushRef="#br0" timeOffset="139582.34">4297 6906 181 0,'-6'-9'226'0,"6"9"-12"15,0 0-13-15,0 0-15 0,0 0-18 0,0 0-4 16,0 0-15-16,-9-5-12 0,9 5-11 0,0 0-9 16,0 0-15-16,0 0-7 0,0 0-7 0,-12 17-7 15,12-17-5-15,0 0-6 0,-6 14-2 0,6-14 0 16,0 11-5-16,0-11-2 0,3 14-2 0,-3-14 0 16,7 17-5-16,-4-13 2 0,5 6-2 0,-2-3-1 15,6 3 0-15,-2-3 1 0,0-3-5 0,2-1 2 16,6 3-5-16,-4 1-4 0,2-3-8 0,2 1 11 15,7 1-13-15,-10-5-2 0,0 2 1 0,2 1 0 0,-1-1-9 16,-4-3 1-16,3 3-4 0,-2-3-2 0,1-5-2 16,2 5 1-16,-5-1-2 0,-11 1 3 0,22-4-6 15,-13 1 1-15,3 2 0 0,1-3-3 0,-4-2 0 16,3 3 1-16,-3-7-4 0,1 5 1 0,-2-2-2 16,-1 0 0-16,4-5-2 0,-2 1-1 0,-5 3 1 15,4-4-2-15,-5 1 0 0,3-1-8 0,-2 2 10 16,-2-4-1-16,-1 4 0 0,-1 10 1 0,3-19-8 15,-6 6 3-15,3 13 0 0,0-17 3 0,0 17-7 0,-4-18 4 16,-1 11 1-16,-1-3 0 0,-1 3-3 16,-1-1 1-16,1 2 0 0,-1-3-2 0,-2 4 3 15,-4-3 2-15,3 1 0 0,-3 1-1 0,-2 2-3 0,-2 2 3 16,3-3-2-16,-3 3-3 0,-1 1 3 0,-1-2 1 16,4 3 4-16,-4-1-3 0,-5 1-2 15,4 0 2-15,-4 5-5 0,5-3-4 0,1 3-14 0,-3 1-8 16,-4 0-15-16,8 1-9 0,-4 1-15 0,4 0-15 15,2-1-21-15,-4 1-18 0,4 4-19 0,1-1-32 16,-1 4-37-16,-1 2-215 0,5-5-461 0,2 1 204 16</inkml:trace>
        </inkml:traceGroup>
        <inkml:traceGroup>
          <inkml:annotationXML>
            <emma:emma xmlns:emma="http://www.w3.org/2003/04/emma" version="1.0">
              <emma:interpretation id="{8DD51952-AAAD-4066-8616-7FEB3A069764}" emma:medium="tactile" emma:mode="ink">
                <msink:context xmlns:msink="http://schemas.microsoft.com/ink/2010/main" type="inkWord" rotatedBoundingBox="15026,14071 16888,14000 16914,14681 15052,14752"/>
              </emma:interpretation>
            </emma:emma>
          </inkml:annotationXML>
          <inkml:trace contextRef="#ctx0" brushRef="#br0" timeOffset="142516.16">6426 6592 122 0,'0'0'198'16,"0"0"-7"-16,0 0-13 0,0 0-9 0,-33 17-13 15,25-11 3-15,-4 5-6 0,-2-1-1 0,-1 4-9 16,2-2-11-16,1 4-9 0,-2 2-6 0,1 3-4 15,0 1-6-15,5-5-5 0,1 8-12 16,1 1-4-16,3-4-11 0,3 4-3 0,3-1-10 0,4 1-2 16,1-2-5-16,7 11-9 0,1-3-2 0,-1-8-4 15,6 7-4-15,0 0-10 0,-2-9-24 0,5 8-27 0,-5-8-29 16,2-1-35-16,0 0-33 0,-2-5-45 0,2 0-85 16,0-3-132-16,3-2-415 0,-3 2 184 15</inkml:trace>
          <inkml:trace contextRef="#ctx0" brushRef="#br0" timeOffset="140879.79">6499 6739 205 0,'0'0'209'16,"0"0"-19"-16,0 0-24 0,0 0-16 0,0 0-12 0,0 0-3 15,0 0-17-15,0 0-7 0,0 0-7 16,0 0 0-16,0 0-5 0,0 0-2 0,5 31-3 16,-4-24-3-16,-1-7-2 0,6 14-2 0,-4-7-5 0,2 2-4 15,-4-9-8-15,8 16-1 0,-7-8-7 0,4 1-3 16,-5-9-6-16,7 15-6 0,-2-8-4 15,-2 1-3-15,1 0-6 0,-4-8 0 0,8 11-9 0,-7-1 3 16,4-3-8-16,-5-7 3 0,5 11-3 0,-5-11-1 16,3 13-4-16,-3-13-1 0,5 12-1 0,-5-12 1 15,0 12-4-15,0-12 2 0,0 0 0 0,-2 12-3 16,2-12 1-16,0 0-2 0,0 0 0 0,2 13 2 16,-2-13-5-16,0 0 6 0,0 0-3 0,0 0 2 15,0 0-3-15,0 0 4 0,0 0-5 0,0 0-2 16,0 0 1-16,0 0 0 0,0 0-3 0,0 0 2 15,9-28-1-15,-9 28 1 0,10-20-2 0,-7 6-4 16,6 3-4-16,-1-3-3 0,-1 0-6 0,5 2 1 16,-7 0 1-16,1-2 2 0,2 3 2 0,0-2-2 15,1 1 3-15,-3 2 1 0,1 3-1 0,4-4 0 16,-7 2 2-16,-4 9 1 0,11-11-1 0,-5 5 0 16,-6 6 1-16,12-12 3 0,-12 12-4 0,3-7 4 0,-3 7-4 15,0 0-1-15,7-10 4 0,-7 10 1 0,0 0-1 16,6-7-2-16,-6 7 1 0,0 0 1 0,0 0-3 15,0 0 5-15,10-2-2 0,-10 2 0 0,0 0-3 16,0 0 3-16,0 0-3 0,0 0 1 0,15 8 4 16,-15-8-1-16,8 7 3 0,-2-2 1 0,-6-5 6 15,9 7 5-15,-3-1-2 0,-6-6 5 0,10 14-2 16,-2-10 4-16,-2 3 0 0,-4 3-3 0,3-3 0 0,-2 3 0 16,1-2 3-16,1 3-1 0,-4-3-3 15,-1-8 1-15,6 19-3 0,-3-9 1 0,2-3-4 16,-4 3 5-16,-1-10-4 0,3 12 1 0,-3-12-4 0,2 19 3 15,-2-14-2-15,0-5 1 0,1 17-2 16,-1-17-1-16,2 14-3 0,-2-14-11 0,-2 11-13 0,2-11-14 16,2 13-15-16,-2-13-19 0,0 0-18 0,3 18-14 15,-3-18-11-15,1 5-16 0,-1-5-16 0,0 0-34 16,15 2-41-16,-15-2-142 0,0 0-391 0,27-7 173 16</inkml:trace>
          <inkml:trace contextRef="#ctx0" brushRef="#br0" timeOffset="141148.7">7142 6854 104 0,'0'0'199'0,"0"0"-8"0,0 0-15 0,0 0-13 16,0 0-12-16,0 0-12 0,0 0-9 0,0 0-1 15,0 0-1-15,0 0-4 0,17 1 2 0,-17-1 0 0,14 0-8 16,-14 0 1-16,20 2-10 0,-10-1-4 0,7-2-6 15,-1 2-5-15,1-1-8 0,-3-3-9 0,4-2-8 16,-9 4-5-16,6 1-11 0,3 0-3 0,-4 1-6 16,0-1-2-16,0-1-10 0,-14 1-12 0,22 0-13 15,-14-2-18-15,-8 2-16 0,0 0-15 0,16 0-18 16,-16 0-14-16,0 0-21 0,14 0-18 0,-14 0-27 16,0 0-27-16,0 0-53 0,5-7-135 0,-5 7-383 15,0 0 170-15</inkml:trace>
          <inkml:trace contextRef="#ctx0" brushRef="#br0" timeOffset="141535.34">7619 6651 176 0,'0'0'196'0,"0"0"-13"0,0 0-14 16,0 0-14-16,0 0-14 0,0 0-13 0,0 0-15 16,0 0-3-16,0 0 2 0,0 0-2 0,0 0 0 15,0 0-6-15,0 0 2 0,0 0-1 0,0 0-1 16,-6 37-6-16,6-28-6 0,3 4-5 0,-6 2-6 16,2-2-5-16,-1-1-4 0,-1 1-11 0,0 1-3 15,3 0-9-15,-4-1-3 0,3 1-4 0,-4-1-2 16,4-1-8-16,-4 0 2 0,2-1-8 0,2 0-5 0,1 0-9 15,-3 3-13-15,1-4-15 0,2-10-28 0,-1 19-27 16,-4-8-16-16,5-11-21 0,2 16-35 16,-2-16-26-16,0 11-65 0,0-11-129 0,4 10-393 0,-4-10 174 15</inkml:trace>
          <inkml:trace contextRef="#ctx0" brushRef="#br0" timeOffset="141855.72">7904 6595 28 0,'0'0'203'16,"0"0"-9"-16,9-5-14 0,-9 5-12 0,0 0-8 16,0 0-12-16,0 0-5 0,0 0-8 0,20 10-3 15,-20-10-5-15,13 8-8 0,-4-1-4 0,1 2-4 0,1-1 2 16,1 4-4-16,-2-1-2 0,4 0-6 16,2 8 0-16,-1-3-12 0,-3 0-6 0,-2-1-6 15,-1 2-7-15,2 1-6 0,1 2-4 0,-5 1-5 0,1 0-6 16,-4-7-7-16,-2 5-1 0,1 4-3 0,-6-2-5 15,-3 3-4-15,0-1-6 0,-5-1-11 16,1-7-18-16,-5 5-21 0,-3 1-22 0,-1-5-23 0,1 2-31 16,-5 0-27-16,1-3-45 0,-2-2-31 0,0-2-210 15,-1-3-450-15,-1 2 200 0</inkml:trace>
        </inkml:traceGroup>
        <inkml:traceGroup>
          <inkml:annotationXML>
            <emma:emma xmlns:emma="http://www.w3.org/2003/04/emma" version="1.0">
              <emma:interpretation id="{92C2F721-74EE-47CC-AA04-370E524B39BF}" emma:medium="tactile" emma:mode="ink">
                <msink:context xmlns:msink="http://schemas.microsoft.com/ink/2010/main" type="inkWord" rotatedBoundingBox="17831,14081 20018,13998 20032,14376 17846,14459"/>
              </emma:interpretation>
            </emma:emma>
          </inkml:annotationXML>
          <inkml:trace contextRef="#ctx0" brushRef="#br0" timeOffset="144728.81">9100 6643 146 0,'0'0'207'0,"0"0"-14"0,-7-7-13 15,7 7-16-15,0 0-12 0,0 0-15 0,0 0-10 16,0 0-14-16,0 0-15 0,0 0-2 0,0 0-12 15,21-12-7-15,-21 12-4 0,15-5-8 0,-15 5-9 16,16 0 0-16,-5-3-4 0,-11 3-9 0,20-3-3 16,-8 3 1-16,2-1-9 0,2-2-3 0,-1 6-7 0,-15-3 0 15,28-4 1-15,-14 4-6 0,-1-2 1 16,2 2-2-16,-1-1-2 0,1-2 0 0,1 3-2 16,-6-1-2-16,-10 1-1 0,23-1 2 0,-23 1-4 0,16-1 0 15,-16 1-1-15,18-4 5 0,-18 4-6 0,15 0-1 16,-15 0 1-16,13 0-2 0,-13 0-4 0,0 0 4 15,15 0-4-15,-15 0-1 0,0 0 1 0,17 0 0 16,-17 0-1-16,0 0 0 0,7 5 0 0,-7-5 0 16,0 0-1-16,3 9 4 0,-3-9-3 0,0 0 2 15,0 0 2-15,-13 22-5 0,8-16 2 0,-4 4 0 16,5 4-1-16,-5-5 3 0,0 4-2 0,-3-3 1 16,0 4 0-16,-1-4 3 0,2 1 0 0,-2 6 1 15,1-6-2-15,0 3 1 0,0-3-3 0,3 1-1 0,-3-4 0 16,3 6 5-16,-4-7-1 0,2 2 1 15,-2 2 0-15,5-4-1 0,-1 2-1 0,-1-3 2 16,-2 1 1-16,5 0-2 0,-2-3 0 0,-2 2-1 0,2 1-1 16,0-3 2-16,0 1 1 0,0 2 0 15,-1-5-1-15,10-2 1 0,-16 9-2 0,5-7 0 16,11-2-5-16,-15 4 4 0,15-4 0 0,-15 3 3 0,15-3-4 16,-12 3 0-16,12-3 5 0,0 0 0 0,-15 3 0 15,15-3-3-15,0 0 4 0,0 0-2 0,0 0-8 16,0 0 5-16,-13-7 2 0,13 7 1 0,0 0-3 15,0 0 1-15,0 0-3 0,0 0-1 0,22-19-4 16,-22 19 5-16,15-5-1 0,-6 3 4 0,-9 2-1 16,17-2 1-16,-7-1-2 0,-10 3-1 0,23 0 4 15,-6-4-3-15,-3 1-1 0,1 3 1 0,3-3 1 16,-2 3-2-16,0-1-8 0,1-5 13 0,1 5-4 16,-3 1 3-16,4-1-3 0,-1 1-3 0,-2 1 6 15,2-1-3-15,0 0 2 0,-1 0-4 0,0-3 2 16,-2 2-3-16,5-1 6 0,5 0 2 0,-10 2-2 15,4 0 0-15,-1 0-6 0,0-3 0 0,0 0-4 0,1 2 12 16,1-5-4-16,-1 4-1 0,7-3 1 16,-10 2 1-16,3-1-4 0,-1 1 1 0,-3-2 2 0,0 3 3 15,3 1-5-15,0-3-1 0,-5 2 4 0,2-3-2 16,-6 3 0-16,2-2 2 0,-2-2 0 0,-9 6 1 16,17-7-2-16,-9 0-5 0,-1 2-4 0,-7 5 3 15,11-12 0-15,-8 5-3 0,-3 7 3 0,7-13 1 16,-4 4-2-16,-3 9-5 0,2-10 3 0,-2 10 5 15,0 0-11-15,-6-17 8 0,6 17 2 0,-8-11-1 16,8 11-1-16,-13-6 1 0,2 1 0 0,3 2 5 16,8 3-4-16,-21-6 2 0,4 5 1 0,2-3-3 15,-1 4-1-15,3 0 1 0,-7 0 4 0,7 1-1 16,-4-1 1-16,2 0-2 0,2 4 2 0,1-1 2 0,3 1 1 16,-3 0 1-16,3 3 2 0,-1-5 3 15,2 5-7-15,1 0 3 0,2 3-2 0,-1-3 3 16,3 4-5-16,3-11 6 0,-3 17 0 0,3-17-2 0,6 19 7 15,0-11 1-15,2 3-9 0,4 1 4 0,1-4 2 16,8 4 1-16,-5-5 1 0,7 1-3 0,2-2-1 16,2 1 2-16,1-1-3 0,4-5 1 0,0 1-1 15,-2-2-1-15,0-2-2 0,0 1 0 0,0-1 1 16,-3 0-1-16,-2 2 1 0,-9-2 0 0,5 2 0 16,-3-5-1-16,0 1-2 0,-3 0 2 0,0 1-1 15,-5 1 2-15,2-4-3 0,-3 2 2 0,0 1-2 16,-9 3 0-16,17-7-2 0,-10-1 3 0,-7 8-2 15,9-2 4-15,-9 2-8 0,10-5 4 0,-10 5 0 16,0 0-1-16,12-2-1 0,-12 2 0 0,0 0-2 16,0 0 3-16,15 7-3 0,-15-7 3 0,12 6 0 15,-9 1 0-15,5-3 0 0,-4 5-1 0,4-1 2 0,-4-1 0 16,4 0 1-16,-3-1-3 0,-2 2-1 16,3-1 2-16,-6-7 1 0,8 10 0 0,-4-6-4 15,-4-4 4-15,8 11 2 0,-8-11-2 0,4 6 0 0,-4-6 1 16,0 0 1-16,5 8-2 0,-5-8 3 0,0 0-2 15,0 0 1-15,0 0-2 0,0 0 1 16,0 0 6-16,0 0-5 0,0 0 0 0,0 0 0 0,0 0 0 16,0 0-3-16,0 0 2 0,-17-25-6 0,17 25-6 15,0 0 0-15,8-24-5 0,-4 17 1 0,1-4 0 16,4 2-3-16,-3 1 2 0,1 3 3 0,-1-4 1 16,2 1 1-16,-1 1 1 0,5 5-2 0,-5-3 3 15,5-1-3-15,2 1 2 0,-5 2 4 0,3-1-7 0,3 2 4 16,-4-2 5-16,-11 4-3 0,21-2 4 0,-9 2-2 15,-1 2 2-15,1-2-3 0,-12 0 3 16,21 4-3-16,-11-3 3 0,-10-1-1 0,16 6 4 0,-5-3-7 16,-4 3 6-16,1-2-4 0,4 1 2 0,-5-3 3 15,1 4 1-15,2-1 1 0,-10-5-2 0,19 6-1 16,-10-3-3-16,2 1 5 0,-2-3-4 0,-9-1 4 16,19 4 0-16,-4-1-2 0,-15-3 3 0,25 0-11 15,-13 0 11-15,-12 0-2 0,17-1 0 0,-17 1 0 16,18-2 0-16,-9 1-3 0,-9 1 1 0,22-6 2 15,-22 6-1-15,10-7-2 0,-4-1 1 0,-6 8 1 16,11-9-1-16,-8 4 0 0,-3 5-2 0,7-14 2 16,-7 14 0-16,3-15-2 0,-3 15 2 0,0-13-2 15,0 13 1-15,-6-13-2 0,6 13-1 0,-13-11 1 16,2 8 1-16,1-4 5 0,-3 0-4 0,-4 4 0 16,1-1 0-16,-1 2-4 0,-2-3 6 0,1 5-4 0,-1-2 5 15,-1 2-9-15,1 2 12 0,1-2-1 16,2 0-2-16,-1 0 0 0,1 0-4 0,2 3 0 0,2-1 2 15,12-2-10-15,-19 6-8 0,10-4-5 0,9-2-7 16,-15 8-16-16,15-8-10 0,-9 7-7 0,9-7-23 16,-7 8-14-16,7-8-21 0,0 0-58 0,0 0-106 15,0 0-308-15,13 16 136 0</inkml:trace>
          <inkml:trace contextRef="#ctx0" brushRef="#br0" timeOffset="145239.57">11242 6647 152 0,'0'0'178'0,"0"0"-13"0,0 0-13 0,-13-15-10 16,13 15-12-16,0 0-6 0,-14-2-7 0,14 2-8 15,-15 0-9-15,15 0-5 0,-15 0-10 0,15 0-2 16,-19 4-11-16,8-1-3 0,-3 1-9 0,2-2-5 16,3 2-6-16,-2 3-2 0,2-4-6 0,9-3-5 15,-13 8-5-15,5-5-4 0,-1 2 1 16,9-5-5-16,-8 10-1 0,8-10 3 0,-6 11-6 0,3-4-2 16,3-7-1-16,0 0-2 0,-3 16 2 0,3-16-4 15,6 10-1-15,-6-10 0 0,6 11-4 0,-6-11 3 16,8 11-1-16,-2-8-3 0,2 1-2 0,-8-4 2 15,12 10 1-15,-6-7-2 0,1 2-2 0,1 1 3 16,1-1-1-16,-9-5-2 0,15 7-3 0,-9-2 1 16,-1-1 2-16,-5-4-1 0,11 7 2 0,-2 0-7 15,-9-7 2-15,7 8 3 0,-4-2 0 0,-3-6-3 16,6 7 1-16,-6-7-1 0,5 7 3 0,-5-7-1 16,0 0 8-16,0 0 2 0,-3 14 9 0,3-14-1 0,0 0 1 15,-17 9 2-15,7-4-4 0,1-3-4 0,-4 2-3 16,-2-1 4-16,-3-1-2 0,-2 2-2 0,1-1 0 15,3 0-5-15,-2 1-11 0,-2-3-9 0,2 1-15 16,2 1-16-16,-2 1-14 0,3-4-19 0,3 3-20 16,-1 0-24-16,4-2-39 0,9-1-173 0,-20 4-363 15,13-4 161-15</inkml:trace>
        </inkml:traceGroup>
        <inkml:traceGroup>
          <inkml:annotationXML>
            <emma:emma xmlns:emma="http://www.w3.org/2003/04/emma" version="1.0">
              <emma:interpretation id="{4A09F36A-2D2E-4984-81CE-50DCA5D8EE44}" emma:medium="tactile" emma:mode="ink">
                <msink:context xmlns:msink="http://schemas.microsoft.com/ink/2010/main" type="inkWord" rotatedBoundingBox="20645,13959 20771,13954 20785,14312 20658,14317"/>
              </emma:interpretation>
            </emma:emma>
          </inkml:annotationXML>
          <inkml:trace contextRef="#ctx0" brushRef="#br0" timeOffset="148056.81">11982 6536 121 0,'0'0'179'0,"0"0"-4"0,-18 3-14 15,18-3-9-15,0 0-14 0,0 0-6 0,0 0-8 16,0 0-11-16,0 0-6 0,-9 7-5 0,9-7-4 16,0 0-1-16,0 0 0 0,0 0-5 0,0 0-2 15,0 0 2-15,0 0 0 0,0 0-2 0,0 0 1 16,0 0 3-16,0 0-3 0,0 0-4 0,0 0-5 15,0 0-12-15,0 0-2 0,0 0-13 0,-12-11 6 16,12 11-5-16,0 0-3 0,-6-7-2 0,6 7-6 16,-6-8-3-16,6 8-3 0,-6-9-7 0,6 9-1 0,0 0-7 15,-6-10 2-15,6 10-7 0,0 0 1 0,-6-10-3 16,6 10-2-16,0 0-6 0,0 0-7 0,-4-6-11 16,4 6-7-16,0 0-17 0,0 0-10 0,0 0-15 15,-23 1-8-15,23-1-19 0,0 0-15 0,-10 11-18 16,10-11-21-16,-6 7-19 0,6-7-26 0,0 0-221 15,-5 8-437-15,5-8 195 0</inkml:trace>
          <inkml:trace contextRef="#ctx0" brushRef="#br0" timeOffset="147639.15">11970 6797 48 0,'0'0'165'0,"0"0"-1"0,0 0-7 0,0 0-2 0,0 0-5 16,0 0-1-16,0 0-6 0,0 0 0 0,0 0-11 15,0 0 3-15,0 0-2 0,0 0-8 0,0 0-7 16,0 0-11-16,0 0-7 0,0 0-16 0,0 0-5 15,0 0-10-15,0 0-7 0,0 0-7 0,0 0-8 16,0 0-2-16,0 0-3 0,0 0-1 0,0 0-3 16,0 0 1-16,0 0-1 0,0 0-5 0,0 0 2 15,0 0-4-15,0 0 2 0,-6 27-6 0,6-27-3 16,0 0 5-16,6 7 0 0,-6-7-2 0,0 0 2 0,0 0 2 16,0 0-1-16,9 4 0 0,-9-4-2 0,0 0 0 15,0 0 3-15,9 5 2 0,-9-5 4 16,0 0-4-16,0 0-1 0,0 0 1 0,0 0-2 0,0 0-2 15,0 0-7-15,0 0 5 0,0 0-9 0,0 0-1 16,13-16-3-16,-13 16-4 0,0 0-8 0,2-12-11 16,-2 12-7-16,0 0-13 0,0 0-13 0,-11-19-17 15,11 19-20-15,-3-12-13 0,3 12-24 0,-6-11-10 16,6 11-21-16,-7-9-34 0,7 9 0 0,-6-10-27 16,6 10-175-16,-12-9-412 0,12 9 182 0</inkml:trace>
        </inkml:traceGroup>
        <inkml:traceGroup>
          <inkml:annotationXML>
            <emma:emma xmlns:emma="http://www.w3.org/2003/04/emma" version="1.0">
              <emma:interpretation id="{7308ED87-D3BF-4580-B0C0-0199027F6295}" emma:medium="tactile" emma:mode="ink">
                <msink:context xmlns:msink="http://schemas.microsoft.com/ink/2010/main" type="inkWord" rotatedBoundingBox="21883,13978 22780,13944 22789,14191 21892,14225"/>
              </emma:interpretation>
            </emma:emma>
          </inkml:annotationXML>
          <inkml:trace contextRef="#ctx0" brushRef="#br0" timeOffset="149508.94">13111 6535 8 0,'-8'-7'250'0,"8"7"-27"16,0 0-17-16,0 0-13 0,0 0-22 0,0 0-19 15,0 0-12-15,0 0-14 0,0 0-4 16,0 0-9-16,0 0-4 0,0 0-7 0,0 0-7 0,0 0-4 16,0 0-5-16,11 31-4 0,-11-31-10 0,6 15-7 15,-3-7 1-15,0 0-8 0,-3-8-6 0,4 18-5 16,-1-6-2-16,3-1-5 0,-6-1-4 0,4 0-4 16,-1 0-2-16,-3-10-2 0,5 15-4 0,-4-6-3 15,2-1 4-15,-3-8-6 0,0 12-2 0,0-12-2 16,2 14-2-16,-2-14 0 0,0 12-1 0,0-12-1 15,0 0 1-15,0 12-4 0,0-12 4 0,0 0-2 16,0 0-2-16,0 0 0 0,1 8 2 0,-1-8 0 16,0 0 1-16,0 0 0 0,0 0-3 0,0 0-2 15,0 0 1-15,0 0 0 0,0 0 1 0,0 0-2 16,0 0 0-16,18-26-2 0,-15 18-3 0,2-2-7 16,-2-1 0-16,1 3-6 0,2-4-4 0,2-1 1 15,-4 0-2-15,5 0-3 0,-1 0-2 0,-1 1 2 16,5 1-1-16,-6 0-4 0,1 3 8 0,-1 0 0 0,0-2-1 15,0 4 3-15,2-1 3 0,-2 0 4 0,1 2 1 16,-7 5 0-16,12-12 1 0,-9 7 2 0,-3 5-1 16,12-7-4-16,-12 7 3 0,10-7 0 0,-10 7 1 15,8-6 1-15,-8 6 3 0,0 0-1 0,10-5 2 16,-10 5-1-16,12-1-1 0,-12 1 1 0,0 0-2 16,14 0 4-16,-14 0-1 0,0 0-4 0,18 5 5 15,-13-1-3-15,-5-4 5 0,14 7 4 0,-8 1-1 16,-2-1 3-16,-4-7 6 0,14 12-5 0,-10-1 5 15,2-4-1-15,0 0 2 0,-3 3-1 0,2-2 5 16,-1 0-6-16,-4-8 0 0,5 18-4 0,-1-7 4 16,-2-4-2-16,2 3 1 0,-4-10 0 0,6 18-2 15,-3-10 0-15,0-2-5 0,-3-6 3 0,4 13-3 16,1-8 4-16,-5-5 0 0,6 11-2 0,-6-11-2 0,9 10 0 16,-5-5 0-16,-4-5 4 0,12 8-4 0,-4-3-2 15,-8-5 3-15,15 3-4 0,-15-3-1 0,17-1-2 16,-5 1-2-16,-12 0-7 0,21-6-1 0,-10 5-1 15,1-2 1-15,-2 0 2 0,4-4 0 0,-1 0-1 16,-6 1 3-16,2 0-3 0,3-3 3 0,-4 3 1 16,-2-1 3-16,1 2-4 0,-7 5 6 0,14-10-3 15,-8 6 3-15,-6 4-1 0,7-4-1 0,-7 4 5 16,7-6-5-16,-7 6 2 0,0 0-3 0,0 0 3 16,15-3-3-16,-15 3-3 0,0 0 6 0,0 0-1 15,17 7 2-15,-10-4-4 0,-7-3 6 0,12 10 0 16,-4-7 1-16,-1 2 1 0,1-1-1 0,2 2-3 15,-3 0 5-15,1-1-4 0,-1 1 1 0,4-2 1 0,-4 0 0 16,1 2 0-16,-8-6 0 0,18 5-2 0,-11-1 3 16,-7-4-2-16,13 2 1 0,-13-2 0 15,12 5 0-15,-12-5 2 0,17-2-3 0,-17 2 2 0,13-3 0 16,-13 3-5-16,14-4 6 0,-8-1-1 0,-6 5-5 16,10-11 0-16,-7 3 6 0,-3 8-5 0,6-13 3 15,-6 13-5-15,5-15-2 0,-5 7 0 0,0 8-4 16,-5-18 0-16,5 18 1 0,-6-16 2 0,0 9 2 15,-1-1-9-15,-1 2 9 0,-1-5-5 0,-4 8 1 16,-1-3 0-16,-2 1 1 0,0-1-4 0,-1 2 5 16,-2 3-9-16,1 0-3 0,-6 0-5 0,5-3-13 15,-1 4-13-15,-7 0-14 0,7 0-15 0,0 4-23 16,4-2-22-16,-1-1-32 0,2 5-33 0,3-2-189 16,5-3-404-16,7-1 179 0</inkml:trace>
        </inkml:traceGroup>
        <inkml:traceGroup>
          <inkml:annotationXML>
            <emma:emma xmlns:emma="http://www.w3.org/2003/04/emma" version="1.0">
              <emma:interpretation id="{184D134E-164B-434F-BC70-CE681F8A8C85}" emma:medium="tactile" emma:mode="ink">
                <msink:context xmlns:msink="http://schemas.microsoft.com/ink/2010/main" type="inkWord" rotatedBoundingBox="23790,13641 25630,13571 25650,14108 23810,14178"/>
              </emma:interpretation>
            </emma:emma>
          </inkml:annotationXML>
          <inkml:trace contextRef="#ctx0" brushRef="#br0" timeOffset="159723.34">15400 6344 90 0,'0'0'202'0,"0"0"-10"15,-2-14-10-15,2 14-17 0,0 0-8 0,0 0-8 16,-3-18-13-16,3 18-4 0,0 0-11 0,-4-10-12 0,4 10-4 16,0 0-13-16,-9-9-4 0,9 9-10 0,-9-4-7 15,9 4-6-15,0 0-8 0,-19 0-2 0,19 0-4 16,-21 3-6-16,7-1 0 0,0 3-4 0,-3 1 0 16,2 1-6-16,-3 0-1 0,2 0 0 0,-6 3-4 15,4-2 0-15,-5 3-2 0,7 0-2 0,1-1 0 16,-3 0-2-16,3 0-1 0,2-1-2 0,-2 2 0 15,4 0-1-15,-1 0-7 0,3-2 1 0,3-1 3 16,-1 2-5-16,3-1 1 0,-2-2 0 0,4 3-2 16,-2 0-3-16,4-10 4 0,0 19 1 0,0-11-5 15,0-8 1-15,4 18 2 0,4-6-2 0,-2-6-3 16,1 0 3-16,2 1 2 0,1-2-4 0,5 1 2 16,2 1 0-16,1-3-2 0,1-2-1 0,0 2 3 15,8-3-3-15,0 1 2 0,-2 2-1 0,2-3-1 0,3-1-4 16,-3 0 1-16,-9 2-7 0,1-1-10 15,1-1-8-15,-3 3-14 0,0-6-15 0,1 6-13 16,-2-6-14-16,-5 3-17 0,-11 0-21 0,19 3-24 16,-19-3-21-16,15-3-21 0,-15 3-173 0,13-1-384 0,-13 1 171 15</inkml:trace>
          <inkml:trace contextRef="#ctx0" brushRef="#br0" timeOffset="160483.01">15659 6445 73 0,'0'0'247'0,"0"0"-16"15,0 0-17-15,5-6-23 0,-5 6-21 0,0 0-18 16,0 0-17-16,0 0-11 0,0 0-10 0,0 0-11 16,0 0-5-16,0 0-5 0,0 0-6 0,-19 26-5 15,19-26-7-15,-5 15-1 0,5-15-10 0,-1 14-3 16,1-14-4-16,0 17-4 0,0-17-2 0,0 16 0 15,0-16-3-15,6 13-2 0,-5-6-2 0,4-1-2 16,-5-6-4-16,13 11 0 0,-6-6-3 0,1 0-4 16,4-2 2-16,0-2-7 0,-3 3 0 0,-9-4-6 15,26 2 5-15,-12-4-4 0,-2 1-3 0,1-5-3 16,1 1 0-16,-2-1-2 0,4 0-9 0,-10-1-2 0,9-1-6 16,-5 0-10-16,2-5-2 0,0 3 4 15,-3 0-2-15,-1-1 0 0,-1 4 3 0,1-4-1 16,-4 4 1-16,2-3 3 0,-3 3-1 0,-3 7 1 0,10-10-3 15,-10 10 5-15,3-11 3 0,-3 11-1 16,6-5-3-16,-6 5 1 0,0 0-6 0,0 0 2 16,0 0 3-16,0 0-3 0,0 0 4 0,0 0 0 15,0 0-2-15,0 0 0 0,0 0 3 0,3 31 1 0,-1-22 0 16,-2-9 0-16,6 21 3 0,-3-9 1 0,3 1-2 16,-2 0 4-16,4 0-2 0,-2-4 1 15,3 0 0-15,1 2 0 0,2 0 0 0,-2-4 3 0,4 1 0 16,1-3-1-16,-2 0 1 0,2 0-1 0,-5-4 1 15,7-1 0-15,-1 2 0 0,1-2 0 0,2-3-2 16,-2-2 1-16,-3-3 2 0,13 0-6 0,-10 1-3 16,5-6-2-16,2-1-12 0,-2-3-7 0,-1-4-4 15,-1 3-6-15,3-3-4 0,-3 0 1 0,-1-2-1 16,-2-1 3-16,-4-3 3 0,0 3 5 0,-1 0 0 16,0-1 5-16,-1 1 0 0,-5 3 2 0,4 0 6 15,-4 4 7-15,-3 1 10 0,2 1 4 0,-2-1 3 16,3 3 4-16,-2 0 1 0,-1 6 2 0,3-3 4 15,-6 10-2-15,3-14-2 0,-3 14-3 0,3-8-2 0,-3 8-6 16,0 0 2-16,0 0-1 0,0 0 0 0,0 0-5 16,0 0 3-16,0 0-2 0,0 0 4 15,1 34 3-15,2-20 6 0,-3 3 7 0,2 6 4 0,-1 0-6 16,5 3 4-16,-3-3 1 0,2 2-3 0,-1 0 1 16,1 2-1-16,2-2-1 0,-1 1-1 0,0-1 0 15,-3 1 0-15,3-4-7 0,2-4 2 0,-6-2-1 16,1 1 0-16,0-3-3 0,2 1 6 0,1-2-6 15,-3 1 1-15,0-4-4 0,-2-3-17 0,4 3-16 16,-5-10-18-16,3 15-17 0,1-9-17 0,-4-6-17 16,3 10-18-16,-3-10-17 0,0 0-18 0,5 8-33 15,-5-8-185-15,0 0-395 0,0 0 175 0</inkml:trace>
          <inkml:trace contextRef="#ctx0" brushRef="#br0" timeOffset="160664.07">16471 6361 153 0,'0'0'249'0,"0"0"-26"0,0 0-14 0,15-13-16 0,-15 13-14 15,30-1-15-15,-5 2-16 0,2-1-15 16,-2 2-10-16,8-1-15 0,-3 3-10 0,1-1-11 16,-4 0-9-16,0 1-31 0,1-3-31 0,-9 1-36 0,-2 2-46 15,-2-2-52-15,3 0-79 0,-9 0-105 0,-9-2-326 16,13 4 145-16</inkml:trace>
        </inkml:traceGroup>
      </inkml:traceGroup>
    </inkml:traceGroup>
    <inkml:traceGroup>
      <inkml:annotationXML>
        <emma:emma xmlns:emma="http://www.w3.org/2003/04/emma" version="1.0">
          <emma:interpretation id="{E276394D-69E5-4F40-B923-B39CA2AA0409}" emma:medium="tactile" emma:mode="ink">
            <msink:context xmlns:msink="http://schemas.microsoft.com/ink/2010/main" type="paragraph" rotatedBoundingBox="5822,15587 32516,14784 32551,15945 5857,1674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0B4E812-B3A3-4D6E-9EB8-99219D9E0E1F}" emma:medium="tactile" emma:mode="ink">
              <msink:context xmlns:msink="http://schemas.microsoft.com/ink/2010/main" type="line" rotatedBoundingBox="5822,15587 32516,14784 32551,15945 5857,16748"/>
            </emma:interpretation>
          </emma:emma>
        </inkml:annotationXML>
        <inkml:traceGroup>
          <inkml:annotationXML>
            <emma:emma xmlns:emma="http://www.w3.org/2003/04/emma" version="1.0">
              <emma:interpretation id="{B08ABC65-C13E-4C1E-9FD3-DAB0CDB138A8}" emma:medium="tactile" emma:mode="ink">
                <msink:context xmlns:msink="http://schemas.microsoft.com/ink/2010/main" type="inkWord" rotatedBoundingBox="5835,16024 5946,16020 5962,16524 5850,16527"/>
              </emma:interpretation>
            </emma:emma>
          </inkml:annotationXML>
          <inkml:trace contextRef="#ctx0" brushRef="#br0" timeOffset="162442.99">-2940 8740 54 0,'0'0'207'0,"0"0"-15"0,0 0-6 0,0 0-23 16,0 0-8-16,0 0-9 0,0 0-8 0,0 0-13 0,0 0-7 16,0 0-6-16,0 0-5 0,0 0-3 0,3-19-2 15,-3 19-7-15,0 0-7 0,8-13-9 16,-8 13-4-16,10-10-6 0,-7 4-3 0,-3 6-6 0,12-14-7 15,-10 8-4-15,4 0 3 0,-6 6-9 0,12-10-7 16,-9 1-4-16,1 2 4 0,-4 7-8 0,9-15-5 16,-9 15-1-16,9-15 6 0,-6 7-8 0,-3 8-3 15,7-12 1-15,-7 12-3 0,3-12 0 0,-3 12-2 16,3-11 2-16,-3 11-2 0,5-8-1 0,-5 8 1 16,0 0-4-16,0 0-2 0,3-11-3 0,-3 11-3 15,0 0 0-15,0 0 1 0,0 0 1 0,0 0-3 16,0 0 0-16,0 0 3 0,0 30 3 0,0-17 5 15,-2 1 3-15,2 2 7 0,-1 6 6 0,-2 0 3 16,1-4-1-16,2-2 0 0,2 9 0 0,-5-4 0 16,3 0-3-16,-2-5 0 0,2 4-3 0,0-2-1 0,0-3 1 15,0-1 0-15,-3 4-2 0,6-3 0 16,-6 2-3-16,6-4-1 0,-3 1-3 0,2 1-2 16,-1-8 1-16,-1 6 1 0,0-13 1 0,2 22-8 0,1-19-12 15,-3-3-17-15,1 18-15 0,1-8-22 0,-2-10-27 16,6 14-25-16,-6-4-28 0,3-3-34 0,-3-7-34 15,0 0-62-15,7 6-137 0,-7-6-441 16,0 0 195-16</inkml:trace>
        </inkml:traceGroup>
        <inkml:traceGroup>
          <inkml:annotationXML>
            <emma:emma xmlns:emma="http://www.w3.org/2003/04/emma" version="1.0">
              <emma:interpretation id="{5A06A2CB-6039-4767-A446-7DCB75481C8C}" emma:medium="tactile" emma:mode="ink">
                <msink:context xmlns:msink="http://schemas.microsoft.com/ink/2010/main" type="inkWord" rotatedBoundingBox="7680,15988 7920,15980 7935,16458 7694,16465"/>
              </emma:interpretation>
            </emma:emma>
          </inkml:annotationXML>
          <inkml:trace contextRef="#ctx0" brushRef="#br0" timeOffset="163220.25">-1095 8699 27 0,'0'0'265'16,"0"0"-12"-16,0 0-28 0,0 0-21 0,0 0-19 15,0 0-14-15,0 0-15 0,0 0-10 0,32-16-10 16,-25 11-12-16,-1-1-11 0,4-1-15 0,-1 0-5 16,2 1-9-16,-2-3-9 0,4-1-6 0,-4 2-8 15,2-1-4-15,-2-1-8 0,-2 5-5 0,2-3-2 16,-2-1-7-16,-1-1 0 0,3 0-8 0,-4 5 0 16,1-3 3-16,-6 8-8 0,7-14-3 0,-1 8-5 15,-6 6 1-15,6-9-1 0,-6 9-2 0,0 0-1 16,3-13-4-16,-3 13-1 0,0 0-4 0,0 0 1 15,0 0-3-15,0 0 2 0,0 0-3 0,0 0 3 16,0 0 0-16,0 0 4 0,-9 43-1 0,9-28 0 16,-3 1 2-16,-1 2 3 0,4 5 0 0,0-7 4 0,0 2 2 15,1 6-1-15,5 1 0 0,-6-8 2 16,3 0 7-16,0 2-6 0,0-3 2 0,5 1 3 0,-5-5-5 16,0 5 5-16,2-4-6 0,0-1-3 15,-2-2 0-15,0 0-1 0,-3-10-1 0,3 17-1 0,-3-6 2 16,3-2-1-16,-3-9 1 0,0 15-5 0,0-15-8 15,0 16-11-15,0-8-19 0,0-8-23 0,0 14-20 16,0-14-31-16,3 15-29 0,-3-15-30 0,0 11-40 16,0-11-225-16,0 0-462 0,13 2 204 0</inkml:trace>
        </inkml:traceGroup>
        <inkml:traceGroup>
          <inkml:annotationXML>
            <emma:emma xmlns:emma="http://www.w3.org/2003/04/emma" version="1.0">
              <emma:interpretation id="{78995076-63DF-4C1A-9C9C-C978071A5C20}" emma:medium="tactile" emma:mode="ink">
                <msink:context xmlns:msink="http://schemas.microsoft.com/ink/2010/main" type="inkWord" rotatedBoundingBox="9214,16054 11342,15990 11344,16060 9216,16124"/>
              </emma:interpretation>
            </emma:emma>
          </inkml:annotationXML>
          <inkml:trace contextRef="#ctx0" brushRef="#br0" timeOffset="163888.04">435 8646 207 0,'9'-6'210'16,"-9"6"-19"-16,11-4-20 0,-11 4-18 0,0 0-16 16,15 1-18-16,-15-1-21 0,0 0-20 0,19 3-20 0,-19-3-19 15,11 1-26-15,-11-1-24 0,13 5-28 16,-4-4-23-16,-9-1-29 0,16 1-122 0,-5-1-229 16,-11 0 103-16</inkml:trace>
          <inkml:trace contextRef="#ctx0" brushRef="#br0" timeOffset="164059">908 8610 89 0,'17'-1'108'0,"-17"1"-13"0,14-3-25 0,-3 2-21 16,-11 1-27-16,16 0-22 0,-16 0-34 0,20-1-33 15,-8-1-72-15,-2 1 32 0</inkml:trace>
          <inkml:trace contextRef="#ctx0" brushRef="#br0" timeOffset="164225.56">1456 8563 216 0,'0'0'197'0,"0"0"-22"0,7-4-15 15,-7 4-20-15,0 0-20 0,0 0-22 0,0 0-16 16,0 0-31-16,0 0-26 0,0 0-28 0,19 4-31 16,-19-4-23-16,9 4-58 0,-9-4-62 0,12 3-190 15,-12-3 85-15</inkml:trace>
          <inkml:trace contextRef="#ctx0" brushRef="#br0" timeOffset="164483.96">1881 8547 71 0,'0'0'192'0,"0"0"-18"0,9-5-21 16,-9 5-17-16,0 0-21 0,13-5-29 0,-13 5-21 16,0 0-33-16,16 3-28 0,-16-3-39 0,20 2-44 0,-11-2-74 15,-9 0-165-15,13 0 73 0</inkml:trace>
          <inkml:trace contextRef="#ctx0" brushRef="#br0" timeOffset="164593.66">2379 8540 26 0,'15'-5'196'0,"0"1"-16"15,1 1-19-15,-1 1-13 0,1-2-22 0,1 4-29 0,-4-2-39 0,-13 2-39 16,27 0-49-16,-11 1-67 0,-7 0-51 0,-9-1-159 15,24 0 70-15</inkml:trace>
        </inkml:traceGroup>
        <inkml:traceGroup>
          <inkml:annotationXML>
            <emma:emma xmlns:emma="http://www.w3.org/2003/04/emma" version="1.0">
              <emma:interpretation id="{4729A1BB-111D-42E9-9DF4-CBED3CA1B469}" emma:medium="tactile" emma:mode="ink">
                <msink:context xmlns:msink="http://schemas.microsoft.com/ink/2010/main" type="inkWord" rotatedBoundingBox="13061,15641 13315,15633 13330,16128 13076,16136"/>
              </emma:interpretation>
            </emma:emma>
          </inkml:annotationXML>
          <inkml:trace contextRef="#ctx0" brushRef="#br0" timeOffset="165688.75">4288 8405 149 0,'0'0'252'0,"0"0"-12"0,0 0-12 16,0 0-18-16,6-9-17 0,-6 9-12 15,0 0-11-15,0 0-14 0,9-10-12 0,-9 10-12 0,4-5-10 16,-4 5-7-16,0 0-11 0,6-11-7 0,-6 11-11 15,4-5-8-15,-4 5-7 0,9-6-12 0,-9 6-2 16,8-9-6-16,-8 9-7 0,9-11-3 0,-3 5-3 16,-6 6-5-16,12-12-1 0,-6 7-4 0,0-5-3 15,-2 3 1-15,2 0-10 0,0-1 3 0,2-5 2 16,-4 6-5-16,2-1 0 0,-6 8 0 0,7-16-8 16,-1 5 3-16,0 4-3 0,-6 7-2 0,6-14-3 15,-4 8 2-15,-2 6 3 0,6-11-1 0,-6 11-4 16,1-11 4-16,-1 11-4 0,6-9 0 0,-6 9-1 15,0 0 0-15,6-8 1 0,-6 8 0 0,0 0-7 16,0 0 2-16,0 0 0 0,0 0 1 0,0 0-4 16,0 0 1-16,0 0-1 0,0 0 4 0,0 0-2 15,0 0 1-15,14 17 2 0,-14-17 6 0,1 18 6 16,1-5 1-16,-2 1-2 0,3 0 5 0,-2 3 5 0,-2-2 4 16,1 1 3-16,-3 3 1 0,3-2 3 15,0 1-1-15,-2 1 2 0,1-1-1 0,1-2 2 16,0 2-2-16,-3-2-1 0,6 0 0 0,-6 2-1 0,6-5 0 15,-2 5 6-15,1-6-2 0,-2 3-7 0,3-4 5 16,-2 5 8-16,1-6-6 0,-2-10-3 16,1 17-1-16,-1-8 1 0,0-9-7 0,5 16-3 15,-5-16 4-15,4 10-5 0,-4-10-1 0,3 11 1 0,-3-11-3 16,3 10-6-16,-3-10 1 0,0 0 2 0,4 5-3 16,-4-5-3-16,0 0-1 0,6 11 0 0,-6-11-18 15,0 0-15-15,6 5-26 0,-6-5-27 0,8 5-36 16,-8-5-37-16,0 0-49 31,0 0-54-31,13 0-76 0,-13 0-184 0,0 0-557 0,20-8 247 0</inkml:trace>
        </inkml:traceGroup>
        <inkml:traceGroup>
          <inkml:annotationXML>
            <emma:emma xmlns:emma="http://www.w3.org/2003/04/emma" version="1.0">
              <emma:interpretation id="{AC83F0DF-1EA9-4DA8-8AA5-8D9F338D08B2}" emma:medium="tactile" emma:mode="ink">
                <msink:context xmlns:msink="http://schemas.microsoft.com/ink/2010/main" type="inkWord" rotatedBoundingBox="15201,15527 17328,15463 17346,16073 15219,16137"/>
              </emma:interpretation>
            </emma:emma>
          </inkml:annotationXML>
          <inkml:trace contextRef="#ctx0" brushRef="#br0" timeOffset="166761.09">6583 8078 160 0,'0'0'181'0,"0"0"-4"16,-17 1-12-16,17-1-2 0,-16 6-3 0,9-1-9 16,-5-3-10-16,-2 8-6 0,1-1-6 0,-1 1-5 0,1 2-8 15,1 0-7-15,3 1-7 0,-1 2-5 0,2-1-6 16,2 3-4-16,5 1-6 0,-1-3-3 0,-1 1-5 15,6 6-2-15,2-2-7 0,-1-2-8 0,2-1-5 16,0 7-3-16,2-8-14 0,-1 5-5 0,-1-3 1 16,0-2-3-16,1 2-4 0,1-3-6 15,-4 0-13-15,2-2-19 0,-1 1-25 0,-1-3-20 16,-2 3-22-16,-2-4-35 0,0-10-35 0,4 17-33 0,-2-10-203 16,-2-7-419-16,6 8 186 0</inkml:trace>
          <inkml:trace contextRef="#ctx0" brushRef="#br0" timeOffset="167320.87">6898 8326 123 0,'0'0'187'16,"0"0"-18"-16,0 0-18 0,0 0-12 0,0 0-3 15,0 0-10-15,0 0-7 0,0 0-10 0,16 22-1 0,-16-22-3 16,6 12-5-16,-5-4-9 0,-1-8-6 16,3 17-10-16,0-10 0 0,-1 2-1 0,2 0-8 15,-4-9-7-15,3 17-5 0,-3-8-5 0,0-9-4 0,5 18-7 16,-2-10 1-16,-3-8-5 0,3 12-3 16,-2-6 0-16,-1-6-5 0,0 0-4 0,2 18-5 15,-2-18 0-15,0 0 3 0,0 8 0 0,0-8-3 16,0 0 2-16,0 0-4 0,0 0-4 0,0 0 3 0,0 0 0 15,0 0-3-15,0 0-3 0,0 0-5 16,0 0-6-16,0 0-2 0,19-27-7 0,-14 14-8 0,1 1 3 16,1-1-2-16,-1-1 5 0,-2 1-6 15,2 0-3-15,-1 2 7 0,1-4-3 0,-3 5 4 0,4-1 4 16,2-2-1-16,-1 2 1 0,-2 0 2 0,0-2 0 16,3 2-1-16,-3 4 3 0,1 3 5 0,-7 4 1 15,12-13 11-15,-5 6-4 0,-1 2 5 0,-6 5 1 16,14-6 4-16,-14 6 1 0,9-5 2 0,-9 5-2 15,10-4 5-15,-10 4 0 0,0 0 2 0,20 4 3 16,-20-4 3-16,15 5 3 0,-10 1 5 16,3 1 0-16,-2 1 5 0,1 4 4 0,-1-4-4 0,0 0 4 15,0 3-2-15,0 2-2 0,-1-2-1 0,1-1-5 16,0 2-1-16,-2-3-8 0,-2 1 2 0,2 1-3 16,-1 1-2-16,-1-3-3 0,2 1 0 0,-4-10-4 15,2 14-4-15,0-5-17 0,-2-9-10 0,0 13-24 16,0-13-23-16,-4 13-26 0,4-13-26 0,-1 14-29 15,1-14-24-15,-3 11-32 0,3-11-22 0,0 0-161 16,0 0-411-16,0 0 183 0</inkml:trace>
          <inkml:trace contextRef="#ctx0" brushRef="#br0" timeOffset="167543.19">7475 8355 214 0,'10'-5'263'0,"-10"5"-16"16,12-9-14-16,-7 5-26 0,5 0-14 0,-10 4-17 0,25-3-11 16,-11 1-11-16,1-3-14 0,3 1-12 0,-2 4-10 15,0-2-10-15,2 1-11 0,0-2-14 0,2 6-3 16,-1-3-12-16,-4-3-6 0,0 6-23 16,1-2-19-16,-2-1-28 0,-2 2-26 0,-2-2-27 15,0 4-35-15,-10-4-17 0,15 6-36 0,-7-5-35 0,-8-1-175 16,12 6-388-16,-12-6 172 0</inkml:trace>
          <inkml:trace contextRef="#ctx0" brushRef="#br0" timeOffset="167804.76">8055 8166 172 0,'0'0'197'0,"0"0"-6"0,0 0-5 0,0 0-12 16,10 18-10-16,-10-18-6 0,3 16-10 0,-3-6-7 16,0-10-9-16,2 22-10 0,-1-8-10 0,-1-1-8 15,3 2-13-15,-3-1-2 0,2 4-13 0,-2-3-10 16,0 0-6-16,0-1-3 0,0 1-5 0,1-1-5 0,-1-2-8 16,0-12-8-16,0 18-17 0,0-7-17 0,0-3-22 15,0-8-19-15,0 16-25 0,0-16-30 16,0 12-16-16,0-12-20 0,0 0-28 0,0 0-166 15,6 7-355-15,-6-7 157 0</inkml:trace>
          <inkml:trace contextRef="#ctx0" brushRef="#br0" timeOffset="168060.03">8289 8008 153 0,'0'0'228'0,"7"-10"-22"0,-7 10-16 16,0 0-12-16,21 5-8 0,-21-5-7 0,18 9-7 16,-9 2-8-16,5 3-5 0,4 3-5 0,-1 4-4 15,0-1-7-15,2 1-12 0,1 3-2 0,0 5-8 16,-2-4-19-16,-3-1-2 0,-1 2-13 0,-1-2-3 16,-1 2-12-16,-4-1-3 0,-3 3-4 15,0-5-7-15,-8 3-11 0,0 0-23 0,-3 0-23 0,-6-5-29 16,-3 5-34-16,-3-4-49 0,2 1-29 0,-3-6-45 15,-7 3-198-15,1-4-433 0,-1-3 191 0</inkml:trace>
        </inkml:traceGroup>
        <inkml:traceGroup>
          <inkml:annotationXML>
            <emma:emma xmlns:emma="http://www.w3.org/2003/04/emma" version="1.0">
              <emma:interpretation id="{A3136AFB-1E5A-4CA6-A0D3-E256E0CBE58F}" emma:medium="tactile" emma:mode="ink">
                <msink:context xmlns:msink="http://schemas.microsoft.com/ink/2010/main" type="inkWord" rotatedBoundingBox="18125,15437 20000,15381 20017,15946 18142,16003"/>
              </emma:interpretation>
            </emma:emma>
          </inkml:annotationXML>
          <inkml:trace contextRef="#ctx0" brushRef="#br0" timeOffset="169219.11">9434 8175 129 0,'0'0'214'0,"0"0"-16"0,0 0-14 16,0 0-16-16,0 0-14 0,-19 9-5 0,19-9-15 16,-6 11-14-16,2-2-5 0,4-9-10 0,-3 17-4 0,0-10-5 15,3-7-10-15,0 20-7 0,3-12-6 0,-3-8-2 16,1 19-6-16,-1-10-5 0,5-1-6 15,-5-8-3-15,3 18-6 0,-2-9-2 0,-1-9-6 0,10 11-1 16,-8-4-4-16,-2-7 0 0,7 10-3 0,-7-10-3 16,6 7 1-16,-6-7-6 0,11 6 2 15,-11-6-3-15,10 1 0 0,-10-1-2 0,0 0-4 0,17-2-2 16,-17 2 0-16,15-9 7 0,-6 3-8 0,-1 1-4 16,1-4 0-16,2-2 3 0,-2 2-8 0,3-3 0 15,-3-2-5-15,-3 0-7 0,1-3 3 0,1 4-2 16,-2-5-3-16,1 4-3 0,-1-3 1 0,-3 1 0 15,0-1 5-15,1-1-2 0,-2 0 1 0,-1-1 0 16,-2 6 4-16,1-2 1 0,-2 1-1 0,-2 2 2 16,4 12-3-16,-6-19 3 0,0 8-1 0,2 4-1 0,-7-3 2 15,4 0 0-15,-1 4 0 0,1 1-2 16,-4-1 3-16,-2 1 1 0,1 0-1 0,12 5 1 16,-19 0-3-16,19 0 2 0,-27-4 1 0,16 7-1 0,-1-2 1 15,-1 4-2-15,-1 1 3 0,1-1-1 16,3 0-1-16,1 0 0 0,3 2 2 0,-2 1-5 15,1-2-2-15,-1 0-13 0,2 5-13 0,2-2-15 0,4-9-21 16,-3 22-16-16,3-7-27 0,1-1-34 0,5-3-38 16,-3 0-143-16,9-1-356 0,-6-2 158 0</inkml:trace>
          <inkml:trace contextRef="#ctx0" brushRef="#br0" timeOffset="170029.42">9900 8180 126 0,'12'-1'191'0,"-12"1"-16"0,0 0-13 15,10 5-13-15,-10-5-7 0,8 9-11 0,-8-9-3 16,9 15-8-16,-8-8-3 0,2 3-2 0,1 2-6 0,-2-1-6 15,2-6-8-15,-2 10-7 0,1-4-7 16,-3-2-7-16,3 2-4 0,-2 3-5 0,-1-4-5 16,0-10-8-16,5 20-6 0,-5-13-4 0,1 3-3 15,-1-10-1-15,3 15-5 0,-3-15 1 0,2 15-8 0,-2-15 0 16,1 10-4-16,-1-10-2 0,0 0-2 16,0 12 3-16,0-12-2 0,0 0-2 0,0 0 1 15,0 0-6-15,0 0 0 0,8 5-8 0,-8-5-8 16,0 0-9-16,0 0-12 0,19-21-5 0,-11 15-15 0,-2-5-9 15,4-3 1-15,-1 3-13 0,3-4 4 0,0 2-1 16,-2-1 2-16,2 0 3 0,-1 0 6 0,-1 0 7 16,1 1 4-16,-3 2 5 0,0 0 10 0,-2 2 11 15,0 1 8-15,0 1 7 0,-6 7 14 0,9-13-1 16,-5 9 0-16,-4 4 2 0,0 0 0 0,8-10-6 16,-8 10 0-16,0 0-3 0,0 0 0 0,0 0-2 15,0 0 1-15,0 0-1 0,0 0 2 0,0 0-1 16,13 16 7-16,-13-16 0 0,2 15 6 0,1-5 1 15,0 0 4-15,-3 1 2 0,3 0-2 0,-2 3-1 0,5 2-5 16,-5-5 5-16,5 1 0 0,-1-3-1 16,2 2 5-16,-1 0-4 0,3-2 6 0,0 1 1 15,2 0 4-15,2-2 0 0,2-1-1 0,-2-2-1 16,-1-3-3-16,6 0-3 0,-4 0-2 0,2 2-2 16,1-8-3-16,-3 4-1 0,6 0-3 0,-5-4 0 15,4 4-3-15,-1-2-2 0,-3-3-6 0,4-2-5 16,-4 1-5-16,0-1-5 0,2 0-5 0,-4-4 0 15,0 1-5-15,-4 1 1 0,3-3 5 0,-1-2-2 0,-4 4 3 16,1-3-1-16,-2 0 6 0,0 0-2 0,-5 2 0 16,1-3 4-16,-1 7 6 0,-1 7 1 15,-1-17 5-15,1 17 1 0,-3-17-1 0,3 17 2 0,-5-11 0 16,5 11 1-16,-7-7-4 0,7 7 0 0,-11-5 0 16,11 5-2-16,-10-4 0 0,10 4 2 0,0 0 4 15,0 0 3-15,-26 11 3 0,20-6 0 0,0 3-3 16,-1 2 2-16,3-2 4 0,-4 5 1 0,5-3-1 15,-1 0 1-15,-1 3-3 0,4-1 0 0,-1 3 0 16,2-3 2-16,0 2-2 0,2-2 1 0,2 1-4 16,-1-6 1-16,2 8-1 0,1-5-1 0,2-3 3 15,4 2-2-15,0 2-1 0,-1-5 2 0,4 3-10 16,-6-7-18-16,4 5-23 0,5-4-26 0,-3 1-26 16,3 0-22-16,-2-4-23 0,2-3-37 0,3 0-40 15,1-2-142-15,4-4-382 0,-1 0 169 0</inkml:trace>
          <inkml:trace contextRef="#ctx0" brushRef="#br0" timeOffset="170353.14">11044 8140 81 0,'-11'-7'208'0,"11"7"-10"0,0 0-14 0,-16-4-12 15,16 4-10-15,-14-3-13 0,14 3-9 0,0 0-14 16,-22 7-12-16,16-3-13 0,6-4-7 15,-12 1-10-15,12-1-5 0,-9 11-12 0,9-11-5 16,-7 9-6-16,2-1-8 0,5-8 1 0,0 14-7 0,0-14-3 16,2 18-4-16,1-6-5 0,1 0 1 0,5-1-8 15,0 4-1-15,1-4 0 0,4 4-1 0,-1-2-3 16,4 5 3-16,2-4 2 0,2 0 1 0,0 1 4 16,-2-3 4-16,5 2-1 0,-4 1-2 0,-4-8-2 15,-3 2-2-15,1 0-5 0,-2-2-3 0,-2-1-1 16,-2-1-1-16,-2 1-3 0,-6-6 4 0,9 9-2 15,-9-9-4-15,0 0 1 0,1 11 1 0,-1-11-11 16,0 0-19-16,-13 9-24 0,13-9-22 0,-14 6-33 16,5-4-29-16,9-2-37 0,0 0-60 0,-24-6-129 15,24 6-380-15,0 0 168 0</inkml:trace>
        </inkml:traceGroup>
        <inkml:traceGroup>
          <inkml:annotationXML>
            <emma:emma xmlns:emma="http://www.w3.org/2003/04/emma" version="1.0">
              <emma:interpretation id="{76585468-954C-42AD-9CC8-18EE13A3ADD0}" emma:medium="tactile" emma:mode="ink">
                <msink:context xmlns:msink="http://schemas.microsoft.com/ink/2010/main" type="inkWord" rotatedBoundingBox="20816,15368 20886,15366 20903,15933 20833,15935"/>
              </emma:interpretation>
            </emma:emma>
          </inkml:annotationXML>
          <inkml:trace contextRef="#ctx0" brushRef="#br0" timeOffset="171008.89">12050 8319 267 0,'0'0'280'0,"0"0"-26"0,0 0-29 0,0 0-18 16,0 0-9-16,0 0-7 0,0 0-13 0,0 0-5 16,0 0-11-16,0 0-7 0,-1 25-10 0,1-25-7 15,3 15-6-15,-3-7-9 0,0-8-6 0,6 14-10 16,-6-14-6-16,0 13-2 0,0-13-18 0,4 13-4 15,-4-13-6-15,0 13-5 0,0-13-10 0,2 7 1 16,-2-7-13-16,0 0-1 0,1 14-4 0,-1-14-9 16,0 0-10-16,3 11-14 0,-3-11-22 0,0 0-19 0,0 0-15 15,0 0-16-15,3 10-17 0,-3-10-31 16,0 0-50-16,0 0-47 0,0 0-51 0,0 0-212 16,0 0-513-16,0 0 228 0</inkml:trace>
          <inkml:trace contextRef="#ctx0" brushRef="#br0" timeOffset="171087.65">12104 7981 340 0,'0'-15'354'0,"0"15"-18"0,0-16-18 0,0 16-22 16,0-18-25-16,0 18-29 0,0-17-23 0,0 17-24 15,1-9-17-15,-1 9-21 0,0 0-18 0,0-13-34 16,0 13-38-16,0 0-39 0,0 0-29 0,0 0-27 15,0 0-34-15,0 0-35 0,0 0-34 0,0 0-49 16,0 0-44-16,0 0-197 0,0 0-455 0,-10 29 202 16</inkml:trace>
        </inkml:traceGroup>
        <inkml:traceGroup>
          <inkml:annotationXML>
            <emma:emma xmlns:emma="http://www.w3.org/2003/04/emma" version="1.0">
              <emma:interpretation id="{C82E540F-0497-4AC5-A23F-D9D60F191078}" emma:medium="tactile" emma:mode="ink">
                <msink:context xmlns:msink="http://schemas.microsoft.com/ink/2010/main" type="inkWord" rotatedBoundingBox="22081,15208 23566,15164 23584,15784 22099,15829"/>
              </emma:interpretation>
            </emma:emma>
          </inkml:annotationXML>
          <inkml:trace contextRef="#ctx0" brushRef="#br0" timeOffset="172635.86">13616 7944 171 0,'0'0'172'0,"-6"-11"-11"0,6 11-21 16,0 0 4-16,-6-11-8 0,6 11-3 0,-7-7-7 16,7 7-3-16,-9-5-9 0,9 5-6 0,-11-7-1 15,11 7-1-15,-8-5-4 0,8 5-15 0,-14-5-1 16,14 5-3-16,-15 0-12 0,15 0 2 0,0 0-8 15,-22 4-2-15,13-1-5 0,-2 1-1 0,2 0-2 16,1 1-3-16,-6 0-8 0,4 1-1 0,-2 2-4 16,1-1-2-16,-2 4-1 0,1 0-2 0,0-1-2 15,0 0 1-15,2 4-7 0,-1-1-3 0,4-2-3 0,-5 4 1 16,1-1 0-16,1 2-3 0,8-2-2 16,-5 0 0-16,7 0-4 0,-3 1 2 0,3-2-3 0,3-2 1 15,0 2 0-15,1 2 1 0,4-4-2 0,1 2 0 16,1 0 0-16,2-5 0 0,2 2 1 0,1-1 1 15,2 0-3-15,1-2 3 0,6 0-5 0,3-1 1 16,-8-2 1-16,8-3-3 0,0-1 1 0,-3 0-1 16,0-1 0-16,-5-1-4 0,2-2 0 0,-1 0 1 15,-1 0-3-15,-1 0 2 0,-2-4-3 0,2 3-4 16,0-2 4-16,-5-3-2 0,1-1-2 0,-4 4-2 16,-1 0-1-16,-1 1 3 0,-2-5 0 0,1 4-1 15,-1 0 5-15,-6 7 0 0,9-10-3 0,-9 10-1 16,6-5-1-16,-6 5 2 0,6-7-3 0,-6 7-3 15,0 0 1-15,0 0 0 0,0 0-3 0,0 0 10 16,0 0-9-16,0 0 4 0,0 0-1 0,16 12 6 16,-11-4-5-16,1 1 1 0,-3-2 3 0,3 4-1 15,1 0-1-15,4-2 2 0,1 5 2 0,-2-4-3 0,2-1 3 16,1 0 3-16,-1-2-2 0,3-1 3 16,-1 2 0-16,2-5 2 0,-6-1 3 0,4 1-3 0,-2-1 0 15,-12-2-1-15,27-5 1 0,-15 3 3 16,1-4-2-16,0-1 5 0,-1 0 0 0,-1 0-1 0,-2-1 1 15,1-1-2-15,1-2-4 0,-4 0 4 16,-1 0 0-16,2 2-4 0,-1-2 0 0,-1-3 3 0,-2 4-5 16,-2 2-6-16,-2 8-6 0,6-16-13 0,-5 8-16 15,-1 8-16-15,2-13-22 0,-2 13-20 0,0 0-21 16,3-13-27-16,-3 13-30 0,0 0-33 0,3-9-193 16,-3 9-432-16,0 0 193 0</inkml:trace>
          <inkml:trace contextRef="#ctx0" brushRef="#br0" timeOffset="173172.86">14523 8069 135 0,'-7'-5'274'16,"-4"0"-22"-16,11 5-20 0,-12-5-25 0,12 5-21 15,0 0-18-15,0 0-15 0,0 0-15 0,0 0-9 16,0 0-17-16,30-5-13 0,-30 5-8 0,34 1-7 16,-14 3-13-16,-1-4-7 0,0 0-18 0,2 6-23 15,6-2-35-15,-4 1-30 0,-4-2-34 0,0 0-29 16,2 0-44-16,-1-1-198 0,-4 3-376 0,0-5 167 15</inkml:trace>
          <inkml:trace contextRef="#ctx0" brushRef="#br0" timeOffset="173040.37">14525 7712 210 0,'0'0'240'0,"0"-13"-28"16,0 13-22-16,0 0-18 0,0 0-15 0,0 0-9 15,0 0-4-15,0 0-4 0,0 0-5 0,0 0-5 16,-2 41-4-16,4-27-9 0,-2 0-1 0,1 1-9 16,2 0-5-16,-2 3-3 0,5 6-3 0,2-2-6 15,-4 2-6-15,1-2 2 0,4 4-6 0,-5-4-9 16,2 3-4-16,-1 0-9 0,1-2 0 16,0-2-13-16,0 4 0 0,-3-9 0 0,4 7-10 0,-2-3-3 0,-3-2-2 15,1-2-3-15,0-1-2 0,2-1-1 0,-2-3-1 16,0 2-8-16,3-2-18 0,-5-1-14 0,1 1-17 15,-1-1-16-15,2 1-10 0,-3-11-27 0,6 14-22 16,-4-7-15-16,-2-7-15 0,4 15-18 0,-4-15-27 16,5 6-29-16,-5-6-188 0,0 0-435 0,0 0 193 15</inkml:trace>
        </inkml:traceGroup>
        <inkml:traceGroup>
          <inkml:annotationXML>
            <emma:emma xmlns:emma="http://www.w3.org/2003/04/emma" version="1.0">
              <emma:interpretation id="{3B73C28D-4BE5-4669-A76A-EAC045F797A3}" emma:medium="tactile" emma:mode="ink">
                <msink:context xmlns:msink="http://schemas.microsoft.com/ink/2010/main" type="inkWord" rotatedBoundingBox="24331,15031 26343,14970 26369,15829 24357,15890"/>
              </emma:interpretation>
            </emma:emma>
          </inkml:annotationXML>
          <inkml:trace contextRef="#ctx0" brushRef="#br0" timeOffset="173868.84">15913 7622 123 0,'-3'-14'203'16,"3"14"-13"-16,-7-15-17 0,7 15-15 0,-12-7-15 15,6-2-15-15,-2 4-13 0,8 5-11 0,-18-10-3 16,9 7-9-16,-3 1-5 0,12 2-6 0,-19-2-6 16,10-2-8-16,9 4-5 0,-24 0-8 0,15 4-1 15,-4-2-4-15,5 1-1 0,8-3-9 0,-18 11 3 16,13-5-3-16,-3 3-3 0,-4 2-1 0,6 0 1 15,5 6-1-15,-7-3-6 0,7 4 1 0,-2-3 4 16,6 8-3-16,-3 0 5 0,3-1-7 0,3 2 6 16,-9-1-2-16,7-1-2 0,2 2 7 0,0 1-4 0,0-1 5 15,2-2-2-15,-3 3 0 0,3-2 0 0,-2 1-4 16,0-3 1-16,0 1-3 0,1 2 5 16,-2-2-5-16,-1-2-2 0,1 5-4 0,-1-9 3 0,-1 3-7 15,-1 2 3-15,4-4 0 0,-3 6-4 0,0-7-2 16,0-1 2-16,-2 1-2 0,2-3-1 0,3 3-2 15,-6-3-1-15,5 2 1 0,-5-4-4 16,2 0-5-16,1 0-11 0,-3-11-14 0,2 16-13 0,2-8-16 16,-4-8-17-16,3 16-17 0,-3-16-14 0,2 9-31 15,-2-9-27-15,9 9-24 0,-9-9-39 0,6 8-171 16,-6-8-420-16,0 0 186 0</inkml:trace>
          <inkml:trace contextRef="#ctx0" brushRef="#br0" timeOffset="174274.78">15573 8116 164 0,'0'0'227'0,"0"0"-28"0,-6-6-15 16,6 6-20-16,0 0-18 0,0 0-11 0,25-8-17 15,-13 6-11-15,2 0-8 0,5 0-12 0,0 4-8 0,8-2-9 16,0-2-2-16,0 4-12 0,0-2-5 0,-2 0-5 16,2 2-5-16,-3-2-3 0,-5 0-3 15,1 3-1-15,-2-3-5 0,-2 3-7 0,0-3 2 16,-7 4-5-16,5-4-3 0,-7 3-2 0,-7-3-1 0,18 3-3 16,-10 2-2-16,2 0-3 0,-10-5 1 0,9 8-1 15,-3-2 0-15,0 2-4 0,-6-8 3 0,7 10 1 16,-2-2-4-16,-5-8-1 0,4 14 3 0,-1-3-1 15,-3-11 1-15,3 17-1 0,2-10 0 0,-5-7-3 16,3 14 5-16,-3-14-4 0,0 13-7 0,4-7-5 16,-4-6-9-16,0 0-5 0,0 12-6 0,0-12-5 15,0 0 8-15,0 0-8 0,0 0-9 0,0 0-5 16,0 0-10-16,0 0-12 0,0 0-9 0,0 0-17 16,0 0-3-16,0 0-9 0,12-31-14 0,-12 23-109 15,0 8-252-15,6-21 111 0</inkml:trace>
          <inkml:trace contextRef="#ctx0" brushRef="#br0" timeOffset="174629.83">16204 8071 112 0,'0'0'124'0,"10"7"-4"16,-10-7-14-16,9 11-8 0,-1-5-2 0,-2 1-6 16,1 1-3-16,2-4-11 0,0 3-7 0,-2 1-7 15,1 0-2-15,1-1 0 0,1 1-4 0,4-2-5 0,-7 0-1 16,4-1-10-16,-2-1 0 0,2 2-5 0,4-5-4 15,-6 3 1-15,2 3-5 0,-1-4-7 0,1-2-1 16,-11-1-4-16,25 2 2 0,-13-1-3 0,4-2 1 16,-2 1-8-16,-14 0-1 0,22-3 1 0,-13 0-4 15,-9 3-4-15,16-8 4 0,-8 4 1 0,-2-4-5 16,-6 8-5-16,7-16 9 0,-5 9-6 0,-2 7-2 16,1-16 4-16,-1 16 0 0,-6-19 13 0,3 6 5 15,-1 4 0-15,-4 3 13 0,0-7-3 0,-3 6 4 16,-1 1 2-16,-1-3 1 0,-2 2-4 0,1 2 3 15,1-3-7-15,-2 8-3 0,-1-4 1 0,5 1-2 16,11 3-2-16,-24 6-4 0,15-5-3 0,9-1 3 16,-19 8-5-16,9-3-2 0,10-5-8 0,-14 5-8 15,7 1-15-15,2-1-11 0,5-5-19 0,-9 13-19 16,9-13-22-16,-1 13-27 0,1-13-161 0,1 11-305 16,-1-11 136-16</inkml:trace>
          <inkml:trace contextRef="#ctx0" brushRef="#br0" timeOffset="175307.81">16794 8012 146 0,'11'0'175'0,"-11"0"-8"0,0 0-14 0,0 0-9 15,0 0-9-15,9 11-8 0,-9-11-5 0,3 14-8 0,-3-14-3 16,1 13 6-16,-1-13-15 0,3 19-4 0,-3-10-6 16,0 4-10-16,3-2-7 0,-3-11-8 0,3 20-7 15,-3-9-5-15,0 0-4 0,0-11-1 16,0 16-9-16,0-7-2 0,3 2-6 0,-3-11-2 0,0 14-3 16,0-14 1-16,0 10-7 0,0-10 2 0,3 11-8 15,-3-11-1-15,0 0-3 0,0 0-3 16,8 7-7-16,-8-7-5 0,0 0-9 0,0 0-6 15,16-4-2-15,-16 4-7 0,15-8-1 0,-9 0-3 0,4 0-6 16,4-2-2-16,-4-1-2 0,5 1-3 0,-1-2 3 16,-3 1 4-16,1-2 3 0,3 2 5 0,-4-3 4 15,1 4 5-15,-5 3 9 0,2 0 11 0,-3 0 11 16,2 1 6-16,-1 1 2 0,-7 5 5 0,12-11-3 16,-12 11-1-16,7-6-4 0,-7 6-1 0,0 0-2 15,12 0-1-15,-12 0 0 0,0 0 1 0,8 11 2 16,-8-11 2-16,1 14-2 0,-1-14 4 0,0 17-1 15,0-11 3-15,0-6-1 0,0 20-1 0,0-11 1 16,0-9-1-16,5 17 2 0,-5-10-5 0,0-7-1 16,0 14-1-16,0-14 0 0,3 15 0 0,-3-15-3 15,6 7-1-15,-6-7 3 0,3 13 0 0,-3-13-1 16,4 5-2-16,-4-5 2 0,0 0-3 0,12 4-2 16,-12-4 0-16,0 0-3 0,19-7-5 0,-8 3 1 15,-1-7-16-15,-1 6-3 0,3-2-5 0,2-6-4 16,-1 2-6-16,-3-4-6 0,2 2 7 0,2-1 2 0,-1 2 2 15,2 0 7-15,-1 2 1 0,-1-4 3 16,-1 8 12-16,-5 1 3 0,2-4 7 0,2 4 3 0,-2 2 7 16,-9 3 0-16,16-7 8 0,-16 7 3 0,17-1 6 15,-17 1 3-15,16 11 7 0,-9-6 3 0,2 4 4 16,3 2 1-16,2 3-4 0,-5-3-2 16,4 1-3-16,-2 3-4 0,0 0-6 0,0 1 2 0,5 3-7 15,-2 0-2-15,-5-7-22 0,1 5-21 0,-1-3-31 16,2 1-35-16,-3 0-36 0,-2-6-58 0,5 5-229 15,-8-6-441-15,1-1 195 0</inkml:trace>
        </inkml:traceGroup>
        <inkml:traceGroup>
          <inkml:annotationXML>
            <emma:emma xmlns:emma="http://www.w3.org/2003/04/emma" version="1.0">
              <emma:interpretation id="{D7B3BEBB-CCC6-4D84-B28F-F928367327D4}" emma:medium="tactile" emma:mode="ink">
                <msink:context xmlns:msink="http://schemas.microsoft.com/ink/2010/main" type="inkWord" rotatedBoundingBox="27215,15083 29359,15019 29377,15617 27233,15681"/>
              </emma:interpretation>
            </emma:emma>
          </inkml:annotationXML>
          <inkml:trace contextRef="#ctx0" brushRef="#br0" timeOffset="177272.45">18447 8019 140 0,'0'0'192'16,"0"0"-10"-16,0 0-15 0,0 0-15 0,0 0-11 16,0 0-7-16,0 0-12 0,0 0-5 0,0 0-12 0,46-2-3 15,-37 1-6-15,1-3-8 0,1-1-5 0,4 0-4 16,-2-5-4-16,4 4-2 0,-1-3-8 0,0 2-4 15,1-2-4-15,2 1-5 0,-4 0-5 0,2 2-7 16,-1-5-1-16,-3 1-3 0,4 2-6 0,-4 0 1 16,2-3-9-16,-7 0-1 0,1 2-1 0,-2 0-2 15,-1-4-2-15,0 8-5 0,0-8-2 0,-6 13 3 16,4-15-6-16,-4 5-4 0,0 10 4 0,-3-17-6 16,3 17 3-16,-10-17-1 0,4 12-1 0,-1-1-1 15,-5 1 2-15,1-1-1 0,-2-1-1 0,-2 4 1 16,-2 0 6-16,1 2 2 0,3 1 3 0,-4 0 3 15,1 1 3-15,1 4-4 0,-2 0 2 0,1-2 5 16,0 7-5-16,2-2 5 0,2 2-3 0,2 4 2 16,-1-3-2-16,2 4-2 0,1 0-2 0,3 1 3 15,-1 2-3-15,6 5-1 0,-3 0-1 0,3-3 2 16,3-3-2-16,0-1-1 0,5 6 4 0,0 2-4 16,1-3 0-16,2 0-1 0,2-6 0 0,-1 1-1 15,5-6-2-15,-1 1-1 0,3-1 2 0,4 0-2 0,-7-2-1 16,4 0 0-16,-4-6-8 0,3 2 1 0,1-1-6 15,-1-3-3-15,-5 0-9 0,2-3 0 16,0 0-4-16,1-2-5 0,-2-1-5 0,1-2-8 16,-2 3 5-16,-1-5-5 0,2-3 3 0,-2 5-1 0,-2-4 7 15,-2-1 4-15,1 7 4 0,-4-3-1 0,2 2 3 16,-8 7 10-16,8-10 4 0,-5 3-1 16,-3 7 5-16,6-8 0 0,-6 8-2 0,5-6 0 15,-5 6 0-15,0 0 0 0,0 0-1 0,0 0 5 0,0 0 2 16,0 0 2-16,22 11 6 0,-13-5 0 0,-4 2 4 15,1-2 3-15,3-1 1 0,-2 1 1 0,2 1 6 16,1 0 2-16,4 0 2 0,-5-2-1 0,4 0 0 16,-4 0-3-16,8-4-2 0,-7 0 1 0,2 3-3 15,1 0 3-15,-2-2-4 0,-11-2-1 0,25 0-2 16,-14-2-3-16,1-2-1 0,-12 4 1 0,13-5-1 16,-1-1 1-16,-5 6-6 0,-1-7 6 0,2 0-1 15,-2 0-6-15,-6 7 1 0,9-21 0 0,-6 12-2 16,-2-2-3-16,-1 11 1 0,-4-20 1 0,4 9-3 15,-6 0 1-15,-3-4-2 0,1 5-1 0,-4-1 1 16,2 5 1-16,0 0-3 0,-5-2 3 0,-5 4 1 16,4 1-2-16,-1 0 0 0,-5 3 4 0,6 3-3 15,-1-3 1-15,1 0 1 0,-1 3 3 0,1 4-2 16,1-2-1-16,2 1 0 0,-1 5-1 0,4-8 5 0,1 5-3 16,0 2 1-16,1 0 0 0,2-4 0 0,4 5 2 15,-1-2-4-15,3-9 2 0,-5 19 0 16,5-19 2-16,5 17 1 0,-2-11-3 0,2 3 4 0,1-6-3 15,2 4-1-15,7-3-1 0,-5-1-5 0,7 1-6 16,-7 2-8-16,5-11-7 0,1 10-3 16,1-11-5-16,-4 5-5 0,7-2-5 0,-4-1-5 0,0 1-2 15,-4-6 1-15,5-2 2 0,-7 0-1 0,5 0 2 16,-1-3 4-16,-4 3 3 0,2-2 6 0,-2 6 7 16,1-8 12-16,-8 6 14 0,3 4 9 0,-6 5 10 15,12-10 6-15,-11 3-1 0,-1 7-4 0,0 0-5 16,9-10-3-16,-9 10 1 0,0 0-2 0,0 0 5 15,0 0-2-15,0 0 2 0,17 15 3 0,-14-5-2 16,2-3-1-16,3 6-1 0,-5-2 1 0,4 0-2 16,-1 4-1-16,-3-6-2 0,3 4-2 0,-1 1 2 15,1-3-11-15,-3-4-14 0,3 4-21 0,1-3-19 16,-1 2-18-16,5-4-27 0,0 1-18 0,3-4-33 16,2 2-18-16,1 0-37 0,-5-5-104 0,4 0-332 15,0-2 147-15</inkml:trace>
          <inkml:trace contextRef="#ctx0" brushRef="#br0" timeOffset="177866.39">19731 7862 152 0,'-6'-13'224'16,"6"13"-14"-16,-5-5-19 0,5 5-12 0,-14-3-12 16,14 3-14-16,0 0-10 0,-20 8-14 0,10-2-8 0,4 1-11 15,-5 0-7-15,5 0-6 0,-1 3-7 0,-2 4-4 16,3-3-9-16,3 2-5 0,0 2-6 0,-1-4-1 15,1-4-8-15,0 6-7 0,0 1-2 16,3-14-3-16,0 18-2 0,0-4-5 0,6-7-3 0,-3 3-2 16,-3-10 1-16,10 10-3 0,-1-5-5 0,-2-3 1 15,5 2-1-15,-1-4-4 0,5 0-2 0,4 0-3 16,-6-6 1-16,6 1-2 0,-1 0-5 0,2-7-8 16,2 2-6-16,-1-5-8 0,3-5-5 0,2 4-10 15,-2-9-7-15,-2 6-13 0,4-9-5 0,4-3-3 16,-7 2-10-16,-2-2 2 0,-5 8 5 15,-1-2 4-15,-3 0 2 0,-4 1 9 0,3-1 7 0,-1 2 3 16,-5 5 15-16,-2 0 6 0,-1 4 13 0,0 0 9 16,-3 7 2-16,0 7 3 0,6-15-3 0,-6 15-1 15,0 0-1-15,0 0-2 0,-12-11 1 0,12 11 2 16,0 0 11-16,-21 20-1 0,9-8 1 0,3 3 1 16,-1 0 3-16,-3 5-1 0,1 5 0 0,1-1 1 15,1-3 0-15,-2 5-4 0,3 0-1 0,-2-1-1 16,4-1-2-16,1 4-1 0,0-5-1 0,5 3 0 0,-1-5 0 15,4 2-2-15,-2-4 0 0,1-2-3 16,5-1 1-16,0-1 1 0,1-4 0 0,5 0 0 16,-1 0-3-16,2-2 2 0,2-2-1 0,-1 2-3 15,2-4-1-15,0-1 0 0,1-4 0 0,-1 1-1 16,4-5-1-16,-1 3-1 0,0-5 1 0,4-4-3 0,2 0-7 16,-3 0-2-16,-4 0 2 0,0 4-2 0,0 0 3 15,0-3-2-15,0-1 2 0,-3 4-3 0,-2 2 4 16,1 2-1-16,-1-3 0 0,-4 0-1 0,2 4-1 15,-11 1 4-15,20 1-2 0,-9 4-4 0,-2-4 6 16,6 9-1-16,-3 0-1 0,1 0 3 0,0 1 0 16,-1 0-16-16,2 4-25 0,-2-3-29 0,-5 7-42 15,7-3-43-15,-8 1-60 0,0-3-181 0,4-1-428 16,2 2 190-16</inkml:trace>
        </inkml:traceGroup>
        <inkml:traceGroup>
          <inkml:annotationXML>
            <emma:emma xmlns:emma="http://www.w3.org/2003/04/emma" version="1.0">
              <emma:interpretation id="{3120093D-48EB-49CE-952D-8757D3AC41F7}" emma:medium="tactile" emma:mode="ink">
                <msink:context xmlns:msink="http://schemas.microsoft.com/ink/2010/main" type="inkWord" rotatedBoundingBox="30371,15052 32523,14987 32551,15945 30400,16010"/>
              </emma:interpretation>
            </emma:emma>
          </inkml:annotationXML>
          <inkml:trace contextRef="#ctx0" brushRef="#br0" timeOffset="178779.84">21601 7913 137 0,'0'0'243'0,"0"-20"-12"16,0 20-16-16,0-17-11 0,0 10-18 0,0 7-11 16,3-18-17-16,-3 18-18 0,8-14-13 0,-2 8-14 15,1 2-11-15,-7 4-10 0,18-7-12 0,-6 5-6 16,-2 0-9-16,1 0-5 0,-11 2-9 0,22 0 1 16,-4 0-11-16,0 0-8 0,-3 2 3 0,0 2-2 15,4 0-3-15,0 1-3 0,1-1-2 0,-1 3-2 16,1-2-4-16,-5 1-2 0,-2 1-4 0,0-1 5 15,-2 3-10-15,-2-3 2 0,-2 1-1 0,-1 0 1 16,0 2-9-16,-3-3 6 0,2 1 1 0,-5-7-1 16,-2 18 0-16,2-18-1 0,-12 9 0 0,6-1-1 15,-7-2 0-15,-4 2 2 0,1-1-4 0,0 3-2 16,-10-10-16-16,8 7-15 0,-1 0-21 0,0 0-29 16,4-1-17-16,1-2-35 0,-1 1-36 0,5-4-30 15,10-1-167-15,-14 5-394 0,14-5 175 0</inkml:trace>
          <inkml:trace contextRef="#ctx0" brushRef="#br0" timeOffset="178430.21">21703 7935 219 0,'0'0'301'0,"0"0"-25"16,0 0-31-16,0 0-17 0,0 0-8 0,0 0-13 15,14 18-9-15,-9-7-8 0,-2 6-11 0,1 0-10 16,-2 8-11-16,1 0-10 0,-2-1-9 0,1 4-5 0,-5-2-14 16,4 8-16-16,-1-7-6 0,-1 1-11 0,1-1-8 15,3 1-2-15,-5 0-9 0,2 0-9 16,-1-4-1-16,1 1-8 0,0 1-22 0,-3-5-21 16,3-5-36-16,0 1-18 0,-2-3-22 0,2 2-23 0,-4-6-20 15,2 4-19-15,2-14-19 0,-6 13-13 0,5-6-30 16,1-7-9-16,0 0-25 0,0 0-179 15,-12 6-438-15,12-6 194 0</inkml:trace>
          <inkml:trace contextRef="#ctx0" brushRef="#br0" timeOffset="179184.33">22174 7929 216 0,'0'0'248'0,"0"0"-29"16,0 0-20-16,0 0-21 0,0 0-19 15,0 0-12-15,0 0-14 0,0 0-11 0,0 0-14 0,18 16-7 16,-18-16-8-16,3 15-3 0,3-10-4 0,-2 1-3 16,-1 4-7-16,2-3-7 0,2 7-6 0,-1-4-1 15,-3-4 0-15,6 4 0 0,0-1-1 0,0-3-1 16,1-1-1-16,5 5-9 0,-1-7-3 0,-2 4-6 16,1-3-2-16,2-1-5 0,-3 0-4 0,-12-3 10 15,25-6-11-15,-11 6-7 0,-2-1 0 0,-4-2-6 16,3-4 0-16,-4 4-2 0,1-7 0 0,-2 5-3 15,-3-8-4-15,1 0 3 0,-2 3-2 0,-2 10-5 16,-2-26 3-16,-2 16-3 0,-2-1 7 0,1 3-7 16,-5-4-2-16,-2 1-1 0,2 0 0 0,-2-1 0 15,-2 6 2-15,-1-1-4 0,-1 4-1 0,1-1 5 16,2 1-3-16,1 2-3 0,12 1 4 0,-23 1-2 16,13 2-9-16,10-3-13 0,-21 4-9 0,15-1-4 15,-2 2-19-15,3 1-20 0,5-6-14 0,-8 14-17 16,4-4-16-16,2-3-21 0,2-7-27 0,6 17-21 0,0-9-168 15,0-2-390-15,4 3 172 0</inkml:trace>
          <inkml:trace contextRef="#ctx0" brushRef="#br0" timeOffset="179604.26">22617 7688 25 0,'0'0'266'0,"0"-14"-27"0,0 14-23 15,0 0-28-15,3-11-16 0,-3 11-17 0,0 0-23 16,0 0-30-16,0 0-28 0,0 0-33 0,18 2-23 16,-18-2-39-16,12 12-39 0,-5-6-27 0,-1 3-157 15,0-3-263-15,3 3 116 0</inkml:trace>
          <inkml:trace contextRef="#ctx0" brushRef="#br0" timeOffset="179416.76">22670 7970 138 0,'0'0'255'0,"0"0"-18"0,3-6-17 0,-3 6-26 15,0 0-19-15,0 0-15 0,0 0-11 0,0 0-8 0,0 0-9 16,0 0-13-16,0 0-5 0,-10 33-11 0,10-33-8 16,-6 15-10-16,3-9-6 0,3-6-10 0,-1 19-1 15,-1-13-8-15,2-6-7 0,0 18-4 0,0-18-3 16,-4 18-6-16,7-8 4 0,-6-1-13 0,3-9-10 16,0 15-25-16,0-15-23 0,0 11-27 0,0-11-26 15,-2 10-29-15,2-10-36 0,0 0-25 0,0 0-212 16,0 0-413-16,0 0 183 0</inkml:trace>
          <inkml:trace contextRef="#ctx0" brushRef="#br0" timeOffset="180015.78">22861 7961 183 0,'0'0'197'0,"0"0"-8"0,0 20-14 0,0-20-4 15,2 10-17-15,-2-10-12 0,0 12-10 0,0-12-15 0,0 14-6 16,0-14-14-16,3 12-8 0,0-4-8 0,-3-8-8 16,0 0-5-16,3 12-9 0,-3-12-3 0,4 9-8 15,-4-9-3-15,0 0-5 0,0 0-1 16,6 6-2-16,-6-6-4 0,0 0-4 0,0 0-7 0,0 0-13 15,0 0-12-15,0 0-1 0,20-17-11 0,-20 17-7 16,4-14 1-16,1 4-12 0,2-1-2 16,-3 1-1-16,4-6-3 0,-2 5 6 0,0-4 1 0,1 5 9 15,-1-5 5-15,0 8 11 0,2-8 4 0,-5 8 17 16,3 1-3-16,-6 6 1 0,12-10 4 0,-12 10 0 16,7-7 5-16,-7 7-5 0,8-4 2 0,-8 4 3 15,0 0-2-15,0 0 1 0,17 8 4 0,-17-8 4 16,6 13 1-16,0-3 1 0,-3-2-1 0,3 2 0 15,-1 1-2-15,-2 2-4 0,1 5-1 0,2-7 0 16,-4 5-1-16,2-1-2 0,-4-4-1 0,3-1-2 16,-3-10-5-16,0 16 3 0,5-5-4 0,-2-3-14 15,1-1-16-15,-4-7-12 0,2 15-20 0,-2-15-9 16,0 12-19-16,0-12-19 0,0 0-39 0,0 0-38 16,0 0-152-16,10 4-355 0,-10-4 157 0</inkml:trace>
          <inkml:trace contextRef="#ctx0" brushRef="#br0" timeOffset="180510.14">23336 7837 154 0,'0'0'265'0,"0"0"-23"0,15-8-17 16,-15 8-21-16,25-2-17 0,-6 4-17 0,1-2-17 16,6 2-16-16,3-2-11 0,1 2-14 0,-2 5-11 15,3-3-21-15,-1-3-34 0,0 5-44 0,-3 1-39 16,-2-1-56-16,4 1-58 0,-15-6-170 0,6 3-347 16,-1-1 153-16</inkml:trace>
          <inkml:trace contextRef="#ctx0" brushRef="#br0" timeOffset="180323.86">23436 7524 35 0,'0'0'225'0,"0"0"-15"0,0 0-9 16,0 0-5-16,-23 35-9 0,20-18-8 0,-1-1-8 15,-1 2-18-15,4 5-7 0,-2 0-13 16,0 2-6-16,1 2-7 0,5 8-7 0,-4-10-6 16,1 3-5-16,1-4-11 0,-1 4-9 0,5-4-5 0,-2 2-10 15,3 0-6-15,-2 0-5 0,4-5-3 16,-4 0-7-16,-1-1-5 0,-1-3-2 0,4 8-5 0,-2-8-2 16,-1-3 6-16,1 1-10 0,1-1-17 15,-4-4-13-15,-1 0-22 0,0-10-16 0,3 18-19 0,0-10-21 16,-3-8-13-16,0 15-12 0,0-15-26 0,0 0-22 15,-3 11-29-15,3-11-200 0,0 0-415 0,0 0 184 16</inkml:trace>
        </inkml:traceGroup>
      </inkml:traceGroup>
    </inkml:traceGroup>
    <inkml:traceGroup>
      <inkml:annotationXML>
        <emma:emma xmlns:emma="http://www.w3.org/2003/04/emma" version="1.0">
          <emma:interpretation id="{6986B8F8-8726-4CED-A7B4-CD9FF537A958}" emma:medium="tactile" emma:mode="ink">
            <msink:context xmlns:msink="http://schemas.microsoft.com/ink/2010/main" type="paragraph" rotatedBoundingBox="3145,17111 24348,16785 24372,18314 3169,186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0E9DEC3-CB31-424F-A45B-D0E43401F6BF}" emma:medium="tactile" emma:mode="ink">
              <msink:context xmlns:msink="http://schemas.microsoft.com/ink/2010/main" type="line" rotatedBoundingBox="3145,17111 24348,16785 24372,18314 3169,18639"/>
            </emma:interpretation>
          </emma:emma>
        </inkml:annotationXML>
        <inkml:traceGroup>
          <inkml:annotationXML>
            <emma:emma xmlns:emma="http://www.w3.org/2003/04/emma" version="1.0">
              <emma:interpretation id="{CD03174D-DD6D-4A3C-9D85-70CBC4BB0133}" emma:medium="tactile" emma:mode="ink">
                <msink:context xmlns:msink="http://schemas.microsoft.com/ink/2010/main" type="inkWord" rotatedBoundingBox="3154,17679 4701,17655 4713,18420 3166,18443"/>
              </emma:interpretation>
            </emma:emma>
          </inkml:annotationXML>
          <inkml:trace contextRef="#ctx0" brushRef="#br0" timeOffset="199553.48">-4708 10214 127 0,'0'0'136'0,"0"0"-2"0,0 0-14 16,-18-7-11-16,18 7-3 0,0 0-7 0,0 0-7 0,0 0-7 16,-12-3 0-16,12 3-2 0,0 0-6 0,0 0-3 15,0 0-1-15,-11-4-4 0,11 4-1 0,0 0-6 16,0 0-3-16,0 0-1 0,-6-7-8 0,6 7-3 15,0 0-9-15,0 0-3 0,0 0-2 0,0 0-5 16,0 0 0-16,0 0-2 0,0 0-3 16,0 0-3-16,0 0 5 0,0 0-1 0,21 18-3 0,-21-18 4 15,18 7-2-15,-10-3-2 0,4 0 2 0,1 2-4 16,2-3-3-16,-2 3 1 0,1 2-7 0,1-4 1 16,-2 2-2-16,3 0 2 0,1 0-1 0,-1 0-1 15,1 1-3-15,-1 0 1 0,-2 1 1 0,0-2-3 16,1 1 1-16,3-1-2 0,-3-3 2 0,0 5 3 15,1-4-2-15,1 1 6 0,-1 0-2 0,1 1 1 16,1-5 3-16,-3 5-5 0,1-5 2 0,-6 2-1 16,2-2-1-16,0 1 0 0,-3-1-3 0,-9-1 2 15,21 4 0-15,-11-3-3 0,-1 1 0 0,2 1 1 16,-11-3-3-16,16 2 2 0,-16-2-2 0,17 3-2 16,-10-2 1-16,-7-1 2 0,15 5 0 0,-15-5-5 15,13 2 5-15,-13-2-4 0,14 2 1 0,-14-2-1 16,10 3 4-16,-10-3-2 0,0 0 0 0,15 2-3 15,-15-2 2-15,9 1 1 0,-9-1-4 0,0 0 3 16,14 1 1-16,-14-1-1 0,0 0 0 0,0 0-2 16,0 0 3-16,12 3 2 0,-12-3-3 0,0 0 2 15,0 0 5-15,0 0 2 0,0 0 5 0,0 0 0 16,0 0 6-16,0 0-5 0,0 0 2 0,0 0-2 16,13 0-1-16,-13 0-5 0,0 0 1 0,0 0 2 15,0 0-1-15,0 0-4 0,0 0-1 0,0 0-2 16,0 0 0-16,0 0 0 0,0 0-2 0,0 0 0 15,0 0 0-15,0 0-3 0,0 0-1 0,0 0 4 16,0 0-3-16,-28 19-2 0,20-12 1 0,-2 4 4 16,-1-2-6-16,-2 4 3 0,-4 4 0 0,-2 2 2 15,0 2-3-15,1-1 1 0,-8 5 3 0,1 3-2 16,4-4 4-16,-4 4-2 0,-2-1-3 0,2 2 0 0,-1-2 1 16,2 1-7-16,2-6-12 0,1-1-19 15,-6 6-18-15,5-6-17 0,1-4-18 0,-1 2-33 16,5 1-18-16,-7-3-36 0,4 0-185 0,-1-2-391 15,3-6 174-15</inkml:trace>
          <inkml:trace contextRef="#ctx0" brushRef="#br0" timeOffset="197751">-5591 10452 42 0,'0'0'93'0,"-8"-8"-8"0,8 8-2 0,0 0-4 16,0 0 1-16,0 0-3 0,-9-7-16 0,9 7 0 16,0 0-4-16,0 0-2 0,0 0 3 0,0 0 0 15,-7-6-2-15,7 6 1 0,0 0 3 0,0 0-5 16,0 0-7-16,0 0 0 0,0 0-5 0,0 0 0 16,-8-10 0-16,8 10-5 0,0 0-7 0,0 0 8 15,0 0-11-15,0 0-2 0,20-10 7 0,-20 10-3 16,15-2 0-16,-5-4-1 0,1 3 5 0,5-1-11 15,-1 0 5-15,3 1-1 0,-2-1 1 0,2-1-3 16,1 1 1-16,1-1-4 0,-4 3 0 0,2 1-3 16,0-3-3-16,0 3 0 0,0-1-2 0,0 2-3 15,-2 0 0-15,2 2-3 0,0-2 0 0,-2 0 0 16,2 1-1-16,-3 2-2 0,0-2 0 0,2 2-4 16,-3-2 5-16,1 6-3 0,2-6 4 0,-7 1-3 0,7 3-1 15,-4-3-4-15,0 3 4 0,-1 0-1 16,-1-4 3-16,1 2-3 0,1 0-3 0,2 1-5 15,-3-3 14-15,-2 1-9 0,4-1 7 0,-5 1-6 16,-9-2 4-16,24 2-2 0,-14-2 0 0,2 2 2 0,-12-2-1 16,19 0-5-16,-10 0 4 0,-9 0 3 15,20-2-4-15,-10 4 0 0,-10-2-2 0,17-2 4 16,-17 2 0-16,16-4-5 0,-16 4 2 0,15-1-2 16,-8-2 1-16,-7 3 8 0,18-4-3 0,-18 4 1 0,15-4-9 15,-15 4 7-15,12-6-2 0,-12 6 0 0,12-4 0 16,-12 4 1-16,10-3-2 0,-10 3 2 15,11-4-4-15,-11 4-1 0,0 0 3 0,10 0-1 0,-10 0-5 16,0 0-2-16,0 0-2 0,0 0-12 0,17-3-6 16,-17 3-6-16,0 0-14 0,0 0-6 0,0 0-16 15,0 0-1-15,0 0-16 0,0 0-9 0,0 0-21 16,0 0-120-16,0 0-255 0,-26 17 113 16</inkml:trace>
          <inkml:trace contextRef="#ctx0" brushRef="#br0" timeOffset="198624.16">-5463 10630 90 0,'0'0'97'0,"0"0"-12"16,-12 4-6-16,12-4-8 0,0 0 3 0,0 0-20 15,-13 3 9-15,13-3-2 0,0 0-5 0,0 0-9 16,-15 0 1-16,15 0-2 0,0 0 2 0,-9 4 4 15,9-4-20-15,0 0 15 0,0 0 7 0,0 0-3 16,0 0 3-16,-14 2 4 0,14-2 3 0,0 0 2 16,0 0-4-16,0 0-1 0,0 0-4 0,0 0-3 15,-16-2 1-15,16 2-1 0,0 0-7 0,0 0 0 16,0 0-3-16,0 0-6 0,0 0-1 0,0 0-2 16,0 0-5-16,0 0-2 0,-8-8 0 0,8 8-4 15,0 0 1-15,0 0-6 0,0 0-1 0,0 0-1 16,0 0 0-16,0 0-5 0,-8-5 2 0,8 5 0 15,0 0 1-15,0 0 2 0,0 0-1 0,0 0-1 16,0 0-2-16,0 0 0 0,0 0-2 0,0 0 1 16,0 0-2-16,0 0-3 0,0 0 2 0,0 0-4 15,0 0 11-15,0 0-6 0,0 0 2 0,0 0 3 16,34 0 3-16,-34 0 3 0,22 0 4 0,-5-2 2 16,-1 1-2-16,2-1 5 0,9-3-4 0,-8 5-6 15,2-1 0-15,-2-1 4 0,-1 0 0 0,0 1-6 16,0 1-3-16,1 1-4 0,-1-1 1 0,-3-1-3 15,2 1 3-15,-1 3-3 0,-4-1 2 0,3-2 1 16,-3 1-5-16,-12-1-2 0,21 7 1 0,-12-6 1 0,3 2 0 16,-3 1-5-16,-9-4 4 0,19 7-1 0,-10-6-3 15,0 5 3-15,-2-3 1 0,-7-3-1 16,20 4 1-16,-8-1-1 0,-3 0-1 0,3 2 3 16,1-5 0-16,-13 0 2 0,21 2-6 0,-6-1 0 15,-5-1 4-15,5 0-3 0,-3 3 1 0,1-3 0 16,2 0 3-16,-15 0-5 0,20 0 0 0,-8-3-2 0,-12 3 3 15,15-1 0-15,-15 1 2 0,16 0-3 16,-16 0 2-16,15 0-2 0,-15 0-2 0,0 0 2 16,13-2 3-16,-13 2 0 0,0 0-4 0,0 0 2 15,18 0-3-15,-18 0 2 0,0 0 0 0,11 0 3 16,-11 0-4-16,0 0 1 0,12-4 1 0,-12 4-2 0,0 0 0 16,0 0 1-16,0 0 2 0,0 0-2 15,15 4-1-15,-15-4 1 0,0 0 0 0,0 0 3 0,0 0-5 16,13 0 1-16,-13 0 2 0,0 0 1 0,0 0-3 15,0 0-1-15,16 0 2 0,-16 0 4 16,0 0-5-16,0 0 1 0,0 0-3 0,0 0-5 16,14-4-8-16,-14 4-15 0,0 0-12 0,0 0-17 15,0 0-16-15,0 0-29 0,0 0-26 0,0 0-21 0,0 0-28 16,0 0-134-16,0 0-340 0,0 0 151 0</inkml:trace>
        </inkml:traceGroup>
        <inkml:traceGroup>
          <inkml:annotationXML>
            <emma:emma xmlns:emma="http://www.w3.org/2003/04/emma" version="1.0">
              <emma:interpretation id="{DA17A561-596C-492F-AC0D-169F74E542F6}" emma:medium="tactile" emma:mode="ink">
                <msink:context xmlns:msink="http://schemas.microsoft.com/ink/2010/main" type="inkWord" rotatedBoundingBox="5528,17074 7618,17042 7636,18223 5546,18255"/>
              </emma:interpretation>
            </emma:emma>
          </inkml:annotationXML>
          <inkml:trace contextRef="#ctx0" brushRef="#br0" timeOffset="204899.15">-2956 10221 86 0,'0'0'66'15,"0"0"-2"-15,0 0-7 0,0 0 2 0,0 0-13 0,0 0 3 16,0 0-4-16,0 0-14 0,0 0 6 0,0 0 3 15,0 0-9-15,0 0-4 0,0 0 1 0,0 0 2 16,0 0-3-16,0 0-4 0,0 0-1 0,0 0 1 16,0 0 5-16,0 0-8 0,0 0 7 0,0 0-1 15,0 0-3-15,0 0 5 0,0 0 0 16,0 0 3-16,0 0 0 0,0 0-7 0,0 0 7 0,0 0 3 16,0 0-3-16,0 0-5 0,0 0 5 0,0 0 0 15,0 0-11-15,0 0 10 0,0 0-9 0,0 0 4 16,0 0 3-16,0 0-1 0,0 0-6 0,0 0 3 15,0 0-5-15,0 0 8 0,-15-26-3 0,15 26-2 16,0 0-12-16,0 0 10 0,0 0 0 0,0 0-4 16,0 0 8-16,0-15-9 0,0 15 3 0,0 0-6 15,-3-11-1-15,3 11-4 0,0 0-1 0,0 0 3 16,6-18 1-16,-6 18-3 0,6-6-2 0,-6 6 3 16,3-8-4-16,-3 8 1 0,3-11-1 0,-3 11-3 15,10-6 0-15,-10 6 2 0,8-14 2 0,-8 14-7 16,7-8 7-16,1 2-4 0,-8 6 3 0,4-9-3 15,-4 9-7-15,9-10 8 0,-3 4 2 0,-6 6-1 16,6-10-3-16,-6 10-3 0,11-10 5 0,-8 5-2 16,3-1 1-16,-6 6 1 0,10-10 3 0,-10 10-3 15,6-8 0-15,-6 8 0 0,7-8-1 0,-7 8 0 0,11-9 3 16,-11 9-1-16,7-11 0 0,-7 11-1 0,12-6-6 16,-6 2 8-16,-6 4 1 15,9-6-4-15,-1 0 5 0,-8 6-2 0,12-5-1 0,-12 5-4 16,8-4 4-16,-8 4-1 0,14-7-4 0,-8 3 4 0,-6 4 2 15,12-6-4-15,-12 6-2 0,15-4 0 16,-15 4 3-16,10-3 2 0,-10 3-7 0,0 0-2 16,15 0 9-16,-15 0-1 0,0 0 0 0,11-3-2 15,-11 3 0-15,0 0 5 0,0 0-5 0,13 0 2 0,-13 0-15 16,0 0 16-16,0 0-6 0,0 0 6 0,0 0-3 16,13 2 0-16,-13-2 2 0,0 0-1 0,0 0-5 15,9 4 2-15,-9-4 1 0,6 7 4 0,-6-7-7 16,0 0 4-16,5 11 2 0,-5-11-4 0,3 7-7 15,-3-7 14-15,0 0-5 0,6 11 4 0,-6-11-3 16,0 0-2-16,3 10 6 0,-3-10 0 0,0 0-6 16,3 11-5-16,-3-11 10 0,0 11-1 0,0-11-8 15,0 0 8-15,0 12-9 0,0-12 12 0,0 0-7 16,-3 16 7-16,3-16-6 0,0 0 4 0,0 13-4 16,0-13 0-16,0 0-1 0,-3 17 6 0,3-17-4 15,0 8 5-15,0-8-6 0,-6 11 5 0,6-11 1 16,0 0-4-16,-2 15 2 0,2-15 1 0,-6 11 4 15,6-11-8-15,0 11-2 0,0-11 6 0,-6 13 4 16,6-13-5-16,-3 11 2 0,3-11 1 0,-9 7 4 16,9-7-3-16,-1 11-2 0,1-11 4 0,0 13-3 15,0-13 0-15,-6 9-3 0,6-9 2 0,-6 13 6 16,3-6-4-16,3-7-2 0,-4 15 0 0,-2-8 4 16,6-7-1-16,-6 13-4 0,1-6 3 0,-4 0 2 15,9-7-3-15,-4 18-1 0,-1-12 0 0,5-6-7 0,-7 18 7 16,1-12 1-16,6-6-2 0,-8 14 4 15,2-4-2-15,2-2 2 0,4-8-1 0,-6 14-5 16,3-7 8-16,3-7-7 0,-12 13 1 0,11-6 3 16,1-7-4-16,-9 13 1 0,4-8 1 0,5-5 2 0,-7 14-3 15,4-7 4-15,3-7-6 0,-8 10 3 0,8-10 2 16,-7 13-4-16,4-7 0 0,3-6 4 0,-12 10-2 16,7-4 0-16,-1 1-1 0,6-7-1 0,-9 14 4 15,5-11-5-15,-2 5-4 0,6-8 7 0,-7 14 0 16,1-8-2-16,0 1 0 0,-3 0-1 0,3-1 2 15,1 1-1-15,-4 2 1 0,5-2 0 0,-2 0-1 16,0 0 3-16,-2-1-3 0,8-6 4 16,-12 13 11-16,7-7-2 0,-3 3-3 0,8-9 2 0,-13 11 0 15,7-6-1-15,-2 1 1 0,8-6-2 0,-13 11-3 16,4-8 1-16,9-3-1 0,-14 11 0 0,5-5-4 16,4 0-2-16,-4-1 5 0,-2-2-2 0,2 5 2 15,2-3-6-15,-2 0 0 0,0 1 4 0,1 0-2 16,-2-1-3-16,2 1 2 0,8-6-2 0,-14 8 5 15,6-4-2-15,-1-2 0 0,9-2 4 0,-13 8 0 16,13-8 1-16,-14 7-2 0,14-7 1 0,-13 2 1 16,13-2-2-16,-9 4 4 0,9-4-6 0,-8 4 2 15,8-4-3-15,0 0-1 0,0 0 0 0,-11 5-1 16,11-5 2-16,0 0-1 0,0 0-2 0,-14 5 1 16,14-5 0-16,0 0-1 0,0 0-2 0,0 0 1 15,0 0 2-15,0 0 0 0,0 0-1 0,0 0 0 16,0 0-1-16,0 0 2 0,0 0-2 0,0 0 2 15,0 0 0-15,0 0-1 0,0 0 1 0,0 0-2 16,0 0 2-16,0 0-3 0,0 0-1 0,0 0 2 16,0 0-1-16,0 0-1 0,0-24 1 0,0 24 4 15,0 0-4-15,15-14-1 0,-11 8-1 0,4 1-1 16,-8 5 1-16,12-11 0 0,-6 4 0 0,-6 7 0 16,13-10 0-16,-2 3-1 0,-7 1 0 0,4-1-1 15,-1 3 4-15,-7 4-3 0,14-9 0 0,-9 4 0 16,3-1 1-16,1 2-1 0,-9 4 1 0,13-7-1 15,-13 7 2-15,14-8 2 0,-14 8-4 0,9-3-1 16,-9 3 3-16,10-3-3 0,-10 3 1 0,9-4 0 16,-9 4-3-16,0 0 6 0,15-3-4 0,-15 3 0 15,0 0-2-15,12 0 4 0,-12 0 1 0,12-2 0 16,-12 2-1-16,16-1 0 0,-16 1 0 0,14-1 1 16,-14 1 0-16,13 1-2 0,-13-1 2 0,17 1 0 0,-17-1 1 15,14 2-3-15,-14-2 5 0,14 1-7 16,-14-1 0-16,10 4 4 0,-10-4-3 0,12 3 5 15,-12-3-4-15,11 5 0 0,-11-5 0 0,4 8 2 16,-4-8-1-16,8 10-1 0,-8-10 2 0,3 5-4 0,-3-5 4 16,9 9-1-16,-9-9-1 0,4 10-1 15,-4-10 3-15,3 8 0 0,-3-8 1 0,7 13 0 16,-5-8-1-16,-2-5 2 0,7 10 2 0,-7-10-4 16,3 11 10-16,-3-11-6 0,3 9-3 0,-3-9 2 0,8 11 1 15,-2-7 0-15,-6-4-3 0,7 9 4 0,-7-9-1 16,6 5-1-16,-6-5 1 0,8 7 0 0,-8-7 1 15,6 7-3-15,-6-7 4 0,12 6-3 0,-12-6 2 16,8 6-2-16,-8-6 0 0,14 2 0 16,-14-2-1-16,18 2 2 0,-6-2 2 0,-12 0-3 0,15-6 1 15,-15 6-1-15,15-5-2 0,-6 0 1 16,-2-1 2-16,2 1-3 0,1-2-1 0,-1 0 4 0,-3 0-3 16,3-3 0-16,-1 2 2 0,-4 1-3 0,2-4-2 15,0 3 5-15,-1 1-4 0,-5 7 2 0,7-17 3 16,-3 10-4-16,2-1 2 0,-6 8 0 0,5-14 0 15,-4 7 1-15,-1 7-3 0,0 0 1 0,5-18 3 16,-5 18-4-16,0 0 2 0,0-13-2 0,0 13 2 16,0 0-5-16,0 0 2 0,0-11-5 0,0 11-9 15,0 0-9-15,0 0-7 0,0 0-13 0,3-10-13 16,-3 10-14-16,0 0-20 0,0 0-15 0,0 0-18 16,0 0-25-16,0 0-18 0,0 0-156 0,0 0-349 15,-3-16 155-15</inkml:trace>
          <inkml:trace contextRef="#ctx0" brushRef="#br0" timeOffset="206242.79">-2391 9824 45 0,'0'0'161'0,"0"0"-7"15,0 0-12-15,0 0-14 0,0 0-10 0,0 0-13 16,0 0-9-16,0 0-9 0,0 0-3 0,0 0-8 16,0 0-4-16,0 0 0 0,0 0-5 0,0 0-1 15,0 0-5-15,0 0-4 0,0 0 3 0,6 24-2 16,-6-24-2-16,9 9-2 0,-6-4-3 0,-3-5-1 15,11 11-2-15,-11-11-6 0,7 7-3 0,-7-7 0 16,9 10-3-16,-3-7-2 0,-6-3-6 0,6 10-1 16,-6-10-5-16,10 7 6 0,-10-7-8 0,5 8-4 15,-5-8 2-15,6 6-2 0,-6-6-4 0,0 0-1 16,6 8 2-16,-6-8-5 0,0 0 1 0,6 7 6 16,-6-7-11-16,0 0 4 0,0 0-3 0,3 9 0 15,-3-9 1-15,0 0-2 0,0 0 1 0,0 0 0 16,4 8 1-16,-4-8-3 0,0 0 2 0,0 0-2 15,0 0-2-15,0 0 1 0,0 0 4 0,0 0-3 16,0 0-1-16,0 0 1 0,0 0 0 0,0 0 0 16,0 0 5-16,0 0-8 0,6 7 3 0,-6-7 0 15,0 0 1-15,0 0 1 0,0 0-2 0,0 0-1 16,0 0-1-16,0 0 1 0,0 0 2 0,0 0-4 16,0 0-1-16,0 0 1 0,17-18-8 0,-17 18 1 15,6-10-11-15,-6 10-1 0,7-7-2 0,-7 7 1 16,9-14-5-16,-5 10-2 0,1-6-2 0,-5 10 2 15,10-12-4-15,-7 3 5 0,-3 9 2 0,11-11 2 16,-8 4 4-16,3 1-1 0,-6 6 2 0,7-11 3 16,-7 11 1-16,9-13 1 0,-4 9 4 0,-5 4-2 0,4-11 3 15,-4 11-1-15,0 0 1 0,7-7 2 16,-7 7 0-16,0 0-1 0,6-9 0 0,-6 9 2 16,8-5 0-16,-8 5 0 0,0 0 2 0,9-10-2 15,-9 10 0-15,6-2 5 0,-6 2-3 0,0 0-3 16,10-9 2-16,-10 9 5 0,0 0-5 0,11-1 2 0,-11 1 2 15,0 0-5-15,0 0 5 0,12-1-7 0,-12 1 8 16,0 0-2-16,0 0-3 0,0 0 3 16,0 0-2-16,0 0 1 0,13-1 0 0,-13 1 1 15,0 0 1-15,0 0-4 0,0 0 7 0,0 0-1 0,13 3 3 16,-13-3 3-16,0 0 4 0,0 0 2 0,9 10 0 16,-9-10 1-16,3 8 2 0,-3-8 3 0,0 0-3 15,8 11 5-15,-8-11 3 0,6 11 3 16,-6-11 3-16,6 10-1 0,-6-10-3 0,3 7 1 0,-3-7-5 15,4 13 1-15,-4-13 4 0,6 11 2 0,-3-2 1 16,-3-9-1-16,5 12-2 0,-5-12-2 0,6 12 1 16,-3-3-1-16,-3-9-1 0,0 13-1 15,0-13-1-15,6 11-1 0,-6-11 0 0,0 13-3 0,0-13 1 16,0 0 0-16,4 8-4 0,-4-8-2 0,2 10 0 16,-2-10-2-16,0 0-2 0,7 7 2 0,-7-7-2 15,0 0 0-15,0 0-3 0,0 0 2 16,0 0-3-16,3 9 0 0,-3-9-1 0,0 0 2 0,0 0-2 15,0 0 0-15,0 0-1 0,0 0 0 0,0 0-7 16,0 0-7-16,0 0-7 0,0 0-21 0,0 0-19 16,0 0-21-16,0 0-18 0,0 0-24 0,0 0-24 15,0 0-26-15,21-16-41 0,-21 16-133 0,9-7-370 16,-9 7 164-16</inkml:trace>
          <inkml:trace contextRef="#ctx0" brushRef="#br0" timeOffset="206735.81">-1818 9861 43 0,'0'0'161'0,"0"0"-6"15,0 0-4-15,0 0-7 0,0 0-10 0,0 0-6 16,0 0-8-16,0 0-5 0,0 0-11 0,0 0 0 16,9 12-5-16,-9-12-6 0,0 0-6 0,19-1-5 15,-19 1-6-15,17-3-3 0,-17 3-3 0,16 0-7 16,-16 0-5-16,16-1-7 0,-16 1-2 0,20-2-2 15,-20 2-6-15,16-2-8 0,-8 0 2 16,-8 2-4-16,16-1-3 0,-16 1 0 0,18 0-8 0,-18 0 1 16,13-3-1-16,-13 3-4 0,17-1 1 0,-17 1-3 15,16 0 3-15,-16 0-4 0,9-2-3 0,-9 2-2 16,17 0 4-16,-17 0-3 0,16-4 0 0,-16 4 1 16,13-1-3-16,-13 1 0 0,14 0-2 0,-14 0-2 15,12-2 5-15,-12 2-1 0,0 0-5 0,13 0 1 16,-13 0 1-16,0 0-3 0,0 0 2 0,0 0 0 15,0 0-1-15,0 0 2 0,0 0-7 0,17 0-8 16,-17 0-9-16,0 0-11 0,0 0-18 0,0 0-15 16,0 0-7-16,0 0-21 0,0 0-22 0,0 0-17 15,0 0-30-15,0 0-158 0,0 0-345 0,0 0 153 16</inkml:trace>
          <inkml:trace contextRef="#ctx0" brushRef="#br0" timeOffset="207818.87">-1225 9653 14 0,'0'0'151'0,"0"0"-12"0,0 0-7 0,0 0-6 16,0 0-14-16,0 0 1 0,0 0-16 0,0 0-2 15,3-15-7-15,-3 15 0 0,0 0-10 0,0 0-8 16,3-11-4-16,-3 11-6 0,0 0-4 0,5-11-2 16,-5 11 0-16,6-6-6 0,-6 6-3 0,0 0-3 15,6-13 5-15,-6 13-4 0,0 0 3 0,3-7-1 16,-3 7-7-16,0 0 7 0,0 0-7 0,0 0 2 15,0-15-2-15,0 15 0 0,0 0-1 0,0 0-3 0,0 0 6 16,0 0-8-16,6-5-1 0,-6 5 0 16,0 0-4-16,0 0-4 0,0 0 2 0,0 0-7 15,0 0-1-15,0 0-1 0,0 0-5 0,0 0-3 16,0 0 0-16,0 0-1 0,0 0-2 0,0 0 2 16,0 0-1-16,0 0 4 0,0 0 4 0,0 0 0 15,0 0 1-15,0 30 0 0,0-30 2 0,0 0 0 16,-3 16-1-16,3-16-2 0,4 11 0 0,-4-11 4 15,0 11 0-15,0-11 5 0,0 14-1 0,0-14 1 16,0 13-4-16,0-13-2 0,-1 12 0 0,1-12 3 16,1 12 0-16,-1-12-2 0,0 11 0 0,0-11 3 0,3 12-2 15,-3-12-3-15,3 13 1 0,0-6 2 16,-3-7 1-16,3 14 2 0,-3-14-1 0,3 14-3 16,-3-14 3-16,3 12-6 0,-3-12 3 0,2 12-2 0,-2-12-3 15,6 11 2-15,-6-11 3 0,0 11-6 0,0-11-1 16,3 9 1-16,-3-9 2 0,0 11 5 0,0-11-2 15,0 0-3-15,3 16 0 0,-3-16 2 0,0 8 0 16,0-8-2-16,0 0 0 0,0 0-1 16,-3 18 0-16,3-18-1 0,0 0-2 0,3 11 1 0,-3-11 0 15,0 0-1-15,0 11 0 0,0-11 2 0,0 0 1 16,0 0-1-16,0 14 2 0,0-14 0 16,0 0-2-16,0 10 4 0,0-10-2 0,0 0-2 15,3 10-2-15,-3-10 1 0,0 0 1 0,0 0 2 0,0 0-3 16,0 14 2-16,0-14-3 0,0 0 1 0,0 0 0 15,0 0 3-15,0 0 1 0,0 0-1 0,0 0 0 16,-3 14-1-16,3-14 3 0,0 0 0 0,0 0-2 16,0 0 4-16,0 0-3 0,0 0-3 0,0 0 4 15,0 0 3-15,0 0-9 0,0 0 5 0,0 0-2 16,0 0 2-16,0 0-4 0,0 0 1 0,0 0 1 16,0 0 7-16,0 0-4 0,0 0 1 0,3 9 8 15,-3-9-7-15,0 0 8 0,0 0-1 0,0 0 0 16,0 0 0-16,0 0-2 0,0 0-1 0,0 0-5 15,0 0 2-15,0 0-6 0,0 0 0 0,0 0-4 16,0 0 0-16,0 0 12 0,0 0-11 0,0 0-3 16,0 0 1-16,0 0 2 0,0 0-5 0,0 0-8 15,0 0 11-15,0 0-5 0,0 0 2 0,0 0 0 16,0 0 2-16,0 0-4 0,0 0 2 0,0 0-4 16,0 0-2-16,0 0 7 0,0 0 0 0,0 0-3 15,0 0 1-15,0 0-22 0,0 0-11 0,0 0-21 16,0 0-30-16,0 0-24 0,0 0-28 0,0 0-41 15,0 0-54-15,0 0-74 0,0 0-247 0,0 0-594 16,0 0 262-16</inkml:trace>
        </inkml:traceGroup>
        <inkml:traceGroup>
          <inkml:annotationXML>
            <emma:emma xmlns:emma="http://www.w3.org/2003/04/emma" version="1.0">
              <emma:interpretation id="{5B060BBB-7B71-4E6A-819E-F0E89A0F93D1}" emma:medium="tactile" emma:mode="ink">
                <msink:context xmlns:msink="http://schemas.microsoft.com/ink/2010/main" type="inkWord" rotatedBoundingBox="9083,17261 13972,17186 13990,18316 9100,18391"/>
              </emma:interpretation>
            </emma:emma>
          </inkml:annotationXML>
          <inkml:trace contextRef="#ctx0" brushRef="#br0" timeOffset="-145826.91">681 9827 90 0,'-7'-13'180'0,"7"13"-11"0,-6-10-11 16,6 10-11-16,-3-11-7 0,3 11-11 0,0 0-4 0,0 0-20 16,-3-10-8-16,3 10-13 0,0 0-3 15,0 0-19-15,0 0-2 0,0 0-14 0,0 0 2 16,0 0-1-16,0 0 1 0,6 41-5 0,-6-27-2 0,0 3 4 16,6 8-8-16,-1 2 3 0,-4 0-1 0,3 0-8 15,-1-1 6-15,-3 12-4 0,8-3-5 0,-4-6 5 16,-2-2-9-16,4 2 3 0,0-3-3 0,-3 0 3 15,1 1-7-15,-1-5 0 0,0 2-3 0,5-4 2 16,-4 4-3-16,-2-8 1 0,7 1-6 0,-5-3 2 16,-1 1 1-16,0-2-5 0,3-6-1 0,0 3 2 15,-3 0-3-15,-2-1 1 0,-1-9 0 16,3 12 2-16,-3-12-5 0,3 11 2 0,-3-11 2 0,3 7-3 16,-3-7 5-16,0 0-1 0,0 0 0 0,0 0-4 15,0 0 1-15,0 0 1 0,0 0-1 0,0 0-2 16,0 0-4-16,-10-30 0 0,1 18-7 0,0 5 0 15,-4-4 3-15,-4 1-2 0,4-1-6 0,-5 4 1 16,-3-4 2-16,-1 2-2 0,2 5 0 0,-5-6 7 16,4 9-9-16,-4-2 7 0,-1 3 0 0,-1 0-1 15,2 0-1-15,0 3 3 0,5 2-2 0,1 1-2 16,0-2 3-16,2 3 3 0,1 0-2 0,2 1 1 16,1-1 0-16,4 2 5 0,2 2 0 0,1-1-2 15,3 4 2-15,0-3-2 0,3-11 2 0,3 24 12 16,4-12-1-16,2 1 0 0,3 0-2 0,1-2 3 15,4 0-2-15,2-1 1 0,5 0 1 0,1-6-2 0,-5 3-3 16,5-5 0-16,2 2 2 0,-5-4-1 16,8-3-1-16,-4 2 3 0,2-1-5 0,-4-5 1 15,-5 3-2-15,3-6-2 0,1 2-2 0,-4 1-2 16,4-6-2-16,-4-1-1 0,-3 4-2 0,1-8-5 16,-1 0 0-16,-2 2 1 0,-2-5-2 0,1 1-1 15,-3 4-2-15,-1-5 0 0,0 7 5 0,-1 0 1 16,-2 1 0-16,0 2 1 0,-3 3-1 0,1 1 2 15,-4 7-5-15,6-12 0 0,2 8 5 0,-8 4-3 16,0 0-1-16,0 0 5 0,0 0-4 0,14 13 5 16,-9-3 1-16,-2 2 1 0,0 5 2 0,0 0 1 15,-3-1 0-15,6 7 8 0,-2 0-5 0,-1-5-3 0,3 4 1 16,0-5 0-16,-3 2-1 0,2 4 5 16,1-7-1-16,0-1-3 0,-3-1-10 0,1 3-23 15,2-6-29-15,-3 3-29 0,0-7-35 0,-1 1-51 0,1 2-165 16,-3-10-367-16,0 0 163 0</inkml:trace>
          <inkml:trace contextRef="#ctx0" brushRef="#br0" timeOffset="-145290.02">1157 10104 188 0,'0'0'178'0,"9"-6"-22"0,-9 6-17 0,14-6-13 16,-14 6-16-16,16 0-14 0,-3 0 5 0,-13 0-30 16,20 0-7-16,-7 0-10 0,-4 3-2 0,8-3-9 0,-1-3 3 15,0 3-9-15,2 0-6 0,2-1 0 0,1-1-2 16,1-3-5-16,6 0-1 0,-4-1-1 16,6-2 3-16,-2 3-2 0,8-8 5 0,3 7-1 0,0-5 6 15,-8 3 3-15,-4-3-11 0,0 1-1 16,-2 1 5-16,-6-4-9 0,1 0 1 0,-4 3-1 15,-2-1-1-15,-2 0-2 0,-5-2 1 0,-1-1 2 16,1 0 0-16,-4 1-5 0,-3 5 0 0,0 8-4 16,-7-21 0-16,4 12-2 0,-4 1-2 0,-2 1 20 0,-3 0-20 15,-2 3-1-15,-4 2 0 0,-1 2 1 0,-3-1-4 16,-4 4 5-16,4 5 0 0,-4-1-1 16,0 2 5-16,0 2 0 0,2 2 2 0,2 2 2 0,0 3 0 15,2-4 0-15,1 5 4 0,7 0 2 0,0 2-1 16,3-1 2-16,0 6 2 0,6-5 1 0,3 6 0 15,0-2 2-15,3 0 3 0,6 2 4 0,2 7-4 16,0-1 5-16,7 5-4 0,0-3 2 0,-1-1 2 16,-1 0-4-16,0 2-2 0,-4-11-1 0,3 7-5 15,-3-7 2-15,0 1-6 0,-4-2-1 0,5 1-4 16,-4 0 1-16,1 0-4 0,-4-2 0 0,3-1-1 16,-4-4 0-16,2 1 2 0,-4-2-4 0,3 1 0 15,-3 0 0-15,0-1-1 0,-3 1 0 0,0-5-11 16,5 2-13-16,-4-3-16 0,-1 3-18 0,0-15-19 15,0 18-16-15,-1-7-20 0,1-11-30 0,-5 17-31 16,5-17-20-16,-3 10-173 0,3-10-388 0,0 0 172 16</inkml:trace>
          <inkml:trace contextRef="#ctx0" brushRef="#br0" timeOffset="-144741.12">1505 10499 58 0,'9'-17'181'16,"-5"10"-18"-16,5 0-10 0,2 2-21 0,0-2-13 15,3 2-16-15,1 2-8 0,3-1-21 0,0 2-15 16,1-3-15-16,-1 4-18 0,7-1-14 0,-2-1-11 16,5-1-13-16,-4 3-3 0,6-4-2 0,-2 2 1 15,-1-1-1-15,1-1 8 0,3-2-8 0,-1 0 9 16,6-3 1-16,-5-3 19 0,10 1-14 0,0-5 16 15,-2-1-4-15,0-5 7 0,0 2 6 0,-6-3 4 16,1 0-1-16,-1 1-2 0,-11 3-10 0,5-8 3 16,-8 7-2-16,-5 0 0 0,2-1 1 0,-1 2 11 15,-8 3 1-15,-1-2-2 0,-3 2 2 0,0 0 0 16,-6 1-3-16,0 1 4 0,-1 1-4 0,-2 0-3 16,-3 3 4-16,0 1-4 0,-1 0-4 0,1 2 1 15,-3 4 0-15,1-2-5 0,-2 3 1 0,2-1-1 16,0 3-2-16,11 1 3 0,-21 0-2 0,4 1-1 15,8 3 3-15,-4 2 4 0,-2 1-6 0,2 4 3 16,2-2 2-16,2 3 6 0,-1-1 4 0,1 6-2 16,4 0 4-16,-1 7 9 0,3 1-1 0,-3 0 4 15,6 10-6-15,-1 2 9 0,-2-1-4 0,3 2 1 16,4 0 1-16,2-2-2 0,3 1-1 0,-4-8-2 16,2 6-4-16,2 1 1 0,0-10 1 0,-4 10-6 15,1-9-1-15,4 1-1 0,-3-2-2 0,-1-1-2 16,0-1 0-16,2-1-2 0,-1-1 0 0,-2-5-2 0,-1 1-3 15,-2 1-3-15,5-5 5 0,-2 3-3 0,-2-4-1 16,0 3-3-16,1-5 0 0,-1 4-3 16,3-3 3-16,0 1-8 0,-4-5-15 0,2 0-18 15,0 3-16-15,-1-1-20 0,-3-10-22 0,5 14-24 16,-4-7-29-16,-1-7-34 0,6 10-193 0,-6-10-397 16,0 0 176-16</inkml:trace>
          <inkml:trace contextRef="#ctx0" brushRef="#br0" timeOffset="-143098.92">2071 10671 69 0,'0'0'102'15,"9"-6"-12"-15,-9 6 5 0,14-6-10 0,-7 2 3 16,2 1-5-16,-9 3 0 0,20-8 0 0,-4 5 0 16,-1-1-2-16,4 0-1 0,-1-1-2 0,2 0-4 15,6-3-1-15,1 1-3 0,0 2-2 0,6-1-14 0,6-4-2 16,0 4-5-16,-1-3-8 0,1 0 1 16,1 1-10-16,-8 1 1 0,6-2 3 0,3-1-11 0,-3 3 1 15,-9 0-6-15,2-4 1 0,-7 4 1 16,1-4-6-16,-5 4 0 0,-5-4 4 0,0 3-4 0,-2-4-2 15,-4 0 0-15,-2-1-4 0,-2 3-2 16,-2-3 0-16,-5 2 0 0,-4-2 2 0,-1 1 7 16,-2 4-4-16,-3-3 8 0,0 3 2 0,-6 0 2 15,3 2-1-15,-1 1 2 0,-3 1-1 0,-4 2 0 16,7 2-1-16,-4 0-2 0,1 2-2 0,0 3-3 0,4 2 4 16,-2 0-4-16,2 3 1 0,0 3-6 0,9-1 6 15,0 2-5-15,-1-1 2 0,7 2-2 16,0 0-4-16,6-2 2 0,0 4 0 0,7 3 2 15,1-2-3-15,-1-5 1 0,7 5 0 0,2-5 0 0,2-1 5 16,3-1-8-16,0-1 1 0,2-3 1 0,1-3-2 16,-4-1-2-16,2 1 0 0,-1-4 0 0,-2 0 1 15,-6-1 1-15,-1-2-3 0,0-2 4 16,2-1-3-16,-5-3-1 0,1 1 1 0,-3-2-1 0,1-1-1 16,-4 1 2-16,1 0 0 0,-2-1 0 0,-3 4 0 15,6-4-2-15,-6 4 1 0,-1 1-5 0,1-2 4 16,-6 8-2-16,11-10-2 0,-5 6 1 0,-6 4-3 15,12-6 0-15,-12 6 1 0,13-1-2 0,-13 1 3 16,0 0-2-16,23 7 1 0,-13-2 0 0,-3 1 4 16,5 5-4-16,-4-2 2 0,4 0 0 0,-3 4 1 15,-2-2-2-15,5-2 2 0,-6-2 1 0,3 4 0 16,-4-4-2-16,2 4 1 0,-1-7 0 0,-6-4-4 16,6 13 1-16,-3-7-5 0,-3-6 6 0,0 0-3 15,0 0 4-15,3 12 0 0,-3-12 1 0,0 0 0 16,0 0 2-16,0 0-3 0,0 0-1 0,0 0-2 15,0 0 2-15,-20-25-5 0,20 25 2 0,0-15-6 16,0 15 1-16,2-20 3 0,-1 10-1 0,4 2-4 16,-1-2 4-16,-4 10 2 0,15-17-1 0,-7 9 0 15,4 2 2-15,1-2-1 0,-1 0 3 0,1 0-3 16,4 1 1-16,1 3-2 0,-2-1 0 0,8-5 4 16,1 5 2-16,-1 0 5 0,3 2-4 15,1-1 5-15,-1-2-2 0,2 3 1 0,-3 2-1 0,1-4 0 16,-7 5 1-16,7-3-1 0,-8 1 0 0,-1 0 2 15,-3 2-3-15,1-2 2 0,-4 2 3 0,-12 0-2 16,18-6 3-16,-9 3-5 0,-9 3 5 0,10-8 0 16,-10 8-5-16,6-8-2 0,-6 8 3 0,2-13-3 15,-2 13 0-15,0 0 6 0,-14-18-4 0,7 12-3 16,-1 1 0-16,8 5 0 0,-19-10 0 0,6 8-1 16,-1 1 1-16,1 1 1 0,13 0 1 0,-26 3-9 15,10 1 2-15,1-2 1 0,2 2 1 0,-1 1 1 16,5 2-1-16,-1 0 3 0,1 5-5 0,3-4 4 0,0 4-3 15,2-2 2-15,2 2 1 0,2 0-3 16,0-12 8-16,5 23-1 0,1-11-4 0,2 1 6 16,1-1 1-16,5-2 2 0,1-1 2 0,0-1 3 15,4-1 0-15,0-4 2 0,1 3-2 0,2-5-4 16,4 3 0-16,-1-4 1 0,2 0 1 0,-11-1-1 0,4 1 0 16,0-4 0-16,-2 2-5 0,0-4 4 15,-1-1-2-15,-2-2 0 0,1 2-1 0,-3-1-3 16,1-1 2-16,-2 0-2 0,-3 2-1 0,0 2 1 0,0-1-1 15,-2 0-3-15,-7 6 0 0,13-9 2 0,-13 9-4 16,9-6 0-16,-9 6 2 0,6-4-3 0,-6 4 3 16,0 0-3-16,0 0-1 0,0 0 5 15,0 0-4-15,18 8 1 0,-18-8 2 0,2 11-2 16,-2-11 3-16,6 13 0 0,-5-6-3 0,-1-7 3 0,8 13-1 16,-4-6 0-16,-4-7 2 0,6 11 2 0,0-5-5 15,-6-6 8-15,9 8-5 0,-9-8 1 0,13 7 0 16,-2-6 1-16,-11-1 1 0,19 2-1 0,-10-2-2 15,-9 0 3-15,26-6-1 0,-16 5-3 16,2-6 3-16,0 1-2 0,1-1 3 0,1-1 0 0,1-2-2 16,-2-1-1-16,-1-1 0 0,0 1-1 0,1 0 1 15,-1 0 2-15,-3 3-4 0,-1-1 2 0,2 3 1 16,-2-2-4-16,-2 3 2 0,-6 5-2 0,8-9-2 16,-8 9 3-16,8-7-2 0,-8 7-1 0,0 0-2 15,13 2 3-15,-13-2 3 0,0 0-1 0,12 14 4 16,-7-9 1-16,1 3 4 0,-3 1 0 0,4-2 1 15,1 1-1-15,4 3 0 0,-2-1 1 0,3 1-1 16,-4-1-2-16,-1-3 0 0,5 4 4 16,1-4-1-16,-1 1-3 0,4-1 3 0,-1-2-4 0,0-1-10 15,1-1-10-15,1 0-8 0,-3-2-10 0,-2-1-7 16,-1 0-18-16,1-5-3 0,-13 5-10 0,20-11-6 16,-8 2-13-16,-8 1-7 0,5-5-7 0,-6 2-2 15,2-7-1-15,-4 4-1 0,0-10 9 0,2-1 5 16,-6-3 12-16,2 2 6 0,0 1 17 0,-1-4 12 15,-4 3 19-15,2-2 33 0,2 5 17 0,-1-1 23 16,-1-1 13-16,-1 8 17 0,1-1-1 0,4 6 2 16,-2 1-1-16,2 11 2 0,0-21-8 0,0 21-4 15,-3-10-14-15,3 10-6 0,0 0-3 0,0 0-7 16,0 0-2-16,0 0-5 0,0 0 4 0,0 0-2 16,0 0 7-16,23 27 4 0,-16-12 5 0,3 8-3 15,-1-1 4-15,3 2 0 0,2 3-1 0,-2-2-1 16,-3 1-5-16,6 8 1 0,-4-10-6 0,3 0 3 15,-1 1-6-15,1 2-5 0,-2-5-1 0,-6-1-1 16,6 1-5-16,1-2 2 0,-6-2-4 0,2-1 1 16,3 0-2-16,-4-3 0 0,2 0-6 0,-2-2-12 15,-1 0-14-15,-1-2-12 0,-3-2-21 0,6-2-10 16,-6 4-19-16,3-5-11 0,-6-5-17 0,9 10-14 16,-9-10-22-16,10 4-33 0,-10-4-161 0,0 0-362 15,0 0 160-15</inkml:trace>
          <inkml:trace contextRef="#ctx0" brushRef="#br0" timeOffset="-142960.78">4886 10416 48 0,'-8'-5'213'0,"2"-3"-14"0,6 8-20 0,-6-12-17 15,6 12-17-15,0 0-13 0,11-15-14 0,-4 10-13 16,2 2-11-16,5-1-7 0,3 3-8 0,0-1-10 16,2 1-20-16,7-2-22 0,-1 6-31 0,3-2-29 15,2 1-34-15,0 2-44 0,1-2-138 0,-1 0-269 16,12 3 119-16</inkml:trace>
        </inkml:traceGroup>
        <inkml:traceGroup>
          <inkml:annotationXML>
            <emma:emma xmlns:emma="http://www.w3.org/2003/04/emma" version="1.0">
              <emma:interpretation id="{EF1D8063-9B65-44C3-9003-BF7C23EC3E1D}" emma:medium="tactile" emma:mode="ink">
                <msink:context xmlns:msink="http://schemas.microsoft.com/ink/2010/main" type="inkWord" rotatedBoundingBox="14917,17472 18320,17420 18335,18406 14932,18459"/>
              </emma:interpretation>
            </emma:emma>
          </inkml:annotationXML>
          <inkml:trace contextRef="#ctx0" brushRef="#br0" timeOffset="-141299.9">6141 10291 129 0,'0'0'237'15,"3"-10"-28"-15,-3 10-20 0,0 0-24 16,0 0-16-16,0 0-13 0,0 0-16 0,0 0-11 16,0 0-10-16,0 0-11 0,0 0-7 0,15 27-5 15,-10-17-5-15,-2-3-7 0,1 1-5 0,4 4-4 16,-2-1-6-16,0 0-3 0,1-4-4 0,1 1-3 0,-1 1-1 16,3-4-3-16,-1 1-5 0,5 2 3 15,-2-4-7-15,3 0-2 0,-2-1-1 0,2-1-3 16,3-4-2-16,0 2 0 0,-3-3-1 0,0-1-3 15,1-1 0-15,-3-4-4 0,1 0 0 0,-1-3 1 0,2 0 3 16,-3-1-5-16,-3-4-1 0,5-5-2 16,-7 8 0-16,2-4 0 0,-5 1-2 0,2 4 1 15,0 4 1-15,-4-1 1 0,2 2 5 0,-4 8 1 16,5-18 1-16,-5 18 0 0,6-6-4 0,-6 6-3 16,0 0 2-16,0 0-5 0,0 0 0 0,0 0-1 0,0 0 3 15,0 0-6-15,0 0 5 0,0 0-2 0,-9 32-1 16,9-32 1-16,3 23 0 0,-2-7-2 0,4-8 2 15,-1 6 0-15,5-2-1 0,-1-1 3 0,1 1 1 16,1-2-3-16,3 0 0 0,2 0 1 0,3-3 0 16,-1-2-1-16,2 2 5 0,0-4-5 0,8 0 2 15,-1 1 2-15,-4-4-3 0,-3-2 1 0,2 0 0 16,5-3-3-16,-8-1 3 0,-4-1-2 0,4-3 0 16,-7 0 0-16,1-4 1 0,-2 0-1 0,-2-3-1 15,-2 3 1-15,3-1 1 0,-8-5-3 0,3 6 2 16,1-6 0-16,-5 5 2 0,0 4-2 0,0-2 0 15,0 13 0-15,-3-15-3 0,3 15 5 0,-2-14-7 16,2 14-2-16,0 0 0 0,-1-10 1 16,1 10-1-16,0 0-2 0,0 0 4 0,0 0-3 0,0 0-1 15,0 0 3-15,15 36-2 0,-11-27-1 0,4 2 2 16,-1 2 1-16,5-2-2 0,-3 2-1 0,3 2-2 16,0-4 3-16,3 2 1 0,0-3-1 0,3-3 0 15,9 4-1-15,-7 0 4 0,6-5-3 0,1 2 3 16,-2-2-5-16,-1-1 7 0,4-2-1 0,-4-3 0 15,3 0 2-15,0-2-3 0,-2 0-1 0,0-2 4 16,2 1-4-16,-7-1-4 0,-1 2 0 0,6-3-4 16,-7-1-4-16,0-1-2 0,0-1-3 0,-3-1-4 15,0 2 0-15,1-3 1 0,-5 2-3 0,-1-5 7 16,-2 4 0-16,-4 2-4 0,-2-3 3 0,-2 10 5 16,1-17 0-16,-1 17 1 0,-7-14-1 0,-1 0 2 15,1 10 10-15,-5-6-5 0,-6 3-3 0,2 0 5 16,-2 2 4-16,-3 3-5 0,-5-1 5 0,1 2-4 15,1 1 3-15,5 0 1 0,-8 4 2 0,8-2-1 16,1 3 1-16,3-1-3 0,-3 3 0 0,4 0 6 16,1 1-8-16,1 1 3 0,8 2 2 0,-2-5-3 15,1 5 6-15,5-11-1 0,-1 20 0 16,1-20-2-16,6 19 9 0,1-8-8 0,1-2 1 0,5-1 1 16,0-1 0-16,5 0-2 0,-3-1 3 0,5-1-2 15,6-4 3-15,0 4-3 0,-2-5 0 0,4 0 1 16,-4 0-1-16,1 0 1 0,-5-5-1 0,5 3 1 15,-9-2-2-15,2-2 9 0,-3 1 2 0,-1-4-2 0,2-1 0 16,-3-2 3-16,-5-1 5 0,4-1 5 16,-5 0-7-16,1-1-1 0,-1 2-1 0,1-1 1 15,-5 3-1-15,0 2 5 0,1 1-5 0,-4 8 0 16,3-15 0-16,-3 15 0 0,3-13-6 0,-3 13-5 0,0 0 3 16,0 0-3-16,0 0 1 15,0 0-4-15,0 0 1 0,0 0 2 0,0 0 0 0,0 0-1 16,0 0-2-16,5 31 1 0,-1-22 3 0,0 2-2 15,-2-3-1-15,4 3 1 0,1 1 1 0,-4-3-1 0,6 4 1 16,0-3-3-16,5 1 1 0,-1-3 2 0,1-2 0 16,-4-1 0-16,6-3-1 0,2 3 0 15,-3-3 0-15,3-2 1 0,1 2 0 0,1-6 1 16,-4 3-2-16,2-4 0 0,2-1 0 0,-6-1 5 16,4-1-4-16,9-4 1 0,-12 1-2 0,3 0 1 0,-5-1 1 15,2 0 0-15,-1 1 1 0,-1-2-1 0,-4 2 6 16,2 0 1-16,-2 1 1 0,0 6 4 0,-5-2-2 15,-4 6-2-15,9-10-1 0,-9 10-6 16,7-6-1-16,-7 6 1 0,0 0-1 0,0 0-3 0,0 0 0 16,0 0 2-16,0 0-3 0,-6 33 4 0,6-24-2 15,-1 5 2-15,2 1-1 0,1 0 2 0,4-1-2 16,-2 0 1-16,1 1 2 0,4-3-3 0,1-1 3 16,1-2-1-16,2 1 0 0,-1-4-1 15,4 3-3-15,-2-5 2 0,4 1 1 0,1-3-1 0,1-4 5 16,6-2-3-16,-2 3-1 0,-4-5 4 0,-2 1-5 15,7-7 2-15,0 0-2 0,-2-1-1 16,-1-4 1-16,2 2 1 0,-2-4-2 0,1 0-8 16,-1 1-8-16,-1 1-5 0,-3 2 5 0,1-1-3 0,-5 4 3 15,-3 3 3-15,0-1 1 0,-4 4-2 0,2 1-4 16,-9 5-5-16,9-7 0 0,-9 7 0 0,0 0 6 16,0 0-2-16,14 12 2 0,-14-12 0 0,4 22 4 15,-4-7 2-15,0 9 0 0,0 0 2 0,3 4-2 16,-4 10 3-16,2 3-1 0,4 0 6 0,-2-2-6 15,6 1 8-15,-5-2-6 0,6 2 4 0,2-3-4 16,-1 5 3-16,5-3-2 0,1-3 1 0,-1 1 4 16,3-2-2-16,-1-4 1 0,2 0 0 0,-4-7 0 15,-1-4 1-15,-2 3-1 0,2-5-1 0,-3 3 3 16,-1-7-4-16,-1-2 2 0,-2 0 3 0,-4-2-5 16,1-3 1-16,-2 1 2 0,-3-8 0 0,1 12 3 15,-1-12-1-15,-10 7 0 0,-1-3 0 0,-8-4-1 16,-1 0 1-16,-3-3 0 0,-4-1-1 0,-5-2 0 15,-8-1 0-15,3-4 0 0,7 4-3 0,-9-8 2 16,0 3 2-16,11 1-3 0,3-3 8 0,-1 5 6 16,5-4 8-16,7 3 1 0,0 2 0 0,4-3 0 15,2 3 1-15,5 1-6 0,3 7 6 0,2-18-13 16,-2 18 2-16,13-22-3 0,1 9 2 0,5 0-6 16,3-1-1-16,5-1-7 0,11-1-7 0,-3-3-3 15,3 2-10-15,3 0-9 0,3-1 1 0,-3 0-13 16,4 1-10-16,1-5-9 0,-4 3-10 0,-2-3-22 15,-1 5-27-15,0-5-25 0,-9-1-19 0,-6 4-179 16,2-7-370-16,-6 8 163 0</inkml:trace>
          <inkml:trace contextRef="#ctx0" brushRef="#br0" timeOffset="-140930.05">9540 9968 94 0,'-13'-7'224'0,"-4"5"-12"0,-2-5-18 16,4 7-17-16,0-3-17 0,-7 3-13 0,4 3-13 15,0-2-10-15,-3 5-17 0,3-4-13 0,-1 3-7 16,0-1-8-16,4 6-8 0,0-2-10 0,-2-1-4 0,8 3-1 15,2-4-11-15,-1 1-3 0,2 5-3 16,2-2-4-16,3-3 0 0,1-7-6 0,1 24-2 16,5-16-3-16,1 4-2 0,4 0-2 0,2 1-3 15,1 1-1-15,-1 0-3 0,10-2-2 0,-4 4 3 16,2-1 0-16,-2 0 5 0,-2-6 0 0,-3 1-1 16,3 2-1-16,-5-4-1 0,1 1-1 0,-5-3-1 15,4 1 0-15,-5 0 0 0,-2-1-3 0,-5-6 3 16,3 14-2-16,-3-14-4 0,-9 15-31 0,-3-8-36 15,-2-1-45-15,-1 2-52 0,0-1-233 0,-4-2-420 0,-6 0 186 16</inkml:trace>
        </inkml:traceGroup>
        <inkml:traceGroup>
          <inkml:annotationXML>
            <emma:emma xmlns:emma="http://www.w3.org/2003/04/emma" version="1.0">
              <emma:interpretation id="{9C41EAD7-4FFF-40B8-9094-7E8CFA8FD095}" emma:medium="tactile" emma:mode="ink">
                <msink:context xmlns:msink="http://schemas.microsoft.com/ink/2010/main" type="inkWord" rotatedBoundingBox="19622,17009 20717,16992 20732,17978 19637,17995"/>
              </emma:interpretation>
            </emma:emma>
          </inkml:annotationXML>
          <inkml:trace contextRef="#ctx0" brushRef="#br0" timeOffset="-139936.43">10950 10120 23 0,'0'0'237'0,"0"0"-19"0,0 0-17 15,0 0-16-15,19 6-18 0,-19-6-15 0,13 7-18 16,-2-2-10-16,-4-2-12 0,2 1-18 0,6 2-10 15,-4-6-7-15,1 5-5 0,1-1-6 16,-3-2-5-16,4 4-7 0,-2-6-7 0,4 0-4 0,-5 0-1 16,-11 0-5-16,24-12-6 0,-16 11-6 0,3-3 3 15,-4-1-5-15,-1-1-1 0,0-1-1 16,-6 7-2-16,0-13-11 0,0 13-8 0,-13-24-9 0,2 12-7 16,-6-1-10-16,-4-1-7 0,-2-2 13 0,-1 5-4 15,-2-1 0-15,0 0 3 0,-1 4 0 0,4 0 0 16,-3 2 2-16,7 6 3 0,1-4 1 0,-2 4-3 15,6-3-4-15,14 3 7 0,-20 3 0 0,20-3 4 16,-9 4-1-16,9-4 0 0,0 0 2 0,0 0-2 16,0 0 7-16,33 21-1 0,-17-18 0 0,11 1 0 15,0 0 0-15,15-1-1 0,-2 0 10 0,2-3-3 16,6 1 3-16,4-5 8 0,0 1 10 0,3-7 9 0,3 7 4 16,-2-6 4-16,0-2 5 0,17-8 11 0,-20 7-4 15,-10-5 4-15,7 0-3 0,-8-4-4 0,-3 3-2 16,-2-6 0-16,-7 2-8 0,-6 2-3 15,3-9 0-15,-11 7-10 0,-4-2 3 0,0-2-3 0,-4 4-6 16,-7-2 1-16,-4 3-4 0,-1-2-2 0,-4 1-2 16,2 6 1-16,-6 2-3 0,2 2-1 0,-7 2-3 15,2 0-1-15,-2 3 2 0,0 3-3 0,-1 0 1 16,-1 3-1-16,3 2-3 0,-4 2 0 0,4-2 2 16,1 5-4-16,1 5 1 0,-1 0-3 0,-1 7 0 15,3 2 0-15,2 1 0 0,4 0 1 0,1 2 1 16,0 6-2-16,4-5 2 0,-2 3 8 15,2 2-4-15,5 4 4 0,2 1 4 0,-2-4 2 0,1 5 0 16,2-6 2-16,-3-5-2 0,0 4 4 0,0 2-2 16,3 7 0-16,-4-12 1 0,2 9 1 0,1-3 1 15,-4-6-5-15,2 3-1 0,-3-4 4 0,5 1-4 16,-5 1-1-16,1-3-1 0,-1 1 2 0,0 0-4 16,-1-4 3-16,1-4-2 0,-2 3-5 0,2-4-15 15,0 0-13-15,0 0-25 0,0 0-19 0,0-3-20 16,-3-2-17-16,3-10-17 0,3 20-31 0,-1-13-21 15,-2-7-202-15,4 10-409 0,-4-10 182 0</inkml:trace>
          <inkml:trace contextRef="#ctx0" brushRef="#br0" timeOffset="-139656.48">11604 10134 230 0,'0'0'214'15,"0"-8"-25"-15,0 8-17 0,15-11-15 0,3 9-16 16,3-2-14-16,6 4-14 0,0 0-18 0,1 0-33 16,3 4-34-16,1-3-39 0,8 1-56 0,-10 2-175 15,10-4-262-15,-7 0 116 0</inkml:trace>
        </inkml:traceGroup>
        <inkml:traceGroup>
          <inkml:annotationXML>
            <emma:emma xmlns:emma="http://www.w3.org/2003/04/emma" version="1.0">
              <emma:interpretation id="{A574C94C-0E1E-4AE6-A0A7-FB7B4503608D}" emma:medium="tactile" emma:mode="ink">
                <msink:context xmlns:msink="http://schemas.microsoft.com/ink/2010/main" type="inkWord" rotatedBoundingBox="21775,17174 24354,17135 24364,17776 21785,17815"/>
              </emma:interpretation>
            </emma:emma>
          </inkml:annotationXML>
          <inkml:trace contextRef="#ctx0" brushRef="#br0" timeOffset="-138713.36">13358 9872 16 0,'0'0'203'15,"12"-11"-15"-15,-12 11-15 0,6-13-12 0,-6 13-7 0,2-10-2 16,-2 10-13-16,0 0-9 0,4-12-7 0,-4 12-9 16,0 0-12-16,0 0-9 0,-18-10-5 0,18 10-7 15,-25 3-2-15,7 2-6 0,-1 2-5 16,-8 0-5-16,-3 3-1 0,5 0-4 0,-4 4-5 0,2-4-2 15,2 7-3-15,3-5-6 0,-2 1-5 0,4 1-4 16,4 1 1-16,3 0-6 0,1-4-3 0,3 2 0 16,0 0-2-16,4 0-4 0,-1-1-1 15,3-1 0-15,3 2 1 0,0-13-4 0,9 19 1 0,-4-9-2 16,7 2-3-16,1-5 0 0,2-3 1 0,4 5-1 16,8-4-3-16,3-1-1 0,0-2 4 15,9-1-2-15,-8 2 0 0,9-4-2 0,-13-1 2 0,4-5-5 16,-2 3-6-16,-1 1-3 0,-3-7-5 0,-1-1-9 15,-3 2 2-15,-4-2 2 0,-1 0 3 0,-1 0-3 16,-3 1 6-16,0-4-1 0,-5 4 2 0,-1-1-2 16,-1-2 5-16,-2 5-1 0,-3 8-1 0,3-16 2 15,-3 16 3-15,0 0 2 0,-3-16-1 0,3 16-4 16,0 0 5-16,-14-3-5 0,14 3 2 0,0 0 3 16,0 0-2-16,-24 14-1 0,18-7 2 0,-1 3-2 15,-1 0 4-15,4 1 4 0,0-1-3 0,4 4-1 16,-5-2 4-16,4 1 1 0,1-2-2 0,0-11-2 15,6 24 8-15,-3-10-6 0,1-4 4 0,5 1 1 16,-2-2 5-16,10-1 5 0,-2 1 1 0,4 0 2 16,6-4-5-16,-1-3 2 0,3 4-2 0,2-6-2 0,-3 0 5 15,1-3-5-15,-3 0 3 0,1-1 0 16,-4-3 4-16,-3 2 1 0,0-3-2 0,-4-3 2 16,-4-1-2-16,2 1-5 0,-2-1-2 0,-2 3 0 0,-2-6 1 15,-2 4-7-15,-1 1 12 0,-3-1-13 16,0 11 0-16,0-17-11 0,0 17-9 0,-3-13-20 0,3 13-13 15,-4-11-19-15,4 11-16 0,0 0-13 0,-14-7-19 16,14 7-4-16,0 0-13 0,0 0-1 0,0 0-9 16,0 0-14-16,0 0-3 0,0 0-27 0,0 0-115 15,44 10-321-15,-25-10 142 0</inkml:trace>
          <inkml:trace contextRef="#ctx0" brushRef="#br0" timeOffset="-138216.68">14287 10057 153 0,'0'0'169'0,"18"-10"-10"0,-6 10-17 15,5-4-12-15,1 3-7 0,7 0-13 0,-6 2-10 16,1-2-13-16,4 0-10 0,1 1-6 0,0 2 0 0,-5-2-13 15,5 1-16-15,-9 3-28 0,2-4-14 16,2 3-26-16,-4 0-27 0,2-2-8 0,-3 2-20 16,-2-3-34-16,4 0-80 0,-7 0-212 0,7-3 94 15</inkml:trace>
          <inkml:trace contextRef="#ctx0" brushRef="#br0" timeOffset="-138482.97">14396 9700 55 0,'0'0'191'0,"3"-11"-18"16,-3 11-19-16,0 0-18 0,5-9-6 15,-5 9-26-15,0 0-7 0,0 0 0 0,0 0-6 0,0 0-1 16,0 0 5-16,-14 40-4 0,10-24-4 0,1 1 2 16,-3 1-3-16,1 0-6 0,5-1-4 0,-3 8 1 15,-1 1-6-15,4-3-2 0,0 3-4 0,-2-2-3 16,2 5-7-16,2-4-4 0,-1-3-6 0,2 1 0 15,0 5-9-15,2-6-2 0,-4 3-2 0,4-5-2 16,-1 2-3-16,-1 3-2 0,-1-9-2 0,2 1-2 16,-1 1-1-16,2-5-8 0,-4 1-10 0,1 0-15 15,2-4-18-15,1 0-21 0,-2-2-15 0,-3-8-14 16,4 15-16-16,-2-6-28 0,-2-9-22 0,0 0-15 16,0 0-164-16,0 0-351 0,6 6 156 0</inkml:trace>
          <inkml:trace contextRef="#ctx0" brushRef="#br0" timeOffset="-137824.12">15090 9917 145 0,'-29'-10'142'0,"29"10"-1"0,-19 0 0 0,4 3-13 16,2-2 2-16,-4 2-12 0,2 0-8 0,-3 1-14 15,4-3-9-15,-1 5-4 0,3-4-10 16,0 3-7-16,3-2-9 0,-2 1-5 0,4 3-3 0,7-7-4 15,-13 10-8-15,7-5-4 0,6-5 0 0,-9 13 3 16,9-13-9-16,0 10-3 0,0-10 1 0,0 0-6 16,6 18 0-16,3-12-3 0,-2-1-3 15,3 1 2-15,-1-2 6 0,5 2-10 0,-1 2-2 16,5-1 0-16,0-7-1 0,-3 10 0 0,0-6 0 0,3 2-2 16,-5 1-2-16,2-2 1 0,-2 5-2 0,4-4-3 15,-8 1 0-15,-2-3 3 0,4 3 0 0,-4 0 1 16,-1 0-5-16,0 3 1 0,-3-2 0 0,-3-8 2 15,8 17 1-15,-5-10 2 0,-3-7 4 0,0 15 1 16,0-15 8-16,-5 16 7 0,-1-9 4 0,6-7-4 16,-12 14 3-16,5-9 1 0,-8 1-2 0,1-3-2 15,-1 3-4-15,-2-3 4 0,2-2-9 0,-2 0-1 0,-2-1-6 16,4 3 8-16,3-2-3 0,-3-2-4 16,0 2-9-16,15-1-12 0,-19-1-15 0,19 1-11 15,-17 0-19-15,17 0-13 0,-10-4-30 0,10 4-39 16,0 0-23-16,0 0-144 0,0 0-330 0,0 0 146 15</inkml:trace>
          <inkml:trace contextRef="#ctx0" brushRef="#br0" timeOffset="-137486">15583 10295 16 0,'0'0'176'0,"0"0"-14"15,0 0-6-15,0 0-10 0,0 0-3 16,0 0-7-16,0 0-5 0,0 0 3 0,0 0 5 0,0 0-1 16,0 0 2-16,0 0 0 0,0 0 1 0,0 0-6 15,0 0-2-15,0 0-12 0,0 0-10 16,0 0-1-16,0 0-5 0,0 0-13 0,-4-19-7 0,4 19-9 15,0 0-7-15,1-17-3 0,-1 17-12 0,-3-14-5 16,3 14 0-16,-4-12-12 0,-2 5 2 0,6 7-5 16,-9-12-5-16,8 2-3 0,1 10-7 0,-14-4-7 15,14 4-8-15,-12-5-32 0,12 5-26 16,0 0-30-16,-25 8-35 0,16-3-44 0,0 2-68 0,-1 0-215 16,-1 4-483-16,4 1 213 0</inkml:trace>
        </inkml:traceGroup>
      </inkml:traceGroup>
    </inkml:traceGroup>
  </inkml:traceGroup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53:11.36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1133C89-6144-462A-8767-52006A18C5D2}" emma:medium="tactile" emma:mode="ink">
          <msink:context xmlns:msink="http://schemas.microsoft.com/ink/2010/main" type="writingRegion" rotatedBoundingBox="670,494 32926,-40 33207,16922 951,17456"/>
        </emma:interpretation>
      </emma:emma>
    </inkml:annotationXML>
    <inkml:traceGroup>
      <inkml:annotationXML>
        <emma:emma xmlns:emma="http://www.w3.org/2003/04/emma" version="1.0">
          <emma:interpretation id="{1F91076A-A6C2-451E-B794-D14584ED0C41}" emma:medium="tactile" emma:mode="ink">
            <msink:context xmlns:msink="http://schemas.microsoft.com/ink/2010/main" type="paragraph" rotatedBoundingBox="688,352 29364,407 29361,1944 685,18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08E2F1C-7F50-40BF-A24B-ED2278D18A08}" emma:medium="tactile" emma:mode="ink">
              <msink:context xmlns:msink="http://schemas.microsoft.com/ink/2010/main" type="inkBullet" rotatedBoundingBox="687,724 2271,727 2269,1641 685,1638"/>
            </emma:interpretation>
            <emma:one-of disjunction-type="recognition" id="oneOf0">
              <emma:interpretation id="interp0" emma:lang="tr-TR" emma:confidence="0">
                <emma:literal>→</emma:literal>
              </emma:interpretation>
            </emma:one-of>
          </emma:emma>
        </inkml:annotationXML>
        <inkml:trace contextRef="#ctx0" brushRef="#br0">-40 446 187 0,'0'0'196'0,"0"0"-16"0,0 0-19 0,0 0-13 15,-9-7-19-15,9 7-13 0,0 0-15 0,0 0-6 16,0 0-10-16,0 0-8 0,22-11-8 0,-22 11-6 15,21-5-4-15,-8 0-2 0,7 5-3 0,-4-2 3 16,11-2-5-16,3 3-2 0,3-2 4 0,8 0-4 16,1 2 1-16,7-2-5 0,-1 2-1 0,0-1-5 15,3-2-1-15,-2 4-5 0,1 3-1 0,3-2 1 16,-4-2-5-16,-1 2-1 0,2-2-6 0,-2 1 0 0,-5 0-3 16,-1 1-1-16,-3-2-3 0,-12-2 3 15,-1 3-3-15,0 0-4 0,-10 0 0 0,-2-1-4 0,-1 1 3 16,-13 0-3-16,18-1-1 0,-18 1-4 0,13 1-8 15,-13-1-8-15,12 0-7 0,-12 0-9 0,0 0-12 16,11 1-9-16,-11-1-17 0,0 0-10 0,0 0-21 16,0 0-24-16,0 0-38 0,12-7-158 0,-12 7-344 15,0 0 152-15</inkml:trace>
        <inkml:trace contextRef="#ctx0" brushRef="#br0" timeOffset="-3208.49">-3 108 5 0,'0'0'247'0,"0"0"-11"0,-8-7-18 0,8 7-21 15,0 0-22-15,0 0-15 0,0 0-16 0,0 0-16 16,8-21-13-16,-8 21-11 0,19-10-10 0,-5 5-3 16,5 0-12-16,-1 0-7 0,9-1-2 0,1 1-7 15,2 0-5-15,1-2-8 0,11 7-8 0,0-4-3 0,3 0-3 16,-4 3-1-16,4 1-5 0,-5 0-3 0,4 0-2 16,-6 6-5-16,6-7 1 0,-3 2 0 15,0 1-5-15,-3-2 1 0,3 3-2 0,-8-3-2 0,7 0 1 16,-9-2-7-16,9 1 3 0,-11 1-1 0,4-2-6 15,-2 2 6-15,-3-2-6 0,1-1 2 16,0 2-6-16,-2-1-4 0,0-2-7 0,-8 3 1 16,5-2-10-16,-6 0-7 0,2 2-4 0,-3-1-10 0,0 0-5 15,-4 0-13-15,-1 2-5 0,-12 0-12 0,18 0 0 16,-18 0-18-16,9-3-11 0,-9 3-5 0,0 0-1 16,0 0-18-16,0 0-153 0,0 0-304 0,0 0 135 15</inkml:trace>
        <inkml:trace contextRef="#ctx0" brushRef="#br0" timeOffset="611.28">968-252 22 0,'0'0'187'0,"0"0"-17"0,-15 0-15 0,15 0-12 0,0 0-14 15,0 0-9-15,0 0-12 0,0 0-8 0,0 0-12 16,0 0-11-16,0 0-7 0,0 0-5 0,0 0-5 15,0 0-4-15,-11-4-6 0,11 4-3 16,0 0-13-16,0 0-2 0,0 0 0 0,0 0-6 0,0 0 2 16,0 0-9-16,0 0-2 0,0 0-3 0,2 19 7 15,-2-19-2-15,0 0-1 0,9 13 3 0,-9-13 6 16,10 13-2-16,-1-5 0 0,5-1 7 0,2 4 1 16,1-2 1-16,6 3 1 0,0-2 1 0,4 3-1 15,2-4 0-15,0 4 2 0,10-1-2 0,-1 0 2 16,-2 2-1-16,1-3 0 0,-8 0-5 0,2-1-6 15,-3 0 0-15,-2 1-7 0,-5-2 7 0,1 2-6 16,0 0-6-16,-8-1 1 0,-4 0 0 0,1-1-3 16,-2 3 0-16,-2-4 0 0,-4 0 1 0,0 7 1 15,-4-5 5-15,1 6 2 0,-6 1 5 0,0 4-1 16,-5-1-2-16,-2 2 2 0,-1-1-1 0,-2 0-4 16,1 2 2-16,-3-1-6 0,3-1 2 0,-3 0-2 15,2-3-1-15,-3 5-2 0,4-1 3 0,-5-3 4 16,1 0-9-16,2 1-7 0,-2 2-10 0,1-8-24 15,0 7-18-15,0 2-19 0,2-3-21 0,-2 2-19 16,2-3-24-16,4 1-29 0,0-2-33 0,-6 4-164 16,9-8-388-16,1-1 173 0</inkml:trace>
      </inkml:traceGroup>
      <inkml:traceGroup>
        <inkml:annotationXML>
          <emma:emma xmlns:emma="http://www.w3.org/2003/04/emma" version="1.0">
            <emma:interpretation id="{999FC1AC-F022-4E26-AF15-8F4526B1104C}" emma:medium="tactile" emma:mode="ink">
              <msink:context xmlns:msink="http://schemas.microsoft.com/ink/2010/main" type="line" rotatedBoundingBox="3099,356 29364,407 29361,1944 3096,1893"/>
            </emma:interpretation>
          </emma:emma>
        </inkml:annotationXML>
        <inkml:traceGroup>
          <inkml:annotationXML>
            <emma:emma xmlns:emma="http://www.w3.org/2003/04/emma" version="1.0">
              <emma:interpretation id="{51D3C6FE-8EF5-4F28-85B3-79A5A232C068}" emma:medium="tactile" emma:mode="ink">
                <msink:context xmlns:msink="http://schemas.microsoft.com/ink/2010/main" type="inkWord" rotatedBoundingBox="3099,636 7531,644 7529,1516 3097,1507"/>
              </emma:interpretation>
            </emma:emma>
          </inkml:annotationXML>
          <inkml:trace contextRef="#ctx0" brushRef="#br0" timeOffset="1628.21">2364-269 117 0,'15'-7'172'0,"10"-4"-9"16,14-1-12-16,-3 1-15 0,5 3-11 0,3 1-10 16,3 2-12-16,3 0-9 0,2 1-9 0,-2 1-7 15,0 0-9-15,-3 3-8 0,0 5-3 0,-7 0-11 16,-9 1-1-16,-4 2-6 0,-3 3-8 0,-8 0-4 16,-2 1 1-16,-7 0-7 0,-2 5 3 0,-5-1-6 15,-6 2 3-15,-5 4-6 0,-5-4 6 0,-2 3 0 16,-9 5 2-16,-1-3 2 0,-4 1 2 0,1-1 1 15,7-8 5-15,-12 4 1 0,13-5-1 0,-3 1-8 16,2-4 3-16,5-2-6 0,4-1-1 0,0 0-2 16,2 0-6-16,2-1 0 0,2-2-3 0,3 2 3 15,6-7-5-15,-10 11-4 0,7-5 1 0,3-6-2 16,0 0-3-16,1 18-4 0,-1-18 2 0,14 10-2 0,-2-3-3 16,0-6 1-16,4 5-3 0,2-2 1 15,7-4 1-15,-1 3 1 0,2-3-1 0,3 3-3 16,-5-2 7-16,2-1-1 0,-1-1 0 0,2 6 0 15,-8-5 0-15,8 0 8 0,-2 2 1 0,-5 3 2 0,4-3 5 16,1 3-2-16,-7-1 0 0,-2 3-1 16,2-1 2-16,-3 1-3 0,-1 0 0 0,2 3 1 0,-6-3-4 15,1 4-3-15,-2 3 4 0,-2-3 0 0,-2 2 2 16,-1 4-2-16,-1-6 2 0,-4 6 2 0,-5-3 6 16,0 2 3-16,-9 3-3 0,-3-5 0 0,-1 4-3 15,-5 3 2-15,-14-4-1 0,4-1-2 0,-5-1-1 16,1 3 0-16,2-5-4 0,-4-2 1 0,1 1 0 15,-4-4 1-15,5 0-1 0,11-4-6 0,-4 2-6 16,6-6-10-16,4 1-12 0,1 2-18 0,6 0-17 16,-3-3-27-16,17 0-32 0,-18-7-35 0,14 1-195 15,4 6-378-15,0-16 168 0</inkml:trace>
          <inkml:trace contextRef="#ctx0" brushRef="#br0" timeOffset="1084.16">2620-132 178 0,'0'0'227'0,"3"13"-5"16,2-6-12-16,1 4-9 0,-3 3-15 0,4 8-13 16,-1 1-7-16,0 2-15 0,2 1-13 0,-3-3-11 15,9 14-10-15,-8-10-14 0,0-1-5 0,0 1-11 16,0-1-10-16,-5 0-7 0,4-1-3 0,-2 1-9 16,-3-1-5-16,0-3-5 0,-2-2-18 0,1 2-16 15,-5-5-17-15,-2-1-21 0,2 1-21 0,-1-7-21 16,-8 5-28-16,5-7-25 0,-4 3-28 0,-2-7-24 0,1 3-185 15,-3-6-384-15,0-5 170 0</inkml:trace>
          <inkml:trace contextRef="#ctx0" brushRef="#br0" timeOffset="2219.54">3451 184 92 0,'0'0'223'16,"0"0"-27"-16,0 0-15 0,0 0-23 0,0 0-10 16,18 7-18-16,-14 2-7 0,1-3-16 0,-5-6-3 15,12 14-6-15,-6-4-3 0,3 1-7 0,-2-1-4 0,1 1-8 16,-2-3-8-16,4 5-9 0,-4-6-5 0,-2 6-4 15,1-2-5-15,-1-4-6 0,1 3-3 16,-1-3-1-16,-4-7-5 0,5 14-1 0,-4-7 5 0,-1-7 11 16,0 0 9-16,0 0 12 0,0 0 7 0,-6 15 3 15,6-15-7-15,0 0-1 0,0 0 3 0,0 0 1 16,-22-23 5-16,17 17-2 0,5 6-7 0,-5-24-8 16,5 12-6-16,1-4-9 0,2 1-4 0,4-1-1 15,2-5-12-15,5 0-15 0,4 3-16 0,0 0-11 16,2 4-10-16,3 2-8 0,2 0-5 0,1-1-8 15,2 7-1-15,-1-3-12 0,-2 3-1 16,2 5 1-16,-2 2-3 0,1-1 6 0,-8 0-2 0,11 4 1 16,-12 2 5-16,7 1 5 0,-3-1 5 0,-1-1 3 15,-2 2 2-15,-3-1 5 0,-1 5 0 0,-2-4 4 16,-1 4 1-16,-3-4 12 0,-1-1 5 0,1 1 8 16,-4 3 8-16,-1-3 3 0,3 0 5 0,-1 0 7 15,-5-7 1-15,7 13 0 0,-1-7-2 0,-4 4 1 16,-2-10-1-16,6 11 1 0,-2-3-2 0,-4-8-5 15,8 7-1-15,-8-7 3 0,9 9-3 0,-4-3 1 16,4-2-1-16,-9-4 8 0,18 5-8 0,-7-5 0 16,4 2-5-16,3-2 2 0,-2 0 1 0,3-2-2 15,-4-1-2-15,3-5 2 0,2 3-3 0,-7 2 1 0,2-2-4 16,1-2 3-16,-2 3 2 0,-7-3 5 16,2 2 3-16,2-3 4 0,-7 2-5 0,2-1-1 15,-6 7-3-15,6-12 1 0,-2 6-9 0,-4 6-14 16,0 0-21-16,0 0-25 0,0 0-25 0,0-17-33 0,0 17-35 15,0 0-27-15,0 0-27 0,0 0-173 0,3-9-407 16,-3 9 180-16</inkml:trace>
          <inkml:trace contextRef="#ctx0" brushRef="#br0" timeOffset="2937.48">4880 270 112 0,'0'0'245'0,"-8"-5"-19"16,8 5-21-16,0 0-20 0,0 0-20 0,0 0-20 0,0 0-15 15,0 0-11-15,20-13-10 0,-20 13-14 0,21-1-7 16,-5 1-9-16,0-3-7 0,7 3-9 0,-5-1-4 15,11-3-7-15,1 2-6 0,0-3-3 0,10 0-1 16,4-5-8-16,-3 5-2 0,-3-2-3 0,2 0-5 16,-10 0-2-16,-2 1-1 0,11-9-5 0,-12 5 2 15,0 3 0-15,-2-7-5 0,-6 4 0 0,-4-1 0 16,-1 0-1-16,-1 1-5 0,-5 0 1 0,-4-6-4 16,-3 7-5-16,-1-2-3 0,0 11-2 0,-10-16-2 15,0 6 2-15,-8 4-2 0,-5-1 7 0,-1 1-6 16,-4 6 2-16,1 3-1 0,-14 0 2 0,2 9 0 15,12-4-1-15,-1 0 0 0,-1-3 3 0,7 6-1 16,2 5-5-16,6-6 4 0,0 5 2 0,4-1-1 16,8 0 0-16,-4 3-2 0,12-3 7 0,0 3-1 15,9-3-1-15,6 3 2 0,6-4-2 0,12 3 3 0,7-6 0 16,5 4 3-16,-2-5 0 0,4-1-2 0,4 0 1 16,0-4 1-16,-1 2-8 0,0-5-33 15,-3 3-32-15,-3 2-44 0,-1-6-64 0,-7 0-177 16,-4-3-382-16,-6 3 169 0</inkml:trace>
          <inkml:trace contextRef="#ctx0" brushRef="#br0" timeOffset="2543.1">4993-262 57 0,'0'0'216'0,"0"0"-23"15,-12 0-20-15,12 0-15 0,0 0-20 0,0 0-12 16,-6 14-13-16,6-14-7 0,0 17-6 0,2-4-2 16,2 2-8-16,-1-1-2 0,3 4 1 0,0-1 1 15,3 5-7-15,-2 3 0 0,-2-2-4 0,4 4 6 16,0-2-6-16,1-1-4 0,-4 0-5 0,-1 1-6 15,1 0 0-15,0 2-5 0,-2-5-2 0,2-1-7 16,-3-4-5-16,3 7-2 0,-6-1-2 0,2-2-1 16,-1-1-7-16,-1-4 1 0,0 2-8 0,-1-3-3 15,1-1-13-15,1 3-18 0,-4 0-24 0,0-4-20 16,0 2-20-16,0-7-22 0,2 5-28 0,-4-2-26 16,5-11-30-16,-7 14-48 0,1-10-115 0,6-4-370 0,-14 6 163 15</inkml:trace>
          <inkml:trace contextRef="#ctx0" brushRef="#br0" timeOffset="3440.1">6286 200 163 0,'0'0'279'0,"0"0"-22"0,-9-9-27 0,9 9-22 0,0 0-25 16,0 0-15-16,0 0-20 0,25-7-9 0,-5 5-14 15,7-2-7-15,1 1-16 0,14 3-9 0,0-1-8 16,1-6-7-16,-4 7-7 0,2 3-5 0,-14-2-14 16,5-1-15-16,-3 3-28 0,-3 0-31 15,-2 2-33-15,-5 1-35 0,-4-5-32 0,4 0-51 0,-11 0-186 16,4-1-388-16,-12 0 172 0</inkml:trace>
        </inkml:traceGroup>
        <inkml:traceGroup>
          <inkml:annotationXML>
            <emma:emma xmlns:emma="http://www.w3.org/2003/04/emma" version="1.0">
              <emma:interpretation id="{31E04706-2032-41FD-9A13-AF29186CF849}" emma:medium="tactile" emma:mode="ink">
                <msink:context xmlns:msink="http://schemas.microsoft.com/ink/2010/main" type="inkWord" rotatedBoundingBox="8027,366 11065,372 11063,1621 8025,1615"/>
              </emma:interpretation>
            </emma:emma>
          </inkml:annotationXML>
          <inkml:trace contextRef="#ctx0" brushRef="#br0" timeOffset="4317.28">7311 418 158 0,'-11'-10'227'0,"11"10"-25"0,-9-4-21 15,9 4-15-15,0 0-21 0,0 0-13 0,0 0-14 16,0 0-9-16,23-7-16 0,-7 7-7 0,0 0-7 15,4 0-10-15,5-3-3 0,2 3-8 0,1-1-9 16,11 1-2-16,-6-1-4 0,-3 1-4 0,12-5-7 16,2 1 0-16,0 3-4 0,-6 0-5 0,4-3-6 15,-3-3 0-15,3 6-3 0,-4-2-3 0,-5 0 1 16,0-2-3-16,6-1-2 0,-11 4 1 0,-1-3 1 16,-2-2-1-16,2-3-4 0,-7 3 6 0,-4 0-4 15,-1-3 2-15,1 2-5 0,-2 0 3 0,-2-3 0 16,-5 4-2-16,-1-2-2 0,-3-1 0 0,0-4-1 15,-3 3-2-15,0 11 5 0,-12-24-6 0,-1 13-3 16,1 1 5-16,-5 0-1 0,-5-2-1 0,-5 4 3 16,0 0 1-16,-1 1 1 0,-5-1 8 0,-3 2-4 0,5 4 5 15,4 0-3-15,2 0 2 0,-2 4-3 16,2 0 0-16,5 0-1 0,1 1-2 0,2 1-4 16,6 3-6-16,-3 3-12 0,7-5-14 0,-2 3-18 15,6 0-20-15,0 3-18 0,3-11-38 0,12 13-24 0,-2 1-167 16,2-6-341-16,4-1 150 0</inkml:trace>
          <inkml:trace contextRef="#ctx0" brushRef="#br0" timeOffset="3912.15">7508-96 92 0,'23'-16'239'0,"6"-1"-8"0,-5 3-14 16,-2-4-13-16,-3 3-19 0,1-4-19 0,5-3-15 0,-6 3-15 15,1-1-14-15,-10 1-12 0,2-4-12 0,-1 0-11 16,-2-2-9-16,-2 3-13 0,-4-4-10 16,-3 2-9-16,-3-1-6 0,-3 1-6 0,-1 1-3 0,-2 3-3 15,-2 3-7-15,-2-4-2 0,-7 3-2 0,9 5-3 16,-3 2-2-16,4 3-3 0,-5 1 0 0,1 2-3 15,1 0 2-15,4 5-4 0,9 0 1 0,-22 2-4 16,22-2 1-16,-17 11-2 0,10-3-2 0,1 6 3 16,0 0-9-16,-2 1 5 0,5 9-2 0,-3 1-3 15,2 2 4-15,1 1 0 0,3 1 7 0,0 10 2 16,3-2 3-16,-2-1 6 0,2 2-1 0,-3 3 4 16,0-1 5-16,6-1 0 0,-3 2-2 0,0-1 3 15,2-1 4-15,-2-1 1 0,3-9 1 0,-3 10 1 16,4-2 1-16,-4-12-5 0,3 1-6 0,2 10 4 15,-2-7-1-15,-6-3 3 0,3 3-10 0,3-5 2 16,-6 4-5-16,7 0 1 0,-1-2-1 0,-3 0-2 16,0-2 2-16,0-1-12 0,-2-2-8 0,2-1-15 15,-3 0-12-15,0-4-15 0,0 0-24 0,0 0-15 16,6 0-17-16,-6-3-20 0,3-2-24 0,0-4-21 0,-3-7-197 16,0 13-396-16,0-13 175 0</inkml:trace>
          <inkml:trace contextRef="#ctx0" brushRef="#br0" timeOffset="4651.12">8413 175 151 0,'0'0'169'15,"0"0"-17"-15,0 0-19 0,19 14-2 0,-13-8-16 16,2 1-7-16,-5 3-5 0,9-2-3 0,-5 2-15 16,-1-1-2-16,4 4-9 0,-1-2-6 0,-6-1-6 15,3-2-4-15,-1 0-4 0,1-3-6 0,-6-5-2 16,9 13-7-16,-9-13 4 0,4 10 3 0,-4-10 9 16,6 4 12-16,-6-4 15 0,0 0 5 0,0 0-10 15,0 0-6-15,0 0-5 0,0 0 3 0,0 0-9 16,0 0-3-16,0 0-1 0,-10-32-8 0,10 32-4 15,-3-19-3-15,3 4-3 0,1 3-6 0,1-1-5 16,2-4-5-16,2 4-8 0,2-3-17 0,4 6-12 16,1-4-17-16,-3 5-9 0,2-2-22 0,2 4-12 15,5-1-18-15,-5 5-24 0,5-3-22 0,0 5-11 16,7-3-45-16,-10 2-132 0,3 1-354 0,1 1 158 16</inkml:trace>
          <inkml:trace contextRef="#ctx0" brushRef="#br0" timeOffset="5133.95">9142 66 3 0,'0'0'231'0,"0"0"-12"0,-19-14-17 0,19 14-15 16,-11-1-16-16,11 1-15 0,0 0-13 0,-22 1-17 16,22-1-10-16,-14 4-9 0,3 5-16 0,3-4-6 0,-1 1-9 15,-1 3-3-15,-1 3-8 0,-4 2-8 0,6-3-4 16,-1 0-7-16,1 2-4 0,5-2-5 0,-2-1-3 15,3 5-4-15,0-6-4 0,1 6 3 16,-1-2-5-16,3-13-1 0,8 20-2 0,-2-11 0 0,7 4-1 16,-4-9-4-16,7 1 2 0,1 2-2 0,2-3-2 15,1-2-5-15,11 3 4 0,-7-4-2 0,3-2-4 16,1-2 2-16,2-1-2 0,-2 0-6 0,3-1 0 16,1-2 3-16,2-3-4 0,-1 1-1 0,-3 0 0 15,5-7-3-15,1 0-1 0,-10 6 0 0,-1-3 1 16,-6-2 2-16,-5 7 0 0,-1-4-1 0,-4 4 3 15,3-3 1-15,-9 3 5 0,1 3 1 0,-4 5-1 16,6-18 1-16,-6 18-1 0,-11-14 0 0,11 14-4 16,-21-12 0-16,6 14-2 0,-5-2 2 0,1 2 0 15,-2 1 3-15,-4 4-7 0,5 1 2 0,1-3-1 16,0 2 0-16,7 4 0 0,-2-2 1 0,5 1-2 16,2 1 2-16,1 1 0 0,4-3 4 0,2-9 0 15,8 23-3-15,5-11 3 0,4-2-1 0,8-1-1 16,11 3 5-16,11 1 6 0,3 2 3 0,5-8 0 0,16 3-1 15,-18-2 0-15,3-4 3 0,1 0-6 16,1-1-2-16,-3 1-1 0,1-1-1 0,-3 0-8 16,-4-3-19-16,-4 0-33 0,-5-4-38 0,-11 4-46 0,2-2-40 15,-10 0-215-15,3-1-423 0,-5-3 188 0</inkml:trace>
        </inkml:traceGroup>
        <inkml:traceGroup>
          <inkml:annotationXML>
            <emma:emma xmlns:emma="http://www.w3.org/2003/04/emma" version="1.0">
              <emma:interpretation id="{A7459050-034E-4032-8AF5-89596E9BFB7B}" emma:medium="tactile" emma:mode="ink">
                <msink:context xmlns:msink="http://schemas.microsoft.com/ink/2010/main" type="inkWord" rotatedBoundingBox="12192,591 17547,602 17544,1921 12190,1911"/>
              </emma:interpretation>
            </emma:emma>
          </inkml:annotationXML>
          <inkml:trace contextRef="#ctx0" brushRef="#br0" timeOffset="7200.28">11651-14 165 0,'0'0'205'0,"-12"-11"-12"0,12 11-14 0,-9-8-17 16,9 8-18-16,-11-8-12 0,11 8-14 0,-15-1-24 15,15 1 0-15,0 0-9 0,0 0-6 0,-21 9-12 16,13-4-4-16,8-5-8 0,-8 13-4 0,5-6-6 16,3-7-3-16,-6 17-2 0,6-9-8 0,0-8-2 15,2 19-2-15,2-8-6 0,2-3 4 0,2 6-3 16,0-8-3-16,4 4 1 0,2-2-6 0,-1-3 1 16,5 1-2-16,2-2-4 0,-4-4 0 0,3 1 3 15,-1-1 0-15,-1-1-6 0,1-3 0 0,-4 1 0 16,0-2 3-16,-1 0-4 0,-2-1-1 0,-1-1-4 0,1-2 1 15,-4-1 3-15,-1 2-6 0,-2-2-3 16,1 1-2-16,-5 9-5 0,3-19 1 0,-6 9-10 16,3 10 2-16,-5-20 1 0,0 11 0 0,-1 2 3 0,-6-1 1 15,-2-1-2-15,-1 2 6 0,-3 4-4 0,1-2 4 16,-1 3 1-16,-8-1 0 0,1 6 4 0,0 0 3 16,2 1 3-16,-4 0 1 0,3 2 0 15,8 2 2-15,-2 0-1 0,-3 5 0 0,6-2-2 0,0-1-1 16,5 3-1-16,-2 1 4 0,5 0-1 0,-1 0-1 15,2 1 0-15,5-2 1 0,1-2 1 0,3-1 0 16,1 4 0-16,-1-7 0 0,8 3-2 0,-4-2 2 16,2-2 2-16,1-2-3 0,5 0 0 0,3-3 0 15,-1-1-1-15,2-1 1 0,2-3 1 0,1 4 0 16,-5-2-2-16,7-7 4 0,-8 3-4 0,2-1 2 16,0 0-3-16,0-6 1 0,1-2 0 0,-6 2-1 15,1 2 3-15,-1-3-2 0,-1-1-1 0,-1 1 1 16,-1-3-4-16,1 3 1 0,-2-3 0 0,-2 5 2 0,2 3 6 15,-2-5 4-15,-4 7 9 0,3 0-3 16,-1 0 0-16,-5 7-4 0,0 0-5 0,7-13-1 16,-7 13 0-16,0 0-4 0,0 0-2 0,0 0 1 15,0 0-3-15,14 20 3 0,-10-7 1 0,-2 2-2 0,-1-1 1 16,4 3 2-16,-4-1-1 0,1 3 0 0,2 4-1 16,-1-8 1-16,2 8-3 0,0-6-11 15,-2 1-15-15,2-5-11 0,-4 1-23 0,4-1-21 0,-2-2-34 16,1-4-34-16,2-1-173 0,-6-6-348 0,12 11 155 15</inkml:trace>
          <inkml:trace contextRef="#ctx0" brushRef="#br0" timeOffset="7458.15">12289 62 151 0,'0'14'203'0,"1"3"-7"0,-1 5-11 0,3 2-11 16,-1 1-14-16,-1 1-1 0,2 14-11 0,-1-5-11 16,-1 3-15-16,5 2-10 0,-4-2-8 0,2 5-9 15,-1-2-11-15,6 0-7 0,-6-3-2 0,2 3-11 16,-2-5-6-16,1 0-6 0,-2-6-5 0,2-3-4 16,-4 1-1-16,0-3-8 0,-1-1-20 0,-2-2-17 15,1-2-24-15,1-3-17 0,-4-2-28 0,4 1-26 16,-5-2-29-16,1-5-34 0,2-2-27 0,3-7-115 15,-10 10-328-15,10-10 145 0</inkml:trace>
          <inkml:trace contextRef="#ctx0" brushRef="#br0" timeOffset="7783.31">12095 83 168 0,'-4'-17'235'0,"2"-5"-14"0,2 7-18 16,0-1-18-16,6 0-20 0,0 0-15 0,3 1-14 0,4 0-16 15,-1 1-11-15,2 2-11 0,4 4-11 0,-2 0-10 16,8-6-5-16,-3 5-4 0,1 1-9 0,-4 1-7 16,7 3-5-16,-5 1-2 0,-2 1-5 0,0 0-5 15,-1 2-1-15,3 2-5 0,-4-1-4 0,1 4 0 16,-4 1-6-16,-4 1 0 0,4 1-4 0,-4-2 2 15,0 3-2-15,-3 4 2 0,-3 3-2 16,-3-2 3-16,-3-2-3 0,-1 3-2 0,-4 0 7 0,-4-1-5 16,1 0-2-16,-4-2 2 0,-3 4-6 0,-2-1-10 15,4-4-22-15,-5 4-15 0,3-7-24 0,3 2-25 16,2-2-27-16,-1 0-28 0,7-1-30 0,-2-1-176 16,9-6-375-16,-7 6 167 0</inkml:trace>
          <inkml:trace contextRef="#ctx0" brushRef="#br0" timeOffset="8396.15">12720 49 184 0,'1'-15'259'16,"-1"1"-13"-16,5-3-24 0,-4 3-14 0,5-1-16 15,0 2-14-15,-1 3-9 0,-2-4-19 0,3 2-11 16,-2 4-20-16,4 1-9 0,-2 1-11 0,3-3-11 16,-2 3-13-16,9 1-4 0,-2 0-10 0,2 0-4 15,1 2-10-15,-1 2-2 0,2 1-5 0,-2 0-5 16,4 1-2-16,-1 5-5 0,-1-4-3 0,1 5-3 16,1-2-3-16,-4 3 0 0,2 2-6 0,-1 0 0 15,-6 1-1-15,3-1-3 0,-2 0-2 0,-5-2 0 0,-1 0-2 16,-3 5 4-16,0-3 2 0,-3-10 1 0,-6 21-1 15,-1-10 0-15,-4 0-2 0,-4 1 2 16,-5-2-4-16,-6 5-1 0,1-6-11 0,2-1-14 0,0 3-22 16,0-3-17-16,7-1-22 0,-1-1-25 0,0 1-25 15,8-3-31-15,-2 0-19 0,11-4-31 0,-10 7-140 16,10-7-379-16,0 0 167 0</inkml:trace>
          <inkml:trace contextRef="#ctx0" brushRef="#br0" timeOffset="8053.38">12792 23 25 0,'0'0'244'0,"0"0"-27"0,11 4-22 16,-11-4-18-16,3 12-12 0,-1-2-11 15,2 1-11-15,1 5-13 0,-2 4-10 0,1 6-10 16,2 1 3-16,-1 1-14 0,-2 1-7 0,0 11-6 15,0 3-5-15,-2-1-12 0,1 4-4 0,-5 0-5 0,-2 1-4 16,1-5-8-16,2 1 0 0,-4-2-7 0,5-2-1 16,-4-4-5-16,2-5-2 0,2 5-5 0,-5-6-1 15,3-8-5-15,1 3-9 0,-4-2-20 0,5-3-15 16,-4-5-25-16,3 2-18 0,-4-3-17 0,0 0-23 16,0-4-19-16,0-3-19 0,6-6-25 0,-14 9-29 15,14-9-99-15,-16 2-321 0,16-2 141 0</inkml:trace>
          <inkml:trace contextRef="#ctx0" brushRef="#br0" timeOffset="8754.03">13328 39 84 0,'0'0'210'0,"0"0"-21"0,14 1-22 16,-11 6-15-16,-3-7-11 0,10 9-12 0,-7 0-5 16,3-3-13-16,-1 3-11 0,1 4-5 0,1-4-6 15,-4 4-8-15,6 0-5 0,-5-1-8 0,1 1-6 16,-1-2-8-16,1-1-4 0,-1 0-5 0,1 1-5 15,-2-4-4-15,-3-7-4 0,4 14-1 0,-4-14-2 16,3 7 4-16,-3-7 8 0,0 0 18 0,5 8 13 16,-5-8 5-16,0 0-10 0,0 0-4 0,0 0-6 15,0 0-4-15,0 0-3 0,-2-36-1 0,2 23 1 16,-3-3-7-16,6-1-2 0,-1 1-4 0,-1-1-3 0,5 2-3 16,0-5-5-16,0 5-2 0,2 0-4 0,-1 0-1 15,1 2-4-15,3 3-2 0,0 0-6 16,2-1-8-16,2 5-12 0,0-2-11 0,2 8-14 0,-3-3-15 15,3 2-10-15,-1 1-10 0,1 1-20 0,2 9-11 16,-3-5-10-16,4 2-17 0,4 1-10 16,-6-3-8-16,4 8-7 0,-4-4-6 0,0 3-24 0,-3-2-94 15,3-2-302-15,-3 1 134 0</inkml:trace>
          <inkml:trace contextRef="#ctx0" brushRef="#br0" timeOffset="12468.95">14077 96 132 0,'0'0'185'16,"0"0"-23"-16,0 0-14 0,0 0-16 0,0 0-9 15,0 0-14-15,0 0-10 0,0 0-7 0,0 0-8 16,-12 33-9-16,12-33 1 0,0 13-6 0,0-13-3 0,2 11-6 16,-2-11 1-16,7 14-4 0,-2-7 3 15,2 1-4-15,2-1 1 0,4-1 0 0,-1-1-2 16,6 0-6-16,-1-2-2 0,5 2-7 0,2-2-4 0,3 1-1 16,1-4-3-16,0 0-3 0,-1-1 1 0,0-5-6 15,1 2 1-15,-4-3-4 0,-4 2-2 16,-1-1 0-16,-4-1 0 0,0 0-3 0,1 0 0 0,-2-3-2 15,-1 1-4-15,-4 0-2 0,-1-4 3 0,-1 2-5 16,-3 1-1-16,-2 0-1 0,1-1 9 0,-3 11-17 16,0-16 1-16,-6 5 0 0,0 3-1 0,-4 0 1 15,-4-2-1-15,1 5-2 0,-2-1 1 0,-3-1-1 16,-1 1 0-16,2 5 2 0,-8-3-2 0,-1 2 1 16,7 2 1-16,-5 0-1 0,-3 0-3 0,8 2-2 0,0 2-7 15,-2 0-7-15,1-1-10 0,-4 2-2 16,-1 2-20-16,9-1-13 0,-2 0-14 0,1 3-20 15,1-3-23-15,1 1-28 0,2 1-150 0,-2-5-328 16,4 0 145-16</inkml:trace>
          <inkml:trace contextRef="#ctx0" brushRef="#br0" timeOffset="13288.39">14923 44 40 0,'0'0'171'0,"0"0"-12"0,0 0-15 16,0 0-11-16,0 0-12 0,0 0-11 0,0 0-6 15,-23 25-6-15,23-25-7 0,0 11-9 0,0-11-3 16,-3 14-2-16,3-14-5 0,0 0-6 0,5 17 3 15,-1-10 0-15,-4-7 2 0,8 9-3 0,-8-9 2 16,13 6-3-16,-4-3-3 0,3 0-7 0,1-2-5 16,1 1-3-16,4-2-4 0,1 0-4 0,-2-2-2 0,3-2-2 15,-2 3-5-15,2-1-3 0,-1-3-3 0,-2-1-4 16,2-1-1-16,-3-4-5 0,-2 3 1 16,-4-2 0-16,1-1-3 0,-2 1-1 0,1-3 0 0,-3 2-4 15,-1-1-1-15,-4 4-3 0,-2 8 4 0,0-18-6 16,0 18-2-16,-9-17 0 0,0 10-4 0,-4-4 4 15,-2 8 0-15,-3-3-1 0,0 2 1 0,-1 0-3 16,-4 3 2-16,-1 1-3 0,5 0-1 0,1 0 2 16,-1 1-2-16,-1 2 2 0,5 2-3 0,-3-3-1 15,4 4 2-15,5-1 0 0,-3 2-2 0,1 0 6 16,1 3-5-16,2-3 2 0,4 3-1 0,-2-2 5 16,4 2-1-16,2-10 2 0,-1 18-1 0,1-18 1 15,3 17 1-15,1-8-2 0,2-1-1 0,2 0 1 16,7-1-7-16,-2 0-4 0,2 0-7 0,3-1-2 15,7-2-3-15,-5 1 1 0,3-4-2 0,7-2 4 16,-10 1 2-16,4 0-5 0,1-5 2 0,-6 5 2 16,8-7 1-16,-9 0 1 0,-2 0 2 0,2-1 0 0,-3-2 4 15,-3 2 3-15,3-2-1 0,-4-1 2 16,-2 1 0-16,-2 0 0 0,2 0 9 0,-6 3 11 0,3-1 9 16,-6 8 3-16,7-9 5 0,-7 9-7 15,8-8-3-15,-8 8-4 0,0 0-3 0,0 0 0 0,0 0-4 16,9-6-3-16,-9 6 1 0,0 0-3 0,0 0 0 15,0 0 2-15,1 27-2 0,-1-17 4 0,0 1-4 16,0-11-2-16,0 26 2 0,2-11 2 0,-2-3 1 16,0 2-2-16,4-4-9 0,-2 1-8 0,-2-11-13 15,4 18-14-15,-1-7-14 0,3-4-18 0,0-1-18 16,2 1-25-16,2-1-17 0,0-2-20 0,2-4-31 16,3 1-96-16,2-2-298 0,2-3 132 0</inkml:trace>
          <inkml:trace contextRef="#ctx0" brushRef="#br0" timeOffset="13903.85">15725-70 39 0,'0'0'203'0,"0"0"-15"0,0 0-23 0,-9-13-15 0,9 13-11 16,-12-4-10-16,12 4-16 0,-21 6-6 0,21-6-11 16,-19 7-7-16,7 3-10 0,-1-2-5 0,-1 3-8 15,2 0-1-15,2 1-8 0,-2 2-6 0,4-1-6 16,-1 2-3-16,6-3-1 0,-3 3-3 0,2-2-7 15,1 2 1-15,3-3-5 0,2 3 2 16,2-2-1-16,-1-1-2 0,4 0 2 0,5-4-3 16,2 2 0-16,2-3-1 0,1-1-2 0,9-1-2 0,0 2-1 15,1-5-2-15,1-2-1 0,2 0-4 0,-2-3-1 16,0-1 2-16,2-6-5 0,-1 0 1 0,0-1 0 16,6-8-5-16,-10 4-5 0,-3-3-4 0,11-6-10 15,-6-2-5-15,-4-4 1 0,-6 8-3 0,3-2-2 16,-5 0-2-16,1-1 3 0,1-8 1 0,-10 7 3 15,3 1 4-15,-2-4 0 0,-4 5 0 0,1 1 10 16,-2 6 7-16,-2-1-1 0,1 1 12 0,-2 0 8 16,0 2 3-16,3 3 4 0,-3 1-5 0,0 11-3 15,0-15-5-15,0 15-3 0,-3-13-2 0,3 13 0 16,0 0-1-16,-9-5-4 0,9 5 2 0,0 0-9 16,0 0 2-16,-24 18-2 0,17-10 0 0,-1 2 2 0,1 5-4 15,-1 2 1-15,-2-2 1 0,1 8 5 16,1 0-5-16,1 2 2 0,-2 0-1 0,6 1 4 0,1-2-2 15,-2 5-2-15,-1-5 7 0,4 5-6 0,2-4 0 16,-2 1 0-16,1-2 3 0,1-1 1 0,4-6 2 16,-1-2-5-16,-1 1 3 0,3-5 3 0,2 3-2 15,-2-3-3-15,6-1 3 0,-5-3 3 0,2-3-5 16,2-2 3-16,1-1-9 0,2 3 9 16,1-5-1-16,5-3-3 0,-5 2 0 0,3 2 2 0,-1-8-1 15,6-1 2-15,1 1-4 0,-2-3-6 0,3 0-1 16,-2 0 5-16,-5 5-7 0,4-7 0 0,-3 6-2 15,-1 2 1-15,-4-3 2 0,-1 4-1 0,-1 1-1 16,-1 2 6-16,-11 1-4 0,29 4 2 0,-15 0-4 16,-1 4 4-16,2 2 2 0,-1 1-4 0,2-1-10 15,0 8-11-15,2-3-11 0,-1-1-24 0,1 6-24 16,2-2-20-16,4 0-34 0,-4 1-167 0,11 4-334 16,5-4 149-16</inkml:trace>
        </inkml:traceGroup>
        <inkml:traceGroup>
          <inkml:annotationXML>
            <emma:emma xmlns:emma="http://www.w3.org/2003/04/emma" version="1.0">
              <emma:interpretation id="{F19EBA44-32EE-4397-AC0F-5C45A20FB89B}" emma:medium="tactile" emma:mode="ink">
                <msink:context xmlns:msink="http://schemas.microsoft.com/ink/2010/main" type="inkWord" rotatedBoundingBox="19174,394 20834,398 20832,1299 19172,1296"/>
              </emma:interpretation>
            </emma:emma>
          </inkml:annotationXML>
          <inkml:trace contextRef="#ctx0" brushRef="#br0" timeOffset="18274.62">18445-485 163 0,'-3'-21'205'0,"3"21"-5"16,0-15-8-16,0 15-14 0,0-16-13 0,0 16-8 0,-3-11-5 15,3 11-5-15,0-15-9 0,0 15-10 0,0 0-8 16,0-13-13-16,0 13-11 0,0 0-14 0,0 0-9 15,3-11-12-15,-3 11-4 0,0 0-6 16,0 0-7-16,0 0-5 0,0 0-1 0,14 39-4 0,-8-25-6 16,1 4-1-16,1 2-2 0,-2 4-3 15,1 4-3-15,1-1 3 0,-7 2-8 0,8 4 3 16,-5 5-2-16,2-1-3 0,-6-9 1 0,6 10-5 16,-4-2 1-16,2-1-2 0,-4-6 1 0,-1 5 1 0,-2 4 1 15,1-11-2-15,1 1 2 0,1-2-3 0,0 1-1 16,-5 0 0-16,4-4 1 0,1 0 2 0,-2-2-5 15,-1-4 1-15,3 1 2 0,-1-5-5 0,1-2 2 16,-2 0 4-16,2-11-6 0,2 13 0 0,-2-13 3 16,-2 12-1-16,2-12 3 0,0 0-1 0,2 10 3 15,-2-10-1-15,0 0 1 0,0 0-5 0,0 0-4 16,0 0-5-16,0 0-3 0,13-26-7 0,-5 13-1 16,2-1-5-16,1-1-4 0,1-5-5 0,4 0-4 15,-6-2 0-15,2-1 3 0,3 4-2 0,-3-3 2 16,0 7-1-16,0 4 1 0,-4-6 6 0,2 6 6 15,-1 3-2-15,-2 2 5 0,-1-1-2 0,0 0 3 16,2 1 2-16,-8 6 0 0,10-8 0 0,-10 8 3 16,0 0 1-16,17-1 2 0,-17 1-1 0,0 0 5 0,13 11 2 15,-10-4 6-15,3 4-1 0,4 0 4 16,-1 2 2-16,2 1 0 0,-1 0-2 0,-2 4 3 0,4 2-3 16,-5-9 3-16,4 1-3 0,-5-1 2 15,3 2-4-15,1-2-3 0,-3-3 4 0,1 3 0 0,1-3 0 16,0 2 1-16,4-3-3 0,-2-1 2 0,1 1 1 15,-1-3-1-15,-2-1-2 0,3 1-1 0,0-4 1 16,-12 0-2-16,21 0 3 0,-9-6-7 0,2 1-6 16,-1-2 0-16,0-3 1 0,1 1-1 0,-1-2-2 15,2-1-10-15,-1 2 7 0,-3-4-1 0,4 1-2 16,-3 6 4-16,-3-4 1 0,3 1 3 0,-6 3-5 16,0 0 6-16,-6 7 1 0,12-7-3 0,-12 7 1 15,8-11 0-15,-8 11 0 0,0 0-1 0,0 0-1 16,0 0 6-16,0 0-3 0,0 0 2 0,16 18 3 15,-12-11-3-15,-4-7 1 0,9 15 3 0,-4-6 2 16,1 2-1-16,0 0 1 0,3-2 5 0,-2 2-4 16,1-4 4-16,1-3 1 0,-2 2 7 0,2-1-3 15,1-2 1-15,1 0-2 0,1-2 3 0,0 1 0 16,0 2-2-16,3-8-3 0,-2 2 4 0,2-3-3 0,-5 3-3 16,5-2-2-16,-1-3 3 0,-4-4-3 15,-2 5-1-15,-1-1 0 0,0-6-1 0,-1 4-3 16,0-5 0-16,-4-3-4 0,-2 3 0 0,-3 0 0 15,0 0-7-15,0 1 8 0,-3 4-11 0,0 0 5 0,-1 2 6 16,-1-2 0-16,-2 3 0 0,-2 3-3 0,-2-1 2 16,-1 0 0-16,0 6 1 0,-1-2-2 0,1 2 2 15,-3 3-2-15,5 1 3 0,-1 1 1 0,1 3-2 16,3-3 1-16,-2 2 4 0,0 2-2 0,3 3 2 16,1-2-3-16,2 2 1 0,2 0 0 0,1 0 2 15,0 0 1-15,1 0 0 0,2-3 0 16,0-11 1-16,5 19 0 0,-2-8 2 0,4-4-3 0,1-2 1 15,4 1 1-15,1-1-2 0,4-3-2 0,-1 1 4 16,3-3 0-16,1-5-1 0,-2 2-3 0,0 1 2 16,7-5-1-16,-7 1 1 0,4-5-3 0,-1-2-4 15,-3-3 0-15,3 2-7 0,-8 2 3 0,1 1 1 16,-1 0 3-16,0 0 0 0,1-1-1 0,-2-3 3 16,-2 8 2-16,-4-1 2 0,-1 1 1 0,-5 7 1 15,10-6-1-15,-10 6-6 0,8-7-1 0,-8 7 3 16,0 0 1-16,0 0-1 0,13 11-1 0,-13-11 0 15,6 17 1-15,-3-4 3 0,0 1-6 0,-2 1 9 16,1-2-6-16,1 3 4 0,-2-3-1 0,4 1 1 0,-4-3-1 16,2 1 3-16,0-1-16 0,-1-2-22 0,2 2-18 15,-4-11-17-15,3 14-39 0,2-8-9 16,-5-6-30-16,13 5-197 0,-13-5-371 0,14-3 164 0</inkml:trace>
          <inkml:trace contextRef="#ctx0" brushRef="#br0" timeOffset="18587.97">20034-141 111 0,'0'0'229'16,"0"0"-23"-16,0 0-20 0,-9-9-17 0,9 9-16 16,0 0-14-16,0 0-12 0,0 0-11 0,-27 20-11 15,21-13-13-15,-2 0-7 0,2 2-7 0,2-1-12 16,-2 1-5-16,2 6-4 0,-1-5-5 0,2 3-4 15,-1 0-5-15,7-2-7 0,-2 6-2 0,1-3-3 16,2 3-9-16,4-3 7 0,-2 4-3 0,1 0-10 16,5 6 6-16,-2-2-7 0,1-5 5 0,2-4-7 15,-1 0 0-15,-3 3-2 0,4-2-9 0,-5-2 7 0,-1 0 2 16,-1 1-1-16,0-3-5 0,-4-2-4 16,2 0 10-16,-2 2-4 0,-2-10 2 0,-9 13-1 15,-3-3-10-15,-4-5-13 0,-2 2-18 0,-8-1-17 16,4 1-22-16,-3-3-25 0,5-1-10 0,1-3-32 0,2 0-39 15,-2 0-121-15,3-3-323 0,5 1 143 16</inkml:trace>
        </inkml:traceGroup>
        <inkml:traceGroup>
          <inkml:annotationXML>
            <emma:emma xmlns:emma="http://www.w3.org/2003/04/emma" version="1.0">
              <emma:interpretation id="{7A7ABA64-12F7-4661-AA84-199B427E741B}" emma:medium="tactile" emma:mode="ink">
                <msink:context xmlns:msink="http://schemas.microsoft.com/ink/2010/main" type="inkWord" rotatedBoundingBox="22097,656 29363,670 29361,1927 22095,1913"/>
              </emma:interpretation>
            </emma:emma>
          </inkml:annotationXML>
          <inkml:trace contextRef="#ctx0" brushRef="#br0" timeOffset="19286.82">21362 127 95 0,'14'-5'220'16,"-2"1"-14"-16,-3 1-15 0,4-3-13 0,2 2-8 15,2-3-13-15,-1 2-9 0,2-5-9 0,1 3-9 16,-1 0-9-16,3-10-10 0,-6 9-7 0,0-4-13 16,1 1-4-16,-2-1-12 0,-1 0-9 0,-1 0-3 15,-3-1-9-15,-2 0-4 0,-1-2-7 0,0 4-5 16,-3 2-5-16,-3-2-5 0,0 11-3 0,-3-18-5 0,-3 12-1 15,6 6-3-15,-15-11-4 0,5 7 1 0,-6 1-4 16,-2 3 1-16,-2 3-1 0,-5 2-6 0,6 0 1 16,-5 2 0-16,6 3 0 0,-5 5-1 0,4-1-2 15,0 3-1-15,7-3 0 0,3 10 3 0,0-6 0 16,4-1-2-16,5 4 1 0,-3-2 1 0,8 4 1 16,1-2 3-16,1-5-6 0,2 0 1 0,3-1 1 15,2-2 3-15,5 4-3 0,-4-9 3 0,10 4-4 16,1-7 4-16,-1 1-4 0,2-3 3 0,0 1 0 15,-1-4-1-15,1-3-1 0,2-1 2 0,-2-3-4 16,-1-3 2-16,1-1-3 0,-1 1 3 0,-3-4-4 16,-2 1 3-16,0-5-10 0,0 5 0 0,-2-5 0 15,-5 7 0-15,-2 0 1 0,1-3-2 0,-1 3 4 16,-3 0 1-16,-1 0 1 0,2 2-1 0,-7 2 0 16,-3 7-1-16,7-8-1 0,-7 8-4 0,0 0 3 15,12-5 1-15,-12 5 1 0,0 0 0 0,18 13-3 16,-10-3 5-16,-1-1 0 0,5 6-1 0,0 0 3 15,3 3-2-15,0 0 0 0,1 2 4 0,1-2 0 0,2 4 0 16,2-3 1-16,-2 1-3 0,5-1 5 16,-3-2 1-16,1 1-5 0,1-6 1 0,-2 0-11 15,-6-1-11-15,0-3-25 0,1-1-16 0,-9-1-9 16,1-3-15-16,-8-3-26 0,13 2-35 0,-13-2-44 0,0 0-137 16,14-11-355-16,-13 3 157 0</inkml:trace>
          <inkml:trace contextRef="#ctx0" brushRef="#br0" timeOffset="19497.99">22384 3 10 0,'0'0'211'0,"0"0"-7"0,0 0-9 0,0 0-5 16,0 0-7-16,-25 26-11 0,16-14-13 0,-2 1-16 15,2 3-11-15,-4-3-11 0,-3 5-12 0,-2 3-10 16,0-1-10-16,-2-2-6 0,-5 10-7 0,9-10-5 15,-7-1-13-15,7 3-21 0,-4-2-14 0,1-4-23 16,0 1-23-16,7-4-24 0,1 2-32 0,4-7-43 16,-4 1-30-16,5-2-27 0,6-5-116 0,0 0-317 15,-6 7 141-15</inkml:trace>
          <inkml:trace contextRef="#ctx0" brushRef="#br0" timeOffset="20069.08">22572 60 22 0,'-1'-16'247'0,"1"-4"-13"0,0 5-18 0,1 2-22 0,5-2-18 16,0 1-20-16,4 1-16 0,-1 3-14 0,5 2-13 15,5 2-14-15,2-5-5 0,4 5-9 16,1-1-10-16,1 6-8 0,-1 0-6 0,0 1-7 15,-2 1-6-15,-2 3-6 0,0 0-2 0,-4 3-7 16,-3 3-2-16,-1-3-2 0,-2 6-3 0,-4-2-5 16,0 0-1-16,-2 2 3 0,-2-1-1 0,-7 1 3 0,3-13 1 15,-7 24 3-15,-1-9-2 0,-3-2-3 0,-3 0-3 16,-2-3 2-16,-4 3-5 0,5-7 0 0,-2 2-12 16,-1 0-17-16,3 0-26 0,1-1-22 0,1 1-29 15,2-2-24-15,2-2-31 0,9-4-29 0,-13 6-32 16,13-6-111-16,-4 5-340 0,4-5 151 0</inkml:trace>
          <inkml:trace contextRef="#ctx0" brushRef="#br0" timeOffset="19753.88">22663 66 168 0,'6'17'201'0,"0"-4"-10"0,-3-4-10 0,1 11-7 0,-1-3-15 16,2 8-11-16,2 3-8 0,-1 8-10 0,-4 1-15 16,2 2-7-16,-4-1-12 0,0 4-7 0,0 0-10 15,-4 0-1-15,2 0-13 0,1 3-6 0,-1-7-6 16,2 1-2-16,2-1-6 0,-1 0-7 15,1-13-4-15,2 4-13 0,-2-3-12 0,2-2-16 0,2 0-15 16,2 1-24-16,-7-8-14 0,5-3-28 0,0 1-27 16,-3-8-31-16,3 2-29 0,-3-1-121 0,-3-8-320 15,0 0 142-15</inkml:trace>
          <inkml:trace contextRef="#ctx0" brushRef="#br0" timeOffset="20373.32">23191 153 156 0,'0'0'173'0,"7"11"-13"0,1-5-8 0,1 2-12 15,4 2-9-15,1-3-10 0,2 0-13 0,0 3-8 16,2-2-9-16,2-2-10 0,-1 1-7 0,5 1-7 0,1-3-9 16,-5-3-4-16,5 2-2 15,-4-4-8-15,-3-1-4 0,-3 1-5 0,0-4 2 16,0-2-4-16,-9-2-5 0,7 1-1 0,-7-4-4 0,-6 1-7 16,3 0-1-16,-3 10 0 0,-9-29-3 0,-4 14 0 0,-4-3-3 15,-2 0-3-15,-14-4 0 0,6 7 2 16,0 2-2-16,-10-3-2 0,9 7-1 0,-1 1 1 0,2 4-3 15,1 0 0-15,3 3-5 0,4 2-11 0,2 2-13 16,3-1-18-16,-3 3-16 0,10 2-20 0,-1 1-16 16,8-8-31-16,-4 11-145 0,4-11-295 0,4 20 131 15</inkml:trace>
          <inkml:trace contextRef="#ctx0" brushRef="#br0" timeOffset="21391.21">23713 118 176 0,'0'0'177'0,"9"9"-11"0,-2-1-11 16,1-1-10-16,-1 2-7 0,2 0-11 0,-3 2-15 15,0-4-9-15,5 5-8 0,-4 0-12 0,0 2-4 16,-1-7-13-16,0 2-5 0,2-2-5 0,-5 0-2 0,-3-7-9 15,9 11 0-15,-5-6-4 0,-4-5-6 16,5 6 2-16,-5-6 3 0,0 0 10 0,7 7-1 16,-7-7-7-16,0 0-2 0,0 0-7 0,0 0-2 15,21-12-4-15,-15 6-9 0,-6 6-2 0,13-11-8 16,-5 2-5-16,2-2-8 0,-2 4-6 0,2-4-9 0,-1 0-7 16,0 3 2-16,3-4-3 0,0 1-5 15,-3-2 4-15,4 2 5 0,-7 2-3 0,2 5 7 0,2-3 5 16,-2 0 2-16,-1 1 2 0,-7 6 1 0,11-12 2 15,-11 12-1-15,9-4 0 0,-9 4-1 0,7-6 5 16,-7 6 1-16,0 0 2 0,0 0 9 16,16 18 2-16,-13-11 6 0,3 1 1 0,-6-8 3 0,14 13 7 15,-5 0 1-15,-3-2 0 0,4-1 1 0,2 1 0 16,1 1 1-16,2 0-2 0,0-5 1 0,2 3 0 16,2-3-6-16,-2 0-1 0,8-1-2 0,0 1-2 15,-1-1 0-15,1-1 0 0,2 1-4 0,2-6-1 16,-6 0 0-16,6 0-1 0,-4-2 0 0,-1-2-2 15,-3-1 1-15,6-3-1 0,-11 1-1 0,1 0-4 16,5-10 1-16,-10 6-5 0,1 0-8 0,1-6-3 16,-7 2-2-16,2-2-5 0,-4 2 2 0,-1-3-2 15,-2 3 1-15,-2 1 5 0,-3-1-2 0,-2 2-2 16,-4 2 2-16,-1 4 2 0,-7 1-2 0,-1 2 3 16,5 1 0-16,-5 2-1 0,3 2 3 0,2 2 1 15,-4 4 0-15,2-4 0 0,2 8 0 0,4-1-1 16,-3 4 7-16,6-7-2 0,3 10 5 0,0-2-5 15,3-1 4-15,0 3-1 0,6 1 4 0,-1 0-4 0,4-2 0 16,1 1 3-16,3-4-1 0,5 5 1 16,-1-6 2-16,2 0-1 0,2 0-2 0,1-1 3 15,2-3-1-15,0-3-1 0,0-1-1 0,-5-3 1 16,2 2 2-16,-1-3 1 0,6-4 2 0,0 0 4 0,-1 1-2 16,2-4 1-16,-5 1-2 0,-2-2 3 0,-1 1-4 15,1-6 0-15,2 2-1 0,0-1-2 16,-7 1 1-16,0 2 0 0,3-2 1 0,-6 5-4 0,1 0-1 15,-4 1 0-15,-1-1 1 0,-2 2-3 0,-6 4-2 16,12-7-3-16,-12 7 1 0,0 0 0 0,0 0-1 16,0 0 1-16,0 0 2 0,0 0 1 0,0 0-1 15,-2 24-1-15,2-24 1 0,-4 17 1 0,1-6 1 16,3-11 2-16,-3 18-3 0,-3-8 3 0,6-10-3 16,3 21 2-16,-6-14 5 0,3-7-4 0,0 14 1 15,0-14 1-15,3 10 3 0,-3-10 3 0,9 10-4 16,-9-10-1-16,10 5 2 0,-4-2 1 0,-6-3-2 15,20 0-1-15,-20 0 1 0,22-5-4 0,-9 3 1 16,1-4 0-16,1 1 2 0,1-1-5 0,0-2-13 16,4-5 1-16,-1 3-2 0,1-1-2 0,2 1 3 15,-1 0-7-15,1-5 5 0,-7 7-3 0,3-3 2 16,-3 2 3-16,-2 2 2 0,1 0 6 0,-5 0 5 16,1 4 4-16,-10 3-1 0,12-7-5 0,-12 7 3 15,11-4 2-15,-11 4-1 0,0 0-2 0,10 11-1 0,-10-11 4 16,9 13 1-16,-9-6-2 0,4 4 1 15,2 0 3-15,-3 2-1 0,3 0-1 0,0 2 2 16,2 0-3-16,1 0 5 0,-3 1-4 0,7-2 1 0,-2-2-3 16,8 5-8-16,-7-4-14 0,1-3-19 0,4 0-29 15,-1-2-28-15,0-3-41 0,4 0-181 0,-7 0-345 16,7-6 153-16</inkml:trace>
          <inkml:trace contextRef="#ctx0" brushRef="#br0" timeOffset="21668.04">26008-192 27 0,'0'0'174'0,"12"23"-2"0,-12-14-11 0,5 6-12 16,-4 0-13-16,1 3-1 0,4 6-11 0,-4-1-5 15,4 3-6-15,-1 11-2 0,7-1-9 0,-5 0-6 16,-1-10-9-16,8 11-10 0,-8-3-9 0,0 1-4 16,4 0-3-16,-1-9-7 0,-2 0-4 0,2-1-9 15,5 0-8-15,-7-5-14 0,-1 3-19 0,0 0-15 16,-3-5-19-16,0-5-25 0,5 4-26 0,-2-8-31 16,0-1-44-16,-5 0-124 0,-1-8-308 0,6 6 136 0</inkml:trace>
          <inkml:trace contextRef="#ctx0" brushRef="#br0" timeOffset="21996.12">25819 236 42 0,'0'0'167'15,"43"8"-9"-15,-24-4-15 0,7 5-4 0,1 2-23 0,4-6-9 16,8 7-4-16,1-4-13 0,-3 0-12 0,9 1-8 15,-1-5-1-15,-9 3 0 0,-6-3-1 16,-2-1-1-16,2 1 0 0,-2 2-1 0,-1-5 6 16,-10 1 14-16,-1-2 6 0,-1 2 5 0,1 0 3 0,-5-6-3 15,-11 4-2-15,19 0-5 0,-19 0-9 0,14-3-8 16,-14 3-9-16,14 3-12 0,-14-3-2 16,0 0-8-16,11 4-4 0,-11-4-4 0,6 11-4 0,-6-11-1 15,3 10-4-15,-3-10-3 0,4 11-1 0,-1-1-4 16,0-3 2-16,-3-7-3 0,3 19-9 0,0-9-13 15,-1 3-15-15,4-2-15 0,-6-3-17 0,0-8-24 16,6 16-18-16,-6-7-29 0,0-9-30 0,3 8-26 16,-3-8-191-16,0 0-401 0,0 0 177 0</inkml:trace>
          <inkml:trace contextRef="#ctx0" brushRef="#br0" timeOffset="22210.94">26490-76 226 0,'0'-11'285'0,"0"11"-23"0,0-12-27 15,0 12-28-15,3-12-20 0,-3 12-19 0,0 0-21 16,0 0-17-16,4-10-11 0,-4 10-16 0,0 0-19 16,0 0-11-16,0 0-25 0,9 26-22 0,-1-14-26 0,-2 1-20 15,0 4-21-15,-2-3-18 0,5 10-27 16,-3-2-21-16,4 0-28 0,-1 3-36 0,2-3-110 15,-2-4-303-15,4 3 135 0</inkml:trace>
          <inkml:trace contextRef="#ctx0" brushRef="#br0" timeOffset="22959.1">26760 363 95 0,'9'10'178'0,"-2"-6"-3"0,5 1-17 0,2 0-5 16,-1 2-24-16,3-1-9 0,2 1-8 0,0-3-18 0,2 3-5 15,2-2-14-15,3 0-2 0,-2-4-7 16,1 3-12-16,-2-2-2 0,-3-1-9 0,1-2 0 0,-1-1-5 16,-3-2-3-16,1 0-3 0,-2-3-2 0,-2 0-8 15,-5-4-2-15,1-2-9 0,0 0-5 16,-8 2-4-16,-1-2-2 0,0-1-1 0,-1-2-5 16,-11 0-1-16,4 2 4 0,-4 1 4 0,-1-1 0 15,-7-1 0-15,4 4 4 0,-3 4 5 0,-1-2-1 0,1 3-1 16,-1 3-6-16,7 3 4 0,-6-3-3 0,2 2-4 15,1 5 4-15,1 0-1 0,2 6 0 16,2 0 0-16,2-2 6 0,0 5-4 0,2 0-2 0,4 2 4 16,0-4-3-16,0 5-2 0,3-7 5 0,6 6 3 15,0-1-3-15,1-1-3 0,2-2-1 16,5 2 4-16,-3-6-3 0,6 3 1 0,-1-2-1 0,1-2 5 16,2-2-6-16,0-3 5 0,1 1-2 0,-1-2-5 15,8-1-5-15,-5 0 11 0,1-4 1 0,-7-1 7 16,4-1-6-16,-4-1 1 0,6-2 2 0,-5-1-2 15,-1-2-5-15,1 1 3 0,-5 0-4 0,1-2 1 16,-3 3-3-16,2-4-9 0,-1 4 8 0,-2-2 0 16,-2 6 1-16,-1 0-1 0,0 1-3 0,-6 6 0 15,8-11-2-15,-8 11-3 0,6-7 6 0,-6 7-6 16,0 0-1-16,0 0 7 0,0 0-4 0,0 0 0 0,0 0 4 16,0 0 2-16,0 0-3 0,-17 33 5 15,14-25 4-15,3-8-3 0,6 25 6 0,-6-11 4 16,5-3 11-16,4 4 2 0,-1-2 4 0,3-2 6 15,2 2 1-15,2-6 5 0,3 4-1 0,5-4 1 0,-7 0-7 16,9-1 1-16,1 1-5 0,0-1-4 16,0-4 0-16,4 0-3 0,-2-2 2 0,2-6-4 15,-2 2-5-15,2-3 2 0,9 0-4 0,0-4-6 0,-4-2 3 16,1-1-2-16,0-7-12 0,3 4-18 0,-6-8-13 16,1 1-14-16,-4-1-13 0,-2-4-17 15,-1-1-1-15,-5-2-7 0,-2-5-13 0,-7 2 0 0,-1-7 9 16,-11 6 4-16,-1-5 19 0,-7 2-4 0,-5-2 33 15,-4 4 6-15,-8 0 9 0,-5 6 4 0,-3 3 13 16,3 0 10-16,2 14 10 0,2-3 7 0,0 6-3 16,-2 5 11-16,2 3-17 0,8 5-1 0,1 1 3 15,2 6-7-15,5 0 8 0,-1 8 5 0,4 5 12 16,3 4 8-16,6 12 10 0,9 4 3 0,7 2 2 16,5 4 0-16,21 14-4 0,4-1-5 0,3-3-2 15,3-2-2-15,7 4-5 0,2-3-6 0,1-2-22 16,-3 1-22-16,3 2-24 0,-4-8-48 0,5-8-45 15,-6 0-225-15,-17-16-382 0,6-2 170 0</inkml:trace>
        </inkml:traceGroup>
      </inkml:traceGroup>
    </inkml:traceGroup>
    <inkml:traceGroup>
      <inkml:annotationXML>
        <emma:emma xmlns:emma="http://www.w3.org/2003/04/emma" version="1.0">
          <emma:interpretation id="{6DC1C54F-054A-4CB3-B0AF-29BE6602B1FA}" emma:medium="tactile" emma:mode="ink">
            <msink:context xmlns:msink="http://schemas.microsoft.com/ink/2010/main" type="paragraph" rotatedBoundingBox="3487,1720 32313,1855 32304,3898 3478,376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97244FA-DAC9-44BC-9F67-3918656589EC}" emma:medium="tactile" emma:mode="ink">
              <msink:context xmlns:msink="http://schemas.microsoft.com/ink/2010/main" type="line" rotatedBoundingBox="3487,1720 32313,1855 32304,3898 3478,3762"/>
            </emma:interpretation>
          </emma:emma>
        </inkml:annotationXML>
        <inkml:traceGroup>
          <inkml:annotationXML>
            <emma:emma xmlns:emma="http://www.w3.org/2003/04/emma" version="1.0">
              <emma:interpretation id="{B7FFE339-78AF-4EDA-9EBE-C94BE96AE416}" emma:medium="tactile" emma:mode="ink">
                <msink:context xmlns:msink="http://schemas.microsoft.com/ink/2010/main" type="inkWord" rotatedBoundingBox="3487,1844 10910,1879 10902,3473 3479,3438"/>
              </emma:interpretation>
            </emma:emma>
          </inkml:annotationXML>
          <inkml:trace contextRef="#ctx0" brushRef="#br0" timeOffset="26943.96">6027 1560 16 0,'16'-5'224'0,"3"-1"-16"0,1 1-18 0,1-4-17 15,-5 2-12-15,3-2-6 0,2-4-7 16,2 0-14-16,-5-1-6 0,1-1-12 0,-1-1-10 15,1-2-9-15,-4-3-13 0,0 1-6 0,1 0-10 0,-2-2-9 16,-1 0-5-16,-1-2-7 0,5-11-3 16,-4 2-3-16,-1 7-16 0,-2-1-5 0,-1 2-6 15,-1-1-6-15,1 1-2 0,1-1 0 0,-4 4-4 16,-3-3 1-16,-3 9 1 0,5-1-5 0,-5 0 2 0,3 2-1 16,-3-1 0-16,0 3 0 0,0 13-1 0,-8-22 2 15,8 14 4-15,0 8-5 0,-9-12-2 16,3 5-2-16,6 7 1 0,-7-8 2 0,7 8 0 0,-17 0-1 15,17 0 0-15,0 0-3 0,-28 8 0 0,15 0 5 16,-1 2-5-16,1-1-1 0,-2 3 2 0,-1 6 4 16,-1 0 1-16,1 3 3 0,-1-4-3 0,2 11 3 15,-1-7-3-15,3 6 3 0,-4 9 4 0,4 1-1 16,-1-3 0-16,2 4 1 0,2 3 1 0,4-8 0 16,0 1-2-16,0 4-1 0,2-11 2 0,4 2-4 0,-3 9 1 15,6-12 5-15,-3 10-5 0,1-8 3 16,5-3-1-16,3 0 0 0,-5-2-1 0,8 0 2 15,-3-4 0-15,2-4 1 0,5-1-1 0,4-1 1 16,-4-2 4-16,6-4-2 0,4 2-4 0,1-1 3 0,-2-4 2 16,2-4-2-16,1 0-3 0,0-1 2 15,2-2-2-15,-3-1 0 0,12-9 1 0,-11 2 1 16,2-2-1-16,-5 0 0 0,8-9-1 0,-7 3-2 0,-7-1-3 16,0-1 1-16,1-3 1 0,-4 3-1 0,-2-3 1 15,-6 3-4-15,-3 3 1 0,1 4 0 0,-3-3 1 16,-6 5-3-16,0 3 2 0,-3-2 0 0,-4 0 0 15,1 5-3-15,-5 2 1 0,1 1-1 0,-7 0-1 16,1 7 1-16,0-2 0 0,-1 2-3 0,1 3 4 16,2 3 0-16,-2 1 1 0,6 3-1 0,-4 0 1 15,5 3 0-15,2-4-3 0,-2 2 5 0,9 3-3 16,-2 4 3-16,5 3 1 0,0-5-1 0,6 4 2 16,8 0-3-16,-1-6 1 0,4 0 1 0,-1 1 1 15,6-6-1-15,-2 1 0 0,5-2-2 0,2-2-6 16,1-3-1-16,-2-1-7 0,1-2-2 0,2-4-4 15,0 0 1-15,-4-4-3 0,8 1 3 0,-6-7-2 16,1 3-2-16,-3-8-2 0,2 0-3 0,-4-3-10 0,-1 0 6 16,0-3-10-16,-1 0-3 0,5-10-7 0,-10 6-1 15,0 2 1-15,-2-2 7 0,-2 3 3 16,1-2 2-16,1 4 2 0,-5 5 14 0,-4 1 10 16,6 1 3-16,-5 6 9 0,-2-3 7 0,2 5-1 0,0-4-2 15,-6 9-3-15,6-8 4 0,-6 8 0 0,0 0 1 16,14 0-2-16,-14 0 5 0,0 0 2 0,19 15 7 15,-8-6 0-15,-3 1 3 0,3 2 4 0,-2 5 12 16,4-4 1-16,1 7-3 0,1 2 4 0,-2-2-3 16,3 2-1-16,1 0-1 0,-1-2-4 0,-2-2-1 15,4 0-2-15,-8-5-2 0,3 4-1 0,-1-3-6 16,-1-3 2-16,2 0-2 0,-1-1-2 0,-4 0 0 16,4-4-4-16,-8 3-13 0,5-4-14 0,-9-5-16 15,13 9-21-15,-7-6-29 0,-6-3-35 0,0 0-44 16,20-4-196-16,-20 4-386 0,10-13 170 0</inkml:trace>
          <inkml:trace contextRef="#ctx0" brushRef="#br0" timeOffset="27211">7584 1374 224 0,'-8'8'224'0,"-5"2"-12"0,1 1-11 0,1 6-9 16,-2-4-8-16,1 5-14 0,-4 4-11 16,2-2-7-16,-5 4-3 0,5-2-15 0,2 0-10 0,-1 4-11 15,-3-5-12-15,1 1-8 0,1-2-8 16,4 1-10-16,-2-3-4 0,4-4-7 0,-1 3-10 0,2-3-5 16,-2-1-2-16,6 0-5 0,-1 2-16 0,1-7-23 15,0 0-22-15,3-8-18 0,-3 16-22 0,3-16-16 16,3 11-19-16,-3-11-32 0,13 8-30 15,-4-8-30-15,-9 0-180 0,24-8-397 0,-8 0 175 0</inkml:trace>
          <inkml:trace contextRef="#ctx0" brushRef="#br0" timeOffset="27422.02">7858 1444 138 0,'13'12'218'0,"-13"-6"-13"15,0-6-9-15,9 20-16 0,-4-4-14 0,-2-3-6 16,3 5-19-16,1-3-9 0,-4 1-14 0,-3 1-9 16,6-2-12-16,5 3-7 0,-8-3-9 0,3 1-4 15,0-1-11-15,1-3-5 0,-1 2-9 0,-3-1-22 0,0-5-28 16,1 2-24-16,-4-10-23 0,6 13-34 0,-3-8-36 16,-3-5-48-16,0 0-154 0,14 3-341 15,-14-3 152-15</inkml:trace>
          <inkml:trace contextRef="#ctx0" brushRef="#br0" timeOffset="27608.03">8076 1153 239 0,'-3'-11'287'0,"3"0"-25"0,0 11-26 15,-2-15-23-15,2 15-22 0,-1-13-23 0,1 13-31 16,0 0-29-16,6-11-26 0,-6 11-28 0,13-8-12 15,-13 8-37-15,20-2-24 0,-9 0-32 0,3 4-25 16,-1-2-36-16,4-2-50 0,-17 2-106 0,28-3-289 16,-12 0 127-16</inkml:trace>
          <inkml:trace contextRef="#ctx0" brushRef="#br0" timeOffset="28533.09">8302 1539 127 0,'26'0'137'16,"1"3"-13"-16,4 0-12 0,2 1-10 0,6 2-12 15,4-2-5-15,-4-3-9 0,2 2-4 0,-11 0-7 16,-2-1-5-16,4 1-2 0,-8 3-1 0,1-4 0 15,-4 3-2-15,-2-3-8 0,-1 0 5 0,-4 4-4 16,-1-1 0-16,0-2 1 0,-1 5 1 0,-3-6 0 16,-1 5-3-16,4-3-6 0,-5 3-1 0,1-1-1 0,-2 1 2 15,9-2-4-15,-8 1 6 0,2-1 2 0,-2-3 3 16,-7-2 4-16,15 7 2 0,-4-3-4 16,2-2-1-16,1-2-4 0,-2 4-3 0,1-4-2 0,0 0-6 15,4-4-3-15,-1 4 1 0,-1-2-6 0,-1 1-3 16,5-5-3-16,0 1 2 0,-2-5-2 0,5 1-4 15,0-3-3-15,-1 0 2 0,0 0-5 0,-1-5-2 16,-1 0-1-16,0 1 3 0,2-2-5 0,-1 0 1 16,-4 3-2-16,-4 1-2 0,1 4 0 0,-1-1-1 15,-4 4 1-15,2 1-1 0,-4-1 2 0,0 2-5 16,-6 5-4-16,9-10 0 0,-9 10-2 0,0 0 4 16,0 0-1-16,0 0 1 0,12 15 0 0,-12-15 0 15,0 19 0-15,0-7 0 0,2 3 1 0,-2 1 0 16,1 3 3-16,5 4-1 0,-6 5 4 0,6-1 1 15,0-1 3-15,1 8-2 0,5 1 2 0,-4-7 2 16,7 9 1-16,-3-3-3 0,0-8 1 0,4 6 1 16,0-1-3-16,1 3 1 0,1-2-2 0,-8-4 2 0,2-6-3 15,-2 4 2-15,-2 3-1 0,2 6-3 16,-7-8 1-16,-1 9 2 0,1-1 2 0,-3-4-5 16,-3 4 5-16,-2-7-4 0,-2-3-1 0,-1 2 2 0,-1-3-2 15,-4 4 3-15,-2-9-4 0,-4 1 2 0,-2-3 0 16,-4-6 1-16,-5 0 2 0,-2-3-1 0,-9 1-2 15,-3-9-1-15,3-4-1 0,-1-1-5 0,-1-5-4 16,-5-6-9-16,3 3-3 0,-1-3-2 0,1-6 5 16,6 1-1-16,7-2 2 0,11 6 3 0,1-1-4 15,5 3-10-15,6-7-9 0,2 1-19 0,4 3-24 16,13-6-18-16,-1 0-27 0,11-7-33 0,2-2-184 16,3-2-368-16,5 4 163 0</inkml:trace>
          <inkml:trace contextRef="#ctx0" brushRef="#br0" timeOffset="27863.98">8556 981 130 0,'0'0'185'16,"0"0"-13"-16,-4 24-8 0,4-24-10 0,-6 24-5 0,0-10-12 16,6 4-6-16,0-1 0 0,0 11-6 15,-2-3-7-15,4 4-8 0,-2 8-3 0,6-11-6 16,-3 14-9-16,0-5-7 0,1-1-6 0,5 3-8 16,-3-11-9-16,-2 4-3 0,2 7-3 0,0-9-6 0,2 0-7 15,-2-1-1-15,0 3-3 0,-2-4-6 16,-1-1-3-16,3 3-3 0,0-8-6 0,-3-2-16 0,2 6-13 15,-5-7-23-15,3-2-12 0,-3 0-19 0,2-2-25 16,-2 1-21-16,0-5-28 0,0-9-29 0,6 12-180 16,-6-12-374-16,0 0 166 0</inkml:trace>
          <inkml:trace contextRef="#ctx0" brushRef="#br0" timeOffset="29629.19">10165 1763 189 0,'3'8'188'0,"-3"-8"-6"0,3 12-8 15,-3-12-5-15,-4 21-15 0,1-4-4 0,-5-3-8 16,-2 8-14-16,-8 2-10 0,1-3-8 0,-8 7-12 0,-2-1-6 15,0 3-13-15,-1 0-5 0,-5-4-21 0,2-4-19 16,1 4-20-16,2 0-26 0,8-7-18 16,0-2-30-16,0 3-21 0,5-9-32 0,3-1-64 0,-3 4-103 15,11-10-302-15,-2-1 134 0</inkml:trace>
          <inkml:trace contextRef="#ctx0" brushRef="#br0" timeOffset="24808.03">3018 1287 25 0,'0'0'233'16,"-3"-15"-13"-16,3 15-5 0,0 0-4 0,-1-15-11 15,1 15-5-15,0 0-6 0,-1-16-13 0,1 16-10 16,-6-7-15-16,6 7-8 0,0 0-6 0,-8-12-9 16,8 12-17-16,-10-4-13 0,10 4-10 0,-14-1-9 15,14 1-10-15,-21 4-6 0,6 3-4 0,-5 7-7 16,-3 1-7-16,1 0-7 0,1 3-2 0,2 3-7 16,1-2 2-16,-2 4-6 0,5 2-2 0,6-1 1 15,-3 1-7-15,6-1-5 0,2 4 0 0,3-3-9 16,5 1-6-16,-3-1-1 0,7-1-12 0,2-2-4 0,5 0-9 15,2-4 5-15,1-3-7 0,2 0 3 0,6-4-3 16,2-2 0-16,3-4-1 0,1 1 2 16,7-6-1-16,-10-3 2 0,10 0 1 0,0-3 5 0,-9-2 1 15,0 0 3-15,4-5-2 0,-7 1 5 0,0 0-1 16,-2 1 5-16,0-3 0 0,-1 1 0 0,-4 1 6 16,-4 2 6-16,-1-1-1 0,-3 4 4 0,-3 0 3 15,-2 0 2-15,1 1 2 0,-2 1-2 0,-6 5 0 16,12-4-5-16,-12 4 0 0,0 0-1 0,0 0-1 15,0 0-1-15,0 0 4 0,14 14-2 0,-14-14-2 16,6 15 3-16,-1-6 2 0,1 0-5 0,1 2 8 16,1 2-6-16,-1-2-1 0,5 0 2 0,0-1-3 15,5-2 1-15,-1-1 1 0,0-5 0 0,2 4 0 16,2-3 0-16,3-3 1 0,-3 0-3 0,5-3-1 0,-5 1 1 16,5-4 0-16,-4 1 0 0,-3-1 3 15,-3-2-6-15,0-2 4 0,-2 3-2 0,0-4 0 16,-1-2-1-16,-4 2-2 0,-1-2 1 0,-4 4-4 15,-3-4-4-15,0 0-1 0,0 13 3 0,-10-25-4 0,2 14 3 16,-4 0-1-16,-2 2 2 0,-4 0 1 0,1 1-2 16,-7 0 5-16,2 2-1 0,-3 1-2 0,4 2 1 15,1 2-1-15,-1 2-3 0,2 2-11 0,0-2-9 16,-1 3-13-16,2 2-17 0,4-3-12 0,0 3-13 16,1-1-18-16,5 1-22 0,1-1-13 0,7-5-8 15,-11 14-11-15,11-14-129 0,0 11-311 0,0-11 138 16</inkml:trace>
          <inkml:trace contextRef="#ctx0" brushRef="#br0" timeOffset="25663.94">4027 1479 152 0,'10'1'192'0,"-10"-1"-18"16,0 0-17-16,11 7-17 0,-11-7-9 0,8 11-14 15,-5-5-5-15,0 1-6 0,-3-7-6 0,8 17-9 16,-2-11-4-16,-2 4-8 0,-1 1-6 0,2-3-4 0,1 0-4 16,0 2-1-16,0-4-4 0,0 2-6 15,-2-1-7-15,2 1-3 0,-6-8-5 0,11 13-4 16,-4-10 1-16,-7-3-4 0,12 7-1 0,-12-7-6 16,15 0-3-16,-15 0-2 0,16-3-6 0,-4-1-11 0,-1-3-1 15,-1 0-3-15,3 0-11 0,-1-3 0 0,0 1 1 16,0-3-6-16,3-2 0 0,-6 0 1 0,2 0 4 15,0 0-2-15,-2 0 2 0,0 0 3 0,3 0-1 16,-4 4 5-16,2-5 5 0,-4 9 10 0,-3-5 9 16,-3 11 4-16,8-10 5 0,-4 4-2 0,-4 6-4 15,0 0-2-15,8-9-6 0,-8 9-2 0,0 0-7 16,0 0 5-16,0 0-1 0,0 0-1 0,0 0-2 16,0 0 2-16,7 24-3 0,-7-24-1 0,3 18-3 15,-2-11 2-15,1 4 1 0,-2 0-1 16,3-1 2-16,0-1-1 0,-2 2-1 0,-1-11 3 0,6 18-1 15,-1-11 1-15,-2 0-3 0,4 0 3 0,-7-7-1 16,11 11 4-16,-2-7-1 0,-3-2-5 0,-6-2 4 16,19 2-5-16,-6-2 2 0,1 0-2 0,2-5 3 15,-1 3-1-15,0-3 0 0,2 1-1 0,-3-4-2 0,1-1 0 16,3 2 0-16,-3-4-1 0,3 0 0 16,-3 3 1-16,-2-3-2 0,1 0-2 0,-2 3 5 0,-3 2-4 15,0-1 4-15,-2 3-4 0,-7 4-1 0,9-9 1 16,-3 4-1-16,-6 5-3 0,0 0-3 15,0 0 4-15,0 0-2 0,0 0 3 0,18 8 0 0,-18-8 2 16,0 13-1-16,1-2 3 0,1 0 0 0,-1-1 4 16,5 3-4-16,-3 2 3 0,2-3-2 0,1 3 0 15,4 1 3-15,-1-3 0 0,2-1 4 0,1 0-1 16,-1-2-3-16,4-1 4 0,0 0-6 0,5-2 4 16,-1-3-1-16,0 0-1 0,8-2 0 0,0 2-1 15,0-4-1-15,0-4-1 0,-2-2-4 0,-1 3 3 16,1-6-7-16,1 1 2 0,-4-3-1 0,1-3-2 15,0 5-2-15,3-4 3 0,-2-2 0 0,-2-1 5 16,0 1-2-16,-5 4-2 0,-1 1-2 0,1 0 2 16,-6 3 3-16,0 1 3 0,-4-1 1 0,-1 2 1 0,-6 5-5 15,14-6-1-15,-14 6 1 0,0 0 3 16,15 2 4-16,-15-2 1 0,7 15 2 0,-5-7 3 16,5 4 4-16,-2 3 1 0,-2 3 4 0,-2 9 2 15,4 0 1-15,0-1 0 0,-2 11-1 0,0-1-1 0,0 1-1 16,0-1 3-16,2 3-2 0,1-3 1 15,0-2-5-15,1 1 0 0,-7-5 0 0,9 5 3 0,-6-8-7 16,5 10 0-16,-2-12-3 0,0 10 1 0,-2-8 2 16,4 2-4-16,-3-6-1 0,-2 2-5 0,3 0-13 15,-1-8-17-15,-2 1-17 0,1-1-23 0,4-3-10 16,-5 3-29-16,-2-7-22 0,1 0-36 0,-1-2-42 16,-1-8-136-16,2 14-371 0,-2-14 163 0</inkml:trace>
          <inkml:trace contextRef="#ctx0" brushRef="#br0" timeOffset="26019.43">5417 1462 208 0,'0'-17'264'0,"-2"3"-13"0,1 1-15 15,1-2-13-15,0 1-21 0,0 14-16 0,1-17-14 0,1 8-14 16,-2 9-17-16,4-16-8 0,-4 6-18 16,0 10-11-16,5-12-11 0,-5 12-8 0,4-11-11 15,-4 11-8-15,10-9-7 0,-10 9-6 16,12-2-6-16,-12 2-3 0,15 0-10 0,-15 0-3 0,20 5-3 0,-8-1-1 16,1 3-3-16,2 0-5 0,0 4-1 0,-3-1-2 15,1 1-5-15,1 0 1 0,-1 4-2 16,-1-3-1-16,-3 5 1 0,1-4-3 0,-2-1 1 0,-2 1 0 15,-5 2-2-15,1-2 0 0,-2 1 0 0,-3-1 1 16,-5 2 0-16,-1-1-4 0,-4 3-20 0,-2-6-17 16,-3 1-22-16,-1 1-29 0,-4 0-25 0,4-2-28 15,3-5-17-15,-1 1-36 0,1 1-41 0,2-5-136 16,2-2-398-16,12-1 177 0</inkml:trace>
        </inkml:traceGroup>
        <inkml:traceGroup>
          <inkml:annotationXML>
            <emma:emma xmlns:emma="http://www.w3.org/2003/04/emma" version="1.0">
              <emma:interpretation id="{B158C6EE-A074-47DE-BB17-0B7E3835F99A}" emma:medium="tactile" emma:mode="ink">
                <msink:context xmlns:msink="http://schemas.microsoft.com/ink/2010/main" type="inkWord" rotatedBoundingBox="11975,2003 15334,2019 15330,2848 11971,2832"/>
              </emma:interpretation>
            </emma:emma>
          </inkml:annotationXML>
          <inkml:trace contextRef="#ctx0" brushRef="#br0" timeOffset="30895.57">11254 1022 160 0,'0'0'177'0,"0"0"-9"0,0 0-16 0,0 0-10 15,0 0 2-15,-2 39-5 0,-1-22-5 0,2 3-12 16,1 4 2-16,-2 4 2 0,-2 8-6 16,7 1-13-16,-6-1-4 0,1 3-8 0,1-11-9 15,1 10-8-15,0 0-3 0,0 2-10 0,1-13-2 0,-1 10 2 16,2-1-7-16,2-8-8 0,-2 1-3 0,-1-2-5 16,4-3-2-16,-1 0-7 0,-2 0 1 0,2-6-4 15,-1 0-2-15,-1 0-3 0,2-2-2 0,-2-1-4 16,4-3 4-16,-6-3-5 0,1 2-1 0,4-4-1 15,-5-7 1-15,4 13-2 0,-4-13-2 0,5 11 1 16,-5-11 0-16,6 5-3 0,-6-5-2 0,0 0-6 16,18-5-1-16,-18 5-7 0,17-11-4 0,-3 1-11 15,-5 0-2-15,6-3-13 0,3-6 2 0,-1-1-2 16,0-2 2-16,-2 2-3 0,3-3 0 0,-5 3-1 0,5-4 3 16,-5 3 5-16,1 0 2 0,-2 3 3 15,-5 7 7-15,1-2 7 0,1 2 8 0,-5 4 7 16,2-1 1-16,-6 8 2 0,6-12-5 0,-6 12-1 0,5-8-3 15,-5 8-2-15,0 0 0 0,8-5-2 0,-8 5 4 16,0 0 1-16,0 0 0 0,11 18 1 16,-7-10 3-16,2 3-2 0,2 1 4 0,-2 3 0 0,0-3 7 15,3 5-1-15,1-3 2 0,-4 3 1 0,8 1 1 16,-4-1-2-16,2-3 1 0,0 3 0 0,1-4 1 16,1-1-2-16,2-1 2 0,0-1-1 0,1 0-1 15,2-2 0-15,7-2-1 0,0-1-1 0,1-2-1 16,3 1 0-16,0-4-4 0,0 0 3 0,0-1 6 15,1-2-9-15,-3 0 2 0,1-5-5 0,-1 3 4 16,-6-6-6-16,4 2-2 0,-7-6-10 0,-4 5 1 16,-2-3-1-16,-1-4-1 0,-4 6-10 0,-1-6 3 15,-5 3 2-15,-2 0-2 0,-3-1 3 0,-3 7-1 0,0-1-1 16,-3-1 3-16,-8 3 0 0,1-1 5 0,-3 2-2 16,-1 3 4-16,1 3 0 0,-2 0 2 15,2 3 0-15,1 3 1 0,3-3-1 0,0 3 1 16,-1 3-1-16,5-2 1 0,-1 4 0 0,5 3 1 0,-1-4 1 15,2 7 1-15,2-3 4 0,5 1 0 0,2-2-3 16,0 1 0-16,8-1 0 0,-2-2 2 0,3 1 0 16,4-2 1-16,8-1-1 0,1 0-3 0,2 1 2 15,1-6 0-15,-1 1 2 0,3-4-2 0,0-1 1 16,0 0-4-16,-2-1 3 0,3-3 3 0,-2-1-1 16,-1-1-2-16,-1 0 0 0,-2-4 0 0,1-2-1 15,-1 3 2-15,-3-4 2 0,-7 3-4 0,3 0-2 16,-3-1 5-16,1 3-3 0,-1-2 1 0,-1 5-1 15,-2-1 1-15,-3 0-4 0,-2 3 1 0,-7 3-2 16,14-6 1-16,-14 6-2 0,0 0 2 0,0 0-1 16,17 5-1-16,-11 2 0 0,-6-7 2 0,6 14 0 15,-4-8 1-15,4 6-2 0,-3-1 0 0,1 1 5 16,1-4-1-16,-2 3 1 0,1 2-1 0,-1-2 0 0,0-1 1 16,0-2-2-16,2 2 4 0,-5-10-1 0,6 14 2 15,-5-8-2-15,-1-6 2 0,12 9 1 16,-6-6 0-16,-6-3 0 0,15 4 0 0,-15-4-1 0,18-1-2 15,-18 1 3-15,16-7-1 0,-1-1-1 0,-3 0-2 16,1-1-5-16,-1-1-6 0,2-1-5 0,-1-3-4 16,1 2 1-16,1-8-6 0,1 3-3 0,-1-3 1 15,0 4 3-15,1 0 5 0,-1-1 1 0,-6 3 0 16,3 4 9-16,-5-3 8 0,2 5 6 0,-4 0 8 16,1 2-2-16,-6 6 4 0,10-7-1 0,-10 7-4 15,6-6-3-15,-6 6-3 0,0 0 0 0,0 0 2 16,0 0 0-16,18 11 0 0,-18-11 0 0,9 15 2 15,-3-4 3-15,-3 3-1 0,3 1-1 0,0-2-2 16,-3 1 2-16,3 0 1 0,0 2-4 0,1-1 0 16,4-1 2-16,-5-1-11 0,3-1-24 0,1-4-20 15,-2 5-27-15,2-6-26 0,2 0-35 0,-2-3-38 16,5 0-189-16,-3-2-390 0,3-4 173 0</inkml:trace>
          <inkml:trace contextRef="#ctx0" brushRef="#br0" timeOffset="31324.19">13548 1532 46 0,'0'0'227'0,"0"0"-16"0,0 0-22 16,0 0-18-16,0 0-17 0,-26 3-15 0,26-3-15 0,-9 17-8 16,0-8-12-16,5 1-11 0,-5 3-11 0,4 2-4 15,1-2-11-15,3 1-3 0,-4 1-6 0,4-2-5 16,1-2-4-16,0 3-2 0,1-1-9 0,4 0 1 15,-2-2-4-15,2-3-2 0,3 1-3 0,4-2 0 16,0 1-4-16,3-3-4 0,-2 0 1 0,8-1 1 16,-2-1-4-16,8 0-5 0,-1-2 2 0,-1-7-2 15,2 1-2-15,-2 2-2 0,3-4 0 0,1-1 0 16,-2-3-3-16,-2-2 2 0,0-4-3 0,-5 3-1 16,-1-3 1-16,-4-2-1 0,0 3-1 0,-5 0-1 15,-2 0 0-15,-2 1-3 0,0-1 5 0,-5 6 4 16,1-1 1-16,-2 11-7 0,-2-17-2 0,2 17 0 15,-13-13 0-15,4 12-3 0,-7 1-1 0,16 0 4 16,-23 1-2-16,10 4-1 0,-1 1-1 0,1 3-1 0,1 1 0 16,6-3 0-16,0 1 2 0,3 3 5 0,-1 1-3 15,5 6 9-15,5-4 1 0,4 3 7 16,7 1 9-16,8-1 7 0,8 4 0 0,12 1-6 16,-2-5 1-16,5 0-4 0,1-2 1 0,0 0-5 0,8-3-8 15,-3-2-22-15,-1 1-31 0,-1-1-38 0,-4-5-51 16,6-3-66-16,-11-4-205 0,2 1-432 0,-2-7 191 15</inkml:trace>
        </inkml:traceGroup>
        <inkml:traceGroup>
          <inkml:annotationXML>
            <emma:emma xmlns:emma="http://www.w3.org/2003/04/emma" version="1.0">
              <emma:interpretation id="{AC7E3FFF-1966-414D-9BF4-34E20A6B1C22}" emma:medium="tactile" emma:mode="ink">
                <msink:context xmlns:msink="http://schemas.microsoft.com/ink/2010/main" type="inkWord" rotatedBoundingBox="16487,1781 19453,1795 19449,2815 16482,2801"/>
              </emma:interpretation>
            </emma:emma>
          </inkml:annotationXML>
          <inkml:trace contextRef="#ctx0" brushRef="#br0" timeOffset="32687.6">15749 1602 92 0,'0'0'187'0,"0"0"-5"0,0 0-10 0,4 8-11 16,-4-8-3-16,0 0-5 0,17 2-3 0,-17-2-9 15,15 0-8-15,-15 0-10 0,24-7-3 0,-10 1-12 16,1 1-5-16,2-3-14 0,-1-1-2 0,5-5-11 16,3 0-9-16,-5-1-2 0,4-5-9 0,-2 1-4 15,1-1-6-15,2-7-6 0,1-3 0 0,-4 1-9 16,1-2 1-16,-1-1-11 0,-4-4-11 0,4 5-5 16,-5 6-11-16,3-7-13 0,-2-4-7 0,1 4-2 15,-3-4 0-15,-3 10-3 0,2-5 0 0,-6 2 1 16,1 5 5-16,-3-1 3 0,-3 4-1 0,-2-2 5 15,-1 7 0-15,3-2 4 0,-3 3-2 0,-3 2 5 16,3 13 5-16,-4-19-2 0,1 11 4 0,3 8-3 0,-3-14-2 16,3 14-1-16,-9-9 2 0,9 9-4 15,-9-5 3-15,9 5 2 0,0 0 1 0,-25 7-1 16,14 3 4-16,-1-2 0 0,-1 3 0 0,-4 6 3 0,2 0 3 16,1 4 0-16,-3 3 4 0,2-3 0 0,2 4-2 15,-2 6 6-15,-1 7-2 0,2 3-2 0,1-1 1 16,5 0 2-16,1-1-1 0,4 3-3 0,-2 0 4 15,5 0-8-15,2-2 5 0,1-2 3 0,0 0 0 16,4 1-2-16,-1-2-2 0,5-2-2 0,-4-6-2 16,2-2 3-16,1-2 5 0,1 3 0 0,-1-4-2 15,2-4 3-15,2 3 1 0,-1-4 4 0,-2-4 5 16,2-2 1-16,-1-2 1 0,1 0-2 0,-1-2-1 16,3-1-5-16,3-4 4 0,-2 2-4 0,1-2 2 15,2-3-6-15,5-1 3 0,4 0-7 0,-1-4 6 16,2 1-3-16,-7-2-1 0,5-1-3 0,-2-3 3 15,1-2-2-15,0 2-3 0,-2-6 6 0,0 0-4 16,0-4-3-16,4-5 0 0,-7 2-6 0,-1 1-2 16,3-12-3-16,-2 2-2 0,-7-1-9 0,-5 4-6 0,0 0 5 15,-2 1 0-15,-1 3 0 0,-4-1 2 16,-2 8 6-16,-2-5-2 0,-1 2 1 0,2 6 6 0,-4 1 6 16,2 0 4-16,-1 6 0 0,4 7-2 0,-8-18 5 15,2 12-5-15,6 6-1 0,-13-6-2 0,13 6 1 16,0 0 1-16,-27 10 1 0,18-1-1 0,-1-1 0 15,-2 6-2-15,4-3 1 0,-1 6 3 0,2 3-1 16,1-2-3-16,0 6 4 0,1-1 0 0,5 1-1 16,0 2-1-16,9-1 3 0,-4-3 0 0,4 6-2 15,1-7 1-15,4 1 0 0,4-2 4 0,2-1 0 16,4-3-2-16,-1-3 1 0,5-2-2 0,3-5 10 16,8 1-12-16,1-2 1 0,-1-5-2 15,3-1 3-15,-2-7-2 0,3 1 1 0,-2-6-1 0,-3-5-6 16,0-2 1-16,2-4-3 0,-1-1-10 0,-2-5-11 15,-1-4-1-15,-2-1-8 0,2-6-7 0,-6 1-7 16,1-4-5-16,2 0 3 0,-2 2 1 0,5-18 5 16,-9 18 6-16,-3 0 1 0,-8 1 6 0,-2 3 10 15,-3 3 16-15,-3-1 20 0,-1 11 11 0,-2 2 8 16,-2 1 11-16,0 8 17 0,-3-3 8 0,1 5-1 16,-1 12-2-16,0-17-5 0,0 17-11 0,0-13-9 0,0 13-4 15,0 0-5-15,0 0-2 0,0 0-5 0,0 0 0 16,0 0-4-16,-21 28-2 0,14-14 3 0,1 4-3 15,-1 5-1-15,-1 2 4 0,2 1 7 0,-4 11 1 16,4 1-1-16,0-2 1 0,6 3-1 0,-2-1-4 16,1-1-2-16,1-1-3 0,0 2 1 0,1 0 0 15,1-2-2-15,2 1 2 0,-2-1-5 0,2-9 0 16,-2 2 1-16,-1-2-2 0,2 1-9 0,-1-2-14 16,-2-3-19-16,-5 1-29 0,1-2-29 0,-1-3-28 15,-1-3-35-15,3-3-38 0,-7-2-230 0,2-4-454 16,-1 0 201-16</inkml:trace>
          <inkml:trace contextRef="#ctx0" brushRef="#br0" timeOffset="32858.01">17518 1495 180 0,'16'-7'223'0,"6"-2"-18"0,2 2-23 16,3 3-15-16,0-2-18 0,-2 2-12 0,2 1-20 0,2-1-26 15,-7 2-32-15,-3-2-32 0,7 1-30 16,-7-1-39-16,0-1-42 0,1-1-151 0,-5-3-254 16,1-2 112-16</inkml:trace>
          <inkml:trace contextRef="#ctx0" brushRef="#br0" timeOffset="33046.8">18287 824 81 0,'0'0'193'0,"0"0"-18"0,12 20-20 0,-12-10-11 15,2 4-17-15,-4 0-7 0,2 10-14 0,-1-6-5 16,-4 4-17-16,-1 2-22 0,2 6-35 0,-5-4-45 16,1-2-34-16,2 3-48 0,-4-1-102 0,4-2-217 15,0-1 97-15</inkml:trace>
          <inkml:trace contextRef="#ctx0" brushRef="#br0" timeOffset="33338.21">18700 1263 261 0,'0'0'243'0,"0"0"-18"16,-28-14-20-16,28 14-16 0,-24 3-18 0,6-2-16 15,-1 3-16-15,4-2-10 0,-3 5-16 0,2 1-15 16,-1-3-6-16,2 4-8 0,3-2-12 0,2 5-5 16,0 0-7-16,2-1-10 0,4 2-2 0,2 2-7 15,4-2-4-15,2 0-5 0,4 3-7 0,2 0-3 16,5 5-6-16,0-1 0 0,4-1-1 0,5 3-3 16,-3-6-2-16,-2 5-3 0,2-4 2 0,-1-1-3 0,-7-1-6 15,-3-4-12-15,2 0-13 0,-1 1-5 0,-8-4-4 16,1 0-6-16,-4-8-25 0,0 0-44 0,-12 16-53 15,-1-11-200-15,-5 0-393 0,-9-4 174 16</inkml:trace>
        </inkml:traceGroup>
        <inkml:traceGroup>
          <inkml:annotationXML>
            <emma:emma xmlns:emma="http://www.w3.org/2003/04/emma" version="1.0">
              <emma:interpretation id="{219396C3-D293-4157-904A-B57C4B3B7224}" emma:medium="tactile" emma:mode="ink">
                <msink:context xmlns:msink="http://schemas.microsoft.com/ink/2010/main" type="inkWord" rotatedBoundingBox="20343,1917 24913,1938 24904,3863 20334,3841"/>
              </emma:interpretation>
            </emma:emma>
          </inkml:annotationXML>
          <inkml:trace contextRef="#ctx0" brushRef="#br0" timeOffset="40185.15">22915 1166 109 0,'0'0'148'0,"0"0"-14"0,7-8-5 15,-7 8-10-15,12-5-9 0,-12 5-1 0,15 0-2 16,-15 0-2-16,24 0-1 0,-9 0-1 0,3 2-3 15,1 3-1-15,8 1 0 0,0 4-6 0,3-4-3 16,0 5 1-16,6 0-3 0,2 3-1 16,-3 2-4-16,-6-4-7 0,0 1-7 0,-2 2-4 0,8 1-11 15,-9 1-2-15,-2-3-8 0,-4 2-3 0,0-1-3 16,-5-3-3-16,-2 2-6 0,5 3-5 0,-4-3 3 16,-1 3-3-16,-4-1-6 0,1-1-1 0,-4 0-3 15,-1-1-1-15,1-1 1 0,-6 2-2 0,3 3-3 0,-2-5-1 16,-1 3 2-16,-1 0 1 0,-2-1-2 15,0-1 2-15,-3-2-2 0,0 3-2 0,-2-5 3 16,1 3 2-16,-5-2 6 0,-1-4-4 0,-8 8-4 0,3-8-1 16,-9 0 4-16,0 3-1 0,0-2-4 0,-1-3-2 15,1 0 2-15,-3-2-8 0,3 0-11 0,1 0-10 16,-1 1-13-16,7-3-10 0,-1 1-15 16,2-2-17-16,1 0-18 0,3-2-17 0,15 2-20 0,-21-4-31 15,11 3-44-15,10 1-131 0,-9-11-364 0,9 11 162 16</inkml:trace>
          <inkml:trace contextRef="#ctx0" brushRef="#br0" timeOffset="39762.94">23033 1256 61 0,'6'-7'224'0,"1"-1"-9"16,-4 0-13-16,5-4-10 0,-2 6-7 0,-6 6-4 15,10-12-9-15,-4 6-5 0,-6 6-12 0,8-7-10 16,-8 7-14-16,5-8-17 0,-5 8-13 0,0 0-9 16,0 0-15-16,0 0-7 0,0 0-6 0,0 0-6 15,0 0-5-15,-2 35-4 0,-3-18-2 0,1 1 2 16,-2 6-4-16,1 1 0 0,2 1 0 0,-1 1-5 16,1 8 2-16,3-6-2 0,-3-2-4 0,3 1-6 15,0-1-1-15,3 8 1 0,-2-7-8 0,1-3-2 16,1 2 0-16,-2-5 2 0,-1 1-4 0,2-5-3 15,-1-1-4-15,2-3-15 0,-1 1-10 0,-2-3-21 16,1-1-11-16,-1-11-24 0,-1 16-11 0,1-16-15 0,-5 13-15 16,5-13-20-16,-4 7-27 0,4-7-29 0,0 0-40 15,-23-7-132-15,23 7-390 0,-13-20 173 16</inkml:trace>
          <inkml:trace contextRef="#ctx0" brushRef="#br0" timeOffset="40750.82">23710 1169 33 0,'0'0'240'0,"3"-16"-18"0,0 7-22 16,-3 9-18-16,6-13-19 0,-2 8-17 0,10-5-12 15,2 3-13-15,4 2-13 0,-1 4-4 0,5-3-8 16,7 3-6-16,0 1-1 0,-1 0-8 0,11 4-1 16,-10-2-2-16,8 3-4 0,-11 5-5 0,-1 0-8 15,-3-4-6-15,-3 7-10 0,-7-3-2 0,1 0-7 16,-3 4-2-16,-6-4-3 0,0 6 1 0,-4-3-5 0,-2-2-1 15,-6 2-2-15,-5-2 2 0,-2 3-2 0,-9-1-8 16,-1 0-22-16,-4-2-28 0,2 0-27 0,0-3-36 16,-2-2-37-16,0 4-40 0,0-5-207 0,3 0-413 15,5-5 183-15</inkml:trace>
          <inkml:trace contextRef="#ctx0" brushRef="#br0" timeOffset="40472.17">23776 1325 125 0,'0'0'204'0,"0"0"-10"0,10 17-2 0,-4-9-9 16,0 9-2-16,-2-5-10 0,4 4-9 16,-2 2-9-16,1 6-1 0,1 3 0 0,1-3-18 15,0 2-6-15,-3 4-13 0,4-3-8 0,-4 8-11 16,0-7-12-16,1-2-4 0,-5-1-10 0,2 0-4 0,1 1-8 16,-5-4 1-16,1 0-11 0,-2-5-1 15,-2-3-10-15,1 3-8 0,-2-4-16 0,-4 2-18 0,2-1-14 16,2-7-21-16,-5 3-17 0,5-3-21 0,-8-3-21 15,1 3-29-15,11-7-28 0,-19 1-26 16,8-2-198-16,-5-3-410 0,1-6 181 0</inkml:trace>
          <inkml:trace contextRef="#ctx0" brushRef="#br0" timeOffset="34986.92">19624 1539 63 0,'-8'-2'250'16,"8"2"-24"-16,-10-8-26 0,10 8-21 0,0 0-16 0,0 0-18 16,28-15-14-16,-6 14-12 0,7-2-11 0,9 3-12 15,4 0-6-15,3 0-4 0,7-3-4 0,2 3-5 16,0 3-3-16,4-3-7 0,-5 0 3 0,-3 0-2 16,0 4-4-16,-5 0-2 0,-3-3-5 0,-11 1-3 15,-4 1-5-15,-3 1-8 0,-5 0-2 0,-1-1-8 16,-3 1-5-16,1 2-1 0,-7 1-3 0,0-3-1 15,0 1-2-15,-1 2-5 0,-2 0 1 0,-6-7-2 16,9 13 1-16,-8-7-3 0,-1-6 1 0,6 12-1 16,-6-12 0-16,3 13 2 0,-3-13-3 0,0 11 1 15,0-11-3-15,0 0 3 0,-4 13-2 0,4-13 0 16,-5 11-4-16,5-11 1 0,0 0-2 0,0 0-2 16,-7 5-11-16,7-5-2 0,0 0-11 0,0 0 1 15,0 0-12-15,0 0-13 0,-8-29 1 0,8 29-8 0,5-22 0 16,-2 8-7-16,3 1-11 0,0-5-9 0,7-1-13 15,-1-1-11-15,4-4 1 0,4 6-9 16,1 0 2-16,1-1 12 0,-1 0 6 0,1 3 4 16,2 5 15-16,-1-4 13 0,-6 9 11 0,0-1 20 0,1 4 12 15,1-2 6-15,-1 0 14 0,-5 0 1 0,2 5 10 16,3 1-1-16,-3 3 12 0,-1 1-8 0,-3-4 10 16,3 6-9-16,-1 1 2 0,-2 2 2 0,2 0 4 15,1 0-1-15,2 1 8 0,-3-1-6 0,-1 2 6 16,-1-3-3-16,2 2 6 0,-1-4-7 0,2 3 2 15,-1-3-2-15,0 0 1 0,1-2-1 16,2 0 2-16,-1-2-6 0,-6 2-3 0,8-3-3 0,-7-1-3 16,3-1 5-16,4-1-7 0,-4 1-1 0,-2-2-3 15,4-3 1-15,-1-1-5 0,1 1-2 0,0-3 1 16,-1 0-8-16,2-2-2 0,-2-1 2 0,-3 1 2 16,3-5-4-16,-1 6-2 0,2-12-6 0,-6 12 3 15,3-2 3-15,-4 4 2 0,-1-1-2 0,2 0 6 16,-3 0 0-16,-6 8 4 0,10-10-10 0,-10 10 5 15,8-6-3-15,-8 6 5 0,0 0-8 0,0 0 2 16,0 0 1-16,0 0 1 0,12 17 4 0,-8-6 2 16,-4 3 2-16,0-3 3 0,2 7-1 0,-2-1 1 0,1 1-2 15,4 4 3-15,-4 1-1 0,4 1 2 0,-2-7 1 16,3-1 6-16,1 1-1 0,4-1 3 0,-4-1-1 16,5-2 7-16,-2-1 1 0,-1-6 7 0,0 4 1 15,3-6 1-15,-3 0 0 0,8-2-2 0,-7-2-1 16,2 0-2-16,3 0-6 0,-3-3-2 0,1-4-2 15,1-1-1-15,-1 0-1 0,-1-1-3 0,0-5 0 16,1 1-10-16,-2-4-16 0,2-5-6 0,2 4-2 16,0-6-14-16,-2 4-6 0,1-2-6 0,-2 4-8 15,-2 4-1-15,2-2 2 0,-1 6 4 0,-2-1 4 16,-2 4 4-16,-3 1 0 0,-4 6 2 0,9-7 4 16,-9 7 5-16,11-2 3 0,-11 2 6 0,0 0-4 15,0 0 2-15,9 16 3 0,-5-10 8 16,-1 8 4-16,0 3 10 0,5 7 9 0,-1 0 0 0,2 3 7 15,5 12 5-15,-1 1 7 0,3 4 2 0,-1-2 3 16,3 1 1-16,2 5 2 0,-3 0 1 0,1-1-5 16,0 1 0-16,3 14 0 0,-4-16-3 0,-6 4 1 15,1 19-2-15,-6-17 0 0,0-1-1 0,-4-1-1 0,-8 17-6 16,-6-3 1-16,-3-12-3 0,-6-7 0 16,-7 16-2-16,-8-4-1 0,3-15-2 0,-3-4-9 15,-4-6-9-15,-18 10-9 0,10-15-7 0,-2-5-12 0,-4-8 4 16,-27 6-5-16,8-13 0 0,-6-5 2 0,0 0-3 15,5-9-9-15,-1-1-19 0,-1-3-23 16,3-3-23-16,0-6-14 0,19 3-20 0,-15-14-25 0,20 9-103 16,2 0-290-16,6-5 128 0</inkml:trace>
          <inkml:trace contextRef="#ctx0" brushRef="#br0" timeOffset="33964.1">19965 939 26 0,'0'0'311'0,"0"0"-29"0,0 0-31 0,9-2-26 16,-9 2-22-16,0 0-20 0,0 0-13 15,13 13-13-15,-5 0-6 0,-5-6-13 0,7 10-8 16,-4-3-7-16,-1 4-14 0,5 6-5 0,-4 4-12 0,8 4-2 16,-1 3-14-16,-1 3-4 0,-3-4-8 0,0 1-3 15,0 1-7-15,0 2-7 0,-3 1 2 0,0-5-12 16,-3 1 0-16,0 2-6 0,0-8-12 0,-3-3-13 16,3 0-15-16,-6 3-14 0,3-4-11 0,-3 1-20 15,-3-3-16-15,0-6-13 0,1-2-16 0,1 0-6 16,-2 0-13-16,0-3-15 0,3-3-24 0,3-9-23 15,-5 14-32-15,1-8-126 0,4-6-364 0,0 0 162 16</inkml:trace>
        </inkml:traceGroup>
        <inkml:traceGroup>
          <inkml:annotationXML>
            <emma:emma xmlns:emma="http://www.w3.org/2003/04/emma" version="1.0">
              <emma:interpretation id="{F419AD5D-8C90-4958-8B4E-3CFEF5D68CA5}" emma:medium="tactile" emma:mode="ink">
                <msink:context xmlns:msink="http://schemas.microsoft.com/ink/2010/main" type="inkWord" rotatedBoundingBox="26331,2192 32311,2220 32305,3637 26324,3609"/>
              </emma:interpretation>
            </emma:emma>
          </inkml:annotationXML>
          <inkml:trace contextRef="#ctx0" brushRef="#br0" timeOffset="37515.85">25608 1656 25 0,'-6'9'194'0,"-1"0"-25"0,6 2-9 16,1-11 1-16,1 17-24 0,6-6-1 0,-1-3-3 16,5 0-10-16,2 0-3 0,4 0-13 0,8 0-7 15,0-5-6-15,2 3-5 0,5-3-13 0,-3 0-4 0,3-2-6 16,1-1-4-16,-4-1-7 0,1-4-3 16,-1 0-5-16,-4-2-1 0,-3-3-3 0,-2 2-4 15,-1-5-3-15,-1-4-6 0,-3 5-2 0,-2-1-7 0,-7-5-6 16,2-2-5-16,-2-3-1 0,-6 0-9 15,-3 8 0-15,-8-8 3 0,-1 2-1 0,-1 3-2 0,-6 0-1 16,-1 1-1-16,1 4-1 0,-8 1 5 0,2 4 2 16,-4 1-1-16,2 2 1 0,-5 2 2 0,6 2 0 15,-4 2 1-15,5 7-5 0,0-2 2 0,5 1 1 16,4 0-1-16,-4 7-3 0,4 0 2 0,6-1 1 16,-2 2-3-16,4 1 2 0,2 2-2 0,6-2 2 15,0 2-3-15,6 2-6 0,-6-1-7 0,11-3-3 16,1 2-4-16,1-5 2 0,3 0-3 0,7-2 0 15,4 2-1-15,-2-6 2 0,0-1 0 0,5-1 3 16,-4-1 0-16,0-2 4 0,0-2-8 0,-4-4 6 16,0 1-3-16,-1-2-3 0,-7-2-7 0,11-4 5 15,-10 0-2-15,-2-1 3 0,4 0 2 0,-1-7 3 16,-7 6-1-16,5-4 4 0,-4 4 17 0,-1-1 14 0,-2 5 13 16,-1-3 14-16,0 5 13 0,-6 7 7 0,8-11-7 15,-2 3-7-15,-6 8-9 0,6-6-6 16,-6 6-3-16,0 0-5 0,0 0-2 0,0 0-3 0,16 20 1 15,-11-13-5-15,1 6 1 0,0 2-3 16,0 1-1-16,1-1-3 0,5 3 1 0,-5 0-4 16,-1 0-18-16,0 5-21 0,-1-9-21 0,-2 4-24 0,-3-1-28 15,-3-5-34-15,0 0-50 0,-5-7-161 0,-5 2-377 16,-5 0 166-16</inkml:trace>
          <inkml:trace contextRef="#ctx0" brushRef="#br0" timeOffset="41983.02">26511 1457 147 0,'-5'-13'257'15,"2"0"-19"-15,3 2-16 0,-6 1-19 0,6 10-23 16,3-16-17-16,-3 16-18 0,9-11-14 0,5 10-12 15,-1-3-12-15,4 2-9 0,8 2-11 0,0 2-8 16,2 2-3-16,6-1-6 0,-5 6-8 0,11 0-2 16,-3 6-10-16,-11-3 4 0,5-2-4 15,0 5-2-15,-5-1-5 0,-2 3-7 0,-1-4-2 16,-6 1-3-16,-2-3-4 0,-1 2-4 0,-7-1 0 0,5 2-2 16,-8 0 0-16,-3-4 1 0,0 2-4 0,-3 1 4 15,-11-2-5-15,1-1 0 0,-4-2-3 0,-8 0 0 16,3 2-1-16,-8-2-18 0,4-4-16 0,-3-1-20 15,3 3-18-15,2-1-24 0,-4 0-24 0,9-3-28 16,2 1-31-16,1-2-28 0,4 1-179 0,1-2-402 16,11 0 178-16</inkml:trace>
          <inkml:trace contextRef="#ctx0" brushRef="#br0" timeOffset="41635.53">26558 1690 77 0,'0'0'278'0,"0"0"-20"0,0 0-26 0,0 0-24 0,0 0-22 16,0 0-17-16,0 0-11 0,0 0-7 0,6 19-10 15,-1-12-10-15,1 8-7 0,3 1-5 0,-2 5-7 16,-1 1-8-16,2-1-7 0,-2 7-9 16,0-1-4-16,4 5-10 0,-1-1-5 0,-6-6-7 15,4 2-4-15,-4 9-6 0,3-9-5 0,-3 9-2 0,2-9-7 16,-2 8-1-16,0-7-4 0,0 1-1 0,-3 0-4 15,3-6-4-15,0 5-15 0,-3-4-15 0,0-4-13 16,0 2-14-16,0-2-14 0,0-4-20 0,-3-1-20 16,0-6-23-16,3 4-25 0,-3-4-15 0,-3-1-24 15,6-8-18-15,-8 12-193 0,8-12-415 0,-16 0 184 16</inkml:trace>
          <inkml:trace contextRef="#ctx0" brushRef="#br0" timeOffset="42288.74">27239 1699 232 0,'0'0'235'0,"0"0"-23"0,10 4-24 15,-10-4-20-15,6 11-15 0,-6-11-12 0,6 17-6 16,-2-4-7-16,5 1-8 0,-4 3-5 0,4 5-4 16,-3-1-5-16,-3 2-8 0,1 3-5 0,2 2-8 15,0 9-6-15,-3-8-8 0,2 1-5 0,-2 7-5 16,-3 4-6-16,-3 1-6 0,0 2-2 0,3-4-4 15,-5 2-5-15,-1-1-1 0,0-3-3 0,-1-2-5 16,1-2-2-16,0 4-4 0,3-13-1 0,-2 0 2 16,2-1-3-16,0-1-10 0,0-5-9 0,3-2-18 15,-3-1-14-15,3 1-24 0,0-5-20 16,0 2-19-16,0-13-27 0,-1 17-20 0,1-17-13 0,-3 8-30 16,3-8-183-16,0 0-397 0,0 0 175 0</inkml:trace>
          <inkml:trace contextRef="#ctx0" brushRef="#br0" timeOffset="42627.99">27304 1588 56 0,'-3'-17'260'0,"2"2"-8"0,-2-2-17 0,0 2-11 15,3 15-15-15,0-18-18 0,0 18-17 0,3-16-18 0,0 8-13 16,-3 8-20-16,4-9-12 0,-4 9-6 16,17-5-16-16,-6 3-11 0,-11 2-7 0,23 6-6 15,-4-3-9-15,-1 4-2 0,2-1-9 0,2 6-6 0,-3 5-4 16,4-2-4-16,-4 2-2 0,0 0-5 0,1 1 4 16,-7 4-8-16,2-3-2 0,-4-3-3 0,-1-1 2 15,-1 0-4-15,-3-1-1 0,-5-3-1 0,2 3 2 16,-3 0-2-16,-3-4 1 0,3-10 3 0,-13 19-1 15,0-10 1-15,1-2-4 0,-5-1-9 0,-7-1-14 16,-1 1-20-16,6-2-24 0,-7-3-18 0,7 2-22 16,3-2-24-16,-4-1-33 0,7-1-29 0,-1-3-212 15,5 0-425-15,9 4 189 0</inkml:trace>
          <inkml:trace contextRef="#ctx0" brushRef="#br0" timeOffset="43008.99">27945 1703 118 0,'0'0'298'0,"0"0"-33"15,17 0-29-15,-17 0-27 0,0 0-19 0,0 0-18 16,10 10-19-16,-10-10-14 0,6 9-15 16,-3 0-15-16,5 0-12 0,-5-2-8 0,0 1-5 0,0 0-12 15,3 5-6-15,1-3-8 0,-5 1-6 0,2-4-2 16,2 4-5-16,-3-4-5 0,1 3-3 15,-4-10-5-15,6 10 0 0,-6-10-5 0,6 10-3 16,-6-10 3-16,0 0 1 0,3 11 10 0,-3-11 2 0,0 0 2 16,0 0-8-16,0 0-1 0,0 0-2 0,0 0 2 15,0 0-3-15,-1-41 0 0,-1 23 1 16,-1 5 3-16,0-5 4 0,3 0 3 0,0-6-2 0,0 7-7 16,3-7 1-16,0-1 1 0,3 8-7 0,-1-1-2 15,5-4-1-15,-4 5-2 0,3 3-5 0,5 3-1 16,-1 0-4-16,-1 1-3 0,1 0-2 0,4 5-18 15,-1 3-10-15,4-2-18 0,-4 8-17 0,6-4-13 16,1 4-21-16,-4 1-14 0,1 0-17 0,-1 2-19 16,-3 0-8-16,10 1-32 0,-8 3-9 0,-4-3-19 15,3 0-168-15,-1 2-405 0,11-1 180 0</inkml:trace>
          <inkml:trace contextRef="#ctx0" brushRef="#br0" timeOffset="43325.14">28606 1753 40 0,'0'0'173'15,"3"15"-4"-15,2-8-11 0,-5-7 5 0,6 12-20 0,0 0-10 16,-2-4-3-16,5 3-9 0,1 3-6 16,1-5-5-16,-2 2-9 0,4-3-11 0,-1-1-4 15,2 3-5-15,-1-4-8 0,5 2-7 0,-3-1-6 0,3 0-5 16,-2-4-7-16,3-3-2 0,-2 4-8 16,-1-3 0-16,4-1-4 0,-5-1-3 0,2-3-3 15,-2 1-1-15,0-5-2 0,0-1-4 0,-1 2 0 0,-4-4-5 16,-1-3-3-16,-2-2 3 0,1 1-8 0,-4-1-12 15,-4-7-5-15,-1-1-2 0,-2 3-3 0,-3 2 2 16,-3-1-1-16,0-3 3 0,-6 4 2 0,0 2-1 16,-4-1-3-16,1 3 2 0,-1 6 1 0,-4-4 3 15,-1 2 2-15,3 8-3 0,2-1-1 0,3 2 2 16,-2 2 1-16,-3 3-2 0,7 1-5 0,-3 2-6 16,2-1-7-16,3 1-8 0,3 4-13 0,-2 0-10 15,8 1-12-15,3 2-14 0,0-2-22 0,0-11-17 16,8 18-34-16,-1-9-111 0,5 6-288 0,0-6 128 15</inkml:trace>
          <inkml:trace contextRef="#ctx0" brushRef="#br0" timeOffset="43934.94">29262 1765 120 0,'12'-5'209'0,"-12"5"-20"16,17-2-20-16,-8 0-18 0,-9 2-13 0,19 0-13 15,-9 2-12-15,4-2-10 0,1 0-10 0,-3 0-7 16,0 4-7-16,4-1-10 0,-1 0-6 0,1 0-8 16,-2-1-4-16,2-2-3 0,1 3-6 0,-1-3-1 0,0 0-3 15,1 2 1-15,1-4-2 0,-3 1-3 16,0-1-1-16,-1-2-4 0,0 0 4 0,1-1-5 0,-6 1-1 16,1 0-4-16,-1-3-2 0,-3-2 0 0,2 2-6 15,-4-2-6-15,-2-6 2 0,2 5 0 0,-8-5-6 16,2 3 2-16,-5-2-5 0,-1 1-1 0,-4 1 2 15,2 1-4-15,-7 1 4 0,4 0-3 0,-5 3 3 16,-9-3-1-16,8 8-5 0,-4-6 4 0,-2 5 3 16,-2 1-2-16,8 0 2 0,-1 4 2 0,0 2-4 15,2 1-1-15,-2 3-2 0,5 1 5 0,0 1-5 16,4 0 1-16,-1 1 3 0,3 0 2 0,-2-2-3 16,4 7 1-16,2-4 1 0,2-3 0 0,3 1 1 15,0-10 3-15,3 15-2 0,0-6 6 0,3-1-6 16,2-1 0-16,1-2-4 0,4 6 4 0,3-5-3 15,1-5 3-15,-1 3-2 0,4 0 1 0,-1-2-2 16,0-1-1-16,1-2 3 0,5 1 1 0,1-4-6 16,-3-1 0-16,1-1 0 0,0-1 3 0,-4 0-3 0,2-4 3 15,2-1-6-15,-2-2 3 0,-3 0 0 16,5 0-1-16,-9 6-1 0,-1-4 2 0,1 4 13 16,-3 1 14-16,-5-3 9 0,-1 5 9 0,-6 5-1 0,13-6-7 15,-13 6-1-15,8-6-10 0,-8 6-3 16,0 0-3-16,0 0-2 0,0 0-5 0,0 0 3 15,0 0-4-15,6 20 5 0,-6-20-9 0,-8 22 2 16,7-9-1-16,-2 0 0 0,-3 4 0 0,3-3-4 0,1 2 1 16,-2-3 8-16,2 1-5 0,-1 1-1 0,3-3-2 15,3-1-1-15,0 3 1 0,-3-4-6 16,3 1-15-16,2-3-18 0,-1 2-18 0,2-3-25 0,2 0-11 16,4 3-25-16,0-3-18 0,4-5-22 0,9 3-10 15,-5-1-7-15,7-3-166 0,1-1-360 0,-1-1 159 16</inkml:trace>
          <inkml:trace contextRef="#ctx0" brushRef="#br0" timeOffset="44585.96">30262 1672 81 0,'0'0'223'16,"-8"-12"-9"-16,2 6-9 0,6 6-14 0,-13-7-19 16,13 7-14-16,-15-4-17 0,15 4-14 0,-15 0-15 15,15 0-7-15,-18 6-10 0,12 1-12 0,-1 1-5 16,-1-1-8-16,1 1-9 0,-4 3-5 0,5 1-7 0,3 2-4 15,-3-3-3-15,2 3-2 0,2-2-4 16,2 4-4-16,0-6 0 0,0-10 0 0,2 21-5 16,2-12-1-16,1-1 3 0,2 3-2 0,4-4-1 15,2 4 1-15,1-4-5 0,-1-1-6 0,5-2-6 16,0-3 5-16,1-1 1 0,1-1-3 0,-3-3 0 0,9 1 0 16,1-4-3-16,-2-2 1 0,0 1 1 0,1-7-4 15,1 0-9-15,-1-3-15 0,3-4-9 0,2-4-16 16,-4-4-15-16,-2 3-13 0,2-4-2 0,-5-2-7 15,2-1-4-15,-3-2-7 0,-1 2 11 0,-1 2 6 16,-4-5 17-16,-2 2-2 0,-4 11 4 16,3 1 14-16,-4 6 18 0,-1-4 8 0,-2 0 5 0,1 7 13 15,-3 3 7-15,1 0 5 0,-4 3-5 0,4-1 2 16,-4 9-4-16,0 0-6 0,2-13-2 0,-2 13 1 16,0 0 3-16,0 0-2 0,0 0 0 0,-27 24 1 15,20-11-1-15,-4 9 7 0,2-8 5 0,-1 10-5 16,-1 2 4-16,1-1 3 0,2 1-4 0,-2 9 2 15,1 1-7-15,3-9 3 0,0 8 7 0,3-6 4 16,-1-2-8-16,2 0 0 0,1-3 2 0,1 1-2 16,0-3-1-16,1-5 0 0,1-3-1 0,-1 0-4 15,2-2 4-15,-1-3 1 0,2 0 1 0,-4-9 1 16,11 12 1-16,-4-8 0 0,3 0-5 0,-1 2 1 0,3-6-2 16,-12 0 2-16,29-6-3 0,-13 1-1 15,3-1 0-15,-2-1-3 0,-1-3-3 0,8 0 7 16,-1-3-9-16,0-1 4 0,1 4-3 0,-7 0 4 15,1 2 0-15,-4 0 12 0,0 3 3 0,-1-2 5 0,1 1 4 16,-4 2 5-16,-2 1-5 0,-8 3-5 16,18 0-2-16,-18 0 1 0,0 0-3 0,16 7-2 15,-9 1-5-15,-1 1 2 0,0-2-2 0,5 6 1 16,-4-2-2-16,1 0 3 0,-1 3-2 0,-1-1-3 0,2 2 0 16,-2-4-1-16,-2 4-1 0,0-4 1 0,1 0-2 15,-1-3-1-15,-1 2-20 0,0-3-13 0,-3-7-29 16,3 14-20-16,-3-14-35 0,0 11-37 15,0-11-33-15,0 0-204 0,0 0-414 0,0 0 184 0</inkml:trace>
          <inkml:trace contextRef="#ctx0" brushRef="#br0" timeOffset="44907.98">31529 1883 121 0,'0'0'332'0,"6"7"-16"16,-6-7-4-16,0 0-14 0,0 0-9 0,0 0-9 15,14 0-7-15,-14 0-8 0,0 0-16 0,0 0-2 0,0 0-9 16,0 0-12-16,18-8-19 0,-18 8-17 16,0 0-18-16,7-5-16 0,-7 5-17 0,0 0-15 15,0 0-27-15,0 0-41 0,0 0-65 0,0 0-77 16,0 0-57-16,0 0-65 0,0 0-74 0,0 0-362 16,0 0-697-16,-42 6 309 0</inkml:trace>
        </inkml:traceGroup>
      </inkml:traceGroup>
    </inkml:traceGroup>
    <inkml:traceGroup>
      <inkml:annotationXML>
        <emma:emma xmlns:emma="http://www.w3.org/2003/04/emma" version="1.0">
          <emma:interpretation id="{666CE109-6A31-4313-B19B-2C6128198D45}" emma:medium="tactile" emma:mode="ink">
            <msink:context xmlns:msink="http://schemas.microsoft.com/ink/2010/main" type="paragraph" rotatedBoundingBox="945,4107 9616,3970 9636,5285 966,54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C40F49A-90FA-48D6-84A7-D65313EB6B9B}" emma:medium="tactile" emma:mode="ink">
              <msink:context xmlns:msink="http://schemas.microsoft.com/ink/2010/main" type="line" rotatedBoundingBox="945,4107 9616,3970 9636,5285 966,5422">
                <msink:destinationLink direction="with" ref="{BCC4C1C4-A796-4B60-B0B8-32171D7C9C63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07788EB2-70CD-4BE4-B789-A273351CB7E6}" emma:medium="tactile" emma:mode="ink">
                <msink:context xmlns:msink="http://schemas.microsoft.com/ink/2010/main" type="inkWord" rotatedBoundingBox="945,4107 2533,4082 2547,4978 959,5003"/>
              </emma:interpretation>
            </emma:emma>
          </inkml:annotationXML>
          <inkml:trace contextRef="#ctx0" brushRef="#br0" timeOffset="48633.94">1315 3242 154 0,'-4'-11'214'0,"4"11"-19"0,0-19-14 0,0 19-9 0,0-19-13 16,0 19-12-16,3-14-4 0,0 4-13 0,-3 10-11 15,4-12-11-15,-2 4-11 0,-2 8-9 0,6-12-5 16,0 8-12-16,-6 4-7 0,12-10-5 0,-5 6-7 15,1-2 0-15,-8 6-5 0,20-5-6 0,-9 4-8 16,-1 1 0-16,7 2 0 0,-2 2-1 0,5-2 3 16,-2 2-7-16,2 1 1 0,-1 1 1 0,8 1-3 15,0 0-8-15,-3 3 2 0,-2 1 0 0,6-1 0 16,-4 0-2-16,-7 1-3 0,4-1-4 0,-2 5 4 16,2-2-2-16,-8-4 1 0,-1 4-3 0,-1 1 1 15,-2 0 0-15,-2-4 2 0,-4 3 1 0,0-5 7 16,-1 6 3-16,-2-14 4 0,-9 24-4 0,-2-12 2 15,-2 1-1-15,-4 0-6 0,-7-1 1 0,2 1-8 16,-5-3-15-16,0 2-15 0,2-1-22 0,-2-2-16 16,3 1-22-16,0-2-27 0,-1-2-22 0,6-2-32 0,5-1-41 15,-5 1-194-15,7-4-423 0,-3 0 187 0</inkml:trace>
          <inkml:trace contextRef="#ctx0" brushRef="#br0" timeOffset="48255.94">1502 3396 133 0,'0'0'246'0,"0"0"-20"15,0 0-20-15,-3-16-18 0,3 16-19 0,0 0-20 16,0 0-16-16,0 0-8 0,0 0-4 0,0 0-6 16,0 0-4-16,0 40-1 0,0-26-7 0,1 2-6 15,-2-4-6-15,1 6 0 0,0 5-8 0,-3-5-3 16,6 4-2-16,-3 1-7 0,0 1-5 0,3-2-4 16,-2 2-2-16,-1 0-5 0,5-3-9 0,-1 3-1 15,-2-2-7-15,-2 2-2 0,0 0-3 0,1-6-2 0,1 3-1 16,4 2-5-16,-8-5-15 0,1-3-10 0,1-4-23 15,-3 3-13-15,0 1-19 0,1 0-19 0,-7-4-21 16,8 0-25-16,-2-4-23 0,3-7-29 0,-11 13-33 16,5-8-185-16,6-5-423 0,-13 2 187 0</inkml:trace>
          <inkml:trace contextRef="#ctx0" brushRef="#br0" timeOffset="47895.36">262 3330 151 0,'0'0'189'0,"-7"-7"-6"0,7 7-11 16,-9-7-12-16,9 7-14 0,-10-5 4 0,10 5-4 16,-8-6-7-16,8 6-10 0,0 0-7 0,0 0-9 15,-7-11-5-15,7 11-10 0,0 0-8 0,0 0-9 16,-8-4-9-16,8 4-12 0,0 0-6 0,0 0-2 15,0 0-11-15,0 0-3 0,0 0-4 0,0 0-3 16,0 0-1-16,30 17-5 0,-14-12-3 0,10 2 1 16,-2-1-2-16,2 3-1 0,7-4-1 0,8-1 1 15,-3 3 1-15,6-1-2 0,-4 3-2 0,0 2 1 16,-1-9-3-16,-2 11-4 0,3-2-1 0,-1-4 3 0,-7 2-4 16,-6-4 0-16,3 5-3 0,-2 1-1 0,-2-2 0 15,-4 0 1-15,3 4-1 0,-8-8 0 16,2 4-1-16,-3 2-4 0,-2 0 2 0,4 1 1 0,-7-1 0 15,2 0-1-15,0 0-1 0,-5-1 0 0,1 4-1 16,-2-4 1-16,0 6 2 0,-5-4-3 0,2-3 2 16,-1 6 2-16,-2 1-2 0,-5-1-3 0,-1 1 4 15,2-5 1-15,-11 11-2 0,0-3 2 0,3-5-1 16,-6 4-1-16,-4-3 2 0,1 3 0 0,-4 0 0 16,1-5-1-16,-3 2-3 0,2-1 2 0,-5-3-3 15,-6 4 1-15,9-5 2 0,-4-4 3 0,4 4-5 16,-3-3 3-16,-1 1-2 0,-9-4 3 0,13 0-2 15,1 2 2-15,5-3-3 0,4-1 0 0,0 0 0 0,-1-2-1 16,0 0 3-16,9 0-11 0,9 0-9 16,-25 3-15-16,16-3-9 0,9 0-15 0,-16-3-19 15,16 3-30-15,0 0-23 0,0 0-26 0,-6-11-44 0,6 11-167 16,0 0-395-16,19-14 175 0</inkml:trace>
          <inkml:trace contextRef="#ctx0" brushRef="#br0" timeOffset="47268.08">488 3444 28 0,'0'0'197'16,"0"-15"-14"-16,0 15-7 0,0 0-16 0,-2-18-8 15,2 18-9-15,0 0-8 0,2-13-3 0,-2 13-10 16,0 0-2-16,3-10-2 0,-3 10-2 0,0 0 0 16,3-11 2-16,-3 11-9 0,0 0-6 0,0 0-11 15,0 0-12-15,0 0-5 0,0 0-12 0,0 0 1 16,0 0-4-16,0 0 5 0,0 0-3 0,1 34 0 16,-2-19-2-16,2 4 2 0,2 5-5 0,-3 4-4 15,3-1 1-15,0 2-10 0,-2 1-1 0,5 5-4 16,0-1-3-16,2-8-3 0,-2 1-4 0,0 2-4 0,1-1 2 15,-1-3 2-15,-1-1-11 0,4 0 2 0,-5 0-5 16,2-7 1-16,0-2-12 0,-3 1-14 16,0-2-18-16,-1 1-23 0,-4-1-24 0,1-1-30 0,-4-2-36 15,-1 6-37-15,3-10-45 0,-4 1-228 0,-2-1-488 16,1-4 215-16</inkml:trace>
        </inkml:traceGroup>
        <inkml:traceGroup>
          <inkml:annotationXML>
            <emma:emma xmlns:emma="http://www.w3.org/2003/04/emma" version="1.0">
              <emma:interpretation id="{2427A2B6-4420-4FA5-A1B6-75B2D29DFFDC}" emma:medium="tactile" emma:mode="ink">
                <msink:context xmlns:msink="http://schemas.microsoft.com/ink/2010/main" type="inkWord" rotatedBoundingBox="3719,4118 9617,4025 9636,5285 3738,5378"/>
              </emma:interpretation>
            </emma:emma>
          </inkml:annotationXML>
          <inkml:trace contextRef="#ctx0" brushRef="#br0" timeOffset="50219.31">3008 3608 123 0,'0'0'200'0,"0"0"-11"0,-7 7-17 16,7-7-16-16,0 0-11 0,-8 10-13 0,8-10-25 16,0 0-2-16,-1 13-5 0,1-13-10 0,0 0-10 15,3 20-2-15,3-14-1 0,1 1-5 0,3 0-2 16,1 4-5-16,5-6-5 0,-1 0-7 0,5-1-6 15,2 3 2-15,6-6-9 0,1 1-4 0,2 0-3 16,-1-2-1-16,13-2-4 0,-6-2-3 0,-7-5-1 16,10 4-2-16,-11-1-8 0,2 2 3 0,-3-3 0 0,-2 0-8 15,-4 3 4-15,-4-3-1 0,0-3 0 16,-5 2-3-16,2-2-1 0,0 0 4 0,-4 0-3 16,-1 3 5-16,-1-8-3 0,-2 8 0 0,-4-6 0 0,6 2 0 15,-4-2-3-15,-2 1 2 0,-2 2-3 0,-1 10-1 16,-1-20 2-16,1 20-2 0,-6-15-6 15,1 6 4-15,-2 4-4 0,0-2 3 0,-4 0-2 0,1 1 0 16,-8 2-2-16,0 1 1 0,1-1 1 0,-8 0 0 16,-3-2 2-16,-2 5-3 0,2 2 3 0,-1-1 2 15,-1 4 3-15,2-4-2 0,-3 7-1 0,2-2 1 16,1 2-1-16,-2-3 1 0,6 6-2 0,-1-1 4 16,1 2-8-16,8-2 3 0,-7 3 0 15,8-3 2-15,7-2-2 0,-4 7-2 0,3-3 1 0,3-5-2 16,-3 10 0-16,7-7 3 0,-1 3-2 0,3-12 0 15,3 20-1-15,3-9-4 0,5 0-10 0,-1 0-2 16,2-2-3-16,1 1-8 0,5 0-6 0,-1-5-2 16,4 1 0-16,4-3 1 0,6 0-2 0,-1-2 5 0,1-2-1 15,10 0 3-15,-10-2 4 0,-3-3 1 16,4 1 1-16,-4-6 3 0,-1 3 3 0,0-1 7 0,-2 0-7 16,-1-2 3-16,-6-3 5 0,-2 3-2 0,-1-1 15 15,-3 1-1-15,0-3 0 0,-3 1 4 0,1-1 9 16,-2 4-4-16,-1-2 8 0,-1-2 8 0,0 6 2 15,-1-7 8-15,-1 6-1 0,1 2 7 0,-1-1-3 16,-4 8 2-16,9-10-8 0,-9 10-3 0,2-12-4 16,-2 12-7-16,6-5-4 0,-6 5 1 0,0 0-2 15,0 0-2-15,0 0-4 0,20 15 0 0,-15-8-2 16,-2 3 0-16,7 4-1 0,-2-4 1 0,-1 4-1 0,1 0 1 16,-1 2-3-16,1-3 2 0,1 5-6 15,0-2-15-15,-4-1-16 0,1 1-17 0,0-5-17 16,3 4-12-16,-4-5-10 0,1-3-21 0,-2 2-7 0,5-3-11 15,-4-1-6-15,4 1-27 0,-9-6-152 0,16 3-334 16,-16-3 148-16</inkml:trace>
          <inkml:trace contextRef="#ctx0" brushRef="#br0" timeOffset="50477.99">4115 3541 61 0,'7'-8'174'15,"4"3"-1"-15,-4-2-7 0,-7 7-9 0,15-7-18 0,-15 7-10 16,12-4-13-16,-12 4-12 0,12 0-3 0,-12 0-3 15,13 5-9-15,-8 3-2 0,1 0 3 0,0 2 2 16,4 3-4-16,-3 3-3 0,2 8-1 0,3 0-2 16,-3 10-6-16,0-6-4 0,0 7-3 0,-1 3-5 15,-2 4-7-15,1 0-2 0,-1 0-6 0,0-2-3 16,-4 1-6-16,0-5 0 0,3 5-9 0,-2-6 0 0,-3 0-3 16,-3-7-1-16,7 0-4 15,-5-1 1-15,-2-3-3 0,3-1 1 0,3-5-11 0,-6 3-17 16,3-1-16-16,-2-3-18 0,1-3-17 0,1 0-16 0,-4-4-17 15,4-10-15-15,-3 18-21 0,3-18-23 16,-5 7-33-16,5-7-161 0,0 0-369 0,0 0 164 0</inkml:trace>
          <inkml:trace contextRef="#ctx0" brushRef="#br0" timeOffset="50817.73">4121 3541 125 0,'1'-17'217'0,"-1"0"-10"0,2-1-18 15,7-3-8-15,-5 4-11 0,0 0-15 0,2 2-13 16,3 2-7-16,3-4-13 0,-1 4-13 0,4 1-6 0,3-6-9 16,-4 8-5-16,1 4-7 0,6-6-5 0,3 1-6 15,-7 5-3-15,0 3-3 0,1-1-8 0,-1-2-5 16,2 6-4-16,1-1-5 0,-6-1-4 15,3 4-4-15,-2-1-5 0,0 3 0 0,1-2-9 16,0 5 3-16,-4-1-3 0,0-1-5 0,0 2 0 0,-3 3-5 16,3-3 3-16,-4 3 0 0,-1 0 0 0,-2 1 0 15,-2 0-6-15,-3 0 9 0,1 3-6 0,-1-14 3 16,-9 24-2-16,0-6-5 0,-1-5 3 16,-4 1-10-16,-5 3-20 0,-1-2-20 0,1 2-27 0,-3-3-23 15,2 3-20-15,-1-3-31 0,10-4-14 0,-4-1-36 16,3-4-171-16,0 2-390 0,4 1 173 0</inkml:trace>
          <inkml:trace contextRef="#ctx0" brushRef="#br0" timeOffset="51114.28">4793 3570 102 0,'0'0'286'0,"0"0"-19"0,17 0-27 16,-17 0-26-16,0 0-21 0,12 6-21 0,-8 1-14 15,-4-7-11-15,10 12-9 0,-2 0-8 0,-1 2-12 16,2 2 1-16,-3 5-10 0,3-1-4 0,-1 5-10 16,-2 2-7-16,1 0-10 0,1 9-4 0,-2 0-8 15,2 1-9-15,-3 0-2 0,-2-7-6 0,1-2-6 16,1 6-2-16,-2-6-7 0,-2 1 1 0,2-3-5 16,3 0-6-16,-3 0 3 0,3-4-4 0,-6-2-5 15,5 2 3-15,-4-4-4 0,1-4-9 0,4 4-13 16,-6-7-15-16,0 1-24 0,3-3-13 0,-3-9-18 0,1 16-11 15,-1-16-14-15,0 11-15 0,0-11-11 16,2 13-5-16,-2-13-14 0,0 0-17 0,-15 2-33 16,15-2-159-16,0 0-383 0,-24-19 170 0</inkml:trace>
          <inkml:trace contextRef="#ctx0" brushRef="#br0" timeOffset="51459.78">4880 3484 155 0,'4'-24'239'0,"-4"8"-12"16,2-2-12-16,-2 1-15 0,3-1-14 0,-2 1-9 15,1 4-10-15,-1 1-10 0,2 2-11 0,-3 10-13 16,3-17-15-16,2 10-9 0,-5 7-14 0,9-14-8 16,-4 7-10-16,6 1-9 0,-2 2-7 0,1 1-4 15,5-5-9-15,0 5-5 0,2 3-7 0,-3-4-1 16,0 7-8-16,1-3 2 0,1 1-6 0,-1 3-3 15,0 3-3-15,4-3-3 0,-5 5 1 0,-1-2-3 0,2 4-1 16,2-4 3-16,-8 3-2 0,2 3-1 16,1-2-6-16,-4 0 5 0,-1-1-6 0,4 0 4 15,-8-2-2-15,1 3 1 0,-2-3 3 0,-2-8-1 0,-2 19-2 16,2-19 3-16,-10 21-2 0,-2-12 0 0,-2 2-2 16,4-2-1-16,-8 0-16 0,5 2-7 0,-5-1-21 15,1-3-19-15,5-1-12 0,-2-1-18 0,-3 1-17 16,4 1-23-16,5-5-22 0,-1 1-9 0,9-3-41 15,-16 7-153-15,16-7-383 0,0 0 169 0</inkml:trace>
          <inkml:trace contextRef="#ctx0" brushRef="#br0" timeOffset="51817.36">5414 3493 186 0,'0'0'219'0,"0"0"-22"0,3 9-22 15,-3-9-5-15,7 9-13 0,-2-3-12 0,3 1-8 16,-8-7-6-16,9 18-8 0,2-7-6 0,-5 2-12 0,1 1-6 16,2 0-10-16,0-2-7 0,2 0-7 0,-7-1-8 15,2-2-7-15,0 0-8 0,0-2-6 0,-2 3-1 16,-1-3-3-16,-3-7-3 0,6 10-6 0,-6-10 0 16,5 10-4-16,-5-10-2 0,0 0 14 0,6 4 0 15,-6-4-5-15,0 0 2 0,0 0-3 16,0 0-1-16,0 0-1 0,0 0 4 0,-18-28-2 0,14 14-2 15,2 0-1-15,1 0-2 0,1-3 3 0,0-1 1 16,3 1-5-16,1-4-4 0,8-3-2 0,-5 3-2 16,5 0-3-16,-3 6-1 0,11-5-3 0,-8 7-1 15,4-2-3-15,0 3-5 0,1 3-5 0,2 2-11 16,5 0-16-16,-6 0-19 0,9 3-18 0,-8 3-16 16,7-1-13-16,-3 0-23 0,3 6-11 0,-1 0-21 0,-3 5-1 15,1-2-5-15,7 3-13 0,-8-3-44 0,5 3-115 16,-8 1-353-16,4-1 156 0</inkml:trace>
          <inkml:trace contextRef="#ctx0" brushRef="#br0" timeOffset="52162.01">6200 3563 108 0,'6'7'184'0,"-6"-7"-8"0,3 10 0 0,-3-10-12 16,3 8-7-16,-3-8-6 0,4 8-6 0,-4-8-7 16,3 11-5-16,-3-11-7 0,6 12-6 0,0-6-8 15,-6-6-5-15,7 12-6 0,-1-7-5 0,2 0-11 16,1 0-2-16,0-3-11 0,4 5 0 0,1-4-13 15,-6 0-3-15,12 1-6 0,-7-2-5 0,7-2-4 16,-7 1-4-16,15-1-4 0,-1-1-2 0,-1 1-3 16,-7-4-4-16,0-1-3 0,4 1-2 0,-7-4-3 0,4 3-5 15,-1-5-1-15,-3 0 0 0,-2 1-6 16,-4-4-2-16,5-2-3 0,-7 2 0 0,1-1-5 0,-6-4 1 16,1 1-1-16,-1 1-2 0,-5 1 2 0,0-2 0 15,-7-1-2-15,0 5 1 0,-2-2-1 0,-8 0 1 16,-1-1-4-16,-3 4 5 0,5 2-5 0,-6 3 6 15,-5 0-2-15,6 1 2 0,-3 5 2 0,7-2-1 16,-7 6-1-16,7-2 3 0,0 3-3 0,-2 3 1 16,6-1-10-16,-1 4-7 0,2 0-11 0,-1 1-11 15,5-1-10-15,-1 1-8 0,-1-1-12 0,6 5-6 16,2-2-13-16,1-1-17 0,3-3-35 0,0-9-16 16,10 18-172-16,-4-10-357 0,5-2 158 0</inkml:trace>
          <inkml:trace contextRef="#ctx0" brushRef="#br0" timeOffset="52790.42">6835 3565 157 0,'12'-1'237'0,"-12"1"-21"0,0 0-24 16,0 0-19-16,0 0-21 0,0 0-10 0,16 0-15 15,-16 0-13-15,0 0-11 0,17 1-8 0,-17-1-16 16,16 4-2-16,-4-3-10 0,-2 2-8 0,7-1-4 15,-1-2-3-15,1 1-4 0,2-1-7 0,0-1-4 16,1 2-7-16,8-4 0 0,-4 3-3 0,-5-7-3 16,7 4-5-16,-7-1 0 0,1-2-4 0,-1-1 1 15,0 3 1-15,-5-5-4 0,5 2-1 0,-7-4-6 16,1 6 3-16,1-8-1 0,-8-2-1 0,1 4-2 16,-1-2 1-16,-6-1-4 0,-3 0 0 0,0 3 0 0,-4 1-2 15,-2 3 0-15,-5-3-1 0,1 2-1 16,-3 4 4-16,-4 0 2 0,-11 2 4 0,4-1 6 15,-1 4 1-15,-2-1 0 0,2 5 4 0,-2 2-6 0,7-2 4 16,-3 1-6-16,11 2 1 0,-5 0 1 0,4 3-7 16,-1 1-1-16,4 2 5 0,4-4-3 0,-1 1 2 15,1 0-4-15,4 2 5 0,5 4-2 0,-6-9 0 16,9 7-5-16,-3-15 7 0,3 20-4 0,5-14 2 16,-2 4-2-16,4-3 1 0,2 0-2 0,4-3 1 15,-2-1-4-15,5-3 4 0,1 0 0 0,-4 0-1 16,3 0 1-16,1-2-2 0,5-1-3 0,-8-5-1 15,8 1 3-15,-1 0 2 0,-8 0-3 0,7-6 0 16,-4-2-2-16,3 5 4 0,-2-4-3 0,-1-1 2 16,-5 5-3-16,2-4 5 0,-4 0 7 0,1 7 17 15,-2-4 7-15,-2 4 8 0,-3 0-2 0,-6 7 4 16,10-6-5-16,-4 0-2 0,-6 6-12 0,0 0-1 16,10-5-4-16,-10 5-6 0,0 0 0 0,0 0-5 0,14 14 2 15,-14-14-1-15,3 13-2 0,0-5-2 0,0 5 2 16,0-2 0-16,1 7-3 0,-1-6-2 0,3 4 3 15,0 0-8-15,2 2-16 0,-2-3-10 0,3-2-19 16,-2 2-19-16,-1-4-16 0,7 1-23 0,1 0-18 16,-2-4-26-16,1 2-13 0,4-5-23 0,-1 0-48 15,3-3-123-15,1-2-383 0,8-2 170 0</inkml:trace>
          <inkml:trace contextRef="#ctx0" brushRef="#br0" timeOffset="53339.45">7885 3407 127 0,'-5'-18'249'16,"5"18"-9"-16,-6-12-13 0,6 12-14 0,-9-10-21 16,9 10-19-16,-10 0-15 0,10 0-15 0,0 0-17 15,-25 9-10-15,14-1-11 0,2 3-9 0,-4 0-11 0,-1-1-10 16,3 1-9-16,3 0 1 0,-4 2-8 16,2-2-7-16,4 6-4 0,1-7-3 0,-1 4-8 15,3-2-2-15,0 1-8 0,0-3 2 0,3-10-2 0,6 19-2 16,-6-11-1-16,0-8 1 0,14 12-7 0,-5-5 4 15,-2-4-5-15,13 0-3 0,-3 1 0 0,0-3 0 16,-1-2 0-16,4-3-3 0,6 2 3 0,-3-3-5 16,5-5 0-16,2 2-1 0,-5-3 1 0,2-2 1 15,9-7-5-15,-11 2-8 0,8-5-4 0,0 0-13 16,-2-4 0-16,2-1-6 0,0 2-10 0,-5-3 0 16,-1 1-1-16,1-1-3 0,-5 0 4 0,-7 6 4 15,1-3 4-15,-1 2 2 0,-6 1 3 0,-1-2 8 16,-1 11 12-16,-2-3 10 0,0 3 5 0,-3 3 2 15,-3 1-1-15,4 2-2 0,-4 8-4 0,0 0-3 0,0 0 0 16,-16-15 1-16,16 15-4 0,0 0 0 0,0 0 1 16,-24 20-1-16,15-14 1 0,2 8 1 0,-2-3-5 15,-2 6 6-15,-1 4-2 0,2 4 3 16,1 0-7-16,3-1 9 0,-2 0-1 0,2 4 1 0,6-2 0 16,-4 7 0-16,4-5 3 0,1-4-5 0,2 1 3 15,0-1 3-15,3-6-4 0,2 3 4 0,-2-6 1 16,0 2-1-16,1-3 3 0,5-4 3 15,-4 0 4-15,5 1 3 0,-1-1 2 0,1-6 2 0,4-3-2 16,2 1-1-16,-5-2-3 0,5-2-2 0,0 1-4 16,1-2 4-16,-1-4-7 0,1 3 1 0,2-3-1 15,-6 3-2-15,1 1-6 0,1-2 2 0,-5 0-2 16,0 2-1-16,4 2 2 0,-17 1-2 0,22 0-1 16,-11 0-1-16,-11 0-4 0,19 4-7 0,-13 1-9 15,10 3-5-15,-10-4-9 0,8 6-7 0,-4 1-11 0,2-2-18 16,2 6-16-16,2 0-22 0,0 2-27 15,-1-3-30-15,5 2-81 0,-10-5-135 0,5 0-409 16,-1 3 181-16</inkml:trace>
        </inkml:traceGroup>
      </inkml:traceGroup>
    </inkml:traceGroup>
    <inkml:traceGroup>
      <inkml:annotationXML>
        <emma:emma xmlns:emma="http://www.w3.org/2003/04/emma" version="1.0">
          <emma:interpretation id="{9D06ED32-A1FA-4BD8-BAC4-A25BFA5671F4}" emma:medium="tactile" emma:mode="ink">
            <msink:context xmlns:msink="http://schemas.microsoft.com/ink/2010/main" type="paragraph" rotatedBoundingBox="1260,6286 32964,5183 33072,8293 1368,939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52DE50A-27A1-4639-9019-8A39EDAA285D}" emma:medium="tactile" emma:mode="ink">
              <msink:context xmlns:msink="http://schemas.microsoft.com/ink/2010/main" type="inkBullet" rotatedBoundingBox="1281,6864 2274,6842 2276,6906 1282,6928"/>
            </emma:interpretation>
            <emma:one-of disjunction-type="recognition" id="oneOf1">
              <emma:interpretation id="interp1" emma:lang="tr-TR" emma:confidence="0">
                <emma:literal>-</emma:literal>
              </emma:interpretation>
            </emma:one-of>
          </emma:emma>
        </inkml:annotationXML>
        <inkml:trace contextRef="#ctx0" brushRef="#br0" timeOffset="145225.69">547 5918 16 0,'0'0'99'16,"0"0"-5"-16,0 0-5 0,0 0-1 0,0 0-18 0,0 0 7 16,0 0-14-16,0 0 2 0,0 0-11 0,0 0-4 15,0 0 1-15,0 0-3 0,0 0-3 0,0 0 0 16,0 0-4-16,0 0 1 0,0 0 5 0,0 0-1 15,0 0-5-15,0 0 7 0,0 0-10 0,0 0-5 16,0 0 6-16,0 0-1 0,0 0 1 0,0 0-14 16,0 0 11-16,0 0 0 0,0 0-8 0,0 0 3 15,0 0-5-15,0 0-1 0,0 0-4 0,0 0 7 16,0 0-10-16,0 0 1 0,0 0 5 0,0 0-7 16,0 0-5-16,0 0 7 0,0 0-10 0,0 0 8 15,0 0-4-15,0 0-4 0,0 0-7 0,0 0 4 16,0 0 2-16,0 0 0 0,0 0 1 0,0 0-9 15,0 0 6-15,0 0-2 0,0 0-1 0,0 0 3 16,0 0-2-16,0 0-2 0,0 0 1 0,0 0-2 0,0 0 3 16,0 0 0-16,0 0 2 0,0 0-2 0,0 0 3 15,0 0-4-15,20-11 1 0,-20 11 2 0,0 0 1 16,10-4-2-16,-10 4 2 0,0 0 0 0,0 0 1 16,13-6 0-16,-13 6 4 0,0 0-10 0,14-2 2 15,-14 2 4-15,0 0-6 0,9-3-3 0,-9 3 8 16,0 0-6-16,15-2 6 0,-15 2-1 0,12 0 1 15,-12 0-2-15,10-5 0 0,-10 5-3 0,0 0 1 16,17-1-3-16,-17 1 1 0,11-4-1 0,-11 4 0 0,14 0 4 16,-14 0 0-16,0 0-2 0,18 0-3 0,-18 0 2 15,0 0-2-15,16 0 2 0,-16 0-2 16,12 0 1-16,-12 0 0 0,12 3 2 0,-12-3 1 0,13 0-3 16,-13 0-2-16,0 0 5 0,20 0-6 0,-20 0 6 15,10-3-1-15,-10 3-7 0,0 0 7 0,17 3-1 16,-17-3-1-16,10 1 4 0,-10-1-7 0,0 0 5 15,17-1 5-15,-17 1-7 0,0 0-1 0,14-3 3 16,-14 3 1-16,12 3-1 0,-12-3 1 0,0 0 1 16,0 0-1-16,20 0-2 0,-20 0 0 0,10 0-3 15,-10 0 4-15,15 0-1 0,-15 0 2 0,14 2-3 16,-14-2-2-16,10 2 3 0,-10-2 1 0,13 0 5 16,-13 0-5-16,14 0-3 0,-14 0 6 0,13 3 1 0,-13-3-8 15,12 0 2-15,-12 0 4 0,14 0 1 16,-14 0 3-16,15 0 0 0,-15 0-4 0,17 2 1 15,-9 0 1-15,-8-2-4 0,16 0-1 0,-16 0-3 0,15 0 3 16,-15 0 2-16,12 1-5 0,-12-1 9 0,11 1-4 16,-11-1-1-16,0 0 0 0,17 1 5 15,-17-1-3-15,12 0-1 0,-12 0-1 0,0 0-4 0,15 4 5 16,-15-4 3-16,0 0 1 0,0 0-4 0,14 0 3 16,-14 0 0-16,0 0 0 0,12 0 3 0,-12 0-5 15,0 0 2-15,0 0-3 0,16-4 7 0,-16 4-4 16,0 0-3-16,17 0 2 0,-17 0 1 0,0 0 2 15,14 0-2-15,-14 0 1 0,14 0 2 0,-14 0-1 16,13 0 1-16,-13 0-5 0,14 4-1 0,-14-4-5 16,13 2 7-16,-13-2-3 0,14-2 2 0,-14 2-2 15,0 0-1-15,19 0 4 0,-19 0-5 0,0 0 3 0,12 0 0 16,-12 0-8-16,0 0 11 0,13 2-4 0,-13-2-8 16,0 0 10-16,0 0-2 0,14-6-5 0,-14 6 8 15,0 0-2-15,0 0-2 0,13 0 3 0,-13 0-3 16,0 0 4-16,0 0-3 0,0 0-3 0,0 0 5 15,15-1 1-15,-15 1-5 0,0 0-5 0,0 0 6 16,0 0 0-16,0 0 1 0,13 0-2 0,-13 0 0 16,0 0 0-16,0 0 0 0,14 0 0 0,-14 0 1 15,0 0 1-15,0 0-2 0,12-1 3 0,-12 1-1 16,0 0-3-16,0 0 1 0,18 1 3 0,-18-1-1 16,0 0 0-16,15 0 3 0,-15 0-5 0,0 0 2 15,15 1-1-15,-15-1 1 0,11 0 2 0,-11 0 2 16,0 0-3-16,15 4-1 0,-15-4 3 0,12 2 2 15,-12-2-12-15,0 0 11 0,15 0 1 0,-15 0-1 16,9 4 3-16,-9-4 2 0,0 0 4 0,0 0 0 16,15-2-2-16,-15 2-1 0,0 0 4 0,0 0-1 0,0 0 0 15,0 0-2-15,0 0 5 0,14 2 1 0,-14-2 2 16,0 0-5-16,0 0 7 0,0 0 0 0,0 0 0 16,0 0-2-16,0 0 0 0,0 0-5 0,0 0 3 15,0 0-4-15,0 0 2 0,0 0-8 0,0 0-16 16,0 0-18-16,0 0-26 0,0 0-19 0,0 0-26 15,0 0-23-15,0 0-10 0,0 0-23 0,0 0-53 16,-20 18-123-16,20-18-356 0,0 0 158 0</inkml:trace>
      </inkml:traceGroup>
      <inkml:traceGroup>
        <inkml:annotationXML>
          <emma:emma xmlns:emma="http://www.w3.org/2003/04/emma" version="1.0">
            <emma:interpretation id="{699DDE0A-C78D-465F-B27C-3F5788DDC329}" emma:medium="tactile" emma:mode="ink">
              <msink:context xmlns:msink="http://schemas.microsoft.com/ink/2010/main" type="line" rotatedBoundingBox="2776,6113 32068,5456 32101,6933 2809,7591"/>
            </emma:interpretation>
          </emma:emma>
        </inkml:annotationXML>
        <inkml:traceGroup>
          <inkml:annotationXML>
            <emma:emma xmlns:emma="http://www.w3.org/2003/04/emma" version="1.0">
              <emma:interpretation id="{060BB459-7B85-408B-BA60-3DAB281414FD}" emma:medium="tactile" emma:mode="ink">
                <msink:context xmlns:msink="http://schemas.microsoft.com/ink/2010/main" type="inkWord" rotatedBoundingBox="2780,6303 4866,6256 4888,7205 2802,7252"/>
              </emma:interpretation>
            </emma:emma>
          </inkml:annotationXML>
          <inkml:trace contextRef="#ctx0" brushRef="#br0" timeOffset="148951.69">2276 5329 126 0,'0'0'157'0,"6"-6"-9"0,-6 6-5 0,0 0-8 15,0 0-11-15,0 0-4 0,0 0-14 0,0 0-8 16,0 0-8-16,0 0-10 0,0 0-7 15,4-7-9-15,-4 7-10 0,0 0-6 0,0 0 4 0,0 0-4 16,0 0 0-16,0 0-2 0,0 0 3 0,-7 34 1 16,7-34-2-16,-8 21 3 0,2-8 1 0,-1 5 1 15,1-5-5-15,-3 7 1 0,1 0 1 0,-2 6 1 16,-2-4-4-16,5 2 6 0,-7 10-2 0,5-7-5 16,-1-3-1-16,-1 0-4 0,-1 1 2 0,5 1-3 15,-5-5 2-15,3 0-2 0,0 5 0 0,0-6-3 16,-1 4 0-16,5-6-3 0,1-1-5 0,-2 1 0 15,0-5-6-15,0 6-1 0,4-7-4 0,1 6 4 16,-3 0-4-16,4-4-1 0,0-2-1 0,2 3-1 0,0-4-3 16,1 1 1-16,0 2-3 0,0-4 0 0,4 3-2 15,-2-5 4-15,1 2-1 0,1-4 1 0,-1 2-4 16,3-2 0-16,0-1 0 0,0 1 2 0,-1-1-5 16,5 1 1-16,-1-3-2 0,0 1 0 0,3-2 4 15,3-4-4-15,-3 4 1 0,4-4 3 0,-3 2-3 16,4-4-3-16,-2 1-4 0,1-4 3 0,6-3-13 15,-2-1 6-15,-2 3-6 0,2-5-5 0,3-2 0 16,-5-1-7-16,0-1-4 0,-1-1 1 0,0-2-3 16,-2 0 4-16,-3 3-1 0,-2 3 4 0,-4-1-2 15,3-4 4-15,-2 5-1 0,-1-2 6 0,-3 1-1 16,0-1 6-16,-3 4-1 0,2-2 1 0,-4-1 0 0,-1 15 3 16,5-16-3-16,-5 6 2 0,0 10 1 0,-2-16 1 15,2 16 3-15,-9-11-4 0,9 11 0 16,-10-9 1-16,-1 7 2 0,11 2-1 0,-19-2 0 0,19 2 1 15,-22 8 0-15,5-3-1 0,2 1 2 0,3-1-1 16,-3 4 4-16,2 0-1 0,-2 1-2 0,2 4 3 16,1 1 2-16,0-2 0 0,3 1-4 0,1 3 4 15,0 1-2-15,3-1 2 0,-1-3 1 0,0 2 0 16,5 3 1-16,-2-4 0 0,6-1-1 0,-2 3 1 16,1-6-1-16,4 3 3 0,1-1 0 0,0-6 1 15,4 4 3-15,4-1 5 0,0-3 0 0,3 0-1 16,1-3-3-16,9-1-1 0,2 1 1 0,-1-8 0 15,2 3 1-15,-3-1-4 0,4-2-2 0,9-3 2 16,-12 0 3-16,9-9-3 0,0 2-3 0,-3-1 2 16,3-1-3-16,-2-6-2 0,-2 0 0 0,-3-2-2 15,0 0-5-15,-2-1-7 0,-2-1-2 0,-1-3 0 0,-2 0 1 16,-7 5 0-16,-1 2 2 0,-1-3 0 0,-3-3 0 16,1 5 6-16,1-11-5 0,-7 9 5 15,-1 0 0-15,2 2-1 0,-5 5 0 0,1-2 5 0,-2 2 0 16,2 1 1-16,-4 2 4 0,2 1 4 0,-2 1 3 15,1-2 1-15,-1 15 0 0,0-17 3 0,0 17-1 16,0-15 0-16,0 15-4 0,0-11-1 0,0 11 0 16,0 0-8-16,3-11 2 0,-3 11-1 0,0 0-4 15,0 0 8-15,0 0-8 0,0 0 4 0,-18 23-1 16,11-8 0-16,-1 0 1 0,-4 5 4 0,0 7 4 16,-2 6 3-16,0 2 2 0,1 5 1 0,-1-3 7 15,2 5 2-15,-3 1-2 0,3-4 0 0,-1 1-2 16,1 0 3-16,2-3-3 0,-4-1-1 0,4-2-4 15,2-5 3-15,2-2-6 0,0 1 2 0,0-3 1 16,4 0 1-16,-4-2-8 0,6-5 2 0,-2 0-1 16,-1-3 1-16,0 1-2 0,3-2-2 0,0 0 4 0,-1 0-2 15,2-3-1-15,-1 0 1 0,0-11-3 0,6 17 5 16,-4-11-5-16,-2-6-2 0,7 14-12 0,-7-14-7 16,7 7-13-16,-2-3-8 0,-5-4-18 0,12 6-15 15,-12-6-24-15,0 0-18 0,18-6-29 0,-18 6-25 16,16-7-18-16,-10 1-36 0,0-3-139 0,-4 0-386 15,1-2 170-15</inkml:trace>
          <inkml:trace contextRef="#ctx0" brushRef="#br0" timeOffset="149121.37">2862 5958 18 0,'0'0'166'0,"6"-12"-22"0,1 3-2 0,1 4-11 16,4-8-14-16,6 8-10 0,-2-2-6 0,2-4-11 15,9 5-3-15,-2-1-36 0,0 0 14 0,-1 0-9 16,3 3-17-16,-2 0-11 0,1-2-22 0,-4 4-35 16,-2-2-27-16,-1 0-47 0,-3 1-91 0,2-2-209 0,-4-1 92 15</inkml:trace>
          <inkml:trace contextRef="#ctx0" brushRef="#br0" timeOffset="149372.77">3696 5311 38 0,'0'0'196'0,"0"0"-14"0,0 20-9 15,0-20-19-15,-6 18-18 0,0-5-8 0,1-1-13 16,1 5-10-16,-5-3-7 0,1 3-12 0,1 5-8 15,-1-5-8-15,-1 6-15 0,0 1-11 0,2-4-16 16,1 5-24-16,-1-2-20 0,4-7-39 0,-2 4 1 16,4-5-27-16,-2-4-41 0,1 2-105 0,1-2-247 0,1-11 110 15</inkml:trace>
          <inkml:trace contextRef="#ctx0" brushRef="#br0" timeOffset="149763.38">4061 5631 184 0,'0'0'197'0,"0"0"-13"16,0 0-17-16,0 0-13 0,-42 5-15 0,30 1-12 16,2-2-7-16,-4 1-16 0,4 4-3 0,-3-2-13 15,2-1-8-15,2-1-8 0,0 2-8 0,2 0-6 16,1-1-8-16,-2 1-2 0,8-7-8 0,-9 13-6 0,8-7 2 15,1-6-5-15,-5 14-3 0,5-14-2 16,2 13-4-16,4-4 0 0,-6-9-5 0,12 11 0 16,-5-2-1-16,5-1 0 0,3 1-3 0,-1 1-5 0,0 0 1 15,4-3 3-15,0 3-1 0,-1-3 0 0,-1 4-3 16,-1-2-3-16,0 3 3 0,-3-2-16 0,3-1 14 16,-5 2-1-16,-1 0-5 0,2 0 8 0,-7-2 1 15,2-1 4-15,-2 0 9 0,-4-8 9 0,-4 17 2 16,4-17 2-16,-10 13-7 0,-2-5-2 0,-3 0-1 15,-5-2-1-15,-5 5-4 0,1-4-6 0,-3-1-15 16,3-3-15-16,1 1-14 0,2 0-13 0,3-1-21 16,-2-2-17-16,5 4-13 0,1-4-7 0,3 3-18 15,11-4-21-15,0 0-21 0,-13 0-134 0,13 0-319 16,0 0 140-16</inkml:trace>
        </inkml:traceGroup>
        <inkml:traceGroup>
          <inkml:annotationXML>
            <emma:emma xmlns:emma="http://www.w3.org/2003/04/emma" version="1.0">
              <emma:interpretation id="{287646BB-80FD-4CFE-B5D9-EFB09FB37DB4}" emma:medium="tactile" emma:mode="ink">
                <msink:context xmlns:msink="http://schemas.microsoft.com/ink/2010/main" type="inkWord" rotatedBoundingBox="5915,6176 9266,6101 9286,7015 5936,7091"/>
              </emma:interpretation>
            </emma:emma>
          </inkml:annotationXML>
          <inkml:trace contextRef="#ctx0" brushRef="#br0" timeOffset="150878.97">5397 5371 5 0,'0'0'211'0,"8"-6"-18"0,-8 6-21 0,0 0-24 16,0 0-5-16,0 0-16 0,0 0-8 0,0 0-9 16,12 16 2-16,-12-16-5 0,-2 24-5 0,1-6-4 15,1 3-5-15,0-3 0 0,-2 8-3 0,2-1-6 16,0 3-5-16,0 0-5 0,-3-1-5 0,3 0-3 16,0 1-1-16,0-2-4 0,-1 0-2 0,2 0-8 15,-1 0-3-15,0-10-3 0,3 2-3 0,-1 3-3 16,-2-3-8-16,3-3 0 0,1 3-4 0,-4-3 3 0,5-1-8 15,-4-8 0-15,1 5-1 0,-2-11 2 16,1 16-3-16,-1-16-3 0,5 9-2 0,-5-9 1 16,0 0-2-16,0 10 4 0,0-10-4 0,0 0 1 0,0 0-2 15,0 0-1-15,0 0-7 0,0 0-6 16,0 0-4-16,0 0-8 0,-27-24-3 0,13 13-4 0,2 1 5 16,-1 3 1-16,1-3-3 0,-1 3 3 0,-1 2-3 15,4 0 4-15,-2-3 4 0,0 5-2 0,4-1 2 16,8 4-1-16,-19-6-2 0,19 6 5 0,-16 0-4 15,16 0 5-15,-17 6-3 0,17-6 2 0,-13 5 1 16,7 1 0-16,6-6 1 0,-9 10-1 0,3-3-1 16,1 1 4-16,5-8 1 0,0 13-2 0,0-13 1 15,0 19 3-15,3-10-2 0,2-2 2 0,7 0 0 0,-2 3 2 16,1-2 2-16,7-2-3 0,1 2 1 16,0-5 1-16,10 3 1 0,0-5 0 0,1 3-1 15,0-5-2-15,7 1 2 0,-7-4 1 0,12-2-1 16,-9 5-3-16,6-7 2 0,-1 1-2 0,1-4 2 15,-9 2 4-15,9-6-4 0,-3-1-2 0,-10 4-1 16,12-3 1-16,-11 0-3 0,-5 2 2 0,0-2-4 16,-5-1 1-16,-5 2 1 0,0 4 4 0,-4-6-5 0,-2 4 0 15,-1 1 1-15,-2 0 0 0,-3 11-3 0,-3-18 1 16,3 18-1-16,-12-13-8 0,3 6 5 0,-7 3 1 16,1 2-1-16,-5 1 5 0,7 1-6 0,-6 0 2 15,2 1 0-15,1 4 2 0,2 2-3 0,1-2 4 16,1 2-3-16,0 0 2 0,5 1-1 0,-1-1 2 15,2 2 0-15,3 1 1 0,3-10-2 0,-3 20 3 16,3-9-1-16,6-3 4 0,0 6-5 0,2-4 7 16,5 1 1-16,5-1 3 0,0-3 5 0,10-1 6 0,-1 1 0 15,1-3 2-15,11-4-8 0,0 0 5 16,3 0 0-16,-2-3-1 0,0 2-1 0,3-6-1 16,-4 1-1-16,3 0-2 0,-3-6 1 0,7-1 0 0,-4-2-2 15,1 1 1-15,-1-4-1 0,2-2 0 0,-2-1-3 16,3 0 1-16,-5-5 0 0,-1-4-5 15,0 5 1-15,-3-2 1 0,-4-3-2 0,-3 4-6 0,-4-5 0 16,-7 6 2-16,0-6-1 0,-5 9-7 0,-2-2 7 16,-2 0 1-16,-3 0 2 0,-2 0-4 0,-4 5 0 15,0-1-2-15,-4 1 4 0,1 1 0 0,0 1-2 16,-3 1 1-16,-2 3-4 0,2-2 7 0,-3 6-2 16,5-3-3-16,-5 4 2 0,1 3 3 0,8 5-6 15,-12-15 3-15,5 13-4 0,7 2 4 0,-15-4 0 16,15 4 0-16,0 0 0 0,-22 5-2 0,14 0 1 15,-1 1-1-15,-1 4 2 0,1 2-1 0,2 2 0 16,1 0-1-16,-5 3-1 0,2 4 5 0,-1 0 1 0,1 7 1 16,1-3 4-16,-1 12 2 0,3-8 3 15,2 6 1-15,-2 3-1 0,0-12 3 0,3 11-2 16,2-3 2-16,2 2 0 0,-2-6-1 0,2 5 0 0,-2-8 1 16,2 0-4-16,-1 1 0 0,0-3-1 0,1 1 5 15,4-2-5-15,-5 0 0 0,0-5-2 16,3 2 2-16,3 1-3 0,-6-4 1 0,1-3 1 0,2 1-1 15,0-3-3-15,-3 4-10 0,0-3-18 0,6-3-15 16,-6-2-19-16,0-9-23 0,3 17-11 0,-6-9-25 16,3-8-22-16,6 15-18 0,-6-15-42 0,0 7-149 15,0-7-376-15,0 0 166 0</inkml:trace>
          <inkml:trace contextRef="#ctx0" brushRef="#br0" timeOffset="151257.87">6468 5811 2 0,'22'-8'170'16,"-14"7"-7"-16,7-2-7 0,1 1-11 0,-2 2-2 15,5-4-9-15,3 4-6 0,4-1-8 0,1-3-5 16,-2 2-4-16,2 2-6 0,1-4 4 0,-1 4-10 15,-8-1 5-15,7 0-4 0,-7 0-7 0,-3 1 2 16,1 0-10-16,-1-3 0 0,-1 3-3 0,-4 3-11 16,-11-3-2-16,19 0-10 0,-12 1-7 0,-7-1-2 15,15 6-4-15,-15-6-3 0,11 7 3 0,-5-1-3 16,-6-6-3-16,7 11 1 0,-4-4 0 0,-3-7-6 16,6 11 1-16,-3-5-5 0,-3-6-2 0,3 15-2 15,-3-15-1-15,2 14-2 0,1-8-2 0,-3-6-4 16,0 16 1-16,0-16-5 0,0 11 3 0,0-11-5 15,3 14 2-15,-3-14-4 0,3 11-15 0,-3-11-17 0,0 11-14 16,0-11-15-16,0 0-18 0,6 10-15 16,-6-10-14-16,0 0-7 0,0 0-19 0,0 0-44 15,0 0-65-15,0 0-148 0,0 0-413 0,0 0 183 0</inkml:trace>
          <inkml:trace contextRef="#ctx0" brushRef="#br0" timeOffset="151473.21">7015 5534 67 0,'-3'-6'241'0,"3"6"-17"0,-3-12-16 0,3 12-25 16,-3-10-14-16,3 10-17 0,0 0-16 0,-4-10-17 0,4 10-18 16,0 0-23-16,0 0-12 0,0 0-12 0,0 0-22 15,0 0-15-15,0 0-17 0,0 0-14 16,0 0-21-16,0 0-18 0,19 20-12 0,-11-10-19 0,-2-4-7 15,-2 3-29-15,5 3-112 0,-3-2-249 0,2 0 111 16</inkml:trace>
          <inkml:trace contextRef="#ctx0" brushRef="#br0" timeOffset="152121.94">7165 5733 144 0,'2'11'198'0,"-2"-11"-14"0,8 7-4 15,-8-7-12-15,6 10-11 0,-6-10-9 0,10 10-12 16,-7-5-8-16,3 1-10 0,-6-6-10 0,11 11-9 15,-5-5-6-15,0-2-9 0,-6-4-5 0,10 14-9 16,-7-10-3-16,-3-4-10 0,9 9-3 0,-4-5-9 16,-5-4 0-16,8 9-5 0,-8-9-2 0,6 6-6 15,-6-6 0-15,0 0-12 0,8 6 5 0,-8-6-5 16,0 0 1-16,6 8-4 0,-6-8-2 0,0 0-2 16,0 0-7-16,13 2-7 0,-13-2-6 0,0 0-3 15,17-10-6-15,-8 8-4 0,-2-6 0 0,2 1-2 16,1 0-9-16,-1-2 1 0,5-2 0 0,-1 0 5 0,-4-1-8 15,2 4 10-15,1-3 2 0,-5 0 6 0,2 2 2 16,1 0 3-16,-4-2 6 0,0 6 9 0,5-3 1 16,-5 1 3-16,-6 7 9 0,7-6 1 0,-7 6-1 15,6-8 4-15,-6 8-7 0,9-4 1 16,-9 4-5-16,0 0 0 0,0 0-2 0,0 0 1 0,0 0 0 16,0 0 4-16,17 9 5 0,-10-4-2 0,-1 5 3 15,0-5 1-15,1 4-3 0,2-1 0 0,-4 0 2 16,7 2-2-16,-2-4 2 0,2 4-3 0,2-1-3 15,-4-3 3-15,2 0 0 0,1 1 0 0,4-3 0 16,-4 0-6-16,7 0 6 0,-6-3-4 0,3 0 2 16,-1-1-1-16,4 0-1 0,-4-1-4 0,3 0 3 15,-2-3-5-15,2-3 1 0,1 4-1 0,2-8-1 0,-3 0 0 16,1-6-1-16,2 3-3 0,-2-3-2 16,-4-1-10-16,-3 7 0 0,1-6 1 0,-1 1-1 15,-4 4 5-15,-3-3-2 0,2 2-1 0,-2 0-1 0,-3 1 2 16,0 2-4-16,-3 10 3 0,-6-14 2 0,6 14-4 15,-9-11 6-15,1 5-4 0,8 6 1 0,-19-1 1 16,8 0-1-16,11 1 3 0,-22 2-4 0,13 2-5 16,2 3 10-16,-2 0-3 0,0-1 0 0,-2 7 2 15,5-2 1-15,3 2 2 0,-1 1 1 0,8 1 0 16,-4-3 8-16,6 1 6 0,3 4 5 0,8-6 10 16,5 6 7-16,5-3-2 0,9 3 6 0,2-1 2 15,1-3 1-15,6-4-5 0,-2 0 0 0,2-3-6 16,-3 1 0-16,-13-7 2 0,10 0-6 0,-7 1 1 0,-3-1-2 15,-2-4-6-15,-1 3 3 0,-10-2-7 0,3 0-11 16,-2 2-28-16,-1-1-35 0,-4-3-43 16,-4 1-45-16,-8 4-68 0,6-13-251 0,-6 13-503 0,0 0 223 15</inkml:trace>
        </inkml:traceGroup>
        <inkml:traceGroup>
          <inkml:annotationXML>
            <emma:emma xmlns:emma="http://www.w3.org/2003/04/emma" version="1.0">
              <emma:interpretation id="{25032EA0-4A60-4BC7-ABD8-2AA53E7EF571}" emma:medium="tactile" emma:mode="ink">
                <msink:context xmlns:msink="http://schemas.microsoft.com/ink/2010/main" type="inkWord" rotatedBoundingBox="9848,5978 11992,5929 12013,6859 9869,6907"/>
              </emma:interpretation>
            </emma:emma>
          </inkml:annotationXML>
          <inkml:trace contextRef="#ctx0" brushRef="#br0" timeOffset="155857.14">9867 5199 133 0,'0'0'177'16,"0"0"-11"-16,-2-15-8 0,2 15-10 0,0 0-6 16,0 0-8-16,0 0-5 0,0 0-11 0,0-12-9 15,0 12-3-15,0 0-5 0,0 0-7 0,0 0-7 16,0 0-7-16,0 0-8 0,0 0-7 0,0 0-6 0,0 0-18 16,0 0 6-16,0 0-3 0,0 0-2 0,0 0 1 15,0 0 6-15,0 0-2 0,-16 27 3 16,13-16 0-16,-4 3 7 0,2 3-7 0,1 1-2 0,-1-1-1 15,-1 1 2-15,3 6-4 0,-1-7 0 0,-1 8-4 16,-2-3 0-16,2 1-2 0,2-4-5 0,0 1-1 16,3-5-6-16,-1 8 0 0,-1 1-3 0,2-2-3 15,0 0 2-15,0-3-4 0,0-1-3 0,2 2 2 16,-2-2-4-16,0-1 0 0,0 1-3 0,1-2 0 16,2 0 4-16,-3-1-7 0,0 1-7 0,0 1-15 15,-3-2-7-15,0 1-9 0,0-1-9 0,-3-1-14 16,2-1-13-16,-2 2-19 0,-4-2-6 0,1-1-9 15,-5 0-15-15,2-1-11 0,-4-2-11 0,2 0-3 16,1 0-26-16,-3-5-34 0,-1 3-115 0,-1-7-341 16,2 1 152-16</inkml:trace>
          <inkml:trace contextRef="#ctx0" brushRef="#br0" timeOffset="156775.91">9164 5527 22 0,'-7'-14'160'0,"1"0"-7"0,-3 0-6 0,5-1-13 0,-2 0-10 15,3 4-6-15,0-5-22 0,0 3 5 0,3 0-8 16,0-1-10-16,0-3-6 0,0 2-7 0,6 1-12 16,1 1-4-16,-1-4-2 0,8 2-6 0,-3-2-6 15,6-2-4-15,2 3-9 0,-2-3 0 0,5 3 3 16,0-1-4-16,4 3-6 0,8-8-2 0,-3 4-2 15,8-1 0-15,-3 4-6 0,4 3 5 0,-3-3-1 16,4 3 2-16,-2-1-3 0,-4 2 3 0,-6 1-7 16,2 2 5-16,-4 0-7 0,-2 3-2 0,1-5 2 15,-6 6 2-15,0 0-1 0,-1 1 2 0,1 0-3 0,-4 1 5 16,0-1 2-16,2 1-5 0,-1 2-1 0,-2-2 1 16,0 4 0-16,-5-2-2 0,5 5-5 15,-5-1 9-15,1 0 0 0,2 3 4 0,-4 4-3 0,6-2 2 16,-8 3-2-16,7 3 10 0,-1 5 0 0,-4 1 3 15,2-1 1-15,-5 3-7 0,3-1 7 0,-2 0-3 16,-1 3-2-16,0 1 0 0,0-2-1 0,1 2 0 16,-2-1 0-16,-4-2-3 0,1 2 1 0,2 0-3 15,1-1 2-15,-5 0-3 0,3-2 0 0,-6 0-4 16,3-4-1-16,0-1 1 0,0-1 0 0,3 2 3 16,1-1-1-16,-2-4-6 0,-1 1 2 0,2-3-2 15,-1 0 3-15,-1-4-1 0,-1-7-3 0,6 15 2 16,-6-15-2-16,8 13-2 0,-2-7-1 0,0-2 3 15,-6-4-2-15,12 5-1 0,-12-5-6 0,14 2-6 0,-14-2-7 16,21-3-10-16,-9 2-6 0,0-3-4 16,3-3-4-16,-1 0-10 0,3-4-1 0,-3 2-2 0,1-2-3 15,4 1 2-15,-4 1 5 0,3-2 2 0,-5 0 7 16,1 4 5-16,-2-4 5 0,3 2 1 0,-3 1 7 16,-3 1 6-16,1 5 6 0,-6-3 9 0,-4 5 1 15,14-7 7-15,-8 1-3 0,-6 6 2 0,0 0-1 16,10-4 2-16,-10 4 4 0,0 0 3 0,0 0-1 15,0 0 5-15,12 13 1 0,-12-13 4 0,2 11 0 16,-2-11-1-16,6 18 1 0,-3-11-2 0,4 6-1 16,-4-5 3-16,5 1-2 0,0 2 5 0,0-4-2 15,4 4 0-15,1-4-1 0,4 4-4 0,-2-9 0 16,4 4 3-16,-3-4-1 0,7 3-2 0,-1-1-1 16,-2 0 2-16,0-4-9 0,0 0 3 0,7-3-2 15,-2 2-1-15,0-1 0 0,-1-3-1 0,0-1-5 0,-2 0-2 16,-2-1-8-16,-2 2 3 0,-3-5-2 15,1 3-4-15,-7 4-4 0,3-8 1 0,-5 4 3 16,-1-3-2-16,0 4-7 0,-6 6 0 0,2-15-1 0,-2 15 1 16,-5-14-1-16,5 14 2 0,-13-13 5 0,-1 10 3 15,-2 1-7-15,0-1 5 0,1 3 1 0,-5-2 0 16,1 2 1-16,-2 5-2 0,3-3 4 0,3 3 3 16,0-2 0-16,-1 4-9 0,7-4 10 0,0 3 2 15,-1 0 2-15,4-2 0 0,0 6-1 0,3-3 5 16,3-7 7-16,0 18 4 0,0-18 1 0,9 23 3 15,3-11 5-15,3-3-1 0,2 2 3 0,6 2-2 16,4-5 1-16,2 4-4 0,7 0-2 0,-6-4-8 16,3 0 6-16,-3-1-1 0,0 1-19 0,-2-1-21 0,0-3-22 15,-2 3-26-15,2 0-35 0,-1-3-24 16,1-4-46-16,-10 1-143 0,1-5-343 0,1-1 152 16</inkml:trace>
        </inkml:traceGroup>
        <inkml:traceGroup>
          <inkml:annotationXML>
            <emma:emma xmlns:emma="http://www.w3.org/2003/04/emma" version="1.0">
              <emma:interpretation id="{F45E4110-2D5E-47A4-B4C5-A21D7A0C8BE5}" emma:medium="tactile" emma:mode="ink">
                <msink:context xmlns:msink="http://schemas.microsoft.com/ink/2010/main" type="inkWord" rotatedBoundingBox="12731,6192 18763,6056 18775,6578 12742,6713"/>
              </emma:interpretation>
            </emma:emma>
          </inkml:annotationXML>
          <inkml:trace contextRef="#ctx0" brushRef="#br0" timeOffset="158252.93">12003 5513 199 0,'0'0'191'0,"0"0"-15"0,9 10-8 0,-9-10-13 15,4 7-14-15,-4-7-10 0,7 11-5 0,-7-11-6 16,5 12-4-16,-2-4-5 0,3 1-12 0,-5 2-5 16,-1-11-7-16,9 15-8 0,-4-6-9 0,-1 1-2 0,1-2-12 15,-5-8-2-15,7 15-4 0,-4-10-7 16,-3-5-4-16,12 14-2 0,-6-9-7 0,2 0 0 16,-1 1-5-16,0-2 0 0,2 1 1 0,-9-5-4 0,17 5-3 15,-5-5-10-15,0 0-1 0,3 0-11 0,-2-5-2 16,2 0-11-16,-2-3-3 0,4-1-6 15,-2-2 0-15,0 1-2 0,-4-2-2 0,4 0 1 0,-3 2 8 16,0-3 1-16,0 2-2 0,-1-1 7 0,-2 2 14 16,-2 4 6-16,0-2 3 0,-1 1 7 0,0-3 6 15,-6 10 5-15,5-12 1 0,-5 12 2 0,9-6 0 16,-9 6-2-16,0 0-3 0,7-4-3 0,-7 4-7 16,0 0 3-16,0 0-6 0,0 0 2 0,0 0-3 15,0 0 3-15,0 0-7 0,6 18 0 0,-6-18 2 16,3 15-4-16,2-4 3 0,-2-2-2 0,0 4 1 15,0-4-2-15,1 0 3 0,-1 1-1 0,3 1-3 16,0-4 6-16,2 2-6 0,2 2 2 0,-1-6 2 0,3 2-1 16,-3-3-3-16,7 2 1 0,-2-1-1 0,-5-1 2 15,8-2 0-15,-2 0-2 0,0-2 0 16,3 1 1-16,-18-1-4 0,24-3 0 0,-11-3-6 0,1-2-6 16,2 2-1-16,1 0 2 0,-2-3-2 0,0-2 1 15,-4 4 3-15,1-6-3 0,-1 4 2 0,-2 3 1 16,0-1 4-16,-3 1 5 0,-6 6 4 0,9-11 1 15,-9 11 7-15,6-7 0 0,-6 7-8 0,7-4-2 16,-7 4-3-16,0 0 4 0,0 0-3 0,0 0 2 16,0 0-5-16,0 0 2 0,13 11 4 0,-13-11-3 15,6 17 2-15,-1-10-3 0,1 0 3 0,1 7-2 16,-1-7 1-16,3 2 2 0,2 2-5 0,2-3 5 16,-2 0-2-16,2-1 1 0,5-3-1 0,-3 2-1 15,3-1-1-15,1-3-4 0,-4 1-8 0,3-2-2 16,-2 2-8-16,4-6 1 0,-2 2 1 0,-1-3-4 15,-2 0 1-15,2-4-1 0,-1 3-2 0,4-5-1 0,-5-1-1 16,4-3-1-16,-4 3 2 0,-2-2-3 16,1 1 2-16,-2 0 3 0,0 1 0 0,-1 2 9 0,-3 2 3 15,-1-1 5-15,-1 4 4 0,-6 4 8 0,9-10-4 16,-3 6 4-16,-6 4-4 0,0 0 2 0,8-8-5 16,-8 8 3-16,0 0 0 0,0 0 0 0,0 0 3 15,0 0-2-15,16 12 0 0,-16-12 3 0,9 13-1 16,-3-6 4-16,1 2 6 0,2-1 4 0,2-3 1 15,2 4 3-15,1-1 2 0,4-3 1 0,-1 3-2 16,9-1 1-16,-5-3-4 0,-2 0-2 0,8 1-4 16,-2-2 4-16,2-1-1 0,-7 0-9 0,6-4 4 15,-2 2-1-15,-4-2 2 0,-4 0-1 0,2 0-2 16,-3-6 0-16,0 2-2 0,-2-2-2 0,4-1-2 16,-7-3 0-16,0-3-6 0,-2 7 0 0,-4-6-5 0,-1 5-3 15,-3 9-1-15,-1-22 3 0,-1 11 1 16,-4 0-3-16,-5 2-3 0,3 2 6 0,-4 1-2 0,-1 1 1 15,-1 0-1-15,-1 2 0 0,-3 2 2 0,2 1 1 16,-2 0 1-16,0 1 1 0,3 2-4 0,-3 4 1 16,4-2 1-16,0 4 2 0,2-2-3 0,3 3 5 15,-1 1-1-15,2 1 1 0,1 0-1 0,4-4 3 16,-2 7-1-16,4-4 1 0,1-11 2 0,3 22-2 16,0-15 0-16,0 4 2 0,3-4-3 0,1 3 2 15,1-7-2-15,5 5 3 0,1-3-2 0,2-1 5 16,0 0-1-16,2-4 0 0,2 0-13 0,-4-3 12 15,4 0-1-15,3-4-1 0,0-1-4 16,-4 1-4-16,2-4-6 0,1-3-5 0,-1 2 4 0,0 0-2 16,-1-5 1-16,-7 4 2 0,2 4 3 0,-2-4 2 15,-1 3-6-15,0-1 20 0,-1 1 5 0,-5 3 5 16,0 0 4-16,-1 0 12 0,-5 7 3 0,8-10 4 16,-8 10-6-16,7-7-6 0,-7 7-3 0,0 0-6 15,6-9-2-15,-6 9-2 0,0 0-3 0,0 0 3 0,0 0-6 16,0 0 5-16,0 0-2 0,12 22 1 0,-7-15-4 15,-2 0 1-15,1 3-2 0,4-3 2 0,-2 2-1 16,3 0 0-16,3 0-2 0,1-1 4 0,-1-1-7 16,1-2 3-16,2 2-5 0,0-1-7 0,2-2-10 15,-3-1-5-15,4 0-6 0,3-3-3 0,-6 0-3 16,3-1 0-16,-2-1-4 0,1-1-7 0,-2-1-8 16,0-3 0-16,1-2 0 0,-1 3-7 0,-2-7 7 15,1 1-2-15,-1-1 9 0,1 2 1 0,-2-2 15 16,1 0 0-16,-1 1 17 0,1 1 12 0,-4 2 17 15,2 1 2-15,-4 1 4 0,-1 0 7 0,2 2 4 16,-8 5 4-16,13-10-5 0,-5 8 4 0,-1-4-5 16,-7 6 2-16,19-3 0 0,-10 3 2 0,-9 0-3 0,24 6 2 15,-9-3-1-15,3 1-2 0,-3 4 1 0,4 2 5 16,2-3 0-16,5 6 1 0,-4 0-5 0,2-1 2 16,1 2-3-16,-4 0 2 0,4-4-5 0,-2 2-1 15,2-1-2-15,0 0-2 0,-8-2-1 0,8 2-5 16,-10 0-1-16,3-6-4 0,-5 3 1 0,1-2 1 15,-4-3-5-15,-1 1-15 0,0 1-18 0,-9-5-14 16,12 6-11-16,-12-6-12 0,11 2-27 0,-11-2-39 16,0 0-11-16,0 0-32 0,0 0-55 0,0 0-124 15,0-26-376-15,0 26 166 0</inkml:trace>
          <inkml:trace contextRef="#ctx0" brushRef="#br0" timeOffset="158491.69">14954 5304 87 0,'0'0'185'0,"0"0"-7"0,0 0-3 0,0 0-5 0,-30 19-6 15,20-11-17-15,-4 3-6 0,1 1-3 0,-5 5-11 16,-1-4-9-16,-1 5-3 0,-1 0-5 0,0-3-12 16,2 4-8-16,-2 2-8 0,2-4-8 0,1 2-9 15,4-4-4-15,1-3-8 0,-3 7-1 0,-1-7-6 16,7 0-3-16,-1 1-6 0,2 0-14 0,3-6-19 15,1 0-14-15,0 3-19 0,2-2-9 0,3-8-16 16,-4 12-24-16,4-12-24 0,0 0-29 0,13 9-59 16,-13-9-136-16,19-7-352 0,-1 3 156 0</inkml:trace>
          <inkml:trace contextRef="#ctx0" brushRef="#br0" timeOffset="158730.01">15148 5408 101 0,'0'0'219'0,"0"0"-16"16,0 0-14-16,-6 27-16 0,6-27-12 0,-2 16-5 0,2-8-5 15,0-8-9-15,2 22-10 0,-2-15-13 0,3 6-4 16,-3-1-9-16,0 1-10 0,1-1-8 16,1-2-5-16,2-1-11 0,-1 3-7 0,2-2-4 0,-2-1-5 15,-3-9-8-15,4 15-1 0,-4-15-6 0,5 9-2 16,-5-9-20-16,3 8-14 0,-3-8-15 15,4 11-13-15,-4-11-17 0,0 0-35 0,0 0-29 0,0 0-43 16,0 0-58-16,0 0-143 0,0 0-376 0,8-28 167 16</inkml:trace>
          <inkml:trace contextRef="#ctx0" brushRef="#br0" timeOffset="158898.56">15267 5174 143 0,'-1'-16'214'0,"1"16"-19"16,0-14-21-16,0 14-23 0,0 0-23 0,0 0-30 16,-5-7-16-16,5 7-26 0,0 0-26 0,0 0-9 15,0 0-32-15,0 0-25 0,0 0-24 0,0 0-47 16,0 0-73-16,14 32-195 0,-8-26 86 16</inkml:trace>
          <inkml:trace contextRef="#ctx0" brushRef="#br0" timeOffset="159563.91">15477 5391 5 0,'3'6'234'0,"-3"-6"-16"0,6 11-16 16,-6-11-11-16,6 11-17 0,0-6-10 0,-6-5-18 16,9 11-13-16,-1-2-11 0,-2-6-10 0,0 4-9 15,0 0-11-15,0 2-9 0,0-4-8 0,-6-5-6 0,9 11-5 16,-3-5-13-16,-1 1 0 0,-5-7-9 15,8 11-5-15,-8-11 0 0,6 7-1 0,-6-7-8 16,6 6-2-16,-6-6-3 0,6 5-2 0,-6-5-5 0,0 0 2 16,0 0-3-16,9 4-13 0,-9-4-8 0,0 0-2 15,0 0-3-15,13-17-6 0,-7 10-7 16,2 0-9-16,2-4-1 0,-1 2-3 0,4-4-2 0,4 0-2 16,-2 4 1-16,4-9 5 0,-4 9 2 0,0-2 3 15,3 0 6-15,-3 2 5 0,-2-1 15 0,4 3 2 16,-4-2 9-16,2 3 6 0,-5 1 4 0,-1 3-1 15,-9 2 5-15,15-6 0 0,-7 3-6 0,-8 3 6 16,0 0-1-16,18 3 0 0,-18-3 1 0,13 6 8 16,-9 0 2-16,-4-6 5 0,11 12-2 0,-7-5-1 15,2 1-4-15,-3 2 6 0,6 0 1 0,-4-1 2 16,-1 0-4-16,2-1-4 0,0 1-1 0,0 0 0 16,0-2-7-16,-3 1 0 0,3 2-2 0,0-4-4 0,-6-6 2 15,9 11-4-15,-5-6 1 0,-4-5 1 16,9 10-4-16,-9-10 4 0,11 7-10 0,-11-7-1 0,15 1-11 15,-15-1-4-15,13-1-6 0,-13 1 1 0,18-4-3 16,-10-1-1-16,5-3-7 0,-4 0-2 0,0 4 0 16,-2-6 1-16,7 0-4 0,-4 0 3 0,7-1 3 15,-5 0 4-15,-2 1-2 0,2-4 4 0,-3 6 4 16,1 0 3-16,-2-1 8 0,-1 2 7 0,-1 0 3 16,2 1 8-16,-2-3 3 0,-6 9 2 0,11-5 3 15,-11 5-2-15,8-6-6 0,-8 6-5 0,0 0 2 16,12-1 3-16,-12 1 0 0,0 0 3 0,0 0-2 15,15 11 7-15,-9-7-1 0,1 3 0 0,-1-2 4 16,0 2-5-16,0 1 1 0,0 0-3 0,-3-1-2 0,-3-7 2 16,12 15-4-16,-5-7 3 0,-1-3-5 0,0 4 5 15,0-2-4-15,0 0-1 0,2 0-3 16,-1 0 4-16,-7-7-10 0,9 10-14 0,-4-6-20 16,-5-4-14-16,7 6-24 0,-7-6-23 0,0 0-16 0,14 3-29 15,-14-3-27-15,0 0-43 0,0 0-160 0,13-13-399 16,-13 13 177-16</inkml:trace>
          <inkml:trace contextRef="#ctx0" brushRef="#br0" timeOffset="159760.97">16633 5293 89 0,'0'0'234'0,"0"0"-20"16,15-1-19-16,-15 1-18 0,0 0-17 0,17 2-20 15,-17-2-3-15,9 7-14 0,-3 1-7 0,1-1-12 16,-1 0-11-16,0 1-6 0,0 0-10 0,0-1-7 15,-3 1-8-15,3 0-10 0,-2 1 1 0,2-2-12 16,-6-7-16-16,3 15-17 0,-3-15-18 0,2 12-17 0,-2-12-16 16,0 11-19-16,0-11-26 0,0 0-18 15,-3 12-46-15,3-12-144 0,0 0-318 0,0 0 140 16</inkml:trace>
          <inkml:trace contextRef="#ctx0" brushRef="#br0" timeOffset="160032.66">17040 5293 100 0,'0'0'184'0,"9"5"-14"0,-9-5-17 16,0 0-9-16,6 10-8 0,-6-10-10 0,0 0-13 16,2 12-12-16,-2-12-1 0,-2 15-6 0,2-15-12 15,-4 14 4-15,4-14-5 0,-8 13-1 0,2-4-6 16,-1-2-8-16,-3 4 0 0,1-3-3 0,-2 0-4 15,-2 2-6-15,2-3-7 0,-2-1-6 0,-5 1 0 16,3 2-4-16,-3-6-1 0,-1 3-3 0,2-2-6 16,0 0-5-16,-1-1-15 0,7 1-14 0,-1-2-14 0,-3-2-10 15,15 0-13-15,-19 1-15 0,19-1-9 16,-16 4-17-16,16-4-22 0,0 0-37 0,0 0-162 16,0 0-332-16,-6-13 148 0</inkml:trace>
          <inkml:trace contextRef="#ctx0" brushRef="#br0" timeOffset="160611.91">17170 5342 98 0,'0'0'202'0,"0"0"-17"0,2 12-10 0,-2-12-11 15,3 12-7-15,-3-12-12 0,1 14-10 0,-1-5-12 16,0-9-10-16,3 15-6 0,0-8-11 0,-3-7-4 15,3 13-10-15,-3-13-9 0,6 13-6 0,-6-13-5 16,5 9-7-16,-5-9-3 0,3 7-5 0,-3-7-3 16,0 0-4-16,6 6-2 0,-6-6-5 0,0 0 3 15,0 0-10-15,14 2-1 0,-14-2-3 0,0 0-1 16,20-7-3-16,-20 7-3 0,16-8-7 0,-8 1-10 16,4-3 0-16,1 3-8 0,-3-2-4 0,2 0 0 0,3-2 3 15,-4 0-1-15,1 3 2 0,-2 0 4 0,1-2-3 16,-2 4 1-16,-4 2 6 0,-5 4 3 0,12-10 0 15,-6 5-5-15,-6 5 2 0,0 0-3 0,8-6-1 16,-8 6 4-16,0 0 3 0,0 0 0 0,0 0-4 16,0 0 5-16,6 18 4 0,-6-18 4 0,0 0-2 15,-6 19 7-15,6-19 2 0,0 16 0 0,0-16-3 16,-5 15 4-16,5-15-1 0,0 12 1 0,0-12-4 16,3 15 5-16,-3-15-5 0,2 13 2 15,-2-13-1-15,1 11 1 0,-1-11 4 0,8 6-3 0,-8-6 8 16,9 4-5-16,-9-4 0 0,13 0-3 0,-13 0-6 15,17-1 3-15,-17 1-5 0,19-7 5 0,-4 0-4 16,1 1 0-16,-2-3-4 0,7-2-3 0,1 0-8 0,0 0-3 16,2-3-4-16,0 3-1 0,-2 0 3 0,1 2 3 15,-5-1-3-15,-2 3-1 0,0 1 3 16,1-3 3-16,-8 6 1 0,-2 0 6 0,-7 3-4 0,18-4 4 16,-10 1 5-16,-8 3 2 0,0 0 2 0,19 7 7 15,-12-3 0-15,1 3 4 0,-2 3-3 0,4 0 1 16,-2 2-1-16,1 2 0 0,4 3-1 0,-1-1-1 15,2 5 0-15,-1-1-10 0,2 2-30 0,1-1-32 16,1 3-40-16,-1-2-51 0,2 2-82 0,0-7-182 16,-3-5-442-16,3 3 196 0</inkml:trace>
        </inkml:traceGroup>
        <inkml:traceGroup>
          <inkml:annotationXML>
            <emma:emma xmlns:emma="http://www.w3.org/2003/04/emma" version="1.0">
              <emma:interpretation id="{95F48AAD-0C37-48B3-A74D-11E8CE8A7FC6}" emma:medium="tactile" emma:mode="ink">
                <msink:context xmlns:msink="http://schemas.microsoft.com/ink/2010/main" type="inkWord" rotatedBoundingBox="19398,5994 24028,5890 24039,6382 19409,6486"/>
              </emma:interpretation>
            </emma:emma>
          </inkml:annotationXML>
          <inkml:trace contextRef="#ctx0" brushRef="#br0" timeOffset="161998.01">18723 5392 90 0,'0'0'230'0,"-12"4"-18"16,12-4-25-16,-9 2-10 0,9-2-18 0,-6 10-10 16,6-10-13-16,0 0-9 0,0 0-5 0,4 18-5 15,-4-18-9-15,11 11-10 0,-4-8-9 0,4 4-6 16,2-1-2-16,5-2-10 0,0 3-8 0,7-1-6 15,1-1-2-15,0-3-6 0,1-2-7 0,-1 2-2 0,1-2-5 16,-2 0-8-16,-4-2 7 0,-2 0-7 16,-2-3 0-16,0 3-3 0,1-2-5 0,-3-1 0 15,-1 0 1-15,1 1-1 0,-5-2-5 0,-3-1 0 0,1-2 0 16,-4 1-3-16,-1-1-2 0,-3 9-3 0,2-18 2 16,-2 18-5-16,-8-16 4 0,1 4-5 15,-5 1 3-15,-1 3-4 0,-2-2 1 0,-3 3 0 0,-5-2 0 16,-2 5-3-16,-3-3 3 0,1 2-1 0,-4 2 1 15,1 2 0-15,0-1 5 0,5 4-6 0,4 2 4 16,1-3-1-16,1 3-3 0,3 1 1 0,-1 0 0 16,2 0-2-16,0 2 1 0,5 1 1 0,2-1 1 15,-4-2 0-15,8 4-1 0,4-9-3 0,-6 14 1 16,3-6 0-16,3-8 5 0,5 16-3 0,2-10 0 16,3 1-3-16,-1-2 1 0,6 2-4 0,2-4 5 15,11 4-5-15,-1-5-1 0,1 2-1 0,2-4-1 0,-2 0 0 16,-1 0-1-16,-1-4-4 0,-1 2-3 15,-6-3-7-15,4-3-1 0,-2 3-3 0,-4-2 5 16,6-4-5-16,-5 3 6 0,-3-3-1 0,3 0 5 0,-4 0 5 16,-2 2-1-16,0 2 4 0,-4 1 8 0,-1 1 2 15,1-4 4-15,-8 9 1 0,10-8 0 0,-10 8-2 16,9-7-1-16,-9 7-7 0,0 0 5 0,0 0-1 16,0 0-7-16,21 9 6 0,-21-9 3 0,4 11-3 15,-4-11 0-15,6 17 2 0,-4-9-1 0,4 3 1 16,0 1 3-16,-3-4-5 0,3 4-2 0,-2-1-15 15,2-2-10-15,-3 1-10 0,3 0-14 0,0-3-15 16,0 0-9-16,-6-7-12 0,13 10-22 0,-7-6-13 16,-6-4-20-16,15 1-49 0,-15-1-106 0,12 0-321 0,-12 0 142 15</inkml:trace>
          <inkml:trace contextRef="#ctx0" brushRef="#br0" timeOffset="162960.43">19513 5300 202 0,'11'-7'224'0,"-11"7"-12"0,9-5-11 0,-9 5-19 16,0 0-17-16,11-5-14 0,-11 5-17 0,0 0-9 16,0 0-12-16,0 0-7 0,15 5-12 0,-15-5-2 15,8 9-6-15,-4-2-6 0,-4-7-8 0,8 12-5 16,-8-12-6-16,7 13-8 0,-2-6-2 0,-2 0-6 16,-3-7-3-16,10 17-3 0,-7-12-9 0,-3-5 3 0,11 15-4 15,-5-11-3-15,0 3-2 0,-6-7-1 16,13 7-4-16,-6-1 0 0,2-2-1 0,-9-4-2 15,20 1-1-15,-13 1-5 0,7-2 1 0,-14 0 0 0,19-2-4 16,-7-2 2-16,3 1-2 0,-2-1-1 16,1-2-5-16,-2 3-1 0,-5-5 2 0,4 1 1 0,2 0-1 15,-3 0-1-15,-1-3-1 0,0 6 4 0,2-3-2 16,-7-1 1-16,5 2 0 0,-4 0 5 0,-5 6 3 16,12-7 6-16,-12 7-2 0,7-4 0 0,-7 4-2 15,0 0-2-15,7-8-3 0,-7 8 1 0,0 0-6 16,0 0 2-16,0 0 1 0,0 0 1 0,0 0-3 15,17 14 2-15,-11-9 1 0,-6-5-5 0,9 15 4 16,-3-9 0-16,0 1-2 0,0 0 2 0,1 0-4 16,1-1 3-16,5 1-1 0,-3 0 2 0,1 3 0 15,5-4-2-15,-7-1-3 0,5 1 4 0,-2-1 0 16,1-2-1-16,0 1-4 0,4-2 3 0,1 0 2 16,0-3-1-16,-3 1-3 0,-1 0 3 0,4-1-3 15,-3-2 0-15,5-1 2 0,-7-2 2 0,3 2-4 16,-2-3 2-16,1 0-2 0,-2-2 1 0,-1 0-3 0,2-2 2 15,-4 3-1-15,2 1 1 0,0-1 0 0,-6 3 0 16,1-4 2-16,-7 9 1 0,12-7 5 16,-12 7 3-16,9-7 2 0,-9 7-1 0,6-7-7 0,-6 7 3 15,0 0-6-15,0 0-1 0,9-4-1 0,-9 4 1 16,0 0 0-16,0 0-1 0,0 0 2 0,18 14 0 16,-14-9-5-16,-4-5 2 0,8 12 3 0,-2-4 0 15,0-1-1-15,-2 1 2 0,2-2 0 0,5 1 2 16,-4 0-4-16,2-1 4 0,3 3-5 0,2-5 0 0,0 1 1 15,0 1 0-15,-2-2 0 0,6-1 3 0,-3-1-5 16,2 0 1-16,3-1-4 0,1 2 0 16,-2-3-4-16,1-3-3 0,0 2 0 0,0-3-2 0,-1-2-2 15,5-1 1-15,1 2-5 0,1-6 1 0,-4 6 0 16,3-5 0-16,-1 4 1 0,-1-4 2 0,1 6 1 16,-8-1 3-16,2-1-2 0,-2 1 4 0,1 3-1 15,-2-2-3-15,-5 3 1 0,0-3 1 0,-10 4 0 16,21 3 3-16,-21-3-2 0,18 1 4 0,-7 0-1 15,-2 3 0-15,-9-4-2 0,18 7 3 0,-11-1 0 16,0 1 3-16,2-2-1 0,2 2 0 0,2 3 1 16,-4-4-1-16,5-1 1 0,2 4 2 0,-3-3 0 15,2 1 0-15,3-2 3 0,-3 2 2 0,3-1-2 16,-2-4 2-16,2 2-2 0,2 1 2 0,-4-5-1 16,2 0 3-16,0 2-6 0,-3-2 4 0,0-2-4 15,0 2 10-15,-2-7-2 0,2 1-1 0,-2 1 2 16,-2-5 2-16,1 1-3 0,-5 2 5 0,1-5-5 0,1 0-1 15,-6-2 0-15,-2 5-4 0,-2-8 3 16,1 6-2-16,-3-3-3 0,-2 1 3 0,-5 0-7 0,1 0 5 16,-5 2-2-16,-3 2 1 0,0 2-3 0,-2-1 1 15,-10 2 0-15,4 1 0 0,4 0 0 0,3 5-1 16,-1 0 0-16,1 0-3 0,2 3-8 0,1 1-7 16,0 2-6-16,4-3-13 0,4 2-7 0,-4 0-10 15,5 0-8-15,0 6-15 0,6-11-8 0,-4 15-15 16,4-15-19-16,3 16-12 0,-3-16-17 0,12 10-56 15,-5-5-130-15,8-2-363 0,-1 1 161 0</inkml:trace>
          <inkml:trace contextRef="#ctx0" brushRef="#br0" timeOffset="163207.96">21726 5168 203 0,'0'0'208'0,"0"0"-25"0,0 0-17 0,0 0-14 0,0 0-14 16,15 11-6-16,-15-11-8 0,6 10-10 0,-4-3-7 16,-2-7-6-16,6 17-8 0,-5-7-8 0,2 1-8 15,-1-4-13-15,-2-7-2 0,6 20-6 0,-8-12-4 16,2-8-5-16,5 18-7 0,-2-11-2 0,-3-7-12 16,1 15-17-16,-1-15-11 0,2 11-18 0,-2-11-5 15,4 9-11-15,-4-9-7 0,0 0-17 0,8 6-18 16,-8-6-16-16,0 0-5 0,0 0-18 0,20-11-15 15,-12 5-131-15,1-1-282 0,1-3 124 0</inkml:trace>
          <inkml:trace contextRef="#ctx0" brushRef="#br0" timeOffset="163461.81">21981 5200 107 0,'14'-7'135'0,"-4"2"3"0,-1-1-1 16,2 3 1-16,-2-2 4 16,-9 5-3-16,18-5-8 0,-11 0-7 0,-7 5-14 0,15-1-7 0,-15 1-12 0,13 0-4 15,-13 0-9-15,12 5-7 0,-12-5-3 0,12 6-5 16,-6-1-1-16,-6-5-4 0,9 14-2 0,-3-7 0 15,-4 3-5-15,2-1-3 0,-2 0-3 0,-2-9 0 16,5 18-3-16,-5-7-6 0,2-1 0 0,-2-10 1 16,0 20-3-16,0-20-2 0,-7 17 4 0,1-9-1 15,-2 0 1-15,1 1-2 0,-7-2-3 0,-1 3-3 16,2-6-1-16,-5 0-4 0,0-2 0 0,2 3-6 16,-4-1 3-16,4-3-2 0,-1 0-8 0,4 3-4 0,-2-4-17 15,15 0-18-15,-22 0-8 0,13 0-12 16,9 0-14-16,-15-4-29 0,15 4-22 0,0 0-24 0,-5-11-32 15,5 11-188-15,0 0-386 0,0 0 171 0</inkml:trace>
          <inkml:trace contextRef="#ctx0" brushRef="#br0" timeOffset="163889.69">22292 5252 101 0,'12'0'228'16,"-12"0"-17"-16,0 0-22 0,0 0-16 0,13 3-15 0,-13-3-10 15,9 10-11-15,-3-8-10 0,-6-2-9 0,7 10-10 0,-2-4-10 16,-2 3-9-16,-3-9-12 0,9 16-2 0,-6-12-11 16,4 3-5-16,-2-1-6 0,-5-6 0 0,6 14-9 15,-6-14-4-15,6 10-2 0,-6-10-4 0,3 6-4 16,-3-6-1-16,0 0-3 0,6 11-2 0,-6-11 1 16,0 0-5-16,0 0-2 0,0 0 3 0,13-1-4 0,-13 1-1 15,0 0 1-15,15-11-5 0,-15 11-1 0,16-12-10 16,-8 5-5-16,4 1-6 0,-3-5 1 0,1 1-6 15,5 0-6-15,-6-1 8 0,7 0-6 0,-2 1 8 16,-4 1 0-16,2-1 2 0,-1 4 2 0,-2 0-1 16,1 1 0-16,-3-1 3 0,-7 6-3 0,14-5 4 15,-14 5-2-15,9-4-1 0,-9 4-3 0,0 0 6 16,15 5 4-16,-15-5 2 0,9 10 1 0,-6-4 6 16,1 3 3-16,-4-9 2 0,8 16 0 0,-1-5 2 15,-1 4-7-15,-2-8 4 0,-1 4-3 0,3 0 2 16,-1-2-2-16,2 2-5 0,-4-1 2 0,3-2 3 0,0-1-11 15,-6-7-9-15,11 12-19 0,-8-7-17 0,-3-5-20 16,10 6-32-16,-10-6-16 0,11 0-43 16,-11 0-198-16,0 0-383 0,20-11 170 0</inkml:trace>
          <inkml:trace contextRef="#ctx0" brushRef="#br0" timeOffset="164134.97">23046 4914 96 0,'0'0'213'16,"0"0"-25"-16,0 0-15 0,0 0-7 0,0 0-11 15,11 20-10-15,-8-11-3 0,0 4-5 0,1 3-7 16,-1 1-9-16,6 5-6 0,0-1-10 0,-3 3-4 16,1-2-8-16,-1 1-8 0,3 2-6 0,-3-4-9 15,2 1-4-15,-2-5-2 0,-2 2-9 0,1-4-5 16,-2 3-3-16,1 1-5 0,-1-2-5 0,2-3-5 0,-2 2-1 15,0-2-4-15,-2-1-8 0,1-1-17 16,-2-1-18-16,0-11-12 0,3 17-23 0,-3-17-17 16,0 13-17-16,0-13-22 0,-3 12-19 0,3-12-22 0,0 0-52 15,-6 8-127-15,6-8-353 0,0 0 157 0</inkml:trace>
          <inkml:trace contextRef="#ctx0" brushRef="#br0" timeOffset="164284.73">23070 5274 64 0,'0'0'229'16,"15"-5"-13"-16,-5 2-19 0,-10 3-18 0,30-1-19 16,-15 1-9-16,5-3-16 0,-4 3-13 0,3 0-8 15,-2 0-21-15,-2 0-8 0,0 0-28 0,-5 3-33 16,-10-3-41-16,21 1-47 0,-21-1-60 0,15-4-147 16,-15 4-292-16,13-5 129 0</inkml:trace>
        </inkml:traceGroup>
        <inkml:traceGroup>
          <inkml:annotationXML>
            <emma:emma xmlns:emma="http://www.w3.org/2003/04/emma" version="1.0">
              <emma:interpretation id="{BFF96B0D-1E3F-4298-8C33-637045E9F076}" emma:medium="tactile" emma:mode="ink">
                <msink:context xmlns:msink="http://schemas.microsoft.com/ink/2010/main" type="inkWord" rotatedBoundingBox="25029,5614 25902,5594 25923,6539 25050,6559"/>
              </emma:interpretation>
            </emma:emma>
          </inkml:annotationXML>
          <inkml:trace contextRef="#ctx0" brushRef="#br0" timeOffset="165128.34">24341 5186 44 0,'-6'7'245'16,"6"-7"-16"-16,-8 7-15 0,8-7-16 15,0 0-8-15,-7 10-14 0,7-10-8 0,0 0-15 16,-8 9-8-16,8-9-11 0,-4 7-12 0,4-7-9 0,0 0-6 16,0 0-4-16,1 15-8 0,-1-15-3 0,0 0-2 15,11 9-8-15,-11-9-5 0,16 2-7 16,-4 1-6-16,3-1-8 0,2-2 1 0,-3 0-12 0,1 2-3 16,5-4-4-16,-7 0-1 0,-1-1-7 0,2-2-1 15,-1-1-13-15,-3 3-7 0,-1-1-16 0,-3-6-12 16,2-4-16-16,-2 4-12 0,-9-4-4 0,0 1-8 15,-5-2-3-15,-4 1 0 0,-1 2 5 0,0 0 1 16,-5 1 8-16,-3 2 4 0,1 2 4 0,4-1 6 16,-2 5 0-16,2-1 3 0,-1 3-1 0,7 1 2 15,10 0 2-15,-17 3 4 0,17-3 1 0,-7 9-1 16,7-9-1-16,0 0-1 0,0 0-2 0,15 19 5 16,-2-12 0-16,5 0 0 0,8 3 2 0,-3-3 4 0,7-2 2 15,2 1 8-15,8-1 2 0,-12-2 7 0,14 0 1 16,-3-6 13-16,1 2 6 0,-1-3 9 0,1-5 7 15,-1 2 0-15,0-4-1 0,-10-2-3 0,16-5 1 16,-6-3-3-16,-3 0 0 0,-3-4-8 0,-1-2-1 16,-5 0-5-16,-1 0-6 0,-4-3 1 0,-6-1-7 15,-4 6-5-15,-7-4 1 0,-2 3-4 0,0 0 2 16,-9 1 0-16,1-1 1 0,-4 3-2 0,-4 4-1 16,-1 2 1-16,3 2-2 0,-6 5-2 0,1-1 2 15,-2 4 0-15,-2 1 0 0,7 2 0 0,-5 4-1 16,3 0 0-16,5 3 1 0,-4 4-1 0,2 0-1 15,2 7 6-15,4 0-4 0,-1 4 0 0,1 7 3 16,0-2-2-16,6 7 2 0,0 7 5 0,0 0 3 0,6 3 2 16,0-2 3-16,1 3 3 0,0-3 1 15,5 1 3-15,-4 0 0 0,1-4 0 0,1 2-1 16,-1-7 2-16,-3 4-2 0,0-7 1 0,2 0-3 0,-2-1 2 16,-2 0 0-16,-1 0-2 0,3-1-1 0,-3-4 1 15,-2-4-2-15,2 7 4 0,-3-9-7 0,5-1 2 16,-1-1 0-16,-1-2-3 0,-3 0-2 0,0 0-1 15,3 2-10-15,0-6-15 0,-3-7-7 0,5 18-14 16,-5-18-18-16,3 13-12 0,0-6-18 0,-3-7-10 16,0 0-32-16,6 6-31 0,-6-6-70 0,0 0-120 15,0 0-376-15,0 0 166 0</inkml:trace>
          <inkml:trace contextRef="#ctx0" brushRef="#br0" timeOffset="165265.07">25028 5316 103 0,'0'0'176'0,"17"-4"-16"16,-7 4-10-16,-10 0-18 0,23 0-14 0,-9 0-17 0,3 0-7 16,-7 0-28-16,-10 0-47 0,23-1-35 0,-13 1-85 15,-1-3-66-15,1-4-182 0,2 6 81 16</inkml:trace>
        </inkml:traceGroup>
        <inkml:traceGroup>
          <inkml:annotationXML>
            <emma:emma xmlns:emma="http://www.w3.org/2003/04/emma" version="1.0">
              <emma:interpretation id="{BF09E427-D210-401C-BA50-EA4D1D84BA13}" emma:medium="tactile" emma:mode="ink">
                <msink:context xmlns:msink="http://schemas.microsoft.com/ink/2010/main" type="inkWord" rotatedBoundingBox="27196,6048 32079,5938 32101,6933 27219,7043"/>
              </emma:interpretation>
            </emma:emma>
          </inkml:annotationXML>
          <inkml:trace contextRef="#ctx0" brushRef="#br0" timeOffset="166507.97">26481 5074 177 0,'0'-8'222'16,"0"8"-10"-16,0 0-15 0,0 0-23 0,0 0-17 15,0 0-20-15,0 0-11 0,0 0-12 0,0 0-11 16,0 0-5-16,0 0-8 0,0 0-4 0,22 23-4 16,-19-14-11-16,2-2-6 0,1 8-7 0,0-2-3 15,-3 1-7-15,0 1-2 0,1 2-7 0,-4-4 2 16,3 0-6-16,0-1-8 0,-3 2-1 0,0 0-1 15,0-14-1-15,0 17 0 0,-3-3-4 0,0-7-6 0,3-7-6 16,-4 18-2-16,4-18-4 0,-12 11 0 0,6-7-2 16,6-4 0-16,-8 7-3 0,8-7 0 15,-13 1-5-15,13-1 4 0,0 0-5 0,0 0-5 0,-20-12-3 16,20 12-5-16,-3-12-2 0,3 12-11 0,3-17-11 16,5 3-10-16,4 0 7 0,-2 0 0 0,7-4 1 15,2 0 3-15,0 1 8 0,4 2 7 0,-4-1 2 16,4 1 5-16,-1 4 7 0,-6-4 9 0,8 4 7 15,-7 4 9-15,2 2 5 0,0-3 7 0,-1 3 4 16,-4-1 4-16,2 6-8 0,-5-4 1 0,-2 4-2 16,-9 0 0-16,22 0-9 0,-22 0 3 0,19 4-3 15,-11 0-3-15,1 3 3 0,-5 3-1 0,-1-4 0 16,3 2 2-16,-3 3 2 0,3 1 5 0,-1 3-8 16,1-1 2-16,-3-2-1 0,-1-3 0 0,1 3-3 15,2 4 4-15,-5-7-5 0,3 2 0 0,0-3 2 16,-3-8-2-16,3 19 1 0,0-11-1 0,1-3-3 0,-1 5 1 15,3-7 0-15,-6-3-1 0,11 11-1 0,-5-7 1 16,-6-4-5-16,16 3 3 0,-16-3 0 0,17 0-3 16,-17 0-5-16,19-4 2 0,-7-4-5 0,4 2-5 15,-2-5-4-15,-4 1-5 0,5-2 7 0,1-3 0 16,-2 0-2-16,-1 1 0 0,4 0 3 0,-8 1-1 16,1 2 5-16,2-4 1 0,-5 2 9 0,2 5 5 15,-6 2 6-15,5-1-2 0,-8 7 0 0,9-11-1 16,-9 11-1-16,6-6-7 0,-6 6 2 0,0 0 0 15,0 0 0-15,0 0 2 0,16 13 2 0,-16-13-1 16,5 16 6-16,-2-7-3 0,3 4 4 0,-3 2 1 16,4-2 2-16,-1 0-1 0,0 3-2 0,1 0-1 15,-1-1-1-15,5 1 1 0,-2-3-6 0,-3 0 5 16,4 1-3-16,-1-3 3 0,-1-3-2 0,3-1 3 16,0 1-1-16,-2-3-2 0,-2 1-2 0,10-2 0 0,-5-1-3 15,1-3 4-15,-2 0-1 0,6-2 0 16,-6 1-6-16,2-3-5 0,4-2-1 0,-1-1-7 0,-4 1-2 15,4-5-2-15,1 3-9 0,-1-4 3 0,1 3-2 16,5-5 0-16,-3 4 5 0,1-2 3 16,-4 6-3-16,-2-1 1 0,2-3 6 0,-1 5-1 0,-2 1 5 15,1-1-11-15,-8 5 14 0,-6 0 3 0,19-4-3 16,-19 4 5-16,20 4 2 0,-12-1 2 0,3-1 2 16,-2 2 2-16,1 1 2 0,-1 5 3 0,2-3-2 15,-2-1-2-15,-2 6 1 0,4-2 1 0,0 1 1 16,3-3-1-16,-1 2-2 0,2 0 6 0,-1-2 1 15,-1-1-1-15,1 1 0 0,5 0-3 0,-3-4 5 16,2 2-3-16,-1-4 3 0,-1 2-3 0,-3-3 0 16,7 4 1-16,-4-5-1 0,1 0-4 0,-1-1 2 15,0-3 0-15,-4 2-2 0,-1-2 1 0,1 0-1 0,-5-2 1 16,5 0-3-16,-6-4 2 0,-1 2-4 0,-2 0 1 16,-3 8-3-16,6-25 2 0,-12 12-5 0,0 0 2 15,-5 2 1-15,-2 0-4 0,-2-4-1 0,-8 1-1 16,-3 1 3-16,-3 1-2 0,-1 3 0 0,5-2-1 15,-5 1-5-15,5 6-5 0,-2-3-6 0,-1 4-9 16,11 3-14-16,-2-4-14 0,3 4-8 0,2 0-13 16,4 4-19-16,10-4-21 0,-15 5-19 0,15-5-11 15,-5 8-164-15,5-8-338 0,0 0 150 0</inkml:trace>
          <inkml:trace contextRef="#ctx0" brushRef="#br0" timeOffset="167802.98">28484 5217 152 0,'0'0'245'0,"10"-4"-20"0,-10 4-28 0,0 0-25 16,0 0-17-16,0 0-15 0,0 0-12 0,0 0-14 16,9 11-10-16,-9-11-8 0,6 11-11 0,-1-5-2 15,-2 0-11-15,-3-6-8 0,6 18-3 16,-3-11-3-16,-3-7-8 0,4 15-2 0,1-8-7 0,-5-7-4 15,3 14-6-15,-3-14-3 0,4 10 1 16,-4-4-6-16,0-6 5 0,0 0-8 0,7 12-2 0,-7-12 0 16,0 0-1-16,6 6 1 0,-6-6-1 0,0 0 2 15,0 0-3-15,0 0-1 0,0 0-4 0,0 0-2 16,0 0-5-16,0 0-4 0,0 0-7 0,23-19-7 16,-17 12-6-16,-2-1-1 0,2 0-7 0,3-4 1 15,0 1 2-15,2 0 2 0,-1 0-5 0,-1-3 4 16,1 7-3-16,1-4 7 0,1-2 1 0,-2 3 5 15,-1 2 3-15,0 0 4 0,-4 3 5 0,3-2 4 16,1-1 5-16,-9 8-3 0,8-7-2 0,-8 7 3 16,10-10-2-16,-10 10 2 0,9-3-1 0,-9 3-2 15,0 0-2-15,9-5 3 0,-9 5-3 0,0 0 2 0,0 0 4 16,20 8-1-16,-20-8-2 0,12 8 3 0,-6-5 1 16,-6-3-3-16,8 11 2 0,-2-6 5 15,-1 2-2-15,4 0-4 0,-2-2 2 0,-1 1 1 16,-6-6 5-16,15 11 4 0,-4-6 0 0,-4 0 5 0,2 1-2 15,1-1-1-15,4 2 3 0,1-4-3 0,1 3 0 16,1-1 1-16,-1 2-1 0,11-1-1 16,-12-4 0-16,12 0-4 0,1-2 1 0,-3 1-3 0,1 1 2 15,1-2 0-15,-2-2-3 0,-1 1 1 0,-2-2-2 16,-2-1 5-16,-4-3-7 0,3-1-2 0,-5 2 1 16,1-4-1-16,-2-1 0 0,-3 1-3 0,-1-4 2 15,-1 0-1-15,-2 0-4 0,-3-3 1 0,-3 5 0 16,0 12 0-16,-6-20 1 0,0 6-2 0,-2 7 0 15,-2-2-3-15,1 4-2 0,-3-2 2 0,0 0-2 16,0 6 2-16,12 1 0 0,-22 1-3 0,22-1 1 16,-21 4-1-16,15 2 0 0,-3-1 2 0,3 3-2 15,2 0 5-15,1 2-3 0,0 1 3 0,3-11-2 16,0 25 2-16,4-14 0 0,-1 4 0 0,6-4 1 0,0 1 0 16,-1-2 3-16,8-1-1 0,-3 0 1 15,2 1 0-15,2-6 6 0,2-1 5 0,0 3 1 16,5-1 1-16,-3-2-3 0,6-3 0 0,-2 2 0 0,2 0 1 15,-1-2 2-15,0-4-2 0,0-1 2 0,-1 1-5 16,0-1 1-16,-1-1-2 0,-4-1-2 16,-1-1 4-16,2-2-4 0,-6 4-2 0,0-4 2 15,1 4 0-15,-5-1-5 0,2 0 3 0,-4 2-4 0,-1-2 1 16,-8 7 0-16,13-5-8 0,-13 5 4 0,7-4-4 16,-7 4-2-16,0 0 4 0,0 0-1 0,18 9 1 15,-18-9-2-15,3 7 1 0,-3-7 0 0,12 10 4 16,-9-3-1-16,2 3 0 0,1-2 3 0,1-2-3 15,4 1 3-15,-4 0-1 0,2-1 0 0,4 0-1 16,-1-1 4-16,8 4-2 0,-1-7 1 0,0 5 1 16,4-4-5-16,2 1 5 0,-4-1 2 0,4-2-6 15,1-1 5-15,-5-3-2 0,5 2-2 0,1-4-1 16,-1 1-4-16,1-1-5 0,-2-2 0 0,-7 3-2 16,0-1-2-16,1 0-1 0,0-2-3 0,-4 3 3 15,0-1 4-15,0 0-2 0,-7 5 2 0,-8 0-6 16,16-5-5-16,-16 5-5 0,13-1 4 0,-13 1 1 15,12 6-1-15,-12-6 5 0,8 7-3 0,-4 0 6 0,-4-7 0 16,6 21 0-16,-3-5 3 0,3 0 1 0,-4 1 0 16,4 8 1-16,0-1 12 0,6 11 2 0,-6-8 3 15,1 1 1-15,5 7 2 0,-2 3 1 16,4-5 0-16,2 4 1 0,-2-2-4 0,1-12 2 16,2 16 0-16,-2-9-2 0,0 5 0 0,-3-9 2 0,0-4 0 15,2 2-3-15,-1 0-1 0,-1 1 3 0,-3-8-1 16,-2-1-4-16,5-1 0 0,-4-3-3 0,-1 1 2 15,-2-6-1-15,-2 3 0 0,1-2 0 0,-4-8 2 16,0 0-1-16,2 10-2 0,-2-10-2 0,0 0 4 16,0 0-2-16,0 0-2 0,-41-29-2 0,20 12-7 15,2 1-5-15,-6-2-2 0,-4-8 1 0,3-1 1 16,-3 3-1-16,11 2 2 0,-4-8 5 0,7 9-2 16,5-1 4-16,2-1 1 0,2 0 0 0,6 0 2 15,3 0-1-15,2 0 0 0,8 0 0 0,5 3-3 16,12-7 4-16,4 7-2 0,3-4-1 0,8 9 3 15,1-2-2-15,8 7-1 0,0-5 1 0,1 6 0 16,2-2 0-16,-7 4 3 0,5-4-2 0,-4 4 2 16,0 1-1-16,-5-1 1 0,-4-2 2 0,-2 3-2 0,-15 0 2 15,2 2 1-15,-7 0-1 0,-2 1 2 16,-4-2-6-16,-2 0 5 0,-3-1-16 0,-1 2-25 16,-8 4-34-16,9-8-26 0,-9 8-31 0,0 0-32 0,-3-14-198 15,3 14-390-15,-15-9 173 0</inkml:trace>
        </inkml:traceGroup>
      </inkml:traceGroup>
      <inkml:traceGroup>
        <inkml:annotationXML>
          <emma:emma xmlns:emma="http://www.w3.org/2003/04/emma" version="1.0">
            <emma:interpretation id="{4819E662-6509-4A31-BD7C-1E5563A99976}" emma:medium="tactile" emma:mode="ink">
              <msink:context xmlns:msink="http://schemas.microsoft.com/ink/2010/main" type="line" rotatedBoundingBox="2647,7613 33011,6556 33072,8293 2708,9349"/>
            </emma:interpretation>
          </emma:emma>
        </inkml:annotationXML>
        <inkml:traceGroup>
          <inkml:annotationXML>
            <emma:emma xmlns:emma="http://www.w3.org/2003/04/emma" version="1.0">
              <emma:interpretation id="{BF33FF9E-B22E-43EB-BB4A-B4303568F78D}" emma:medium="tactile" emma:mode="ink">
                <msink:context xmlns:msink="http://schemas.microsoft.com/ink/2010/main" type="inkWord" rotatedBoundingBox="2676,8425 4310,8368 4321,8680 2686,8737"/>
              </emma:interpretation>
            </emma:emma>
          </inkml:annotationXML>
          <inkml:trace contextRef="#ctx0" brushRef="#br0" timeOffset="172825.97">1966 7455 152 0,'0'0'237'16,"0"0"-11"-16,0 0-11 0,0 0-17 0,0 0-22 15,0 0-16-15,0 0-21 0,-2-12-12 0,2 12-13 0,0 0-13 16,0 0-9-16,0 0-8 0,0 0-9 16,0 0-9-16,0 0-10 0,-10 28 0 0,10-28-7 15,-3 18-6-15,-2-4-2 0,4-1-7 0,1 1-1 0,0 1-2 16,0-2-5-16,3 1 3 0,1 3-7 16,2-3 0-16,2-1-1 0,-1 0-1 0,3-2 0 15,1 3-6-15,2-3 4 0,1-2-4 0,2 1-1 16,-1-2-1-16,3-3 1 0,-3 0 0 0,0-2 1 0,1 0-4 15,1-3 2-15,-1 0-6 0,-1-3 3 0,-2 2-1 16,1-6 0-16,-1 2-1 0,-1-3-2 16,-1-3 1-16,0 1-1 0,0-3-2 0,-2 1 2 0,-2-2-1 15,1 1-4-15,-4-1 2 0,2 0 0 0,0-2-1 16,0 3 2-16,0 0-2 0,-4 0 0 0,-2 2-2 16,1 0 3-16,-1 11-3 0,5-14 2 0,-5 14-1 15,1-11-1-15,-1 11-5 0,0 0 0 0,0 0-1 16,6-8 0-16,-6 8 3 0,0 0-2 0,0 0-1 15,0 0 4-15,0 0 1 0,-7 44-3 0,8-30 4 16,-2 3-3-16,1 0 3 0,1 1-2 0,4 2 3 16,-1-4-5-16,2 0 4 0,0-1 2 0,1 0-1 15,-1-3 0-15,2 2 0 0,4-3 3 0,-2-1-9 0,-1 0 9 16,0-5 0-16,5-3 2 0,2 4-2 16,-4-3 0-16,4-3 0 0,-1 0 1 0,2-3-3 0,-3 1 5 15,1-4-5-15,2 1 1 0,-2-1-4 0,0-2-1 16,1-3-6-16,-1 1-4 0,-2-3-1 0,2 2-2 15,-1-2-9-15,2-3-1 0,-2-4 0 0,-4 6 1 16,0-1-4-16,-2 2 4 0,-1-1 4 0,1 1 1 16,-2-1 3-16,0 6 3 0,0-2-2 0,-2 1 2 15,-4 9 2-15,8-11 4 0,-8 11-7 0,3-8 1 16,-3 8 3-16,0 0 3 0,0 0-3 0,0 0 3 16,0 0 1-16,0 0-1 0,0 0 2 0,10 21-3 15,-10-21 2-15,2 21 3 0,-1-12 1 0,3 3 2 16,4-1-1-16,-2 2 0 0,1-2 5 0,1-2 3 0,4-1 2 15,0 3 3-15,4-4 1 0,2-2 5 0,9 1-2 16,-9-3 2-16,9-1-5 0,-1 2 1 16,0-7-1-16,1 3 0 0,1-3-1 0,-1 0-3 15,0-5 1-15,-1 1 3 0,4 0-3 0,-7-3-2 16,-2 0 1-16,-4 0-2 0,-2 0 0 0,-1-3 0 16,-1 0 0-16,-2 2-6 0,-4-3 5 0,-4 1-1 0,2-2 3 15,-4 2-1-15,-2 0 0 0,1 13-3 0,-11-23 2 16,4 16-4-16,-7-1 0 0,4 1 1 0,-7 5-3 15,3-4 1-15,-4 6-1 0,1 2 2 0,-1 4-2 16,3-1-7-16,-1 2 8 0,6 1 0 0,-2-1-1 16,4 2-1-16,2 1 5 0,5 0 1 0,-2-1 0 15,6 8-2-15,3-4 0 0,3-1 1 0,4 1-2 16,8 2 4-16,3-1 0 0,3-2 0 0,13-1 1 16,-1-2 1-16,1 1-4 0,0-4 0 0,-1 3-1 15,-6-7-11-15,4 5-25 0,-7-5-22 0,-3 3-26 0,-2-2-35 16,-4-3-37-16,-6 1-221 0,3-4-404 0,-3 2 179 15</inkml:trace>
        </inkml:traceGroup>
        <inkml:traceGroup>
          <inkml:annotationXML>
            <emma:emma xmlns:emma="http://www.w3.org/2003/04/emma" version="1.0">
              <emma:interpretation id="{AA3504DB-2F1F-4ABB-B071-9300DBA51985}" emma:medium="tactile" emma:mode="ink">
                <msink:context xmlns:msink="http://schemas.microsoft.com/ink/2010/main" type="inkWord" rotatedBoundingBox="5682,8206 8024,8124 8036,8477 5694,8559"/>
              </emma:interpretation>
            </emma:emma>
          </inkml:annotationXML>
          <inkml:trace contextRef="#ctx0" brushRef="#br0" timeOffset="174810.02">5190 7217 61 0,'-9'-1'202'0,"9"1"-12"0,-27 1-10 16,12 5-4-16,-1 1-15 0,-4-2-10 0,-5 5-11 16,4 0-13-16,6 0-11 0,-1 1-12 0,2 2-10 15,1-1-6-15,0 1-12 0,4 1-2 0,0 2-12 16,3 0 0-16,1-1-9 0,5 3-5 0,-3-2-6 15,6 4-1-15,2-5-4 0,4 2-3 0,-2-3-2 16,8 0-2-16,-3 1-10 0,7 0 3 0,2-3-10 16,-4-2-6-16,5 1-7 0,3-5-8 0,-5-3-1 15,5 2-8-15,-8-2-4 0,3-3 5 0,9-2-1 16,-5 2 0-16,-5-2-3 0,0-4 4 0,1 2 1 0,-5-3 3 16,3 0-2-16,-3-3 4 0,-2-1 5 15,-1 3-5-15,-5-1 0 0,5-1 4 0,-4 3 3 16,-1 0-5-16,1-1 5 0,1 0-3 0,0 3 1 0,-1 0-1 15,3 2 0-15,-2-3 1 0,-9 6 2 0,25-1 0 16,-7 0 0-16,-4-2-1 0,3 6 0 0,0-1 0 16,2 1 2-16,-2 0-3 0,2-2 1 0,0 3 5 15,8 2-4-15,-1-5 0 0,2 5 6 0,2-3 0 16,-8 0-3-16,8-2 2 0,-2 3-10 0,-2-4 6 16,0 0 3-16,-9 0-2 0,2 0 4 0,-2-5 1 15,-1 4-3-15,0-4 2 0,-4 5 0 0,-1-5 3 16,-2 0-3-16,-9 5 2 0,13-8 0 0,-7 1-1 15,-6 7 1-15,3-12 1 0,-3 12 1 0,0-14 1 16,0 14-5-16,-6-17-1 0,0 10 0 0,-3-2-2 16,-1 0-3-16,-4 1 6 0,-2-1 0 0,-6 0-3 15,-4-1-2-15,2 6-1 0,-1-6 0 0,0 5 1 16,-1-2 3-16,3 1 0 0,-3 2 3 0,7 3 0 16,-2 0 0-16,2 0 4 0,1 2-3 0,1-1 0 15,-1 1 2-15,6 4-2 0,-4-1 0 0,6-1 2 0,1 4-5 16,-3 3 2-16,4-2-3 0,2-2 4 0,0 5-1 15,2-1 1-15,1-1-8 0,3-9 7 0,-3 22-5 16,3-13 6-16,0-9 1 0,9 21-2 0,-2-11 0 16,2 3-1-16,2-5 0 0,1 2 0 0,2-4 0 15,4 2-3-15,2-2-3 0,-1-1-2 0,7 1-9 16,0-5-3-16,7 4-2 0,-3-5-1 0,4 0-1 16,-7-2-3-16,6-1 1 0,-5-2 4 0,11-2-3 15,-12 1 1-15,-2-2 7 0,1-3 2 0,-1 1-1 16,-9 1 2-16,8-3 2 0,-1-1 3 0,-7-1 3 15,-4 2 6-15,1 1 12 0,-2-1 6 0,-2 2 4 16,0-1 4-16,-2 4 3 0,-1 0 3 0,-6 7 5 16,11-11 2-16,-11 11 1 0,0-10-4 0,0 10-7 0,0 0-3 15,6-7-6-15,-6 7-3 0,0 0-3 0,0 0 1 16,0 0-5-16,0 0-2 0,0 0 1 0,0 0-4 16,0 37 0-16,0-28 3 0,0-9-5 0,0 17 6 15,0-10-4-15,0-7-2 0,4 18 1 0,-4-8 2 16,1 0-3-16,-1-10 0 0,5 11 0 0,-5-11 1 15,9 11-1-15,-9-11 0 0,4 7 3 0,-4-7-3 16,12 4-1-16,-12-4 1 0,17 3-1 0,-17-3 1 16,16-3-3-16,-16 3 1 0,20-4-2 0,-10-1 0 15,2-1 3-15,1 0-7 0,-4 1-1 0,5-2 1 16,-4-3-3-16,5 2 1 0,-2-3-6 0,-4-1 0 16,2 4 2-16,2-3 2 0,-4 1-1 0,-1 4 3 15,-2-1 1-15,3 2-3 0,-9 5-2 0,10-9 7 0,-10 9-4 16,6-6 0-16,-6 6-4 0,0 0 4 0,0 0-1 15,0 0-2-15,0 0 3 0,0 0 2 16,0 0 2-16,16 13-1 0,-16-13 0 0,3 14-3 0,-3-8-1 16,0-6 5-16,2 15 0 0,-2-15 1 0,6 14 0 15,-6-14 0-15,3 13 1 0,-3-13 1 0,6 10-2 16,-6-10 3-16,7 4-4 0,-7-4 3 0,9 5-1 16,-9-5 0-16,17 3 4 0,-17-3-5 0,19-4 2 15,-3 0-1-15,1 1 3 0,-4-4-4 0,13 0-3 16,-1-2 4-16,-4 0-2 0,7-6 3 0,8 0-3 15,-8 3 2-15,11-9-5 0,-3 8 3 0,3-1 2 16,-1-3-3-16,-5 9 2 0,-6-3-2 0,1 5 1 16,-1-1 1-16,-7 3 3 0,-1 2 0 0,0 2 0 15,1 0-2-15,-4 4-2 0,1 1 5 0,0-1-2 16,-3 3 1-16,-1 4-1 0,1 3 3 0,1 1-7 16,-2 4-11-16,1 1-16 0,-3-1-20 0,3 4-25 15,-7-5-42-15,-1 3-42 0,-3 2-201 0,3-8-388 0,-6 3 172 16</inkml:trace>
        </inkml:traceGroup>
        <inkml:traceGroup>
          <inkml:annotationXML>
            <emma:emma xmlns:emma="http://www.w3.org/2003/04/emma" version="1.0">
              <emma:interpretation id="{6A64FA4C-60C6-462A-9AB2-6FF22697D819}" emma:medium="tactile" emma:mode="ink">
                <msink:context xmlns:msink="http://schemas.microsoft.com/ink/2010/main" type="inkWord" rotatedBoundingBox="9322,7722 11164,7658 11213,9054 9370,9118"/>
              </emma:interpretation>
            </emma:emma>
          </inkml:annotationXML>
          <inkml:trace contextRef="#ctx0" brushRef="#br0" timeOffset="176486.01">8886 7119 137 0,'0'0'175'0,"0"0"-12"0,16 3-17 0,-16-3-11 16,3 11-11-16,-3-11-13 0,-6 18-1 0,6-18-9 0,0 17-10 16,-6-3-8-16,-1-1-8 0,1 1-4 15,-2-3-8-15,-1 3-11 0,0-3 0 0,-1 0-2 16,-4-1-6-16,4 3-3 0,-5-5-5 0,2 2 2 0,-4 0-11 15,2-4-1-15,2 2-4 0,-4-2-2 0,4-1 3 16,-3 1-4-16,2-2-4 0,-1-2 1 0,5-1 1 16,10-1-2-16,-20-1 1 0,20 1-5 0,-16-6 3 15,7 0-7-15,5-1 4 0,4 7-6 0,-6-14 4 16,6 3-3-16,0-2-4 0,0-3-11 0,7 4 11 16,-1-2-6-16,3 1 4 0,1-2 2 0,-1 3-4 15,2-3 1-15,2 3 0 0,1 0 1 0,1 3 2 16,4-4-2-16,-3 4 2 0,4 2 1 0,4-1 7 0,-5 0-2 15,6 4 2-15,1 0 3 0,-2 4-2 0,1 1 0 16,3 3-3-16,2 2 6 0,-4 5-1 16,0-1-4-16,-3 6 0 0,10 6-4 0,-8-3 6 15,0 9-5-15,2 3 5 0,-5 4-4 0,-2-2 1 16,-4 7-2-16,-4-2 0 0,-1 3 1 0,-2 1 1 0,-2 1-1 16,-1 2 0-16,0 0 2 0,-2-1-5 0,2 0 1 15,-1-6-3-15,-1 4 8 0,1-1-5 0,-2-5-1 16,-3-1 1-16,4-8-3 0,-4 1 1 0,0-3-1 15,-4-4-2-15,4-4 0 0,-3 2 3 0,3-3-3 16,-9-2 0-16,4-2-2 0,-1 1 2 0,-1-3 0 16,-5-2 0-16,2-2 0 0,-1-4 4 0,-1-1-3 15,-4 3 2-15,16-4 0 0,-26-4-3 0,10 1 1 16,7-7 2-16,-4 2-4 0,-1-3 5 0,2-2-2 16,-3-5 0-16,1-1-3 0,3-1 0 0,1-4-1 15,1-3 2-15,3-1 1 0,6 1 0 0,-3-1-2 0,6-8 2 16,3 1 0-16,1 10-1 0,8-9-2 0,-4 0-3 15,8 2 2-15,3 0-1 0,-2 1 0 0,5 0 2 16,-1-1 0-16,1 1-1 0,5 2-5 0,-2 2 5 16,-1 1 0-16,-7 6 1 0,5-7 1 0,-6 5-2 15,2 0 4-15,-1-1-2 0,-1 2-3 0,-4 1 1 16,4-4 1-16,-2 0 1 0,-1 2 1 0,-4 3 1 16,-2-2-2-16,-1 3-2 0,2-5 4 0,-4 8-2 15,-1-1 2-15,-3-2-6 0,3 4 3 0,-6 0 1 16,0-2-5-16,0 2 8 0,-3 2 0 0,0 1-5 15,3 11 4-15,-12-16-1 0,5 9 0 0,-1 0-2 16,-3 5 1-16,11 2-3 0,-20-5 0 0,8 3 2 16,12 2 1-16,-27 5 0 0,11-1 2 0,6 5-1 0,-4-1-1 15,-1 4 2-15,5-1 2 0,-2 4 2 16,4-1-5-16,-1 1-3 0,5 2 7 0,1 1 3 16,0-3 3-16,3 3 6 0,4 1-2 0,2-2 6 0,0 0 2 15,5-3 3-15,4 1-5 0,1 2 3 0,-2-4 0 16,5 2 3-16,5-5-4 0,0-4 0 0,0 2-2 15,5-6 1-15,0-2 0 0,1 0 3 0,1-5-5 16,-1 0 2-16,11-3-4 0,-11-3 1 0,8-4-1 16,-4-2 1-16,-9 2-7 0,8-9-1 0,0-4 0 15,-5 3-7-15,-5-5-4 0,0-1-6 0,0 0-5 16,-5 0-4-16,0 0-1 0,-10 5-2 0,6-9 1 16,-5 9 0-16,0 0 1 0,-8 4 1 0,2-3-6 15,0 1 11-15,-1 1-2 0,-2 5 3 0,0 4 5 16,0 4 0-16,0 10 3 0,-2-19 1 0,2 19-1 15,-6-12-5-15,6 12 1 0,0 0 0 0,-7-4-2 16,7 4 0-16,0 0 2 0,-12 21 0 0,6-7 3 0,3 3 1 16,-5 7 0-16,4-3 6 0,0 5 3 15,2 0 3-15,-4 2 5 0,11 1-1 0,-4 5 0 16,1-5 2-16,4 6 0 0,-1-7-1 0,0 9 3 16,2-10 1-16,-5 2-6 0,4 0 4 0,6-6-3 0,-5 2 0 15,-1-1-1-15,0-3-3 0,2 1 2 0,-2-5 2 16,-2-4-5-16,2 0-1 0,2-2 2 0,-4-3-1 15,0 3-2-15,-1-4-2 0,-3-7-7 0,11 10-4 16,-11-10 0-16,1 7-8 0,-1-7-6 0,0 0-9 16,0 0-3-16,0 0-6 0,0 0 1 0,0 0 1 15,0 0 1-15,-19-25 4 0,12 14 2 0,-1-2 2 16,1 2 5-16,4-3-3 0,-6 1 10 0,9 0 10 16,-2-2 5-16,2 15 2 0,2-21-5 0,1 11 7 15,1 1-1-15,4 1 2 0,5 0-4 0,-3-2-1 16,7 2 1-16,1 0-2 0,6 2 1 0,4 3 3 15,-1-1-3-15,1-1-14 0,-1 5-19 0,0 0-29 16,-2 3-26-16,1-3-40 0,0 2-43 0,-9-2-163 0,2 0-363 16,1 0 161-16</inkml:trace>
        </inkml:traceGroup>
        <inkml:traceGroup>
          <inkml:annotationXML>
            <emma:emma xmlns:emma="http://www.w3.org/2003/04/emma" version="1.0">
              <emma:interpretation id="{A7365784-270C-4E78-A319-91FA4914EC78}" emma:medium="tactile" emma:mode="ink">
                <msink:context xmlns:msink="http://schemas.microsoft.com/ink/2010/main" type="inkWord" rotatedBoundingBox="12529,7357 16274,7226 16313,8328 12567,8459"/>
              </emma:interpretation>
            </emma:emma>
          </inkml:annotationXML>
          <inkml:trace contextRef="#ctx0" brushRef="#br0" timeOffset="177863.96">11818 7053 60 0,'25'-8'220'0,"3"-1"-16"16,4 2-13-16,-3 3-14 0,13-3-11 0,-4 2-20 16,-7 1-3-16,-3 0-14 0,3 3-8 0,-4 1-13 15,0 0-11-15,-7 0-9 0,-1 1-9 0,-4-1-11 16,1 1-4-16,-7 6-10 0,-1-4 1 0,2 2-11 16,-2-1 0-16,-2 6-9 0,-6-10 3 0,4 13-7 15,-1-5-3-15,-2 2-1 0,-1-10 2 0,-1 14 0 16,1-14-5-16,-4 21-9 0,2-13 5 0,2-8-2 0,0 17-6 15,0-17 3-15,-4 15 0 0,4-15 0 0,-2 10-1 16,2-10-3-16,0 0-1 0,-1 12 2 0,1-12 1 16,0 0-2-16,0 0 3 0,0 0-6 0,0 0-4 15,0 0-5-15,0 0-5 0,0 0-2 0,25-19-8 16,-16 8-6-16,0-1-7 0,1-1-5 0,-1 0-7 16,5-3-2-16,2 0 9 0,-6 1-4 0,10-2 7 15,-8 3 4-15,1 1-2 0,1 0 8 0,-2 4 6 16,1-2 2-16,-6 5 9 0,1-1 1 0,-1-2 3 15,2 3-2-15,-4 0 2 0,-5 6-1 0,16-3-1 16,-8-2 3-16,-8 5 0 0,0 0-4 0,19 5 2 16,-10-3 2-16,-9-2-2 0,18 7 3 0,-9-1 0 0,1 5-2 15,-2-4 0-15,4 2 2 0,1 4-2 16,1-8 4-16,-1 6-3 0,0-2 4 0,2-1-3 16,0 1 7-16,2 0 5 0,2-4-4 0,0 3 3 0,-1-6-1 15,0 3 2-15,2-1-2 0,-1-1-1 0,-3 0 2 16,4-3-2-16,-2 0 0 0,-3 0 2 0,2-3-2 15,-3 0 2-15,-1-1 1 0,-4-1 3 0,3 3-8 16,-4-6 3-16,2 3 0 0,-4-6 3 0,-2 4 0 16,2-6 0-16,-3 4-4 0,-1-5 1 0,-2 14-2 15,-6-21 1-15,0 7-6 0,0 3 3 0,-3 0 0 16,-1-2 1-16,-5 3-2 0,-3 0 1 0,0-1-3 16,-1 4-3-16,1 0 3 0,-2 4-1 0,1-2-2 15,-5 3 2-15,5-2-2 0,1 4 1 0,3 4-1 0,3-4-9 16,-3 2-7-16,-1 3-10 0,5 2-6 15,2-1-9-15,0 0-22 0,3 3-4 0,0-2-9 16,6-7-11-16,-6 17-21 0,6-9-20 0,0-8-17 0,11 13-178 16,-5-6-347-16,3-3 154 0</inkml:trace>
          <inkml:trace contextRef="#ctx0" brushRef="#br0" timeOffset="177191.16">12017 6484 15 0,'-3'-7'184'16,"-5"-8"-16"-16,-1 5-14 0,1-1-9 0,-2 1-9 15,-1 3-10-15,-1-4-11 0,-1 2-3 0,-1 3-6 16,1-1-12-16,1 2-7 0,0 1-1 0,3 1-9 15,9 3-5-15,-15-6-10 0,15 6-5 0,-16 0-9 0,16 0-4 16,-11 6-2-16,11-6-3 0,-11 10-4 0,5-1-1 16,1-1 0-16,2 3-3 0,0 2 0 0,0 5 2 15,3 5 1-15,0-7 1 0,0 9 2 0,2-1-6 16,-1 1 12-16,4 12 2 0,-1-8 1 0,-1-2 2 16,5 12 2-16,0-1-1 0,0-2-5 0,-2-9-1 15,-2 9 3-15,1-9-4 0,2 8-2 0,1 2 0 16,-1-1-3-16,-2-11 1 0,-4 2-3 0,4 1 1 15,1 7-8-15,0-6-1 0,-3-3-5 0,1 0 3 16,-1-2-5-16,3 0-2 0,-3 2 0 0,1-2 0 16,1-7-3-16,-4 3 1 0,2-2-5 0,-1-1-2 15,1 1 2-15,0-4 2 0,-2 3-5 0,1-4-8 16,-2-4-11-16,3 0-12 0,-2 2-15 0,-1-11-10 0,0 20-17 16,2-14-11-16,-2-6-19 0,0 0-12 15,-2 16-15-15,2-16-23 0,-6 9-19 0,6-9-39 16,0 0-155-16,0 0-389 0,-19-5 172 0</inkml:trace>
          <inkml:trace contextRef="#ctx0" brushRef="#br0" timeOffset="178490.52">13205 6920 8 0,'0'0'242'16,"7"-7"-13"-16,-7 7-16 0,0 0-16 0,8-7-23 16,-8 7-27-16,0 0-9 0,0 0-14 0,0 0-10 0,0 0-16 15,0 0-8-15,17 12-9 0,-17-12-8 16,6 12-11-16,-4-5-4 0,-2-7-3 0,4 15-5 16,-1-5-4-16,2-3-7 0,-5-7-5 0,4 14-3 0,-1-6-1 15,2-1-6-15,-5-7 1 0,7 11-4 16,-4-6 2-16,-3-5-2 0,6 10-2 0,-6-10-4 0,6 7 1 15,-6-7 1-15,0 0-3 0,11 4 0 0,-11-4-1 16,0 0-3-16,19-6-3 0,-19 6-3 0,15-11-1 16,-2 7-3-16,-5-4 3 0,4 0-1 0,-3-1-3 15,1-4-3-15,0 4-1 0,1-4 1 0,-2 3-1 16,1 0 1-16,-1-1-3 0,3 0 6 0,-4 2-6 16,-2 0 6-16,0 2 4 0,-6 7 0 0,12-9 3 15,-9 2 1-15,-3 7-4 0,7-7-2 0,-7 7-1 16,0 0 1-16,0 0-2 0,0 0 0 0,0 0-1 15,0 0-3-15,0 0 5 0,12 17 8 0,-12-17-6 16,6 15 10-16,-5-6-3 0,-1-9-2 0,6 18 0 16,-1-11 5-16,-2 4-2 0,4-3 3 0,-2 3-3 15,2-4-1-15,-1 0 3 0,0 2 3 0,2-3-4 16,-8-6 2-16,13 11-1 0,-7-6 0 0,1-1-4 0,1 0 4 16,-8-4-4-16,18 3 1 0,-9-3-1 0,-9 0 3 15,18 0-5-15,-6-3 2 0,-12 3-8 16,19-8 11-16,-10 3-5 0,1-1 2 0,-1-2-3 0,-1-2-2 15,5 3 1-15,-1-3 0 0,-3-1-2 0,3-1-1 16,-2-1 3-16,-2 2-2 0,1 2 1 0,1-2 7 16,-2 5 0-16,-1-1 2 0,1-1 0 0,-8 8 0 15,13-8 3-15,-7 2 0 0,3 4-5 0,-9 2 4 16,18-1-1-16,-18 1 0 0,24 1-2 0,-15 5 3 16,6-3-5-16,-2 3 5 0,0 2-4 0,1 0-1 15,-2-2 1-15,3 5-2 0,-2-2 1 0,2-3-1 16,0 5-2-16,1-3 1 0,2 2-15 0,-4-3-18 15,1 4-19-15,1-5-26 0,-3-2-21 0,1 3-18 0,1-4-30 16,-2 1-24-16,5-3-47 0,-5-1-163 0,2 1-405 16,3-1 180-16</inkml:trace>
          <inkml:trace contextRef="#ctx0" brushRef="#br0" timeOffset="179031.69">14756 6851 146 0,'0'0'203'0,"12"4"-15"0,-12-4-10 0,16 2-12 15,-6 4-12-15,4-5-11 0,-5 2-10 0,4-2-8 16,4 2-14-16,-2 0-8 0,-1 1-8 0,4-4-8 16,2 1-5-16,-4-1-8 0,2-1-7 0,0 1-5 15,-2-3-8-15,5 2 2 0,-3-3-4 0,-3 2-7 16,1-3-3-16,1-1-4 0,-1 3-3 0,-2-3-8 15,-5-2 5-15,-2-2-5 0,1-1-9 0,-1 1 3 0,-1-2 1 16,-2-2-4-16,-5 4-6 0,1-6-10 0,-6 1 5 16,2 1 0-16,-4 3-1 0,-4-2 0 15,2 3-3-15,-13-1 0 0,4 3-1 0,-5-2-1 0,-6 4 0 16,3 1 0-16,1 3 2 0,-3 1-9 0,1 2 6 16,3 5-3-16,-1 0 3 0,1 2-3 0,8 2 2 15,-5 3-3-15,4 3 1 0,3-3 0 0,5-2 2 16,2 3-2-16,-1-1 3 0,5-2-1 0,1 3 3 15,1 0 0-15,4-2 2 0,2 0-2 0,2-1 1 16,3-1 0-16,3-1 4 0,2-1 1 0,1-1-3 16,2-3-1-16,0 1 2 0,1-3-2 0,7-2 1 15,2-3 1-15,0 0-4 0,0-2 0 0,4-2 1 16,-9 1-1-16,5-1 3 0,10-7-1 0,-8 3-1 16,10-1-1-16,-11 1-1 0,2 2-7 0,-2-1-3 0,-1 4-3 15,-2-3 1-15,1 3-4 0,-8 1 7 0,-1 3-3 16,1-1 0-16,-3 2 0 0,0 2 3 0,2 3 2 15,-4-1-2-15,0 5 3 0,2 0-6 0,-3 1 4 16,2 6-10-16,2 1-14 0,0 5-13 0,-1-3-14 16,0 2-20-16,-1 0-29 0,-1-1-48 0,-4-2-193 15,6 4-377-15,-8-5 167 0</inkml:trace>
        </inkml:traceGroup>
        <inkml:traceGroup>
          <inkml:annotationXML>
            <emma:emma xmlns:emma="http://www.w3.org/2003/04/emma" version="1.0">
              <emma:interpretation id="{72FB7022-76D6-4A28-9AF2-26A8B77FE632}" emma:medium="tactile" emma:mode="ink">
                <msink:context xmlns:msink="http://schemas.microsoft.com/ink/2010/main" type="inkWord" rotatedBoundingBox="17077,7307 18973,7241 18995,7883 17100,7949"/>
              </emma:interpretation>
            </emma:emma>
          </inkml:annotationXML>
          <inkml:trace contextRef="#ctx0" brushRef="#br0" timeOffset="179675.16">16353 6617 239 0,'0'0'240'0,"0"0"-20"0,16 3-10 0,-16-3-19 0,14 10-13 16,-8-2-14-16,-2 1-13 0,4-2-15 15,-1 8-7-15,4 6-7 0,-4-7-12 0,0 0-8 0,-1 1-8 16,3 3-8-16,-1-3-8 0,-2-1-7 0,4 0-4 16,-4-2-8-16,-1 1-6 0,-1-3-3 15,1-2-5-15,-1-1-5 0,-4-7-3 0,6 13-8 0,-1-7 4 16,-5-6-3-16,0 0 4 0,3 15 5 0,-3-15 13 16,0 0 9-16,4 7 9 0,-4-7-17 0,0 0 2 15,0 0-7-15,0 0-9 0,12-24-5 0,-9 14 5 16,3-4-9-16,-2-1 2 0,4-3-6 0,-1-4-1 15,5-1-5-15,-3-1 2 0,2 6-2 0,2-6-4 0,-4 0-1 16,3 3-9-16,1 5 2 0,-4 0-7 16,2 6 9-16,-2-6-1 0,1 4-7 0,2 1-7 15,-2 1-13-15,1 5-17 0,2-1-20 0,-4 4-15 16,3 1-21-16,-12 1-24 0,29 1-16 0,-18 3-10 16,3 0-17-16,-1 3-8 0,1 1-14 0,1 1-10 0,-2 1-207 15,-1-4-428-15,1 4 190 0</inkml:trace>
          <inkml:trace contextRef="#ctx0" brushRef="#br0" timeOffset="179988.75">17020 6746 152 0,'0'0'185'0,"4"9"-5"0,-4-9-10 15,6 7-2-15,-6-7-9 0,6 11-4 0,-6-11-6 16,10 7-6-16,-1-4-2 0,0 4-6 0,6 0-13 16,-1 0-3-16,5-3-9 0,-1 2-9 0,7-1-13 15,-1 0-6-15,6 0-11 0,-5-1-2 0,-1 2-10 16,2-2-1-16,2-1-11 0,-1-1-4 15,1 1-1-15,-1-4-6 0,-9-1-5 0,1 2 1 0,1-4-4 0,-4 0-3 16,0 1-3-16,-5-1 1 0,-2-3-3 16,-3 0-2-16,1-3-4 0,-2-2-4 0,-5-5-3 0,-5-1-3 15,2 2-7-15,-7 1-1 0,-2-9-5 16,-8 4 1-16,0-2-2 0,-3 5 2 0,-4 2-3 16,-7-2 2-16,4 6-6 0,3-2-6 0,1 6 2 0,0 3-8 15,7-3-11-15,-1 3-15 0,4 1-10 0,1 3-16 16,15 0 3-16,-22 1-12 0,22-1-10 0,-9 4-14 15,9-4-22-15,0 0-26 0,0 0-170 0,0 0-356 16,25 18 159-16</inkml:trace>
          <inkml:trace contextRef="#ctx0" brushRef="#br0" timeOffset="180484.22">17905 6280 156 0,'6'-9'210'0,"-6"9"-21"0,0 0-21 16,0 0-21-16,0 0-10 0,0 0-15 0,15 14-14 15,-9-8-1-15,-3 6-9 0,2 1-2 0,1 5-10 16,1 4-1-16,-1-2-3 0,2 4-6 0,-2 4-9 16,1-4 0-16,-1 1-5 0,1 2-2 0,-1-2-4 15,0 3-4-15,2 0 0 0,1-3-2 0,1-1-4 16,-2 0-5-16,-2-6-5 0,1 0-2 0,-1-5-4 15,2 4 0-15,2-6-6 0,-7 0-2 0,1-1 1 16,2-4-2-16,-3 2-3 0,-3-8 1 0,6 10-4 16,-6-10 4-16,5 8-5 0,-5-8 8 0,3 9-2 0,-3-9 9 15,0 0 2-15,0 0-1 0,0 0-4 16,0 0-3-16,0 0-4 0,0 0-2 0,0 0-2 16,0 0 2-16,-23-22-6 0,13 17-5 0,-5 2 2 0,2-4 3 15,-5 2-4-15,-2-1 0 0,4 1-2 16,-3-1 1-16,-1 4-5 0,2 1 3 0,-1 1-3 15,1 0 1-15,2 1-2 0,1 7-2 0,-3-4 4 0,4-3-2 16,5 2-2-16,-1 4 0 0,1 1 0 0,3 2 3 16,0-3 2-16,3 3-1 0,3-10 1 0,2 15 0 15,-2-15 0-15,9 20-2 0,1-10 2 0,3-1 2 16,4-1-3-16,7 3 2 0,3-3 0 0,-1 2 2 16,3-3-7-16,1-5-13 0,-1 3-14 0,1-1-21 15,-1-2-21-15,-1-1-20 0,2-1-30 0,0-3-43 16,-1-1-45-16,-3-1-181 0,1-3-422 0,-4 1 186 15</inkml:trace>
        </inkml:traceGroup>
        <inkml:traceGroup>
          <inkml:annotationXML>
            <emma:emma xmlns:emma="http://www.w3.org/2003/04/emma" version="1.0">
              <emma:interpretation id="{C4D298E5-D2CF-4C28-8A20-FA3505CF3BD5}" emma:medium="tactile" emma:mode="ink">
                <msink:context xmlns:msink="http://schemas.microsoft.com/ink/2010/main" type="inkWord" rotatedBoundingBox="19956,7011 20944,6976 20983,8088 19995,8122"/>
              </emma:interpretation>
            </emma:emma>
          </inkml:annotationXML>
          <inkml:trace contextRef="#ctx0" brushRef="#br0" timeOffset="181205.96">19282 6878 173 0,'0'0'224'0,"0"0"-25"0,0 0-22 15,0 0-13-15,0 0-12 0,12 3-11 0,-12-3-7 16,10 5-5-16,-10-5-11 0,17 1-3 0,-1 4-11 16,-2-3-14-16,-4 0-3 0,6-2-6 0,-2 0-10 15,5 2-9-15,-4-2-3 0,2-2-3 0,0-2-1 16,3 4-2-16,-5-5-2 0,1 0-2 0,-1-2-3 15,-1 0-4-15,-3-4-2 0,0 2-6 0,-2-6-4 0,-2 4-2 16,-4-5-4-16,2-2-2 0,-7-8-8 16,-4 2-7-16,-6 3-3 0,-3 0-1 0,-2 3-9 15,-3-1-3-15,-5 1-3 0,1 4-1 0,-1 3-3 0,-2 1 3 16,0 0-2-16,2 0 0 0,-1 9-2 0,7-1-4 16,2 2-2-16,1 0-3 0,6 2-2 0,-1 1 3 15,4 1-1-15,-1 2 5 0,8-6-1 0,-4 12 5 16,4-12-1-16,3 17 2 0,-3-17-1 0,10 14 5 15,4-3 1-15,2-4-1 0,0-2 2 0,10 0 0 16,-7 1 4-16,9-5 2 0,4 1 2 0,1 2 6 16,5-7 10-16,3 2 5 0,-1-5 3 0,-9 5 2 15,11-7 4-15,-6-2 2 0,9-2-4 0,-7 1 5 16,4-3-6-16,-8-3 2 0,5-1-7 0,0-3 0 16,1 0-2-16,3-1-1 0,-5-3-1 0,-2-5-1 0,-5 3-5 15,0-2-6-15,-5-2-3 0,-6 0 0 16,-2-3-4-16,-4 0-4 0,-7 1 0 0,-4 4-1 0,2-5-1 15,-10 6 4-15,1 4-1 0,-7-2 1 16,5 3 0-16,-7 4-2 0,4 3 1 0,-8 5 1 16,4-2-3-16,-2 3 3 0,2 4-2 0,-1 1 0 0,2 5 3 15,12 0-1-15,-26 5-3 0,15 4 2 0,-1 1 1 16,2 4 1-16,1 2 2 0,1 7 7 0,1 1 3 16,2 2 3-16,-1 11 6 0,6-4 11 0,2 8-3 15,1-2 2-15,-2 1-5 0,4-2 8 0,-1 2-1 16,2-3 0-16,0 2-1 0,0-5-1 0,2 6 0 15,5-1 2-15,-1-1-5 0,-5-1 1 0,-1-1-2 16,3-2-1-16,-6-10-2 0,-3 4-2 0,3 0-3 16,2-3 2-16,-4-7-5 0,-1 6 1 0,2-1-3 15,1-4 6-15,-3-2-6 0,3 0 2 0,0 1-3 16,-2-1 0-16,5-3-1 0,-4 2-2 0,2-3-9 16,-2-4-8-16,-1 1-7 0,4-2-10 0,-2 2-13 0,-3-10-12 15,9 18-12-15,-5-12-13 0,2 1-19 0,-6-7-15 16,10 8-16-16,-10-8-16 0,9 4-32 0,-9-4-206 15,0 0-413-15,14-12 182 0</inkml:trace>
          <inkml:trace contextRef="#ctx0" brushRef="#br0" timeOffset="181346.93">19956 6757 89 0,'0'0'172'0,"0"0"-17"0,0 0-13 0,39 5-16 16,-15-1-11-16,1 0-16 0,2 1-4 0,-2 0-23 0,2-1-25 15,-1 5-47-15,-7-5-55 0,0-2-122 0,8 0-190 16,-7 3 84-16</inkml:trace>
        </inkml:traceGroup>
        <inkml:traceGroup>
          <inkml:annotationXML>
            <emma:emma xmlns:emma="http://www.w3.org/2003/04/emma" version="1.0">
              <emma:interpretation id="{78A96162-17E1-4C3D-9FB9-F1032FFE7A74}" emma:medium="tactile" emma:mode="ink">
                <msink:context xmlns:msink="http://schemas.microsoft.com/ink/2010/main" type="inkWord" rotatedBoundingBox="21751,6967 25777,6827 25827,8253 21800,8393"/>
              </emma:interpretation>
            </emma:emma>
          </inkml:annotationXML>
          <inkml:trace contextRef="#ctx0" brushRef="#br0" timeOffset="182989.03">21046 6844 157 0,'0'0'228'0,"0"0"-17"0,23-7-16 0,-23 7-16 0,16-5-13 16,-5-1-10-16,-1 2-10 0,3-3-8 0,1 1-13 15,-1-1-1-15,1 2-7 0,4-5-4 0,-4-2-15 16,6-4-5-16,1 1-5 0,1-1-9 0,-5-1-7 16,0 0-9-16,-2-2-4 0,2-3-7 0,-4 2-6 15,4-3-6-15,-1-1 1 0,0-6-8 0,-1 6-13 16,2-4-14-16,4-5-11 0,-7-3-6 0,4 5-3 16,-4-4-7-16,-5 10 3 0,3-3-2 0,-5 3-5 15,4-2 7-15,-8 1 0 0,0 2 1 0,-2-3-2 16,1 4 6-16,-2-3-1 0,-2 9 1 0,-2 2 1 15,2-4 3-15,1 4 1 0,-7 0 2 0,5 2-1 16,2 2 1-16,-1 0 3 0,-4 2-1 0,6 9-1 0,-7-17 2 16,2 12-3-16,5 5 7 0,-7-13-5 15,7 13 0-15,-11-5 0 0,11 5 0 0,-13-2 1 0,13 2 2 16,-13 0 0-16,13 0-1 0,-15 3-1 16,7 3 3-16,8-6 0 0,-15 16 1 0,6-3 4 0,0-2 0 15,2 2-4-15,-4 5 3 0,2-4 5 0,-1 7 4 16,0 0-2-16,-2 5 2 0,0-4 1 0,4 6-3 15,1-3 0-15,-1 3 0 0,2-1 2 0,2-2 2 16,1 3-4-16,0-2-1 0,3 1 1 0,-2 0-1 16,4-1-1-16,2 1 2 0,5 1 1 0,0-3-3 15,2-2 0-15,-2 0 3 0,-2-3-2 0,7 3-3 16,-4 0-2-16,6-4 3 0,1 0 0 0,-1 4 0 16,-1-4 1-16,6-2-3 0,-2 3 0 0,2-5 2 15,2-2-4-15,-2 1 3 0,-1-4-1 0,6 0-1 0,-4-1-2 16,4 1 2-16,-1-3-4 0,-1-1 5 15,1-1-3-15,0 1 1 0,1-6-4 0,1 1 1 16,-2 1-3-16,-6-2 7 0,2-3-1 0,-1-1 1 0,-4 1 0 16,5-1 4-16,-3-2-2 0,0 0 3 0,-2-1 0 15,1-2 1-15,-4-4-2 0,0 4 2 0,1-6-3 16,1-1-1-16,-6 0-1 0,1 2 2 0,-1 0-3 16,-4-7 0-16,1 6-1 0,-4-2 1 0,1 3-2 15,-1-3 2-15,-4 0-3 0,-1 4-4 0,1-1 2 16,-4 2 2-16,-5 2-3 0,4 3-2 0,-4-2 0 15,-2 4 3-15,1 2-1 0,-5 2-1 0,3-2 2 16,0 3-1-16,14 0-4 0,-25 6 3 0,11-1-3 16,5 1 1-16,-4 1 3 0,3 6 0 0,1-4 0 0,3 4 0 15,0 2-1-15,3-2 1 0,0 0 2 16,3 3 1-16,3 0-2 0,0 2 1 0,4-3 2 16,4 2-3-16,0-3 3 0,6 1 0 0,1-4 2 0,3 4-2 15,1-1 0-15,3-7 3 0,1 1-3 0,-4 1 2 16,6-4-3-16,-4-1 1 0,-3-4-2 0,5 3 4 15,-7 0-3-15,2-3 1 0,4-3-3 0,-5 2 4 16,-1-5-4-16,-1-2 3 0,-3 2-1 0,1 0 2 16,1-3-6-16,3-8 6 0,-6 5-1 15,-2-1 0-15,1 0-3 0,1-1 0 0,-2 3 4 0,-2 0-1 16,0-2-1-16,1 3 0 0,-5 3-5 0,0 0 2 16,-6 7-1-16,12-11-1 0,-6 7-2 0,-6 4 2 15,7-7 0-15,-7 7-1 0,0 0 0 0,15 0-2 16,-15 0-2-16,16 9 6 0,-16-9-3 0,14 8 3 15,-7-1 0-15,1 0 1 0,-1 2-4 0,4 3 4 16,-8-5-1-16,4 5-2 0,-2-2 5 0,1-1 0 0,0-1-2 16,-3-1 1-16,3 0 0 0,-6-7 0 0,7 13 1 15,-7-13 1-15,6 11 1 0,-6-11 4 0,4 8-5 16,-4-8 5-16,0 0 8 0,9 3-4 0,-9-3 0 16,0 0 2-16,0 0-9 0,0 0 5 0,21-15-1 15,-16 9 0-15,2-1-5 0,1 0 4 0,-1-7-1 16,4 6-5-16,-3-5 3 0,0 3-2 0,4-1-6 15,-2 1-3-15,1-5-2 0,2 2 3 0,-2-1-4 16,-2 3 6-16,4 1-8 0,-1 0 4 0,-5 0 2 16,1 5-1-16,2-2 1 0,-4 0 3 0,-6 7 0 15,14-8-2-15,-5 5 0 0,-2-1 2 0,-7 4 2 16,13-2-1-16,-13 2 0 0,0 0-2 0,20 7 4 0,-13-3 1 16,-1 3-2-16,2 3 6 0,1-2-2 15,-2 2-2-15,1 1 2 0,-2 2 3 0,1-1-1 16,-1 1-3-16,1 1 1 0,-1 2 1 0,0-8-5 15,0 4-15-15,-3 0-20 0,2 2-22 0,-2-4-19 0,1-3-31 16,-2 3-32-16,-2-10-25 0,7 11-32 0,-7-11-181 16,6 8-409-16,-6-8 181 0</inkml:trace>
          <inkml:trace contextRef="#ctx0" brushRef="#br0" timeOffset="183508.76">23248 6591 100 0,'0'0'250'16,"0"0"-22"-16,0 0-23 0,0 0-17 0,0 0-21 16,0 0-16-16,0 0-14 0,0 0-11 0,0 0-10 15,0 0-4-15,0 0-12 0,6 30-7 0,-2-24-11 16,-4-6-5-16,7 13-1 0,-4-5 2 0,3 2-3 16,0-3 0-16,2-1-3 0,2-1-3 0,-2-2-5 15,1 4-7-15,7-4-5 0,-5 1-2 0,0-3-7 16,4 1 2-16,2-3-4 0,-2 1-7 15,0-1-1-15,-2-4-3 0,0-1-3 0,-1-1-4 0,5 0-2 16,-7-3-2-16,2-1 0 0,-3 1 0 0,-1-1-11 16,-2-4 6-16,-2-1-3 0,-2 1-3 0,-4-1-3 15,2 3-1-15,-7-3-1 0,1 5 0 0,-3-4-6 0,-2 6 1 16,-2-2-5-16,-2 1 3 0,-3 7-9 0,-1-3-4 16,-1 1-8-16,4 5-6 0,-1 0-10 0,1 4-8 15,1-1-8-15,0 3-14 0,0 1-12 0,6-1-15 16,-1 5-1-16,2 1-21 0,1 1 2 0,5-5-27 15,-1 6 7-15,6 0-29 0,0 0-154 0,0-6-347 16,2 5 154-16</inkml:trace>
          <inkml:trace contextRef="#ctx0" brushRef="#br0" timeOffset="183834.87">23515 6718 146 0,'10'2'173'15,"-10"-2"-10"-15,19 4-18 0,-10-2-7 0,5 3-19 16,-7-3-8-16,4 3-13 0,2 1-6 0,-5 2-5 15,-3-1-11-15,3 2-9 0,2 0-6 0,-7 2-5 0,6 2 0 16,-4-1 4-16,2 1-7 0,-2 4-5 16,2-4-2-16,-1 2-3 0,0 2-3 0,-6 1-8 15,6-1 0-15,2 4 7 0,-5-5-8 0,2 0 1 0,0 1 0 16,-2 3 0-16,3-4-4 0,-2 3-2 0,4 3-4 16,-1-2 2-16,-2-1 0 0,4 1-5 0,-6-2 9 15,1-1 0-15,1 1 2 0,-1-1-2 0,-4-3-7 16,2 3 3-16,-2-6-5 0,0 4 0 0,-2-1-3 15,-1-5 2-15,-3-1 3 0,-3 2 0 0,0-4 6 16,0 2 1-16,-7-5 2 0,3 1 5 0,-7-1-3 16,1-3-1-16,-7-3-4 0,0 3 1 0,-1-6-6 15,1 1 1-15,1-1-3 0,-3-1-4 0,1-5 2 16,0 2-2-16,5 0-2 0,-2-4-2 0,3 5-2 16,1-7-2-16,7 6-7 0,1 0-1 0,3-1-14 15,2 0-17-15,1-3-14 0,3 0-17 0,1 1-17 16,2 13-20-16,5-25-23 0,4 5-25 0,3-2-62 0,-3-2-144 15,8 3-381-15,-2-3 168 0</inkml:trace>
          <inkml:trace contextRef="#ctx0" brushRef="#br0" timeOffset="184691.68">23807 6487 47 0,'0'0'195'0,"6"-25"-21"0,4 15-15 16,2-1-22-16,5-6 1 0,3 0-10 0,3 4-20 15,2-1-2-15,7-6-15 0,-9 2-7 0,10-2-2 16,-7 0-11-16,5-2-1 0,-7 5 0 0,-3-3-10 15,-1 6-3-15,0-7 6 0,-4 3-3 0,1 0-6 16,-7 1 7-16,-1 0-1 0,0 5-4 0,1-3 7 16,-4 3-3-16,2-3-11 0,-2 7 3 0,-3 0 1 0,1-2 1 15,-4 10-4-15,9-14 0 0,-9 14-8 16,3-11 0-16,-3 11-10 0,3-6-6 0,-3 6-2 0,0 0-6 16,0 0 3-16,0 0-3 0,0 0-4 15,14 24-1-15,-11-14-5 0,0 5 2 0,1 4 1 0,2 4 0 16,-3 3 0-16,3-4 4 0,-2 8-6 0,-1-4 3 15,0 6 0-15,2-1 0 0,-1-4-3 16,-2 1 3-16,4-4-3 0,1 1 2 0,-2-3-2 0,2 2 0 16,-4-3-1-16,0-4 2 0,3 1-1 0,-3-1 3 15,5-7-4-15,-5 5 1 0,0-7-1 0,3 1 0 16,-2 0-3-16,-1-3 3 0,3 3 0 0,1-2 0 16,2-3 0-16,-1 1-1 0,1-3 2 0,-9-2-3 15,21 4 0-15,-6-4 0 0,1 0-1 0,0-6-2 16,1 2 0-16,1-1-2 0,6-4-2 0,-5 4 0 0,0-2-4 15,-2 4 5-15,5-4-4 0,-3 3 3 16,-5 1-3-16,-1-1 4 0,2 4-3 16,-1 0 0-16,-14 0-1 0,24 0 6 0,-10 0-3 0,0 5 6 0,-1 5-5 15,2-4 2-15,2 4 1 0,-1 3 3 0,-3 0-2 16,7 3-2-16,-1 2 2 0,7 10-4 0,-6-10 4 16,0 1-1-16,8 10-20 0,-8-9-25 0,-1 2-30 15,0-4-39-15,-8 6-39 0,4-6-63 0,-5 0-211 16,-1-7-458-16,-1 1 202 0</inkml:trace>
          <inkml:trace contextRef="#ctx0" brushRef="#br0" timeOffset="184146.93">23998 6160 101 0,'0'0'225'0,"0"21"-8"0,0-6-14 16,0 1-9-16,0 1-12 0,3 0-12 0,-3 6-8 16,1 0-12-16,2 3-8 0,2 0-13 0,-1-1-11 15,1 2-9-15,4 1-12 0,0 8-6 0,-3-9-5 16,1 3-10-16,0-3-6 0,-1-1-6 0,3 3-7 0,-4-1-4 15,7 7-10-15,-9-11-1 0,6 1-1 16,-5-3-8-16,-1 4-14 0,0-3-13 0,2-6-13 16,-1-2-17-16,-2 1-20 0,1-2-14 0,-3-1-17 0,3-2-15 15,-3-1-34-15,0-10-25 0,2 14-40 16,-2-14-165-16,0 7-383 0,0-7 170 0</inkml:trace>
        </inkml:traceGroup>
        <inkml:traceGroup>
          <inkml:annotationXML>
            <emma:emma xmlns:emma="http://www.w3.org/2003/04/emma" version="1.0">
              <emma:interpretation id="{E5768094-0E37-4B20-848D-924DB605D54B}" emma:medium="tactile" emma:mode="ink">
                <msink:context xmlns:msink="http://schemas.microsoft.com/ink/2010/main" type="inkWord" rotatedBoundingBox="26792,6988 27109,6977 27138,7821 26821,7832"/>
              </emma:interpretation>
            </emma:emma>
          </inkml:annotationXML>
          <inkml:trace contextRef="#ctx0" brushRef="#br0" timeOffset="186103.01">26086 6525 35 0,'0'0'91'16,"0"0"2"-16,0 0-2 0,0 0 2 0,0 0-5 16,6-11-1-16,-6 11-1 0,0 0 2 0,0 0 1 15,0 0 7-15,0 0-4 0,0 0 8 0,0-16 1 16,0 16-6-16,0 0-4 0,0 0-2 0,0 0-1 16,0-11-3-16,0 11-7 0,0 0-4 0,0 0-4 15,0 0-3-15,0 0-2 0,0 0-5 0,0 0-2 16,3-10 2-16,-3 10-6 0,0 0 1 0,0 0 1 15,0 0-2-15,0 0-2 0,0 0-5 0,0 0 1 0,0 0-3 16,0 0-2-16,0 0-8 0,0 0-1 16,0 0-8-16,0 0 0 0,0 0-4 0,0 0 0 15,0 0-8-15,0 0 2 0,0 0 2 0,0 0-5 0,0 0-1 16,0 0 1-16,0 0-4 0,0 0 1 0,-9 37 1 16,9-37-4-16,0 14 0 0,0-14 4 15,0 16-3-15,-6-6 1 0,4 0-1 0,2-10-3 0,0 19 5 16,2-11-6-16,-2-8 3 0,-2 19 2 15,2-19-4-15,3 17 3 0,-3-10-1 0,0-7 2 0,5 14-3 16,-2-8-1-16,-3-6 3 0,6 15-2 0,-6-15-4 16,0 7 4-16,0-7 2 0,0 0 3 0,3 13 4 15,-3-13 5-15,0 0 2 0,3 7 13 0,-3-7 2 16,0 0 13-16,0 0 0 0,0 0 5 0,0 0-4 16,0 0-1-16,0 0-1 0,0 0-4 0,0 0-3 15,0 0-3-15,0 0-3 0,0 0-8 0,0 0-2 16,7 8-3-16,-7-8-4 0,0 0-6 0,0 0 2 15,0 0-4-15,0 0-2 0,0 0 0 0,0 0 2 16,0 0-5-16,0 0 0 0,0 0-4 0,0 0 5 16,0 0-6-16,0 0 4 0,0 0 1 0,0 0-5 0,0 0 3 15,0 0 0-15,0 0-2 0,0 0-1 0,0 0 2 16,0 0-2-16,0 0 5 0,0 0-4 16,0 0-3-16,3 10 4 0,-3-10-1 0,3 7-1 0,-3-7-4 15,0 0 6-15,3 12-3 0,-3-12 0 0,0 0 5 16,4 13-3-16,-4-13 2 0,0 11-4 0,0-11-4 15,3 10 9-15,-3-10 0 0,0 0 0 0,3 11-4 16,-3-11-1-16,0 0 0 0,6 10-1 0,-6-10 1 16,3 9 20-16,-3-9-20 0,5 7 3 0,-5-7 3 0,6 9 2 15,0-3 6-15,-6-6 0 0,13 5 6 16,-2 0-4-16,1-4-4 0,4 2 2 0,-3 1-1 16,7-2-9-16,-4 2 5 0,1-4 8 0,-2 0-4 0,-2 0-1 15,0-3 8-15,-13 3-14 0,23-1-11 0,-13-2-16 16,-1-1-18-16,-3-2-16 0,2-1-23 15,1 1-34-15,-6-3-35 0,1 2-36 0,2-6-41 0,-6-1-72 16,3-4-207-16,3-6-545 0,-6 2 242 0</inkml:trace>
          <inkml:trace contextRef="#ctx0" brushRef="#br0" timeOffset="186631.04">26293 6103 120 0,'0'0'260'0,"0"0"-15"0,0 0-20 0,0 0-16 16,0 0-17-16,0 0-12 0,0 0-11 0,0 0-12 15,0 0-6-15,0 0-9 0,0 0-7 0,0 0-9 16,0 0 3-16,0 0 1 0,0 0 0 0,0 0-3 15,0 0 2-15,0 0-8 0,0 0-10 0,0 0-11 16,6-10-2-16,-6 10 3 0,0 0-21 0,3-17 5 0,-3 17-9 16,3-12 12-16,-3 12-24 0,1-13-12 15,-1 13 3-15,-1-18-13 0,1 18 3 0,0-10-9 16,0 10-2-16,0-10-8 0,0 10-2 0,0 0-17 0,0 0-23 16,-3-15-28-16,3 15-27 0,0 0-15 0,0 0-13 15,0 0-22-15,0 0-25 0,0 0-21 0,0 0-25 16,-12 32-26-16,9-22-71 0,2 1-170 0,1-11-497 15,1 25 220-15</inkml:trace>
        </inkml:traceGroup>
        <inkml:traceGroup>
          <inkml:annotationXML>
            <emma:emma xmlns:emma="http://www.w3.org/2003/04/emma" version="1.0">
              <emma:interpretation id="{5A2DFFC2-45B0-4B1D-957C-82B8EEAA1F7A}" emma:medium="tactile" emma:mode="ink">
                <msink:context xmlns:msink="http://schemas.microsoft.com/ink/2010/main" type="inkWord" rotatedBoundingBox="28595,7409 29530,7377 29542,7735 28608,7767"/>
              </emma:interpretation>
            </emma:emma>
          </inkml:annotationXML>
          <inkml:trace contextRef="#ctx0" brushRef="#br0" timeOffset="187613.89">27868 6633 267 0,'0'0'262'0,"0"0"-18"0,0 0-23 0,0 0-23 15,0 0-19-15,0 0-21 0,0 0-15 0,0 0-11 16,0 0-14-16,0 0-12 0,0 0-11 16,0 0-5-16,0 0-7 0,0 0 0 0,0 0-10 0,25 5-4 15,-25-5-5-15,23 7 0 0,-13-5-7 0,6 2-4 16,-2 3-5-16,5-6 0 0,1 3-6 0,-1-4-4 16,0 0-4-16,4 0 0 0,4 1-3 0,-8-2-5 15,0 0 0-15,-1-2 2 0,2 2-9 0,-2-6 4 16,0 3-3-16,-5-2-3 0,-3-1 1 0,2 0-3 15,-1 1 1-15,-5-3-1 0,3-1-6 0,-5-2 2 16,-1 0-2-16,-3 1-2 0,-3-2-2 0,0-2 0 16,-4 2-3-16,1 1 2 0,-6 0-2 0,1 0 3 15,-2 2-5-15,-3 0-1 0,-1 0-2 0,-1 5 2 16,-6-4 0-16,5 1 1 0,0 5-2 0,-1-1 3 16,1 3-7-16,-7 1 3 0,7 0 0 0,1 1 1 15,3 3-4-15,-1-2 6 0,-1 7 1 0,9-3-6 16,-3 1 0-16,2-4 3 0,2 6-2 0,-2-1 3 15,-2 0 2-15,5 2-3 0,2-3-2 0,4-7 3 0,-2 18 2 16,1-8 1-16,1-10-1 0,1 16 2 0,1-5 0 16,2-3-2-16,5 1 1 0,-1-2 0 0,7 0 1 15,-2 2 0-15,3-2 0 0,1 1 0 16,5-5-3-16,-2 2 2 0,-1 0-1 0,6-5 5 0,-7 0-6 16,5 0 5-16,-4 0-4 0,-3-4 0 15,4 2-6-15,-2-5 2 0,-2-1-4 0,1-2 0 0,-4 0-5 16,3 2 1-16,-2-3 2 0,-1 1 4 0,-1-3-5 15,2 3 2-15,-6-2 2 0,3 5 1 0,-2-4-1 16,-3 5 5-16,-2-1 2 0,-4 7 2 0,9-7-1 16,-9 7 1-16,8-11-3 0,-8 11-1 0,0 0-4 15,9-2 2-15,-9 2 0 0,0 0 0 0,0 0-2 16,0 0 1-16,0 0 1 0,3 24 1 0,-3-24 0 16,1 17 0-16,-1-7 2 0,3 2 2 0,0 4-3 0,0-2 2 15,3 3-2-15,-3-6 2 0,2 3-4 0,-4-4 6 16,3 6-15-16,-1-7-10 0,2-2-15 0,-5-7-13 15,6 15-12-15,-3-9-23 0,-3-6-6 0,0 0-12 16,3 10-18-16,-3-10-26 0,0 0-27 0,0 0-208 16,0 0-414-16,0 0 184 0</inkml:trace>
          <inkml:trace contextRef="#ctx0" brushRef="#br0" timeOffset="187997.96">28711 6418 174 0,'0'0'238'0,"0"0"-11"0,0 0-8 0,0 0-16 0,3-12-6 15,-3 12-11-15,0 0-17 0,0 0-9 16,0 0-16-16,5-8-9 0,-5 8-19 0,0 0-10 16,0 0-10-16,0 0-12 0,0 0-7 0,0 0-11 0,0 0-8 15,0 0-2-15,0 0-7 0,0 0-4 0,0 0-6 16,-34 12-4-16,24-7-6 0,10-5 1 15,-9 10-4-15,9-10 0 0,-11 12-6 16,8-3 0-16,3-9-5 0,-9 13-2 0,8-6-2 0,1-7 1 0,-3 18 1 16,6-5-1-16,1-6-3 0,2 7 1 0,3 1-2 15,-3-2 1-15,6 0-2 0,-3 2 3 0,5-3-5 16,-2 1 3-16,1 2-8 0,-4-2 5 0,1 1-4 16,2-1 4-16,-4 2-4 0,1-6 2 0,1 2-4 15,-7 0 2-15,5-5 0 0,-4-1-2 0,0 4 0 16,-4-9 0-16,3 8-1 0,-3-8 3 0,0 0-1 15,0 14-6-15,0-14-15 0,-8 9-15 0,8-9-24 16,-17 1-21-16,17-1-22 0,-21 0-23 0,12 3-26 0,9-3-29 16,-22-3-58-16,22 3-125 0,-16-3-393 0,16 3 174 15</inkml:trace>
        </inkml:traceGroup>
        <inkml:traceGroup>
          <inkml:annotationXML>
            <emma:emma xmlns:emma="http://www.w3.org/2003/04/emma" version="1.0">
              <emma:interpretation id="{F7FB7F2A-890F-417B-97B5-CF8E0BD3F378}" emma:medium="tactile" emma:mode="ink">
                <msink:context xmlns:msink="http://schemas.microsoft.com/ink/2010/main" type="inkWord" rotatedBoundingBox="30482,7335 33035,7246 33063,8048 30510,8137"/>
              </emma:interpretation>
            </emma:emma>
          </inkml:annotationXML>
          <inkml:trace contextRef="#ctx0" brushRef="#br0" timeOffset="135075.32">29756 6609 189 0,'0'0'238'0,"0"0"-1"0,6-17-18 0,-6 17-9 0,9-6-11 16,-9 6-9-16,12-8-8 0,-5 6-9 15,-7 2-16-15,11-6-11 0,-11 6-17 0,9-5-14 0,-9 5-10 16,0 0-11-16,0 0-14 0,0 0-10 0,0 0-7 16,0 0-4-16,18 11-9 0,-18-11 2 0,-2 14-6 15,2-2-3-15,3 0 2 0,-3 1-5 0,0 4-1 16,-1 1-1-16,1-2-5 0,-2 2 0 15,4-1-2-15,-2 5 0 0,3-2-2 0,-3-2-4 0,0-4-3 16,4 3 1-16,-4 1-3 0,2-3 1 0,1 3-3 16,-2-3-4-16,2-3 2 0,0-2-1 0,1 3-4 15,1-1 2-15,-4-4-3 0,4 1 2 0,-5-9 0 16,1 14-4-16,-1-14 1 0,5 12 0 0,-5-12-5 16,0 0 1-16,1 11 5 0,-1-11 0 0,0 0-2 15,0 0 8-15,6 5 1 0,-6-5 5 0,0 0-4 0,0 0 2 16,0 0-3-16,0 0-2 0,0 0-7 0,0 0 1 15,-4-36-2-15,2 21-1 0,2 3-5 0,-1-2-1 16,-1 0 2-16,-1-4-11 0,2-1-3 0,1 1 0 16,0 1 2-16,0 2-1 0,1-3-7 0,4 4 0 15,-2-1-5-15,6 0 2 0,-6 0-1 0,1 0 0 16,10-1 0-16,-1 2-4 0,-4 2 4 0,13-1-4 16,-7 3 3-16,2 2 3 0,1-2 2 0,0 4 2 15,-2-2-1-15,2-2 2 0,-2 3 1 0,4 1 1 16,-4 1 2-16,-1-2 2 0,4 1 1 0,-4 2 1 15,2 0 3-15,-4 1-1 0,0-2-3 0,-4 3 1 16,2-2-4-16,-11 4 10 0,18-3-6 0,-8 1 4 16,-10 2-4-16,17-5 6 0,-17 5 1 0,15-2 0 15,-15 2-2-15,13-2 1 0,-13 2-3 0,10-3 4 16,-10 3-3-16,12-1 0 0,-12 1-8 0,12-2-5 16,-12 2-15-16,0 0-10 0,15 3-14 0,-15-3-19 0,14 4-19 15,-14-4-25-15,12 3-24 0,-5 0-30 0,2 1-57 16,-9-4-159-16,15 3-419 0,-8 1 185 0</inkml:trace>
          <inkml:trace contextRef="#ctx0" brushRef="#br0" timeOffset="135566.46">30951 6491 32 0,'0'0'213'0,"6"-8"0"0,-6 8-4 15,4-10-12-15,-4 10-8 0,0 0-9 0,0 0-7 16,6-7-9-16,-6 7-11 0,0 0-18 0,0 0-10 16,0 0-15-16,0 0-14 0,0 0-10 0,0 0-9 15,0 0-5-15,0 0-2 0,0 0-4 0,0 0 1 16,-31 29 0-16,17-20 0 0,2 4-5 0,0 3 3 16,-1 3-1-16,0-1-2 0,2 3-7 0,-2 0 4 15,1 1-9-15,4-4 2 0,-4 2-2 0,5 3-7 0,-1 0 5 16,2 1-10-16,2-9 1 0,3 3-2 15,2 5 2-15,-1-7-7 0,2 0 3 0,0 0 1 16,1-1-3-16,3-2-2 0,0 1-2 0,0 1 1 16,2-2-3-16,-2-1-3 0,0-4-2 0,0 0-5 0,3 0 2 15,-2 0-2-15,1-1-5 0,1 0-11 0,-1 1-20 16,0-5-18-16,-1 2-32 0,4-2-28 0,-2 0-31 16,-9-3-41-16,19 0-44 0,-4-3-44 0,0 0-227 15,3-4-523-15,0 0 231 0</inkml:trace>
          <inkml:trace contextRef="#ctx0" brushRef="#br0" timeOffset="135904.2">31361 6706 233 0,'0'0'262'0,"-2"-12"-11"16,2 12-14-16,0 0-10 0,0 0-12 15,0 0-18-15,0 0-11 0,0-15-19 0,0 15-17 16,0 0-17-16,0 0-16 0,0 0-19 0,0 0-4 0,0 0-12 16,0 0-9-16,0 0-2 0,0 0-8 0,-12 34 3 15,11-21 2-15,-2-3-5 0,0 5-6 0,0 0-5 16,0-1 5-16,3 0-5 0,-2 1 2 0,-2 1-6 16,4-2-4-16,1 2-1 0,-2-3-4 0,1 4-1 15,0-8-5-15,0-9-1 0,1 19 1 0,-1-9-2 16,0-10-4-16,3 14-2 0,-3-14-6 0,2 12 4 15,-2-12 6-15,6 13-9 0,-6-13 1 0,7 9 0 16,-7-9-6-16,9 8 2 0,0-4-3 0,-9-4-8 16,17 6-8-16,-7-6-25 0,-10 0-23 0,28-3-30 15,-10 0-33-15,-1-4-33 0,1 3-39 0,7-6-48 16,-3-1-279-16,-1-4-554 0,0-1 246 0</inkml:trace>
          <inkml:trace contextRef="#ctx0" brushRef="#br0" timeOffset="136174.12">31487 6334 69 0,'0'0'243'15,"12"-11"-15"-15,-4 6-24 0,-1-1-19 0,-1-1-19 16,-6 7-15-16,9-6-19 0,-9 6-13 0,11-5-16 15,-11 5-24-15,0 0-20 0,0 0-22 0,12-3-17 16,-12 3-24-16,0 0-26 0,0 0-22 0,0 0-36 16,9 12-38-16,-9-12-124 0,0 0-269 0,4 13 119 15</inkml:trace>
          <inkml:trace contextRef="#ctx0" brushRef="#br0" timeOffset="136421.32">31938 6302 155 0,'0'0'226'0,"15"-2"-22"16,-15 2-13-16,19 11-10 0,-5-2-13 0,-1-2-13 0,-1 8-5 15,6 5-11-15,-3 1-2 0,-2 6-11 0,2 5-7 16,-3 6-7-16,-3 0-6 0,-3 1-8 0,-3 0-9 15,-6 3-6-15,-3-4-3 0,-1 3-9 0,-4-2-7 16,-5-7-4-16,-5 2-6 0,-5-2-2 0,-3 0-3 16,-7-1-4-16,0-1-9 0,3-8-13 0,-6-2-20 15,5 2-15-15,0-5-25 0,0 2-24 0,8-6-23 16,2-2-24-16,8-3-32 0,0-3-38 0,7 1-51 16,1-5-126-16,8-1-384 0,0 0 170 0</inkml:trace>
          <inkml:trace contextRef="#ctx0" brushRef="#br0" timeOffset="136925.93">32281 6868 199 0,'0'0'326'0,"0"0"-30"0,0 0-27 15,0 0-27-15,-31 0-26 0,31 0-22 0,0 0-24 16,0 0-16-16,0 0-15 0,0 0-15 0,0 0-12 16,0 0-6-16,1 24-12 0,-1-24-1 0,0 0-6 15,12 13-2-15,-12-13-2 0,7 11-5 0,-7-11-2 16,6 7 5-16,-6-7 8 0,9 5 10 0,-9-5 0 16,6 6 13-16,-6-6-1 0,0 0-10 0,0 0-6 15,0 0-10-15,0 0-12 0,0 0-21 0,23-11-37 16,-23 11-44-16,7-11-40 0,-7 11-55 0,2-9-65 15,-2 9-84-15,0 0-306 0,0 0-626 0,-15-24 276 0</inkml:trace>
        </inkml:traceGroup>
      </inkml:traceGroup>
    </inkml:traceGroup>
    <inkml:traceGroup>
      <inkml:annotationXML>
        <emma:emma xmlns:emma="http://www.w3.org/2003/04/emma" version="1.0">
          <emma:interpretation id="{E59B16F1-BD5F-4B75-B025-C4165A23B1A2}" emma:medium="tactile" emma:mode="ink">
            <msink:context xmlns:msink="http://schemas.microsoft.com/ink/2010/main" type="paragraph" rotatedBoundingBox="1050,9820 30493,9332 30519,10919 1077,114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9DE86C8-BF7A-4E84-84E3-C967829A77AF}" emma:medium="tactile" emma:mode="ink">
              <msink:context xmlns:msink="http://schemas.microsoft.com/ink/2010/main" type="inkBullet" rotatedBoundingBox="1066,10739 1954,10724 1955,10812 1067,10827"/>
            </emma:interpretation>
            <emma:one-of disjunction-type="recognition" id="oneOf2">
              <emma:interpretation id="interp2" emma:lang="tr-TR" emma:confidence="0">
                <emma:literal>-</emma:literal>
              </emma:interpretation>
            </emma:one-of>
          </emma:emma>
        </inkml:annotationXML>
        <inkml:trace contextRef="#ctx0" brushRef="#br0" timeOffset="213384.13">341 9789 111 0,'0'0'153'15,"0"0"-10"-15,0 0-9 0,-3-11-9 0,3 11-10 16,0 0-5-16,0 0-6 0,0 0-8 0,-4-10-5 0,4 10-4 15,0 0-5-15,0 0-3 0,0 0-8 0,0 0-7 16,0 0-5-16,-3-11-3 0,3 11-11 16,0 0 1-16,0 0-3 0,0 0-2 0,0 0-8 0,0 0-8 15,0 0 3-15,0 0-3 0,0 0-1 0,0 0-3 16,0 0-5-16,0 0-1 0,0 0-3 0,0 0 3 16,0 0-5-16,0 0 3 0,0 0-6 0,0 0 4 15,0 0-5-15,0 0 1 0,0 0 1 0,0 0 0 16,28 1 3-16,-19-2 1 0,-9 1 2 0,20 1-4 15,-20-1 0-15,21-1 2 0,-5 1-2 0,-6 0-1 16,4 0 0-16,2 1 1 0,1-2-2 0,-1 1 0 16,-1-2-1-16,0 4 0 0,-2-4 0 0,4 4 2 0,-1-2-4 15,3 1 1-15,-2-1 2 0,-2 2-7 0,1 0 2 16,1 0 2-16,-1 0-3 0,0 0-8 16,1 0 11-16,-4 1-4 0,4-2 1 0,-4 3 1 0,2-1-5 15,-2 1 5-15,2-3 0 0,2 2-3 0,-2 0 3 16,0 0-2-16,-2 1 0 0,3-1 2 0,-1-1-2 15,-3 0 3-15,-3 2 2 0,3-4 0 0,-3 3 3 16,7-3-8-16,-2 3 11 0,-2-2 0 0,-12-1 5 16,21 4-3-16,-6-2 3 0,-2-1 1 0,-1-1 1 15,3 0 3-15,-15 0-2 0,25 0 0 0,-13 0 2 16,-1-1-4-16,-11 1 5 0,26-2 1 0,-14 1-3 16,-1-2 3-16,-11 3-3 0,19-5 3 0,-11 3-4 15,-8 2 3-15,16-4-4 0,-16 4 0 0,13-2-4 0,-13 2 2 16,12-4 1-16,-12 4-5 0,0 0 0 15,11-3-3-15,-11 3-4 0,0 0-5 0,0 0-11 16,0 0-11-16,0 0-18 0,0 0-11 0,0 0-21 0,0 0-16 16,0 0-23-16,0 0-17 0,0 0-20 15,0 0-45-15,-20 26-147 0,20-26-368 0,-5 8 163 16</inkml:trace>
      </inkml:traceGroup>
      <inkml:traceGroup>
        <inkml:annotationXML>
          <emma:emma xmlns:emma="http://www.w3.org/2003/04/emma" version="1.0">
            <emma:interpretation id="{0C8BC2B6-655A-4559-BA63-2B8EC55307A2}" emma:medium="tactile" emma:mode="ink">
              <msink:context xmlns:msink="http://schemas.microsoft.com/ink/2010/main" type="line" rotatedBoundingBox="2899,9789 30493,9332 30519,10919 2926,11376"/>
            </emma:interpretation>
          </emma:emma>
        </inkml:annotationXML>
        <inkml:traceGroup>
          <inkml:annotationXML>
            <emma:emma xmlns:emma="http://www.w3.org/2003/04/emma" version="1.0">
              <emma:interpretation id="{65A5D39B-A9BC-48C1-B2C1-B6D39CC79D41}" emma:medium="tactile" emma:mode="ink">
                <msink:context xmlns:msink="http://schemas.microsoft.com/ink/2010/main" type="inkWord" rotatedBoundingBox="2911,10523 4498,10496 4505,10900 2918,10926"/>
              </emma:interpretation>
            </emma:emma>
          </inkml:annotationXML>
          <inkml:trace contextRef="#ctx0" brushRef="#br0" timeOffset="-214068.78">2179 9662 71 0,'0'0'122'0,"0"0"-4"0,0 0-12 15,0 0-5-15,0-17-3 0,0 17-8 0,0 0-5 16,0 0-12-16,0 0 0 0,0 0 4 0,0-10-11 15,0 10-2-15,0 0-6 0,0 0-2 0,0 0-5 0,3-11 2 16,-3 11-9-16,0 0-3 0,0 0 3 0,0 0-2 16,0 0-1-16,0-13-9 0,0 13 12 15,0 0-4-15,0 0 1 0,0 0-2 0,0 0-5 0,0-14-6 16,0 14-1-16,0 0 2 0,0 0 0 0,0 0-3 16,1-11 2-16,-1 11 1 0,0 0-2 0,0 0-2 15,2-10 1-15,-2 10-2 0,0 0 0 0,0 0-2 16,4-11-3-16,-4 11 3 0,0 0-10 0,0 0 5 15,0 0-2-15,0 0 2 0,0-14-3 0,0 14-4 16,0 0 5-16,0 0-8 0,0 0 3 0,0 0 3 16,0 0-2-16,0 0 6 0,3-10-5 0,-3 10-1 15,0 0 3-15,0 0 1 0,0 0-1 0,0 0-2 16,0 0 0-16,0 0-5 0,0 0 3 0,0 0-2 0,0 0 0 16,0 0-1-16,0 0-4 0,0 0-4 0,0 0 3 15,0 0-1-15,0 0-4 0,0 0 1 16,0 0 3-16,0 0-4 0,0 0-4 0,0 0 10 0,0 0-3 15,0 0 0-15,0 0 0 0,0 0-2 0,-10 35 5 16,10-35-3-16,0 11 3 0,0-11 0 0,0 14-1 16,0-14 3-16,-3 12-7 0,3-12 6 0,3 14-3 15,-3-14-3-15,1 15 4 0,-1-15 1 0,2 13 2 16,-2-13-2-16,4 15 0 0,-2-8 1 0,-2-7-3 16,4 16 1-16,-2-9-3 0,-2-7 7 0,1 16-3 15,1-8 2-15,-2-8 0 0,3 18 0 0,-2-12-1 16,4 3-1-16,-5-9 1 0,3 14-1 0,-2-6 2 0,-1-8-1 15,5 14 0-15,-5-14-5 0,6 12 5 16,-5-5-1-16,-1-7-1 0,6 12 1 0,-6-12 3 16,4 7-3-16,-4-7 3 0,6 6-3 0,-6-6 5 0,8 10-3 15,-8-10-1-15,9 8 2 0,-3-4 0 0,-6-4 1 16,12 7 1-16,-6-1-1 0,-6-6 0 16,15 5-2-16,-8-4 0 0,-7-1 2 0,18 5 2 0,-11-5-4 15,-7 0 1-15,21 3-1 0,-12-3 1 0,-9 0-1 16,20 0 1-16,-20 0-3 0,18 0 2 0,-18 0-2 15,19-1 3-15,-19 1-1 0,13-2-1 0,-13 2 0 16,14-5-1-16,-7 3 0 0,-7 2 1 0,11-9-1 16,-11 9 0-16,13-5 1 0,-13 5 0 0,8-10-4 15,-2 5 5-15,-3-5-6 0,2 4 1 0,-5 6 2 16,8-14 2-16,-4 7-3 0,-4 7-4 0,8-13 3 16,-7 4 5-16,-1 9-4 0,5-15-1 0,-2 6 1 15,-3 9 1-15,4-17-4 0,-2 10 1 0,-2 7 1 0,4-14 1 16,-4 14 0-16,0-18 2 0,0 18-3 0,2-11 0 15,-2 11 1-15,1-13-2 0,-1 13-1 16,5-14 4-16,-5 14-2 0,1-11 1 0,-1 11-2 16,0-14-1-16,0 14 3 0,0-10-2 0,0 10 3 0,0 0-3 15,0-15 1-15,0 15 2 0,0 0-2 0,0-13 2 16,0 13-1-16,0 0 4 0,0 0 1 0,-3-13-4 16,3 13 2-16,0 0 1 0,0 0-2 0,0 0 4 15,0 0-4-15,0 0-2 0,0 0-1 0,0 0 2 16,0 0-4-16,0 0 2 0,0 0 0 0,0 0-3 15,0-13-2-15,0 13 2 0,0 0 2 0,0 0-2 16,0 0 1-16,0 0 0 0,0 0-3 0,0 0 3 16,0 0-1-16,0 0 2 0,0 0-1 0,2 40 2 15,-2-40-2-15,0 17 0 0,0-10 4 0,0-7 1 16,1 22-4-16,-1-12 0 0,0-10 1 0,0 17 1 16,3-3-3-16,-3-3 3 0,0-1-1 0,2 1 1 0,-2-11-2 15,1 18 0-15,2-8 1 0,-3-10 6 0,5 18-3 16,-2-9 0-16,3 0 1 0,-3-1-2 0,1 0-1 15,-1 0 2-15,3-1 0 0,-2 1 1 0,4 0-1 16,-2-1-1-16,1 1 1 0,-1-2-3 0,2 0 5 16,1-1-2-16,0 1 1 0,1-3 2 0,1 2-4 15,-3 1 0-15,6-1 0 0,-2-3 1 0,1 2 1 16,-1 0-3-16,2-4 1 0,-5 2-2 0,7 1 5 16,-1-2 0-16,0 2-2 0,3-3-1 0,-9 0-3 15,-9 0 1-15,21 1 3 0,-11-1-1 0,-10 0 1 16,19-1 0-16,-19 1 0 0,14-3-1 0,-14 3 1 15,12-3 0-15,-12 3 1 0,9-7 1 0,-3 1-2 16,-6 6-1-16,9-7-4 0,-9 7 7 0,4-12-10 0,-4 12 10 16,6-17-3-16,-3 7 2 0,-3 10 0 15,3-19-3-15,-3 7 1 0,3-2-1 0,-3 2 1 16,0-1 3-16,0 0-3 0,0 0-4 0,0 13 4 0,0-24-2 16,-2 10 0-16,1 1 4 0,-2 2 2 0,3 11 1 15,-2-20-4-15,2 9 4 0,0 11-1 0,-4-22 3 16,4 13-6-16,0 9 4 0,-3-21-3 0,2 13 2 15,1 8-4-15,-3-16 1 0,1 8 2 0,2 8 1 16,-1-11-4-16,1 11 1 0,0 0 1 0,0 0-2 16,-5-15-2-16,5 15-2 0,0 0-14 0,0 0-12 15,0 0-13-15,0 0-7 0,0 0-5 0,0 0-8 16,0 0-6-16,0 0-14 0,0 0-7 0,0 0-18 16,0 0-16-16,14 31-6 0,-9-22-26 0,0 0-30 15,-5-9-124-15,3 15-331 0,0-6 146 0</inkml:trace>
          <inkml:trace contextRef="#ctx0" brushRef="#br0" timeOffset="-213530.41">3087 9841 90 0,'0'0'131'0,"13"0"-14"0,-13 0-8 0,15 2-5 16,-15-2-11-16,20-2-8 0,-20 2-15 0,22 0 1 15,-13-4-9-15,3 3-3 0,1 0-8 0,2-4 2 16,-1 2-8-16,4-1-4 0,-3 1 0 0,0-4-3 16,1 4-9-16,-3-5 6 0,4 1-7 0,-4 1-3 15,4-1 2-15,-2 0-3 0,-2 0-2 0,0-3-10 16,1 0 7-16,-4 2 0 0,1-3 0 0,-4 1-1 16,4 2 2-16,-5-2-3 0,-4 0 2 0,-2 10 1 15,6-17-5-15,-3 9-2 0,-3 8-1 0,2-17 1 16,-2 17-6-16,-2-11 6 0,2 11-4 0,-6-13-1 15,6 13-1-15,-11-7-5 0,11 7 1 0,-15-5 2 0,15 5 0 16,-20-1 0-16,20 1 7 0,-24 1-3 0,11 4-2 16,-2-2 11-16,0 5-1 0,-1-1 5 0,-1 0 1 15,1 2 1-15,1 2 1 0,2-1-3 0,-2 2 1 16,3 0-2-16,0 2-5 0,0-1-5 0,3 2 8 16,1-3-2-16,3 5-8 0,0-6 6 0,4 3-1 15,1 3 0-15,1-4 1 0,5 1 2 0,1 1 3 16,7-2 2-16,2-2 4 0,7-2-1 0,2 2-5 15,6-4 3-15,-2-1-4 0,11 1 1 0,-1-3-3 0,-9-4-1 16,1 1-3-16,2 1 0 0,-2-4-8 16,-4 1-2-16,1-1-13 0,3 2-18 0,-5-2-21 15,-2 4-20-15,-3-4-21 0,-4 0-44 0,3 2-46 0,-7-5-117 16,2 4-322-16,-3-4 142 0</inkml:trace>
        </inkml:traceGroup>
        <inkml:traceGroup>
          <inkml:annotationXML>
            <emma:emma xmlns:emma="http://www.w3.org/2003/04/emma" version="1.0">
              <emma:interpretation id="{F7487693-1B14-43B4-ACB0-FBF2B4DEF9C1}" emma:medium="tactile" emma:mode="ink">
                <msink:context xmlns:msink="http://schemas.microsoft.com/ink/2010/main" type="inkWord" rotatedBoundingBox="5529,10281 7762,10244 7769,10713 5536,10749"/>
              </emma:interpretation>
            </emma:emma>
          </inkml:annotationXML>
          <inkml:trace contextRef="#ctx0" brushRef="#br0" timeOffset="-203441.07">5036 9426 158 0,'5'-11'167'0,"-5"11"-10"0,4-10-3 0,2 3-10 15,-6 7-6-15,5-14-3 0,-5 14-12 0,6-13-12 16,-3 6 1-16,-3 7-7 0,0-16 1 0,0 16-2 16,3-13-4-16,-2 3-3 0,-1 10-8 0,0 0-6 15,0 0-9-15,-4-16-7 0,4 16-4 0,-6-9-9 16,6 9-8-16,0 0-4 0,-17-4-4 0,17 4-5 15,-19 0-2-15,5 5-4 0,-5 3-1 0,3 0-4 16,-4 7 1-16,-2 1-3 0,1 0-1 0,0 4-1 0,2 0-4 16,1 2 1-16,3 2 0 0,3-4-4 0,3 4-4 15,-1-1 4-15,5 1 0 0,2 1-2 16,3-1 2-16,6-1-2 0,0 0-2 0,0-7 1 16,3 1 1-16,9 0-4 0,-5 2 4 0,5-8-3 0,-3-1-3 15,11 3-2-15,-4-5-1 0,3-2-1 0,-4-4 1 16,4 0-1-16,-5-1-3 0,2-1 0 0,4-3-1 15,0-1-2-15,-6 1 3 0,-1-2-2 0,1-2 1 16,0-3 3-16,6 1-2 0,-4-2-1 0,-5 2 2 16,5-4 0-16,-10 3 2 0,1 2-3 0,1 1 6 15,-1-3-8-15,1 4 5 0,-5 1-1 0,-3 2-2 16,-6 3-1-16,13-10-1 0,-13 10 2 0,16-4 1 16,-16 4-3-16,17 3 6 0,-17-3-2 0,18 5 1 15,-8-2-2-15,-1 1 3 0,4 2-8 0,-2-3 5 16,-1 3 4-16,8-1 1 0,-3 2-4 0,0-1 3 15,4-1 0-15,-2-2-1 0,-1 0 1 0,7-3 1 0,-7 4-1 16,6-4-8-16,-5 0 9 0,5-4 0 0,-2 4-3 16,2-6 1-16,-3 2 3 0,8 0 0 15,-7 0-1-15,-1-2-1 0,-3 1 1 0,1-1-4 0,-2 0 5 16,1-2-1-16,0-2-2 0,-5 1-1 0,1 0-1 16,-2-1-3-16,-2-1-4 0,-2 1 7 0,0-1-4 15,-3 4-5-15,0-6 2 0,-3 2-1 0,0 11-5 16,-6-18 1-16,3 8-2 0,3 10 0 0,-17-14 3 15,10 7-2-15,-5 0 0 0,-5 1 3 0,1 1 3 16,-3-1-2-16,-7 1 1 0,1 3 0 0,4 2-1 16,-4-4 6-16,-2 8-1 0,-1-4-2 0,-1 0 2 15,2 3 2-15,-1 1-1 0,4 2 5 0,-4-2 4 16,5 0-2-16,4 3 2 0,3 0 3 0,-1 0-4 16,1 2 0-16,5-2-1 0,0 4-3 0,0 0 2 15,2 0 5-15,2 2-9 0,1-2 6 0,1 0 2 16,5-1 0-16,0-10-1 0,0 19 2 0,5-11-1 0,1 3-2 15,1-3 1-15,7-1 1 0,0 3-4 16,3-4 0-16,2-1-6 0,8-2 1 0,1 3-3 0,-2-2-2 16,1-3-6-16,-1-1 0 0,3-1-2 0,-1 1 2 15,-4-4-5-15,1 1 0 0,-5-3 4 0,-1 1 3 16,4-1 1-16,-4-1 0 0,-6 0 1 0,1-3 5 16,-2 3-1-16,1-4 0 0,-5 1-1 0,3-1 5 15,-5 1 2-15,2 0 3 0,-5 2-6 0,3 0 11 16,-2-3-2-16,2 2 6 0,-6 9 3 0,6-16 7 15,-3 10-3-15,-3 6-3 0,0 0-2 0,6-14 3 16,-6 14-6-16,5-6-3 0,-5 6-2 0,0 0 2 16,0 0-7-16,0 0 6 0,0 0-2 0,0 0-2 15,0 0 1-15,0 0 0 0,16 13-4 0,-10-5 5 0,-6-8-2 16,6 16-2-16,0-7 3 0,-2-2-2 16,2 3 1-16,0-2 0 0,5-1-5 0,-5 3 7 0,1-4 2 15,2 1-2-15,2 0-1 0,-2-2 3 0,1 1-5 16,2-1 0-16,-2-4 6 0,-10-1-5 0,20 1 1 15,-7 3 2-15,2-8-3 0,2 3 3 0,-3-1-1 16,-2-2 0-16,-3 2-3 0,5-3 2 0,-1-2-2 16,4 0-1-16,-7-1 3 0,5 0 3 0,-2-1-8 15,1 2 1-15,-2-2 4 0,-2 4-4 0,-4 0 4 16,2 0-5-16,-8 5-1 0,14-5-2 0,-8 3 3 16,-6 2 1-16,11-7-8 0,-11 7 4 0,0 0 2 15,0 0-6-15,19 8 4 0,-19-8 3 0,5 10-3 16,1-4 5-16,-6-6-2 0,6 16-5 0,-6-7 7 0,6 2-2 15,-6-4 1-15,4 3 2 0,-1 0-2 16,-3-10 3-16,6 15-1 0,-3-8 3 0,0 0-4 16,-3-7 3-16,7 11-1 0,-1-5 5 0,-6-6-4 0,9 6 1 15,-9-6-3-15,14 7 3 0,-4-6-3 0,-10-1 2 16,17-1-4-16,-17 1-6 0,25-6 0 0,-9 2-5 16,1 1-2-16,-1-4-1 0,-1 0-4 0,2-3 2 15,0-1 2-15,-2 4 3 0,2-4-1 0,-1 2 1 16,4 0 1-16,-9-3 1 0,4 5-2 0,-3 2 4 15,-1-4 0-15,4 3 2 0,-8 2 3 0,2 3-1 16,-9 1 2-16,17-4 0 0,-17 4 7 0,16 4 2 16,-16-4-1-16,13 6 2 0,-4 2 2 0,-1-1-1 15,1 1-4-15,1 1 4 0,-1 5 0 0,2-4 1 16,-3 1 2-16,6 0-10 0,2 7 6 0,-1-5-5 16,-4 0-20-16,8-2-25 0,0 2-40 0,4 1-42 0,1-3-66 15,-5-5-144-15,3 3-361 0,4-4 159 0</inkml:trace>
        </inkml:traceGroup>
        <inkml:traceGroup>
          <inkml:annotationXML>
            <emma:emma xmlns:emma="http://www.w3.org/2003/04/emma" version="1.0">
              <emma:interpretation id="{C43F82BC-B58A-4674-B469-703E8058299A}" emma:medium="tactile" emma:mode="ink">
                <msink:context xmlns:msink="http://schemas.microsoft.com/ink/2010/main" type="inkWord" rotatedBoundingBox="8664,9694 12200,9635 12218,10695 8681,10754"/>
              </emma:interpretation>
            </emma:emma>
          </inkml:annotationXML>
          <inkml:trace contextRef="#ctx0" brushRef="#br0" timeOffset="-202154.79">8120 9042 90 0,'0'0'181'0,"0"0"-11"0,0 0-13 0,0 0-10 16,11 27-10-16,-8-13-9 0,0 2-13 0,0 0-10 0,1 8 2 15,2 1-5-15,-3-2-10 0,3 3-7 16,2 1-3-16,-2 0-4 0,0 2-7 0,1-4-4 15,2 2-5-15,-1-2 0 0,0 0-9 0,3-1-1 16,1 0-7-16,-2-2-3 0,2-2-2 0,2 0-4 16,-7-5 0-16,-1-3-8 0,4 1 1 0,-4-2-3 0,3 1-2 15,-3-2-3-15,2-4-3 0,-2 1 0 16,-3 0-1-16,-3-7-2 0,7 10 1 0,-7-10 2 0,6 7-3 16,-6-7 3-16,0 0-5 0,0 0-2 0,0 0 1 15,0 0-4-15,0 0-6 0,0 0-7 0,0 0-10 16,0 0 1-16,-28-29-4 0,14 22-8 0,1-4 1 15,-6 5 1-15,2-3 4 0,-8-2 2 0,3 1-2 16,-2 2 4-16,-2 0 3 0,4 2 2 0,0 2-2 16,-1-3 1-16,4 4 1 0,1-1 3 0,3 4-1 15,-1 0-1-15,-1 3 3 0,8-2 0 0,-1 2 1 16,1 1 0-16,9-4 3 0,-17 10 0 0,17-10 0 0,-7 11 0 16,4-4 3-16,3-7-5 0,-6 14 7 0,6-14-2 15,9 13 4-15,-6-4 2 0,10 0 1 16,-2-1 7-16,1-1-1 0,4-1 0 15,1 1-1-15,9-1 1 0,0-1 0 0,5 1-4 0,-4-5-3 0,3-1 1 16,1 2 1-16,8-2-2 0,3-2 0 0,-13 1 0 16,1-3-3-16,12-2 1 0,-12 3-1 15,9-7-1-15,-8 5-1 0,-1-4-2 0,1 1 4 0,-4-2-4 16,6-1-7-16,-8-2 3 0,3 2-3 0,-7 0-1 16,2-4 1-16,-4 1-2 0,-6 2 0 0,-4 0 2 15,-1-1 2-15,-5 2-2 0,3 1 0 0,-6 2 0 16,0 8 2-16,0-20 1 0,0 20-1 0,-14-14-1 15,2 4-1-15,-4 5 1 0,0-1 4 0,-1 2-3 16,-2 4 1-16,2-2 0 0,-2 4 2 0,3 0-2 16,1 4-3-16,-2-3 1 0,4 6 2 0,0-3 5 15,4 3-12-15,4 0 13 0,-4 0-1 0,3 4-2 16,5-2 4-16,-2 2 4 0,7-1 11 0,-1-1 2 0,6 2 5 16,2 0-3-16,5-2 5 0,6 0-1 15,4 0-1-15,1-1 1 0,-2-3-4 0,8 0 0 16,5-2-2-16,-6-3-2 0,11-2-2 0,-4 0 2 0,3-2-7 15,-1-3 4-15,-2 3-2 0,4-6-4 0,-5 1 3 16,2-4-4-16,-4-1 0 0,-1-4 0 16,3-1 0-16,-4-4-1 0,0 1-1 0,-1-5 1 0,0 1-1 15,0-4 0-15,-2-1-3 0,-1 0-2 0,0-2-4 16,-6 0-1-16,0-4-1 0,-2 3-1 0,-3-4-4 16,1 4 1-16,-7-4 3 0,-1 1 3 0,-5 0-4 15,-1 9 6-15,0 0-4 0,-4-2 5 0,-2 2-5 16,0-4 4-16,-2 5 3 0,-2 1-6 0,-4 0 3 0,5 7 2 15,-1 1 2-15,-2 0 1 0,0 3-3 0,0 1 3 16,3 2-4-16,-4 4 4 0,1-4-6 16,0 4 4-16,6 6-1 0,-17-10-2 0,10 8-1 15,7 2-2-15,-17 0 1 0,17 0 3 0,-19 9-1 0,7-4-3 16,-1 5 5-16,-1 0 1 0,2 5-2 0,2-2 9 16,-6 10 4-16,4 0 5 0,1 2-3 15,1 2 7-15,-2 8 0 0,1 3 4 0,5 1 5 0,-1-1-1 16,1 2-1-16,3-3-1 0,0 1 0 15,0 2-2-15,3-4 1 0,0 4-4 0,0-13 2 0,3 10 1 16,-3 1-9-16,6-11 5 0,1 11-4 0,-4-12 3 16,0 0-4-16,6-1 3 0,-1-2-4 0,1-1 3 15,0 1-6-15,-2-3 5 0,-1-3-3 0,2 0 0 16,2-3-2-16,-4-1 0 0,0 2 0 0,4-5 0 16,-4 5-3-16,5-2 1 0,-7-6-2 0,7 3-9 15,-5-3-17-15,1 0-10 0,1 0-17 0,-2 4-12 0,0-7-18 16,1 2-19-16,-1 1-24 0,-6-7-35 0,12 7-25 15,-12-7-60-15,0 0-137 0,0 0-406 0,0 0 181 16</inkml:trace>
          <inkml:trace contextRef="#ctx0" brushRef="#br0" timeOffset="-201743.6">9161 9420 21 0,'-4'-7'218'0,"4"7"-21"0,0 0-26 16,0 0-10-16,0 0-14 0,21-16-17 0,-6 14-10 15,3 1-16-15,3-2-8 0,5 2-6 0,1 0-7 16,5 2-9-16,0-2-6 0,0 1-8 0,-2-2 0 0,10 6-5 15,-9-1 1-15,0-2-4 0,-4 1 2 0,0-1 1 16,-3 3-4-16,-6-2-3 0,1 2-1 16,1-2-2-16,-5 3 3 0,1 0-2 0,-3 1-3 0,-4 0 3 15,3-2 2-15,-3 4-6 0,3-2-2 16,-4 1-1-16,2-3-7 0,-2 3-1 0,-1 0 5 0,-1 0-2 16,-6-7-5-16,13 12 4 0,-5-7-5 0,-2 2 0 15,0-1-3-15,-6-6-1 0,9 12-3 0,-5-9-1 16,4 4 0-16,-8-7-2 0,9 10-2 0,-3-4 0 15,-6-6-2-15,10 6-5 0,-7-1-14 0,-3-5-15 16,12 8-19-16,-12-8-15 0,4 3-21 0,-4-3-15 16,0 0-20-16,9 7-35 0,-9-7-49 0,0 0-193 15,0 0-418-15,11-20 186 0</inkml:trace>
          <inkml:trace contextRef="#ctx0" brushRef="#br0" timeOffset="-201525.83">9736 9097 108 0,'-3'-15'236'0,"3"15"-17"16,-5-9-20-16,5 9-19 0,0 0-20 16,0-17-18-16,0 17-12 0,0 0-13 0,0 0-17 0,0 0-22 15,14-5-16-15,-14 5-15 0,0 0-20 0,0 0-16 16,18 16-23-16,-14-10-24 0,2 3-21 0,1 2-27 15,2 0-12-15,-1 0-56 0,-2-1-79 0,3-3-248 16,1 6 110-16</inkml:trace>
          <inkml:trace contextRef="#ctx0" brushRef="#br0" timeOffset="-200841.57">10007 9378 81 0,'8'6'180'0,"-2"-1"-8"0,-6-5-16 0,11 9-13 15,-5-2-11-15,-1-2-11 0,-5-5-11 0,12 16-9 16,-8-13-6-16,-4-3-7 0,12 7-13 0,-9 0-3 16,-3-7-5-16,11 8-10 0,-11-8-4 15,7 6 1-15,-7-6-15 0,6 4 6 0,-6-4-5 16,0 0 2-16,8 9-6 0,-8-9-2 0,0 0-7 16,0 0-3-16,14 0 1 0,-14 0-3 0,0 0-2 15,17-7-2-15,-17 7-1 0,16-10-2 0,-5 7-3 0,4-7 0 16,-3 2-3-16,2-2 0 0,0-2-7 0,1 0 3 15,1 3-4-15,1-7-2 0,-4 2-2 0,-1 2 3 16,1 0-4-16,1-2 2 0,-2 4-1 0,1-1-1 16,-1 1 6-16,-4 3 5 0,-1-1 5 0,0 2 4 15,-7 6-1-15,11-9 1 0,-11 9-11 0,7-6 7 16,-7 6-6-16,8-5-1 0,-8 5 1 0,0 0-1 16,0 0-3-16,0 0-5 0,0 0 10 0,12 16 1 15,-12-7-1-15,0-9 1 0,3 17 1 0,-3-8 5 16,6 4 1-16,-2-4 2 0,2 6 2 0,-1-4 4 15,4 0-2-15,-3 1 7 0,4 1-1 0,-1-3 5 0,1 0-6 16,2-1 1-16,2-1-4 0,-1-3 4 16,2 2-6-16,0-1-2 0,0-2 1 0,4-1-4 0,2-3-5 15,0 0 3-15,4 0-1 0,2-2 0 0,0-2-2 16,0-1-2-16,1-2-1 0,-1 0 0 0,3-1-4 16,-6-1 3-16,3-1-4 0,-2-5-1 0,-4 0-4 15,3 0 1-15,-5 1-5 0,-4 3 2 0,0-2-2 16,-2 0-2-16,-2 1 3 0,-2 0 1 0,-2-1 1 15,-2 1-2-15,1 6 4 0,-6 6-1 0,1-15-3 16,-1 15-1-16,-3-15-1 0,3 15 6 0,-13-10-7 16,2 9 7-16,-1-3-1 0,12 4-2 0,-24 1 0 15,5 2 1-15,3 0-2 0,1 2 1 0,1 1 1 16,2 1-1-16,2 0 2 0,1 4-1 0,2-3 1 16,4 2 1-16,-2 3 0 0,5-13 1 0,2 24 3 15,4-13 3-15,1 3 3 0,3-2 3 0,4 2 3 0,8 2 2 16,4-5 2-16,2 4-3 0,9-2 2 15,-1 0 1-15,7 0 2 0,-14-6-6 0,15-2 1 0,-3 1 2 16,-10-2-3-16,-3-2-2 0,4-1-2 0,-3 3 0 16,-2-4-2-16,-6 0 4 0,2 0-9 0,-4-4-12 15,-3 4-17-15,1 0-17 0,-7 0-26 0,-10 0-41 16,12-1-49-16,-12 1-79 0,0 0-153 0,0 0-422 16,0 0 187-16</inkml:trace>
        </inkml:traceGroup>
        <inkml:traceGroup>
          <inkml:annotationXML>
            <emma:emma xmlns:emma="http://www.w3.org/2003/04/emma" version="1.0">
              <emma:interpretation id="{10A11A36-4FA3-4A9B-A6B8-CDADAC2E4061}" emma:medium="tactile" emma:mode="ink">
                <msink:context xmlns:msink="http://schemas.microsoft.com/ink/2010/main" type="inkWord" rotatedBoundingBox="13208,9653 14916,9625 14929,10436 13222,10464"/>
              </emma:interpretation>
            </emma:emma>
          </inkml:annotationXML>
          <inkml:trace contextRef="#ctx0" brushRef="#br0" timeOffset="-194270.65">12695 8876 67 0,'0'0'141'0,"0"0"-3"0,0 0-9 0,3-11-10 0,-3 11-5 15,0 0-6-15,0 0-7 0,1-9-3 0,-1 9-5 16,3-10-5-16,-3 10-4 0,0 0-6 0,0 0 0 16,4-10-5-16,-4 10 2 0,0 0-2 0,0 0-6 15,0 0 1-15,0 0-6 0,5-10-7 0,-5 10-7 16,0 0-4-16,0 0-10 0,0 0-2 0,0 0-2 16,0 0-3-16,0 0 4 0,0 0-2 0,13 24 2 15,-11-11-1-15,-1-6 1 0,4 10 4 0,-5-2 2 16,1-1-3-16,1 4 3 0,-2 0 2 0,3-1 0 0,-2 7 3 15,1-3-2-15,2 2-8 0,-2-1 5 16,-2-2-9-16,4-2 2 0,-4-2-4 0,2 1-2 16,2 1-1-16,-1 1-1 0,3-4-6 0,-4 2 5 0,2 0-5 15,2 1 0-15,-3-4-5 0,3-1 3 16,0 4-1-16,0-5-2 0,0 4 1 0,-3-5-2 16,6 4-1-16,-6-5 3 0,4 1-4 0,-1 2-3 0,0-5-14 15,-1 2-13-15,1-3-14 0,-5 4-12 0,2-3-18 16,-3-8-13-16,6 16-17 0,-3-9 2 15,-3-7-7-15,-3 17-23 0,3-17-1 0,-3 13-16 0,3-13-24 16,-7 11-147-16,-2-8-337 0,9-3 149 0</inkml:trace>
          <inkml:trace contextRef="#ctx0" brushRef="#br0" timeOffset="-193334.82">12507 9177 136 0,'-6'-9'166'0,"0"2"-15"15,6 7-5-15,-9-15-17 0,6 6-18 0,3 9-9 16,-2-18-12-16,2 18-4 0,8-21-7 0,-5 13-10 16,4-5-5-16,2-2-14 0,3 1 4 0,6-3-8 15,-3-1-5-15,4-2-4 0,-2 2-3 0,5 1-1 16,0 0-2-16,-1 3-2 0,0-3-7 0,-1-1-3 15,-1 2-2-15,-1 0 0 0,-2 1 7 0,2-1-6 16,2 1-2-16,-9 4-2 0,3-2-4 0,-4 2 4 16,4-2 3-16,-4 2 2 0,2-2-3 0,-3 1-3 15,-1 4 4-15,-1 1 2 0,-1-2-5 0,1 2 3 0,-7 7 2 16,11-10-1-16,-5 3-1 0,-6 7-2 16,9-9 2-16,-9 9-4 0,6-5-5 0,-6 5 1 15,0 0-1-15,0 0-1 0,10-4-4 0,-10 4 3 0,0 0-2 16,0 0-1-16,15 11 1 0,-12-2-2 15,2 0 0-15,-1 1-3 0,0 2 9 0,2 4 6 0,-3 2 0 16,6 4 5-16,-3 2 0 0,-1-2 0 0,-2 6 2 16,3 1 9-16,1 6-2 0,-2-7-1 0,1 0 1 15,1 1 2-15,-4-2-1 0,6 1-1 0,-6-2-6 16,2 0 4-16,0-2-4 0,-2 1 1 0,3-3-4 16,0 0 1-16,-3 1-9 0,0-4 6 0,0-3-3 15,0 1 0-15,0-1 0 0,2-3-5 0,-2 0 2 16,0 0 1-16,-2-2-1 0,2-3-1 0,-3-8 0 15,9 13 4-15,-6-3-7 0,-3-10 3 0,6 11 0 16,-6-11 0-16,6 7-3 0,-6-7-1 0,9 5 3 16,-9-5 1-16,0 0-3 0,19-5-2 0,-19 5 3 0,14-13 0 15,-5 4-7-15,1-4-4 0,1 4-4 0,-2-6-2 16,3 3-6-16,-1-3-6 0,-2 2 6 16,3-3-2-16,-3 1 0 0,-3 2 3 0,5 1 5 0,-4 0-3 15,-1 5 2-15,-3-1 2 0,2-2-1 16,-5 10 3-16,9-10-2 0,-9 10 1 0,4-10-6 15,-4 10 5-15,0 0-2 0,0 0 0 0,7-5 3 0,-7 5 1 16,0 0-1-16,0 0-1 0,0 0 3 0,8 20 1 16,-8-20-1-16,4 16 4 0,-1-6-1 0,0 0 4 15,2 1 2-15,1-1-2 0,1 4 4 0,-1-3 3 16,5-1 5-16,1 0 0 0,-2-1-3 16,2 0 1-16,3 1-1 0,1 0-2 0,-1-4 2 0,5-2-1 15,5-1-2-15,-1 2 0 0,3-5 0 0,-2 2 1 16,5-4-9-16,-2 0 7 0,1-1-2 0,-3-2 1 15,0-6-2-15,-1 4 3 0,0-1-1 0,-1-3 0 16,-1-1-3-16,-2-3-7 0,-8 4 4 0,2-1-1 16,-5 0 3-16,-1 3-1 0,-4-5-2 0,-2 3 1 0,-3 11-4 15,-3-17 2-15,3 17-2 0,-11-17 2 16,2 10 1-16,-3 1-2 0,-1-1-1 0,-2 5 0 0,-3-1 1 16,-1 5 1-16,2-1-3 0,1 1 2 0,1 1-3 15,0 2 5-15,2 0-3 0,-1 5 2 16,5-4-2-16,0 2 1 0,3-1 1 0,5 3-3 0,1-10 4 15,-5 17 3-15,7-6-2 0,4 0 5 0,4 0-3 16,4-2 3-16,1 2 1 0,9-1 2 0,-2-2 2 16,5 0 0-16,0 0 0 0,16-3-5 0,-6-2 2 15,-6 3 0-15,10-4-5 0,-10 3-20 0,-1 0-26 16,0-2-24-16,-3 0-32 0,-1-1-38 0,0-4-47 16,-2 1-184-16,-5-1-398 0,0 2 176 0</inkml:trace>
        </inkml:traceGroup>
        <inkml:traceGroup>
          <inkml:annotationXML>
            <emma:emma xmlns:emma="http://www.w3.org/2003/04/emma" version="1.0">
              <emma:interpretation id="{D1220B57-A23E-4BBA-9EDD-3733A9FF8A13}" emma:medium="tactile" emma:mode="ink">
                <msink:context xmlns:msink="http://schemas.microsoft.com/ink/2010/main" type="inkWord" rotatedBoundingBox="15683,9578 20418,9499 20433,10394 15698,10473"/>
              </emma:interpretation>
            </emma:emma>
          </inkml:annotationXML>
          <inkml:trace contextRef="#ctx0" brushRef="#br0" timeOffset="-192845.78">15027 9038 70 0,'-15'-2'190'0,"15"2"-14"0,-15-5-14 16,15 5-9-16,-13-4-15 0,13 4-15 0,-11-2-11 0,11 2-7 15,0 0-13-15,0 0-8 0,0 0-7 16,0 0-5-16,-16 2-14 0,16-2-1 0,0 0-7 0,0 0 1 15,-1 15-5-15,1-15 0 0,0 0 2 0,0 0-4 16,11 17-5-16,-3-10 0 0,-1 0-7 16,-1 0-4-16,2 3 0 0,4 1-3 0,-3-1-4 0,1 1 2 15,2 0 0-15,-3 2-2 0,3-2 2 0,-3 0 3 16,4 0-3-16,-1 2-3 0,0 0 3 0,-1-2-2 16,-2 1 0-16,1-4-4 0,-1 4 0 0,-6-2-1 15,1-3 0-15,2 2-3 0,-3 0-1 0,-3-9 2 16,2 13 8-16,-2-13 1 0,0 0 5 0,-8 17-1 15,2-13-3-15,-3 1-2 0,-5 0-3 0,-3 0-1 16,2-2-2-16,-3-1-4 0,2-1-6 0,-2 3-10 16,5-3-18-16,13-1-11 0,-20 2-12 0,11 0-12 15,9-2-14-15,-16 1-14 0,16-1-25 0,0 0-34 0,0 0-36 16,0 0-148-16,0 0-353 0,0 0 157 0</inkml:trace>
          <inkml:trace contextRef="#ctx0" brushRef="#br0" timeOffset="-192528.77">15355 9234 47 0,'12'0'198'0,"-12"0"-15"0,0 0-20 0,0 0-16 15,11 6-15-15,-11-6-10 0,4 8-5 0,-4-8-12 16,9 11-4-16,-3-5-4 0,1 0-6 0,2 2-2 16,3 2-9-16,0-3-4 0,3-2-4 0,-1 3-5 15,5-1-3-15,-3-2-8 0,4-2-5 0,-1 0-3 16,6 2-5-16,1-5-4 0,-1 0 0 0,-7 0-8 15,4-5-3-15,-1 3 3 0,-4-1-4 0,2 1 4 0,-2-4-2 16,-9 1-4-16,7-3-1 0,-4-2-3 16,-4 4-2-16,-1-4-2 0,-1 0-4 0,-5-1 2 0,0 11-6 15,-5-18 0-15,-5 10-8 0,1-4 7 0,-9 2-5 16,-3-2-2-16,-4 4-5 0,1 1-3 0,-3 3-9 16,2 3-5-16,-2-2-7 0,0 4-11 0,0-1-12 15,5 3-3-15,4 1-15 0,0 3-6 0,3-1-11 16,3 4-3-16,0-2-14 0,5-1-2 0,1 3-5 15,4-3-18-15,2-7-20 0,0 0-92 0,12 25-259 16,-1-19 115-16</inkml:trace>
          <inkml:trace contextRef="#ctx0" brushRef="#br0" timeOffset="-191878.79">15565 9314 333 0,'39'8'85'0,"0"-5"1"15,1 4 11-15,1-7 9 0,-1 0 9 0,-9 0 5 0,-1 0 5 16,10-5-3-16,-10 2 6 0,7-4 2 16,-7 1-1-16,-3-2-2 0,6 1 2 0,-5 0-2 15,-1 0-5-15,3-3-4 0,-2-1-6 0,-1-1-2 0,-2 0-6 16,2-2-11-16,2 1-1 0,-3 0-6 0,7-9-12 15,-7 8-5-15,-1-4-6 0,8-3-5 0,-6-4-6 16,-7 5-8-16,0-2-4 0,2-8 2 0,-5 5-6 16,4-4-6-16,-7 6-6 0,-2-3-3 0,-3 2-9 15,-1 1-8-15,-2 0 4 0,0 0-8 0,-6-2-1 16,0 5-4-16,-2-4-3 0,-4 6 0 16,-1 1 1-16,-5-4-9 0,-2 3 3 0,0-1-8 0,-4-1 4 15,-2 6 2-15,-2-3 1 0,-5 4-2 0,2 4 2 16,-2 0 1-16,7 4 1 0,0 3 0 0,-4-2 3 15,4 4-1-15,-1 4-1 0,2-2-1 0,0 3 6 16,2 4-5-16,-4 2 3 0,5 2-1 0,1 5 2 16,2 0-3-16,1 1 5 0,0 6-3 0,7 1 0 0,-1-2 4 15,6 5 1-15,0-3 0 0,2 10 1 0,4 1-3 16,0-8 7-16,3-2-1 0,3-1-2 16,6 6 1-16,-4-5-2 0,3-2 2 0,7 1 0 0,-3-7 2 15,-2-2 1-15,2 0 2 0,0-6-2 0,6 2 0 16,-2-3 1-16,-6-4 0 0,5 1-1 15,3-3-2-15,-8-4 2 0,-1 0 1 0,5-1 0 0,-4-2 0 16,5-2 0-16,-5-1-1 0,-1 2 2 0,-1-6-1 16,0 2 3-16,-2-1-4 0,2 0 0 0,-2-2-3 15,-2 3 6-15,-1 0 2 0,-3 1 4 0,-2 3 4 16,-1-2 0-16,-6 6 1 0,12-11-2 0,-6 6-5 16,-6 5-3-16,0 0-6 0,0 0 4 0,9-5-2 15,-9 5-1-15,0 0-1 0,0 0 2 0,0 23-2 16,0-23 1-16,3 19 0 0,-1-9-2 0,-1 3 3 15,4-1-2-15,1 2 1 0,1-2 3 0,2 0-2 16,2 0 6-16,2-3-1 0,0 1 6 0,4-2 2 16,2-2 4-16,7 1-3 0,0 1 6 0,1-6-1 15,0-1 0-15,0-1 0 0,4-1 7 0,-2 0 0 16,-3-8-2-16,1 2 8 0,0-2-7 0,-2-2 7 16,-1 0-2-16,-3-2-5 0,-7 1-1 0,1 2-4 0,-2-3-9 15,-3 1 4-15,2-1 2 0,-4 2-10 0,1-2-10 16,-5 4-11-16,2 2-13 0,-4-2-22 15,-2 9-24-15,1-10-22 0,-1 10-17 0,0 0-16 0,-13-7-17 16,13 7-21-16,0 0-18 0,-15 0-17 0,15 0-35 16,0 0-167-16,0 0-433 0,0 0 192 0</inkml:trace>
          <inkml:trace contextRef="#ctx0" brushRef="#br0" timeOffset="-191593.85">17468 8749 154 0,'8'-8'215'0,"-8"8"-15"0,4-10-6 15,-4 10-20-15,0 0-20 0,0 0-15 16,0 0-17-16,15-1-8 0,-15 1-9 0,0 0-10 0,12 16-3 16,-4-6-2-16,-1 5-4 0,2-2-10 0,0 5-2 15,-1 5 1-15,5-2-4 0,0 3-7 16,2 11-5-16,-3-10-4 0,0 9-5 0,2 2-2 15,-7-11-9-15,2 1 0 0,3 0-5 0,1 8-1 0,-5-8-6 16,-2-2 0-16,0 2-1 0,-2-1-2 0,4-3-9 16,-2 3-10-16,-5-6-19 0,2-4-19 0,0 3-16 15,-1-2-19-15,-4-1-16 0,2-2-20 0,0-2-29 16,0 0-25-16,0-11-198 0,-4 12-384 0,4-12 170 16</inkml:trace>
          <inkml:trace contextRef="#ctx0" brushRef="#br0" timeOffset="-191215.04">17427 9132 109 0,'0'0'205'0,"0"0"-17"0,18-8-14 15,-2 6-16-15,0 2-11 0,4 0-22 0,7 2-2 16,2-1-10-16,0-1-11 0,2 5-7 0,6-3-4 15,-5 1-7-15,-4 1-5 0,2 0-6 16,-3-2-2-16,0-1-1 0,-1 1-4 0,1 1-2 0,-7-1 1 16,-1 1 1-16,-3 2-1 0,1-5-4 0,-2 2 2 15,-3-1-9-15,0 3-8 0,-2 0-2 0,-2-1-2 16,-8-3-11-16,17 7 6 0,-9-3-8 0,-2 2-2 16,1-1 1-16,-7-5-2 0,12 12-2 0,-6-9-3 15,0 2-1-15,-6-5-1 0,9 13-4 0,-3-7 3 16,0 1-3-16,-6-7-1 0,8 11 1 0,-3-5-1 15,-5-6-2-15,9 11 1 0,-6-7-13 0,-3-4-14 16,8 11-20-16,-8-11-21 0,6 10-18 0,-6-10-11 0,6 4-20 16,-6-4-18-16,0 0-13 0,0 0-31 0,7 3-207 15,-7-3-403-15,0 0 179 0</inkml:trace>
          <inkml:trace contextRef="#ctx0" brushRef="#br0" timeOffset="-191080.38">18081 8853 117 0,'-7'-7'179'15,"7"7"-24"-15,0 0-11 0,0 0-17 0,0 0-22 16,0 0-22-16,0 0-30 0,-16 14-27 0,16-14-33 16,3 16-52-16,-3-16-96 0,4 20-165 0,-1-6 73 15</inkml:trace>
          <inkml:trace contextRef="#ctx0" brushRef="#br0" timeOffset="-190708.05">18259 9261 150 0,'10'4'215'0,"-10"-4"-12"0,21 4-13 0,-6-2-15 0,3-2-15 15,-2 3-18-15,2-3-12 0,2 1-14 0,1 3-9 16,-2-1-11-16,8-2-6 0,-9 2-10 0,0 0-10 15,1-2-2-15,6-1-13 0,-4 0-1 0,-4 0-5 16,2-4-5-16,-3 1-1 0,-1-1-10 0,2-1-3 16,-10 0 0-16,2-3-2 0,2 5-7 0,-5-7 0 15,0 2-2-15,-6 8-3 0,3-22-5 0,-5 13-1 16,-4-3 0-16,0-4-3 0,-1 2-1 0,-5 2-2 16,0 0-3-16,-2-1 4 0,1 2-2 0,-8-2 1 15,5 5-1-15,-2 0 2 0,-2 1-5 0,4 4 1 16,-2 0 0-16,3 1-1 0,-1 2-4 0,1 0-4 15,3 4-8-15,0-3-13 0,12-1-9 0,-18 7-15 16,9-1-8-16,2-1-15 0,-1 1-19 0,8-6-22 0,-6 15-25 16,6-15-170-16,0 0-337 0,11 14 150 0</inkml:trace>
          <inkml:trace contextRef="#ctx0" brushRef="#br0" timeOffset="-190308.87">18767 9150 146 0,'0'0'190'0,"11"3"-18"0,-11-3-8 15,10 4-10-15,-10-4-17 0,9 7-11 0,2 0-10 16,-4-3-11-16,1 2-7 0,2-1-9 0,-2 1-5 16,-1 1-6-16,0 0-5 0,2-1-6 0,-3-1-5 15,-6-5-3-15,12 10-5 0,-6-7-5 0,-6-3 3 16,0 0-2-16,9 7 7 0,-9-7 2 0,11 4 2 15,-11-4-3-15,0 0-9 0,0 0-1 0,0 0-9 16,0 0-1-16,19-5-7 0,-19 5 0 0,9-7-3 16,-9 7-3-16,10-11-4 0,-2 6-1 0,1-2-3 0,-2 0-6 15,2 0-1-15,2-4-4 0,1 2-3 16,-3 0-4-16,3-1-3 0,-1 2 3 0,1-2-3 0,-4 5 1 16,4-3 1-16,-5 5-1 0,-7 3 0 0,12-11 2 15,-7 7-5-15,-5 4 0 0,0 0-1 0,12-6 1 16,-12 6-1-16,0 0-1 0,0 0 2 0,0 0 0 15,13 11 5-15,-13-11-1 0,4 13 3 0,-1-6 2 16,2 3 5-16,1-1 5 0,0 4-3 0,0-2 0 16,-3-2 2-16,4 2 0 0,1 3-2 0,-2-2 1 15,0 0-2-15,1 1-1 0,-2-4 3 0,2-1-1 16,-1-1-5-16,0 1-7 0,0 2-14 0,-3-4-25 16,-3-6-12-16,10 12-22 0,-4-6-19 0,-6-6-27 15,15 4-31-15,-7-3-61 0,-8-1-125 0,19-5-366 16,-7 2 162-16</inkml:trace>
          <inkml:trace contextRef="#ctx0" brushRef="#br0" timeOffset="-189972.79">19632 9033 225 0,'0'0'241'0,"-11"-9"-16"0,11 9-17 0,-9-7-18 16,9 7-15-16,-15-7-18 0,15 7-15 0,-17 0-16 15,17 0-11-15,-19 0-10 0,19 0-10 0,-18 7-8 16,8-4-9-16,2 1-12 0,8-4-7 0,-18 7-2 16,11 0-2-16,1 0-10 0,0 3-2 0,3-3-6 15,3-7-5-15,-6 18-1 0,4-8-2 0,-1-1-3 16,3-9-1-16,5 23-2 0,1-12-3 16,0 2-3-16,1 2-1 0,2-2-4 0,3 0 0 0,0 3 1 15,1-2-1-15,1-2-1 0,-1 2 0 0,5 1-3 16,-4-4 0-16,-1-1-4 0,1 2 4 0,-4-3-5 15,2 2 2-15,-5-5 1 0,1 2-3 0,1-1 5 0,-2 1-2 16,-1-3-1-16,-6-5 1 0,8 11-3 16,-7-3 3-16,-1-8-1 0,0 0 4 0,-9 15-9 15,-3-7-20-15,-3-4-36 0,-3 2-34 0,-1-1-43 0,-3 1-42 16,-4-1-232-16,1-3-441 0,0-2 196 0</inkml:trace>
        </inkml:traceGroup>
        <inkml:traceGroup>
          <inkml:annotationXML>
            <emma:emma xmlns:emma="http://www.w3.org/2003/04/emma" version="1.0">
              <emma:interpretation id="{C1E77BF9-9F05-46A8-B2CA-75E84B475507}" emma:medium="tactile" emma:mode="ink">
                <msink:context xmlns:msink="http://schemas.microsoft.com/ink/2010/main" type="inkWord" rotatedBoundingBox="21275,9664 22322,9647 22338,10624 21291,10642"/>
              </emma:interpretation>
            </emma:emma>
          </inkml:annotationXML>
          <inkml:trace contextRef="#ctx0" brushRef="#br0" timeOffset="-188687.8">20581 9275 2 0,'0'0'238'0,"0"0"-14"0,0 0-12 16,0 0-13-16,-3-10-16 0,3 10-13 0,0 0-19 15,0 0-16-15,0 0-13 0,0 0-13 0,0 0-12 16,0 0-11-16,0 0-10 0,0 0-5 0,0 0-8 16,0 0-7-16,0 0-3 0,0 0-4 0,9 28-7 0,-3-21-2 15,-6-7-3-15,15 13-3 0,-5-9 1 0,-1 1-6 16,5 2 0-16,-1-1 1 0,3-1-9 16,1-2 2-16,-2 1 2 0,3-4-5 0,0 0-2 0,-2-2 0 15,0 0-4-15,-2-3-1 0,-5 2 2 0,6-3-3 16,-3-2-1-16,-2 0 1 0,-1-4-1 15,-2 2-3-15,-5-3-2 0,-2 0-3 0,-2-3-1 0,-3 3-13 16,-3 0-4-16,-5 0-9 0,-7-3-5 0,-2 3-1 16,-2 0 0-16,0 6-3 0,-4-1-1 0,4 1-1 15,-1 0 0-15,7 5-5 0,1 2-5 0,-1-2-2 16,5 2-3-16,1 2-7 0,2 1-8 0,10-3 0 16,-12 8 1-16,12-8-4 0,-5 8-5 0,5-8 9 15,0 0-1-15,14 16-1 0,2-11 11 0,2 3-5 16,7-5 15-16,5 1 0 0,7 1 11 0,7-5 13 15,-1 0 15-15,3 0 13 0,6 0 13 0,1-3 14 16,-1-3 11-16,0-1 7 0,0 1 6 0,-3-5 3 16,4 0 0-16,-4-5 2 0,1 0 2 0,-9-1-3 0,2-5-3 15,-6-1-5-15,-1 0-2 0,-5-3-5 16,-2-6-1-16,-8 12-6 0,-5-1-4 0,0-2-4 0,-2-1-5 16,-4-1-4-16,-1 3-2 0,-6 0-4 0,-3 4-3 15,0 1 1-15,0 2-5 0,-6-1 0 0,0 2-2 16,-1 3-3-16,-1-1 1 0,-4 1-3 0,2 2-1 15,-2-1 0-15,-1 2-1 0,-1 1 1 0,2 5-3 16,0-1 2-16,2 2-6 0,10 1 7 0,-25 4 0 16,13-2-7-16,3 3 4 0,-8 5 0 0,7-2 0 15,-1 3-1-15,-1 4 2 0,3 1 1 0,4-1 1 16,-1 1 2-16,-2 9 7 0,7 2 4 0,1-2 4 16,0 4 3-16,0 6 3 0,0 2 0 0,6-2 6 15,-2-6-1-15,1 8-2 0,-1-10 1 0,2 9 2 16,1 1-1-16,-1-10-1 0,2 8-5 0,-2-5-3 15,-2-3 4-15,1 7-7 0,-1-6 0 0,1-2 0 0,-2-1-3 16,3 0 0-16,-3 2 0 0,-2-7-2 0,2 3-3 16,-1-6 0-16,4 0-1 0,-5-1 3 15,2-1-3-15,0 0 0 0,-1-1 1 0,2-4-13 0,-3 0-11 16,2-2-9-16,-3-8-12 0,5 17-12 0,-5-7-22 16,0-10-19-16,4 12-15 0,-4-12-19 0,5 9-23 15,-5-9-34-15,0 0-205 0,0 0-414 0,0 0 184 16</inkml:trace>
          <inkml:trace contextRef="#ctx0" brushRef="#br0" timeOffset="-188549.17">21342 9275 102 0,'22'3'138'0,"-6"1"-17"0,-1-1-24 0,2 1-40 0,2 3-49 16,-1-5-96-16,1 1-94 0,-2 2 42 15</inkml:trace>
        </inkml:traceGroup>
        <inkml:traceGroup>
          <inkml:annotationXML>
            <emma:emma xmlns:emma="http://www.w3.org/2003/04/emma" version="1.0">
              <emma:interpretation id="{C1DD3F47-28B4-47BC-802E-D4889ADE59B3}" emma:medium="tactile" emma:mode="ink">
                <msink:context xmlns:msink="http://schemas.microsoft.com/ink/2010/main" type="inkWord" rotatedBoundingBox="23386,9845 26937,9786 26956,10978 23405,11037"/>
              </emma:interpretation>
            </emma:emma>
          </inkml:annotationXML>
          <inkml:trace contextRef="#ctx0" brushRef="#br0" timeOffset="-187787.8">22940 8948 87 0,'0'0'176'15,"0"0"-6"-15,-13-8-12 0,3 5-7 0,10 3-5 16,-23 0-5-16,7-3 0 0,1 6-12 0,0-6-4 0,-3 6-9 15,-1-3-9-15,2 3-7 0,-1 1-13 0,5-1-8 16,-5 2-5-16,3 1-9 0,2-1-6 16,1-3 0-16,-2 5-13 0,5 1-2 0,2-1-7 0,7-7 2 15,-12 13-8-15,6-6-1 0,5 3-5 0,1-10 4 16,-2 14-10-16,2-3 2 0,0-11-3 0,9 20 1 16,-2-9-3-16,4-2 5 0,2 3-4 0,1 0 0 15,-1-1-6-15,4-2 0 0,-1 2-5 0,-1 0 2 16,0-4 2-16,-2 1-1 0,1 3-3 0,-1-3-3 0,-3-3 0 15,2 5 2-15,-4-4-2 0,1 1 0 16,-2 0-3-16,-1-1 3 0,-6-6-3 0,11 11-1 16,-8-8 2-16,-3-3 4 0,3 11 1 0,-3-11 3 0,0 0 6 15,-11 13 2-15,11-13 0 0,-18 8-2 0,9-3-2 16,-3-4 2-16,-2 6-3 0,-1-4-4 16,-3-2 4-16,3 3-4 0,-3-1-13 0,6 0-10 0,-1-1-19 15,2 0-20-15,-1-1-18 0,12-1-18 0,-18 2-22 16,9 1-10-16,9-3-16 0,0 0-51 0,0 0-145 15,0 0-362-15,-6-16 161 0</inkml:trace>
          <inkml:trace contextRef="#ctx0" brushRef="#br0" timeOffset="-187329.79">23464 9080 72 0,'15'7'160'0,"-9"-3"-8"0,-6-4-8 0,12 13-19 16,-8-6-1-16,5 6-13 0,-4-2-6 0,-1 0-4 15,1-1-8-15,-4 2-11 0,5 5-8 0,-3-5-10 16,-3-3 3-16,3 2-4 0,-3 0-1 0,-3 2 1 15,0-2-4-15,-3-3 0 0,0-1-4 0,-1 0-4 16,-7 1-9-16,1-1-2 0,-5 0 2 0,1-5-11 16,-8 1 0-16,4-1-3 0,-4 2-5 0,1-4-4 0,0-1-7 15,-1-2-19-15,-1 0-1 0,7-1-14 0,0 1-11 16,2-4-9-16,-1-1-18 0,3-1-27 16,2 0-15-16,1-2-20 0,5-1-157 0,-1 2-301 0,4-7 133 15</inkml:trace>
          <inkml:trace contextRef="#ctx0" brushRef="#br0" timeOffset="-187574.83">23152 9083 51 0,'2'11'179'0,"-2"-11"-15"0,1 19-14 15,2-7-9-15,-3 2-10 0,0 0-12 0,3 1-13 16,-1 2-9-16,1-3-9 0,0 0-8 0,1 2-10 16,-1-1-5-16,1 1-3 0,-2-5-8 0,1 0-24 15,0-3 5-15,-3-8-10 0,4 16-19 0,-4-16-13 16,2 10-4-16,-2-10-19 0,0 0-30 0,6 6-22 16,-6-6-11-16,0 0-42 0,0 0-72 0,0 0-222 15,18-24 98-15</inkml:trace>
          <inkml:trace contextRef="#ctx0" brushRef="#br0" timeOffset="-186840.68">23877 8843 29 0,'-6'17'189'0,"5"6"-10"0,-4 4-18 16,5-3-9-16,-6 6-12 0,3 6-12 0,3 0-13 16,-1-10-11-16,-2 11-4 0,6-1-9 0,-2-8-5 0,-1 1-6 15,2-3-12-15,-1-1 3 0,5-1-6 0,-3-6-4 16,-1-2-7-16,-1 3-3 0,3-6-9 0,-2-3 2 16,-2 0-6-16,0-10 0 0,7 16-7 0,-7-11 3 15,0-5-3-15,0 0-2 0,8 6-4 0,-8-6 2 16,0 0-5-16,0 0-4 0,28-11-2 0,-20 5-7 15,4-4-11-15,-2 0-7 0,3 0-11 0,2-2-9 16,5-6 0-16,-4 4 3 0,1 3-2 0,2-6 5 16,-6 5 6-16,5 4-2 0,-3-3 5 0,3 4-1 15,-3-3 4-15,0 6 8 0,1-3-1 0,-1 3 8 16,0 0 3-16,2 2 5 0,-1 2 5 0,2-4 1 16,-5 4 1-16,2 4 1 0,-3-4 0 0,3 6-1 15,-8-2-2-15,5 4 3 0,-4 0 0 0,1 1-3 16,-2 0 1-16,-4-1 1 0,3 2 0 0,-6 1 3 0,0-11 3 15,-4 14 5-15,1-3 4 0,-3-5-4 0,-6 4 1 16,-3-3-3-16,-3 2-3 0,-1-2 0 0,-5 2-3 16,4-4 0-16,-5 0-14 0,3 0-14 0,-7 1-19 15,6-2-17-15,3 0-18 0,4-4-20 0,-2 2-21 16,1 0-22-16,7-4-33 0,10 2-187 0,-16-3-371 16,16 3 165-16</inkml:trace>
          <inkml:trace contextRef="#ctx0" brushRef="#br0" timeOffset="-186557.75">24681 9252 36 0,'0'0'219'0,"18"0"-22"16,-18 0-20-16,13 6-14 0,-5-4-12 0,-8-2-8 15,13 14-12-15,-6-2-5 0,-1 3-11 0,0 4 1 0,2 1-8 16,-5 4-9-16,0 2-6 0,-2-1-10 15,-1 12-8-15,0-1-4 0,0 0-7 0,3-1-9 16,-7 0 0-16,4 2-6 0,-3-1 0 0,0-9-8 0,0 10-3 16,0-11-3-16,3 2-2 0,6-3-7 0,-6 0 2 15,0 1-2-15,6-4-1 0,-2-2-4 16,-1 0-5-16,6-4-8 0,-6 1-13 0,3-6-17 0,2 4-14 16,-2-6-14-16,-6-2-12 0,0-7-17 0,3 14 1 15,-3-14-32-15,4 8-30 0,-4-8-50 0,0 0-127 16,0 0-344-16,0 0 153 0</inkml:trace>
          <inkml:trace contextRef="#ctx0" brushRef="#br0" timeOffset="-186247.03">24708 9179 109 0,'0'-18'234'16,"4"2"-20"-16,-1 1-25 0,3 2-8 0,2 0-20 0,-4 3-15 15,6-1-14-15,-1 5-11 0,-1-2-10 16,5 1-15-16,2 2-11 0,-1 4-7 0,-1-3-10 0,2 1-5 16,1 3-4-16,1 0-9 0,-4 2-1 0,-2 2-9 15,1-2-2-15,1 8-4 0,-1-4-2 0,3 1-7 16,-3 4-1-16,-3-3-3 0,1 4 1 0,-4 1-3 16,-4-4-1-16,-1 3 1 0,-1-1 5 0,0-11 3 15,-12 23-1-15,2-10 1 0,-2-3 1 0,-2 0-3 16,1-4-4-16,-5 5-3 0,2-3 0 0,-1-1 2 15,1 1-4-15,-1-2-10 0,1-3-17 0,3 3-19 16,1-1-20-16,4 1-23 0,2-2-12 0,6-4-16 16,-12 8-23-16,12-8-33 0,0 0-188 0,0 0-372 15,0 0 166-15</inkml:trace>
          <inkml:trace contextRef="#ctx0" brushRef="#br0" timeOffset="-185635.23">25268 9244 70 0,'0'0'235'0,"0"0"-26"0,17-1-25 0,-17 1-21 16,0 0-15-16,12 4-14 0,-12-4-13 0,0 0-12 16,7 13-10-16,-7-6-12 0,0-7-7 0,3 18-4 15,0-7-4-15,-3 2-11 0,0-2-3 0,2 2-3 16,1-3-8-16,-2 3-3 0,-1 0-5 0,2-3-7 16,4 0 0-16,-6-10-4 0,0 16 1 0,3-8-6 15,-3-8-6-15,3 13-5 0,-3-13 10 0,1 7-7 16,-1-7-3-16,0 0 7 0,0 0-11 0,0 0 2 15,0 0-8-15,0 0-6 0,0 0-2 0,18-23 0 16,-11 10-5-16,-1 0 1 0,0 2-5 0,2-6-11 16,1 6 3-16,4-5-10 0,-1 3-3 0,2-2 2 0,2 4 3 15,0-1-8-15,4-1 19 0,-7 2 0 16,4 1 1-16,-1 2 3 0,2 6 2 16,-5-4-7-16,4 1 15 0,-4 1 5 0,1 3 5 0,2 0-10 0,-4 1 12 15,-12 0-5-15,22 6 4 0,-11-2 3 0,-2-1-2 16,4 3 8-16,0 2 0 0,-1 2 2 0,-1 1 0 15,2-2 5-15,1 3 3 0,4-2 3 0,-5 1 1 16,6 4-1-16,-2-4-3 0,2-1 1 0,-5 0 0 16,11 3 1-16,-9-2 2 0,1-4-1 0,5-1-2 15,-2-1 0-15,5 1-4 0,2-2-1 0,-2-1-9 16,-1-2 10-16,1 0 0 0,-8-2 3 0,2 0 3 16,-7-2 7-16,4-1 0 0,-2-2 0 0,2 0 4 15,-2-3-3-15,-2 2-2 0,-2-3 3 0,-7 0-5 16,6-1-1-16,-9 2-8 0,0 9-1 0,-6-22-5 15,0 11 1-15,-1 1-9 0,-8-1 3 0,-2 3 1 16,4-2-4-16,-13 3-7 0,10 1-6 0,-11 1-10 0,8 2-5 16,-6-3-14-16,2 6-3 0,7 0-10 15,-4 0-16-15,4 2-13 0,5-1-13 0,11-1-2 32,-19 3-9-32,10 0-16 0,9-3-8 0,-7 6-26 0,7-6-180 0,0 0-357 0,0 0 158 0</inkml:trace>
        </inkml:traceGroup>
        <inkml:traceGroup>
          <inkml:annotationXML>
            <emma:emma xmlns:emma="http://www.w3.org/2003/04/emma" version="1.0">
              <emma:interpretation id="{81DBD2E6-5EFE-4CBD-BACA-B0770ECEEAD2}" emma:medium="tactile" emma:mode="ink">
                <msink:context xmlns:msink="http://schemas.microsoft.com/ink/2010/main" type="inkWord" rotatedBoundingBox="27207,9732 30498,9677 30512,10490 27220,10545"/>
              </emma:interpretation>
            </emma:emma>
          </inkml:annotationXML>
          <inkml:trace contextRef="#ctx0" brushRef="#br0" timeOffset="-184031.82">26497 8940 78 0,'0'0'190'15,"0"0"-19"-15,0 0-8 0,0 0-11 0,0 0-8 0,-13 31-6 16,13-16-7-16,-3 1-9 0,0 2-2 0,3 6-5 15,0 5-11-15,0-3-5 0,3 1-5 0,0 10-11 16,3-12-9-16,-3 4-5 0,4-2-12 0,-1 0-3 0,2 0-4 16,1-3-3-16,-6 1-4 0,7-5-7 0,-7-3-1 15,3-3 0-15,-3-2-4 0,2 4-5 16,0-10 1-16,-5 1-4 0,0-7-1 0,6 12-2 0,-6-12 1 16,8 6-2-16,-8-6-4 0,0 0 0 0,19-5-2 15,-19 5 0-15,12-13-2 0,-4 3-2 16,-2 1-3-16,1-3-1 0,2-1-6 0,-3-3-1 15,1 3-3-15,2 0 2 0,-1-3-1 0,1 1 3 0,1 2-3 16,-1 0 1-16,-3 2-2 0,5 0 2 0,-2 2 3 16,-2 3-6-16,2 1 4 0,-9 5-2 0,16-7-3 15,-8 4 1-15,-8 3 0 0,16-1 3 0,-16 1-3 16,18 1 2-16,-7 3-3 0,-5 2 2 0,1 1 5 16,-1 1-6-16,0-2 4 0,1 4 1 0,-4-2 2 15,3 5 1-15,2 2 5 0,-2-3-1 0,-3 2 1 16,0-5 0-16,-3 2-1 0,0-11 1 0,0 20 3 15,-3-12-1-15,3-8-1 0,-9 18 2 0,4-11-2 16,-4 1 5-16,-4-1-7 0,4-2 3 0,-4 1-1 16,2-2-8-16,-1-1-6 0,2 1-13 0,10-4-6 0,-12 4 2 15,12-4-1-15,-11 2-11 0,11-2-19 16,0 0-7-16,0 0-5 0,0 0-3 0,0 0 6 0,0 0-1 16,42-19 7-16,-25 14 3 0,2-2 9 0,6-3 1 15,2 3 4-15,1-3 13 0,8-6 4 0,-6 5 10 16,6-3 3-16,0-1 10 0,2 4 6 0,-2-5 9 15,-7 3-2-15,6-3 7 0,4-3 9 0,-9-1 3 16,-5 6 10-16,1-3 1 0,-2 0 0 0,7-4 4 16,-10-1 0-16,-2 2-5 0,4-10 1 0,-7 10-3 15,-1-4-9-15,-2 4 0 0,-2-4-6 0,-2 1-1 16,-5 1-1-16,2-2-5 0,-3 5-10 0,3-4-5 16,-6 5 1-16,-3-4-5 0,3 4 0 0,-3 1 0 0,0 0-5 15,-3 3 0-15,-1 0 1 0,-2 0-3 16,1 3 1-16,-5 1-1 0,-2 3 1 0,7 1-1 15,0 1 2-15,8 5-2 0,-20-6 0 0,10 6 5 16,10 0-2-16,-23 6-2 0,11 1-1 0,-1 0 4 0,0 4 0 16,2 0-2-16,-1 2 3 0,2 1 2 15,1 8 6-15,-2 4 6 0,-1-2 3 0,5 2 8 16,-2 2-3-16,-1 5 1 0,4 0 1 0,-2 4 1 0,-1-8 1 16,3 6-1-16,3-8-2 0,-1-1-3 0,4 1 1 15,3-2 0-15,1 1-5 0,2-2 11 0,0-1 0 16,5 0 3-16,2-4-2 0,5 1-5 0,-5-4 4 15,7 0 3-15,-1-6-2 0,3 2-6 0,2-1 1 16,-1 0-1-16,2-4-1 0,-4-1-1 0,7-3-3 16,1 3 0-16,-3-5-4 0,3 2 3 0,-2-6-2 15,1 0 0-15,-4-2 1 0,1-2-2 0,-2-1-4 16,3-1-1-16,0-4 2 0,-4 0-4 0,-5 1-7 16,-1-6 0-16,0 2-6 0,-7 0 3 0,-1 0 0 15,-2 1-4-15,-3-1 2 0,0 1 3 0,-3-2-6 16,-6 3 4-16,6 1 2 0,-6 1-3 0,-2 2 0 15,-1-1 0-15,-4 2-1 0,0 4 0 0,1-2 3 16,-2 4 1-16,4 0-3 0,-5 1 1 0,15 2-2 16,-23 0 3-16,10 2-4 0,3 1 5 0,-4 5 0 0,-1-5 2 15,8 7-1-15,-5-2-2 0,4 2 1 16,2 0 3-16,0 1-1 0,6 4 2 0,-4-2-1 0,1 4 2 16,6-4 0-16,0 1 3 0,-2-1-3 0,5 2 5 15,3-4 3-15,2 2 2 0,-2-3 0 16,1-1 1-16,4 1 4 0,2 1 1 0,2-4 1 0,1-1-3 15,-2-2-4-15,5-3 5 0,-4 2-3 0,4-3 4 16,1 3-5-16,4-3 0 0,-2-3-1 0,-3 0 0 16,-2-1-3-16,7-3 2 0,-2 1-4 0,0-3 3 15,-2 3-2-15,-7-4 0 0,9-1 0 0,-10 2-3 16,0 0-1-16,-1 1 0 0,2 1 0 0,-7-2 1 16,-2 5-4-16,2-2 0 0,0 1 2 0,-9 5-3 15,11-7 0-15,-11 7-2 0,10-7-3 0,-10 7 2 16,0 0 0-16,0 0 1 0,0 0-2 0,0 0 2 15,0 0 3-15,6 15-4 0,-6-15 0 0,3 12 4 0,-3-12-3 16,3 19 4-16,0-12-2 0,-3-7 1 0,5 19 2 16,-5-9 1-16,6 0-2 0,-3-2 5 15,3-1 1-15,-2-1 4 0,-4-6 6 0,13 13 4 0,-7-8-2 16,0 1 3-16,5-4 2 0,-11-2 0 0,16 5-2 16,-7-5 3-16,-9 0 0 0,22 0-4 0,-11-5-1 15,1 3 1-15,-2-4-3 0,4-1 2 0,2-1-7 16,-2 0 0-16,-3 0 2 0,3 0-1 0,-1-2-4 15,-4 0 1-15,6-1-2 0,-4 0-2 0,-1 1 0 16,1-1 1-16,-3 1-3 0,-2 3 0 0,2-1-2 16,-2 2 1-16,0-2 2 0,-6 8-4 0,7-7-1 15,-7 7-3-15,6-6-1 0,-6 6-1 0,0 0 0 16,0 0 0-16,0 0-3 0,0 0 7 0,0 0-6 16,0 0 8-16,12 23-3 0,-10-15 1 0,-2-8 1 15,3 17-5-15,0-6 1 0,3-1 7 0,0 2-4 16,-3-1 2-16,-2-3-3 0,5 3 6 0,3-1-2 15,-5-2 5-15,5-1 3 0,-3 0 1 0,2 0 0 16,5 3-5-16,-7-8 4 0,6 7 0 0,-1-7-1 16,2 3-2-16,0-3 1 0,-1-1 0 0,-1-1-3 15,-11 0 3-15,22-3-2 0,-5-1 1 0,-1 1-2 16,-1-3 3-16,1-2-6 0,-1-2 3 0,-3 2-4 16,7-2-2-16,-2-5 3 0,-1 2-2 0,1 2 2 0,-2-2 2 15,-2 4-3-15,0-1 1 0,1 0-3 0,-8 3 1 16,4 0-1-16,-4-1 3 0,3 3-1 0,-9 5 0 15,11-9 0-15,-5 7-5 0,-6 2 2 0,0 0-3 16,13-4 3-16,-13 4 1 0,0 0-4 0,15 7 3 16,-8-1-2-16,-1-1 5 0,2 2-4 0,-2 0 6 15,3 3-5-15,1 1 10 0,-1 2 1 0,2-4-2 16,-2 4 3-16,2-2-5 0,1 2 8 0,-3-2-3 16,5-1-3-16,-5 0 2 0,3 1 0 0,-2-4-4 15,-2-2-15-15,0 1-18 0,0-3-17 0,1 1-18 16,-9-4-25-16,13 6-26 0,-13-6-30 0,11 1-37 15,-11-1-29-15,16-7-219 0,-10 0-467 0,5 0 207 16</inkml:trace>
          <inkml:trace contextRef="#ctx0" brushRef="#br0" timeOffset="-183624.91">29768 9139 237 0,'0'0'244'16,"0"0"-14"-16,3-9-12 0,-3 9-18 0,0 0-19 15,0 0-15-15,0 0-19 0,0 0-12 0,-24-13-12 16,15 9-11-16,9 4-11 0,-27-2-8 0,12 4-8 16,-3-4-6-16,4 4-10 0,-3 2-6 0,1 0-8 15,2 0-3-15,-1 1-4 0,2 0-6 0,6-1-4 16,-5 5-3-16,1-2-3 0,2-1-5 0,3 0 2 15,0 1-2-15,-1 1-5 0,7-8-5 0,-2 17 1 16,1-7 0-16,1-10-2 0,3 20-1 0,3-9-5 16,1 1 4-16,2 1-2 0,3 0-1 0,2 0-3 15,3 3 2-15,-5-3 0 0,3 0-2 0,-1-1-4 16,1-1-2-16,-3 2 4 0,2-2-2 0,-5 0-2 16,2-1 6-16,1-2 1 0,-6-2 0 0,3 5-2 15,-5-8-1-15,2 4 3 0,-6-7-2 0,2 10 0 16,-2-10-1-16,0 0 1 0,-12 21-21 0,-2-14-36 0,-2 0-49 15,-8 0-59-15,0 0-78 0,0-1-197 0,-4-1-467 16,-2 1 207-16</inkml:trace>
        </inkml:traceGroup>
      </inkml:traceGroup>
    </inkml:traceGroup>
    <inkml:traceGroup>
      <inkml:annotationXML>
        <emma:emma xmlns:emma="http://www.w3.org/2003/04/emma" version="1.0">
          <emma:interpretation id="{0BA94B3A-C1A4-4245-80E4-6F7B30206715}" emma:medium="tactile" emma:mode="ink">
            <msink:context xmlns:msink="http://schemas.microsoft.com/ink/2010/main" type="paragraph" rotatedBoundingBox="3166,11088 18083,11137 18075,13526 3158,1347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AE6A15D-2540-4F06-BF20-3B7CE6CDA497}" emma:medium="tactile" emma:mode="ink">
              <msink:context xmlns:msink="http://schemas.microsoft.com/ink/2010/main" type="line" rotatedBoundingBox="3166,11088 18083,11137 18075,13526 3158,13478"/>
            </emma:interpretation>
          </emma:emma>
        </inkml:annotationXML>
        <inkml:traceGroup>
          <inkml:annotationXML>
            <emma:emma xmlns:emma="http://www.w3.org/2003/04/emma" version="1.0">
              <emma:interpretation id="{A548AF92-9B46-42FA-892A-FC6C4B3943B7}" emma:medium="tactile" emma:mode="ink">
                <msink:context xmlns:msink="http://schemas.microsoft.com/ink/2010/main" type="inkWord" rotatedBoundingBox="3165,11360 9499,11381 9492,13498 3158,13478"/>
              </emma:interpretation>
            </emma:emma>
          </inkml:annotationXML>
          <inkml:trace contextRef="#ctx0" brushRef="#br0" timeOffset="-180998.78">4009 10757 68 0,'0'0'200'0,"0"0"-14"0,0 0-5 16,-14-13-9-16,14 13-9 0,-19 4-9 0,6-3-5 15,-2 5-3-15,-3-2-8 0,-2 5-8 0,4-1-11 16,-2 2-8-16,-4 3-4 0,2 2-11 0,2 1-8 16,3 2-10-16,4-3-6 0,-1-4-6 0,3 6-7 15,1-3-6-15,-1 4-7 0,6 0-2 16,-1-5-4-16,2 5-1 0,7 1-4 0,-4-3-2 0,5 1-5 0,2-1 0 16,1-3-3-16,1 0-9 0,5-2-12 0,0-2-9 15,3-2-15-15,0 1-11 0,-2-6-11 16,11 3-16-16,-8-5-2 0,8-4-4 0,0 2-8 0,-3 1-12 15,3-9 1-15,-5 3-8 0,2-5 0 0,-3 2-1 16,-2-4-7-16,1-3-1 0,-5 6 12 0,-1-6-2 16,-3 2 21-16,1-1 6 0,-2 2 12 0,1-1 25 15,-4 2 10-15,1-1 18 0,-4 3 13 0,2 5 20 16,-4-2 2-16,-2 8-6 0,8-11-3 0,-8 11-3 16,5-6-2-16,-5 6-2 0,0 0 2 15,0 0-2-15,0 0 4 0,0 0-5 0,15 17 5 0,-15-17-5 16,6 14-2-16,-5-3 0 0,5 2-2 0,-1 0-2 15,1-1 1-15,-3 5-1 0,3-4-1 0,0-1-11 16,0-4-14-16,1 5-19 0,-1-3-15 0,0 1-18 16,1-4-26-16,-1-1-27 0,3-2-147 0,-9-4-285 15,20 1 126-15</inkml:trace>
          <inkml:trace contextRef="#ctx0" brushRef="#br0" timeOffset="-180725.78">4590 10821 68 0,'0'0'153'0,"0"0"-12"15,15 11-10-15,-15-11-8 0,6 16-3 0,-4-10-6 16,2 3-8-16,-4-9-9 0,2 18-4 0,-1-5-5 16,2-2 0-16,-3-11-2 0,-3 21-10 0,2-10-3 15,1 3 3-15,-5-5-9 0,1 4 3 0,-2-1-2 16,-5-1-1-16,2 0-4 0,-3-4-1 0,-5 3-8 15,0-5-4-15,-1 4-7 0,-1-3 1 0,2-2-7 0,-8 3-11 16,6-1 8-16,-1-5-11 0,4 3-10 16,-2 1-12-16,0-4-14 0,5-1-20 0,-1 0-13 15,14 0-27-15,-19 0-21 0,19 0-34 0,-11-6-66 0,6 1-102 16,5 5-321-16,0 0 143 0</inkml:trace>
          <inkml:trace contextRef="#ctx0" brushRef="#br0" timeOffset="-180407.05">4757 10947 61 0,'3'6'192'0,"-3"-6"-15"0,6 14-16 0,0-6-13 16,-1 2-8-16,-4 1-14 0,7 2-8 0,-4-2-5 0,-1 0-10 15,3 2-6-15,0-6-8 0,-4 3-10 0,2-2-8 16,1 0-6-16,-2-1-5 0,-3-7 1 15,6 13-15-15,-6-13 18 0,5 11 12 0,-5-11 9 0,0 0-4 16,0 0-2-16,0 0-8 0,0 0-3 0,0 0-7 16,18-18-5-16,-13 11-4 0,2-7 0 0,-2 0-7 15,1 0-6-15,3-2-2 0,4-2-3 0,-4 0-3 16,2 0-3-16,2-2-6 0,0 2-1 0,2-3-5 16,2 4-8-16,-7 7-15 0,5-3-19 0,-2 2-19 15,-1 3-17-15,2 0-20 0,-1 1-32 0,-4 4-23 16,6 1-26-16,-3 1-221 0,-12 1-414 0,25-5 184 15</inkml:trace>
          <inkml:trace contextRef="#ctx0" brushRef="#br0" timeOffset="-180052.81">5457 10828 106 0,'-24'-10'234'0,"24"10"-14"15,-12-3-21-15,12 3-22 0,0 0-11 0,-16 0-20 0,16 0-15 16,0 0-13-16,-20 7-12 0,20-7-12 0,-12 6-9 16,8 1-6-16,4-7-6 0,-6 11-12 0,6-11-1 15,-8 13-9-15,8-13-4 0,0 15-6 0,-1-4 2 16,1-11-9-16,3 18-2 0,3-9-1 0,0 1-3 16,-2 4-6-16,2-3 0 0,3 3-2 15,-4 3 0-15,4-6-5 0,-2 0 4 0,1 4-2 0,-1-3 3 16,2-1 5-16,-2-3 0 0,-1 5-2 0,-3-6 2 15,2-1-5-15,1 2 3 0,-6-8 2 0,3 11 2 16,-3-11 5-16,3 11 7 0,-3-11-2 0,-9 9-3 16,9-9 0-16,-14 11-3 0,4-7-6 0,-2 2 0 15,-1 1-6-15,-1-2-2 0,2-3-11 0,0 1-12 16,12-3-10-16,-15 4-6 0,15-4-7 0,-11 3-13 0,11-3-19 16,0 0-19-16,0 0-10 0,0 0-20 15,0 0-11-15,0 0-12 0,0 0-19 0,22-28-31 0,-9 19-145 16,4-2-354-16,4-4 156 0</inkml:trace>
          <inkml:trace contextRef="#ctx0" brushRef="#br0" timeOffset="-179859.79">5700 10957 20 0,'12'-4'218'0,"-2"0"3"15,-1 2-8-15,-9 2-15 0,15-6-21 0,-15 6-17 16,15-1-16-16,-15 1-10 0,0 0-10 0,14 3-2 16,-14-3-3-16,10 14-12 0,-4-10-5 0,3 6-6 15,-8-3-6-15,4 0-10 0,2 6-6 0,-1-4-5 16,0 4-9-16,2-6-5 0,-5 3-7 0,3 2-4 15,1 1 0-15,-1-4-7 0,-6 0 0 0,6 2-5 0,-3 0-5 16,-3-11-16-16,5 16-20 0,-3-9-22 16,-2-7-21-16,0 14-22 0,0-14-30 0,3 10-26 15,-3-10-26-15,0 0-54 0,0 0-140 0,0 0-379 0,0 0 168 16</inkml:trace>
          <inkml:trace contextRef="#ctx0" brushRef="#br0" timeOffset="-179661.82">5885 10750 191 0,'-8'-13'263'0,"8"13"-25"16,-6-11-27-16,6 11-19 0,0 0-20 0,-2-8-29 16,2 8-18-16,0 0-22 0,0 0-27 0,0 0-9 15,0 0-23-15,0 0-20 0,0 0-26 0,0 0-30 16,0 0-30-16,0 0-30 0,0 33-52 0,0-33-110 15,2 17-273-15,-2-17 122 0</inkml:trace>
          <inkml:trace contextRef="#ctx0" brushRef="#br0" timeOffset="-178279.82">6082 10929 114 0,'7'8'221'0,"-1"-3"-10"0,0 2-15 0,-1 1-12 0,1-1-15 15,4 2-3-15,-1 3-14 0,-2-1-6 0,5 2-12 16,-3-2-6-16,5-2-11 0,-5 2-8 0,1 0-11 16,1 0-7-16,-2-2-13 0,4 0 0 0,-7-1-7 15,7 1-4-15,-7-4-8 0,2 1-7 0,4 1-4 16,-5-1-1-16,-1-1-6 0,-6-5-3 0,14 3-2 16,-6 1-6-16,-8-4-3 0,17 0 4 0,-17 0-6 15,16-4-2-15,-5 1-4 0,-2-1-1 0,-2-3-2 16,5-4-4-16,1 4-9 0,-2-6-3 0,-2 1-10 15,3-1 0-15,1-1 0 0,1 0-2 0,-5 0-8 16,4-3 0-16,-3 5 0 0,-1-1 3 0,-1 2 2 16,1-2 1-16,-3 4 1 0,1 3-1 0,-4-3 3 15,-3 9-1-15,9-9-2 0,-9 9 2 0,5-7 2 0,-5 7-3 16,0 0 3-16,0 0 0 0,0 0 3 0,0 0-1 16,0 0-1-16,0 0 4 0,15 15-1 15,-15-15 1-15,7 14 2 0,-4-7 0 0,4-3 3 0,-1 5 0 16,3-2 3-16,-3 1 4 0,8 0 1 0,-1-2 3 15,-1 1-1-15,5-3 2 0,-1 5-2 0,0-4-1 16,4-2 3-16,-1 0-4 0,8-3 0 0,-5 0 1 16,4 0-1-16,-2 0-2 0,4 0-1 0,-3-5 1 15,2-1-4-15,-2 0 5 0,-1-1-5 0,2-4 4 16,-4 4-4-16,0-6-1 0,2 2 5 0,-6 0-1 16,-1 2-2-16,-4-3 0 0,0-1-2 0,-1 2 0 15,-1 0-2-15,-5-2 4 0,-3 7-7 16,1-3 1-16,-4 9-2 0,0 0 2 0,-10-16-3 0,10 16 4 0,-20-8 1 15,7 6 0-15,-6 4-5 0,-1 0 1 0,-2 4 1 16,5 0 2-16,-2-1-2 0,3 4 0 16,-1 0 1-16,1 4-3 0,4-4 2 0,1 2 3 0,-4 2-3 15,5-2 3-15,4 1 0 0,2 0-3 0,1 0 1 16,3-2 3-16,0-10 3 0,10 23-4 16,-1-12 2-16,4-3 3 0,4 2 0 0,5 0-1 15,4-2 2-15,-3 0 3 0,6 0-4 0,4-3-1 0,-1 0 2 16,7-5 0-16,3 1 0 0,-12-2 2 0,12-1-1 15,-1-5-3-15,-2 0-1 0,-6 1 4 0,9-2-2 16,-4-4 0-16,-2 0 2 0,-6 2 1 0,9-6-2 16,3-2-3-16,-1 3 1 0,3-3 3 0,-6-4-12 15,-2 2-5-15,3 1-7 0,-5-1 0 0,-1-1-6 16,-3-3-1-16,-8 6-3 0,4 1 3 0,-7-5 2 16,2 2 1-16,-6 0 2 0,1-1 3 0,-2 0-3 15,-5-3 5-15,-5 3-3 0,-1-2 6 0,3 0-2 0,-9 2 3 16,-3-1-1-16,-1 6 1 0,-2-2 2 0,-5-3 2 15,-2 4 0-15,-4-4 1 0,-5 7-1 16,3 2-2-16,-2 1 6 0,-2 4-3 0,-3 2 3 0,-3 2 4 16,2 4 4-16,2 1 0 0,-2 5-2 0,0 2 2 15,2 0 4-15,3 8 1 0,1-3-1 0,2 4 2 16,-1 4-4-16,10-2 3 0,-1 4 3 0,2 2 1 16,2 0 0-16,1 9 2 0,5-8-1 0,5 2 0 15,2-1-3-15,0-1 1 0,10 11-5 16,-4-12 0-16,2-2 3 0,1 0-3 0,12 7 1 0,-9-10 0 15,7 0 1-15,-4-3-1 0,1-1 1 0,4-6-1 16,5-1-1-16,-1 1 3 0,-11-5-3 0,12-2 3 0,-2 1 1 16,-2-5-3-16,-2 0 1 0,3-1 1 15,-5-2 1-15,2-1 3 0,-2 1-2 0,-4-2-1 16,3-1 1-16,-5-3 2 0,2 3-7 0,1-1 0 16,-4 0 3-16,-4 3 2 0,0 2 0 0,1-3 2 0,-10 5-3 15,14-5-3-15,-14 5-4 0,6-3 0 0,-6 3-2 16,0 0-1-16,0 0 3 0,19 7-1 0,-19-7-2 15,6 10-3-15,-6-10-1 0,5 9 2 0,-2-2 1 16,-3-7 0-16,5 11 0 0,0-4 3 0,-2 1-1 16,-3-8 1-16,9 7-1 0,-9-7 2 0,10 9 1 15,-4-4-3-15,0 1 3 0,-6-6 0 0,20 0-1 16,-10 2 1-16,4-2-1 0,-14 0 1 0,25-7-5 16,-9 5 6-16,1-7-4 0,-5 4 0 0,4-3 1 15,3 1-1-15,-2-2-4 0,-1 1 6 0,4-5-10 16,-1 2-7-16,3 2-10 0,-5-2-1 0,-4 4-5 15,4-4 4-15,-5 4-2 0,-5 1 5 0,2 1-2 16,-2 3 2-16,-7 2-7 0,12-6 6 0,-12 6 0 16,11-2 2-16,-11 2 0 0,0 0 2 0,12 10 0 0,-11-2 1 15,2 2 5-15,3 4 2 0,0 3 0 16,-1 5 4-16,4 3 3 0,1 9 5 0,2 5 2 0,-2 2 3 16,7 1-3-16,-8-4 5 0,4 4-3 0,-1 3 5 15,1-2-4-15,1 1 2 0,-1-2 2 0,2-2-6 16,-1 2 2-16,2-1 1 0,-6-3-4 0,-1 4 6 15,2-7-6-15,-8-8 6 0,6 9-2 0,-8-9-2 16,-1 2-7-16,-4-4 8 0,1-1-1 0,-5 0 3 16,-4-3-1-16,-7 0-5 0,-3-3 4 0,-2-1 0 15,-12-3-4-15,-9-4 8 0,1 0-8 0,-6-2 5 16,3-6-4-16,-3-2 3 0,-5-5-2 0,3 2-6 16,3-2-8-16,-2-6 3 0,2 1-3 0,7-2 1 15,14 0 0-15,-2 0-1 0,8-4-13 0,2-1-1 16,4 2-27-16,2 1-10 0,5-3-18 0,5 3-38 15,-2-10-37-15,12-4-48 0,-3-6-172 0,7 1-404 0,7-2 179 16</inkml:trace>
          <inkml:trace contextRef="#ctx0" brushRef="#br0" timeOffset="-181460.62">2455 10832 8 0,'0'0'266'15,"-8"-7"-13"-15,8 7-19 0,-9-7-15 0,9 7-17 0,0 0-18 16,0 0-16-16,-7-10-19 0,7 10-18 0,0 0-15 15,0 0-13-15,0 0-8 0,0 0-12 0,0 0-8 16,0 0-8-16,0 0-5 0,-2 27-8 0,2-27-3 16,6 19-7-16,0-6 2 0,2 0-1 0,-2 1-4 15,1 1-9-15,1-1 1 0,1 3-5 0,1-3-2 16,-1 3 0-16,0-4 2 0,0 2-9 0,0 1 4 16,1-2-3-16,-2 1-1 0,-1-4-3 0,-1 0-1 15,2 0-2-15,-4-4 2 0,2 2-5 0,-6-9-1 16,6 15 0-16,-3-12 3 0,-3-3-4 0,0 0 2 0,6 10 3 15,-6-10-1-15,0 0 1 0,0 0-3 0,0 0 1 16,0 0-4-16,0 0 2 0,0 0 2 16,0 0-2-16,-15-31-3 0,12 18-3 0,3 0 3 0,0-3-4 15,3-2 3-15,4-3-2 0,-5 1 0 0,5-4 0 16,4 1-3-16,-1-1 0 0,1 1 2 0,1 5-2 16,-2-3 1-16,7 3-2 0,-4 1 1 0,0 3 0 15,-1 3-2-15,3 1-3 0,-1-1 4 0,4 2-2 16,-4 4-1-16,3-1-2 0,-1 1 3 0,1 3 1 15,-1 2 1-15,0-4-3 0,1 8 0 0,-2-3-3 16,3 1 0-16,-2 4 2 0,-2-1 0 0,3 1-2 16,-2 1 4-16,0-2-4 0,3 3 6 0,0 1-2 15,-2-2 2-15,2 1-4 0,-3 1 0 0,2 0 3 16,-1-2 0-16,2-1 2 0,-5-1 0 0,2 1-2 16,0-3-2-16,3 4 3 0,0-7 0 0,-2 4-3 15,2-3 1-15,2-1-2 0,-1-1-3 0,0 0 0 0,-1-3-3 16,2 2 0-16,-2-3 1 0,1 2-4 0,-3-2 4 15,2-4-8-15,-4 3 5 0,1 0-2 0,-3-3 1 16,0 2 2-16,-5 0-2 0,3-5-3 0,-5 6 3 16,-1-4-7-16,-2 0 2 0,-2 10-5 0,-3-22 0 15,-3 15 0-15,0-3 3 0,-1 2-1 0,-7 0 5 16,-2 0 1-16,1 4-1 0,0 0 2 0,-5 1 2 16,1 3 3-16,-6 0-1 0,4 1-2 0,1 2 4 15,1 3-3-15,3 2 6 0,2-1 2 0,-2 2-1 16,1 2 2-16,2 1 0 0,5 0 3 0,-2 3 1 15,4 0 1-15,3-2 0 0,3 5 3 0,1-3 4 16,5 1-1-16,0-1 0 0,2 2 2 0,3-3-2 16,6 5-2-16,2-3 3 0,1-1-2 0,1 1 2 0,2 1-20 15,3-4-16-15,-5-1-26 0,1-4-24 16,-3-1-32-16,5 0-41 0,-4-5-70 0,-2 2-117 16,7-2-365-16,-6-1 163 0</inkml:trace>
          <inkml:trace contextRef="#ctx0" brushRef="#br0" timeOffset="-154686.68">7806 12074 87 0,'0'0'158'0,"0"0"-12"0,0 0-6 0,0 0-15 16,0 0-9-16,0 0-4 0,0 0-4 0,3-14-6 15,-3 14-8-15,0 0-2 0,0 0-4 0,0 0-5 16,0 0-4-16,1-7-6 0,-1 7-1 0,0 0-2 15,0 0-3-15,0 0-7 0,6-11-1 0,-6 11 6 16,0 0-4-16,0 0-4 0,0 0-1 0,0 0 4 16,3-9-7-16,-3 9 2 0,0 0-5 0,0 0 2 15,0 0-2-15,0 0-4 0,0 0-3 0,0 0-3 0,0 0-3 16,0 0-4-16,0 0-5 0,0 0-4 16,0 0-3-16,0 0-2 0,0 0-6 0,0 0 0 15,0 0 1-15,0 0-3 0,0 0 0 0,0 0-2 0,0 0-1 16,0 0-1-16,0 0 3 0,0 0 1 0,6 31-2 15,-6-31-1-15,0 10 2 0,0-10 4 0,0 16-1 16,2-7 3-16,-2-9-2 0,0 11 3 0,3-1-3 16,-3-10 4-16,0 16 0 0,0-16 0 0,3 18 0 15,0-11 4-15,-3-7-4 0,0 15 2 0,0-15-4 16,3 16 0-16,0-7 3 0,0-1-1 0,-3-8 2 16,1 22-6-16,2-14 1 0,-3 3-1 0,0-11 6 15,3 16-6-15,-3-8-1 0,0-8 4 0,3 19-3 0,-3-11-2 16,0-8 4-16,3 19-1 0,-3-11 1 0,0-8 1 15,0 16-3-15,0-16 3 0,0 14-3 0,0-14-3 16,0 17 6-16,0-17 0 0,0 14-7 0,0-14 5 16,3 12-4-16,-3-12-1 0,0 12 0 15,0-12 2-15,0 13 1 0,0-13-5 0,7 11 1 0,-7-11 3 16,0 11-5-16,0-11 2 0,3 9-2 0,-3-9 0 16,0 0 1-16,0 11-1 0,0-11 1 0,0 0-3 15,6 7 1-15,-6-7 0 0,0 0-4 0,0 0 1 16,0 0 2-16,0 0 0 0,0 0-2 0,0 0 0 15,0 0 1-15,0 11 2 0,0-11 0 0,0 0-1 16,0 0 2-16,0 0 0 0,0 0 2 0,0 0 2 0,0 0-7 16,0 0 2-16,0 0-1 0,0 0 2 15,0 0-3-15,0 0-3 0,0 0 0 0,0 0-1 16,0 0-8-16,0 0-12 0,0 0-19 0,0 0-18 0,-12 7-19 16,12-7-22-16,0 0-26 0,-7 11-31 0,7-11-33 15,-3 10-55-15,3-10-222 0,0 0-503 0,0 0 222 16</inkml:trace>
        </inkml:traceGroup>
        <inkml:traceGroup>
          <inkml:annotationXML>
            <emma:emma xmlns:emma="http://www.w3.org/2003/04/emma" version="1.0">
              <emma:interpretation id="{C445DEE4-73B0-41A3-99F7-50658133057F}" emma:medium="tactile" emma:mode="ink">
                <msink:context xmlns:msink="http://schemas.microsoft.com/ink/2010/main" type="inkWord" rotatedBoundingBox="10581,11583 11620,11587 11618,11991 10580,11988">
                  <msink:destinationLink direction="with" ref="{666A99F8-9378-4C36-BFA5-803F75129E97}"/>
                </msink:context>
              </emma:interpretation>
            </emma:emma>
          </inkml:annotationXML>
          <inkml:trace contextRef="#ctx0" brushRef="#br0" timeOffset="-177167.18">9853 10755 208 0,'0'0'198'16,"0"0"-16"-16,0 0-14 0,0 0-15 0,0 0-12 15,0 0-9-15,0 0-8 0,-7 11-4 0,7-11-6 16,0 0-7-16,0 0-6 0,6 20-7 0,-6-20-3 16,3 11-7-16,7-5-4 0,-4-2-7 0,3 1-5 15,-1 4-4-15,4-5-7 0,1-1-3 0,2 4-7 16,1-4-7-16,1 2 0 0,1-3-7 0,-2-1-6 0,4 1 2 16,-3-2 1-16,4-2-6 0,-3 1-2 15,2-5-1-15,-5 4-2 0,2-5-4 0,-3 0 1 16,5-1-1-16,-4 0-5 0,-3 0 2 0,0-5-2 0,0 3-3 15,-2 0-1-15,-4-1-4 0,-3 0 0 0,2 0-2 16,-5-3-2-16,0 5 2 0,0 9 0 0,-5-21 0 16,-1 9-3-16,-3 6-3 0,2-3 4 0,-5 3-4 15,-1-3 7-15,-2 5-4 0,-3 1-1 0,-2 1 1 16,0 0 2-16,0 4 1 16,-7 0 0-16,8-1 1 0,1 4 3 0,-3 5-2 0,-1 2 4 0,1-2 1 15,3 1 0-15,3 2-3 0,-1-2 3 0,5 3 0 16,-2 1-2-16,2-2 0 0,4 1 1 0,-2 0-1 15,4-1-2-15,4-1 0 0,-2 2 0 0,3-3 2 0,3 1 1 16,0-1-1-16,4 1 3 0,-1-3 0 16,6-1-1-16,2-2-1 0,5 1 4 0,-2 0-4 15,2-3-2-15,0-2-2 0,8 3-1 0,0-5 1 0,-3 0-4 16,3-4-4-16,-8 2-9 0,3-7-4 0,1 3 1 16,4-4-3-16,-5-1-2 0,-1-2-2 15,-2 0-11-15,-4-3 4 0,2 2 5 0,-5 2 2 0,1-2 2 16,-4 1 1-16,-2 0 3 0,-1 2 5 0,2 4 10 15,-4-3 8-15,1 2 9 0,-5 8 2 0,7-11 0 16,-7 11-5-16,0 0-2 0,3-8-3 0,-3 8 3 16,0 0 1-16,0 0-3 0,0 0 4 0,0 0-4 15,8 23 1-15,-8-23 2 0,0 21-2 0,1-11 3 16,2 5-5-16,0-3 6 0,-3 2-5 0,5 1 0 16,-1-3 2-16,-4 3-1 0,2-4-9 0,-1-1-16 15,4 1-19-15,-5-11-17 0,3 15-17 0,-1-7-31 16,-2-8-18-16,3 13-28 0,-3-13-35 0,0 0-164 15,11 6-373-15,-11-6 165 0</inkml:trace>
          <inkml:trace contextRef="#ctx0" brushRef="#br0" timeOffset="-176833.79">10796 10623 241 0,'5'-8'226'16,"-5"8"-16"-16,0 0-17 0,0 0-17 0,0 0-15 15,0 0-13-15,-23-10-9 0,23 10-16 0,-15 4-9 16,15-4-12-16,-19 6-8 0,11-1-8 0,-4 1-9 16,4 1-9-16,-3 0-5 0,2 0-7 0,2 2-5 15,1 0-5-15,1-2-10 0,-1 3 5 0,2-3-5 16,4-7-3-16,0 22-5 0,0-13 1 0,3 4-5 16,1-2-2-16,4 2-1 0,-1-1 0 0,4 2-6 15,2-1 2-15,2-1-6 0,-2 2 2 0,2-3-3 16,5 5 1-16,-5-4-5 0,1 1 2 0,-1-2-1 0,-2-1 3 15,-2 0-6-15,-2 1 1 0,-2-8-3 16,1 5 4-16,-2-1 0 0,0-1 4 0,-6-6 7 16,1 13 6-16,-1-13 0 0,0 0 0 0,-15 15-7 0,2-10-1 15,-2 0-2-15,-2 1-16 0,-2-1-24 0,3-1-24 16,-4-1-25-16,1 1-29 0,-1-1-30 0,1 1-48 16,3-2-210-16,-2-4-426 0,3-1 189 0</inkml:trace>
        </inkml:traceGroup>
        <inkml:traceGroup>
          <inkml:annotationXML>
            <emma:emma xmlns:emma="http://www.w3.org/2003/04/emma" version="1.0">
              <emma:interpretation id="{E795BB6C-1846-4431-A98B-1056E388F30F}" emma:medium="tactile" emma:mode="ink">
                <msink:context xmlns:msink="http://schemas.microsoft.com/ink/2010/main" type="inkWord" rotatedBoundingBox="12847,11170 13769,11173 13762,13296 12840,13293">
                  <msink:destinationLink direction="with" ref="{2AC2CCBB-AEAE-4026-81D3-F824298A06B9}"/>
                </msink:context>
              </emma:interpretation>
            </emma:emma>
          </inkml:annotationXML>
          <inkml:trace contextRef="#ctx0" brushRef="#br0" timeOffset="-149857.49">12183 12058 128 0,'0'0'176'0,"0"0"0"16,6-8-7-16,-6 8-10 0,0 0-4 0,1-10-8 16,-1 10-3-16,0 0-3 0,0 0 0 0,5-11-8 15,-5 11 1-15,0 0-8 0,0 0-1 0,1-11-6 16,-1 11-7-16,0 0-12 0,0 0-4 0,0 0-13 15,0 0-10-15,0 0-9 0,0 0-9 0,0 0-6 16,0 0-4-16,0 0-2 0,0 0-5 0,0 0-4 16,0 0 1-16,0 0-3 0,-6 39 0 0,6-25 2 15,0-3-1-15,-1 6-1 0,1-4 1 0,1 1 0 16,-1 1-2-16,0-2-7 0,3 3 1 0,-6-3 4 16,8 0-2-16,-4 0-4 0,-1-2-2 0,2 0 2 15,-2-11-3-15,4 14-6 0,-2-7 4 0,-2-7 0 0,3 17-1 16,-3-17-4-16,1 12 0 0,2-7 2 15,-3-5-2-15,6 10-2 0,-6-10 3 0,9 8-3 16,-9-8-5-16,11 3-14 0,-4 1-15 0,-7-4-14 0,18 1-22 16,-6-1-25-16,-12 0-24 0,21-1-23 0,-9-2-24 15,3-1-34-15,0-6-39 0,-2 0-205 16,6-5-467-16,1-2 207 0</inkml:trace>
          <inkml:trace contextRef="#ctx0" brushRef="#br0" timeOffset="-149635.8">12408 11746 19 0,'5'-14'254'0,"-2"0"-12"16,3 1-22-16,0-1-8 0,3 2-15 0,1 2-19 15,-1 0-17-15,1-1-16 0,2 3-14 0,-7 1-15 0,5-1-13 16,-2 5-9-16,-1-2-15 0,-7 5-19 0,14-4-30 15,-14 4-22-15,11-3-20 0,-11 3-22 16,0 0-31-16,0 0-38 0,6 14-38 0,-6-14-175 0,0 0-342 16,-17 14 152-16</inkml:trace>
          <inkml:trace contextRef="#ctx0" brushRef="#br0" timeOffset="-175800.77">12110 10857 142 0,'0'0'183'0,"15"-7"-19"0,-2 6 3 15,4-2-20-15,-1 0-7 0,6-1-7 0,5 0-11 0,2 2-6 0,11 1-8 16,-1 1-7-16,1 0-11 0,-1 1-3 0,-11-1-9 15,0 4-4-15,2-2-8 0,3 4-13 0,-3-2 2 16,1 1-8-16,-2 2-5 0,3 0-3 16,-6-1-4-16,1 1-11 0,-1 0 4 0,0 4-3 0,-8-5-5 15,1 0 5-15,-3-1-5 0,4 2-3 0,-2-3 1 16,-3 2 0-16,0-3-4 0,1 1-1 0,-1-4 0 16,-2 2 2-16,-1-1 5 0,3-2-1 0,-3 1 3 15,-12 0 3-15,21 0-2 0,-21 0 4 0,18-6 2 16,-11 4 0-16,1-5 1 0,-8 7 2 0,13-9-2 15,-11 2 2-15,-2 7-7 0,4-16-2 0,-2 8-1 0,-2 8-5 16,-5-23-1-16,1 12-5 0,-7-4 1 16,4 4-1-16,-5-2 0 0,-2 0-3 0,2 3 1 15,2 0-4-15,-6 2-3 0,2-3 2 0,-1 6-6 16,2-1-4-16,4 4-4 0,-7-3-16 0,5 5-7 0,11 0-15 16,-25 4-4-16,13-3-10 0,-2 1-19 15,2 4-12-15,4-2-11 0,0 3-16 0,8-7-16 16,-9 8-37-16,5-1-159 0,4-7-359 0,-5 9 160 0</inkml:trace>
          <inkml:trace contextRef="#ctx0" brushRef="#br0" timeOffset="-176238.75">12520 10204 73 0,'-12'-5'159'0,"0"3"-9"16,-3-1-1-16,3 3-12 0,12 0-12 0,-21-4-10 15,7 4-6-15,-1 4-14 0,3 1-8 0,1 1 4 16,1 1-7-16,-2 4-6 0,1 2-7 0,3 0-5 15,0 5-1-15,2-1-3 0,-1 3-4 0,2 5-12 16,4-1 10-16,1 3-2 0,1 8-4 0,-1 2 1 16,5-3-2-16,-4-5-1 0,7 8-6 0,-1 0 1 15,2-3 2-15,-5-6-2 0,2-1 1 0,0 2 1 16,0-2 1-16,-1 1 3 0,-1-2-6 0,2-2-3 0,-1 2 2 16,-1-3 0-16,-1-5-9 0,-1-2 2 15,1 1-5-15,-2 1-1 0,1-1-5 0,2 4 0 16,-1-5 1-16,-3-1-5 0,0 1-3 0,3-2-2 0,-1 1 0 15,-2 0 0-15,1-2 1 0,2-2-10 0,-1 3-15 16,-1 0-11-16,4 1-26 0,-4-6-27 0,4 2-10 16,-4 0-25-16,5-3-23 0,-6-8-33 0,1 12-61 15,-1-12-125-15,0 0-379 0,-1 13 168 0</inkml:trace>
        </inkml:traceGroup>
        <inkml:traceGroup>
          <inkml:annotationXML>
            <emma:emma xmlns:emma="http://www.w3.org/2003/04/emma" version="1.0">
              <emma:interpretation id="{4F331A81-106D-4299-B7E8-4D7B5C013417}" emma:medium="tactile" emma:mode="ink">
                <msink:context xmlns:msink="http://schemas.microsoft.com/ink/2010/main" type="inkWord" rotatedBoundingBox="14178,11124 17330,11135 17327,12019 14175,12008">
                  <msink:destinationLink direction="with" ref="{2AC2CCBB-AEAE-4026-81D3-F824298A06B9}"/>
                </msink:context>
              </emma:interpretation>
            </emma:emma>
          </inkml:annotationXML>
          <inkml:trace contextRef="#ctx0" brushRef="#br0" timeOffset="-175390.22">13500 10173 103 0,'0'-15'246'16,"0"15"-18"-16,0 0-28 0,-3-15-15 0,3 15-21 0,0 0-12 16,0 0-15-16,0 0-12 0,0 0-7 0,0 0-8 15,-22 25-9-15,16-10-7 0,0 2-2 16,0 1-4-16,3 7-4 0,-3 2 0 0,3 8-7 15,1 4-5-15,4-2-2 0,-2 5-4 0,4-3-6 0,2 3-3 16,0 0-5-16,0-1-7 0,-1-2-3 16,5-1-2-16,-4 1-7 0,1-4 1 0,2 2-4 0,-4-9-2 15,2-3-4-15,-2 1 2 0,2 0-8 0,-4-3-12 16,2-8-12-16,1 1-11 0,-3-1-11 0,0 0-11 16,0-7-17-16,3 4-11 0,-3-3-10 0,-3-9-12 15,3 11-19-15,-3-11-7 0,7 10-25 0,-7-10-13 16,0 0-56-16,10 1-123 0,-10-1-359 0,0 0 160 15</inkml:trace>
          <inkml:trace contextRef="#ctx0" brushRef="#br0" timeOffset="-175129.82">13841 10179 61 0,'0'0'193'0,"0"0"-17"0,0 0-12 0,-20 9-7 16,12-3-7-16,2 4-7 0,0 1 0 0,-1 5-6 15,1 5-7-15,1 1-6 0,1 2-5 0,-1 2 0 16,5 3-11-16,-1-4-5 0,1 4-4 0,3 8-6 16,1-1-8-16,-1 0-8 0,3 0-1 0,0-8-8 15,0 1-7-15,5-2-3 0,-4 6-4 0,1-6-6 16,3 7-5-16,-2-9-5 0,-3 3-2 0,3-3-4 15,3-1-16-15,-6 0-26 0,0-1-24 0,-3-7-22 0,3 7-15 16,-3-5-36-16,-3-3-38 0,0 1-26 0,-3-5-216 16,6-1-418-16,-3-10 186 0</inkml:trace>
          <inkml:trace contextRef="#ctx0" brushRef="#br0" timeOffset="-174789.23">14158 10984 33 0,'0'0'189'16,"16"1"-16"-16,-6 3-15 0,-10-4-10 0,20 6-16 16,-5-2-9-16,-6 0-10 0,7 0 0 0,-1 2-12 15,0-4-7-15,3 3-7 0,-3-1-4 0,3-1-8 16,0-1-8-16,-4-2-3 0,4 1-4 0,-1-1-7 16,-2 0-3-16,1-1-6 0,-2-3-3 0,0 3-4 15,0-3 1-15,-2 1-3 0,-3 0-3 0,1-4-3 16,-2 0-3-16,-1 0 0 0,1-2-3 0,-4 0-2 15,-3-1-3-15,4-2 2 0,-5-1-5 0,0 13 1 0,-7-28 6 16,1 17-1-16,-2-2 0 0,-2 2 5 16,1 1-2-16,-2-1-6 0,-1 1 9 0,-1 1-5 15,-1 2-3-15,0 4-3 0,0-2 1 0,-1 1-2 0,-3 4-4 16,5 0 0-16,-2 3 1 0,-1-2-3 16,2 2-1-16,1 2 2 0,4 0-12 0,-2 3-5 15,1-1-13-15,2 4-18 0,0-3-10 0,3 3-11 0,-1 1-26 16,3 1-22-16,3-2-20 0,0-11-27 0,6 20-180 15,0-14-360-15,1 1 159 0</inkml:trace>
          <inkml:trace contextRef="#ctx0" brushRef="#br0" timeOffset="-174263.44">14675 10879 184 0,'8'-10'228'16,"-8"10"-15"-16,0 0-13 0,6-8-20 0,-6 8-16 15,0 0-14-15,0 0-21 0,6-7-10 0,-6 7-11 0,0 0-22 16,0 0 1-16,0 0-7 0,0 0-4 16,13 14-8-16,-7-8-6 0,-2 1-2 0,-4-7-3 15,12 14-5-15,-4-6-2 0,-2-1-4 0,0-1-6 0,1 1 2 16,1 0-1-16,2-1-1 0,-1 0-2 0,1-1 0 16,4-1-8-16,-2-1 2 0,-2 0-7 15,4-2 2-15,-4 1-3 0,1-1-8 0,-11-1 3 0,23 0-1 16,-9-3-1-16,1-2 2 0,-5 1-3 0,4-3-3 15,-1 2-1-15,0-2 0 0,1-1-5 0,-5-3 2 16,1 3-2-16,2-3 1 0,-4 0-4 0,2 2 2 16,-4 0-1-16,4-1-4 0,-4 3 1 0,-3-2 1 15,-3 9-2-15,11-10 3 0,-11 10-4 0,7-6 0 16,-7 6-2-16,0 0-3 0,6-10 2 0,-6 10-2 16,0 0 0-16,0 0 0 0,0 0 0 0,0 0 4 15,0 0-4-15,0 0 1 0,0 28 1 0,0-28 2 0,0 20 0 16,-3-5-1-16,8-4-3 0,-4 3 6 0,4-1-3 15,1 1 3-15,1-3 0 0,1 1 0 0,5 0 4 16,-1-1-1-16,0 0-2 0,1-5-1 0,2 0 1 16,2-1 4-16,-1-2-4 0,3-2 0 0,2 2 2 15,-3-3-1-15,3-4 3 0,-2 1 0 0,2 1 2 16,2-7 8-16,-5 2-1 0,-2-2 2 0,2 0-3 16,-3-4-3-16,-2 3 4 0,-1-2-2 0,-1-1-3 15,-2-2 0-15,-2 2-6 0,-2 2-6 0,0-5-10 16,-3 5-12-16,-2-2-18 0,0 13-8 0,0-19-19 15,0 19-15-15,-6-17-16 0,0 12-19 0,6 5-11 16,-7-10-21-16,7 10-13 0,0 0-195 0,-6-6-390 16,6 6 173-16</inkml:trace>
          <inkml:trace contextRef="#ctx0" brushRef="#br0" timeOffset="-173832.81">16079 10611 137 0,'-14'-6'196'0,"14"6"-12"0,-13-3-14 0,13 3-10 0,-21-3-11 16,7 3-15-16,-1 0-11 0,4 5-12 0,11-5-6 15,-26 5-9-15,11 0-9 0,6 0-14 0,-3-2-5 16,5 2-6-16,-4 1-8 0,4 1-6 0,7-7-2 15,-13 13-4-15,8-5-4 0,5-8-4 0,-4 14-8 16,1-7 3-16,3-7-3 0,4 14-3 0,-4-14 1 16,6 21-5-16,-3-14-3 0,6 2 1 0,-6 0-3 15,7 0-6-15,-2 2 6 0,1 0-2 0,3-1 0 0,0 0-1 16,1 1 0-16,-4-1 2 0,5-1 7 16,-3 3-10-16,1-1 5 0,2-1 2 0,-5 2 1 15,3-1 2-15,-3-2-1 0,-2-2-1 0,-1 3 2 0,0-4-2 16,0 1-1-16,0 1 4 0,-2-1-5 0,-4-7 1 15,5 9-1-15,-5-9 2 0,3 9 9 0,-3-9 2 16,0 0 1-16,0 0 0 0,-14 9-2 0,14-9-3 16,-16 1-7-16,6-1 4 0,10 0-9 0,-26 0-11 15,14-1-17-15,12 1-20 0,-22-2-18 16,9 2-21-16,13 0-25 0,-20-1-25 0,20 1-29 0,-16-4-69 16,16 4-132-16,-9-6-383 0,9 6 170 0</inkml:trace>
          <inkml:trace contextRef="#ctx0" brushRef="#br0" timeOffset="-173080.87">16527 10550 107 0,'0'0'276'0,"0"-12"-9"0,0 12-11 0,0 0-14 15,0-13-2-15,0 13-13 0,0 0-9 0,-1-18-5 0,1 18-17 16,0-15-11-16,0 15-11 0,0-13-8 0,0 13-5 15,-5-10-16-15,5 10-6 0,0 0-19 0,0-16-14 16,0 16-12-16,0 0-6 0,0 0-11 0,0-12-21 16,0 12-9-16,0 0-24 0,0 0-26 0,0 0-11 15,0 0-16-15,0 0-12 0,0 0-24 0,-14-2-27 16,14 2-33-16,0 0-32 0,-26 7-41 0,26-7-53 16,-13 2-222-16,13-2-513 0,-15-2 227 0</inkml:trace>
          <inkml:trace contextRef="#ctx0" brushRef="#br0" timeOffset="-173396.52">16520 10933 68 0,'0'0'250'0,"0"0"-14"0,0 0-11 16,0 0-13-16,0 0-13 0,0 0-18 0,0 0-12 15,0 0-20-15,0 0-14 0,0 0-12 0,0 0-13 16,0 0-9-16,0 0-10 0,0 0-11 0,0 0-6 16,0 0-8-16,0 0-7 0,-28 10-5 0,28-10-3 15,0 0-4-15,0 0-1 0,0 0-2 0,-3 14 3 16,3-14-5-16,0 0 4 0,0 0 0 0,0 0 1 15,16 10 1-15,-16-10-4 0,10 0 2 0,-10 0 1 16,0 0 2-16,0 0-1 0,26-9 5 0,-20 4-3 16,-6 5-6-16,12-11 0 0,-6 6 1 0,-6 5-7 0,9-15-2 15,-5 9-4-15,-1-1-4 0,-3 7-5 16,8-18 1-16,-5 12-8 0,-3 6 1 0,1-13 0 16,-1 13-16-16,0-13-12 0,0 13-16 0,0 0-12 0,-10-13-15 15,10 13-17-15,-8-8-22 0,8 8-13 0,-13-1-20 16,13 1-17-16,0 0-21 0,-14-4-31 0,14 4-41 15,0 0-179-15,-7-6-447 0,7 6 198 0</inkml:trace>
        </inkml:traceGroup>
        <inkml:traceGroup>
          <inkml:annotationXML>
            <emma:emma xmlns:emma="http://www.w3.org/2003/04/emma" version="1.0">
              <emma:interpretation id="{29DA28A6-E43D-46E6-9483-73BCC70E01A1}" emma:medium="tactile" emma:mode="ink">
                <msink:context xmlns:msink="http://schemas.microsoft.com/ink/2010/main" type="inkWord" rotatedBoundingBox="17960,12574 18078,12574 18077,13086 17958,13085"/>
              </emma:interpretation>
            </emma:emma>
          </inkml:annotationXML>
          <inkml:trace contextRef="#ctx0" brushRef="#br0" timeOffset="-153013.82">17230 11620 52 0,'4'-10'163'16,"-4"10"-12"-16,0 0-8 0,0 0-5 0,0 0-8 16,0 0-8-16,0 0-11 0,0 0-5 0,0 0-1 15,0 0-7-15,0 0-7 0,0 0-6 0,-9-18-6 0,9 18-9 16,0 0-5-16,0 0-6 0,0 0-7 16,0 0-8-16,0 0-1 0,0 0-2 0,0 0 1 15,0 0 2-15,0 0-2 0,0 0-2 0,0 0 4 0,0 0 0 16,0 0-4-16,17 30 4 0,-17-30-4 15,6 12-6-15,-3-4 11 0,-3-8-2 0,6 14-5 16,-2-7 0-16,-4-7-3 0,3 15-1 0,-1-7-1 0,-2-8-1 16,3 12-2-16,-2-2 2 0,-1-10-6 0,5 14 1 15,-5-4-5-15,0-10 2 0,1 14-4 16,-1-14-1-16,0 17 0 0,0-17 2 0,2 15 4 0,-2-5-2 16,0-10-4-16,1 17-1 0,-1-8 1 0,0-9 2 15,3 16-2-15,-3-7 2 0,0-9-1 0,0 17-1 16,2-8 0-16,-2-9-5 0,4 14 4 0,-4-6 1 15,0-8-3-15,3 16 1 0,-1-9-3 0,-2-7 4 16,2 18-3-16,1-10 0 0,-3-8 1 0,3 13-1 0,-1-3-4 16,-2-10 0-16,1 14 2 0,-1-14 1 15,0 12-2-15,0-12 0 0,5 12-1 0,-5-12-1 16,3 12 4-16,-3-12-1 0,3 8 1 0,-3-8 0 0,3 11 3 16,-3-11-1-16,0 0-1 0,3 11-2 0,-3-11 1 15,0 0-2-15,3 8-1 0,-3-8 3 16,0 0 1-16,0 0-1 0,1 10-2 0,-1-10 1 0,0 0-4 15,5 9 7-15,-5-9-8 0,0 0 6 0,0 0-3 16,6 8-4-16,-6-8 1 0,0 0 3 0,0 0-3 16,0 0 2-16,0 10-7 0,0-10 7 0,0 0 0 15,0 0-6-15,0 0 7 0,0 0-2 0,0 0 1 16,1 11-2-16,-1-11-1 0,0 0 1 0,0 0 1 16,0 0-9-16,0 0 6 0,0 0 5 0,0 0-5 15,0 0 7-15,0 0-9 0,0 0-3 0,0 0 6 16,0 0 2-16,0 0-14 0,0 0-17 0,0 0-16 15,0 0-23-15,5 9-29 0,-5-9-29 0,0 0-39 0,0 0-50 16,0 0-60-16,0 0-215 0,0 0-523 16,0 0 233-16</inkml:trace>
        </inkml:traceGroup>
      </inkml:traceGroup>
      <inkml:traceGroup>
        <inkml:annotationXML>
          <emma:emma xmlns:emma="http://www.w3.org/2003/04/emma" version="1.0">
            <emma:interpretation id="{D8FEDBFD-9236-423D-98ED-46954141A782}" emma:medium="tactile" emma:mode="ink">
              <msink:context xmlns:msink="http://schemas.microsoft.com/ink/2010/main" type="line" rotatedBoundingBox="8600,13112 9001,13032 9068,13364 8667,13444"/>
            </emma:interpretation>
          </emma:emma>
        </inkml:annotationXML>
        <inkml:traceGroup>
          <inkml:annotationXML>
            <emma:emma xmlns:emma="http://www.w3.org/2003/04/emma" version="1.0">
              <emma:interpretation id="{2AE9BEE0-71D5-4678-8C14-EFA56E723242}" emma:medium="tactile" emma:mode="ink">
                <msink:context xmlns:msink="http://schemas.microsoft.com/ink/2010/main" type="inkWord" rotatedBoundingBox="8600,13112 9001,13032 9068,13364 8667,13444"/>
              </emma:interpretation>
            </emma:emma>
          </inkml:annotationXML>
          <inkml:trace contextRef="#ctx0" brushRef="#br0" timeOffset="-151611.15">8261 12070 57 0,'0'0'166'0,"0"0"-12"0,0 0-11 0,6-10-8 16,-6 10-8-16,0 0-6 0,0 0-9 0,0 0-8 15,0 0-6-15,0-10-5 0,0 10-4 0,0 0-5 16,0 0-2-16,0 0-3 0,0 0-3 0,0 0-9 16,0 0-2-16,0 0-6 0,0 0-2 0,0 0-7 15,0 0-7-15,0 0-12 0,0 0 7 0,0 0-4 0,0 0 1 16,0 0-3-16,0 0-3 0,0 0 1 0,0 0 0 15,0 0-3-15,-33 13 0 0,24-10 3 16,9-3-3-16,-17 11 0 0,7-4 0 0,-5 1-2 0,8-1 4 16,-7 0-6-16,-1 2 1 0,2 0-4 0,-1-2-5 15,1-1 2-15,-2 5-2 0,-1-1 1 0,2-2-2 16,2 2-1-16,-1-3-4 0,0 2 0 0,-1 0 1 16,-1-1-5-16,5 3 3 0,-1-4 0 0,-1 0-2 15,5-2 1-15,1 1 0 0,-3 0-1 0,9-6-7 16,-10 7 4-16,10-7 2 0,-9 7-5 0,9-7 6 15,0 0-4-15,-11 8 2 0,11-8-1 0,-6 7 0 16,6-7-1-16,0 0-2 0,0 0-1 0,0 0 0 0,0 0 5 16,0 0-3-16,0 0 0 0,-7 7-2 15,7-7 2-15,0 0-2 0,0 0 5 0,0 0-1 16,0 0-2-16,0 0-2 0,16 10 3 0,-16-10-2 0,11 1 0 16,-11-1-6-16,16 3 8 0,-7 0 2 0,-9-3-2 15,22 1-5-15,-5-1 3 0,-7 2 1 16,7-2-1-16,-2 4 0 0,1-2 2 0,0 1-1 0,1 3 0 15,-1-2 0-15,4-2-7 0,-4 1-8 0,0 2-8 16,1-2-6-16,1 1-10 0,-5 0-9 0,6 0-9 16,-5 2-13-16,-1 1-18 0,2-4-23 0,-1 1-4 15,2 2-32-15,-6-2-201 0,-1 0-375 0,2-3 166 16</inkml:trace>
        </inkml:traceGroup>
      </inkml:traceGroup>
    </inkml:traceGroup>
    <inkml:traceGroup>
      <inkml:annotationXML>
        <emma:emma xmlns:emma="http://www.w3.org/2003/04/emma" version="1.0">
          <emma:interpretation id="{CCE9F813-3F1E-4C95-A428-5F0CD2815D17}" emma:medium="tactile" emma:mode="ink">
            <msink:context xmlns:msink="http://schemas.microsoft.com/ink/2010/main" type="paragraph" rotatedBoundingBox="8865,16597 23776,15559 23864,16830 8954,17869" alignmentLevel="3"/>
          </emma:interpretation>
        </emma:emma>
      </inkml:annotationXML>
      <inkml:traceGroup>
        <inkml:annotationXML>
          <emma:emma xmlns:emma="http://www.w3.org/2003/04/emma" version="1.0">
            <emma:interpretation id="{A93A3DBA-F6A8-4B60-A565-5381944EDACA}" emma:medium="tactile" emma:mode="ink">
              <msink:context xmlns:msink="http://schemas.microsoft.com/ink/2010/main" type="line" rotatedBoundingBox="8865,16597 23776,15559 23864,16830 8954,17869"/>
            </emma:interpretation>
          </emma:emma>
        </inkml:annotationXML>
        <inkml:traceGroup>
          <inkml:annotationXML>
            <emma:emma xmlns:emma="http://www.w3.org/2003/04/emma" version="1.0">
              <emma:interpretation id="{CEE370F6-E353-4BF5-B7A0-60FAB388BDC2}" emma:medium="tactile" emma:mode="ink">
                <msink:context xmlns:msink="http://schemas.microsoft.com/ink/2010/main" type="inkWord" rotatedBoundingBox="8871,16680 10451,16570 10502,17293 8921,17403"/>
              </emma:interpretation>
            </emma:emma>
          </inkml:annotationXML>
          <inkml:trace contextRef="#ctx0" brushRef="#br0" timeOffset="-131578.66">8446 15896 25 0,'0'0'182'0,"-18"2"-14"16,18-2-7-16,-15 0-9 0,15 0-17 0,0 0 1 15,-20 0-14-15,20 0-7 0,-16 1-8 16,16-1-8-16,-16 4-4 0,5 0-9 0,-1-1-3 0,-1 1-6 16,2 2-3-16,-1 0-3 0,-1 1-9 0,0-2-2 15,1 2-8-15,-2-3-3 0,5 3-6 0,-1-1-1 16,1 1-6-16,1 3-2 0,0-3-5 0,0-3-3 15,2 3-1-15,6-7-1 0,-9 14-8 0,9-14 4 16,-4 11-2-16,4-11-1 0,-3 13-5 0,3-13 3 16,0 0-3-16,7 14-1 0,-7-14-1 0,18 4 2 15,-11-1-3-15,5 2-3 0,-1-2 1 0,2-1 0 16,4 3 2-16,-2 0-5 0,2 0 3 0,-2-2-2 16,2 0-4-16,-4 2 1 0,4-2-6 0,-1 3 3 15,0-2-7-15,-4-2 4 0,5-1-1 0,-4 6 4 16,-4-4-2-16,2 2-1 0,-2 0 3 0,1-3-4 15,2 5 1-15,-5-1 0 0,-1-1 3 0,5 1-3 16,-2-3 5-16,-9-3-5 0,10 10 3 0,-4-5-1 16,3 2 1-16,-7-1 0 0,-2-6 2 0,12 11-3 15,-12-11 2-15,7 10 2 0,-7-10-2 0,3 7-1 16,-3-7 2-16,6 10-1 0,-6-10 4 0,0 0 1 16,0 10 2-16,0-10 8 0,0 0 1 0,-9 11 8 15,9-11-2-15,-10 8 2 0,1-5-4 0,9-3 3 16,-18 8-3-16,6-6-1 0,-5 2 4 0,7-4-5 15,-5 5 3-15,-4-3 0 0,2-2-4 0,-2 4 0 0,-1 0-1 16,1-2-2-16,3-2 3 0,-1 0-6 16,-2 0-3-16,-1 0 2 0,7 1-8 0,-3-1-8 0,4 0-13 15,-2 0-12-15,14 0-21 0,-25-3-16 16,17 2-12-16,8 1-19 0,-19-4-16 0,19 4-31 16,-12-4-18-16,12 4-40 0,-7-7-117 0,7 7-348 0,0 0 154 15</inkml:trace>
          <inkml:trace contextRef="#ctx0" brushRef="#br0" timeOffset="-130918.8">8841 16180 196 0,'0'0'201'0,"0"0"-15"0,0 0-13 0,0 0-16 15,0 0-9-15,0 0-9 0,0 0-12 0,0 0-13 16,19-5-7-16,-19 5-9 0,0 0-10 0,9-5-7 16,-9 5-7-16,11-3-7 0,-11 3-5 0,12-7-5 15,-12 7-6-15,7-6-9 0,3 2 0 0,-10 4-6 16,12-7-3-16,0 3-4 0,-4-2-2 0,-8 6-5 16,16-10-6-16,-7 0-5 0,-1 3-4 0,1-2-4 15,-2 3 0-15,-1-4-5 0,-3 0 0 0,1 2-1 16,2-2-3-16,-6 10 4 0,3-18-2 0,-3 7 0 0,0 11 3 15,0-13 0-15,0 13 3 0,-3-18 5 0,-3 15 1 16,6 3 0-16,-10-11 5 0,10 11 6 16,-9-8-1-16,2 5-5 0,7 3 3 0,-20-8-2 0,10 8 2 15,10 0-2-15,-20 2 2 0,8 1 1 0,2 1 0 16,1 2 3-16,-1-2 3 0,-2 4-1 16,-2-2 6-16,4 5-2 0,-2 2 5 0,1-2-3 15,2-4 3-15,-1 7-3 0,1 0 0 0,2-2-3 0,1 1 1 16,-2 0 0-16,5 1-1 0,3-4 0 0,0 4-1 15,0 1-1-15,0-2-6 0,3-1 3 0,3 0-1 16,-4 3-7-16,4-5 7 0,0 3-2 16,1-4 6-16,-1 4-10 0,7-4 3 0,-2-4-4 0,1 5 3 15,1-1-6-15,-1 0 0 0,2-2 1 0,-4-3-4 16,6 2-4-16,-4-1-9 0,-1-2-16 0,4 1-9 16,-8-2-15-16,7 2-12 0,-14-4-17 0,19 0-20 15,-3 1-11-15,-7-1-18 0,-9 0-23 0,23-4-29 16,-14 1-41-16,3-1-135 0,0-4-381 0,-1-2 169 15</inkml:trace>
          <inkml:trace contextRef="#ctx0" brushRef="#br0" timeOffset="-130476.79">9284 15697 42 0,'-6'-10'217'0,"6"10"-20"0,0 0-9 16,0 0-22-16,0 0-13 0,0 0-18 0,0 0-12 15,0 0-12-15,0 0-2 0,0 0-12 0,0 0 3 0,0 0-1 16,0 0-9-16,-6 30 8 0,6-30 4 0,3 24-11 15,-3-12-2-15,0 5-6 0,0-3 0 0,3 8-1 16,-3-5-1-16,6 1-4 0,-5 6-4 16,4-2-6-16,-1 1 4 0,-1 4-10 0,-3-8 2 0,6 4-7 15,-4-5 3-15,4-1-9 0,-6 2-1 0,3-2-2 16,0-1 0-16,3 2-4 0,-3 0-4 0,1-2 2 16,-4-1 2-16,6 0-8 0,-6-2-4 0,6 4 1 15,-5-6-6-15,2 1 2 0,0-2-6 0,3 6-4 16,-3-10-1-16,0 3 1 0,0 1-4 0,-3-10 11 15,5 12-11-15,2-3-8 0,-5-2-10 0,-2-7-12 16,10 11-15-16,-4-7-11 0,-6-4-20 16,9 11-11-16,-4-7-17 0,-5-4-20 0,13 5-20 0,-13-5-20 15,9 2-10-15,-9-2-24 0,0 0-24 0,16-2-200 16,-16 2-442-16,0 0 195 0</inkml:trace>
          <inkml:trace contextRef="#ctx0" brushRef="#br0" timeOffset="-130021.06">9612 15672 90 0,'3'-14'168'16,"-3"14"-21"-16,0-12-9 0,0 12-9 0,0-12-7 16,0 12-7-16,0 0-2 0,0-15-6 0,0 15-3 0,0 0 0 15,4-10 0-15,-4 10-2 0,0 0-6 16,0 0-4-16,0 0-8 0,0-14-10 0,0 14-4 16,0 0-6-16,0 0-9 0,0 0-7 0,0 0-6 15,0 0 3-15,0 0 0 0,0 0 5 0,0 0-7 16,0 0 1-16,0 0-3 0,-4 38 7 0,4-38 3 0,-3 18-1 15,3-4-3-15,3-2 2 0,-3 4 1 0,4 1 3 16,-1 1 4-16,-3 0 0 0,2 1-5 16,2 7 4-16,-4-3-2 0,6 3 0 0,-6-5-6 0,6 3 4 15,-3 0-8-15,2-2 6 0,1 3-8 16,-3-6 0-16,1-1-5 0,-1 3 5 0,0 0-8 16,3-3-3-16,0 0-6 0,-2 5 11 0,2-5-12 15,0-4-3-15,0 7-5 0,-1-8 4 0,-2 6-2 0,4-2-14 16,-1-4-16-16,0 0-19 0,0-2-21 0,-1 7-29 15,-2-9-34-15,4 4-30 0,-4-6-36 0,0 2-48 16,2-3-247-16,-5-6-516 0,7 16 229 0</inkml:trace>
        </inkml:traceGroup>
        <inkml:traceGroup>
          <inkml:annotationXML>
            <emma:emma xmlns:emma="http://www.w3.org/2003/04/emma" version="1.0">
              <emma:interpretation id="{6A03C4EE-3FC4-4E9E-B365-DD06983E6426}" emma:medium="tactile" emma:mode="ink">
                <msink:context xmlns:msink="http://schemas.microsoft.com/ink/2010/main" type="inkWord" rotatedBoundingBox="16001,16391 20956,16046 21024,17028 16069,17373"/>
              </emma:interpretation>
            </emma:emma>
          </inkml:annotationXML>
          <inkml:trace contextRef="#ctx0" brushRef="#br0" timeOffset="-119406.82">15275 15536 77 0,'0'0'201'16,"0"0"-9"-16,0 0-16 0,0 0-21 0,0 0-17 16,0 0-2-16,12 17-9 0,-8-9-11 0,-4-8-5 15,5 17-9-15,-2-7-8 0,-2 1-4 0,3-1-5 16,1-3-7-16,-1 10-7 0,1-10-5 0,2 8-9 16,-4-8-1-16,2 4-5 0,1-2-3 0,0-1-6 15,-5 2-5-15,4 0 2 0,-1-3-7 0,2-1-4 16,-6-6-1-16,6 16-2 0,-1-10-2 0,-5-6-1 15,6 11-5-15,-3-6 1 0,-3-5-2 0,4 9-3 16,-4-9 0-16,0 0-1 0,6 9 1 0,-6-9-1 16,0 0 4-16,0 0-2 0,0 0 2 0,6 5 8 15,-6-5 3-15,0 0-2 0,0 0-5 0,0 0 1 0,0 0-3 16,0 0 1-16,0 0-3 0,0 0-2 16,13-24 0-16,-10 14-2 0,2 2 0 0,-2-6-4 0,1 4 0 15,2-4-1-15,-3 2 0 0,5-4-1 0,2 2-1 16,-1 3 2-16,0-3-4 0,0 1 1 0,-2-2-1 15,5 2 0-15,0 5-3 0,-1-2 1 0,2 0 1 16,1 3-2-16,-1-1 0 0,3 2-1 16,-1 1-1-16,0-1 0 0,-1 6 1 0,-1 0 1 0,-1-4-2 15,0 3 1-15,3 2 1 0,1 3-2 0,-2-4 0 16,-4 5 1-16,2-4-3 0,0-1 4 0,0 1 1 16,1 3-1-16,-2-1 0 0,1 0 0 0,0-3-3 15,-12 0 4-15,21 3 4 0,-10-2-4 0,-11-1-2 16,20 0 3-16,-10 0 1 0,-10 0 3 0,20-1-5 15,-20 1 0-15,16-3 1 0,-16 3-1 0,15-1-3 16,-15 1 2-16,12-5-3 0,-12 5 0 0,7-11-7 16,-7 11-4-16,6-6-5 0,-6 6-2 0,2-9-4 15,-2 9-5-15,0 0-2 0,-5-16-5 0,5 16 1 0,-13-17 9 16,5 9-13-16,0 4 1 0,-6-3 0 16,1 1 5-16,-4 1 1 0,1 3 7 0,2-2 0 15,-3 0 2-15,-3 4 3 0,5-2-1 0,-3 2 8 0,2 0-2 16,3 2 4-16,-4 3 1 0,4 0 1 0,5 0 4 15,-1 0 4-15,2 1 5 0,-2 0 3 16,4 4 2-16,1-1-1 0,-1 0 6 0,5 5 2 0,-1 0 7 16,2 3 1-16,5-2 2 0,0-1 3 0,2-3 0 15,-1 5 3-15,7-5-4 0,2 7 1 0,-2-5-2 16,0-2-4-16,6 3-1 0,-5-3-4 0,1 1 3 16,-2-3-2-16,2 1-5 0,0-4-2 0,-2 4 3 15,2-5-15-15,-2 1-12 0,2-5-12 0,-1 5-12 16,-3-5-8-16,1 5-6 0,-2-5-4 0,1-1-8 15,-12 0-9-15,25 0-4 0,-13-1-1 0,-2-5 0 16,7 2 5-16,-4-3 2 0,1 0 1 0,-1 0 11 16,1-2 7-16,-3 0 3 0,3-4 3 0,-4 3 14 15,4-2 15-15,-1-1 6 0,-1 6 19 0,0-4 12 0,-5 0 11 16,4-2 8-16,-7 6 11 0,2 0 5 0,0 0 8 16,2 1 1-16,-8 6-1 0,6-15 4 15,-6 15-2-15,7-10-1 0,-7 10-1 0,6-4-11 0,-6 4-6 16,0 0-7-16,0 0-5 0,6-7-6 0,-6 7-3 15,0 0-2-15,0 0-5 0,0 0 2 0,0 0 0 16,0 0-2-16,12 26-1 0,-12-18 1 16,2 3 0-16,-1-4-1 0,4 4 1 0,-5-11 0 0,5 20 0 15,-3-9-2-15,-1-1-1 0,4 1-1 0,-1-4 1 16,-1 4-2-16,2-2-1 0,1 0-2 0,-6-9 1 16,6 15 0-16,-3-8-1 0,-3-7-2 0,7 11 1 15,-2-6-2-15,-5-5 1 0,7 7-2 0,-7-7 2 16,12 8 1-16,-12-8-4 0,11 4 0 0,-11-4-1 15,14-4-3-15,-14 4-2 0,17-8-4 0,-17 8-5 0,15-7-5 16,-6 0-7-16,-2-2 1 0,1-2-1 16,1 2-4-16,-3-1 5 0,-2 0 5 0,2-3-4 15,-3 5 3-15,1-5 3 0,2 1 0 0,-4 2 3 0,-2 10-2 16,6-15 6-16,-3 5 3 0,-3 10-5 0,4-6 4 16,-4 6 2-16,5-11-2 0,-5 11 1 15,0 0 3-15,7-10-4 0,-7 10-2 0,0 0 3 16,0 0-3-16,0 0 1 0,0 0 3 0,0 0 0 0,0 0-2 15,0 0 1-15,17 11 4 0,-17-11-4 0,10 9 2 16,-4-2 8-16,-6-7-2 0,9 6 0 16,-3-1-2-16,0 2 2 0,1 0 0 0,-1-1-1 0,2-1-1 15,-8-5 1-15,12 10 2 0,-5-7-2 0,1 4 2 16,-8-7-1-16,12 8-2 0,-6-6 0 0,-6-2 2 16,13 2-1-16,-13-2 2 0,13 5-4 0,-7-1 2 15,-6-4 0-15,0 0-1 0,17-2-1 0,-17 2 3 16,13-7-1-16,-5 3 0 0,-8 4-1 0,16-11 0 15,-10 5-2-15,2 1 0 0,3-6-2 0,-2 4 1 16,0-6 1-16,0 6 0 0,-3 0 0 0,-6 7 3 16,15-11-6-16,-9 8 0 0,-6 3 1 0,11-10 1 15,-11 10-2-15,9-8-1 0,-9 8 1 0,8-1-2 0,-8 1 0 16,0 0 2-16,0 0 0 0,21 9 1 0,-15-7-3 16,-6-2 2-16,14 11 1 0,-7-3-3 15,1-2 2-15,1 1 2 0,0 2 0 0,-3-1 0 16,5-1 0-16,0 1 2 0,2 5-1 0,-2-5 2 0,1 0-2 15,-3-1 1-15,1-1-1 0,5 1-4 0,-2-1-5 16,-4-1-5-16,5-2-4 0,-4 0-3 0,-1 0-5 16,-9-3 0-16,20 0 2 0,-20 0-1 0,19-3 2 15,-9 0-1-15,-10 3-1 0,17-8-5 0,-7 2-8 16,1-3-1-16,-1 3 1 0,2-3-5 0,1 1 7 16,-2-1-3-16,1-1 7 0,0 1 3 0,-3-2-1 15,1 4 5-15,-2 2 2 0,1 0 5 0,-9 5 3 16,16-6 10-16,-7 2 6 0,-9 4 2 0,13-4 4 15,-2 2-4-15,-11 2 6 0,13-1-2 16,-13 1 0-16,14 0-3 0,-14 0 3 0,15 3 0 0,-8 4 3 16,3-5-2-16,-2 3 2 0,1-1-3 0,-9-4 3 15,15 11-1-15,-6-8-1 0,1 4 1 0,-1-3 0 16,0 2-4-16,-2-2 0 0,-7-4 1 0,15 3 1 16,-4 2 0-16,-2-4-5 0,-9-1 2 0,18 1 3 15,-9-1-2-15,-9 0-3 0,19 0 1 0,-19 0-1 16,19-2 1-16,-8-3-1 0,-11 5-3 0,21-6-4 0,-14 1-4 15,1 0-2-15,-1 0-4 0,-7 5 1 0,14-15-6 16,-10 9 2-16,0-4-3 0,-1 2 4 16,2-1 1-16,-5 9 2 0,1-18-2 0,-1 18 2 0,-4-17-1 15,4 17 3-15,-8-16 2 0,5 10 5 0,-5-1-5 16,-6-1 5-16,4-1 0 0,-2 6 9 0,0-5 0 16,-2 5 1-16,-2 0 3 0,0 3 1 0,2-1 0 15,-2-2 6-15,2 3 1 0,-2 0 2 0,1 3-4 16,2 1 3-16,1-3-3 0,-2 9 0 0,5-8 1 15,2 3-2-15,-2 1 0 0,0 2-3 0,3-1 3 0,-1-1-2 16,7-6 0-16,-8 15-2 0,4-2 4 16,2-5-5-16,2-8 3 0,-1 15 0 0,1-15 0 15,3 20-2-15,-2-14 0 0,4 1 2 0,-5-7-1 16,9 14-1-16,1-9-3 0,-3 0 1 0,5 0-2 0,-3-4 1 16,3 4-4-16,2-5-9 0,1 4-10 15,1-2-3-15,-1-2-4 0,-2-1-5 0,2-4 0 16,2 5-3-16,-4-6-5 0,-3 3 1 0,7-4 1 0,-5-1 1 15,-2-3 1-15,4 4 5 0,-4-3-1 16,-1-4 4-16,3 7 0 0,1-7 8 0,-1 3 1 0,-1 0 9 16,-2 5 11-16,-2-1 12 0,-1-1 3 0,0 1 6 15,-6 7 7-15,11-9 4 0,-5 4-3 0,-6 5-1 16,0 0-2-16,14-2-4 0,-14 2 0 0,0 0-2 16,18 1 2-16,-18-1 3 0,11 6 1 0,-8 3 0 15,4-2 0-15,-2 1 3 0,1-1-5 0,-3 4 0 16,3-1 1-16,0 4-5 0,1-1-2 0,0-1-2 15,-1 1 0-15,-1-6-2 0,2 7 0 0,-1-6-5 16,0 0 0-16,-3 2-1 0,3-4 1 0,-6-6 0 16,8 14 0-16,-1-8-4 0,-7-6-1 0,11 6 2 15,-11-6 0-15,9 5-2 0,-9-5-3 0,13 4-1 16,-13-4-1-16,0 0-5 0,25-10-5 0,-17 5-1 16,5-1-1-16,-1-4 1 0,-1-1-5 0,-2-2 4 15,2 4-4-15,-2-5 0 0,3 4 2 0,-3-3-1 16,2 5 2-16,-4-6 1 0,1 8 1 0,-2 2 0 0,1-3 0 15,-7 7 1-15,11-10 5 0,-11 10-1 0,7-6 0 16,-7 6-4-16,7-5 3 0,-7 5-3 16,0 0 1-16,0 0 6 0,0 0-4 0,18 6 1 0,-18-6-1 15,5 15 0-15,-1-5 5 0,-4-10-4 0,6 11 4 16,-4-1-1-16,2-2 0 0,-2 5 5 0,2-7-5 16,-1 6-1-16,-1-1 1 0,2-4 1 0,-4-7 1 15,6 16-12-15,-4-9-16 0,-2-7-19 0,3 14-17 16,-3-14-18-16,1 10-25 0,-1-10-26 0,3 8-31 15,-3-8-22-15,0 0-155 0,0 0-366 0,0 0 162 16</inkml:trace>
          <inkml:trace contextRef="#ctx0" brushRef="#br0" timeOffset="-119178.8">17974 15277 92 0,'0'-13'269'16,"0"13"-23"-16,2-11-27 0,-2 11-21 15,0 0-20-15,4-11-18 0,-4 11-19 0,0 0-17 16,0 0-20-16,0 0-25 0,0 0-20 0,6-7-20 0,-6 7-21 16,0 0-28-16,0 0-24 0,0 0-21 0,0 0-32 15,12 25-19-15,-12-25-27 0,0 13-118 0,1-6-271 16,-1-7 121-16</inkml:trace>
          <inkml:trace contextRef="#ctx0" brushRef="#br0" timeOffset="-118537.15">18152 15448 144 0,'11'4'219'0,"0"2"-17"0,1-1-16 0,1-2-14 15,-1-1-19-15,0 4-13 0,2-3-13 0,-4 4-6 16,3 3-9-16,-2-4-8 0,1 2-9 0,-3 0-11 15,-2-2-9-15,-1 1-4 0,0 0-6 0,0 0-3 16,0 2-7-16,0-1 0 0,-2-1-6 0,-4-7-4 16,6 11-5-16,-6-11 0 0,6 7-7 0,-6-7-5 0,6 10-1 15,-6-10-2-15,2 8-1 0,-2-8-1 16,0 0-3-16,0 0 1 0,6 6-1 0,-6-6 0 16,0 0-2-16,0 0-3 0,0 0-5 0,0 0 4 0,0 0-4 15,0 0-1-15,12-21-4 0,-12 21-4 0,6-15-10 16,0 3-6-16,-3 3-4 0,4-7 1 0,2 2 1 15,-1 0-2-15,-2 1 3 0,1 1 3 16,0-1 0-16,-1 6 1 0,2-4 2 0,-2 4 0 0,0 0 3 16,-6 7 3-16,7-12 6 0,-7 12-1 0,8-9 1 15,-8 9 1-15,7-3-4 0,-7 3 2 0,0 0-3 16,0 0 2-16,0 0 6 0,0 0-2 0,0 0 6 16,0 0-2-16,18 13 1 0,-15-8 1 0,-3-5 3 15,5 16-1-15,-4-7-3 0,3 2 4 0,-1-5-2 16,0 4 1-16,0 4-1 0,3-7 0 0,-1 2 0 15,-2-1-2-15,4 0 2 0,2-2-4 0,-1 0 6 16,-2 2-6-16,1-2 0 0,1-1 4 0,1 2-5 16,-9-7 0-16,22 3 1 0,-12-3 1 0,2 0 0 15,3-3 0-15,-1-3-5 0,-4 4 3 0,5-5-1 16,-2 1 1-16,4-1-4 0,-2-3 1 0,-3 1 0 16,1-2-5-16,2 0 4 0,-2-1-3 0,1-1 0 15,-5 2 2-15,4 0 0 0,-1 1-4 0,-1 0 2 0,-4 4-1 16,0 1 2-16,-7 5-1 0,12-11-1 15,-9 5-1-15,-3 6 0 0,0 0-4 0,0 0 3 16,17-1 2-16,-17 1 0 0,0 0 1 0,0 0 2 0,10 12 3 16,-10-12-3-16,9 13 1 0,-6-3 1 0,2-2-3 15,-4 2 3-15,5 2 0 0,-3 0 2 0,3-2-3 16,-1 5 1-16,-4-9-2 0,-1-6 3 0,4 19 2 16,-2-13 0-16,-2-6-5 0,1 17-8 0,-1-17-15 15,-1 15-14-15,1-15-17 0,-2 10-20 0,2-10-15 16,0 0-25-16,-3 14-18 0,3-14-23 0,0 0-32 15,0 0-148-15,0 0-361 0,0 0 160 0</inkml:trace>
          <inkml:trace contextRef="#ctx0" brushRef="#br0" timeOffset="-118346.34">18887 15187 199 0,'-5'-14'220'0,"5"14"-25"0,0 0-16 16,0 0-19-16,0-15-23 0,0 15-22 0,0 0-16 16,0 0-16-16,0 0-21 0,0 0-22 0,0 0-20 15,0 0-26-15,0 0-18 0,0 0-31 0,0 0-24 0,0 0-24 16,14 32-104-16,-10-24-225 0,4-5 99 0</inkml:trace>
          <inkml:trace contextRef="#ctx0" brushRef="#br0" timeOffset="-117449.8">19060 15357 75 0,'13'7'215'16,"-5"-2"-7"-16,-1-1-18 0,1 3-10 15,-1-1-13-15,3 0-16 0,-1-1-13 0,-1 2-10 0,2-1-13 16,-2 1-13-16,2 2-9 0,-5-3-7 0,4 0-10 16,-5 2-10-16,5-2-4 0,-4 0-6 0,-5-6-3 15,11 11-4-15,-5-6-8 0,-6-5-5 0,8 6-3 16,-8-6-2-16,7 10-3 0,-7-10 1 0,6 8-5 15,-6-8 2-15,0 0-5 0,0 0 2 0,6 3-1 16,-6-3-5-16,0 0-10 0,0 0-3 0,0 0-7 16,0 0-2-16,11-22-4 0,-8 17-4 0,1-6-9 15,-1 1-2-15,3-1-7 0,0-3 1 0,0 3-5 16,2-3 0-16,-1 3-1 0,-1-1 7 0,0 0 1 16,1 5 6-16,1-1 1 0,-8 8-2 0,12-15 5 15,-6 11 4-15,-6 4 2 0,12-8 0 0,-12 8-1 16,13-4 7-16,-13 4 1 0,11 0 0 0,-11 0 3 15,11 5 2-15,-11-5 3 0,14 10 5 0,-8-5 0 0,1 3-1 16,1-1 2-16,1 1 0 0,-2-1 4 0,2 3-2 16,2 0-2-16,-1-3 1 0,2 1-3 15,0 4 3-15,1-4-1 0,-1-1 2 0,2 1-7 0,-1-2 1 16,-4-1 3-16,6 0-1 0,-3 0 0 0,1-5 0 16,4 5-1-16,-4-5-1 0,2-2 2 0,0 2-3 15,-2-3-1-15,4-2 0 0,-4 0-1 0,1 0 0 16,0-1-1-16,1-4 3 0,2 4-4 0,-2-5-5 15,-3 2 1-15,3 0-2 0,-2 4 4 0,-1-5-1 16,-2 1-3-16,1 4 0 0,1 1 1 0,-3 1 0 16,-2-3 2-16,-7 6 1 0,14-5 1 0,-14 5-3 15,11-6 4-15,-11 6 1 0,0 0-2 0,20 0 5 16,-20 0 0-16,13 2 5 0,-13-2 1 0,15 4 2 16,-4-1 3-16,-11-3 4 0,21 2-1 0,-7 1-4 0,6-3 0 15,-1 3 0-15,1-3 0 0,5-3-1 0,-9 3-3 16,2 0 2-16,-3 0-1 0,2 0-3 15,-7-1 0-15,2-3 2 0,-2 1-2 0,-10 3-7 16,14-8-8-16,-11 3-11 0,-3 5-2 0,1-11-3 0,-1 11-2 16,0 0 1-16,-15-18-3 0,6 13 1 0,-7-3-2 15,-6 4 1-15,1 1 3 0,-5 0 3 16,-5 2 0-16,4-1 2 0,0 2 4 0,2 2 3 0,-2-1-3 16,3 3 4-16,5-1 0 0,0 1 3 0,1 3-3 15,-2 3 1-15,5-3 0 0,2 4 4 0,1 0-2 16,0 0-1-16,5 1 2 0,-1 0 1 15,4 1 2-15,4 1-1 0,0 1 1 0,4 0 0 0,1 3-1 16,2-2 3-16,2-1 4 0,4 7-8 0,4 2 5 16,-1-3 4-16,10 7 0 0,-5-7 3 0,5 6 1 15,4-2 8-15,3-1-1 0,-5-2 2 0,5 2 7 16,-6 1-5-16,3-1 4 0,-6-4-2 0,4 2 2 16,-4 0-1-16,3 1-1 0,-8-2-2 0,-2-1-7 15,-1-2 0-15,-3 3 3 0,-4-6-10 0,-3-2 4 16,0 2-1-16,-1-2 0 0,-4 1-1 0,-2-3 0 15,1-11 4-15,-17 15 0 0,5-6-1 0,-4-5-2 16,-11 2 5-16,-3-5-5 0,-7-2 4 0,-3 1 0 16,-2-3 0-16,2-1-7 0,2-6 5 0,-6-1 2 15,5 5-5-15,8-2 2 0,1-2-2 0,0 1-11 16,3 1-10-16,0 0-15 0,5-5-13 0,1 3-17 16,5 2-23-16,5-5-29 0,1-2-25 0,2 2-188 0,4-3-350 15,4 1 155-15</inkml:trace>
        </inkml:traceGroup>
        <inkml:traceGroup>
          <inkml:annotationXML>
            <emma:emma xmlns:emma="http://www.w3.org/2003/04/emma" version="1.0">
              <emma:interpretation id="{EF9FD735-92AF-4370-970F-FA7E0BFCD690}" emma:medium="tactile" emma:mode="ink">
                <msink:context xmlns:msink="http://schemas.microsoft.com/ink/2010/main" type="inkWord" rotatedBoundingBox="21590,15711 23776,15559 23848,16597 21663,16749"/>
              </emma:interpretation>
            </emma:emma>
          </inkml:annotationXML>
          <inkml:trace contextRef="#ctx0" brushRef="#br0" timeOffset="-116534.59">20891 15156 101 0,'-1'-9'235'0,"-2"-6"-14"0,3 15-13 0,-3-16-12 15,3 5-10-15,0 11-13 0,-3-15-9 0,3 15-15 16,3-17-9-16,-3 8-17 0,0 9-8 0,-3-20-6 16,6 13-15-16,-3 7-8 0,1-15-6 0,-1 15-6 15,5-11-8-15,-5 11-6 0,3-11-5 0,-3 11-7 16,6-9-6-16,-6 9-5 0,12-6-3 0,-5 2-5 16,-7 4-2-16,19-4-4 0,-7 3-3 0,3-4-3 15,2 5 3-15,1 3-5 0,8 0-1 0,1 1-2 16,-1-1-1-16,0-1-1 0,6 3 5 0,-4 0-5 15,0 1-1-15,-2 0-1 0,-1 3-1 0,-4 2-3 16,-2-6 2-16,-4 5-5 0,2-2 0 0,-7 3 1 16,2-3 3-16,-4 1 2 0,-2 2-5 0,-5-4 0 15,2 3-4-15,-3-10 7 0,-4 16-1 0,-2-8-2 16,-2-1 4-16,-7 4-3 0,2-4 0 0,-5 0-1 0,3-2 0 16,-3 1 0-16,3 0-2 0,-4-3-11 15,-1 2-10-15,5-3-13 0,1-2-17 0,2 6-14 16,-2-4-21-16,1-1-17 0,13-1-30 0,-12 2-25 15,12-2-25-15,-12 6-194 0,12-6-406 0,0 0 180 0</inkml:trace>
          <inkml:trace contextRef="#ctx0" brushRef="#br0" timeOffset="-116959.77">20936 15137 176 0,'0'0'259'0,"16"-5"-20"0,-16 5-18 16,18-1-16-16,-18 1-16 0,20 3-16 0,-7 2-5 16,-4 3-10-16,1 1-9 0,-1 0-10 0,0 6-5 15,2 1-6-15,-2-3-12 0,0 9-7 0,-5-4-6 16,1 6-7-16,-1 1-9 0,-1 1-10 0,-1 0-6 15,1 1-4-15,-3-1-4 0,1 3-10 0,-2-4-3 16,-2-2-4-16,1 2-5 0,2 6-2 0,-1-5-6 16,1-3-1-16,-5-4-13 0,4 4-15 0,-1-4-25 15,-2 0-15-15,4-5-26 0,-3 4-23 0,0-4-26 0,1-4-31 16,1 1-29-16,1-11-30 0,-5 17-45 16,2-7-150-16,3-10-427 0,0 0 190 0</inkml:trace>
          <inkml:trace contextRef="#ctx0" brushRef="#br0" timeOffset="-115581.96">21494 15231 24 0,'0'0'161'0,"13"1"-11"0,-13-1-7 0,0 0-18 16,17 3-9-16,-17-3-16 0,17 0-8 0,-8 0-4 16,-9 0-9-16,24 0-11 0,-12 1-7 0,2 1-6 15,2 0-6-15,0 0-5 0,-1-2-3 0,2-2-9 16,-1 2-1-16,-2-2-2 0,0 0 2 0,1-2-13 16,-4 3 1-16,-2-1-1 0,-9 2-3 0,16-4-2 15,-16 4-5-15,11-10-2 0,-5 4 5 0,-6 6-6 16,3-10 1-16,-3 10-3 0,0-14 0 0,0 14 0 15,-9-12 0-15,9 12-8 0,-11-14 11 0,4 7-1 16,-2 2 3-16,0 0-5 0,-2 0 2 0,-2-1 3 16,0 1 1-16,-1 2-1 0,1 1 3 0,-2-2 1 15,-3 3-4-15,3-3 9 0,-3 3 0 0,3 1 2 16,0 0 2-16,-3-1 6 0,3 1 1 0,2 0 0 16,-2 1 5-16,-1 3-4 0,7-3-4 0,9-1-1 0,-21 1-3 15,10 3 0-15,11-4 0 0,-16 3-3 0,10 0-5 16,6-3 1-16,-12 7 1 0,12-7-3 15,-6 9 2-15,6-9-5 0,-1 11 2 0,1-11-3 16,0 0 3-16,3 16-4 0,-3-16 2 0,10 11-3 0,-4-5-3 16,3-4-8-16,-2 5-3 0,5-3-9 0,0 0 2 15,2 1-6-15,2-2-1 0,2 1-3 0,0-2 4 16,-2 5-2-16,2-7 1 0,-1 0 2 0,-1 2 3 16,0-4 0-16,-2 2-1 0,2-6 2 15,-5 5 6-15,1-5-5 0,0 3 9 0,0-5-2 0,-2 1 5 16,0 0 3-16,-1 0 8 0,-1 0 7 0,1-7 4 15,-3 7 10-15,-2 0 6 0,1-1 5 0,-5 8 4 16,9-16 2-16,-9 16-3 0,4-10-1 0,-4 10-2 16,8-10-7-16,-8 10-2 0,0 0-5 0,7-6-2 15,-7 6-4-15,0 0 1 0,13-2-5 0,-13 2-3 0,0 0 0 16,18 8-1-16,-12-2-2 0,2 2 1 16,-1 0-3-16,1-3-3 0,-2 5 2 0,0-1-1 15,3 1 0-15,-5-4 0 0,2 5-9 0,1-2-7 0,-1-3-6 16,-1 4-2-16,2-4-4 0,-7-6-1 0,8 10 3 15,-8-10 1-15,9 7-4 0,-9-7 7 0,10 3-1 16,-10-3 4-16,12 2 1 0,-12-2-1 16,0 0 2-16,15-9 1 0,-8 3 4 0,-7 6 3 0,14-11 4 15,-8 8 1-15,1-6 4 0,1 3 4 0,-1-3 2 16,2 3 3-16,2-5 2 0,1 3 0 0,-3-3 2 16,1 5 1-16,-3 1 0 0,5-1 1 0,-4 1-1 15,4 0-2-15,-5 1-1 0,-7 4-3 0,15-6 0 16,-15 6-3-16,14-1-3 0,-14 1 1 0,13 3-1 15,-13-3 1-15,12 4-4 0,-6 1 4 0,-6-5-2 16,9 11-3-16,-3-3 2 0,0-1 1 0,-2 2-3 16,2 0 1-16,-6-9-2 0,5 13 2 0,-1-4 1 15,1 0-1-15,-5-9 0 0,3 13 0 0,1-8-2 16,-4-5 1-16,2 11 1 0,-2-11 2 0,0 0 2 16,4 9 8-16,-4-9 5 0,0 0-1 0,0 0-1 15,0 0-1-15,0 0 1 0,0 0 4 0,0 0 5 16,0 0-3-16,0 0 3 0,-6-42-3 0,8 32 1 15,-1-5 0-15,2 2-1 0,1-1-4 0,5-1-2 0,0 0-3 16,3 4 0-16,-3-9-4 0,5 5-1 16,-2 4-15-16,7-7-20 0,-6 5-16 0,7-3-19 15,-1 4-17-15,-4 1-17 0,0-3-14 0,1 8-17 0,5-6-26 16,-6 2-7-16,3 0-19 0,-3 3-34 0,0-1-107 16,1 1-341-16,-2-6 150 0</inkml:trace>
          <inkml:trace contextRef="#ctx0" brushRef="#br0" timeOffset="-114988.08">22690 14965 29 0,'-6'-10'310'0,"6"10"-22"0,0 0-27 0,0 0-23 16,12-16-27-16,-12 16-16 0,19-5-21 0,-4 0-20 15,6 5-15-15,4-4-10 0,2 2-15 0,0 1-11 16,0 1-12-16,3 3-5 0,-3-3-25 0,1 2-31 16,-3 0-43-16,-5 3-50 0,-1 0-56 0,0-1-76 15,-2-2-176-15,-2-1-401 0,-5-1 178 0</inkml:trace>
          <inkml:trace contextRef="#ctx0" brushRef="#br0" timeOffset="-115272.82">22730 14647 62 0,'6'-5'166'0,"2"-2"0"0,-3-3-11 0,4 5-7 16,2 0-13-16,-4-3-5 0,4 5-9 0,-11 3 1 16,15-7-9-16,-9 4-2 0,-6 3-9 0,16 0-6 15,-16 0-9-15,13 7-4 0,-13-7 0 0,17 12-5 16,-14-1 2-16,4 0-1 0,-1 3-2 0,-1 4 1 15,-2 0-2-15,1 6-4 0,1-2-1 0,-5 4-7 16,1 0-6-16,-1 3-5 0,0 0-14 0,-1-1-1 16,-2 6-2-16,0-5-3 0,0-1 3 0,1 1-9 15,1-2 0-15,-1-1-5 0,-2-3-1 0,4 4-2 16,-5-3-3-16,4-8 1 0,1 8 0 0,0-7-2 16,1-1-2-16,2 2-1 0,-1-6 4 0,-2 4-1 15,4-2-3-15,-1-2-4 0,-1-2-9 0,4-1-16 16,0 0-16-16,1-3-20 0,2 3-20 0,0 0-14 15,0-2-26-15,1-3-13 0,-10-4-31 0,20 2-27 16,-11-4-194-16,-9 2-408 0,19-8 182 0</inkml:trace>
        </inkml:traceGroup>
      </inkml:traceGroup>
    </inkml:traceGroup>
  </inkml:traceGroup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54:07.83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CC4C1C4-A796-4B60-B0B8-32171D7C9C63}" emma:medium="tactile" emma:mode="ink">
          <msink:context xmlns:msink="http://schemas.microsoft.com/ink/2010/main" type="inkDrawing" rotatedBoundingBox="1264,5451 9718,5037 9720,5083 1266,5497" semanticType="underline" shapeName="Other">
            <msink:sourceLink direction="with" ref="{2C40F49A-90FA-48D6-84A7-D65313EB6B9B}"/>
          </msink:context>
        </emma:interpretation>
      </emma:emma>
    </inkml:annotationXML>
    <inkml:trace contextRef="#ctx0" brushRef="#br0">-1 444 120 0,'0'0'175'15,"0"0"-16"-15,0 0-14 0,0 0-12 0,0 0-12 16,0 0-11-16,0 0-7 0,0 0-14 0,0 0-6 16,0 0-11-16,0 0-6 0,0 0-9 0,0 0-7 15,0 0-6-15,0 0-3 0,-10-1-10 0,10 1 4 16,0 0-10-16,0 0-8 0,0 0-1 0,0 0 1 16,0 0-5-16,0 0 4 0,0 0-9 0,0 0 4 15,0 0-1-15,0 0-4 0,0 0-3 0,0 0 1 0,0 0-3 16,0 0 2-16,0 0 2 0,0 0-2 15,0 0 5-15,0 0 7 0,0 0 2 0,0 0-5 16,0 0 1-16,37 8 4 0,-25-8-3 0,1-4 4 0,4 4 1 16,-1-3-6-16,2 5-3 0,-1-8-1 0,2 5 7 15,-1 1-8-15,0 1-1 0,-2-2 0 0,2-3 3 16,-3 4-4-16,3 0 0 0,-2-2 6 0,1 1-2 16,4-2 2-16,-7 2 0 0,1-1-4 15,3 0-5-15,0-1 5 0,-1 3 0 0,0-1-2 0,3-3-2 16,-4 3 4-16,4-1-4 0,-1 0 0 0,0 2-1 15,-1 0 4-15,2-3 3 0,4 0 1 0,-2 3 0 16,-4-3 2-16,6-2-3 0,-5 1-2 0,2 2 3 0,4 0 1 16,-5 3-4-16,-1-4 1 0,2 3-4 0,-2 0 1 15,1-1 2-15,-4-1-4 0,2 2 7 16,-2-2-3-16,2 6-3 0,0-4-2 0,2-2 0 0,-5 0-1 16,-1 2 3-16,1-2-5 0,2 2 3 0,-1-2 2 15,2 2-6-15,3-1 7 0,-3-2-5 0,7 3-5 16,-1-3 7-16,1 3-1 0,-5 0-4 0,8-5 3 15,-8 2-2-15,9 0 1 0,-5 3-6 0,3-1 9 16,-7 0 3-16,-1 1-3 0,-1-2-6 0,1 2 5 16,-2-1-3-16,0 1 3 0,1 0 0 0,-1-3 3 15,2 6-2-15,-4-3-4 0,3 0 0 0,-3 0 4 16,1 0-4-16,1 1-1 0,-1-1 2 0,1-1 0 16,2 1 3-16,-1 0 2 0,1-3-5 0,8 6 0 15,-8-6 1-15,5 0-2 0,-1 1 3 0,-5 2 1 16,7-2-5-16,-6 2 2 0,8-1 0 0,-7-3 0 15,-1 6-2-15,0-4-1 0,-1 0-3 0,3 2 6 0,-5 0 2 16,4 0-1-16,-2-6-1 0,3 6-6 0,-2-1 4 16,-1 1 2-16,6-3 4 0,-5-1-4 0,-1 1 1 15,7 3 2-15,-8-1-2 0,2-1-2 0,7 0-6 16,0 2 8-16,-6-2-1 0,5 1 2 0,3-2-4 16,-1 3-5-16,0-3 10 0,-3 3-2 0,3 0 4 15,-3-4-7-15,1 1 5 0,0 3 3 0,1-3 5 16,1 6-3-16,-8-5-2 0,0 4-3 0,-1-4-3 15,2 1 8-15,-2 1-5 0,1 0 1 0,0 0 0 16,1 0-2-16,-1 0-1 0,2-1 3 0,-2 1 1 16,1 0-3-16,1 0 0 0,-2 0-2 0,2 0 1 15,4-3-1-15,-5 0 3 0,1 3-4 0,2 0-1 16,3 0 3-16,-1-1 3 0,1-1-3 0,-1 2 2 0,-4 0-2 16,-5-1 1-16,7-2 0 0,3 3-3 15,-2 0 2-15,-4-1-2 0,-1-2 3 0,0 2-2 16,1-1 0-16,-1 2 0 0,1 0-2 0,-1-5 4 0,0 2-3 15,2 2-3-15,-1 1-1 0,-4-2 3 0,3 2 4 16,-1 0 0-16,2-6-4 0,-5 3 6 16,0 2-7-16,1 1 5 0,0-3-3 0,2 3 2 0,-1 0-3 15,1-1 3-15,1-2 1 0,-4 2-1 0,1-5-1 16,1 6-5-16,-1-1 6 0,-1 1 1 0,3-3-5 16,-3 6 1-16,0-6 0 0,3 3 4 0,-4 0-1 15,6-1 2-15,-7 1-3 0,-1 0-1 0,5-2 1 16,-1 2 2-16,-1 0-1 0,-2-4 1 0,2 3 2 15,-1-1-3-15,-14 2-1 0,27 0-1 0,-14-2 0 0,0 1 1 16,4 1 1-16,-17 0-1 0,22-1 1 16,-5-3 0-16,-7 4-1 0,8 0 0 0,-5 0 1 0,2-2-1 15,-1 2-1-15,-14 0 4 0,29 0-2 16,-14-3 3-16,0 3-1 0,2 0-1 0,-1 0-2 16,4-1 4-16,-1 1-3 0,-4-1 3 0,3 1-4 0,0 1 1 15,-2-2-1-15,3 1 2 0,4 0-3 0,-7-2 2 16,4 2 4-16,-1 0-2 0,-3-1-2 0,7 1 4 15,-7-3-7-15,4 6 2 0,-1-3 0 0,-3-3 0 16,1 3 1-16,2-1 3 0,-2-1-8 0,2 2 5 16,0 2 1-16,1-4-4 0,-7 4 2 0,7-4 1 15,-6 1-1-15,4 1 5 0,-3 0-3 0,-1 0-6 16,5 0 5-16,-3-3-2 0,1 3 1 0,1-1 0 16,-2 1 2-16,1-3 0 0,-4 3-1 0,3 0 0 15,4-1-2-15,-4 1-1 0,1 0 1 0,2-1 1 16,0 1-2-16,-4-1 2 0,2-3 0 0,-2 4 0 15,2 0 1-15,0 0-5 0,2 0 3 0,-5 0 2 0,1 0-5 16,3-3 9-16,-4 3-2 0,3-2-3 0,-1 4-1 16,2-4 3-16,-3 2-1 0,1 0 1 0,1 0-3 15,-4 0-1-15,2-1 3 0,2 2-1 0,-4-1 1 16,0 0-3-16,-1 0 2 0,5 0 2 0,-1 0-6 16,-2-1 8-16,1 1-3 0,-1 0-1 0,4-1-2 15,-1 1 1-15,-1 0 1 0,1 0 0 0,-1-4 2 16,0 4-1-16,1 0-1 0,-2 0 1 0,1 0-1 15,0 0-1-15,1-2-2 0,-5 1 3 0,1 1-2 16,-13 0 2-16,24 0 0 0,-9-2 0 0,-2 2-5 16,-4-1 7-16,-9 1-2 0,27-1-4 0,-16 1 4 15,4-6 1-15,-2 5 0 0,3 1 1 0,-16 0 0 16,27-1-2-16,-9-1-2 0,-1 2-2 0,-1-3 0 16,0 2 6-16,1-2 2 0,-2 3-8 0,3 0 9 0,1 0 0 15,-1-1-7-15,0 1 5 0,0-1-3 0,0 0 0 16,-4-3 0-16,6 4 1 0,-4 0-2 0,1 0 1 15,-1 0-2-15,0-3-1 0,4 1 2 0,-11 1-11 16,7 1 13-16,1-4-1 0,-4 1 4 0,3 3-2 16,-1 3 0-16,-1-6-7 0,2 2 2 0,-16 1 3 15,26-2-5-15,-10 0 5 0,-3-1-3 0,1 0 0 16,1 2 2-16,-2 1-2 0,1-2-4 0,-3 2 4 16,3 0-1-16,2-4-8 0,1 4 8 0,-4 0 0 15,2 0-1-15,1 0-1 0,-2 0 2 0,-4 0-2 16,-10 0 0-16,32 0 1 0,-19-4 3 0,0 4-1 15,1 0 0-15,-14 0 1 0,25-1 2 0,-13 1-3 16,-1-2-4-16,5-1 6 0,-3 3-1 0,1 0-1 16,-2-1-1-16,4-2 2 0,-2 1 0 0,5 2-3 15,-4-1 2-15,-2 1 2 0,1-1 1 0,2-2-4 16,-2 3 2-16,1 0-1 0,-5-3 1 0,6 3 2 0,-16 0-2 16,23 0 2-16,-14-1-1 0,7 1-2 0,-2 1 3 15,-1-1-2-15,0 0 2 0,-1 0-2 16,-12 0 2-16,27 0 0 0,-15-1-1 0,2 1 1 0,-1 1-2 15,2-1 6-15,-2-1-3 0,4 1-1 0,-1 1 0 16,-4-1 0-16,4-1-2 0,1 1 1 0,-4-1 3 16,1 2-4-16,1 0-1 0,-2-2 4 0,6 1-1 15,-8 0 3-15,5 0-5 0,1 0 5 0,-5 1-2 16,-12-1-3-16,25-1 1 0,-15 1 0 0,7 1 2 16,-4-2-1-16,4 1 0 0,-17 0 0 0,19-1 3 15,-10-1-3-15,-9 2 1 0,22 0 1 0,-5 0-3 16,-17 0 2-16,19 0-1 0,-8-1 0 0,-11 1-1 0,19 1-1 15,-10-1 4-15,-9 0 2 0,27-1-4 16,-15 1 1-16,-2 0-1 0,6 0 4 0,1-2-6 0,-2 2 2 16,1 0 2-16,-2 0-2 0,-1-5 0 0,2 5 0 15,-2 0 0-15,4-1 2 0,-7 2-1 0,-10-1-4 16,26 0 1-16,-10 5 0 0,-7-5 3 0,-9 0-1 16,21 0 2-16,-21 0-3 0,15-5 1 0,-15 5 2 15,19-1-4-15,-19 1 7 0,14-1-7 0,-14 1 1 16,13-4 3-16,-13 4-7 0,15 0 6 0,-15 0 4 15,13-4-1-15,-13 4 0 0,17-2 0 0,-10 1-2 0,5-2 1 16,-12 3-2-16,22-4 0 0,-11 3 0 16,-11 1 2-16,19-3 2 0,-5 0-1 0,-5 0-1 15,-9 3 4-15,19-1-3 0,-3 0 1 0,-5 1 1 16,1-2 0-16,-12 2-4 0,30-3 0 0,-21 3 0 16,-9 0 2-16,23 0 0 0,-6 0-2 0,-2 0-5 0,-15 0 5 15,22 0 1-15,-5 0 0 0,-4 0-3 0,3 0 2 16,1 0-1-16,-2 0 5 0,0 0-4 15,-3 0-1-15,4 0 0 0,0 0 3 0,-1 0 3 0,2 0-2 16,-7 0 3-16,-10 0-2 0,27 0 3 0,-15 0 2 16,1 0 0-16,1 0 1 0,-14 0 0 0,19 0 3 15,-10-4-5-15,-9 4 5 0,16-1-1 0,-16 1-5 16,20-1 8-16,-8 0-3 0,-12 1-4 0,16 0 2 16,-16 0-1-16,20-4 0 0,-13 4-2 0,-7 0-3 15,19-4-2-15,-19 4 1 0,20 0 3 0,-8 0-5 16,-12 0 1-16,19 0 1 0,-8 0-1 0,-11 0 0 15,16-2-2-15,-16 2 1 0,19 0 1 0,-5 0-3 0,-14 0 3 16,19 0-4-16,-10-1 3 0,-9 1 2 16,14 0 2-16,-14 0 3 0,19-3 5 0,-19 3 2 0,16 0 2 15,-16 0 5-15,17-1 4 0,-17 1 1 16,12 0 7-16,-12 0-1 0,0 0 5 0,13-3 1 16,-13 3 3-16,11-3-3 0,-11 3 0 0,0 0-5 15,0 0-1-15,0 0-4 0,10-4-4 0,-10 4-6 0,0 0-12 16,0 0-20-16,0 0-32 0,0 0-38 0,0 0-40 15,0 0-42-15,0 0-53 0,-40-4-226 0,29 4-477 16,-4-5 212-16</inkml:trace>
  </inkml:traceGroup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57:38.17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8559E0D-2AFE-4EB7-A3FB-E98122FA4507}" emma:medium="tactile" emma:mode="ink">
          <msink:context xmlns:msink="http://schemas.microsoft.com/ink/2010/main" type="inkDrawing" rotatedBoundingBox="8547,13900 18256,13354 18405,16011 8696,16557" hotPoints="17891,13181 18118,15054 9169,16142 8941,14268" semanticType="enclosure" shapeName="Rectangle">
            <msink:sourceLink direction="with" ref="{EE987888-341D-4AAB-9FF9-5330B7673933}"/>
            <msink:destinationLink direction="with" ref="{6DBCEE50-A95E-4128-B857-6254D884B9C5}"/>
            <msink:destinationLink direction="with" ref="{773283F0-BC2A-48D0-B2AE-5DD2874880C8}"/>
          </msink:context>
        </emma:interpretation>
      </emma:emma>
    </inkml:annotationXML>
    <inkml:trace contextRef="#ctx0" brushRef="#br0">74 424 22 0,'0'0'62'0,"0"0"1"0,-7-11-8 15,7 11-1-15,0 0-9 0,-9-5 2 0,9 5-6 16,0 0 5-16,0 0-4 0,-11-7-4 0,11 7 4 15,0 0-2-15,0 0-1 0,-11-2-2 0,11 2 8 16,0 0-6-16,0 0 2 0,0 0-6 0,0 0 0 16,-11-2-4-16,11 2 9 0,0 0-7 0,0 0 5 0,0 0-8 15,0 0 1-15,0 0 4 0,0 0 0 16,-13-4-3-16,13 4 8 0,0 0-7 0,0 0 2 16,0 0 3-16,0 0-4 0,0 0 1 0,0 0-1 0,0 0-2 15,0 0-1-15,0 0-3 0,0 0 2 0,-12-3-2 16,12 3-2-16,0 0-4 0,0 0 3 15,0 0-2-15,0 0 0 0,0 0 1 0,0 0-1 0,0 0 0 16,0 0-1-16,0 0-5 0,0 0 1 0,0 0-1 16,0 0-1-16,0 0-1 0,0 0-2 0,0 0-3 15,0 0 3-15,0 0-2 0,0 0-3 0,0 0 0 16,0 0 1-16,0 0 2 0,0 0 0 0,0 0-1 16,0 0 0-16,34-4-2 0,-34 4 1 0,0 0 0 15,16 1-2-15,-16-1-3 0,14 6 1 0,-14-6 0 16,16 0 1-16,-16 0-1 0,17 5 0 0,-11-4 0 15,-6-1-1-15,13 2-3 0,-13-2 3 0,17 2-5 16,-9-1 4-16,-8-1-3 0,17 4 3 0,-7-3-1 0,-10-1 1 16,17 4-1-16,-17-4-1 0,18 1 0 0,-8 0 2 15,0 2-4-15,-1 0 2 0,-9-3-2 16,20 1 1-16,-10 1 0 0,2-1 1 0,-12-1 1 0,21 3 0 16,-9-1-1-16,-3-2-2 0,-9 0 2 0,19 2 1 15,-11-1-2-15,-8-1 1 0,16 2-2 0,-7 0 2 16,-9-2-2-16,14 2 2 0,-14-2-4 0,13 4 4 15,-13-4 0-15,12 0-1 0,-12 0 0 0,13 0 1 16,-13 0 1-16,14 2-3 0,-14-2 0 0,13 3 0 16,-13-3-1-16,12 0 0 0,-12 0 5 0,14 2-2 15,-6 1-1-15,-8-3 4 0,14 2-7 0,-14-2 2 16,13 1-1-16,-13-1 1 0,17 1 2 0,-8 2 1 16,-9-3-1-16,16 0-2 0,-16 0-1 0,16 1-1 15,-4-1 6-15,-12 0-4 0,17 2 2 0,-17-2 2 16,18 0-6-16,-6 0 0 0,-12 0 1 0,16 0 4 15,-5 0-2-15,-11 0 2 0,20 0-3 0,-20 0 2 0,17 0 1 16,-7 0-3-16,-10 0 0 0,20 0 2 16,-20 0 1-16,13-2-3 0,-13 2 1 0,19 0 0 15,-19 0-2-15,17-1 5 0,-17 1-3 0,18 0-1 16,-18 0 0-16,18-3 1 0,-18 3 0 0,16-1 0 0,-16 1-1 16,16 0 1-16,-16 0-2 0,18 0 3 0,-7-1 2 15,1-1-2-15,-12 2-5 0,18-3 4 0,-6 3 2 16,-2 0-3-16,5-2 3 0,-15 2-2 0,18-3 2 15,-18 3-3-15,21-1 1 0,-14 1 0 0,-7 0-2 16,22-1 2-16,-11 1-3 0,-11 0 2 0,18-3-1 16,-18 3 3-16,18-1 1 0,-18 1-2 0,19-2 2 15,-10 2-1-15,-9 0-1 0,19-2 1 0,-8 0-5 16,-11 2 3-16,19 2-4 0,-10-2 1 0,-9 0 2 16,17-2-2-16,-17 2 5 0,19-1-3 0,-19 1 3 15,19 0-3-15,-19 0 0 0,17-2 2 0,-17 2 0 16,16 0 2-16,-16 0-6 0,20-1 1 0,-20 1 2 15,16 0 0-15,-4-1-1 0,-12 1-3 0,22-4 7 0,-8 4-1 16,-4-2-1-16,5 1-1 0,3-5 0 0,-3 5 2 16,-5 1 0-16,4-1-4 0,-2-1 3 0,4 2 1 15,-16 0 0-15,27-2-1 0,-12 2 1 0,-2-3-1 16,4 3 1-16,-7 0 0 0,7 0-3 0,-4-2-3 16,2 2 6-16,-2 0-4 0,-1-1 4 0,-12 1-1 15,21-2-1-15,-9 0 2 0,-12 2 2 0,21 0-3 16,-9 0 1-16,-12 0-2 0,19-2 1 0,-5 2 1 15,-14 0-1-15,21 0 1 0,-13-4-3 0,-8 4 4 16,21 0-4-16,-10 0 2 0,1-5 0 0,-12 5 0 16,21-1 2-16,-12 0-2 0,1-3 1 0,-10 4 1 15,19-3-4-15,-8 3 2 0,-11 0-3 0,21-4 3 16,-11 2-2-16,4 1 3 0,-14 1-3 0,20-3-1 0,-9 3 1 16,-11 0 1-16,21-1-1 0,-12 0 4 0,-9 1-6 15,19-3 3-15,-5 3-2 0,-14 0 4 0,19 0-8 16,-7-2 5-16,-12 2-3 0,19 0 1 0,-19 0 4 15,20 0-1-15,-13-3-6 0,-7 3 4 0,19-2-2 16,-19 2 5-16,17 0-2 0,-17 0-2 16,19 0-2-16,-11-1 4 0,-8 1-4 0,19-1 7 0,-8-3-5 15,-11 4 2-15,19 0 1 0,-19 0-2 0,16-3-2 16,-16 3 4-16,15-3 3 0,-3 2-6 0,-1-1 1 16,-1 1-2-16,-10 1 0 0,22-3 1 0,-13 2 1 15,-9 1-1-15,17-4-2 0,-5 2 6 0,-2 2-7 16,4-5 4-16,-14 5-2 0,22-2 2 0,-12 2-5 15,2-4 5-15,-12 4-4 0,27-2 4 0,-16 1-1 0,1-2 3 16,-1 2-3-16,0-2 2 0,-11 3 0 16,22-1 1-16,-8-1-5 0,-14 2 2 0,19-1-2 15,-8 1 2-15,-11 0 0 0,22-3 1 0,-9 3-4 16,-4 0 5-16,-9 0-1 0,26 0-3 0,-17 0 7 0,-9 0-5 16,23 0 2-16,-11-1-5 0,-1 2 1 15,-11-1 1-15,24 0 0 0,-12 0 2 0,-12 0-3 16,20 0 0-16,-5-1 4 0,-1-1-7 0,1 2 2 0,-2-1 7 15,-13 1-2-15,27-3 1 0,-12 2 3 0,-5 1-4 16,7 0-3-16,-2-1 2 0,-3 0 0 0,3-3 0 16,-1 4 3-16,0-2 1 0,-2 0-7 0,-12 2 2 15,27-2 2-15,-12 2 4 0,-2 0-5 0,0-1 3 16,4-2-2-16,-2 3 1 0,-2-1-3 0,2-1 2 16,1 2-2-16,-1-1 9 0,0 1-7 0,3 0 3 15,-4-3-5-15,0 3 2 0,3 0 0 0,-2 0 0 16,-2 0 2-16,2-1-2 0,-1 1-2 15,-14 0 3-15,26 0-6 0,-9-2 5 0,-4 2-1 0,2 0-2 16,-1-1-5-16,2 1 8 0,-3-3-7 0,-2 2 8 16,5 1-2-16,-2 1-3 0,-14-1 1 0,24 0 3 15,-13 0-1-15,4-2-2 0,-1 3-1 0,1-1 8 16,-2 0-4-16,-13 0 0 0,21-3-4 0,-5 3 3 0,1 0-3 16,-2 2 1-16,-3-4-7 0,3 2 4 15,-15 0 2-15,20 0 1 0,-8 0-6 0,3-3 6 0,-15 3-2 16,26 0 0-16,-11 0-2 0,-3 3 9 0,-1-3-6 15,3 0 2-15,-14 0 2 0,27 0-7 0,-15 0 1 16,-3 0 4-16,6 0-1 0,-4 0 5 0,-11 0-1 16,24 0-4-16,-13 0 2 0,5-3 4 0,-16 3-7 15,21 0 0-15,-8 0 0 0,2 0 8 0,2 0-3 16,-4-4-2-16,2 8 1 0,0-8 4 0,-2 8-2 16,5-4 3-16,0-4-5 0,-3 3-4 0,0 1 8 15,-2 0-1-15,5 0-1 0,-3 0-1 0,3-1-1 16,-1 1 9-16,2 0-11 0,-3 0 4 0,-1-1-2 0,3 1 2 15,-1-3-1-15,0 3-2 0,0 0 0 16,-1 0 8-16,1-1-8 0,1 1 1 0,-5 0 6 16,2-2-4-16,3 2-1 0,-3 0 1 0,3 0-6 15,-3 0 7-15,-1-2 1 0,3 2 1 0,-2 0-2 0,0-2-1 16,1 2-4-16,-1-1 4 0,0 1-3 16,-2-2 3-16,5 2 2 0,-3-1-4 0,2 2-2 15,-4-1 3-15,2 0 0 0,3-1 5 0,-3 2-4 0,4-2 0 16,-2 1-3-16,2-1 3 0,-1 1 2 15,0-3-1-15,3 2-1 0,-2-2-3 0,-3 3 2 0,4-2 4 16,-2 2-8-16,1 0 8 0,-3 0 2 0,4-4-2 16,-5 4-2-16,3-1-4 0,0 1 0 0,-2-1 0 15,0-1 4-15,1-1 2 0,1 3-3 0,-3 0 1 16,2-2 1-16,0 0 2 0,-1 1-7 0,-1 1 3 16,0-2-2-16,4 0 5 0,-1 1-9 0,-3 0 1 15,3 1 5-15,-1-4-1 0,1 2-1 0,1 1 4 16,0-1-4-16,-2 1 4 0,2-2-3 0,-1 2-1 15,3 0 3-15,-2-1-4 0,1 2 11 0,-1-1-9 0,0-1-1 16,1 0 2-16,-1 2 1 0,-2-2 4 16,0 2-12-16,0-1 6 0,1-2 0 0,0 3 3 0,-5-2-2 15,4 1 7-15,0 1-12 0,-2-2 6 0,3 0-1 16,-1 2 4-16,-1 0-4 0,0-3-6 0,2 1 6 16,0 0 1-16,-1 2-2 0,-2 0 1 15,2-4-2-15,1 1 1 0,-1 3 1 0,-1 0-5 0,1-3 4 16,0 0 4-16,0 1-3 0,2 2-3 0,-1-3-1 15,0 3 6-15,-3-2-2 0,4 0 1 16,-2 0-3-16,1 2 3 0,0 0-3 0,-2 0 3 0,0-4 0 16,1 3-4-16,-4 0 5 0,5-4-1 0,-2 5-1 15,1 0 2-15,-2-2-1 0,0 1-1 0,-2-3-3 16,4 1 5-16,-3 2 0 0,4 1-6 0,-3-2 2 16,0 2 7-16,2 0-8 0,-1-1 5 0,0 1-1 15,-2-3-3-15,1 2 11 0,0 1-7 0,1 0-4 16,-3 0 1-16,4-2 3 0,-2 2 0 0,3 0 2 0,0 0-3 15,-4 0 0-15,1-1-3 0,2-2-1 16,-1 3 5-16,2-1 0 0,-3 2 2 0,3-2-7 16,-3 1-1-16,0-1 3 0,-2 0 3 0,5 1-2 0,0-4 0 15,-3 4-2-15,-2-4 2 0,2 3-6 0,-15 1 5 16,26-1-1-16,-12 0 2 0,3 1 1 0,-2-3 0 16,0 3-1-16,1-1 1 0,-1-1 0 0,0 1 1 15,3-2-4-15,-3 3-1 0,1 0 2 0,-1-1-1 16,0 1-1-16,1-2 3 0,-1 2 2 0,0-1-4 15,2-2-2-15,-1 3 2 0,-1 0 5 0,1-1-2 16,-2 0-2-16,2 1 6 0,2 0-7 0,0-2 3 16,-2 2 0-16,2 0 3 0,0 0-2 0,0-3-5 15,1-1 1-15,2 4 3 0,-3 0 0 0,0-1-3 16,2 0 1-16,-4 1 2 0,2 0 1 0,-2-1-2 16,2 1-2-16,2 0 4 0,-3-4-2 0,0 4 0 15,-1-2 0-15,1 0 2 0,-2 2-3 0,2-2 2 16,1 2-4-16,-1 0 4 0,1-1-1 0,-2 1 1 0,0 0-5 15,1-2 6-15,-1 2-3 0,1 0 4 0,-4 0 0 16,6-1-4-16,-1 1 2 0,-3-3-2 16,3 2 4-16,-3 1-1 0,3 0 0 0,-2 0-3 0,2 0-1 15,2 0 4-15,-4-3-5 0,2 3 6 16,0 0-6-16,1-1 4 0,1-1-3 0,-4 2 1 16,2 0-5-16,-2 0 7 0,4 0 3 0,-2 0-1 15,-2 0-4-15,2-4 1 0,0 3-3 0,1 1 4 0,-2 0-2 16,1 0 2-16,-2-1-3 0,2 1 1 0,0-2 0 15,-3 2-3-15,3-3 6 0,-2 6-7 0,3-6 6 16,-1 3-2-16,-1-2-2 0,2 2 6 0,-3 0-3 16,1-3 2-16,1 4-4 0,-2-1 6 0,4-1-4 15,-3 1 1-15,0 0-3 0,2 0 2 0,1 0 2 16,5 0 7-16,-7 0-11 0,3-2 3 0,-5 2 0 16,4-2 2-16,-3 4-4 0,1-4 0 0,-1 2 0 15,1 2 3-15,-2-4-1 0,0 2 2 0,4-2-1 0,-5 4-3 16,0-4-1-16,3 2 3 0,-2-2-1 0,0 1-2 15,4 1 1-15,-5-3-2 0,3 3 6 16,-2-1-1-16,0 1-2 0,1 0 5 0,-2 0-3 16,1-2 3-16,-1 2 2 0,-2 0 0 0,2-1-5 0,2 1 4 15,-2-3-6-15,-15 3 7 0,21-1 3 0,-8 2-4 16,-1-1-5-16,-12 0 5 0,24 0-2 16,-14 0 2-16,7 3-6 0,-2-3 6 0,-15 0-4 0,25-3 5 15,-10 3 0-15,-3 0-6 0,1 0 0 0,2-1 4 16,-15 1-2-16,25 0 1 0,-11 0 0 15,-5-1 6-15,-9 1-10 0,24 0 5 0,-12 0 1 0,-12 0-3 16,22 0 0-16,-10 0-1 0,-12 0-4 0,19-2 3 16,-8 4 2-16,-11-2 1 0,22-3-2 0,-13 3 4 15,-9 0-5-15,21 0-1 0,-21 0 3 0,16 0 9 16,-16 0-15-16,15 1 6 0,-15-1-1 0,14 2-8 16,-14-2-16-16,12 0-4 0,-12 0-22 0,13 0-21 15,-13 0-19-15,0 0-36 0,9 2-86 0,-9-2-227 16,0 0 100-16</inkml:trace>
    <inkml:trace contextRef="#ctx0" brushRef="#br0" timeOffset="-3532.05">-196 421 21 0,'0'0'120'0,"0"0"-3"0,6-12-16 0,-6 12 1 16,0 0-17-16,0 0-4 0,0 0-9 0,0 0 1 16,0 0-9-16,2-10-4 0,-2 10 4 0,0 0-7 15,0 0-9-15,0 0 4 0,0 0-6 0,0 0-3 16,0 0 1-16,0 0-5 0,0 0-6 0,0 0 6 15,6-9-6-15,-6 9-2 0,0 0 6 0,0 0-7 16,0 0-1-16,0 0-2 0,0 0 0 0,0 0 0 16,0 0 4-16,0 0-3 0,0 0-3 0,0 0 0 15,6-8 0-15,-6 8-1 0,0 0-2 0,0 0 4 0,0 0-3 16,0 0-4-16,0 0 3 0,0 0-11 0,0 0 5 16,0 0 2-16,0 0 1 0,0 0-4 15,0 0-3-15,0 0 0 0,0 0 6 0,0 0-9 0,0 0 2 16,0 0-6-16,0 0 0 0,0 0 2 0,0 0 3 15,0 0 4-15,0 0-2 0,0 0 6 0,0 0 0 16,0 0-1-16,0 0-2 0,0 0-2 0,0 0 2 16,-3 31-2-16,3-31 0 0,0 0 4 0,3 16 2 15,-3-16-2-15,0 10-3 0,0-10 3 0,0 0-2 16,0 18 4-16,0-18 5 0,-3 17 4 0,3-17-1 16,-3 12-4-16,3-12 0 0,0 13 0 0,0-13 3 15,-3 11-3-15,3-11-1 0,-3 13-2 0,3-13 4 0,0 14-3 16,0-14-1-16,-8 11-3 0,8-11 1 15,0 12-1-15,0-12-2 0,-3 11-2 0,3-11 0 16,-3 9-3-16,3-9 2 0,0 13-1 0,0-13-2 0,-3 10-2 16,3-10 1-16,0 0-1 0,0 17 2 0,0-17-1 15,0 0 0-15,0 15-1 0,0-15 1 0,0 9 1 16,0-9-4-16,0 0 3 0,0 16 1 0,0-16 0 16,0 13-2-16,0-13 0 0,0 13 2 0,0-13-2 15,0 15 3-15,0-15 2 0,-3 10-7 0,3-10 4 16,0 17-3-16,0-17 3 0,0 16 0 0,3-8 0 15,-3-8-4-15,-4 12 4 0,4-12 0 0,0 13 0 16,0-13-3-16,0 13-4 0,0-13 3 0,0 12-1 0,0-12 3 16,1 14 0-16,-1-14-1 0,0 0 0 15,-1 18 1-15,1-18-3 0,1 11-1 0,-1-11 0 16,0 15 2-16,0-15 1 0,0 0-3 0,0 16 2 0,0-16-2 16,3 11-1-16,-3-11 0 0,0 14 2 0,0-14-2 15,0 11 0-15,0-11 1 0,3 12-4 0,-3-12 2 16,0 14 1-16,0-14-1 0,0 10 0 0,0-10 0 15,0 14 0-15,0-14 4 0,0 11-3 0,0-11-2 16,6 11 0-16,-6-11 0 0,0 13-1 0,0-13 4 16,3 11-2-16,-3-11 3 0,3 13-2 0,-3-13-2 15,2 11 2-15,-2-11-4 0,0 14 1 0,0-14 1 16,3 11 2-16,-3-11-2 0,3 14-1 0,-3-14 2 16,0 11 1-16,0-11-2 0,0 13 4 0,0-13-1 0,0 11-2 15,0-11 1-15,0 13-2 0,0-13 2 16,0 11 0-16,0-11-3 0,0 11 2 0,0-11 2 15,0 0 0-15,0 18-2 0,0-18 0 0,3 13 4 0,-3-13-3 16,3 10-5-16,-3-10 4 0,0 10 3 0,0-10-2 16,4 15 4-16,-4-15-6 0,3 9 2 0,-3-9 2 15,0 12-1-15,0-12 1 0,6 14-1 0,-6-14-3 16,0 10 4-16,0-10-1 0,3 11 0 0,-3-11-1 16,3 11-2-16,-3-11 0 0,0 10 2 0,0-10 3 15,5 10-1-15,-5-10-1 0,0 0 4 0,0 15-4 16,0-15-1-16,0 0 5 0,0 17 0 0,0-17-5 15,-2 12 5-15,2-12-5 0,0 0 5 0,-3 12 0 16,3-12 1-16,0 0-5 0,0 10 3 0,0-10 0 16,0 0-1-16,0 17 0 0,0-17-2 0,0 0 3 15,-3 12-3-15,3-12 2 0,0 12 0 0,0-12-3 16,0 12 2-16,0-12 1 0,3 11-1 0,-3-11-1 0,0 13-3 16,0-13 3-16,0 15 2 0,0-15-4 15,0 11 0-15,0-11 1 0,0 0 5 0,0 20-3 16,3-15 1-16,-3-5-1 0,0 0-1 0,-3 17-1 15,3-17 2-15,0 13-2 0,0-13 4 0,0 12-2 0,0-12-3 16,0 0 2-16,0 16-1 0,0-16 1 0,0 10 0 16,0-10 1-16,0 11-2 0,0-11 2 0,3 11 1 15,-3-11 0-15,0 0-2 0,0 15 4 0,0-15-2 16,0 0 1-16,-3 16-3 0,3-16 2 0,0 11-1 16,0-11 1-16,0 13 1 0,0-13-2 0,0 13 4 15,0-13 2-15,0 11-2 0,0-11 2 0,0 14 1 16,0-14-1-16,0 13 0 0,0-13 1 0,5 12 0 15,-5-12 2-15,0 10-3 0,0-10 1 0,-2 17 3 16,2-17-4-16,2 11 3 0,-2-11-4 0,-2 12 5 16,2-12-6-16,-3 13 6 0,3-13 6 0,0 13-3 15,0-13 5-15,0 14-4 0,0-14 1 0,0 13 3 16,0-13-2-16,-3 11-6 0,3-11-3 0,-3 11 3 0,3-11-5 16,-6 11 3-16,6-11-2 0,0 0 3 15,-3 14-6-15,3-14 2 0,0 13 0 0,0-13-2 16,0 0-1-16,0 11 5 0,0-11-2 0,0 0-4 0,0 14 1 15,0-14-3-15,0 0 0 0,0 0-1 0,-4 14 3 16,4-14 2-16,0 0-5 0,0 0-2 16,0 0-10-16,4 11-7 0,-4-11-17 0,0 0-15 0,0 0-13 15,0 0-14-15,0 0-22 0,0 0-43 0,0 0-46 16,0 0-59-16,0 0-261 0,0 0-547 0,0 0 242 16</inkml:trace>
    <inkml:trace contextRef="#ctx0" brushRef="#br0" timeOffset="5899.2">-91 2287 56 0,'0'0'107'0,"0"0"-1"0,0 0 0 0,0 0 0 0,0 0-9 15,0 0-5-15,0 0-4 0,0 0-10 0,0 0-10 16,0 0-4-16,0 0-3 0,0-12-6 0,0 12-2 16,0 0-4-16,0 0-5 0,0 0-4 15,0 0-1-15,0 0-3 0,0 0-2 0,9-4 5 0,-9 4-3 16,0 0-4-16,0 0-4 0,10-4-1 0,-10 4 0 16,0 0 3-16,14-2-5 0,-14 2 4 0,0 0-6 15,15 0 3-15,-15 0-7 0,0 0 1 0,16 0-2 16,-16 0-3-16,10 2 3 0,-10-2-3 0,0 0 1 15,17-2 3-15,-17 2-5 0,12-1 3 0,-12 1-1 16,16-3-1-16,-16 3-3 0,17-1 0 0,-17 1-1 16,19-3-3-16,-9-1 0 0,7 0 1 0,-5 2-3 15,1 1 0-15,1-2-1 0,3-2 4 0,-3 3-4 16,5-1 5-16,-5 0-8 0,5 0 0 0,-3-1 3 16,-2 0 0-16,4 1 0 0,-5 2-4 0,4-2 3 0,-1 3-3 15,-3-3 1-15,1-3 0 0,-2 6 0 16,-2-2-2-16,2 0-1 0,-12 2 1 0,20-3 3 15,-13 1-4-15,6 0 3 0,-13 2 1 0,21-1-1 0,-10-2-1 16,-1 2-2-16,-10 1 3 0,23 0-4 0,-13-2 5 16,2 1-3-16,-12 1 2 0,25-4-1 0,-14 1 2 15,5 0-4-15,-4-1 1 0,1 4 1 0,1 0-2 16,-1-1 1-16,7-1 1 0,-4-2-1 0,1 2-2 16,-6-2 1-16,6 4 3 0,-4-1-5 0,-13 1 4 15,29-2 2-15,-19 1-3 0,2 0 0 0,1-5 1 16,4 6 1-16,-1-1 1 0,-2-2-2 0,-5 0 1 15,10 3-5-15,-6-1 3 0,7-3 1 0,-5 0-1 16,3 4-2-16,-5-2 3 0,-1 1-1 0,1-3-1 16,1 4-1-16,1-1 3 0,-2-2 0 0,7 1 3 0,-9 0-5 15,-11 2 2-15,27-1-1 0,-13 1 2 16,1-2 0-16,0 4-4 0,-1-4 0 0,-3 4 4 16,-11-2 1-16,25-3-2 0,-13 3 0 0,-12 0-2 0,27-1 3 15,-17-1-3-15,7 2 2 0,-2 0-1 16,-2-1 1-16,-1-2-2 0,-12 3 1 0,27-1 0 15,-17 1 3-15,-10 0-3 0,29 0-1 0,-19-2 1 0,2 2 1 16,-12 0-1-16,24 0-1 0,-8 0 0 0,1-2 1 16,-2 2 2-16,-2 0 1 0,2 0-2 0,1 0-1 15,1 0 0-15,-4-2-1 0,4 4 2 0,-4-2-2 16,4 0 1-16,-3 2 2 0,3-4 0 0,-7 6-2 16,7-3-2-16,-2 2 0 0,-2-2 5 0,3-1-2 15,-2 2-3-15,2 0 3 0,-2-2-3 0,2 2 3 16,-7-1 0-16,6-1-2 0,-3 2 7 0,3-2-6 15,1 0 1-15,-5 2-3 0,5-2 3 0,-4 3-4 16,4-2 1-16,-1 1 2 0,-15-2 1 0,27 0-3 16,-13 0 2-16,2 2-2 0,-1-2 2 0,0 3 0 15,3 1-1-15,-5-4-1 0,1 1 5 0,0 2-1 16,3-2 0-16,-2-1-1 0,0 0 0 0,1 3-1 16,-3-3 2-16,2 0-4 0,0 1 0 0,5-1 1 0,-8 0 3 15,7 0-2-15,-1 2 3 0,0-2-1 0,0 0-4 16,0 1 2-16,1-2 0 0,-3 1-3 15,2-2 5-15,-1 2-2 0,1 0 1 0,-1-1 1 0,0-2-3 16,4 3 3-16,-3 0 1 0,0 0-3 0,-4 3-3 16,3-3 3-16,-1-3 2 0,2 3-6 0,-1 0 4 15,1-1-4-15,-4 1 6 0,1-3-6 0,-3 6 2 16,6-3 1-16,-4-3 1 0,0 2 0 0,1-1 2 16,-1 0-4-16,-14 2 4 0,24-2-5 0,-11 1 5 15,-1 1-1-15,3 0 0 0,-15 0-1 0,22-4 1 16,-11 4-2-16,4-1 1 0,-2-4-1 0,-1 5 1 15,1-2 0-15,2 2-1 0,-15 0 2 0,23-1-1 16,-10-1-3-16,1 2 4 0,1 0-6 0,-4-1 7 16,4 1 1-16,-3-1-3 0,-12 1 3 0,29-2-4 15,-17 2-1-15,2-1 4 0,1-2-2 0,2 2 1 16,-4 2-2-16,2-2 1 0,-3 1-2 0,-12 0 1 16,25-2 1-16,-10 0-2 0,-1 0 0 0,1 2 2 0,1-1 2 15,-1-2-3-15,0 3 2 0,3 0 0 0,-3 0-2 16,3-1 1-16,-3 0 0 0,2 1 1 15,-2-3 1-15,3 3-3 0,-4 0-1 0,2 0 5 0,0 0-4 16,-5 0 2-16,5 3-1 0,4-3 1 0,-7-3-5 16,2 3 6-16,0 0-1 0,3 0-1 0,-5 3 0 15,2-2 1-15,2-1-3 0,-3 0 1 0,-2 0 1 16,3 0-1-16,0 1 4 0,2-2-4 0,-1 2 1 16,-3 2 1-16,5-6-3 0,-4 6 4 0,1-6-3 15,3 3 0-15,-2 0 1 0,-3 3-1 0,4-2 1 16,-1-1 0-16,2 2-1 0,0-2-1 0,-2 0 5 15,4 0-3-15,-5 0 1 0,4 0-2 0,1 0 1 16,-1 0 0-16,0 0 0 0,1-2 1 0,-1 4-1 16,0-2 1-16,4 0-3 0,-4 0 4 0,-1 0-2 0,3-2-1 15,-2 2 3-15,1 0-4 0,-4-1 4 16,4 1 1-16,5 0-6 0,-4 0 4 0,-2-3 0 16,1 3-2-16,0 0 1 0,0 0 2 0,1 0-4 0,4-1 2 15,0 2-3-15,-4-2 4 0,5 1-2 0,0-1 3 16,0 2-1-16,2-1-4 0,-1-1 2 15,-2 1 3-15,1 1-1 0,-2-5 1 0,-5 7 0 0,0-2-1 16,7-1-2-16,1-1 2 0,-8 2-2 0,-3-1 2 16,2 0 2-16,3 0-3 0,-4 0-2 0,0 0 2 15,3 1-1-15,-2-1 1 0,0 0-2 0,-2 0 2 16,2-1-2-16,-2 1 2 0,2 1-1 0,0-1 3 16,-1-1-4-16,-1 2 4 0,2-1-5 0,0 0 2 15,0 0 0-15,-3 3-1 0,2-6-1 0,0 2 8 16,-1 2-2-16,1-2-4 0,-1 1 5 0,0 1-5 15,2-1 0-15,-1-1 5 0,1 1-4 0,0 0 1 16,-2 0-4-16,2 0 6 0,-2-1-2 0,2 1-2 16,0-5 2-16,1 4 0 0,-2 1 1 0,2-2-4 0,-1 0 0 15,2 1 3-15,-3 1-2 0,1 1 0 16,2-2 0-16,-2 1 1 0,-2 0 1 0,2-1 3 16,-2 1-5-16,2-4 1 0,0 8-4 0,-1-8 6 15,-1 4-4-15,-1 0 2 0,1 0 1 0,1 0-2 0,-2 0 0 16,-1 0 4-16,4-3-4 0,-3 1 3 0,2 2-4 15,-2 0 5-15,-2 0-3 0,2 0-2 16,1-5 4-16,-1 5-3 0,-15 0 0 0,23 0 2 0,-11 0-3 16,4-4-1-16,-6 4 4 0,7-2-1 0,-4 0-3 15,-13 2 4-15,23 0-1 0,-11-2 2 0,-12 2-4 16,20-1 3-16,-6 1-3 0,4 0 4 0,-3-3-3 16,0 3 2-16,-2-1 2 0,-13 1-1 0,27-1-1 15,-11 0-4-15,-1-3 1 0,0 4 5 0,1 0-4 16,-1 0 1-16,0 0-2 0,2 0 3 0,-2 0 0 15,0-6-1-15,-2 5 3 0,3-2-2 0,-5 3-2 16,5-3 4-16,-2 0-4 0,-1 2 2 0,-3-2-4 16,-10 3 4-16,24 0-4 0,-12 0 3 0,2-1-1 15,-14 1 1-15,21-3 2 0,-9 2-1 0,-12 1-2 16,19 0 0-16,-9 0 0 0,-10 0 0 0,20-2 2 16,-20 2-1-16,19 1 0 0,-7-1 0 0,-12 0-2 0,25-1 4 15,-14 1 1-15,2 0-2 0,4-4-2 0,-7 0 1 16,7 4-1-16,-4-1 2 0,3 0 1 0,1 1-4 15,2-1 1-15,-4-3 2 0,3 4-1 0,0 0 0 16,1 0-3-16,1 0 2 0,-1 0 2 0,-1-3-1 16,3 0 0-16,-3 0 1 0,-3 3 1 0,2 0-3 15,1-1-1-15,0-2 8 0,0 2-6 0,-1-2-2 16,-1 0-1-16,0 3 5 0,2 0-1 0,-3-4 1 16,0 4 0-16,-1-2-1 0,2 1-1 0,-4-3 3 15,3 4-1-15,-3 0-2 0,3 0-1 0,-15 0 5 16,21-5-2-16,-8 4 1 0,-3-2-2 0,-10 3-1 15,21-1 1-15,-9 1-2 0,-12 0 0 0,21 0 2 16,-11-1-1-16,7 2 2 0,-2-1 1 0,3-1-2 16,-5 1-1-16,4 0 1 0,-1-3 1 0,-1 0-2 0,3 3 2 15,-3 0-1-15,4-3 0 0,-3 3 1 0,1 0 0 16,-1-4-2-16,2 7 3 0,-4-6-7 16,3 2 6-16,-2 0-2 0,3 1 3 0,-1-2-4 15,-2 2 1-15,3 0 1 0,-4 0 2 0,4 0-2 0,-4 0-4 16,1-3 5-16,-15 3-3 0,25 0 3 0,-13 0-5 15,0 0 3-15,-2-4-1 0,7 4 0 16,-17 0 0-16,24 0 2 0,-12 4-1 0,2-9 4 0,3 5-6 16,-2-5 3-16,0 5 0 0,1 4 0 0,-1-8-2 15,3 4-1-15,-2-1 3 0,2 1 0 0,-3 5-3 16,3-9 1-16,-2 9 3 0,2-4-3 0,0-1 2 16,-1 4-2-16,-1-4 1 0,-1 0 4 0,3 0-6 15,-2 3 4-15,2-3-5 0,-3 0 2 0,0 0 2 16,-3 0-3-16,-12 0 4 0,24 0 0 0,-14 0-2 15,2 0 1-15,-12 0 1 0,21 0 0 0,-9 2-1 16,-12-2 3-16,21 0 0 0,-9 0 6 0,0 1 0 16,-12-1-3-16,21-3 2 0,-10 5 0 0,-11-2-3 15,21-2 0-15,-12-1 5 0,-9 3-2 0,21 0 0 16,-9 3-2-16,-12-3-1 0,25 0 3 0,-16-3-1 16,3 3 1-16,2 0-3 0,2 0 4 0,-5 0 1 15,-11 0 0-15,20 0-2 0,-3 0-3 0,-1 0 2 16,1-5-2-16,-7 5-1 0,7-1 4 0,-3 2-1 15,0-1-3-15,-14 0 2 0,25-1 1 0,-16 1 0 0,3-4 0 16,-12 4-1-16,19 0 0 0,-7-1 3 0,-12 1-1 16,20 0 4-16,-20 0-4 0,19 0-1 0,-10 0 0 15,-9 0-2-15,18-4 4 0,-18 4-7 0,16 4 4 16,-16-4-4-16,17 1-1 0,-8-1 1 0,-9 0 1 16,15 4-2-16,-5-3 1 0,-10-1-3 0,17 1 3 15,-17-1 2-15,19 4-3 0,-7-4 1 0,-12 0 0 16,21-4 0-16,-11 4-3 0,5 4 2 0,-15-4-2 15,22 0 4-15,-8 0-2 0,2 0-1 0,-4-4 1 16,-1 3 0-16,-11 1-1 0,21-1 1 0,-10-3-4 16,3 4 2-16,-14 0 0 0,24-1 3 0,-14 1-4 0,2-4 1 15,-12 4 0-15,20-1-1 0,-10 0 1 16,-10 1 3-16,18-4-4 0,-9 1 2 0,-9 3-2 16,18-4 4-16,-8 4-1 0,-10 0-2 0,20-1-2 15,-11 1 2-15,-9 0 1 0,19-2 3 0,-19 2-6 0,19 0 2 16,-7-5 0-16,-12 5-1 0,20-1 2 15,-10-1 1-15,2 0-3 0,-12 2-1 0,21-1 1 16,-21 1 2-16,19 0 1 0,-7 0-3 0,-12 0-3 0,18 0 5 16,-9 0 0-16,-9 0-1 0,18 0 0 0,-18 0 0 15,16-4-1-15,-16 4-1 0,17-2 4 16,-8 2-3-16,-9 0 1 0,15 0 0 0,-15 0 2 0,16-1-2 16,-16 1-1-16,15-3 3 0,-15 3-1 0,15 3 0 15,-15-3-1-15,18-3 0 0,-18 3-1 0,18-1 2 16,-9-2 1-16,-9 3-3 0,14-1-1 0,-14 1 4 15,20-2-1-15,-20 2 1 0,18-1 3 0,-6 1 0 16,-12 0 6-16,16-3-3 0,-4 3 4 0,-12 0 3 16,19-3-2-16,-19 3 0 0,21-1 1 0,-10 1-1 15,-11 0-1-15,18 0 0 0,-8 1-2 0,-10-1 2 16,15-1-3-16,-15 1-2 0,18-1 0 0,-18 1-1 16,13 0 0-16,-13 0 0 0,14 0 1 0,-14 0-2 15,13 0-3-15,-13 0-1 0,14-2 2 0,-14 2-3 0,13 3 3 16,-13-3 1-16,15 0-2 0,-15 0-1 15,13 1 4-15,-13-1-5 0,14 0 5 0,-14 0-2 16,12 3 3-16,-12-3-1 0,0 0 1 0,13 0-2 0,-13 0 5 16,0 0 2-16,0 0 2 0,0 0 4 0,14 3-1 15,-14-3 7-15,0 0 2 0,0 0-2 0,0 0 4 16,0 0-2-16,0 0 1 0,0 0 0 0,0 0-1 16,0 0-2-16,0 0-1 0,0 0-2 0,0 0 1 15,0 0-3-15,0 0-7 0,0 0-16 0,0 0-23 16,0 0-35-16,0 0-40 0,0 0-47 15,0 0-47-15,0 0-244 0,0 0-478 0,-35-11 211 0</inkml:trace>
    <inkml:trace contextRef="#ctx0" brushRef="#br0" timeOffset="28771.66">1564 1569 89 0,'9'-7'100'15,"-9"7"0"-15,0 0-12 0,0 0 0 0,0 0-7 0,5-10-4 16,-5 10-5-16,0 0-3 0,0 0-5 16,0 0 9-16,0 0-12 0,0 0-3 0,0 0 0 0,0 0-1 15,0 0-7-15,0 0-2 0,0 0-7 0,0 0-2 16,0 0-2-16,0 0-5 0,0 0-5 15,0 0 3-15,0 0-9 0,0 0-1 0,0 0-2 0,0 0 1 16,0 0-2-16,0 0 0 0,0 0 3 0,0 0-3 16,0 0-2-16,0 0 8 0,-30 14 0 0,30-14 2 15,-9 4-5-15,9-4 6 0,-11 8-7 0,11-8 5 16,-11 9 4-16,5-5 2 0,6-4-4 0,-14 9 5 16,7-4-3-16,7-5 1 0,-14 11-2 0,5-5-1 15,3 1 2-15,6-7-3 0,-13 11 1 0,5-5-3 16,-3 1 2-16,6-2 3 0,-2 3-2 0,-1-1 0 15,-2 1-1-15,1-1 0 0,3 1 1 0,-2 0-3 16,-1 1 1-16,-1-2-2 0,4-1 0 0,-7 2 0 16,5-1 1-16,-1 0-1 0,0 0 1 0,0 3 1 0,-3-3-2 15,0 4-2-15,3-4 4 0,2 2-4 16,-3-1 0-16,1-1 1 0,1 2-3 0,-4 2 0 16,5 0-2-16,-8-4 1 0,9 0 2 0,-2 1-2 0,-4 2 0 15,5 0-1-15,0 1 1 0,1 0-2 16,-3-5 2-16,1 4 1 0,-1 0 1 0,3-5-3 15,0 6 1-15,2-1-3 0,-5 0-2 0,1-3-1 0,2 4 3 16,-1 2 0-16,1-6 2 0,0 3-4 0,0-1 1 16,0 0-2-16,2-2 0 0,-7 6-1 0,5-5 2 15,0 6-4-15,-1-2 1 0,-2 0 1 0,3-3 0 16,-5 2 0-16,9-2-1 0,-4 2 1 0,0 0-2 16,-2 0 2-16,4-2-1 0,-1-2-3 0,-5 6 2 15,7-4-2-15,0 0 2 0,0-2 0 0,-5 3-3 16,8-10 1-16,-6 17 3 0,2-10-3 0,-2 1 3 15,3 2-4-15,-3-3 4 0,3 3-4 0,0-2 0 16,-1 3 3-16,1-1-3 0,3-10 0 0,-3 17 0 0,-3-3 0 16,1-3 1-16,-4 1 2 0,5 1-1 0,-2 0 0 15,3 1 1-15,0 0-4 0,-2-2 2 0,2-1 0 16,3 0-1-16,-6 5 0 0,0-3 1 0,3 0-4 16,2-2 1-16,-2 0 0 0,1 2 5 0,-2 0-2 15,1-2 3-15,0-2-5 0,3 5 3 0,-3-5-4 16,3-9 3-16,0 23-1 0,-3-13 2 0,3 1-3 15,0-11-1-15,-1 20 5 0,-2-7-2 0,0-3 2 16,0 4 1-16,0-7 4 0,1 4 1 0,-2 0-3 16,4-11 2-16,-5 20 0 0,2-10 2 0,3-10 1 15,-3 16-3-15,3-7-2 0,0-9-3 0,-3 17 1 16,2-9-1-16,1-8 0 0,-2 16 3 0,2-16-4 16,-3 15 4-16,3-15 3 0,3 15 1 0,-3-15-2 15,0 16 3-15,2-8 2 0,-2-8 0 0,4 18 3 16,-4-12 1-16,0-6-3 0,6 14-1 0,-3-4 4 15,-3-10-5-15,6 16 5 0,-4-10 2 0,-2-6-3 16,6 14 3-16,-6-14 3 0,6 12-7 0,-6-12-1 0,7 8 7 16,-7-8-3-16,6 6-5 0,-6-6 7 0,0 0-1 15,0 0-5-15,0 0 5 0,4 8 8 16,-4-8 3-16,0 0 4 0,0 0-4 0,0 0-2 0,0 0 4 16,0 0-9-16,0 0 3 0,0 0-4 0,0 0-28 15,0 0-28-15,0 0-26 0,0 0-40 0,0 0-47 16,0 0-42-16,-4-42-52 0,4 28-63 0,-3 0-262 15,3-3-606-15,3-4 268 0</inkml:trace>
    <inkml:trace contextRef="#ctx0" brushRef="#br0" timeOffset="29837.85">1269 1518 90 0,'0'0'146'0,"0"0"-19"0,0 0-5 0,0 0-11 16,0 0-6-16,0 0-4 0,0 0 0 0,0 0-8 16,0 0-5-16,0 0-4 0,-12 3-1 0,12-3-10 15,0 0-1-15,0 0-7 0,0 0-2 0,0 0-7 16,0 0-1-16,0 0-3 0,0 0-2 0,0 0-4 16,0 0 4-16,0 0-5 0,39-1-2 0,-26 1 1 15,2-1-5-15,-1 1-2 0,2-1-4 0,3 1-4 16,-2-2 2-16,2 2-3 0,1 0-3 0,-1 2-5 15,0-2-3-15,-2 1 2 0,-1 0-4 0,1-1-1 16,-3 1-3-16,4 3 0 0,-3-1-1 0,-1-1-2 16,-4-2 0-16,2 1-3 0,-12-1 5 0,21 4-2 15,-12-3-3-15,1 1-2 0,-10-2 2 0,12 1-2 16,-12-1 0-16,15 0 2 0,-15 0-2 0,12 3 2 0,-12-3 4 16,0 0-2-16,16-3 1 0,-16 3-1 0,0 0 0 15,15 3 2-15,-15-3 2 0,0 0-1 16,12 0-1-16,-12 0-5 0,0 0 2 0,14 0-1 0,-14 0 2 15,0 0-1-15,0 0-1 0,13 0-2 0,-13 0 0 16,0 0 4-16,0 0-2 0,0 0-1 0,17-3-1 16,-17 3-1-16,0 0 2 0,0 0-4 0,0 0 0 15,0 0 4-15,0 0-1 0,14 0 5 0,-14 0 1 16,0 0 2-16,0 0 10 0,0 0 3 0,0 0 2 16,0 0 3-16,0 0 1 0,0 0 0 0,0 0-1 15,0 0 3-15,0 0-5 0,0 0 1 0,0 0-6 16,0 0-2-16,0 0-1 0,0 0-1 0,0 0-5 15,0 0 2-15,0 0-1 0,-19 24-4 0,13-17-1 0,-3 7 0 16,3-6-2-16,-1 1 3 0,-2 2-2 16,0 6 0-16,-3-3-6 0,3 0-21 0,-4 10-25 15,-2-6-34-15,-2 7-45 0,4-1-45 0,-10 7-66 0,7-7-158 16,-3 7-422-16,2-8 186 0</inkml:trace>
    <inkml:trace contextRef="#ctx0" brushRef="#br0" timeOffset="1590.39">9228 35 81 0,'0'0'124'0,"0"0"-14"16,0 0-1-16,0 0-16 0,0 0-5 0,0 0-5 16,0 0-7-16,0 0 1 0,0 0-7 0,0 0-6 15,0 0 2-15,0 0-4 0,0 0 0 0,-10 20-10 16,10-20 1-16,0 0-2 0,0 0 2 0,0 0-6 0,0 0 1 15,0 14-6-15,0-14 1 0,0 0 0 0,0 0 1 16,-1 14-4-16,1-14-4 0,0 0-2 0,0 10 0 16,0-10-2-16,-2 11-2 0,2-11-5 0,0 0 0 15,2 18 3-15,-2-18-2 0,0 11 0 0,0-11 1 16,1 12-7-16,-1-12 3 0,0 14-3 0,0-14 2 16,2 11-3-16,-2-11 1 0,2 15-2 0,-2-15-2 15,3 13-2-15,-3-13 2 0,3 14 0 0,-1-7-2 16,-2-7 2-16,1 14-4 0,2-6-2 0,-3-8 1 15,0 12 0-15,0-12-1 0,2 15-3 0,-2-15 2 16,-2 15-1-16,2-15-2 0,0 12-2 0,0-12 1 16,0 14 2-16,0-14-3 0,0 15 3 0,0-15 2 15,0 13-2-15,0-13 1 0,0 12-2 0,0-12 2 16,0 13-3-16,0-13 2 0,-3 13 0 0,3-13 3 0,-1 13-2 16,1-13-2-16,0 16 5 0,0-16-3 0,0 14-1 15,0-14-3-15,0 17 3 0,0-17-2 16,0 15 2-16,1-8-3 0,-1-7-1 0,0 17 2 0,0-17-2 15,0 13 0-15,0-13 0 0,0 15-1 0,0-15 0 16,0 15 0-16,0-15 0 0,3 12 1 16,-3-12-2-16,-3 14 2 0,3-14 0 0,5 11-3 0,-5-11 4 15,0 0-4-15,1 14 5 0,-1-14-4 0,0 11-1 16,0-11 5-16,0 0-7 0,2 17 7 0,-2-17-5 16,0 0 0-16,-3 14-1 0,3-14 0 0,0 11 1 15,0-11 1-15,0 0 0 0,-2 14 4 0,2-14-6 16,0 0 2-16,2 17-1 0,-2-17 1 0,-2 14 2 15,2-14 0-15,2 10-2 0,-2-10 1 0,0 14-2 16,0-14-1-16,1 12 3 0,-1-12 3 0,2 13-5 16,-2-13 2-16,0 11-2 0,0-11 3 0,3 13-3 15,-3-13 1-15,0 12-1 0,0-12 2 0,1 9-4 0,-1-9 1 16,2 14 2-16,-2-14 0 0,0 0 2 16,0 14-2-16,0-14-2 0,3 13 0 0,-3-13 0 15,1 13 1-15,-1-13 2 0,2 12-2 0,-2-12 2 16,0 13 2-16,0-13 0 0,0 12-2 0,0-12 3 0,1 14-3 15,2-7 2-15,-3-7 0 0,2 11 3 0,-2-11-4 16,1 14 5-16,-1-14-5 0,5 13 3 16,-5-13-3-16,-2 14 2 0,2-14-2 0,0 14 0 0,0-14 0 15,0 10 2-15,0-10-1 0,-3 14-2 0,3-14 1 16,0 13 1-16,0-13 0 0,0 12 5 0,0-12-6 16,0 14-2-16,0-14-2 0,0 14 5 0,0-14-4 15,0 11 4-15,0-11 0 0,-1 11 0 0,1-11-3 16,0 13 1-16,0-13 1 0,-2 13 0 0,2-13 6 15,0 15-1-15,0-15 0 0,-4 16 3 0,4-16-2 0,-2 12-1 16,2-12 1-16,0 14 1 0,-1-4-3 16,1-10 1-16,-3 13-1 0,3-13 1 0,0 16 3 15,0-16-6-15,-2 13 1 0,2-13 2 0,0 14-1 16,0-14 1-16,0 15-3 0,0-15 1 0,0 13 2 16,0-13 2-16,-1 14-4 0,1-14 0 0,1 14 0 15,-1-14 1-15,-1 12-1 0,1-12-1 0,1 12 2 16,-1-12 2-16,0 0 0 0,-4 15 0 0,4-15-3 0,0 13 1 15,0-13-2-15,0 13 4 0,0-13-2 0,0 13 0 16,0-13-1-16,0 15 1 0,0-15-2 0,0 12 1 16,0-12-2-16,-2 12 2 0,2-12-3 0,0 12 1 15,0-12 0-15,-1 14 2 0,1-14-5 0,1 14 1 16,-1-14 6-16,0 12-5 0,0-12 2 0,0 13 1 16,0-13-1-16,-1 13 2 0,1-13 4 0,-2 14 0 15,2-14 0-15,2 12-5 0,-2-12 6 0,0 13-3 16,0-13-1-16,0 12 3 0,0-12-2 0,0 9 1 15,0-9-1-15,0 13-1 0,0-13 0 0,0 0 1 16,3 15-5-16,-3-15 5 0,3 13-5 0,-3-13-1 16,0 11 0-16,0-11 2 0,0 12 0 0,0-12-3 15,1 9 0-15,-1-9 0 0,0 14-1 0,0-14 6 16,2 10-8-16,-2-10 3 0,3 11 1 0,-3-11 1 0,1 13-2 16,-1-13-2-16,2 11 3 0,-2-11-1 15,1 13 1-15,-1-13-2 0,3 12 2 0,-3-12-2 16,2 16 1-16,-2-16-3 0,1 14 2 0,-1-14 0 15,0 12 2-15,0-12-1 0,5 10 1 0,-4-1-2 0,-1-9 1 16,5 13-1-16,-5-13 1 0,6 10-1 0,-6-10 2 16,1 10 4-16,1 0-1 0,-2-10 2 0,1 10 6 15,-1-10 1-15,0 0-1 0,3 15 1 0,-3-15 3 16,0 0 4-16,0 9-2 0,0-9 0 0,0 0 5 16,3 12 2-16,-3-12 2 0,0 0 3 0,0 0 4 15,0 0 5-15,0 0 7 0,0 0 6 0,3 10 4 16,-3-10 12-16,0 0-2 0,0 0-3 0,0 0 8 15,0 0 0-15,0 0 3 0,0 0-3 0,0 0-12 16,0 0-4-16,0 0-5 0,0 0-10 0,0 0 0 16,0 0-14-16,0 0-26 0,0 0-29 0,0 0-35 15,0 0-36-15,0 0-37 0,21-15-43 0,-21 15-48 16,9-11-51-16,-9 11-321 0,4-13-646 0,-4 13 286 16</inkml:trace>
  </inkml:traceGroup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57:50.53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66A99F8-9378-4C36-BFA5-803F75129E97}" emma:medium="tactile" emma:mode="ink">
          <msink:context xmlns:msink="http://schemas.microsoft.com/ink/2010/main" type="inkDrawing" rotatedBoundingBox="9537,13196 12444,13125 12446,13175 9538,13245" semanticType="underline" shapeName="Other">
            <msink:sourceLink direction="with" ref="{C445DEE4-73B0-41A3-99F7-50658133057F}"/>
          </msink:context>
        </emma:interpretation>
      </emma:emma>
    </inkml:annotationXML>
    <inkml:trace contextRef="#ctx0" brushRef="#br0">0 70 56 0,'19'2'118'0,"-10"-1"-5"0,8-2-5 16,-1 5-21-16,-5-4 4 0,-11 0-7 0,28 0-1 0,-15 0-10 15,5 1 0-15,0-1-10 0,-1 0-4 0,0 0-9 16,1 0-5-16,-3 0 0 0,2-1-4 0,2 1-1 16,0 0-12-16,1 0 2 0,-1 0 0 0,5 0-9 15,-4 0 2-15,2-4-5 0,3 2-4 0,2 4 2 16,-6-2 4-16,6 0-6 0,-2 0-2 0,-7 0-3 16,7-2 3-16,4 4-2 0,-1-1-2 0,-4-1-4 15,3 0 10-15,-2 0-12 0,3 0 3 0,-4 3-2 16,2 1 4-16,1-3-2 0,-2-1 1 0,0 0-7 15,-5 0 7-15,5 2-3 0,2-1-5 0,-5-1 2 16,4 0 6-16,-6 0-15 0,0 3 14 0,1-6-2 0,-2 6-3 16,5-3-11-16,-2 1 17 0,4 1-1 0,-7-2-2 15,8 0-8-15,-8 0 10 0,8 0-6 0,-3 0 0 16,-6-2-1-16,1 2 5 0,1-1-2 0,-1 1-3 16,3-3 1-16,4 2 4 0,1 1-2 0,-2 0-1 15,-6 0-2-15,5-2-4 0,-4 2 4 0,2-1 2 16,-4-2-2-16,3 6 2 0,-2-3 1 0,-1-3-2 15,3 3-4-15,-2-1 5 0,-2-2 2 0,2 2-5 16,1-1 3-16,2 2-1 0,-3-4 2 0,1 4 2 16,4-1-5-16,-2 0 4 0,-3 0-2 0,-1-3-4 0,2 2-1 15,-1 2 12-15,0-1 0 0,1 1-7 16,-1-3-8-16,-1-1 10 0,0 3-4 0,1-1 2 0,-1 1 3 16,2 1-3-16,-4-3 0 0,2 2 0 0,-3 1-4 15,4-2 5-15,-2-2 5 0,-2 4-2 0,-4-1 1 16,-11 1-3-16,27-1 4 0,-13 1-1 0,-14 0-2 15,19-1 5-15,-5 1-3 0,-14 0 2 0,14 0 1 16,-14 0 6-16,12-4 1 0,-12 4 7 0,0 0 1 16,0 0 6-16,14-2-5 0,-14 2 9 0,0 0 1 15,0 0-1-15,0 0-7 0,13-2-3 0,-13 2-10 16,0 0 5-16,14-2 1 0,-14 2-9 0,16-1 4 16,-16 1-1-16,25 3-1 0,-7-3 1 0,-1 0-2 15,11 0-2-15,-1 2-3 0,0-2 2 0,-3 2 0 16,5-2-1-16,1 0-2 0,2 0 1 0,-1 4-3 15,6-4-1-15,-7 0 5 0,-2 0-3 0,2-4-3 0,0 4 4 16,-6-2-2-16,-5 4-3 0,-1-4 0 0,0 0 4 16,0 0 3-16,-5 1-1 0,2-3 5 0,0 2 5 15,-6 1-6-15,-9 1 5 0,18-3 6 0,-18 3 3 16,12-3-3-16,-12 3 2 0,10-1-2 0,-10 1 0 16,0 0-6-16,0 0 3 0,11-4-8 0,-11 4 0 15,0 0 2-15,0 0-1 0,0 0-5 0,0 0 3 16,10-3-4-16,-10 3-2 0,0 0 4 0,0 0-5 15,0 0 1-15,0 0-1 0,0 0 0 0,0 0-2 16,0 0 5-16,0 0-4 0,0 0 4 0,0 0-3 16,0 0 0-16,0 0-3 0,0 0 2 0,0 0-5 15,0 0-3-15,0 0-5 0,0 0-4 0,0 0-9 16,0 0-15-16,0 0-11 0,0 0-29 0,0 0-21 0,0 0-26 16,0 0-44-16,0 0-124 0,0 0-318 15,0 0 141-15</inkml:trace>
  </inkml:traceGroup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57:53.76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AC2CCBB-AEAE-4026-81D3-F824298A06B9}" emma:medium="tactile" emma:mode="ink">
          <msink:context xmlns:msink="http://schemas.microsoft.com/ink/2010/main" type="inkDrawing" rotatedBoundingBox="13752,12893 17929,12732 17943,13097 13766,13258" semanticType="underline" shapeName="Other">
            <msink:sourceLink direction="with" ref="{4F331A81-106D-4299-B7E8-4D7B5C013417}"/>
            <msink:sourceLink direction="with" ref="{E795BB6C-1846-4431-A98B-1056E388F30F}"/>
          </msink:context>
        </emma:interpretation>
      </emma:emma>
    </inkml:annotationXML>
    <inkml:trace contextRef="#ctx0" brushRef="#br0">0 295 2 0,'0'0'161'0,"0"0"-1"0,0 0-8 16,0 0-10-16,0 0-11 0,0 0-12 0,0 0-6 0,0 0-15 16,0 0-5-16,0 0-22 0,0 0 10 0,0 0-13 15,0 0-3-15,0 0-9 0,27-15-1 0,-27 15-6 16,10-1-2-16,-10 1-7 0,0 0-1 0,18 1-1 15,-18-1-3-15,18 0-8 0,-9 2 3 0,6-2-4 16,-2 0 1-16,-1 0-4 0,6-2 0 16,-2 4-4-16,4-2 3 0,-2 0-2 0,2 0-2 0,0 0 4 15,-1 0-5-15,7-2 4 0,-6 4 2 0,-3-2-2 16,5-2-5-16,-2 1 1 0,-4 2 2 0,3-3 1 16,1-2-1-16,-2 4-5 0,-2 0-1 0,2 0 1 0,-2 0-3 15,4-2 3-15,-2 2-4 0,0-1-2 16,-4 1-2-16,3 0 1 0,-1 0-1 0,4 0 1 0,-1-3 0 15,-3 3 1-15,4 0 2 0,-2-1-4 0,-2 1 4 16,1 0-2-16,-1 0 3 0,2-2-5 16,-5 2 1-16,2 0 1 0,2 2-1 0,-2-1-1 0,1-1-1 15,0-1-1-15,-1 2-1 0,0 2-4 0,2-2 4 16,-7-1 0-16,5 2 0 0,0-2-1 0,1 0 1 16,-2 0 3-16,-2 4-6 0,4-4-2 0,-1 1 7 15,0-1 0-15,0 0-4 0,1 1-3 0,-1 4 3 16,0-5 4-16,3 0-2 0,0 0-1 0,-3 0 0 15,4 0 0-15,-3 2-1 0,2 0 1 0,0-2-8 0,2 0 10 16,-4 0 0-16,2 0-4 0,1 1 3 16,1-1 1-16,-5 0-4 0,3 2 4 0,-2 1-2 0,2-6 0 15,-3 6-2-15,4-3 3 0,-5-3-1 16,0 3 0-16,3 3-1 0,-2-3 1 0,3 0-2 16,-3 1 2-16,-3-1-3 0,2 0 0 0,0 0 0 0,4 0 1 15,-3 0-1-15,-2-1-2 0,2 1 1 0,1 1 2 16,-1-1 0-16,3 2 4 0,-1-2 1 0,1 0-3 15,1 0 3-15,0 2-1 0,-1 0 0 0,2-1 6 16,2-1-3-16,0 0 1 0,-1 0-1 0,-1 2-1 16,-1-2-3-16,-1 0 3 0,-2-2-1 0,4 2 1 15,-2 0 0-15,-2 0-1 0,3-1-13 0,-2 1 13 0,-1 0-2 16,1 0-1-16,-4 1 3 0,2-2-3 16,4 1 1-16,-4 0 2 0,0 1-4 0,3-1 4 0,0-1-3 15,-2 2-2-15,2-1 3 0,-3 2-3 0,-1-2 0 16,5 0 0-16,-4 1 2 0,1-1 1 0,-1 0-2 15,0 0 0-15,-1 3-1 0,2-2-1 0,-1-2 0 16,0 1 4-16,-2 0-1 0,1-3-3 0,2 3 1 16,-16 0-2-16,22 0 4 0,-8-1 0 0,2 1-1 15,-2 0 0-15,-14 0-1 0,21 0 0 0,-7-2 0 16,-2 2-1-16,-12 0-1 0,21-1 2 0,-9 1-1 16,2-2 3-16,-14 2-1 0,22-2 1 0,-9 2-2 15,1-2 0-15,2 4 2 0,-2-2 0 0,1-2 0 16,-1 1 3-16,3-2 1 0,-4 3 1 0,4 0-2 15,1-3 0-15,-1 1 1 0,0 2-1 0,-2 0-5 16,3-2 6-16,-3-1 0 0,1 1-1 0,-1 4-2 0,0-4 3 16,1 1-3-16,-5 0 2 0,2-3 1 15,2 4 0-15,-15 0 4 0,24 0 1 0,-14 0-3 0,-1-3-1 16,-9 3 5-16,24-3-4 0,-15 2-1 0,5 1 4 16,-1-2-4-16,-13 2-1 0,21-2-3 0,-11 2 1 15,2-2 0-15,-12 2-1 0,21 0 0 16,-12-1 2-16,-9 1-1 0,21 0-2 0,-21 0 2 0,19-2-2 15,-7 4 0-15,-12-2 3 0,15-2-3 0,-15 2 0 16,20 2-3-16,-9-4 3 0,-11 2-1 0,15 0 0 16,-15 0 0-16,20 0-3 0,-20 0 5 0,16 2-4 15,-5-2 1-15,1 1 1 0,-12-1 0 0,20 2-3 16,-9 0-2-16,-11-2 7 0,22 0-3 0,-10 2 4 0,3-2-1 16,-3 0-2-16,3 0 1 0,-5 1 1 0,-10-1-3 15,23 0 1-15,-10 0 1 0,-1 0-3 16,0 0 0-16,-12 0 2 0,16 0-2 0,-4 0 3 0,-12 0-3 15,15 0 3-15,-15 0-1 0,20-1-2 0,-20 1-2 16,18-2 3-16,-10 4 1 0,-8-2 1 0,18-2-1 16,-18 2 1-16,14 0-2 0,-14 0 2 0,18-2-2 15,-18 2-5-15,16-2 7 0,-16 2-2 0,20-3 2 16,-10 1-1-16,-1 0-1 0,-9 2 2 0,19-4-4 16,-10 3 5-16,3 0-3 0,0 0 0 0,-3-3-3 15,-9 4 3-15,27-2-3 0,-15 1 3 0,-2-2 2 16,5 2 1-16,-15 1-4 0,21-3 3 0,-9 2-2 15,0-1 3-15,-2-2-2 0,-10 4 1 0,21-1-2 16,-9 1 0-16,0-2 0 0,-12 2-3 0,21-1 0 16,-11-2 5-16,-10 3-4 0,18-1 2 0,-7 0 0 15,-11 1 2-15,18-1-4 0,-18 1 2 0,15-4 1 0,-15 4-2 16,16 0 0-16,-16 0 4 0,13-4-5 0,-13 4 5 16,15-1-4-16,-15 1-1 0,14 0 2 15,-14 0 2-15,10-2-1 0,-10 2-4 0,14 0 2 16,-14 0-1-16,0 0 3 0,20-3-1 0,-20 3 1 0,17 0 1 15,-17 0 0-15,16 0-3 0,-5-3 0 0,-11 3 0 16,16-1 4-16,-16 1-1 0,17 0-1 0,-17 0-3 16,19 0 1-16,-10-3-1 0,-9 3 2 0,15-3 1 15,-15 3-2-15,0 0 1 0,16 0 2 0,-16 0 4 16,0 0 1-16,12-1 7 0,-12 1 2 0,0 0 2 16,0 0 5-16,0 0 5 0,11-4-4 0,-11 4 2 15,0 0-2-15,0 0-1 0,0 0-3 0,0 0 1 16,3-11-1-16,-3 11 0 0,0 0-7 0,0 0 2 15,0 0-2-15,0 0 1 0,0 0-4 0,-17-15 1 0,17 15-2 16,-7-8 2-16,7 8-5 0,-9-3 2 16,9 3-1-16,-11-8-2 0,11 8 0 0,-16-7 0 0,7 4-2 15,0-1-2-15,9 4 1 0,-19-7 3 0,5 4-2 16,-1-2-3-16,2 2 0 0,-4-3 3 16,3 0-1-16,-4 1-1 0,3 0-2 0,0 3 5 0,1-4-6 15,-2-1 6-15,3 5-1 0,-2-3-4 0,3 1-1 16,3-1 5-16,9 5 0 0,-21-6-3 0,10 1-6 15,1 3 4-15,-2-1 2 0,12 3 3 0,-18-7-3 16,11 4 0-16,7 3 2 0,-18-6 1 0,13 1-6 16,5 5 6-16,-13-5-1 0,13 5-2 0,-12-2 2 15,12 2 0-15,0 0 3 0,-12-6 0 0,12 6-1 16,0 0-2-16,-9-4 1 0,9 4 1 0,0 0 1 16,0 0-3-16,0 0-1 0,0 0 2 0,0 0-3 15,0 0 4-15,0 0-4 0,-12-3-3 0,12 3 2 16,0 0 1-16,0 0-1 0,0 0 0 0,0 0-2 15,0 0 6-15,0 0-2 0,0 0 1 0,0 0-3 16,0 0 1-16,27 15-1 0,-27-15 2 0,15 9-1 0,-8-7 1 16,-7-2-2-16,17 7-2 0,-7-3 6 0,1 0-6 15,1 0 5-15,-2 0-1 0,3 2-5 0,1-3 4 16,-2 3 1-16,-2-2 2 0,4-1-2 0,-5 2 1 16,3-1-3-16,-1-2 4 0,3 4-2 0,-5-4 1 15,-9-2-5-15,19 7 1 0,-11-6 1 0,2 3 5 16,-10-4-3-16,15 6 1 0,-7-3-3 0,-8-3 0 15,13 3 0-15,-13-3 4 0,10 4-2 0,-10-4-3 16,8 3 2-16,-8-3 1 0,0 0-2 0,0 0 2 16,10 1-3-16,-10-1 2 0,0 0-6 0,0 0 6 15,0 0 0-15,11 4-1 0,-11-4-1 0,0 0 3 16,0 0-3-16,0 0-2 0,0 0-1 0,7 6 5 16,-7-6-5-16,0 0 3 0,0 0 0 0,0 0 3 15,0 0-4-15,0 0 3 0,0 0-3 0,0 0 5 16,-7 18-5-16,7-18 4 0,-12 9 4 0,4-4 3 0,-1 1-2 15,-3 0 8-15,-1 1-2 0,-3 1 1 16,-1-1-3-16,2 0 3 0,-3 4-5 0,-1-5 3 0,-2 5-2 16,0-1-3-16,-3 1-1 0,2 0-13 0,-2 3-32 15,3-1-34-15,-1 1-45 0,-3 1-56 0,-1 0-75 16,5-3-223-16,-3 0-512 0,8-4 227 0</inkml:trace>
  </inkml:traceGroup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57:58.14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E987888-341D-4AAB-9FF9-5330B7673933}" emma:medium="tactile" emma:mode="ink">
          <msink:context xmlns:msink="http://schemas.microsoft.com/ink/2010/main" type="writingRegion" rotatedBoundingBox="12250,13835 12225,16406 11793,16402 11818,13831">
            <msink:destinationLink direction="with" ref="{E8559E0D-2AFE-4EB7-A3FB-E98122FA4507}"/>
            <msink:destinationLink direction="with" ref="{8397AB7F-DA1F-4EBB-8DA7-4F0C524C9FB3}"/>
          </msink:context>
        </emma:interpretation>
      </emma:emma>
    </inkml:annotationXML>
    <inkml:traceGroup>
      <inkml:annotationXML>
        <emma:emma xmlns:emma="http://www.w3.org/2003/04/emma" version="1.0">
          <emma:interpretation id="{1D5DE830-9155-4FB2-8BB2-27DB17450A3A}" emma:medium="tactile" emma:mode="ink">
            <msink:context xmlns:msink="http://schemas.microsoft.com/ink/2010/main" type="paragraph" rotatedBoundingBox="12250,13835 12225,16406 11793,16402 11818,138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969314F-F2B5-4443-A9E0-349B9AD08C0C}" emma:medium="tactile" emma:mode="ink">
              <msink:context xmlns:msink="http://schemas.microsoft.com/ink/2010/main" type="line" rotatedBoundingBox="12250,13835 12225,16406 11793,16402 11818,13831"/>
            </emma:interpretation>
          </emma:emma>
        </inkml:annotationXML>
        <inkml:traceGroup>
          <inkml:annotationXML>
            <emma:emma xmlns:emma="http://www.w3.org/2003/04/emma" version="1.0">
              <emma:interpretation id="{09FC46E7-A56A-4BC2-A75E-17A9614DE89E}" emma:medium="tactile" emma:mode="ink">
                <msink:context xmlns:msink="http://schemas.microsoft.com/ink/2010/main" type="inkWord" rotatedBoundingBox="12250,13835 12225,16406 11793,16402 11818,13831">
                  <msink:destinationLink direction="with" ref="{6DBCEE50-A95E-4128-B857-6254D884B9C5}"/>
                  <msink:destinationLink direction="with" ref="{773283F0-BC2A-48D0-B2AE-5DD2874880C8}"/>
                </msink:context>
              </emma:interpretation>
            </emma:emma>
          </inkml:annotationXML>
          <inkml:trace contextRef="#ctx0" brushRef="#br0">11218 13138 182 0,'0'0'175'0,"0"0"-11"0,0 0-4 0,0 0-21 16,0 0-5-16,0 0-13 0,0 0-8 0,0 0-9 0,0 0-5 15,0 0-7-15,-9 10-7 0,9-10-1 16,0 0-21-16,0 0 4 0,0 0-5 0,-1 11-8 15,1-11-6-15,0 0-3 0,0 0-4 0,-5 10-1 0,5-10-7 16,0 0-1-16,-4 10-5 0,4-10-3 16,-5 12-2-16,5-12-14 0,-7 10-13 0,7-10-19 15,-6 10-11-15,1-5-19 0,5-5-16 0,-7 17-18 0,1-10-16 16,3 0-41-16,3-7-138 0,-8 13-305 0,8-13 135 16</inkml:trace>
          <inkml:trace contextRef="#ctx0" brushRef="#br0" timeOffset="361.74">11099 13400 176 0,'0'0'163'15,"0"0"-17"-15,0 0-1 0,0 0-12 0,1 11-4 0,-1-11-5 16,0 0-5-16,0 0-10 0,0 0-6 0,0 0-6 16,0 0-8-16,0 0-7 0,0 0-8 0,0 0-6 15,3 8-5-15,-3-8-9 0,0 0-1 0,0 0-10 16,0 0-4-16,9 6-1 0,-9-6-7 0,0 0-3 15,0 0-3-15,2 10-5 0,-2-10-5 0,0 0-14 16,1 11-12-16,-1-11-13 0,0 0-13 0,0 0-17 16,-6 24-11-16,6-24-18 0,-3 10-20 0,3-10-7 15,-6 10-58-15,6-10-84 0,-4 11-273 0,4-11 120 16</inkml:trace>
          <inkml:trace contextRef="#ctx0" brushRef="#br0" timeOffset="662.9">11127 13660 131 0,'0'0'126'0,"0"0"2"0,0 0-9 0,0 13-1 15,0-13-7-15,0 0-4 0,0 0-6 0,0 0-10 16,2 11 1-16,-2-11-9 0,0 0-4 0,0 0-8 15,0 0-5-15,0 0-4 0,0 9-7 16,0-9-4-16,0 0-5 0,0 0-4 0,0 0-7 0,0 0-1 16,4 11-5-16,-4-11-4 0,0 0-4 0,0 0 2 15,0 0-9-15,0 0 3 0,3 11-11 0,-3-11-20 16,0 0-4-16,0 0-17 0,-1 13-19 0,1-13-17 0,0 0-27 16,-6 14-45-16,6-14-99 0,-3 8-262 15,3-8 116-15</inkml:trace>
          <inkml:trace contextRef="#ctx0" brushRef="#br0" timeOffset="911.28">11120 13937 106 0,'0'0'182'0,"0"0"-12"0,0 0-13 16,0 0-14-16,0 0-7 0,0 0-17 0,0 0-10 15,0 0-14-15,0 0-10 0,0 0-8 0,0 0-9 16,0 0-5-16,0 0-5 0,0 0-9 0,0 0-14 0,1 14-15 16,-1-14-20-16,0 0-11 0,0 0-26 0,2 11-13 15,-2-11-27-15,0 0-30 0,4 7-125 16,-4-7-251-16,0 0 111 0</inkml:trace>
          <inkml:trace contextRef="#ctx0" brushRef="#br0" timeOffset="1179.51">11129 14124 22 0,'0'0'137'15,"0"0"-3"-15,6 8-8 0,-6-8 0 0,0 0-9 16,0 0-2-16,4 9-4 0,-4-9 2 0,0 0-8 16,0 0-2-16,0 0-4 0,-3 14-8 0,3-14-6 15,0 0-1-15,0 0-10 0,0 0-7 0,0 13-7 16,0-13-8-16,0 0-1 0,0 0-10 0,0 0 0 16,0 14-4-16,0-14-6 0,0 0 1 0,0 0-20 0,3 10-11 15,-3-10-16-15,0 0-19 0,0 0-22 16,-3 17-24-16,3-17-16 0,0 0-18 0,0 9-44 15,0-9-95-15,-3 10-273 0,3-10 121 0</inkml:trace>
          <inkml:trace contextRef="#ctx0" brushRef="#br0" timeOffset="1407.26">11103 14346 39 0,'0'0'152'0,"0"0"-6"15,-4 9-14-15,4-9-5 0,0 0 6 0,0 11-14 16,0-11-4-16,0 0-9 0,0 0-6 0,-6 11-8 16,6-11-9-16,0 0-3 0,0 0-8 0,0 0-11 15,0 12-1-15,0-12-7 0,0 0-9 0,-3 10 0 16,3-10-4-16,0 0-8 0,0 0-16 0,-3 13-13 0,3-13-19 16,0 0-18-16,-2 14-20 0,2-14-17 15,-4 10-24-15,4-10-34 0,-5 10-113 0,5-10-262 16,-4 9 116-16</inkml:trace>
          <inkml:trace contextRef="#ctx0" brushRef="#br0" timeOffset="1638.02">11069 14556 130 0,'0'0'146'15,"4"10"-10"-15,-4-10-13 0,0 0-8 0,3 10-5 0,-3-10-12 16,0 0-3-16,3 7-13 0,-3-7-8 0,0 0-7 15,2 11-10-15,-2-11 1 0,0 0-6 0,1 13-4 16,-1-13-4-16,3 10-5 0,-3-10-7 0,0 0 0 16,0 14-19-16,0-14 10 0,0 0-1 0,2 12-2 15,-2-12-11-15,0 0-9 0,3 12-10 0,-3-12-6 16,4 7-12-16,-4-7-20 0,0 0-12 0,0 0-22 0,8 8-44 16,-8-8-84-16,0 0-226 0,0 0 100 0</inkml:trace>
          <inkml:trace contextRef="#ctx0" brushRef="#br0" timeOffset="-407.83">11126 12850 4 0,'0'0'118'16,"0"0"-2"-16,0 0-11 0,0 0-4 0,0 0-4 15,0 0-9-15,0 0-7 0,0 0 1 0,0 0-3 16,0 0-7-16,0 0 4 0,0 0-3 0,0 0-4 16,0 0 6-16,0 0-10 0,0 0 7 0,0 0-4 15,0 0-4-15,0 0-7 0,0 0 0 0,0 0-9 16,0 0 0-16,0 0-5 0,0 0-6 0,0 0 2 0,0 0 1 16,0 0 2-16,0 0-2 0,0 0-2 0,0 0-8 15,0 0 3-15,0 0-8 0,0 0 2 16,16 23-3-16,-16-23-6 0,0 0 0 0,0 15-3 0,0-15 3 15,3 8-8-15,-3-8 3 0,3 13-18 0,-3-13-16 16,1 13-24-16,2-5-23 0,-3-8-24 0,2 15-26 16,-1-7-56-16,-1-8-110 0,0 11-308 0,0-11 137 15</inkml:trace>
          <inkml:trace contextRef="#ctx0" brushRef="#br0" timeOffset="43372.03">11506 13222 68 0,'0'0'140'0,"0"0"-11"0,0 0-1 16,0 0-12-16,0 0-10 0,0 0-10 0,6-6-7 15,-6 6-7-15,0 0-9 0,0 0 3 0,0 0-8 16,0 0-6-16,0 0-6 0,0 0-8 0,0 0-8 15,0 0-9-15,0 0-2 0,0 0 4 0,0 0-8 16,0 0 0-16,0 0-2 0,0 0 1 0,0 0-7 16,0 0-5-16,0 0 3 0,-31 14-3 0,22-8 1 15,-2-2-2-15,1-1-1 0,-1 6 0 0,-1-1 0 16,3-3-3-16,-2 2-3 0,0 3-1 0,-5-4 1 16,4 1-2-16,-2 0 6 0,1 0-4 0,-2 4 1 15,3-4 1-15,3 0-1 0,-3 3-4 0,0-3-5 16,2 0 3-16,-1 1 5 0,2-5-1 0,2 4-3 0,-2-3 6 15,2 4 0-15,-2-4-21 0,9-4 19 0,-18 8-2 16,12-5 1-16,6-3 2 0,-9 5-4 16,9-5-4-16,-8 7 6 0,8-7-3 0,0 0 3 0,-10 6-1 15,10-6-2-15,0 0 0 0,0 0 1 0,0 0-2 16,-9 7 3-16,9-7 0 0,0 0 3 0,0 0 0 16,0 0-6-16,0 0 5 0,0 0 0 0,0 0 3 15,0 0 1-15,0 0-4 0,0 0 3 0,0 0-6 16,0 0 4-16,19 11-1 0,-19-11 2 0,9 6 2 15,-9-6 1-15,12 5 1 0,-4-2 0 0,-8-3-1 0,13 7 3 16,-1-4-8-16,-3 0 7 0,1 1-6 16,-1 1 1-16,8 0-5 0,-4-1-3 0,1 4-13 15,-5-5-14-15,5 3-20 0,0 0-17 0,2-1-33 0,-2-1-52 16,2 2-96-16,2-5-269 0,0 2 119 0</inkml:trace>
          <inkml:trace contextRef="#ctx0" brushRef="#br0" timeOffset="71309">11063 14977 73 0,'0'0'96'0,"0"0"-6"16,0 0-4-16,9-13-10 0,-9 13 2 0,0 0-2 0,0 0-4 15,0 0-5-15,4-9-1 0,-4 9 7 16,0 0-11-16,0 0 4 0,0 0-4 0,0 0-5 16,9-9-5-16,-9 9 9 0,0 0-4 0,0 0 1 0,0 0-6 15,0 0-2-15,0 0-6 0,0 0-1 16,0 0-6-16,0 0-2 0,0 0-2 0,0 0-1 15,0 0-2-15,0 0-3 0,0 0-4 0,0 0 3 16,0 0-7-16,0 0 2 0,0 0-3 0,0 0 7 0,0 0-6 16,0 0 5-16,0 0-7 0,0 0 2 0,0 0-2 15,0 0-1-15,0 0 1 0,0 0 1 0,0 0 1 16,0 0 2-16,15 14-2 0,-15-14 7 0,0 0-2 16,6 9-3-16,-6-9 1 0,8 5 1 0,-8-5 2 15,0 0 0-15,3 11-3 0,-3-11-5 0,0 0 2 16,6 6-3-16,-6-6 0 0,0 0-4 0,3 11 2 15,-3-11-1-15,3 6-3 0,-3-6 2 0,0 0-3 16,7 11-1-16,-7-11 0 0,5 7 1 0,-5-7-2 16,0 0 0-16,6 12 0 0,-6-12 2 0,0 0-3 15,1 10 4-15,-1-10-4 0,0 0 5 0,1 10-2 16,-1-10 4-16,0 0-3 0,3 12 3 0,-3-12-5 16,0 0 1-16,3 11 2 0,-3-11-2 0,0 0 2 15,3 11-2-15,-3-11 1 0,2 8 1 0,-2-8-6 0,0 0 2 16,0 0 2-16,3 15-1 0,-3-15-2 0,0 0 4 15,4 9-1-15,-4-9 3 0,0 0 1 16,2 14-1-16,-2-14 0 0,0 0-1 0,0 0 2 0,-6 16-2 16,6-16 3-16,0 0 1 0,-2 9 1 0,2-9-1 15,0 0 4-15,-3 13 0 0,3-13 1 16,0 0-2-16,-4 9 1 0,4-9-2 0,0 0 2 0,-5 11-4 16,5-11 2-16,0 0-7 0,-4 8 5 0,4-8-5 15,0 0 0-15,0 0-1 0,-3 11 0 0,3-11-2 16,0 0 2-16,0 0-4 0,0 0 0 0,-3 12 2 15,3-12 1-15,0 0-4 0,0 0 3 0,-4 11-3 16,4-11 2-16,0 0-1 0,0 0-1 0,0 0 1 16,-2 11-2-16,2-11 4 0,0 0-2 0,-4 11-1 15,4-11 2-15,0 0 2 0,-3 9-5 0,3-9 1 16,0 0 2-16,0 0-4 0,-3 11 3 0,3-11-2 16,0 0 3-16,0 0-3 0,-2 12 1 0,2-12-2 15,0 0 0-15,0 0 0 0,0 0 4 0,0 0-2 16,0 14 0-16,0-14-3 0,0 0 4 0,0 0-1 15,2 13 0-15,-2-13-3 0,0 0 2 0,3 8 2 16,-3-8 0-16,0 0-2 0,0 0 0 0,1 13 0 16,-1-13 0-16,0 0 0 0,0 0 0 0,2 11-3 0,-2-11 3 15,0 0 0-15,0 0-1 0,4 10 3 0,-4-10-4 16,0 0 1-16,0 0-2 0,3 11 4 0,-3-11-2 16,0 0-2-16,0 0 4 0,0 10 0 0,0-10 0 15,0 0 1-15,0 0 4 0,0 0-1 0,0 0-1 16,0 13 2-16,0-13 0 0,0 0 0 0,0 0 5 15,0 0-3-15,0 0-1 0,0 0-2 0,0 0 5 16,5 9-9-16,-5-9 4 0,0 0-1 0,0 0-3 16,0 0 3-16,0 0 0 0,0 0-2 0,0 0 0 15,0 0-1-15,1 10-1 0,-1-10 1 0,0 0-1 16,0 0 1-16,0 0 0 0,0 0-1 0,0 0 0 16,0 0-1-16,0 0 1 0,0 0-1 0,0 0 0 15,0 0-11-15,0 0-14 0,6 7-13 0,-6-7-16 16,0 0-23-16,0 0-27 0,0 0-28 0,0 0-38 15,0 0-39-15,0 0-235 0,0 0-479 0,0 0 213 0</inkml:trace>
          <inkml:trace contextRef="#ctx0" brushRef="#br0" timeOffset="72222.1">11439 15173 93 0,'0'0'118'0,"0"0"0"0,0 0-10 0,0 0-8 16,0 0-7-16,0 0-3 0,0 0-5 0,0 0 0 15,0 0-4-15,0 0 1 0,0 0-7 0,-34 10-1 16,34-10-3-16,-11 5-4 0,11-5 3 0,-7 6-3 0,7-6-1 15,-14 7-1-15,7-1-2 0,7-6-6 16,-14 9-3-16,4-6 0 0,2 3-2 0,-1-2-3 0,9-4-4 16,-16 7-4-16,9-1 4 0,7-6-5 0,-17 7-3 15,7-2 0-15,2 1-3 0,-1-4-6 0,9-2 5 16,-16 7-4-16,9-3-4 0,7-4-2 0,-15 9-1 16,15-9-5-16,-14 6-1 0,7-3 3 0,7-3-3 15,-12 5-1-15,12-5-1 0,-12 7-1 0,12-7-2 16,-9 5-2-16,9-5-2 0,-11 3 0 0,11-3-4 15,0 0 6-15,0 0-3 0,-7 8-4 0,7-8 3 16,0 0-2-16,0 0 0 0,0 0-1 0,0 0 1 16,-7 5-2-16,7-5 1 0,0 0 2 0,0 0-2 15,0 0 3-15,0 0-5 0,0 0 4 0,0 0-6 16,-8 3 8-16,8-3-6 0,0 0 1 0,0 0-1 16,0 0 0-16,0 0 2 0,0 0-1 0,0 0 0 15,0 0-1-15,0 0-1 0,0 0 2 0,-4 11-2 16,4-11 3-16,0 0-3 0,0 0 2 0,0 0 0 15,0 0 1-15,0 0 0 0,0 0-1 0,0 0-1 16,0 0 1-16,0 0 4 0,0 0 0 0,0 0 3 16,16 10 2-16,-16-10 4 0,0 0 4 0,15 0 3 0,-15 0 5 15,12 2 4-15,-12-2 2 0,13 0 8 0,-13 0-5 16,15 1 6-16,-15-1-5 0,21-1 4 0,-7 2-9 16,-3-1-1-16,1 0 0 0,3 2-7 0,-15-2-2 15,21 2-2-15,-9-2-3 0,2 0 0 0,-3 2-2 16,4 2 1-16,-6-3-4 0,3 1 2 0,-12-2-3 15,20 4-3-15,-10-3-11 0,-1 3-13 0,-9-4-17 16,18 7-19-16,-14-3-19 0,7 0-26 0,-11-4-26 16,12 7-41-16,-5-3-41 0,-7-4-201 0,9 5-438 15,-9-5 193-15</inkml:trace>
        </inkml:traceGroup>
      </inkml:traceGroup>
    </inkml:traceGroup>
  </inkml:traceGroup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58:39.93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DBCEE50-A95E-4128-B857-6254D884B9C5}" emma:medium="tactile" emma:mode="ink">
          <msink:context xmlns:msink="http://schemas.microsoft.com/ink/2010/main" type="inkDrawing" rotatedBoundingBox="8664,14263 11831,14074 11857,14496 8689,14685" semanticType="callout" shapeName="Other">
            <msink:sourceLink direction="with" ref="{09FC46E7-A56A-4BC2-A75E-17A9614DE89E}"/>
            <msink:sourceLink direction="with" ref="{E8559E0D-2AFE-4EB7-A3FB-E98122FA4507}"/>
          </msink:context>
        </emma:interpretation>
      </emma:emma>
    </inkml:annotationXML>
    <inkml:trace contextRef="#ctx0" brushRef="#br0">8405 13475 83 0,'17'-1'96'0,"-17"1"-10"15,16-4-5-15,-5 4-8 0,-11 0-4 0,16 0-3 16,-16 0-15-16,19 0-2 0,-10 0-2 0,-9 0-11 15,17 4 6-15,-17-4-12 0,16 0-2 0,-16 0-4 16,20 1-8-16,-12-1 11 0,-8 0-8 0,17 0 1 16,-7 2-2-16,-10-2-4 0,23 0 4 0,-13 0-1 15,2 0 1-15,-12 0-10 0,25-1 0 0,-11 1 1 16,2 0 2-16,-16 0-6 0,26 0 3 0,-16-1 1 0,6 1-3 16,-4-1 3-16,-1-3 5 0,5 4-4 0,-16 0 4 15,20-4-5-15,-7 2 11 0,2 1-7 16,-5-2 6-16,1 2 4 0,1-1 1 0,-12 2-8 0,21-1 2 15,-9-3-1-15,-2 4 6 0,-10 0-9 0,22-2-1 16,-22 2 0-16,20-1-1 0,-8-3-3 0,-2 3-1 16,1-1-6-16,-11 2-10 0,22 0 9 0,-9-3 4 15,-13 3 2-15,23 0 0 0,-7 0 2 0,-4 0-4 16,2 0-21-16,-14 0 21 0,22 0-4 0,-12 0 4 0,-10 0-1 16,26 0 4-16,-16 0-9 0,-1 3 10 15,-9-3-12-15,24-3 6 0,-15 3 3 0,-9 0-4 16,22 0 4-16,-10-4-4 0,-12 4-5 0,21-1 7 0,-12-1 1 15,1 2-5-15,-10 0 1 0,23 0-1 0,-11 0-2 16,-12 0 3-16,19-4-4 0,-19 4 9 0,18 0-8 16,-6 0 5-16,-12 0-1 0,24-3 0 0,-15 3-6 15,-9 0 6-15,22-3-8 0,-22 3 8 0,17 0-8 16,-17 0 10-16,16-1-4 0,-6 1 4 0,-10 0-6 16,20-2 5-16,-20 2 0 0,19 0-3 0,-10 0-2 15,-9 0-1-15,17 0 6 0,-4-1-3 0,-13 1 4 16,19-3-1-16,-7 3-9 0,-12 0 5 0,18 0 3 15,-3 3-5-15,-3-3 0 0,0 0 7 0,-12 0-10 0,25 0 5 16,-11 0-1-16,-2-3 4 0,1 6-3 16,2-6 3-16,-15 3-2 0,27 0 4 0,-14 0-5 15,5 0 2-15,-6-1-1 0,-12 1 1 0,22 1 0 0,-10-1-1 16,-12 0 0-16,21-1-1 0,-9 1-4 0,-12 0 4 16,20 0-3-16,-10-1 6 0,-10 1-5 0,19 0 6 15,-10-2-2-15,-9 2 1 0,21 2-4 0,-21-2 6 16,18-5-3-16,-6 8 4 0,-12-3-6 0,21 0 0 15,-9 0-2-15,-2 2-1 0,-10-2 5 0,24-2 2 16,-12-1 1-16,-12 3-5 0,24 0-4 0,-15 3 7 16,-9-3-2-16,22 0 0 0,-5-3 3 0,-17 3 0 15,25 3-8-15,-16-6 6 0,-9 3 1 0,21 0 0 16,-11 0 1-16,-10 0-7 0,21 3 1 0,-13-6 4 16,-8 3-2-16,25 0 5 0,-16 3-1 0,-9-3 5 15,19-3 0-15,-8 6-7 0,-11-3-3 0,21-3 9 0,-21 3-5 16,19 0 1-16,-10 0 3 0,-9 0-3 0,18 0-2 15,-9 0 7-15,-9 0-7 0,21 0 6 16,-21 0-4-16,18 0 2 0,-6 0-2 0,-12 0 3 0,19 0 0 16,-9 0-4-16,-10 0 1 0,20 0 3 0,-8-4-6 15,-2 8 5-15,-10-4 1 0,24-4 0 16,-14 4-8-16,1 4 3 0,-11-4 5 0,19-4 1 0,-8 4-5 16,-11 0 6-16,22-2-6 0,-22 2-1 0,16 0 4 15,-5 0 3-15,-11 0-10 0,19 0 2 0,-19 0 2 16,18 0 0-16,-18 0-1 0,17 0-2 0,-17 0 1 15,17 0-3-15,-17 0 3 0,18-2 0 0,-18 2-4 16,17-3 11-16,-7 3-9 0,-10 0 0 0,17-2 6 16,-17 2-2-16,18 0 2 0,-18 0-1 0,19 0-4 15,-7 0 1-15,-12 0-1 0,19 2 2 0,-10-2-5 16,-9 0 6-16,15-2 0 0,-15 2-1 0,19-2 0 0,-19 2 2 16,14-3-5-16,-14 3 9 0,18 3-5 0,-18-3 2 15,16-3 3-15,-16 3 2 0,14 0 0 0,-14 0-1 16,15-2 1-16,-15 2 1 0,10-1 4 0,-10 1-1 15,0 0-1-15,16 0 2 0,-16 0-3 0,0 0 3 16,15-1-1-16,-15 1-2 0,0 0 3 0,17 0-2 16,-17 0-2-16,10-6 8 0,-10 6-5 0,0 0 2 15,12-1-3-15,-12 1-2 0,0 0-1 0,14-2 0 16,-14 2 1-16,0 0 3 0,0 0-3 0,14-1 0 16,-14 1-2-16,0 0 0 0,12-5-4 0,-12 5-9 15,0 0 15-15,15 0-7 0,-15 0 0 0,12-3-2 16,-12 3 5-16,12-4-2 0,-12 4-11 0,14-3 11 15,-14 3-1-15,13-3-3 0,-13 3 5 0,0 0 0 16,16-1 0-16,-16 1-1 0,11-2-3 0,-11 2 1 0,0 0 1 16,0 0 4-16,15 0-3 0,-15 0 5 0,0 0-1 15,0 0 14-15,0 0 0 0,0 0 8 0,0 0-3 16,0 0-2-16,0 0-5 0,0 0-2 0,0 0 0 16,4-9 0-16,-4 9-2 0,0 0 0 0,0 0-7 15,0 0 4-15,0 0-5 0,-22-12-1 0,22 12 1 16,0 0-4-16,-17-5 3 0,17 5-4 0,-13-3 1 15,13 3-1-15,-13-2-3 0,13 2 5 0,-17-4-4 16,17 4-1-16,-15 0 1 0,6-5 2 0,9 5-2 16,-18-2-5-16,18 2 12 0,-20-4-2 0,8 2 4 15,0 1-1-15,-2-3 3 0,14 4 7 0,-22-6-3 0,11 2-3 16,3 1 6-16,8 3 0 0,-18-6-2 16,10 5 2-16,8 1 1 0,-19-9-2 0,11 8-1 0,8 1 0 15,-15-11-2-15,8 8-1 0,7 3-3 0,-16-8 1 16,8 5 1-16,8 3-2 0,-13-6-1 0,7 1-5 15,6 5 2-15,-14-6-1 0,14 6 1 0,-12-4-4 16,12 4-2-16,-9-7 6 0,9 7-1 0,0 0-7 16,-12-3 5-16,12 3-2 0,0 0 2 0,0 0-1 15,0 0 0-15,-10-4-1 0,10 4-1 0,0 0-4 16,0 0 4-16,0 0 0 0,0 0-3 0,0 0 1 16,0 0-3-16,0 0 4 0,0 0-3 0,0 0 3 15,0 0 5-15,0 0-5 0,0 0 1 0,0 0-1 16,0 0 0-16,0 0 2 0,0 0-2 0,0 0-2 15,0 0 4-15,0 0-5 0,37 7 3 0,-37-7 2 16,14 3 0-16,-14-3-2 0,18 4 0 0,-11-3 0 16,-7-1 2-16,19 3-4 0,-8 0 1 0,-11-3-1 0,18 1-3 15,-9 1 7-15,4 2-5 0,-4-3 4 0,3 1 1 16,-12-2-3-16,19 4 2 0,-11 1-3 0,-8-5 3 16,16 5 0-16,-7-2-2 0,-9-3-4 0,15 7 7 15,-7-7-4-15,-8 0-1 0,10 4 3 0,-10-4 0 16,8 7-2-16,-8-7 2 0,8 7-1 0,-8-7 1 15,0 0 0-15,6 10-1 0,-6-10 3 0,0 0-1 16,0 0 0-16,-1 12 2 0,1-12 1 0,0 0 7 16,-13 13-2-16,5-9 4 0,-1 1 1 0,-4 4-2 15,-2-1 1-15,-3-1 1 0,-3 4-5 0,5-3-1 16,-8 3 1-16,-2-2-1 0,4 2 0 0,-2-1-1 16,2 2-2-16,-2-3-17 0,2 7-16 0,-2-3-20 15,6 1-28-15,-5-1-30 0,8-2-39 0,1 2-60 0,-3-4-171 16,2 1-405-16,6 4 180 0</inkml:trace>
    <inkml:trace contextRef="#ctx0" brushRef="#br0" timeOffset="-2364.66">8183 13292 71 0,'0'0'110'0,"0"0"-1"0,0 0-15 16,6-4 2-16,-6 4-14 0,0 0-2 0,6-6-7 15,-6 6-3-15,0 0-12 0,0 0 5 0,0 0-11 16,8-9 8-16,-8 9-2 0,0 0-3 0,0 0-9 16,0 0-4-16,0 0 8 0,0 0-2 0,5-8-1 15,-5 8-8-15,0 0 4 0,0 0-6 0,0 0-3 16,0 0-11-16,0 0 1 0,0 0-12 0,0 0 5 15,0 0 6-15,0 0-4 0,0 0 3 0,0 0-1 16,0 0 4-16,0 0-5 0,0 0 3 0,0 0-1 16,-29 19-6-16,23-15 1 0,6-4-2 0,-14 8 2 0,8-2 0 15,-3 1-3-15,2-1 0 0,-2 1-6 0,1 5 0 16,3-5 3-16,-3 0-2 0,-4 3 2 0,6 0-5 16,-1-5-3-16,-2 2 5 0,-2 5-7 0,5-7 7 15,-1 2-5-15,1 2-4 0,0-3 5 0,-1 3 0 16,1-4-3-16,6-5 3 0,-9 12-1 0,4-7 1 15,5-5-15-15,0 0 17 0,-9 10-4 0,9-10 1 16,-6 10 2-16,6-10 2 0,0 0-9 0,-7 6 7 16,7-6-7-16,0 0 1 0,0 0 3 0,0 0 0 0,-6 7 2 15,6-7-2-15,0 0-1 0,0 0-1 16,-6 5-2-16,6-5 6 0,0 0-12 0,0 0 8 16,-11 10 3-16,11-10-2 0,0 0-6 0,-7 3 6 0,7-3-1 15,0 0 6-15,-9 7-5 0,9-7 1 0,0 0-5 16,0 0 0-16,0 0 2 0,-6 8 3 15,6-8-5-15,0 0 5 0,0 0-2 0,0 0 3 0,0 0-3 16,0 0-1-16,0 0-1 0,0 0 4 0,0 0-1 16,0 0 3-16,19 13-2 0,-13-9-1 0,-6-4 0 15,20 7 2-15,-4-4-6 0,-2 2 4 0,2 0 1 16,-1 2-1-16,-2-3 1 0,4 0-2 0,-1 2-3 16,-2-1 2-16,2 0 2 0,-4 0-1 0,1 1 1 15,-4-1-11-15,2 1-9 0,-5-2-18 0,4 2-19 16,-1-1-26-16,-1 3-26 0,-3 0-175 0,-5-8-306 15,14 7 135-15</inkml:trace>
  </inkml:traceGroup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58:45.07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73283F0-BC2A-48D0-B2AE-5DD2874880C8}" emma:medium="tactile" emma:mode="ink">
          <msink:context xmlns:msink="http://schemas.microsoft.com/ink/2010/main" type="inkDrawing" rotatedBoundingBox="12467,14214 18071,13996 18082,14289 12478,14507" semanticType="callout" shapeName="Other">
            <msink:sourceLink direction="with" ref="{09FC46E7-A56A-4BC2-A75E-17A9614DE89E}"/>
            <msink:sourceLink direction="with" ref="{E8559E0D-2AFE-4EB7-A3FB-E98122FA4507}"/>
          </msink:context>
        </emma:interpretation>
      </emma:emma>
    </inkml:annotationXML>
    <inkml:trace contextRef="#ctx0" brushRef="#br0">0 320 93 0,'0'0'93'0,"12"6"-9"15,-12-6-5-15,9 1 0 0,-9-1 0 0,13 4-13 16,-2-2-2-16,-11-2 9 0,21 0-12 0,-6 0 5 16,0 0-2-16,-2-2-1 0,5 2-9 0,3-1 1 15,-5 1 1-15,5-4 0 0,-5 2-11 0,4-2-7 16,1 2 0-16,-2 1 1 0,2-1-9 0,-3 2-2 16,1 0-5-16,-1 0 3 0,-1 2 0 0,0-4-7 15,-2 2-2-15,0-1 0 0,3 1-3 0,-4 0-2 0,-14 0-1 16,23-1-2-16,-12 1-7 0,1 1 2 0,-12-1 0 15,24 1-2-15,-14-1-3 0,7 0 4 16,-9 2-4-16,4-1-2 0,3 1-3 0,-1 2 4 0,-1-1-3 16,4 0-4-16,-1 0 6 0,-1 1-6 0,1-3 5 15,-1 2 0-15,0-4-6 0,5 1 1 16,-3 1-8-16,1-1 7 0,-3 0 8 0,2 0-7 0,-1 1 2 16,-1-2 1-16,3 1-6 0,-3-1 2 0,4-1 7 15,-1 1-3-15,-3-3 0 0,0 2-12 0,0 1 15 16,0-2 3-16,0 0 0 0,0 1-5 0,-5 0-2 15,5 2 6-15,-2 2-1 0,2-4-1 0,-3 4 3 16,3-2-6-16,-2 0 2 0,4 0 2 0,-7 0 1 16,7-4 4-16,-17 4-12 0,22 0 12 0,-10 0 0 15,3 0-3-15,1 0 4 0,-16 0-1 0,24-1-6 16,-12 1 3-16,0-2-6 0,-12 2 9 0,21 0-2 0,-9 0 0 16,-12 0 2-16,21 0-2 0,-9 0-3 0,-12 0 0 15,21 0 3-15,-9 0-1 0,-2-1-4 0,-10 1 8 16,27-4 1-16,-14 4-6 0,-2-1 8 0,7 1-2 15,-5-2 3-15,2-2 4 0,0 4-1 0,1-3 3 16,-1-1 9-16,2 1 1 0,-1 3-7 0,-1-2-9 16,3 0 10-16,-3 2-3 0,0 0 0 0,1-4-2 15,-3 2-1-15,2 1-1 0,0 1-5 0,2-4 2 16,-4 4-1-16,-13 0 0 0,24-3 2 0,-12 0-1 0,0 2-3 16,0 1 3-16,-12 0-5 0,19 0-2 0,-19 0 0 15,15-3 4-15,-6 2 1 0,-9 1-3 0,19 0 1 16,-19 0-3-16,18-3 1 0,-18 3 3 0,20 0-4 15,-11 0 5-15,-9 0-6 0,20 0 1 0,-8 1 1 16,3-1-3-16,0-1 1 0,0 1 1 0,-1-3-6 16,-14 3 4-16,26 3 2 0,-11-6-2 0,-3 3-2 15,-12 0 10-15,23 0-5 0,-10 0 0 0,-1 0 2 16,-12 0-2-16,21-1 0 0,-11 1-1 0,2-2 1 16,-12 2-3-16,23-4 6 0,-16 4-7 0,-7 0 1 15,24 0-2-15,-14 0-3 0,5-2 6 0,2 2-2 16,-17 0 2-16,24 0 2 0,-10-1 1 0,-5 1-3 0,8 0-1 15,-2 0-1-15,-2-4 0 0,2 4-1 16,1 0 4-16,1 0-2 0,-1 0 3 0,-1 0 3 16,5 0-5-16,-7 4 1 0,2-3 4 0,-2-1-4 0,-1 0-1 15,2 0 0-15,1 0-1 0,-3 0-1 0,2 1 2 16,-2-1 1-16,-12 0 3 0,21 1-6 0,-9-1-1 16,0 3 6-16,-12-3 0 15,25-3-6-15,-14 3 3 0,-11 0-1 0,21 3 0 0,-5-3 5 0,-4 0-4 16,3 0-2-16,-3 1 6 0,4-2-5 0,1 2 0 15,-2 1-7-15,0-2 8 0,3 0 0 0,-2-2 1 16,2 2-13-16,0 2 9 0,1-2 6 0,-4-3 1 16,4 4-6-16,-2-1 3 0,1-1 3 0,0 1-4 15,-3 0-2-15,1 0 7 0,-1 0 0 0,0-3-5 16,-3 6-1-16,-12-3 3 0,24-3-2 0,-13 3 1 16,-11 0-1-16,21 0-3 0,-10 0 7 0,-1-1-5 0,-10 1 0 15,23 0 4-15,-13 0-2 0,-10 0-1 0,22 0 3 16,-13-1-13-16,-9 1 7 0,21 0 3 0,-9-1 1 15,-12 1 1-15,23 0 2 0,-12 0-3 0,6-4-2 16,-4 4 4-16,1-2-3 0,1 2 3 0,3-3-1 16,-4 2 1-16,3 2-3 0,-5-2 3 0,4 0 1 15,-1-2 6-15,1 2-1 0,2-1-3 0,-4 1-1 16,4-2 4-16,-5 2-6 0,-13 1 2 0,28-3 2 16,-17 0-9-16,-1 3 6 0,-10 0 2 0,21-2-4 15,-10 2 0-15,-11 0 1 0,18-2-4 0,-5-1 5 16,-13 3-2-16,16 0 1 0,-5 0-1 0,-11 0-6 15,21-5 6-15,-12 5 1 0,-9 0-1 0,19-2-5 0,-7 2 4 16,0-4-4-16,-12 4 7 0,19 0-7 16,-8 0 4-16,-11 0 3 0,21 0-4 0,-9 0 3 0,-1 0 2 15,4 0-5-15,-1 0 2 0,-14 0-6 0,25-2-4 16,-13 1 10-16,3 1 4 0,-3 0-4 0,0-3-1 16,-12 3-1-16,24-1 3 0,-12 1 0 0,-12 0 1 15,21-2-15-15,-10 2 15 0,-11 0-1 0,24 0 1 16,-15 0 3-16,-9 0 1 0,20-5 3 0,-11 5-3 15,-9 0 0-15,19 0-5 0,-19 0 4 0,18-3-1 16,-18 3 3-16,16-1-3 0,-16 1-7 0,20 1 6 16,-8-2-2-16,0-1 2 0,-12 2-2 0,20 2 2 15,-20-2-8-15,20-2-2 0,-8 2 9 0,-12 0-1 0,21 2 0 16,-9-2-2-16,-12 0-1 0,20-2-2 0,-8 4 7 16,-12-2 0-16,21 0-4 0,-13 0 0 15,-8 0 0-15,19 1-2 0,-11 3 1 0,-8-4 4 0,17 0-5 16,-8 3 0-16,-9-3 1 0,15 1 3 0,-15-1-12 15,18 3 7-15,-10-3 7 0,-8 0 0 0,15 4-8 16,-15-4 7-16,17 2 0 0,-9-2-2 0,4 0 0 16,-12 0-3-16,18 5 2 0,-18-5-1 0,16 0 2 15,-5 1-3-15,-11-1 1 0,18-1-4 0,-18 1 2 16,17 1 2-16,-5 0 1 0,0 3-2 0,-12-4 1 16,18 0 1-16,-7 0 1 0,1 0 0 0,-12 0-4 15,19 0 4-15,-10 3 0 0,-9-3 2 0,19-3-4 0,-7 3-2 16,-12 0 1-16,20-4 0 0,-10 4 2 0,-10 0 1 15,21-1-2-15,-11 1 2 0,2-1 0 16,-12 1-2-16,23 0 2 0,-10-1 4 0,-1 2 0 16,0-1-15-16,-12 0 18 0,21-5-3 0,-8 5-3 0,-13 0 8 15,21 0-3-15,-9 0-2 0,-12 0-3 16,19-2 7-16,-10 1-6 0,-9 1 3 0,18 0-9 0,-18 0 8 16,20-3-1-16,-20 3 1 0,16 0 0 0,-5-1-1 15,-11 1-5-15,19 0 4 0,-10-2-3 0,-9 2 0 16,18-1-1-16,-18 1 2 0,19-3 2 0,-19 3 0 15,18 0-5-15,-9-1 3 0,-9 1 2 0,15 0-2 16,-15 0-1-16,21 0 1 0,-14-3-2 0,-7 3 3 0,14-1-5 16,-14 1-2-16,18-2 9 0,-18 2-5 0,17 0 0 15,-17 0 3-15,17 0-4 0,-17 0 3 16,19 0-2-16,-19 0 5 0,18 0-8 0,-9 0 3 16,-9 0 0-16,19 0 1 0,-19 0-1 0,18-5 3 0,-18 5-6 15,15 1-6-15,-15-1 10 0,15 0 2 0,-15 0-3 16,14 0-1-16,-14 0 0 0,12-1 2 0,-12 1-1 15,0 0 5-15,19 1-6 0,-19-1 0 0,15-1 1 16,-15 1 5-16,12 0-5 0,-12 0 0 0,13 0-2 16,-13 0 4-16,15 0-5 0,-15 0 6 0,17 0-1 15,-17 0-2-15,10-1-1 0,-10 1 3 0,0 0-3 16,22 0 1-16,-22 0 2 0,14 0 0 0,-14 0-3 16,0 0-1-16,15 0 4 0,-15 0-3 15,15 0 1-15,-15 0-1 0,0 0 1 0,17 1 0 0,-17-1-4 16,18-1 7-16,-18 1-5 0,17 0 1 0,-17 0 2 15,18-2-7-15,-18 2 8 0,15 0-2 0,-5 2-1 0,-10-2 1 16,15-2 0-16,-15 2-1 0,16-3 2 0,-16 3 1 16,17 0 1-16,-17 0-4 0,19 0-1 15,-19 0 2-15,15-2 3 0,-15 2-1 0,13 0-2 0,-13 0 0 16,14 0-1-16,-14 0 5 0,0 0-4 0,18 0 1 16,-18 0 4-16,0 0-6 0,13-2-1 0,-13 2 4 15,0 0 2-15,0 0 2 0,11-2-1 0,-11 2 2 16,0 0 1-16,0 0-6 0,13-1 1 0,-13 1-3 15,0 0 0-15,0 0 6 0,16 0-7 0,-16 0 4 16,0 0-3-16,0 0-3 0,14 0 4 0,-14 0-1 16,0 0 2-16,12-2-2 0,-12 2 1 0,0 0 1 15,0 0 6-15,0 0-2 0,0 0 1 0,13-2 4 16,-13 2 4-16,0 0 0 0,0 0 6 0,0 0 0 16,0 0 5-16,0 0-3 0,0 0 4 0,0 0-3 15,0 0-5-15,9-6 0 0,-9 6-2 0,0 0-1 0,0 0-1 16,0 0-1-16,0 0 0 0,0 0-7 15,0 0 1-15,0 0 0 0,0 0 0 0,0 0-4 0,0 0 2 16,0 0-1-16,-27-12 1 0,27 12-4 0,0 0 2 16,-9-4-1-16,9 4-1 0,0 0-3 0,-16-3 7 15,16 3-2-15,-12-2-1 0,12 2-4 0,0 0 2 16,-18-4 0-16,18 4 0 0,-18-2 1 0,18 2 1 16,-15-4-2-16,15 4 1 0,-19-1 0 0,9-2-2 15,10 3 0-15,-20-1 1 0,20 1-4 0,-16-4 3 16,16 4 2-16,-17-2-1 0,17 2-3 0,-15-4 4 15,15 4-4-15,-13-4 1 0,13 4 0 0,-9-3 2 16,9 3-1-16,-12-3 1 0,12 3-2 0,-10-5 1 16,10 5 0-16,0 0 3 0,-11-5-3 0,11 5 1 15,0 0-1-15,0 0 1 0,-13-7-1 0,13 7 2 0,0 0-1 16,-6-8 0-16,6 8-2 0,0 0 0 16,0 0 1-16,-11-4 2 0,11 4-2 0,0 0 2 15,0 0-3-15,-7-7-1 0,7 7 5 0,0 0-2 0,0 0-3 16,-7-6 1-16,7 6 1 0,0 0 1 0,0 0 0 15,0 0 2-15,-6-10 0 0,6 10-3 0,0 0-2 16,0 0 1-16,-8-7 1 0,8 7 3 0,0 0-7 16,0 0 2-16,-12-7 2 0,12 7 2 0,0 0-6 15,-9-4-5-15,9 4 12 0,0 0-1 0,-12-5-4 16,12 5 3-16,-9-2-3 0,9 2 0 0,0 0 3 16,-12-6-2-16,12 6 3 0,0 0-4 0,-12-5 3 15,12 5 0-15,0 0-1 0,0 0 3 0,-14-3-5 16,14 3 1-16,0 0-1 0,0 0-3 0,0 0 6 15,-11-6 2-15,11 6-3 0,0 0 1 0,0 0 1 0,0 0 1 16,0 0-1-16,0 0 3 0,0 0-3 16,0 0 3-16,0 0 1 0,0 0 0 0,0 0-5 0,0 0-1 15,-10-4 2-15,10 4 0 0,0 0-3 0,0 0-3 16,0 0 5-16,0 0-3 0,0 0 3 0,0 0 0 16,0 0 2-16,0 0-7 0,0 0 4 0,28 13 1 15,-28-13-1-15,9 4 3 0,-9-4-2 0,13 3-1 16,-13-3 0-16,17 6 1 0,-11-2 1 0,-6-4-1 15,15 5 2-15,-8-3-3 0,-7-2 2 0,15 5 2 16,-5-3-7-16,-10-2 4 0,15 6 0 0,-4-4-1 16,-2 1 2-16,-9-3-1 0,15 6 1 0,-6-5-3 15,-9-1 0-15,16 4 2 0,-6-2-5 0,-10-2 4 16,15 5 5-16,-7-3-5 0,-8-2 3 0,15 5 0 16,-6-4-2-16,-9-1 0 0,15 3-2 0,-15-3 1 15,12 6-1-15,-5-5-2 0,-7-1 2 0,9 3 5 0,-9-3-4 16,12 2 0-16,-12-2 3 0,0 0-4 0,13 5-1 15,-13-5 4-15,8 2-1 0,-8-2-1 16,0 0 0-16,10 4 2 0,-10-4-1 0,0 0-1 0,11 4-1 16,-11-4 1-16,9 4 0 0,-9-4 1 0,0 0 0 15,0 0-3-15,9 3 4 0,-9-3 1 0,0 0-4 16,0 0 4-16,0 0-3 0,9 4 2 16,-9-4-2-16,0 0 3 0,0 0-3 0,0 0-3 0,0 0 3 15,0 0 3-15,0 0-1 0,0 0 0 0,0 0-3 16,0 0 0-16,0 0 2 0,0 0-2 0,0 0 2 15,0 0 3-15,0 0-4 0,0 0 4 0,0 0-1 16,0 0-1-16,0 0-3 0,0 0 1 0,0 0 5 16,0 0-2-16,0 0 0 0,0 0 3 0,0 0 0 15,0 0 0-15,0 0 3 0,0 0 0 0,-38 0 1 16,38 0-3-16,-16 1 4 0,16-1-2 0,-17 0 2 16,7 2 3-16,10-2-3 0,-19 3-2 0,10 2 2 0,0-2 1 15,-6 2-2-15,1 0-1 0,4-2-1 0,-2 1 3 16,-1 3-6-16,2-4 4 0,-2 4-1 0,-1 0-2 15,4 1 0-15,-2-5 3 0,0 1-5 0,3 2 6 16,-1-1-2-16,1-3-2 0,-2 5-1 0,2-3-1 16,0 2 2-16,9-6-1 0,-15 7 0 0,8-6-1 15,7-1-2-15,-11 7 1 0,11-7-6 0,-10 5 11 16,10-5-5-16,-6 10 1 0,6-10-5 0,0 0 4 16,-6 6-2-16,6-6 1 0,0 0-1 0,0 0-3 15,-4 9-3-15,4-9-14 0,0 0-10 0,0 0-21 16,0 0-15-16,1 15-23 0,-1-15-34 0,0 0-43 15,0 11-239-15,0-11-437 0,0 0 194 0</inkml:trace>
  </inkml:traceGroup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58:16.21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397AB7F-DA1F-4EBB-8DA7-4F0C524C9FB3}" emma:medium="tactile" emma:mode="ink">
          <msink:context xmlns:msink="http://schemas.microsoft.com/ink/2010/main" type="inkDrawing" rotatedBoundingBox="15009,14543 15984,16161 15622,16379 14648,14761" semanticType="verticalRange" shapeName="Other">
            <msink:sourceLink direction="with" ref="{EE987888-341D-4AAB-9FF9-5330B7673933}"/>
            <msink:destinationLink direction="with" ref="{F76C2BEA-AC6F-4B2E-8C91-7C3157BD4B3D}"/>
          </msink:context>
        </emma:interpretation>
      </emma:emma>
    </inkml:annotationXML>
    <inkml:trace contextRef="#ctx0" brushRef="#br0">13935 13787 33 0,'0'0'95'0,"0"0"-7"0,0 0 2 16,0 0-9-16,0 0-7 0,0 0 8 0,0 0-9 16,0 0 1-16,0 0-10 0,-10-5-3 0,10 5-4 15,0 0-5-15,0 0-5 0,0 0 0 0,0 0-7 0,0 0-3 16,0 0-11-16,0 0 5 0,0 0-1 16,0 0-10-16,-12-3 2 0,12 3-6 0,0 0-10 15,0 0 9-15,0 0 5 0,0 0-9 0,0 0-4 0,0 0 5 16,0 0-3-16,0 0 3 0,0 0 0 15,34 11-2-15,-34-11-5 0,11 4 1 0,-11-4 4 0,10 4-4 16,-10-4 5-16,12 4-4 0,-12-4-7 0,14 4 8 16,-8 0-10-16,-6-4 7 0,8 6 2 0,-8-6-5 15,12 3-3-15,-12-3-1 0,12 7 4 0,-6-4 7 16,-6-3 2-16,14 7 1 0,-14-7-5 0,13 3 8 16,-13-3-2-16,12 2-5 0,-12-2 2 0,8 7 4 15,-8-7-8-15,7 4 8 0,-7-4-3 0,13 6 1 16,-5-4 1-16,-8-2 0 0,15 7-5 0,-5-6 0 15,-10-1 2-15,17 4-3 0,-7 2 2 0,-1-5-2 16,-9-1-2-16,18 3-1 0,-9 0 1 0,1-3 7 0,-1 5-10 16,2-3-1-16,-11-2 7 0,15 8-5 0,-8-6 3 15,-7-2 1-15,13 7 1 0,-5-5-4 16,-8-2-5-16,10 5 1 0,-2 0 6 0,-8-5 3 0,9 6 0 16,-9-6-1-16,10 6-3 0,-10-6 1 0,9 8 3 15,-9-8 4-15,9 7-3 0,-4-2 3 0,-5-5 3 16,12 5 1-16,-12-5 0 0,13 8 2 0,-6-1-1 15,4-5 0-15,-11-2 1 0,15 8 0 0,-5-5-9 16,-1 1 5-16,3 0-3 0,-4 0-3 0,3 2-6 16,-3-2 8-16,1 3-1 0,1-4 1 0,-1 1-4 15,-9-4 0-15,15 10 3 0,-9-5-6 0,3-2-2 16,-9-3 0-16,11 8 1 0,-6-4-5 0,1 1 7 16,-6-5 0-16,8 7-1 0,-8-7-9 0,10 7 10 15,-10-7 2-15,8 8-6 0,-8-8 5 0,6 9-2 16,-6-9-1-16,9 7 2 0,-5-1 0 0,-4-6 0 15,9 9 2-15,-4-3-6 0,-5-6 8 0,10 9-3 0,-1-4 0 16,-6 2 2-16,-3-7-3 0,12 13-1 0,-6-7 2 16,-6-6-7-16,9 12 4 0,-5-5 3 0,2 0-2 15,-3 0 0-15,3 6 0 0,0-6 3 0,0 1-4 16,-6-8-2-16,8 16 3 0,-4-8-1 0,-2 2 1 16,1-2 4-16,3 0-3 0,-2-1-2 0,-4-7 1 15,6 17 2-15,-5-10 1 0,4 4 1 0,-5-11-2 16,9 15 4-16,-5-4-6 0,2-4 1 0,-3 4 5 15,2-1 1-15,-2 0-3 0,1-2 6 0,2 0-5 16,-3 0 2-16,6 4 0 0,-4 2-2 0,1-7 1 16,-2 4-1-16,2-5 0 0,-3 3 2 0,1 1-2 15,2-1-3-15,-3-1 4 0,3 6-2 0,-1-8 1 16,-5-6 3-16,6 17-3 0,-3-6-2 0,1-3 3 0,-1 3 3 16,0-1-1-16,3-1-5 0,-3-2 5 0,-1 4-4 15,2-1 1-15,1-2 1 0,-2 0 0 16,1 3-2-16,-4-11 2 0,6 18-3 0,-3-9 1 0,2 2 2 15,-4-2-2-15,3-2 1 0,-4-7-2 0,5 17 0 16,-2-6 1-16,3-4-4 0,-5 4 0 0,4 0 1 16,-2-2 2-16,-2 1 0 0,2 1-2 0,0 2-1 15,-3-2-2-15,5-1 2 0,-4-1 1 0,-1-9-2 16,2 20 0-16,-2-9 2 0,0 2 0 0,0-2-1 16,0-11-3-16,0 22 2 0,0-11-1 0,0-11 3 15,0 22-4-15,3-11 6 0,-6-1-1 0,1 0 2 16,2-10-2-16,0 25 2 0,0-14-3 0,0-11 0 15,-1 21 2-15,1-11 1 0,1 0 4 0,-1 1-3 16,0-11 0-16,2 16-2 0,-2-7 4 0,0-9-3 16,0 19-2-16,3-10-2 0,-3-9 3 0,0 20-1 15,0-9 0-15,0-11-3 0,0 16 3 0,1-8 2 16,-1-8-6-16,-1 14 3 0,1-14 0 0,0 17 0 16,1-8 2-16,-1-9 1 0,0 15 1 0,0-15-1 15,-1 15 4-15,1-15-2 0,1 15 1 0,-1-15-3 16,0 16 5-16,0-16 0 0,0 14 0 0,0-7 0 15,0-7 3-15,0 13-4 0,0-13 1 0,0 0 0 0,-1 18 0 16,1-18 3-16,0 11-6 0,0-11 1 0,0 13-3 16,0-13 6-16,1 12-3 0,-1-12 0 0,6 8 0 15,-6-8-1-15,0 0-2 0,3 11 0 0,-3-11 5 16,0 0-1-16,0 0-6 0,3 11 2 0,-3-11 1 16,0 0-1-16,0 0-1 0,3 8-2 0,-3-8 0 15,0 0 3-15,0 0-1 0,0 0 1 0,0 0-2 16,0 0-5-16,0 0-24 0,0 0-35 0,0 0-39 15,0 0-47-15,0 0-49 0,0 0-75 0,0 0-151 16,0 0-451-16,-15-39 199 0</inkml:trace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41:00.23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6EF2445-F128-4F70-AE0C-1A4019990A7E}" emma:medium="tactile" emma:mode="ink">
          <msink:context xmlns:msink="http://schemas.microsoft.com/ink/2010/main" type="inkDrawing" rotatedBoundingBox="4729,11891 22033,11202 22041,11422 4737,12112" semanticType="underline" shapeName="Other">
            <msink:sourceLink direction="with" ref="{11177290-9E5C-4627-B530-2E3ED1BA6DA3}"/>
          </msink:context>
        </emma:interpretation>
      </emma:emma>
    </inkml:annotationXML>
    <inkml:trace contextRef="#ctx0" brushRef="#br0">0 765 72 0,'0'0'125'0,"0"0"-13"15,0 0-8-15,0 0-13 0,0 0-9 0,16 0 1 16,-16 0-14-16,0 0 0 0,0 0-18 0,14-1-3 16,-14 1-2-16,0 0-7 0,19-2-3 15,-19 2-3-15,13 0-2 0,-13 0-7 0,20-4-2 0,-20 4-2 16,15 0 5-16,-3-3-8 0,-12 3-3 0,18-3 4 16,-8 3 1-16,-10 0-8 0,22-4-1 0,-10 4-12 15,2 0 12-15,1-1 4 0,-15 1-9 0,28-2 4 16,-13 1-4-16,0-2 3 0,1 2-10 0,-1 1 7 15,-1 0-1-15,0 0 6 0,1-3-11 0,3 3 5 0,-3 0-1 16,3-3 6-16,0 2-5 0,-2 1 2 16,1-2-6-16,1 0 1 0,1 2 4 0,-3-2-6 15,4 2 8-15,-1-4-4 0,1 3 3 0,-4 1 1 0,6-1-3 16,-2 0-7-16,-2-2 4 0,-3 2-3 0,4-1 2 16,0 1 1-16,-5-2 7 0,5 3-7 0,-4-1-2 15,2-2 4-15,-3 0-2 0,-2 3 8 0,3-1-2 16,0-2-2-16,-3 2-8 0,-12 1 11 0,21 0-10 15,-9 0 5-15,-12 0-3 0,22 0 6 0,-13-2-6 16,-9 2 3-16,23 0 3 0,-11 0-8 0,-12 0 2 16,20 0 1-16,-6 0 2 0,-4-4 0 0,-10 4-5 15,26-2 6-15,-17 3-6 0,3-2 4 0,2 0-3 16,0 1 9-16,1 0-6 0,-2-4-4 0,1 4-5 0,-1-2 2 16,3 2 2-16,-1-2 6 0,2 2-7 15,-17 0 9-15,24-2-5 0,-9-2 3 0,-5 3-5 0,2-1 3 16,-12 2 1-16,22-1-3 0,-10-2 0 0,3 2 5 15,2 1-8-15,-1 0-11 0,-3 0 14 16,2 0 3-16,2-2-2 0,-1 2-3 0,-2-4 6 0,2 3-6 16,-1 0-4-16,-2-1 12 0,7-1-8 0,-7 3 8 15,-1 0-11-15,3 0-2 0,0-2 14 0,-2 2-4 16,4-3 4-16,-2 2-3 0,0-3-18 0,1 4 18 16,2-1-6-16,-5 1 2 0,4-4 2 0,2 4 0 15,-6-2-2-15,4 2 1 0,-1-1 7 0,2-1-5 0,-1 2 1 16,2 0 3-16,-3 0-3 0,4 0-4 15,-4-1 2-15,1 1-2 0,2 0 4 0,-6 0-3 16,5 0 1-16,-1 0 1 0,1-3-5 0,-4 3 2 0,3 0-2 16,-1-1 0-16,1 0 4 0,-2 1 2 0,2 0-3 15,0 0 4-15,1-2-8 0,-5 4 10 0,4-2-12 16,-5 0 6-16,5-2 0 0,-2 2-1 0,2 0 5 16,-1 0-4-16,1 0-2 0,-1 2 4 0,-4-4 1 15,4 2-9-15,1 2 9 0,-1-2 2 0,4 1-7 16,-7-1-1-16,6 0 0 0,-5 1 2 0,5-1 0 15,-5 0 6-15,0 3-8 0,3-2 3 0,-1-1-2 16,-2 2 6-16,2-1-6 0,-1 1-1 0,1 2 4 0,-2-4 6 16,2 4-6-16,7-3-9 0,-4 0 8 15,0 2-3-15,-2-3-1 0,2 2 4 0,1 1-2 16,-1-1 8-16,0-1-5 0,-2-1-1 0,2 1 1 0,-2 3 4 16,2-4-4-16,-6 0 3 0,7 0-5 0,-5 2 1 15,1-2 1-15,0 0 2 0,-2 0-9 0,2 0 9 16,-2 0-4-16,2 0 1 0,2 0 0 0,-5 1 1 15,7-1 1-15,-7 3-5 0,4-6-3 0,-1 3 9 16,0 3-8-16,1-6 5 0,1 6 3 0,-2-6 0 16,4 3-4-16,-7 0 2 0,6-1 1 0,-2-1 1 15,2 2-4-15,1 0 0 0,-1 0-4 0,-3 0 4 16,4 0-2-16,-1-4 2 0,-2 4 4 0,2 0-14 0,-3 0 13 16,4-1-4-16,-4 1 2 0,-1 0 6 15,4 0-9-15,-2 1 7 0,-4-2-4 0,4 2 1 16,-1-1-11-16,0-1 11 0,-1 2 0 0,-1-2 4 0,2 2-10 15,1 3 2-15,-4-4 9 0,-1 0-6 16,-12 0 2-16,24-4-1 0,-12 4-1 0,-2-1 5 16,7 2-7-16,-17-1 5 0,19-1-1 0,-3 1-2 0,-4 0-5 15,-1-1 6-15,-11 1-6 0,25-5 1 0,-11 5 6 16,-5 0 1-16,-9 0-3 0,22-5-2 0,-6 5-8 16,-5-1 13-16,5 1 3 0,-16 0-6 0,25 0-6 15,-11-1 9-15,2-2-9 0,1 3 6 0,-1 0-3 16,2-1 5-16,-5 1 4 0,-13 0-7 0,27 0 5 15,-12 0-5-15,2 0 1 0,-1-2 5 0,0 2-6 16,1-2-3-16,-4 2 6 0,4 0-1 0,-2-2-2 16,1 2 4-16,0 0-3 0,-2 2-2 0,2-4 4 0,1 1 2 15,-2 1-7-15,1 0 2 0,-3 0-3 0,4-2 5 16,-4 2-6-16,7 2 10 0,-6-4-6 0,3 2 2 16,-1 0-1-16,4-1 8 0,-4 2-13 0,0-1 5 15,4 0-1-15,-1 2 2 0,1-2-6 0,-4 0 3 16,3 0 6-16,1 0-4 0,-1 1-1 0,1-1 3 15,6 0 0-15,-6-1-5 0,-1 2 5 0,1-1 1 16,-1 2-7-16,0-2 3 0,7 0-5 0,-1 2 0 16,-4-2 10-16,4 2-2 0,1-2-5 0,1 1 5 15,-8-1-7-15,9-1 5 0,-4 2 3 0,1-1-8 16,4 3 2-16,-2-3 6 0,-8 1-6 0,9 0 4 16,2 2-3-16,2-3 0 0,-3 2 5 0,1-2 2 15,-1 0-1-15,0 3-2 0,1-3-6 0,-1 2 2 0,-1-2 2 16,-1 1 0-16,4 0-2 0,-1-1 3 15,-2 0-2-15,-1 0 6 0,3 4-2 0,1-4-6 0,-4 0 6 16,4-4-10-16,-4 8 6 0,3-4 6 0,-2 0-8 16,2 0 5-16,-2 0-1 0,-1 0 5 0,2 0-5 15,2 0-2-15,-7 0 0 0,7-4 8 0,-7 4-4 16,6 0-2-16,-5 4-4 0,4-4-1 0,-3 0 1 16,6-4 3-16,-14 4-9 0,7 0 10 0,2 0-2 15,0-1 3-15,0 2-1 0,-2-1 2 0,2 0 2 16,-2-1 1-16,0 0-8 0,-1-1 1 0,2 2 2 15,0 0 2-15,1 0-3 0,0 0 5 0,0 2-6 16,1-4 6-16,-1 2-5 0,2 0-4 0,-4 2 0 16,2-4 2-16,-2-1 0 0,-1 3 0 0,-5 0 3 15,7-2-2-15,-1-1 3 0,2 2-2 0,-11 1 0 16,10-1-1-16,-5-2 3 0,-2 3 2 0,3-3-8 0,-1 3 3 16,-1-4 6-16,6 3-5 0,-2-1-5 0,0 1 7 15,-3 1-5-15,-2-3 1 0,7 2-11 0,-5 0 17 16,1-1 2-16,0-1-6 0,2 3-1 0,2-4 2 15,-1 4 4-15,-6 0-1 0,1-1-6 0,7-2 5 16,-5 3-7-16,3 0 7 0,-5 0-1 0,7-3 2 16,-8 3-2-16,2-2-1 0,-2 2-1 0,7 0-2 15,-7 0-3-15,5 0 3 0,1-2 3 0,0 2 2 16,1 0-5-16,-1 0 5 0,-7 0 0 0,7-1-1 16,2 1 1-16,0-2-1 0,0 0-4 0,-2 2 0 15,2 0-1-15,-1-1 6 0,-6 1-6 0,6-1 4 16,-8 1-2-16,3 0 4 0,1-3-8 0,5 0 9 0,-8 3-7 15,1 3 5-15,5-3-3 0,-6 0-2 16,1 0 2-16,1-3 4 0,-2 3-2 0,8 0-3 16,-8-1 1-16,1-1 4 0,0 2 0 0,6 0-12 0,-7-1 10 15,2-2-1-15,-2 3-6 0,2 0 6 0,5-2-5 16,-8 0 9-16,1 1-5 0,6-1 6 0,-1 0-1 16,-3 2-8-16,-2-3-10 0,2 0 14 0,-1 3 2 15,1-1-2-15,-2 1 3 0,8-1-6 0,-8 1 0 16,7-5 3-16,-3 5 5 0,4 0-6 0,-3 0 1 0,3 0 5 15,-2-3-5-15,-5 1-4 0,4 2 3 16,-2 0 0-16,-3-1 1 0,-1 1 6 0,8-1-11 16,-1 1 1-16,2-3 1 0,0 3 10 0,-2 0-11 0,0-1 6 15,2-1 0-15,-7 1-7 0,3-3 1 16,-3 4 6-16,5-2-2 0,2 1 6 0,-3-2 1 0,3 2-4 16,-8-1-5-16,8 2 2 0,-9-2 0 15,10 0 5-15,-4 2-3 0,1 0-7 0,2-4 6 0,-7 4 0 16,-1 0 3-16,8-1 3 0,-5-1-12 0,7 2 5 15,-3 0-1-15,-3-4 2 0,4 4-2 0,-2 0 2 16,0 0-3-16,4-2 3 0,-5 1-4 0,-1 1 6 16,3 0-2-16,-1 0 4 0,-4-3-10 0,-2 6 7 15,8-7-18-15,-7 4 17 0,5 0 3 0,-6 0-2 16,8-3 0-16,-3 6-1 0,-5-6 4 0,7 2-8 16,-5-1 3-16,4 2 0 0,-6 0 1 0,8-4 1 15,-9 4 3-15,10 0-6 0,-8-1-12 0,5-1 12 0,2-2-3 16,0 3 8-16,3 0-7 0,-3 0 4 0,2-3-8 15,-2 4 7-15,2-2-1 0,-3 1 4 0,1-2-8 16,0 2 9-16,0-2-5 0,1 3 1 0,-1-1 2 16,-3-1 5-16,3 2-3 0,-2 0-3 0,5-1-1 15,-3 1-2-15,1-3-1 0,1 3 9 0,2 0-4 16,-3 3-3-16,2-6 1 0,-2 2 1 0,1 1-1 16,2-2 0-16,0 2 1 0,-2 0 1 0,2 0-2 15,-3-1 5-15,4 1-6 0,-4 0-1 0,0-3 3 16,2 3-1-16,0 0-5 0,-3-2 4 0,3 2 2 15,-3 0-5-15,2-2 5 0,-2-1-2 0,2 3-4 16,8 0 6-16,-10 0 3 0,4 0 2 0,-6-4-6 0,2 3 2 16,-1 1-6-16,0-2 8 0,-2-1-9 0,-1 0 10 15,0 3-4-15,3-1-3 0,-8-2 7 16,7 0-3-16,-7 2 4 0,10-2-9 0,-4 2 2 0,-4 0 1 16,0-4-1-16,6 5 3 0,-1-4-3 0,-4 3 0 15,-2 0 3-15,7-3-5 0,-1 4-3 0,-7-1 7 16,10-1-1-16,-5-2-3 0,-2 3-2 0,4-2 8 15,0-1-2-15,1 4-2 0,0-3 1 0,-2 0 4 16,2-1-2-16,-1 4-2 0,0-1 5 0,2 0-9 16,0-1 1-16,1 2 0 0,1-1-2 0,-1 1 5 15,0 0 0-15,1-2 1 0,2 2-6 0,0-2 6 16,-2 2-1-16,-1-2 0 0,3 1 0 0,-2-1 5 0,2 2-5 16,-1-3-1-16,12 2 0 0,-14-3 2 15,5 2-2-15,-8 1-8 0,2-2 6 0,0 3 6 16,0-4-4-16,0 1 4 0,1 2-2 0,-4-2 3 0,0 0-2 15,-2 1 4-15,2-1-6 0,-5 3 4 16,4-2 0-16,0-2-1 0,-2 4-9 0,8-3 6 16,-5 0 1-16,1-2-6 0,2 3 9 0,0 1-6 0,-2-2-4 15,0-1 6-15,2 3 3 0,-2-2-3 0,2-1 1 16,-6 4 3-16,5-2-3 0,-3-3 0 0,3 4 1 16,-7 0 3-16,8-3-2 0,-3-1 6 0,-3 5 1 15,4-1-3-15,-7 0-2 0,4-2-1 0,2-1 3 16,2 1-1-16,-7 2-1 0,0-1 4 0,1 1 2 0,7-2 0 15,-2 1 3-15,-3 2-8 0,5-3 0 16,-7 1 1-16,3-3 0 0,-2 4 1 0,8 0 0 16,-3-2-2-16,1 3 1 0,0-3-3 0,3-1 0 0,-6 3-1 15,4-1-2-15,-4 2-6 0,-5-1 5 16,7-3 3-16,2 1-4 0,-8 2 5 0,0-1-2 16,4 2 1-16,2-5-1 0,-3 4-1 0,3-4 4 0,-1 5-4 15,1-4 0-15,0 1 1 0,0 1-1 0,-2-2 6 16,-5 4-5-16,6-4 3 0,1 1-4 0,-5 2 3 15,4-2-11-15,0 2 10 0,-1 0-6 0,3-1 12 16,0 1-11-16,-2-1 4 0,-4-2-3 0,-2 2 3 16,7-2 1-16,1 4 2 0,-8-1-4 0,0-3 1 15,8 1 0-15,-1 1-4 0,-1 1 4 0,-1-3 3 16,-3 3-9-16,7-1 8 0,-4 1-3 0,-3-2 6 16,7 3-7-16,-4-3-1 0,1 3 1 0,4-1 0 15,1-2 1-15,-4 3 3 0,0-2-5 0,-7 2 0 16,5-1 3-16,-3 1-2 0,3-2 0 0,-5 0 2 0,0 2-3 15,1 0 2-15,1 0-5 0,-2-3 5 0,1 1 0 16,-1 1-5-16,2 0 3 0,-2-3 1 0,1 1-9 16,-3 3 9-16,3-2-3 0,-1 1 6 0,-1 0-2 15,2 1 1-15,-1-3-8 0,0 3 9 0,-2-1 0 16,2-1 1-16,0 1-6 0,1-3 6 0,-1 2-4 16,1 2-1-16,-4-1-2 15,3-3 6-15,-1 4-1 0,2-1-2 0,-4 1-3 0,4-1 5 0,-3-3 0 16,3 4 1-16,-1-3-5 0,-2 1 7 0,2 2-5 15,-4 0 0-15,4-1-5 0,-2 1 6 0,-1 0 3 16,2 0-10-16,1 0 7 0,-2-1-3 0,1 1-2 0,-3 0 7 16,1-3-2-16,-1 2-4 0,3 1 3 15,-3-3 2-15,0 3-1 0,1 1-1 0,0-2 1 16,-4 1 0-16,6 0-2 0,-3-3 1 0,0 3 4 0,3 0-3 16,-3-1-8-16,-3-1 7 0,4 2 0 0,2 0 0 15,-3 0 0-15,1 0 0 0,4-1 2 0,-2-2 4 16,0 3-6-16,3 0 0 0,-4-1 3 0,-2-3-3 15,3 4 0-15,-1-2-1 0,-1 2 0 0,-1 0 0 16,3 0 0-16,-3 0 0 0,0 0 4 0,3-5-1 16,-1 5-2-16,0-1 2 0,-2 1-5 0,3-1 5 15,-3 1 1-15,4-3-4 0,-1 2-6 0,0 2 5 16,-3-2-1-16,4 1 3 0,-4-2 3 0,3 2-3 16,1-1-5-16,-2 1 6 0,1-3 0 0,1 0 0 0,-3 3 0 15,4 0 0-15,-1-2-2 0,1 0 1 16,-1 1 0-16,0 1-2 0,7-4 6 0,-5 2-7 0,4-2 2 15,-7 4 2-15,1-1 0 0,-1 1-8 0,1 0 11 16,7-2-3-16,-7-2-3 0,-2 4 1 16,4 0 2-16,-2-2-1 0,2 0 0 0,3 2-3 0,-5 0 0 15,0-2 7-15,-2 1-2 0,2-2-5 0,-1 3 5 16,1-3-1-16,1 3-1 0,-1-1 3 16,-2 1-5-16,4 0 4 0,-5-3 1 0,0 2-12 0,1 1 6 15,-1-2 3-15,1 1 4 0,-7 1-6 0,6-4 6 16,-1 3-3-16,0-1 3 0,-3-1-1 0,-12 3-3 0,20 0 6 15,-11 0-13-15,-9 0 11 0,16-2-3 16,-16 2 1-16,0 0-5 0,10-3-19 0,-10 3-27 16,0 0-21-16,0 0-45 0,0 0-127 0,0 0-262 0,0 0 116 15</inkml:trace>
  </inkml:traceGroup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58:17.58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76C2BEA-AC6F-4B2E-8C91-7C3157BD4B3D}" emma:medium="tactile" emma:mode="ink">
          <msink:context xmlns:msink="http://schemas.microsoft.com/ink/2010/main" type="inkDrawing" rotatedBoundingBox="14599,14887 14886,14655 14985,14777 14698,15009" semanticType="callout" shapeName="Other">
            <msink:sourceLink direction="with" ref="{8397AB7F-DA1F-4EBB-8DA7-4F0C524C9FB3}"/>
          </msink:context>
        </emma:interpretation>
      </emma:emma>
    </inkml:annotationXML>
    <inkml:trace contextRef="#ctx0" brushRef="#br0">14028 13790 84 0,'0'0'121'0,"0"0"4"15,0 0-13-15,0 0 0 0,0 0-8 0,0 0-4 16,0 0-8-16,0 0 3 0,0 0-13 0,0 0 3 16,0 0-7-16,0 0-9 0,0 0-7 0,0 0-3 15,0 0-9-15,0 0 3 0,0 0 1 0,0 0 1 16,0 0-3-16,0 0-1 0,0 0-2 0,0 0 0 0,-24 23 1 16,21-15 1-16,3-8-2 0,-3 15-2 15,-1-10-5-15,4-5 4 0,-6 17-3 0,6-8-1 16,-6-1-2-16,6-8-1 0,-3 16-5 0,0-7-2 0,3-9-2 15,-2 14-2-15,2-14-2 0,-7 17 0 0,2-11-3 16,5-6-2-16,0 14 2 0,0-14-2 16,-3 11-3-16,3-11 0 0,-4 7-6 0,4-7 1 0,0 0-1 15,-3 14-3-15,3-14 0 0,0 0-1 0,-6 7 0 16,6-7 1-16,0 0 2 0,0 0-3 16,0 0 3-16,0 0 0 0,-5 10 5 0,5-10 4 0,0 0-2 15,0 0 0-15,0 0-1 0,0 0-3 0,0 0-1 16,0 0 0-16,0 0 2 0,0 0-6 0,0 0 3 15,0 0-5-15,-13-20-1 0,13 20 2 0,0 0-4 0,0-14 0 16,0 14 2-16,0 0-2 0,0-13-2 16,0 13-1-16,4-15-5 0,-4 15-2 0,6-11 2 15,-6 11-1-15,8-13 1 0,-8 13 0 0,3-11-1 0,3 8-2 16,-6 3-2-16,6-11 1 0,-6 11 0 0,6-9 0 16,-6 9 1-16,7-10-1 0,-7 10-1 0,5-9 3 15,-5 9-3-15,0 0 0 0,6-11-2 0,-6 11 2 16,0 0-1-16,4-10 1 0,-4 10 1 0,0 0-1 15,6-11-1-15,-6 11 3 0,0 0 2 0,6-6-2 16,-6 6 0-16,0 0 1 0,10-5 0 0,-10 5 2 16,0 0-2-16,0 0 4 0,8-12 3 0,-8 12-3 15,0 0 0-15,3-8 0 0,-3 8 0 0,0 0 4 16,0 0-4-16,0 0 0 0,0 0 1 0,6-12-1 16,-6 12 1-16,0 0 1 0,0 0 1 0,0 0-2 15,4-9 1-15,-4 9-3 0,0 0 2 0,0 0-1 16,0 0 2-16,0 0 0 0,3-7 0 0,-3 7 1 15,0 0 1-15,0 0-5 0,0 0 6 0,0 0-6 0,0 0 3 16,0 0 0-16,0 0 3 0,0 0-3 16,6-7-1-16,-6 7 0 0,0 0 0 0,0 0 1 15,0 0 1-15,11-8-2 0,-11 8 2 0,0 0 1 16,12-3-4-16,-12 3 2 0,10-2 4 0,-10 2-2 0,14 0-3 16,-14 0 3-16,17 2-1 0,-17-2-1 15,20 1 0-15,-13 1-4 0,5-1 3 0,-12-1 0 0,20 4-1 16,-10 0-13-16,2-2-17 0,-2 3-17 0,-1 0-25 15,0-2-24-15,0 2-27 0,-9-5-32 0,15 10-188 16,-15-10-373-16,12 1 165 0</inkml:trace>
  </inkml:traceGroup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1:01.59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D988DD8-A801-4B95-A024-FE5585B6289C}" emma:medium="tactile" emma:mode="ink">
          <msink:context xmlns:msink="http://schemas.microsoft.com/ink/2010/main" type="writingRegion" rotatedBoundingBox="1349,696 30707,353 30822,10204 1464,10547"/>
        </emma:interpretation>
      </emma:emma>
    </inkml:annotationXML>
    <inkml:traceGroup>
      <inkml:annotationXML>
        <emma:emma xmlns:emma="http://www.w3.org/2003/04/emma" version="1.0">
          <emma:interpretation id="{26FB6503-480A-45CD-BDB3-D9610386E55B}" emma:medium="tactile" emma:mode="ink">
            <msink:context xmlns:msink="http://schemas.microsoft.com/ink/2010/main" type="paragraph" rotatedBoundingBox="1349,696 30707,353 30728,2139 1370,248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CB443E2-F349-4C26-8C82-940DFFDCD066}" emma:medium="tactile" emma:mode="ink">
              <msink:context xmlns:msink="http://schemas.microsoft.com/ink/2010/main" type="line" rotatedBoundingBox="1349,696 30707,353 30728,2139 1370,2483"/>
            </emma:interpretation>
          </emma:emma>
        </inkml:annotationXML>
        <inkml:traceGroup>
          <inkml:annotationXML>
            <emma:emma xmlns:emma="http://www.w3.org/2003/04/emma" version="1.0">
              <emma:interpretation id="{A7C3B686-71AC-4B7E-BA5D-6FEE63BC72A5}" emma:medium="tactile" emma:mode="ink">
                <msink:context xmlns:msink="http://schemas.microsoft.com/ink/2010/main" type="inkWord" rotatedBoundingBox="1354,1091 5108,1047 5120,2109 1366,2153"/>
              </emma:interpretation>
            </emma:emma>
          </inkml:annotationXML>
          <inkml:trace contextRef="#ctx0" brushRef="#br0">0 195 50 0,'0'0'160'0,"0"0"-7"0,0 0-19 0,0 0-6 16,0 0-12-16,0 0-7 0,17-25-8 0,-17 25-5 16,10-8-9-16,-10 8-6 0,8-5-7 0,-8 5-5 15,13-7-7-15,-6 5-4 0,-7 2-6 0,15-8-5 16,-3 7-5-16,0 0-1 0,5-3-4 0,1 1 0 0,1-1 0 15,8 3-2-15,1-1-1 0,3-2-1 16,11 3 2-16,3-3 2 0,0-2-2 0,1-1-2 16,-3 3 1-16,2-1-6 0,0 0 0 0,1-1-5 0,0 1 3 15,2-1-1-15,1-1-1 0,-4 1-4 0,0 1 2 16,4-3-4-16,1 3-1 0,-2-3-1 16,-2 1 0-16,-5 1-4 0,-1-1 0 0,-1 0-3 0,-11 5 3 15,-3 0-6-15,-5 1 2 0,-1 1-6 0,-1 0-8 16,-7-2-7-16,2 4-13 0,-1-2-17 0,-12 0-13 15,15 0-12-15,-15 0-16 0,10 3-7 0,-10-3-8 16,2 11-20-16,-2-11-17 0,-15 16-136 0,1-8-295 16,1-3 131-16</inkml:trace>
          <inkml:trace contextRef="#ctx0" brushRef="#br0" timeOffset="286.86">853 294 82 0,'-6'18'210'0,"2"6"-12"16,-5 0-15-16,2 0-12 0,-4 1-13 0,1 10-16 16,-2-11-9-16,1 1-8 0,1-1-15 0,1 0-7 15,1-2-9-15,-2 2-15 0,-2-4-6 0,5-2-4 16,1-1-8-16,-2 1-6 0,2-2-7 0,0 2 0 15,-1-2-7-15,1 0-3 0,1-1-4 0,-1-1 0 16,2-4-9-16,1 1-13 0,-2-1-11 0,-1 1-21 0,2-1-13 16,1 0-22-16,-1-3-11 0,4-7-15 0,-2 13-16 15,2-13-14-15,-1 11-16 0,1-11-14 0,0 0-125 16,0 0-289-16,0 0 128 0</inkml:trace>
          <inkml:trace contextRef="#ctx0" brushRef="#br0" timeOffset="1674.67">1601-152 53 0,'-5'18'166'0,"-1"2"-14"0,-1 4-8 16,-1 1-6-16,1 3-3 0,-1 9-10 0,-4-3-7 16,3 3-6-16,-3 0-9 0,1 3-9 0,-1-6-5 15,4 1-9-15,1-7-4 0,-1 0-9 0,-2 7-4 0,2-11-3 16,1 5-5-16,1-1-4 0,-2-4-1 15,5 1-5-15,-2-1-8 0,-1-6 2 0,1 5-4 0,4-4-6 16,-4-2-2-16,2 0 0 0,0-3-3 0,2 4-5 16,1-3 3-16,-2 0-2 0,1-3-6 0,1 3 1 15,0 0-1-15,0-6-4 0,0-9 4 0,3 15-2 16,-3-5-1-16,0-10-1 0,4 15 0 0,-2-8-4 16,-2-7-1-16,6 7 1 0,-6-7-1 0,7 8-2 15,-7-8 1-15,0 0-2 0,13 3-4 0,-13-3-8 16,14-3-1-16,-14 3-4 0,19-8-5 0,-5 1 2 15,1-2-6-15,1-3-6 0,5-2-5 0,-2 0-1 16,1-4-1-16,1-1 2 0,-1 1-3 0,1 0 0 16,-1-3 4-16,-1 4 2 0,0-4 2 0,1 3 2 15,-4 1 2-15,-4 4 3 0,-1 2 4 0,-2 0 5 16,1 1 6-16,-3 3 4 0,-1-1 6 0,-6 8 2 16,9-10 5-16,-9 10-6 0,8-7 1 0,-8 7-2 15,6-4 0-15,-6 4 0 0,0 0 5 0,0 0 7 16,0 0 2-16,0 0 0 0,6 19-1 0,-6-19 5 15,-2 22-1-15,2-7 2 0,0-3-4 0,-3 1 4 16,2 2-2-16,1-2 0 0,0 4-6 0,0-5-3 16,0 1 3-16,1-3-2 0,-1-10 1 0,3 21-1 0,0-11 0 15,2-3 0-15,-5-7-4 0,7 14 5 0,-2-8-5 16,-1 1 2-16,5-2 2 0,-1-1-4 0,1 3 3 16,4-5 0-16,3-1-3 0,1-1-1 0,2 3 1 15,6-6-1-15,-5 2 0 0,7-2-1 0,0-4-4 16,-1 3 0-16,1-3 3 0,5 2-1 0,-6-3 3 15,1 0-7-15,-1-1-4 0,-4-2 0 0,0 0-1 16,1 1-3-16,-7 0-1 0,-2-3 0 0,2 1-5 16,-3 0-5-16,-2-4 2 0,1 2 0 0,0-2-2 15,-5 1-6-15,4-2 4 0,-7-1-2 0,1 3 2 16,-1-1-2-16,-1 1 2 0,-2-2 2 0,-1 4-2 16,0-1 3-16,0 14 1 0,-4-18-5 0,-2 8 10 15,2 2-5-15,-4 2-2 0,1 0 4 0,7 6 5 16,-20-5-5-16,8 3 4 0,-3 4-1 0,-1-2 4 0,1 4 0 15,-4-1 0-15,2 6 4 0,1-3 4 16,1 4 2-16,-3 0 9 0,5 3-5 0,-1-1 6 16,1 1 2-16,4 0-6 0,-2 2 2 0,2-3 2 0,2 7 0 15,1-4-2-15,2-1-2 0,2 1 1 0,1-1 0 16,-2 2 3-16,3-2-2 0,-2-4-2 0,4 0 3 16,4 1 0-16,0-4 0 0,0 4-1 15,4-4-1-15,0 3 1 0,7-7-1 0,-1 2 3 0,2-2-3 16,-1 0 0-16,8-1-3 0,0-4 3 0,2 2-2 15,0 0-1-15,0-5 0 0,0-1 1 0,-1 4-1 16,4-6-6-16,-3 0-6 0,3 1 2 0,-3-1-2 16,0-3-6-16,-3 4 1 0,1-6-2 0,-4 2 2 15,1 0-1-15,-4 6 1 0,-3-4 3 0,3-1 0 16,-6 5 6-16,-3-4 1 0,1 4 4 0,-1 1 0 16,-3-2 8-16,-6 6-3 0,12-5-1 0,-12 5-1 15,9-2 1-15,-9 2-3 0,0 0 2 0,0 0-6 16,12-4 0-16,-12 4 0 0,0 0 4 0,0 0-3 15,7 11 3-15,-7-11 1 0,2 11 0 0,-2-11 2 0,0 17 3 16,0-17-4-16,-2 14 3 0,2-14-5 16,-1 17 3-16,-2-9-5 0,3-8 7 0,-2 16-6 15,2-16-2-15,0 12 6 0,0-12 1 0,-1 13-4 16,1-13 1-16,1 11-1 0,-1-11-3 0,0 0-2 16,0 0 2-16,2 10-4 0,-2-10 2 0,0 0 0 15,10 3-2-15,-10-3-5 0,0 0-2 0,21-6-8 0,-21 6-2 16,15-4-3-16,-4 1-5 0,-3-3-8 0,6-1 0 15,-1-1-4-15,-1 1 4 0,3-1 2 0,-1-2 3 16,2 1-5-16,0 1 9 0,-2-2-2 0,2-1 15 16,1 1-8-16,-1-1 5 0,-3 3 3 0,1 1 4 15,-4-3 3-15,1 5 8 0,1-1 5 0,-3 0 7 16,0 2 6-16,0-2 4 0,-9 6-1 16,13-4-4-16,-13 4-2 0,10-3 4 0,-10 3 6 0,0 0 3 15,18 0 2-15,-18 0 4 0,12 7 0 0,-4-4-2 16,-8-3 0-16,9 13 3 0,-3-7 1 0,0 4-2 15,0-5 0-15,-6-5 0 0,7 12-5 0,-1-2 0 16,0-3-3-16,0 0 0 0,-3 0-3 0,-3-7-1 16,9 15-6-16,-5-8 4 0,1 0-4 0,-5-7-1 15,4 13-7-15,1-6-18 0,-2 3-19 0,-3-10-27 0,6 11-28 16,-2-4-32-16,-4-7-40 0,9 7-143 0,-9-7-323 16,0 0 144-16</inkml:trace>
          <inkml:trace contextRef="#ctx0" brushRef="#br0" timeOffset="1841.7">3759 587 139 0,'-3'14'205'0,"-5"0"-20"0,-5 7-15 15,-4 3-16-15,-11 7-33 0,-3 3-50 0,-2-2-71 16,-7 0-80-16,-17 10-82 0,11-12-174 0,-1-3 78 15</inkml:trace>
        </inkml:traceGroup>
        <inkml:traceGroup>
          <inkml:annotationXML>
            <emma:emma xmlns:emma="http://www.w3.org/2003/04/emma" version="1.0">
              <emma:interpretation id="{ED01915A-BC8D-4689-BDDF-813EA0DE1F86}" emma:medium="tactile" emma:mode="ink">
                <msink:context xmlns:msink="http://schemas.microsoft.com/ink/2010/main" type="inkWord" rotatedBoundingBox="5950,1440 7514,1421 7519,1819 5955,1838"/>
              </emma:interpretation>
            </emma:emma>
          </inkml:annotationXML>
          <inkml:trace contextRef="#ctx0" brushRef="#br0" timeOffset="4887.39">4600 261 133 0,'0'0'142'0,"0"-13"-12"0,0 13-5 0,0 0-10 16,0 0-4-16,0 0-4 0,1-11-9 0,-1 11 2 15,0 0-6-15,0 0-1 0,0 0-7 0,0 0-4 16,0 0-2-16,0-15-2 0,0 15-10 0,0 0-1 15,0 0-5-15,0 0-15 0,0 0 3 0,0 0-6 16,0 0-5-16,0 0-9 0,0 0-1 0,0 0-9 16,0 0 2-16,0 0-5 0,0 0 1 0,0 0-2 15,0 0-2-15,0 0-3 0,0 0-3 0,-7 39-5 16,7-30 6-16,0-9 1 0,0 24-4 0,0-10 3 16,0 1-3-16,0 2-1 0,4-4-1 0,-4 1 2 15,3 0 1-15,2 1-4 0,2-2 6 0,-2 4-4 0,2-5-1 16,1 3 4-16,-2-3-5 0,1 0 1 15,0-2 3-15,-1 2-2 0,6-4 1 0,-6-1 2 16,2 1-5-16,-1-2 1 0,-1 0 1 0,-6-6 2 0,17 7-2 16,-8-3-1-16,-1 0-1 0,-8-4 3 0,15 4-2 15,-6-1 3-15,-9-3-4 0,15 0 1 0,-15 0-2 16,18-3 2-16,-18 3-2 0,17-7 2 0,-9 0-2 16,-2 1-3-16,8-3 1 15,-5-1-2-15,-2-2-10 0,2 0-2 0,-1-2-2 0,1 0 0 0,-5 0 4 16,2 1-3-16,0 0 5 0,-1 0 3 0,0 2-4 15,-3 2 3-15,2 0 1 0,-4 9 3 0,6-16 2 16,-6 16 0-16,2-14-3 0,-2 14 2 0,1-8 1 16,-1 8 4-16,0 0-5 0,0 0-1 0,2-12 0 15,-2 12 0-15,0 0-2 0,0 0 1 0,0 0 1 16,0 0 0-16,0 0 2 0,0 0-2 0,-8 37 2 16,5-24 2-16,0-1-2 0,3 0-4 0,-1 4 5 0,2-2 1 15,2 0 2-15,0 0-2 0,2 1-2 16,1-1 2-16,3-1 0 0,-3 1 3 0,4-1-3 0,1-2 2 15,1 4 1-15,1-6 0 0,-4 2-2 0,7-1 7 16,-5-7-6-16,8 3 2 0,1-1 1 0,-1-3 1 16,-4 1-1-16,9-2-1 0,-2-2-2 15,3-4 2-15,2 2-4 0,-1 0 4 0,-10-2-1 16,3-2-1-16,-2-3-4 0,-1 3 4 0,1-2-4 0,-4-3-4 16,1 0-2-16,0-4 1 0,-6 3-3 0,4-7 2 15,-5-2-2-15,5 4 4 0,-9-6-2 0,0 7 3 16,0-1 0-16,2 0 4 0,-5 1 6 0,3-2 3 15,-3 4-1-15,3 0 5 0,-3 1 2 0,-3 1 4 16,3 13 0-16,0-18 0 0,0 7 0 0,0 11 0 16,-3-15-1-16,3 15-3 0,3-13-3 0,-3 13-4 15,0 0-4-15,0 0 1 0,0 0-2 0,0 0 4 16,0 0-3-16,0 0-2 0,0 0 2 0,0 0 1 16,0 0-2-16,0 0 0 0,10 35-1 0,-8-24-1 15,5-1 1-15,-3 4 2 0,5-2-3 0,-3 0 1 16,-1-1 1-16,4-1 4 0,0 4-4 0,1-3-2 0,1-1 0 15,-2-3 2-15,4 4 2 0,0-1-1 0,2-3-3 16,-1-5 3-16,1 3 0 0,0-1 2 16,1-1-2-16,3 0 0 0,-1-3-1 0,2 0 3 0,7-3-4 15,-8 1 1-15,6-1 0 0,-5-2 0 0,-1 1 1 16,2 0-3-16,1-5 2 0,4 0 1 0,-1 1-7 16,-4-3-4-16,-6 0-1 0,-2 2 1 15,1-3 1-15,1-1-2 0,-5 2-1 0,-4 0-1 0,1 1 4 16,-1-1-1-16,-6 1 1 0,3 1-1 0,-3 9 3 15,-3-19-3-15,0 8 2 0,3 11-2 0,-13-10 2 16,0 2-2-16,-2 5 2 0,-2 0-1 16,1 3 3-16,-4 3 0 0,1-2-4 0,3 5 6 0,-4 1-6 15,4-2 4-15,-1 1-1 0,1 3-1 0,0 0 1 16,1 3 2-16,4 0 0 0,1 3 1 0,4-1 0 16,0-1-1-16,0 4-1 0,6-4 4 0,0 2-3 15,6 0 6-15,3-2-5 0,-2 0 1 0,7 2 1 16,4-2 3-16,3-4-1 0,10 4 1 0,-1-8 0 15,-1 2 4-15,0-2-6 0,13 2 2 0,-13-2-3 16,4-3-14-16,-4 1-20 0,0-1-23 0,0 0-36 16,-7-2-35-16,5-2-185 0,-8-2-340 0,1 3 151 15</inkml:trace>
        </inkml:traceGroup>
        <inkml:traceGroup>
          <inkml:annotationXML>
            <emma:emma xmlns:emma="http://www.w3.org/2003/04/emma" version="1.0">
              <emma:interpretation id="{CF98C3DC-6A08-4E05-9F82-45ADC374286D}" emma:medium="tactile" emma:mode="ink">
                <msink:context xmlns:msink="http://schemas.microsoft.com/ink/2010/main" type="inkWord" rotatedBoundingBox="8318,945 10594,919 10603,1663 8327,1690"/>
              </emma:interpretation>
            </emma:emma>
          </inkml:annotationXML>
          <inkml:trace contextRef="#ctx0" brushRef="#br0" timeOffset="5700.74">6970 235 140 0,'0'0'190'0,"0"0"-20"16,0 0-16-16,0 0-14 0,0 0-16 0,0 0-6 15,0 0-12-15,-3 28-5 0,3-28-10 0,0 22-1 16,3-9-8-16,0 0-3 0,0-2-9 0,1-1-3 16,2 4-10-16,0-3-3 0,0-1 0 15,4 3-7-15,-2-2-2 0,4-4-3 0,-5 1 0 0,8-3-2 16,1 0-4-16,1 1-2 0,-1-5-3 0,1 3 0 16,-1-4-3-16,1 0 0 0,-3-1-7 0,3-2-1 15,-4 0-1-15,1-1 1 0,1-3-4 0,-2 0 1 16,0-4-2-16,-1 0-2 0,2 2-1 0,-7-2-4 15,2-3 2-15,2-1-3 0,-2 0 2 0,-2-1-4 16,2 1 0-16,-3 3 0 0,-2-3-1 0,2 2-1 16,-3 2-2-16,3 1 6 0,-6 10-4 0,5-12 2 15,-5 12-4-15,3-12-4 0,-3 12-1 0,0 0 2 16,0 0-4-16,6-5 2 0,-6 5-3 0,0 0 2 16,0 0 1-16,0 0 1 0,0 0 0 0,0 0-1 15,0 0 2-15,0 33 1 0,0-24-4 0,0-9 4 16,3 22 0-16,-3-11-2 0,4 3 2 0,2 0 1 0,-3-1 1 15,0-1-2-15,5 1 1 0,-2 0 0 0,0-2 2 16,4 2 0-16,-4-6-1 0,4 4 2 16,5-4 2-16,-1 1-1 0,-1 0 1 0,7-2-3 0,-1 0-1 15,6-5 5-15,-1 1-2 0,4-1 1 0,-2-2-3 16,-2-1-2-16,-2 1 3 0,-3-6 0 16,4 1 0-16,-1-5 2 0,-5 1-5 0,5-8 0 0,-9 9 1 15,1-3-1-15,1-5 2 0,-2 4 0 0,-2 0 2 16,-2-3-7-16,-2-1 3 0,2 3-1 0,-2-1 1 15,-1 5-1-15,0 0 1 0,0 3 0 16,-1-3 1-16,1 3 0 0,-6 7-4 0,6-12 0 0,-6 12 0 16,7-11-3-16,-7 11 4 0,12-6-1 0,-12 6 1 15,16-2 2-15,-16 2-5 0,20 2-2 0,-10-2 0 16,4 4-6-16,2-2 2 0,2 2-1 0,-2-1 2 16,1 1 1-16,-1-1 1 0,4 2-1 0,-7 1 0 15,3 0 4-15,1-1-3 0,-4-1 0 0,-1 2 1 16,2 1 2-16,-1 0 4 0,-4-3-5 0,0 1 7 15,-2 1 5-15,2-1 4 0,-3 2 2 0,2-1 2 0,-1 4 1 16,2-4 1-16,-3 2-1 0,2-1 2 16,-5-1-2-16,3-1-1 0,-6-5-1 0,10 14-2 15,-1-3 2-15,0-3-3 0,-5-1 1 0,2 1 1 0,2 0-3 16,-2-2 0-16,3 1-16 0,-3-1-11 16,-2 1-15-16,7-1-26 0,-5 1-28 0,-6-7-28 15,11 9-41-15,-11-9-36 0,8 7-127 0,-8-7-347 16,0 0 154-16</inkml:trace>
          <inkml:trace contextRef="#ctx0" brushRef="#br0" timeOffset="5867">8361-86 33 0,'6'-6'32'0,"-6"6"-44"16,13-9-11-16,-13 9 6 0</inkml:trace>
          <inkml:trace contextRef="#ctx0" brushRef="#br0" timeOffset="6121.86">8564-134 14 0,'6'24'191'16,"-2"3"-18"-16,2 2-7 0,-3 5-17 0,3 5-9 15,-1-5-14-15,1 2-8 0,1 1-8 0,-1-2-11 16,0-1-11-16,1-8-4 0,-1-1-11 0,0-2-8 16,2 2-6-16,-2-3-3 0,1-2-5 0,-1-2-5 15,-4-1-5-15,2-4-2 0,-1 1-6 0,-3-6-1 16,5 0-9-16,-5-8-19 0,3 16-12 0,0-9-8 15,-3-7-8-15,0 0-16 0,3 8-39 0,-3-8-27 16,0 0-21-16,0 0-137 0,16-29-285 0,-7 15 126 16</inkml:trace>
          <inkml:trace contextRef="#ctx0" brushRef="#br0" timeOffset="6337.62">8989-303 134 0,'0'0'170'0,"0"0"-14"0,9 49-11 0,-6-31-7 15,4 4-9-15,2 11-5 0,2 2-14 0,2 1-9 16,2-5-5-16,1 7-11 0,-2-1-6 0,5 2-10 16,-2 0-3-16,-1-4-6 0,0 4-5 0,-1 1-22 15,-4 0-30-15,1-2-40 0,0-4-43 0,0 2-53 16,-5-8-118-16,0-3-271 0,8 0 120 0</inkml:trace>
        </inkml:traceGroup>
        <inkml:traceGroup>
          <inkml:annotationXML>
            <emma:emma xmlns:emma="http://www.w3.org/2003/04/emma" version="1.0">
              <emma:interpretation id="{5E0A6138-4E71-474A-B3A5-BABB9A1D5F77}" emma:medium="tactile" emma:mode="ink">
                <msink:context xmlns:msink="http://schemas.microsoft.com/ink/2010/main" type="inkWord" rotatedBoundingBox="12516,566 16367,520 16382,1785 12531,1830"/>
              </emma:interpretation>
            </emma:emma>
          </inkml:annotationXML>
          <inkml:trace contextRef="#ctx0" brushRef="#br0" timeOffset="7549.65">11433-364 42 0,'-4'-11'173'0,"4"11"-17"0,0 0-16 0,0 0-13 0,0 0-19 16,0 0-9-16,0 0-12 0,0 0-5 0,0 0-7 15,0 0-5-15,0 0-6 0,6 38 3 16,-2-21-1-16,-2 7 4 0,5 1-5 0,-1 1-6 0,6 10 2 16,0 1-4-16,1 0-3 0,-2-3-3 0,2 1-4 15,4 1-1-15,-5-3-5 0,-2-7-3 0,3 6-2 16,-1-8-4-16,0 0-4 0,0 1-5 0,-3-2 3 16,-1-5-5-16,4 0-3 0,-5 0 0 0,-2-5 0 15,2 0 1-15,-1-4-4 0,-3 1-1 0,1 0-1 16,-2-3-2-16,-2-7 4 0,6 12-4 0,-6-12-1 15,4 7 3-15,-4-7-2 0,0 0-10 0,0 0-5 16,0 0-6-16,0 0-16 0,0 0-11 0,-41-18-3 16,26 7-4-16,-6 0-4 0,-3-3 1 0,0 3-3 15,-3-4 6-15,-9-2 5 0,10 3 7 0,-3 2-4 0,1 0 12 16,-2-1 2-16,3 6 9 0,2-4 1 0,7 5 9 16,-4 1 4-16,2 3-2 0,5-3 6 0,2 5 1 15,-1 1 5-15,1 3-4 0,13-4-4 16,-18 6 0-16,11 1 0 0,1 0 3 0,3 0-1 0,3-7 6 15,-6 17-4-15,7-5-3 0,-1-12 2 0,8 24 4 16,1-11 1-16,1 0-1 0,7 2 2 0,-1-7 4 16,8 6-2-16,4-1 0 0,9 1 0 0,4-5 3 15,0-3 0-15,4 1 4 0,1-2-8 0,2-3 1 16,1 1-3-16,1-6 2 0,2 3 0 0,-3-1-5 16,-1-5 1-16,1 0-1 0,-3 1 0 15,3-2 0-15,-4-6-4 0,-3 2-4 0,-3-2-9 0,-13 1-7 16,0-4-7-16,-4 0 0 0,2-2-2 0,-9-1 2 15,-5 4-8-15,-2-1 7 0,-1-2-6 0,-4 5 8 16,-4-5-3-16,-1 3 2 0,-8 1 3 0,-1 0 5 16,-6-2-3-16,-4 5 3 0,-5-3 0 0,-2 7 2 15,-9-4 5-15,8 4 4 0,1 5-5 0,-2 1 8 16,2 2 2-16,8 4-2 0,0-1 2 0,2-2 1 16,1 7 2-16,-1-2-2 0,4 6 0 0,0-2 4 0,5 3 0 15,2 1-1-15,4-2 0 0,0 5 2 16,7-1-3-16,1 1 1 0,4-3 2 0,4 4 2 15,6 2-4-15,4-4 4 0,13 4-3 0,-1-4 2 0,12-1 1 16,-1-3 1-16,2-3-6 0,2 0 2 0,-1-6-2 16,7-3-2-16,-7 1 1 0,2-4-12 0,-1-6-9 15,0 4-15-15,-7-3-18 0,0-3-9 16,0-4-25-16,-2-3-10 0,-3-5-19 0,0 1-117 0,-4-6-249 16,-1 0 110-16</inkml:trace>
          <inkml:trace contextRef="#ctx0" brushRef="#br0" timeOffset="8234.68">12686 158 126 0,'28'0'145'0,"16"3"-7"15,-3-3-14-15,4 0-15 0,-2 3 1 0,4 1-9 16,-1-2-8-16,-1 1-5 0,-5-1 0 0,-12 3-8 15,-1 1-10-15,0-2-4 0,-8 1-5 0,-1 0-5 16,0 1-5-16,-5-1-7 0,2-2-2 0,-1 4 2 16,-5 0 5-16,0-1 2 0,-5 2 5 0,5-4 1 15,-4 6 2-15,-1-3 0 0,-4-7-5 0,8 11-6 16,-8-11 1-16,1 14-7 0,-1-14 0 0,4 12-5 16,-2-4-3-16,-2-8-4 0,0 14-2 0,0-14-3 0,0 0-2 15,4 14 1-15,-4-14-4 0,2 13-16 16,-2-13-22-16,3 8-23 0,-3-8-24 0,4 10-23 15,-4-10-25-15,0 0-41 0,6 6-171 0,-6-6-352 16,0 0 156-16</inkml:trace>
          <inkml:trace contextRef="#ctx0" brushRef="#br0" timeOffset="7888.64">12999-491 15 0,'-7'-24'157'0,"-1"3"-6"0,1-1-8 0,-5 2-4 15,4 2-8-15,-2 5-11 0,1 0-4 0,-1 0-12 16,1 2-13-16,1 2-5 0,-2 2-11 0,-1-3-7 16,1 6-8-16,1 1-7 0,9 3-7 0,-19 2 1 15,7 2-10-15,0 3-6 0,4 0 0 0,-5 4-1 16,4 2-4-16,-3 11-5 0,2-2 5 0,1 2 3 15,1 5-3-15,1 6-16 0,1 2 15 0,1-1 3 16,2 6-1-16,5-5 0 0,-1 9 1 0,4-3 2 16,-2 1-1-16,3-1 0 0,0-1-4 0,4 3-3 15,-1-2 1-15,3-2 0 0,-3 1 0 0,3-5-3 16,-3-1 0-16,0-1 3 0,-2-8-2 0,2-2-1 16,-1 3-1-16,0-2 0 0,1 0-1 0,0-1-1 15,3-4 0-15,-4 2 2 0,2 1-4 0,-1-2-2 16,-1-6 1-16,2 6 0 0,-2-7-2 0,0 2 3 0,-2 0-6 15,5-6-2-15,-5 4-20 0,-2-2-17 0,2-1-14 16,-1-3-16-16,1 1-16 0,0-3-29 16,0-1-23-16,-6-6-33 0,4 12-157 0,-4-12-343 0,5 7 152 15</inkml:trace>
          <inkml:trace contextRef="#ctx0" brushRef="#br0" timeOffset="8429.73">13192-196 48 0,'0'-13'233'0,"0"13"-27"0,-2-11-20 0,2 11-22 0,0 0-14 16,0 0-16-16,15-6-18 0,-15 6-27 0,0 0-22 15,0 0-27-15,21 15-11 0,-15-7-20 0,0 1-19 16,-6-9-31-16,19 24-28 0,-10-12-42 0,2 4-96 16,-4-1-224-16,5-2 99 0</inkml:trace>
          <inkml:trace contextRef="#ctx0" brushRef="#br0" timeOffset="9021.87">13550 230 47 0,'7'11'174'0,"-3"-7"-7"0,-4-4-13 0,8 9-19 16,-8-9-10-16,7 9-9 0,-7-9-12 0,8 6-3 15,-2-1-9-15,-6-5-16 0,7 10-5 0,-1-6-6 16,-6-4-6-16,8 6-4 0,-8-6-4 0,12 5-5 15,-12-5-3-15,12 1-2 0,-12-1-15 0,13 0 8 0,-13 0-5 16,16-1-7-16,-16 1-1 0,17-5-6 16,-8-1-6-16,4 1-18 0,-2-1-6 0,2-2-7 15,-3 0-7-15,2-1-15 0,2-1-15 0,-2 0 11 16,1-5 2-16,1 2-8 0,-5 1 4 0,2 1 9 0,-3-1 2 16,-2 4 6-16,0 1 16 0,-6 7-1 0,12-10 18 15,-12 10 11-15,7-10-5 0,-7 10-7 16,0 0 2-16,6-8-7 0,-6 8 10 0,0 0-8 15,0 0 1-15,0 0 9 0,0 0 5 0,0 0-4 0,0 31 3 16,0-31-1-16,0 16 4 0,2-7 3 16,-2-9-4-16,4 21-7 0,4-12 3 0,-1 6 2 15,5-4 5-15,1-3-12 0,1 2 7 0,8 0 7 0,4-2-8 16,0 2 1-16,6-7-4 0,-4 2 4 0,11 2-2 16,1-6-2-16,-9 4 2 0,13-5-2 0,-1 0-1 15,-3-4-2-15,-8 1 8 0,9-7-8 16,0 2 2-16,-3-4-2 0,1 0 0 0,-3-3 0 0,-11 1-1 15,-2-3 1-15,-4 0 2 0,-1-1-2 0,-6 5 3 16,-2 0 6-16,-1-5 8 0,-6 6 5 0,-1-5-13 16,-2 4 10-16,0 13 0 0,-14-20-3 0,5 9 2 15,-4 4-2-15,-6 2-2 0,-7 1-2 0,1 4 0 16,-4 0 3-16,3 0-8 0,-3 3 0 0,-1 3-2 16,4 3-3-16,3 2-4 0,5-4 6 0,3 7 2 15,5-4-3-15,0 3 1 0,-1 2-2 0,10-1-2 16,-1 0 3-16,7 3 0 0,4 0-1 0,10 2 0 15,-1-2 2-15,15 3-4 0,4 1 4 0,5-3-7 16,2-4 2-16,4 1 3 0,3-1 2 0,1-4-18 16,-1 0-9-16,4 1-17 0,-4-1-33 0,2-8-43 15,-2 3-178-15,-3-5-315 0,-3-4 141 0</inkml:trace>
        </inkml:traceGroup>
        <inkml:traceGroup>
          <inkml:annotationXML>
            <emma:emma xmlns:emma="http://www.w3.org/2003/04/emma" version="1.0">
              <emma:interpretation id="{37CEAF2A-3E1B-4CFA-BAAD-5119EF239376}" emma:medium="tactile" emma:mode="ink">
                <msink:context xmlns:msink="http://schemas.microsoft.com/ink/2010/main" type="inkWord" rotatedBoundingBox="17424,850 19737,822 19747,1644 17433,1671"/>
              </emma:interpretation>
            </emma:emma>
          </inkml:annotationXML>
          <inkml:trace contextRef="#ctx0" brushRef="#br0" timeOffset="9586.89">16570-145 176 0,'0'0'178'0,"-3"-12"-23"0,3 12-11 0,0 0-13 15,0 0-7-15,0 0-7 0,-6 34-2 0,4-21-8 16,-1 3 1-16,3 9-2 0,-1-4-5 0,2 5-3 16,-1-1-6-16,3-1-5 0,0 13-6 15,0-12-9-15,0 1-2 0,3 3-10 0,0-4-6 0,-3 5-2 16,6-2-7-16,-6-1-5 0,9 7-3 0,-8-10-10 16,-2-5-22-16,-1-1-19 0,4 0-17 0,-5-4-29 15,1 3-21-15,-1-2-10 0,0-6-30 0,0-9-31 16,-6 13-154-16,-3-8-331 0,9-5 147 0</inkml:trace>
          <inkml:trace contextRef="#ctx0" brushRef="#br0" timeOffset="10469.67">16070-55 35 0,'0'-14'143'0,"4"-1"-17"0,-1-1-12 0,3 2-11 16,-1 1-9-16,2-1-11 0,1-2 1 0,1 3-23 0,1-4 2 15,2 5-9-15,3-5-2 0,-2 4-8 16,1 2 0-16,5-6-9 0,2 3-5 0,0 3-1 16,0-2 2-16,-3 2-1 0,6 0-2 0,2 5-1 0,1-5 0 15,3 3 1-15,9 0 5 0,-8 4 0 0,-1-1 6 16,13-1 3-16,-4-1-1 0,1 4-3 15,-11 2 6-15,2-2-7 0,2 1 4 0,-6 2-5 0,3-2-7 16,-5 4 1-16,2-2-5 0,-8 2 0 0,0 2-5 16,-4 5-7-16,2-4 3 0,-1 1-1 0,-1 5-3 15,-3 0-1-15,0 3 1 0,-3-1-2 16,0 4 2-16,0 4 3 0,-2 4 2 0,-5-1 2 0,2 3 1 16,-5-2 2-16,2 10 0 0,-2-10 2 0,-2 3-5 15,1-1 4-15,2 3-4 0,-3-4-2 0,3 2 2 16,0-2-2-16,0 1 0 0,2-3 0 0,1 6-3 15,1-5-1-15,4-3 3 0,-1 3 0 0,2-4-6 16,-4-3 0-16,5 1 0 0,2 2 0 0,-5-3-2 16,2-7 3-16,-1 2-2 0,2-2 2 0,2 3-3 15,-3-4 1-15,0 1-3 0,3-5-3 0,-2-1-4 16,4 1-10-16,-4-3-7 0,4-3-7 0,-2 0-4 16,3 0-10-16,1-2-7 0,0-2-7 0,2-1-6 15,0-4-9-15,-3 2-6 0,4-10-14 0,-2 3-1 16,-1-4-13-16,-2-3 3 0,-1 4 3 0,-1 1 1 15,-4 0 11-15,2-4 13 0,-4 5 9 0,4-3 11 16,-4 1 14-16,0 4 24 0,-3-2 5 0,3 5 17 16,-1 0 7-16,-5 10 12 0,4-11 6 0,-4 11-3 0,5-10 0 15,-5 10 0-15,4-7-3 0,-4 7-6 0,0 0-3 16,0 0 3-16,0 0 2 0,0 0 4 0,0 0 0 16,21 17 3-16,-15-10 1 0,-3 1 1 0,3 3-1 15,0 1 7-15,3-3-4 0,0 3 4 0,0 1-3 16,3-2 2-16,0 0 0 0,-2 4 4 0,6-5 0 15,5 4 4-15,2-4 1 0,-2 0-5 0,7-1-3 16,-4-2-1-16,6 0-3 0,-2-1-4 0,3-1-5 16,-1-3-1-16,0-2-2 0,0 3-2 0,0-6-4 15,-2 2 0-15,3 0-2 0,-1-4 1 0,-5-2-2 16,2-4 0-16,-6-3-4 0,0 0-4 0,-8 1-8 16,4 1 2-16,-5-3-11 0,-2 0-5 0,-2-1 0 15,-4-3 1-15,-2 4 2 0,-2-2-2 0,-2 0 2 16,-4 3 2-16,-1 0-1 0,-2 0 0 0,-3 5 1 15,-6-2 0-15,2 3 2 0,-4 3 3 0,1 2-2 16,-1 1 2-16,-5 0-3 0,6 2 4 0,2 4-5 16,1-3 5-16,1 3 2 0,2 5-1 0,1 1 0 15,3 0-5-15,3-1 5 0,1 4 1 0,5-3 3 0,3 5 0 16,0-1-1-16,9 0 3 0,3 4 0 0,6-1-2 16,4 0 4-16,2-1-1 0,12 2-2 0,6-5 3 15,1 3-1-15,2-5-9 0,-4 2-26 16,-3-3-20-16,0 0-43 0,-8-9-44 0,-5 3-167 0,13-3-331 15,-14-1 147-15</inkml:trace>
        </inkml:traceGroup>
        <inkml:traceGroup>
          <inkml:annotationXML>
            <emma:emma xmlns:emma="http://www.w3.org/2003/04/emma" version="1.0">
              <emma:interpretation id="{87EBBEBC-1B07-48A6-B3B9-6E13CEA64CD1}" emma:medium="tactile" emma:mode="ink">
                <msink:context xmlns:msink="http://schemas.microsoft.com/ink/2010/main" type="inkWord" rotatedBoundingBox="20712,837 27726,755 27743,2174 20728,2256"/>
              </emma:interpretation>
            </emma:emma>
          </inkml:annotationXML>
          <inkml:trace contextRef="#ctx0" brushRef="#br0" timeOffset="11482.07">19749-132 124 0,'0'0'180'15,"2"-13"-15"-15,-2 13-12 0,0 0-10 0,0 0-7 16,-14-17-4-16,8 12-11 0,6 5-8 0,-19-10-5 16,4 4-14-16,-1 2-6 0,-1 2-8 0,-1 0-3 0,-3 2-9 15,-4-1-12-15,-2 1-2 0,2 0-4 16,1 1-4-16,-1 1-3 0,10 0-3 0,-5 4-5 15,2 2-7-15,1 0-1 0,3-1-4 0,-1 2-1 0,3-1-3 16,3 2-6-16,-1 0 2 0,7-3-1 0,-3 4-1 16,4 0 0-16,2-11-1 0,0 20 0 0,2-9-2 15,-2-11 0-15,6 19 0 0,0-5-2 0,3 1-4 16,3-6 1-16,-3 3 1 0,4-1-4 0,1-1 0 16,-3 3 3-16,4-5-1 0,3 0 3 0,-3 1-1 15,2 0-8-15,-2 0 5 0,-1 1-2 0,3-3 0 16,-1 4-2-16,-2-1-1 0,-1-3 0 0,-2 0 2 15,0 0-1-15,-2 4-2 0,-1-5 4 0,-2 1-1 16,0-2-1-16,0 2 3 0,-6-7-1 0,9 13-1 16,-3-6-1-16,-6-7 2 0,4 11 1 0,-4-11-4 15,3 11 3-15,-3-11 1 0,0 0-1 0,-7 16 3 16,-1-11-4-16,8-5 3 0,-24 9 1 0,9-5-3 16,-1-1 3-16,-3 1 0 0,-4-1-1 0,1 0-3 0,1-2-7 15,2 3-14-15,1-1-12 0,-3 0-14 16,3 0-15-16,5-2-6 0,2 0-20 0,11-1-21 15,-18 0-15-15,18 0-19 0,-13-2-144 0,13 2-310 0,0 0 137 16</inkml:trace>
          <inkml:trace contextRef="#ctx0" brushRef="#br0" timeOffset="11719.34">19913 34 163 0,'-10'30'151'0,"10"-30"-2"0,3 14-7 15,0-3-10-15,-2 2-10 0,1 0-5 0,2-2-14 16,2 2-11-16,0 2-8 0,-1-1-9 0,4-2-3 16,-2 0-8-16,1 0-9 0,-1 1 0 0,0-2-10 15,-1-2-16-15,0-1-20 0,0 1-23 0,-3-2-34 16,-3-7-22-16,11 5-28 0,-11-5-141 0,0 0-258 15,0 0 115-15</inkml:trace>
          <inkml:trace contextRef="#ctx0" brushRef="#br0" timeOffset="12000.37">20216 25 12 0,'18'5'165'0,"-9"-1"-4"16,4 2-19-16,-1-3-13 0,0 5-15 0,-3-1-7 16,3 2-12-16,-5 0-7 0,5 0-15 0,-6 1-7 15,-1 1-1-15,1-2-5 0,-3 3-7 0,-2-2-4 16,-1-10-3-16,-1 18-2 0,-5-5-1 0,-6-1-7 16,-3-2-1-16,-7-1-4 0,-2 2-1 0,-3-4-3 15,-3 0-3-15,2 1-3 0,-4-3-2 0,4 1-12 0,-3-1-4 16,2 1-11-16,4-2-6 0,6-3-13 0,2 1-6 15,1 0-6-15,5-2-7 0,11 0-11 0,-17 0-12 16,17 0-15-16,0 0-35 0,0 0-90 0,-9-5-225 16,9 5 100-16</inkml:trace>
          <inkml:trace contextRef="#ctx0" brushRef="#br0" timeOffset="17094.62">20568-320 121 0,'0'0'191'0,"4"-10"-25"0,-4 10-19 15,0 0-15-15,0 0-13 0,0 0-4 0,0 0-13 16,11 23-9-16,-7-11-3 0,1 1-9 0,-1 4 0 16,5 5-1-16,2 1-2 0,-5 3-5 0,4 0-9 15,-2 0-2-15,3 9-1 0,0-1-7 0,-4-7-4 16,2 2-3-16,-1-3-5 0,-5 0-3 0,6 5-5 16,-6-5-3-16,1-5-5 0,-2-3-4 0,2 5 1 15,-2-4-2-15,-1-4-2 0,1 3 0 0,2-5 0 16,-5 2-1-16,2-7-4 0,-1-8 0 0,-1 19 1 15,1-19-2-15,0 12-5 0,0-12 5 0,0 12-4 0,0-12 2 16,0 0-1-16,0 0 1 0,0 0-2 16,0 0 1-16,0 0-1 0,0 0 1 0,0 0-9 15,0 0-7-15,0 0-7 0,0 0-7 0,25-35-1 0,-16 23-4 16,0 1-2-16,3-2-2 0,0 3 0 0,1-2 1 16,1 1 1-16,0 3 1 0,0-1 2 0,2 2 2 15,-7 1 4-15,6-1 0 0,2 3-1 16,-4 2 2-16,0 1 3 0,-4-2 3 0,5 2 2 0,-14 1 2 15,25 4 0-15,-13-2 3 0,-3 3 4 16,1-5 5-16,1 6 3 0,1 1-1 0,-2-3 1 0,-2 0 4 16,1 4-2-16,-3-1 1 0,0-1-4 0,0 1 3 15,-6-7-1-15,6 13 4 0,-6-13 1 0,-5 11 7 16,5-11 1-16,-12 13-1 0,-1-6 0 0,-2-1-3 16,-5-3-9-16,-5 3-13 0,-2-4-13 0,0 2-15 15,1-3-16-15,-1 1-17 0,1-2-21 0,5 0-18 16,7-3-18-16,-4 1-12 0,3-2-145 0,4 2-302 15,11 2 135-15</inkml:trace>
          <inkml:trace contextRef="#ctx0" brushRef="#br0" timeOffset="17356.37">21451 170 117 0,'0'0'173'0,"12"12"-6"0,-6-1-11 0,-3 0-12 16,1 2-10-16,-2 4-7 0,2 5-2 0,-4 5-7 0,2-5-5 16,-2 9-12-16,0 4-6 0,-2-2-10 0,4 1-7 15,-4 3-7-15,4-9-3 0,-2 8-6 16,0-11-5-16,1 9-6 0,-1-6-7 0,3 9-1 0,-1-9-3 16,4 12-5-16,-5-15-1 0,4 2-3 0,2-3-4 15,-1 3-2-15,0 0-3 0,3-4-15 0,-3 5-20 16,1-7-21-16,1-5-28 0,-2 0-20 0,1-2-32 15,-2-3-33-15,2 1-170 0,-5-8-342 0,-2-4 151 16</inkml:trace>
          <inkml:trace contextRef="#ctx0" brushRef="#br0" timeOffset="17690.71">21442 84 214 0,'1'-18'228'0,"5"2"-19"0,2-7-13 0,-2 5-16 15,3 7-17-15,0-4-12 0,1 1-18 0,1-1-11 16,2 2-14-16,0 4-11 0,1-2-5 0,-1 0-12 16,2 4-7-16,3 1-8 0,-4 1-3 0,0 3-8 15,3-2-9-15,-2 3-6 0,0 2-3 0,0-1-4 16,1 6-4-16,-3-1-3 0,2 4-3 0,-3-1-2 15,2 2 0-15,1 4-4 0,-3-4-3 0,-1 5 0 16,-2-2 4-16,2-1-5 0,-4 3-4 0,-1-4 1 16,-3 2 4-16,0 0-4 0,-6 0 2 0,0-2-3 15,3-11 1-15,-10 21-6 0,-2-10-12 0,-3 0-23 0,2-3-18 16,-7 0-19-16,1 0-17 0,2-1-29 0,-1-1-13 16,-1-6-22-16,4 5-26 0,0-3-128 0,-1-2-328 15,16 0 145-15</inkml:trace>
          <inkml:trace contextRef="#ctx0" brushRef="#br0" timeOffset="18221.82">22082 130 29 0,'0'0'192'15,"10"10"-11"-15,-4-1-15 0,-3-1-16 0,5-1-11 16,-4 2-12-16,2-1-12 0,-3 1-13 0,3 1-6 15,1 1-14-15,-2-3-8 0,-4 1-6 0,5-2-6 16,-6-7-8-16,5 15-5 0,-5-15-7 0,3 11 1 16,-3-11-6-16,4 8-3 0,-4-8-3 0,0 0 0 15,5 11-4-15,-5-11 0 0,0 0-13 0,0 0-12 16,0 0-10-16,0 0-10 0,0 0-7 0,0 0-9 16,15-17-3-16,-9 8-9 0,1 0-6 0,1 1 1 0,5-5-11 15,-1 1-10-15,1 3-5 0,1-4-4 16,4 3 9-16,3-5 8 0,-7 7 5 0,4 0 17 15,-1-2 7-15,-1 5 13 0,1-2 12 0,-4 4 12 0,-1-1 8 16,0 4 5-16,-12 0 2 0,22 3 0 0,-11-2 4 16,-2 2 8-16,1 3-6 0,-1 0 11 15,0-1 3-15,4 6-2 0,-4-2 4 0,2 0 1 16,-1 0-1-16,2 2 5 0,3-1-2 0,3 1-3 0,-3-1 1 16,1 1 0-16,10 0-4 0,-3 1-1 0,1-2-6 15,0-2 2-15,-1 1-7 0,2 0 1 0,-1-4-2 16,3 1-6-16,-4-3 0 0,3-1-2 0,-7-1 0 15,-1-1-1-15,2-1 2 0,-4-4 4 0,2 1-2 16,-3-3-2-16,-3 0 1 0,-3-6 4 0,3 2-2 16,-7 4-3-16,0-8-4 0,-4-2-4 0,-5-1-4 15,-2 4-5-15,-7-3 1 0,-2-1-3 0,-8 1 3 16,-4 3-3-16,-8-4 1 0,6 6 0 0,-11-2-9 16,1 3-1-16,6 6-5 0,5-1-7 0,-2 4-7 15,6-2-13-15,5 4-12 0,0 2-11 0,5-2-16 16,5 2-8-16,-1 1-19 0,10-3-15 0,-12 10-115 15,12-10-259-15,0 0 115 0</inkml:trace>
          <inkml:trace contextRef="#ctx0" brushRef="#br0" timeOffset="19927.7">23302-239 97 0,'0'0'153'0,"18"16"-8"15,-17-6-3-15,1 4-10 0,2 1-8 0,2 3-10 0,-3 6-2 16,-3-1-18-16,4 1-4 0,1-2-10 0,-2 7-6 16,4-2-6-16,-4 10-6 0,0-11-5 15,0 1-3-15,0-2-6 0,2 1-5 0,-2-2-5 0,1-2-4 16,-1-4 6-16,0-2-11 0,-1-1-2 0,-1-4-2 15,2-3-1-15,-1 0-2 0,-2-8-2 0,1 16 1 16,4-11-1-16,-5-5 7 0,0 0-5 0,0 0 3 16,0 0-7-16,0 0-2 0,0 0 2 0,0 0-6 15,21-17 0-15,-14 8-3 0,-1 2-4 0,1-7-4 16,4 3-3-16,-1-5-8 0,7-3-5 0,-8 7-4 16,6-2 0-1,-2-1 2-15,0 6 0 0,4-3 3 0,-2 1 1 0,-2 3 2 0,1-1-1 0,-3 3-2 16,-2 1 4-16,2 2 5 0,-2 0-6 0,-9 3 3 15,16-1 1-15,-16 1-2 0,0 0 2 0,17 4 4 0,-11 1-3 16,-6-5 1-16,10 13 8 0,-7-3 5 16,3 1-3-16,1 3-2 0,-5-4 3 0,2 7 9 15,-2-4-4-15,1-1 3 0,-2 2 0 0,1-4 0 16,-2 3-5-16,0-13 0 0,0 19 0 0,0-9 5 16,0-10 1-16,-3 11 6 0,3-11 0 0,-6 11 5 0,1-5-1 15,5-6-2-15,-13 8-4 0,7-2 1 16,6-6-3-16,-9 5 0 0,9-5 2 0,0 0 10 15,-10 6-7-15,10-6 3 0,0 0-3 0,0 0-1 0,0 0-2 16,0 0-2-16,0 0-1 0,0 0-4 0,0 0 2 16,24-25-6-16,-13 17 1 0,4 1-2 15,0-1 1-15,11 0-3 0,-4 0 1 0,0-5-3 0,5 2-1 16,0-1 1-16,12-4 2 0,-2-1-3 0,0 0-9 16,2-1-1-16,-3 1-5 0,3-8-3 0,0 8-3 15,-5-4-9-15,5 0-5 0,-10-4 0 0,7 2-7 16,-6-3-6-16,-2 1-4 0,-2-5-9 0,-2 1 3 15,-11 4-2-15,2 3-1 0,-8-4 10 0,2 1-7 16,0 1 14-16,-4-4-2 0,-2 3 1 0,-3 4 8 16,-3-2 3-16,-2 8-6 0,2-1 15 0,-7 2 5 15,-2 2 3-15,1 1 2 0,0 4-15 0,-3 0 22 16,1 1 7-16,-4 1 2 0,2 5 5 0,2 0-2 16,-3 5-1-16,-1 1 7 0,2-1 4 0,-3 7 3 15,3-3 1-15,-4 7-3 0,-2 1-1 0,2 2 0 16,-2 12 3-16,3-8-1 0,5 0-2 0,1 1 5 15,-2 1-2-15,5 1 0 0,2-2-4 0,1 5 1 16,-5-2 4-16,8-1 1 0,-1 9 2 0,2-10-3 16,5 1 0-16,2 0-2 0,1-3 2 0,0 0 2 15,3 0-7-15,1-1 6 0,4-3 4 0,1 0 2 16,-2-5 1-16,8 1-3 0,-2-1 0 0,2-1 2 16,3-2-8-16,-2-1 0 0,4 0 1 0,1-4-3 15,-2-1-2-15,0 0-3 0,2-3 2 0,0 2-3 0,-2-4 2 16,2 0-3-16,-7 0-1 0,0-4 1 15,0-1-2-15,4-3-4 0,-5-3 2 0,0 1-1 16,-2 0 3-16,-2-1-2 0,-2-4 1 0,1 0 0 0,-5 0-3 16,1-1-2-16,-3-1 3 0,2 3 3 0,-6-3-1 15,0 4-3-15,0-2 0 0,-3 1-4 16,-3 3 2-16,-3 1-4 0,2 2 2 0,4 8 0 0,-19-16-3 16,7 12-1-16,-2-1 2 0,-4 4 1 0,5 1-3 15,-1 1 4-15,-2 4-5 0,3-3 1 0,-4 5 1 16,5 0 0-16,-1 2 2 0,4 2 0 0,-1 2 0 15,-1-2 1-15,5 4-2 0,-3-1 4 0,5 3-1 16,2-2 1-16,1 3 1 0,4-2-2 0,-2 0 1 16,5 2-1-16,3-4 6 0,2 2-3 0,-3 0 0 15,6-3 2-15,2-2-2 0,-2-1 1 0,1-2-1 16,3 2 3-16,1-3 0 0,-3-2 1 0,2-3 1 16,2-2 4-16,-4 4 4 0,3-8-4 0,1 4 0 15,-1-4 4-15,1-1-1 0,-4-3 1 0,3-3 2 16,1 1-5-16,-7-1-5 0,1 1 1 0,2-5 0 15,-3 4-2-15,2-4-4 0,-1 3 2 0,-5-2-4 16,4 1-1-16,-4 2 0 0,-1 0-1 0,0 3 4 16,-3 2-3-16,1-1-1 0,0 0 3 0,-6 7-5 15,6-10 1-15,-6 10-3 0,0 0-5 0,4-7 3 16,-4 7-2-16,0 0 2 0,0 0 2 0,0 0-3 0,0 0 2 16,6 25 1-16,-6-25-5 0,3 17 3 15,-3-7 4-15,0 1-3 0,0-11 2 0,3 19 1 16,2-8 4-16,-2-3 1 0,3 2-3 0,-3 0-1 15,1-3 2-15,2 1-1 0,0 2 7 0,0-3-3 0,1-2 5 16,2 3-5-16,2-1-1 0,-4-5 4 0,5 2 0 16,-3-2-1-16,5-1 2 0,-4 3-4 15,5-5-1-15,-15 1 4 0,30-6-3 0,-17 2 0 16,4 0-2-16,-4-1 5 0,2-4-1 0,-2 0-3 0,4-3 3 16,-8 0-4-16,1-1 1 0,4 2-3 0,-5-2 1 15,4 1 2-15,-4 4-5 0,1 0 1 0,-4-2 4 16,-1 3-3-16,-2 0 5 0,-3 7-10 0,12-11 0 15,-12 11-1-15,4-7 4 0,-4 7-2 16,0 0-5-16,0 0 1 0,0 0 1 0,0 0 2 0,0 0-2 16,0 0 1-16,12 20 2 0,-9-12 0 0,-3-8 0 15,0 21 2-15,0-8-1 0,3 1 2 0,0-1-1 16,2 2 0-16,-2-5 4 0,0 2-2 0,0-2 0 16,-1-1 1-16,3 0 5 0,1-1-3 0,-3-1 7 15,-3-7-3-15,10 13 2 0,-1-8 0 0,-3 1-1 16,2-3 1-16,4 1-4 0,1-1-1 0,-13-3 4 15,19-3-3-15,-5 3 1 0,-1-5-2 0,2-1 1 16,3 2-1-16,2-9 1 0,-3 5-3 16,7-5 1-16,-7 2-1 0,-2 1-4 0,1-6 0 0,-3 2 0 0,1 2 0 15,-2 1-1-15,4-1-2 0,-5 3 4 16,1-2-3-16,-5 0 2 0,2 5 1 0,-5-1 4 16,-4 7 1-16,12-7-3 0,-6 0-1 0,-6 7-3 15,0 0 3-15,11-4-2 0,-11 4-2 0,0 0 6 0,13 11-4 16,-4-5 2-16,-6 2 3 0,8 3 3 15,-2 0 0-15,1 2 2 0,-1 0 0 0,1-1 2 16,-1 1 3-16,2 1-4 0,-1 1-2 0,2-2 2 16,-1 0-1-16,-3-4 2 0,6 4-3 0,-5-4-1 0,1 0-3 15,4 2-17-15,-8-5-20 0,1 1-23 16,-1-2-25-16,-6-5-15 0,14 6-50 0,-14-6-42 0,14 0-184 16,-14 0-404-16,0 0 180 0</inkml:trace>
          <inkml:trace contextRef="#ctx0" brushRef="#br0" timeOffset="20256.66">26375 58 168 0,'0'0'228'0,"0"0"-16"16,0 0-24-16,0 0-18 0,0 0-16 0,0 0-18 15,0 0-15-15,-22-15-11 0,22 15-7 0,-22 2-13 16,22-2-11-16,-26 6-3 0,13-3-9 0,-1 3-10 16,0 0-4-16,0-1-5 0,4 6-5 0,-2-4-7 15,1 2-2-15,2 1-5 0,2-2 1 0,1 2-4 16,3 1 0-16,3 1-3 0,0 1-3 0,0 0-1 16,6 2 0-16,3 1-5 0,-2-1 2 15,5-1-4-15,2 5-4 0,-4-5 4 0,4 1-3 0,0-4 1 16,-3 0 4-16,2 2-5 0,-1-2 2 0,-4 0-2 15,-2-5-1-15,0 2-3 0,1 2-13 0,-4-2-15 16,-3-8-24-16,-6 15-43 0,2-6-50 0,-5-1-50 16,-8-3-144-16,1 0-363 0,2 1 161 0</inkml:trace>
        </inkml:traceGroup>
        <inkml:traceGroup>
          <inkml:annotationXML>
            <emma:emma xmlns:emma="http://www.w3.org/2003/04/emma" version="1.0">
              <emma:interpretation id="{A66E39AA-6A2B-4677-8CAE-1DBF2CB86B30}" emma:medium="tactile" emma:mode="ink">
                <msink:context xmlns:msink="http://schemas.microsoft.com/ink/2010/main" type="inkWord" rotatedBoundingBox="29274,1153 30716,1136 30721,1572 29279,1588"/>
              </emma:interpretation>
            </emma:emma>
          </inkml:annotationXML>
          <inkml:trace contextRef="#ctx0" brushRef="#br0" timeOffset="21424.55">27919 161 107 0,'0'0'228'0,"0"0"-23"0,0 0-20 0,0 0-19 16,0 0-18-16,0 0-17 0,0 0-11 0,0 0-17 16,0 0-9-16,0 0-7 0,0 0-6 0,0 0 4 15,0 0-6-15,0 0-1 0,0 0-1 0,19 21-2 16,-10-13-1-16,2-2-5 0,2 1-3 0,7 0-4 15,2 2 0-15,3-1-6 0,1 0-3 0,1-2-3 16,-1-1-4-16,0-1-17 0,-4 2 0 0,2-3-5 16,-8-1 2-16,4 0-4 0,-1-2 3 0,-4-2-4 0,1 2-4 15,1-3-3-15,-4-1-1 0,1-2 0 16,-5 1-2-16,1 0-1 0,-2-5-2 0,0-1-7 0,-3 0-6 16,-1 1-6-16,-1-1 1 0,0-1-3 0,-3-3-1 15,-3 1-1-15,-1 1 0 0,-4 1 1 0,1-1 1 16,-3 2 1-16,-4 0 1 0,-1 1 0 0,-1 0-1 15,-5-3 4-15,3 7-1 0,-1 1 0 0,-1-3 3 16,4 5-4-16,-1-1 3 0,-2 4-3 0,6 4 4 16,-5-3-4-16,0 3 6 0,3 2-3 0,2 0 2 15,-1 2 1-15,2-1 0 0,2 3 1 0,1 1 1 16,1 0-2-16,5-2 1 0,0 5 2 0,2 0 1 16,-1-5 0-16,2-9 0 0,6 23-1 0,3-10 3 15,-1-2 2-15,5-1-1 0,-1 0 3 0,5-2-4 16,-1-1-4-16,3 0 6 0,4 3 0 0,-4-5 0 15,-3 0-4-15,4-3 5 0,-1 0 0 0,-2-2-1 16,2-4 1-16,-4 2-5 0,3-2 3 0,-3-1-3 16,-2 0-5-16,4-5-2 0,-1 0 1 0,-1 1-5 15,-2-4-4-15,5-2 1 0,-3 1-1 0,-4 2 1 0,4-3 0 16,-4 5 6-16,-2-1-5 0,2 0 8 16,-2 2-6-16,-3 0 3 0,1 3-4 0,-1-1 10 15,0 2-1-15,-6 5-3 0,8-8 2 0,-8 8-4 16,0 0 5-16,0 0-3 0,0 0 0 0,12 16 1 0,-12-16 3 15,1 15-1-15,-1-15-2 0,2 18 1 0,0-5 2 16,1 0 4-16,0 2 0 0,-1-5-1 16,4 2 2-16,-5-1-3 0,1 3 1 0,1-3 2 0,0 0-15 15,1 2-23-15,-4-5-16 0,6 0-27 0,0 2-20 16,-6-10-22-16,8 10-28 0,-8-10-167 0,10 4-339 16,-10-4 150-16</inkml:trace>
          <inkml:trace contextRef="#ctx0" brushRef="#br0" timeOffset="21813.7">29224-48 11 0,'7'-7'247'0,"-7"7"-21"0,3-10-14 16,-3 10-16-16,0 0-21 0,5-11-18 0,-5 11-16 15,0 0-14-15,0 0-10 0,-20-9-14 0,20 9-12 16,-16-1-8-16,16 1-9 0,-19 0-5 0,19 0-11 16,-23 2-5-16,13-1-7 0,-1 5-3 0,0-2-4 15,-3 0-1-15,5 0-10 0,-1 2 0 0,1 1-5 16,1 2-2-16,1-1 0 0,-1 0-3 0,2 2 0 16,2-3-1-16,2 7-3 0,2 1-1 0,0-15 0 15,3 24-1-15,6-11-2 0,0 2 3 0,3-1-7 16,-1 1 0-16,7 0 3 0,2 4 0 0,0-3-4 15,-1 2-2-15,7-1 1 0,-1-2 1 0,-1 2 0 16,-2-2-1-16,-2-2-3 0,-4-2 0 0,-3-1-1 16,-1-3 2-16,-1 3-4 0,-2-5 2 0,-2 1-4 15,-2 0 2-15,-5-6 5 0,0 12 0 0,0-12-3 16,-11 11 1-16,-1-8-19 0,-12 3-31 0,-2-2-38 16,-16 2-30-16,13-5-44 0,3 5-203 0,-6-6-394 15,4 0 175-15</inkml:trace>
        </inkml:traceGroup>
      </inkml:traceGroup>
    </inkml:traceGroup>
    <inkml:traceGroup>
      <inkml:annotationXML>
        <emma:emma xmlns:emma="http://www.w3.org/2003/04/emma" version="1.0">
          <emma:interpretation id="{BC93E95A-1544-4091-9759-07C6142D6CCD}" emma:medium="tactile" emma:mode="ink">
            <msink:context xmlns:msink="http://schemas.microsoft.com/ink/2010/main" type="paragraph" rotatedBoundingBox="1999,2394 9394,3234 9222,4748 1827,390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DB0AF16-0FF0-4CB0-9028-AD59C91BF0D4}" emma:medium="tactile" emma:mode="ink">
              <msink:context xmlns:msink="http://schemas.microsoft.com/ink/2010/main" type="line" rotatedBoundingBox="1999,2394 9394,3234 9222,4748 1827,3908"/>
            </emma:interpretation>
          </emma:emma>
        </inkml:annotationXML>
        <inkml:traceGroup>
          <inkml:annotationXML>
            <emma:emma xmlns:emma="http://www.w3.org/2003/04/emma" version="1.0">
              <emma:interpretation id="{8FBF7939-F362-4F77-9C4B-7D69BADB6B20}" emma:medium="tactile" emma:mode="ink">
                <msink:context xmlns:msink="http://schemas.microsoft.com/ink/2010/main" type="inkWord" rotatedBoundingBox="1990,2473 5560,2879 5397,4314 1827,3908"/>
              </emma:interpretation>
            </emma:emma>
          </inkml:annotationXML>
          <inkml:trace contextRef="#ctx0" brushRef="#br0" timeOffset="23528.64">824 1678 144 0,'8'-9'213'0,"4"-2"-10"0,0 0-9 0,-1 2-5 16,2-2-7-16,-1 1-15 0,0-1-15 0,0 2-11 16,-2-2-4-16,-1 4-5 0,-1 0-11 0,-5-1-8 15,4 1-10-15,-7 7-11 0,6-14-7 0,-1 7-8 16,-5 7-10-16,7-14-5 0,-7 14-7 0,-1-13-4 15,1 13-13-15,0-12-5 0,0 12-9 0,-11-14-8 0,2 9-10 16,2 0-5-16,-4-1-3 0,1 2-6 0,-6 1-1 16,-4 3-1-16,4 0 0 0,-2 0-1 0,3 3-1 15,-3 1 4-15,3 0-3 0,0 3 6 0,-1-4-1 16,2 4-1-16,1 2-2 0,0-1 2 0,1 2 0 16,1 1-1-16,2 0 4 0,2 4-2 0,1-3-1 15,1 2 5-15,2 0-4 0,2 4 4 0,2 0-4 16,4-1 6-16,-2 3-3 0,0-3 0 0,4 8-1 15,1-5 2-15,1 2-3 0,1-1 5 0,-2-6 3 16,5 9-2-16,-3-2 4 0,1-3 2 0,1 5 2 16,-2-2-1-16,-1-1 1 0,3 3 3 0,-3 0-1 15,-3 1 1-15,0 1 4 0,1 0-2 0,1-1-1 16,-2 4 2-16,1 1-3 0,-1 3-1 0,0-6 1 16,2 2-1-16,-1-3 0 0,4 11-3 0,-5-11 3 0,1 1 0 15,-5 0 0-15,5 0-2 0,-1-3-2 16,1 4 0-16,1-4 2 0,1 0-2 0,-2 1-1 15,-5-8 3-15,5 4 0 0,1-1-2 0,1 2 0 0,-6-4 1 16,1-1-11-16,-1-1-20 0,-3-3-18 0,3 4-19 16,-3-4-19-16,0 1-27 0,-3-3-34 15,0-2-32-15,-3-4-51 0,-1 1-126 0,7-6-376 0,-12 11 166 16</inkml:trace>
          <inkml:trace contextRef="#ctx0" brushRef="#br0" timeOffset="24055.84">506 2362 205 0,'0'0'222'0,"0"0"-20"15,0 0-21-15,0 0-20 0,0 0-14 0,25-13-18 16,-10 10-8-16,11 0-15 0,0 2-12 0,15-1-7 16,-1 0-11-16,6-1-5 0,3-1-9 0,2 5-6 0,1-3-3 15,2-1-7-15,0 3-4 0,-2-2-4 16,-3 4-4-16,-6 2-11 0,-2-3-13 0,-13 3-8 16,2-4-5-16,-14 2-6 0,9 0 10 0,-10 0-10 15,2-1 0-15,-7-1 0 0,1 2 2 0,-11-2 3 16,15 5-4-16,-15-5 0 0,10 3-1 0,-10-3 3 0,7 3 0 15,-7-3 2-15,0 0 2 0,12 6-2 16,-12-6 4-16,5 7 0 0,-5-7 1 0,9 8 1 0,-9-8 1 16,9 8 4-16,-9-8-3 0,7 7 7 0,4-4 4 15,-11-3 1-15,15 7 2 0,-3-4 3 0,-4 0-1 16,4-3-2-16,3 1-1 0,-4 3-2 0,4-4 2 16,-2 0 1-16,-13 0-1 0,22-4-2 0,-11 3 0 15,-2-2 1-15,-9 3 3 0,13-9 3 0,-4 5 3 16,-4-4-5-16,1 1 0 0,-6 7-3 0,0-17 2 15,0 17-4-15,-2-18 1 0,-4 3-7 0,-3 2-4 16,-3 2-5-16,-1-3-1 0,-5-3-3 0,2 3-8 16,-5 2-5-16,-2 0-5 0,1 1-2 0,-2 3-9 15,8 3-9-15,-4 1-7 0,2 2-8 0,2 2-17 0,-3-3-17 16,2 6-16-16,7-3-19 0,-4 6-16 16,4-2-146-16,1-1-311 0,9-3 138 0</inkml:trace>
          <inkml:trace contextRef="#ctx0" brushRef="#br0" timeOffset="25124.62">1683 2464 40 0,'0'0'229'0,"0"0"-17"0,0 0-17 0,16-7-16 16,-10 0-15-16,-6 7-17 0,9-12-12 0,-3 5-15 15,0-5-7-15,1 0-13 0,1-2-11 0,2-1-7 16,-1 0-11-16,0-6-6 0,5-2-6 0,2-2-4 15,-3 1-11-15,4-8-4 0,1-2-3 16,-3-1-14-16,1 1-7 0,-1-3-18 0,3 1-12 0,-5-1-17 16,1-3-12-16,-4 0-6 0,0 0-7 0,-1 3-10 15,-3 0-2-15,0-4 3 0,-4 15 7 0,-4-2 3 16,1 3 6-16,-5 0 2 0,-2-2 9 0,1 6 16 16,-3-1 19-16,1 4 5 0,-2 3 14 0,2 4-8 15,-1-4 8-15,-1 5-3 0,-1 3-2 0,2 0-3 16,1 4 2-16,9 3-2 0,-21-4 1 0,21 4-2 15,-21 7 4-15,9 3-4 0,0-1 9 0,0 3-7 0,4 3 6 16,-4 5-2-16,0 4 2 0,3 0-2 16,1 1 4-16,-2 12-4 0,8-10 4 0,-2 11-2 15,4 0-1-15,3-4 0 0,-2 6 1 0,5 1 4 0,3-1-6 16,2 0 0-16,-2 2-3 0,4 0 1 0,-1-2-1 16,0-3-3-16,1-1 3 0,1-2-2 15,-2-9 3-15,-3 1-5 0,4-3 6 0,2 0-7 0,1-2 2 16,-1-3 1-16,-1-7 5 0,7 4 6 0,-5-7 5 15,0 0 6-15,4-4 2 0,-1 0-2 0,8-2 1 16,-2-1-3-16,1-4 0 0,1-2-4 0,1-1 3 16,-3-2-9-16,4-4 4 0,-3-3-6 0,12-1-1 15,-4-6-1-15,-1 1-1 0,0-2 1 0,-5-4-4 16,3-1-5-16,-2-3-9 0,-4-5-6 0,2-1-7 16,0-2-7-16,-2 1-5 0,-6 0-3 0,1-4-1 15,-4 2-7-15,-2-1 1 0,-1-1-2 0,-1 4 3 16,-3-3 1-16,0 6 4 0,-6-1-2 0,-3 5 10 15,-3 3-3-15,-2 3 6 0,-1-1 4 0,0 1 10 16,-2 5-3-16,0 4 3 0,-1-1 1 0,-1 6 5 16,2-3-3-16,-4 6 5 0,-1 0-5 0,-1 3 4 15,1-1-1-15,-5 9 4 0,2-2 1 0,2 1 3 0,-4 8 2 16,-1 5 0-16,-3 0 5 0,-1 7 2 0,-1 4 5 16,-1 3-3-16,1 4 3 0,5 3-1 15,2 2 2-15,-2 1 0 0,-2 5-1 0,3-4 7 16,5 3-7-16,-1 3-2 0,5-3 0 0,4 3-1 0,0-4-1 15,5 2 0-15,2-6-1 0,2 2 1 0,2-2-4 16,-3-10-1-16,7 1 1 0,-2-3-1 0,2-5-5 16,1 0 4-16,2-1-2 0,1-5-1 0,-1-2 5 15,3-2 1-15,1-3-4 0,2-2 1 0,1-4-1 16,6 2 1-16,6-6-1 0,-4-4 0 0,-1-2 0 16,3-2 0-16,-3-1-4 0,-1-2 0 0,3-1-2 15,4-7-2-15,-8 2 3 0,3-5 0 0,-2 5 0 16,-5 1-3-16,-2 0 2 0,-1 1-2 0,0 3 2 15,-5 5-1-15,-2 3-1 0,-4-1-3 0,-1 1 2 0,0 1 0 16,-6 5-8-16,9-7 3 0,-9 7 0 16,0 0 2-16,0 0-3 0,0 0 4 0,13 16-1 15,-10-7 2-15,-3 1 0 0,2 1 1 0,-1 1 0 16,-1 1-4-16,5 2 3 0,-4-3-3 0,7 2 3 16,-2 1 1-16,0-3 0 0,3 0 0 0,1 1-1 15,-1-5 5-15,4 2-5 0,-2-4 2 0,5-1 3 16,2 1-1-16,0-4 1 0,1 0-2 0,5-1 2 0,2-2-1 15,0-2 2-15,1-1-2 0,0 0-1 0,-3-3 2 16,-5-1 0-16,4 0-3 0,-5 0 2 0,-5-2 2 16,2-1-2-16,-3 2 3 0,-6 0-4 0,1-4-3 15,-7 2-1-15,0 11 5 0,-10-25-6 0,-1 12 4 16,-11-4-4-16,6 8 1 0,-11-1-2 0,-10-2 2 16,-5-3 2-16,2 6 0 0,-5 3 0 15,0 1 0-15,3 4-3 0,10 2 2 0,-1 0 2 0,4 3-2 16,0 1-1-16,0 1-6 0,7 2-12 0,4-1-16 15,3 3-17-15,2-1-15 0,1 0-20 0,6 1-25 16,3 0-26-16,3-10-43 0,1 17-106 0,-1-17-312 16,21 16 138-16</inkml:trace>
          <inkml:trace contextRef="#ctx0" brushRef="#br0" timeOffset="25684.68">3419 2159 106 0,'0'0'217'0,"-8"-8"-17"16,8 8-20-16,0 0-20 0,0 0-18 0,0 0-15 15,0 0-12-15,0 0-11 0,0 0-14 16,0 0-7-16,0 0-5 0,0 0-11 0,-1 30-5 0,1-30-6 16,4 16-8-16,1-7 0 0,-1 0-8 0,-1 2-4 15,1-3-5-15,4-1-2 0,-5 0 1 0,-3-7-3 16,15 14 2-16,-8-9-5 0,2 0 1 0,2 0-2 15,-1-5-1-15,8 0 1 0,-2 0-4 0,1-4 3 16,2 1-1-16,1-4 2 0,-1-1-2 0,2-2 5 16,1-3 2-16,-4 2 3 0,-3 0-3 0,3-6-1 15,-5 5-1-15,7-5-1 0,-4 0-1 0,1-2-2 16,-4 0-3-16,-6 6 3 0,2 1-6 0,-3 1 5 16,0 0-6-16,0 4 5 0,-3-1-3 0,-3 8-4 15,6-15-3-15,-6 15-5 0,8-7 1 0,-8 7-2 16,0 0 0-16,0 0 0 0,0 0 0 0,0 0-1 15,0 0-1-15,0 0-4 0,0 0 8 0,-18 30-5 16,13-20-1-16,1 5 0 0,2 0 0 0,-1-1 0 16,-1-1-1-16,4 3-2 0,0-1 1 0,0-2 2 0,0 0 1 15,1 0 0-15,4 1 0 0,-2-3-1 16,4-1 1-16,2 1 2 0,-1-4-1 0,1 0-1 0,4-1 2 16,6-2-3-16,1-4 5 0,-2-3-2 0,7 1 3 15,-1-3-4-15,-5 0 2 0,8-1-2 0,-3-3 2 16,-2-6 2-16,-4 8 4 0,-3-6 6 15,5-2 6-15,-5-1 1 0,1-3-2 0,-9 4 2 0,2-1 1 16,-3-9-3-16,-1 11-2 0,-4-3-1 0,-1 0-3 16,-1-1-1-16,-2 5-2 0,3 13-5 0,-8-20-15 15,5 11-16-15,-3 2-21 0,-4 0-21 0,10 7-15 16,-16-7-20-16,5 6-17 0,11 1-26 0,-19 1-17 16,19-1-20-16,-15 5-171 0,15-5-381 0,-8 3 169 15</inkml:trace>
        </inkml:traceGroup>
        <inkml:traceGroup>
          <inkml:annotationXML>
            <emma:emma xmlns:emma="http://www.w3.org/2003/04/emma" version="1.0">
              <emma:interpretation id="{850996B1-7408-487E-B484-2FBF045F5E06}" emma:medium="tactile" emma:mode="ink">
                <msink:context xmlns:msink="http://schemas.microsoft.com/ink/2010/main" type="inkWord" rotatedBoundingBox="5911,2839 9394,3234 9226,4711 5743,4315">
                  <msink:destinationLink direction="with" ref="{0B8A34E0-2826-45F4-BCBF-DF6D351A4920}"/>
                </msink:context>
              </emma:interpretation>
            </emma:emma>
          </inkml:annotationXML>
          <inkml:trace contextRef="#ctx0" brushRef="#br0" timeOffset="36016.05">4914 2703 50 0,'0'0'134'0,"0"0"-6"16,0 0-8-16,0 0-9 0,5-11-11 0,-5 11-4 15,0 0-4-15,0 0-9 0,0 0-5 0,0 0-3 0,6-8-4 16,-6 8-7-16,0 0 6 0,0 0-4 0,0 0 0 16,0 0-5-16,0 0-2 0,6-8-3 15,-6 8-7-15,0 0-4 0,0 0-8 0,0 0-2 0,9-9 1 16,-9 9-5-16,0 0 0 0,16 0-6 15,-16 0-3-15,0 0-2 0,15 4 0 0,-15-4-2 0,12 5-3 16,-12-5-3-16,12 4 1 0,-8 3-3 0,-4-7-2 16,9 9 0-16,-6-3 1 0,3 1 2 0,-6-7 0 15,8 13-2-15,-5-6 6 0,-3-7 1 0,3 17-2 16,-3-8 3-16,0-9-1 0,0 14-4 0,1-6 5 16,-1-8 0-16,3 14-3 0,-3-14 1 0,-3 15-1 15,3-15 0-15,0 15-1 0,0-15-1 0,0 12-1 16,0-12 0-16,3 15 3 0,0-8-1 0,-3-7-3 15,3 15-4-15,0-5 7 0,-3 0-3 0,5-4-2 16,-2 4 0-16,-3-10-3 0,6 16 7 0,-6-6-4 16,6-4-2-16,-6 5-1 0,4-3 2 0,-1 3-2 0,-3-11 2 15,6 16 2-15,-6-5 0 0,0-11-4 0,3 15-2 16,0-5 2-16,-3-10-1 0,0 13-1 0,0-13 1 16,-3 16-1-16,3-16 1 0,-3 15-3 0,3-15 2 15,0 11 0-15,0-11-1 0,0 14 1 0,0-14-3 16,-4 11 5-16,4-11-4 0,0 13-3 0,0-13 4 15,4 11-6-15,-4-11-10 0,0 0-14 0,0 14-12 16,0-14-11-16,0 11-22 0,0-11-7 0,6 15-25 16,-6-15-18-16,1 6-37 0,-1-6-142 0,0 0-327 15,0 0 145-15</inkml:trace>
          <inkml:trace contextRef="#ctx0" brushRef="#br0" timeOffset="38560.03">5450 2671 24 0,'0'0'132'0,"0"0"-14"0,6-11-12 15,-6 11-2-15,0 0-11 0,0 0-6 0,0 0-6 16,4-11-9-16,-4 11 1 0,0 0-7 0,0 0 0 15,2-8-3-15,-2 8-19 0,0 0-6 0,0 0-1 16,0 0 6-16,0 0-8 0,0 0 3 0,0 0-7 16,0 0-7-16,0 0-6 0,7-7 1 0,-7 7 0 15,0 0-6-15,0 0 1 0,0 0-3 0,0 0 6 16,0 0-11-16,0 0 5 0,0 0-8 0,0 0 4 16,0 0-4-16,0 0 1 0,0 0 2 0,-13 29-4 15,13-29 2-15,-6 10 7 0,0-3 1 0,-2 0 0 0,8-7-5 16,-10 11 1-16,4 0-2 0,-4-2 3 0,1-1 1 15,3-1-2-15,-5 0-1 0,2 3 2 0,0 0-2 16,2-1 2-16,-5-1-4 0,7 1-3 0,-2-2 3 16,0 2 7-16,-1-1-5 0,2-1-1 0,2 4 2 15,-2-6-3-15,0 3-7 0,6-8 13 0,-8 14-1 16,5-6 3-16,3-8-5 0,-9 13 0 0,8-6 0 16,1-7-4-16,-3 11 1 0,3-11-1 0,-3 7 0 15,3-7 2-15,-3 11-1 0,3-11-1 0,0 0 0 16,0 0 0-16,0 0 0 0,-3 14 1 0,3-14-5 15,0 0 5-15,0 0-2 0,9 11 7 0,-9-11-3 16,10 2-4-16,-10-2-2 0,17 6 5 0,-8-4 0 16,4 0-11-16,-1-1 4 0,4 2 2 0,1-3 3 15,-1 3-2-15,1 1-12 0,-1-3-3 0,0 1-4 16,1 2-14-16,-7-3-11 0,5 2-6 0,-1 0-14 16,-1-1-21-16,-1 2-22 0,-2 0-135 0,-10-4-258 0,20 0 115 15</inkml:trace>
          <inkml:trace contextRef="#ctx0" brushRef="#br0" timeOffset="40515.75">5773 2797 107 0,'0'0'119'0,"33"3"-10"0,-33-3-8 15,0 0-12-15,14 0-23 0,-14 0 8 0,12 2-7 16,-12-2-8-16,16 0 3 0,-16 0-13 0,16 0 0 16,-7 0 1-16,-9 0-16 0,21 1 3 0,-4-1-7 15,-8 0-1-15,3 3-2 0,1-2-3 0,-13-1-8 16,27 0 6-16,-18 0-6 0,4 1 2 0,1 1-1 16,1-2-5-16,1 0-3 0,-3 2 1 0,4-2-2 15,-1 1 3-15,-2 3-6 0,0-4 3 0,6 0 0 16,-7 0 0-16,1 0-3 0,5 0-4 0,-2 0 4 0,2 0 2 15,-4 0 1-15,4 0-1 0,-2 0-3 16,-7 0 0-16,6 0 5 0,-4 0-7 0,5-4 1 16,-1 8-2-16,-16-4 0 0,20 0-3 0,-10-4 7 15,2 3 1-15,-12 1-4 0,18 0-1 0,-18 0-4 0,18 0 10 16,-18 0-4-16,19 0-1 0,-8-2 4 0,-11 2-2 16,19-2-1-16,-9 4-3 0,5-2-3 0,-15 0 1 15,21-2 6-15,-9 4 3 0,5-2-3 0,-4 0-3 16,3-2 5-16,-1 2-5 0,5 2-2 0,-1-4 7 15,-6 2-3-15,1 0 0 0,2 0 3 0,1-2-3 16,-2 2-2-16,-2 0 5 0,0 0 0 0,-13 0-5 16,23-3 0-16,-13 3 3 0,-10 0 1 0,17 3-5 15,-8-3 5-15,-9 0-4 0,19-3-1 0,-19 3-3 16,16 0 3-16,-16 0-2 0,17 0 4 0,-17 0-3 16,16 0-4-16,-7-1 8 0,-9 1-5 0,20 1 5 15,-20-1 2-15,16 0-7 0,-10 3 7 0,-6-3-5 16,16-3 0-16,-16 3-1 0,17 3-9 0,-17-3 7 15,16-3 4-15,-16 3 2 0,17 0 4 0,-17 0-6 16,16 0 1-16,-16 0-2 0,15-1-5 0,-15 1 7 16,16-2-2-16,-8 1-2 0,-8 1 1 0,19-4-5 0,-19 4 4 15,17-2 9-15,-17 2-6 0,11-2 2 0,-11 2-6 16,24 0 6-16,-18-2-3 0,-6 2 1 0,17 0-3 16,-17 0 5-16,13-2 1 0,-13 2-2 0,12 0-4 15,-12 0-2-15,13 0 2 0,-13 0-1 0,14 0-6 16,-14 0 9-16,15 0 0 0,-15 0-9 0,13 0 10 15,-13 0 4-15,11 2-5 0,-11-2 3 0,15 0-3 16,-15 0 4-16,13 0 1 0,-13 0-2 0,16 0-7 16,-5 0 4-16,-11 0 3 0,19 2-1 0,-19-2-2 15,17-2 3-15,-17 2 1 0,18 0-2 0,-18 0-1 16,16-2-4-16,-16 2 4 0,13-1 0 0,-13 1 2 16,14 1-2-16,-14-1 3 0,13 0-3 0,-13 0-6 15,15-1 2-15,-15 1 3 0,20 0 6 0,-13 1-6 0,-7-1-3 16,19-1 1-16,-19 1 4 0,17 0-4 15,-17 0 6-15,16 0-9 0,-16 0 4 0,20 0 2 0,-9 0 0 16,-11 0-2-16,17-4-1 0,-17 4 3 0,19 0 1 16,-11 4 3-16,-8-4-5 0,0 0-4 0,19-4 9 15,-19 4 2-15,12-1-1 0,-12 1-1 0,13-2 9 16,-13 2-1-16,12-2-3 0,-12 2 3 0,14-1 0 16,-14 1 0-16,13-5-4 0,-13 5 1 0,11 0 1 15,-11 0-5-15,12-2-1 0,-12 2 1 0,16-1-11 16,-16 1 11-16,13-3-3 0,-13 3 6 0,9-3-9 15,-9 3 2-15,14 0 6 0,-14 0-7 0,0 0 1 16,19 0-2-16,-19 0 4 0,14 0 3 0,-14 0-5 16,15 3-3-16,-15-3 1 0,10 0-3 0,-10 0 8 15,0 0-4-15,16 0-1 0,-16 0 3 0,0 0-1 16,14-3-7-16,-14 3 5 0,0 0 0 0,12 3 2 16,-12-3 4-16,0 0 5 0,0 0-1 0,0 0 3 15,0 0 9-15,0 0 1 0,0 0 5 0,13-3 2 16,-13 3-1-16,0 0 0 0,0 0 2 0,0 0-1 0,0 0 2 15,0 0-1-15,0 0-2 0,0 0 3 16,0 0-6-16,0 0 0 0,0 0-3 0,0 0-8 0,0 0 8 16,0 0-3-16,0 0-2 0,0 0-4 0,0 0 1 15,0 0-1-15,0 0-2 0,0 0-3 0,0 0 0 16,0 0-3-16,0 0 3 0,-22-22-6 0,22 22 3 16,-11-3 1-16,11 3-3 0,-13-4-2 0,13 4 1 15,-15-6 1-15,2 5 0 0,2-2-1 0,-4 0 0 16,-1 2-2-16,-1 1 2 0,4-1 1 0,-6-2-6 15,5 3 5-15,-1 0-1 0,-1-2-1 0,-1-2 1 16,7 4-2-16,-2-5 3 0,12 5-2 0,-19-1-1 16,5 0 0-16,4-3 0 0,10 4-2 0,-18-2 4 0,18 2 0 15,-13-4 1-15,13 4-1 0,-17-1 6 16,17 1 1-16,0 0 1 0,-10-2 1 0,10 2 3 16,0 0 0-16,0 0-2 0,-12-5 1 0,12 5 2 0,0 0-8 15,0 0 7-15,0 0 0 0,0 0-3 0,0 0-3 16,0 0 3-16,0 0-3 0,0 0 2 15,0 0-3-15,-11-6 2 0,11 6-1 0,0 0 1 16,0 0-4-16,0 0 1 0,0 0-2 0,0 0-3 0,0 0 4 16,0 0-2-16,0 0-3 0,0 0-3 0,0 0 1 15,0 0-1-15,0 0 0 0,0 0 5 0,0 0-1 16,0 0-4-16,0 0 3 0,0 0-2 0,0 0 1 16,0 0 3-16,0 0-4 0,0 0 5 0,39 2-3 15,-39-2-1-15,17 1-1 0,-17-1 3 0,16 3-5 16,-16-3 4-16,13 3 2 0,-4-2-3 0,-9-1 3 15,20 1-3-15,-10 2-2 0,-1 0 3 0,4-2 0 16,-13-1 2-16,20 2-5 0,-8 3 4 0,-12-5-1 16,13 2 0-16,-5 2-1 0,-8-4 0 0,16 0-3 0,-7 5 3 15,-9-5 1-15,13 4 0 0,-4-2-5 16,-9-2 4-16,8 6 1 0,-2-3-4 0,-6-3 3 16,12 8 1-16,-12-8-3 0,7 7 4 0,-7-7-1 0,6 7 0 15,2-3 1-15,-8-4-2 0,6 6-2 0,-6-6 3 16,7 8-1-16,-7-8 0 0,6 7 1 15,-6-7-2-15,6 5 5 0,-6-5-6 0,7 6 3 0,-7-6 0 16,0 0 0-16,0 0 5 0,9 6-7 0,-9-6 5 16,0 0-3-16,0 0 3 0,0 0-1 0,0 0 7 15,0 0 6-15,0 0 4 0,0 0-2 0,0 0 1 16,0 0-5-16,0 0 1 0,0 0-3 0,0 0 0 16,0 0-3-16,-29 6 1 0,29-6 0 0,-26 1-4 15,13 1-5-15,-2 2 6 0,-2-2-3 0,1 0 1 16,3 1-1-16,-1 1-1 0,2 0 0 0,-1-1 3 15,-1 4-8-15,3 0-10 0,3 0-11 0,-1 0-8 16,2 0-14-16,-2 0-10 0,3 2-19 0,-2-3-25 16,2 3-26-16,6-9-35 0,-10 15-200 0,7-9-389 15,3-6 173-15</inkml:trace>
          <inkml:trace contextRef="#ctx0" brushRef="#br0" timeOffset="37060.42">7876 2466 126 0,'0'0'104'0,"-6"-9"0"0,6 9-8 0,0 0 0 15,0 0-3-15,0 0-7 0,0 0 1 0,0 0-5 16,0 0 1-16,0 0 0 0,0 0-2 0,0 0-3 15,0 0-5-15,9-19-1 0,-9 19-6 0,0 0 5 16,0 0 0-16,0 0-4 0,0 0-5 0,0 0-2 16,2-11-7-16,-2 11 0 0,0 0-14 0,0 0 6 15,0 0-3-15,0 0-4 0,0 0-4 0,0 0-6 16,0 0-1-16,0 0-6 0,0 0 0 0,0 0-3 16,0 0-8-16,0 0 2 0,0 0-1 0,0 0 3 0,0 0-3 15,0 0-3-15,-2 41 1 0,2-41-3 16,2 20 0-16,1-8 0 0,3 1 3 0,-6 2-2 15,6 0 2-15,-3 1 1 0,1-1-3 0,2 0 0 0,0 1 1 16,-4-2 1-16,7 1 0 0,-6 0-5 16,1 1 3-16,2-1-1 0,-3 0 2 0,0-1-5 15,3-1-6-15,-6 0-8 0,0 2-11 0,0-3-22 16,-6 2-11-16,3-1-13 0,-6 0-14 0,5 2-21 0,-5-4-21 16,-2 2-49-16,5 0-106 0,0-4-301 0,-1 0 133 15</inkml:trace>
          <inkml:trace contextRef="#ctx0" brushRef="#br0" timeOffset="26093.67">4752 1832 76 0,'-9'-6'212'0,"9"6"-22"0,-14 0-13 0,14 0-20 15,-17 0-13-15,17 0-14 0,-20 5-16 0,13-3-10 16,-5 2-10-16,12-4-10 0,-15 9-5 16,6-4-10-16,1 1-4 0,1 1-11 0,0 3-3 0,1-5-2 15,0 4-5-15,1-1-9 0,5-8-1 0,-6 18-6 16,3-8 1-16,0-4-5 0,3-6-2 16,0 20-3-16,2-8 0 0,4 2-2 0,-5-3-3 0,5-1-1 15,0 1 2-15,-1 4-5 0,4-7 0 0,-2 4-3 16,2-1 1-16,0 0 1 0,1-2 0 0,-4 1-5 15,5 1 3-15,-2-2-6 0,1 2 3 0,-1 0-1 16,-1-4 0-16,-2 0 3 0,-4 0-5 0,1 3 4 16,-3-10 7-16,8 12 4 0,-8-2 12 0,0-10 11 15,0 0 5-15,-8 17 1 0,3-9 1 0,-7-2-7 16,-2 0-3-16,1 1-3 0,-4-2-2 0,-1-2-3 16,2 4-5-16,-2-4-12 0,-3 3-21 0,3-1-16 15,3 1-21-15,1-5-25 0,-1 5-21 0,0-6-31 16,3 2-28-16,12-2-48 0,-21-4-126 0,21 4-354 0,-8-4 157 15</inkml:trace>
          <inkml:trace contextRef="#ctx0" brushRef="#br0" timeOffset="28371.67">5339 1784 30 0,'0'0'175'0,"0"0"-10"16,-11-2-8-16,11 2-7 0,0 0-9 0,0 0-12 16,0 0-12-16,0 0-7 0,-12-4-11 0,12 4-7 0,0 0-8 15,0 0-8-15,0 0-7 0,0 0-2 16,0 0-4-16,0 0-5 0,0 0 0 0,0 0-1 15,0 0-2-15,0 0-1 0,0 0 1 0,0 0-1 0,0 0-4 16,0 0 4-16,0 0 2 0,0 0-3 16,0 0 6-16,0 0-3 0,0 0-2 0,0 0 2 15,0 0-5-15,0 0-2 0,0 0 1 0,0 0-5 0,23-19 3 16,-20 13-6-16,-3 6-2 0,6-10-6 0,-6 10-1 16,8-14-2-16,-8 14-6 0,6-7-1 0,-6 7-4 15,4-9 2-15,-4 9-5 0,0 0-2 0,0 0-12 16,5-6-14-16,-5 6-29 0,0 0-15 0,0 0-12 15,0 0-16-15,0 0-19 0,0 0-13 0,0 0-24 16,18 11-34-16,-18-11-214 0,6 9-418 0,-6-9 186 16</inkml:trace>
          <inkml:trace contextRef="#ctx0" brushRef="#br0" timeOffset="27940.7">5351 2190 111 0,'0'0'175'0,"0"0"-11"16,0 0-5-16,0 0-5 0,11-6-8 0,-11 6-1 15,0 0-11-15,0 0-5 0,0 0-13 0,0 0-14 16,0 0-10-16,0 0-10 0,0 0-9 0,0 0-8 15,0 0-6-15,0 0-15 0,0 0 3 0,0 0-4 16,0 0-8-16,0 0 0 0,0 0-7 0,9 13 1 0,-9-13-3 16,0 0-4-16,7 11-2 0,-7-11-3 15,6 6 1-15,-6-6-1 0,0 0-3 0,6 7 0 16,-6-7-1-16,0 0 1 0,11 2 2 0,-11-2 5 0,0 0-4 16,0 0 0-16,0 0 2 0,16-2-1 0,-16 2-2 15,0 0 4-15,9-6 0 0,-9 6 3 0,4-9 0 16,-4 9 1-16,0 0-4 0,6-13-1 0,-6 13 3 15,0 0-7-15,0-12 5 0,0 12-6 0,0 0-2 16,0 0-4-16,-6-17 3 0,6 17 0 0,0 0-2 16,0 0-7-16,-4-7 2 0,4 7-2 0,0 0-8 15,0 0-13-15,0 0-13 0,0 0-7 0,0 0 0 16,0 0-9-16,0 0-17 0,0 0-12 0,0 0-14 16,0 0-16-16,0 0-12 0,0 0-28 0,0 0-179 15,0 0-354-15,0 0 157 0</inkml:trace>
          <inkml:trace contextRef="#ctx0" brushRef="#br0" timeOffset="41800.62">6522 2232 194 0,'0'0'188'0,"0"0"-10"16,0 0-14-16,3-9-10 0,-3 9-8 0,0 0-11 0,0 0-9 15,5-9-12-15,-5 9-9 0,0 0-7 16,6-8-8-16,-6 8 0 0,0 0-11 0,6-10-3 16,-6 10-7-16,0 0-2 0,5-11-5 0,-5 11-7 0,5-8-4 15,-5 8-7-15,6-9-4 0,-6 9-4 0,7-11-1 16,-1 5-3-16,-6 6-2 0,6-13-5 15,0 8-4-15,-6 5 2 0,8-11-3 0,-2 4-5 0,-6 7 5 16,10-14-6-16,-7 8-1 0,3-4-2 0,0 3 4 16,-6 7-4-16,8-13 3 0,-3 8-5 0,-5 5 5 15,6-11-3-15,-6 11 2 0,0 0-3 0,8-9 1 16,-8 9 0-16,0 0-3 0,0 0-2 0,3-8 0 16,-3 8 0-16,0 0 1 0,0 0-2 0,0 0-1 15,0 0-1-15,0 0-4 0,0 0-2 0,0 0 1 16,0 0-4-16,0 0 2 0,0 0 1 0,0 0 3 15,0 0-3-15,0 0 3 0,0 0-4 0,0 0 4 16,0 0-8-16,10 22 9 0,-10-22-3 0,3 13-4 16,-3-13 3-16,3 13 1 0,-3-13 0 0,3 18 1 0,-3-8 3 15,3 1-1-15,-3-11-5 0,0 16 1 16,3-5 1-16,-3-11 6 0,0 23-5 0,-3-13 3 16,3-10 2-16,0 22-1 0,0-13-2 0,-3 2 7 0,3-11-2 15,0 20 5-15,-3-9-1 0,3-1 0 0,0-10-3 16,0 21-3-16,-3-11 6 0,0 1 0 15,3-11-1-15,0 18-1 0,0-5 0 0,0 1-4 0,0-14 4 16,0 18 0-16,0-9-3 0,0-9 1 0,0 17 0 16,3-6 2-16,0-2-4 0,-3 2 2 0,3 0 0 15,-3-11 2-15,0 15-1 0,3-4 4 0,-3-11-5 16,3 18 2-16,-3-11 0 0,0-7-1 0,5 14-1 16,-5-14 1-16,0 17 1 0,0-17-1 0,3 11-1 15,-3-11 0-15,0 10 3 0,0-10-2 0,0 0-5 16,0 0 3-16,3 14-1 0,-3-14 7 0,0 0-2 15,0 0 6-15,3 11 7 0,-3-11 6 0,0 0 2 16,0 0 4-16,0 0 0 0,0 0-3 0,0 0 0 16,0 0-2-16,0 0-3 0,0 0-3 0,0 0-2 15,0 0-15-15,0 0-21 0,6 6-29 0,-6-6-39 16,0 0-44-16,0 0-46 0,0 0-61 0,0 0-216 16,0 0-488-16,0 0 216 0</inkml:trace>
        </inkml:traceGroup>
      </inkml:traceGroup>
    </inkml:traceGroup>
    <inkml:traceGroup>
      <inkml:annotationXML>
        <emma:emma xmlns:emma="http://www.w3.org/2003/04/emma" version="1.0">
          <emma:interpretation id="{7911AF43-9731-42BB-92E5-CBE0E9E856B8}" emma:medium="tactile" emma:mode="ink">
            <msink:context xmlns:msink="http://schemas.microsoft.com/ink/2010/main" type="paragraph" rotatedBoundingBox="12999,7169 25810,6388 25878,7499 13067,828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BE43201-091F-40EB-BF37-EE55F8EB5B54}" emma:medium="tactile" emma:mode="ink">
              <msink:context xmlns:msink="http://schemas.microsoft.com/ink/2010/main" type="inkBullet" rotatedBoundingBox="13026,7619 14213,7546 14244,8056 13057,8129"/>
            </emma:interpretation>
            <emma:one-of disjunction-type="recognition" id="oneOf0">
              <emma:interpretation id="interp0" emma:lang="tr-TR" emma:confidence="0">
                <emma:literal>→</emma:literal>
              </emma:interpretation>
            </emma:one-of>
          </emma:emma>
        </inkml:annotationXML>
        <inkml:trace contextRef="#ctx0" brushRef="#br0" timeOffset="111051.62">12500 6363 82 0,'0'0'117'0,"-6"-10"-10"0,6 10-9 16,0 0-2-16,0 0-6 0,-11-5-10 0,11 5-6 16,0 0 1-16,0 0-7 0,0 0-1 0,0 0-8 15,0 0-6-15,0 0-1 0,0 0-12 0,0 0 7 0,0 0-6 16,-10-3-5-16,10 3-4 0,0 0-6 0,0 0 2 16,0 0 0-16,0 0-23 0,0 0 20 15,0 0-9-15,0 0 4 0,0 0-3 0,0 0 1 0,0 0 0 16,0 0 0-16,0 0-4 0,0 0 1 0,0 0-3 15,0 0 2-15,0 0-1 0,22 22 0 0,-22-22-3 16,11 7 0-16,-11-7-4 0,9 10 2 0,-4-5 1 16,-5-5-2-16,12 6-1 0,-3-3-1 0,-9-3-2 15,15 10 6-15,-4-7-4 0,-2 5 4 0,4-1-1 16,0-4-3-16,-2 3 4 0,4-1-8 0,-3 1 3 16,3 1 3-16,-2 1-2 0,4-1-1 0,-4-1-2 15,0 1 1-15,1-3 1 0,-5-1 0 0,3 1-2 16,1 3 1-16,-4-3 0 0,1-1 0 0,-1 3-2 0,-1-4-5 15,1 3 2-15,-9-5 4 0,13 11-5 0,-5-9 9 16,-8-2-20-16,13 8 17 0,-7-4-1 16,-6-4-1-16,11 7-4 0,-11-7 1 0,6 5-10 0,-6-5 11 15,5 7 3-15,-5-7-3 0,0 0 1 0,5 9 2 16,-5-9 4-16,0 0-3 0,0 0 2 0,0 15 2 16,0-15 0-16,0 0 1 0,0 0 1 0,-6 16 2 15,6-16-2-15,-7 10 2 0,7-10 1 0,-11 12 4 16,5-6-5-16,-1 1 3 0,-2-1 1 0,-3 3-3 15,0 0 3-15,-3-1-4 0,2 2-2 0,-2-3-1 16,-2 3 2-16,1-2-3 0,-2 2-5 0,0-3 6 16,2 3-1-16,-2-2-2 0,3 2-6 0,0-2-8 0,-3 4-8 15,3-4-11-15,2 2-14 0,-1 1-10 16,-2 0-20-16,4 0-19 0,3-1-15 0,0 0-156 16,0-4-282-16,5 2 125 0</inkml:trace>
        <inkml:trace contextRef="#ctx0" brushRef="#br0" timeOffset="110416.58">11693 6663 59 0,'0'0'101'0,"-2"-12"-11"0,2 12-10 0,0 0-5 16,0 0-7-16,0 0-4 0,0 0-6 0,0 0-3 15,0 0-2-15,0 0-5 0,-7-7-10 16,7 7-1-16,0 0 4 0,0 0 1 0,0 0-3 0,0 0-2 16,0 0-3-16,0 0 0 0,0 0-2 0,0 0 4 15,0 0-3-15,0 0 2 0,0 0 2 0,0 0-13 16,0 0 1-16,0 0 0 0,0 0 0 0,0 0-4 15,0 0-4-15,0 0-1 0,16-5-2 0,-16 5-2 16,0 0-3-16,17-1-2 0,-17 1 0 0,10-3-2 16,-10 3 3-16,16-3 3 0,-16 3-1 0,15 0-3 15,-15 0-5-15,18-1 6 0,-18 1-4 0,17 0-3 16,-17 0 1-16,18 0-11 0,-18 0 9 0,20 0 6 16,-11 1-4-16,-9-1 2 0,18 0 2 0,-3 3-4 0,-1-6 4 15,2 3-11-15,-1 3 9 0,3-3 2 16,-3 0-6-16,3-3 4 0,1 6-2 0,-1-6 1 15,1 3-4-15,7 0 2 0,-8 0-4 0,5-1 10 0,-5 1-15 16,0 0 10-16,2-3 3 0,-4 3-2 0,2-1-2 16,1 1 2-16,-4 0-3 0,0-3-1 0,-3 3 1 15,-1-4 2-15,-11 4 2 0,20 0-2 0,-5-2 1 16,-15 2-3-16,15-4 6 0,-3 4-5 0,-12 0-4 16,18-2-1-16,-9 1 7 15,-9 1 1-15,19-3-3 0,-7 2-2 0,0 1 0 0,-12 0 1 0,23 0 2 16,-10 0 1-16,5 0-1 0,-2 0-1 0,-4 0 0 15,3-2-3-15,2 2 6 0,-2-2-1 0,-1 4-3 0,0-2-2 16,2 0 4-16,-5 0 1 0,-11 0-3 0,25-2 0 16,-9 0-2-16,-5 2 3 0,-11 0 5 15,19 0-15-15,-19 0 11 0,20-1-4 0,-10-2-6 0,-10 3 16 16,17-1-5-16,-17 1 9 0,13-2-5 0,-13 2 5 16,15-5-3-16,-15 5 2 0,13-2 5 0,-13 2-8 15,9-4 2-15,-9 4 4 0,0 0-2 0,14-2-7 16,-14 2 8-16,0 0-6 0,0 0 4 0,13-5 2 15,-13 5-1-15,0 0-2 0,0 0 0 0,0 0-1 16,0 0 0-16,11-4-5 0,-11 4 5 0,0 0-6 16,0 0-1-16,0 0-12 0,0 0-10 0,0 0-11 15,0 0-9-15,0 0-26 0,0 0-16 0,0 0-12 16,0 0-24-16,0 0-103 0,0 0-240 0,0 0 106 16</inkml:trace>
      </inkml:traceGroup>
      <inkml:traceGroup>
        <inkml:annotationXML>
          <emma:emma xmlns:emma="http://www.w3.org/2003/04/emma" version="1.0">
            <emma:interpretation id="{FCDDFF4D-A113-46F2-8767-958C0DB9259E}" emma:medium="tactile" emma:mode="ink">
              <msink:context xmlns:msink="http://schemas.microsoft.com/ink/2010/main" type="line" rotatedBoundingBox="14736,7063 25810,6388 25878,7499 14804,8174"/>
            </emma:interpretation>
          </emma:emma>
        </inkml:annotationXML>
        <inkml:traceGroup>
          <inkml:annotationXML>
            <emma:emma xmlns:emma="http://www.w3.org/2003/04/emma" version="1.0">
              <emma:interpretation id="{1ABF8524-AB95-4D43-B09C-06A2D2B8C08F}" emma:medium="tactile" emma:mode="ink">
                <msink:context xmlns:msink="http://schemas.microsoft.com/ink/2010/main" type="inkWord" rotatedBoundingBox="14736,7063 17728,6881 17780,7740 14788,7922"/>
              </emma:interpretation>
            </emma:emma>
          </inkml:annotationXML>
          <inkml:trace contextRef="#ctx0" brushRef="#br0" timeOffset="123759.88">13591 6234 113 0,'-13'6'166'0,"-1"1"-13"16,0 1-11-16,0-2-10 0,1 5-9 0,-1 2-6 16,1-2-8-16,-1 2-10 0,4 0-8 0,0 3-5 15,-1 2-7-15,4 0-4 0,-1 5-7 0,1 0-2 16,2-8-5-16,2 3-9 0,-1 0-2 0,5 1-2 15,2 0 0-15,-1-4-5 0,1 1-2 0,1 0-1 16,2-1 0-16,2-3 1 0,2 1-1 0,1-2 2 16,0-4 0-16,3 0-5 0,1-1 2 0,4-1-8 15,1-1 3-15,0-4-4 0,7-1-3 0,0-6-4 16,4 0 1-16,7-2-4 0,-1-6 0 0,5-1-4 16,-6-7-7-16,1 2-15 0,-3-2-5 0,2-3-14 0,1-3-9 15,-4-4-8-15,0 2-12 0,-3 2-5 0,-3-4 1 16,-1 0-1-16,-2 0 1 0,-1 2 5 0,-5 0 1 15,-5 7 3-15,-1-4 0 0,-3 4 12 0,1-1-4 16,-1 1 5-16,-3 0-2 0,0 1 13 0,0 1 2 16,-3-2 1-16,0 6-3 0,-1 0 11 0,-1 0-1 15,4 1 4-15,-5 2 5 0,0-1 3 0,1 1-2 16,-2 2 8-16,1 0 8 0,0 13-2 0,-3-19-6 16,3 19 19-16,0-17 1 0,0 17 2 0,0-11-5 15,0 11-6-15,0 0 4 0,0 0-9 0,-2-11 0 16,2 11 0-16,0 0 0 0,0 0-2 0,0 0 4 15,0 0-9-15,-12 39 14 0,9-25 3 0,-1 3 3 16,1 2 0-16,-3 4 9 0,1 2-1 0,-1 0-4 16,5 2 8-16,-2-2 2 0,0 1-2 0,3 0 2 15,0 1 1-15,0-2 2 0,3 3-2 0,-3-3 0 16,1 3-3-16,-1-1 2 0,0-2-5 0,0 3-1 0,0-3-3 16,0-1-4-16,0 2 2 0,0-2-9 0,2 1 4 15,-2-3-2-15,0-4-1 0,0 5 1 0,0-4-7 16,1-2 1-16,2 0 1 0,-3-3-3 0,0-1-1 15,2 0 1-15,-1 1-1 0,2-3-1 0,-1-2 1 16,-2-9-1-16,3 15 1 0,-3-15-5 0,4 11 5 16,-4-11-6-16,6 8 9 0,-6-8-2 0,9 5-1 15,-9-5 2-15,18 0-3 0,-18 0-1 0,21-10 0 16,-8 2 0-16,-1-2-1 0,3 1-1 0,2-3-1 0,-1-6-11 16,2-1 0-16,-2 0 1 0,4-2-4 0,-7-1 2 15,-3 5 3-15,1 3-2 0,1 1 3 16,-6-3-2-16,0 4 1 0,0 3-5 0,-3-1 11 0,1 0-4 15,2 4 2-15,-6 6-3 0,6-14-1 0,-6 14-6 16,0 0 8-16,3-11-2 0,-3 11-7 0,6-7 7 16,-6 7 1-16,0 0-1 0,0 0 0 0,0 0 0 15,0 0 1-15,0 0 2 0,0 0-3 0,-12 28 3 16,12-28-4-16,-1 21 3 0,-2-6-4 0,0-1 7 16,6 3-3-16,-3-3 1 0,0 3-4 0,3-3 4 15,1 3 7-15,2-2 0 0,3-2 3 0,0 1 1 16,1-3 8-16,5 3 0 0,2-4 0 0,-2-3 0 15,3 0 1-15,-1-3-1 0,3 2 1 0,4-1-3 16,4-5 1-16,-1 2-3 0,3-4 1 0,-2-3-3 16,0 2 2-16,2-4-4 0,-1-2 0 0,-3 0 0 15,0-2-2-15,1-4 0 0,-5 3 3 0,2-3-3 0,-3-1 0 16,-2 1 0-16,-5 2 0 0,-1-1-4 16,-1-3 5-16,-5 5-5 0,2-4 0 0,-3 6 0 15,-1-1 2-15,-4 1-4 0,-1 0 2 0,0 10-1 0,2-15 1 16,-2 15-4-16,-2-14 1 0,2 14-2 0,-9-10-2 15,9 10 2-15,-13-4 2 0,13 4-2 0,-20-3 1 16,4 3-4-16,3 4 3 0,-1 1-3 0,1 3 3 16,-1-3-3-16,-1 3 1 0,4 3 1 0,-3-1-1 15,2 1 1-15,2 4 3 0,1-1-3 0,1-2 3 16,2 2-3-16,2-2 1 0,-2 2 1 0,1-1-3 16,4 1 3-16,1-3 3 0,0-11-2 0,7 20 5 15,-1-7-3-15,0-5 2 0,8 3-4 0,-1-3 4 16,4-1-1-16,2-1 1 0,6 1-5 0,4-3 7 15,2 2-2-15,8-5-1 0,0 3-2 0,-10-4-3 16,3-4-7-16,-4 0-6 0,2-6-5 0,-2-1-2 16,-1 0-9-16,0-6-1 0,-2 5 4 0,-4-4-2 0,-2 0 3 15,-1 0 4-15,-7 2 1 0,1 1 4 16,-6-4-1-16,3 5 4 0,-3-4-1 0,-2 6 3 0,-1-1 0 16,0 1 2-16,-3 10 2 0,-3-18 0 0,3 18 2 15,0 0-3-15,-9-14 0 0,9 14 4 0,-13-2-1 16,13 2 0-16,-18 3 5 0,18-3-5 0,-23 12 4 15,13-4 1-15,0 2-4 0,-4 1 2 0,4 3 0 16,-2-1 2-16,4 2 2 0,1-1-2 0,-1-1 1 16,4 2-1-16,1-5 0 0,1 0 3 0,2-10 3 15,0 20 8-15,0-20 2 0,3 16 6 0,3-10 2 16,3 1 2-16,2-3-3 0,2-4 1 0,5 4-2 16,0-4-2-16,9-1-1 0,6-3 0 0,-2-2-4 15,9-3-2-15,-11 0-1 0,0-1 1 0,10-4 3 0,-3-4-4 16,1-4 0-16,-2 2-5 0,-4-2-11 0,3-1-5 15,-5-5-8-15,-3 0-7 0,1 0-5 16,0-1-7-16,-3-1 0 0,-8 9 5 0,2-4 2 0,-3-1 1 16,-3 2 2-16,-3 0 6 0,1-1-1 0,-2 1 5 15,-2 0 5-15,-2 4 2 0,-1-4 3 0,-1 0 6 16,-2 10 5-16,0-4 3 0,3 1 2 0,-3 3 8 16,-3-1 3-16,6 1 4 0,-3 14 0 0,-3-16-1 15,3 16 0-15,-3-15-7 0,3 15-1 0,-2-8 0 16,2 8-5-16,0 0 1 0,0 0-3 0,0 0 2 15,-29 18-2-15,17-7-4 0,4 3 2 0,-2 7 1 16,-4 1-3-16,2 1 3 0,0 2-1 0,3 0 1 0,-2 1 3 16,3-1-1-16,1 4 3 0,-2-1-1 0,4-1 3 15,1 2-2-15,2-1-2 0,2-2 3 16,-4-1-4-16,2-3 2 0,2 3 0 0,0-1-2 0,0-1-2 16,2-7 1-16,4 0-2 0,-2-1-2 0,-4-6 6 15,2 2 0-15,-1 2-1 0,5-6-3 0,-6-7-1 16,6 12 5-16,0-7-1 0,-6-5 0 15,14 5 0-15,-6-5-2 0,-8 0 2 0,20-6 1 0,-5-1-4 16,-2-1 3-16,1-2-5 0,2 0 2 0,-3 2-1 16,4-3 2-16,-4 3-1 0,-1-3-2 0,-1 4 0 15,-4 3-4-15,1 0 3 0,-8 4 0 0,11-10-5 16,-5 6-2-16,-6 4-1 0,0 0-3 0,11-4 5 16,-11 4 0-16,0 0 0 0,0 0 1 0,16 14 0 15,-13-7 3-15,3 0-2 0,0 0 2 0,0 3-2 16,3-2 3-16,2 3 0 0,2 1 1 0,0-1-1 15,4 0 2-15,7-2 0 0,-9 2-6 0,4-3-23 16,6 2-20-16,-5-3-28 0,5 0-27 0,-1-1-32 0,1-1-42 16,-4-3-208-16,-1 2-414 0,-1-7 183 0</inkml:trace>
        </inkml:traceGroup>
        <inkml:traceGroup>
          <inkml:annotationXML>
            <emma:emma xmlns:emma="http://www.w3.org/2003/04/emma" version="1.0">
              <emma:interpretation id="{FB05784F-3595-4FBF-9E9A-79538CB9AB0A}" emma:medium="tactile" emma:mode="ink">
                <msink:context xmlns:msink="http://schemas.microsoft.com/ink/2010/main" type="inkWord" rotatedBoundingBox="18571,6851 19518,6794 19584,7870 18637,7928"/>
              </emma:interpretation>
            </emma:emma>
          </inkml:annotationXML>
          <inkml:trace contextRef="#ctx0" brushRef="#br0" timeOffset="124368.56">17312 6129 143 0,'0'0'208'0,"0"0"-2"0,-3-16-9 0,3 16-8 15,0 0-9-15,0 0-8 0,-3-11-13 0,3 11-17 16,0 0-16-16,0 0-18 0,0 0-10 0,0 0-8 16,0 0-10-16,0 0-7 0,0 0-8 0,0 0-5 0,0 0-3 15,6 41-1-15,-1-31-8 0,-4 4-8 16,4 0 2-16,-4-1-5 0,5 2 0 0,0-5-3 16,-3 5-3-16,2-1 0 0,-4-2-5 0,5 3-2 0,-4-1 0 15,1-5-4-15,-2 2-1 0,-1-2-3 0,0-9-1 16,-1 24-6-16,-2-13-19 0,-2 0-25 15,-4 2-26-15,2-1-27 0,-2-3-29 0,-2-2-39 0,1-1-35 16,-4 2-177-16,2-7-397 0,-2 0 175 0</inkml:trace>
          <inkml:trace contextRef="#ctx0" brushRef="#br0" timeOffset="124902.6">17345 5892 36 0,'6'-5'125'0,"-6"5"-12"0,12-6-19 0,-3 6-9 16,-9 0-18-16,19-3-8 0,-8 0-23 0,4 3 0 16,3 0-9-16,-4 0-13 0,4 0-4 0,6-5 2 0,-4 3-4 15,9-2 11-15,0 0-13 0,2 0 10 0,-1-2-5 16,9-5 9-16,-2 0 11 0,0 0-5 0,1-2 7 15,0-1 10-15,-9 1-3 0,-7 2 8 0,2-6-2 16,-3 3 4-16,-2 1-1 0,-5 1-5 0,-1-2-9 16,-3 7 12-16,-2-7-4 0,-2 1-1 0,-5 2-2 15,-1 1-12-15,0 10 0 0,-10-19-1 0,2 8-4 16,-2 5-5-16,-5-1-2 0,0 0 3 0,-4 4 0 16,-1 2 12-16,-3 1 1 0,-4 4-8 0,3-1 3 15,-1 2 6-15,1 2-2 0,4-1 4 0,4 4-5 16,-5 4-4-16,2 1 1 0,4-2-6 0,0 5 0 15,3 3-1-15,1 0 2 0,4 3 3 0,-1 0-3 16,3 2 0-16,3 1 1 0,4 0 1 0,-2-1 2 0,4 1 6 16,2 0 0-16,1 0 1 0,2 8 4 15,-1-8 0-15,2 0-1 0,5 7 1 0,-4-8 4 0,-1-2-2 16,1 1-2-16,-3 3-3 0,4-3-1 0,-3-1-2 16,2 1 1-16,-2-1-4 0,0 4 1 0,-2-4-6 15,-1 0-8-15,2 1 3 0,-1 0 1 0,-1-1-2 16,0 0 2-16,-2-7-2 0,1 4-3 0,-1 1-3 15,-1-2 3-15,0-3-1 0,-1-2-8 0,-2-1-17 16,1 0-13-16,-1-3-12 0,0 1-15 0,0 3-8 16,0-6-19-16,0-9-23 0,-3 16-19 0,3-16-19 15,-4 10-21-15,4-10-182 0,0 0-371 0,0 0 164 16</inkml:trace>
          <inkml:trace contextRef="#ctx0" brushRef="#br0" timeOffset="125067.65">17776 6228 140 0,'21'-5'143'0,"7"5"-15"16,2-5-10-16,1 4-17 0,11 0-2 0,-3 2-18 0,1 0-19 16,-11 4-25-16,14-5-37 0,-13 5-33 0,2-4-113 15,-2 0-159-15,0 3 71 0</inkml:trace>
        </inkml:traceGroup>
        <inkml:traceGroup>
          <inkml:annotationXML>
            <emma:emma xmlns:emma="http://www.w3.org/2003/04/emma" version="1.0">
              <emma:interpretation id="{EB51A188-2865-4788-94C3-332A5E852490}" emma:medium="tactile" emma:mode="ink">
                <msink:context xmlns:msink="http://schemas.microsoft.com/ink/2010/main" type="inkWord" rotatedBoundingBox="20333,6800 22546,6665 22609,7698 20396,7833"/>
              </emma:interpretation>
            </emma:emma>
          </inkml:annotationXML>
          <inkml:trace contextRef="#ctx0" brushRef="#br0" timeOffset="125699.05">19015 5745 196 0,'-11'-21'195'0,"3"4"-17"0,1 1 0 0,2 0-13 16,2 3-16-16,2 0-11 0,1 13-13 0,3-23-13 15,3 9-11-15,1 7-11 0,1 0-8 0,8 0-6 16,-1 1-11-16,3 0-9 0,-2 1-3 0,9-1-8 16,2 6-5-16,0-1 0 0,-1 1-7 0,0 0-2 15,0 0-3-15,-2 1-3 0,1 5-1 0,-6-1-3 16,7-3-6-16,-4 5 1 0,-4 0-1 0,0 0-6 15,-5 2 0-15,1 0-1 0,-7 1-1 0,-4 1-2 16,3 0-1-16,-3 4 0 0,-6-4 5 0,-3 2-3 16,-1 0 0-16,-2 0 2 0,-5-2-3 0,-2 3 2 15,-2 3-4-15,-4-4 2 0,5-2-2 0,-4 3 0 16,-1-1 3-16,0 2-9 0,1-1-14 0,-2-3-11 0,8-1-18 16,1-2-23-16,2 5-21 0,0-3-18 15,1 0-36-15,2 1-172 0,8-3-342 0,-1 1 152 16</inkml:trace>
          <inkml:trace contextRef="#ctx0" brushRef="#br0" timeOffset="125402.89">19254 5856 89 0,'0'0'189'0,"-12"29"-6"0,11-16-11 15,-1 3-20-15,-1 2-9 0,-1 3-7 16,-1 4-11-16,1-3-2 0,1 4-11 0,3 0-8 0,0-1-4 16,0 0-5-16,0-2-12 0,1 3-9 0,1-3-6 15,1-2-8-15,0 3 0 0,1-6-7 0,-2 0-4 16,-1-2-4-16,5-1-6 0,-3 0-1 0,-1-2-3 15,1 2-2-15,-3-6-6 0,4 1-9 0,-2-2-12 16,-2-8-14-16,4 15-8 0,-4-15-4 0,3 8-2 16,-3-8-18-16,0 0-25 0,0 0-32 0,0 0-15 15,0 0-31-15,0 0-172 0,3-37-341 0,-7 19 151 16</inkml:trace>
          <inkml:trace contextRef="#ctx0" brushRef="#br0" timeOffset="126137.1">19558 6258 92 0,'0'0'195'0,"-24"-21"-9"0,24 21-12 15,0 0-11-15,0 0-14 0,0 0-12 0,0 0-14 16,0 0-12-16,0 0-17 0,0 0-6 0,0 0-11 16,0 0-8-16,0 0-7 0,0 0-6 0,0 0-6 15,0 0-5-15,0 0 2 0,5 34-1 0,-5-34-4 16,1 20 1-16,2-10-3 0,0 5 2 0,-3-4-3 16,2 4 0-16,1-2-1 0,0 1-4 0,0 1-4 15,0-2-2-15,-2 0-2 0,4 3-1 0,-4-3-2 16,2-2-3-16,-3 0-4 0,0-11 0 0,5 17-2 15,-5-7-1-15,0-10-2 0,4 17-26 0,-2-9-18 0,-2-8-20 16,3 11-24-16,-3-11-33 0,1 11-22 16,-1-11-31-16,0 0-157 0,0 0-347 0,0 0 153 15</inkml:trace>
          <inkml:trace contextRef="#ctx0" brushRef="#br0" timeOffset="127800.75">20001 6045 119 0,'0'0'137'0,"0"0"-15"16,0 0-2-16,0 0-7 0,0 0-9 0,0 0-9 16,0 0-9-16,-9-7-5 0,9 7-7 0,0 0-5 15,0 0-1-15,0 0 2 0,0 0-4 0,0 0-1 16,0 0-4-16,0 0-3 0,0 0-3 0,0 0-5 0,0 0-2 15,0 0-4-15,0 0-1 0,0 0-6 16,0 0-4-16,0 0 1 0,0 0-5 0,0 0-3 16,0 0-2-16,0 0-3 0,0 0-3 0,0 0 3 0,27-2-7 15,-27 2-3-15,23 0 4 0,-13-3-4 0,3 3-1 16,4 0 0-16,-1 0 0 0,4 3-3 0,5-3-1 16,-6-3 0-16,-1 1-14 0,0 2 14 0,2 0-2 15,-1-3-3-15,-1 6 3 0,1-6 1 0,-2 3-1 16,2-2-3-16,-3 0 7 0,-5-1-3 0,1 3-1 15,-12 0-3-15,19-4 7 0,-10 1-4 0,-9 3 0 16,14-3-1-16,-14 3 0 0,11-4-4 0,-11 4 0 16,11-7 6-16,-11 7-6 0,0 0-12 0,9 0-7 15,-9 0-6-15,0 0-22 0,0 0-16 0,7-6-17 16,-7 6-8-16,0 0-23 0,0 0-6 0,0 0-146 16,0 0-285-16,0 0 127 0</inkml:trace>
          <inkml:trace contextRef="#ctx0" brushRef="#br0" timeOffset="128080.65">20255 5822 2 0,'0'0'185'15,"-2"14"-23"-15,2-14 6 0,-3 20-14 0,3-8-12 16,0 5-7-16,3-1-8 0,-3 0-21 0,3 1 8 16,-1 1-10-16,-2-1-7 0,3 7-8 0,-2-6-8 0,1-1-8 15,1 3-2-15,0 0-9 0,-2 3-7 16,2 0-4-16,-1 0-6 0,-1-4 1 0,-1-3-7 16,-1 0-16-16,2 5-21 0,-1-3-29 0,-1-4-19 0,1 4-34 15,-2-3-31-15,2 0-50 0,-3-4-124 0,6 0-309 16,-1-1 137-16</inkml:trace>
          <inkml:trace contextRef="#ctx0" brushRef="#br0" timeOffset="129055.64">20819 5595 115 0,'0'0'164'0,"5"-15"-8"16,1 9-16-16,-1-1-12 0,-1-3-10 0,4 7-12 16,-8 3-9-16,13-15-2 0,-5 9-11 0,1 1-8 15,-9 5-10-15,18-5-10 0,-8 0 5 0,-1 4-9 16,-9 1-1-16,27-3-4 0,-14 1-5 0,-1 2-4 16,-12 0-4-16,24 0 2 0,-11 0-6 0,-2 3-1 15,-1-1-6-15,-1 2-2 0,2 0 3 0,-2-1-7 16,-9-3 1-16,13 8-1 0,-5-1-4 0,-2-4 6 15,-1 5 0-15,-5-8-1 0,8 15-5 0,-8-5 2 16,0-10-1-16,4 16 0 0,-4-6-2 0,0-10 2 16,-1 17 1-16,-2-6-5 0,-3-3-1 0,-1 3 3 0,1 1 0 15,-5-3-3-15,-1 1 0 0,-1 1-21 16,-1-1-27-16,-1 1-19 0,-1-1-30 0,1 0-30 0,2 1-59 16,-2-4-103-16,3 1-302 0,0 1 133 0</inkml:trace>
          <inkml:trace contextRef="#ctx0" brushRef="#br0" timeOffset="128702.57">20877 5704 100 0,'-6'-10'198'0,"6"10"-15"0,0 0-11 0,0 0-22 16,0 0-13-16,0 0-16 0,0 0-10 0,0 0-15 0,0 0-6 15,0 0-3-15,-9 34-4 0,7-20-1 0,1 3-3 16,-1 1-3-16,2 6-4 0,0 1-1 15,0-1-4-15,2 1-9 0,1 2 0 0,1 1-4 0,1 0-4 16,2-4-1-16,-1 1-3 0,2 4-7 0,-2-8-1 16,1 1-8-16,0 0 2 0,1-1-5 0,-2-4-3 15,1-1 1-15,-2-1-2 0,-2-3-2 0,1 1-4 16,-2-3-12-16,1-2-13 0,-3-8-10 0,0 16-14 16,0-16-13-16,-5 12-15 0,5-12-23 0,-12 8-20 15,6-3-25-15,6-5-43 0,0 0-150 0,-20-7-347 16,20 7 153-16</inkml:trace>
          <inkml:trace contextRef="#ctx0" brushRef="#br0" timeOffset="129402.43">21185 6139 84 0,'0'0'211'0,"0"0"-5"0,0 0-8 16,18-7-13-16,-18 7-19 0,0 0-16 0,0 0-19 0,0 0-15 16,0 0-7-16,0 0-15 0,0 0-7 0,0 14-7 15,0-14-3-15,-1 15-1 0,1-15-2 0,-3 16-3 16,3-16-8-16,-3 18-2 0,4-3-2 0,-1-2-3 15,2 1-3-15,1 1-5 0,0 0-2 0,3 1-8 16,0 6-6-16,0-5 3 0,-3-1-3 0,3 1-9 16,-2 6-22-16,-1-6-34 0,3 4-28 0,-4-5-38 15,1-2-59-15,-6-1-228 0,3-13-417 0,-2 15 185 16</inkml:trace>
        </inkml:traceGroup>
        <inkml:traceGroup>
          <inkml:annotationXML>
            <emma:emma xmlns:emma="http://www.w3.org/2003/04/emma" version="1.0">
              <emma:interpretation id="{F25D8633-82B5-4D8D-BC7D-38DFBC47068A}" emma:medium="tactile" emma:mode="ink">
                <msink:context xmlns:msink="http://schemas.microsoft.com/ink/2010/main" type="inkWord" rotatedBoundingBox="23516,6698 25821,6557 25877,7478 23573,7619"/>
              </emma:interpretation>
            </emma:emma>
          </inkml:annotationXML>
          <inkml:trace contextRef="#ctx0" brushRef="#br0" timeOffset="130538.37">22192 5591 57 0,'0'0'120'0,"-10"-3"-6"0,10 3-3 0,0 0 2 0,0 0-10 16,0 0 4-16,-9-7-7 0,9 7-4 16,0 0 1-16,0 0 0 0,0 0-5 0,0 0-9 0,0 0-1 15,-8-7-2-15,8 7-6 0,0 0-5 0,0 0-2 16,0 0-1-16,0 0-11 0,0 0-5 16,0 0-8-16,0 0-3 0,0 0 0 0,0 0-5 0,0 0-5 15,0 0 0-15,0 0-2 0,0 0-6 0,0 0-3 16,0 0 0-16,35 14-3 0,-22-7-2 0,0-2 0 15,1 5 2-15,1-2-8 0,3 3 4 0,-3 0-15 16,7 0 12-16,-1 2 0 0,-6-4 0 0,6 7-1 16,-1-5 0-16,0 4-2 0,-2-5-1 0,1 2 2 15,-1 0 2-15,-3-2-6 0,6 4 2 0,-3-3 2 16,-3-1 0-16,3-3-4 0,-4 0 4 0,0 2-3 16,-1-4-1-16,2 5 0 0,-3-6 1 0,2 1-3 15,-3-2 7-15,1 3-5 0,-3-4 0 0,3 2 0 0,-1-3 0 16,-11-1 1-16,19 2 0 0,-7-1-1 0,-1 2-2 15,-11-3 1-15,16 1 1 0,-16-1 2 0,13 0 0 16,-13 0-3-16,12 0-1 0,-12 0 1 0,0 0 2 16,0 0 0-16,18 0-6 0,-18 0 4 0,0 0-1 15,0 0-3-15,0 0 2 0,0 0 4 0,0 0-4 16,0 0 1-16,0 0 0 0,0 0 0 0,0 0 0 16,-24 27-4-16,12-20 2 0,-3 4 0 0,2 0-1 15,-5-2 5-15,3 0-1 0,-6 5 1 0,-3-2-2 16,4 0 4-16,-3 2-5 0,1-1 3 0,-1 2-1 15,1-2-2-15,0-2 5 0,2 6 0 0,-1-3-8 16,7-4 1-16,-1 1-9 0,1 1-7 0,1-4-9 16,2 4-10-16,-1-2-6 0,3 0-11 0,2-1-17 0,0-1-14 15,2-1-14-15,1 2-19 0,4-9-39 16,-3 13-110-16,3-13-289 0,0 0 128 0</inkml:trace>
          <inkml:trace contextRef="#ctx0" brushRef="#br0" timeOffset="130943.21">23499 5667 140 0,'0'0'168'0,"0"0"-11"0,0 0-10 0,0 0-12 16,0 0-7-16,6 29-10 0,-6-15-11 16,0 0-4-16,1 0-4 0,-1 4-7 0,1-1-3 15,-1 7-1-15,3 1-6 0,-1-1-2 0,-1 5-3 16,4-6-9-16,-2 2-3 0,3 3-3 0,-2-3 0 0,5-1-8 15,-4 1-5-15,1-1-6 0,3 0-3 16,-3-3-3-16,0-4-3 0,-2 1-10 0,1-1 7 0,1-2-3 16,-2-2-2-16,3 0-4 0,-5-1-4 0,2-2-11 15,-1-2-21-15,-3-8-2 0,3 11-7 0,-3-11-5 16,8 9-9-16,-8-9-11 0,0 0-22 0,0 0-16 16,0 0-17-16,0 0-17 0,0 0-9 0,0 0-172 15,0 0-327-15,-12-42 145 0</inkml:trace>
          <inkml:trace contextRef="#ctx0" brushRef="#br0" timeOffset="131295.54">23446 5546 129 0,'0'-10'141'15,"3"-1"-11"-15,0 0-3 0,-3 11-12 0,3-17-3 0,3 6-9 16,-1 5-5-16,1-1 1 0,0-2-7 0,1 0-13 15,-4 2-12-15,-3 7 1 0,14-15-2 0,-6 10-10 16,3-3 2-16,-5 6-6 0,4-5-11 0,-1 3 1 16,2-1-6-16,2 2-2 0,1-3-3 15,0 1-5-15,0 3 2 0,-1 0-9 0,-1 2-8 16,-12 0 6-16,24 2-1 0,-12 0-3 0,1 1 1 0,1 1 0 16,-2 0-6-16,-5-1 3 0,5 5-2 0,2 1-2 15,-7 3 5-15,1-1-6 0,-1 0 1 0,-1 1-1 16,-2 3 4-16,-1-1-4 0,0 0 3 0,-3 3 4 15,-3-4-1-15,0 3 1 0,-7-3 0 0,1 0 0 16,-1 1 2-16,-7-2-5 0,-8 0 0 0,2 0 1 16,-6 2 2-16,0-6-5 0,2 2-13 0,-1-4-21 0,1 2-7 15,2-2-24-15,0 1-18 0,7-3-21 0,3-2-17 16,1 2-36-16,1 0-118 0,4-4-290 16,9 0 128-16</inkml:trace>
          <inkml:trace contextRef="#ctx0" brushRef="#br0" timeOffset="132141.64">23825 6037 37 0,'0'0'184'0,"-13"-6"-9"15,13 6-9-15,0 0-9 0,0 0-9 0,-6-10-10 16,6 10-14-16,0 0-12 0,0 0-8 0,0 0-16 16,0 0-5-16,13-21-7 0,-13 21-4 0,12-6-10 15,-4 1-2-15,-8 5-7 0,19-10-6 0,-7 3-4 16,-2 4-11-16,7-3 2 0,-4 1-1 0,5-1-3 15,-2 1-4-15,-1 3-4 0,5-3 0 0,-1 2-1 16,1 0-2-16,-1 1-3 0,-1 0-2 0,-2-1-4 16,1-1 0-16,-1 4-5 0,0-2 4 0,-7 2-3 15,-9 0 2-15,23 1-2 0,-13-1-2 0,-10 0 1 16,14 1-3-16,-14-1 1 0,13 9-6 0,-7-4 1 16,-3 2 1-16,-3-7 3 0,10 12-2 0,-7-4-3 15,-3 3 2-15,0-11-3 0,0 20 4 0,0-8 1 0,-3 2 2 16,-1 1-2-16,1-3-1 0,-3 2-10 0,3 1 11 15,-4 1-1-15,4-3 0 0,-8 3-1 16,4 1 6-16,-1-3-1 0,-1 0 0 0,2-2-3 0,-2 1 2 16,-2-2-2-16,1-1-5 0,-3 0 7 0,1 1 3 15,-2-5-1-15,5 1 5 0,-3 0-3 0,5-2 4 16,-5 1 2-16,5-4-1 0,7-2 4 0,-21 5 3 16,21-5-1-16,-12 0 0 0,12 0-2 0,-15 0 2 15,15 0-7-15,0 0 4 0,-17-5-1 0,17 5-4 16,-7-8 2-16,7 8-3 0,-9-7 2 0,9 7-4 15,-2-12-2-15,2 12 0 0,0 0-2 0,0 0-1 16,11-22 1-16,-5 17 0 0,-6 5 0 0,10-10-2 16,-2 6-2-16,-8 4 1 0,21-7-3 0,-8 7-3 15,-4 0 3-15,7 0-3 0,-1 0 2 0,3-4 3 16,-1 8-1-16,2-2 0 0,2-1-2 0,-2 3 2 16,7 2 1-16,-1-2-2 0,2 3 0 0,1-5 2 0,2 7 2 15,-2-6-3-15,1 3 2 0,1-2 2 16,-7-1-2-16,-3 2-2 0,-2-4 5 0,-5 2-4 15,4-1-2-15,-1-2-7 0,-10 1-4 0,-6-1-12 0,19 0-15 16,-19 0-17-16,11-1-10 0,-11 1-22 0,0 0-15 16,9-7-19-16,-9 7-34 0,0 0-145 0,0 0-326 15,0 0 144-15</inkml:trace>
        </inkml:traceGroup>
      </inkml:traceGroup>
    </inkml:traceGroup>
    <inkml:traceGroup>
      <inkml:annotationXML>
        <emma:emma xmlns:emma="http://www.w3.org/2003/04/emma" version="1.0">
          <emma:interpretation id="{D3D407C1-BA78-4196-ADD9-ECBB80760793}" emma:medium="tactile" emma:mode="ink">
            <msink:context xmlns:msink="http://schemas.microsoft.com/ink/2010/main" type="paragraph" rotatedBoundingBox="14484,9782 14744,10331 14330,10527 14070,9978" alignmentLevel="3"/>
          </emma:interpretation>
        </emma:emma>
      </inkml:annotationXML>
      <inkml:traceGroup>
        <inkml:annotationXML>
          <emma:emma xmlns:emma="http://www.w3.org/2003/04/emma" version="1.0">
            <emma:interpretation id="{3433CD38-BAC3-4F10-955E-357F2477CE85}" emma:medium="tactile" emma:mode="ink">
              <msink:context xmlns:msink="http://schemas.microsoft.com/ink/2010/main" type="line" rotatedBoundingBox="14484,9782 14744,10331 14330,10527 14070,9978"/>
            </emma:interpretation>
          </emma:emma>
        </inkml:annotationXML>
        <inkml:traceGroup>
          <inkml:annotationXML>
            <emma:emma xmlns:emma="http://www.w3.org/2003/04/emma" version="1.0">
              <emma:interpretation id="{73B7DD23-9C28-4814-BC4E-FB0E8D4A1F5C}" emma:medium="tactile" emma:mode="ink">
                <msink:context xmlns:msink="http://schemas.microsoft.com/ink/2010/main" type="inkWord" rotatedBoundingBox="14484,9782 14744,10331 14330,10527 14070,9978">
                  <msink:destinationLink direction="with" ref="{3445F2D7-7378-431E-A701-9348E486EAA1}"/>
                  <msink:destinationLink direction="with" ref="{E42A1E7F-0D8D-4B5F-8C19-275BFAFCF1E3}"/>
                </msink:context>
              </emma:interpretation>
            </emma:emma>
          </inkml:annotationXML>
          <inkml:trace contextRef="#ctx0" brushRef="#br0" timeOffset="181394.64">12861 8728 66 0,'5'-7'140'0,"-5"7"-7"0,0 0-10 0,0 0-3 15,0 0-10-15,5-8-6 0,-5 8-7 0,0 0-9 16,0 0-5-16,0 0-5 0,0-15-4 0,0 15-8 0,0 0-5 16,0 0-5-16,1-11-5 0,-1 11-1 15,0 0-10-15,0 0-2 0,6-9-6 0,-6 9-2 0,8-5-1 16,-8 5-4-16,9-6-7 0,-9 6 0 0,16-1-2 16,-5-2-1-16,1 2-5 0,-12 1 4 0,23 0-2 15,-12-3-2-15,5 3-1 0,-1 0 2 0,0 0-7 16,2 0-1-16,-1 3 0 0,0-6 2 0,-16 3 2 15,24 0-7-15,-7 3 3 0,-7-2 0 0,0 0 3 16,2 2-6-16,-12-3 1 0,20 4 2 0,-11-1-2 16,-3 2-2-16,-6-5-1 0,12 10 3 0,-6-5-2 15,-6-5 2-15,7 10-4 0,-7-10 6 0,2 11-4 0,-2-11-1 16,0 0 3-16,-6 20 1 0,6-20 2 0,-8 15-3 16,1-8 1-16,1 0 2 0,-2 3-3 15,1-3 3-15,-5 0-1 0,1 4 0 0,2-5 2 0,-1 1-2 16,3 0-3-16,-2-1-2 0,1 1 3 0,-2 0-2 15,2 1 3-15,1-4 1 0,7-4 4 0,-14 10 1 16,8-5 2-16,-1 1-4 0,7-6-3 0,-7 9 0 16,7-9 0-16,-8 6 4 0,8-6-3 0,-6 5 3 15,6-5-4-15,0 0 6 0,0 0-3 0,0 0-4 16,-10 8-1-16,10-8 2 0,0 0 0 0,0 0 0 16,0 0 1-16,0 0-6 0,0 0 6 0,0 0 1 15,0 0-2-15,32 3-2 0,-24-1-8 0,-8-2 11 0,18 2 1 16,-6-1-3-16,-2-1 1 0,2 2-4 0,0 0 5 15,1-2-4-15,2 2 2 0,-1 2-3 0,-2-4-1 16,0 2 1-16,0 2-1 0,-2-3 1 0,0 2 3 16,-10-3-1-16,17 3-4 0,-10 0 8 0,-7-3-5 15,17 8-3-15,-11-6 3 0,-6-2-3 0,13 5 6 16,-13-5-6-16,11 10 0 0,-11-10 2 0,10 8 2 16,-7-1-3-16,3-1 1 0,-6-6 1 15,6 11-3-15,-6-11 6 0,6 10-1 0,-5-2 2 0,-1-8-5 16,9 13-1-16,-9-13 0 0,3 10 2 0,-1-2-1 15,-2-8 2-15,4 13-1 0,-4-13 3 0,2 11-1 16,-2-11-7-16,0 14 3 0,0-14-3 0,-2 14 10 16,2-14-3-16,-4 12-5 0,4-12 3 0,-3 12 4 15,3-12-2-15,-6 10 3 0,6-10 2 0,-8 10 3 16,2-5 1-16,6-5 4 0,-14 11 2 0,3-5-1 16,-4-5-1-16,0 2-4 0,-1 0 4 0,-1-2 0 0,0 0-5 15,-9 2-1-15,7-3-1 0,-8-3-1 0,8 3-3 16,-2 0 3-16,4-1-1 0,-5 0-3 15,6-2 1-15,-1 2 3 0,1-1-4 0,-1 2-1 0,4-1-5 16,13 1-16-16,-21-3-10 0,21 3-12 0,-15-1-24 16,15 1-17-16,-15 0-21 0,15 0-29 0,0 0-158 15,-16-2-313-15,16 2 139 0</inkml:trace>
        </inkml:traceGroup>
      </inkml:traceGroup>
    </inkml:traceGroup>
  </inkml:traceGroup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1:36.31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FC39CFC-1143-4EB2-8409-B73A6D4F00AA}" emma:medium="tactile" emma:mode="ink">
          <msink:context xmlns:msink="http://schemas.microsoft.com/ink/2010/main" type="inkDrawing" rotatedBoundingBox="6691,6074 9354,5968 9356,6020 6693,6126" semanticType="callout" shapeName="Other">
            <msink:sourceLink direction="with" ref="{A0593736-AD9B-46BA-A14A-E0589DC043DB}"/>
            <msink:sourceLink direction="with" ref="{9B8A9274-B681-4F6F-B36E-6355047698F0}"/>
          </msink:context>
        </emma:interpretation>
      </emma:emma>
    </inkml:annotationXML>
    <inkml:trace contextRef="#ctx0" brushRef="#br0">0 139 106 0,'0'0'123'0,"0"0"-6"16,0 0-10-16,21-3-3 0,-21 3-6 0,0 0-13 0,0 0-9 16,0 0-7-16,0 0-12 0,0 0-1 0,0 0-7 15,0 0-6-15,0 0-1 0,0 0-2 16,0 0-7-16,12 0-2 0,-12 0-6 0,0 0 4 0,0 0-7 15,13 2 1-15,-13-2-4 0,0 0-1 0,17-2-7 16,-17 2 3-16,13 2 2 0,-13-2-2 0,19 1-3 16,-7-1 3-16,-12 0 4 0,27-3-1 0,-7 3 2 15,-4-4 2-15,0 3-1 0,7 0 1 0,-7 0-3 16,7-5-4-16,-4 2-4 0,0 0 8 0,7 4-4 16,-7-1 2-16,-3-3-7 0,4 2-7 0,-1 1 6 15,8-2 4-15,-10 3-1 0,0-3-2 0,1 1-5 16,2 2 5-16,-1-4-7 0,0 3 3 0,1-1 3 15,-1 0-5-15,-2-1 0 0,1 0 0 0,-2 0-4 0,2 1 4 16,0 2-2-16,-2-2 4 0,1 1 0 16,2-2-7-16,-3 2 4 0,1-2 6 0,-1 3-9 15,4-3 3-15,-7 2 1 0,5-2-1 0,-2 3 0 16,4-3 2-16,-4 3 0 0,0 0 3 0,1-1-8 0,-1 0 4 16,1 1-5-16,-1-2 4 0,3 0 5 15,-2 2-4-15,1 0-1 0,0 0-2 0,0 0 4 0,-2 0-10 16,3 0 14-16,-2 0-8 0,2 0 2 0,1 0 1 15,-1 0-8-15,0-1 7 0,1-1-3 0,-4 2 2 16,6 0-5-16,-4-2 1 0,2 0 9 16,2 2-7-16,-5-1 1 0,0-2-2 0,0 6 2 0,-4-6 3 15,1 2-4-15,2 1-1 0,-16 0 4 0,19 0 3 16,-10 0-1-16,-9 0-5 0,20 0 0 0,-20 0 5 16,13 0-1-16,-13 0-6 0,17 0 3 0,-17 0-1 15,19 0 3-15,-19 0-2 0,16-3-6 0,-7 3 8 16,-9 0-12-16,23-1 12 0,-13 1-2 0,4 1 2 15,-14-1 0-15,25-3 0 0,-12-1 0 0,4 8 0 0,-2-4-3 16,-2-4-7-16,4 4 10 0,-4 0-2 16,-13 0 3-16,28-1 0 0,-17 2-4 0,1-1 2 15,-12 0-8-15,21 4 5 0,-10-4-1 0,0 2 5 0,-11-2 4 16,22 1-5-16,-13-1 2 0,-9 0 4 0,21 3-9 16,-21-3 3-16,20-3 3 0,-9 6-6 0,3-3-1 15,2 0 6-15,-2 0-3 0,4 0 1 0,-5 0 5 16,6 0-5-16,1 0-1 0,-4 0 0 0,1 0 0 15,-1 0 0-15,0 0-1 0,4 0 0 0,-1 0-5 16,1 0 4-16,-4 0 2 0,3 0 5 0,1 0-3 16,-1 0-4-16,4 0 4 0,-4 0 0 0,-3-3-2 15,4 6-3-15,-4-3-1 0,3-3 4 0,1 3-2 16,-4-1 2-16,1 1 0 0,-2 0-1 0,-2 0 1 16,3 0 1-16,-2-2 4 0,-14 2-3 0,22-4-4 15,-8 4 2-15,-2 0 0 0,-12 0 0 0,26 0-9 16,-14 0 12-16,2-1 3 0,-4-3-1 0,2 2 2 15,-12 2-1-15,21-1 4 0,-6-1-2 0,-5 0 0 16,-10 2 1-16,23-2-3 0,-13 2 4 0,-10 0-3 16,20-4 4-16,-8 4-7 0,-12 0 3 0,13-2 3 15,-13 2-4-15,16-1-2 0,-16 1 5 0,17 0-4 0,-17 0 3 16,9-3-5-16,-9 3 2 0,0 0-1 0,0 0 2 16,13-3-5-16,-13 3-11 0,0 0-14 15,0 0-18-15,0 0-24 0,0 0-10 0,0 0-29 0,0 0-59 16,0 0-87-16,0 0-271 0,-36-5 120 0</inkml:trace>
  </inkml:traceGroup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2:15.56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364A805-B3B9-43F3-BE7D-A8D7CFAD9C5B}" emma:medium="tactile" emma:mode="ink">
          <msink:context xmlns:msink="http://schemas.microsoft.com/ink/2010/main" type="inkDrawing" rotatedBoundingBox="6822,7493 6868,9007 6801,9009 6755,7495" semanticType="callout" shapeName="Other"/>
        </emma:interpretation>
      </emma:emma>
    </inkml:annotationXML>
    <inkml:trace contextRef="#ctx0" brushRef="#br0">17-2 65 0,'0'0'96'0,"0"0"-7"0,0 0-10 16,0 0-2-16,0 0-5 0,0 0-11 0,0 0-4 0,0 0-3 16,11-2-3-16,-11 2-11 0,0 0 1 0,0 0-1 15,0 0-6-15,0 0 4 0,0 0-9 0,0 0-4 16,0 0 4-16,0 0-4 0,0 0 0 0,0 0-2 15,0 0-3-15,0 0-1 0,0 0-2 0,0 0 1 16,0 0-3-16,0 0 2 0,0 0-10 0,0 0 3 16,0 0 2-16,0 0-2 0,0 0-1 0,0 0-3 15,0 0 0-15,0 0 0 0,0 0-1 0,0 0 2 16,0 0 3-16,0 0-1 0,0 0 0 0,0 0 1 16,0 0 6-16,0 0 1 0,9 14-5 0,-9-14-2 0,0 0 5 15,0 0 0-15,3 10-4 0,-3-10 1 0,0 0 1 16,0 0-4-16,0 10-4 0,0-10 0 0,0 0-1 15,3 11 7-15,-3-11-2 0,0 0 0 0,1 13 2 16,-1-13-1-16,0 0 1 0,-1 16-5 0,1-16 5 16,0 12-1-16,0-12-1 0,0 0 1 0,-3 16 2 15,3-16 1-15,-3 9 2 0,3-9-7 0,-3 11 7 16,3-11-1-16,0 14-6 0,0-14-8 0,-6 10 8 16,6-10 0-16,0 0-2 0,0 14-2 0,0-14 6 15,0 0 1-15,-2 17-1 0,2-17-4 0,0 11 6 16,0-11-9-16,0 14 7 0,0-14-6 0,0 12 4 15,0-12 0-15,2 16-1 0,-2-16 0 0,0 14 1 16,0-4-1-16,0-10-2 0,0 0 0 0,-3 16-2 16,1-8 0-16,2-8 1 0,0 14-4 0,0-14 6 0,-3 15-4 15,3-15 8-15,-6 13-6 0,6-13 0 0,0 12 3 16,0-12-2-16,-4 13-1 0,4-13 2 0,0 11-3 16,0-11 2-16,0 0-4 0,-3 14-1 0,3-14 8 15,-2 12-6-15,2-12 2 0,0 0 3 0,0 16-6 16,0-16 4-16,0 13-9 0,0-13 6 0,0 11 0 15,0-11 2-15,0 0-3 0,0 15 0 0,0-15 0 16,0 13 6-16,0-13-5 0,0 0 3 0,0 14-5 16,0-14 1-16,0 15 0 0,0-15 5 0,0 10-4 15,0-10-7-15,0 0 6 0,-1 15 1 0,1-15-5 16,0 0 6-16,-3 12 2 0,3-12-2 0,0 0 3 16,0 14-5-16,0-14 0 0,0 0 1 0,-3 13 3 15,3-13-3-15,0 0-6 0,3 12 8 0,-3-12-3 0,0 0-8 16,0 13 5-16,0-13 4 0,3 11 0 15,-3-11-1-15,0 0-1 0,1 17 3 0,-1-17 0 16,0 12 2-16,0-12-5 0,2 9 1 0,-2-9 4 0,-2 15-4 16,2-15-1-16,0 13 2 0,0-13-2 0,2 10-2 15,-2-10 1-15,0 14 2 0,0-14-2 0,3 9 2 16,-3-9-3-16,1 11 5 0,-1-11-2 0,0 0 0 16,0 15-5-16,0-15 0 0,3 9 3 0,-3-9 2 15,0 0-1-15,0 14 1 0,0-14 2 0,3 8 0 16,-3-8-2-16,0 0-3 0,3 12 3 0,-3-12 1 15,0 0 1-15,0 12-4 0,0-12 0 0,0 0-2 16,5 12 1-16,-5-12 2 0,1 10 2 0,-1-10-2 16,0 0-2-16,2 10 2 0,-2-10 1 0,6 9-2 0,-6-9-1 15,0 0 2-15,3 12 2 0,-3-12 0 16,3 11 1-16,-3-11-3 0,4 8 3 0,-4-8-2 16,0 0-4-16,3 12 5 0,-3-12 0 0,6 8-3 0,-6-8 6 15,0 0-3-15,0 14-7 0,0-14 10 0,6 9-8 16,-6-9 5-16,0 0 1 0,0 14 0 15,0-14 3-15,0 0-2 0,0 9 2 0,0-9 3 0,0 0 0 16,3 13-9-16,-3-13 7 0,0 0 1 0,2 10-4 16,-2-10 1-16,0 0-1 0,0 0 4 0,1 12-2 15,-1-12 3-15,0 0-5 0,0 0-11 0,2 13 9 16,-2-13 2-16,0 0-3 0,0 11 6 0,0-11 0 16,0 0-2-16,6 13 0 0,-6-13-2 0,0 8 0 15,0-8 2-15,0 0-2 0,0 14 2 0,0-14 0 16,0 0 1-16,3 10 1 0,-3-10 1 0,0 0 1 15,3 17-1-15,-3-17-3 0,0 11 0 0,0-11-2 16,0 0 2-16,0 0 2 0,-3 17-1 0,3-17-2 0,0 0-1 16,0 14-1-16,0-14 0 0,-3 7 3 0,3-7-3 15,0 0 3-15,0 0-3 0,0 0 1 16,0 17-1-16,0-17 0 0,0 0 2 0,0 12-5 0,0-12 3 16,0 0 1-16,0 0-1 0,3 10 0 0,-3-10-6 15,0 0 3-15,0 0 2 0,0 0 0 0,-3 16 0 16,3-16 2-16,0 0 0 0,0 11 1 0,0-11-2 15,0 0 0-15,0 15-1 0,0-15 1 0,0 0 4 16,0 11-3-16,0-11-5 0,0 0 4 0,0 16 4 16,0-16-3-16,0 0 2 0,0 15 3 0,0-15 1 15,-5 7-5-15,5-7 0 0,0 0 0 0,-3 14 4 16,3-14-1-16,0 0-2 0,-1 12 2 0,1-12-2 16,-2 11-1-16,2-11-2 0,0 0-1 0,-3 15 2 0,3-15-1 15,0 9 1-15,0-9 1 0,-3 12 1 16,3-12-3-16,0 14 3 0,0-14-2 0,0 0 0 15,-3 14 3-15,3-14 0 0,-3 13-2 0,3-13 0 0,0 9 3 16,0-9-3-16,-3 13 3 0,3-13 0 16,0 0 0-16,-3 14-1 0,3-14 3 0,-1 14-4 0,1-14 2 15,-3 10-3-15,3-10 1 0,0 11 0 0,0-11 1 16,0 0 1-16,-3 13-5 0,3-13 2 0,-3 12 0 16,3-12 0-16,0 0 0 0,0 11-2 0,0-11 5 15,0 0-4-15,3 12 1 0,-3-12-1 0,0 0-1 16,3 12-1-16,-3-12 0 0,0 0 2 0,0 13-1 15,0-13 1-15,0 0-2 0,3 9-5 0,-3-9 8 16,0 0-5-16,3 12 4 0,-3-12-2 0,0 0 1 16,4 10-1-16,-4-10 1 0,0 0-2 0,0 0 0 15,3 11 0-15,-3-11 0 0,0 0-2 0,0 9 4 16,0-9 1-16,0 0 0 0,0 0-4 0,0 0 6 0,0 0-4 16,3 9-4-16,-3-9-15 0,0 0-9 0,0 0-15 15,0 0-14-15,0 0-12 0,0 0-32 16,0 0-45-16,0 0-196 0,0 0-368 0,0 0 163 0</inkml:trace>
  </inkml:traceGroup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2:18.08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C4A124B-F283-40E0-B33A-A2CA4B527C9E}" emma:medium="tactile" emma:mode="ink">
          <msink:context xmlns:msink="http://schemas.microsoft.com/ink/2010/main" type="inkDrawing" rotatedBoundingBox="7138,7466 12106,7010 12110,7055 7142,7512" semanticType="underline" shapeName="Other">
            <msink:sourceLink direction="with" ref="{4913CE68-AE81-46E4-9D36-20C18DA09019}"/>
          </msink:context>
        </emma:interpretation>
      </emma:emma>
    </inkml:annotationXML>
    <inkml:trace contextRef="#ctx0" brushRef="#br0">0 419 8 0,'0'0'71'0,"12"2"-10"0,-12-2 4 0,0 0-6 15,0 0-5-15,19 3-14 0,-19-3-2 0,14-3 2 16,-14 3-5-16,12 3-10 0,-12-3 8 0,16 0-9 0,-6 0-4 16,4 0-5-16,-14 0 2 0,22 0-6 0,-8 0 5 15,1-3 0-15,-2 3 0 0,-3-1-1 16,4 0-4-16,1-2 5 0,1 3-5 0,1 0 4 0,-4-1-9 15,3-1 2-15,-1 1-1 0,5-2 4 0,-7 0 1 16,4 3 0-16,-1-4-4 0,0 2 3 0,1 2 3 16,-1-5-4-16,2 5 4 0,-5-5-4 0,4 5 5 15,-4-1-1-15,-1 0 6 0,2-3-10 0,-4 2-3 16,2 1 5-16,-2-2 1 0,2 2-4 0,2-1 8 16,-14 2-7-16,19-5 3 0,-8 2-5 0,1 2-6 15,1-1-2-15,-3 2-5 0,2-4 9 0,-12 4 8 16,21-1-6-16,-9 0-1 0,-1 0 1 0,-11 1 0 15,19-4 3-15,-7 2-7 0,1 2 3 0,-13 0 1 16,23-4-5-16,-13 3 1 0,4 1 9 0,-14 0-8 16,25 0 0-16,-9-2-2 0,-4 2 6 0,2 0-2 0,-1-2-1 15,1 2 1-15,0 2-2 0,3-2-1 0,-4 0-3 16,1 0 1-16,-2 0 2 0,1 0-4 0,-13 0 6 16,25 0-5-16,-14 0 8 0,2 0-3 0,-13 0-4 15,20-2-4-15,-8 0 9 0,-12 2-6 0,23-1 1 16,-11 1 1-16,-1-3 5 0,5 2-17 0,-4 1 13 15,2-2-1-15,-1 2 2 0,3-4 5 0,-16 4-3 16,23 0-4-16,-10 0 3 0,2-1-6 0,-1 0 4 16,5-1-6-16,-6 0 3 0,1 2-5 0,4-1 7 0,-5 1-6 15,6-2 6-15,-5 0-3 0,2 2 0 16,1 0 4-16,-2-3-1 0,-2 0 3 0,0 3-3 16,-13 0-7-16,26 0 8 0,-13-1-6 0,4-1 2 0,-4 1 1 15,-13 1 5-15,25-3-5 0,-11 3 3 0,2-1 4 16,-4 1-5-16,2-3 2 0,-2 3-4 15,4-3 0-15,-3 2-1 0,1-2-3 0,2 3 6 0,-4-1-2 16,5-1 0-16,-17 2 1 0,26-2 4 0,-11-1 4 16,2 2-7-16,-4-1-2 0,4 0 5 0,-4 2 0 15,2-3-6-15,-2 1 4 0,4 2-3 0,-4-3-3 16,4 3 9-16,0-2-5 0,-3 1-2 0,-1 0 7 16,7-2-2-16,-7 0-6 0,3 0-1 0,2 2 5 15,-4-2 6-15,5 2 7 0,-2 1-9 0,-1-3 0 16,0 2-3-16,4 1 6 0,-4-2-3 0,1-2-5 15,2 4-2-15,0-4 1 0,1 3 5 0,-4 0 2 0,1-4 1 16,2 3-5-16,-3 1-3 0,1-1 5 16,-2 1-1-16,1 1-7 0,0-1 7 0,-4-2-1 0,-1 2-6 15,5-1 9-15,-2 2-2 0,1-1 0 0,-15 1 2 16,20-3-2-16,-8 0-1 0,2 3-4 0,-14 0 6 16,27 0-12-16,-15 0 13 0,-3-4-8 0,7 4 6 15,-6-1-4-15,-10 1 4 0,23-1-8 0,-10-2 5 16,4 3 1-16,-8-2-5 0,7 2 1 0,-3-3 5 15,7 0-2-15,-5 2 8 0,0 1-6 0,1-4 3 16,-4 2-6-16,1 1 0 0,-4-2 0 0,5 3-4 16,2-3 7-16,-16 3-5 0,20 0 7 0,-10 0-2 15,-10 0-2-15,21-4 1 0,-11 3-3 0,-10 1 1 0,20-6 4 16,-7 6 6-16,-2 0-14 0,-11 0 3 0,22 0-1 16,-10-5 2-16,4 5 3 0,-16 0 3 0,20-1-4 15,-7 0-4-15,0-3-3 0,-1 2 4 0,2 2 7 16,1-4-4-16,-3 4-7 0,3-1 7 0,-15 1-6 15,26-4 8-15,-14 4-10 0,-1-2 8 0,4 1-2 16,-15 1 3-16,27-3 0 0,-17 3-1 0,2-1-1 16,1-1 2-16,2 2-6 0,-15 0 2 0,21 0-2 15,-4 0 8-15,-9-4-6 0,-8 4-2 0,26-1 5 16,-10 0-1-16,-5 1 5 0,2 0-7 0,-1-2 4 16,1 0 4-16,1 1-2 0,4-1-11 0,-18 2 6 15,21-3-4-15,-9 3 3 0,-12 0 5 0,22 0-6 16,-10-1 10-16,0 0-6 0,-12 1 4 0,19-3-1 15,-5 2 0-15,-14 1-1 0,22-2-1 0,-10 1 0 16,-12 1-5-16,19 0-1 0,-11-3 5 0,-8 3 2 0,22-1 1 16,-22 1-9-16,21-2 1 0,-9 1-1 0,-12 1 7 15,19-3-12-15,-5 2 11 0,-14 1 5 0,21-1-3 16,-8-1 0-16,-2 2-2 0,2-1-1 0,-13 1 4 16,19 0-6-16,-5-2 6 0,-2-2-3 0,-12 4-4 15,22 0 1-15,-13 0 8 0,-9 0-10 0,21-1 2 16,-21 1 6-16,16 0-7 0,-4-1 3 0,-12 1 2 15,17 0 0-15,-17 0-4 0,18-1 2 0,-18 1 1 16,17 0-1-16,-17 0-2 0,17-3 2 0,-7 2 0 0,-10 1-8 16,21-2 14-16,-9 0-4 0,-12 2 0 15,22 0 2-15,-13-3-6 0,3 3-2 0,-12 0 7 16,20-3-6-16,-8 3 4 0,-12 0 0 0,22-1-3 0,-12-2 4 16,-10 3-3-16,23-1 6 0,-14-2-6 0,-9 3 4 15,22 0-3-15,-10-3-4 0,-12 3 6 0,21 0-5 16,-12-3-1-16,-9 3-1 0,19-2 1 0,-8 0 11 15,-11 2-10-15,19-3 5 0,-11 1 2 0,-8 2-10 16,16-2 12-16,-6 2-8 0,-10 0 4 0,17-6-2 16,-17 6 0-16,19 0 0 0,-8 0-7 0,-11 0 2 15,21-3 6-15,-13 1-1 0,-8 2 1 0,23-2-1 16,-13 1 0-16,-10 1-2 0,20-3 0 0,-8 3 6 0,0 0 0 16,-12 0-12-16,20-1 4 0,-6-2 0 15,-14 3 8-15,25-1-4 0,-14-1-1 0,1 1 1 16,0-2 4-16,-12 3-9 0,20-1 7 0,-3-1 2 0,-7 2-1 15,-10 0-3-15,24-4 4 0,-10 2-3 16,-14 2-5-16,20 0 2 0,-8 0 4 0,-1-1-6 16,2-1 7-16,4 0-3 0,-17 2 1 0,20 0 4 0,-11 0-10 15,3-3 9-15,3 0-4 0,-15 3-3 0,23 0-5 16,-13 0 11-16,2 0 0 0,-12 0-2 0,21 0 6 16,-21 0-32-16,19 0 25 0,-7-1-2 0,-12 1 7 15,20 0-4-15,-20 0 1 0,20-3 3 0,-11 3-9 16,-9 0 4-16,20 3-2 0,-10-3-2 0,-10 0 10 15,17 0-3-15,-17 0-5 0,18-3 8 0,-18 3-7 0,20 3 0 16,-9-3 5-16,-11 0 1 0,18-3 2 16,-18 3-11-16,18 0 4 0,-8 3 7 0,-10-3-3 0,21 0-4 15,-12 0-4-15,-9 0-7 0,21 0 16 0,-9 0-12 16,-12 0 5-16,19 0 4 0,-19 0-1 0,20-3 4 16,-20 3-4-16,17 0 4 0,-17 0-1 0,11 0-6 15,-11 0-2-15,0 0-1 0,13 3 10 0,-13-3-2 16,0 0-3-16,0 0-5 0,0 0 0 0,14-4-18 15,-14 4-8-15,0 0-18 0,0 0-30 0,0 0-98 16,0 0-190-16,0 0 85 0</inkml:trace>
  </inkml:traceGroup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2:19.35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71AE230-60E3-4C1A-AE00-460EEAC974BD}" emma:medium="tactile" emma:mode="ink">
          <msink:context xmlns:msink="http://schemas.microsoft.com/ink/2010/main" type="inkDrawing" rotatedBoundingBox="12313,7235 12620,9029 12508,9048 12200,7254" semanticType="verticalRange" shapeName="Other"/>
        </emma:interpretation>
      </emma:emma>
    </inkml:annotationXML>
    <inkml:trace contextRef="#ctx0" brushRef="#br0">0 0 5 0,'3'7'100'16,"-3"-7"-14"-16,6 11-9 0,-6-11 5 0,6 14-3 16,-2-8-4-16,-4-6-8 0,8 13-8 0,-5-8-12 15,-3-5-1-15,7 14-1 0,-4-7-5 0,-3-7-9 16,3 13-9-16,2-3 7 0,-2-4-6 0,1 3-2 16,-4-9 4-16,2 16-10 0,-2-16 4 0,4 12 1 15,-1-4-11-15,-3-8 8 0,0 12-1 0,0-12-3 0,3 16-3 16,-3-16 4-16,2 10-8 0,-2-10 2 0,0 15 8 15,0-15-4-15,0 13-3 0,0-13 5 16,-2 14-7-16,2-14 5 0,-6 16 0 0,6-8-4 0,0-8 6 16,0 14 0-16,0-14 0 0,-1 18-5 0,1-18 5 15,0 14 0-15,0-14-5 0,0 15-3 0,0-15 1 16,0 13 4-16,0-13-10 0,1 16 4 0,1-7 4 16,-2-9-6-16,1 13 6 0,-1-13-7 0,3 17-17 15,-3-17 21-15,0 12-3 0,0-12 3 0,0 13-2 16,0-13 0-16,2 17-3 0,-1-10 1 0,-1-7-9 15,0 17 14-15,0-17-10 0,-1 14 6 0,1-14-2 16,1 13 4-16,-1-13-3 0,-1 16 1 0,2-6 2 16,-1-10 0-16,0 12-10 0,5-4 9 0,-5-8 2 0,0 0 2 15,-2 22 1-15,4-15 0 0,-2-7-4 16,0 17 3-16,0-17-5 0,0 14 0 0,0-7 8 0,0-7 3 16,0 14-16-16,1-4 13 0,-1-10-3 0,0 17 1 15,2-10 2-15,2 4-3 0,-2-4 3 0,-2-7-3 16,5 18-3-16,0-10 2 0,-4 3-12 0,1-2 7 15,-2-9-2-15,6 17 4 0,-3-7-2 0,-2-1 0 16,2 0 1-16,0 1 0 0,0-2 4 0,-3-8-5 16,5 17-4-16,-4-10 3 0,-1-7-1 0,5 18 0 15,-5-18-2-15,0 12 2 0,0-12 1 0,3 15 1 16,-3-15-1-16,-2 14-5 0,2-14 4 0,0 11 3 16,0-11-5-16,0 13 7 0,0-13 2 0,2 13-3 0,-2-13 0 15,0 12-3-15,3-2 6 0,-3-10 4 0,0 0-5 16,0 19 1-16,1-11 2 0,-1-8-1 15,2 13 3-15,-2-13-2 0,1 16-2 0,-1-16 0 0,5 15-3 16,-4-8 3-16,-1-7 2 0,5 14 9 16,-5-14-14-16,1 16 9 0,2-8-6 0,0-1 0 0,-3-7 0 15,5 17 5-15,-4-10-7 0,-1-7 3 0,5 15-2 16,-5-15 0-16,4 13-1 0,-1-6 9 0,-3-7-13 16,3 11 6-16,-3-11-6 0,4 13 6 0,-4-13 1 15,3 11 0-15,-3-11 0 0,5 10 0 0,-5-10 0 16,4 10-3-16,-4-10-1 0,3 11 5 0,-3-11-5 15,5 7 3-15,-5-7-1 0,1 13 3 0,-1-13-2 16,6 9-1-16,-4-2-2 0,-2-7 3 0,6 10-4 16,-6-10 0-16,4 13 3 0,-1-6-5 0,-3-7 8 15,6 12 0-15,-6-12-3 0,2 10 1 0,-2-10-2 0,6 10 2 16,-6-10 1-16,4 11-2 0,-4-11 2 0,3 12-3 16,-3-12 5-16,5 12-1 0,-4-5 3 0,-1-7-7 15,5 10 4-15,-5-10 2 0,5 13-1 0,-3-6 1 16,-2-7-3-16,4 11-1 0,-4-11 0 0,2 13 0 15,-2-13-1-15,4 13 0 0,-4-13 3 0,2 11-1 16,-2-11 2-16,0 14-5 0,0-14 5 0,3 12-1 16,-3-12-2-16,0 14 9 0,0-14-12 0,3 12 6 15,-3-12-2-15,0 12 0 0,0-12 3 0,1 15-3 16,-1-15 4-16,2 14 2 0,-2-14-1 0,0 14 0 16,0-4-2-16,0-10 0 0,-2 14 0 0,2-14-4 15,-1 18 4-15,-2-8-3 0,3-10 8 0,-2 16-4 16,1-5 1-16,1-11-4 0,-2 16 2 0,2-16-4 15,0 17 5-15,-3-10-3 0,3-7-1 0,-3 21-2 16,3-21-1-16,0 14 4 0,0-14 0 0,-3 17-4 16,3-17 0-16,0 14-1 0,0-14-1 0,3 18 3 0,-3-12-1 15,0-6-2-15,0 13 0 0,0-13 2 0,0 15 1 16,0-15-3-16,2 9 1 0,-2-9 0 0,1 12-1 16,-1-12-3-16,3 11 3 0,-3-11 1 0,0 0 0 15,5 10-4-15,-5-10 2 0,0 0-2 0,4 9 2 16,-4-9 0-16,6 7 3 0,-6-7-2 0,0 0 1 15,9 8 1-15,-9-8-3 0,14 5-6 0,-7-3-12 16,-7-2-25-16,14 0-33 0,-14 0-52 0,19-3-66 16,-6-4-158-16,-2 2-380 0,2-6 169 0</inkml:trace>
  </inkml:traceGroup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2:21.22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5B2C582-7C88-4622-BB93-6331B871F1EA}" emma:medium="tactile" emma:mode="ink">
          <msink:context xmlns:msink="http://schemas.microsoft.com/ink/2010/main" type="inkDrawing" rotatedBoundingBox="7206,9385 12064,9014 12068,9066 7210,9438" semanticType="underline" shapeName="Other">
            <msink:sourceLink direction="with" ref="{4913CE68-AE81-46E4-9D36-20C18DA09019}"/>
          </msink:context>
        </emma:interpretation>
      </emma:emma>
    </inkml:annotationXML>
    <inkml:trace contextRef="#ctx0" brushRef="#br0">0 414 39 0,'0'0'116'0,"0"0"-1"0,0 0-12 15,0 0-12-15,0 0-4 0,0 0-14 0,0 0-3 16,0 0-3-16,0 0-8 0,0 0-12 0,0 0 1 15,0 0-1-15,42-5-5 0,-42 5-7 0,20 0-7 16,-5 0 5-16,-15 0-2 0,26-2-5 0,-9 2 4 16,-2-4 5-16,3 4-16 0,0-4 9 0,-2 3-3 15,3-1 4-15,1 1-3 0,7-3 4 0,1 2-4 16,-4-4-1-16,1 5-2 0,0-3-6 0,-1-2 9 16,2 2-1-16,-1 1-3 0,2-2-2 0,-8 3 0 0,7-4-3 15,-7 3-1-15,5 1 1 0,1-2-3 16,-5 2 0-16,5-2-5 0,-6 4 0 0,1-3-3 15,2 2 6-15,-3-3-7 0,-1 4 2 0,0-2 1 0,9 1-4 16,-7-2 2-16,-1-1 0 0,9 3-4 0,-4-1 0 16,1-3 6-16,2 5-3 0,-7-1-6 0,-2 0 5 15,5-2-2-15,0 2 2 0,-1-1-7 0,1 2 8 16,3-2-7-16,-9 0 1 0,-1 1 0 0,7 1 1 16,-4 0 3-16,0 0-3 0,1 0-5 0,5 0 9 15,2-3 0-15,-8 6-1 0,1-3 1 0,2-3-2 16,3 3-4-16,2 0-1 0,-7 3 3 0,8-3 4 15,-3 0-3-15,-7 0 2 0,8 0 1 0,-7 0-4 16,6 0-1-16,2-3 2 0,-1 0-1 0,-7 2-2 16,9-2 2-16,-4 0 2 0,1 3-3 0,2-4 2 15,-1 2-1-15,-1-3 3 0,-1 3-6 0,4-2 0 0,-1-1 4 16,-2 1 1-16,1 1-2 0,1 1 3 0,-2-2-4 16,0 3 4-16,-8 0-2 0,10-4 1 0,-2 1-2 15,-6 4 2-15,1-2 0 0,-1 2 0 0,1-2-2 16,-1 0 2-16,8 1-1 0,-8-1 2 0,1 2-6 15,-1-2-4-15,0 2 9 0,4 0-3 0,-7 0 4 16,3 0 0-16,1-3-3 0,-1 3 1 0,1-2 4 16,-1 2-5-16,0-1 1 0,1 0-2 0,-1 1-2 15,8-3 2-15,-2 2-1 0,-5 1 5 0,7-3-3 16,-5 1 3-16,3 2-1 0,-2-1-2 0,-7 1 1 16,6-3-5-16,-1 2 8 0,-1 0-5 0,-4 1 1 15,7 0 3-15,-7 0-6 0,3-2 4 0,-1 1 0 0,2 2-6 16,-4-1 8-16,0 0 3 0,5 0-8 15,-6-1 0-15,5 1 3 0,-1-2-1 0,0 0 0 16,1 0 2-16,-1 2-6 0,-2 0 7 0,8-4-4 0,-6 3 0 16,1 0 3-16,-4 0-1 0,2-3 3 0,1 4-7 15,-1-3 6-15,0 1-3 0,0 1-1 0,1-3 1 16,-1 3 1-16,-3-2-1 0,5 0 2 0,-1 2 0 16,-6-1-4-16,7 1-2 0,-4 1 5 0,2-4-6 15,2 0 5-15,-4 4-1 0,3-2 1 0,1-2 0 16,-5 3 3-16,4 0-2 0,-6-3-13 0,5 1 18 15,0 2-3-15,-3-2 0 0,0 2 1 0,1-3 0 16,-5 2-3-16,5 1 4 0,1-2-11 0,-4 2 12 0,-2-1-4 16,-1 2 2-16,-10 0-2 0,24-4-1 0,-11 3 5 15,-1 0-3-15,-12 1-7 0,21 0 0 16,-21 0 7-16,21-1-2 0,-11-2-2 0,4 3 6 0,2 0-5 16,-4-1 1-16,3-1 0 0,-3 4 4 0,6-4-8 15,-3 2 3-15,-2 0 1 0,5 0 5 0,-1-2-7 16,-4 2 3-16,6-2-1 0,-2-2-1 0,-1 4-5 15,-1-1-6-15,3-2 10 0,0 3 3 0,-2-3-1 16,-2 3 1-16,5-1-2 0,0 1 3 0,-4-2-2 16,3 2-1-16,2 0 1 0,-1-4 4 0,-3 3-2 15,2 0-3-15,3-1 1 0,-1 2 3 0,-1-3-8 16,6-1 3-16,-4 3-3 0,6 0 2 0,-8 0 6 16,1 1-3-16,1-3 1 0,-2 3 0 0,1-3 0 15,0-1-4-15,0 3-2 0,-4-2 7 0,2 0-3 16,-1 2 6-16,0 1-4 0,1-1-1 0,-3-4 6 0,-1 5-4 15,2 0 6-15,-3-5-1 0,2 2 7 0,-3 3-3 16,3-2 1-16,-1 1-7 0,1 1 2 16,1 0 0-16,-1 0 0 0,0 0 0 0,-2-2-3 0,-13 2 2 15,27-4-1-15,-15 4 1 0,3 0-2 0,-2 0 1 16,-13 0 2-16,26-3-1 0,-10 3-3 0,-5 0 7 16,-11 0-2-16,20 2-1 0,-8-2 4 0,-12 0-3 15,18-2-2-15,-9 1 1 0,-9 1-2 0,17 0 0 16,-17 0-3-16,13-4 5 0,-13 4-5 0,0 0 0 15,13-3-17-15,-13 3-20 0,0 0-32 0,0 0-28 16,0 0-36-16,0 0-167 0,-23-16-322 0,6 9 142 16</inkml:trace>
  </inkml:traceGroup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2:23.16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DD84753-CFD6-4CBA-B41F-AAF26C5D7054}" emma:medium="tactile" emma:mode="ink">
          <msink:context xmlns:msink="http://schemas.microsoft.com/ink/2010/main" type="inkDrawing" rotatedBoundingBox="9894,7266 10153,9054 10035,9071 9775,7284" semanticType="underline" shapeName="Other"/>
        </emma:interpretation>
      </emma:emma>
    </inkml:annotationXML>
    <inkml:trace contextRef="#ctx0" brushRef="#br0">33 8 112 0,'0'0'107'15,"0"0"-2"-15,0 0-16 0,0 0-3 0,0 0-12 16,0 0-9-16,-3-9-6 0,3 9-8 0,0 0-3 0,0 0 0 16,0 0-2-16,0 0-2 0,0 0-5 0,0 0 0 15,0 0-2-15,0 0-2 0,0 0 0 16,0 0-1-16,0 0-5 0,0 0-1 0,0 0-5 0,0 0-6 15,0 0 1-15,0 0-4 0,0 0 4 0,0 0-10 16,0 0 8-16,0 0-8 0,0 0 2 0,0 0-4 16,0 0 3-16,0 0-1 0,0 0 6 0,-14 25-7 15,14-25 6-15,0 0-7 0,-6 11 3 0,6-11 1 16,-1 13 1-16,1-13-2 0,-6 11 8 0,6-11-7 16,0 13 3-16,0-13 1 0,-3 11-6 0,3-11-3 15,0 14 6-15,0-14-2 0,0 15 2 0,0-15-5 16,3 13-3-16,0-5 2 0,0 2 1 0,-3-10-3 15,3 14 0-15,1-7 4 0,-4-7-8 0,6 16 9 0,-6-8-10 16,6-1 6-16,-1 3 3 0,1-3-2 16,-3 3 1-16,-3-10-5 0,4 18 6 0,1-11-7 15,-1 2 6-15,-1 0-1 0,-3-1-5 0,6 1 3 0,-4 2-2 16,-2-11 3-16,5 13-6 0,-2-4 3 0,0 0 2 16,-3-9-2-16,3 17 0 0,0-9-2 0,-3-8-1 15,2 17 6-15,-2-6 3 0,0-11-4 0,4 14-3 16,-2-4 1-16,-2-1 3 0,3 0-10 0,-3-9 10 15,6 17 1-15,-6-10 3 0,4 2-2 0,-4-9-3 16,5 16 0-16,-4-3 1 0,-1-4-1 0,0 2 0 16,6-3-2-16,-6 3 3 0,3-1-4 0,0 4 0 15,0-4 7-15,0 0-5 0,-1-2 4 0,-2 3-19 16,6 0 17-16,-6-11-4 0,3 17 2 0,0-8 7 16,-2-1-7-16,-1-8 1 0,5 17 3 0,-4-10 0 15,-1-7-2-15,3 18-1 0,-3-18 3 0,3 14 3 16,-3-4-6-16,0-10-1 0,3 14-5 0,-3-14 6 15,0 14-3-15,0-14 6 0,3 17-1 0,-3-8 0 16,0-9-6-16,1 15 7 0,-1-15-1 0,0 16-14 0,0-8 12 16,0-8-4-16,0 16 3 0,2-7 0 0,-2-9 3 15,-2 16 0-15,2-16-6 0,0 16 4 0,0-16-4 16,0 16 4-16,0-16 2 0,2 15-3 0,-2-5-2 16,0-10 4-16,0 15-2 0,0-15 2 0,0 16-7 15,1-10 2-15,-1-6 0 0,3 18 5 0,-3-10-3 16,0-8 3-16,3 15-14 0,-3-15 10 0,3 14 6 15,-3-7-5-15,0-7 3 0,3 18-1 0,-3-11-3 16,0-7-1-16,2 17-1 0,-2-17 2 0,4 13 0 0,-2-6 0 16,-2-7 2-16,3 15 3 0,-3-15-9 15,3 14 9-15,-3-6-2 0,6-1-2 0,-6-7 1 16,1 16-3-16,4-9 4 0,-5-7 1 0,1 14-2 0,2-6-4 16,-3-8 5-16,8 16-2 0,-5-9-1 0,1 0 0 15,-4-7 3-15,2 14-2 0,-2-14 2 0,6 11 0 16,0-5-1-16,-6-6 6 0,3 15-4 0,1-12-4 15,-4-3 3-15,6 13 1 0,-6-13-4 0,3 12 6 16,-3-12-5-16,3 12 0 0,-3-12-2 0,1 12 3 16,-1-12-1-16,-1 14 5 0,1-14-6 0,1 10 8 15,-1-10-4-15,0 14 2 0,0-14-1 0,0 14-2 16,0-14 4-16,-1 11-2 0,1-11-1 0,-3 11-7 16,3-11 0-16,0 0 8 0,-3 16-2 0,3-16 3 0,0 15-3 15,0-15 1-15,0 13 0 0,0-13-3 16,0 11-13-16,0-11 15 0,0 0 1 0,0 14 4 15,0-14-9-15,-3 17 3 0,3-17-1 0,-3 12 5 0,3-12-3 16,0 13-4-16,0-13-4 0,0 14 8 0,0-14-3 16,0 15 7-16,0-15-7 0,-3 12-1 0,3-12 3 15,0 14-5-15,0-14 5 0,-1 13-2 0,1-13-2 16,-2 12 6-16,2-12-5 0,-1 12 4 0,1-12-4 16,0 0 6-16,0 18-4 0,0-18 0 0,-2 12 3 15,2-12-1-15,0 0-2 0,2 15-1 0,-2-15-11 16,-2 12 12-16,2-12 4 0,0 0-1 0,-4 16-3 15,4-16-1-15,4 13 6 0,-4-13-6 0,2 10 0 0,-2-10 6 16,0 0-4-16,0 14 1 0,0-14-5 16,0 0 4-16,-2 12-1 0,2-12 4 0,0 0-2 15,0 15-1-15,0-15 0 0,0 0 1 0,2 11 1 0,-2-11-1 16,0 0-2-16,0 12-2 0,0-12 4 0,0 0-1 16,1 10-1-16,-1-10 1 0,2 10 1 15,-2-10 3-15,0 0-6 0,0 12 3 0,0-12-4 0,0 0 7 16,1 11 1-16,-1-11-1 0,0 0 1 0,3 12 1 15,-3-12 1-15,0 0 2 0,0 11-4 0,0-11 1 16,0 0 5-16,0 0 2 0,0 0-11 0,0 0 9 16,-3 17-1-16,3-17 0 0,0 0 0 0,0 0-3 15,0 0 1-15,0 0-5 0,-1 11 6 0,1-11-7 16,0 0 3-16,0 0 0 0,0 0-4 0,0 0-17 16,0 0-26-16,0 0-24 0,0 0-33 0,0 0-48 15,0 0-169-15,-29-17-340 0,29 17 151 0</inkml:trace>
  </inkml:traceGroup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1:32.57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8849D73-ED72-4B79-9308-C0FB3A2DC454}" emma:medium="tactile" emma:mode="ink">
          <msink:context xmlns:msink="http://schemas.microsoft.com/ink/2010/main" type="writingRegion" rotatedBoundingBox="6335,4737 6756,4737 6756,6067 6335,6067"/>
        </emma:interpretation>
      </emma:emma>
    </inkml:annotationXML>
    <inkml:traceGroup>
      <inkml:annotationXML>
        <emma:emma xmlns:emma="http://www.w3.org/2003/04/emma" version="1.0">
          <emma:interpretation id="{BA105F5F-D86C-4744-B3A3-73F568983CC8}" emma:medium="tactile" emma:mode="ink">
            <msink:context xmlns:msink="http://schemas.microsoft.com/ink/2010/main" type="paragraph" rotatedBoundingBox="6335,4737 6756,4737 6756,6067 6335,606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7B9EFB2-8F8E-4EF8-B777-8C59E7B7DD3F}" emma:medium="tactile" emma:mode="ink">
              <msink:context xmlns:msink="http://schemas.microsoft.com/ink/2010/main" type="line" rotatedBoundingBox="6335,4737 6756,4737 6756,6067 6335,6067"/>
            </emma:interpretation>
          </emma:emma>
        </inkml:annotationXML>
        <inkml:traceGroup>
          <inkml:annotationXML>
            <emma:emma xmlns:emma="http://www.w3.org/2003/04/emma" version="1.0">
              <emma:interpretation id="{A0593736-AD9B-46BA-A14A-E0589DC043DB}" emma:medium="tactile" emma:mode="ink">
                <msink:context xmlns:msink="http://schemas.microsoft.com/ink/2010/main" type="inkWord" rotatedBoundingBox="6335,4737 6756,4737 6756,6067 6335,6067">
                  <msink:destinationLink direction="with" ref="{BFC39CFC-1143-4EB2-8409-B73A6D4F00AA}"/>
                </msink:context>
              </emma:interpretation>
            </emma:emma>
          </inkml:annotationXML>
          <inkml:trace contextRef="#ctx0" brushRef="#br0">4977 3529 97 0,'6'-10'142'0,"-6"10"-7"0,0 0-14 16,0 0-1-16,0 0-9 0,3-7-16 0,-3 7 6 16,0 0-7-16,0 0-7 0,0 0-8 0,0 0-13 15,0 0-7-15,0 0-1 0,0 0-13 0,0 0-6 16,0 0-3-16,0 0-1 0,0 0-9 0,0 0-1 15,0 0-2-15,0 0-1 0,0 34-4 0,0-24 1 16,0-10-6-16,0 22 6 0,3-8-4 0,-2 0-1 16,1 2 6-16,2-2-19 0,-1-2 12 0,3-1-6 15,-3 2 3-15,2 1 7 0,-1-2-3 0,1-1-1 16,-2 1-1-16,1-2 0 0,-2-1 4 0,2 2-3 16,-4-11 3-16,3 16-2 0,0-5 6 0,0-1 0 0,-3 0 4 15,0 4-1-15,0-14-8 0,-3 23 10 16,0-14-3-16,3-9-8 0,0 20 5 0,-6-9-9 0,6 6 9 15,-3-4-8-15,3-1 3 0,-1-2 0 16,1-10-1-16,-3 20 0 0,3-7-1 0,0-13-10 0,0 16 11 16,0-3-5-16,0-13 2 0,0 18-2 0,0-8 1 15,0-10-5-15,0 15 5 0,3-5-3 0,-3-10 1 16,3 17 0-16,-3-9 1 0,0 5 1 0,1-3-1 16,2 2-2-16,-3 1 1 0,3-2 2 0,0-4 0 15,0 3-3-15,-3-10-2 0,3 20 1 0,-1-6-1 16,1-5 1-16,-3-9 1 0,0 19 4 0,3-12-1 15,-3-7 2-15,3 16-3 0,0-5-2 0,-3-11 5 16,3 13-2-16,-3-13-2 0,0 13 0 0,0-13 3 16,1 11 2-16,-1-11-3 0,5 11 2 0,-5-11 0 15,0 13 3-15,0-13-3 0,7 11 1 0,-7-11-1 0,0 10-4 16,0-10 4-16,3 11 2 0,-3-11-5 0,3 10 4 16,-3-10-4-16,1 7 3 0,-1-7-4 15,2 11-5-15,-2-11 6 0,6 10-1 0,-2-3 0 0,-4-7 1 16,6 10-2-16,-3-2-3 0,-3-8 3 0,8 11 0 15,-8-11-1-15,3 11 6 0,0-6 2 0,-3-5 3 16,3 15-3-16,-3-15 2 0,1 10-2 0,-1-10-2 16,6 10 2-16,-6-10 2 0,0 0 0 0,3 12 3 15,-3-12-2-15,0 0 6 0,3 10-4 0,-3-10 4 16,0 0-4-16,0 0 0 0,0 10-3 0,0-10-1 16,0 0-4-16,0 0 2 0,0 0 0 0,0 0-3 15,0 0 1-15,3 11-7 0,-3-11 2 0,0 0 1 16,0 0 0-16,0 0 1 0,0 0-3 0,0 0-1 0,0 0 2 15,3 10-4-15,-3-10 0 0,0 0 3 16,0 0 2-16,0 0-3 0,0 0-2 0,-3 13 0 16,3-13 2-16,0 0-1 0,0 0 2 0,0 0-1 0,0 0 0 15,0 0-2-15,0 13 0 0,0-13-1 16,0 0 5-16,0 0 0 0,0 0-5 0,0 0 1 0,0 0 2 16,0 0-1-16,0 0 0 0,0 0 0 0,0 0-7 15,0 0-5-15,0 0-10 0,0 0-16 0,0 0-18 16,0 0-40-16,0 0-36 0,0 0-39 15,0 0-78-15,0 0-143 0,0 0-423 0,-22-26 187 0</inkml:trace>
          <inkml:trace contextRef="#ctx0" brushRef="#br0" timeOffset="2778.96">5398 4834 36 0,'0'0'110'0,"0"0"-11"0,0 0-15 0,0 0-10 15,0 0 1-15,0 0-13 0,0 0-12 0,0 0-21 16,0 0-17-16,0 0-7 0,0 0-23 0,0 0-85 16,0 0-113-16,-29 8 50 0</inkml:trace>
        </inkml:traceGroup>
      </inkml:traceGroup>
    </inkml:traceGroup>
  </inkml:traceGroup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1:33.80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B8A34E0-2826-45F4-BCBF-DF6D351A4920}" emma:medium="tactile" emma:mode="ink">
          <msink:context xmlns:msink="http://schemas.microsoft.com/ink/2010/main" type="inkDrawing" rotatedBoundingBox="6828,4643 9084,4534 9087,4594 6831,4703" semanticType="underline" shapeName="Other">
            <msink:sourceLink direction="with" ref="{850996B1-7408-487E-B484-2FBF045F5E06}"/>
          </msink:context>
        </emma:interpretation>
      </emma:emma>
    </inkml:annotationXML>
    <inkml:trace contextRef="#ctx0" brushRef="#br0">5472 3440 33 0,'0'0'121'0,"17"-2"-12"0,-17 2-6 0,16-1-21 16,-16 1-6-16,16-2-11 0,-4 2-1 0,-12 0-1 15,21 0-10-15,-3 0-11 0,-1 0 4 0,-1 0-7 16,-3 0-11-16,2 0 2 0,2 0 4 0,1 0-16 16,-1 0 3-16,0 0 1 0,-4 0-4 0,7 0-3 15,-1 0-2-15,-3-4 6 0,1 4-10 0,2 0-5 16,-2-1 4-16,-1-1 3 0,0 0 0 0,2 2-6 15,-1 0 0-15,-1-2-1 0,-2 2 5 0,-5-3-1 16,8 0 3-16,-2 2-6 0,-4-1 2 0,1-2-3 16,-12 4 8-16,22 0 2 0,-8-1-2 0,-1 0-1 0,-3-1-6 15,5 1-2-15,-1 1 0 0,2-2 8 16,1 2 1-16,-4 0-10 0,2-4-9 0,4 3 7 16,-2 1 11-16,-1-3-13 0,3 2 10 0,1 1-3 0,-4-1-6 15,4 1 3-15,-4 0-1 0,0 0-1 16,4 1 3-16,-4-1 1 0,1 0-2 0,-2 1 3 15,4-1-2-15,-3 0-6 0,1 3 7 0,-1-2-3 0,-2-1-3 16,2 4 6-16,3-4 3 0,-4 2-7 0,6-2 2 16,-4 1-5-16,0 1 4 0,0-2-6 0,2-2 7 15,1 4-7-15,-1-1 11 0,0 0-5 0,-2 3 1 16,2-4-5-16,1 0 5 0,-1 0-7 0,0 0 8 16,-2 0 2-16,-1-4-8 0,4 4 2 0,-7 0 6 15,3 0-11-15,1 0 13 0,-4 0-11 0,-13 0 6 16,23-1-2-16,-11 1 0 0,1 0 1 0,-13 0-3 15,22-3 4-15,-11 2 4 0,1-1-10 0,4 2 4 0,-2-4 0 16,-1 3-1-16,-13 1-3 0,25-4 3 16,-5 3 7-16,-4-4-4 0,9 5-4 0,5-5 1 0,-7 3 2 15,4-2 2-15,-2 1-6 0,-6 0 3 16,7 0 4-16,0-1 4 0,-6 3-11 0,-1 0 5 0,4 0-4 16,-4-3-5-16,0 0 14 0,1 3-5 0,-4 0 4 15,4 0-3-15,-7-3-1 0,3 4 7 0,-1-2 2 16,-4 1 8-16,-1-2-5 0,-10 3-2 0,23-4 2 15,-15 1-2-15,-8 3-1 0,20 0 0 0,-20 0 3 16,16-2 0-16,-5 0-4 0,-11 2 0 0,15-4-4 16,-8 1 1-16,-7 3-4 0,19-1 4 0,-10 0-6 15,-9 1 9-15,20-5-12 0,-10 5 7 0,4 0 0 16,-14 0-5-16,19-2 5 0,-6 1-2 0,-13 1-4 0,15 0 3 16,-15 0-37-16,17-2 10 0,-17 2-5 0,16 2-17 15,-16-2-28-15,9 1-42 0,-9-1-93 16,0 0-227-16,0 0 101 0</inkml:trace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41:13.95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4660A02-817B-4591-AE61-7F7B51070E84}" emma:medium="tactile" emma:mode="ink">
          <msink:context xmlns:msink="http://schemas.microsoft.com/ink/2010/main" type="inkDrawing" rotatedBoundingBox="9811,13819 9858,10465 9981,10466 9935,13821" semanticType="verticalRange" shapeName="Other"/>
        </emma:interpretation>
      </emma:emma>
    </inkml:annotationXML>
    <inkml:trace contextRef="#ctx0" brushRef="#br0">12 15 7 0,'0'0'122'0,"0"0"-11"16,0 0-11-16,0 0 0 0,0 0-10 0,0 0-11 16,0 0-7-16,0 0 2 0,0 0-3 0,0 0-4 15,-10-5-1-15,10 5-9 0,0 0 9 0,0 0 0 16,0 0 2-16,0 0-8 0,0 0 3 0,0 0 2 16,0 0-1-16,-3-11-1 0,3 11-9 0,0 0 5 15,0 0-3-15,0 0-5 0,0 0-3 0,0 0 1 16,0 0-3-16,0 0-3 0,0 0-2 0,0 0-5 0,0 0-1 15,0 0-7-15,0 0 1 0,0 0-1 0,0 0-4 16,0 0-2-16,0 0-5 0,0 0 2 16,0 0-6-16,0 0 2 0,0 0-5 0,0 0-1 0,0 0 0 15,0 0-1-15,0 0-3 0,0 0-1 0,0 0-1 16,0 0-1-16,0 0 4 0,0 0 0 0,0 0-6 16,0 0-3-16,16 25 4 0,-16-25 3 0,3 11 4 15,-3-11 1-15,3 11-3 0,-3-11 3 0,3 10-2 16,-3-10 3-16,3 15-4 0,-3-15 2 0,0 11-2 15,0-11 3-15,2 16 1 0,-2-16 0 0,3 15 0 16,-3-15 1-16,2 14 1 0,-2-14 1 0,0 13 0 16,0-13 0-16,3 15-1 0,0-9-1 0,-3-6-2 15,3 15-2-15,-3-15 6 0,3 14-4 0,-3-14-2 0,2 12 3 16,1-5-1-16,-3-7-5 0,3 12 3 16,-3-12-4-16,0 14 3 0,6-7 5 0,-6-7-2 15,0 13-3-15,0-13 5 0,3 11-3 0,-3-11 0 0,0 14-5 16,0-14 5-16,0 11-2 0,0-11 1 0,4 14 1 15,-4-14-1-15,0 15-4 0,0-15 0 16,2 13 3-16,-2-13 0 0,4 14-1 0,-4-8 4 0,0-6-7 16,3 14 1-16,-3-14 3 0,0 14-7 0,0-14 4 15,3 13 3-15,-3-5-3 0,0-8 2 0,3 14-3 16,-3-14 2-16,3 10-3 0,-3-10 3 0,0 13-4 16,0-13 6-16,2 12-3 0,-2-12-1 0,0 14-4 15,0-14 5-15,1 11-1 0,-1-11 2 0,0 0 1 16,5 14-3-16,-5-14-1 0,0 12 4 0,0-12-4 15,0 11 1-15,0-11 1 0,0 15 1 0,0-15 0 16,0 15 1-16,3-6-4 0,-3-9 1 0,3 14-1 16,-3-6 2-16,0-8-1 0,3 17-1 0,-3-17 2 0,0 17 1 15,0-17 0-15,0 14 0 0,0-14-6 0,3 14 3 16,-3-14-2-16,-3 14 4 0,3-14-2 16,0 13 3-16,0-13 0 0,3 11 3 0,-3-11-4 0,0 16-2 15,0-16 0-15,-3 15 6 0,3-15-6 0,0 14-1 16,0-14 0-16,-3 12 5 0,3-12-3 0,6 15 1 15,-6-15-2-15,0 0 3 0,-3 19-1 0,3-19 1 16,0 12-3-16,0-12 3 0,3 15-2 0,-3-6 0 16,0-9 1-16,-3 13 2 0,3-13-2 0,0 20-1 15,0-12-3-15,0-8 6 0,0 16-4 0,-3-8 0 16,3-8-1-16,0 18 0 0,0-18 0 0,0 14 1 16,0-1-1-16,0-13 2 0,0 16 1 0,0-7 0 15,0-9 0-15,3 17-3 0,-3-8 1 0,0-9 2 16,-3 15-4-16,3-15 2 0,0 16-5 0,0-16 6 15,3 13-1-15,-3-13-3 0,0 13 3 0,0-13 3 16,0 15-2-16,0-6 0 0,0-9-2 0,-3 14 1 16,3-14-1-16,3 16 3 0,-3-16-3 0,-3 13 1 0,3-13-4 15,6 14 4-15,-6-14-1 0,0 12 4 16,0-12-2-16,1 15 0 0,-1-15-1 0,0 11 0 16,0-11-1-16,0 14 1 0,0-14 0 0,-4 15-1 0,4-15 0 15,4 13 1-15,-4-13 1 0,-1 12 3 0,1-12-2 16,1 16 3-16,-1-16 0 0,0 11-2 0,0-11 3 15,-1 14-1-15,1-14 0 0,0 13 0 0,0-13 1 16,0 12 2-16,0-12-2 0,-3 13 2 0,3-13-2 16,-3 13 1-16,3-13-4 0,-3 13 3 0,3-13-2 15,0 12-1-15,-3-2 1 0,3-10 1 0,-2 11-3 16,2-11 2-16,0 13-1 0,0-13 0 0,-3 16-1 16,3-16-3-16,-1 13 1 0,1-13 4 0,0 12-4 15,0-12 1-15,-5 17-1 0,2-10 3 0,3-7-4 16,0 13 3-16,0-13-5 0,-6 13 4 0,6-13 1 15,0 12 0-15,0-12-3 0,-4 13 3 0,4-13-3 16,-2 15 2-16,1-6 0 0,1-9 2 0,-6 11-1 16,6-11-1-16,0 15 1 0,0-15-1 0,-3 10-1 0,3-10 1 15,-3 11-1-15,3-11 4 0,-2 10-4 0,2-10 1 16,-1 13-1-16,1-13 1 0,-5 8-1 16,5-8-1-16,0 0 0 0,-6 16 0 0,6-16 1 15,0 10 0-15,0-10-3 0,0 0 2 0,3 17 0 0,-3-17 1 16,-3 13 1-16,3-13 0 0,0 0 1 0,0 14-3 15,0-4-2-15,0-10 1 0,-3 10-1 0,3-10 2 16,0 0 2-16,-3 22 0 0,3-22-2 0,0 10 4 16,0-10-1-16,0 14-4 0,0-14 2 0,0 13-1 15,0-13-1-15,0 12 2 0,0-12-1 0,0 13-3 16,0-13 6-16,0 14-2 0,0-14 0 0,0 0 1 16,-1 10-1-16,1-10-1 0,0 15-1 0,0-15-3 15,0 13 2-15,0-13 4 0,-1 14-1 0,1-14 2 0,1 15-5 16,-1-15 2-16,0 14 0 0,0-14 0 15,1 13 0-15,-1-3 5 0,0-10-4 0,0 18 1 0,0-11-3 16,0-7 1-16,0 17-1 0,0-17-1 16,0 14 2-16,0-14 1 0,0 17 0 0,0-17 0 0,0 15-2 15,0-15 1-15,0 15 3 0,0-7 0 16,0-8-1-16,3 15 1 0,-3-15-3 0,0 14 0 0,0-14 1 16,0 17-3-16,0-17 0 0,-3 15 2 0,6-7-4 15,-3-8 5-15,-3 17-6 0,3-17 7 0,0 14-3 16,0-4 1-16,0-10 0 0,0 17 0 0,0-9 0 15,0-8 2-15,0 17-3 0,0-7 2 0,0 1 2 16,0 1-2-16,0-12 1 0,0 19 0 0,3-9-3 16,-3-10 5-16,3 14-4 0,-3-14-1 0,0 15 4 15,0-5-1-15,0-10-3 0,3 14 2 0,-3-14 0 16,5 14-2-16,-5-14 1 0,0 17 4 0,3-10-5 16,-3-7 2-16,0 14-1 0,0-14 3 0,1 11 0 15,-1-11-1-15,0 0-1 0,2 16-4 0,-2-16 0 0,-2 12 4 16,2-12 2-16,0 13-2 0,0-13 0 15,0 13-4-15,0-13 6 0,2 15 0 0,-2-15-3 16,-2 11-1-16,2-11 2 0,-1 16 2 0,1-16-4 0,0 13 1 16,0-13 0-16,0 13 3 0,0-13-5 0,-3 12 5 15,3-12-1-15,0 12-2 0,0-12 2 16,3 12 0-16,-3-12-3 0,0 0 3 0,-3 18-2 0,3-18 3 16,-2 12-2-16,2-12 1 0,0 14 3 0,0-14-1 15,-3 10 2-15,3-10-2 0,0 0-3 0,0 15 5 16,0-15-5-16,0 0 1 0,-3 17 0 0,3-17 4 15,3 7 0-15,-3-7-1 0,0 0-3 0,-3 17 0 16,3-17 2-16,-3 9 1 0,3-9-1 0,0 0 2 16,0 15 0-16,0-15-6 0,-3 11 5 0,3-11 1 0,0 11-1 15,0-11 5-15,0 0-4 0,0 13 1 16,0-13-3-16,-2 14 1 0,2-14 0 0,0 0 0 16,0 11-2-16,0-11-3 0,-3 13 7 0,3-13 0 0,-2 9-7 15,2-9 1-15,0 0 4 0,2 16-4 16,-2-16 1-16,0 0 3 0,-2 17-2 0,2-17-1 0,0 12 1 15,0-12 1-15,-3 13-4 0,3-13 4 16,-3 14 0-16,3-14-4 0,0 10 0 0,0-10 4 0,-3 17-7 16,3-17 6-16,0 12 1 0,0-12 0 0,0 17-6 15,0-17 1-15,0 13 3 0,0-13 1 16,0 12 1-16,0-12 0 0,0 13-4 0,0-13 1 0,0 13 2 16,0-13-1-16,0 12-4 0,0-12 6 0,0 15-5 15,0-15 3-15,0 11 2 0,0-11-5 0,0 16 3 16,0-16 0-16,3 14-1 0,-3-14 1 0,0 10-1 15,0-10 3-15,6 14-5 0,-6-14 7 0,2 9-4 16,-2-9-1-16,0 12 2 0,0-12 2 0,4 11-2 16,-4-11 2-16,0 13-1 0,0-13 0 0,1 13 0 15,-1-13 0-15,0 15-5 0,0-15 7 0,3 11-4 16,-3-11 4-16,3 10-3 0,-3-10 5 0,0 13-4 16,0-13 3-16,0 12 2 0,0-12-1 0,3 12-3 15,-3-12-1-15,0 0 6 0,3 16-8 0,-1-8 3 0,-2-8 3 16,3 9 0-16,-3-9 1 0,0 16-1 15,1-8 3-15,-1-8-5 0,2 11 4 0,-2-11-3 0,0 12-2 16,0-12 2-16,0 12 7 0,0-12-2 0,0 12 3 16,0-12-1-16,0 13-2 0,0-13-2 0,0 13 2 15,0-13 0-15,0 11 0 0,0-11 2 0,0 0-1 16,3 14-2-16,-3-14-4 0,0 13 4 0,0-13 0 16,3 11 7-16,-3-11-8 0,-3 13 5 0,3-13-4 15,3 13 6-15,-3-13-1 0,0 0-5 0,0 14 2 16,0-14 0-16,0 11 3 0,0-11 2 0,3 9 3 15,-3-9-3-15,0 0-4 0,0 14 5 0,0-14-4 16,0 0 2-16,4 12 2 0,-4-12-2 0,2 7-1 16,-2-7-4-16,0 0 0 0,0 0 5 0,0 0-4 15,0 13 1-15,0-13 1 0,0 0-7 0,0 0 0 16,0 0 3-16,0 0-2 0,0 0 0 0,0 0 5 16,0 0-3-16,0 0 0 0,0 0-2 0,0 0-2 0,0 0 3 15,0 0-22-15,0 0-25 0,0 0-35 0,0 0-38 16,0 0-42-16,0 0-50 0,-32-18-64 15,24 7-316-15,-3-2-629 0,-2-5 280 0</inkml:trace>
  </inkml:traceGroup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1:34.54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B8A9274-B681-4F6F-B36E-6355047698F0}" emma:medium="tactile" emma:mode="ink">
          <msink:context xmlns:msink="http://schemas.microsoft.com/ink/2010/main" type="inkDrawing" rotatedBoundingBox="9280,4759 9382,5828 9319,5834 9217,4765" semanticType="verticalRange" shapeName="Line">
            <msink:sourceLink direction="with" ref="{5080E324-B529-4CAC-98AE-712AA8E4D444}"/>
            <msink:destinationLink direction="with" ref="{BFC39CFC-1143-4EB2-8409-B73A6D4F00AA}"/>
          </msink:context>
        </emma:interpretation>
      </emma:emma>
    </inkml:annotationXML>
    <inkml:trace contextRef="#ctx0" brushRef="#br0">7909 3536 18 0,'14'3'135'16,"-14"-3"-12"-16,0 0-8 0,0 0-14 0,0 0-4 15,0 0-16-15,0 0-5 0,0 0-7 0,0 0-6 0,0 0-6 16,0 0-6-16,0 0-12 0,0 0 4 0,-3 15-5 16,3-15 10-16,0 9-2 0,0-9 2 15,-3 18-3-15,3-18 2 0,-5 17-3 0,5-6-1 0,-3 2 1 16,0 1-1-16,0-2-3 0,3 2 5 0,-3 0-4 16,2 0 0-16,-1 2-5 0,1-2 1 0,1-3-5 15,-3 6 4-15,0-6-6 0,3 3 0 0,0 1-3 16,0-2-2-16,0 0-1 0,3-2-3 0,-3-11-7 15,0 25 3-15,-3-14-1 0,6 2-1 0,0 0-1 16,-2-3-3-16,1 3 3 0,-1 1-2 0,2-4 1 16,-3 0 0-16,0 4 0 0,3-3-1 0,0 1 1 15,-3 3 0-15,0-4 3 0,6 0-3 0,-4 3-1 16,-2 0-1-16,0 0 0 0,3-1 1 0,0 0-2 0,-3 2-1 16,3-4 3-16,0 3-4 0,-1-4 2 0,-2 1-6 15,2 3 5-15,1 0 0 0,0-3 1 16,-3 0 6-16,3 0 2 0,-3-11 0 0,3 22-1 0,-3-13-1 15,0-1 5-15,3 3 0 0,-3-11-1 16,0 16-3-16,3-5-2 0,-3-11 3 0,0 17-5 16,0-7 3-16,0-10-2 0,0 16 0 0,1-6 2 0,-1-10-8 15,0 16 4-15,3-7-3 0,-3-9 2 0,0 15 0 16,3-4-3-16,-3-11 1 0,0 19-3 0,3-11-1 16,0 2 4-16,-3 1-5 0,0-11 3 0,6 14-4 15,-6-3 1-15,0-11 0 0,5 17 2 0,-2-11-2 16,-3-6-3-16,0 14 2 0,0-14 0 0,3 14-2 15,-3-14 3-15,3 13 0 0,1-7-1 0,-4-6-2 16,0 0 0-16,3 15-1 0,-3-15 3 0,0 10-1 16,0-10 2-16,0 0-3 0,6 12 1 0,-6-12 0 15,3 7 1-15,-3-7 0 0,0 0 2 0,0 0-1 16,3 13-13-16,-3-13-20 0,0 0-18 0,8 8-23 0,-8-8-31 16,0 0-32-16,5 7-40 0,-5-7-195 0,0 0-398 15,0 0 177-15</inkml:trace>
  </inkml:traceGroup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2:30.33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BDF112F-B134-4A2E-BDAF-3774F2B238BA}" emma:medium="tactile" emma:mode="ink">
          <msink:context xmlns:msink="http://schemas.microsoft.com/ink/2010/main" type="inkDrawing" rotatedBoundingBox="7510,6617 11935,6190 11962,6465 7537,6892" semanticType="strikethrough" shapeName="Other"/>
        </emma:interpretation>
      </emma:emma>
    </inkml:annotationXML>
    <inkml:trace contextRef="#ctx0" brushRef="#br0">0 479 51 0,'0'0'123'16,"19"0"-10"-16,-10-4-3 0,1 3-14 0,-10 1-12 0,23 1-10 15,-7-2-5-15,-2 2-2 0,1-1-15 0,-2 4 4 16,0-4-11-16,1 3 3 0,1-4-14 0,1 4 2 16,-2-2-13-16,2 0 2 0,0 2 0 0,-1-2 6 15,2 1-16-15,-1-2 3 0,1-2-6 0,-1 4 11 16,3-2-13-16,1 1 2 0,-7-1 4 0,7 0-10 16,-4-1 6-16,3 2-3 0,1-1-6 0,-1-3 4 0,1 2-1 15,-4-2 0-15,3 2 0 0,1-2 0 0,-1 3-1 16,0-1-1-16,1-1 3 0,-4 2-3 15,7-4 0-15,-4 3-3 0,-3-2 7 0,1 1-1 0,-1 1-4 16,4-3 4-16,-1 2 4 0,-3 1-1 0,4-1-3 16,-4 0-3-16,4 3 1 0,-8-2 3 0,4-2 1 15,3 3-4-15,-5-1 0 0,2-1-22 0,1 2 24 16,2-4-6-16,-4 5 1 0,4-1 4 0,1-1-2 16,-7-2 0-16,6 6-3 0,-5-2 1 0,2-2-2 15,1 1 5-15,-2 0 1 0,-2-3-9 0,-13 3-2 16,27 0 1-16,-11 0 8 0,-1-2-2 0,2 2-3 15,-1-2 2-15,0 1-4 0,1 1 4 0,-1-2-3 0,1 0 5 16,-2 2-5-16,4-4 5 0,-6 1 1 16,7 2-5-16,-1 0 4 0,0-2-4 0,5-3 1 15,-6 5 4-15,2 0-4 0,1-2 5 0,-4 2-5 0,0-1-2 16,2-2 0-16,-5 1 1 0,5-1 1 0,-3 1 8 16,1-1 2-16,-1-1 5 0,-2 4-18 0,4-3 13 15,-2 3-5-15,-3-2 2 0,-2 0 2 0,1 0-6 16,4 1 0-16,-2-4 3 0,-1 5-7 0,-1-1 7 15,4 0-1-15,-5 0 5 0,5 0-3 0,-1 2-3 16,-4-4-4-16,2 3 8 0,-4-3-6 0,4 1 2 16,-13 3-7-16,23-4 9 0,-7 1-6 0,-7 0 0 15,7 2-3-15,-2-1 5 0,2-3-1 0,1 4-1 16,-1-3-3-16,2 3 5 0,-3-1-2 0,3-2 2 16,-5 3-4-16,7-2 5 0,-1 0-3 0,-3 3 0 15,1-1 7-15,2-2-5 0,-2 2-1 0,2-3 3 16,0 2-7-16,-2 0 6 0,2 0 0 0,-2 1-8 0,2-5 7 15,-3 5 2-15,2 0-16 0,0-1 16 0,-6-1-2 16,2-1 0-16,-3 4-3 0,3 0 1 16,-14 0 0-16,24-3 5 0,-12 1-5 0,-2-2 2 0,-10 4 1 15,19-4-5-15,-7 3-2 0,-12 1 6 0,21 0 0 16,-12-2-5-16,-9 2 2 0,23-4 1 0,-14 3-5 16,1 0-7-16,-10 1 13 0,22-2 3 0,-11 1-4 15,-2-3 2-15,-9 4-6 0,19-2 7 0,-8 2 0 16,-11 0 0-16,22 0-3 0,-22 0-2 0,19 0 7 15,-5-4-3-15,-1 4-2 0,-1-1-4 0,-12 1 5 16,23 0-1-16,-13 0-2 0,-10 0 4 0,24-2-5 16,-9 2 6-16,-3 0-7 0,-12 0 4 0,24 0-1 0,-13-4 3 15,4 4-1-15,-3-2 1 0,2 1-4 0,1-1-4 16,-15 2 9-16,22-4-2 0,-10 4-2 16,-12 0-2-16,21-1 5 0,-11 1-1 0,4-1 2 15,-14 1-3-15,19-2-3 0,-19 2 4 0,22 0-5 0,-11-1 2 16,-11 1 4-16,21 0 2 0,-9-3-11 0,-12 3 4 15,21-1 5-15,-11 1 2 0,-10 0-3 0,22-2 0 16,-11 2-2-16,-11 0 6 0,22 0-6 0,-8-4 2 16,-4 3 3-16,-10 1-12 0,22-2 8 0,-13 2 0 15,6 0-3-15,-3-2 7 0,-12 2-1 0,26 0-3 16,-15 0-3-16,3-2 2 0,-14 2 4 0,19-4 0 16,-5 4-19-16,-14 0 18 0,22-1-4 0,-11 1 3 15,-3-2-5-15,-8 2 8 0,29 0-5 0,-13 0 3 0,-5 0-2 16,5 0 4-16,-5-2-5 0,-11 2 2 15,23-1 0-15,-9 1 3 0,4-1-1 0,-3 1-5 16,-2 0 1-16,6 0-2 0,-4 0 0 0,0 0 3 0,-6-2-5 16,-9 2 9-16,29-1-10 0,-18-2 2 0,0 3 3 15,-11 0 2-15,21-1 1 0,-9-1 0 0,-12 2 1 16,22-4 0-16,-13 4-4 0,3-1 6 0,-12 1-8 16,22-3 5-16,-11 2-1 0,-11 1-1 0,19-2-5 15,-8 2 5-15,1 0 2 0,-12 0-6 0,20-4 5 16,-8 4 1-16,-12 0-3 0,20-1-1 0,-20 1 8 15,21-1-5-15,-11-2-1 0,-10 3 1 0,21 0 2 16,-12-1-4-16,-9 1 2 0,19-1 0 0,-19 1 0 16,20 0 0-16,-8-2 0 0,-12 2-1 0,19 0 0 15,-19 0-2-15,16-1 1 0,-5-3 2 0,-11 4-2 16,19-2 2-16,-19 2-6 0,21-1 7 0,-21 1-2 0,15-1 0 16,-2 1-2-16,-13 0 0 0,20 0 3 0,-10-2-1 15,-10 2-2-15,18 0 1 0,-18 0 6 0,20 0-6 16,-20 0 0-16,17 0 3 0,-9 2-6 0,-8-2 4 15,18-2-3-15,-18 2 3 0,15 0 1 0,-15 0-3 16,10-1-2-16,-10 1 7 0,0 0-7 0,20 1 4 16,-20-1 3-16,11 0-2 0,-11 0-3 0,14 0 0 15,-14 0-7-15,13-1 12 0,-13 1-6 0,17-3 4 16,-17 3-4-16,16 0 1 0,-16 0 5 0,18 0 2 16,-9 3-3-16,-9-3 1 0,16 0-2 0,-16 0 3 15,20 0-2-15,-20 0-1 0,15 1 2 0,-15-1 3 16,13 0-4-16,-13 0-1 0,0 0 2 0,18-1-4 0,-18 1 3 15,10-4-1-15,-10 4-3 0,14 0 0 0,-14 0 1 16,12-2-2-16,-12 2 0 0,0 0 4 0,15-4 3 16,-15 4-2-16,0 0-8 0,12-1 6 0,-12 1 4 15,13 0-2-15,-13 0-4 0,0 0 5 0,0 0-7 16,0 0 5-16,13-1 5 0,-13 1 5 0,0 0 0 16,0 0 1-16,0 0 2 0,0 0-3 0,0 0 5 15,0 0-3-15,0 0 0 0,0 0-5 0,0 0-5 16,0 0 2-16,0 0 2 0,0 0 2 0,0 0 4 15,0 0 0-15,0 0 3 0,0 0-4 0,0 0 7 0,0 0-6 16,0 0 4-16,0 0-7 0,0-15 2 16,0 15-2-16,0 0 1 0,0 0-2 0,0 0-1 15,0 0 0-15,0 0-2 0,0 0 3 0,0 0 1 0,0 0-1 16,0 0-6-16,0 0 2 0,0 0 1 16,0 0-4-16,0 0 5 0,0 0-5 0,0 0 2 15,0 0 2-15,5-8-8 0,-5 8 0 0,0 0 4 0,0 0-6 16,0 0 5-16,0 0-1 0,0 0-2 0,0 0 3 15,0 0 3-15,0 0-3 0,0 0-2 0,25 7-1 16,-25-7 0-16,0 0 1 0,14 1-1 0,-14-1-1 16,0 0 3-16,9 4 0 0,-9-4-2 0,0 0 3 15,0 0-4-15,7 2 3 0,-7-2 1 0,0 0 2 16,0 0 7-16,0 0-4 0,0 0 3 0,0 0 0 16,0 0-2-16,0 0 4 0,0 0-2 0,0 0 6 15,0 0-7-15,0 0 3 0,0 0 5 0,0 0-4 16,0 0 3-16,0 0 0 0,0 0 0 0,0 0 0 15,0 0 1-15,0 0-2 0,-16-25-1 0,16 25 1 16,0 0-4-16,-9-8 2 0,9 8-2 0,0 0-4 16,-11-7 2-16,11 7-4 0,-10-5 1 0,10 5-2 0,-14-3-2 15,14 3 3-15,-14-8-1 0,6 5 1 0,8 3 1 16,-18-4-1-16,11 0-2 0,7 4-2 0,-20-2 3 16,20 2-4-16,-15-4 3 0,5 4-1 0,10 0 2 15,-15-6-4-15,15 6 4 0,-15-3-2 0,15 3 1 16,-18-2 1-16,18 2-5 0,-13-2 3 0,13 2 1 15,0 0-2-15,-15-3 2 0,15 3 1 0,-11-2 6 16,11 2-1-16,0 0 0 0,-10-8 1 0,10 8-1 16,0 0 0-16,-10-5-2 0,10 5 2 0,0 0-3 15,0 0 2-15,-9-6 0 0,9 6-1 0,0 0 2 16,0 0-3-16,-6-8 0 0,6 8-4 0,0 0 3 16,0 0-1-16,-8-4 3 0,8 4-1 0,0 0 2 15,0 0-2-15,0 0 1 0,0 0-1 0,0 0 0 0,0 0-2 16,0 0 0-16,0 0-2 0,0 0-3 0,0 0 4 15,0 0-7-15,0 0 3 0,0 0 3 16,0 0-1-16,0 0-1 0,0 0-1 0,0 0 2 0,0 0-3 16,0 0 5-16,0 0-4 0,0 0 2 0,27 11 0 15,-27-11-3-15,11 7 3 0,-11-7 1 16,10 5 0-16,-10-5 0 0,13 8-1 0,-5-6 2 0,-1 1-2 16,-7-3 1-16,17 7-7 0,-8-1 9 0,0-6-2 15,0 5 1-15,-9-5-1 0,14 6-2 0,-8-3 2 16,-6-3 1-16,14 3-3 0,-7 1 0 0,-7-4 3 15,12 4-2-15,-12-4 0 0,11 4 0 0,-11-4 0 16,10 4-2-16,-10-4 0 0,9 4 0 0,-9-4 0 16,11 4-1-16,-11-4 4 0,8 1 3 0,-8-1-4 15,11 10-1-15,-11-10-2 0,9 4 5 0,-9-4 0 16,10 1-2-16,-10-1 0 0,0 0 0 0,9 3 1 16,-9-3 1-16,0 0-3 0,0 0-1 0,12 4 5 15,-12-4-3-15,0 0 0 0,0 0 2 0,0 0-4 0,0 0 4 16,8 4-2-16,-8-4 0 0,0 0 1 15,0 0-3-15,0 0 5 0,0 0-1 0,0 0-1 0,0 0-2 16,0 0-7-16,0 0 7 0,0 0-2 0,0 0 3 16,0 0-1-16,0 0 1 0,0 0-5 0,0 0 2 15,0 0 5-15,0 0 0 0,-14 20 2 0,14-20 3 16,-13 7 2-16,1-3 0 0,3 2 1 0,-3-1 1 16,0 4-2-16,-1-2-1 0,1 3 1 0,-3-6 1 15,0 2-5-15,0 4 1 0,-3-3-3 0,6 1 1 16,-3-1-9-16,2-2-16 0,-4 4-25 0,4 0-33 15,4-1-44-15,0-3-59 0,-3 1-169 0,6 1-379 16,6-7 167-16</inkml:trace>
  </inkml:traceGroup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2:03.85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9F987D4-6809-4C75-A55C-54F08832C7CD}" emma:medium="tactile" emma:mode="ink">
          <msink:context xmlns:msink="http://schemas.microsoft.com/ink/2010/main" type="writingRegion" rotatedBoundingBox="12941,5383 6822,7630 6414,6518 12533,4271"/>
        </emma:interpretation>
      </emma:emma>
    </inkml:annotationXML>
    <inkml:traceGroup>
      <inkml:annotationXML>
        <emma:emma xmlns:emma="http://www.w3.org/2003/04/emma" version="1.0">
          <emma:interpretation id="{2A94C9E5-1190-4047-99B4-633786DA438D}" emma:medium="tactile" emma:mode="ink">
            <msink:context xmlns:msink="http://schemas.microsoft.com/ink/2010/main" type="paragraph" rotatedBoundingBox="12941,5383 6822,7630 6414,6518 12533,427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080E324-B529-4CAC-98AE-712AA8E4D444}" emma:medium="tactile" emma:mode="ink">
              <msink:context xmlns:msink="http://schemas.microsoft.com/ink/2010/main" type="line" rotatedBoundingBox="12941,5383 6822,7630 6414,6518 12533,4271">
                <msink:destinationLink direction="with" ref="{9B8A9274-B681-4F6F-B36E-6355047698F0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A7281CD8-5F36-4A15-AE93-1CEA3A73CE6C}" emma:medium="tactile" emma:mode="ink">
                <msink:context xmlns:msink="http://schemas.microsoft.com/ink/2010/main" type="inkWord" rotatedBoundingBox="12941,5383 12418,5575 12021,4494 12544,4302">
                  <msink:destinationLink direction="with" ref="{1F0DEB25-DBFB-4BF5-8F47-237D24DD6F2B}"/>
                </msink:context>
              </emma:interpretation>
            </emma:emma>
          </inkml:annotationXML>
          <inkml:trace contextRef="#ctx0" brushRef="#br0">10704 3373 135 0,'0'0'168'0,"-6"-11"-13"0,6 11-15 16,-7-17-15-16,7 17-7 0,-5-13-13 0,5 13-10 0,-3-16-7 16,3 16-10-16,-6-11 4 0,6 11-9 0,-1-10-3 15,1 10-8-15,0 0-6 0,-5-12-4 16,5 12-7-16,0 0-3 0,0 0-15 0,6-14 5 0,-6 14-1 16,0 0-4-16,9-8-4 0,-9 8-4 0,18-4-1 15,-8 3-4-15,-10 1 2 0,23-2-4 16,-5 2-1-16,1 2-1 0,5-2-4 0,-6 3 6 0,7-2-4 15,-5 3-1-15,-3 0 2 0,1 0-2 0,0 4-4 16,2-5 3-16,-5 4 4 0,-1 1-3 0,4-4-1 16,-4 4-3-16,-1-2 0 0,-4 0 0 0,2-1 0 15,-2 1 0-15,-2 2-1 0,2-4 5 0,-5 2-6 16,-4-6 1-16,9 11-2 0,-9-11 6 0,5 10-2 16,-5-10 2-16,4 7 5 0,-4-7-3 0,0 0 1 15,0 0 1-15,-12 20 0 0,5-15-3 0,-2-2-8 16,-4 1 8-16,-1 3 0 0,1-1-2 0,-1-2-11 15,-4 3-7-15,1-4-16 0,2 5-4 0,1-5-15 16,-4 4-19-16,5-3-14 0,-1 3-14 0,4-2-31 0,-3 0-146 16,2-3-293-16,11-2 129 0</inkml:trace>
          <inkml:trace contextRef="#ctx0" brushRef="#br0" timeOffset="-497.01">10852 3543 11 0,'0'0'200'0,"-9"-7"-14"0,9 7-14 15,0 0-17-15,-12 0-15 0,12 0-16 0,0 0-12 16,0 0-11-16,0 0-6 0,0 0-9 0,0 0-5 16,6 27-1-16,-6-15-2 0,6 0-8 0,-5 4-4 15,2 1-14-15,0 1 5 0,-1 4-3 0,2 4-3 16,2-5-5-16,0 1-5 0,0 2-5 0,1 0-2 16,1 0-6-16,1-5 1 0,1 1-2 0,-1 1-3 15,-1-4 0-15,1-3-5 0,0 4 1 0,0-1-1 16,-3-4-3-16,4 6 0 0,-3-8-4 0,-1 2-4 15,0 0-9-15,0-2-11 0,-1 0-14 0,-1-1-14 0,1-5-25 16,-5-5-22-16,4 16-17 0,-4-16-23 16,3 11-41-16,-3-11-122 0,0 0-315 0,0 0 140 15</inkml:trace>
          <inkml:trace contextRef="#ctx0" brushRef="#br0" timeOffset="619.04">11484 3887 117 0,'0'0'127'0,"0"0"-12"0,0 0-7 0,0 0-10 16,0 0 4-16,0 0 5 0,0 0 2 0,0 0-6 16,0 0 2-16,-10-23-11 0,10 23-1 0,0 0-1 15,0 0-10-15,0 0-8 0,-3-8 1 16,3 8-4-16,0 0-8 0,0 0 0 0,0 0-7 0,0 0-4 16,-5-10-2-16,5 10-12 0,0 0-3 0,0 0-3 15,0 0-3-15,0 0-7 0,0 0-5 0,0 0 2 16,0 0-2-16,0 0-3 0,0 0-3 0,0 0-1 15,0 0 0-15,0 0 0 0,12 31-3 0,-11-22 2 16,-1-9-1-16,2 19 0 0,-2-7-1 0,3 0-1 16,-3-2-1-16,0 3 2 0,0 0-1 0,0-2 0 15,-3 4-1-15,1-5-2 0,2-10 4 0,-4 24-3 0,3-11-1 16,-2 2 0-16,3-8-1 0,0-7 2 16,-5 15 1-16,4-6-5 0,1-9 3 0,0 18 0 0,0-18-3 15,-3 10-1-15,3-10 5 0,4 10-1 0,-4-10-1 16,6 13 1-16,-3-8 2 0,-3-5-1 15,12 8-2-15,-5-2 0 0,-7-6-19 0,14 9-13 16,-4-6-29-16,-2 2-27 0,-8-5-45 0,13 4-208 0,-13-4-367 16,0 0 162-16</inkml:trace>
        </inkml:traceGroup>
        <inkml:traceGroup>
          <inkml:annotationXML>
            <emma:emma xmlns:emma="http://www.w3.org/2003/04/emma" version="1.0">
              <emma:interpretation id="{99249FCE-35E5-4D9B-A7C9-C05D79793BCE}" emma:medium="tactile" emma:mode="ink">
                <msink:context xmlns:msink="http://schemas.microsoft.com/ink/2010/main" type="inkWord" rotatedBoundingBox="11785,5807 10172,6399 9764,5288 11377,4695">
                  <msink:destinationLink direction="with" ref="{137957CA-0C4B-4E17-983C-E24E1AFF8D49}"/>
                </msink:context>
              </emma:interpretation>
            </emma:emma>
          </inkml:annotationXML>
          <inkml:trace contextRef="#ctx0" brushRef="#br0" timeOffset="32554.02">8785 4761 76 0,'0'0'100'0,"0"0"-1"0,0 0-7 0,0 0-8 16,0 0 4-16,0 0-3 0,0 0-22 0,0 0 15 15,0 0-4-15,0 0 1 0,7-7-15 0,-7 7 2 16,0 0-5-16,0 0 1 0,0 0-3 0,0 0-8 16,2-14-7-16,-2 14-2 0,0 0 0 0,0 0-5 15,4-11-3-15,-4 11-1 0,0 0-13 0,0 0 7 16,6-6-3-16,-6 6-4 0,0 0 2 0,3-8-1 0,-3 8-5 15,0 0 0-15,10-7-5 0,-10 7 10 16,9-8-10-16,-9 8 2 0,11-7-5 0,-11 7 1 16,12-6 3-16,-6 3-5 0,-6 3 3 0,10-4 2 0,-10 4-2 15,14-7 2-15,-14 7-3 0,11-6-2 0,-11 6 5 16,8-5-4-16,-8 5-1 0,13-9 1 16,-13 9-4-16,9-4 5 0,-9 4 0 0,11-6 1 0,-11 6 2 15,9-3-2-15,-9 3-1 0,0 0-3 0,13-8 2 16,-13 8 3-16,8-3-8 0,-8 3 2 0,0 0 3 15,11-9 0-15,-11 9 2 0,9-1-5 0,-9 1-1 16,0 0 2-16,15-3 1 0,-15 3-2 0,9-2-1 16,-9 2-2-16,0 0 3 0,0 0-4 0,18 0 0 0,-18 0 1 15,0 0 5-15,14 0-5 0,-14 0 1 16,0 0 4-16,0 0-3 0,13 2-2 0,-13-2-4 16,0 0 6-16,9 3-6 0,-9-3 6 0,4 5-1 0,-4-5 4 15,9 6-7-15,-9-6 5 0,8 5-3 0,-8-5 1 16,6 7 4-16,-6-7-3 0,6 7-6 0,-6-7 3 15,0 0 5-15,6 9-6 0,-6-9 2 0,0 0 3 16,4 8-11-16,-4-8 11 0,0 0-2 0,3 12 2 16,-3-12-1-16,0 0-1 0,0 0-1 0,0 14 3 15,0-14-4-15,0 0 10 0,-3 13-2 0,3-13-4 16,0 0 5-16,-3 14-4 0,3-14 2 0,0 0 3 16,-1 12 0-16,1-12-5 0,0 0-4 0,-2 13 7 15,2-13-2-15,0 0 3 0,-6 13 0 0,6-13 2 16,-4 8 0-16,4-8 2 0,-3 10-2 0,3-10 0 15,-6 7 3-15,6-7 0 0,-5 7 0 0,5-7-2 16,-6 10-1-16,6-10 1 0,0 0-1 0,-9 11 2 16,9-11-2-16,-7 6 0 0,7-6 2 0,-6 10-1 15,6-10-7-15,-10 5 7 0,10-5 5 0,-9 8 1 0,9-8-3 16,-6 6 1-16,6-6 1 0,-8 10 0 16,8-10-3-16,-10 7-2 0,10-7 2 0,-9 4 0 0,9-4-1 15,-12 10 1-15,4-7-1 0,8-3-1 0,-8 8-1 16,8-8 5-16,-14 7-3 0,14-7 2 15,-13 3-1-15,7 1-4 0,6-4-2 0,-11 6 0 0,11-6-2 16,-13 3 2-16,13-3-2 0,-9 5 2 0,9-5-4 16,-12 5 5-16,12-5-2 0,0 0-3 0,-13 5 3 15,13-5-3-15,-8 5-1 0,8-5 0 0,0 0 5 16,-10 6-2-16,10-6 0 0,-9 3-1 0,9-3-8 16,-11 6 10-16,11-6-2 0,0 0-2 0,-15 4 3 15,15-4-2-15,-7 2 3 0,7-2 0 0,0 0-4 16,-12 6 5-16,12-6-6 0,-13 5-1 0,13-5 6 15,-6 5-3-15,6-5 0 0,0 0-3 0,-11 7 2 16,11-7-1-16,0 0-1 0,-10 2 1 0,10-2 2 16,0 0-4-16,0 0 5 0,0 0-2 0,-8 5 1 15,8-5 0-15,0 0-1 0,0 0 2 0,0 0-7 0,0 0-2 16,0 0 8-16,0 0 3 0,0 0 0 0,0 0-9 16,0 0 7-16,0 0-2 0,0 0 0 0,0 0 0 15,-7 7-2-15,7-7 3 0,0 0 0 0,0 0 0 16,0 0 0-16,0 0-1 0,0 0 3 0,0 0-2 15,0 0-4-15,0 0 3 0,0 0 3 0,0 0 0 16,0 0-3-16,0 0-2 0,0 0 4 0,0 0 1 16,0 0 0-16,0 0-2 0,34-3-2 0,-34 3 6 15,14-4-2-15,-14 4-3 0,0 0 0 0,19-1 4 16,-19 1-3-16,15-4-3 0,-6 4 4 0,-9 0-1 16,16-2-2-16,-16 2-1 0,15-4 2 0,-15 4-3 15,16-3 1-15,-16 3 4 0,14 0-2 0,-14 0 2 16,13-4 0-16,-13 4-3 0,20-2 3 0,-20 2-2 15,15-1-1-15,-8-2 0 0,-7 3 1 0,19 0-3 0,-19 0 6 16,20 0-5-16,-7-1 1 0,-1 2 1 0,-12-1 0 16,21-1 4-16,-9-2-3 0,-12 3-2 0,16-2 3 15,-16 2 0-15,20-1-2 0,-20 1-8 0,13 0 8 16,-13 0 2-16,20-1 1 0,-20 1 0 0,13-4-5 16,-13 4 4-16,13 1-5 0,-13-1 2 0,0 0 0 15,18-1 1-15,-18 1 2 0,11 0-6 0,-11 0 3 16,0 0 1-16,16-2-4 0,-16 2 7 0,0 0-4 15,15 0 2-15,-15 0-3 0,0 0 1 16,18 0 0-16,-18 0 3 0,9 0-5 0,-9 0 3 0,16 2 0 16,-16-2-3-16,15 1 4 0,-15-1 4 0,17 3-7 15,-7-3 5-15,-10 0-3 0,20 2 5 0,-12-2-2 16,-8 0 2-16,17 0 1 0,-17 0 1 0,13 0 3 16,-13 0 1-16,17 0 3 0,-17 0 4 0,13 2 1 0,-13-2 4 15,14-3-1-15,-14 3-1 0,0 0 6 16,11-4-2-16,-11 4 3 0,0 0-3 0,12-5-2 15,-12 5-6-15,0 0 7 0,8-3-3 0,-8 3-3 0,0 0-1 16,0 0-2-16,0 0-3 0,0 0 5 16,0 0-8-16,12-2 0 0,-12 2-2 0,0 0-6 15,0 0-10-15,0 0-14 0,0 0-2 0,0 0-12 0,0 0-15 16,0 0-23-16,0 0-14 0,0 0-32 0,0 0-22 16,-35 17-50-16,30-13-134 0,5-4-355 0,-14 10 157 15</inkml:trace>
          <inkml:trace contextRef="#ctx0" brushRef="#br0" timeOffset="-925.03">9812 3630 37 0,'0'0'136'0,"0"0"-18"0,0 0-12 16,0 0 0-16,0 0-10 0,0 0-14 0,0 0-9 0,15-13 5 15,-15 13-6-15,0 0-10 0,0 0 2 16,0 0-5-16,13-1-13 0,-13 1-4 0,0 0 0 15,0 0-6-15,0 0 1 0,0 0-1 0,0 0 7 0,17 6-4 16,-17-6-3-16,0 0-6 0,0 0 1 0,13 5-2 16,-13-5-5-16,9 6 1 0,-9-6 3 0,8 7-7 15,-8-7-3-15,9 7-1 0,-9-7-1 16,10 5-3-16,-2-1-1 0,-8-4 8 0,11 8-8 0,-3-3-7 16,-1-2 8-16,-7-3 0 0,15 10-4 0,-9-5-3 15,6-2 4-15,-4 1-1 0,1 2 3 0,0 0-10 16,-2-1 8-16,2 2-7 0,1-4 3 0,-1 1 0 15,-9-4-3-15,18 10 0 0,-10-5 0 0,-1 1 0 16,1-1 4-16,2-1-3 0,-10-4 0 0,13 8-2 16,-10-4-2-16,-3-4-1 0,12 10 0 0,-12-10 3 15,9 6 2-15,-3-1-6 0,-6-5-3 0,6 9 1 16,-6-9 3-16,6 5 4 0,-6-5-4 0,5 10-2 16,-5-10 3-16,0 0-2 0,4 12 5 0,-4-12 2 15,0 0-2-15,3 9-6 0,-3-9 3 0,3 10 1 16,-3-10-3-16,0 0 2 0,3 11 2 0,-3-11-7 15,0 0 8-15,0 0-3 0,2 7 1 0,-2-7-2 0,0 0 6 16,0 0-6-16,-5 17 0 0,5-17 2 16,-6 14 7-16,-1-9 1 0,-1 3-13 0,-4-3 13 0,2 8-6 15,-8-2 2-15,3-4-1 0,-1 4-3 0,-5 2-5 16,-2-3-10-16,3 5 0 0,-4-3-3 0,3-1-11 16,6-2 2-16,-3 1-13 0,-1 4-11 0,4-5-7 15,3 2-5-15,0-4-12 0,0 4-27 0,3-8-137 16,1 5-257-16,8-8 114 0</inkml:trace>
          <inkml:trace contextRef="#ctx0" brushRef="#br0" timeOffset="-1624.28">8892 3885 70 0,'0'0'83'15,"0"0"-5"-15,0 0-29 0,0 0 14 0,0 0-5 16,0 0-9-16,0 0-5 0,0 0-1 0,0 0-3 15,0 0-6-15,0 0-3 0,9 2 2 0,-9-2-9 16,0 0 6-16,0 0 3 0,10 1-13 0,-10-1 8 16,0 0-10-16,14 4 4 0,-14-4-4 0,0 0 2 15,16 0-10-15,-16 0 10 0,18 0-9 0,-18 0 4 16,13-4-2-16,-13 4-4 0,20 0 10 0,-20 0-8 0,19-1-2 16,-10 1 1-16,-9 0 1 0,21-1 7 15,-9 1-5-15,-12 0-3 0,25-1 1 0,-13 1 4 16,-3 0-6-16,5-3-1 0,-14 3 5 0,25-1-4 0,-13 1-1 15,-12 0-8-15,27-3 8 0,-12 6-6 0,0-6 7 16,-2 2-3-16,2-1 3 0,-2 2 0 0,4-4-6 16,-4 4-4-16,-13 0 7 0,24-3-3 0,-13 3-2 15,0-1 5-15,-11 1 3 0,21-1-6 0,-10-1 0 16,-11 2 0-16,19-3 2 0,-10 3-6 0,-9 0-1 16,19 0 1-16,-10 0 6 0,-9 0 0 0,18-5 6 15,-18 5-17-15,20-1 12 0,-8 1-8 0,-12 0 9 16,21-1-8-16,-7-2 6 0,3 3-2 0,-7-1-1 15,-10 1-6-15,26 0 6 0,-14 0-1 0,-2 0 3 16,2-4-8-16,-12 4-2 0,21 0 5 0,-9 0 1 16,-12 0 3-16,21 0 2 0,-12 0-3 0,4 0-6 15,-13 0 3-15,18 4 4 0,-18-4-7 0,19-4 7 0,-8 4-7 16,-11 0 3-16,16 0 2 0,-4 0 2 0,-12 0-8 16,21 0 4-16,-9 0 2 0,-12 0-1 15,24 0 5-15,-15 0-6 0,1-2-1 0,-10 2 5 16,28-1-1-16,-19-2 1 0,-9 3-6 0,24-1 1 0,-10 2 5 15,-14-1-6-15,19-1 0 0,-19 1-2 0,16 0 4 16,-5-3-1-16,-11 3 9 0,15-1-3 16,-15 1-4-16,13-2-2 0,-13 2 8 0,14 0-3 0,-14 0 3 15,13-4 5-15,-13 4-16 0,18 0 11 0,-11-3-5 16,-7 3 3-16,15-1-2 0,-4 0-11 0,-11 1 14 16,15-4 0-16,-15 4 7 0,15 0-2 0,-15 0-4 15,13-5-1-15,-13 5 0 0,12-2 5 0,-12 2-10 16,12-4 11-16,-12 4-8 0,12-1 3 0,-12 1 6 15,0 0-7-15,10-4 1 0,-10 4-7 0,0 0-4 16,0 0-16-16,0 0-19 0,0 0-16 0,0 0-44 16,0 0-93-16,0 0-208 0,0 0 93 0</inkml:trace>
        </inkml:traceGroup>
        <inkml:traceGroup>
          <inkml:annotationXML>
            <emma:emma xmlns:emma="http://www.w3.org/2003/04/emma" version="1.0">
              <emma:interpretation id="{4913CE68-AE81-46E4-9D36-20C18DA09019}" emma:medium="tactile" emma:mode="ink">
                <msink:context xmlns:msink="http://schemas.microsoft.com/ink/2010/main" type="inkWord" rotatedBoundingBox="7318,6891 6642,7139 6478,6694 7155,6446">
                  <msink:destinationLink direction="with" ref="{DC4A124B-F283-40E0-B33A-A2CA4B527C9E}"/>
                  <msink:destinationLink direction="with" ref="{25B2C582-7C88-4622-BB93-6331B871F1EA}"/>
                </msink:context>
              </emma:interpretation>
            </emma:emma>
          </inkml:annotationXML>
          <inkml:trace contextRef="#ctx0" brushRef="#br0" timeOffset="20802.78">5310 5460 26 0,'0'0'129'0,"0"0"-10"0,0 0-2 16,0 0-10-16,0 0-11 0,0 0-6 0,0 0-7 16,1-11-6-16,-1 11-1 0,0 0-11 0,0 0 3 15,0 0-4-15,5-11-3 0,-5 11-4 0,0 0-6 16,0 0-2-16,0 0 1 0,0 0-6 0,0 0 2 16,-2-14-6-16,2 14 8 0,0 0-4 0,0 0-7 15,2-13-2-15,-2 13 2 0,0 0-2 0,0 0-4 0,0 0-1 16,0 0 0-16,0 0-7 0,0 0 6 15,0 0-3-15,0 0-3 0,-2-12-1 0,2 12 1 16,0 0-1-16,0 0 0 0,0 0 0 0,0 0-4 0,0 0-1 16,0 0 0-16,0 0 4 0,0 0-9 0,0 0-5 15,0 0 0-15,0 0 0 0,0 0-2 0,0 0-5 16,0 0 2-16,0 0-1 0,0 0 3 0,0 0-3 16,0 0 1-16,0 0 2 0,0 0-3 0,0 0 1 15,0 0 1-15,12 27-3 0,-12-27 3 0,2 13-6 16,-2-13 3-16,3 13 0 0,-3-13 0 0,2 13-2 15,-2-13 3-15,0 16-1 0,0-16 4 0,2 13-5 16,-2-13-1-16,-2 12 4 0,2-12 0 0,0 12 2 16,0-12 0-16,0 14 0 0,0-14 3 0,0 11 2 15,0-11-6-15,-2 13 7 0,2-13-2 0,-2 12-3 16,2-12 4-16,-1 11 3 0,1-11-5 0,0 12-2 16,0-12 2-16,-2 11-1 0,2-11-1 0,0 0 1 0,-3 16-3 15,3-16 0-15,0 12 5 0,0-12-3 0,0 14-2 16,0-14 0-16,0 10 2 0,0-10-7 15,0 0 2-15,-3 21 3 0,3-21-1 0,0 14 0 0,0-14-1 16,0 10 3-16,0-10-2 0,0 15 3 0,0-15-2 16,3 11 1-16,-3-11 1 0,0 0 0 0,0 13-3 15,0-13 1-15,0 11 1 0,0-11 2 0,0 0-1 16,0 13-1-16,0-13 1 0,0 11 0 0,0-11 0 16,3 11 0-16,-3-11-3 0,0 0 6 0,-3 14-5 15,3-14 1-15,0 0-2 0,0 12 2 0,0-12 0 16,0 0-1-16,0 15 1 0,0-15-2 0,0 0 2 15,0 14-1-15,0-14 1 0,0 0 1 0,0 11 0 16,0-11 2-16,0 0-6 0,0 10 3 0,0-10 0 0,0 0 0 16,0 0 0-16,0 0 0 0,0 15-1 15,0-15 0-15,0 0 1 0,-6 10-5 0,6-10-8 16,0 0-20-16,-3 7-19 0,3-7-20 0,-10 10-34 0,10-10-36 16,-8 8-53-16,8-8-129 0,-12 4-346 0,12-4 153 15</inkml:trace>
          <inkml:trace contextRef="#ctx0" brushRef="#br0" timeOffset="23894.07">5845 5354 8 0,'0'0'88'0,"0"0"-5"16,0 0 3-16,0 0-4 0,-3-10-2 0,3 10-13 16,0 0 9-16,0 0-2 0,0 0-7 0,0 0-9 15,0 0 6-15,0 0-2 0,0 0-3 0,0 0-11 16,0 0-2-16,0 0-5 0,0 0-3 0,0 0-11 16,0 0 1-16,0 0-8 0,0 0 2 0,0 0-8 15,0 0 7-15,0 0 2 0,0 0-9 0,0 0-2 16,0 0-1-16,-24 16-5 0,24-16 3 0,-9 15 1 15,6-12 5-15,3-3-3 0,-13 15-4 0,2-8 1 16,5 1 2-16,0 1-7 0,-4 0 2 0,-2-1 3 16,2 3-4-16,1 1 2 0,1-4-4 0,-5 2 2 15,1-1 1-15,1 2 11 0,0 0-8 0,-3-3 4 16,1 1 1-16,1 1-5 0,-2 2 5 0,2-3-4 0,2 0-4 16,0-2 3-16,1 2 0 0,-2-3-1 15,5 0-4-15,-4 1 2 0,10-7 0 0,-12 12-5 0,6-10 2 16,6-2-5-16,-8 10 3 0,8-10 3 15,-12 7-4-15,12-7-1 0,-4 7 6 0,4-7-1 0,0 0-2 16,-10 6-4-16,10-6 4 0,0 0 3 0,-6 7-2 16,6-7-5-16,0 0 6 0,0 0-8 0,0 0-3 15,0 0 8-15,0 0 3 0,-3 11-1 0,3-11-2 16,0 0 1-16,0 0-3 0,0 0 1 0,0 0 1 16,0 0 5-16,0 0-3 0,0 0 1 0,0 0 1 15,0 0-7-15,19 7 2 0,-19-7 3 0,10 0 0 16,-10 0-6-16,14 0 7 0,-14 0 0 0,19-3-1 15,-19 3-2-15,20 0-1 0,-8 0 4 0,-12 0-4 0,22 0-5 16,-15 3 6-16,5-2-3 0,2 2-3 0,-7-1-14 16,8 1-4-16,-4 1-28 0,-3-2-8 0,6-1-22 15,-8 5-40-15,-6-6-92 0,19 0-230 0,-11 2 101 16</inkml:trace>
        </inkml:traceGroup>
      </inkml:traceGroup>
    </inkml:traceGroup>
  </inkml:traceGroup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3:45.70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F8E0885-3C3B-4CF8-A9B5-67B28F11AB0C}" emma:medium="tactile" emma:mode="ink">
          <msink:context xmlns:msink="http://schemas.microsoft.com/ink/2010/main" type="inkDrawing" rotatedBoundingBox="7229,11831 7404,13748 7206,13767 7031,11849" shapeName="Other"/>
        </emma:interpretation>
      </emma:emma>
    </inkml:annotationXML>
    <inkml:trace contextRef="#ctx0" brushRef="#br0">2 12 4 0,'0'0'116'0,"0"0"-14"0,0 0-1 15,0 0-9-15,-3-13-3 0,3 13-2 0,0 0-9 16,0 0-1-16,0 0-4 0,0 0-11 0,0 0-5 16,0 0-4-16,0 0 5 0,0 0-9 0,0 0-1 15,0 0-8-15,0 0-10 0,0 0-12 0,0 0 15 16,0 0-7-16,0 0 5 0,0 0-14 0,0 0 5 15,0 0-3-15,12-4 1 0,-12 4-6 0,0 0 0 16,0 0-3-16,0 0 3 0,20 14-5 0,-20-14 0 16,10 8 1-16,-4-2-1 0,2-3-3 0,-8-3 2 0,8 11-2 15,-3-4 5-15,-5-7-3 0,4 17-1 0,1-10-2 16,-2 0 0-16,-3-7 5 0,3 17 1 16,-3-9-8-16,0-8 6 0,-3 21-3 0,3-12 6 0,0-9-7 15,0 19 7-15,0-9-7 0,0 3 7 0,-3-4-3 16,3-9 1-16,0 17 3 0,0-6-4 0,-5 0 4 15,10 3-3-15,-2-6-1 0,-3 4 2 0,0-12-3 16,3 23 1-16,0-15 2 0,-3 3-5 0,3-1-3 16,-3-10 5-16,1 20-4 0,2-13 6 0,0 4-8 15,0-4 1-15,0 4 2 0,-3-11-1 0,3 18-4 16,0-8 3-16,-1-3 2 0,-2-7-6 0,6 20 1 16,-6-12 5-16,0-8-4 0,0 17 1 0,0-9-3 15,0-8 5-15,0 17-2 0,3-10 1 0,-3-7 1 0,0 17-5 16,0-17 3-16,0 14-5 0,0-14 7 15,0 14-2-15,0-14-1 0,3 12 4 0,0-5-2 16,-3-7 2-16,0 15-2 0,0-15 2 0,0 11-2 0,4-2 3 16,-4-9 0-16,0 14-5 0,0-14 0 0,3 16 2 15,0-8 0-15,-3-8-2 0,3 16 4 0,-3-16-2 16,0 14-1-16,0-6-1 0,0-8 2 0,0 17 5 16,0-7-2-16,0-10-2 0,3 17-5 0,-2-6 3 15,-1 0 1-15,0-11 1 0,2 17-5 0,-1-8 2 16,2 2 2-16,-3-11-4 0,-3 17-6 0,6-7 13 15,0-4-2-15,-3-6-5 0,3 18 1 0,0-10 3 16,-3-8 0-16,3 16 3 0,-3-7-3 0,0-9 2 16,2 16-5-16,-2-16 4 0,3 15 0 0,0-6-3 15,-3-9 2-15,3 13-1 0,-3-6-6 0,6 3 8 16,-6-10-4-16,6 14 3 0,-5-7-2 0,5 3 1 16,-6-10 1-16,6 18-2 0,-6-12 2 0,5 2-6 0,-5-8 6 15,9 17 0-15,-9-10-4 0,3 0-7 0,0 3 9 16,0-1 7-16,-3-9-8 0,4 18 4 0,2-11-1 15,-3 1 1-15,-3-8-2 0,3 16 3 0,0-9-3 16,1-1-1-16,-4-6 2 0,6 18-3 0,-3-11 5 16,-3-7-8-16,0 13 6 0,3-3-1 0,-3-10-1 15,3 14 2-15,2-7-3 0,-5-7 1 0,3 18-2 16,-3-18 4-16,0 17 1 0,3-12 0 0,-3-5 5 16,0 16-1-16,3-8-2 0,-3-8 2 0,0 17 1 15,0-17-2-15,3 16-3 0,-2-8-1 0,-1-8 5 16,2 14 0-16,-2-14-1 0,1 17-2 0,2-10 3 15,-3-7-2-15,0 18-2 0,0-8 3 0,0-10 0 0,0 20 3 16,0-12-4-16,0-8 3 0,-3 17-3 16,2-6 1-16,1-11-1 0,-3 14 3 0,3-4-7 0,0-10 4 15,-3 15 2-15,0-6 1 0,3-9-4 0,0 15 5 16,0-15-5-16,-3 15 1 0,3-15 4 0,-3 15-1 16,3-6 3-16,0-9 0 0,0 17 1 0,0-17 3 15,-5 18 1-15,4-8-4 0,-1-1 2 0,2-9-2 16,-3 18 2-16,0-7-3 0,3 0 3 0,-3 2 2 15,0-1-5-15,-3 0 2 0,5-2-3 0,-5 2 2 16,0-2 3-16,5 3 1 0,-5-1-3 0,3-2-5 16,0-1-1-16,0 0 1 0,-3 1 5 0,-2 2-6 15,5-4 3-15,-3 2-2 0,3-2-1 0,3-8-2 16,-4 14 4-16,-2-4-4 0,6-10 3 0,-3 15-2 0,-2-5 0 16,5-10-2-16,-6 13-1 0,6-13 1 15,0 12 0-15,0-12-3 0,-3 12 4 0,3-12-2 16,-3 9 2-16,3-9-3 0,-6 11 2 0,6-11-2 15,-1 10-2-15,1-10 0 0,0 0 0 0,-2 14 3 0,2-14-3 16,-1 10 1-16,1-10 2 0,0 0-5 0,-3 10 5 16,3-10-6-16,0 0-1 0,0 0 5 0,3 14 1 15,-3-14 0-15,0 0-3 0,0 0-1 0,0 0 1 16,-3 10-2-16,3-10 4 0,0 0-4 0,0 0 1 16,0 0 4-16,0 0 1 0,0 0-3 0,0 0 2 15,0 0 0-15,0 0-3 0,0 0-11 0,0 0-32 16,0 0-24-16,0 0-28 0,0 0-36 0,0 0-47 15,30-31-187-15,-21 16-394 0,-2-2 175 0</inkml:trace>
  </inkml:traceGroup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3:47.95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C6016B4-D045-4DAB-A900-F57BF78CBD9E}" emma:medium="tactile" emma:mode="ink">
          <msink:context xmlns:msink="http://schemas.microsoft.com/ink/2010/main" type="inkDrawing" rotatedBoundingBox="7171,11860 15601,11532 15606,11657 7176,11985" shapeName="Other">
            <msink:destinationLink direction="with" ref="{9BC14BA5-C114-4918-B4DE-6BCB62F81155}"/>
            <msink:destinationLink direction="with" ref="{28F73424-F294-4D36-9A6D-0120893BD1AE}"/>
            <msink:destinationLink direction="with" ref="{E42A1E7F-0D8D-4B5F-8C19-275BFAFCF1E3}"/>
          </msink:context>
        </emma:interpretation>
      </emma:emma>
    </inkml:annotationXML>
    <inkml:trace contextRef="#ctx0" brushRef="#br0">0 325 92 0,'0'0'104'0,"0"0"-5"15,14 0-12-15,-14 0-8 0,0 0-11 0,19-2 5 0,-19 2-13 16,13-2-4-16,-13 2-3 0,20-2-6 0,-8 2-5 16,1-4 1-16,-13 4-8 0,20 0-11 0,-7 0 7 15,0-1-2-15,7-1 2 0,-7 2-7 0,5-1-12 16,-1-2 8-16,2 3-8 0,0-1 1 0,1-1 8 16,-4 2-9-16,3-4-5 0,8 2 1 0,-1 2-3 15,-1-2 4-15,2-1-11 0,1 3 6 0,-1-2 8 16,3-1-3-16,-2 1-5 0,5 2 3 0,-5-4-7 15,2 2 10-15,2 0-13 0,-3-1 4 0,4 0 9 0,-5 3-4 16,5-4-10-16,-3 4 3 0,-2-1-2 0,-1 1 7 16,-1 0-4-16,-4 0 5 0,-3 0 1 0,8-2-2 15,-7 4-2-15,8-1 3 0,-9 0-1 0,1 2-8 16,-1-2 2-16,1 1 4 0,-4-2 0 0,0 1-2 16,4 1-4-16,-4 0 1 0,1 0 2 0,-1-1 8 15,-1 2-8-15,1-2 3 0,-2-1-4 0,2 1 1 16,1 2 0-16,-4-6 6 0,2 3-14 0,1 3 9 15,1-3 3-15,-4-3 3 0,1 2-6 0,0 1-7 0,-14 0 11 16,23-1-8-16,-16-2 5 0,10 2 6 16,-4-1-11-16,-1 2 7 0,1-2-6 0,4 2 7 15,-1-2-11-15,-4 1 11 0,2 1-5 0,-14 0 0 0,25 0 2 16,-12-2-1-16,1 2-4 0,2 0 5 16,-4 0 1-16,5 0-1 0,-4 0 0 0,0 0-3 0,5-1-1 15,0 2 3-15,0-1-4 0,-2 0 9 0,4 2-10 16,1-1 6-16,-2-1 1 0,1 0-5 0,5 0 5 15,-6 0-4-15,4 0 2 0,2 2 0 0,-1-4-1 16,-2 4 0-16,4-2 8 0,-7 0-3 0,2 2-5 16,-2-4 3-16,4 4-4 0,-4-2 7 0,-3 0-6 15,2 0-2-15,0 0 9 0,0 0-4 0,0 0 4 16,0 0 1-16,1 0-1 0,-1 0-3 0,0-2-5 16,1 2 1-16,1 0-1 0,-2 0 10 0,7 0-16 15,-6 0 14-15,-2 0 3 0,2 0-5 0,1 0-2 0,-1 2 2 16,0-2-1-16,1 2-3 0,-1-2 2 0,1 0 1 15,-1 0-5-15,0 0 10 0,-2 0-7 16,5 1 1-16,-2-1 1 0,-1 4 1 0,-3-4 6 0,4 1-14 16,-4-1 4-16,4 3 4 0,-4-3-7 0,3 2 2 15,1-2 5-15,-4 0-3 0,0 0 1 0,4 0 1 16,-1 0-6-16,1 0 7 0,-1 3-4 0,3-6-4 16,-2 3 4-16,-1 3 5 0,1-3-10 0,2 0 5 15,3 0-2-15,-1 0 1 0,-4-3-2 0,8 3 3 16,-1 0 0-16,-2 0 4 0,2 0 0 0,-2 3 0 15,2-3-1-15,-3-3-3 0,4 3 5 0,-1 0-7 16,-3-2 4-16,1-1-5 0,2 3 6 0,-1-1-3 0,-1 0-6 16,2 1 3-16,-5 1-1 0,-1-1 6 0,4-1-2 15,1-2-2-15,-7 3-8 0,6 0 12 0,-4 0 3 16,-1-1-9-16,-1 1 3 0,5 0 7 0,0-2-5 16,3 2 1-16,-2 0 3 0,2-2-3 0,0 0-6 15,-3 1 5-15,4-1 0 0,-4 2-3 0,1 0 3 16,1-1-2-16,-7 1 0 0,5-3-8 0,4 1 8 15,0 0 1-15,-1 1-1 0,3-1 3 0,-6-2-3 16,3 3-2-16,-3 1-3 0,4-1 9 0,-1-1-7 16,0 0 1-16,-3 1 2 0,2-1 5 0,1 2-8 15,-4-2 7-15,2 1-6 0,2 1 4 0,-2 0-1 16,1-2 3-16,-1 2-8 0,-1 0 7 0,3 0-10 0,-2-2 9 16,-6 2-8-16,2-1 2 0,-1 1 0 0,6-4 7 15,-6 1-8-15,7 3 9 0,-8 0-7 16,2-1 4-16,0-2 3 0,-3 0-4 0,3 3 3 0,4-2-9 15,-6 0 0-15,1 1 8 0,-1-1-1 0,1 0 0 16,3 0-2-16,-3 1 1 0,-1 1 5 0,1-3-6 16,0 2 0-16,1 0 0 0,6-4 4 0,-7 5-6 15,6-3 7-15,-3 3 0 0,-4-3 0 0,-1 2-1 16,4-2 0-16,-2 2-7 0,1-1 8 0,0 1-7 16,-2-2 4-16,2 2 1 0,-2-1-7 0,7-2 7 15,-7 3-1-15,5-1-10 0,-2 2 8 0,-4-4 4 16,7 4-2-16,-4-5 2 0,-1 5-1 0,5-2-3 15,0-2 7-15,1 4-25 0,-2-2 22 0,1 1 4 16,0 1 0-16,-4-3-3 0,5 2-3 0,-1-2 6 16,-1 2-7-16,1-1 6 0,-4 1-7 0,4-3 2 0,1 4-2 15,-1-2 4-15,-6 2-6 0,5-4 5 0,3 3 0 16,-1 0 0-16,-1-4-2 0,0 5 3 16,1 0 2-16,-9 0-2 0,10-2-4 0,-1 1 7 0,-1-2-11 15,0 2 10-15,1-3-5 0,2 2-4 0,-1 1-4 16,-2-2 9-16,4 0 2 0,-3-1-2 0,3 3 1 15,-1 0 0-15,-1-4 7 0,0 5-9 0,1-4-2 16,-1 3 1-16,1 0 3 0,-2 1 2 0,1 0-2 16,-1-1-1-16,0-2-3 0,-2 2 4 0,2-1-2 0,-2 2 8 15,-4-4-7-15,-1 3-6 0,2-1 2 16,-2 1 2-16,7-2 7 0,-7 2-5 0,0 1 2 16,-2 0 0-16,2-1-3 0,1-2-6 0,-1 1 6 0,0-2 5 15,-1 3-1-15,3 0-4 0,-1-1 2 0,0 0 5 16,6-1-11-16,-1-1 5 0,-7 3 1 0,1-1-5 15,7 2 3-15,-1 0 4 0,-5-1-5 0,5-2-3 16,2 2 4-16,-6-2 5 0,1 2-2 0,3-1-9 16,2 4 10-16,0-4 0 0,-8 2-1 0,8-1-2 15,-1 1-1-15,-1-3 1 0,3 3 1 0,-1-1 0 16,-7 1 1-16,6 0-4 0,1-1-1 0,-1-1 3 16,0 2 3-16,1 0-3 0,-4-3-3 0,2 3 2 0,2 0 10 15,-6 0-7-15,4 0-10 0,0-2 9 16,-4 2-10-16,-1 0 9 0,7 0-2 0,-2-2 2 15,-3 2 0-15,5 0 3 0,-2 0 1 0,1-1-17 0,-7 1 13 16,8-2 4-16,0-1-3 0,-2 3 8 0,1-1-2 16,-3-1-4-16,0 0 0 0,1 0 0 15,3 1 2-15,-4 1-5 0,4 0 7 0,-7-2-3 0,-1 2-4 16,5 0 6-16,-2-1-5 0,-2 0-2 0,-4 1-2 16,5 0 2-16,-2-3 2 0,-1 3-6 0,0-1 10 15,-1 1-6-15,-3 0 4 0,0-2-13 0,1 2 7 16,-15 0-3-16,21 0-16 0,-21 0-18 0,15-1-8 15,-15 1-33-15,12 0-107 0,-12 0-204 0,0 0 91 0</inkml:trace>
  </inkml:traceGroup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3:50.28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E9ED19B-5E6E-4F4C-A4AE-F096D1A0CBDA}" emma:medium="tactile" emma:mode="ink">
          <msink:context xmlns:msink="http://schemas.microsoft.com/ink/2010/main" type="inkDrawing" rotatedBoundingBox="7472,14259 16303,13602 16316,13776 7485,14434" shapeName="Other">
            <msink:destinationLink direction="with" ref="{7ACCB36E-105C-4A47-984F-C46B77806742}"/>
            <msink:destinationLink direction="with" ref="{9BC14BA5-C114-4918-B4DE-6BCB62F81155}"/>
            <msink:destinationLink direction="with" ref="{28F73424-F294-4D36-9A6D-0120893BD1AE}"/>
            <msink:destinationLink direction="with" ref="{413BDB99-1429-4121-B7E1-9719CC71DF57}"/>
            <msink:destinationLink direction="to" ref="{0B653138-3D2B-4187-961A-F912CA481A5B}"/>
          </msink:context>
        </emma:interpretation>
      </emma:emma>
    </inkml:annotationXML>
    <inkml:trace contextRef="#ctx0" brushRef="#br0">0 829 121 0,'0'0'128'0,"9"-6"-10"0,-9 6-7 0,10-4-9 16,-10 4-10-16,11-8-1 0,-2 6-9 0,-9 2-15 15,13-4 1-15,-13 4-12 0,12-7-2 0,-12 7-10 16,13-6-1-16,-7 5-10 0,-6 1 3 0,17-1-5 16,-17 1 1-16,13-2 2 0,-2-1-12 0,-11 3-3 0,22 0-6 15,-13 0 6-15,-9 0-1 0,27-5 0 0,-12 4-2 16,1-1-7-16,1-1 5 0,-1-1-5 0,3 1 4 15,8-1-7-15,-1-3 1 0,-1-1-3 0,2 1-3 16,-2 0 7-16,0-1-2 0,-1 4-2 0,2-1-2 16,-1-2-2-16,-6 3 8 0,-2-1-3 0,2 1-7 15,1-3 6-15,-1 3-11 0,0 2 12 0,-2-2 4 16,-1 0-8-16,1 1 0 0,-1 2 0 0,-3-3-1 16,7 1 3-16,-7 0-6 0,5 1 5 0,-1 1 2 0,-1-3-1 15,-3 4-3-15,4 0 2 0,-1-2-4 16,1-1-3-16,2 3 2 0,-4-1 0 0,4 0 7 15,1 1 0-15,7-3-5 0,-2 3 2 0,2-1 2 0,1 1-25 16,-3-2 22-16,2 4-4 0,3-4 1 16,-2 1 3-16,-1-2-2 0,5 2-10 0,-3 1 7 15,0-3-5-15,1 0 9 0,11 2-2 0,-11 1 6 0,9-3-3 16,-6 0-2-16,-2-1 0 0,-1 3-1 0,1-1-2 16,9-2 7-16,-8 2-4 0,-2 1 3 0,-1-2-4 15,3 2 5-15,-5 1-5 0,1-3 1 0,2 3 0 16,-2-3 1-16,-1 2-4 0,1 1-3 0,-1-3 6 15,4 2-6-15,-4-1 8 0,2-2-4 0,0 2 0 16,0 0-2-16,-4-1-2 0,2 3 14 0,3-2-10 16,-5 0 2-16,18-1 0 0,-17 3 0 0,2 0-5 15,-1-4 7-15,1 4-9 0,2 0 12 0,-2-2-3 16,-1 2-3-16,3 0 8 0,-2 0-11 0,4 0 4 0,-5-1 5 16,4-2-3-16,-4 2 3 0,6-1-3 15,-1 1-1-15,7-2-6 0,0 2 9 0,-9 1-7 16,1 0 5-16,0 0-4 0,-1 0 2 0,0-1-3 0,-2 1 9 15,2 1-2-15,-1-2-2 0,-3 1-4 0,3 0 6 16,-2-2-8-16,-1 1 2 0,0-1 0 0,-1 2-1 16,-1-2 5-16,1 2 0 0,1-3-2 0,1 1 6 15,-1-1-6-15,1 2 0 0,0-1 6 0,4-2-6 16,-1 1 3-16,3 2 1 0,9-6 1 0,-6 3 8 16,5 0-6-16,-11 3 1 0,10-4-7 0,-13 1 8 15,0 3-6-15,2-1 3 0,-3-1-3 0,0 2-3 16,4-3 5-16,-5 4-4 0,3-6 6 0,-1 5 4 0,-3-3-9 15,1 1-3-15,1-1-5 0,0 2 5 16,0 1 7-16,-7-3-5 0,8 3 2 0,-5-4 2 16,4 2-5-16,2 1 2 0,2 0 0 0,-3-2 4 0,1 1-1 15,-1-1-4-15,4 1 4 0,-2 0 3 0,2 2-2 16,0-3-5-16,-1 2 5 0,3-2-8 16,6 2 4-16,-8 1-1 0,-1-5 4 0,-3 2-2 0,11 1 1 15,-6 2-2-15,-2-2 2 0,1-1-4 0,-3 3-5 16,5-1 11-16,-2-2-5 0,1 3-1 0,-4 0 8 15,3 1-3-15,-1-5-7 0,2 5 5 0,0-2 2 16,-3 2 2-16,-1 0-7 0,3-2-3 0,1-1 1 16,-3 3 4-16,12-3-1 0,-10 2 0 0,9-2 2 15,-8 0 4-15,8 6-7 0,-9-6 7 0,-1 2-2 16,3-1-2-16,-5 1-4 0,2 1 0 0,-2 0 1 16,2-3 6-16,-6 3-3 0,3-1-4 0,-8 1 0 15,7-1 1-15,-1 1 2 0,-4 0 0 0,-3-2-4 0,3 2-1 16,0 0 1-16,-2-3-2 0,0 3-2 0,1 0 1 15,-1 0 0-15,-3 0 6 0,5 0-2 0,-1 0-4 16,1 0-1-16,-2-5 4 0,11 4 7 0,-3 0-5 16,0-2 0-16,1 0-2 0,-9 1 0 0,10 0 1 15,0-1 6-15,0 2-1 0,2-3 1 0,8 0 9 16,-9-2-7-16,1 4 5 0,-1-3 0 0,1 1-12 16,0 1 10-16,-1 0-2 0,0 2 3 0,-3-3-2 15,1 4-6-15,2 0 7 0,-6 0-10 0,6-3 7 16,-3 3 1-16,-6 0 0 0,7 3-3 0,2-3 2 15,-2 0 0-15,-1 0-6 0,1 0 2 0,4-3 3 16,-1 3-8-16,-1 0 10 0,1 0-3 0,0-2-4 16,-1 1 7-16,1 0-7 0,-1-2-1 0,3 2 7 15,-2-2-7-15,-2-1 2 0,11 1 1 0,-9 3 1 16,13-5 0-16,-4 0-2 0,-12 5 3 0,4-5-4 16,-3 4-2-16,1 0 4 0,-3-3-4 0,0 2 6 15,1-2 0-15,-2 1 0 0,0-1-6 0,0 1 7 0,-2-1-2 16,-5 4 1-16,6-5-5 0,2 3 2 0,-7-2 2 15,6 2 2-15,-2 1-1 0,3-2-4 0,-6-1-1 16,4 1 3-16,2-1-5 0,-3 1 2 0,-5-1-1 16,7 2 6-16,-1 1 2 0,1-3-3 0,-3 2 2 15,0 0-5-15,-4-1 6 0,8-4-5 0,-9 3 3 16,7 2-3-16,2-2 0 0,-3 2 1 0,-3-3 3 16,6 5 1-16,-2-4-1 0,2 2 5 0,-8-2-3 15,8 1-1-15,-7-1 6 0,-1 1-2 0,0 1-3 16,-1-1-7-16,-1 2 6 0,3-4-7 0,-5 1 1 15,5 2 11-15,4-3-4 0,-5 1-4 0,-3 1-2 16,4-1 6-16,-1-2-3 0,-1 5 5 0,0-2-8 0,0-1 3 16,1 1-2-16,-4 0 0 0,3-1-2 0,1 3 1 15,-2-2 0-15,1 0 1 0,0-1 2 16,-2 4-4-16,0-5 2 0,1 3 4 0,-1-2-3 0,1 2-1 16,1-3-2-16,-3 1-1 0,2 2 3 0,-2-1 3 15,0 1-11-15,-3 0 7 0,2 2-5 0,-2 0 7 16,1-5-5-16,-13 5 3 0,21-1 1 0,-14 0-5 15,-7 1 7-15,17-4 8 0,-17 4 0 0,13-2 7 16,-13 2 1-16,9-1 1 0,-9 1 8 0,0 0-4 16,12-7 0-16,-12 7-1 0,0 0-9 0,0 0 3 15,6-4-4-15,-6 4-2 0,0 0-10 0,0 0-7 16,0 0-19-16,0 0-16 0,0 0-16 0,0 0-22 16,0 0-33-16,-24-13-150 0,24 13-284 0,-15-10 127 0</inkml:trace>
  </inkml:traceGroup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3:52.04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ACCB36E-105C-4A47-984F-C46B77806742}" emma:medium="tactile" emma:mode="ink">
          <msink:context xmlns:msink="http://schemas.microsoft.com/ink/2010/main" type="inkDrawing" rotatedBoundingBox="16332,11681 16594,13397 16503,13411 16242,11694" semanticType="callout" shapeName="Other">
            <msink:sourceLink direction="with" ref="{6E9ED19B-5E6E-4F4C-A4AE-F096D1A0CBDA}"/>
            <msink:sourceLink direction="with" ref="{60E898F7-F2F9-4399-9522-2DE8B315094E}"/>
          </msink:context>
        </emma:interpretation>
      </emma:emma>
    </inkml:annotationXML>
    <inkml:trace contextRef="#ctx0" brushRef="#br0">0 0 73 0,'0'0'87'0,"5"18"-2"16,-4-5-10-16,1-2-3 0,1 2-6 0,-2 0-15 16,5 2 6-16,-1-3-5 0,-2 3 0 0,3 1-4 15,0-1-6-15,0 3-11 0,0-2 4 0,-2 1-4 16,2 0 1-16,1 1-2 0,-1-1-9 0,5-2 10 16,-4 2-4-16,-1 1-5 0,0-1-2 0,0 5 1 15,2-2-5-15,-2 0 4 0,-5-3-6 0,5 1-8 16,-3 0 12-16,0 0 1 0,0 0 1 0,0-3-4 15,0 2 2-15,-2-1 3 0,4-1 5 0,-4 1-3 0,4-1 5 16,-2 1-11-16,1 1 8 0,2 1-2 16,-3-2 1-16,2 0 2 0,-1 0 1 0,-1 2-3 15,2-3-5-15,-2 2 4 0,1-2-6 0,2 4-1 0,-3-1 5 16,2-2-8-16,-4 0 0 0,2 0 5 0,-1 2-3 16,-1 0-4-16,1 6 1 0,-2-6 0 15,0-1 4-15,3 7-6 0,-3-8 2 0,-3 2 5 0,1 1-16 16,2-1 9-16,0 0 1 0,-1-2-6 0,2 1-7 15,-1-1 15-15,0 1 0 0,2-3-4 0,-2 3 0 16,3-4 1-16,-2 1-3 0,1 1 3 0,2-1 0 16,-4 1 0-16,3-2 0 0,-3 1-1 0,3 1 3 15,-2-2-1-15,1-2 0 0,1 3 0 0,-3 3 3 16,0-3 3-16,0 3-5 0,0-4-3 0,0 2 5 16,1 1-3-16,-1-3-12 0,-1 3 13 0,1 1 0 15,0-3 1-15,1 1-11 0,-1-4 7 0,0 5 1 16,2-1 2-16,-2 2 0 0,6-7-2 0,-5 4-6 15,4-4 6-15,-2 7-6 0,1-6 2 0,2 0 0 0,-1-2 2 16,-4 2-1-16,5 3 0 0,-4-5-2 16,-1 2-4-16,4-2 0 0,-5-9 5 0,1 17 1 0,4-8-5 15,-5-9 4-15,1 15-3 0,-1-15 0 0,5 12 2 16,-5-12-2-16,1 12-3 0,-1-12-11 0,2 12-22 16,-2-12-15-16,1 10-26 0,-1-10-39 0,0 0-41 15,0 0-134-15,0 0-312 0,0 0 138 0</inkml:trace>
  </inkml:traceGroup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3:53.71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BC14BA5-C114-4918-B4DE-6BCB62F81155}" emma:medium="tactile" emma:mode="ink">
          <msink:context xmlns:msink="http://schemas.microsoft.com/ink/2010/main" type="inkDrawing" rotatedBoundingBox="10540,11858 10878,13724 10754,13747 10415,11881" semanticType="callout" shapeName="Other">
            <msink:sourceLink direction="with" ref="{6E9ED19B-5E6E-4F4C-A4AE-F096D1A0CBDA}"/>
            <msink:sourceLink direction="with" ref="{3C6016B4-D045-4DAB-A900-F57BF78CBD9E}"/>
          </msink:context>
        </emma:interpretation>
      </emma:emma>
    </inkml:annotationXML>
    <inkml:trace contextRef="#ctx0" brushRef="#br0">0-4 25 0,'9'-5'105'16,"-9"5"8"-16,0 0-10 0,0 0-11 0,0 0 1 15,0 0-5-15,0 0-12 0,0 0-6 16,0 0-7-16,0 0-12 0,0 0 3 0,0 0-6 0,0 0-9 16,0 0-1-16,0 0 0 0,0 0-1 0,10 11 1 15,-10-11-4 1,3 11 2-16,-3-11-2 0,6 11-3 0,-1-2 3 0,-2-3 1 0,1 3-5 16,-2 1 3-16,4 7-4 0,0-4-5 0,-3 3 1 0,1 1 2 15,3-1-5-15,-5 0-6 0,2 5 0 0,-2-1 7 16,2 5-13-16,-4-1 10 0,6 0-4 0,-4 0-2 15,2-2 8-15,-2 0-9 0,1-4 3 0,0-2-2 16,3 2-1-16,-3 2 2 0,1-4-5 0,-2 7 8 16,2-5-5-16,-1 1 1 0,3-1-3 0,-1-1 1 15,1-1 0-15,-3 2 3 0,1 1-8 0,-1-1 6 16,1-1-5-16,-2 0 1 0,4 0-1 0,0 0 3 16,-2 6-2-16,-1 0-5 0,0-7 3 0,2 7 0 15,1-5-5-15,0-2 4 0,-6 0 1 0,9 2-4 0,-5-2 3 16,2 1-2-16,2 1-3 0,-2-1 2 0,0-3 2 15,-1 4-2-15,1-1-2 0,-3 0 1 0,8 2 2 16,-8-3-2-16,1 0-2 0,2-1 6 0,-1 1-6 16,1 0 2-16,-3 1 3 0,3-3-3 0,-5 4 0 15,2-3-1-15,0-2 0 0,0 4-3 0,0-3 4 16,0 1-2-16,3 1 1 0,0-1 1 0,-3 2-2 16,1-2 0-16,2 1-5 0,0-2 6 0,-4 2 1 15,-2-1-2-15,3 2 4 0,0-1-6 0,-3 1 0 16,0 0 6-16,0 0 0 0,-3 1-3 0,3-1 1 15,0-1 3-15,-3 1-9 0,3-1 3 0,-2-1 4 16,-2 2-2-16,2-1 1 0,-4-1 0 0,3-1-18 0,2 3 15 16,0-3 0-16,-2-1 4 0,3 2-2 0,-5-1-2 15,4-3 2-15,1 3 0 0,0 0 1 16,0-1 3-16,0 3-12 0,-5-3 8 0,5 0 1 0,0-13-3 16,5 20 1-16,-4-5 0 0,-2-5-1 0,2 1 2 15,-1-11-4-15,0 20 3 0,0-11-1 16,0-9-4-16,2 17-8 0,-2-17-7 0,0 14-11 0,0-6-12 15,0-8-14-15,3 15-25 0,-3-15-14 0,1 11-28 16,-1-11-137-16,0 11-282 0,0-11 124 0</inkml:trace>
  </inkml:traceGroup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3:55.01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8F73424-F294-4D36-9A6D-0120893BD1AE}" emma:medium="tactile" emma:mode="ink">
          <msink:context xmlns:msink="http://schemas.microsoft.com/ink/2010/main" type="inkDrawing" rotatedBoundingBox="13126,11785 13304,13693 13201,13702 13023,11795" semanticType="callout" shapeName="Other">
            <msink:sourceLink direction="with" ref="{6E9ED19B-5E6E-4F4C-A4AE-F096D1A0CBDA}"/>
            <msink:sourceLink direction="with" ref="{3C6016B4-D045-4DAB-A900-F57BF78CBD9E}"/>
          </msink:context>
        </emma:interpretation>
      </emma:emma>
    </inkml:annotationXML>
    <inkml:trace contextRef="#ctx0" brushRef="#br0">19 0 52 0,'0'0'124'0,"0"0"-8"0,0 0-10 0,0 0-6 15,0 0 0-15,0 0-18 0,3 8-11 0,-3-8-6 16,0 0 5-16,0 0-12 0,0 0-6 0,3 13 1 16,-3-13-4-16,0 0-4 0,0 13 5 0,0-13-4 15,-3 12 0-15,3-12-12 0,0 13 0 0,0-13 4 16,-1 16 4-16,1-16-6 0,-3 19 2 0,3-8-2 15,-5-1-3-15,5 5 4 0,-4-2-6 0,2 4-2 16,1-3 4-16,1-1-8 0,-2 3 6 0,2-1-3 0,0 0-3 16,-3-1-3-16,2 1-1 0,1 3-1 15,1-1 0-15,-2 0 2 0,2-1-5 0,-1 7-6 0,3-4 4 16,-3-1-3-16,3 4 2 0,-3 0 1 0,0-2-1 16,0 2-5-16,2 0 1 0,1-4 0 0,-2 6 2 15,1 0 1-15,-4 1-2 0,2-1-1 0,-1 0 2 16,1 2-9-16,-3-5 9 0,1 4-2 0,1-2-1 15,-1 2-3-15,-1-3 0 0,3 2 5 0,3 0-3 16,-3-6 3-16,-3 7-4 0,6-2 1 0,-1 0 4 16,-1-6-3-16,4-1 0 0,-2 2-1 0,1-1 0 15,-2 4-4-15,2 2 8 0,2-7-1 0,-3 1-2 16,3 0 1-16,-4 1-2 0,2 0 1 0,-2-4 2 0,4 3-4 16,-5 0 3-16,4 1-4 0,1-4-2 0,-3 5 3 15,3-3-3-15,-1-1 6 0,3 7-4 0,-2-8 0 16,-2 1 2-16,-1 5-4 0,3-3-3 0,0-1-4 15,-1 2 10-15,2-3-3 0,-4 1 1 0,0-3-1 16,5 4-3-16,-7-3 5 0,1 4-3 16,1-1 4-16,-2-3-8 0,1 4 5 0,-4-2-1 0,7 0-1 15,-8 0 5-15,3-1-5 0,0 3 4 0,-3-3 3 16,3 0 0-16,-5-1 4 0,4 0-4 0,-1 1-1 16,-1 0-1-16,2 0 4 0,-1-1-5 0,-1 1 1 15,3-4 0-15,0 4 2 0,0-15-1 0,0 19 3 16,0-6-6-16,0-13 1 0,3 18-1 0,-1-8 1 15,2-2 0-15,-4-8 0 0,3 16 1 0,2-8-8 0,-5-8 8 16,6 15 1-16,-3-8-8 0,3 1 5 16,-6-8-7-16,7 12-12 0,-1-6-17 0,0-1-13 15,-6-5-22-15,9 8-24 0,-9-8-22 0,6 8-38 16,-6-8-203-16,0 0-380 0,0 0 169 0</inkml:trace>
  </inkml:traceGroup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3:56.43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43CA346-FB85-4E2E-8B07-C297FEE92A12}" emma:medium="tactile" emma:mode="ink">
          <msink:context xmlns:msink="http://schemas.microsoft.com/ink/2010/main" type="inkDrawing" rotatedBoundingBox="7079,10895 7086,11534 6992,11535 6984,10896" shapeName="Other"/>
        </emma:interpretation>
      </emma:emma>
    </inkml:annotationXML>
    <inkml:trace contextRef="#ctx0" brushRef="#br0">-182-39 2 0,'5'-11'136'0,"-5"11"-7"0,0 0-9 0,0 0-5 0,0 0-18 16,0 0-5-16,0 0-4 0,0 0-7 0,0 0-9 15,0 0-11-15,9-7-7 0,-9 7 1 0,0 0-6 16,0 0-7-16,0 0-7 0,0 0 1 15,0 0-8-15,0 0 3 0,0 0-3 0,0 0 1 0,0 0-7 16,0 0-1-16,0 0-2 0,0 0 4 0,0 0 1 16,0 0-3-16,13 14 0 0,-13-14-4 0,6 10-1 15,-6-10 5-15,3 7-4 0,-3-7-1 0,5 13 3 16,1-6-1-16,-6-7 3 0,3 13-2 0,-3-13-3 16,2 14 0-16,-2-4 2 0,3-3 3 0,0 4 1 0,-3-11-4 15,3 19-9-15,2-8 10 0,-5-3-5 0,0-8 1 16,3 20 0-16,-3-9-1 0,0 0 2 0,0 1 3 15,0 2-5-15,0-14 3 0,-3 18 3 0,3-5-2 16,0-13-2-16,-5 17 1 0,5-7 2 0,-1 3-1 16,1-13 1-16,-2 17-1 0,2-6 2 0,0-11-1 15,-8 17-2-15,8-7-1 0,-3-1-3 0,3 0 2 16,0-9 0-16,-6 18-2 0,4-8-3 0,2-10-4 16,-3 17 4-16,0-10-1 0,3-7 0 0,0 14-7 15,-3-4 6-15,3-10 0 0,-3 14-3 0,3-14 1 16,0 16 1-16,0-16-1 0,0 15 2 0,0-15-4 15,0 13-1-15,0-13 2 0,0 13 0 0,0-13-10 16,0 13 7-16,0-13 5 0,0 14-2 0,0-14-3 16,6 15 1-16,-6-15-1 0,0 13-1 0,0-13 2 15,3 14 0-15,-3-14 2 0,3 11-3 0,0-5 0 16,-3-6 3-16,5 13-3 0,-5-13 0 0,8 10 3 0,-8-10 1 16,11 9-13-16,-8-5-12 0,-3-4-18 0,9 10-20 15,-9-10-20-15,10 3-21 0,-10-3-30 0,14 0-60 16,-14 0-110-16,0 0-321 0,0 0 142 0</inkml:trace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42:33.87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0BC201E-6CBD-45E5-8CA7-1296CCB92885}" emma:medium="tactile" emma:mode="ink">
          <msink:context xmlns:msink="http://schemas.microsoft.com/ink/2010/main" type="inkDrawing" rotatedBoundingBox="1626,16194 4886,15949 4895,16068 1635,16313" semanticType="underline" shapeName="Other">
            <msink:sourceLink direction="with" ref="{679175A8-9F2C-474C-849E-36CEEEE7555B}"/>
          </msink:context>
        </emma:interpretation>
      </emma:emma>
    </inkml:annotationXML>
    <inkml:trace contextRef="#ctx0" brushRef="#br0">0 272 49 0,'13'-4'150'0,"-1"3"-10"0,3-2-14 0,-3 2-9 16,1-1-13-16,2-3-9 0,-3 5-15 0,3-4 10 15,-1 1-14-15,2 0-5 0,-3 2-4 0,-2-1-5 16,2-2-5-16,1 3 0 0,-2-1 2 0,4 2-15 16,-6-2-3-16,7 1 3 0,-4 1-5 0,2-1-5 15,0-2-3-15,1 0 8 0,-1 2-14 0,3-3 1 16,-1 2 3-16,-2-2-5 0,1 1-5 0,-1 1-3 16,0 0-3-16,1 1 2 0,-1-2-1 0,-3 2 0 15,3 0-3-15,4 1-1 0,-7-1-1 0,3-1-1 0,-1 0 4 16,-1 2-6-16,2 0 0 0,-2 0 2 15,4-6-4-15,-2 6 0 0,-15 0-2 0,24-1-1 16,-8-1 1-16,0 1 6 0,-5 1-5 0,7-3-3 16,-3 2 10-16,3 1-8 0,-4-2 3 15,4 0-3-15,-3 0-6 0,0 2 9 0,2 0 1 0,-2 0-1 0,2-4 4 16,0 3 3-16,-1 0-1 0,1 0 0 0,1-3 5 16,-2 0-1-16,2 2-2 0,1 1-1 15,1-3 1-15,-1 1 3 0,0-1 1 0,1 1-3 0,4-2 5 16,1 0-2-16,0 1-2 0,1 2-2 0,-2-1 3 15,-1-2-3-15,-2 3 0 0,-1 0-4 0,5 0 0 16,-6 1 2-16,-2 1-3 0,1 0-3 0,-2 1 1 16,1-2-1-16,-1-2-2 0,0 3 3 0,-2 3-3 15,1-3 1-15,-3 0 3 0,-12 0-4 0,20 1-2 16,-8 1 4-16,-12-2-3 0,24 2 0 0,-7-2-2 16,-4 0 5-16,-1 2-4 0,-12-2 2 0,27-4-2 15,-12 4 2-15,-3 0-3 0,3 0 1 0,-2 0 1 16,0 0 4-16,2-2-7 0,-15 2-5 0,27-1 4 15,-10 1 5-15,-4-3-1 0,2 1 1 16,-3-1-1-16,1 1-2 0,-1 1-1 0,3-3-1 0,-1 3 3 16,4-2 0-16,-8 1 1 0,2 2-2 0,3-5 6 15,1 4 1-15,-1-3 4 0,-1 0-2 0,3 2-2 16,-3-2 1-16,1 3 2 0,0-2-3 0,3 1 0 16,-4-1-2-16,0 1 2 0,2-2-2 0,-2 0 0 15,1 4-2-15,-3-1 7 0,1 0-4 0,2-4 1 16,-3 3 0-16,-12 2-3 0,22-3 0 0,-10 2 4 15,-1 0-5-15,-11 1 4 0,22-3-2 0,-10 0 4 16,-2 3-1-16,4-1 0 0,1-5-1 0,0 5 1 0,-2 0-1 16,-1 1-1-16,3-2 0 0,0 1 1 0,1-1 1 15,-1 2 1-15,3-4-2 0,-3 3-1 16,-2 0 2-16,2-3 1 0,-3 4-4 0,3-1 4 16,-15 1-1-16,21-4 1 0,-9 4-4 0,-12 0-1 15,24 0-2-15,-9-2 4 0,-3 2-1 0,-12 0 0 16,19-3-1-16,-9 3 1 0,2-1-4 0,-12 1 6 0,21 1-4 15,-9-1-1-15,3 3-2 0,-3-3 3 16,-12 0-3-16,21 2 3 0,-11-2-2 0,4 0 2 0,-14 0-9 16,21 0 9-16,-9 4-2 0,-3-3 0 0,-9-1-2 15,20 1 3-15,-9-1-2 0,-11 0 2 16,19 4-1-16,-11-3-1 0,1 3 4 0,-9-4-3 16,19 2 0-16,-9-1 1 0,-10-1-1 0,20 4 3 0,-13-4-6 15,2 3 3-15,-9-3 1 0,20 0 6 0,-20 0-9 16,18 3 4-16,-10-2-4 0,-8-1 1 0,20 2 0 15,-11-2 3-15,3 1 0 0,-12-1-4 0,21 0 0 16,-21 0 0-16,18 3 2 0,-11-2 0 0,-7-1 2 16,19 0-5-16,-19 0 3 0,15 0 0 0,-6 1 0 15,-9-1 0-15,18 0-3 0,-18 0 3 0,17 0-1 16,-10 3 1-16,-7-3-1 0,15 0 6 0,-15 0 0 16,18 0 3-16,-18 0 3 0,15 0 0 0,-5 1 3 15,-10-1 2-15,20 0 1 0,-20 0 0 0,14 1 2 16,-5-1-3-16,-9 0 10 0,17 0-3 0,-17 0-4 15,21-1 0-15,-14 0 3 0,-7 1 1 0,20 0-4 16,-20 0 5-16,16 0 2 0,-6-3-3 0,-10 3 1 16,15 0 12-16,-15 0-8 0,12 3 3 0,-12-3 1 15,0 0 1-15,20-4 4 0,-20 4 4 0,0 0-2 16,13 1 5-16,-13-1-4 0,0 0 10 0,0 0 5 0,13-1 3 16,-13 1-1-16,0 0-3 15,0 0 8-15,0 0 4 0,0 0 0 0,12-4 2 0,-12 4-4 16,0 0-6-16,0 0 4 0,0 0-17 0,0 0-6 15,0 0-5-15,0 0-6 0,0 0-8 0,0 0-22 0,0 0-34 16,0 0-31-16,0 0-25 0,0 0-21 0,0 0-29 16,0 0-40-16,-37 16-50 0,24-15-45 15,-1 3-277-15,5 0-599 0,-9-1 265 0</inkml:trace>
  </inkml:traceGroup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3:59.28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29CA2D5-CC9B-45DC-BF8E-32F711069BE0}" emma:medium="tactile" emma:mode="ink">
          <msink:context xmlns:msink="http://schemas.microsoft.com/ink/2010/main" type="inkDrawing" rotatedBoundingBox="7165,11241 7314,10902 7538,11000 7389,11339" rotationAngle="-1573152776" semanticType="callout"/>
        </emma:interpretation>
      </emma:emma>
    </inkml:annotationXML>
    <inkml:trace contextRef="#ctx0" brushRef="#br0">-386 331 86 0,'0'0'99'0,"0"0"-1"0,-20 21-7 0,20-21-7 16,-6 10 2-16,6-10-4 0,-13 10-9 0,5-2-4 15,6-2-2-15,-4 1-7 0,-6 4-1 16,1-2-8-16,4 0-10 0,-2 0 2 0,3-2 0 0,-5 7-10 15,2-5-2-15,-1 2 1 0,-3 1-1 0,4-2-3 16,-2-1-4-16,-1 2-2 0,2-2-4 0,-4 2-1 16,8-2-6-16,-3-3 6 0,3 2-3 0,-1-1 0 15,1 1 1-15,6-8-7 0,-7 13 3 0,4-7-2 16,3-6-2-16,-9 11 2 0,9-11-3 0,-5 7 0 16,5-7 11-16,-6 7-12 0,6-7 7 0,0 0-4 15,0 0 6-15,0 0 1 0,0 0-6 0,0 0 1 16,17 11 3-16,-17-11-2 0,6 3-3 0,-6-3-1 15,0 0 2-15,19 3-2 0,-19-3 2 0,13 1-3 16,-4 1-2-16,-9-2 0 0,20 4-5 0,-13-3 4 0,5 3-1 16,-12-4-3-16,17 6 6 0,-7-5-11 0,-3 5 2 15,5-4-9-15,-6 2-10 0,5 0-7 0,-2-1-9 16,-9-3-14-16,16 5-20 0,-8-3-14 0,4 2-9 16,-12-4-113-16,19 1-224 0,-12 0 100 0</inkml:trace>
  </inkml:traceGroup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4:39.14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819ABBE-6739-4079-8CB8-45327F68B4A6}" emma:medium="tactile" emma:mode="ink">
          <msink:context xmlns:msink="http://schemas.microsoft.com/ink/2010/main" type="inkDrawing" rotatedBoundingBox="20747,11253 27962,10857 27969,10980 20754,11376" shapeName="Other">
            <msink:destinationLink direction="with" ref="{8E735241-1E0C-43EF-95D3-B7C29D771F63}"/>
            <msink:destinationLink direction="with" ref="{35681C7C-5243-4827-BDCC-F11A51A6F5A3}"/>
          </msink:context>
        </emma:interpretation>
      </emma:emma>
    </inkml:annotationXML>
    <inkml:trace contextRef="#ctx0" brushRef="#br0">0 417 43 0,'0'0'86'0,"28"1"-5"16,-13-2-8-16,1-1-11 0,2 2-3 0,0-1-5 16,2 1-8-16,-3-3-4 0,1 3-7 0,2-3-20 15,-1 2 25-15,2 1-10 0,-2-1 0 0,8-3-2 16,-7 4-11-16,5-1 7 0,-6-1-6 16,1 0-2-16,2-1 4 0,-1 1-6 0,4 1 3 0,-2 1-11 15,2-1 8-15,-5 1-11 0,-1-4 7 0,0 4 3 16,1-3-11-16,-1 1-1 0,2 1 8 0,-2-3-5 0,1 4 0 15,-1-1 3-15,0-1 2 0,-1 1-9 16,0-1 6-16,0 0-3 0,-1 0 1 0,2 1-3 16,-1-2 8-16,1 2-9 0,-2-1-4 0,-1-2 4 0,-1 1-4 15,0 0 11-15,1 2-1 0,-2-2-18 16,1 2 10-16,-2 1 5 0,2-3 5 0,-3 0-8 16,1 2 3-16,1-1-5 0,1 1 12 0,-2-2-9 0,-1 3 9 15,1-3-8-15,1 1-2 0,2 0 3 0,1-2-2 16,-2 3 5-16,1 0 2 0,-1 0-2 0,0-2-6 15,3 0 4-15,1 2-5 0,0-2 4 0,-2 2 3 16,2-3 1-16,-1 2-2 0,3-2 0 0,-3 1 1 16,1-1-3-16,1 3 1 0,4 0-5 0,-8 0 1 15,3-3-3-15,2 2-5 0,-1 0 11 0,-1 0-2 16,2 1 7-16,-2-2-16 0,2 0 5 0,-1-1-3 16,3 1 7-16,-3 2-5 0,5-4 10 0,-5 0-2 15,3 3-11-15,-2-2 6 0,-1 0-1 0,-1 1 5 16,5-1-5-16,-5 1 2 0,1 1-4 0,-1-1 4 0,0 0 6 15,1 0-8-15,1-1-2 0,-2 3 2 16,2 1 3-16,-2-3-10 0,7 0 8 0,-10-1 3 0,4 1 2 16,-3 1-4-16,0 1-3 0,1 0 5 0,0-5-2 15,-2 5 1-15,2-1 4 0,-3 1-1 0,3-2-6 16,-3 2 0-16,3 1 3 0,-5-1 1 0,3-1-2 16,-4 2 6-16,3 0-22 0,2-1 20 0,-2 2-1 15,-3-1-8-15,2 0 8 0,-2 0-3 0,2 0-2 16,1-1-3-16,-2 1 3 0,-13 0 8 0,24 0-9 15,-11 1 6-15,2-2 1 0,-3 1-7 0,3 0 1 16,2 0-4-16,-1-2 8 0,-1 2 0 0,-3 0 3 16,7-2-5-16,-4 0 2 0,3 1-4 0,0-2 5 0,-2 2 1 15,2-1-6-15,-3 0-7 0,3 2 8 0,1-2 3 16,-2-1 3-16,1 3-6 0,1-2 9 16,-4 1-16-16,4 0 8 0,2-2-7 0,-1 2 11 0,-1-1 2 15,-1 1-6-15,1-2-1 0,-1 6 4 16,2-6-1-16,6 3 1 0,-6 0 2 0,-1-1-6 15,8-2-1-15,-8 0 4 0,7 3 5 0,-4 3-4 0,5-6-8 16,-9 2 3-16,1 1-6 0,8-2 10 0,-3 4 4 16,-3-4-6-16,6 2 5 0,-8 2-2 0,1-2 0 15,0 0 2-15,0-2-10 0,2 2 10 0,-1-2 2 16,-2 0-12-16,1 2 1 0,-1 0 12 0,1 0-7 16,-1 0 1-16,8 0 1 0,-8-4-4 0,1 3-1 15,6 0 7-15,-6 0-5 0,-1-3 1 0,7 4-5 16,-3 0 10-16,-3 0-6 0,5 0 3 0,1 0-11 15,-3 0 12-15,3-2-3 0,-5 1-1 0,0-2 0 16,4 3-1-16,2 0-5 0,-2 0 11 0,0 0-5 0,1-1 3 16,-2 1-1-16,1 0 0 0,0-3-1 15,2 3 0-15,-1 0 4 0,-4 0-7 0,5 0 0 16,0-3 1-16,-2 3 1 0,0-1-1 0,1 1 8 16,1-3 0-16,-1 6-1 0,3-6-1 0,-4 7-10 0,5-8 5 15,-5 4-3-15,1-3 10 0,0 5-11 16,1-2 1-16,-1-2 8 0,-1 2-2 0,-6 0-10 0,11-4 14 15,-6 3-4-15,3 0 8 0,0 1-8 0,-5-5-3 16,-2 5 3-16,0-2-6 0,3-1 11 0,2 2-2 16,-1 1-4-16,1-1 2 0,-5 1-2 0,-1 0 7 15,6-3-6-15,-5 2 3 0,-1 1-5 0,1 0 2 16,-1 0-5-16,0-2 7 0,1 1 4 0,7-3 0 0,1 4-1 16,-6-2 1-16,5 4-6 0,-10-2 2 0,8-2-7 15,0 2 13-15,-5 0-10 0,7 0 8 16,-1 0-4-16,3-4 0 0,-1 4-5 0,-10 0 5 0,10 4-10 15,-2-8 10-15,2 3-4 0,-1 1 9 0,0 0-12 16,1-1 4-16,0-4 1 0,-1 5 3 16,6 0-6-16,-5-5 6 0,2 5-18 0,1 0 21 0,-1-1-9 15,0 2 5-15,1-1-3 0,-1-2-2 0,-3 2 0 16,1-3-1-16,5 2 3 0,-7 1 2 0,2-2-3 16,2 0 5-16,0 2-2 0,-5 0-3 0,2 0 2 15,1 0-4-15,-3 0-9 0,2-2 13 0,3-1 0 16,-4-1 0-16,-1 4 1 0,-1 3 3 0,4-7 1 15,-3 4-6-15,2-3 1 0,-1 2-3 0,0-1 1 0,3 2-1 16,-4 0 4-16,-1 0-2 0,1 0 6 16,1 0 1-16,-2 0-9 0,1 0 5 0,2-4-5 0,1 8 11 15,-6-8-13-15,1 8 8 0,1-4 0 0,1-4-7 16,0 8 5-16,2-4-2 0,-4 0-6 0,5 0 3 16,-12 0 5-16,14-4 2 0,-10 8-3 0,8-4 0 15,-1 0-8-15,-2-4 4 0,-1 4 1 0,1-1-3 16,1 0 1-16,-7 2 1 0,0-2-1 0,8-3-3 15,-7 4 12-15,-1-1-1 0,0-1-9 0,1 2 6 16,-4-2-5-16,4 1 2 0,5-3-3 0,-6 4 6 16,-5-1-7-16,2-2 3 0,-2 2 2 0,5 1-9 15,-7 0-4-15,-12 0-3 0,25 0-6 0,-14 0-25 16,-11 0-23-16,19 0-132 0,-19 0-216 0,17-3 97 16</inkml:trace>
  </inkml:traceGroup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4:40.03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E735241-1E0C-43EF-95D3-B7C29D771F63}" emma:medium="tactile" emma:mode="ink">
          <msink:context xmlns:msink="http://schemas.microsoft.com/ink/2010/main" type="inkDrawing" rotatedBoundingBox="28208,11133 28386,12892 28309,12900 28131,11141" semanticType="callout" shapeName="Other">
            <msink:sourceLink direction="with" ref="{6819ABBE-6739-4079-8CB8-45327F68B4A6}"/>
            <msink:sourceLink direction="with" ref="{2A82159A-3418-4E2F-8738-FEA3A1D7DC61}"/>
          </msink:context>
        </emma:interpretation>
      </emma:emma>
    </inkml:annotationXML>
    <inkml:trace contextRef="#ctx0" brushRef="#br0">7 0 13 0,'0'0'116'16,"0"11"-6"-16,0-11-6 0,-7 9-1 0,7-9-3 16,0 0-7-16,0 15-9 0,0-15-8 0,0 14 0 0,0-14-5 15,0 15-4-15,0-15-8 0,3 14-4 16,-3-4-5-16,3 0-4 0,-2 0-3 0,-1 2-7 0,0 1 3 15,3 2-5-15,0-1-4 0,-3-1-14 16,3 0 18-16,0 0-5 0,-3 3 0 0,6-5-8 0,-6 4 7 16,0 1-3-16,0-1-1 0,-3 1-1 0,3-1 4 15,3 2-5-15,-1-3-5 0,-4 3 3 0,-1-3-1 16,0 0-2-16,3 3-1 0,0 0-3 0,0-2 3 16,0 3-4-16,0-4 5 0,0 3-2 0,3-3-1 15,-3 1 0-15,3 1-11 0,0 1 15 0,2-1-6 16,-5-1 0-16,3 1 0 0,0 1-2 0,4-3-2 15,-4 1 0-15,0 0-1 0,0 0-1 0,0-1 4 16,0 0-8-16,1-1 8 0,-1 2-5 0,0-2 0 0,0 3-3 16,-3-3 5-16,6 1-4 0,-4-1 0 15,1 2 5-15,-3-5-5 0,3 4 3 0,0-5-1 0,-3 3 0 16,3 2 1-16,-3-2 0 0,3 4 0 0,-3-5-3 16,3 2 4-16,-3-3-3 0,1 6 0 0,2-7-1 15,-3 5 1-15,3 0 2 0,-3 0-4 0,3-1 4 16,-3 2 0-16,3-2 4 0,-3 1-4 0,0-3-3 15,0 2-1-15,0 0 0 0,0 0 4 0,0 0-2 16,3 1 5-16,-3-2-1 0,3 4-2 0,-1-4 0 16,-2-3-5-16,1 5 6 0,4 1-2 0,-5-3-1 15,3 2 0-15,-3-3 2 0,3 0-4 0,-3 2 2 16,0-13 2-16,0 18-4 0,3-7-1 0,-3 3 4 0,3-3-1 16,-2-1 2-16,-1-10 1 0,0 21-1 0,0-11-1 15,3 1-2-15,-3-11-5 0,3 21 8 16,-3-11 2-16,0 1-2 0,0 3 0 0,3-1-4 0,-3-2 8 15,0-11-8-15,0 19 0 0,3-8 4 16,-3 0 0-16,0 1-4 0,0-12 1 0,0 18 5 16,0-8-5-16,0 1 8 0,-3 2 2 0,3-13-7 0,-3 20 3 15,3-9 3-15,0-11-2 0,0 18 0 0,0-8-1 16,-3 4-3-16,3-14 3 0,-3 18-1 0,2-9-3 16,-2 0-2-16,0 0 4 0,3-9-1 0,3 15 2 15,-3-15-4-15,-3 17 0 0,3-17 0 0,0 14 0 16,0-14-1-16,0 14-1 0,0-14 1 0,0 0 5 15,0 12-3-15,0-12 3 0,0 0 1 0,0 9 3 0,0-9 7 16,0 0 7-16,0 0 3 0,6 11-2 16,-6-11 3-16,0 0-2 0,0 0-6 0,0 0-1 15,0 0 0-15,0 0 0 0,20-8-5 0,-20 8-11 0,12-5-15 16,-4 0-19-16,-8 5-31 0,12-8-13 16,-12 8-23-16,7-9-40 0,-1 5-54 0,-6 4-175 15,3-14-393-15,-3 14 175 0</inkml:trace>
  </inkml:traceGroup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3:57.87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445F2D7-7378-431E-A701-9348E486EAA1}" emma:medium="tactile" emma:mode="ink">
          <msink:context xmlns:msink="http://schemas.microsoft.com/ink/2010/main" type="inkDrawing" rotatedBoundingBox="16148,10279 16274,10983 16208,10995 16082,10291" semanticType="callout" shapeName="Other">
            <msink:sourceLink direction="with" ref="{73B7DD23-9C28-4814-BC4E-FB0E8D4A1F5C}"/>
          </msink:context>
        </emma:interpretation>
      </emma:emma>
    </inkml:annotationXML>
    <inkml:trace contextRef="#ctx0" brushRef="#br0">1901 414 43 0,'0'0'118'0,"0"0"-12"0,0 0-4 0,-3-13-8 16,3 13-18-16,0 0 10 0,0 0-11 0,0 0-11 15,0 0 2-15,0 0-12 0,0 0 2 16,0 0-2-16,0 0-6 0,0 0-5 0,0 0-2 0,0 0-8 15,0 0-1-15,0 0-4 0,0 0 10 0,0 0-5 16,0 0 1-16,0 0-3 0,0 0 2 0,0 0-2 16,0 0-5-16,-4 26 4 0,4-26-3 0,0 0-3 15,3 24-2-15,-3-24 1 0,4 16-4 0,-2-6-5 16,-1 0 5-16,3 3 2 0,-2-5 4 0,-2 4-5 16,0-12-5-16,3 24 9 0,-2-9-4 0,-1-2-9 15,-1-2 9-15,1 2-2 0,0-2 3 0,1 4-3 16,1-2 3-16,-4 1-6 0,4-4 4 0,-2 5-6 15,0-4 2-15,1 3-1 0,2-1 1 0,-1 2 0 0,-1-2 1 16,2-3-3-16,-1 4-3 0,1 0 1 16,0-1-4-16,-2-1 0 0,1 2 3 0,1-4 0 15,-2 3 1-15,5 0-1 0,-4 2-10 0,-1-6 4 0,2 1 2 16,0 1-2-16,-1-1 1 0,2 0 1 0,1 4-8 16,-4-5 5-16,-1-9 2 0,2 18-1 15,1-7 3-15,0 0-2 0,-2-4 0 0,-1-7 0 0,6 17 0 16,-6-10-2-16,0-7 1 0,5 9-2 0,-5-9-1 15,3 12 3-15,-3-12 0 0,2 10 0 0,-2-10-1 16,3 11-1-16,-3-11 1 0,5 10 1 0,1-5-15 16,-6-5-17-16,9 11-25 0,-3-7-26 0,1 1-40 15,-7-5-194-15,18 6-338 0,-9-1 150 0</inkml:trace>
  </inkml:traceGroup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3:51.30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0E898F7-F2F9-4399-9522-2DE8B315094E}" emma:medium="tactile" emma:mode="ink">
          <msink:context xmlns:msink="http://schemas.microsoft.com/ink/2010/main" type="inkDrawing" rotatedBoundingBox="15669,11509 15929,11487 15931,11507 15670,11528" shapeName="Other">
            <msink:destinationLink direction="with" ref="{7ACCB36E-105C-4A47-984F-C46B77806742}"/>
          </msink:context>
        </emma:interpretation>
      </emma:emma>
    </inkml:annotationXML>
    <inkml:trace contextRef="#ctx0" brushRef="#br0">1451 1636 22 0,'18'-3'114'16,"-2"2"-8"-16,2-1-1 0,3-2-11 0,4 2-3 15,-9 1-10-15,2-3-6 0,0-1-15 0,-3 4 2 16,0 1-10-16,-15 0-5 0,19-4-2 0,-7 4-10 0,-12 0-12 16,15 3-10-16,-15-3-8 0,14 2-11 0,-14-2-1 15,12 5-17-15,-12-5-18 0,9 4-45 16,-9-4-57-16,0 0-156 0,0 0 69 0</inkml:trace>
  </inkml:traceGroup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4:37.02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BF85A95-2BDF-40B0-A83D-C6F83346B58D}" emma:medium="tactile" emma:mode="ink">
          <msink:context xmlns:msink="http://schemas.microsoft.com/ink/2010/main" type="inkDrawing" rotatedBoundingBox="19962,11515 19989,13075 19946,13076 19918,11516" semanticType="callout" shapeName="Other"/>
        </emma:interpretation>
      </emma:emma>
    </inkml:annotationXML>
    <inkml:trace contextRef="#ctx0" brushRef="#br0">0 11 54 0,'0'0'136'0,"0"0"-14"0,0 0 1 15,0 0-4-15,0 0-15 0,0 0-3 0,0 0-12 16,4-12 0-16,-4 12-11 0,0 0-9 0,0 0-4 16,0 0-7-16,0 0-8 0,0 0-10 0,0 0 1 0,0 0-5 15,0 0-3-15,0 0-5 0,0 0-5 0,0 0 0 16,0 0-1-16,0 0-4 0,0 0 1 15,0 0-6-15,0 0-1 0,0 0 0 0,0 0-2 0,0 0 0 16,6 31 0-16,-6-31 0 0,0 0 2 0,0 0-18 16,1 11 8-16,-1-11 5 0,0 0 5 0,0 13-1 15,0-13-4-15,3 10 2 0,-3-10 0 0,3 13 3 16,-3-13-4-16,0 10-2 0,0-10 1 0,0 12 0 16,0-12-4-16,5 13-2 0,-4-3 3 0,-1-10 0 15,2 15 2-15,1-5 0 0,-3-10 1 0,0 17-4 16,0-17 5-16,0 14-8 0,0-3 0 0,0-11-13 15,1 17 17-15,-1-9 5 0,0-8-6 0,0 16 0 0,0-16-3 16,0 14 4-16,0-14-3 0,0 12 4 16,0-12-4-16,0 13-4 0,0-13 5 0,0 10-1 15,0-10-1-15,2 11 8 0,-2-11-4 0,1 12-2 16,-1-12 3-16,0 0-4 0,0 16-1 0,0-16-3 0,0 10 0 16,0-10 5-16,3 11 2 0,-3-11-7 0,0 0 6 15,2 14 2-15,-2-14-10 0,1 13-7 0,-1-13 12 16,0 11 5-16,0-11-4 0,3 14 1 0,-3-14-2 15,-3 11 1-15,3-11-1 0,3 14 3 0,-3-14-3 16,-3 13 0-16,3-13 0 0,0 0-1 0,0 14 3 16,0-14-9-16,0 0 7 0,3 15 0 0,-3-15 0 15,0 7 1-15,0-7-1 0,0 0 3 0,0 15-1 16,0-15 3-16,0 0-2 0,0 12-3 0,0-12 6 16,0 0 4-16,-4 17-1 0,4-17-3 0,-5 5 3 15,5-5-2-15,-1 13-2 0,1-13 0 0,-6 10 2 0,6-10-5 16,-6 12 2-16,6-12 1 0,-2 13 4 0,2-13-4 15,-1 13-2-15,1-13-4 0,-2 12 3 0,2-12 4 16,-3 12-12-16,3-12 9 0,-1 15 5 0,1-15-6 16,-2 14 1-16,2-14-2 0,2 13-11 0,-2-13 12 15,-2 12 3-15,2-12-1 0,0 17 2 0,0-17-2 16,0 9-2-16,0-9 1 0,-2 12 3 0,2-12-5 16,2 12 3-16,-2-12-2 0,2 9 1 0,-2-9-10 15,1 11 10-15,-1-11 6 0,0 0-7 0,3 14 0 16,-3-14 2-16,3 13-4 0,-3-13 3 0,2 11 1 15,-2-11-1-15,3 14 0 0,-3-14-4 0,1 11 3 16,-1-11 4-16,5 14-2 0,-5-14-2 0,1 9-2 0,-1-9-3 16,3 11 6-16,-3-11 0 0,0 0-1 0,3 13 1 15,-3-13-3-15,0 0 3 0,0 14 2 0,0-14 0 16,0 0-3-16,0 15-2 0,0-15 4 0,0 0-1 16,2 11-3-16,-2-11 2 0,0 0 4 0,-2 14-7 15,2-14 4-15,2 10 1 0,-2-10 0 0,1 11 4 16,-1-11-3-16,0 0-4 0,3 14-2 0,-3-14 4 15,2 14 1-15,-2-14-8 0,1 13 4 0,-1-13 3 16,5 14-5-16,-5-14 1 0,1 12 2 0,-1-12 0 16,0 13 2-16,0-13-5 0,2 11-1 0,-2-11 4 15,0 13 4-15,0-13-2 0,3 12-3 0,-3-12 5 16,0 9-3-16,0-9 2 0,0 0-1 0,0 17 5 16,0-17 1-16,1 11-4 0,-1-11-1 0,0 11 1 0,0-11-1 15,0 0-3-15,-1 17 6 0,1-17 0 16,1 10 1-16,-1-10-5 0,0 11 2 0,0-11 2 0,0 0-1 15,0 14 0-15,0-14-2 0,-1 12 1 0,1-12 0 16,-3 11 0-16,3-11-1 0,0 0-1 0,-2 15 1 16,2-15-1-16,-1 13-3 0,1-13 0 0,0 0 3 15,0 16 0-15,0-16-1 0,-3 11 1 0,3-11-1 16,-2 13 2-16,2-13-5 0,-1 10 2 16,1-10-4-16,0 0 7 0,0 18-1 0,0-18-4 0,-2 10-1 15,2-10 4-15,-3 11 1 0,3-11-1 0,-1 13-1 16,1-13 1-16,0 0-2 0,0 14-1 0,0-14-5 0,0 13 8 15,0-13-3-15,-2 11 6 0,2-11-2 16,0 0 1-16,0 13-6 0,0-13 6 0,2 13-1 16,-2-13-3-16,1 11 2 0,-1-11-3 0,0 11 3 0,0-11-1 15,0 0-3-15,0 15 5 0,0-15-3 0,3 11 0 16,-3-11-1-16,0 0 3 0,0 14-9 16,0-14 9-16,0 11 0 0,0-11-2 0,0 11 3 15,0-11 0-15,0 0-3 0,0 14-3 0,0-14 1 0,0 0 1 16,0 12 2-16,0-12 1 0,0 0 1 0,0 12-3 15,0-12 1-15,0 0-2 0,2 13 2 0,-2-13 1 16,0 0 0-16,0 13-2 0,0-13 0 0,0 0 3 16,0 0-3-16,0 15 0 0,0-15 1 0,0 0 0 15,0 0 0-15,-2 11-2 0,2-11 3 0,0 0 0 16,0 0-5-16,0 13 4 0,0-13 3 0,0 0-4 16,0 0-2-16,0 11 2 0,0-11 3 0,0 0-2 15,0 0-2-15,0 0 3 0,3 10 0 0,-3-10-1 0,0 0 3 16,0 0-4-16,5 10-8 0,-5-10 14 15,0 0-5-15,0 0 4 0,0 0 0 0,0 0 6 0,0 0 7 16,0 0 4-16,0 0 3 0,0 0 2 0,0 0-10 16,0 0 2-16,0 0 0 0,0 0 0 0,0 0-6 15,0 0-13-15,0 0-16 0,0 0-32 0,0 0-25 16,0 0-38-16,0 0-55 0,-6-41-176 0,6 30-371 16,-2-2 164-16</inkml:trace>
  </inkml:traceGroup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4:42.89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A82159A-3418-4E2F-8738-FEA3A1D7DC61}" emma:medium="tactile" emma:mode="ink">
          <msink:context xmlns:msink="http://schemas.microsoft.com/ink/2010/main" type="inkDrawing" rotatedBoundingBox="20337,13666 28277,13150 28286,13283 20346,13799" shapeName="Other">
            <msink:destinationLink direction="with" ref="{8E735241-1E0C-43EF-95D3-B7C29D771F63}"/>
            <msink:destinationLink direction="with" ref="{35681C7C-5243-4827-BDCC-F11A51A6F5A3}"/>
          </msink:context>
        </emma:interpretation>
      </emma:emma>
    </inkml:annotationXML>
    <inkml:trace contextRef="#ctx0" brushRef="#br0">0 521 11 0,'0'0'115'16,"0"0"-18"-16,15-3-8 0,-15 3-5 0,12-2-6 0,-12 2-2 15,15 0-4-15,-15 0-12 0,18-3-1 0,-18 3-6 16,16-2-9-16,-5 1-7 0,-11 1 1 16,21-1 6-16,-10 1-11 0,-11 0 1 0,23 0-5 15,-7-3 2-15,-1 3-9 0,3-1 0 0,-5 1 1 0,2 0-10 16,0-2 7-16,2 2-2 0,-1-1 0 0,2 1-8 16,1-3 1-16,-4 2 3 0,5-1-1 0,-4-2 4 15,3 3-9-15,-1-1 5 0,2 0-2 0,-2 0 5 16,-2 2-4-16,3-4 3 0,-1 1-4 0,2-1-2 15,-4 1 7-15,4 0-2 0,-3 2 0 0,3-2-11 0,-5 2 3 16,4-1-1-16,-2 2-2 0,0-4 5 16,3 3-6-16,-2-1 4 0,-2 2-6 0,4 0 6 15,-3 0-5-15,0 2 4 0,-1-4 1 0,2 1 0 16,0 1-4-16,1 0-4 0,1 0 2 0,-4 0 3 0,4 1-3 16,-4 1 0-16,3-1 1 0,2-1-3 0,-4 3-6 15,1-2 6-15,1 1-3 0,0-2 3 0,-2 1-7 16,1 2 6-16,0-3-5 0,-2 1-3 0,2-1 7 15,1 3 3-15,-4-3 1 0,5 1-2 0,-3-1 1 16,1 0 5-16,0 0-11 0,0-1 2 0,3 1-11 16,-3 0 15-16,0-3-2 0,1 3-1 0,-1 3 2 15,1-6 2-15,1 3-4 0,1-1 5 0,-2-2 2 16,0 3-12-16,1 0 10 0,-1 0 6 0,-4-1-6 16,2 2-4-16,-1-1 6 0,-1-1-6 0,0 2 7 15,1-1-4-15,-1 0-1 0,-1 3-2 0,0-6 3 16,3 3 2-16,-2 4-6 0,4-4 5 0,-5 3-5 0,3-2 7 15,0-1 1-15,1 0-2 0,1 0-3 16,8 0 0-16,-2 0 2 0,-1-1 2 0,2-2-3 16,-1 3 4-16,0-4-4 0,2 3 9 0,-3 1-7 0,4-2 5 15,-1 2-5-15,0-4-1 0,-3 3-1 16,1 1 1-16,1 0-4 0,-4-2 8 0,3 4-5 16,-4-4 2-16,-1-2 1 0,3 4 1 0,3-1-4 0,-2 1 3 15,-3 0-8-15,-2-1 6 0,0 1 5 0,2-1-11 16,-3 1 0-16,3 0 8 0,-2 0-5 0,2-4 3 15,-1 4 1-15,5 0-12 0,0 0 13 0,-5 0-3 16,7 0 5-16,-5-5-5 0,3 4 6 0,1 0-1 16,-1-3-1-16,-1 2-2 0,1-2 3 0,2 4 1 0,3-3 0 15,-3-1 11-15,0 2-9 0,-4 0 0 16,4-1-3-16,-7 3 5 0,2-4-5 0,-4 3 5 16,4 0-4-16,-5 1 0 0,4 0-2 0,-2-1 0 15,-1 1 0-15,1 0-5 0,-2 0 3 0,1 0-3 0,-1 1 4 16,0-1 2-16,-1 0-5 0,1 0 0 0,-1 1-2 15,1 0 4-15,-3-1-4 0,3 0 2 16,-2 0-5-16,3-1 5 0,-3 1-15 0,2-1 18 0,0 1-2 16,-1 0 0-16,1 1-6 0,-1-1 4 0,-1-2 3 15,1-2-5-15,1 4 3 0,-1 4 5 0,2-8-6 16,-3 4 0-16,3 0 3 0,0-2-2 0,-3 2-2 16,1 0 3-16,2 0-2 0,-3 0 5 0,3 0-8 15,-3-2 5-15,3 0-3 0,0 2-7 0,-4 0 6 16,3-1 5-16,-1 1 0 0,1-2 0 0,-1 2-2 15,3-1 2-15,-2-2 0 0,2 3-9 0,-1-1 3 16,-1 1 8-16,0 0-7 0,3-3 1 0,-4 2 3 16,10-1 0-16,-7 2-4 0,2 0 6 0,-2-4 2 15,-1 3-4-15,2 1 5 0,0-3-7 0,0 0 2 0,5 1 3 16,-5 0-1-16,3 1-4 0,-3 1 1 0,5-4 1 16,-5 2-2-16,-1 0 5 0,3 1-8 0,-2-2 4 15,1 2-3-15,5-2-1 0,-6 0 2 0,7 1 3 16,-8 0 1-16,0 1-4 0,8 1 2 0,-7 0-2 15,5-2 0-15,0 0 8 0,-5 2-6 0,-2-2 1 16,7 1-2-16,-6 1 1 0,2 0-4 0,0-3 5 16,-1 1-3-16,2 1 4 0,2-3-5 0,-5 4 3 15,7 0 2-15,-1-5-1 0,-4 4 0 0,4-3-2 16,-6 1-4-16,10 2 4 0,-5-2-2 0,4 0-3 16,-6 1 8-16,4-1 6 0,-7 1-10 0,8 0 5 0,-8 0 3 15,7-2-6-15,-5 2 1 0,-2-3 0 16,0 5 1-16,7-2 0 0,-7-2 0 0,3 0-9 15,-2 3 12-15,-4-2-4 0,10 0-10 0,-7 0 18 0,0-1-7 16,1 4-2-16,-4-1 0 0,2 0 1 0,0 0 4 16,-5-3-5-16,4 1 2 0,2 6-3 15,-5-6 3-15,4 1 0 0,-2 2-4 0,2-2 5 0,0 3 2 16,1-2-1-16,1-2-2 0,-4 2 1 0,3 1-6 16,-1-2 3-16,2 1 3 0,-3 1-1 0,6-4-2 15,-4 2 1-15,5-2-4 0,1 3 10 0,-8-2 2 16,7 0 2-16,1-1-6 0,-3 3-2 0,-2-1 5 15,-4-2-1-15,1 2-5 0,2 1 4 0,-4-2-2 16,4 3-1-16,-1-1 2 0,2 1-5 0,-4-3 6 16,2 3 2-16,0 0-11 0,1 0 10 0,-1-3-2 15,1 2-5-15,-2-2 5 0,2 3-21 0,-2-1 17 16,2 1 3-16,0-2-7 0,-2 2 6 0,2 0-1 16,-2 0 1-16,-1 0-5 0,3-4 3 0,1 3 2 0,-4 0-2 15,1-1 2-15,2 2-1 0,0 0-7 0,1-3 8 16,-1 3-4-16,7-2 5 0,-4 0-4 0,-4 0 3 15,1 1-7-15,-1 1 7 0,9-6-4 0,-2 5 0 16,-5 1 1-16,5-6 9 0,2 6-8 0,-2-1 3 16,-5 1-3-16,-1-4 4 0,0 3 0 0,-1 1-3 15,8-5 3-15,-1 0-3 0,-6 5-3 0,-2-2 5 16,-1-1-9-16,1 2 8 0,-4-3 4 0,5 2 1 16,-5 1-4-16,4-1-4 0,-4 2 2 0,-1-1 1 15,5-3-3-15,-1 1 3 0,-3 3-2 0,-1-1 1 16,2-5-1-16,-1 5 0 0,-2 0-2 0,0-2 2 15,-11 3 0-15,26-6-5 0,-16 6 1 0,4 0 4 16,-2-3 5-16,4 3-5 0,-16 0 0 0,19-3-1 16,-8 3 3-16,2-1-3 0,-13 1-4 0,23-6 3 15,-11 5 2-15,-12 1-1 0,26-3-4 0,-12 3 4 0,1 0-1 16,-5 0-1-16,4-1-1 0,1-3 6 0,1 2-8 16,-3-2 10-16,-2 3-8 0,5-2 4 15,-1-1 1-15,-4 3 1 0,-11 1 2 0,25-3-4 0,-9 1 1 16,1-1 1-16,-4 0-3 0,2 2-1 0,-1-3 2 15,-4 2-1-15,6 2-6 0,-1-1 2 0,-1-2 6 16,-1 2-1-16,-13 1-4 0,22-3 5 0,-8 0 0 16,-5-1 0-16,7 1 5 0,-16 3-3 15,20 0 0-15,-10 0-3 0,-10 0 4 0,16 0-4 0,-16 0 0 16,20-4 5-16,-11 3 1 0,-9 1-5 16,19-1 3-16,-8 1-1 0,-2-5 1 0,-9 5-1 0,19 0 2 15,-6 0-7-15,-1 0 0 0,-12 0 7 0,21-2-5 16,-9 4 4-16,-1-2-1 0,5 0-1 0,-16 0 1 0,19 0 1 15,-5 0 2-15,-14 0-12 0,22 0 11 16,-13 0 6-16,-9 0-3 0,20 0 1 0,-10-2 3 16,-10 2-3-16,19-1 0 0,-19 1 2 0,15 0 0 15,-15 0 5-15,14-3 3 0,-14 3-4 0,13-1 2 16,-13 1-6-16,14-3 4 0,-14 3-5 0,16 0-2 16,-16 0 2-16,12-1-3 0,-12 1 2 0,16-2 0 15,-16 2-4-15,14-1 4 0,-14 1-1 0,16 0-6 0,-16 0 4 16,14-3-1-16,-14 3 3 0,0 0 0 0,17 3 3 15,-17-3 1-15,0 0 4 0,11-4 0 0,-11 4-1 16,0 0-1-16,0 0-2 0,0 0 0 0,0 0-1 16,13 0-4-16,-13 0-5 0,0 0-3 0,0 0-6 15,0 0-13-15,0 0-10 0,0 0-26 0,0 0-29 16,0 0-27-16,-41 11-59 0,24-11-132 0,4 0-327 16,-1 0 144-16</inkml:trace>
  </inkml:traceGroup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2:26.30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F0DEB25-DBFB-4BF5-8F47-237D24DD6F2B}" emma:medium="tactile" emma:mode="ink">
          <msink:context xmlns:msink="http://schemas.microsoft.com/ink/2010/main" type="inkDrawing" rotatedBoundingBox="12107,6157 12276,6676 12235,6690 12066,6171" semanticType="callout" shapeName="Other">
            <msink:sourceLink direction="with" ref="{A7281CD8-5F36-4A15-AE93-1CEA3A73CE6C}"/>
          </msink:context>
        </emma:interpretation>
      </emma:emma>
    </inkml:annotationXML>
    <inkml:trace contextRef="#ctx0" brushRef="#br0">10714 4957 22 0,'0'0'141'15,"0"0"-16"-15,0 0-11 0,0 0-4 0,0 0-8 16,0 0-4-16,0 0-3 0,0 0-8 0,0 0-7 15,-6-11-7-15,6 11-2 0,0 0-14 0,0 0 0 16,0 0-8-16,0 0 1 0,0 0-9 0,0 0-2 0,0 0-8 16,0 0 2-16,0 0-8 0,0 0-2 0,0 0-1 15,0 0-5-15,0 0-2 0,0 0 0 16,0 0 3-16,0 0-5 0,0 0-1 0,0 0-1 0,0 0 3 16,0 0 1-16,0 0-1 0,24 21-1 0,-24-21 2 15,3 7 0-15,-3-7-3 16,6 13-5-16,-6-13 5 0,3 11 1 0,-3-11-2 0,2 11 4 0,-2-11-1 15,6 13 1-15,-6-13 1 0,3 12-3 0,0-6 3 16,1 4-6-16,-4-10 0 0,8 15 5 0,-4-7-5 16,1-4 3-16,-5-4 1 0,4 19-7 0,2-11 1 15,0-1 2-15,-3 1-1 0,3 1 2 0,-2-2 0 16,-4-7-5-16,8 14 0 0,-5-8 2 0,1 4 6 16,1-2-9-16,-5-8 1 0,3 13-8 0,1-3 10 15,-4-10-1-15,3 14 2 0,-3-14 3 0,0 15-6 16,3-8 2-16,-3-7-2 0,3 13-1 0,-3-13-4 15,5 11 6-15,-5-11 1 0,-2 12-2 0,2-12 1 0,2 12-4 16,-2-12 5-16,1 9-5 0,-1-9 0 0,0 0-3 16,0 14 3-16,0-14 4 0,5 11-8 0,-5-11 6 15,3 8-2-15,-3-8-1 0,4 16 3 0,-4-16 1 16,2 11 0 0,-2-11 0-16,4 9-1 0,-4-9-5 0,0 0 3 0,3 14 7 0,1-9-3 0,-4-5 0 15,0 0 3-15,0 16-3 0,0-16 1 0,0 0 2 16,0 14 0-16,0-14-5 0,2 11 0 0,-2-11 7 15,0 0-8-15,1 13-5 0,-1-13 7 0,0 0 4 16,0 0-4-16,0 13 2 0,0-13-5 0,0 0 0 16,0 0 3-16,0 0-1 0,0 9 1 0,0-9 1 15,0 0-3-15,0 0 0 0,0 0 1 0,0 0 0 16,0 0 1-16,0 0 1 0,0 0-1 0,0 0 0 16,3 11 0-16,-3-11-13 0,0 0-23 0,0 0-26 0,0 0-28 15,0 0-36-15,0 0-52 0,0 0-151 16,0 0-351-16,0 0 156 0</inkml:trace>
  </inkml:traceGroup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4:48.17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35681C7C-5243-4827-BDCC-F11A51A6F5A3}" emma:medium="tactile" emma:mode="ink">
          <msink:context xmlns:msink="http://schemas.microsoft.com/ink/2010/main" type="inkDrawing" rotatedBoundingBox="22731,11143 22821,13614 22646,13620 22556,11149" semanticType="callout" shapeName="Other">
            <msink:sourceLink direction="with" ref="{2A82159A-3418-4E2F-8738-FEA3A1D7DC61}"/>
            <msink:sourceLink direction="with" ref="{6819ABBE-6739-4079-8CB8-45327F68B4A6}"/>
          </msink:context>
        </emma:interpretation>
      </emma:emma>
    </inkml:annotationXML>
    <inkml:trace contextRef="#ctx0" brushRef="#br0">-2 133 8 0,'0'0'135'0,"2"-11"-9"0,-2 11-10 0,0 0-6 15,0 0-7-15,0 0-3 0,0 0-4 0,0 0-10 16,0 0-8-16,0 0-3 0,4-9-5 0,-4 9-2 15,0 0-3-15,0 0-1 0,0 0-7 0,0 0 2 16,0 0-2-16,0 0-8 0,6-9 0 0,-6 9-1 16,0 0-10-16,0 0 0 0,5-7 1 0,-5 7-8 15,0 0-3-15,0 0 1 0,10-6-4 0,-10 6 3 0,0 0 1 16,8-7-12-16,-8 7 8 0,0 0-4 0,7-7 5 16,-7 7-5-16,0 0-1 0,6-7-1 15,-6 7 2-15,0 0-4 0,7-10 1 0,-7 10 4 0,0 0-5 16,0 0-6-16,6-7 6 0,-6 7 2 0,0 0-4 15,0 0-1-15,2-13 6 0,-2 13-5 0,0 0 3 16,4-8-3-16,-4 8 4 0,0 0 1 0,0 0-1 16,5-9 1-16,-5 9 0 0,0 0-2 0,0 0 3 15,1-9-1-15,-1 9 5 0,0 0-1 0,0 0 0 16,0 0-1-16,0 0-4 0,3-14 0 0,-3 14-4 16,0 0 1-16,0 0-3 0,0 0-2 0,0 0-3 15,0 0 3-15,0 0-2 0,0 0-5 0,0 0 1 16,0 0-1-16,0 0-1 0,0 0 0 0,0 0 0 15,0 0-4-15,0 0 2 0,0 0 0 0,0 0 1 16,0 0-4-16,23 19 0 0,-23-19 1 0,3 6 4 0,-3-6-4 16,6 13 5-16,-6-13-2 0,6 9-2 0,-6-9-1 15,4 11 3-15,-2-3-3 0,-2-8-1 0,3 12 1 16,0-3 2-16,-3-9-1 0,1 11 1 0,1-1-4 16,-2-10 4-16,4 14-1 0,-2-7 4 0,-2-7-3 15,0 15 1-15,0-15-1 0,1 17 0 0,2-8-1 16,-3-9 2-16,0 15-2 0,0-15 0 0,0 16-1 15,1-6 3-15,-1-10-1 0,0 16 0 0,0-8 2 16,0-8 0-16,0 19-3 0,0-11 2 0,0-8-1 16,2 15 3-16,-2-15-3 0,0 19 3 0,3-10 0 0,-3-9-3 15,1 16 2-15,1-6 3 0,-2-10-1 16,0 18 0-16,0-7-3 0,4-4-1 0,-4-7 5 16,2 17 0-16,-2-9-3 0,0-8 3 0,1 17 0 0,2-7-2 15,-3-10-1-15,2 15-5 0,-2-5 6 0,0-10-1 16,1 14-2-16,-1-14 2 0,0 17 0 0,2-11-3 15,-2-6 2-15,0 15-2 0,3-7 1 0,-3-8 0 16,0 13 1-16,0-13 0 0,0 14 1 0,0-14-3 16,0 15 2-16,1-7 0 0,-1-8-6 0,0 12 6 15,0-12 1-15,0 13 0 0,0-13-2 0,2 13 2 16,1-4-1-16,-3-9-3 0,1 15 2 0,-1-15-2 16,2 12 0-16,-2-12 3 0,0 13 0 0,0-13 0 15,3 12 0-15,-3-12-3 0,1 12 0 0,-1-12 2 16,2 13 1-16,-2-13-1 0,0 14-1 0,1-7 0 15,-1-7-2-15,0 15 2 0,0-15 0 0,3 12-1 16,-3-12 0-16,3 12 3 0,-3-12-1 0,3 13 1 16,-3-13 1-16,0 13-1 0,0-13-2 0,2 12-3 0,-2-12 3 15,1 10 2-15,-1-10 1 0,-1 14 1 16,1-14-4-16,1 13 4 0,-1-13-3 0,2 17-1 0,-2-17-1 16,0 14 2-16,0-14 2 0,3 13-1 0,-3-13-1 15,1 13 2-15,-1-13-3 0,2 13-1 0,-2-13 2 16,0 13 1-16,0-13 0 0,0 12-2 0,0-12 1 15,0 15 1-15,0-15-2 0,0 15 1 0,3-8 0 16,-3-7 1-16,0 15-2 0,0-15 1 0,0 10 1 16,0-10 2-16,-3 17-3 0,3-17 1 0,0 13-4 15,0-13 7-15,0 16-6 0,0-16 4 0,3 14-2 16,-3-14-2-16,0 17 3 0,0-17-2 0,0 13 0 16,1-6-1-16,-1-7 1 0,0 0 4 0,-1 19-2 15,1-19-4-15,0 13 4 0,0-13 1 0,0 15-5 16,0-15 3-16,0 14-3 0,0-14 3 0,-3 13-2 0,3-13 4 15,0 14-5-15,0-14 4 0,0 15 1 0,-2-8-3 16,2-7 4-16,-1 14 1 0,1-14-3 0,1 13 1 16,-1-13 2-16,-1 17 1 0,-2-10 0 0,3-7 0 15,0 17 0-15,0-17 5 0,-2 15 0 0,2-15-2 16,-1 16 1-16,1-16 0 0,0 14-3 0,0-14 2 16,-2 16-3-16,-1-8 2 0,3-8-4 0,0 15 4 15,0-15-3-15,0 15 2 0,0-15-3 0,-1 14 4 16,1-14-8-16,0 13 5 0,0-13 1 0,0 12-2 15,0-12 1-15,0 0 0 0,0 19-3 0,0-19 0 16,0 12 0-16,0-12-1 0,4 12 1 0,-4-12 1 16,0 15-3-16,0-15 5 0,2 14-5 0,-2-14 2 15,0 13 0-15,0-13 0 0,-2 12-2 0,2-12 2 0,2 13-4 16,-2-13 4-16,0 13-3 0,0-13 2 0,0 15 1 16,0-15-1-16,0 12-2 0,0-12 2 15,-2 17 0-15,2-17 1 0,-3 13-3 0,3-13 3 0,-1 16-2 16,1-16 3-16,0 15-4 0,0-15 2 0,0 15-4 15,0-15 6-15,0 14-4 0,1-4 1 0,-1-10-1 16,-1 14 4-16,1-14-3 0,1 14 1 0,2-4 0 16,-3-10-1-16,2 14 0 0,-2-14 1 0,0 13-1 15,0-13 2-15,1 15-3 0,-1-15 2 0,2 12-2 16,-2-12 3-16,0 15-1 0,0-15-1 0,0 13 0 16,0-13-3-16,0 13 3 0,0-13 1 0,-2 12 1 15,2-12 4-15,2 12-5 0,-2-12 1 0,0 12 0 16,0-12 1-16,-2 13-3 0,2-13 4 0,-1 13-3 0,1-13-1 15,-5 11-1-15,5-11 0 0,0 12 1 16,0-12 0-16,-1 12 1 0,1-12 1 0,0 14 0 16,0-14 0-16,-2 13-3 0,-1-2 5 0,3-11-3 0,-1 13 0 15,1-13 1-15,-2 15 0 0,2-15-3 0,-4 16 2 16,4-6 1-16,0-10-3 0,0 15 2 0,0-15 3 16,0 17-5-16,0-17 4 0,0 16-3 0,0-16 2 15,0 17-3-15,-2-6-1 0,4 0 2 0,-2-11 2 16,0 18-1-16,0-9 1 0,0-9-2 0,0 17 2 15,0-9-1-15,0-8-2 0,4 17-1 0,-4-7 1 16,0-10 0-16,0 19 0 0,0-19 2 0,-1 15 2 16,1-15-3-16,0 16-2 0,1-8 2 0,-1-8 3 15,2 13-4-15,-2-13 4 0,0 14-4 0,0-14 3 16,1 17-5-16,-1-17 5 0,0 13-2 0,0-5 3 16,0-8-3-16,3 11 1 0,-3-11 1 0,0 12-2 15,0-12 0-15,0 12 2 0,0-12-4 0,0 14 2 0,0-14 2 16,2 14-3-16,-2-14 1 0,0 9 2 0,0-9-2 15,1 9-1-15,-1-9 2 0,5 13-2 16,-5-13 0-16,0 11 6 0,0-11-7 0,1 11 5 0,-1-11-1 16,2 10-2-16,-2-10-2 0,0 0 4 0,-2 16-4 15,2-16 6-15,5 10-3 0,-5-10-2 0,1 9 0 16,-1-9 0-16,0 0 2 0,2 15-1 0,-2-15-1 16,3 8 0-16,-3-8 0 0,0 0 3 0,1 11-3 15,-1-11 0-15,0 0-1 0,2 11 4 0,-2-11-4 16,0 0 7-16,0 0-5 0,0 0-4 0,4 9 5 15,-4-9-1-15,0 0 2 0,0 0 2 0,0 0-4 16,0 0 5-16,0 0 2 0,2 10 5 0,-2-10 3 16,0 0 4-16,0 0 1 0,0 0 2 0,0 0-3 0,0 0 6 15,0 0-5-15,0 0 2 0,0 0-3 16,0 0-5-16,0 0 1 0,0 0 1 0,0 0-8 16,0 0-10-16,0 0-37 0,0 0-37 0,0 0-34 0,0 0-42 15,0 0-47-15,0 0-280 0,0 0-518 0,0 0 229 16</inkml:trace>
  </inkml:traceGroup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2:47.17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37957CA-0C4B-4E17-983C-E24E1AFF8D49}" emma:medium="tactile" emma:mode="ink">
          <msink:context xmlns:msink="http://schemas.microsoft.com/ink/2010/main" type="inkDrawing" rotatedBoundingBox="10032,10006 10040,9518 10152,9520 10143,10008" semanticType="callout" shapeName="Other">
            <msink:sourceLink direction="with" ref="{99249FCE-35E5-4D9B-A7C9-C05D79793BCE}"/>
          </msink:context>
        </emma:interpretation>
      </emma:emma>
    </inkml:annotationXML>
    <inkml:trace contextRef="#ctx0" brushRef="#br0">8680 8457 16 0,'0'0'118'0,"0"0"-10"0,0 0-12 16,0 0-4-16,0 0-3 0,0 0-1 0,0 0-7 15,0 0-1-15,0 0-12 0,0 0-4 0,0 0 0 16,0 0-7-16,0 0 0 0,0 0-6 0,0 0 1 15,0 0 1-15,0 0-3 0,0 0-3 0,0 0 0 16,0 0-4-16,0 0-3 0,0 0-1 0,0 0 1 16,0 0-8-16,0 0-1 0,0 0 0 0,0 0 0 0,0 0-4 15,6-33-6-15,-6 33-3 0,5-7 2 0,-5 7-2 16,7-8 1-16,-7 8-7 0,6-8 1 0,-6 8-1 16,9-8-2-16,-9 8 2 0,7-11 2 0,-7 11-4 15,6-7-4-15,-6 7 1 0,6-8-2 0,-6 8 2 16,9-11-2-16,-4 6-2 0,-5 5-1 0,9-7 0 15,-9 7 3-15,6-7 4 0,-6 7-3 0,4-6 0 16,-4 6 0-16,0 0-4 0,9-7 3 0,-9 7 4 16,0 0-2-16,0 0-2 0,5-10 1 0,-5 10 2 15,0 0 0-15,0 0 3 0,0 0-5 0,0 0 7 16,6-11-7-16,-6 11 3 0,0 0-3 0,0 0 0 16,0 0-1-16,0 0 1 0,0 0-3 0,3-8 0 15,-3 8 2-15,0 0-2 0,0 0-3 0,0 0 4 0,0 0-1 16,0 0 1-16,0 0-1 0,0 0-2 15,0 0-2-15,0 0 4 0,0 0-1 0,0 0-4 16,0 0 2-16,0 0-3 0,0 0-10 0,0 0 12 0,0 0 1 16,0 0 0-16,0 0-6 0,0 0 3 0,0 0 5 15,0 0-4-15,0 0 2 0,0 0-2 0,0 0-1 16,0 0 5-16,0 0 0 0,0 0-2 0,0 0 1 16,4 29-3-16,-4-29 1 0,2 7-2 0,-2-7 4 15,0 0-3-15,0 0 3 0,0 0-3 0,-6 18-1 16,6-18 5-16,0 0-1 0,0 13 1 0,0-13-1 15,0 0-4-15,-3 11 5 0,3-11-1 0,-3 10 1 16,3-10 0-16,0 0-2 0,-2 11-4 0,2-11 5 16,0 0-5-16,-4 14 7 0,4-14 1 0,-3 9 0 0,3-9-2 15,0 0 2-15,-5 13-1 0,5-13 2 16,-3 9-5-16,3-9 1 0,-4 9 2 0,4-9 0 0,0 0 3 16,-3 9-5-16,3-9 0 0,0 0 1 0,-3 13 0 15,3-13-1-15,0 0 0 0,-2 11-4 0,2-11 6 16,0 0 1-16,-1 11-13 0,1-11 11 15,0 0-3-15,-3 11 4 0,3-11-14 0,0 0 16 0,0 0-1 16,-3 10-3-16,3-10 5 0,0 0 1 0,0 15-10 16,0-15 8-16,0 0 4 0,-3 8-4 0,3-8 0 15,0 0 1-15,-2 12 3 0,2-12-1 0,0 0-2 16,-1 11-2-16,1-11 0 0,0 0 3 0,-2 12-3 16,2-12-2-16,0 0-1 0,-3 12 5 0,3-12-3 0,0 0-2 15,0 0 3-15,0 13-1 0,0-13 0 16,0 0-3-16,0 0 2 0,3 13-2 0,-3-13 3 15,0 0-1-15,0 0 4 0,-3 12-3 0,3-12-3 0,3 11-2 16,-3-11 6-16,0 0-3 0,0 0-2 0,0 0 6 16,0 13-1-16,0-13-4 0,0 0 1 0,2 10 5 15,-2-10 0-15,0 0 4 0,0 0 0 0,1 12-1 16,-1-12 0-16,0 0-2 0,0 0 1 0,0 12-4 16,0-12 6-16,0 0-2 0,0 0-2 0,0 0 3 15,2 12-1-15,-2-12 0 0,0 0-2 0,0 0 0 16,3 11 2-16,-3-11 4 0,0 0-7 0,0 0 6 15,0 0-2-15,3 13-4 0,-3-13 4 0,0 0-1 16,0 0-1-16,4 7 0 0,-4-7 2 0,0 0-2 16,5 10 2-16,-5-10-2 0,0 0 4 0,0 0-6 15,0 0 3-15,0 0-4 0,1 11 3 0,-1-11 0 16,0 0 4-16,0 0 0 0,6 7 0 0,-6-7-3 16,0 0 4-16,0 0-7 0,0 0 7 0,6 7-1 0,-6-7 4 15,0 0-1-15,0 0-3 0,0 0-1 16,0 0 3-16,0 0-3 0,0 0-1 0,0 0 1 0,0 0 0 15,0 0 3-15,3 10-5 0,-3-10-1 0,0 0 1 16,0 0-1-16,0 0 0 0,0 0-2 16,0 0 0-16,0 0 0 0,6 7-1 0,-6-7 1 0,0 0-1 15,0 0 0-15,0 0-2 0,0 0 0 0,0 0 2 16,0 0-3-16,0 0 2 0,0 0-1 0,0 0 0 16,0 0-4-16,0 0-21 0,0 0-25 0,0 0-17 15,0 0-33-15,0 0-49 0,0 0-256 0,-15 9-436 16,15-9 193-16</inkml:trace>
  </inkml:traceGroup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44:09.32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CCBE808-52B2-432F-9737-0B8D1A60A2DC}" emma:medium="tactile" emma:mode="ink">
          <msink:context xmlns:msink="http://schemas.microsoft.com/ink/2010/main" type="inkDrawing" rotatedBoundingBox="3692,1830 23389,1259 23469,4001 3771,4573" hotPoints="23274,1268 23389,3701 3912,4623 3797,2190" semanticType="enclosure" shapeName="Rectangle">
            <msink:sourceLink direction="with" ref="{C62B467C-81D2-4469-9F12-4D4D9DA85306}"/>
            <msink:sourceLink direction="with" ref="{8D992B28-19BC-466C-84D6-52BC3B753E40}"/>
            <msink:sourceLink direction="with" ref="{EEAF3090-CDF3-4637-BB3A-7CE9BE3F85C8}"/>
            <msink:sourceLink direction="with" ref="{68E319F4-CE0B-4B7C-9C18-2BAABE76CF45}"/>
            <msink:sourceLink direction="with" ref="{8B7CBB12-CEE0-48ED-A279-57BA9A1B086C}"/>
            <msink:sourceLink direction="with" ref="{42595943-554B-45D8-ADB8-3780CD4045B0}"/>
            <msink:destinationLink direction="with" ref="{F152B5C0-56A8-4B0E-9B04-D78C45FC291B}"/>
          </msink:context>
        </emma:interpretation>
      </emma:emma>
    </inkml:annotationXML>
    <inkml:trace contextRef="#ctx0" brushRef="#br0">-3 689 10 0,'0'0'122'0,"0"0"-9"0,0 0-9 15,0 0-10-15,0 0-14 0,0 0 4 0,0 0-1 16,0 0-5-16,0 0-2 0,0 0-2 0,0 0-10 0,0 0-1 16,0 0-3-16,0 0-3 0,0 0-4 15,-5-21-7-15,5 21 0 0,0 0 3 0,0 0-7 16,0 0 4-16,0 0-3 0,0 0-3 0,0 0-2 0,0 0-1 16,0 0-2-16,0 0-6 0,0 0-3 0,0 0-2 15,0 0-2-15,0 0 5 0,0 0-5 16,0 0-3-16,15-14 0 0,-15 14 3 0,9-3-3 0,-9 3-5 15,14-4 0-15,-14 4 2 0,13-3 1 0,-13 3-2 16,12-5-5-16,-12 5 3 0,15-4-7 0,-6 2 2 16,-9 2-2-16,13-4 1 0,-13 4 3 0,14 0 1 15,-14 0-8-15,15 0 3 0,-15 0-4 0,13 0 0 16,-13 0 2-16,18 4 1 0,-18-4-2 0,15 0 0 16,-6 2-2-16,-9-2-4 0,19 1 4 0,-19-1 1 15,20 0 2-15,-8 0-3 0,0 0-1 0,-2 3-3 16,6-3 6-16,-5 0-4 0,5-3 5 0,-16 3-9 15,21 0 3-15,-7 0 0 0,-14 0 4 0,20 0-6 0,-9 0-9 16,-11 0 6-16,19 3-1 0,-10-3 0 16,-9 0 1-16,20 4 1 0,-13-4 0 0,-7 0 4 15,21 3-4-15,-9-3 3 0,1 1-1 0,-13-1-3 0,26-1 4 16,-11 1 0-16,2 1-2 0,-2-1-1 0,0 0 0 16,3 0 3-16,2 0-4 0,0 0 7 15,-2 0-1-15,2 3-6 0,-2-3 1 0,1 0 0 0,0-3 0 16,1 3-5-16,5 3-1 0,0-2 1 0,-5-2-2 15,-4 1 4-15,4 0-3 0,-1 1-2 0,0-1 3 16,1-1 3-16,-1 2-1 0,1-1 6 0,-1 2-6 16,5-4-2-16,-5 4 7 0,7-5-4 0,-7 3 1 15,2 0 6-15,3 0 0 0,-6 0-2 0,1 0 1 16,-1-3-5-16,1 3 4 0,1-1 1 0,-4 1-1 16,3 0 2-16,1-2-8 0,1 2 8 0,-2-1 2 15,2 1 2-15,4 0-5 0,2-3 1 0,-7 2 2 16,5-2 1-16,0 2-1 0,1-1-5 0,0 2 6 15,-2-4-7-15,2 3 1 0,-2-1 2 0,-1-2 1 0,4 4 4 16,-3-3-7-16,-3 0 2 0,4 2-6 0,2-2 6 16,-4-1-1-16,-1 1-1 0,-4 2 2 15,4-1-2-15,-2-2 0 0,-3 3 3 0,3-2 1 0,-1 0 0 16,8 3 2-16,-8-2-4 0,1-1-2 0,-4 3 8 16,4 0-4-16,-1-2 2 0,-3-1-2 0,1 3 0 15,2 0-5-15,1-1 2 0,-1-2 1 0,0 0 5 16,-2 2-7-16,-1-1 4 0,4 1-3 0,-1 1 4 15,8-3 1-15,-9 3-1 0,10 0-2 0,-12 0 1 16,14-1 3-16,-13 0-5 0,10-1 4 0,-2 2-10 16,-3 0 7-16,1 0-1 0,2 0 2 0,-1-1 0 15,1-1 1-15,-4 2-2 0,4-2 1 0,-5 4-3 16,5-4 2-16,-5-1-1 0,5 3-1 0,-4 0 2 16,-2-1 5-16,4 1 1 0,2 0-4 0,-4 0 4 15,-2-2-11-15,1 2 4 0,5 2 3 0,-3-2 0 16,-2-2 0-16,-1 2 0 0,0-2-5 0,1 2 4 15,-1 2-2-15,5 0 1 0,-4-1 4 0,-3-1-2 16,3 0 1-16,-4 0-2 0,7 3-2 0,-7-3-2 0,3 2 7 16,1-2-3-16,-2 2 1 0,3-2 1 0,-2 1-2 15,0-1-2-15,2 0 2 0,-1 2 4 0,-1-1-1 16,3 0-4-16,-2-1 1 0,-1 0-2 0,6 3 1 16,-5-3 4-16,4 1-4 0,-2 2-1 0,-3-3-1 15,7 3 4-15,1-2-3 0,-2 2 4 0,2 0-8 16,1-1 7-16,1 1 0 0,-3-1 3 0,1-2-9 15,2 3 4-15,-4-1 0 0,8-1 7 0,-6-1-5 16,1 5 0-16,-3-5 1 0,2 2-3 0,-2-2 5 16,5 4-4-16,-4-3-2 0,0 2 6 0,3-2-3 15,-2 2-3-15,1 0 3 0,0 0-5 0,2-3 2 16,-4 0-2-16,3 4 4 0,-3-3 4 0,1-1-2 0,1 1-1 16,-1-1 0-16,-2 5 0 0,0-5 0 15,2 0-3-15,-1 0 2 0,-3 2-2 0,6-2 2 16,-4 0-2-16,2 1 1 0,-5 2 2 0,5-3-2 0,-1 0 2 15,-1 0-13-15,2-3 12 0,-5 2-1 0,7 1 1 16,-6-2 2-16,6 2-1 0,-2 0 0 16,1 0 1-16,-3 0-1 0,2-4 0 0,1 4-3 0,2 0 6 15,-4 0-3-15,0 0 0 0,-3-1-3 0,5 2 3 16,-1-1 0-16,1 0 2 0,-4-1 1 0,5-1-8 16,-3 3 4-16,3-1 5 0,-2-1-10 15,1-3 2-15,2 4 5 0,-2 0-2 0,2-2 0 0,1 1 0 16,-1 1-5-16,0 0 4 0,-2 0-4 0,5-3 4 15,-2 3 0-15,2-1 6 0,0 1-18 0,6-6 17 16,-6 6-6-16,2-1 1 0,-2-3 1 0,6 2 5 16,-8-2-7-16,5 0 1 0,-3 1 5 0,6-1 2 15,2 3-6-15,-2-4 3 0,3 2 0 0,-2 2-6 16,-1-2-1-16,0 0 5 0,5-2 0 0,-14 4-4 16,9-2-3-16,-6 1 9 0,6 0-1 0,-5-1 2 15,5 2-5-15,1-3-1 0,-1 3-9 0,-6-1 0 16,-5-3 4-16,12 3-1 0,-1-3-1 0,-11 2 6 0,4-1-2 15,8 1-1-15,-9 1 12 0,2 0-10 0,-3-1 1 16,1-1 1-16,9 0-1 0,-8 3-2 16,1-1 2-16,5 2 1 0,-6-7 3 0,0 5-3 0,-2 1 6 15,12-4 0-15,-12 2-7 0,1 0 2 0,12 2 0 16,-4-2 8-16,6 0-6 0,-5 1-3 0,2-1 6 16,-9 1 0-16,7-1-5 0,-10 1 7 15,13 1-8-15,-6 0 2 0,5-3 0 0,-5 2 0 0,-4 4-2 16,-1-5 7-16,8 3-8 0,0 0 3 0,-9 1 0 15,-1-2-3-15,3 1-1 0,-3-3 4 0,3 3 0 16,-3 0-1-16,10-1-1 0,-13-1 1 0,3 2-1 16,-2-1 7-16,-1 1-4 0,-2 0-2 0,3 0 2 15,4 0 2-15,-10-3-5 0,5 3 6 0,0-1-4 16,1 1-2-16,-4-3 3 0,6 3-3 0,-6 0 2 16,5-1 2-16,0 2 0 0,-1-1-3 0,0-1-1 15,-1 1 6-15,0-2-7 0,2 2 6 0,2-4-3 16,-3 4 0-16,1-1 0 0,2-1 6 0,-3-2-9 15,-1 2 5-15,4 2-4 0,-2-1 0 0,-2-3 2 16,4 1-1-16,0 2-3 0,-3-2 2 0,4 0 0 16,-2 2 3-16,1-1-1 0,-3 2-2 0,5-5 2 15,6-1 10-15,-11 6-10 0,4 0 3 0,-1-2-4 0,-3-2 6 16,3 3-7-16,-2-3 0 0,2 2-3 0,-3-2 1 16,-1 3 3-16,0-1 0 0,4-2 4 0,-1 4-4 15,-1-2 0-15,-1-1 4 0,-3 1-8 0,2-2 7 16,0 2-1-16,1 1-1 0,5-2-3 0,-1 2 4 15,-4-3 4-15,3 1-3 0,2 3-5 0,-6-3 8 16,1 3-10-16,0-1 5 0,-1-3 0 0,3 4 2 16,-3-3-6-16,3 1 5 0,-5 2-1 0,5-1-1 15,-2-2 0-15,1 2 7 0,1 0-8 0,-2 1 2 16,-1-2 1-16,4 1-4 0,-3 1 1 0,-1 0 4 16,0-4-5-16,0 2 9 0,0 1-5 0,3-1-4 0,-4 2-2 15,1-2 5-15,2 1-1 0,-4 0 3 16,2-3-6-16,0 4 4 0,-2-2 2 0,0-1 1 15,2 2-2-15,-7 0-2 0,8 1-3 0,-1-3 1 0,-2 2 3 16,3-1 0-16,1 1 1 0,1-2 0 16,-1 3-5-16,-2-1 2 0,15-2 5 0,-12 0-3 15,1 0-2-15,9-1 2 0,-11 1-4 0,4 1 6 16,-2 1 0-16,9 0-1 0,-8-3 0 0,8 2-1 0,-10 1-3 16,1-7 5-16,9 5-1 0,0-1 2 0,-1-2-5 15,-6 4 1-15,6 1 0 0,-9-3-1 0,1 4 4 16,2-2-3-16,7-3-3 0,-9 2 13 0,11 3-9 15,-14-3-1-15,5 2-1 0,-1-3-1 0,-4 4 0 16,12-2 7-16,-10-2-4 0,0 2-1 0,0 1 1 16,-2-3-2-16,5 0 1 0,-2 2 3 0,-3 2-4 15,4-4 1-15,-4 1 2 0,5 2-1 0,6-3-5 16,-9 2 2-16,-1-2 0 0,1 2 4 0,3 0 1 16,-6-1 0-16,6 3-3 0,-4-5 2 0,0 4 1 15,2-4 1-15,-1 5-2 0,1-2-3 0,-2 0-1 16,2-1 5-16,-3 0-1 0,4 2-3 0,-4-2-2 15,2-1 4-15,7 2-3 0,-7 1 6 0,-2-3 1 16,1 3-5-16,-3-1-2 0,3-1 1 0,1 1 1 16,-4 2 2-16,4-2-4 0,0-1 11 0,0 1-8 0,-2 0 2 15,4-2 3-15,-6 4-4 0,4-2-1 16,2 1 5-16,-4-1-6 0,-1 0 0 0,3 2 1 0,-2-4 3 16,3 2-2-16,6 1 1 0,5-3-5 0,-12 4 3 15,1 0 1-15,8 0-2 0,1-2 3 0,1 1 1 16,-11 1-5-16,1-5 2 0,11 5 0 15,-4-3-3-15,6 1 2 0,-3-1 4 0,1 3-5 0,3-3 5 16,-3 2-4-16,-1 1-1 0,1-4 2 0,0 2 3 16,3 1-2-16,-4 1 3 0,3-3-9 15,-3-1 2-15,4 1 5 0,-2 3 0 0,1 0-6 0,-4 0 4 16,2-1-3-16,1 1 8 0,0 0-3 0,2-2 2 16,-3 0-4-16,2-1 2 0,1 4-4 0,-3-2-3 15,1 1 2-15,-3-3 3 0,2 3-1 0,-3 0 4 16,0-1 0-16,3 0 0 0,-4 1-5 0,-8 1 2 15,1-2 2-15,10 1 2 0,-10 0-5 0,-1-1 0 16,13 1 2-16,-13 1 2 0,1-2-2 0,2 1 3 16,-5 0-2-16,4 0 3 0,-1 0-6 0,-3-4 1 0,4 4 9 15,-2 4-4-15,-1-4-6 0,0 0 2 16,2 0-1-16,-3 0-1 0,1 1 2 0,2-2 2 16,0-3 0-16,-4 4 0 0,10 0 5 0,2 0-3 0,-6 0-6 15,-3 0 1-15,-2 0 0 0,11-2 2 0,-9 2-2 16,1 2 4-16,-3-2-5 0,4 0 1 0,-4-2 2 15,3 2-4-15,2-3 0 0,-1 3 6 0,5-2 0 16,-6 2 1-16,2-3-8 0,-2 3 4 0,-1-1-2 16,1 1-1-16,10 0-1 0,-10 0 2 0,-1-2 0 15,1 2 5-15,8-1-8 0,-2 1 5 0,-4 1-5 16,-3-2 5-16,0 1-3 0,1-3 6 0,0 2-6 16,-1-1 0-16,1 2 1 0,-2-1-1 0,2-2 3 15,0 3-5-15,-4-1 4 0,2 1 3 0,-1 0-7 16,-1-1 5-16,4 0-1 0,8 1-3 0,-11 0 3 15,2 0-1-15,0 0-1 0,-3 0 8 0,6 0-5 16,-4 0-1-16,-5 0-1 0,3-4 1 0,-2 8 1 16,1-8 0-16,1 4 2 0,-2 0-1 0,2 0-6 0,-2 0 3 15,-1 0 3-15,1 0-2 0,2 0 2 16,-1 0 3-16,-1 0-7 0,2 0 2 0,-2 0 1 16,-1 0 2-16,1 0-5 0,-5 0 3 0,5 0-1 0,2 0-2 15,-8 0 1-15,1 0 1 0,1 0-2 0,4 0 3 16,-1 0 1-16,-5 0 3 0,7 0-8 0,-6 0 2 15,0-4-1-15,-1 4-2 0,7 0 2 0,-6 0 5 16,-2 0-3-16,3 0 0 0,5 4 2 0,-4-4-4 16,-1 0 0-16,-2 0 5 0,7-4-2 0,-1 4 2 15,-6 0-4-15,-1-1 2 0,8 0-2 0,0 0 3 16,0 2 0-16,-7 0-1 0,7-1 3 0,-7-1-1 16,0 1-1-16,-1-1 2 0,2 1-3 0,5-3 1 15,-6 3 1-15,7 0 0 0,-7 0 2 0,5-1 1 16,-5 1-3-16,1 0 2 0,5-2 2 0,-6-2-2 15,8 3-2-15,-7 2 5 0,-1-2-3 0,6-1 0 16,-4 4-2-16,3-1 1 0,0-1-4 0,-3-1 3 16,-2 1 0-16,7 0 1 0,-7-2 3 0,0 4-2 15,1-2-7-15,1 0 7 0,3 0-1 0,-7 1 5 16,3-1-7-16,-1 0 2 0,-1 0 2 0,0 0-2 16,1 0 1-16,1 3-4 0,-2-3-1 0,-2 0 4 0,3 0-1 15,-1 1 3-15,0-1 0 0,-1-1 2 0,2 1-3 16,-4 0-2-16,3 1 6 0,-3-1-1 15,3 2-3-15,-3-2-1 0,1 0 1 0,-3 1 1 16,-13-1 1-16,29-1 0 0,-14 2 2 0,1 2-5 0,-2-3 2 16,-4 0 1-16,-10 0-4 0,22 0 8 0,-13 1-6 15,-9-1 4-15,21 1-4 0,-10-1 4 0,-11 0 1 16,20-1 3-16,-11 0 2 0,-9 1 9 0,20 1-7 16,-10-1 4-16,-10 0-4 0,14 0-2 0,-14 0-1 15,0 0-3-15,0 0 0 0,15-1-7 0,-15 1-13 16,0 0-26-16,0 0-44 0,0 0-32 0,0 0-43 15,0 0-136-15,0 0-313 0,0 0 139 0</inkml:trace>
    <inkml:trace contextRef="#ctx0" brushRef="#br0" timeOffset="-4054.01">-63 669 92 0,'-4'-10'138'0,"4"10"-11"16,0 0-6-16,0 0-3 0,0 0-10 0,0 0-3 16,0 0-11-16,0 0-8 0,0 0-3 0,0 0-5 15,0 0-12-15,0 0 3 0,0 0-10 0,-3-12-9 16,3 12 4-16,0 0-10 0,0 0-4 0,0 0 4 15,12-14-5-15,-12 14-2 0,0 0-3 0,7-7 2 16,-7 7-1-16,6-7-4 0,-6 7 4 0,0 0 0 0,8-7-1 16,-8 7-8-16,0 0 5 0,0 0-6 0,0 0 0 15,0 0-1-15,0 0-3 0,7-7-2 0,-7 7 1 16,0 0-1-16,0 0-1 0,0 0-4 0,0 0-4 16,0 0 0-16,0 0-4 0,0 0 0 0,0 0-2 15,0 0 2-15,0 0-3 0,0 0-9 0,0 0 3 16,0 0 7-16,0 0 0 0,0 0-1 0,0 0-2 15,0 0 3-15,0 0-1 0,0 0 1 0,0 0-8 16,18 14 5-16,-18-14 2 0,0 0-2 0,6 7 1 16,-6-7-4-16,0 0 4 0,7 3-6 0,-7-3-4 0,0 0 13 15,6 10-4-15,-6-10 2 0,3 8-3 16,-3-8 0-16,6 7 3 0,-6-7 2 0,3 10-6 16,-3-10 6-16,3 10-3 0,-3-10 1 0,0 0-3 15,5 10 3-15,-5-10 0 0,0 0 1 0,3 15-2 16,-3-15 1-16,0 0 2 0,3 9 0 0,-3-9-8 15,0 0 5-15,3 12-1 0,-3-12 0 0,3 12 0 16,-3-12-1-16,1 10 0 0,-1-10 1 0,2 13 3 0,-2-13 0 16,0 11-2-16,0-11 2 0,6 13-2 0,-6-13 1 15,4 11-5-15,-4-11 5 0,3 11-1 0,-3-11 1 16,2 13-2-16,-2-13 1 0,3 11-1 0,-3-11 2 16,3 13-4-16,-3-13 1 0,3 12 0 15,-3-12 2-15,1 10-1 0,-1-10 2 0,3 9 1 0,-3-9-4 16,0 12 4-16,0-12-2 0,0 12 1 0,0-12-3 15,0 0 4-15,0 16-3 0,0-16 0 0,0 9 0 16,0-9 0-16,0 15-1 0,0-15 1 0,0 11 0 16,0-11 1-16,0 11-2 0,0-11-1 0,3 15 1 15,-3-15 0-15,1 16 5 0,-1-16-5 0,0 11 3 16,0-11-2-16,0 14-1 0,0-14 3 0,0 16-6 16,0-16 6-16,-1 15 6 0,1-15-2 0,0 13 0 0,0-13-3 15,-5 17 1-15,4-10 1 0,1-7-1 0,0 13-1 16,0-13 0-16,-1 15-1 0,1-15-2 15,-5 14 3-15,5-14 1 0,0 14-1 0,0-14-1 16,-6 12-1-16,6-12 0 0,-1 13 1 0,-1-6 1 0,2-7-1 16,-4 17-4-16,4-17 6 0,-2 15-5 0,-1-5 3 15,3-10-3-15,-1 17 1 0,1-17-2 0,-3 14 2 16,3-7-1-16,0-7 3 0,-5 17-4 0,4-10 1 16,1-7 1-16,-3 17 2 0,3-6-4 0,0-11 2 15,-2 14-1-15,2-14 0 0,0 17 0 0,-1-9 0 16,1-8 2-16,0 16-1 0,0-16-1 0,0 15 0 15,0-15 0-15,-3 15 0 0,3-15 2 0,-2 15 1 16,2-15-2-16,0 13-4 0,0-13 3 0,0 15 1 16,0-15 2-16,0 12-3 0,0-12 0 0,0 15-2 15,0-15 5-15,-1 14-1 0,2-5-2 0,-1-9-1 16,-1 14 0-16,1-14 1 0,0 14 3 0,0-14-4 16,1 14 0-16,-1-14 3 0,0 15 0 0,0-15-2 15,-1 17 1-15,1-17-2 0,0 14 4 0,0-14-3 0,0 13 3 16,0-13-1-16,1 17-1 0,-1-9 0 15,0-8 1-15,2 14-4 0,-2-14 1 0,3 14 1 16,-3-14 1-16,3 15-3 0,-3-8 0 0,0-7 5 16,3 16-2-16,-3-16-1 0,6 14 0 0,-5-6 2 0,-1-8 0 15,0 16-3-15,0-16 2 0,6 12-2 0,-6-3 2 16,0-9 0-16,0 18-2 0,0-18-1 16,2 13 5-16,-2-13-5 0,1 18 3 0,-1-7-2 0,0-11 1 15,3 13-1-15,-3-13 1 0,2 18-1 0,-2-8-1 16,3-2 3-16,-3-8 0 0,3 17-2 0,-2-7 1 15,-1-10-1-15,2 19 0 0,1-9 2 0,-2-1-1 16,-1-9 1-16,3 16 1 0,-3-16-3 0,3 13 4 16,-2-2-3-16,1-2 2 0,-2-9-1 0,3 17-1 15,-2-9-1-15,-1-8 3 0,0 15-2 0,0-15 1 16,0 17 0-16,0-17-1 0,0 14 2 0,2-6-2 16,-2-8-1-16,1 16-1 0,-1-16 5 0,-1 15-2 15,1-15-2-15,0 16 0 0,0-16 3 0,4 15-2 16,-4-15 0-16,0 13-1 0,0-13-3 0,-3 13 1 15,3-13 3-15,-1 15 1 0,1-15-2 0,-2 14 1 16,2-14 1-16,-1 12 1 0,1-12-3 0,0 12-1 16,0-12 2-16,1 12-1 0,-1-12 0 0,0 0 3 0,-4 15-2 15,4-15-2-15,0 16 2 0,0-16 1 16,0 11 1-16,0-11-2 0,0 13 1 0,0-13 0 16,3 10-4-16,-3-10 4 0,0 14 2 0,0-14-6 15,0 11 2-15,0-11-1 0,1 11 1 0,-1-11 1 0,3 13 1 16,-3-13-1-16,0 12 2 0,0-12-3 0,3 12 3 15,-3-12-1-15,2 11-3 0,-2-11 4 0,1 11-1 16,-1-11 1-16,3 10-5 0,-3-10 4 0,0 13-1 16,0-13-2-16,0 0 1 0,2 16 3 0,-2-16-4 15,1 10-1-15,-1-10 6 0,0 13-1 0,0-13-1 16,3 11 0-16,-3-11 3 0,0 13-5 0,0-13 1 16,0 11-1-16,0-11 0 0,0 14 0 0,0-14 1 15,0 0-1-15,2 14 1 0,-2-14 3 0,0 13 0 16,0-13-4-16,1 9 1 0,-1-9 2 0,0 0-3 15,0 17 0-15,0-17 3 0,0 11-1 0,0-11-2 16,2 13 2-16,-2-13 0 0,0 12-1 0,0-12 2 16,3 9 0-16,-3-9-3 0,1 11 3 0,-1-11 0 15,2 12 0-15,-2-12-1 0,3 11 1 0,-3-11-1 16,3 11-3-16,-3-11 1 0,1 9 1 0,-1-9 1 16,6 11-2-16,-6-11 3 0,3 11-4 0,-3-11 3 0,2 8-2 15,-2-8 3-15,3 12-4 0,-3-12 2 16,3 9 3-16,-3-9-4 0,3 11 0 0,-3-11 6 0,4 9-4 15,-4-9-2-15,0 0 0 0,3 11 2 0,-3-11-1 16,5 7-1-16,-5-7 1 0,0 0 1 16,1 14-1-16,-1-14 0 0,5 10-1 0,-5-10 1 0,0 0-2 15,4 11 3-15,-4-11-1 0,1 11 0 0,-1-11 2 16,0 0-1-16,2 14-1 0,-2-14 0 0,4 10 4 16,-4-10-6-16,2 12 4 0,-2-12-1 0,4 9 3 15,-4-9-5-15,2 11 6 0,-2-11-2 0,1 10-3 16,-1-10 0-16,5 9 5 0,-5-9-2 0,0 0 2 15,1 16 0-15,1-9-1 0,-2-7 5 0,0 0-3 16,0 13 0-16,0-13 5 0,3 11-3 0,-3-11-2 16,0 0 2-16,1 10-2 0,-1-10 3 0,0 0-2 15,-1 16-1-15,1-16-2 0,0 0 2 0,0 12 1 16,0-12 0-16,0 0-3 0,0 14 5 0,0-14-4 16,0 0-1-16,0 0 1 0,0 0-1 0,-3 14-3 15,3-14 2-15,0 0 3 0,0 0-3 0,0 0-1 16,0 0 1-16,-2 11 0 0,2-11 3 0,0 0-3 15,0 0-1-15,0 0-3 0,0 0 3 0,-1 11-2 16,1-11 3-16,0 0-1 0,0 0 0 0,0 0 0 16,-6 11-1-16,6-11-1 0,0 0 1 0,0 0 0 0,0 12 0 15,0-12 2-15,0 0 0 0,0 0 1 0,-6 11 6 16,6-11-1-16,0 0 4 0,0 0-6 0,-2 14 5 16,2-14 1-16,0 0 1 0,0 13 1 0,0-13-3 15,-3 11-2-15,3-11 1 0,0 0-3 0,-1 14 6 16,1-14-6-16,0 0-4 0,-2 14 4 0,2-14-2 15,0 0 1-15,0 14 0 0,0-14 1 0,0 0-2 16,0 0-2-16,0 12 0 0,0-12 3 0,0 0-3 16,0 0 3-16,0 0-3 0,0 0 2 0,0 0 0 15,0 0-5-15,0 0-13 0,0 0-31 0,0 0-53 16,0 0-56-16,0 0-64 0,0 0-189 0,-17-31-438 16,9 15 193-16</inkml:trace>
    <inkml:trace contextRef="#ctx0" brushRef="#br0" timeOffset="4673.17">116 3154 48 0,'0'0'160'0,"0"0"-12"0,0 0-12 15,0 0-15-15,0 0-11 0,0 0-8 0,0 0-5 16,0 0-3-16,0 0-25 0,0 0 5 0,0 0-11 15,0 0 1-15,0 0-7 0,0 0-7 0,0 0-4 16,0 0-7-16,0 0-2 0,0 0-5 0,0 0-3 16,0 0-6-16,0 0-2 0,0 0 4 0,0 0-9 15,0 0-5-15,0 0 6 0,0 0-3 0,0 0 1 16,0 0-5-16,0 0 2 0,0 0-4 0,23 0 2 0,-23 0 2 16,0 0 0-16,13 2-2 0,-13-2 2 15,0 0 2-15,21-2-1 0,-9 2 0 0,-12 0 1 16,21-2 0-16,-8 1 0 0,-1-1-3 0,-12 2 6 15,21-4-7-15,-6 4-3 0,0 0 4 0,1-3-5 16,1 1 3-16,-1 1-4 0,-6 0 4 0,4 1 0 0,2 0-7 16,-1 0-2-16,-15 0 0 0,23-3 3 15,-9 0-3-15,-3 3 2 0,-11 0 4 0,24 0-4 0,-14-1 2 16,2 2-3-16,-12-1 0 0,21 0-5 0,-11 3 3 16,2 0 4-16,-12-3-4 0,20-3 3 0,-10 3-2 15,-10 0-2-15,21 4-1 0,-10-3 4 0,-11-1-1 16,22 0-14-16,-12 2 11 0,2-1-2 0,-12-1 2 15,21 6 1-15,-6-4-6 0,-3-1 4 0,1-1 4 16,4 0-5-16,-4 2 2 0,4 0-11 0,-2-2 10 16,2 3 4-16,-6-3-8 0,7 2 5 0,-3-4-2 15,3 2-4-15,-3 0-2 0,-2 2 3 0,-1 0-2 16,6 1-2-16,-3 0-1 0,0-1 5 0,-3-2-3 16,2 2-1-16,-2-1-2 0,0 1 5 0,0 2-1 15,2-3 0-15,-4 0 2 0,-10-1 0 0,19 2 3 16,-8-1-3-16,1 1 6 0,-12-2-1 0,21 0-4 0,-12 0 1 15,-9 0 0-15,24 0 0 0,-16 0 1 0,10-2 0 16,-18 2 2-16,24-1 0 0,-12 1 5 0,0-2-3 16,3 2-2-16,-2-2 5 0,-1 2 1 0,3-4-8 15,-3 2 1-15,-12 2 2 0,26-3 0 0,-13 2 1 16,2 1 0-16,1-4 4 0,-5 4-4 0,-11 0 5 16,21-4-10-16,-9 3 7 0,4-1 1 0,-1-1-5 15,-5 3 4-15,5-2-4 0,0 4 2 0,0-4 2 16,1 2-3-16,1-2 6 0,-4 2-8 0,5-1 3 15,-3-1 3-15,3 2 3 0,-2 0 1 0,7-3-10 16,-7 3 5-16,4-1-8 0,0 2 4 0,0-2 2 16,5 2 2-16,-5-2 1 0,6-1-7 0,-6 2 2 15,8-3 6-15,-4 1-4 0,0 2-2 0,3 0-16 0,1 0 20 16,-10-3-4-16,10-1 3 0,-4 1 4 0,0 2-8 16,3-5-1-16,-2 5-1 0,-4 0 2 0,-2-1 0 15,2 2 0-15,6-3-1 0,-4-1 0 0,2 2 0 16,-7 2 0-16,7-5-3 0,-5 2 3 0,5 3-1 15,-6-1 2-15,8-2 0 0,-1 3 4 0,-7-3-5 16,0 3-3-16,2-4 3 0,-1 1 3 0,-3 3-4 16,10-3 6-16,-7-1-3 0,-1 4 3 0,6-1-3 15,1-1 1-15,-8-2 2 0,7-2-3 0,-3 6 2 16,2-4-4-16,2 0 3 0,2 3-1 0,-6 1 3 16,5-3 1-16,-4-1 1 0,3 2 0 0,0 1-7 15,-7 0 7-15,6-4-1 0,1 1-7 0,-5 2 3 16,4-3-2-16,-1 1 7 0,-3 2-2 0,0 1 4 15,-2-2-4-15,0 0-4 0,1-1 12 0,-1 3-7 16,-1-2-5-16,3 3 7 0,-2 0-6 0,1-1 7 16,-1-2-5-16,1 2 1 0,-1-1 3 0,0 0-5 0,1 2-9 15,-1 0 15-15,0-1 7 0,1-3-12 0,7 4 4 16,-8 0 1-16,3-2 5 0,4 1-8 16,-4-2 4-16,5 2-3 0,-2-2 0 0,2 3 7 0,2-1-2 15,-4 1-4-15,2-2 4 0,1 1 0 0,-1 1-4 16,1-3-1-16,2 2-2 0,0-1 1 0,-2 2 0 15,2 0-2-15,1 0 0 0,-1-1 7 0,12-2-1 16,-15 2-10-16,15 1 10 0,-11-3-7 0,6 0 5 16,-2 1-5-16,3 0 1 0,-8-1 1 0,3-1 0 15,-5 2-3-15,2 1 8 0,3 2-7 0,-2-2 6 16,-1-2 0-16,3 2 2 0,-2 1-12 0,-4-2 6 16,4 2 1-16,8-4 2 0,-12 4-5 0,1 0-2 15,-1-1 8-15,6 1-5 0,-11 0-4 0,4-3 5 0,4 3-10 16,-2-1 13-16,-1-1-1 0,-5-2 1 15,9 4 0-15,-10 0-1 0,5 4 2 0,2-2-1 16,-4-2-8-16,-2-6 5 0,4 6 2 0,-3 0-1 0,6 0-2 16,-2-1-2-16,-5 1 7 0,3-2-5 0,2 4-2 15,-1-2 3-15,-7 1-1 0,6-1 5 0,-5 0-4 16,2 0-4-16,5-1 5 0,-2 2-1 0,2-1-1 16,-5 0 2-16,4 0-5 0,1 0 9 0,-2 0-8 15,-6 0 2-15,8 4 1 0,-4-2-5 0,2-2 5 16,-6 0 1-16,4 0 0 0,4 0 1 0,-2 0-1 15,0 0-2-15,-1 0-3 0,1 1 5 0,-5-2-5 16,5 1 1-16,-4 0 3 0,4 1 2 0,2-1-4 16,-1 0 2-16,-1 0-6 0,-1 3 7 0,4-3 3 0,2 1-3 15,-2-2-1-15,2 1 1 0,-1 0 0 16,0 0 1-16,0 1-3 0,4 2 4 0,-1-3-6 16,-2 0 0-16,9 1 6 0,-8-1-5 0,1 0 7 0,-1 2-2 15,8 2-4-15,2-3 0 0,1-1 0 0,-3 0-4 16,0 0 4-16,-1-1 2 0,4 1-6 0,-4 0 9 15,2 0-11-15,-10 0 10 0,2-3-9 0,7 3 7 16,3 3 0-16,-3-3-4 0,-11-3 1 0,3 2 7 16,-2 2-5-16,4 2 3 0,-2-6-4 0,-1 3 1 15,1 0-2-15,-1 0 0 0,0-1 1 0,11 1 4 16,-9 1-4-16,-4-1 5 0,2-1-2 0,-3 1-2 16,3-2-4-16,-4 2 4 0,3 0 1 0,-1 0-2 15,0 0 2-15,-1-1-6 0,3 1 3 0,-2 0 4 16,-1-3 0-16,2 3 1 0,0 0-5 0,0 0 4 15,2 0-6-15,-1 3 3 0,1-3-8 0,10 0 11 16,-10 0-4-16,0 0-9 0,0-3 16 0,8 6-5 16,-6-3 0-16,-2 0-2 0,7 0 3 0,-7 0 5 15,0 0-1-15,10 0-6 0,-13-3 1 0,3 3-4 16,2 3 0-16,-3-2 8 0,1-1-2 0,1-1-1 0,-3 2-1 16,12-2-2-16,-3 1-1 0,-5 0 5 0,-1 1-1 15,-3-2-1-15,12-2-3 0,-12 3 6 16,4 0 2-16,8-1-3 0,-3 1 0 0,-8 0-3 0,10-3 8 15,1 3-3-15,0 0-10 0,-11 0 8 0,9 3-5 16,1-3-3-16,-8 0 7 0,11 0 2 0,-3-3-1 16,2 2-2-16,-2-1-3 0,0 2 2 0,2-4 3 15,-2 4 0-15,-8 0-8 0,8 0 6 0,2-1-1 16,-2-5 1-16,-1 10 1 0,4-8-1 0,-3 4-3 16,2 0 4-16,-3 0-2 0,3 0-3 0,-2-2 3 0,0 0 4 15,0 0 1-15,4 2-3 0,-3 0-4 16,0 0 5-16,-3 0-6 0,-6 2 7 0,11-4-14 15,-1 4 10-15,-2-4 7 0,0 2-6 0,1 0 0 16,-9-1 3-16,9-2-1 0,0 4 1 0,-9-2-3 0,8 0-2 16,-1-1-2-16,1-2 8 0,-10 8-6 15,12-8 0-15,-14 3 5 0,5-2-14 0,-3 3 9 0,11-3 6 16,-8 3-2-16,-4 0-1 0,11-4 0 0,-9 7-1 16,9-3 1-16,-2-3-1 0,-8 2-1 0,11 2 5 15,0-2-2-15,-12-1 2 0,12 0-3 0,-9 0 3 16,6 1-4-16,-7 1 1 0,0 0-3 0,8-2 4 15,3 4-4-15,-11-4-1 0,12 0 2 0,-4 2-2 16,3-1 7-16,0-2-4 0,-5 3 0 0,2 0 4 16,4 0-8-16,-6-2 10 0,4 2-5 0,-3-2-2 15,-6 1-7-15,8-1 9 0,0 1-1 0,-7 0 3 16,-2-2 0-16,-1 3-1 0,13 0-6 0,-2-3 2 0,-1 3 2 16,-1-1-4-16,1-3 4 0,2 2 1 15,-2 2-2-15,-1-1 5 0,0-3-3 0,-7 4-1 16,7-2 2-16,3 0-2 0,-3 0-3 0,1 1 5 0,-1-1-7 15,1-1 7-15,0 2-2 0,1-3 3 16,0 4 2-16,0 0-3 0,-3-2-6 0,3-2 2 0,-1 7-8 16,-9-6 11-16,10-1-5 0,-9 4 3 0,7-4 3 15,0 4-5-15,-9-2 3 0,10-2 1 0,-9 0 0 16,-2 2 0-16,9 1 1 0,-6 1 0 0,8-4-3 16,-13 4 3-16,4 0-5 0,0-3 6 0,11-1 0 15,-4 4-6-15,-7-3 9 0,0 0-6 0,2 2 2 16,-3-2 1-16,3 2-1 0,-2-1 2 0,8 1-4 15,-9-2-3-15,-1 3 5 0,1-1-3 0,3-1 0 16,0-2 4-16,-2 0 3 0,8 4-6 0,-9-1-1 16,9-1 1-16,-8-2 4 0,-3 4-4 0,5-3-6 15,-5 0 3-15,2 2 0 0,0-2 6 0,1 3 1 0,-4-3 1 16,1 2-26-16,-1 0 24 0,0 1 2 16,-1-3-4-16,0 1 2 0,1 2-6 0,-1 0 3 15,2 0-2-15,-3-4 6 0,-5 3-5 0,1 0-1 0,-2-4 10 16,6 5-9-16,-5 0 1 0,5-4 0 0,-1 1-3 15,3 3 0-15,-3-3 6 0,2 3-4 16,-5-1 1-16,-1 1-2 0,5-6 5 0,-4 5-3 0,4-1 7 16,1 1-4-16,0-2-2 0,-6 2 2 0,7-2 2 15,-3 0-2-15,1 3-1 0,2 0 5 0,-2-5-2 16,2 3-7-16,0-2 4 0,0 4-2 0,-1 0 4 16,1 0 0-16,0-5 0 0,0 3 0 0,0 0-3 15,3 0 7-15,-2-1-9 0,0 2 0 0,4-2 1 16,-4 1 0-16,2 0 3 0,-2-2 2 0,4 2-2 0,-3 0 0 15,1 1-3-15,0-3-2 0,0 1 4 16,0 1 3-16,8-4-4 0,-8 6-2 0,0-2-3 16,0-2 6-16,-3 0 0 0,1 1-2 0,3 2 2 0,2-3 1 15,-3-2-1-15,1 6-1 0,-4-2 0 0,2-3-5 16,2 5 5-16,-3-3-3 0,2 0 3 0,0-2 3 16,1 3-6-16,-2 1-1 0,-3-2 0 15,6 0 2-15,-4 2 2 0,-1-3 2 0,3 4-2 0,-2-2-2 16,0-2 2-16,2 4-4 0,-1-4 10 0,-3 3-10 15,4 0 7-15,-3-4-2 0,1 5-2 0,1 0 6 16,-2-3-1-16,2 3-4 0,-5 1-1 0,2-2 2 16,0-2-2-16,0 2 1 0,-1-1 5 0,1 2-8 15,0 0 4-15,-5-1 0 0,-1 1-2 0,5 0-3 16,2-1 6-16,-9-2 0 0,4 6-2 0,2-6 1 16,-5 3 0-16,7 0-5 0,-7 0 6 0,6 0 2 15,1-3-3-15,-5 3-1 0,1 3 1 0,-1-6-2 16,6 3 2-16,-5-1 6 0,5-1 0 0,0 1-4 15,-8 1 4-15,8 0-3 0,-2 0 1 0,-4-1-4 16,2 1 3-16,3-3 1 0,0 3 0 0,-7 0-6 16,8 0 9-16,-2-1-1 0,2-4-7 0,-1 5 4 0,-8 0-2 15,7 0 0-15,0-2-2 0,2 0 0 0,-8 0 3 16,7 1 0-16,1 1-2 0,-2 0-4 16,2-2 3-16,0 4-6 0,-8-4 7 0,9 0-3 0,-2-1 5 15,-1 0 1-15,-2 3-7 0,2 0 0 0,-6 0 2 16,1-1 2-16,1-2-3 0,4 2-1 0,-7 1 4 15,1 0-4-15,1 0 7 0,5-3-2 0,0 0-2 16,-5 0 2-16,4 3 2 0,-7 0-5 0,3 0 0 16,-1 0-3-16,-2-2 7 0,2 0-2 0,-1-1 3 15,3 3-2-15,-6-3 0 0,14 2 2 0,-3-1-2 16,-8 0 0-16,7 2-1 0,0-2 2 0,-5 2-2 16,1-1 3-16,-2 1 0 0,2-2 2 0,-2 1-6 15,7 1-3-15,-7 0 6 0,-2-1-2 0,2 1 4 0,0-3-3 16,-1 3 0-16,3 0-4 0,-3 0 5 15,3-1-3-15,-2 1 1 0,1 1-2 0,-1-1 2 16,-3-1-6-16,4 1 2 0,-5 0 1 0,4-2 6 16,-2 4-2-16,0-2-3 0,1 1-1 0,-3-2 2 0,2 1 1 15,-2-2 0-15,-1 2-2 0,3 0 3 0,-4-1-3 16,2-1-1-16,-15 2 6 0,23 0-2 0,-13 0-5 16,3 0 4-16,-13 0-2 0,23-2 1 0,-10 2 1 15,4 0 0-15,-5-3-4 0,-12 3 3 0,22-1 0 16,-10 1 1-16,-12 0 1 0,19-2-2 0,-19 2 0 15,20 2 8-15,-13-2-5 0,-7 0 2 0,16 0-1 16,-16 0-1-16,18-2 4 0,-9-1-2 0,-9 3-1 16,18 0 4-16,-18 0-4 0,20-2-2 0,-20 2 2 15,18 2-1-15,-10-2-2 0,-8 0 7 0,21 0-6 16,-6 0 4-16,-4 0-1 0,-11 0 3 0,19 0 2 16,-7 0 2-16,-2 0-1 0,7 0 0 0,-17 0 2 15,21 0 4-15,-12-2-5 0,7 4 3 0,-16-2-4 0,21 0-1 16,-12-2 0-16,-9 2-1 0,19 2-1 15,-8-2 1-15,-11 0-4 0,16 0 7 0,-16 0-5 16,18 0 1-16,-18 0-1 0,12-2 1 0,-12 2 1 0,0 0-2 16,15-2 2-16,-15 2 2 0,0 0 2 0,0 0-5 15,13 0 1-15,-13 0-1 0,12 2-1 0,-12-2 1 16,15-2 0-16,-15 2 1 0,15-1-4 0,-15 1 0 16,12-2-1-16,-12 2-1 0,15-2 1 0,-15 2-2 15,18 0 2-15,-18 0-2 0,12-1 5 0,-12 1-3 16,15-1 1-16,-15 1 0 0,18-3 3 0,-18 3-4 15,16-1-3-15,-16 1-2 0,16 0 2 0,-16 0 1 16,15-2-1-16,-15 2 2 0,15-3-2 0,-15 3-2 16,14-1 1-16,-14 1-1 0,16 1 1 0,-16-1-1 15,9 3 5-15,-9-3-5 0,0 0 1 0,13-4 0 16,-13 4-1-16,0 0-1 0,0 0 1 0,14-1 0 16,-14 1 0-16,0 0 2 0,0 0 2 0,0 0 0 15,0 0 0-15,0 0 2 0,0 0 2 0,0 0-1 16,12 2 2-16,-12-2-3 0,0 0 1 0,0 0-1 0,0 0 1 15,0 0-1-15,0 0-2 0,0 0-1 16,0 0-4-16,0 0-11 0,0 0-13 0,0 0-17 0,0 0-23 16,0 0-25-16,-32 10-31 0,32-10-23 0,0 0-64 15,-19-4-108-15,19 4-340 0,-13-3 151 0</inkml:trace>
    <inkml:trace contextRef="#ctx0" brushRef="#br0" timeOffset="7235.75">19540-27 28 0,'0'0'119'0,"0"0"0"0,0 0-7 0,0 0-3 16,0 0-9-16,0 0-7 0,0 0-5 0,0 0-8 16,0 0-3-16,0 0-8 0,0 0 0 0,0 0-10 0,0 0-8 15,-1-9-5-15,1 9-11 0,0 0-3 16,0 0-4-16,0 0-1 0,0 0-11 0,0 0 3 16,0 0 0-16,0 0-4 0,0 0 1 0,0 0 0 0,0 0-5 15,0 0-1-15,0 0-1 0,-5 34-1 16,5-34 1-16,-4 12 0 0,4-12-9 0,-3 12 4 15,3-12 2-15,-3 13-2 0,3-13 1 0,0 15 4 0,0-15-9 16,-3 14 5-16,3-14 0 0,-2 13-4 0,2-13-2 16,0 11 6-16,0-11 2 0,-1 17-1 0,-4-10 0 15,5-7 2-15,-1 11-7 0,1-11 6 0,-2 14-1 16,2-14-1-16,2 14-2 0,-2-14 1 0,-2 14 0 16,2-14 0-16,2 16-4 0,-1-10 6 0,-1-6 1 15,3 16 5-15,-3-16-11 0,2 15 2 0,-1-8-1 16,-1-7 2-16,2 18 3 0,-2-18-3 0,0 13-2 15,3-6 0-15,-3-7 1 0,1 17 2 0,-1-17 1 16,-1 14-3-16,1-14 0 0,1 15-1 0,-1-5 3 16,0-10-3-16,0 14 0 0,0-14 1 0,2 15 0 0,-2-15-2 15,4 14-1-15,-4-14 5 0,3 13-5 16,0-3 2-16,-3-10 1 0,0 12-1 0,0-12-3 16,0 13 6-16,0-13-4 0,2 14 1 0,-2-14 1 0,0 13-1 15,0-13-2-15,0 14 3 0,0-14-5 0,0 14 4 16,0-14-3-16,1 12 5 0,-1-12-4 15,3 13 3-15,-3-13-5 0,0 11 4 0,0-11 3 0,0 15-5 16,0-15 0-16,0 12-2 0,0-12-1 0,1 14 4 16,-1-14 1-16,0 13 1 0,0-13-1 0,0 15-1 15,0-15-2-15,2 11 6 0,-2-11-4 0,0 16 2 16,0-16-2-16,3 11 0 0,-3-11 2 0,3 14-2 16,-2-7-1-16,-1-7 2 0,-1 14-2 0,1-14 3 15,1 11-3-15,-1-11 0 0,-1 15 0 0,1-15 0 16,0 15 0-16,0-15 0 0,0 15 3 0,0-15-6 15,-2 14 11-15,1-4-6 0,1-10 0 0,-3 14-3 16,3-14-4-16,0 15 5 0,0-15-2 0,0 13 8 16,0-13-8-16,-2 13 1 0,2-13-1 0,0 16 0 15,0-16 6-15,2 10-3 0,-2-10-2 0,0 10 5 16,0-10-6-16,0 0 1 0,3 17 5 0,-3-17-4 16,1 12 2-16,-1-12-5 0,2 13 3 0,-2-13-3 0,0 11 6 15,0-11-2-15,1 13 0 0,-1-13 1 0,0 0-3 16,0 13 4-16,0-13-6 0,0 11 3 15,0-11-3-15,0 0 9 0,0 14-5 0,0-14 2 16,0 13-8-16,0-13 3 0,3 11 5 0,-3-11-1 0,0 0-1 16,-4 16-2-16,4-16 1 0,0 0 1 0,-2 15 1 15,2-15-5-15,0 13 2 0,0-13 0 0,2 13 3 16,-2-13 1-16,1 12-3 0,-1-12 2 0,0 11-4 16,0-11 1-16,0 0 1 0,-1 13 0 0,1-13 1 15,0 0 2-15,1 17-1 0,-1-17-4 0,0 0-1 16,0 10 6-16,0-10-2 0,0 0-2 0,-1 17 1 15,1-17 4-15,0 11-2 0,0-11-3 0,-2 13-1 16,2-13-1-16,0 12 4 0,0-12 0 0,-1 12-5 16,1-12 3-16,0 12-1 0,0-12-1 0,-5 13 3 15,5-13 0-15,0 13 0 0,0-13 0 0,0 12 0 16,0-12 0-16,0 15-2 0,-1-5 1 0,1-10-2 16,-3 13 3-16,3-13 3 0,0 14 0 0,0-14-6 15,0 16 6-15,0-7-3 0,0-9 1 0,0 17-1 0,0-17 0 16,0 16-2-16,0-16 0 0,0 13 4 0,0-13 2 15,0 17-7-15,0-17 3 0,3 13 0 16,-3-13 3-16,-3 14-2 0,3-14-1 0,3 17-1 0,-3-17 3 16,3 12-2-16,-3-5-2 0,0-7 1 0,4 13 3 15,-2-5-2-15,-2-8 2 0,0 11-3 0,0-11 7 16,1 13-5-16,-1-13 1 0,0 12-3 0,0-12 3 16,0 0-3-16,3 16 3 0,-3-16-4 0,2 10 4 15,-2-10 0-15,0 0 3 0,4 14-5 0,-4-14 2 16,-3 11-4-16,3-11 3 0,0 0-3 0,-3 15-1 15,3-15 3-15,0 0 3 0,0 13 1 0,0-13-2 16,2 13 1-16,-2-13-4 0,1 11-1 0,-1-11 5 16,0 0-4-16,-3 17 0 0,3-17 0 0,0 11 3 15,0-11-1-15,2 14 2 0,-2-14-1 0,1 13-1 16,-1-13-4-16,3 9 3 0,-3-9-1 0,0 0-1 16,2 16 3-16,-2-16-5 0,1 10 4 0,-1-10 0 15,0 0 1-15,-1 16 1 0,1-16-2 0,0 0 0 0,1 13 0 16,-1-13 3-16,0 0-3 0,2 12-2 15,-2-12 1-15,0 0 5 0,0 16-6 0,0-16 0 16,4 10 1-16,-4-10 4 0,0 0-2 0,-4 14-4 16,4-14 3-16,3 14 5 0,-3-14-7 0,0 9 3 0,0-9-3 15,0 0 3-15,3 16-1 0,-3-16 0 0,0 13-3 16,0-13 3-16,0 12-3 0,0-12 3 0,-2 12 0 16,2-12 6-16,0 11-6 0,0-11 2 0,0 13-2 15,0-13 6-15,2 12-8 0,-2-12 2 0,4 15-3 16,-4-15 0-16,2 16 0 0,-1-12 7 0,-1-4-3 15,3 13-1-15,-3-13-2 0,2 14 2 0,-2-14-3 16,1 15 13-16,-1-15-10 0,0 13-1 0,0-13-2 16,5 13 2-16,-5-13 1 0,1 15-1 0,-1-15 2 15,0 14 2-15,0-14-2 0,0 13 2 0,0-13-4 16,2 12-1-16,-2-12 2 0,0 13-2 0,0-13 1 16,4 15 0-16,-4-15-1 0,5 14-3 0,-5-14 4 15,1 13 1-15,-1-13 0 0,0 13 0 0,0-13 0 16,5 15 6-16,-5-7-6 0,0-8 8 0,3 15-7 15,-3-15 4-15,1 13-6 0,-1-3 0 0,0-10 2 16,3 14 2-16,0-7 0 0,-3-7-3 0,3 14 0 16,-1-6 3-16,-2-8-6 0,1 15 4 0,0-7 1 0,-1-8 0 15,3 15-2-15,-3-15 2 0,3 13 0 0,0-3 1 16,-3-10-3-16,-3 12 0 0,3-12 1 0,3 15 3 16,-3-15-7-16,2 13 6 0,-2-13-4 0,3 13 2 15,0-6-3-15,-3-7 2 0,3 11-3 0,-3-11 5 16,0 11-2-16,0-11 3 0,3 11 0 0,-3-11 3 15,3 11-4-15,-3-11 8 0,0 0-8 0,1 9 3 16,-1-9 1-16,3 11 0 0,-3-11-2 0,3 9 7 16,-3-9-3-16,3 10 1 0,-3-10-5 0,0 0 0 15,0 14 1-15,0-14 0 0,3 12 2 0,-3-12 0 16,3 8-4-16,-3-8 2 0,3 11-2 0,-3-11 3 16,6 12-3-16,-1-6 2 0,-5-6-4 0,3 11 2 15,-3-11-1-15,1 9-2 0,-1-9 4 0,3 11 1 16,-3-11-5-16,0 0 1 0,0 11 1 0,0-11 0 15,2 13 4-15,-2-13-6 0,0 0 5 0,1 13-3 16,-1-13 3-16,0 10 0 0,0-10 3 0,0 0 1 16,3 16-1-16,-3-16 1 0,0 0-8 0,0 0 6 15,0 0 2-15,-3 14 2 0,3-14-4 0,0 0 3 0,0 0-2 16,0 0 2-16,6 9 0 0,-6-9 1 0,0 0 1 16,0 0-1-16,0 0 0 0,0 0-8 0,0 0-26 15,0 0-20-15,0 0-25 0,0 0-35 0,0 0-45 16,0 0-149-16,0 0-322 0,0-35 143 0</inkml:trace>
  </inkml:traceGroup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4:49.84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13BDB99-1429-4121-B7E1-9719CC71DF57}" emma:medium="tactile" emma:mode="ink">
          <msink:context xmlns:msink="http://schemas.microsoft.com/ink/2010/main" type="inkDrawing" rotatedBoundingBox="10736,14494 10772,15106 10686,15111 10650,14499" semanticType="callout" shapeName="Other">
            <msink:sourceLink direction="with" ref="{6E9ED19B-5E6E-4F4C-A4AE-F096D1A0CBDA}"/>
          </msink:context>
        </emma:interpretation>
      </emma:emma>
    </inkml:annotationXML>
    <inkml:trace contextRef="#ctx0" brushRef="#br0">0 119 33 0,'0'0'163'0,"8"-7"-14"0,-8 7-7 0,0 0-10 16,6-10-17-16,-6 10-3 0,5-4-7 0,-5 4-9 0,6-7-4 15,-6 7-4-15,5-8-6 0,-5 8-7 0,9-8-8 16,-9 8-1-16,4-7-8 0,-4 7-6 0,6-9-6 15,-6 9-5-15,8-11 1 0,-8 11-10 0,3-10-2 16,-3 10-1-16,0 0-3 0,9-10-3 0,-9 10-5 16,3-7-4-16,-3 7 3 0,0 0-3 15,7-8-1-15,-7 8 4 0,0 0-5 0,0 0-4 0,0 0 4 16,0 0-3-16,0 0 5 0,0 0-7 0,0-13-2 16,0 13 2-16,0 0-5 0,0 0 2 0,0 0-1 15,0 0 0-15,0 0 0 0,0 0 0 0,0 0-6 16,0 0 5-16,0 0-2 0,0 0 4 0,0 0 2 15,0 0 3-15,0 0-1 0,-6 36 4 0,6-36 2 16,-1 17 4-16,-1-4 4 0,4-4 2 0,-4 6 3 16,2-3-2-16,0 5 1 0,0 0 2 0,0-3-3 15,0 4-1-15,-1 0-6 0,1-1 9 0,0 3 3 0,-3 0-5 16,6 0 3-16,-3-5-4 0,0 7 1 16,0-5-2-16,-3 2-2 0,3-2 3 0,3 0 0 0,-3-3-2 15,-3 3-2-15,6 1 0 0,-3-5 0 0,0 1-4 16,1 1 1-16,-1-2-3 0,2-4 4 15,-2 6-1-15,0-5 0 0,0-10-5 0,1 19 0 0,2-10-1 16,-3-9 1-16,2 16-1 0,-1-6-2 0,-1-10 2 16,3 10-1-16,-3-10-2 0,3 14-1 0,-3-14 0 15,5 7 0-15,-5-7 1 0,3 8-1 0,-3-8-2 16,0 0 1-16,0 0-1 0,7 10 5 0,-7-10-4 16,0 0 1-16,0 0 1 0,0 0-1 0,9 2-2 15,-9-2 3-15,0 0-4 0,0 0 1 0,0 0-5 16,0 0-11-16,0 0-17 0,0 0-19 0,0 0-24 15,0 0-25-15,0 0-30 0,0 0-36 0,0-26-31 16,0 26-187-16,0 0-410 0,-8-17 181 0</inkml:trace>
  </inkml:traceGroup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4:51.05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B653138-3D2B-4187-961A-F912CA481A5B}" emma:medium="tactile" emma:mode="ink">
          <msink:context xmlns:msink="http://schemas.microsoft.com/ink/2010/main" type="inkDrawing" rotatedBoundingBox="13586,14418 13642,14843 13163,14906 13107,14482" semanticType="callout" shapeName="Other">
            <msink:sourceLink direction="to" ref="{6E9ED19B-5E6E-4F4C-A4AE-F096D1A0CBDA}"/>
          </msink:context>
        </emma:interpretation>
      </emma:emma>
    </inkml:annotationXML>
    <inkml:trace contextRef="#ctx0" brushRef="#br0">56 67 37 0,'0'0'161'0,"0"0"-9"0,0 0-13 0,0 0-5 16,0 0-9-16,0 0-13 0,0 0-12 0,-12-11-6 15,12 11-14-15,0 0-3 0,0 0-10 0,0 0-9 16,0 0-2-16,17-19-12 0,-17 19-1 0,13-6-2 16,-2 0-4-16,-2 3-11 0,3-2 1 0,-1 2-3 0,1-1 0 15,-1 1-4-15,1 1-1 0,3 1 2 16,-3-3-5-16,-12 4-6 0,20 0 2 0,-8 0-1 0,-12 0-4 16,18 0 0-16,-18 0 1 0,17 0-3 0,-13 6-3 15,4-1 0-15,-8-5 0 0,9 17 1 16,-6-9-2-16,-3-8 4 0,0 20-1 0,-6-6-5 0,1 2 7 15,-2-1 3-15,-1 1-1 0,-2 3 1 0,2-5 2 16,1 3-1-16,1-5-2 0,0 1 3 0,-2 4-3 16,1-3-1-16,0 3 5 0,1-5-2 0,-2 1 2 15,2-2-2-15,-3 2-1 0,0-1-2 0,0 1-4 16,0 0 3-16,-3-4 0 0,6 1-1 0,-4-3 1 16,1 6-3-16,0-5 3 0,-1-2-2 0,2 2 1 15,2-5 4-15,6-3-4 0,-13 10-4 0,5-3 2 16,8-7 0-16,-12 4 2 0,12-4 0 0,-8 1 2 15,8-1 0-15,0 0-3 0,0 0-3 0,0 0-5 0,0 0 2 16,-18-11-4-16,18 11-7 0,0 0 1 0,0 0-3 16,7-18 5-16,-7 18-6 0,8-13-3 0,-8 13 9 15,10-8-1-15,-4 3-1 0,1 0 6 0,-7 5 3 16,15-7-1-16,-3 3 2 0,-4-2-4 0,4 5 0 16,-12 1-1-16,19-7 0 0,-7 7 5 0,-12 0 0 15,21 0 1-15,-21 0-5 0,21 3 4 0,-12 1 2 16,1-3-2-16,2 5-1 0,-3-2 5 0,3-1-5 15,-3 1 3-15,1 1-4 0,-2-3 6 0,-1 5 3 16,1-3 4-16,-8-4 2 0,13 7-1 0,-7-3 7 16,-6-4-1-16,15 6 2 0,-9-4-5 0,-6-2 3 15,12 1-2-15,-12-1-3 0,21 4 1 0,-11-2 0 16,1-2-3-16,1 1-5 0,-12-1-3 0,17 0-9 16,-17 0-13-16,21 0-19 0,-9 0-11 0,-12 0-30 15,21-1-19-15,-9 1-69 0,3-7-93 0,0 1-284 16,-2 2 127-16</inkml:trace>
  </inkml:traceGroup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4:01.62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42A1E7F-0D8D-4B5F-8C19-275BFAFCF1E3}" emma:medium="tactile" emma:mode="ink">
          <msink:context xmlns:msink="http://schemas.microsoft.com/ink/2010/main" type="inkDrawing" rotatedBoundingBox="7809,11023 15977,10589 15996,10933 7827,11368" semanticType="callout" shapeName="Other">
            <msink:sourceLink direction="with" ref="{73B7DD23-9C28-4814-BC4E-FB0E8D4A1F5C}"/>
            <msink:sourceLink direction="with" ref="{3C6016B4-D045-4DAB-A900-F57BF78CBD9E}"/>
          </msink:context>
        </emma:interpretation>
      </emma:emma>
    </inkml:annotationXML>
    <inkml:trace contextRef="#ctx0" brushRef="#br0">0 528 112 0,'19'-2'113'0,"4"2"-14"0,2-1-5 0,5 2-8 15,-2-1-10-15,2-3-13 0,0 5-4 0,12-2-8 16,-14 0-1-16,11-2-3 0,0-3-6 0,-7 5 0 15,10 0-8-15,1 0-10 0,-4-1 3 0,3-2-1 16,3 3-6-16,-2 0 2 0,-1-2-2 0,7 0-6 16,-7 2 4-16,2-2-3 0,-5 1-4 0,4-2 7 15,-1 3-6-15,0-1 0 0,0 1-1 0,1 0-1 0,-4-2-10 16,2-2 5-16,-8 4 0 0,6-3 1 16,-6 1 5-16,6 1-11 0,-8 1 6 0,-1 0-3 0,0-1 4 15,1 1-8-15,-1 1 3 0,4-2 6 0,-4 1-2 16,0-3-1-16,1 3-2 0,-1-1-2 15,3-1 3-15,-5-2-16 0,2 4 19 0,1-1-3 0,8-2 1 16,1-1-7-16,-11 4 2 0,12-4 2 0,0 4 2 16,-13 0-4-16,15 0 2 0,-1-2-3 0,-11 2-1 15,-1 2 2-15,9-2 7 0,-8 2-6 0,9-2-4 16,-10 0 8-16,-1 0-4 0,3 0 3 0,0 0 1 16,-2 0 0-16,2 3 2 0,-2 0-9 0,-1-6 1 15,0 3-7-15,0 3 9 0,-2-2-3 0,-2-1 7 16,3 2-8-16,2-4 2 0,-5 2 1 0,2-1 0 15,-4-2-2-15,8 3 1 0,-7-3 0 0,6 3-1 16,-4-4 0-16,3 4 0 0,-2-5 3 0,2 3-3 0,-2-2 10 16,2 2 3-16,-1 1-7 0,12-3 2 0,-8-2 4 15,8 1-2-15,-10-2 3 0,1 6-4 16,8-4 7-16,-9 3-7 0,7-3 3 0,-7-2-1 0,-2 4-2 16,-1 2 0-16,3-5 2 0,-3 6-2 0,-1-1-1 15,4-2-4-15,-4 0 7 0,-3 3-3 0,6-4-1 16,-10 4-2-16,7-1 7 0,2 0-7 0,-3 1 4 15,-4-1-2-15,4 1-6 0,2 0 3 0,0 0 1 16,0 0 2-16,1-3-2 0,2 3 2 0,-1-1-5 16,-1 1 4-16,3 0-11 0,-3 0 9 0,5-2 0 15,-3 0-22-15,-2 2 24 0,5 0 1 0,-4-3 0 16,3 0 3-16,-5 0-1 0,3-1-3 0,-2 1-1 16,-1 3 2-16,0-4-3 0,1 2 5 0,2 0-4 0,0 2 6 15,-3 0-1-15,-2-2 0 0,5 4-3 0,-12-5 7 16,7 3-2-16,2-2-5 0,-7 2 4 15,5-2-5-15,-6 1-3 0,1 1 5 0,7-2-1 0,-7 2 1 16,6-2 0-16,1 2-2 0,-2-1-3 0,-1 1 3 16,3 0-1-16,-2-3 2 0,0 6-5 15,1-6 2-15,1 2-1 0,-2-2 3 0,2 3-4 0,0 0 1 16,-5-1-1-16,5 1 2 0,-2 1 1 0,2-1-1 16,-6-1-4-16,4 1-1 0,1-2 0 0,-5 4-2 15,-2-2 4-15,8-3 6 0,-8 3-4 0,1 0 10 16,-1 0-5-16,0-3-8 0,-1 3 6 0,8-1-3 15,-7 0-1-15,8 1 6 0,-2 0-9 0,1-2-2 16,-7 2 4-16,0-3 0 0,10 1 5 0,-4 2 5 16,-1 0-3-16,3 0 3 0,1-2-4 0,0 1-7 15,-2-2-2-15,-2 0 9 0,1 4-2 0,-6-2-15 16,1 1 16-16,5-2 2 0,-6 2-7 0,1-2 5 16,-2 2-21-16,1 0 18 0,1 0 2 0,-1 0 2 15,-1-3-1-15,1 1 0 0,-2 2 1 0,2-1-3 16,-1 0 1-16,1 1-1 0,1-3-10 0,-1 3 14 0,-1-3 1 15,1 3-5-15,1-1 4 0,-1 1 2 0,6-3-10 16,-5 3 5-16,5 0-3 0,-1 0 2 0,1 0 5 16,1-1-2-16,-7 1-5 0,7-3 3 0,-3 6-1 15,4-6 1-15,-1 3-1 0,-6 3-1 0,3-3 2 16,1-3 4-16,-5 3-2 0,6 0-6 0,-5 0 6 16,-4-1-2-16,4 1 1 0,-1 0-3 0,-1 0 1 15,1-2 4-15,-4 2-5 0,3 0 5 0,-3 0-5 16,3-1 4-16,-5-1-1 0,4 0-11 0,1 0 15 15,-6 2-1-15,1 0-3 0,2-4 1 0,0 3 6 0,1 1-6 16,-1-1 3-16,0 0-10 0,3 1 6 16,-2-4 0-16,2 2-6 0,2 2 5 0,-2 0-1 15,-2-1 2-15,3 1 1 0,-1 0 0 0,-1-3 0 0,1-1-1 16,-1 3 1-16,0-1-3 0,-2 1-6 0,3-2-3 16,-5 3 10-16,0-3-1 0,2 3-3 15,2 0 4-15,-1-4 0 0,-16 4-3 0,26-1 5 0,-15 0-2 16,1 0 0-16,3 1 0 0,-15 0-1 0,21-4-1 15,-9 0-3-15,-12 4 5 0,21-1 2 0,-8 0-4 16,-1 0-1-16,0 1-1 0,-12 0-1 0,23-3 7 16,-13 3 1-16,1-1-5 0,-11 1-6 0,23-3 5 15,-9 0 1-15,1 2 1 0,0-1-7 0,-2 1 8 16,4-2-1-16,-6 2 0 0,0 0 1 0,2-4-4 16,-13 5 4-16,26 0-5 0,-16-4 1 0,1 4 2 15,-11 0 0-15,20-2-6 0,-8 1 3 0,0-2 5 16,-12 3-3-16,21-1 3 0,-9-1 3 0,-3 1-1 0,-9 1-4 15,21-3 0-15,-9 3 2 0,-12 0-2 0,25-1-2 16,-10 1 7-16,-3-2-2 0,3 1-7 16,-15 1 2-16,27 0 2 0,-14-3-8 0,-1 2 8 0,-12 1 2 15,27-3 5-15,-17 2-10 0,-10 1 2 0,21-2 0 16,-9 2 2-16,-12 0-2 0,17 0 4 0,-17 0 1 16,12-4 3-1,-12 4-9-15,12-1 7 0,-12 1-2 0,0 0 0 0,16-1-5 0,-16 1 1 0,12-2 8 16,-12 2-3-16,0 0-1 0,18 0 4 0,-18 0-10 15,13-2 7-15,-13 2 1 0,14 0-1 0,-14 0 1 16,13 0-1-16,-13 0-1 0,0 0-2 0,19 0 3 16,-19 0-3-16,0 0-1 0,14 0-4 0,-14 0 2 15,10 2 4-15,-10-2-1 0,0 0 4 0,17 2 3 16,-17-2-1-16,0 0 1 0,0 0 1 0,15-2 1 16,-15 2 3-16,0 0-5 0,0 0 8 0,0 0 2 15,0 0 2-15,0 0 4 0,0 0-1 0,0 0 0 0,12 2-3 16,-12-2-3-16,0 0 4 0,0 0-1 0,0 0-3 15,0 0-3-15,0 0 3 0,0 0-7 0,0 0 2 16,0 0-1-16,0 0-2 0,0 0-5 0,-21-23 4 16,21 23 0-16,-14-6-2 0,4 4 1 0,-2-3-4 15,3 1-2-15,-5-2 2 0,1 1 2 0,-2 2-3 16,-1-1-1-16,-1 0-1 0,-1-2-9 0,1 1 13 16,2 0-1-16,-2 1-2 0,1 1-1 0,1 0 5 15,3 2-6-15,0-3 1 0,12 4 6 0,-21-7-9 16,12 3 5-16,9 4 0 0,-19-3-1 0,11-1 0 15,8 4-1-15,-13-3 0 0,13 3 0 0,-12-5 0 16,12 5-1-16,-10-5 4 0,10 5-2 0,0 0-1 16,-11-10 2-16,11 10 0 0,0 0-4 0,-10-4 3 15,10 4 1-15,0 0 0 0,-6-7 0 0,6 7-7 16,0 0 8-16,0 0 0 0,-8-10-5 0,8 10 7 16,0 0-5-16,0 0 3 0,0 0 0 0,0 0 0 0,-3-10-1 15,3 10-2-15,0 0-1 0,0 0 5 0,0 0-3 16,0 0-1-16,0 0 2 0,0 0-14 0,0 0 16 15,0 0-1-15,0 0-6 0,0 0 3 0,0 0 2 16,0 0-4-16,0 0 0 0,0 0 3 0,0 0-1 16,0 0-1-16,0 0 0 0,0 0 4 0,0 0-6 15,0 0 6-15,0 0-7 0,0 0 4 0,29 3-3 16,-29-3 4-16,0 0-1 0,20 3 1 0,-12 1 0 16,2-1-3-16,-10-3 0 0,20 7 0 0,-11-4 4 15,3 2 1-15,0-3-1 0,-2 3-2 0,6-2-1 16,-2 4 2-16,-1-5 2 0,2 2-4 0,-3-1 1 15,-3 2-1-15,9-2 3 0,-5 2-4 0,2 4 3 16,-4-7 0-16,2 3-1 0,2 2-3 0,-1-4 3 0,0 4 0 16,-3-6 3-16,4 5-5 0,1-4 5 15,-7 1-6-15,3-1 5 0,-3 2 1 0,6-1 1 16,-2 3 0-16,5-4-5 0,-3 0 2 0,-1 1 1 0,2-2-1 16,-3 0-4-16,-1 3 5 0,-12-4-3 0,18 2 2 15,-7 2 3-15,1-4-3 0,-12 0-4 0,15 1 10 16,-15-1 5-16,11 2 5 0,-11-2 3 0,0 0 2 15,15-2 5-15,-15 2-1 0,0 0 0 0,0 0-1 16,0 0 2-16,0 0-5 0,0 0 1 0,12-4-4 16,-12 4 0-16,0 0-6 0,0 0-1 0,0 0-8 15,0 0 6-15,0 0 1 0,0 0-5 0,0 0-3 16,0 0 3-16,0 0 0 0,0 0-3 0,-40 6 0 16,27-1 1-16,-5-1-4 0,-8 3 5 0,10 1-5 0,-11 0 2 15,2 0-2-15,-1-1 3 0,1 1-4 16,3 1 1-16,-2 0-3 0,4-3 3 0,3 3 6 15,0-2-5-15,1 0 2 0,-1 3 2 0,1-2-9 16,2 2-16-16,-2-1-10 0,3-2-12 0,-1 4-19 16,4-4-25-16,1-1-22 0,1 1-24 0,1-2-73 0,7-5-112 15,-9 7-344-15,9-7 153 0</inkml:trace>
  </inkml:traceGroup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4:54.19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899D6D0-20F3-4281-A42A-6851E6279B2A}" emma:medium="tactile" emma:mode="ink">
          <msink:context xmlns:msink="http://schemas.microsoft.com/ink/2010/main" type="inkDrawing" rotatedBoundingBox="19959,12144 22752,12047 22767,12500 19975,12597" semanticType="callout" shapeName="Other"/>
        </emma:interpretation>
      </emma:emma>
    </inkml:annotationXML>
    <inkml:trace contextRef="#ctx0" brushRef="#br0">289 4 96 0,'8'-5'83'16,"-8"5"-6"-16,0 0-13 0,0 0-1 0,0 0-3 15,0 0-13-15,0 0 0 0,0 0-11 0,0 0-1 16,0 0-2-16,0 0-7 0,0 0 7 0,0 0-9 16,0 0-3-16,0 0 2 0,0 0-3 0,0 0 8 15,0 0-14-15,0 0-1 0,0 0 7 0,0 0-2 16,0 0 0-16,-18 24-4 0,18-24-4 0,-11 9 1 0,5-3 11 16,0 2-11-16,-1-2 3 0,7-6-6 0,-15 11 4 15,6-2 0-15,2-1-3 0,-1-1-1 0,1 0 2 16,-5 2-9-16,4-2 6 0,1-2-5 0,-1 2 7 15,1 0-7-15,-4-2 12 0,4 2-13 0,-3 1 5 16,1 0-4-16,0-1 3 0,0 0-3 0,1 0 0 16,1-1 1-16,-1 1 4 0,1 0-4 0,-1-2-4 15,-1 1 3-15,9-6-2 0,-9 11-2 0,4-5 4 16,5-6-1-16,-9 7-2 0,9-7-2 0,-11 7 0 16,11-7 9-16,-7 6-10 0,7-6 8 0,0 0-5 0,-8 9-1 15,8-9 7-15,0 0-6 0,-4 7 0 16,4-7-1-16,0 0 3 0,0 0 2 0,-6 10-5 0,6-10 4 15,0 0 0-15,0 0-1 0,-2 8 0 0,2-8-1 16,0 0 3-16,0 0 10 0,0 0-6 16,0 0-5-16,0 0 3 0,8 13 3 0,-8-13 19 0,0 0-7 15,10 6 1-15,-10-6 0 0,11 3-2 0,-11-3-5 16,12 5 1-16,-5-4-3 0,-7-1-2 0,18 6 4 16,-11-2-7-16,4-3 4 0,-11-1 1 0,15 5-7 15,-6-1-5-15,1-1-11 0,-2 0-3 0,-8-3-11 16,13 8-3-16,-6-6-14 0,-7-2-10 0,11 5-26 0,-11-5-108 15,0 0-200-15,9 7 90 0</inkml:trace>
    <inkml:trace contextRef="#ctx0" brushRef="#br0" timeOffset="2584.42">335 245 33 0,'0'0'88'0,"0"0"-6"0,18 0-7 0,-18 0-5 15,14 0-1-15,-14 0-16 0,16 0-2 0,-16 0-1 16,18-1-5-16,-18 1 2 0,19 0-7 0,-10-4-5 15,-9 4-5-15,20 0-10 0,-20 0 8 0,19 0 0 16,-7 0 0-16,-12 0-3 0,21 0 1 0,-12 0-1 16,-9 0-2-16,19-2-3 0,-7 2 2 0,3 0-5 15,-15 0 1-15,19 0 2 0,-4-1 0 0,-15 1-3 16,23 0 2-16,-14-3-3 0,-9 3 2 0,24-1-5 0,-14 1 2 16,-10 0-4-16,27 0-2 15,-17 0-1-15,-10 0 0 0,26-3-3 0,-11 6 4 0,-7-6-7 16,-8 3-1-16,23-1 4 0,-14-1-2 0,-9 2 5 0,25-1 1 15,-13 1 0-15,-1 0 0 0,-11 0-4 0,20 0 3 16,-9-3-7-16,-2 0 6 0,-9 3-4 16,22 0 0-16,-22 0-5 0,17 0 6 0,-17 0-3 0,19-4 13 15,-19 4-12-15,19-1 2 0,-7 1-1 0,-1-1 4 16,-11 1-10-16,25-1 8 0,-13 1-6 0,-12 0 3 16,27-4 4-16,-12 8-3 0,-3-4 0 0,0 0 5 15,-12 0-3-15,26-4-5 0,-12 4-1 0,-2 0 3 16,-2 4-1-16,7-4-2 0,-8 1 0 0,-9-1-3 15,20 0 12-15,-20 0-3 0,18-1-5 0,-6-3 3 0,-12 4-3 16,20 0 6-16,-20 0-6 0,19 0 0 0,-10 4 4 16,-9-4-1-16,19-4-2 0,-7 4 0 15,-12 0-5-15,18 0 0 0,-7-2 7 0,-11 2 4 0,21 0-7 16,-11-1-4-16,-10 1 5 0,18 0-4 0,-8-3-2 16,-10 3 6-16,21 3 0 0,-21-3-1 15,18 0 4-15,-18 0-4 0,17-3 4 0,-17 3 2 0,13 0 0 16,-13 0 2-16,18 0 4 0,-18 0-2 0,13-1-4 15,-13 1 2-15,15-4 5 0,-15 4-3 0,18 1-2 16,-18-1-1-16,19 0-6 0,-10 3 6 0,3-3-2 16,-12 0 4-16,20 1-3 0,-8-1 0 0,-2 0-6 15,-10 0 5-15,24 0-5 0,-17 0 3 0,-7 0 4 16,21 0-5-16,-10 0-7 0,-11 0 6 0,21 0 5 16,-21 0-4-16,18 0-1 0,-18 0-2 0,14-1 5 15,-5 2 2-15,-9-1 0 0,17-4-6 0,-17 4 2 16,15 3 1-16,-15-3-2 0,0 0-4 0,18 0 5 15,-18 0 0-15,13 0-8 0,-13 0 4 0,13-3-1 16,-13 3 3-16,15 3 1 0,-15-3-1 0,15 0-2 16,-15 0 1-16,18-3 1 0,-18 3 0 15,15-1 6-15,-15 1-10 0,15 0 4 0,-15 0-2 0,16-2 7 0,-16 2-7 16,0 0 2-16,15 0 1 0,-15 0-2 0,12 0 2 16,-12 0 3-16,0 0-6 0,14 0-2 15,-14 0 3-15,0 0 0 0,0 0-2 0,13-1 5 0,-13 1-1 16,0 0-1-16,0 0 2 0,15 0-1 15,-15 0 0-15,0 0-5 0,13 0 4 16,-13 0-1-16,0 0 3 16,17 0-3-16,-17 0 2 0,0 0 0 0,18-3 1 0,-18 3-2 0,18 0 1 0,-6 0-2 0,-12 0 0 15,19 0 3-15,-9 0 4 0,-10 0-11 16,23 0 4-16,-14 0 1 0,-9 0-3 0,15-1 3 0,-15 1 1 16,22 0 1-16,-13-2-6 0,-9 2 10 0,15-1-2 15,-15 1-3-15,13-5 4 0,-13 5-3 0,17-1 4 0,-17 1-1 16,9-4-2-16,-9 4 1 0,0 0-5 15,13-4-1-15,-13 4 7 0,0 0 1 0,18 0-7 16,-18 0 0-16,0 0 4 0,13-1-2 0,-13 1 3 0,0 0-2 16,14 0-4-16,-14 0 4 0,9-2 5 0,-9 2-10 15,0 0 2-15,16-3 5 0,-16 3 3 0,14 0-9 16,-14 0 8-16,10-1-9 0,-10 1 5 0,0 0 6 16,19-2-14-16,-19 2 5 0,0 0 6 0,14 0-11 15,-14 0 9-15,0 0-2 0,18-1 0 16,-18 1-6-16,0 0 10 0,18 0-5 0,-18 0 2 0,10 0-3 15,-10 0 3-15,13 0-6 0,-13 0 5 0,0 0 0 16,18 0 1-16,-18 0-4 0,12 0 2 0,-12 0-7 0,0 0 9 16,20 0 0-16,-20 0 1 0,9-3-3 0,-9 3-1 15,0 0-4-15,19 0 5 0,-19 0-2 0,13-1 7 16,-13 1-2-16,12 1-3 0,-12-1-7 0,0 0 7 16,17 0 1-16,-17 0-2 0,13-1-7 0,-13 1 14 15,0 0-6-15,17-2-5 0,-17 2 8 0,0 0 2 16,15 0-7-16,-15 0 4 0,0 0 4 0,14-1 2 15,-14 1 1-15,0 0-9 0,18 0 3 0,-18 0 2 16,9-3-1-16,-9 3-3 0,0 0 2 0,17 0 0 16,-17 0 2-16,0 0 2 0,15-1-3 0,-15 1 3 15,0 0-6-15,15-1 5 0,-15 1-7 0,11-5-5 16,-11 5 10-16,12-4 0 0,-12 4 5 0,0 0-6 16,17-1-1-16,-17 1 2 0,10-1-7 15,-10 1 5-15,12-1 0 0,-12 1 2 0,11-3-5 0,-11 3 2 16,0 0 1-16,0 0-2 0,13-1-1 0,-13 1 3 15,0 0-4-15,0 0 4 0,0 0 0 0,0 0-1 0,12-2 0 16,-12 2-3-16,0 0 1 0,0 0 0 0,0 0-3 16,0 0 4-16,0 0 4 0,0 0-7 15,0 0 3-15,0 0 0 0,0 0 3 0,0 0-1 16,12 6 2-16,-12-6-8 0,0 0 1 0,0 0 2 0,0 0-1 16,0 0 0-16,0 0-8 0,0 0 11 0,0 0-7 15,0 0 9-15,0 0-5 0,12-6 7 0,-12 6-1 16,0 0-3-16,0 0 3 0,0 0 0 0,0 0-8 15,15 2 5-15,-15-2-2 0,0 0-4 0,0 0 8 16,0 0 2-16,0 0-1 0,12 1-1 0,-12-1-5 16,0 0 6-16,0 0-8 0,0 0 5 0,0 0 0 15,0 0 0-15,0 0 2 0,0 0 1 0,0 0 0 16,0 0 2-16,0 0-3 0,0 0 5 0,0 0 0 0,0 0-1 16,0 0-2-16,0 0-1 0,0 0-5 15,0 0 7-15,0 0-1 0,0 0 0 0,0 0-7 0,0 0 5 16,0 0-2-16,-44-8 2 0,44 8 1 0,-9-3-4 15,9 3 4-15,-14-4-6 0,14 4-10 0,-14 0 14 16,14 0 2-16,-16-3-5 0,7 0 6 0,9 3-5 16,-17-4 3-16,7 3 4 0,10 1-8 0,-18-6 3 15,9 6-1-15,9 0-1 0,-19-5-1 0,8 0 6 16,11 5-5-16,-21-3-7 0,12-2 7 0,9 5 3 16,-17-7-7-16,8 6 10 0,0-5-4 0,9 6-1 15,-15-7 5-15,15 7-2 0,-14-7 2 0,14 7-2 16,-12-3-1-16,12 3 6 0,-9-4-4 0,9 4 6 0,0 0-2 15,-13-6 4-15,13 6-5 0,-7-8 5 16,7 8-2-16,-8-4-2 0,8 4-3 0,0 0 3 16,-9-10-2-16,9 10-2 0,0 0-8 0,-10-7 14 0,10 7-5 15,-6-6-3-15,6 6 2 0,0 0-3 0,-14-4-2 16,14 4 4-16,-7-4-4 0,7 4-1 0,0 0 3 16,0 0 3-16,-12-7 0 0,12 7 1 0,0 0 5 15,0 0-2-15,-8-5 4 0,8 5 0 0,0 0 0 16,0 0 1-16,0 0 0 0,0 0-3 0,0 0-2 15,-6-10 2-15,6 10-2 0,0 0-3 0,0 0 1 16,0 0-4-16,0 0 3 0,0 0-2 0,0 0-2 16,0 0 3-16,0 0-2 0,0 0 0 0,0 0 3 15,0 0-2-15,0 0-5 0,33 11 1 0,-33-11 3 0,14 5-4 16,-5-3 0-16,-9-2 3 0,16 7-1 16,-7-3-5-16,-2-2 4 0,4 3-3 0,-2-1 2 15,0-2 5-15,-9-2-4 0,16 5 0 0,-8 1-2 0,1-2 4 16,-9-4-3-16,13 10 2 0,-4-5-1 0,-5-2-2 15,-4-3 3-15,15 7 0 0,-10-4-1 0,-5-3 3 16,10 10-2-16,-10-10 0 0,12 4-1 0,-12-4-6 16,8 7 7-16,-8-7-1 0,7 7 0 0,-7-7-3 15,8 7 3-15,-8-7 1 0,9 7 1 0,-9-7-1 16,6 4-2-16,-6-4 1 0,0 0 3 0,10 7-5 16,-10-7-1-16,6 7 2 0,-6-7 4 0,0 0 0 15,0 0-5-15,6 6 4 0,-6-6 0 0,0 0-2 16,0 0-3-16,7 5 4 0,-7-5 1 0,0 0-4 15,0 0 4-15,0 0-2 0,0 0-2 0,0 0 3 16,8 5-2-16,-8-5 2 0,0 0 3 0,0 0-4 16,0 0-5-16,0 0-4 0,0 0 9 0,0 0-2 0,0 0 1 15,0 0 3-15,0 0 0 0,0 0-3 0,0 0 1 16,0 0 0-16,0 0 0 0,0 0 0 16,0 0-1-16,0 0 1 0,0 0-1 0,0 0 0 15,0 0 3-15,0 0-5 0,0 0 5 0,0 0-1 16,0 0 1-16,0 0 0 0,-18 15 4 0,10-8 1 0,0-3 0 15,-6 6 6-15,2 0-5 0,-3-2 4 0,-3 2 2 16,3-2 0-16,-1 1-2 0,0 2 2 0,-5 1 0 16,4-3-2-16,2 1-2 0,1 0-1 0,0-3 3 15,-1 3-2-15,2 0-5 0,-1-1 0 0,4 2-3 16,-4 0-27-16,7-3-19 0,-5 3-25 0,2-3-36 16,4 0-54-16,-3-3-169 0,9-5-354 0,-9 8 157 15</inkml:trace>
  </inkml:traceGroup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5:00.94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6599893-B6EE-45B4-96BD-3B0CFD468046}" emma:medium="tactile" emma:mode="ink">
          <msink:context xmlns:msink="http://schemas.microsoft.com/ink/2010/main" type="inkDrawing" rotatedBoundingBox="22942,12042 28280,11942 28289,12457 22951,12557" semanticType="callout" shapeName="Other"/>
        </emma:interpretation>
      </emma:emma>
    </inkml:annotationXML>
    <inkml:trace contextRef="#ctx0" brushRef="#br0">312-1 113 0,'0'0'131'0,"0"0"-2"0,0 0-10 0,0 0-9 0,0 0-6 15,0 0-8-15,0 0-8 0,0 0-3 0,0 0-7 16,0 0-8-16,0 0-5 0,0 0-11 0,0 0-4 16,0 0-8-16,0 0-5 0,0 0 0 0,0 0-6 15,0 0-3-15,0 0-8 0,0 0 3 0,0 0-6 16,-38 4 1-16,29 1-6 0,1 0 8 0,-4 3-9 15,-1-2 2-15,-1 2-7 0,1 2 5 0,-2-3 1 16,2 4-9-16,1-2 5 0,-2 2-2 0,1 0-2 0,1-1 2 16,-3 0 1-16,3 1 4 0,-1 2-8 0,1-2 1 15,0-4-1-15,3 2 2 0,0-1 0 0,-2-1 1 16,5-2-2-16,6-5 1 0,-13 7-1 0,7-1-1 16,6-6 1-16,-6 9 3 0,6-9-7 0,-3 8 3 15,3-8 1-15,0 0 3 0,0 0-4 0,0 0 2 16,9 14-4-16,-9-14 6 0,13 4 1 0,-5 0-9 15,2-2-1-15,-10-2 2 0,21 5 4 0,-10 0-1 16,-1-4-8-16,2 3 7 0,3-3-2 0,1 2 7 16,-1 1-4-16,0-1 1 0,2 0 0 0,-2 0 1 0,2 1-2 15,-3 0 0-15,-1-1-2 0,-4 1 4 16,3-1-3-16,-3 1 8 0,2 2-12 0,-1-2 5 0,0-1-1 16,-4 2-1-16,3 1-2 0,-9-6-3 0,17 6-9 15,-10-3-8-15,-1 2-18 0,-6-5-6 0,14 10-26 16,-10-6-13-16,5-1-21 0,-9-3-135 0,0 0-259 15,7 7 116-15</inkml:trace>
    <inkml:trace contextRef="#ctx0" brushRef="#br0" timeOffset="1980.42">666 177 102 0,'16'-1'126'16,"-2"1"-13"-16,0 1-7 0,4-1-16 0,2 0-2 0,-4 0-7 16,4-1-7-16,5 1-4 0,-6-2-16 15,8 2-1-15,-7 0-3 0,5-1-7 0,2 1 5 16,-8-3-15-16,-1 6 4 0,9-3-7 0,-2 0-1 0,1 1-1 15,-1 1-3-15,0-4-7 0,-1 4 2 16,3 2-7-16,0-4 1 0,1 0-1 0,0 1-3 0,-2-1-3 16,4 1 3-16,1 1 2 0,-3-1-2 0,2 1-3 15,0 2 2-15,0-3-2 0,-2 5-7 0,-1-6 11 16,0 4-8-16,0-4-1 0,-8 3 1 0,6-3 2 16,-5 2-1-16,-1-2 2 0,1 1-8 0,-4 0 4 15,2 2 2-15,-2-2-3 0,2 1 3 0,0-1-1 16,-3-1-8-16,0 0 6 0,1 3 1 0,1 0 3 0,-2-3-1 15,3 0-4-15,-2 1 0 0,0 0 4 16,4 2 1-16,-4-1-9 0,-1 0 3 0,1-2-2 16,4 2 3-16,-2 2 1 0,1-3-10 0,2-1 6 0,-2 1 5 15,1 4 1-15,1-5 4 0,-2 0-9 0,0 2 2 16,8 1-4-16,-7-2 4 0,-2 0 2 16,4 2 0-16,-3-2-4 0,5 1 0 0,-4 2 0 0,-1-4-10 15,0 1 11-15,4 2 6 0,-4 0-3 0,1-3-3 16,-3 1 1-16,3 1 5 0,-1 2-5 0,2-4 8 15,-2 4-7-15,2-3-4 0,-1 0 1 0,-1 0 0 16,3-1-7-16,-2 3 10 0,5-3-2 0,-4 1 3 16,-2-1 1-16,1 2-3 0,-1-4 5 0,7 2 2 0,-7 3-6 15,-3-3-1-15,2 3-3 0,3-3 1 16,-6 0-3-16,4 0 10 0,-1-3-5 0,-1 6 1 16,1-6 3-16,-2 3-16 0,0 0 16 0,-2 0-12 0,2-1 7 15,4 2-1-15,-4-1-3 0,1 3 5 0,0-2-1 16,1-1-5-16,-1 0 8 0,2 0 1 15,-1 2-9-15,1-2 11 0,-1 1-6 0,2-1 7 0,2 0-4 16,-4 3-1-16,1-3 4 0,5 0-5 0,-1 0-3 16,-1 1 1-16,-3-1 3 0,2 0 1 0,-1 0-3 15,-3-4-1-15,3 4 8 0,-1-1-4 0,8-1-6 16,-8 4 4-16,-2-2-3 0,2-2 3 0,1 2 3 16,-4 0-5-16,3-1 5 0,-5 1-4 0,5 0 5 15,-2-3-4-15,1 3 3 0,1-1-5 0,-3-1-1 16,1 2 4-16,2 0-3 0,-2-1-2 0,-1-2-1 15,0 6 9-15,1-3-3 0,-5 0-4 0,4 0 2 0,4 0 2 16,-7 1-4-16,3-1-16 0,-5 2 18 0,-11-2 2 16,28-3-3-16,-14 3 5 0,2-3 3 0,-1 3-5 15,-15 0 2-15,21-1 1 0,-6 0-5 0,-2 0 3 16,0 1-5-16,4 0 4 0,-1-4-3 0,2 4 3 16,-4 0-1-16,-1 0 0 0,0-4 3 0,-1 3-1 15,5 0-7-15,-17 1 10 0,19-4-6 0,-2 4 2 16,-17 0-7-16,19-1 4 0,-10 1 3 0,4-2 3 15,-13 2-10-15,23-1 10 0,-13-2-5 0,-10 3 4 16,20-1 0-16,-11-1 3 0,-9 2-9 0,23-1 3 16,-14-2-6-16,5 2 8 0,-1 0-4 0,2-2 0 15,-4 1 1-15,-11 2 0 0,22-4 2 0,-9 2-1 0,1 1 3 16,-2-2-7-16,1 2 2 0,3-1 2 0,-2 0-5 16,-2 0 5-16,-12 2 5 0,22-1-3 0,-8-1-5 15,-4 1 4-15,-10 1-4 0,19 0 6 0,-19 0-3 16,20-1 3-16,-20 1 0 0,16 0-5 0,-16 0 1 15,12-6 3-15,-12 6-4 0,14-1 8 0,-14 1-6 16,13-3 3-16,-13 3-6 0,16 0 0 0,-16 0 3 16,18 1-3-16,-18-1 5 0,17-1-6 0,-7 1 0 15,-10 0-1-15,26-3 7 0,-16 3-4 0,3 0-2 16,2 0 2-16,2 0-2 0,-1 3 4 0,-2-7-1 16,2 4 3-16,0-1-3 0,-1-1 3 0,2-1-8 15,-4 3 14-15,3 0-12 0,-4 0 5 0,-12 0-4 16,24-2 8-16,-12 2-1 0,2 0-7 0,-4-2 3 0,-10 2 5 15,22-1-4-15,-13-1 0 0,-9 2 8 16,20-3-5-16,-20 3 1 0,21-1 4 0,-9 1-6 16,-2-2 7-16,-10 2-1 0,25-2 1 0,-14 2-10 0,-11 0 9 15,25-2 1-15,-11 2-6 0,-5-1 3 16,-9 1 0-16,25 0 1 0,-12 0-5 0,1 0 3 0,-1 0-4 16,-13 0-4-16,20 0 9 0,-9-2-1 0,-11 2-1 15,20 0-4-15,-10-1 5 0,4 1-1 0,-2 0 0 16,-12 0-7-16,19 0 3 0,-8-1 0 0,-11 1-1 15,19 0-5-15,-9 1 7 0,-10-1 4 0,18-1-3 16,-18 1 3-16,17 1 2 0,-17-1-5 0,16-1 2 16,-16 1-2-16,10 1 6 0,-10-1 1 0,14-1 3 0,-14 1 2 15,0 0 10-15,12-4 0 0,-12 4 2 0,0 0 0 16,10-2 1-16,-10 2-6 0,0 0 1 16,0 0-1-16,0 0-1 0,0 0-2 0,0 0-5 0,6-7 1 15,-6 7 2-15,0 0-5 0,0 0 0 16,0 0 1-16,0 0-1 0,0 0 1 0,0 0 7 15,-9-22-7-15,9 22 3 0,0 0 0 0,0 0-11 0,-7-13 8 16,7 13-1-16,-9-5-3 0,9 5 1 0,-5-9-1 16,5 9-1-16,-12-11-11 0,12 11 11 0,-13-13 3 15,4 8-7-15,-4-1-1 0,-1-1-1 0,-5 1 6 16,2-2-5-16,1 0 1 0,-3 2-2 0,4-1 3 16,-9 0-4-16,7 3-2 0,-2 1 3 0,6-3 2 15,-2 0-3-15,-2 4 1 0,7-3 0 0,-2 3 1 16,2-1-8-16,10 3 7 0,-20-6-2 0,11 2-1 15,9 4 2-15,-13-3-1 0,13 3-3 0,0 0 5 0,-14-1-5 16,14 1 3-16,0 0 2 0,0 0-5 0,0 0 3 16,-12-1 1-16,12 1-3 0,0 0 1 15,0 0 0-15,0 0 4 0,0 0-2 0,0 0-4 0,0 0 4 16,0 0-2-16,0 0-1 0,0 0-2 0,0 0 2 16,0 0 1-16,0 0 2 0,0 0 0 0,0 0-7 15,0 0 3-15,0 0 3 0,0 0 2 0,26 12 0 16,-26-12-2-16,16 8 1 0,-7-6-3 0,-9-2-5 15,14 6 9-15,-4-1-2 0,2-2 1 0,-2 3 4 16,5-1-7-16,-7 1 3 0,4-2-1 0,-2-2-2 16,1 3-1-16,0-2 3 0,-3 1 1 0,5 2 1 15,-4 1-1-15,5-2-1 0,-2-3 1 0,-5 6-2 0,10-6 0 16,-9 2-8-16,1-1 12 0,-9-3-3 16,11 7 0-16,-11-7 3 0,13 5-2 0,-7-2 2 15,-6-3-4-15,14 7 5 0,-14-7-3 0,12 1 2 0,-12-1-3 16,0 0-13-16,13 6 14 0,-13-6-2 0,0 0 0 15,5 2 1-15,-5-2 0 0,0 0-3 0,2 8 2 16,-2-8 4-16,0 0 4 0,-7 21 2 16,7-21 8-16,-12 11 1 0,5-1 4 0,-5 0 2 0,-2 1-2 15,1-1 0-15,-7 5-2 0,4-5 1 0,-3 3-6 16,-1 2 0-16,-5-1 2 0,1 0-3 0,2 3-2 16,-4-4-2-16,4 5-19 0,0-5-22 0,-2 2-25 15,-2-1-41-15,7 1-50 0,-6-1-204 0,11-4-379 16,-2 0 167-16</inkml:trace>
  </inkml:traceGroup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4:36.02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C0A5F52-04DF-4C97-9BE2-D2D2ACC19C0B}" emma:medium="tactile" emma:mode="ink">
          <msink:context xmlns:msink="http://schemas.microsoft.com/ink/2010/main" type="inkDrawing" rotatedBoundingBox="17747,11881 17894,11855 17903,11909 17757,11934" shapeName="Other"/>
        </emma:interpretation>
      </emma:emma>
    </inkml:annotationXML>
    <inkml:trace contextRef="#ctx0" brushRef="#br0">3536 2039 73 0,'0'0'81'0,"0"0"-7"0,20-8 4 0,-20 8-9 16,0 0 6-16,0 0-7 0,9-7-4 0,-9 7-2 0,0 0-3 15,0 0 3-15,6-8-8 0,-6 8-2 0,0 0 2 16,0 0-4-16,0 0-2 0,5-7 1 0,-5 7-4 16,0 0-16-16,0 0 11 0,0 0-4 0,0 0 0 15,0 0-5-15,-2-13-5 0,2 13 0 0,0 0 1 16,0 0-5-16,0 0-17 0,0 0 13 0,0 0-1 16,0 0-3-16,0 0 1 0,0 0 0 0,0 0-1 15,0 0-5-15,0 0 3 0,0 0-1 0,0 0 3 16,0 0 2-16,0 0-1 0,0 0-6 0,0 0 4 15,-25 18 3-15,25-18-5 0,0 0 3 0,0 0-9 16,0 0 1-16,0 0-5 0,0 0 12 0,24 10-4 16,-24-10 4-16,12 1 1 0,-12-1 0 0,0 0-3 15,0 0 1-15,21-1 2 0,-21 1-3 0,0 0 5 16,10-7-4-16,-10 7 1 0,0 0 1 0,12-3-2 16,-12 3-1-16,0 0-2 0,6-7 3 0,-6 7 0 0,0 0 2 15,0 0-4-15,0 0-2 0,4-11 0 0,-4 11-4 16,0 0 1-16,0 0-2 0,0 0-3 0,0 0 3 15,0 0-1-15,0 0 2 0,0 0-2 0,-4-17-1 16,4 17-3-16,0 0 3 0,0 0 2 0,0 0-3 16,0 0 0-16,0 0 1 0,0 0-6 0,-21 4 5 15,21-4 1-15,0 0-3 0,0 0-1 0,-19 3-2 16,19-3 7-16,-12 6-4 0,12-6 0 0,-11 9-2 16,11-9 4-16,-9 6-1 0,9-6-1 0,-7 3 2 0,7-3 1 15,0 0 0-15,-7 7 4 0,7-7-2 16,0 0-3-16,0 0 3 0,0 0 0 0,-2 14 0 15,2-14-7-15,0 0 5 0,0 0 2 0,13 7 0 0,-13-7 2 16,0 0-1-16,20 0 1 0,-11 1-2 0,-9-1 2 16,18 0-8-16,-18 0 4 0,16-4 1 0,-16 4-4 15,16-3 7-15,-16 3 0 0,11-4 2 0,-11 4 1 16,12-3 1-16,-12 3 4 0,7-8-2 0,-7 8 1 16,8-3 3-16,-8 3-9 0,0 0 6 0,0 0 0 15,4-15-2-15,-4 15-1 0,0 0 2 0,0 0-5 16,0 0 1-16,0 0 0 0,-12-14-6 0,12 14-1 15,0 0 2-15,0 0-7 0,-15-2-14 0,15 2-9 0,0 0-7 16,-20 9-20-16,20-9-22 0,-17 9-24 16,10-3-59-16,-4-3-113 0,11-3-296 0,-18 10 131 15</inkml:trace>
  </inkml:traceGroup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4:33.31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A62599A-0898-40A5-A7F5-FFEC2AD17286}" emma:medium="tactile" emma:mode="ink">
          <msink:context xmlns:msink="http://schemas.microsoft.com/ink/2010/main" type="inkDrawing" rotatedBoundingBox="17772,12561 17901,12498 17945,12590 17816,12652" shapeName="Other"/>
        </emma:interpretation>
      </emma:emma>
    </inkml:annotationXML>
    <inkml:trace contextRef="#ctx0" brushRef="#br0">3609 2674 18 0,'0'0'107'0,"0"0"-10"16,0 0 1-16,0 0-4 0,0 0-9 0,0 0-8 16,0 0-3-16,0 0 0 0,0 0-11 0,0 0 5 15,0 0-6-15,0 0-11 0,0 0-1 0,0 0-1 16,0 0-1-16,0 0-1 0,0 0-4 0,0 0-1 15,0 0-3-15,0 0-4 0,-14-17 3 0,14 17-4 16,0 0-1-16,0 0 0 0,0 0-2 0,0 0-5 16,0 0 5-16,0 0-10 0,0 0 1 0,0 0 0 15,0 0 2-15,0 0 2 0,0 0-1 0,0 0-6 16,0 0-10-16,0 0 12 0,-15 24 0 0,15-24 0 16,-1 13-2-16,1-13 0 0,1 13-1 0,-1-13 0 0,0 13-6 15,0-13 5-15,2 11-4 0,-2-11 3 0,4 12-7 16,-4-12 4-16,3 8 1 0,-3-8-1 0,0 0 1 15,6 10 0-15,-6-10-1 0,0 0 1 0,6 6 3 16,-6-6-5-16,0 0 2 0,0 0-1 0,0 0 2 16,0 0 0-16,0 0-2 0,21-10 2 0,-21 10-4 15,0 0-2-15,9-10-1 0,-9 10-2 0,0 0 0 16,2-12 1-16,-2 12 0 0,0-13 1 0,0 13-5 16,0 0-1-16,-2-17 2 0,2 17-2 0,0 0-1 15,0-15 0-15,0 15-3 0,0 0 6 0,-4-10-4 16,4 10 0-16,0 0 1 0,0 0-3 0,0 0 2 15,0 0-4-15,0 0 3 0,-5-11 0 0,5 11-2 16,0 0 2-16,0 0 4 0,0 0-4 0,0 0 1 0,0 0 0 16,0 0-1-16,0 0-5 0,0 0 2 15,0 0 3-15,0 0 2 0,0 0 2 0,0 0-1 16,0 0-2-16,5 36 3 0,-5-36 3 0,0 0-1 0,7 6-5 16,-7-6 3-16,10 4 0 0,-10-4 2 0,9 3 2 15,-9-3 0-15,14 0-1 0,-14 0-3 0,0 0 3 16,18-6-2-16,-18 6 3 0,10-1 0 0,-10 1-3 15,11-6 2-15,-11 6 4 0,0 0 0 0,7-9 2 16,-7 9-1-16,5-8-2 0,-5 8 3 0,0 0-3 16,0 0-4-16,0 0 1 0,-17-18 1 0,17 18 1 15,-10-7 0-15,10 7-5 0,-15-4 0 0,15 4-3 16,-11-1 5-16,11 1-2 0,-13-1-5 0,13 1 0 0,0 0 1 16,0 0-4-16,-18 1-4 0,18-1-6 0,0 0-2 15,-9 7-12-15,9-7-12 0,0 0-18 16,-4 9-13-16,4-9-32 0,0 0-32 0,0 0-182 0,0 0-343 15,0 0 153-15</inkml:trace>
  </inkml:traceGroup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5:39.38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5039F4D-1ABF-4A3A-9102-D508C6C06CF8}" emma:medium="tactile" emma:mode="ink">
          <msink:context xmlns:msink="http://schemas.microsoft.com/ink/2010/main" type="inkDrawing" rotatedBoundingBox="3989,2129 4159,4185 4103,4190 3932,2134" semanticType="callout" shapeName="Other">
            <msink:destinationLink direction="with" ref="{794A0399-0056-4A3C-8BC4-C2A52ED25D12}"/>
          </msink:context>
        </emma:interpretation>
      </emma:emma>
    </inkml:annotationXML>
    <inkml:trace contextRef="#ctx0" brushRef="#br0">0 15 83 0,'0'0'155'0,"0"0"-8"0,0 0-14 0,7-8-2 16,-7 8-14-16,0 0-6 0,0 0-16 0,0 0-9 0,0 0-8 15,0 0-9-15,0 0-9 0,0 0-5 0,0 0 0 16,6-7-14-16,-6 7-1 0,0 0-6 15,0 0-1-15,0 0-1 0,0 0-8 0,0 0-4 0,0 0 0 16,0 0-4-16,0 0-4 0,0 0 3 0,0 0-2 16,0 0-12-16,0 0 11 0,0 0 0 15,0 0-1-15,0 0-8 0,0 0 6 0,0 0-1 0,0 0 3 16,0 0-1-16,0 0 1 0,0 0-1 0,0 0 2 16,0 0 6-16,0 0 5 0,0 0-5 0,0 0 3 15,0 0 7-15,0 0-4 0,0 0 6 0,0 0-3 16,0 0 1-16,0 0 0 0,0 0 2 0,0 0-6 15,0 0 3-15,0 0-7 0,0 0 0 0,0 0-3 16,0 0 0-16,0 0-5 0,0 0 1 0,0 0-6 16,0 0-6-16,0 0 8 0,0 0-1 0,0 0-5 15,0 0 3-15,0 0-2 0,0 0 0 0,0 0-1 16,9 21 5-16,-9-21-3 0,5 7-2 0,-5-7 0 0,0 0-8 16,1 13 5-16,-1-13-1 0,3 10 2 0,-3-10 0 15,0 16 2-15,0-16-6 0,3 15 5 16,2-9-3-16,-5-6 5 0,3 17-4 0,0-10 3 0,-3-7-3 15,1 14 1-15,1-3 2 0,-1-3-6 0,-1-8 6 16,5 18-1-16,-4-7-4 0,2 1 6 16,-3-2-1-16,3 1 4 0,-3-1-4 0,0-10 0 0,5 17 1 15,-4-6-4-15,1 2 3 0,1 2-5 0,-2-6 5 16,0 2 1-16,-1-11-1 0,0 18 0 0,3-5-1 16,-1-2 1-16,-2-11 0 0,0 18-4 0,0-8 2 15,0 4 2-15,1-5-9 0,-1-9 9 0,-3 23-3 16,3-15-1-16,0-8 4 0,0 19 0 0,-3-11-1 15,3-8 0-15,3 20-2 0,-3-10-2 0,0 1 4 0,0-11 3 16,-3 18-2-16,6-7 1 0,-3-11-1 16,-3 17-4-16,6-8 1 0,-1 2 2 0,-2-11 1 15,1 18 3-15,-1-11-3 0,0-7 0 0,0 17-1 0,0-17 5 16,2 14-2-16,1-4-1 0,-3-10 2 0,0 15-7 16,1-7 6-16,-1-8 0 0,0 16-1 0,0-16 3 15,2 15-4-15,-2-15 3 0,0 13 0 0,0-13-6 16,0 14 2-16,3-6 0 0,-3-8-1 0,0 14 4 15,0-14-1-15,0 16-7 0,0-8 5 0,0-8 2 16,0 17-4-16,0-17 3 0,1 14-3 0,-1-14 2 16,0 17 0-16,0-10 2 0,0-7 1 0,2 17-6 15,-2-17 5-15,1 14 0 0,-1-4-5 0,0-10 4 16,5 12-1-16,-5-2-4 0,0-10 5 16,1 14-3-16,-1-14 2 0,-1 16-3 0,1-16-4 0,0 15 6 15,0-15 1-15,0 15-1 0,0-15-1 0,0 10 3 16,0-10-4-16,1 14 0 0,-1-14 6 0,-1 10-5 15,1-10 3-15,0 15-2 0,0-15 1 0,0 14 1 0,0-14-2 16,1 11-3-16,-1-11 5 0,3 10-2 16,-3-10 0-16,2 13 2 0,-1-4-4 0,-1-9 2 15,2 12 3-15,-2-12-3 0,0 14 0 0,0-14-4 0,0 12 4 16,3-3 1-16,-3-9 0 0,0 0-2 0,0 18 1 16,0-8-1-16,0-10 3 0,0 18-2 15,0-18 0-15,-3 13-2 0,3-13-2 0,0 12 5 0,0-12-4 16,0 16 1-16,0-16 1 0,0 14-1 0,0-14 1 15,3 12 1-15,-3-12 1 0,1 12-2 0,-1-12 3 16,2 12-4-16,-2-12 1 0,3 12 2 16,-2-4-4-16,-1-8 1 0,0 14 2 0,0-14-1 0,5 8-1 15,-5-8 1-15,1 13 1 0,-1-13-2 0,2 14 1 16,-2-14-1-16,4 12 1 0,-4-12 0 0,0 9 3 16,0-9-3-16,0 0 0 0,2 16 0 0,-2-16 3 15,1 10-1-15,-1-10-4 0,0 11 2 0,0-11 3 16,3 12-5-16,-3-12 4 0,0 0-2 0,0 14 0 15,0-14-1-15,0 10 2 0,0-10-3 0,2 11 3 16,-2-11 2-16,1 13-2 0,-1-13-1 0,0 0-3 16,0 13 3-16,0-13 3 0,0 12 0 0,0-12 1 15,2 13-1-15,-2-13-2 0,0 11 5 0,0-11-3 0,0 13 2 16,0-13-6-16,0 9 5 0,0-9 0 0,0 14 1 16,0-14 0-16,0 15-2 0,0-15 1 0,3 13 0 15,-3-13 0-15,1 15-3 0,-1-15 1 16,2 14 0-16,-2-14-2 0,3 13 0 0,-2-3 1 0,-1-10 0 15,0 10 0-15,0-10-1 0,2 15 0 0,-1-6 0 16,-1-9-3-16,3 13 6 0,-3-13 0 16,3 15-2-16,0-7 1 0,-3-8 1 0,1 13 2 0,2-5 3 15,-3-8-2-15,3 16 1 0,-3-8 0 0,0-8-2 16,2 20 2-16,-2-20-4 0,4 16 1 0,-2-7 2 16,-1 0 0-16,2 0 2 0,-3-9-2 0,0 17 2 15,3-4-2-15,-3-2-1 0,0-11-1 0,0 18 1 16,0-8 2-16,5 0-1 0,-5 1 4 0,0-11-7 15,0 18 3-15,0-8-1 0,0-10 2 0,1 18-3 0,1-11-1 16,-2-7 1-16,3 15-6 0,-2-6 2 16,-1-9 6-16,3 16-4 0,0-8-4 0,-3-8 4 15,2 18-4-15,-1-13 5 0,-1-5-1 0,5 16-1 16,-4-9 5-16,-1-7-4 0,2 14 0 0,-2-14 0 16,3 11 2-16,-3-11-3 0,3 13 3 0,-3-13-3 15,0 12 1-15,0-12 0 0,0 0 1 0,4 12-4 16,-4-12 2-16,0 0 4 0,0 0 3 0,0 0 0 0,0 12 1 15,0-12-1-15,0 0 2 0,0 0-1 0,0 0-2 16,0 0 0-16,0 0 1 0,0 0-3 0,0 0-7 16,0 0-22-16,0 0-21 0,0 0-27 0,0 0-33 15,0 0-31-15,0 0-76 0,0 0-169 0,0 0-411 16,0 0 183-16</inkml:trace>
  </inkml:traceGroup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5:41.91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830C358-E81E-4E01-8C54-17C62C236194}" emma:medium="tactile" emma:mode="ink">
          <msink:context xmlns:msink="http://schemas.microsoft.com/ink/2010/main" type="inkDrawing" rotatedBoundingBox="4695,4280 17175,3613 17186,3823 4706,4489" shapeName="Other"/>
        </emma:interpretation>
      </emma:emma>
    </inkml:annotationXML>
    <inkml:trace contextRef="#ctx0" brushRef="#br0">0 570 60 0,'0'0'154'16,"10"-1"-14"-16,-10 1-12 0,9-6-16 0,-9 6-14 16,13-6-5-16,-7 1-19 0,-6 5 1 0,18-3-11 15,-7 3-6-15,-11 0-13 0,19-6-4 0,-9 6-9 16,-10 0-2-16,21-4-15 0,-12 4-1 0,-9 0 2 15,23-1-1-15,-11 2-7 0,4-2 1 0,-16 1-7 16,25 1 0-16,-14-1-6 0,5 0-2 0,-2-1 1 16,1 2-3-16,-2-1 3 0,2 3-2 0,1-3-7 0,1 0 10 15,1 1-9-15,-4 1 4 0,1-2-4 16,2 1-4-16,-2 2 6 0,0-2-2 0,4-1 2 16,-1 2-6-16,-6-2 4 0,4 0 8 0,2 0-4 0,0 4 0 15,-3-4 1-15,4 1 3 0,-2-1 3 0,2 0 0 16,-1 0-3-16,3 0 5 0,-2 2-5 0,8-2 7 15,-6 2 3-15,3-4-4 0,0 2-1 0,3-2 5 16,-2 2-8-16,2 2 9 0,-2-2-7 0,2 0 5 16,1-2-4-16,-2 2 0 0,-1 0 3 0,2 0-2 15,-2-1 2-15,2 1-4 0,-2-4 0 0,2 8 3 16,-4-8 4-16,3 8 0 0,3-3-3 0,-7 1 0 16,1 0 1-16,6 0 2 0,-2 1 0 0,5-3 3 0,-3 3 0 15,0-2 1-15,1-1-3 0,-2 3 1 0,-3-3 0 16,2 0 3-16,1 1-6 0,-1 2 5 0,-3 1-11 15,3-4 7-15,0 6 1 0,0-9 6 0,1 6-4 16,-3-3-5-16,5 1 4 0,-1 2-1 16,0-2-2-16,-3-1-3 0,1 0 5 0,2 2 1 0,0 2-9 15,-4-3 8-15,2 3-3 0,-5-6-4 0,5 4 0 16,-2-1 9-16,-5-1-8 0,-1 1 14 0,7 1-10 16,-7-1 3-16,0-1-6 0,1 3 1 0,-1 1 1 15,2-4-2-15,-3-3 1 0,0 6 1 0,3-3-2 16,-3 1 3-16,-2-5-5 0,2 4 1 0,1-1-1 0,-2-2 3 15,-1 3-3-15,1-1 3 0,2 1-4 0,0-2-1 16,-2 1-1-16,2 0 5 0,-3-1-5 16,7-1 6-16,-4 3-1 0,1-4-1 0,-1 4 0 0,6 0 4 15,-4-2 0-15,-1 1 3 0,-1-2-7 0,9 2 1 16,-8-2 1-16,5 0 0 0,-6 2-1 0,8-5 11 16,-7 2-18-16,-1 4 5 0,3-4-1 0,5-1 7 15,-4 1-6-15,2 4 3 0,2-5-4 0,-5 3 3 16,4-2 4-16,0 1-1 0,0 2-5 0,-1-2 1 15,-1-2 2-15,1 3-4 0,2-3 9 0,2 3 5 16,-1-4-7-16,2 2 4 0,-5 3 2 0,5-3 0 16,-3 2-6-16,4-3-2 0,-6 6 2 0,5-2 0 0,-4-2-13 15,3 0 15-15,1-2 0 0,-4-1-6 0,2 3-3 16,-1 0 0-16,3-4 9 0,-2 3-5 16,-1 0-5-16,1 0 1 0,-2 0-3 0,3 1 3 15,-3-5 3-15,1 3 8 0,1 2-17 0,-1-2 14 0,-2 2-2 16,0-4 1-16,-1 4-3 0,5-2 3 0,-4-1-2 15,-1 3 2-15,-5-1 4 0,7-2-1 0,0 2-12 16,-3 1 10-16,5-1-4 0,-4-3 5 0,1 5 3 16,-2-7-2-16,4 7-4 0,1-3 1 0,-1 2-3 15,-2-1 3-15,3 1-7 0,-1-2 12 0,-1 2-8 16,3-3 1-16,-6 4 1 0,2-3-4 0,2 5 6 16,1-4-4-16,-2 3-3 0,-2-4 1 0,-5 4-2 15,3-2 0-15,-2 0 2 0,-1 0 0 0,1-1 3 16,6 4 4-16,-3-2-14 0,-1 0 7 0,-3-1-5 15,-2 3 5-15,2 0 2 0,1-4-3 0,-4 3 4 16,3-1-3-16,-2-2 2 0,2 4 3 0,-2-4 0 0,2 4 0 16,-3-3-5-16,1 1 4 0,2 2 1 15,1-2 0-15,-4-1-5 0,2 2-2 0,-2-1 7 16,1 1-5-16,2 1 1 0,-2-2 2 0,-1 2-7 0,0-2 5 16,1 4-2-16,1-4 1 0,0-2 0 0,-1 2 4 15,3 0-1-15,-4 2-2 0,2 0-3 16,2-1 1-16,-6 1 0 0,3-4-3 0,-1 3 1 0,4-1 7 15,-1 2-5-15,-3-2-5 0,1 2 4 0,2-1 3 16,-2 0-3-16,-1-3-8 0,2 4 12 0,0 0-1 16,0 0 0-16,0 0 0 0,1-2 3 0,-1 1-2 15,0 1-4-15,0-6 6 0,0 6-3 0,1-1-1 16,0 0 2-16,2-1-3 0,-1 2-2 0,-1 0 2 16,0-1-3-16,5-1 5 0,2 0 2 0,-4 2-7 0,-4-3 3 15,1 3 7-15,1-3-10 0,-1 3 6 16,6-1-6-16,-5 0 6 0,-4 1-4 0,7-1 1 15,-7 1 0-15,3 0 0 0,1-4 2 0,2 4 0 0,-2 0 0 16,-1 0-4-16,0 0 5 0,1 4-5 0,-2-4 3 16,1 0-1-16,-1 1-1 0,-2-1 4 0,4 1-6 15,-4-1 5-15,3 1-7 0,1-1 6 0,1 0-1 16,-2 0-12-16,2 0 18 0,4 0-6 0,-5 0 2 16,-2 3-2-16,1-3 1 0,-1 0 1 0,3 1-1 15,-3-2-1-15,1-2-3 0,0 2 10 0,-1 1-10 16,2 0 4-16,-1 0-13 0,8-2 14 0,-6 2-4 15,-2 0 6-15,1-4-7 0,6 4 6 0,-6 0-3 16,-4-3-2-16,8 3 1 0,-4-2-3 0,-3 2 4 16,6 0 4-16,-5-1-1 0,1 0-6 0,6-3 3 15,1 4 3-15,-5 0-2 0,-2-2 2 0,2 2-8 16,4-4 6-16,-5 3 2 0,7 1-3 0,-2 0 0 16,-1-2 0-16,-2 1-2 0,-3 1-1 0,5-1 6 0,2 1-9 15,-5-3 5-15,-2 2 1 0,6 0-2 16,1 1-1-16,-7-4 5 0,0 4-1 0,-1 0 1 0,9-4 2 15,-1 4-8-15,-6-1 5 0,4 0 0 0,-3 0-1 16,-1-3 1-16,5 4 1 0,0 0-5 0,-1 0 4 16,-2 0-5-16,-4-2 5 0,6-2 2 0,2 3 0 15,0-1-6-15,0 2 5 0,-4-1-5 0,-1 1 10 16,0 0-2-16,4 0-3 0,2-1-5 0,0-2 5 16,-3 3-5-16,3 0 7 0,0 0-7 0,-5-3 6 15,5 3 0-15,0 0-4 0,-2 0 0 0,0-1 4 16,1 1-1-16,0 0 4 0,0 0-13 0,1 0 12 15,-3-2-6-15,1 2 4 0,0 2-4 0,1-1 5 0,0-2-4 16,-6 2 1-16,7-2 1 0,-2 2 1 16,-1 2-6-16,-5-3 3 0,7 3-1 0,-5-6 5 15,2 3-4-15,-3 0 0 0,1 0 0 0,4-3-2 0,-9 3-2 16,5-1 3-16,6-1-3 0,-9 2 5 0,9 0 0 16,-8 0 5-16,1-1-7 0,-1 1-4 15,6 1 8-15,-8-1-3 0,4-1 4 0,1 1-3 0,2 0-6 16,-5 0 9-16,2 0-1 0,-1 0-4 0,6-1 4 15,0 1-13-15,-7-3 13 0,1 3-1 0,-1-1-1 16,6 1 5-16,-1-1-8 0,1 1 4 0,2-4-2 16,-1 2-2-16,1 2-1 0,-1-4 5 0,3 3-3 15,-1 1 5-15,0-2-4 0,1-2-2 0,1 4-2 16,-2-1 5-16,0-2 0 0,2 2-1 0,0 1 1 16,1-2-3-16,-4 2 1 0,1-1-1 0,4 1 5 15,-4 0-2-15,3-1-2 0,1 1 0 0,-4-3 0 16,0 3 1-16,4-1 2 0,-4-1 2 0,2 2-11 0,0-3 9 15,-1 3-5-15,0-2 4 0,-1 0-1 0,3 0 6 16,-2 2-8-16,2-1 3 0,-3-2-2 16,2 3 0-16,-1-3 1 0,2 3 4 0,-3-4-1 15,-1 3-3-15,4-1 1 0,-2 1-1 0,-2 1-3 0,-1-1 4 16,4-2 0-16,-6 2 0 0,2-1 1 0,-1 1-2 16,0-3 1-16,2 1 6 0,-8 3 0 0,-1-1-3 15,2-1 1-15,2-1 3 0,-4 3 1 0,7 0 0 16,-4 0-6-16,5 0 10 0,-7-2-2 0,2 0 4 15,3 1-10-15,-5 2 9 0,1-2-1 0,0-1 4 16,6 0-1-16,-8 1-3 0,7 1-4 0,-6-1 2 16,7 1-5-16,-7-3 1 0,6 2 3 0,-4-1-2 15,2 2-2-15,4 0 0 0,-8-4 3 0,6 3 2 16,-4 1-6-16,5 0 0 0,-10 0-1 0,9-3 4 16,1 2-4-16,1 1 1 0,-2-2-1 0,-4 2-1 15,4 0-3-15,2 0 3 0,1-1 0 0,2 1 1 0,-3-2-3 16,1 0 0-16,4 0 1 0,-6 1-2 0,4 2 2 15,2-2-1-15,-6 1-4 0,1-3 3 0,2 3 0 16,0 0-6-16,0-1 12 0,1 1-3 0,-2 0-1 16,0-2 2-16,2 2-7 0,-2 1 3 0,1-2 0 15,1 1 0-15,-7 0 0 0,4-4 0 0,-1 4 1 16,3 4-1-16,-5-4 2 0,2-4-1 0,-1 4 1 16,-6 0-4-16,7 0 3 0,-8 0 5 15,4-3-1-15,0 3-1 0,-1-2-1 0,-1 2-6 0,-1 0 8 16,-1-1 4-16,1 0-4 0,1 1 2 0,1 1 2 15,-2-1-2-15,0 0 1 0,-1 0-3 0,2 0 7 16,-1 0-5-16,6-4 3 0,-4 4 1 0,-1 0 1 0,-1 0-1 16,1 0-6-16,-1 0 1 0,0-1-2 0,1 1 2 15,-4 0-2-15,5 0-2 0,-3 0 2 0,0 1-4 16,-3-1-11-16,-3 0-14 0,1-1-19 0,-13 1-13 16,16 0-32-16,-16 0-39 0,6-6-192 0,-6 6-347 15,0 0 154-15</inkml:trace>
  </inkml:traceGroup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5:45.03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8FE086B-643A-4EB2-BE5C-E20BF8AFC94B}" emma:medium="tactile" emma:mode="ink">
          <msink:context xmlns:msink="http://schemas.microsoft.com/ink/2010/main" type="inkDrawing" rotatedBoundingBox="4590,1761 20439,1219 20448,1490 4599,2032" shapeName="Other"/>
        </emma:interpretation>
      </emma:emma>
    </inkml:annotationXML>
    <inkml:trace contextRef="#ctx0" brushRef="#br0">10 448 79 0,'0'0'78'0,"0"0"-19"0,0 0 3 0,-13-1-7 15,13 1-16-15,0 0 6 0,0 0-7 0,0 0-4 16,-13-4-6-16,13 4 2 0,0 0-16 0,0 0 18 16,0 0-9-16,0 0 2 0,0 0 2 0,0 0 7 15,0 0 1-15,0 0 1 0,0 0 1 0,0 0 0 16,0 0-1-16,0 0-2 0,0 0 0 0,0 0-4 15,0 0 5-15,0 0-6 0,0 0-2 0,0 0 5 16,0 0-6-16,0 0-5 0,0 0 1 0,0 0-4 16,0 0-4-16,0 0-1 0,0 0-1 0,44 4-1 15,-35-8-5-15,-9 4 7 0,20 5-1 0,-7-5-6 16,4 0-1-16,-3 0 0 0,3 1-2 0,-1 1-5 0,1-2-4 16,1 0 0-16,8 3-7 0,-6-3-7 0,1 0 2 15,4 0-9-15,2-3 13 0,-2 1-6 0,4 2 1 16,0 2 5-16,-2-4-3 0,2 2 3 0,-4 0 2 15,5 0-2-15,-5 0 3 0,2 0-6 0,-3-1 6 16,3 0 4-16,-3-3-3 0,-5 4 5 0,6 0 3 16,-4-2-7-16,-1 2 5 0,0-1-1 0,6 1 2 15,-7-3 4-15,2 2 2 0,-2 1-4 0,1-2-7 16,-1 1 6-16,1-2 2 0,0 2 7 0,1-2-3 16,-1 3 5-16,-1-1-11 0,6-1 1 0,-5 2 10 15,1-5-7-15,-2 5 8 0,1-2-12 0,-1-2 0 16,0 4 1-16,1-2 2 0,1 1-3 0,2-2 5 15,-3 2-11-15,-1-2 10 0,2 0 5 0,-2 2-11 16,4-3 1-16,-4 2 0 0,1-2-2 0,-1 2 6 16,0-3-8-16,1 3 5 0,5-2 7 0,-7 0-2 15,6 0-3-15,-5 0-6 0,-1 2 3 0,5 1 9 16,-4-2-4-16,0 2 2 0,8-3-5 0,-7 2 7 0,5-2 2 16,0 2-4-16,-1-2-2 0,-4 3 10 0,8 1-2 15,-3-2-6-15,-1-2-1 0,1 3 2 16,1-1-2-16,1 1 2 0,1 0-2 0,-3-2 6 0,5 3-13 15,-3 0 11-15,4 0-13 0,-4-1 12 0,15-2-4 16,-15 3 3-16,4 4 5 0,-4-4-7 0,1 0 1 16,2 4-4-16,-2-3 1 0,5 1 6 0,-6 3-7 15,4-2 3-15,-2-3-5 0,4 4 2 0,-4-2 6 16,3 4-1-16,0-3-5 0,7-1 6 0,-9 2-5 16,9-1 0-16,-9 3-3 0,1-6-1 0,11 4-5 15,-9-3 11-15,5 3-13 0,3-2-4 0,0 3 14 16,-2-3-14-16,0 2 5 0,0-1 2 0,2 0-7 15,-2-2 2-15,4 2-1 0,-1 1-1 0,0 0-10 16,0-2 9-16,0 2-11 0,-4-2 5 0,6-1-2 16,-9 3-1-16,7-4 5 0,-3 2 3 0,-9-2-11 15,4 1 11-15,3 2 5 0,5-3-4 0,-14 1 3 16,5 2 4-16,6-2-2 0,-6 2-2 0,0-3 11 16,5 4-8-16,1-4 2 0,-8 2 2 0,8-2 2 0,-12 4 1 15,15-4 4-15,-12 0-1 0,1 1-5 16,-1-1 9-16,12 1-10 0,-13 1 8 0,4 1-5 0,-4-3 9 15,3 0-12-15,1 0 2 0,6 2 7 0,-8-2 0 16,-1 0 2-16,3 3-4 0,-2-2-6 0,11 0 8 16,-12 2 0-16,3-3-2 0,-2 1-4 0,2 1 8 15,6-2-5-15,-7 1 0 0,7 3-2 16,-9-2 4-16,0-1-2 0,-2 2 2 0,3-2-4 0,2 0 2 16,-6 1 0-16,6-4-2 0,-5 4 3 0,5-2 1 15,9 0-5-15,-11 0 9 0,0 0-5 0,1 0 5 16,10-2-6-16,-16 2 4 0,9-1-2 0,5 1 1 15,-9-1 6-15,10 1-12 0,-16 1 9 0,6-2-1 16,-1-2 0-16,3 2 4 0,-3-1-14 0,8 1 15 16,-5 1-5-16,-1-3 10 0,6-1-11 0,-6 1 0 15,11 1 2-15,-15-1-1 0,13 1 8 0,-3-1-3 16,1 0 0-16,-6 2-4 0,7-3-13 0,-10 2 16 0,9-2-2 16,-6 1-3-16,5-1-2 0,-5 0 1 0,6 1-4 15,1-2 3-15,-1-1-8 0,-11 6 2 16,14-3-1-16,-3-4-3 0,1 4 1 0,-1-1-3 0,1 1-8 15,-1-1 8-15,-6 0-1 0,7 1 3 0,-9-3-3 16,11 2 5-16,-2 1-8 0,1-2-7 16,2-1-4-16,-7 4 12 0,5-1 0 0,-9-3-1 0,8 3 3 15,0-3 1-15,-1 2 3 0,-8 0-4 0,-1 0 0 16,10 0 7-16,-8 1-6 0,-4-1 6 0,5 1-1 16,-2-2-4-16,11 0 1 0,-12 2 4 0,0-2 3 15,8-1 1-15,-6 2 1 0,-4 1 10 0,11-1-5 16,-8 1-1-16,-2-1 4 0,3 1 0 0,-2-1 4 15,1 4-8-15,1-5-1 0,-2 3-1 0,1-2 2 16,0 2-1-16,-1 1 4 0,1-2-3 0,-2 2-3 16,2-3 3-16,0 2-7 0,-2 1 4 0,-1-2-1 15,3 0 6-15,1-1-10 0,-4 4 5 0,3-2 1 16,-2 1-6-16,-1-3 2 0,3 1 3 0,1 0-3 0,-4 2 1 16,3 1 3-16,-4-4-4 0,3 2 1 15,-3 2-1-15,3-1 4 0,-6 1-3 0,2-3 2 16,3 3-1-16,-5-1 1 0,-2 1 0 0,0-3-2 0,4 0 4 15,-5 3-5-15,4 0 0 0,0-1 0 0,-1 1 2 16,-5-1-3-16,7 0-2 0,1-3 5 0,-6 4 0 16,-2 0 2-16,8 0-2 0,-3-4-2 0,3 4 0 15,-1 0 1-15,0-1-2 0,1 2 0 0,-4-2 0 16,0 1-1-16,5-1 4 0,-1-3-1 0,-2 4 2 16,2-1-1-16,0 1-6 0,1-3 6 0,-1 3-6 15,0 0-2-15,0-4 1 0,0 4-9 0,1 0 7 16,2-2 4-16,-2 1-1 0,2-2 1 0,-2 3-7 15,-1 0 3-15,5-1-3 0,-4 0-2 0,3-4 3 16,-4 5-1-16,1-4 4 0,2 3-3 0,-3 0-5 16,1 0-1-16,1-3 5 0,1 2-2 0,-2-2 5 15,0 3-3-15,1-1-1 0,-3 0 2 0,1-1-4 16,2 0 2-16,-4 2 5 0,3-1 0 0,-2-2-4 0,-1 2 6 16,2 2-2-16,-3-5 4 0,4 5-2 15,-4 0-4-15,1-4 9 0,1 1-2 0,-1 1-4 0,-6-2 3 16,8 0 0-16,-3 1 5 0,3 2 8 0,-2-3-10 15,-5 3-4-15,6-1 0 0,0-1 3 0,2 1 5 16,-2 0-7-16,-1 2 4 0,2-4 4 0,0 4 0 16,-1-3-3-16,1 3 1 0,0-2-1 0,-2 2-4 15,4-2 3-15,-2 2-5 0,2-3 5 0,0 0 6 16,-1 2-1-16,2-3-13 0,-2 4 9 0,1 0-3 16,2-6 6-16,0 5-4 0,-1-2 0 0,0 2-3 15,3-1 3-15,-3 1 3 0,2 1-5 0,1-2 1 16,-4 0 0-16,3 0 4 0,9 1-5 0,-3-2-2 15,-8 2 2-15,3 0 3 0,4 0-2 0,-5 1 0 16,8-4-1-16,0 4 0 0,-9-2 1 0,8-1-2 16,2 1-2-16,-9 2 0 0,-2 0 0 0,9-3 0 15,-6 0 1-15,9-1 0 0,-2 3 4 0,-1-1 0 16,1 1 1-16,-7-2-1 0,7 3-2 0,2-1-1 0,-5 0 1 16,3 1 2-16,0 0-6 0,-1 0 5 0,0 0 2 15,3-1 5-15,0-3-8 0,-13 4 3 0,10-4-3 16,3 3 1-16,-2 0 0 0,2 1-1 0,-12 0 0 15,13-1-1-15,-1-2 3 0,0 2-2 0,-10-1 6 16,12 1-10-16,-4 1 5 0,-12 0-7 0,14 0 8 16,0 0-3-16,-2 0 0 0,0 0-2 15,-1 1 3-15,-8 1 0 0,8-2 1 0,0-2-1 0,0 2-3 16,-8 0 5-16,11 0-3 0,-11 2 2 0,6-1-2 16,-5 2 3-16,0-3-5 0,0 0 1 0,-1 1 1 15,8 0 4-15,-8 0-3 0,-2-1 2 0,0 0 1 16,1 4-2-16,0-4 0 0,0 4-5 0,0-4 0 15,2 1 2-15,-2 0 5 0,3 0-3 0,-5-1 1 16,4 3-2-16,-1 0 4 0,-1-3-4 0,3 0-1 16,-3 1 4-16,-1 2-2 0,3-3 4 0,-1 1-8 15,-3-1 3-15,1 0 2 0,2 0-1 0,-3 0-1 16,4 0 4-16,-1 2-7 0,-1-2 5 0,1-2 0 0,-1 4 5 16,1-2-3-16,1-2-1 0,-3 2 4 0,4-1 1 15,8 1 0-15,-3 1 0 0,-6-1 3 16,-1 2-7-16,6-2 8 0,-5 0-3 0,-1-2 0 0,2 1 1 15,-4 1-2-15,4 0 4 0,-1 1-3 0,6-1 0 16,-8 2 1-16,2-2-4 0,-3-2 4 0,1 2 4 16,10 0-2-16,1 2-3 0,-10-2 8 0,9 1-13 15,-7 2 1-15,-5-2 0 0,4 0 2 0,-2-1 2 16,2 5 1-16,9-5-1 0,-3 0 12 0,-6 0-9 16,-4 0-2-16,3 0 5 0,-2 0-2 0,2 4-5 15,-4-4 4-15,3 0 1 0,0 0-5 0,-2 0 4 16,0 2 6-16,-2-1-1 0,0-1-2 0,0 3 2 15,-1-3 1-15,-4 0-1 0,-2 0 0 0,1 0 0 16,1 0 2-16,-2 0 1 0,0 0-2 0,1-4-3 16,-4 4 0-16,1-1 4 0,-2 0-2 0,0-3-5 15,1 4-3-15,-3 0 2 0,-13 0 0 0,20-2-3 16,-20 2 6-16,13-3-17 0,-13 3-11 0,11-1-16 0,-11 1-23 16,0 0-27-16,0 0-102 0,10-5-197 15,-10 5 88-15</inkml:trace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44:18.49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2A93894-B1B9-49F9-ADDE-0211B1374AE3}" emma:medium="tactile" emma:mode="ink">
          <msink:context xmlns:msink="http://schemas.microsoft.com/ink/2010/main" type="inkDrawing" rotatedBoundingBox="3544,841 3709,1419 3647,1436 3481,859" semanticType="callout" shapeName="Other">
            <msink:sourceLink direction="with" ref="{545946FE-1754-4F97-BF91-266E51C3CE6A}"/>
          </msink:context>
        </emma:interpretation>
      </emma:emma>
    </inkml:annotationXML>
    <inkml:trace contextRef="#ctx0" brushRef="#br0">0 63 72 0,'0'0'100'16,"0"0"-7"-16,4-10 7 0,-4 10-5 0,0 0-7 0,6-8 1 15,-6 8-2-15,0 0 2 0,0 0-7 0,3-11-2 16,-3 11-16-16,0 0 6 0,0 0-3 16,0 0-2-16,2-12-1 0,-2 12 4 0,0 0-10 0,0 0 0 15,0 0-6-15,0 0 1 0,0 0-7 0,0-11-3 16,0 11 2-16,0 0-6 0,0 0-13 0,0 0-3 16,0 0 6-16,0 0-3 0,0 0-5 0,0 0 2 15,0 0-10-15,6-11 4 0,-6 11-10 0,0 0 5 16,0 0-3-16,0 0-3 0,0 0 5 0,0 0-1 15,0 0-4-15,0 0-1 0,0 0 2 0,0 0 0 16,0 0 6-16,0 0-5 0,0 0 1 0,0 0 2 16,0 0 1-16,10 28 1 0,-7-22 0 0,-3-6 1 15,3 12-1-15,-3-12 1 0,5 11-2 0,-5-11 3 0,9 12-4 16,-6-5 2-16,-3-7-8 0,4 15 12 16,-1-12-3-16,-3-3 0 0,9 14 2 0,-7-4-2 15,-1-3-2-15,-1-7 3 0,6 13-1 0,-5-4-6 0,-1-9 6 16,6 15-5-16,-1-5 3 0,-4-2 1 0,-1-8 1 15,6 18-3-15,-4-12 3 0,-1 4-4 0,-1-10 5 16,3 17-3-16,0-10 4 0,2 3-2 0,-5-10 1 16,4 18-2-16,-1-12 1 0,2 4-1 0,-5-10 0 15,6 15-1-15,-3-9-2 0,-2 5 1 0,-1-11-1 16,6 14-2-16,-6-14 1 0,5 13 2 0,-5-6-2 16,0-7-4-16,7 11 4 0,-7-11 2 0,0 13 0 15,0-13 1-15,5 12-3 0,-5-12 4 0,3 11-2 16,-3-11 1-16,0 13 0 0,0-13 4 0,4 13 1 15,-4-13 0-15,0 13 5 0,0-13-2 0,3 13 1 16,-3-13 0-16,-2 13 5 0,2-13-4 0,0 12-1 16,0-12 0-16,-1 13 0 0,1-13-1 0,0 0 3 15,0 17 0-15,0-17-6 0,-3 8 0 0,3-8-1 0,0 0 1 16,0 16 4-16,0-16-3 0,0 0-3 16,3 14 3-16,-3-14 5 0,0 0-6 0,-3 11 3 15,3-11-8-15,0 0 2 0,-1 11 5 0,1-11-5 0,0 0-4 16,0 0 1-16,0 0 1 0,1 13-3 0,-1-13 1 15,0 0 0-15,0 0 1 0,0 0 2 16,-4 11 0-16,4-11-1 0,0 0 4 0,0 0 2 16,0 0 2-16,0 0 1 0,0 0-1 0,0 0 0 0,0 0 3 15,0 0-3-15,0 0 5 0,0 0-3 0,0 0 1 16,0 0 5-16,0 0-8 0,0 0 0 0,0 0 0 16,0 0 2-16,0 0-4 0,0 0-1 0,0 0-1 15,0 0-2-15,0 0 0 0,0 0-3 0,0 0-2 16,0 0 2-16,0 0-1 0,0 0-3 0,0 0 1 15,0 0-2-15,0 0-3 0,0 0-7 0,0 0-6 16,0 0-22-16,0 0-17 0,0 0-28 0,0 0-31 16,0 0-56-16,0 0-62 0,0 0-76 0,0 0-185 15,20-24-529-15,-11 11 234 0</inkml:trace>
  </inkml:traceGroup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5:47.01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E06527B-E9FB-42B5-9199-3BB43EB8EEB8}" emma:medium="tactile" emma:mode="ink">
          <msink:context xmlns:msink="http://schemas.microsoft.com/ink/2010/main" type="inkDrawing" rotatedBoundingBox="17139,3718 20530,3766 20529,3806 17138,3758" shapeName="Other"/>
        </emma:interpretation>
      </emma:emma>
    </inkml:annotationXML>
    <inkml:trace contextRef="#ctx0" brushRef="#br0">0 15 81 0,'0'0'83'0,"0"0"-4"0,0 0-15 0,0 0-1 16,0 0-3-16,0 0-9 0,0 0 1 0,0 0-2 0,0 0-13 16,15 2 6-16,-15-2-2 0,0 0-2 0,0 0 3 15,9 1-4-15,-9-1-3 0,11 3-2 0,-11-3 0 16,14 0 5-16,-14 0-4 0,0 0-3 0,19-3-4 16,-19 3-4-16,20-1-3 0,-11-1 0 0,-9 2-2 15,19 0-2-15,-19 0-5 0,19-1-1 0,-7-2 4 16,-12 3-5-16,23-1 5 0,-10 1 0 0,2-2-10 15,1 0 2-15,-1 2 2 0,3 0 1 0,-1-2-1 16,1 2-2-16,-2 0-6 0,2-4 4 0,0 4 0 16,-2 0-1-16,2 0 0 0,0-1 1 0,0 0-3 0,-2 2 5 15,4-1-8-15,-5 0 9 0,2 0-7 0,0 1 7 16,1-1-13-16,-3 4 0 0,0-4 3 16,4 0 1-16,-3 0 1 0,1 0-1 0,1 0 2 0,1 0-4 15,-3 0-1-15,4 0 5 0,-1 0 0 16,2 0 1-16,-2 0-2 0,2 0 1 0,-1 0-5 15,5 0 4-15,-7 0-1 0,3 2 3 0,6 0 0 0,-9 0 4 16,2 2-9-16,6-3 3 0,-5 1-3 0,-2 2 3 16,8-3 0-16,-8-1-6 0,8 2-4 0,0 2 5 15,1-3-5-15,-2 0-1 0,-5 1 4 0,4-2-1 16,-6 0-11-16,2 3 7 0,0-3 0 0,3-3-5 16,-3 3 0-16,-2 0 3 0,5 0 2 0,1 0 3 15,-5 0 2-15,4-2 1 0,-6 2-1 0,4 0 0 16,-3-1 7-16,-1 1-7 0,8 1 8 0,-7-1-1 15,6-1-1-15,2 0 8 0,0 1-6 0,-2-3-6 16,1 3 4-16,1-1 3 0,-8 2-1 0,9-2 3 16,-8 1 0-16,1 0-8 0,1 0 8 0,3-2-2 0,1 2 2 15,-5 0 0-15,4 2-7 0,-6-2 3 16,1 0 1-16,1 1 2 0,-2-1 2 0,2 0-1 16,4 3-7-16,1-2 9 0,-4-1-9 0,-1 1 0 0,-3-1 0 15,7 2 8-15,-6-2-10 0,-2 0 4 0,2 3-5 16,1-3 2-16,-1 4 2 0,8-4-1 15,-2 0 0-15,2 1 5 0,-2 0-6 0,5-1 3 16,-4 0 6-16,0 0-4 0,0 0 2 0,1 0 0 0,-1 0-5 16,3-1-1-16,-2 1 5 0,-1 0 1 0,1 0-3 15,0 0 5-15,-1 0-7 0,0 1 4 0,-2-1-1 16,-4 1 3-16,-1-1-3 0,2 3-1 0,-5-6-1 16,4 3 2-16,-1 3 11 0,0-3-9 0,1 0-4 15,-1 0 3-15,1 0-5 0,-1 1 6 16,-3-1-5-16,4 0 10 0,-2 0-5 0,-2 0 2 0,2 0-2 15,1 2-1-15,-1-4-2 0,-1 2 1 0,1 0 3 16,-2 2 3-16,2 0-4 0,0-2 6 0,0 0-3 16,-2 0 10-16,0 0-3 0,2 3 1 0,0-3-1 0,-3-1-8 15,3 2 2-15,-4-1 7 0,0 0-3 0,-2 0-2 16,-12 0-2-16,23 0 1 0,-13 0-6 16,-10 0 3-16,18 0 5 0,-18 0 0 0,18-3 4 0,-18 3 3 15,13 2 3-15,-13-2-4 0,18 0-6 0,-18 0 0 16,11 0 2-16,-11 0 4 0,0 0-1 15,15-4-1-15,-15 4-1 0,0 0 5 0,0 0 0 0,0 0 5 16,13 0-3-16,-13 0-2 0,0 0-2 0,0 0 1 16,0 0-6-16,0 0-1 0,0 0-8 0,0 0-4 15,0 0-15-15,0 0-8 0,0 0-20 0,0 0-16 16,-33-9-23-16,33 9-121 0,-16-9-222 0,8 7 98 16</inkml:trace>
  </inkml:traceGroup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5:48.84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5A976AF-D14D-4733-BC2C-A1439DD7B855}" emma:medium="tactile" emma:mode="ink">
          <msink:context xmlns:msink="http://schemas.microsoft.com/ink/2010/main" type="inkDrawing" rotatedBoundingBox="20634,1732 20699,3586 20604,3590 20539,1735" shapeName="Other"/>
        </emma:interpretation>
      </emma:emma>
    </inkml:annotationXML>
    <inkml:trace contextRef="#ctx0" brushRef="#br0">21 0 14 0,'-6'11'74'15,"6"-11"0"-15,0 0-11 0,-3 7-3 0,3-7 4 16,0 0-11-16,-5 11-6 0,5-11 0 16,0 0-1-16,-1 13 2 0,1-13-5 0,0 0-1 0,0 13-3 15,0-13-2-15,-5 11 1 0,5-11-9 0,0 12-6 16,0-12-6-16,-3 10 2 0,3-10 2 0,2 14-1 15,-2-14-5-15,0 13 6 0,0-13-8 16,0 14 2-16,0-14-4 0,1 14-5 0,-1-3 6 16,2-3-4-16,-2-8 0 0,-2 15-2 0,2-15 1 0,0 15 0 15,2-7-1-15,-2-8-2 0,0 17 0 0,0-6 0 16,0-11 9-16,0 18-4 0,3-10-1 0,-3-8 1 16,3 18-5-16,-3-7 6 0,3-1 1 0,0-2 1 15,-2 3-3-15,-1-11 3 0,6 19-1 0,-3-11-5 16,0 3 3-16,2-5-1 0,2 5 3 0,-5-1 1 15,4-2 1-15,-5 4-1 0,4-2-1 0,-5-10 0 16,1 20 0-16,2-10-2 0,-1 0 0 0,-1-2 2 16,1 2-5-16,2 0 11 0,-2 0-14 0,1 0 5 15,-2 1-1-15,2-4 8 0,-3-7-6 0,4 17-4 16,-2-6 7-16,1-2-7 0,-2 2-5 0,1-3 9 16,2 2-9-16,-4-10 5 0,2 18-2 0,-1-10 7 15,-1-8-7-15,0 20-1 0,5-13-1 0,-5 4 0 0,0-11 5 16,1 20-1-16,-1-11-5 0,0-9 7 0,0 19-1 15,3-12-4-15,-3-7 1 0,0 18 2 16,-3-7-6-16,3-11 6 0,0 18-3 0,3-10 0 0,-3-8 4 16,0 22-7-16,0-13 2 0,0 0 2 0,2 4-3 15,-2-2 5-15,0 2-7 0,0-13 6 0,-2 19-1 16,2-9-2-16,0-10-1 0,-3 21 3 0,2-11-5 16,-4 3 2-16,4 2 5 0,1-15 1 0,-2 19-4 15,2-6-1-15,-3-2-2 0,3 1 8 0,-1-2-8 16,1-10 8-16,-2 20-6 0,2-11 2 0,-1 2 0 15,1-11-2-15,0 19 2 0,0-19 0 0,0 16-1 16,-3-6 0-16,3-10-2 0,0 19-2 0,0-10 5 16,0-9 2-16,0 14-2 0,0-14-2 0,-2 19-2 15,2-19 6-15,-4 13-2 0,3-3 0 0,1-10-3 16,-3 14 3-16,3-14-6 0,-3 18 8 0,3-18-5 16,-2 15 4-16,1-6-5 0,1-9 0 0,-5 17 3 15,4-8 0-15,1-9-5 0,-2 15 12 0,-1-5-12 16,3-10 6-16,-3 13 0 0,3-13-1 0,0 16-2 15,-3-8 9-15,3-8-12 0,0 14 7 0,0-14-5 0,-1 12 2 16,1-12-3-16,1 14 5 0,-1-14-5 16,0 15 3-16,0-15-1 0,5 13 0 0,-5-13 2 0,1 14 5 15,-1-14-9-15,3 11 5 0,-1-4-3 16,-2-7 2-16,1 14 3 0,-1-14-2 0,5 14-1 0,-5-14 0 16,0 11-3-16,0-11 6 0,0 16-2 0,0-16-1 15,-3 13 1-15,3-13-4 0,0 13 5 16,0-13-2-16,0 11 0 0,0-11 2 0,0 16 0 0,0-16 3 15,-2 11-4-15,2-11 1 0,2 11-3 0,2-1 6 16,-4-10-3-16,0 10-2 0,0-10 1 0,0 15 1 16,0-15-1-16,0 9 2 0,0-9-5 0,5 16 3 15,-5-16-5-15,0 9 2 0,0-9 1 0,0 15 5 16,0-15-6-16,0 11 4 0,0-11-1 0,-3 12 3 16,3-12 3-16,0 15-2 0,0-15-1 0,0 0 0 15,-2 16 1-15,2-16 1 0,0 10-4 0,0-10 2 16,-1 13 6-16,1-13-5 0,3 17 3 0,-3-17 4 0,0 14-1 15,3-6-3-15,-3-8 2 0,1 12 1 0,-1-12-3 16,2 15 5-16,-2-15-6 0,1 14 5 16,-1-14-1-16,4 12-1 0,-2-5-4 0,-2-7 6 0,4 13-3 15,-4-13-3-15,8 10 5 0,-4-5-6 0,-4-5-1 16,3 11 1-16,-3-11-3 0,6 7 1 16,-6-7 2-16,0 0-2 0,8 7 0 0,-8-7-1 15,0 0 1-15,7 5-3 0,-7-5 4 0,0 0-2 0,0 0 0 16,0 0-3-16,12 6 4 0,-12-6-6 0,0 0-9 15,0 0-13-15,11 2-18 0,-11-2-19 0,0 0-28 16,0 0-35-16,0 0-162 0,9-13-307 0,-9 13 137 16</inkml:trace>
  </inkml:traceGroup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5:55.87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BF91CE5-86ED-46A8-B5CE-72BFE419D664}" emma:medium="tactile" emma:mode="ink">
          <msink:context xmlns:msink="http://schemas.microsoft.com/ink/2010/main" type="inkDrawing" rotatedBoundingBox="20540,1238 20552,392 20592,393 20580,1239" shapeName="Other"/>
        </emma:interpretation>
      </emma:emma>
    </inkml:annotationXML>
    <inkml:trace contextRef="#ctx0" brushRef="#br0">0 82 36 0,'0'0'110'16,"0"0"-17"-16,3-9-8 0,-3 9-1 0,0 0 0 16,0 0-19-16,0 0 0 0,3-11-19 0,-3 11 16 15,0 0-3-15,0 0-2 0,0 0 0 0,0 0-3 16,-3-17-10-16,3 17-4 0,0 0 5 0,0-11-8 16,0 11 0-16,0 0 3 0,4-11 0 0,-4 11-2 15,0 0-8-15,0 0 0 0,2-12 0 0,-2 12 7 16,0 0-13-16,0 0 3 0,0 0 0 0,0 0-6 15,0 0-2-15,1-11 6 0,-1 11-4 0,0 0-5 16,0 0 1-16,0 0-3 0,0 0-3 0,0 0-1 16,0 0-3-16,0 0-1 0,0 0-1 0,0 0 3 15,0 0-1-15,0 0-8 0,0 0 8 0,0 0-3 16,0 0-4-16,0 0 3 0,0 0 3 0,0 0-1 0,20 18 4 16,-20-18-3-16,0 0 4 0,3 13-3 0,-3-13 0 15,0 0-2-15,0 14-1 0,0-14 2 16,0 12 5-16,0-12 1 0,0 12 2 0,0-12-6 15,1 17 3-15,-1-17-2 0,2 13 5 0,-2-13-4 0,0 19 8 16,0-8-9-16,0-11 5 0,0 17 0 16,0-8-2-16,0-9 0 0,3 18 0 0,-3-8 4 15,0-10 5-15,-3 19-4 0,3-19 0 0,0 19 2 0,-2-12 1 16,2-7-3-16,-4 16-3 0,2-6 1 0,2-10 1 16,-1 14-4-16,1-14 0 0,-5 15 3 0,5-15-9 15,-1 15 5-15,-1-7-2 0,2-8 0 0,-4 11-1 16,4-11-6-16,-2 15 4 0,2-15 0 0,-3 13 6 15,3-13-4-15,-1 17 0 0,-1-11 3 0,2-6-5 16,-1 10-1-16,1-10 0 0,0 11-2 0,0-11 3 16,0 0-1-16,0 20-1 0,0-20-1 0,0 11-1 15,0-11 2-15,0 0 0 0,0 13-1 0,0-13 1 16,0 0 4-16,1 11-8 0,-1-11 3 0,0 0 0 16,2 15-2-16,-2-15 0 0,0 0 2 0,0 11 2 15,0-11-3-15,0 0-1 0,1 12 2 0,-1-12-4 16,0 0 6-16,3 12-4 0,-3-12 2 0,0 0-1 15,0 0 0-15,0 14-1 0,0-14-2 0,0 0 3 16,0 11-2-16,0-11-1 0,0 0 0 0,0 13 0 16,0-13 2-16,0 0-1 0,0 12 5 0,0-12-4 0,2 10 1 15,-2-10-3-15,0 0 1 0,1 13 4 16,-1-13-3-16,-1 12-3 0,1-12-4 0,0 0 8 16,0 13 3-16,0-13-5 0,0 11 3 0,0-11 0 0,-2 10-2 15,2-10 2-15,3 12-2 0,-3-12 1 0,0 0 3 16,0 15 0-16,0-15-2 0,3 9 2 0,-3-9-2 15,0 13-2-15,0-13 1 0,0 0 6 0,0 14-6 16,0-14 6-16,0 0-3 0,-3 15-1 0,3-15 0 16,0 0 5-16,3 16-4 0,-3-16 1 0,0 10 0 15,0-10 0-15,0 0 0 0,0 0-2 0,-3 15 5 16,3-15-1-16,0 0-3 0,0 14 1 16,0-14 0-16,0 0-1 0,0 14 4 0,0-14-1 0,0 11-5 15,0-11 4-15,0 13-2 0,0-13-3 0,0 0 4 16,-1 13-1-16,1-13 0 0,0 0-4 0,0 13 2 15,0-13 0-15,0 0 0 0,0 0-3 0,0 12 2 16,0-12 5-16,0 0-1 0,0 0-6 0,0 13-17 16,0-13-26-16,0 0-28 0,-5 9-27 0,5-9-35 15,0 0-36-15,-9 2-171 0,9-2-367 0,0 0 163 16</inkml:trace>
  </inkml:traceGroup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6:01.27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E570A28-5852-4EDB-A53F-7D8EC5BA02B7}" emma:medium="tactile" emma:mode="ink">
          <msink:context xmlns:msink="http://schemas.microsoft.com/ink/2010/main" type="inkDrawing" rotatedBoundingBox="4697,692 20410,582 20412,846 4699,955" shapeName="Other">
            <msink:destinationLink direction="with" ref="{3312C452-3784-4C1C-90BA-C81D9FB9DADA}"/>
          </msink:context>
        </emma:interpretation>
      </emma:emma>
    </inkml:annotationXML>
    <inkml:trace contextRef="#ctx0" brushRef="#br0">0 271 46 0,'13'0'119'0,"-13"0"-17"0,17-1-10 0,-17 1-7 16,10 1-5-16,-10-1-14 0,17 2 1 0,-8-1-13 0,-9-1-2 16,16 4-10-16,-6-2 3 0,-10-2-13 15,17 3 0-15,-8-1-2 0,1-1-6 0,1 0-1 16,-11-1 7-16,25 4-8 0,-10-8-6 0,1 8-4 16,-1-4 8-16,5 0-2 0,-1 2-12 0,0-2 5 0,1 0-1 15,8 0-6-15,-2 0 4 0,-3 0-2 0,6-2 2 16,-2 2-1-16,1 0-5 0,3-5-2 15,-1 4 5-15,3 2 2 0,-6-4-2 0,4 1-2 0,-3 2 2 16,2-3-2-16,0 3-13 0,0 0 6 0,-6-4-2 16,7 1-8-16,-3 1-2 0,-4 2-6 0,-4-3-3 15,3 3-6-15,0 0 5 0,-4-3 10 0,-1 2-9 16,0 2 3-16,1-2 2 0,-4-1 5 0,3-2-1 16,-3 4-3-16,3-1 9 0,-2 0 0 0,-2-1 3 15,5 1 6-15,-5-1 2 0,2 0-2 0,-1-1 3 16,3-1-4-16,-3-2 9 0,4 3-5 0,-7 0 6 15,8-2-2-15,-4 3 4 0,2-2-4 0,7-1 1 16,-5 0 6-16,3 1-2 0,-3 1 0 0,5-5-2 16,4 6 1-16,-9 1-3 0,3-3 1 0,-1-6 1 15,3 9-3-15,-5-1 7 0,-1-2-13 0,8 2-1 16,-2-3 6-16,2 5 2 0,-9-3 1 0,12 1-6 16,-14 1 5-16,10-3-9 0,-7 3-1 0,7 1 11 15,-4-2-13-15,5 1 2 0,-3-2 2 0,-5 2 9 16,9-1-9-16,-8 2 6 0,5-1-2 0,-4 1-6 15,4-3 4-15,4 2-2 0,-6 1-4 0,6-2 8 16,-4 2 0-16,-2-4 6 0,-3 8 12 0,9-8-16 16,1 4-12-16,-5-4 12 0,-4 4 0 0,7 4-1 15,-2-8-4-15,-3 3 11 0,6-1-14 0,-4 3 8 16,5-2-8-16,-5 3 13 0,5-2-2 0,0-1-3 0,4 0-19 16,-7-3 25-16,6 4-12 0,-2-2 8 0,-4 1-4 15,6 1-8-15,-5-3 4 0,3 6 5 16,-4-6-6-16,2 3 10 0,-2-1 0 0,2 1-19 15,-3-2 9-15,2 2 8 0,-4 0-6 0,1 0 8 0,-2 0-11 16,3-1 4-16,-6 2 5 0,5-1-3 0,1 0-15 16,-3 0 19-16,-3-1-9 0,5 1-6 15,-2 1 8-15,-4-1 6 0,0 0-2 0,1 0 0 0,4-1-1 16,-5 2 4-16,-3-2-8 0,7 1 1 0,-4 0 5 16,6 1-7-16,-5-2 2 0,-4 2-2 15,4-1 7-15,-1 0-1 0,0 0 0 0,1-1-7 16,-1 1 0-16,1-3 5 0,2 3-7 0,2 0 10 0,-5 0 6 15,4 0-14-15,-4 3 3 0,6-6 9 0,-8 6-2 16,2-2-5-16,1-1 4 0,-1-1-4 0,0 2 1 16,1-2 3-16,7 2 8 0,-8-1-14 0,0 2 2 15,1-4-2-15,-1 2 1 0,0 2 5 0,1-2-10 16,-4 0 11-16,7-2-13 0,-4 2 13 0,0 0-2 16,1 2-12-16,-1-2 8 0,1 0 4 0,3 1-15 15,-3-1 14-15,-1 0-6 0,7 0 2 0,-7 0 2 16,0-1-5-16,1 1 0 0,7 0 4 0,-2 0-1 15,-6-2 4-15,7 2-3 0,-2 0-3 0,1 0-1 16,0-1 7-16,-2 1-3 0,0 0 0 0,3 0-4 16,-7 0 2-16,8-3 2 0,1 6 4 0,-1-6-7 15,-4 2 1-15,-1-2 0 0,3 6 0 0,2-6-1 16,-1 2-3-16,-1 1-8 0,-1-2 12 0,-5 2 8 16,9 2-4-16,-2-4-4 0,-8 4-1 0,4-2 3 15,-3 0 5-15,-2 1 0 0,5-1-5 0,-2 0-1 16,5-1 4-16,0 1-5 0,-5 0 2 0,4 0-6 0,4-2 8 15,-1 4-3-15,1-2 3 0,-4 0 3 16,4 4-6-16,-1-4-3 0,1-3 3 0,-2 6-2 16,4-2 4-16,-2 2-16 0,-1 0 23 0,0-3-9 0,1 1 6 15,-1 2-8-15,1-2 4 0,1-1-5 0,-3 2 1 16,6 2 1-16,-5-4 6 0,5 0-7 16,-3 2 9-16,4-1-6 0,-4 3 0 0,3-4-5 0,-3-4 10 15,10 8 2-15,-7-4-13 0,-3 0 1 0,1 4 2 16,2-4-2-16,-6 1 6 0,6-2-2 0,-2 2 2 15,-1-1-8-15,1 0 0 0,-1 0 7 0,0 0-4 16,3 1 3-16,-1 0-2 0,-1-1 4 0,0-1-5 16,11 2 3-16,0 2 9 0,-1-3-8 0,-10 0 1 15,10 0 2-15,-10 0-3 0,10 0 6 0,-9 0 4 16,-1 0-14-16,11 1 12 0,-10-1-4 0,0 0 3 16,9 2-2-16,-4-2 2 0,-3 1-3 0,6-1 2 15,1 4-4-15,-12-4-4 0,16 2 4 0,-4-2-2 16,-10 0 2-16,12 1-7 0,-2-1-2 0,-10 0 6 15,10 3 16-15,-9-2-15 0,2-1 5 0,7-1 1 16,-1 1-15-16,0 1 8 0,1-1 5 0,-3 1-3 16,-5 1-12-16,-1 1 12 0,12-3 2 0,-1 0 2 15,-12 4-4-15,10-4 3 0,-1 1-1 0,-8 0-1 16,-1 0-3-16,1 3 3 0,1-2 4 0,8-1-5 0,-12 2-10 16,4-3 9-16,-3 0 1 0,12 0-6 15,-10 1 2-15,0 1 8 0,2-2-5 0,4 4-3 16,-5-4 5-16,1-3-1 0,5 6-7 0,3-2 7 0,-10 2 1 15,-3-2-5-15,13-1 6 0,-10 2-3 0,-3-2-1 16,12 0 4-16,-8 0-7 0,8 0 11 0,0 0-1 16,-8 0-3-16,-1 0 1 0,11 0-1 15,-12 4-2-15,16-3 3 0,-1-2-2 0,-4-3-2 0,3 4-10 16,-4 4 11-16,2-2 5 0,-14-3 2 0,3 1-15 16,11 0 10-16,0 1 0 0,-2-2-2 0,0 1-6 15,1 1 3-15,-1-3 4 0,0 2-3 0,-9-4 2 16,7 4-6-16,-5 0-3 0,5 4 6 0,1-8-8 15,-8 4 6-15,-1-2-1 0,3 2 7 0,-2-1-3 16,-1 1-2-16,1-3 4 0,1 6-3 0,-4-3-3 16,5-3 7-16,-5 2-18 0,4-2 16 0,-6 0-5 15,3 3-7-15,1-1 14 0,-4-2-2 0,0 3 0 16,1 0-1-16,1 0 2 0,-1-1 0 0,0-1-5 16,1 4 12-16,-3-4-15 0,5 2 6 0,-6-4 3 15,1 8 2-15,1-8-8 0,1 8 7 0,-5-8-7 16,6 4 5-16,-1 0 0 0,-3-1-3 0,1 1 0 15,1-1 7-15,1 1-4 0,-2-1-6 0,-1 1 10 16,1-4-2-16,2 4-1 0,0-3-6 0,-2 3-7 0,2 0 7 16,3-2 4-16,-3 2-9 0,-3-1 7 0,5 1 7 15,-2 0-8-15,0 0 4 0,-2 0 4 16,2-4-7-16,-3 4 0 0,1 0 3 0,1-1-1 16,-5 1-3-16,6-2 4 0,-4 4-2 0,-2-4-5 0,-1 1 3 15,5 1 4-15,-4 0-3 0,4-3-2 16,-1 3 4-16,-4-1-2 0,0 1 3 0,7-2-1 0,-7 1-5 15,6-3 4-15,0 4 6 0,1-1-2 0,0 0-3 16,-2-3 3-16,3 4-1 0,-2-4 2 0,3 2 2 16,-5 2 6-16,3-1-12 0,-2-2-1 0,5 3 9 15,-3-3-6-15,-3 3 3 0,6-1-8 0,-2-2 10 16,-1 2-10-16,1-1 11 0,1 2-7 0,-2-4-6 16,-1 4 10-16,1-1-2 0,2 1-3 0,-4-3 2 15,0 2-4-15,-1 1 1 0,3 0 0 0,-2 0 5 16,1-2-6-16,1 2 2 0,-2 0-1 0,2 0 7 15,-2 0-2-15,-4 0-6 0,6 0-1 0,-2-4 2 16,3 4 12-16,-1-1-13 0,-1 0 5 0,1 1-11 16,-2 1 3-16,-1-2 2 0,6 2 3 0,-4-1 1 15,0 0-1-15,2 0-1 0,0-1-2 0,2 1 4 16,-1 0-1-16,-1-1-3 0,2 1 2 0,0 0 2 16,-4 0-6-16,4-4 6 0,-1 4 4 0,-1 0 0 15,2 4-9-15,-3-8 10 0,1 4-10 0,2 0-1 16,-2 0 1-16,-1 0 2 0,0 0 3 0,0 0-9 0,0 0 2 15,-1 0 4-15,4-2 2 0,-6 2-4 16,1 0 4-16,1-2-1 0,-1 2-8 0,2 0 9 16,-2 0-8-16,2 2 3 0,-9-2 1 0,4 2 3 0,1-2 0 15,2-2 2-15,2 2-4 0,-2 0-9 0,-4 0 8 16,5 0 4-16,-7 2 1 0,9-4-2 0,-5 4-2 16,4-2 2-16,-2-2-4 0,-4 2 3 15,4 0 4-15,0 2-1 0,1-2-1 0,1 0-1 0,-8 0 1 16,0 0-1-16,8 0-3 0,2 0-1 0,-3 4 5 15,0-3-1-15,2-1 5 0,-3 2-5 0,-5-2-2 16,5 4 3-16,-5-4 0 0,3 0-2 0,-3 0 1 16,5 0 5-16,-5 2-6 0,5-1-4 0,-1-1 4 15,-5 0-4-15,4 0 11 0,-3 0-7 0,-3 3 2 16,5-3-1-16,2 0-2 0,-5-3-8 0,7 3 8 16,-7-1 3-16,1 1 1 0,0 0 1 0,6-2-22 15,-7 2 15-15,1-4 8 0,3 3-3 0,-3 0 0 16,7 1 3-16,-3 0 3 0,-5 0-8 0,0 1 5 15,-1-1 3-15,5-1-8 0,-4 1 1 0,-1 0-3 16,1-1 6-16,1-3-7 0,-1 4 5 0,6 0-3 16,-4-2-2-16,-3 0-9 0,-1 2 13 0,5 0 5 15,-4-2-6-15,0 2-1 0,1 0 8 0,2 0-8 16,-3-1 1-16,1-1 1 0,1 4 6 0,-2-2-2 0,7 0-6 16,-6 0 2-16,-1-2-2 0,2 0 1 0,3 2 1 15,-3 0-5-15,1-2 11 0,7 2-7 0,-11 0 4 16,2-1-3-16,-1 2 2 0,1-2 0 0,-4 1-4 15,4 0 5-15,-2 1-5 0,2-1 0 0,-1 0 5 16,-1 0-2-16,0 0-1 0,1-1-8 0,-1 1 11 16,2 1-3-16,-1-2-5 0,-2 1 2 0,-2 1 1 15,4 1 1-15,-3-2-1 0,1-2 7 0,-2 4-2 16,0-2-1-16,-3 2 1 0,-11-2-3 0,22-2 3 16,-8 2-3-16,-2 0 6 0,-12 0-9 0,22 0 4 15,-10 0 0-15,-12 0-3 0,19 2-4 0,-10-2 3 16,-9 0 1-16,18 2 7 0,-18-2-5 0,14 1 5 15,-14-1-2-15,11 0-5 0,-11 0 2 0,14 0 3 16,-14 0-9-16,0 0 6 0,15 0 0 0,-15 0-3 16,12 2 2-16,-12-2 4 0,0 0-3 0,15 0 3 15,-15 0 1-15,13 0-4 0,-13 0-9 0,14 2 9 16,-14-2 3-16,16-2-1 0,-16 2-9 0,15 2 11 16,-15-2-5-16,13 2 2 0,-13-2-4 0,0 0-1 15,17-2 5-15,-17 2 3 0,10 2-2 0,-10-2-1 16,0 0-1-16,0 0-3 0,18 0 4 0,-18 0-2 15,0 0 7-15,0 0-2 0,0 0-7 0,13 0-12 16,-13 0 16-16,0 0 3 0,0 0-6 0,0 0 14 16,0 0-11-16,9 0 3 0,-9 0 1 0,0 0 2 15,0 0-3-15,0 0-3 0,14 4-3 0,-14-4 7 16,0 0 4-16,10 2-5 0,-10-2-5 0,0 0 7 16,14 0-5-16,-14 0-1 0,0 0 2 0,0 0 0 0,0 0-1 15,0 0-1-15,13 0 2 0,-13 0 5 16,0 0-8-16,0 0-4 0,0 0 2 0,0 0 9 0,0 0-15 15,0 0 9-15,0 0 1 0,0 0 4 0,0 0-2 16,0 0-4-16,0 0-1 0,0 0 9 0,0 0-6 16,0 0 5-16,11 1-13 0,-11-1 5 0,0 0 1 15,0 0 2-15,0 0 0 0,0 0-2 0,0 0-1 16,0 0 0-16,0 0 1 0,0 0 1 0,0 0 4 16,0 0-5-16,0 0-1 0,0 0 0 0,11 6 2 15,-11-6-4-15,0 0 9 0,0 0-3 0,0 0 4 16,0 0-5-16,0 0-5 0,0 0 3 0,0 0 9 15,0 0 1-15,0 0-13 0,0 0 8 0,0 0 3 16,0 0 8-16,0 0 10 0,0 0-8 0,0 0 3 16,0 0-5-16,0 0-1 0,0 0 2 0,0 0-2 15,0 0-6-15,0 0 0 0,0 0 0 0,0 0 2 16,0 0-3-16,0 0-2 0,0 0 5 0,-31-17-5 16,31 17 1-16,-13-7-3 0,13 7-3 0,-15-6 4 15,6 5 7-15,9 1-3 0,-20-7-8 0,7 4 6 16,1 0 1-16,-1-1-2 0,1 3 2 0,12 1-10 15,-23-6-1-15,10 0 8 0,1 5 2 0,12 1-5 16,-21-2 3-16,11 0 0 0,10 2-3 0,-20-6 2 16,11 5-1-16,9 1 4 0,-15-4 6 0,15 4-4 15,-16-4 3-15,16 4 3 0,-10-5-2 0,10 5-1 0,0 0-2 16,-14-2 1-16,14 2 0 0,0 0-2 0,-10-5-2 16,10 5 3-16,0 0 1 0,0 0-4 0,0 0-1 15,-12-3 0-15,12 3-4 0,0 0 0 0,0 0 2 16,0 0 2-16,-11-5 0 0,11 5-2 0,0 0-1 15,0 0 5-15,0 0-2 0,0 0-7 0,0 0 2 16,-12-5 4-16,12 5-5 0,0 0 3 0,0 0-2 16,0 0 1-16,0 0-1 0,0 0 7 0,0 0-8 15,0 0 0-15,0 0 0 0,0 0 3 0,0 0-1 16,0 0 0-16,0 0-3 0,0 0-5 0,0 0 5 16,0 0 2-16,0 0-2 0,0 0 1 0,0 0 5 15,0 0-3-15,0 0 3 0,0 0 1 0,33 10-1 16,-33-10 1-16,21 1-4 0,-6 1 4 0,-3 1 0 15,3-1 1-15,1 0-1 0,1-1-6 0,1 3 2 16,-3-3 4-16,1 4-4 0,-1-3 2 0,-3 1 2 16,-2 1-3-16,1-2-2 0,-2 1-3 0,3-1 6 15,-12-2-8-15,17 5 4 0,-9-5-1 0,-8 0-6 16,15 6 12-16,-15-6-6 0,12 4 2 0,-12-4 1 16,7 3 0-16,-7-3 1 0,0 0-3 0,9 3 8 15,-9-3-8-15,0 0 1 0,11 4-2 0,-11-4 3 0,0 0-13 16,0 0 15-16,6 4-3 0,-6-4 0 15,0 0 1-15,0 0 1 0,8 6-2 0,-8-6 3 0,0 0 1 16,0 0-7-16,8 7 3 0,-8-7 0 0,0 0 0 16,9 4 3-16,-9-4-2 0,0 0 1 0,9 4-1 15,-9-4 4-15,0 0-8 0,0 0 6 0,0 0-4 16,9 2-7-16,-9-2 8 0,0 0 3 0,0 0 0 16,0 0-2-16,0 0 1 0,9 5 0 0,-9-5-1 15,0 0 3-15,0 0-1 0,0 0 1 0,0 0 0 16,0 0-3-16,0 0-3 0,0 0 1 0,0 0 0 15,0 0 0-15,-24 10 2 0,24-10-3 0,-20 4 7 16,6 3 2-16,-1-3-3 0,-3 2 3 0,-6 4 2 16,2-3-7-16,-4 2 8 0,1 1-6 0,-2-1-4 15,0 2 8-15,3 1-10 0,-1-2-9 0,6-2-19 16,-5 0-22-16,4-1-15 0,5-2-34 0,-1 3-29 16,0-1-158-16,4-4-311 0,3 2 139 0</inkml:trace>
  </inkml:traceGroup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6:03.12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73AC196-4896-444C-B5A3-FADF492EEE7A}" emma:medium="tactile" emma:mode="ink">
          <msink:context xmlns:msink="http://schemas.microsoft.com/ink/2010/main" type="writingRegion" rotatedBoundingBox="12432,340 12851,46 13018,284 12599,578"/>
        </emma:interpretation>
      </emma:emma>
    </inkml:annotationXML>
    <inkml:traceGroup>
      <inkml:annotationXML>
        <emma:emma xmlns:emma="http://www.w3.org/2003/04/emma" version="1.0">
          <emma:interpretation id="{460CC992-0EAE-48FA-A9DA-E70CFCEE29C4}" emma:medium="tactile" emma:mode="ink">
            <msink:context xmlns:msink="http://schemas.microsoft.com/ink/2010/main" type="paragraph" rotatedBoundingBox="12432,340 12851,46 13018,284 12599,57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C60F909-3621-4D34-B460-ADC79DC92DD5}" emma:medium="tactile" emma:mode="ink">
              <msink:context xmlns:msink="http://schemas.microsoft.com/ink/2010/main" type="line" rotatedBoundingBox="12432,340 12851,46 13018,284 12599,578"/>
            </emma:interpretation>
          </emma:emma>
        </inkml:annotationXML>
        <inkml:traceGroup>
          <inkml:annotationXML>
            <emma:emma xmlns:emma="http://www.w3.org/2003/04/emma" version="1.0">
              <emma:interpretation id="{60BE3F20-9372-4AD0-A148-EF54D24EB92A}" emma:medium="tactile" emma:mode="ink">
                <msink:context xmlns:msink="http://schemas.microsoft.com/ink/2010/main" type="inkWord" rotatedBoundingBox="12432,340 12851,46 13018,284 12599,578"/>
              </emma:interpretation>
            </emma:emma>
          </inkml:annotationXML>
          <inkml:trace contextRef="#ctx0" brushRef="#br0">0 132 29 0,'0'0'111'0,"0"0"-12"0,0 0-1 15,0 0-5-15,0 0-3 0,0 0-15 0,0 0 12 16,0 0-9-16,0 0-5 0,0 0 3 16,0 0-3-16,0 0-6 0,0 0-9 0,9-18 0 0,-9 18-4 15,0 0-4-15,8-11 4 0,-8 11-12 16,6-6 0-16,-6 6 3 0,7-6-6 0,-7 6-3 15,9-8-6-15,-9 8 1 0,10-10-6 0,-10 10 0 16,9-7-1-16,-9 7-3 0,12-7 2 0,-6 3-6 0,-6 4-3 16,9-7 0-16,-9 7-3 0,11-8 2 0,-11 8 4 15,9-5-9-15,-9 5 7 0,7-10-3 0,-7 10 3 16,8-5 0-16,-8 5-8 0,0 0 9 0,11-6 1 16,-11 6-1-16,0 0-1 0,0 0 1 0,8-8 1 15,-8 8-2-15,0 0 2 0,0 0 3 0,0 0 1 16,0 0-1-16,0 0 5 0,7-7-2 0,-7 7-7 15,0 0 4-15,0 0 1 0,0 0 2 0,0 0-6 16,0 0-1-16,0 0-1 0,0 0-5 0,0 0 0 16,0 0-6-16,0 0 0 0,0 0 4 0,0 0-4 15,0 0 4-15,0 0 0 0,0 0-4 0,-10 30 1 16,10-30 7-16,-6 12 2 0,6-12 2 0,-6 14 0 16,5-5-4-16,1-9 2 0,-6 15 4 0,3-8-2 15,3-7-3-15,-5 16 2 0,2-10-4 0,3-6 6 16,-6 17 2-16,5-10 4 0,1-7-3 0,-3 14 1 0,3-14-2 15,-5 14 1-15,5-14-2 0,0 16-1 16,0-16 2-16,-4 12-6 0,4-12 6 0,-2 14-4 16,2-14 0-16,0 12-2 0,0-12 3 0,0 0-1 0,2 18-3 15,-2-18-2-15,0 12 2 0,0-12-1 0,3 10 1 16,-3-10-6-16,1 10 3 0,-1-10 2 0,6 8-4 16,-6-8-1-16,8 8 3 0,-8-8-5 0,0 0 5 15,9 9 1-15,-9-9-4 0,9 4-1 0,-9-4 2 16,10 3 4-16,-10-3-7 0,12 6 1 15,-12-6 0-15,13 4-2 0,-13-4-4 0,14 1-8 0,-14-1-13 16,13 3-19-16,-13-3-16 0,14 0-21 16,-14 0-24-16,0 0-24 0,17-6-35 0,-9 2-43 0,-8 4-150 15,9-11-384-15,-9 11 170 0</inkml:trace>
          <inkml:trace contextRef="#ctx0" brushRef="#br0" timeOffset="659.67">404-64 65 0,'0'0'135'15,"0"0"0"-15,-15-7-11 0,15 7-5 0,0 0-2 0,0 0-4 16,0 0-1-16,-13-2-15 0,13 2-5 0,0 0-2 16,0 0-6-16,0 0-5 0,0 0-6 0,0 0-4 15,-18 2-9-15,18-2-8 0,0 0-6 0,0 0-2 16,0 0-2-16,0 0-8 0,0 0-2 0,0 0-5 16,0 0-2-16,0 0-4 0,0 0 3 0,0 0-1 15,0 0 5-15,0 0 5 0,0 0 7 16,0 0 5-16,0 0 6 0,0 0 0 0,0 0-1 0,0 0-2 15,0 0 3-15,0 0-2 0,0 0 0 0,0 0-1 16,0 0 0-16,0 0-1 0,0 0-1 0,0 0-4 16,0 0-4-16,0 0-5 0,0 0-2 0,0 0-9 15,0 0-11-15,0 0-27 0,0 0-35 0,0 0-33 16,0 0-34-16,0 0-26 0,0 0-50 0,5 16-171 16,-5-16-396-16,-20 12 176 0</inkml:trace>
          <inkml:trace contextRef="#ctx0" brushRef="#br0" timeOffset="2170.71">436-32 103 0,'0'0'134'0,"0"0"-8"0,0 0-11 15,0 0-13-15,0 0-12 0,0 0 0 0,0 0-8 16,0 0-2-16,-15 5-14 0,15-5 1 0,0 0-8 15,0 0-3-15,0 0-1 0,-6 9-2 0,6-9-11 16,0 0 4-16,0 0-1 0,0 0-3 0,0 0 0 16,0 0-8-16,0 0 4 0,0 0-2 0,0 0-2 15,0 0 7-15,-8 4-3 0,8-4 0 0,0 0 11 16,0 0 5-16,0 0 6 0,0 0-2 0,0 0-6 16,0 0-2-16,0 0-2 0,0 0 0 0,0 0-2 15,27-19-1-15,-21 14-5 0,-6 5 1 0,11-11-3 16,-11 11-1-16,7-6-2 0,-7 6-7 0,6-5 9 15,-6 5-8-15,0 0 4 0,8-10 0 0,-8 10-5 16,0 0-3-16,0 0-2 0,0 0-2 0,0 0-5 16,0 0-2-16,0 0 0 0,4-8-3 0,-4 8-3 15,0 0 0-15,0 0-1 0,0 0-1 0,0 0 0 16,0 0-2-16,0 0 0 0,0 0-2 0,-28 12 0 16,28-12-1-16,0 0-1 0,-11 6 0 0,11-6 2 15,0 0-1-15,-6 7-1 0,6-7-1 0,0 0-1 0,-6 10 0 16,6-10-1-16,0 0 4 0,0 0 2 15,0 0 1-15,0 0-3 0,0 0 4 0,0 0-2 16,15 11 1-16,-15-11 0 0,0 0 1 0,15 0-3 16,-15 0 3-16,0 0-1 0,15-1-2 0,-15 1 3 0,7-9 0 15,-7 9-2-15,8-6 1 0,-8 6-14 0,0 0-9 16,6-8-21-16,-6 8-26 0,0 0-17 0,0 0-34 16,0 0-25-16,0 0-19 0,0 0-26 0,0 0-155 15,-27-8-369-15,27 8 165 0</inkml:trace>
        </inkml:traceGroup>
      </inkml:traceGroup>
    </inkml:traceGroup>
  </inkml:traceGroup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6:13.31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09F288C-849D-4031-B8FA-7EFA9AB0D79F}" emma:medium="tactile" emma:mode="ink">
          <msink:context xmlns:msink="http://schemas.microsoft.com/ink/2010/main" type="writingRegion" rotatedBoundingBox="11324,1868 11285,5050 8201,5012 8241,1830"/>
        </emma:interpretation>
      </emma:emma>
    </inkml:annotationXML>
    <inkml:traceGroup>
      <inkml:annotationXML>
        <emma:emma xmlns:emma="http://www.w3.org/2003/04/emma" version="1.0">
          <emma:interpretation id="{82EFA097-F9BC-402C-A68F-3870F851A9B2}" emma:medium="tactile" emma:mode="ink">
            <msink:context xmlns:msink="http://schemas.microsoft.com/ink/2010/main" type="paragraph" rotatedBoundingBox="11324,1868 11285,5050 10615,5042 10655,186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005272E-24B0-4314-AE3A-E75E439B3F9E}" emma:medium="tactile" emma:mode="ink">
              <msink:context xmlns:msink="http://schemas.microsoft.com/ink/2010/main" type="inkBullet" rotatedBoundingBox="10726,1861 10725,1976 10691,1975 10693,1861"/>
            </emma:interpretation>
            <emma:one-of disjunction-type="recognition" id="oneOf0">
              <emma:interpretation id="interp0" emma:lang="tr-TR" emma:confidence="0">
                <emma:literal>•</emma:literal>
              </emma:interpretation>
            </emma:one-of>
          </emma:emma>
        </inkml:annotationXML>
        <inkml:trace contextRef="#ctx0" brushRef="#br0">0 0 5 0,'0'0'39'0,"0"0"-5"16,0 0-2-16,0 0-2 0,0 0 6 0,0 0 2 16,0 0 2-16,0 0 5 0,0 0-1 0,0 0 4 15,0 0 10-15,0 0 5 0,0 0 2 0,0 0 5 16,0 0 2-16,0 0 7 0,0 0-7 0,0 0-2 15,0 0-5-15,0 0 2 0,0 0-8 0,0 0-2 16,0 0 2-16,0 0-6 0,0 0 0 0,0 0 1 16,0 0 1-16,0 0-4 0,0 0-1 0,0 0-3 15,10 9-2-15,-10-9 1 0,0 0-10 0,6 8-3 16,-6-8-5-16,6 8 2 0,-6-8-3 0,0 0-2 0,5 10-5 16,-5-10 0-16,0 0 0 0,0 13-6 15,6-5-5-15,-6-8-18 0,-3 15-20 0,3-15-26 16,-3 18-37-16,0-9-35 0,3-9-149 0,-6 17-298 15,6-17 133-15</inkml:trace>
      </inkml:traceGroup>
      <inkml:traceGroup>
        <inkml:annotationXML>
          <emma:emma xmlns:emma="http://www.w3.org/2003/04/emma" version="1.0">
            <emma:interpretation id="{7D0123C2-59F9-41D2-B46A-C12A4F78BD77}" emma:medium="tactile" emma:mode="ink">
              <msink:context xmlns:msink="http://schemas.microsoft.com/ink/2010/main" type="line" rotatedBoundingBox="11320,2215 11285,5050 10615,5042 10650,2207"/>
            </emma:interpretation>
          </emma:emma>
        </inkml:annotationXML>
        <inkml:traceGroup>
          <inkml:annotationXML>
            <emma:emma xmlns:emma="http://www.w3.org/2003/04/emma" version="1.0">
              <emma:interpretation id="{BD5C393B-4DA9-4B0C-8215-E68516D70252}" emma:medium="tactile" emma:mode="ink">
                <msink:context xmlns:msink="http://schemas.microsoft.com/ink/2010/main" type="inkWord" rotatedBoundingBox="11320,2215 11285,5050 10615,5042 10650,2207"/>
              </emma:interpretation>
            </emma:emma>
          </inkml:annotationXML>
          <inkml:trace contextRef="#ctx0" brushRef="#br0" timeOffset="1122.59">68 1431 101 0,'0'0'142'0,"0"0"-8"0,6 10-11 0,-6-10-14 15,0 0-3-15,8 8-15 0,-8-8-11 0,0 0-4 16,6 6-11-16,-6-6-4 0,3 7-6 0,-3-7-3 16,6 7-11-16,-6-7-2 0,0 0-19 0,4 11-11 15,-4-11-23-15,3 11-16 0,-3-11-23 0,0 11-21 16,0-11-116-16,0 0-204 0,3 16 91 0</inkml:trace>
          <inkml:trace contextRef="#ctx0" brushRef="#br0" timeOffset="1335.46">155 1636 20 0,'0'0'168'0,"0"0"-11"0,0 0-7 16,0 15-16-16,0-15-10 0,0 0-6 0,0 0-10 0,0 11-13 15,0-11-4-15,0 0-13 0,-2 16-7 0,2-16-4 16,2 10-7-16,-2-10-6 0,0 12-3 0,0-12-5 16,0 14-3-16,0-14-7 0,-2 13-11 0,2-13-18 15,0 15-15-15,-4-8-28 0,4-7-11 0,-1 15-16 16,1-15-13-16,0 13-11 0,0-13-21 0,0 0-105 16,-2 14-231-16,2-14 102 0</inkml:trace>
          <inkml:trace contextRef="#ctx0" brushRef="#br0" timeOffset="1494.32">176 1857 36 0,'0'0'140'0,"0"0"4"0,0 0-8 16,3 11 0-16,-3-11-9 0,0 0-5 0,0 0-13 15,3 13-11-15,-3-13-10 0,0 0-5 0,4 10-7 16,-4-10-4-16,2 10-9 0,-2-10-9 0,1 11-7 0,-1-11-2 16,0 0-15-16,3 11-12 0,-3-11-41 0,-3 13-29 15,3-13-36-15,-6 12-57 0,2-6-75 16,4-6-237-16,-6 7 104 0</inkml:trace>
          <inkml:trace contextRef="#ctx0" brushRef="#br0" timeOffset="337.32">24 347 135 0,'0'0'134'0,"0"0"-4"0,0 0-6 0,0 0-4 15,0 0-6-15,0 13-6 0,0-13-6 0,0 0-6 16,0 0-4-16,0 0-6 0,0 13-5 0,0-13-7 15,0 0-5-15,3 7-5 0,-3-7-4 0,0 0-11 16,0 13 1-16,0-13-7 0,0 0-5 0,0 18-2 16,3-12-3-16,-3-6-3 0,0 16-2 0,0-16-5 15,-3 14-15-15,3-3-11 0,0-11-18 0,-3 16-21 16,3-5-19-16,0-11-21 0,-3 18-17 0,0-8-20 0,3 0-131 16,0-10-272-16,-5 18 121 0</inkml:trace>
          <inkml:trace contextRef="#ctx0" brushRef="#br0" timeOffset="622.02">64 758 112 0,'0'0'142'0,"0"0"-8"0,0 0-6 0,4 10-8 16,-4-10-11-16,0 0-4 0,0 12-4 0,0-12-7 16,0 0-6-16,0 0-8 0,0 13-6 0,0-13-1 15,0 0-10-15,6 10 0 0,-6-10-12 0,3 9 1 16,-3-9-6-16,0 0-6 0,0 14-7 0,0-14 0 16,5 11-2-16,-5-11-4 0,0 0-13 0,-2 17-21 15,2-17-24-15,-3 12-19 0,3-12-27 0,-9 15-25 0,6-6-31 16,-1-2-103-16,-3-3-255 0,-1 3 113 0</inkml:trace>
          <inkml:trace contextRef="#ctx0" brushRef="#br0" timeOffset="904.22">24 1117 118 0,'0'0'141'0,"0"0"-6"0,0 0-7 16,6 6-3-16,-6-6-7 0,0 0-2 0,0 0-11 15,0 0-1-15,0 0-8 0,4 10-2 0,-4-10-7 16,0 0-1-16,0 0-5 0,0 0-5 0,3 8-4 0,-3-8-4 16,0 0-9-16,0 0 0 0,0 0-12 15,9 11-1-15,-9-11-8 0,3 3-1 0,-3-3-4 16,0 0-2-16,5 11-1 0,-5-11-13 0,3 10-19 0,-3-10-20 15,6 12-23-15,-6-12-23 0,-2 9-43 0,2-9-23 16,0 13-161-16,0-13-318 0,-4 11 141 16</inkml:trace>
          <inkml:trace contextRef="#ctx0" brushRef="#br0" timeOffset="74760.08">620 570 118 0,'0'0'152'0,"0"0"-10"0,5-9-9 0,-5 9-8 15,0 0-10-15,0 0-11 0,0 0-5 0,0 0-5 16,0 0-9-16,0 0-7 0,0 0-10 0,0 0-7 0,0 0-8 16,0 0-11-16,0 0 1 0,0 0-4 0,0 0-8 15,0 0 0-15,0 0-5 0,0 0-5 16,0 0-1-16,-30 22 2 0,21-16-7 0,0 2 1 0,0 2 0 15,0-3 2-15,-3 4-2 0,0-2-4 16,3 2 3-16,-4 0-5 0,1 0 1 0,-1 3 2 16,-1 0-2-16,1-2-5 0,1-3 2 0,-3 6-4 0,-2-2 4 15,1 0-3-15,1 0 3 0,0-2-5 0,3 1 1 16,-1 1-1-16,-5-6-1 0,6 4 1 0,3 0-3 16,3-4 2-16,-3-1 1 0,0 4 1 0,2-3-2 15,1 0 0-15,6-7 2 0,-9 5 1 0,9-5 1 16,-8 12-6-16,8-12 1 0,-7 5 1 0,7-5-4 15,0 0 0-15,-6 6 1 0,6-6-1 0,0 0 1 16,0 0 0-16,-6 7 6 0,6-7-3 0,0 0 0 16,0 0-1-16,0 0 2 0,0 0-2 0,0 0 3 15,0 0-3-15,12 13-1 0,-12-13 0 0,0 0 0 16,16 5 1-16,-8-5 2 0,-8 0-6 0,16 3 3 0,-10 0 2 16,-6-3-3-16,20 5-8 0,-11-2 12 15,2 4-7-15,-2-6-13 0,5 5-5 0,2-3-9 0,-7 1-22 16,5-1-20-16,-2 1-13 0,1 2-26 0,-4-1-146 15,1-3-280-15,5 3 124 0</inkml:trace>
          <inkml:trace contextRef="#ctx0" brushRef="#br0" timeOffset="3971.15">346 2406 30 0,'0'0'172'16,"0"0"-16"-16,0 0 1 0,0 0-11 0,0 0-8 15,0 0-3-15,0 0-7 0,0 0-13 0,0 0-2 16,0 0-10-16,0 0-5 0,-6-9-8 0,6 9-7 15,0 0-10-15,0 0-3 0,0 0-8 0,0 0 2 16,0 0-9-16,0 0-2 0,-18 1-5 0,18-1-3 0,0 0-2 16,0 0-4-16,-15 8 0 0,15-8-3 15,-7 5-4-15,7-5-4 0,-8 10-3 0,8-10 0 16,-12 7-3-16,12-7-1 0,-7 5-3 0,7-5-4 0,0 0 2 16,-6 6-2-16,6-6-1 0,0 0-3 0,0 0 1 15,0 0 0-15,-8 7 0 0,8-7 1 16,0 0 7-16,0 0 2 0,0 0 5 0,0 0 0 0,0 0-2 15,24 0 4-15,-24 0-1 0,0 0-4 0,18-2 2 16,-18 2 1-16,11-5-2 0,-11 5 2 0,9-7-1 16,-9 7-5-16,7-10 1 0,-7 10-3 0,6-11 1 15,-6 11-4-15,0 0-1 0,6-7-3 0,-6 7 0 16,0 0-22-16,0 0-26 0,0 0-27 0,0 0-32 16,0 0-45-16,-24-9-44 0,24 9-231 0,-24 9-448 15,12-7 198-15</inkml:trace>
          <inkml:trace contextRef="#ctx0" brushRef="#br0" timeOffset="3211.9">222 2624 106 0,'0'0'164'0,"0"0"-13"15,0 0-9-15,0 0-5 0,0 0-4 0,0 0-4 16,-19-1 1-16,19 1-9 0,0 0 0 0,0 0-4 16,0 0-1-16,0 0-5 0,0 0-6 0,0 0-5 15,0 0-3-15,0 0-3 0,0 0-6 0,0 0-3 16,0 0-7-16,0 0-6 0,0 0-9 0,0 0-1 16,0 0-6-16,0 0-1 0,0 0-8 0,0 0-5 15,0 0-2-15,0 0-6 0,0 0-3 0,0 0-3 16,0 0-4-16,0 0-7 0,0 0-3 0,0 0 1 0,0 0-6 15,0 0 5-15,0 0-6 0,0 0 0 16,0 0-2-16,0 0 0 0,0 0 2 0,0 0-2 0,0 0 0 16,10 33-1-16,-10-33 0 0,2 10-4 0,-2-10 0 15,0 11 1-15,0-11-1 0,3 10 4 0,-3-10-5 16,4 18 1-16,-4-18 3 0,0 0 3 0,-1 17-3 16,1-17-1-16,-3 14 1 0,3-14-4 0,3 12 1 15,-3-12 1-15,-6 12-3 0,6-12 2 0,0 0-1 16,0 15-1-16,0-15 1 0,-2 14 4 0,2-14-3 15,-3 12 1-15,3-12-1 0,0 0-2 0,0 16 2 16,0-16 2-16,0 14-5 0,0-14 4 0,0 0-1 16,3 12-1-16,-3-12-1 0,-3 11 3 0,3-11 0 0,3 11-2 15,-3-11 0-15,0 0 1 0,2 18-1 16,-2-18 3-16,-2 10-4 0,2-10 0 0,0 0 2 16,2 14 0-16,-2-14-1 0,0 0 3 0,-2 13-6 0,2-13 3 15,0 0-1-15,0 15 2 0,0-15 0 0,0 0 1 16,-3 14-4-16,3-14 7 0,0 0-5 0,3 9 0 15,-3-9 0-15,0 0 0 0,2 15 0 0,-2-15 0 16,3 8 0-16,-3-8 3 0,0 0-3 0,0 11 5 16,0-11-4-16,0 0-4 0,4 12 5 0,-4-12 1 15,0 0-3-15,5 11-2 0,-5-11 1 0,0 0 7 16,0 0-6-16,1 11 3 0,-1-11-2 0,0 0 0 16,5 7-3-16,-5-7 4 0,0 0-3 0,1 10 0 15,-1-10 2-15,0 0 1 0,0 0-2 0,0 0 0 16,3 12 0-16,-3-12 0 0,0 0-1 0,0 0 2 15,0 0-3-15,0 0 3 0,-3 15 0 0,3-15 1 16,0 0-2-16,0 0 1 0,0 0-3 0,0 0 1 0,0 0 3 16,0 12 1-16,0-12-5 0,0 0 3 15,0 0-5-15,0 0 6 0,-1 10-3 0,1-10 1 16,0 0-1-16,0 0 1 0,0 0 0 0,0 0 2 0,0 0-4 16,1 12 5-16,-1-12-1 0,0 0-2 0,0 0 0 15,0 0-3-15,3 12 1 0,-3-12 4 0,0 0-2 16,0 0-2-16,0 0 4 0,-9 8-2 0,9-8 3 15,0 0-1-15,0 0 1 0,0 0-4 0,-1 13 3 16,1-13-1-16,0 0 1 0,-9 5-5 0,9-5 5 16,0 0-1-16,0 0-1 0,-8 10 2 0,8-10-1 15,0 0 4-15,-7 6-4 0,7-6 1 0,0 0 1 16,-8 7-1-16,8-7-1 0,-9 3-1 0,9-3 2 16,0 0-2-16,-7 8-2 0,7-8 4 0,0 0 1 0,-11 2 0 15,11-2-2-15,0 0 3 0,-15 5-4 16,15-5 3-16,0 0-2 0,-10 1-1 0,10-1 2 0,0 0 1 15,0 0 0-15,-15 0 0 0,15 0-2 16,0 0 3-16,0 0-4 0,-15 0 4 0,15 0-5 0,0 0 0 16,0 0 4-16,-16-1 2 0,16 1 1 0,0 0 0 15,-12-5 3-15,12 5 5 0,0 0-2 0,0 0 3 16,0 0-2-16,-11-5 4 0,11 5-5 0,0 0 3 16,0 0-1-16,-10-8 3 0,10 8-4 0,0 0 3 15,-9-10-5-15,9 10 1 0,-9-3-1 0,9 3 0 16,0 0-2-16,-9-10-1 0,9 10 0 0,-7-7-2 15,7 7 0-15,-6-8-1 0,6 8-5 0,0 0 9 0,-14-8-6 16,14 8 2-16,-10-4-2 0,10 4-5 16,-9-5 6-16,9 5-8 0,0 0-4 0,-16-6-13 15,16 6-10-15,-8-4-11 0,8 4-17 0,-12-5-12 0,12 5-27 16,0 0-29-16,-13-6-33 0,13 6-40 0,-14-5-239 16,10-4-473-16,4 9 210 0</inkml:trace>
        </inkml:traceGroup>
      </inkml:traceGroup>
    </inkml:traceGroup>
    <inkml:traceGroup>
      <inkml:annotationXML>
        <emma:emma xmlns:emma="http://www.w3.org/2003/04/emma" version="1.0">
          <emma:interpretation id="{BFDDB834-A55E-4C61-B69A-06B65E713628}" emma:medium="tactile" emma:mode="ink">
            <msink:context xmlns:msink="http://schemas.microsoft.com/ink/2010/main" type="paragraph" rotatedBoundingBox="8851,3048 8485,3850 8140,3692 8506,289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91FBFB13-DB11-4626-89F0-56F3D35E9998}" emma:medium="tactile" emma:mode="ink">
              <msink:context xmlns:msink="http://schemas.microsoft.com/ink/2010/main" type="inkBullet" rotatedBoundingBox="8770,3011 8730,3098 8655,3064 8695,2977"/>
            </emma:interpretation>
            <emma:one-of disjunction-type="recognition" id="oneOf1">
              <emma:interpretation id="interp1" emma:lang="tr-TR" emma:confidence="0">
                <emma:literal>•</emma:literal>
              </emma:interpretation>
            </emma:one-of>
          </emma:emma>
        </inkml:annotationXML>
        <inkml:trace contextRef="#ctx0" brushRef="#br0" timeOffset="73335.98">-1954 1149 64 0,'0'0'175'0,"0"0"-13"0,0 0-17 16,-22 6-10-16,22-6-8 0,-11 7-10 0,11-7-3 15,-12 3-8-15,12-3-9 0,-10 8-7 0,10-8-9 16,-9 7-14-16,9-7 1 0,-7 6-5 0,7-6-4 16,-3 9-10-16,3-9 0 0,0 0-3 0,-9 8 1 15,9-8-8-15,0 0 6 0,0 0 6 0,0 0 5 16,0 0 0-16,0 0 4 0,18 9-1 0,-18-9-1 15,0 0-6-15,23-5-3 0,-23 5-1 0,17-6-2 0,-8 2-3 16,-9 4-6-16,13-7-1 0,-7 1 3 0,-6 6-5 16,14-7 0-16,-11 0-5 0,-3 7-2 15,6-8-5-15,-6 8-14 0,0 0-24 0,0 0-31 0,0-14-28 16,0 14-32-16,0 0-36 0,0 0-35 0,-35 4-193 16,35-4-401-16,-19 2 178 0</inkml:trace>
      </inkml:traceGroup>
      <inkml:traceGroup>
        <inkml:annotationXML>
          <emma:emma xmlns:emma="http://www.w3.org/2003/04/emma" version="1.0">
            <emma:interpretation id="{CB95AB76-DA9C-49E3-B39C-1DDBD220214F}" emma:medium="tactile" emma:mode="ink">
              <msink:context xmlns:msink="http://schemas.microsoft.com/ink/2010/main" type="line" rotatedBoundingBox="8711,3356 8485,3850 8140,3692 8366,3199"/>
            </emma:interpretation>
          </emma:emma>
        </inkml:annotationXML>
        <inkml:traceGroup>
          <inkml:annotationXML>
            <emma:emma xmlns:emma="http://www.w3.org/2003/04/emma" version="1.0">
              <emma:interpretation id="{0369FD3C-C747-4AC9-A0DB-0895E99AD2B9}" emma:medium="tactile" emma:mode="ink">
                <msink:context xmlns:msink="http://schemas.microsoft.com/ink/2010/main" type="inkWord" rotatedBoundingBox="8711,3356 8485,3850 8140,3692 8366,3199">
                  <msink:destinationLink direction="with" ref="{3312C452-3784-4C1C-90BA-C81D9FB9DADA}"/>
                  <msink:destinationLink direction="with" ref="{95A69E48-7C3A-47C4-AE22-135828F794EE}"/>
                </msink:context>
              </emma:interpretation>
            </emma:emma>
          </inkml:annotationXML>
          <inkml:trace contextRef="#ctx0" brushRef="#br0" timeOffset="72799.59">-2330 1349 152 0,'0'0'159'0,"0"0"-13"16,0 0-9-16,0 0-8 0,0 0-2 0,0 0-25 16,0 0 14-16,3-11-4 0,-3 11-5 0,0 0-7 15,0 0-5-15,0 0 1 0,0 0-8 0,0 0-7 16,0 0-4-16,0 0-2 0,0 0-7 0,0 0-3 16,0 0-6-16,0 0-5 0,0 0-6 0,0 0-6 15,0 0-8-15,0 0 0 0,0 0-4 0,0 0-10 16,0 0 0-16,0 0-1 0,0 0-1 0,0 0-2 15,0 0-4-15,0 0-1 0,0 0 3 0,0 0-7 16,0 0-5-16,0 0 9 0,6 31 1 0,-6-31-6 0,5 13 1 16,-2-6 2-16,-3-7-3 0,6 14 1 0,-6-6-3 15,0-8 1-15,7 13-2 0,-1-6 1 0,-3 0 1 16,0 3-1-16,-3-10 0 0,8 14 0 0,-2-4 0 16,-1-3-3-16,-5-7 2 0,3 16-1 0,2-10 2 15,-2 3 2-15,-3-9 0 0,3 18-5 0,3-8 1 16,-3-2-1-16,1 0-2 0,-4-8 5 0,3 16-2 15,-3-16-1-15,3 15 2 0,0-8 1 0,-3-7-3 16,0 17 2-16,0-17-2 0,0 13 2 0,6-6 2 16,-6-7 5-16,5 12-2 0,-2-6 1 0,-3-6-1 15,6 11-2-15,0-4 2 0,-6-7 1 0,4 13 1 16,-4-13-2-16,3 10 3 0,3-3-3 0,-6-7 3 0,8 11-4 16,-8-4 1-16,0-7-1 0,5 9-6 0,-5-9 7 15,6 11-5-15,-6-11 2 0,3 13-6 16,-3-13 5-16,5 11 1 0,-5-4-4 0,0-7 1 0,6 9 1 15,-6-9 0-15,0 14 2 0,0-14-4 0,3 10-1 16,-3-10 0-16,0 0 4 0,3 14-5 16,-3-14 4-16,7 10 1 0,-7-10-3 0,0 0 1 0,0 12 0 15,0-12 3-15,0 0-4 0,0 11 1 0,0-11-2 16,0 0-2-16,0 0 4 0,0 15-4 0,0-15 4 16,0 0 1-16,-7 13 2 0,7-13 1 0,-6 5 0 15,6-5-2-15,-8 10 0 0,-1-6-1 0,9-4-2 16,-13 7 3-16,13-7 1 0,-16 4-3 0,4 0 4 0,12-4-5 15,-17 3-1-15,7 0 3 0,10-3 3 0,-20 4-2 16,9-3-3-16,0-1 2 0,11 0-3 16,-19 0 3-16,19 0 0 0,-30-1-1 0,21-3 2 0,-4 4-2 15,13 0-1-15,-20-6 0 0,8 2 1 0,12 4 1 16,-16-4 0-16,8-2-1 0,8 6-1 16,-12-9 0-16,5 3 2 0,7 6-2 0,-6-9-1 0,6 9-1 15,-9-11-1-15,5 4 0 0,4 7-6 0,-3-11-3 16,3 11-5-16,-3-17 0 0,3 17-2 0,-3-14-5 15,3 14-8-15,0-17-5 0,0 17-11 0,0-18-12 16,0 9-7-16,0 9-18 0,-3-18-8 0,3 18-11 16,-3-16-29-16,1 6-44 0,2 10-155 0,-3-18-360 15,3 10 160-15</inkml:trace>
        </inkml:traceGroup>
      </inkml:traceGroup>
    </inkml:traceGroup>
  </inkml:traceGroup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7:21.51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94A0399-0056-4A3C-8BC4-C2A52ED25D12}" emma:medium="tactile" emma:mode="ink">
          <msink:context xmlns:msink="http://schemas.microsoft.com/ink/2010/main" type="inkDrawing" rotatedBoundingBox="4020,3161 4437,2727 4563,2849 4146,3282" semanticType="callout" shapeName="Other">
            <msink:sourceLink direction="with" ref="{05039F4D-1ABF-4A3A-9102-D508C6C06CF8}"/>
            <msink:sourceLink direction="with" ref="{8B4E2746-64D5-4287-955D-F073FC7D9F81}"/>
          </msink:context>
        </emma:interpretation>
      </emma:emma>
    </inkml:annotationXML>
    <inkml:trace contextRef="#ctx0" brushRef="#br0">451 10 85 0,'0'0'123'16,"0"0"-8"-16,0 0-19 0,1-11 0 0,-1 11-9 0,0 0-3 16,0 0-4-16,0 0-13 0,0 0 0 0,0 0-7 15,0 0-7-15,0 0-2 0,0 0-6 0,0 0-1 16,0 0 0-16,0 0-5 0,0 0-4 0,0 0-3 15,0 0 0-15,0 0 1 0,0 0-11 0,0 0 1 16,0 0-3-16,0 0-4 0,0 0-7 0,0 0 2 16,0 0 2-16,0 0-7 0,0 0-1 0,0 0-1 15,0 0 3-15,0 0-5 0,0 0 0 0,0 0 3 16,0 0-4-16,0 0-1 0,0 0 3 0,-27 28 0 16,24-20-1-16,-5-2 1 0,2 1 4 0,-2 0-5 15,1 4-4-15,-2 0 1 0,-3-1-2 0,0 0 5 16,1 1-1-16,1 2-1 0,1-2 0 0,-3 0 0 15,-1 2 3-15,-1-4-1 0,2 2 2 0,0 0-4 16,-1-2-4-16,3 4 1 0,-2-3 1 0,4-2-1 16,-1-1 0-16,0 0 1 0,0 0-1 0,0-2 0 15,2 3 2-15,7-8-6 0,-11 10 7 0,2-6-2 0,9-4 0 16,-10 8 0-16,6-2-1 0,4-6 3 16,0 0-6-16,-9 10 9 0,9-10-3 0,-11 4-1 15,11-4 0-15,-7 6 5 0,-1-1-12 0,8-5 9 0,-13 11-7 16,7-5 7-16,-2 0 1 0,1-1 1 0,7-5-6 15,-13 9 3-15,7-5 4 0,-2 3-8 0,8-7 1 16,-12 7 3-16,6-3-8 0,6-4 12 0,-10 7-6 16,10-7 0-16,-8 6 3 0,8-6-5 0,0 0 1 15,-7 7 5-15,7-7 3 0,0 0 2 0,0 0-3 16,-8 6 5-16,8-6-2 0,0 0 6 0,0 0-6 16,0 0 11-16,0 0-7 0,0 0-1 0,0 0 1 15,0 0 6-15,0 0-3 0,0 0 8 0,0 0-4 16,0 0 3-16,0 0 5 0,32 2-7 0,-32-2-1 15,15-2-1-15,-15 2-4 0,18 0 2 0,-18 0-3 16,16 0-1-16,-6 2 0 0,-10-2-8 0,17 2 2 16,-7-1-2-16,-1 3-8 0,-9-4-13 0,15 6-17 15,-6-1-10-15,0 0-7 0,-2 0-19 0,4-1-20 0,-11-4-53 16,10 11-83-16,-4-5-246 0,-6-6 110 16</inkml:trace>
  </inkml:traceGroup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7:24.62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B4E2746-64D5-4287-955D-F073FC7D9F81}" emma:medium="tactile" emma:mode="ink">
          <msink:context xmlns:msink="http://schemas.microsoft.com/ink/2010/main" type="inkDrawing" rotatedBoundingBox="4453,2926 10629,2469 10652,2771 4475,3229" semanticType="callout" shapeName="Other">
            <msink:destinationLink direction="with" ref="{794A0399-0056-4A3C-8BC4-C2A52ED25D12}"/>
          </msink:context>
        </emma:interpretation>
      </emma:emma>
    </inkml:annotationXML>
    <inkml:trace contextRef="#ctx0" brushRef="#br0">0 591 13 0,'0'0'110'0,"0"0"-8"16,0 0-12-16,19-1-6 0,-19 1-10 0,0 0-2 15,20-4-12-15,-20 4 1 0,13 0-12 0,-13 0 1 16,15-2-3-16,-15 2-8 0,18-1-5 0,-18 1 6 16,19 0-14-16,-8-3 6 0,1 6-9 0,-12-3 4 15,25-4-9-15,-10 2 3 0,1 0 6 0,-1 0-8 16,0-2-3-16,2 4 6 0,-7-1-10 0,6-1-5 15,-1 2 5-15,0-1 3 0,2 1-2 0,-2-3-7 0,-1 1 1 16,3 1 4-16,-2 1-7 0,-3-4-1 0,3 4 6 16,-3-2-3-16,-12 2 2 0,22-2-8 15,-10 0 4-15,-12 2-5 0,22 0 5 0,-10-1-6 0,-12 1 0 16,24-3 3-16,-14 2 1 0,1-2-2 0,4 0-1 16,-3 3 1-16,-12 0 1 0,28-3-8 0,-15 2 6 15,-2 1-5-15,-11 0 7 0,24-4-2 0,-8 3-1 16,-1 1 0-16,0-2-2 0,3-1 4 0,-2-1-5 15,1 4 1-15,2-2-3 0,-2 2-4 0,2-1 1 16,0 1-4-16,-1-3 1 0,2 2 3 0,0-1-7 16,0 2-2-16,-4 0-12 0,10-2 8 0,-8 0 0 15,1-1 2-15,-1 3 6 0,0-4-7 0,1 3-5 16,-1 1 8-16,-2-1-2 0,4-1 5 0,-4-1-1 0,-1 3 2 16,0-4-7-16,3 3 4 0,-3 0 9 15,0 1-7-15,-2-2 7 0,2 2 6 0,0 0-5 16,0-3-1-16,-3 3 1 0,6 0 2 0,-3-2-4 0,-3 0 6 15,5 1 6-15,-5-1-5 0,2-1 4 0,4 2 4 16,-2-3 1-16,1 2-6 0,0 1 6 16,0-1-5-16,-1 1 9 0,4-3-1 0,-5 3-8 0,1-1-2 15,-1 1 6-15,3-1 4 0,0 0-15 0,-3 2 16 16,1-2-6-16,0 1 0 0,-2-3 6 0,1 2-9 16,1 2 7-16,1-2-12 0,-4 4 10 0,6-4-5 15,-5 0 8-15,2 2-10 0,-1 0 9 0,1-3-4 16,1 1 4-16,-1 1 6 0,4 1-6 0,-7-1 1 15,5-3-1-15,0 4-16 0,-2-3 18 0,4 3-3 16,-1-4-4-16,0 2 7 0,1 1-4 0,2-2-3 16,-2 0 5-16,-1 1 2 0,0 0-2 0,1 1-1 15,-4-2 2-15,4 3 3 0,-1-1-5 0,-3-1-7 16,1-2 1-16,-2 2 11 0,4 1 3 0,-1-2-14 0,-3 3 3 16,4 0-3-16,-2-1 0 0,-1 1 0 0,-3-3 0 15,7 2-1-15,-7 1 2 0,7-2-3 16,-2 1 5-16,-2 1-8 0,0 0 9 0,4-3 0 0,-4 3-4 15,4-1-14-15,-1 1 12 0,0 0 1 0,-2 0 5 16,5 0-1-16,-1-3-2 0,-2 3 1 16,1-3-3-16,8 2-3 0,-11 1 9 0,2-1-5 0,-3-4-2 15,4 5 8-15,-4 0-6 0,1-2-4 0,-3-1-2 16,3 2 11-16,-4 1-7 0,-2-1-3 0,-11 1 6 16,28-4-5-16,-22 2 5 0,7 2-2 0,-13 0-1 15,23-1 7-15,-13 2-8 0,-10-1-4 0,20-1 7 16,-4 1-5-16,-1 0-1 0,0 0 10 0,0-3-9 15,4 2 9-15,-5-1-9 0,2 1 5 0,0 1 2 0,1-3 0 16,-1 1 3-16,-1 2-7 0,4-2 3 0,1 2 1 16,-4-3-5-16,1 3 7 0,2 0-5 15,0-4-3-15,1 3 0 0,-4 0-2 0,1 0 4 0,-1-3-1 16,-4 4 0-16,6-2 4 0,-3 1-2 16,-2 1-2-16,1-3 0 0,-14 3 2 0,25-1 8 15,-12 1-14-15,1-2 7 0,-2 1-4 0,4 1 4 0,-5-3 3 16,4 2-2-16,-15 1-6 0,26-3 12 0,-12 0-2 15,4 3-3-15,-5 0-4 0,4 0 4 0,-1-4-3 16,0 3-2-16,-2 0 4 0,4-1-4 0,1 2-2 16,-3 0 6-16,1-3-7 0,-1 3 12 0,4 0-11 15,-1-2 1-15,0 0 0 0,1 1-5 0,-1 1-5 16,-2-2 8-16,-1 2-6 0,3 0 5 0,-2-2 1 16,-1 1-4-16,1 2 3 0,2-2 4 0,-3 1-3 15,-1 0 2-15,2 0 0 0,-1-3-5 0,1 3 0 16,2 0 2-16,-3-1-2 0,4 1 2 0,-4 0 1 15,4 0-5-15,-4-3 12 0,0 3-4 0,4-3 3 0,-4 3-8 16,4-1-2-16,-3-2 5 0,0 3 1 16,2-1-2-16,-2 1 8 0,-1-1-11 0,3-1 10 15,1 2-3-15,-4-1 5 0,1-1-7 0,-1 2 0 0,0 0 3 16,1 0-9-16,-1-2 3 0,-4 0 6 0,5 2 3 16,-17 0-8-16,26 0 3 0,-17-1 2 15,5 1-6-15,1 0 6 0,-15 0 2 0,21-3-2 0,-10 1-3 16,-11 2-1-16,24 0 4 0,-12-1-7 0,2 1 2 15,-2-2 11-15,-12 2-8 0,21-2 5 0,-10 2-4 16,3-2 0-16,-2 1 5 0,-12 1-1 0,21-2-5 16,-9 1 4-16,-12 1-8 0,22-4 8 0,-15 4-6 15,-7 0-2-15,20-3 12 0,-7 3 3 0,-13 0 1 16,17-4-5-16,-8 3 10 0,-9 1-5 0,16-4 10 16,-6 2-3-16,-10 2-2 0,20-1-2 0,-8-1-1 15,-3 0 2-15,1 0-5 0,-10 2 4 0,24-1 4 16,-12 1-3-16,4-4-16 0,-4 3 15 0,2 0-4 15,2-3 1-15,-2 4-2 0,-6-2 6 0,-8 2-19 0,27 0 11 16,-13 0 0-16,4-4 3 0,-8 4 0 16,4-1 3-16,2-2-5 0,-4 2-5 0,-12 1 8 0,22 0-3 15,-11-2-14-15,5 1 10 0,-3 1 4 0,4 0-8 16,-2-3 8-16,-2 3 1 0,4-1-4 0,-1 1-5 16,-16 0 2-16,22-2-2 0,-5 2 2 0,-7 0 4 15,2-1-1-15,-12 1-10 0,20-3 10 0,-20 3-1 16,19 0-2-16,-9 0-3 0,2-1 3 0,-12 1 2 15,23 0 0-15,-23 0 2 0,21-1 4 0,-9 2-9 16,-12-1 5-16,20 0-6 0,-11 0 4 0,3 0-8 16,-12 0 10-16,20 1-9 0,-10-1 1 0,-10 0 8 15,25 0-4-15,-14 3 2 0,1-3-1 0,-12 0-5 16,18 0 0-16,-6 0-4 0,-2 0 9 0,-10 0 0 16,22 0 5-16,-11 0-6 0,-11 0-1 0,22 0 2 15,-10 0 0-15,-1 0 5 0,-11 0-2 0,28-3-6 16,-21 3 3-16,-7 0 0 0,23-1 3 0,-13 1-3 15,-10 0-4-15,21 0-2 0,-13 0 3 0,-8 0 2 16,22 0 2-16,-12-1-5 0,-10 1 9 0,17-1-10 0,-17 1 7 16,18 0-1-16,-18 0 3 0,15-4-6 0,-15 4 8 15,18 0-2-15,-18 0-6 0,13 0-3 0,-13 0 9 16,16-3-4-16,-16 3-2 0,17-2 3 0,-17 2-1 16,16 0 0-16,-5-1-3 0,-11 1 4 0,17-1-5 15,-17 1-10-15,20 1 10 0,-13 0 7 0,-7-1-1 16,23-1-3-16,-13 2-1 0,-10-1 0 0,23-1-1 15,-13 2 2-15,-10-1 2 0,19-1-6 0,-19 1 3 16,18-1 0-16,-7 1 3 0,-11 0-6 0,19 0 0 16,-7 1 2-16,-12-1 5 0,18-1-4 0,-18 1 1 0,19-4-5 15,-10 4 4-15,-9 0-1 0,20 0 2 0,-20 0 1 16,22 4-1-16,-13-8 3 0,-9 4-2 0,18 0-1 16,-18 0 0-16,15 0-3 0,-15 0-12 0,16 0 15 15,-16 0 3-15,11 0-6 0,-11 0 12 16,0 0-9-16,16 0-1 0,-16 0 3 0,0 0 3 15,0 0-4-15,10-2 5 0,-10 2-11 0,0 0 11 0,0 0 0 16,0 0-6-16,0 0 3 0,0 0 4 0,0 0-4 16,15-4 3-16,-15 4-7 0,0 0 1 0,0 0-1 15,0 0 6-15,0 0-15 0,0 0 9 0,0 0 3 16,0 0 2-16,0 0-4 0,14 3 2 0,-14-3-1 16,0 0 1-16,0 0-2 0,0 0-3 0,0 0 3 0,0 0 1 15,0 0-13-15,0 0 18 0,0 0-6 16,0 0 0-16,15 0 3 0,-15 0 4 0,0 0 2 15,0 0 3-15,0 0-6 0,0 0 2 0,0 0-1 0,0 0 8 16,0 0-12-16,0 0 6 0,0 0-6 0,0 0 4 16,-6-17-2-16,6 17-3 0,0 0-1 0,0 0 2 15,0 0 4-15,-18-14-4 0,18 14-6 0,-8-7 9 16,8 7 0-16,-9-7-4 0,9 7-5 0,-12-3 4 16,12 3-7-16,-14-5 11 0,5 2-5 0,9 3 0 15,-17-5-5-15,4 1 4 0,13 4-13 0,-20-4 20 16,10 3-4-16,0-2-4 0,-8-1 7 0,4 1-3 15,7-1-6-15,7 4 6 0,-21-3-1 0,21 3 5 16,-17-3 2-16,17 3-7 0,-16-2 5 0,16 2 3 16,-7-4 3-16,7 4 2 0,0 0-4 0,-12-5 3 15,12 5 3-15,0 0 1 0,0 0 1 0,0 0 6 16,-11-7-7-16,11 7 3 0,0 0-1 0,0 0-3 0,0 0-3 16,0 0 0-16,0 0-2 0,-6-8-2 0,6 8 0 15,0 0 3-15,0 0-5 0,0 0-5 16,0 0 6-16,0 0-4 0,0 0 5 0,-3-10-8 0,3 10 0 15,0 0-1-15,0 0 3 0,-7-6-2 0,7 6 0 16,0 0-2-16,-12-7 0 0,12 7 5 0,-9-3-7 16,9 3 1-16,0 0-5 0,-16-5 5 0,16 5 3 15,-11 0-2-15,11 0 0 0,0 0-4 0,-13-5 1 16,13 5 2-16,0 0-1 0,0 0 1 0,0 0 2 16,0 0-2-16,-12-1 1 0,12 1-2 0,0 0 4 15,0 0-2-15,0 0 0 0,0 0 1 0,0 0-2 16,0 0 0-16,-14-4 2 0,14 4 2 0,0 0-8 15,0 0-3-15,0 0 7 0,0 0-2 0,0 0 5 0,0 0-5 16,0 0 4-16,0 0-6 0,0 0 7 16,0 0-6-16,0 0 5 0,0 0 1 0,0 0-4 15,0 0 0-15,0 0 2 0,0 0 3 0,0 0-3 0,0 0-2 16,0 0 4-16,0 0 0 0,26 16 3 0,-26-16-4 16,13 5-3-16,-4-1 5 0,-9-4 3 15,18 6-2-15,-9-2 1 0,1-1-3 0,5 1-2 0,-1 0 5 16,-1-1-3-16,1 0 0 0,0 2 1 0,3-1 3 15,-7 2-6-15,2-3 6 0,2 0-1 0,1 2-11 16,-5-2 5-16,0 0 1 0,2 0 2 0,-1-2 0 16,1 3 0-16,-5 0 4 0,7-2-5 0,-5 1 0 15,-9-3 3-15,13 3-1 0,-13-3-3 0,16 5 3 16,-16-5-10-16,9 3 7 0,-9-3 4 0,0 0-6 16,9 4 4-16,-9-4 1 0,0 0 0 0,0 0-2 15,11 4 2-15,-11-4 0 0,0 0-6 0,0 0 0 16,0 0 2-16,0 0 5 0,6 6-8 0,-6-6 5 15,0 0-5-15,0 0 2 0,0 0-3 0,0 0 7 16,0 0-13-16,0 0 13 0,0 0-4 0,0 0 0 16,0 0-6-16,0 0 8 0,0 0 1 0,0 0 3 15,0 0-2-15,0 0 2 0,0 0-14 0,0 0 15 0,0 0-4 16,0 0 1-16,-24 10-2 0,24-10 3 16,-15 6 3-16,3-1-6 0,0-1 3 0,-3 2-1 15,0-3-2-15,-3 3 3 0,0-1 1 0,1 2 1 0,-1 0 0 16,-3 3-1-16,1-3 4 0,2-1-7 0,-1 1 6 15,3 0-10-15,-1 1 10 0,1-1 0 0,2-2-1 16,1 4-1-16,-2-1-2 0,6-2-9 0,-1-1-13 16,2 1-11-16,-1 1-19 0,9-7-20 0,-16 10-26 15,10-7-43-15,0 2-126 0,6-5-285 0,-12 6 126 16</inkml:trace>
  </inkml:traceGroup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5:57.47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312C452-3784-4C1C-90BA-C81D9FB9DADA}" emma:medium="tactile" emma:mode="ink">
          <msink:context xmlns:msink="http://schemas.microsoft.com/ink/2010/main" type="inkDrawing" rotatedBoundingBox="4124,1061 4284,539 4555,622 4396,1143" semanticType="callout" shapeName="Other">
            <msink:sourceLink direction="with" ref="{2E570A28-5852-4EDB-A53F-7D8EC5BA02B7}"/>
            <msink:sourceLink direction="with" ref="{0369FD3C-C747-4AC9-A0DB-0895E99AD2B9}"/>
          </msink:context>
        </emma:interpretation>
      </emma:emma>
    </inkml:annotationXML>
    <inkml:trace contextRef="#ctx0" brushRef="#br0">340 0 152 0,'0'0'144'0,"0"0"-11"16,0 0-7-16,0 0-11 0,0 0-8 0,0 0-8 16,0 0-18-16,0 0-2 0,0 0-6 0,0 0-17 15,0 0-1-15,0 0-7 0,0 0-5 0,0 0-3 16,0 0-1-16,0 0-6 0,0 0-7 0,-27 24 0 16,19-19-1-16,1 2-3 0,-3 3-1 0,-1 0 1 15,-1 0-7-15,2 1-4 0,-4 0 0 0,4 0 2 16,-4-1-2-16,3 0-4 0,-3 3 3 0,1-1 1 15,1-1-2-15,0-2 0 0,1 1-2 0,-1 1-3 0,5-4-1 16,-5 2 1-16,5-1-4 0,-4 1 5 16,5-2-1-16,-1 1 2 0,1 0-8 0,-2-1 3 15,8-7 1-15,-7 14-1 0,4-7 6 0,-3-1-6 16,6-6-2-16,-8 15 1 0,4-7-1 0,4-8 2 0,-7 13 1 16,4-6-2-16,0 3-4 0,3-10 3 0,-6 14-3 15,4-7 2-15,2-7 0 0,-7 15 0 16,2-8-1-16,5-7-3 0,-4 13 0 0,4-13 3 0,-3 7-3 15,3-7 7-15,0 0-13 0,0 14 7 16,0-14 3-16,0 0 5 0,3 12-3 0,-3-12 3 16,9 11-3-16,-5-6-4 0,-4-5 0 0,11 7 5 15,-11-7 15-15,14 6-8 0,-3-2 1 0,-2-2 3 0,3 0 7 16,3-2 1-16,-3 3-4 0,1-4 8 0,2 2-10 16,-2 3 0-16,4-3-2 0,-4 3-2 0,-2-3-7 15,-1 0 6-15,2 6-1 0,-3-4-2 16,1 2 0-16,-2-2-11 0,-1 3-10 0,-7-6-5 0,9 11-8 15,-4-6-23-15,-5-5-9 0,3 8-23 0,-3-8-15 16,0 12-39-16,0-12-92 0,0 0-246 0,-11 13 109 16</inkml:trace>
  </inkml:traceGroup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5:50.62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5A69E48-7C3A-47C4-AE22-135828F794EE}" emma:medium="tactile" emma:mode="ink">
          <msink:context xmlns:msink="http://schemas.microsoft.com/ink/2010/main" type="inkDrawing" rotatedBoundingBox="3800,760 3996,1459 3974,1465 3778,766" semanticType="callout" shapeName="Other">
            <msink:sourceLink direction="with" ref="{0369FD3C-C747-4AC9-A0DB-0895E99AD2B9}"/>
          </msink:context>
        </emma:interpretation>
      </emma:emma>
    </inkml:annotationXML>
    <inkml:trace contextRef="#ctx0" brushRef="#br0">-357 203 49 0,'0'-11'129'16,"0"11"-9"-16,0 0-6 0,0 0-11 0,0 0-2 15,0-17-2-15,0 17-3 0,0 0-4 0,0 0-9 16,0 0-2-16,0 0-10 0,0 0-2 0,0-12-6 16,0 12-10-16,0 0-5 0,0 0-11 0,0 0 0 15,0 0-4-15,0 0-2 0,0 0-5 0,0 0 1 16,0 0-8-16,0 0 1 0,0 0-2 0,0 0-1 15,0 0-2-15,0 0 3 0,12 26 4 0,-12-26 1 16,6 12-2-16,-3-4 1 0,-3-8-2 0,6 11 2 16,-3 0-2-16,0-2 0 0,-1 0 5 0,2 1-6 0,-4-10-2 15,5 17 3-15,-4-7 0 0,2 1-1 16,-3-11-5-16,4 20 5 0,-2-9-1 0,2-3 2 16,-2 3-1-16,-1-3 0 0,2 7 2 0,0-1 5 15,0-4-2-15,0 4-2 0,0 3-4 0,0-5 2 0,-1 5 2 16,2-5 1-16,1 1-4 0,-2-2-1 0,-2 2 1 15,4 0 4-15,-1 1-1 0,1 1 3 16,-2-5-1-16,3 4 3 0,-3 0-4 0,3 0 0 0,-2 1 0 16,-1-2-3-16,1 0 2 0,-1-2-1 0,2-1-1 15,-4 1-2-15,4 1 3 0,-2 1-3 0,1 0-1 16,1-4-1-16,-4 0-2 0,2-2-3 16,-3-7 3-16,5 18-2 0,-4-8-3 0,-1-10 0 0,6 13 0 15,-4-5-2-15,-2-8 3 0,4 12-3 0,-4-12-2 16,5 10 1-16,-5-10-1 0,3 12 2 0,-3-12-2 15,0 0 0-15,1 11 1 0,-1-11-2 0,5 9-11 16,-5-9-16-16,0 0-20 0,0 10-15 0,0-10-26 16,0 0-26-16,0 0-27 0,0 0-19 0,-2 15-53 15,2-15-122-15,-12 1-357 0,12-1 158 0</inkml:trace>
  </inkml:traceGroup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44:20.53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EA597C2-3EB6-4DD2-8277-2E6EB6ED3D84}" emma:medium="tactile" emma:mode="ink">
          <msink:context xmlns:msink="http://schemas.microsoft.com/ink/2010/main" type="inkDrawing" rotatedBoundingBox="23330,819 23353,392 23372,394 23350,821" semanticType="callout" shapeName="Other">
            <msink:sourceLink direction="with" ref="{B507D26F-44A2-43C1-97A7-D1E711DE6BCE}"/>
          </msink:context>
        </emma:interpretation>
      </emma:emma>
    </inkml:annotationXML>
    <inkml:trace contextRef="#ctx0" brushRef="#br0">18 23 47 0,'0'0'141'0,"-3"-10"-6"0,3 10-5 0,0 0-11 16,0 0-17-16,0 0 3 0,0 0-5 0,0 0-2 15,0 0-14-15,0 0-5 0,0 0-6 0,0 0-5 16,0 0-8-16,0 0-4 0,0 0-11 0,0 0 6 16,0 0 0-16,0 0-4 0,0 0-1 0,0 0-7 15,0 0 7-15,0 0-5 0,0 0-9 0,0 0-2 16,0 0 3-16,0 0-2 0,-3-13-6 0,3 13 3 16,0 0 1-16,0 0-4 0,0 0 4 0,0 0-2 15,0 0-3-15,0 0-5 0,0 0 3 0,0 0-2 16,0 0-6-16,0 0 1 0,0 0-5 0,0 0-2 15,0 0-2-15,0 0 2 0,0 0 1 0,0 0 0 16,0 0-7-16,0 0 2 0,0 0 1 0,0 0-2 0,0 0-6 16,0 0 5-16,0 0-4 0,0 0-2 15,0 0 2-15,0 0 5 0,0 0-3 0,0 0 0 16,0 0 1-16,11 34-2 0,-11-34-3 0,-3 13 4 0,3-13 1 16,0 10 2-16,0-10 0 0,0 16 0 0,0-16-3 15,0 10 7-15,0-10-7 0,3 15-1 0,-3-15 6 16,0 12-1-16,0-12-1 0,0 12-1 0,0-12 3 15,1 13 0-15,-1-13-1 0,0 14 0 0,0-14 0 16,-4 17 3-16,4-17-4 0,-2 11 2 0,2-11 0 16,-1 15-3-16,1-15 2 0,0 16 1 0,0-16 1 15,0 13 0-15,0-13-5 0,-2 13 5 0,2-13-2 16,-3 15 3-16,3-15-3 0,0 11 4 0,0-11 0 16,0 14 1-16,0-14-5 0,-1 11 4 0,1-11 0 15,0 0 1-15,-2 14-4 0,2-14 1 0,0 0 8 16,-4 15-1-16,4-15-1 0,0 9-3 0,0-9-3 15,0 0 5-15,-2 14-1 0,2-14 2 0,0 0-4 16,0 0 3-16,-1 15-2 0,1-15 2 0,0 0 0 16,0 0-6-16,-3 12 6 0,3-12 1 0,0 0 0 0,0 0-1 15,0 0 0-15,0 14 0 0,0-14 4 16,0 0-4-16,0 0 1 0,-2 11 2 0,2-11-3 16,0 0-3-16,0 0 4 0,0 0-2 0,5 11-3 15,-5-11 3-15,0 0-2 0,0 0-2 0,0 0 2 0,0 0-1 16,0 0-1-16,0 13 2 0,0-13-3 0,0 0 2 15,0 0-2-15,1 8 0 0,-1-8 0 16,0 0 1-16,0 0-3 0,0 0 2 0,0 0-1 0,0 0 0 16,0 0-1-16,6 7 1 0,-6-7 1 0,0 0 1 15,0 0-6-15,0 0 6 0,0 0-5 16,0 0-4-16,0 0-18 0,0 0-22 0,0 0-29 16,0 0-30-16,0 0-47 0,0 0-53 0,0 0-173 0,0 0-405 15,0 0 179-15</inkml:trace>
  </inkml:traceGroup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7:30.68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A09689E-7022-4238-8E1A-0336BB956C93}" emma:medium="tactile" emma:mode="ink">
          <msink:context xmlns:msink="http://schemas.microsoft.com/ink/2010/main" type="inkDrawing" rotatedBoundingBox="12182,2707 20461,2364 20470,2576 12191,2919" shapeName="Other"/>
        </emma:interpretation>
      </emma:emma>
    </inkml:annotationXML>
    <inkml:trace contextRef="#ctx0" brushRef="#br0">0 398 90 0,'24'0'98'0,"2"0"-3"16,0 1-9-16,-1-1-19 0,2 0 3 0,1 0-14 16,-1-1 4-16,3 2-19 0,-2-2 4 0,-1 1-6 15,0 1-4-15,0-2-2 0,3-1-12 0,-2 2 3 16,-1-2 1-16,1 2-5 0,1-1-5 0,-3 1 1 15,-2-3 5-15,3 3-4 0,0 0-3 0,-8 0-1 16,8-1-8-16,-7 2 3 0,-1-5-2 0,6 7 6 16,-4-6-3-16,-1 3-3 0,-1-1 0 0,0-1-4 15,1 1 2-15,-1-2-2 0,1 3 3 0,-1-2 6 16,-1 2-7-16,1-3 4 0,1 1-5 0,0 0-3 16,6 2 5-16,-7-2 1 0,1 2-3 0,0-1 0 0,0-2-1 15,5 1-6-15,1 2-1 0,-7-1 9 0,8-1-2 16,-5 0-1-16,-2 2 2 0,5-2 2 0,-9 1-7 15,4 2 5-15,7-1-3 0,-10-1-2 0,3-1 2 16,-4 1 1-16,4 1-1 0,-1-1 3 0,0 1-15 16,1 0 8-16,-2 0 3 0,-2-3 4 0,2 2-6 15,-2 1 9-15,2-2-13 0,-3 2 3 0,2 0 6 16,-2-1-2-16,2 1 0 0,-2 0 2 0,3 0-5 16,-3 0 4-16,3 0-3 0,-3 0 5 0,-3 0-1 15,3 0-2-15,0 1-3 0,3 1-2 0,-2-2 9 16,0 0-7-16,1 0-5 0,1 0 12 0,-3 1-4 15,3-1-1-15,1 0 0 0,-4 3 3 0,4-3-5 16,-1 0-1-16,-1 0-9 0,2 0 5 0,-1 1-9 16,1-1 9-16,-2-1-4 0,1 1 0 0,-2 0-4 15,3-3 5-15,-1 2-3 0,2 1 6 0,-3-2-6 16,0 1 8-16,2-2 3 0,1 3 3 0,-1-4-3 0,0 3 3 16,1-2-2-16,-4 1 3 0,5-2-8 15,-3 4 9-15,0-1 5 0,1-3-8 0,-2 3 2 16,1 0 1-16,-2-3 2 0,2 4 1 0,1-2 0 0,1-2 0 15,-5 3-5-15,2-2 12 0,0 2-6 0,-1-2 0 16,1 0-6-16,-1 2 10 0,1 1-4 0,-1-2-1 16,-1 2-2-16,1 0-1 0,2-1 7 0,0-2-3 15,-3 2 6-15,4 1-6 0,-2 0-6 0,1 0 2 16,0 0 2-16,1-1-1 0,-3 1-4 0,4 0 2 16,-1-1-2-16,0-3 3 0,1 4-8 0,1 4 10 15,4-8-4-15,-5 8 8 0,0-4-10 0,0 0 1 16,5 0 1-16,-7 0-1 0,1 1-8 0,1-1 14 15,-1 0-3-15,1-1-4 0,-1-3 4 0,0 4 0 16,2 0-2-16,5-3-2 0,-7 3 0 0,-3-3-2 16,7 3 5-16,-5-1-3 0,1-3 1 0,0 4-1 15,1-2 3-15,-1 1-4 0,1 1 0 0,-1-3-4 16,-3 2 17-16,4-1-5 0,-2 1-6 0,1-3 8 0,0 3-3 16,1-2 0-16,-1 1-3 0,-1-2 5 15,1 3-4-15,4 1 2 0,-5-1-5 0,4 1 0 16,2-1 9-16,-6-3-3 0,1 4 2 0,1-2-8 0,-4 2 2 15,9-1-2-15,2-2-5 0,-7 2 14 0,5-1-23 16,0-2 25-16,-1 4-4 0,-4 0-13 0,2-1 3 16,-4 1 4-16,4 0 2 0,2-3 1 0,-4 2-2 15,-1 1 0-15,6 0-5 0,1-2 6 0,-6 2-7 16,7-4-1-16,-1 3 6 0,-7 1 0 16,9-1 3-16,-1 1-3 0,2-2-1 0,-4 2 3 0,2 0-6 15,-2-3 8-15,0 3-2 0,1 0 0 0,1-2-3 16,-3 0 1-16,1 0-2 0,0 4 6 0,-4-4 6 15,4 2-13-15,-5 0-2 0,7-1 8 0,-8 1-5 16,0-3 1-16,5 2-1 0,-1 1 7 0,-4 0-10 16,2-2 4-16,3 1 2 0,1-2 3 0,-5 2-1 15,5-1-1-15,0-2 1 0,-5 4 1 0,1 0-4 16,4 0 4-16,-1-1-2 0,-5 0-3 0,7-2 3 0,-1 3 2 16,-4-2-4-16,4 2 6 0,2-2 1 0,-8 2 0 15,5-4-7-15,5 3-2 0,-6-2 7 16,3 3-25-16,-5 0 34 0,-2-1 0 0,8 1-5 0,-8 0-3 15,7 0 2-15,0-2-7 0,0 2 4 0,1 0-5 16,1 0 8-16,-3-2-8 0,4 0-3 16,-2 4 11-16,-1-4-2 0,1 2-4 0,0-3 8 0,3 3-8 15,-3 0 6-15,1 0-7 0,-1 0 5 0,3 2 0 16,-6-2-6-16,2 0-9 0,3 1 6 0,-1-1 6 16,-3-1-2-16,4 2 0 0,-4-1 8 0,2 0-10 15,0 0 2-15,-5 0-7 0,4 2 7 0,-7-4 4 16,6 2-13-16,4 0 7 0,-2 2-1 0,-2-4 1 15,-7 1 4-15,6 2 0 0,2-2-4 0,-2 1 5 0,3 1-4 16,-7-1 5-16,-1-1-1 0,0-1-13 16,2 2 4-16,-3-1 9 0,6 0-4 0,-5 1-5 15,-1-3 1-15,3 2 11 0,-1-1-11 0,0 2 9 0,0-1 0 16,-1 1-4-16,2-6-5 0,-2 5 3 0,1 0-7 16,1 1 10-16,4-2 0 0,-6 2 0 0,1 0 2 15,1-3 1-15,4 3 1 0,2 0-1 0,-3 0 2 16,1-2-6-16,-4 2 0 0,3-3 4 0,3 1-5 15,-2 0 5-15,-6 2-1 0,8 0 3 0,-7-1-4 16,4 1-3-16,1-1 4 0,0-3-2 0,-5 4 3 16,1 0 3-16,4-3-9 0,-3 3 5 0,-1-2-1 15,-1 2 1-15,-1-1 5 0,6 0 0 0,-4-2-10 16,-1 3 6-16,-1-1-7 0,2 2 9 0,-2-4 1 16,7 2-1-16,-7 1-7 0,0 0 6 0,2 0-2 15,5 0-2-15,-9-3-4 0,3 2 1 0,-1 1 4 16,1 0-5-16,5-2 11 0,-6 2-4 0,1 0 0 15,1-1 1-15,-2 1-4 0,0-3 1 0,2 3 2 0,-1-1 2 16,-5 1-2-16,2 0-5 0,0-1 5 16,2-2-2-16,-2 1 3 0,-1 2-7 0,3 0 6 15,-1 0-6-15,-3 0 4 0,3 0-5 0,-3 0 0 16,4 2 5-16,-4-4-7 0,3 2 7 0,-1 0 1 16,-1 0-3-16,1-3 3 0,-4 6-3 0,3-3-2 15,-1 0-1-15,0-3 2 0,2 3 3 0,-4 0-3 0,2 0 1 16,0 0-2-16,-2 0-8 0,4 0 7 0,-4 0 7 15,2 0-10-15,0 0 6 0,-15 0-1 0,27 3-2 16,-15-6 4-16,1 3-1 0,-13 0-1 0,24 3 6 16,-14-3-4-16,-10 0 1 0,23-3-5 0,-14 3 7 15,3-2-2-15,-12 2 3 0,21-1-1 0,-10 1 4 16,-11 0-5-16,23-1-2 0,-11 2 3 0,-12-1-5 16,21 0 0-16,-11 0-12 0,-10 0 10 0,24 1 2 15,-14-1 0-15,-1 2 5 0,-9-2-4 0,18 0 2 16,-9 3-2-16,-9-3 3 0,14 0-5 0,-14 0 4 0,0 0-3 15,17-3 1-15,-17 3 15 0,0 0 4 0,0 0 3 16,14 3 8-16,-14-3 0 0,0 0-12 16,0 0 7-16,0 0-3 0,0 0-7 0,0 0-1 0,0 0 2 15,0 0-1-15,0 0-4 0,0 0 2 16,0 0-3-16,0 0 0 0,0 0-2 0,0 0 0 0,0 0 3 16,0 0-3-16,0 0 1 0,0 0-2 0,0 0-2 15,0 0 0-15,0 0-3 0,0 0 2 0,0 0-3 16,-24-24 0-16,24 24 0 0,0 0-3 0,-9-3-2 15,9 3 5-15,0 0-4 0,-9-8 5 0,9 8-4 16,-10-2 2-16,10 2-1 0,0 0 3 0,-17-5-5 16,17 5-1-16,-13-2 2 0,13 2 4 0,-15-4 0 15,15 4-2-15,-16-3-5 0,16 3 4 0,-18-4-3 0,9 4 1 16,9 0 1-16,-20-5-1 0,10 3 6 16,10 2-5-16,-21-5 5 0,12 4-1 0,9 1 1 15,-18-1 0-15,18 1 3 0,-16-4 4 0,16 4-3 0,-14-4-5 16,14 4-1-16,-16-6 6 0,16 6 1 0,-12 0-3 15,12 0 6-15,0 0-4 0,-9-4 1 0,9 4 1 16,0 0 2-16,0 0-2 0,0 0 4 0,-12-6 2 16,12 6 2-16,0 0 6 0,0 0-7 0,0 0-2 15,0 0 2-15,0 0-3 0,0 0 2 0,0 0 1 16,-9-5-3-16,9 5-2 0,0 0-2 0,0 0 1 16,0 0-2-16,0 0 2 0,0 0 0 0,0 0-3 15,0 0-4-15,0 0-2 0,0 0 1 0,0 0-1 16,0 0 5-16,0 0-7 0,0 0 5 0,0 0-3 15,0 0-1-15,0 0 3 0,0 0-2 0,0 0-2 16,0 0 3-16,0 0-7 0,0 0 5 0,0 0-5 16,0 0 3-16,0 0-2 0,0 0 2 0,0 0 0 0,0 0 3 15,0 0-3-15,0 0-1 0,0 0-1 16,0 0 3-16,0 0-2 0,0 0 1 0,30 15 2 16,-21-12-2-16,-9-3 1 0,16 5 4 0,-5-3-7 15,-11-2 3-15,19 4 4 0,-8-3-3 0,1 1 1 0,1 2-4 16,-1-2-1-16,-3-1 3 0,3 2 1 0,-12-3 1 15,18 5-2-15,-9-2 3 0,-2 0-5 16,-7-3 1-16,16 3 0 0,-16-3 1 0,11 4-4 0,-11-4 4 16,0 0 0-16,13 2-3 0,-13-2 3 0,11 5 2 15,-11-5-2-15,0 0-3 0,0 0 2 0,9 2 2 16,-9-2-3-16,0 0 3 0,0 0-5 0,10 4 3 16,-10-4 2-16,0 0-2 0,0 0-1 0,0 0-1 15,0 0 6-15,0 0 0 0,0 0-5 0,0 0 3 16,0 0-2-16,6 7-2 0,-6-7-1 0,0 0 1 15,0 0 2-15,0 0-2 0,0 0 3 0,0 0-1 16,0 0 4-16,0 0-1 0,0 0-1 0,0 0-3 16,0 0 3-16,-27 7 1 0,27-7 0 0,-16 5 0 0,8 1 1 15,-3-4-5-15,0 1 1 0,-2 2 1 16,-1-1 0-16,-2 3-3 0,-1 0 3 0,4 1 3 16,-5 0-7-16,5 0-12 0,-2 0-15 0,-2 0-27 0,2 1-19 15,2 2-28-15,0-4-70 0,-1 0-121 0,7 0-319 16,-4-1 141-16</inkml:trace>
  </inkml:traceGroup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7:37.44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D6D45AD-92D0-4345-9B7A-118F226602B6}" emma:medium="tactile" emma:mode="ink">
          <msink:context xmlns:msink="http://schemas.microsoft.com/ink/2010/main" type="writingRegion" rotatedBoundingBox="15205,2536 16491,2851 16324,3533 15038,3218"/>
        </emma:interpretation>
      </emma:emma>
    </inkml:annotationXML>
    <inkml:traceGroup>
      <inkml:annotationXML>
        <emma:emma xmlns:emma="http://www.w3.org/2003/04/emma" version="1.0">
          <emma:interpretation id="{53D442A4-3E19-45EF-B22C-12B906FBA4E0}" emma:medium="tactile" emma:mode="ink">
            <msink:context xmlns:msink="http://schemas.microsoft.com/ink/2010/main" type="paragraph" rotatedBoundingBox="15205,2536 16491,2851 16324,3533 15038,321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944F626-FA9E-44B3-A4ED-A35288EF77B8}" emma:medium="tactile" emma:mode="ink">
              <msink:context xmlns:msink="http://schemas.microsoft.com/ink/2010/main" type="line" rotatedBoundingBox="15205,2536 16491,2851 16324,3533 15038,3218"/>
            </emma:interpretation>
          </emma:emma>
        </inkml:annotationXML>
        <inkml:traceGroup>
          <inkml:annotationXML>
            <emma:emma xmlns:emma="http://www.w3.org/2003/04/emma" version="1.0">
              <emma:interpretation id="{97CD6529-7CD5-40A9-AB6A-10148CC2E3BB}" emma:medium="tactile" emma:mode="ink">
                <msink:context xmlns:msink="http://schemas.microsoft.com/ink/2010/main" type="inkWord" rotatedBoundingBox="15205,2536 16491,2851 16324,3533 15038,3218"/>
              </emma:interpretation>
            </emma:emma>
          </inkml:annotationXML>
          <inkml:trace contextRef="#ctx0" brushRef="#br0">0 66 106 0,'0'0'205'0,"0"0"-22"0,7-8-9 15,-7 8-12-15,8-6-13 0,-8 6-5 0,6-8-11 16,-6 8-7-16,12-8-6 0,-12 8-3 0,9-10-4 0,-9 10 4 16,9-9 0-16,-9 9-3 0,9-5-3 0,-9 5-5 15,7-7-1-15,-7 7 0 0,0 0-2 0,0 0-11 16,6-6-10-16,-6 6-4 0,0 0-11 0,0 0-4 16,0 0-9-16,0 0-5 0,0 0-8 0,0 0-4 15,0 0-6-15,0 0-2 0,0 0-3 0,0 0-5 16,0 0 2-16,-10 37-1 0,7-26-2 0,-2 5 2 15,1-6-7-15,1 5 5 0,-2 0 1 0,2-4 0 16,-1 6-4-16,4-5 2 0,-3 1-5 0,3 1-4 16,-3-3 0-16,3-11 3 0,0 19-1 0,3-8 0 0,-3-11-6 15,0 18 3-15,1-9 1 0,-1-9 1 16,3 16-5-16,-3-8-1 0,0-8 4 0,5 11 1 16,-5-11-1-16,1 9-7 0,-1-9-5 0,3 13-13 0,-3-13-18 15,0 0-13-15,0 0-17 0,2 11-21 0,-2-11-11 16,0 0-14-16,0 0-32 0,0 0-54 0,0 0-277 15,0 0-512-15,0 0 227 0</inkml:trace>
          <inkml:trace contextRef="#ctx0" brushRef="#br0" timeOffset="325.87">301-116 211 0,'0'0'273'0,"0"0"-16"0,-7-6-19 0,7 6-16 16,0 0-18-16,0 0-10 0,0 0-17 0,0 0-12 15,0 0-14-15,0 0-11 0,0 0-16 0,-9-5-11 16,9 5-3-16,0 0-23 0,0 0 0 0,0 0-16 16,0 0-13-16,0 0-23 0,0 0-30 0,0 0-30 15,0 0-40-15,0 0-21 0,0 0-8 0,0 0-27 16,0 0-38-16,-12 14-45 0,12-14-158 0,-5 10-391 16,5-10 173-16</inkml:trace>
          <inkml:trace contextRef="#ctx0" brushRef="#br0" timeOffset="690.45">492 170 238 0,'0'0'232'0,"0"0"-12"15,0 0-8-15,0 0-16 0,0 0-8 0,48-10-4 16,-30 6-15-16,1 4-9 0,5-4-12 0,-5 2-15 15,1 1-12-15,-2-3-12 0,3 2-12 0,-2-2-9 16,0 4-10-16,-4-1-10 0,0 1-8 0,2 0-15 16,-8-2-20-16,-9 2-23 0,17-2-30 0,-17 2-28 15,0 0-37-15,17 2-31 0,-17-2-26 0,0 0-38 16,0 0-168-16,0 0-386 0,0 0 172 0</inkml:trace>
          <inkml:trace contextRef="#ctx0" brushRef="#br0" timeOffset="1313.26">1148 66 216 0,'9'-4'206'0,"-9"4"-12"0,0 0-16 16,0 0-8-16,0 0-12 0,0 0-10 0,0 0-13 15,0 0-9-15,0 0-13 0,0 0-12 0,0 0-10 16,0 0-11-16,0 0-9 0,0 0-10 0,0 0-7 15,0 0-4-15,0 0-6 0,0 0-2 0,0 0-5 16,0 0-3-16,0 0 2 0,-3 27 2 0,3-27-5 16,0 15 2-16,0-15 2 0,0 16-2 0,0-8-1 15,0-8 2-15,0 21-4 0,2-12-3 0,-1 0 3 0,1 4-6 16,-2 0 1-16,3-2-3 0,-3-11-3 0,3 19 0 16,0-9 0-16,0 1-3 0,0-1 1 15,0 1-2-15,1 2-4 0,-2-3 1 0,-1-2-3 0,-1-8 0 16,6 17-3-16,-4-10 4 0,-2-7-4 0,6 17-2 15,-3-6 4-15,0-4-2 0,-3-7-3 0,5 18 2 16,-3-8 2-16,2-3-6 0,-4-7-1 16,6 17 6-16,-4-9-8 0,-2-8 4 0,6 13 2 0,-2-6-5 15,-1 0 2-15,-3-7 1 0,6 14-1 0,-6-14-2 16,5 13 0-16,-5-13 2 0,4 9 0 0,-4-9-2 16,3 10 1-16,-3-10 0 0,2 10 1 0,-2-10 5 15,0 0-1-15,0 0 5 0,-2 13 3 0,2-13 2 16,-10 8-2-16,2-3 2 0,8-5-2 0,-19 5 1 15,7-5-1-15,-3 5-4 0,0-3-4 0,-3 2 3 16,2-4 2-16,-1 0-4 0,-2 0-4 0,3 0-10 16,-1 0-13-16,-1-5-16 0,2 3-19 0,1-2-25 15,-3-3-27-15,3 4-24 0,2-5-27 0,2 1-43 0,1-5-210 16,0-2-443-16,7 1 197 0</inkml:trace>
          <inkml:trace contextRef="#ctx0" brushRef="#br0" timeOffset="1727.02">1308-95 157 0,'0'0'215'0,"0"0"-13"16,0 0-11-16,0 0-11 0,0 0-14 0,0 0-11 15,-15 0-5-15,15 0-7 0,0 0-5 0,0 0-1 0,0 0-5 16,0 0-2-16,0 0-7 0,0 0-3 16,0 0-4-16,0 0-1 0,0 0-8 0,0 0-10 15,0 0-8-15,0 0-13 0,0 0-7 0,0 0-5 0,0 0-10 16,0 0-9-16,0 0-19 0,0 0-24 16,0 0-31-16,0 0-40 0,0 0-46 0,0 0-36 0,0 0-32 15,0 0-60-15,0 0-159 0,0 0-435 0,0 0 193 16</inkml:trace>
        </inkml:traceGroup>
      </inkml:traceGroup>
    </inkml:traceGroup>
  </inkml:traceGroup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07:40.90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19F8B19-D089-41FC-BF96-A317DD4BDF7E}" emma:medium="tactile" emma:mode="ink">
          <msink:context xmlns:msink="http://schemas.microsoft.com/ink/2010/main" type="writingRegion" rotatedBoundingBox="3752,6392 32329,4762 32907,14901 4330,16531"/>
        </emma:interpretation>
      </emma:emma>
    </inkml:annotationXML>
    <inkml:traceGroup>
      <inkml:annotationXML>
        <emma:emma xmlns:emma="http://www.w3.org/2003/04/emma" version="1.0">
          <emma:interpretation id="{29F2B83D-F79D-4B38-B7BE-AF7039AD422E}" emma:medium="tactile" emma:mode="ink">
            <msink:context xmlns:msink="http://schemas.microsoft.com/ink/2010/main" type="paragraph" rotatedBoundingBox="3939,6381 32329,4762 32416,6299 4026,791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5A9DEBA-CD89-4D9C-9EDE-586769A81716}" emma:medium="tactile" emma:mode="ink">
              <msink:context xmlns:msink="http://schemas.microsoft.com/ink/2010/main" type="line" rotatedBoundingBox="3939,6381 32329,4762 32416,6299 4026,7919"/>
            </emma:interpretation>
          </emma:emma>
        </inkml:annotationXML>
        <inkml:traceGroup>
          <inkml:annotationXML>
            <emma:emma xmlns:emma="http://www.w3.org/2003/04/emma" version="1.0">
              <emma:interpretation id="{823CD8C2-80A3-490F-AA07-3309D43B87C6}" emma:medium="tactile" emma:mode="ink">
                <msink:context xmlns:msink="http://schemas.microsoft.com/ink/2010/main" type="inkWord" rotatedBoundingBox="3963,6816 4693,6775 4752,7807 4022,7848"/>
              </emma:interpretation>
            </emma:emma>
          </inkml:annotationXML>
          <inkml:trace contextRef="#ctx0" brushRef="#br0">-1659-58 86 0,'-3'-15'254'16,"1"3"-21"-16,2 12-20 0,0-17-22 0,-1 6-19 16,1 11-16-16,0-14-20 0,0 14-22 0,1-12-26 15,-1 12-28-15,0 0-20 0,5-10-21 0,-5 10-26 0,0 0-27 16,0 0-39-16,0 0-39 0,0 0-144 16,22 12-278-16,-22-12 123 0</inkml:trace>
          <inkml:trace contextRef="#ctx0" brushRef="#br0" timeOffset="-201.07">-1692 229 184 0,'0'0'204'0,"6"-13"-15"0,-6 13-5 16,1-9-9-16,-1 9-2 0,3-9-9 0,-3 9 4 0,5-10-5 16,-5 10 3-16,0 0-11 0,0 0-6 0,0 0-9 15,0-16-12-15,0 16-10 0,0 0-12 0,0 0-13 16,0 0-9-16,0 0-14 0,0 0-6 0,0 0-8 15,0 0-3-15,0 0-7 0,0 0-6 0,-18 42-1 16,12-27 0-16,3 2-2 0,-3 5-9 0,0-1 2 16,0-3 2-16,0 6-4 0,3-2-3 0,1 2-3 15,-2-4-3-15,0-3 2 0,4 2-3 0,-3-3-2 0,3-1-3 16,1 1-1-16,-1-2 4 0,2-2-3 16,-2 2 0-16,4-1-4 0,-3-5 4 0,2 2-17 15,-1-1-18-15,1-1-21 0,-3-8-20 0,4 12-28 0,-4-12-25 16,2 11-23-16,-2-11-32 0,0 0-38 0,0 0-235 15,0 0-479-15,0 0 213 0</inkml:trace>
          <inkml:trace contextRef="#ctx0" brushRef="#br0" timeOffset="619.89">-1392 480 36 0,'17'-6'158'0,"1"1"-15"0,9 0-9 0,1 1-16 15,2-2-15-15,0 2-19 0,0 0-28 0,1 1-38 0,-1 3-21 16,3-4-75-16,-2 3-51 0,11 0-138 0,-11 1 61 16</inkml:trace>
          <inkml:trace contextRef="#ctx0" brushRef="#br0" timeOffset="448.83">-1155-29 61 0,'10'-10'217'0,"4"-1"-18"0,-3 1-16 15,1-3-19-15,-3 4-17 0,3-4-12 0,-3 3-15 16,0-1-9-16,-1-2-7 0,-7 3-11 0,4 0-5 15,-5 10-12-15,1-15-9 0,-1 15-7 0,-4-15-7 16,4 15-6-16,-11-11-5 0,1 8-6 0,-4 1-3 16,14 2-4-16,-25 0-4 0,10 2-2 0,0 2-3 15,-3 3-2-15,3 0-1 0,-1 6-2 0,2-1 1 16,1 1-4-16,0 8-4 0,-1-3 5 0,1 3-6 16,2 1 3-16,2 1-2 0,2 1 1 0,1 1 0 15,3-1 4-15,1 1 5 0,2 1 2 0,0 0 10 16,2-1 5-16,-1 0 4 15,4 2 6-15,1-2 3 0,-2 0 5 0,1-2 3 0,2-2-1 0,1 0-4 16,-2 2 1-16,-2-6-4 0,4 6 0 0,-4-8 0 16,1 4-1-16,-1-1-4 0,1 0 0 0,-2 2-5 0,-2-3-1 15,4 1 2-15,-4-4-4 0,2 4-7 0,-2-1 2 16,2 1-4-16,-3-1 5 0,3 5-7 0,-3-6-1 16,2-1-6-16,-2-1 2 0,1 4-2 15,-1-2-1-15,0 2-2 0,-1-4-2 0,1 0 3 0,1 1-6 16,-1-2-12-16,-1-2-14 0,-1 2-20 0,2-13-19 15,-3 20-25-15,2-11-17 0,-2 1-23 0,-1 0-34 16,4-10-17-16,-6 11-27 0,-2-5-228 0,8-6-462 16,0 0 205-16</inkml:trace>
        </inkml:traceGroup>
        <inkml:traceGroup>
          <inkml:annotationXML>
            <emma:emma xmlns:emma="http://www.w3.org/2003/04/emma" version="1.0">
              <emma:interpretation id="{8F4BB4DB-E083-463A-A35C-BCC809388552}" emma:medium="tactile" emma:mode="ink">
                <msink:context xmlns:msink="http://schemas.microsoft.com/ink/2010/main" type="inkWord" rotatedBoundingBox="5735,7041 7324,6950 7343,7286 5754,7376"/>
              </emma:interpretation>
            </emma:emma>
          </inkml:annotationXML>
          <inkml:trace contextRef="#ctx0" brushRef="#br0" timeOffset="4587.89">6 192 5 0,'0'0'259'0,"0"0"-6"0,2-12-13 16,-2 12-17-16,0 0-9 0,0-12-16 0,0 12-22 16,0 0-16-16,0 0-16 0,0 0-19 0,0 0-14 15,0 0-9-15,0 0-15 0,0 0-7 0,0 0-7 16,0 0-6-16,0 0-8 0,0 0-7 0,0 0-6 15,-8 36-2-15,8-20-6 0,3-7-4 0,-3 6-3 16,5-2-3-16,1-1-3 0,3 1 3 0,0-2-3 16,1-1-2-16,1-2-3 0,2 1 3 0,1 2-4 0,-6-7-4 15,9 3 1-15,-2-4-1 0,-2 1 1 16,-1-3-2-16,-1 1 0 0,5-4-2 0,-3 1-1 16,-2-3 2-16,1 1-2 0,-2-4-3 0,4 0-1 0,1-2 2 15,-7-3-2-15,3 1-5 0,-2-3-3 0,-2 3-3 16,2-3-8-16,-1 1 2 0,-5-2 0 0,-3 2 1 15,3 1 0-15,0 3 1 0,-3 9 0 0,6-15 2 16,-6 15 0-16,-2-13-3 0,2 13-2 16,3-10 2-16,-3 10-1 0,0 0-1 0,0 0 0 0,0 0 5 15,0 0-3-15,0 0 0 0,0 0-1 0,0 0 6 16,-16 41 0-16,11-29 1 0,2 1-1 0,-1 2 0 16,4-2 2-16,0 4-1 0,4-3-4 0,4-3 10 15,-1 3-6-15,-1-1-2 0,6-2 5 0,-1 0 3 16,0-1-3-16,4-3 4 0,5-2 0 0,-1 1 1 15,9-4-2-15,-2 1 0 0,-2-3 1 0,-3 0 2 16,-2-2-4-16,0 1 1 0,1-6-3 0,1 2 4 16,-6 0-3-16,1-2 3 0,-3-3-3 0,1 0 3 0,-1-1-3 15,-4-4-2-15,2 2 2 0,-2-1-3 0,-3 1-1 16,1-3-2-16,-1 0 2 0,-5 6 1 0,1-1-2 16,2 0 4-16,-4 11-2 0,6-17 3 15,-3 9-3-15,-3 8-1 0,3-12 1 0,-3 12-4 0,0 0-2 16,3-9 2-16,-3 9 0 0,0 0 3 0,0 0-2 15,0 0 2-15,0 0-2 0,0 0 2 0,0 0-3 16,0 0 2-16,8 32 2 0,-8-32-1 0,3 15-2 16,0-5 2-16,3-3 1 0,1 3 4 0,2-3 0 15,5 0-1-15,2-2 2 0,0 1 5 0,1-6-3 16,11 0 4-16,-4 0-3 0,1 0 1 0,4-4-3 0,0 1 3 16,1-4-4-16,2-1 4 0,-6-1-4 15,3 1 5-15,-7-5-2 0,2-1-2 0,-2 1 0 16,-2-2 2-16,-4-3 0 0,-4 5-6 0,-1-3 2 15,-1 0 1-15,-1 1-5 0,-3 1 4 0,-5 1 1 0,2 2-1 16,-3 11-5-16,-4-18 0 0,4 18-4 16,-12-13 6-16,5 9-5 0,-5 1 4 0,-2 0 0 15,14 3 0-15,-28 4-2 0,8 2 1 0,0 1 0 0,0 0 2 16,1 6-3-16,2 2 1 0,4-2-2 0,-2 1 2 16,2 1 0-16,4-1 3 0,4-1-2 0,2 2 4 15,0 1-4-15,6-1 5 0,3 1-7 0,5-3 4 16,1 1 2-16,8 3 4 0,6-4-1 0,1-2-3 15,17 0 0-15,-2-2 3 0,3-1-2 0,1-3 4 16,-4 0-11-16,7-1-14 0,-7-4-31 0,0 0-36 16,-4 0-36-16,-8 0-48 0,-4 0-258 0,3-6-464 15,-3 1 206-15</inkml:trace>
        </inkml:traceGroup>
        <inkml:traceGroup>
          <inkml:annotationXML>
            <emma:emma xmlns:emma="http://www.w3.org/2003/04/emma" version="1.0">
              <emma:interpretation id="{CA37E954-1C6F-4056-B7D1-6F305695840B}" emma:medium="tactile" emma:mode="ink">
                <msink:context xmlns:msink="http://schemas.microsoft.com/ink/2010/main" type="inkWord" rotatedBoundingBox="8338,6633 9936,6542 9972,7176 8375,7267"/>
              </emma:interpretation>
            </emma:emma>
          </inkml:annotationXML>
          <inkml:trace contextRef="#ctx0" brushRef="#br0" timeOffset="5566.05">2915-91 106 0,'0'0'210'15,"0"0"-6"-15,0-14-6 0,0 14-1 0,0 0-3 16,-5-14-7-16,5 14-3 0,-9-8-14 0,9 8-11 16,-9-4-15-16,9 4-14 0,-16-2-9 0,2 2-10 15,14 0-10-15,-25 9-6 0,1-1-15 0,-1 6-3 16,2-3-11-16,4 3-2 0,0 0-10 0,-1 4-4 15,1 2-3-15,3-2-3 0,2 2-6 0,4-3-5 16,-2 5-6-16,6-2 1 0,4-2-2 0,-4-4 0 16,6 0-2-16,0 2-3 0,3-4-3 0,5 3-4 15,1-4-1-15,-3-2 0 0,4-5 0 0,4 3-5 16,2-3-1-16,3-2-1 0,7-2-2 0,-1-2-4 16,2-3-4-16,-2-2 1 0,-2-3-2 0,0-1 2 0,-3 1-5 15,-1-5 2-15,1-2-3 0,-1 3-2 0,-7-1 3 16,4-4-1-16,1 1 3 0,-10 4-3 15,2 1 2-15,2 3 4 0,-5 2-3 0,-3-2 3 0,3 3 3 16,-6 7-2-16,7-12-4 0,-7 12-3 0,6-6 1 16,-6 6 3-16,0 0-4 0,0 0 3 0,0 0 3 15,0 0-3-15,-3 31 2 0,3-31 0 0,-6 28-1 16,6-10 0-16,-4-2 0 0,4 0 5 0,0 3-2 16,0-3 1-16,4 1 0 0,-1-1 2 0,3-1 0 15,0-2 3-15,1-2-2 0,-1 1 1 0,5-3 3 0,4-1 8 16,-2-5-1-16,6 1 7 0,1-2-5 15,7-4 4-15,-5-3 8 0,6 3-1 0,-4-6-3 0,2-1 6 16,-4-2 0-16,-3-1-2 0,4-1-1 0,-4-2 2 16,-1-3-3-16,-6 5 1 0,1 0-4 0,-1-3 0 15,-4 4 0-15,-2 0-11 0,1-1 6 0,-4 6 0 16,0-3-2-16,-3 10-6 0,6-14 9 0,-6 14-27 16,5-12-13-16,1 7-24 0,-6 5-25 15,0 0-23-15,0 0-18 0,0 0-11 0,0 0-8 0,0 0-12 16,6-7-18-16,-6 7-10 0,0 0-10 0,0 0-25 15,0 0-157-15,22 6-394 0,-22-6 174 0</inkml:trace>
          <inkml:trace contextRef="#ctx0" brushRef="#br0" timeOffset="6006.65">3696 37 30 0,'0'0'220'0,"21"-16"-16"0,-6 7-16 0,3 3-17 16,4-1-18-16,8 1-11 0,-2 1-15 0,13-2-12 15,-10 1-10-15,8 0-11 0,1 3-8 0,-12 1-18 16,5-1-33-16,-5 0-29 0,2 2-29 0,-3 1-45 16,-5-2-55-16,-2 2-132 0,5-4-277 0,-5 3 122 15</inkml:trace>
          <inkml:trace contextRef="#ctx0" brushRef="#br0" timeOffset="5819.99">3857-403 108 0,'3'-10'204'0,"-3"10"-27"15,0 0-13-15,0 0-18 0,0 0-13 0,0 0-6 0,0 0-1 16,0 0 3-16,0 0-10 0,-9 40 1 0,8-25-9 16,-1 2-7-16,-2 6 4 0,4 1-1 15,-3 1-7-15,3 1-7 0,0 0-7 0,4 1-5 16,-4-1-9-16,6 1-3 0,-3 1-5 0,3-1-7 0,2-1-4 16,-2-1-5-16,4 2-6 0,-1-2-2 0,3 0-4 15,-5-3-3-15,5 0-4 0,-4-5-2 0,1-1-6 16,1-1 0-16,-2-1-14 0,-2-6-16 0,0 5-22 15,-1-3-31-15,0-2-17 0,-2-1-28 0,3 2-36 16,-6-9-29-16,4 9-222 0,-4-9-425 0,0 0 188 16</inkml:trace>
        </inkml:traceGroup>
        <inkml:traceGroup>
          <inkml:annotationXML>
            <emma:emma xmlns:emma="http://www.w3.org/2003/04/emma" version="1.0">
              <emma:interpretation id="{968A3AA1-52E2-4C59-868C-AD81DDDE6791}" emma:medium="tactile" emma:mode="ink">
                <msink:context xmlns:msink="http://schemas.microsoft.com/ink/2010/main" type="inkWord" rotatedBoundingBox="10707,6507 12693,6394 12730,7051 10745,7164"/>
              </emma:interpretation>
            </emma:emma>
          </inkml:annotationXML>
          <inkml:trace contextRef="#ctx0" brushRef="#br0" timeOffset="7079.62">4983-139 38 0,'-1'-11'208'0,"1"11"-10"15,0-19-8-15,3 8-16 0,-2 0-10 0,5-3-13 16,0-3-13-16,2 4-10 0,0-1-13 0,3-1-6 16,-2 1-11-16,7-6-12 0,-2 6-10 0,5-4-1 15,0 1-12-15,2 0-7 0,0 0 0 0,2 1-9 16,2 3-4-16,-3-1-7 0,1 3-6 0,1 0-2 16,2 3 0-16,-2-1-2 0,0 3-3 0,-7 1-4 15,2-1-1-15,-3 3-4 0,4-1-2 0,-4 1 1 16,-2 1-2-16,2 0-1 0,-7 2-2 0,-9 0-4 15,19 0 1-15,-7 2-1 0,-12-2-1 0,17 5 0 16,-7-3 2-16,-2 3-8 0,-1 5 7 0,2-1-2 16,-3 1 2-16,0 6 4 0,0-1 5 0,-2 8-2 0,2 0 2 15,-3 4 7-15,0-4 0 0,2 3-3 0,-1-2-3 16,-1 1 3-16,6 2-4 0,-4-1 1 0,1-1 0 16,-2-4 0-16,2 4 1 0,0-3-1 0,1-5-3 15,-1-3-4-15,0 2 1 0,2-3-1 0,-1 0-1 16,-1-3 5-16,2-3-3 0,-2 2 0 0,7 0 2 15,-5-5-1-15,3 3-1 0,-2-3 3 0,2-4-5 16,-11 0 2-16,21 2-2 0,-11-4 2 0,5-2-3 16,-1-3-1-16,-1-3 4 0,-3 2-4 0,2-2-1 15,-1 1-3-15,-1-6-1 0,-2 3 0 0,1-1-2 0,-2 2-1 16,-2-2 0-16,-1 4-1 0,2 1 0 16,-6 8 3-16,7-15-3 0,-2 11 2 0,-5 4 0 15,6-10 0-15,-6 10-5 0,0 0 4 0,0 0-2 16,0 0-1-16,0 0-4 0,0 0 10 0,0 0-1 15,0 0 1-15,7 25-3 0,-5-15 1 0,2-4 2 0,-1 5 0 16,5-2 4-16,1 1-4 0,1 1 3 0,2-1-1 16,1 0 4-16,2-2 0 0,3-2 0 0,2-3-1 15,-1 4-1-15,0-3 0 0,7-1 0 0,-2-2 3 16,1-5-2-16,-4 4 1 0,-2-4-3 0,8 1 1 16,-2-4-3-16,1-3 4 0,-4-2-5 0,5 0 3 15,-5-4-2-15,-5 2 0 0,1-3 0 0,-3-1 4 16,-3 5-1-16,-3-4 1 0,-4-1-6 0,1 4 2 15,-4 1 0-15,-2-3 0 0,-2 4-1 0,-5-2 0 16,-3 3 0-16,1 1 0 0,-3 3-2 0,-2 4-1 16,-2-1 3-16,-1 3 3 0,3 2-5 0,0 3-1 15,-1 1 0-15,5 3 3 0,-2 0-1 0,3 2-3 0,1 3 1 16,2 0 3-16,5-2 3 0,1 0 2 16,1 3 1-16,5 0 6 0,6 3 8 0,5-2 5 0,7 1 4 15,2-1 1-15,12 1 0 0,3 0-2 0,1-3 1 16,4 1 0-16,1-2-3 0,2-6-2 0,2 3-4 15,-4 0-6-15,1-2-17 0,-2-1-20 0,-2-4-35 16,-6 4-42-16,-9-3-42 0,3-3-53 0,-12-3-242 16,7-2-474-16,-11 2 210 0</inkml:trace>
          <inkml:trace contextRef="#ctx0" brushRef="#br0" timeOffset="6303.86">5283-391 66 0,'0'0'207'0,"13"7"-8"0,-7 0-11 0,-1 3-9 16,1 1-8-16,-3 4-7 0,4 1-9 0,-1 8-10 15,-3-6-15-15,0 7-8 0,5 1-10 0,-4-4-8 16,-2 6-6-16,-1-1-12 0,4-1-8 0,0-2-7 16,-2 4-7-16,0-1-4 0,0-1-8 0,-3 2-6 15,0-4-2-15,2 0-20 0,-2-8-20 0,0 0-25 16,-2 3-19-16,1-4-24 0,-1-1-29 0,4-3-29 15,-2-11-38-15,-6 18-186 0,0-12-373 0,-1-2 166 16</inkml:trace>
        </inkml:traceGroup>
        <inkml:traceGroup>
          <inkml:annotationXML>
            <emma:emma xmlns:emma="http://www.w3.org/2003/04/emma" version="1.0">
              <emma:interpretation id="{EC580EE2-65B1-4529-9F51-A14A5B4A29C9}" emma:medium="tactile" emma:mode="ink">
                <msink:context xmlns:msink="http://schemas.microsoft.com/ink/2010/main" type="inkWord" rotatedBoundingBox="13530,6425 15355,6321 15387,6880 13562,6984"/>
              </emma:interpretation>
            </emma:emma>
          </inkml:annotationXML>
          <inkml:trace contextRef="#ctx0" brushRef="#br0" timeOffset="8380.6">7812-147 53 0,'0'0'182'0,"0"0"-8"16,-3-11-10-16,3 11-8 0,0 0-4 0,0 0-4 15,2-13-2-15,-2 13 0 0,0 0 1 0,0 0-2 0,1-14 0 16,-1 14-5-16,0 0-8 0,5-10-10 0,-5 10-11 16,0 0-10-16,0 0-12 0,0 0-8 15,12 0-8-15,-12 0-9 0,0 0-4 0,0 0-7 0,15 15-2 16,-11-6-5-16,2-2-5 0,-3 6-7 15,3-5-6-15,-1 2 0 0,-1 3-2 0,2-1-3 0,0-1-2 16,-2 1-4-16,2-1 1 0,-1 3-2 0,-2-8-1 16,3 3 1-16,-3 1-1 0,1-4-5 0,-4-6-1 15,8 15 3-15,-8-15 0 0,4 7-1 0,-4-7 1 16,0 0-2-16,3 11 4 0,-3-11-1 0,0 0-1 16,0 0-3-16,0 0 2 0,0 0-5 0,0 0 3 15,11-33-2-15,-8 17-1 0,4 1-3 0,0-2 2 0,5-8-1 16,0 3-2-16,0-1 1 0,2 1 4 0,-1-4-3 15,4 4-3-15,-1 4-4 0,-3-1 6 0,2 7-3 16,0 1 2-16,2-1-8 0,-2 2-11 16,4 4-15-16,0 0-18 0,-2 2-17 0,1 3-17 0,-1 2-12 15,0 3-13-15,1 3-2 0,-2 0-32 0,-1 3 16 16,0 1-8-16,-2-3 1 0,1 5 4 0,-1-3 3 16,-4 1 15-16,3 0 8 0,-4 1 17 0,2-1 10 15,-4-1 13-15,1-2 13 0,-1 3 19 0,-1-1 21 16,1-3 12-16,-2 3 13 0,2-3 4 0,-3 1 16 15,-3-8-4-15,9 13 15 0,-6-5 4 0,3-2 7 16,0 0 0-16,-6-6 4 0,12 11 3 0,-7-4 2 0,4-3 2 16,-1 3 2-16,4-3-2 0,2 1-1 15,1-2 0-15,3-2-6 0,-2 0 0 0,9-1-7 16,1 3-3-16,-8-3-5 0,6-4-6 0,-5 3-3 0,0-2-2 16,2-2-7-16,-3-1-2 0,-3-1 0 0,1 2 3 15,-1-1-7-15,-3-4-1 0,-1 2 6 0,-2 0-1 16,-2-3-5-16,1-2 2 0,-7 0-6 0,-1 5 0 15,-3-9-5-15,-6 6 1 0,2-2-4 0,-5 1-2 16,-2 0-3-16,-2 3 2 0,-2 4-4 0,-3-1-9 16,-1 2-4-16,-5 1-4 0,3 3-15 0,3 0-6 15,2 3-17-15,-1 1-8 0,2-3-11 0,4 4-25 16,0 0-1-16,2 1-11 0,5-1-15 0,-1 3-17 16,8-8-13-16,-6 7-173 0,6-7-355 0,0 0 157 15</inkml:trace>
          <inkml:trace contextRef="#ctx0" brushRef="#br0" timeOffset="8829.04">9225-625 104 0,'0'0'169'0,"7"-6"-17"0,-7 6-9 0,0 0-11 16,0 0-10-16,0 0-4 0,6 21 0 0,-6-10-14 15,5 4-5-15,-4 0-2 0,-1 2-2 0,5 4-8 16,-4-1-4-16,5 5-3 0,0-1-5 0,-5 5-7 16,4 0-3-16,2-2-2 0,-1 0-2 0,0-4-2 15,2 4-4-15,-1-4-7 0,2-4-2 0,-3-2 0 16,0 1-6-16,2-5-4 0,-1 2-2 0,2-5-6 0,-6 0 0 16,3-3-1-16,-2 0-1 0,-4-7-4 0,8 11 1 15,-8-11 5-15,6 7 6 0,-6-7 5 16,0 0-4-16,0 0-3 0,0 0-9 0,0 0 3 0,0 0-2 15,0 0-7-15,0 0 1 0,-6-37-8 0,6 37 3 16,-17-20-2-16,7 9 0 0,-3 1-4 0,-4-1 0 16,2 6-3-16,-3-1 1 0,2 1-1 0,-3 1 0 15,-1 1-4-15,2 3 6 0,0 0-9 0,-1 1 3 16,1 1 1-16,0 2-1 0,5 2-1 0,-2 1 2 16,3 0-2-16,2 0 1 0,4 2 3 0,-5-1 1 15,11-8-2-15,-3 18-1 0,3-11 0 0,0-7-1 16,14 24 2-16,-4-16 0 0,6 2-6 0,11 0-7 0,12 1-16 15,1-4-8-15,4 0-9 0,0-3-16 16,7-2-13-16,0-1-19 0,-2-1-36 0,5-1-41 16,-8-3-211-16,3-4-412 0,-3 0 182 0</inkml:trace>
        </inkml:traceGroup>
        <inkml:traceGroup>
          <inkml:annotationXML>
            <emma:emma xmlns:emma="http://www.w3.org/2003/04/emma" version="1.0">
              <emma:interpretation id="{12DFD0FB-0C3B-48DD-9940-53D51BC105DD}" emma:medium="tactile" emma:mode="ink">
                <msink:context xmlns:msink="http://schemas.microsoft.com/ink/2010/main" type="inkWord" rotatedBoundingBox="16161,5896 17252,5834 17312,6897 16221,6959"/>
              </emma:interpretation>
            </emma:emma>
          </inkml:annotationXML>
          <inkml:trace contextRef="#ctx0" brushRef="#br0" timeOffset="9532.62">10470-325 189 0,'0'0'216'0,"0"0"-27"16,0 0-16-16,0 0-8 0,0 0-17 0,15 7-8 0,-15-7-5 16,10 7-9-16,-10-7-8 0,11 11-7 15,-2-7-9-15,-2 0-7 0,5 1-3 0,-4-1-11 16,2 0-4-16,3-1-7 0,4 0-9 0,-2-2-1 0,6-1-6 15,-2 3-7-15,0-6-4 0,-1 2-4 0,-1-2-3 16,1-4 1-16,-3 0-3 0,-2 0-5 16,0-6-2-16,-2 2-3 0,-5-6-3 0,0 2-18 0,-5-1-1 15,-5 0-12-15,-2-2-10 0,-3-5-2 0,-6 3-1 16,-4 1 3-16,-5 2-1 0,1 0 3 0,-2 5 1 16,0-3 3-16,-4 4 1 0,4 6 0 0,3 1-1 15,-1 2 0-15,7 2-3 0,-2-4-4 0,6 8-8 16,12-4-1-16,-18 2 2 0,9 2-2 0,9-4 2 15,-4 7-1-15,4-7 5 0,0 0-2 0,0 0 1 16,20 20 5-16,-5-18 6 0,3 1-3 0,6-1 0 16,3-2 3-16,15 0 3 0,0-2 5 0,4-1-1 0,1-5 8 15,-2 1 4-15,3-3 1 0,0 0 5 16,4-1 12-16,-4-3 3 0,1-3-3 0,0-1 0 16,-3 0-2-16,5-5-3 0,-5-1 2 0,2 2-6 0,-6-5 0 15,4-2 2-15,-12-2-3 0,-1 2-1 0,-6-5-3 16,-5 3 0-16,-7 6-4 0,0-10 1 15,-7 11-2-15,-5-3-1 0,-2 4-1 0,-2 0-3 0,-7 7 2 16,2 0-1-16,-7 3-3 0,-7-5 5 0,-4 5-4 16,2 3-1-16,-2 4 0 0,5 1 3 0,-2 5-2 15,2 1 0-15,-5 4-1 0,4 1-1 0,-4 6 0 16,5 5 2-16,3 0 0 0,-2 3-3 0,3 3 3 16,1 3 0-16,2 9 7 0,4 0 10 0,3 1 1 15,4 0 6-15,-2 1 4 0,6-1 3 0,0 1 4 16,4 2 7-16,2-1-5 0,-2-1 4 0,4-1-2 15,1-3-2-15,-8 2 2 0,4-8-3 0,1 11 3 16,0-10-1-16,-2 7 1 0,-4-10 0 0,4 1-7 16,-2 1-2-16,-1-4 0 0,1 2-2 0,-1-9-3 0,2 10-4 15,-1-10-1-15,-1 5 0 0,2-3-1 16,2-4 2-16,-2 0-4 0,1 2-1 0,-1-5-14 0,6 0-20 16,-2 3-24-16,-1-3-21 0,0-2-26 0,-3-1-24 15,2-3-29-15,-8-5-29 0,13 3-69 16,-13-3-140-16,0 0-413 0,0 0 182 0</inkml:trace>
          <inkml:trace contextRef="#ctx0" brushRef="#br0" timeOffset="9674.9">11178-365 118 0,'0'0'228'0,"0"-13"-20"0,0 13-25 0,9-14-9 16,6 4-15-16,5 7-16 0,-1-1-14 0,12 0-12 15,1-2-9-15,-3 3-10 0,3 2-14 0,1 2-6 16,-5 1-30-16,-1-1-37 0,-2 2-47 0,-4-2-49 15,-3 5-210-15,1-5-318 0,-5-1 141 0</inkml:trace>
        </inkml:traceGroup>
        <inkml:traceGroup>
          <inkml:annotationXML>
            <emma:emma xmlns:emma="http://www.w3.org/2003/04/emma" version="1.0">
              <emma:interpretation id="{7AC5916A-F44D-4904-9E81-BF264DC9FD12}" emma:medium="tactile" emma:mode="ink">
                <msink:context xmlns:msink="http://schemas.microsoft.com/ink/2010/main" type="inkWord" rotatedBoundingBox="18534,5631 22814,5386 22893,6771 18613,7015"/>
              </emma:interpretation>
            </emma:emma>
          </inkml:annotationXML>
          <inkml:trace contextRef="#ctx0" brushRef="#br0" timeOffset="11426.1">12838-515 240 0,'0'0'272'0,"29"-24"-20"0,-16 15-11 15,3 2-8-15,-1-6-23 0,9 2-14 0,-3-4-17 16,3 1-17-16,0 1-16 0,1-3-7 0,1 1-18 16,-3-1-13-16,9-8-9 0,-10 7-10 0,0-1-9 15,1-6-9-15,4-4-2 0,-9 7-9 0,7-9-13 16,-4-2-12-16,-5 0-11 0,2 0-18 0,0-2-17 16,-5-1-11-16,-4 7-3 0,0-7-14 0,0-3 2 15,-7 10-7-15,-2-8-2 0,-6 13-3 0,1-2 8 16,-5 0-3-16,-4 4 2 0,-2-1 8 0,0 2 4 15,-5 6 5-15,-2 1-1 0,1-1 2 0,-3 4 5 16,-1 4 4-16,2 1 2 0,5 3 2 0,-6 2 1 16,5 0 3-16,1 2-1 0,0 3 2 0,2 4 2 0,1-2 0 15,-5 8 5-15,3 1 1 0,2 2 1 16,1 0 3-16,-2 6 2 0,4-1 10 0,1 5-2 16,-3 5 1-16,3 1 2 0,5 5 1 0,5-4 1 0,-2 1-1 15,4 1 4-15,0-9 1 0,3 7-2 0,3 2 3 16,1-1 0-16,2-9-5 0,1 9 1 0,-1-10-3 15,3 0-2-15,3 6 4 0,0-7-4 0,2 2 3 16,2-6-3-16,-3 4-1 0,5-4 0 0,2-1 1 16,5 2-2-16,-3-6 2 0,2-2-3 0,1 0 1 15,2-3 0-15,-1-2 2 0,2 2-5 0,-1-6 0 16,1 1-1-16,-4-5-2 0,3-1-2 0,-5 3 5 16,0-3 1-16,2-6-3 0,-1 1-2 0,1-1 0 15,-7-6-2-15,7 2 0 0,-3-6-1 0,-5 1-5 16,-1-1-11-16,0-3-6 0,2-1-2 0,-5-2 0 15,-3 1 0-15,-1-2 2 0,-3 3 1 0,-1 2 2 16,-5 0-2-16,1 3 3 0,-3-2-4 0,-5 1 6 0,-2 2-2 16,-1 2 5-16,-2-2 2 0,0 4 3 15,-2-1-1-15,0 4 1 0,-3 4 3 0,1-1-1 16,-2 4-2-16,1 0 4 0,0 6-6 0,-1-1 0 0,2 2 4 16,1 4 2-16,-2 0-1 0,8 2 0 0,-4 0-2 15,4 3-2-15,1-1 4 0,1 2 3 0,5 2 0 16,0-4-1-16,3 1 0 0,2 0 3 0,2 0-1 15,-1-5 3-15,6 4-3 0,-2-1 1 0,7-2 1 16,-1-2-1-16,2-3 2 0,9 0 2 0,0-1-2 16,-2-2-1-16,4-2 0 0,-3-2 1 0,6-2 1 15,-7-1-2-15,2-4 0 0,0-1 0 0,-3-2-3 16,2 0 2-16,-2-1 0 0,2-1 0 0,-5-3-2 16,-1 1-2-16,1-2-2 0,-7 7 1 0,2-4 1 15,-5 3-1-15,-1 0 0 0,-1-1 5 0,-2 5-1 16,-1 1 2-16,-6 5 1 0,12-11 1 0,-6 7-3 15,-6 4 2-15,0 0-7 0,12-6 3 0,-12 6-1 0,0 0 0 16,0 0-3-16,17 6 4 0,-17-6-4 0,10 11 0 16,-7-2 2-16,4-3 2 0,-2 4-3 15,1-4 0-15,3 4 6 0,-3 0-3 0,1-4 3 0,2 1-3 16,-4 2 2-16,4-3-1 0,-2-1 2 0,-1 2 1 16,-1 0-3-16,-5-7 5 0,14 8-5 15,-6-6 2-15,-8-2 2 0,16 2-3 0,-5-2 2 0,-11 0 0 16,19-4-4-16,-10-1 3 0,2 1-3 0,2-3 1 15,-3-1-3-15,4-2 0 0,-1-2-8 0,4 3 0 16,-4-5-8-16,0 2 1 0,2-2-1 0,0 3 5 16,-1-3-2-16,-2 4 2 0,-2-3 3 0,1 3-3 15,-4 2 3-15,2 3 2 0,-3-1 2 0,-6 6-1 16,10-7 2-16,-4 1-7 0,-6 6 3 0,11-5-3 0,-11 5 4 16,0 0 1-16,15 1-1 0,-15-1 1 0,13 6-1 15,-7 1 2-15,0 0 2 0,1 3 2 16,1-4-3-16,-1 4 1 0,5 1 1 0,0-2 4 0,2-1 5 15,-4 1-2-15,8 0 1 0,-3-3 1 0,-2 0-1 16,5-1 5-16,2 0-1 0,-5-1-4 16,4-2-1-16,2 1 3 0,-3-3-4 0,1 0 1 0,1-3-2 15,3 1 0-15,0-2 1 0,-7-1-1 0,8-4-1 16,-8 2 0-16,8-3 0 0,-7 1 0 0,1 0 0 16,2-4 2-16,4 2-5 0,-7 1-2 0,-1 2 4 15,-1 0-1-15,-6 3-3 0,3 0 3 0,-5 3-4 16,-7 2 0-16,17-7-3 0,-17 7 2 0,9-4-3 15,-9 4 4-15,0 0-1 0,19 0 2 0,-19 0-1 16,14 4 1-16,-7 3-2 0,-7-7 0 0,18 7 1 16,-6 0 3-16,1-1 1 0,1 1 2 0,1-3 3 15,-1 0 1-15,4 3 2 0,2-5 6 0,5 3-4 0,-7-2 3 16,9-1 2-16,1 2-5 0,-1-4 0 0,-3-2-1 16,1 2-2-16,-5-2 5 0,-2-3-2 15,-4 3-1-15,4-3 0 0,-4-2-2 0,-1-1-1 0,-5 1-8 16,-1-1-6-16,-2-2-7 0,-5 10-9 0,-3-17-2 15,3 17-13-15,-15-19 5 0,0 12-6 0,-5 0 2 16,1 3-10-16,-8 0 5 0,-3 4-2 0,-2 0 6 16,3 3-2-16,-4 0 6 0,5 7 0 0,-3 0 0 15,5 1 1-15,0 4 3 0,3-1-5 0,-2 3 2 0,8-1-4 16,-8 4 7-16,7-3-1 0,3 5 6 16,2-2-2-16,7 4 2 0,1 0 3 0,4-1 2 15,5 0-1-15,1-2 0 0,10 0 5 0,-2 3 4 0,2-1 6 16,4-1 4-16,2 1 7 0,6 3 7 15,0 2 2-15,-3-10 5 0,0 2 10 0,1-2 3 16,0 0 0-16,1-1 6 0,-4 0 1 0,-1-3 4 0,1 4-5 16,-4-4 2-16,2 1-3 0,-2 1-5 0,-5-6 1 15,-1 1-5-15,-6-1-3 0,-2 1-3 0,2-3 2 16,-6 2-1-16,0-10 1 0,-10 13-2 0,0-5 0 16,-10-2-3-16,1-2-3 0,-10 0-2 0,-2-1-11 15,3-1-18-15,-14-4-22 0,-4-1-26 0,5-1-26 16,-8-3-26-16,10-1-19 0,10-1-27 0,2-2-30 15,0-3-198-15,6 2-420 0,8 0 186 0</inkml:trace>
          <inkml:trace contextRef="#ctx0" brushRef="#br0" timeOffset="11775">16010-1222 213 0,'-1'14'237'16,"1"2"-12"-16,-2 1-18 0,2 6-18 0,0-1-16 15,2 6-12-15,2-2-10 0,-2-1-9 0,1 3-10 16,1 0-15-16,1 0-7 0,-2 0-11 0,4-3-8 16,-2 2-10-16,-1 0-5 0,-1-1-9 0,3 0-5 0,0-4-5 15,0 2-3-15,-3-7-7 0,3 2-5 16,-1-2-2-16,1-2-6 0,-3 1-19 0,1-1-16 16,-3-2-31-16,5-5-28 0,-4 3-31 0,-2-1-19 0,0-10-25 15,3 17-40-15,-3-17-195 0,0 0-400 16,0 0 176-16</inkml:trace>
          <inkml:trace contextRef="#ctx0" brushRef="#br0" timeOffset="12271.89">15824-877 31 0,'-6'-14'233'16,"3"-2"-19"-16,3 1-17 0,2 1-21 0,2 0-13 15,-1-3-17-15,7 3-15 0,4-8-14 0,2 2-12 16,2 2-5-16,2-3-13 0,6-5-11 0,-3 8-7 15,10-7-8-15,-2 0-2 0,-3-1-10 0,-1 0-6 16,6 1-4-16,0 2-8 0,-2 3-2 0,-1-5-3 16,-6 9-3-16,-5 0-3 0,-2-4 1 0,-1 8-1 0,-6-2 8 15,1 0 6-15,-2 7 1 0,0-3 5 16,-2 6 6-16,1-4-1 0,-8 8-1 0,9-9-7 16,-9 9-5-16,7-6-4 0,-7 6-4 0,0 0-6 0,0 0-3 15,0 0 1-15,6 19 0 0,-6-19-4 0,0 25 0 16,-1-7 0-16,-1 6-2 0,-1 0 1 0,2 2 1 15,1 1-5-15,-2 3 8 0,4 6-3 0,-2-1 0 16,-2 0 0-16,4-6 0 0,4-2-3 0,-1-1-1 16,0 1-2-16,-1-1 5 0,1-3-2 0,2 1 0 15,-1-7 1-15,2 0 0 0,-1-2 0 0,4 0 1 16,-4-4-2-16,2 0 5 0,2-2-5 0,-3-3 1 16,6-3-3-16,-2-1 6 0,6 0-5 0,-5-2 2 15,1 0-5-15,2-4 3 0,0-3-1 0,1 1-1 16,-1-2-2-16,1-2-1 0,0 1-1 0,-2-2 2 15,3 0-6-15,-3 3 3 0,0-2 4 0,-3 4-2 0,-1 1-3 16,2-2-2-16,-4 4 2 0,-9 3-3 0,19-7 1 16,-19 7 3-16,20 7-3 0,-11-3-1 15,3 4 1-15,1 0 4 0,0 3-2 0,-1 1 3 0,3 7-3 16,5 2 0-16,-1 1 3 0,8 6-2 0,0 0-4 16,-2 0-17-16,3 3-29 0,-1-2-38 0,0 3-53 15,4-2-68-15,-13-7-221 0,11 6-464 0,-10-9 205 16</inkml:trace>
        </inkml:traceGroup>
        <inkml:traceGroup>
          <inkml:annotationXML>
            <emma:emma xmlns:emma="http://www.w3.org/2003/04/emma" version="1.0">
              <emma:interpretation id="{F078A6AB-0510-4966-B5BC-F30E600FABBE}" emma:medium="tactile" emma:mode="ink">
                <msink:context xmlns:msink="http://schemas.microsoft.com/ink/2010/main" type="inkWord" rotatedBoundingBox="23925,5333 24183,5318 24230,6156 23973,6171"/>
              </emma:interpretation>
            </emma:emma>
          </inkml:annotationXML>
          <inkml:trace contextRef="#ctx0" brushRef="#br0" timeOffset="13129.85">18219-1141 189 0,'5'-14'218'0,"-5"14"-11"0,0 0-10 0,3-11-9 16,-3 11-13-16,0 0-7 0,3-11-9 0,-3 11-8 15,0 0-7-15,3-9-6 0,-3 9-6 0,0 0-2 16,0 0-1-16,0 0-2 0,7-8-6 0,-7 8-7 15,0 0-8-15,0 0-11 0,0 0-4 0,0 0-12 16,0 0-10-16,0 0-12 0,0 0-1 0,0 0-5 16,0 0-6-16,0 0 1 0,0 0 7 0,5 28-7 15,-5-28-2-15,-2 18-4 0,-1-5 4 0,0 3-1 16,2-3-6-16,-4 4 2 0,4-3-3 0,-2 3-2 16,3-3-3-16,-3 4 2 0,3-2-1 0,-2 2-10 15,-1-4 3-15,6 0-8 0,-1 1 7 0,-1 0-8 16,1 1 3-16,1-6 1 0,3 4-3 0,-3-7 2 15,1 4 8-15,5 0-10 0,3-1-2 0,0-3 0 0,3 0-1 16,-3 3 0-16,1-7-8 0,2 5 4 16,-3-5-12-16,0 1-10 0,-2-2-15 0,2-2-11 0,-12 0-14 15,20-2-19-15,-11-3-19 0,1 3-22 0,-1-7-21 16,-2-1-22-16,-1 1-28 0,0-4-30 16,-1-3-60-16,-2-6-199 0,1-4-511 0,4-2 226 0</inkml:trace>
          <inkml:trace contextRef="#ctx0" brushRef="#br0" timeOffset="13432.97">18406-1559 205 0,'0'0'335'0,"-3"-13"-17"0,3 13-21 0,0-14-19 16,0 14-11-16,0-15-5 0,0 15-28 0,3-12-23 15,-3 12-12-15,4-10-20 0,-4 10-17 0,5-10-14 0,-5 10-11 16,0 0-23-16,1-14-8 0,-1 14-11 16,0 0-13-16,3-7-7 0,-3 7-7 0,0 0-32 15,0 0-12-15,0 0-19 0,0 0-32 0,0 0-17 0,0 0-17 16,0 0-19-16,0 0-23 0,0 0-31 0,0 0-16 15,0 0-30-15,18 20-48 0,-18-20-244 0,4 11-511 16,-4-11 226-16</inkml:trace>
        </inkml:traceGroup>
        <inkml:traceGroup>
          <inkml:annotationXML>
            <emma:emma xmlns:emma="http://www.w3.org/2003/04/emma" version="1.0">
              <emma:interpretation id="{ECB6BB65-0078-4D34-BC3F-74274A78F8B6}" emma:medium="tactile" emma:mode="ink">
                <msink:context xmlns:msink="http://schemas.microsoft.com/ink/2010/main" type="inkWord" rotatedBoundingBox="25256,5165 27804,5020 27876,6294 25329,6439"/>
              </emma:interpretation>
            </emma:emma>
          </inkml:annotationXML>
          <inkml:trace contextRef="#ctx0" brushRef="#br0" timeOffset="14780.87">19557-1036 204 0,'0'0'201'0,"15"-13"-15"0,3 6-19 0,1 3-12 16,5-1-13-16,6 1-10 0,9-2-12 16,1 3-6-16,8 3-7 0,-7-4-8 0,6 4-11 0,0 0-5 15,-3 0-6-15,0 4-9 0,-15-4-7 16,1 2-6-16,-5-1-9 0,-3 2-8 0,-5-2-1 15,-1 2-2-15,0 1-4 0,-5 0-3 0,-1-1-3 16,2 2-4-16,-4 2-1 0,1 0-1 0,-3 4 3 0,-6-2 6 16,3 2 3-16,-2 1-2 0,-2 2-5 0,-2 2-1 15,0-1-1-15,3-3-6 0,-8 3 0 0,4-2 1 16,2 1-6-16,2-1 6 0,-3-2-6 0,0-1 0 16,3-10-4-16,0 17 3 0,-3-9-2 0,3-8-4 15,0 14-7-15,0-14-8 0,0 0-1 0,3 13 3 16,-3-13-8-16,0 0-10 0,0 0 0 0,0 0-4 15,0 0-5-15,0 0-4 0,0 0-3 0,23-32-2 16,-19 19-5-16,8-2-11 0,-6-2 3 0,4-4 0 0,2 0 9 16,3 1 4-16,3 1 3 0,-4-4 5 15,-1 5 9-15,2 1 5 0,-2 3 9 0,1 3 14 16,-2 0 0-16,4 2 12 0,-5 2 4 0,2-3 0 16,-3 2 5-16,5 4 2 0,-4 2 6 0,2-2 3 0,2 3 2 15,-4-1-1-15,-11 2 6 0,25 0-4 0,-12 2-1 16,-2 1 3-16,4 1 0 0,-2 0-4 15,1 1-3-15,0-1 2 0,0 5-9 0,-4 0 4 0,4-2-4 16,1 1-3-16,-5 1-2 0,4-2-2 0,0 2-2 16,0-2 3-16,-1 1-5 0,-1-3 4 15,-1 1-8-15,2-1 4 0,-1 1-1 0,-2-2-8 0,-1 0 8 16,8-1-2-16,-4-3-2 0,-1 1 2 0,5 1 0 16,-1-2-1-16,-6-2-2 0,2 1 2 0,-1-5-5 15,-1 2 5-15,2 0 3 0,-1 0 5 0,-2-4 3 16,-4-1-2-16,3 2-3 0,-5 0 2 0,-3 7-2 15,6-21-5-15,-6 14 0 0,0 7 0 0,-6-20-1 16,-5 9-3-16,0 0 1 0,-3 1-2 0,-2 1-1 16,-7-2 1-16,1 1-6 0,-8 2 6 0,5 1-1 0,2 3 0 15,-3 3-4-15,6 1 5 0,1-2-3 16,-1 2-4-16,-2 2-8 0,6-2-15 0,-4 4-16 16,4 0-10-16,2 0-9 0,2 4-17 0,4-3-9 0,0 1-19 15,8-6-23-15,-3 15-27 0,3-15-44 16,0 12-120-16,0-12-345 0,19 9 152 0</inkml:trace>
          <inkml:trace contextRef="#ctx0" brushRef="#br0" timeOffset="14082.98">20170-1778 185 0,'-2'-16'181'0,"2"16"-4"15,-6-16-6-15,-2 7-7 0,0 3-11 0,-2 0-8 0,1 4-9 16,-3-4-13-16,-3 5-9 0,-2 0-8 0,3 3-8 16,-6 4-4-16,-2-2-8 0,-4 6-9 0,7 1-7 15,-2 3-6-15,2 2-4 0,-1 6-6 0,4-1-2 16,0 7-7-16,-2 3 1 0,4 5-2 15,4 2-5-15,-2 3-3 0,7 3-3 0,-1-4 1 0,6 4-2 16,0 0-8-16,3 1 6 0,0-2-5 0,3-1 5 16,2 3-5-16,1-1 3 0,-5-3 1 0,8 2-1 15,2 2-3-15,-8-6 0 0,7-1-2 0,-1-3 0 16,-5-7-7-16,-1 7 3 0,0-11-6 0,2 0 4 16,-5 1-2-16,3-1 0 0,4-2-3 0,-7-6-1 15,0-1 1-15,-1-2 2 0,1 3-6 0,-3-2 0 0,3 1-8 16,0-2-21-16,-11 0-20 0,5 0-24 0,0-4-20 15,-3 1-25-15,3 2-33 0,-1-3-26 16,4-9-47-16,-3 15-158 0,3-15-406 0,-6 9 180 0</inkml:trace>
          <inkml:trace contextRef="#ctx0" brushRef="#br0" timeOffset="15382.76">21127-1109 69 0,'8'-4'266'15,"-8"4"-14"-15,9-5-15 0,-9 5-20 0,0 0-22 0,10-7-21 0,-10 7-19 16,0 0-17-16,0 0-17 0,0 0-11 15,0 0-11-15,20 11-10 0,-20-11-10 0,9 10-6 16,-5-2-9-16,-1 0-3 0,3 2-10 0,0-4-2 0,-2 2-6 16,-4-8 0-16,9 15-4 0,-3-10-7 15,2 3-6-15,-8-8 3 0,9 9-5 0,-9-9 0 16,7 9-2-16,-7-9-1 0,9 6-2 0,-9-6 3 16,8 2-6-16,-8-2 1 0,0 0-4 0,19-6 0 0,-19 6-4 15,15-7 0-15,-8 0 4 0,5-3-4 0,-1-1-2 16,-1 2 0-16,-1-2-2 0,2-4 1 0,-2 3-3 15,-3 1 3-15,4 2-6 0,-1-3 5 0,-2 1-2 16,-1 1-1-16,0 2-1 0,-6 8 2 0,11-7 2 16,-11 7 1-16,7-11-6 0,-7 11 2 0,3-5-4 15,-3 5-1-15,0 0 2 0,0 0-3 0,0 0 1 16,0 0 4-16,0 0-2 0,20 16 3 0,-20-16 1 16,0 15 1-16,0-15-2 0,3 16 4 0,0-6-4 15,-1 1 5-15,1-3-3 0,0 0-1 0,2 3 0 16,-2-2 5-16,0 0-1 0,3 0-2 0,-3-1 1 15,1-1-3-15,-4-7 5 0,9 12 3 0,-4-6-4 16,-5-6 1-16,12 7 0 0,-5-5 0 0,-7-2 1 16,18 2 0-16,-8-2 0 0,-10 0-1 0,26-7-1 0,-13 3 2 15,1-3-4-15,2 0-2 0,0-3 3 0,-1 3-3 16,9-7 2-16,-4 0 0 0,2 2-7 0,0 1 5 16,-5 1-2-16,-4 0 3 0,7 4-2 0,-11-3 4 15,4 1 8-15,-1 1 3 0,-5 6-2 0,-7 1 6 16,17-6-3-16,-8 1 0 0,-9 5-5 15,0 0-1-15,13-4-4 0,-13 4 5 0,0 0-6 0,20 9 1 16,-15-5 3-16,6-1-5 0,1 7 2 0,1-1 7 16,1 1-4-16,2 2-1 0,-2 0-1 0,5 5 0 15,-1-4 2-15,1 3-10 0,-1-1-24 0,-6-3-24 16,1-1-30-16,1 2-31 0,-5-2-32 0,-3-4-42 16,1 3-52-16,-7-10-207 0,9 7-476 0,-9-7 210 15</inkml:trace>
        </inkml:traceGroup>
        <inkml:traceGroup>
          <inkml:annotationXML>
            <emma:emma xmlns:emma="http://www.w3.org/2003/04/emma" version="1.0">
              <emma:interpretation id="{E95C6D1E-4B59-45D8-AFB4-C5ADB78D5D35}" emma:medium="tactile" emma:mode="ink">
                <msink:context xmlns:msink="http://schemas.microsoft.com/ink/2010/main" type="inkWord" rotatedBoundingBox="28422,5545 32361,5321 32416,6299 28478,6524"/>
              </emma:interpretation>
            </emma:emma>
          </inkml:annotationXML>
          <inkml:trace contextRef="#ctx0" brushRef="#br0" timeOffset="15887.81">22699-1072 52 0,'0'0'238'0,"11"16"-1"0,-5-7-10 16,1 4-5-16,-1-1-16 0,3 5-12 0,2-3-8 15,-4 5-8-15,5 3-16 0,-3 2-13 0,1-1-10 0,-1 1-8 16,-1 0-8-16,4 2-13 0,-8 0-12 0,2-2-5 15,0 4-14-15,-1-4-4 0,0-1-9 16,-5 1-3-16,6 3-8 0,-4-4-3 0,1-1-6 0,-3-2-2 16,0-2-3-16,0-1-13 0,-2-2-11 0,1 2-19 15,-1-4-17-15,2-4-18 0,-3 4-19 0,0-4-13 16,3-9-18-16,-8 12-23 0,8-12-20 0,-11 8-28 16,11-8-34-16,-12 3-53 0,12-3-123 0,0 0-399 15,-24-21 177-15</inkml:trace>
          <inkml:trace contextRef="#ctx0" brushRef="#br0" timeOffset="16199.85">22743-1173 231 0,'0'-14'233'0,"-2"6"-10"0,2 8-18 0,-3-18-18 16,3 18-17-16,3-12-24 0,-3 12-10 0,8-12-12 0,0 10-14 15,-8 2-13-15,24-5-8 0,-9 5-8 0,0 1-7 16,6 3-7-16,3-1-6 0,4 1-2 16,-1 6-4-16,4-1-4 0,-7 0-6 0,5 3-5 0,-3 3-1 15,-6-2-4-15,2 2-6 0,-8-1 2 0,-2-4-5 16,-2 6-4-16,-1-3-5 0,-5 0 1 0,-4 2 2 16,-4-1 0-16,-2-1-4 0,-1 1 2 0,-8-3-1 15,-5 3 0-15,-1-4-2 0,3 1 0 0,-5-6-3 16,0 4-11-16,4-2-16 0,-1-1-17 0,4-2-14 15,0-3-27-15,2 3-23 0,2-2-24 0,3 2-19 16,9-4-13-16,-13 0-36 0,13 0-145 0,0 0-359 16,0 0 160-16</inkml:trace>
          <inkml:trace contextRef="#ctx0" brushRef="#br0" timeOffset="16497.89">23335-1148 17 0,'0'0'224'0,"0"0"-26"0,0 0-21 0,0 0-18 0,0 0-14 16,0 0-16-16,0 0-13 0,6 19-12 16,-6-19-7-16,4 16-11 0,-4-5-10 0,3 0-2 15,2-3-12-15,2 4 0 0,0 1-9 0,4-4 2 0,5 4-7 16,-4-4-2-16,5-2-3 0,-1 1-3 16,3 1 1-16,1-4-3 0,2-2-2 0,-2 0-4 0,-1-2 0 15,0-2-3-15,-2 1-2 0,-1-6-4 0,1 1 2 16,-1-2-5-16,-6-5-2 0,-1 1-2 0,-6-3-2 15,2 1-3-15,-10-5 0 0,2 0-2 0,-3 1-3 16,-7-3-4-16,-6 2 3 0,-1 3-3 0,-4-1-1 16,-1 3-6-16,0 2-11 0,-1 3-4 0,-1 0-7 15,4 4-14-15,2 2-12 0,3-2-14 0,0 8-16 16,4-1-18-16,3-1-23 0,-3 2-10 0,7 1-156 16,-2 1-314-16,9-6 139 0</inkml:trace>
          <inkml:trace contextRef="#ctx0" brushRef="#br0" timeOffset="16913.87">23960-1270 185 0,'0'0'200'0,"-15"-16"-13"0,15 16-14 0,0 0-16 16,-9-2-13-16,9 2-14 0,0 0-15 0,-14-3-10 16,14 3-12-16,0 0-9 0,0 0-8 0,-16 6-7 15,16-6-7-15,-6 15-8 0,6-15-5 0,-5 11 0 16,5-11-6-16,-3 16-5 0,0-6-4 0,3-10-3 16,3 25-4-16,0-11 2 0,0 0-7 0,-1 0 1 15,1 1-6-15,3 1 2 0,1 0 2 16,-1-3 4-16,3 2 1 0,-3 0 0 0,2 1 0 0,-2-3 0 15,0 1-1-15,1-1-2 0,-1 0 3 0,-5-1-6 16,1-1 4-16,1-1-3 0,-3-10-4 0,1 20 2 16,-2-12 2-16,1-8 2 0,-3 13 6 0,3-13 1 15,-12 14-1-15,6-10-1 0,-4 1-6 0,1-2-2 16,-5 0 1-16,4 0-8 0,-2-1-14 0,-2 1-16 0,14-3-13 16,-20 2-18-16,20-2-11 0,-15 0-12 15,15 0-21-15,0 0-24 0,0 0-27 0,-8-7-16 16,8 7-30-16,0 0-120 0,0 0-334 0,36-24 147 15</inkml:trace>
          <inkml:trace contextRef="#ctx0" brushRef="#br0" timeOffset="17118.37">24297-1125 180 0,'10'-4'269'0,"-3"2"-18"0,-7 2-23 16,14-4-26-16,-14 4-19 0,0 0-21 0,15 2-14 15,-15-2-17-15,10 5-14 0,-7 5-8 0,5-2-9 16,-2 2-10-16,0 2-11 0,0 4-8 0,-2-1-4 15,-1 1-8-15,-1 2-2 0,2 0-8 0,1-4-3 16,-4 7-6-16,-1-5-3 0,3 0-2 0,-3 0-4 16,-2-2-7-16,2 2-20 0,0-7-20 0,0-9-20 15,-1 18-18-15,-5-8-26 0,6-10-22 0,-3 10-53 16,3-10-44-16,-9 6-156 0,9-6-384 0,0 0 170 16</inkml:trace>
          <inkml:trace contextRef="#ctx0" brushRef="#br0" timeOffset="17275.89">24350-1445 110 0,'17'-4'169'16,"-2"-7"-17"-16,-2 4-28 0,2 1-34 0,1 0-42 15,1-1-40-15,1-1-41 0,-3 4-79 0,2-6-120 0,-5 4 53 16</inkml:trace>
          <inkml:trace contextRef="#ctx0" brushRef="#br0" timeOffset="17809">24689-1099 188 0,'0'0'228'0,"9"-10"-16"0,-5 5-13 0,4 0-19 16,-8 5-13-16,25-6-15 0,-7 2-14 0,0 3-16 0,6 1-12 15,4 1-9-15,2 3-8 0,-5 1-8 0,4-3-10 16,-3 2-7-16,0 1-2 0,1 2-4 15,-2-3-6-15,-3 5 1 0,-2-7-3 0,-4 7-3 16,1-2-4-16,-4 0-7 0,0 1-4 0,1 1-3 0,-7-2-1 16,4 3 0-16,-5-3-6 0,1 2 0 0,-4 0-3 15,2 0 2-15,-1-1 1 0,-2 2 0 16,-2-10 1-16,1 18-1 0,1-8-4 0,-2-10-2 0,0 14-2 16,0-14 0-16,0 17-1 0,0-17 4 0,0 15-8 15,0-15-2-15,-2 12-5 0,2-12-23 0,0 0-20 16,0 13-18-16,0-13-22 0,0 0-16 15,0 13-17-15,0-13-21 0,0 0-50 0,0 0-208 0,0 0-422 16,0 0 186-16</inkml:trace>
          <inkml:trace contextRef="#ctx0" brushRef="#br0" timeOffset="17502.93">24707-1544 228 0,'6'15'229'0,"0"0"-6"0,1 8-17 0,1 1-15 0,1 2-13 16,-1 2-10-16,1 6-15 0,2 1-12 0,2 0-13 15,-2 0-11-15,1 0-13 0,-6-8-5 0,1 10-11 16,1-2-7-16,-1-8-4 0,-3 0-15 0,4-1-5 16,-7 0-2-16,2-2-9 0,-3-2 0 0,0-2-17 15,-3-5-15-15,3 0-16 0,-3 1-24 0,-1-2-18 16,-2-3-23-16,3-4-32 0,-1 6-29 0,-1-6-37 16,5-7-201-16,-9 9-395 0,9-9 176 0</inkml:trace>
          <inkml:trace contextRef="#ctx0" brushRef="#br0" timeOffset="18254.89">25197-1406 28 0,'0'0'320'0,"-4"-19"-31"15,4 19-29-15,0-11-31 0,0 11-24 0,0 0-22 16,0 0-14-16,0 0-21 0,0 0-14 0,0 0-8 16,0 0-18-16,24 23-11 0,-18-10-14 0,3 4-15 15,3 2-17-15,-2 4-13 0,1 0-13 0,-1-1-15 16,3 0-14-16,-4 3-4 0,3 1-12 0,2 0-4 16,-2-6 0-16,1 5-7 0,-4-2-3 0,4-1 4 15,-1-1 1-15,2 1 4 0,-2 1-2 0,-3-9 9 16,0-1-2-16,0-2 6 0,-5-4 6 0,6 1 22 0,-2-1 14 15,-2-4 12-15,1 3 13 0,-7-6 6 16,15 5 4-16,-4-3-4 0,-2-1-2 0,-9-1-2 16,22 0-7-16,-22 0-1 0,24-1-3 0,-12-1-2 15,-2-1-1-15,1 1-1 0,1-2-1 0,0-1 0 0,-2-5-2 16,3 6 4-16,-4-4-2 0,-1 1-6 16,-2-3-1-16,1-3 2 0,-4-1-12 0,2-1-3 15,-7-1 0-15,-1-2-4 0,-4 4-1 0,-4-6-3 16,-1 5-3-16,-1-4 1 0,-5 1-4 0,2 3-2 0,-4-1 2 15,2 7-1-15,-3-3-1 0,4 7-3 0,0-1 2 16,-2 5 1-16,-1-2-3 0,4 3-8 16,0 0-8-16,1 4-2 0,-2 2-9 0,4-3-12 0,-1 5-13 15,5-2-10-15,-1 4-16 0,3 0-8 0,1 2-15 16,3 3-18-16,0 0-29 0,6-6-29 0,6 2-55 16,-2 0-138-16,5 0-400 0,3 0 176 0</inkml:trace>
          <inkml:trace contextRef="#ctx0" brushRef="#br0" timeOffset="18620.84">25974-1135 6 0,'0'0'200'0,"0"0"-19"0,0 0-17 0,0 0-14 15,0 0-7-15,14 7-10 0,-14-7-4 0,1 11-16 16,-1-11-3-16,0 0-5 0,0 17-7 0,0-17-9 15,0 12-7-15,0-12-5 0,0 0-8 0,0 13-3 16,0-13-4-16,0 0 2 0,0 11 3 0,0-11 1 0,0 0 3 16,0 0 3-16,0 0 8 0,0 0 7 15,0 0-10-15,0 0-11 0,0 0-4 0,18-4-8 16,-18 4-6-16,18-8-6 0,-9 2-5 0,6 0-6 16,1-2-11-16,4 0-10 0,2-2-12 0,-4 5-5 0,7-5-7 15,-1 4 1-15,-4 0 1 0,1 2-3 16,-2-3 5-16,0 4 0 0,1 2-4 0,-1 2 5 15,-1 2-3-15,-2-2 1 0,-2 5 1 0,2-1 2 0,-1 4-1 16,0 2 1-16,1 0 3 0,2 7 0 0,0 2 3 16,-3 0-9-16,3 4 3 0,1 0-4 0,2 7 9 15,3 3-2-15,-3-3-17 0,-2 4-32 0,1-2-38 16,-2 0-48-16,-2-2-88 0,-1-7-152 0,0-3-409 16,-3 0 181-16</inkml:trace>
        </inkml:traceGroup>
      </inkml:traceGroup>
    </inkml:traceGroup>
    <inkml:traceGroup>
      <inkml:annotationXML>
        <emma:emma xmlns:emma="http://www.w3.org/2003/04/emma" version="1.0">
          <emma:interpretation id="{5ED6967A-20C4-4F80-A6E8-31AEFD7101E1}" emma:medium="tactile" emma:mode="ink">
            <msink:context xmlns:msink="http://schemas.microsoft.com/ink/2010/main" type="paragraph" rotatedBoundingBox="3885,8405 24232,7227 24322,8789 3976,996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E07DB34-D7A7-44E2-9218-B91ED5119B40}" emma:medium="tactile" emma:mode="ink">
              <msink:context xmlns:msink="http://schemas.microsoft.com/ink/2010/main" type="line" rotatedBoundingBox="3885,8405 24232,7227 24322,8789 3976,9968"/>
            </emma:interpretation>
          </emma:emma>
        </inkml:annotationXML>
        <inkml:traceGroup>
          <inkml:annotationXML>
            <emma:emma xmlns:emma="http://www.w3.org/2003/04/emma" version="1.0">
              <emma:interpretation id="{7C90FA0E-3233-4F30-AA28-2D01B6F70836}" emma:medium="tactile" emma:mode="ink">
                <msink:context xmlns:msink="http://schemas.microsoft.com/ink/2010/main" type="inkWord" rotatedBoundingBox="3885,8405 4308,8381 4374,9511 3951,9536"/>
              </emma:interpretation>
            </emma:emma>
          </inkml:annotationXML>
          <inkml:trace contextRef="#ctx0" brushRef="#br0" timeOffset="22784.97">-1554 1807 56 0,'0'0'118'0,"0"0"-4"0,0 0-9 0,0 0-8 0,0 0-2 16,0 0-8-16,5-10 1 0,-5 10-7 0,0 0 1 16,0 0-4-16,0 0-4 0,4-8-2 0,-4 8-3 15,0 0 1-15,0 0-2 0,0 0-3 0,0 0-4 16,0 0 1-16,0 0-2 0,5-10 1 0,-5 10-1 15,0 0-3-15,0 0 1 0,0 0-4 0,0 0 1 16,0 0-2-16,0 0 3 0,0 0-8 0,0 0-2 16,0 0-13-16,0 0 1 0,0 0-1 0,0 0-2 15,0 0-5-15,0 0-5 0,0 0-3 0,0 0-2 16,0 0-3-16,0 0 0 0,0 0 0 0,0 0-5 16,0 0-1-16,0 0-2 0,10 19-4 0,-10-19 4 15,6 13 3-15,-4-5-4 0,-2-8-1 0,4 16 2 0,-4-16 3 16,2 14-3-16,1-7 1 0,-3-7 0 15,1 18-1-15,1-8 4 0,-2-10-1 0,0 18 1 0,1-8 0 16,-2 4 1-16,1-1 0 0,0-13 0 0,1 19 0 16,2-7 0-16,-1-1-7 0,-1 3 3 0,2-3 4 15,-1 0 1-15,2 3-7 0,-2-4 3 0,1-1-5 16,1 0 3-16,1 4 1 0,-2-2-1 0,1-4 1 16,-1 4 0-16,-3-11-1 0,6 20 0 0,-5-10-4 15,5 1 3-15,-3-3 0 0,0 3 1 0,-3-11-3 16,5 19 2-16,1-8-1 0,-3-2 3 0,0 2 0 15,0-4 5-15,3 8 0 0,-2-8-2 0,-2 2 2 16,4 3 0-16,-3-2 0 0,0-3 0 0,0 4-5 16,-3-11 3-16,6 18-1 0,-5-10 0 0,4 1-5 0,-5-9 4 15,2 17 0-15,-2-17-1 0,5 12-1 16,-5-12 1-16,1 13 3 0,-1-13-4 0,5 13 1 16,-5-13-1-16,-2 11 1 0,2-11 0 0,0 0 2 0,-3 17 4 15,3-17-1-15,-1 9-2 0,1-9 2 16,-6 11 1-16,6-11-2 0,-6 12 4 0,3-5-4 0,3-7 0 15,-12 12 0-15,8-5 0 0,-1-2 1 0,5-5-2 16,-13 11 0-16,4-5 3 0,1-2-2 0,8-4 0 16,-15 11-4-16,8-8 5 0,0 2-2 0,7-5-2 15,-18 9 0-15,10-5 1 0,1 0 1 0,7-4-1 16,-17 6 1-16,17-6 2 0,-10 5 0 0,1-2-1 16,9-3 0-16,-14 4 6 0,14-4-7 0,-10 2 4 15,10-2 2-15,-12 0 1 0,12 0-3 0,-12 4 3 16,12-4-4-16,0 0 1 0,-21-4 2 0,21 4-1 15,-15-2-1-15,6-3-2 0,9 5 4 0,-13-7-1 16,6 1 2-16,7 6-3 0,-15-8 2 0,7 1 0 0,1 2-2 16,7 5-3-16,-17-13 3 0,10 6-4 15,-1 0-2-15,2-1 1 0,6 8-8 0,-11-15 7 16,6 7-3-16,-5-3-5 0,2 0-9 0,2 0-7 0,6 11-17 16,-7-15-12-16,-1 4-10 0,4 0-20 0,-2 2-18 15,3-2-22-15,-2 0-23 0,2 0-33 0,3-3-26 16,0 1-225-16,0-5-457 0,0 1 202 0</inkml:trace>
          <inkml:trace contextRef="#ctx0" brushRef="#br0" timeOffset="23279.03">-1464 1496 23 0,'-13'-3'224'0,"13"3"-11"15,0 0-14-15,0 0-14 0,0 0-15 0,0 0-8 16,-17 1-16-16,17-1-7 0,0 0-12 0,0 0-12 16,0 0-4-16,0 0-3 0,0 0-8 0,0 0-1 15,0 0-2-15,0 0-4 0,0 0 2 0,0 0-4 16,-16 0-4-16,16 0 0 0,0 0-3 0,0 0-5 15,0 0-6-15,0 0-7 0,0 0-4 0,0 0 0 16,0 0-6-16,0 0 1 0,19-24-4 0,-19 24 0 16,6-11-9-16,-6 11-6 0,5-9-1 0,-5 9-4 15,1-11-4-15,-1 11-1 0,0 0-7 0,0-14 0 16,0 14-7-16,0 0-14 0,0 0-21 0,0-15-28 16,0 15-24-16,0 0-22 0,0 0-12 0,0 0-22 0,0 0-25 15,-25 20-23-15,25-20-32 0,-9 15-220 16,4-5-463-16,4 0 206 0</inkml:trace>
        </inkml:traceGroup>
        <inkml:traceGroup>
          <inkml:annotationXML>
            <emma:emma xmlns:emma="http://www.w3.org/2003/04/emma" version="1.0">
              <emma:interpretation id="{EFCF350A-7C28-43E0-9C8E-4BFA3822C13D}" emma:medium="tactile" emma:mode="ink">
                <msink:context xmlns:msink="http://schemas.microsoft.com/ink/2010/main" type="inkWord" rotatedBoundingBox="5585,8385 7627,8267 7675,9110 5634,9229"/>
              </emma:interpretation>
            </emma:emma>
          </inkml:annotationXML>
          <inkml:trace contextRef="#ctx0" brushRef="#br0" timeOffset="25530.85">406 1528 36 0,'6'-14'223'0,"-6"14"-11"16,0 0-12-16,0-7-16 0,0 7-16 0,0 0-18 16,0 0-17-16,0 0-15 0,0 0-14 0,0 0-5 15,0 0-6-15,0 0-5 0,0 0-7 0,0 0-5 16,-13 25-1-16,13-25-2 0,-6 19-12 0,0-7 4 0,0 2-5 16,4 0-2-16,-1 0-3 0,0-2-1 15,3 3-2-15,-3 3-4 0,0 1-1 0,9 5-7 16,-6-4 0-16,0 3-5 0,3 0-2 0,0 1-3 0,-1 1 0 15,2-5-2-15,-2 7-3 0,-1-8-2 0,4 5 1 16,-5-3-3-16,3-1-2 0,0-1-1 16,-3 1 0-16,1 1-2 0,-1-4-2 0,0-1-2 0,-1 7 0 15,1-6 0-15,-3-1-5 0,0 0-10 0,-3-2-12 16,0 0-11-16,4 0-13 0,-1 1-12 0,-3-3-14 16,0 0-11-16,2-4-22 0,1 3-10 0,3-11-23 15,-3 14-16-15,-3-8-25 0,6-6-33 0,-7 5-118 16,7-5-349-16,0 0 154 0</inkml:trace>
          <inkml:trace contextRef="#ctx0" brushRef="#br0" timeOffset="26509.9">-99 1847 168 0,'0'0'186'0,"-11"-13"-15"0,5 3-16 0,3 2-4 0,3 8-7 15,-6-18-13-15,2 9-10 0,1-2-9 0,3 11-10 16,-5-17-6-16,5 8-2 0,0 9-5 0,-3-18-9 16,3 7-11-16,0 11-5 0,2-19-4 0,2 10-9 15,-2-1-3-15,1-6-8 0,7 4-3 0,-1 1-4 16,2-3-6-16,2 4 2 0,-1-6-7 0,3 5-2 15,0-2-3-15,4-3 0 0,6 3-2 0,-2-2-1 0,1 2-3 16,1 0 3-16,3-2-5 0,-2 5-2 16,2-1 0-16,0 0-3 0,2 1 4 0,-4 0 0 15,-1-1-4-15,-9 4 5 0,10-4 1 0,-10 5 0 0,4 2-3 16,-4-1 1-16,-6 3-1 0,4-5 3 16,-2 3 0-16,-5 4-4 0,5-5 4 0,-12 5-1 15,14-2-2-15,-14 2-3 0,13-4 0 0,-13 4-1 0,15 0 0 16,-15 0 2-16,0 0-3 0,16 5 1 0,-16-5 2 15,14 6-2-15,-7 0 0 0,1 1-1 16,-1 0 3-16,3 4 2 0,-1 0 2 0,-3 0 2 0,8 3-3 16,-5 0 4-16,1 0 0 0,4 6-2 0,-5-3 2 15,1 2 3-15,-3-2-3 0,1 7-1 0,-1-6 4 16,-2 6 2-16,-2-3 2 0,1 5 1 0,-2-3-4 16,1 2 3-16,0 1 3 0,-6-2-3 0,0 2 3 15,1-3 2-15,1 1-2 0,-4-1-2 0,5 1-3 16,-1-9-1-16,1 5-4 0,-2-6 2 0,2 0-2 15,-3 0 3-15,3-3 0 0,0 3-1 0,3-2-3 0,-1-1-1 16,-2-11-5-16,1 19 6 0,-1-19-3 16,6 12 4-16,-1-5-1 0,1 0-3 0,-6-7-2 0,16 6 2 15,-8-4 1-15,4 2-1 0,4-7-4 16,-4 3-2-16,9-3-9 0,-5-2-5 0,7-3-6 0,-4 1-5 16,-3-1-1-16,1 0-3 0,5-3-3 0,-7 1-1 15,-2-3 4-15,1 2-2 0,-4 0 3 0,2 2 4 16,-6 1 4-16,2 1 3 0,-8 7 3 0,7-11 7 15,-7 11 7-15,6-10 3 0,-6 10-2 0,6-10-1 16,-6 10-1-16,6-4-4 0,-6 4 0 0,0 0 3 16,0 0-1-16,0 0 0 0,0 0 1 0,0 0-1 15,-1 27-7-15,1-27 11 0,1 18-4 0,1-7 2 16,2-4 1-16,0 6 4 0,4-1-3 0,1 0 2 16,-3-1 0-16,3-3 3 0,4 2 1 0,-2-3 0 0,1 0 0 15,4-3 4-15,0 0-6 0,8-1 4 0,2-3-5 16,2-1 1-16,-1-1 1 0,3 1-1 0,1-3 1 15,-3-2 1-15,2-2-3 0,0-2 0 0,-2 0 1 16,-1-2-2-16,-2 0-1 0,-2-3-1 0,4 1-10 16,-8-4 3-16,-6 5-6 0,4-5 1 0,-8 1-2 15,0 4 4-15,-5-1-4 0,-1 3 2 0,0-3 2 16,-3 3 1-16,0 11-3 0,-13-15 1 0,1 4 1 16,-2 4 2-16,-5 2-5 0,3-1 6 0,-11 5-2 15,1 1 1-15,-2 1 0 0,4 5 4 0,-1 1-5 0,6 0 3 16,2-1 1-16,1 2-1 0,-1 0 0 15,4 2 2-15,7 2 0 0,-3-4-4 0,3 3 7 16,3-1 1-16,3-10-1 0,6 22 4 0,3-8-1 16,4-2 1-16,13 0-2 0,-1 1 1 0,18 0 0 15,5-5 1-15,4 3-2 0,3-1 1 0,4-4-8 0,-4-2-13 16,-3 0-23-16,0 2-32 0,-1-2-23 0,-8-2-48 16,2 0-49-16,-12-4-198 0,-5 4-420 0,-1-1 186 15</inkml:trace>
        </inkml:traceGroup>
        <inkml:traceGroup>
          <inkml:annotationXML>
            <emma:emma xmlns:emma="http://www.w3.org/2003/04/emma" version="1.0">
              <emma:interpretation id="{AD09C4AE-BAC2-4D3F-9005-6B8D9D5541C8}" emma:medium="tactile" emma:mode="ink">
                <msink:context xmlns:msink="http://schemas.microsoft.com/ink/2010/main" type="inkWord" rotatedBoundingBox="8428,8520 12335,8294 12403,9480 8497,9706"/>
              </emma:interpretation>
            </emma:emma>
          </inkml:annotationXML>
          <inkml:trace contextRef="#ctx0" brushRef="#br0" timeOffset="28116.87">2691 1658 82 0,'9'-3'205'0,"-9"3"-17"15,0 0-10-15,0 0-14 0,13-7-12 0,-13 7-12 16,9 0-5-16,-9 0-9 0,0 0-7 0,21 5-9 0,-12 0-7 16,-3 0-9-16,1 1-7 0,2 0-8 0,-3 4-6 15,2-3-4-15,1 4-5 0,-5-4-2 16,8 6-5-16,-4-1-10 0,-2-1 0 0,-3-2-7 16,3 5-3-16,1 0-4 0,-1-1-2 0,-3 2-4 15,1-3 0-15,-1 3-1 0,0-6-5 0,-3 2-2 0,0-2-1 16,3 2-1-16,-3-11-2 0,3 18 0 0,-3-10-2 15,0-8-2-15,0 0-3 0,3 15 2 0,-3-15 2 16,0 0 0-16,0 9-2 0,0-9 0 0,0 0-2 16,0 0-2-16,0 0-8 0,0 0 2 0,0 0-9 15,0 0-6-15,3-46 2 0,-1 30-1 0,4-1 1 16,4-5-8-16,-7 4 2 0,9-5-4 0,2 2 8 0,-1-3 1 16,-1 3 2-16,1 1 0 0,-4 5 0 15,5-7 2-15,-1 6 3 0,-2 1 3 0,1 2 1 16,-2 0 4-16,3 2 2 0,-1 1 0 0,-1-1 7 0,1 3-1 15,-8 2-1-15,5 1 1 0,-9 5-3 0,14-6 0 16,-14 6-4-16,11 0 0 0,-11 0-3 16,11 6 0-16,-11-6 3 0,10 11-9 0,-7-3 9 0,0 0 2 15,0 7 0-15,0-1 3 0,0-1-2 0,0 3-1 16,-1-3 3-16,1 2 1 0,-3 2-2 0,3-2-3 16,0 1 3-16,0 2 2 0,0 0-5 0,1-4 0 15,-1 3 3-15,0-4 0 0,0 0-2 0,3 1-2 16,-3-3 5-16,-1 2 2 0,3-4-4 0,-2-2 1 15,3 3-2-15,-6-10-2 0,8 11-3 0,-2-8 2 0,-6-3-4 16,10 2-3-16,-10-2-7 0,0 0-2 16,23-5-6-16,-17-2 1 0,4-4-1 0,-4 0-5 0,3-4-7 15,-2 2 5-15,4-3 1 0,-5 2-8 0,6-7 14 16,-8 4-2-16,5-1 2 0,2-2 2 0,-5 4 3 16,0 0 6-16,-2 2 11 0,-1 5 7 0,3-4 3 15,0 6 6-15,-3-2 2 0,-3 9 0 0,4-13 0 16,-4 13-1-16,6-9-3 0,-6 9-4 0,8-7 1 15,-8 7-1-15,0 0 1 0,15 3 1 0,-15-3 0 16,16 11 5-16,-5-7-2 0,-5 2-2 0,7 4-1 16,-4 1 0-16,1-1-1 0,5 5 2 0,-4-4-3 15,2 4 0-15,1-3-2 0,-2 0-1 0,1 1 3 0,0-2-1 16,-4-2 0-16,5 2 0 0,-1 0-1 16,-4-5-6-16,2 2 3 0,0-1 2 0,-3-2-5 15,4-3-7-15,-5 1-5 0,5-1-6 0,-12-2-4 0,21-5-6 16,-12 3-12-16,3-4 5 0,-2 0-3 0,4-2-8 15,-2-2-5-15,1 0 0 0,4-1 2 16,-4 0-6-16,0 0 9 0,-1-1 1 0,-1 0 9 0,1 4 0 16,-2-3 5-16,4 3 8 0,-8 1 1 0,3 2 3 15,-2 0 5-15,-7 5 6 0,13-7 4 16,-13 7-1-16,12-4 10 0,-12 4 0 0,20 0-4 0,-20 0 12 16,19 6 1-16,-11-1 1 0,6 1 4 15,-3-1 2-15,2 4 1 0,2-2 0 0,-1 2-1 0,-1-1 2 16,4 1-1-16,-1 1-2 0,3-4-2 0,-4 3 1 15,5-3 1-15,-2-3-8 0,-2 3-1 0,2 0 0 16,1-1-3-16,-2-5 4 0,2 4-4 0,-3-3 0 16,1-6-3-16,-4 5-1 0,4-3 0 0,-4 0 3 0,-1-1-3 15,-2 0-1-15,-4-2-3 0,3-3 0 16,-1 3-5-16,-2-4-2 0,0 0-1 0,-2 3 4 16,-4 7-3-16,-1-22 4 0,1 22-3 0,-6-20 2 0,-3 10-5 15,-2-1 3-15,1 1-1 0,-9-3 0 0,-2 4 0 16,-2-2-1-16,-4 2 4 0,-2 1-1 0,0 1 1 15,-1 4-3-15,-8 0-1 0,8 2 6 0,-4 1-3 16,7 0 0-16,-2 1 1 0,7 5 0 0,1-4-6 16,6 1-12-16,5-1-8 0,-4 6-2 0,5-3-20 15,2 1-13-15,7-6-10 0,-9 16-25 0,9-16-21 16,0 0-38-16,16 17-165 0,-7-14-346 0,8 2 154 16</inkml:trace>
          <inkml:trace contextRef="#ctx0" brushRef="#br0" timeOffset="29406.92">4473 1597 134 0,'0'0'165'0,"0"0"-15"0,0 0-10 0,0 0-11 15,0 0-6-15,0 0-7 0,17 11 1 0,-17-11-12 16,5 14-7-16,-5-14-7 0,11 9-9 0,-8-3-6 15,-3-6-6-15,9 11-4 0,-6-6-5 0,-3-5-6 16,4 16-5-16,-1-7-6 0,-3-9-7 0,3 11-2 16,-3-11-2-16,6 10-5 0,-6-10-1 0,2 11-1 15,-2-11-2-15,0 0-6 0,6 10 2 0,-6-10 0 16,0 0-3-16,0 0 5 0,0 0-6 0,6 4-3 16,-6-4-1-16,0 0-5 0,0 0-1 0,19-12-7 15,-10 5-8-15,-5 1-4 0,7-1 0 0,-5 0-8 16,7-4-3-16,-4 0-11 0,6-1 3 0,-4 1-15 15,-1-2 18-15,5 2 5 0,-3-4-16 0,0 1 17 16,3 1 7-16,-3 1 3 0,-3-1 7 0,3 3 9 0,-5 2 4 16,5 1 7-16,-8 1 3 0,7-1 5 0,-5 1-1 15,-6 6-5-15,13-8-4 0,-13 8-1 0,9-4 3 16,-9 4 0-16,0 0-2 0,17 7 1 0,-17-7 4 16,10 8-5-16,-4-2 1 0,0 1-1 0,0 3 5 15,1-3 3-15,-1 0 0 0,6 4-1 0,-4 0-4 16,4-1 1-16,-5-1-2 0,2 2 1 0,2-2 1 15,2 0-3-15,2-2 1 0,-2 0 0 0,4 1-2 16,-1-5-3-16,0 3-9 0,10-4 11 0,4 1-5 16,-3-1-1-16,4-2-1 0,-1 0 4 0,-2-3-4 15,0 1 5-15,-1-3-3 0,-3-5 0 0,1 4-3 16,1-2 2-16,-11 0-4 0,3-3-2 0,1-3 1 16,-7 1-6-16,-5-4 3 0,7 4 0 0,-8-3-1 15,-3 1 1-15,3 0-2 0,-6 1 1 0,0 1-2 16,-6-1-2-16,0 3 8 0,-2 0-1 0,2 1 5 15,-4-1 1-15,-1 4-4 0,2 2 2 0,-1 3 4 0,-5-3-3 16,2 5 1-16,13 0-3 0,-26 5 0 0,19-3 0 16,-5 3 1-16,3-1-6 0,-1 5 3 0,-1 2 1 15,2-1 1-15,3 1-2 0,5-1 2 0,1 1 2 16,0-11 2-16,7 25-1 0,-4-14-5 0,8-1 2 16,-2 0 4-16,-5 0-2 0,8-3 1 0,6 3 3 15,-3-5-5-15,0-2 0 0,4 1 0 0,6-1-1 16,1 0 3-16,1-6-1 0,-3 2-2 0,1-5 2 15,0 3-2-15,-1-4 0 0,3-1-2 0,-2 2 4 16,-4-2-1-16,5-2-1 0,-12 3-1 0,6 0 0 16,-4-3 1-16,-2 3 6 0,2 4 2 0,-7-5 3 15,3 1 0-15,-5 5-1 0,2-2 2 0,-9 4-3 16,12-5-5-16,-12 5 0 0,11-3-1 0,-11 3-2 0,0 0-3 16,15 8 6-16,-9-3 0 0,-6-5-6 15,9 11 1-15,-2-4 3 0,-3-2-1 0,4 1 1 16,-2 1-1-16,1-1 6 0,1 1-7 0,1-2 4 0,-2 1-5 15,2-2 5-15,2-1 1 0,-1 1-3 0,6-3 1 16,-2 1 2-16,2-2-2 0,-2 0 0 0,2-1-2 16,-1 0 0-16,0-4 0 0,3 2 1 0,-3-5-4 15,3 1 3-15,-2-1 0 0,6-4 0 0,-7 2 1 16,0 2-5-16,3-3-1 0,4 1-4 0,1-1-2 16,-10 0-1-16,2 2-3 0,3 3 2 0,-4-2-2 15,-4 5 4-15,3-1-6 0,-2 1 3 0,-11 3 4 16,16 0-1-16,-16 0-1 0,17 10 1 0,-11-2-2 15,-2 0 2-15,2 0 1 0,0 8 4 0,0 0-1 16,0 5 0-16,-5 0 3 0,7 8-4 0,-2-2 1 16,0 8-1-16,0 2 3 0,0 2-1 0,1 3 5 15,2-4 0-15,2-1 0 0,-4 5-3 0,6-4 4 0,2 0-1 16,2 0 1-16,-1 0 1 0,-2 0-4 0,2-6 2 16,-1 3 1-16,0-1-4 0,-3-2-3 15,0-4 6-15,-5-3-1 0,1 3 2 0,2-1 0 0,-5-5-1 16,3 2 1-16,0 0-3 0,-5-6 0 0,1 0 0 15,-2 0-1-15,2 1 3 0,-4-6-2 0,0 2 5 16,0-5-2-16,-1 5-3 0,1-15 3 0,-11 17 1 16,5-9 0-16,-2-1-1 0,-3-2-3 0,-5 0 4 15,-2 0-1-15,-11-4 1 0,-2-1-2 0,-8-3 1 16,7 0-2-16,-10-2 5 0,-4-7-4 0,-1 1 0 16,-5-3-1-16,0-1 2 0,-2-1-2 0,-16-9 1 15,18 9-2-15,3 0 1 0,4-8-1 0,6 6-1 16,5-2 1-16,12 5 3 0,2-1-1 0,7 1-1 0,5-1-2 15,7 1-1-15,1-9-13 0,7 0-14 0,8-1-7 16,16-4-9-16,4 2-2 0,7-1-12 16,22-5-2-16,1 0 5 0,-11 12 1 0,16-11 2 0,-1 7 9 15,-17 9 7-15,2-2 7 0,-2 2 8 0,16-8 9 16,-24 6 10-16,-1 3 5 0,-6 1 4 16,-12 5-2-16,-8 4 0 0,-4-3-1 0,-5-2-9 0,-2 7-21 15,-6 3-16-15,0 0-34 0,0 0-38 0,-20-16-177 16,7 14-314-16,-8 2 139 0</inkml:trace>
        </inkml:traceGroup>
        <inkml:traceGroup>
          <inkml:annotationXML>
            <emma:emma xmlns:emma="http://www.w3.org/2003/04/emma" version="1.0">
              <emma:interpretation id="{17F266CC-0237-43E1-BABE-D583C113A359}" emma:medium="tactile" emma:mode="ink">
                <msink:context xmlns:msink="http://schemas.microsoft.com/ink/2010/main" type="inkWord" rotatedBoundingBox="13396,8335 15254,8228 15274,8568 13416,8676"/>
              </emma:interpretation>
            </emma:emma>
          </inkml:annotationXML>
          <inkml:trace contextRef="#ctx0" brushRef="#br0" timeOffset="32830.86">7711 1416 280 0,'0'0'267'16,"0"0"-16"-16,1-10-10 0,-1 10-20 0,0 0-25 16,0 0-21-16,0 0-19 0,0 0-16 0,0 0-12 0,0 0-14 15,0 0-7-15,0 0-13 0,-23 19-7 0,18-12-12 16,-1 2-3-16,0 1-8 0,3 2-2 0,-1 1-9 16,2 1-5-16,1-1-5 0,1 2 0 0,1-2-6 15,2 0-4-15,3-1-2 0,5 1 0 0,-4-2-2 16,2 2-5-16,1-5-1 0,4 6 2 0,-2-7-5 15,1-2-2-15,2 0-1 0,-3-4-1 0,3 3 0 16,-2-2-4-16,1-4-2 0,1-2 3 0,-3 0 0 16,0-1-6-16,0 0 1 0,-4-3-3 0,6-3 0 0,-5 2-3 15,1-2-3-15,-2-2-4 0,-1-1-1 16,1 0-2-16,-4-4-2 0,4 5-1 0,-4-2 2 16,-2 1 4-16,-1 1-6 0,2-1 4 0,-1 3 0 0,-1 2-1 15,-1 9 2-15,4-16 1 0,-4 16-1 0,2-11-1 16,-2 11-2-16,0 0 1 0,0 0-1 15,0 0 2-15,0 0-1 0,0 0 2 0,0 0 0 0,0 0-1 16,0 0 3-16,0 0 1 0,0 46-2 0,1-32 5 16,2 2-4-16,0 0 3 0,2 1-4 0,4 5 2 15,1-2 2-15,-2-3 2 0,-1-3 0 0,5 0 1 16,2 0-1-16,-1-3 0 0,2 0 3 0,0-2-3 16,4-2 1-16,7 1 0 0,-7-3-3 0,6-2-5 15,-4-1-3-15,5-2-3 0,-1-2-2 0,-1 1 1 16,-5-5-3-16,-1 2 0 0,1-3-2 0,-4 3 1 15,-1-4-1-15,-2-4 5 0,3 1-5 0,-3-1 1 16,-1-5-3-16,0 4 3 0,-2-1 0 0,0-7 2 0,-3 6-2 16,0-1-1-16,1-3 5 0,-4 6 4 0,2-4 1 15,-1 3-1-15,-2 1 1 0,1 4 5 0,-3 9 3 16,4-17-1-16,-4 17 0 0,0-11-1 0,0 11-3 16,0 0-3-16,5-12 8 0,-5 12-2 0,0 0-1 15,0 0 2-15,0 0-1 0,0 0-1 0,0 0 1 16,5 31-3-16,-3-21 6 0,1-2-2 0,1 1-1 15,2 1 5-15,-3 0 2 0,6 1 2 0,0 0 4 16,5 0 5-16,-5-2 0 0,7 1 3 0,-1-3-5 16,3 0 3-16,-2-6-1 0,4 3-1 0,5 2-1 15,3-8 4-15,-2 2-6 0,5-1-1 0,-4-3-1 16,13-2 0-16,0 1 3 0,-11-2-6 0,2 1 2 16,-3-5-2-16,2-2-1 0,-6 2 1 0,4 0 0 15,-5-3-2-15,1 1-4 0,-8-4 4 0,2 1 0 16,-8 3-2-16,-1-1 0 0,-1 1-2 0,-1 2-1 15,-2 0 0-15,-5 11 0 0,-6-19-2 0,0 9-2 0,-5 2 2 16,-4 1-1-16,1 1 0 0,-12 1-1 0,1 5 2 16,-4 0 0-16,-2 3 1 0,3 0-1 0,1 4 3 15,2 1-1-15,-1 2-4 0,5 1 2 0,8-1 1 16,0 1 1-16,4-1-2 0,0 4 0 0,3 0 2 16,6 0 4-16,6 0 2 0,4-2-3 15,4 0 5-15,11 2 1 0,3-2-1 0,14 4-3 0,4-5 1 16,3 2 0-16,5-4-3 0,0-3 3 0,1 1 0 15,-1-4-3-15,-1 1-8 0,-3 2-20 0,-7-5-27 16,-4 3-38-16,-10-3-35 0,-5-2-43 0,2 0-84 16,-11-3-142-16,-2-3-428 0,-4 1 190 0</inkml:trace>
        </inkml:traceGroup>
        <inkml:traceGroup>
          <inkml:annotationXML>
            <emma:emma xmlns:emma="http://www.w3.org/2003/04/emma" version="1.0">
              <emma:interpretation id="{79F49E24-6898-4F88-93B6-0211E26AB218}" emma:medium="tactile" emma:mode="ink">
                <msink:context xmlns:msink="http://schemas.microsoft.com/ink/2010/main" type="inkWord" rotatedBoundingBox="16417,7795 18265,7688 18307,8413 16459,8520"/>
              </emma:interpretation>
            </emma:emma>
          </inkml:annotationXML>
          <inkml:trace contextRef="#ctx0" brushRef="#br0" timeOffset="33822.8">10709 1315 74 0,'-5'-10'322'16,"5"10"-23"-16,0 0-26 0,0 0-28 0,0 0-28 16,0 0-23-16,0 0-19 0,0 0-19 0,0 0-17 15,0 0-11-15,0 0-13 0,0 0-12 0,0 0-12 16,0 45-5-16,5-34-9 0,-1 3-5 0,-1-1-9 16,2 0-7-16,-2-1 1 0,4 0-9 0,2 0-6 15,-5-4 0-15,7 3-2 0,-4-2-5 0,5-2-3 0,0 2-2 16,-1-3-8-16,1-3 5 0,-4 1-2 15,4-1-5-15,5 0 5 0,-4-3-6 0,-13 0-2 16,21-7-2-16,-7 1-1 0,-3-5-8 0,3 4 5 0,-5-6 0 16,3-3-3-16,-3 1-2 0,3-4 2 0,-3-4-4 15,-5 6 1-15,4-5-4 0,-4 6-1 0,2-3 2 16,-5 1 1-16,2 5-2 0,0-1-1 0,-3 5-1 16,0 9 1-16,3-17 0 0,-3 17-3 0,5-13-2 15,-5 13 1-15,0 0-4 0,0 0 4 0,0 0-1 16,0 0 0-16,0 0 0 0,0 0 2 0,0 0 0 15,0 0 0-15,1 46-2 0,1-33-2 0,2 5 4 16,-2 0 4-16,1 1-4 0,-2-5 2 0,5 7 0 16,0-5 1-16,2 3-2 0,1 2 3 0,-2-6-2 0,4-1 5 15,-4-2-3-15,3-1 1 0,-5-3 1 16,7 3-1-16,-5-5 2 0,5-1 1 0,2-3 2 16,-2 2 3-16,0-2-1 0,-2-2 6 0,3-2-2 0,5-3 0 15,-4 3 2-15,-1-6 4 0,1-1-4 0,-7 2 2 16,-1-1-3-16,3-5-6 0,0-1 1 0,-2 2 2 15,-4-3-2-15,8 0 1 0,-8 0-2 0,3 2-2 16,-2-1-2-16,-1-2 0 0,2 4-2 0,1-2 0 16,-3 7-11-16,1-3-2 0,2 2-11 0,0 2-12 15,6-5-11-15,1 5-10 0,2 1-4 0,2-2-2 16,8 0-6-16,-1 1-7 0,1 2 1 0,-1 2 0 16,1 0 1-16,2 0 5 0,0 2 5 0,-2-1 4 15,1 2 4-15,-5-2 7 0,-2 2 7 0,0-2 4 16,-2-1 13-16,-1 2 17 0,-5-2 18 0,-11 2 26 15,19 0 5-15,-19 0 13 0,17 0 0 0,-17 0 1 16,0 0-3-16,14 0-4 0,-14 0-11 0,0 0-5 0,8 4-5 16,-8-4 5-16,0 0-6 0,0 11-3 0,0-11-5 15,-2 14 2-15,2-14-1 0,0 17 0 16,0-6-3-16,0-11 0 0,3 20-6 0,0-9 5 0,0-1-3 16,2 0-1-16,-2 1-3 0,3 2 1 0,1-2-2 15,-1-2 2-15,2 2-1 0,-2-3-3 0,0 0-7 16,1 0-15-16,-7-8-16 0,10 10-16 0,-4-5-17 15,-6-5-15-15,8 7-14 0,-8-7-20 16,7 4-33-16,-7-4-38 0,0 0-60 0,0 0-150 0,0 0-425 16,6-27 189-16</inkml:trace>
          <inkml:trace contextRef="#ctx0" brushRef="#br0" timeOffset="33991.88">11796 1009 242 0,'0'0'241'15,"0"-16"-23"-15,0 16-23 0,1-16-18 0,4 9-19 0,1-1-21 16,-6 8-13-16,13-6-17 0,-8 1-31 0,-5 5-23 16,18-3-22-16,-8 0-20 0,-10 3-27 0,21-1-14 15,-12-1-19-15,-9 2-18 0,19 0-15 0,-8-4-22 16,-1 2-133-16,-10 2-257 0,18-10 113 0</inkml:trace>
          <inkml:trace contextRef="#ctx0" brushRef="#br0" timeOffset="34250.89">12064 750 59 0,'3'-9'214'16,"-3"9"-27"-16,0 0-17 0,0 0-12 0,0 0-1 15,0 0-4-15,0 0-7 0,8 29 2 0,-7-14-9 16,4 5-2-16,-4-2-12 0,4 6-3 0,-2 1 1 16,3 3-10-16,0 0-10 0,1 6-6 0,3 3-13 0,-2-10-3 15,-1 8-7-15,-1-2-4 0,-3-4-6 16,3-3-9-16,0 0-5 0,-1 0-6 0,-2-2-4 15,1 0-1-15,-2 0-3 0,-1-8-5 0,2 0 1 0,-1 0-3 16,-2-4-9-16,1-1-15 0,2 2-12 0,-1-6-14 16,-2-7-16-16,1 17-12 0,-1-17-5 15,2 9-8-15,-2-9-3 0,0 0-20 0,0 0-25 0,10 4-11 16,-10-4-25-16,0 0-16 0,15-23-41 0,-11 9-128 16,4-3-358-16,1-4 158 0</inkml:trace>
          <inkml:trace contextRef="#ctx0" brushRef="#br0" timeOffset="34456.88">12436 750 216 0,'0'0'208'0,"0"0"-22"0,0 0-25 16,0 0-12-16,0 0-8 0,0 0-7 0,0 0-6 16,12 31-1-16,-11-16-11 0,5 6-2 0,0 6-10 15,-2-2-11-15,5 10-2 0,-3-6-9 0,2 6-8 16,-1-1-3-16,5 3-9 0,-1 3-5 0,-1-3-9 15,-4-1-3-15,2-2 0 0,-3-6-20 0,-2 1-21 0,0 1-26 16,-1-2-27-16,-2-1-26 0,-2-3-36 16,1 1-60-16,-5-8-172 0,4-1-370 0,-3 4 164 0</inkml:trace>
        </inkml:traceGroup>
        <inkml:traceGroup>
          <inkml:annotationXML>
            <emma:emma xmlns:emma="http://www.w3.org/2003/04/emma" version="1.0">
              <emma:interpretation id="{B103DC52-5F9D-4A25-A8D8-E17817458987}" emma:medium="tactile" emma:mode="ink">
                <msink:context xmlns:msink="http://schemas.microsoft.com/ink/2010/main" type="inkWord" rotatedBoundingBox="19250,7921 22233,7748 22261,8227 19278,8400"/>
              </emma:interpretation>
            </emma:emma>
          </inkml:annotationXML>
          <inkml:trace contextRef="#ctx0" brushRef="#br0" timeOffset="36037.88">13530 1221 101 0,'-7'4'236'15,"7"-4"-19"-15,0 0-11 0,0 0-12 0,0 0-14 0,0 0-9 16,40-1-15-16,-22 1-11 0,7-3-13 0,1 0-9 16,1-1-11-16,2-1-13 0,10-4-6 15,-12 2-13-15,1 0-4 0,-2-4-9 0,-2 3-6 16,-1-4-8-16,-3-2-2 0,-1 1-9 0,-5-2-2 16,-1 1-6-16,-3 1-7 0,-2-2-8 0,-4 0-6 0,-1-2-6 15,-3 2-10-15,-1 0-1 0,-4 0 1 0,-2 1-2 16,-5 4 0-16,-1-1-2 0,-4 3 3 0,-8 1-3 15,-2 1 1-15,-3 4 0 0,3-1 0 0,0 3 3 16,4 5 1-16,-3 1-2 0,1 2 8 0,7 2-5 16,3 1 3-16,-1 9-2 0,4-5 5 0,0 7-2 15,4 1 2-15,2 2 1 0,5 2 2 0,4 2 0 0,4 4 0 16,2-6-2-16,0-3 1 0,11 11 0 0,-2-11 3 16,5 3-8-16,0-5 6 0,-1-5-1 15,11-1 0-15,-5-4 1 0,4-1 0 0,-4-3-1 16,3-3 0-16,1-1 3 0,-3-2-4 0,-2-2 0 0,0-2 0 15,-2-3 2-15,-7-1-2 0,5-5-2 0,-2 0 1 16,-5 2 3-16,-1-4-4 0,3-5-1 16,-3 0 3-16,0-3-3 0,-2 4-6 0,-1-5-4 0,1 3 0 15,-2 4 2-15,-4 2-1 0,2 1 0 0,-1-1 0 16,-2 6 2-16,0-1 1 0,-2 2-4 0,-4 6 2 16,8-7-3-16,-8 7 2 0,0 0-1 0,12-5 1 15,-12 5-3-15,0 0 6 0,0 0-3 0,20 12 2 16,-12-7-3-16,4 4 5 0,-5-3 1 0,7 4-2 0,1-2 6 15,0 0 1-15,4 0 3 0,5 0 4 0,-3 0-2 16,4-2 5-16,2-2 1 0,0-1 3 16,1-3-4-16,-1 0 6 0,0-5-7 0,0 1 3 0,1 0-3 15,-4-3-2-15,-5 5-1 0,1-7 1 0,0-2-2 16,-3 5 0-16,-4-5-2 0,1 1 0 16,-4-4-1-16,-1 0-2 0,-1 1-7 0,-6-3-1 0,1-1-13 15,-3 1-9-15,-4 0 3 0,-3 3 1 0,-5-1 2 16,0 2 3-16,-2-3 0 0,-7 0 1 0,0 4 2 15,-4 1 1-15,0 3 2 0,-2-2 3 0,3 8 2 16,-3 0 3-16,-1-2 2 0,1 7-1 0,8-1 4 16,-5 5 0-16,4-2-3 0,3 1 2 0,2 6-1 15,0-2 2-15,-2 4 1 0,7-2 1 0,1 1-2 16,1 1 0-16,2 3 3 0,3-3-2 0,3 1 1 16,0 2-1-16,3-5 1 0,3 4 0 0,0-3 0 15,5-1 2-15,-1-2 1 0,2-1-1 0,6-2 1 0,-1-1-3 16,2-4 4-16,6-2-2 0,-2 2-1 0,-1-6-1 15,2 2 1-15,-8-2-3 0,1-2 1 16,-1-4 4-16,0-2 0 0,-2 1-4 0,-1-2-1 0,1-1-2 16,2-5 2-16,-5 4-1 0,-1-3-1 0,-1 3-2 15,1 1 3-15,-2 0 1 0,-2-2 8 0,0 2 15 16,-2 6 5-16,1-1 1 0,-5 8 3 0,7-10-3 16,-7 10-6-16,5-11-1 0,-5 11-5 0,0 0-4 15,0 0 1-15,9-4-5 0,-9 4-2 0,0 0 3 16,0 0-7-16,16 20 2 0,-13-11 0 0,3 4-3 15,0-2 2-15,1 4 0 0,1-2 1 0,-1 0 0 16,2 2 0-16,0 0 3 0,0-6-5 0,2 3 0 16,-4-1 1-16,2-2-2 0,0-4-3 0,0 3-1 0,-2-5-4 15,1 2-5-15,4-4 0 0,0 1-7 16,-12-2-3-16,16-2 4 0,1 1 1 0,-4-4-2 16,-1-1-5-16,1-1 2 0,1 0-2 0,-1-3 8 0,1-1-6 15,-1-3-1-15,-3 2 1 0,2 3 2 16,2-5 1-16,-4 5 0 0,-1 1 2 0,-1-2 1 15,-1 5-3-15,2-2 3 0,-2 2 2 0,-7 5-1 16,12-5 0-16,-12 5 2 0,11-3 2 0,-11 3-1 0,0 0 3 16,21 5 2-16,-12 0-3 0,-2 3 5 0,1-2-4 15,-2 6 4-15,2 1 3 0,0 0 3 0,1 2-2 16,-2-1 9-16,1 0 1 0,1 3 2 0,-3-6-2 16,0 4 4-16,1-3-4 0,-1-2 1 0,0 1 0 15,0-2-4-15,-3-2 0 0,-3-7 2 0,6 13 8 16,-6-13 14-16,4 6 14 0,-4-6 18 0,0 0-7 15,0 0-5-15,0 0-3 0,0 0-3 0,0 0-14 16,9-21 3-16,-6 5-1 0,-3 3-1 0,2-5-6 16,-1 1 5-16,4 2-7 0,-2-10-1 0,1 8-5 0,2-1-2 15,0 1-2-15,3-4-5 0,2 6-3 0,2-5-9 16,-3 7-12-16,2 1-14 0,2 2-9 16,1 1-13-16,-2 0-14 0,5 4-13 0,0-1-19 0,-3 3-20 15,3 3-15-15,1 0-16 0,-1 0-23 0,0 0-17 16,1 1-31-16,-1 1-176 0,0-2-426 0,8 0 189 15</inkml:trace>
          <inkml:trace contextRef="#ctx0" brushRef="#br0" timeOffset="38508.78">15758 1039 166 0,'0'0'211'0,"0"0"-13"0,0 0-13 0,-3 11-11 16,3-11-6-16,0 0-7 0,0 0-12 0,17 17-2 16,-11-10-12-16,0 0-8 0,4 0-10 0,-1 3-11 15,3 1-7-15,-1-3-10 0,2 2-9 0,-1-1-8 16,0 2-9-16,0-3-2 0,-5-2-10 16,2 5-3-16,-3-1-4 0,0-2-6 0,2-2-6 0,-2 1-2 0,-2 1 0 15,-4-8-3-15,7 10-7 0,-4-6 2 0,-3-4-5 16,9 10 5-16,-9-10-4 15,0 0 0-15,3 7-1 0,-3-7-4 0,0 0 4 0,0 0-5 0,0 0 2 16,0 0 0-16,0 0-7 0,0 0 2 0,0 0-5 16,-7-41-5-16,7 29-8 0,0-3 2 0,4 0-12 15,-1-1-13-15,8-7-5 0,-4 8-2 0,2-3-8 16,5-1 0-16,-2 4-2 0,1-5 2 0,5 4 2 16,-2-2 2-16,2 3 4 0,-3 6 4 0,4-7 3 0,2 6 3 15,-3 3 5-15,2-2 3 0,-4 2 6 16,3 5 11-16,7-5 4 0,-1 4 10 0,-8 2 4 15,0 1 5-15,-2 1 1 0,3 2 1 0,-3 0 4 0,-1 3 1 16,-1-1-7-16,0 6 0 0,1-4 5 0,-4 3-4 16,4 1-1-16,-1 1 1 0,-4 0-4 0,3-2 4 15,-2 7-9-15,1-2 5 0,1-1-10 0,-3-1-25 16,0 3-26-16,-2-3-20 0,-1 1-34 0,0 0-39 16,-4-4-61-16,-1 0-164 0,-1-10-391 15,5 15 173-15</inkml:trace>
        </inkml:traceGroup>
        <inkml:traceGroup>
          <inkml:annotationXML>
            <emma:emma xmlns:emma="http://www.w3.org/2003/04/emma" version="1.0">
              <emma:interpretation id="{EC51AE16-B0E4-431C-A049-2F9887AB2F0A}" emma:medium="tactile" emma:mode="ink">
                <msink:context xmlns:msink="http://schemas.microsoft.com/ink/2010/main" type="inkWord" rotatedBoundingBox="23355,7478 24243,7426 24281,8076 23393,8127"/>
              </emma:interpretation>
            </emma:emma>
          </inkml:annotationXML>
          <inkml:trace contextRef="#ctx0" brushRef="#br0" timeOffset="39008.83">17635 822 42 0,'0'0'304'0,"0"0"-14"0,-2-12-16 0,2 12-19 15,0 0-21-15,0 0-25 0,0 0-22 0,-4-9-20 16,4 9-21-16,0 0-15 0,0 0-13 0,0 0-4 16,0 0-9-16,0 0-9 0,0 0-8 0,7 39 1 15,-2-27 1-15,1 5-10 0,-3-3 2 0,2-1 1 16,1 5-6-16,5-1-2 0,-2 0-1 15,3 2-9-15,0-4-7 0,-3 1-2 0,3 7-9 0,-2-11-1 16,0 6-12-16,-1-5 6 0,0 4-9 0,0-6-1 16,-1 0-4-16,-2-4 0 0,1 0-10 0,-1-1-13 15,0 1-18-15,-6-7-18 0,6 7-13 0,-6-7-10 16,6 7-18-16,-6-7-22 0,0 0-34 0,0 0-36 16,0 0-46-16,0 0-41 0,0 0-216 0,0 0-506 15,-22-26 224-15</inkml:trace>
          <inkml:trace contextRef="#ctx0" brushRef="#br0" timeOffset="39234.46">17799 624 95 0,'1'-14'314'15,"4"-2"-12"-15,-2 0-21 0,3 2-20 0,-2 1-31 16,-2 3-18-16,2 2-18 0,0-2-23 0,-4 10-13 15,6-14-17-15,-3 5-22 0,-3 9-29 0,3-9-33 16,-3 9-24-16,0 0-12 0,0 0-18 0,0 0-30 16,0 0-17-16,0 0-16 0,0 0-36 0,14 25-17 15,-13-16-29-15,4 0-68 0,-5-9-122 0,9 18-360 16,1-3 160-16</inkml:trace>
          <inkml:trace contextRef="#ctx0" brushRef="#br0" timeOffset="39673.44">18501 677 190 0,'0'0'221'0,"8"-5"-10"0,-8 5-17 0,3-10-16 15,-3 10-19-15,0 0-15 0,0 0-12 0,0 0-12 16,-21-7-5-16,21 7-9 0,-20 0-9 0,5 0-6 15,3 4-10-15,-3-3-5 0,2 1-9 0,3 3-6 16,-5-1-5-16,0-2-7 0,4 2-7 0,1 2-2 0,1-2-4 16,0 4-4-16,3 0-2 0,0-1-5 15,3 4 1-15,-1-3-6 0,-1 2-1 0,5-10 3 0,0 20-3 16,3-11-4-16,0 4 2 0,2-3 0 0,2 1-5 16,4 1-2-16,-3-4-6 0,1 3 1 0,2-3 0 15,2-1 1-15,-4 4-3 0,2-1 5 0,-2-3-4 16,1 3-2-16,-1-2 2 0,1-2 0 0,-2 1-4 15,-2 3 1-15,3-3-1 0,-3 0-3 0,0 0 3 16,0-1 2-16,0 2-4 0,-3-1 2 0,-3-7-3 0,10 14 3 16,-7-7 1-16,-3-7-2 0,5 13 2 15,-5-13 1-15,0 11 5 0,0-11 8 0,0 0 7 16,-8 17 1-16,-1-13 1 0,0 1-2 0,0-2-3 16,-1 1 2-16,-5-2-7 0,-2 3-1 0,3-1-14 15,-3-1-15-15,1 1-19 0,1 2-17 0,-3-4-24 16,3 2-31-16,0 0-20 0,-3-3-28 0,6 1-55 0,-4-1-153 15,2-1-393-15,14 0 175 0</inkml:trace>
        </inkml:traceGroup>
      </inkml:traceGroup>
    </inkml:traceGroup>
    <inkml:traceGroup>
      <inkml:annotationXML>
        <emma:emma xmlns:emma="http://www.w3.org/2003/04/emma" version="1.0">
          <emma:interpretation id="{9452E9FE-B377-46A9-8B56-BDE7675CE0B4}" emma:medium="tactile" emma:mode="ink">
            <msink:context xmlns:msink="http://schemas.microsoft.com/ink/2010/main" type="paragraph" rotatedBoundingBox="11207,10324 18733,9874 18818,11303 11292,1175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9A86900-FB1A-4B11-8A6B-8020A3C1AC03}" emma:medium="tactile" emma:mode="ink">
              <msink:context xmlns:msink="http://schemas.microsoft.com/ink/2010/main" type="line" rotatedBoundingBox="11207,10324 18733,9874 18818,11303 11292,11753"/>
            </emma:interpretation>
          </emma:emma>
        </inkml:annotationXML>
        <inkml:traceGroup>
          <inkml:annotationXML>
            <emma:emma xmlns:emma="http://www.w3.org/2003/04/emma" version="1.0">
              <emma:interpretation id="{09835C11-1F9D-4FAA-8741-0263C8406755}" emma:medium="tactile" emma:mode="ink">
                <msink:context xmlns:msink="http://schemas.microsoft.com/ink/2010/main" type="inkWord" rotatedBoundingBox="11214,10436 12820,10340 12899,11657 11292,11753"/>
              </emma:interpretation>
            </emma:emma>
          </inkml:annotationXML>
          <inkml:trace contextRef="#ctx0" brushRef="#br0" timeOffset="40902.85">5929 3737 216 0,'0'0'240'0,"3"-14"-7"0,-3 14-6 15,0-17-7-15,0 17-10 0,0-14-9 0,0 14-8 0,0-17-13 16,0 17-9-16,3-15-10 0,-3 15-14 16,3-10-7-16,-3 10-14 0,0 0-11 0,3-11-20 15,-3 11-4-15,0 0-6 0,0 0-11 0,0 0-18 16,0 0-2-16,0 0-4 0,3-11-4 0,-3 11-15 0,0 0 2 16,0 0-2-16,0 0 0 0,0 0-3 0,-9 39-5 15,6-28-5-15,3 3 3 0,-3-1 0 0,1 1-5 16,1 3 1-16,1 1 0 0,-2-2-7 0,2 1 4 15,2 1-2-15,-1 5-1 0,-1 0-2 0,2 0 0 0,1 1 3 16,3 0-7-16,-3 1 0 0,1-2 2 16,2 1 0-16,-3-1 2 0,3 1-2 0,-1 1-8 15,2-2 8-15,-4 2-1 0,1 0 3 0,1-1-18 0,-5 0-10 16,-3-6-10-16,3 4-19 0,-2-5-10 16,-2 1-12-16,1-2-21 0,-3-1-16 0,2 0-23 15,-1 0-21-15,-4-4-33 0,5 2-31 0,-8-5-227 0,4-2-477 16,-5-2 212-16</inkml:trace>
          <inkml:trace contextRef="#ctx0" brushRef="#br0" timeOffset="41490.78">5599 3548 81 0,'-10'-5'193'0,"2"0"-14"0,-1 0-10 16,9 5-11-16,-16-9-14 0,10 5-11 0,6 4-7 15,-14-10-9-15,7 7-7 0,7 3-8 0,-13-9-7 16,13 9-5-16,-12-7-5 0,12 7-6 0,-11-5 0 16,11 5-6-16,0 0-1 0,-12-7-4 0,12 7-2 15,0 0-2-15,-10-4-6 0,10 4-5 0,0 0-2 16,0 0-5-16,0 0-3 0,0 0-5 0,0 0-7 16,0 0-6-16,0 0 1 0,0 0-4 0,33-15-5 15,-17 15-1-15,3-1 2 0,10 1-6 0,-2 0 3 0,5 0-1 16,9 1-1-16,-1 0-4 0,0 3-3 0,1-2 0 15,-1 0 2-15,2 1-4 0,-13 0 0 0,0 1 1 16,1 2 0-16,-2-1-2 0,-3 1 1 0,1 1-1 16,-7 0-2-16,0 3 1 0,-2-5 0 0,1 3-2 15,-2 2 3-15,-3-1-3 0,1 2 0 0,-1-3 0 16,-2 1 2-16,-2 1-1 0,1 1-1 0,-4-4 0 16,2 0 0-16,-5-1 2 0,3 1-1 0,-2 0 2 15,-4-7-5-15,6 11 1 0,-6-11 3 0,0 0-1 16,-7 14 2-16,7-14 0 0,-17 10-1 0,4-3 0 15,-2-2 2-15,-3-2-2 0,-2 0 1 0,-6 2 0 16,-1-3-2-16,0 2-4 0,-1-2 1 0,1-1-8 16,0 3-9-16,0-2-13 0,2-1-4 0,-1-1-15 15,1 0-11-15,7 0-25 0,2 0-19 0,-1 3-28 16,1-3-26-16,4 1-203 0,12-1-393 0,-18 0 174 16</inkml:trace>
          <inkml:trace contextRef="#ctx0" brushRef="#br0" timeOffset="43406.99">6621 3693 53 0,'0'0'167'16,"9"-8"-9"-16,-9 8-10 0,0 0-13 0,4-10-2 15,-4 10-6-15,0 0-2 0,6-8-14 0,-6 8-1 16,0 0-3-16,5-14-6 0,-5 14-3 0,4-7-12 16,-4 7 6-16,0 0-5 0,6-9-2 0,-6 9-4 15,0 0 3-15,0 0-2 0,2-11-3 0,-2 11 0 16,0 0-7-16,4-11-4 0,-4 11-2 0,0 0-5 0,0 0-8 16,0 0-4-16,0 0-10 0,0 0-5 15,0 0-2-15,0 0-5 0,0 0-1 0,0 0-4 16,0 0 0-16,0 0-7 0,0 0 5 0,-25 22-4 0,19-15 3 15,0 0-6-15,-2 2 1 0,1 2 0 0,2-1 0 16,-4 1-2-16,2 2 5 0,1-2-4 0,-2 3-2 16,4-3 3-16,-2 4-1 0,0-1-1 0,3-2-2 15,-3 3-1-15,2 0 1 0,2-3 0 0,2 3 1 16,0 0 0-16,-1 0 0 0,-2 2-1 0,6-2 0 16,-3 1-3-16,3-1 4 0,-3 1 1 0,4 0-3 15,-1-1 3-15,2 0 0 0,1 1-3 0,0-3 1 16,-3 0-2-16,1-2-2 0,-3 0 2 0,5-3 0 0,-1-2-1 15,-2 7-1-15,-3-13-3 0,4 18 5 16,-1-12-5-16,-3-6 2 0,5 16-3 0,-1-10 5 16,-4-6-4-16,3 9 5 0,-3-9-5 0,5 9 1 0,-5-9 3 15,6 7-6-15,-6-7 2 0,7 6-6 0,-7-6-6 16,6 8-10-16,-6-8-19 0,11 4-20 0,-11-4-21 16,13 6-28-16,-13-6-23 0,16 2-38 0,-16-2-38 15,15 0-224-15,-15 0-464 0,14-8 206 0</inkml:trace>
          <inkml:trace contextRef="#ctx0" brushRef="#br0" timeOffset="44118.68">7001 3876 6 0,'0'0'210'0,"0"0"-9"0,0 0-8 0,0 0-12 0,0 0-12 15,0 0-14-15,0 0-9 0,0 0-8 0,6-7-14 16,-6 7-12-16,0 0-8 0,0 0-16 0,0 0-4 16,0 0-12-16,0 0-7 0,0 0-7 0,0 0-4 0,0 0-6 15,0 0 5-15,0 0-1 0,0 0-2 16,0 31-6-16,0-31-1 0,0 17 0 0,0-6-3 16,0 0-3-16,0-11 4 0,0 18-2 0,0-4 0 0,1 0-6 15,4 1 1-15,-5-2 0 0,1 4 0 0,1-6-3 16,1 6-2-16,-2-3 1 0,1 3-2 15,4-3-3-15,-6 3 1 0,4-3-4 0,-1 3 1 0,2-3-6 16,-2 3 3-16,1-2-4 0,1 0 1 0,-2 0-3 16,1 1-2-16,-1 1-4 0,3-2 3 0,-4 2-4 15,2-3 2-15,-2 0-1 0,4 3-1 0,-2-2 0 16,-1 1-1-16,1-1-1 0,1 2 1 0,-4-3-2 16,2 0-1-16,2-3 2 0,-1 4-4 0,-1-2 2 15,-1 1 1-15,2-2-4 0,-2 0 4 0,2 1-5 16,-2-2 4-16,-2-11-2 0,1 18 3 0,-1-5-3 15,0-2 3-15,3-2-2 0,-3-9-1 0,-3 19 0 0,3-19 0 16,0 18 2-16,-1-11 1 0,1-7 0 0,-3 17-1 16,0-10 0-16,3-7 0 0,-8 11 2 0,5-4-1 15,3-7 2-15,-13 11-2 0,7-8 3 0,6-3-1 16,-16 5 2-16,7-4 1 0,9-1-2 0,-20 4 2 16,20-4 3-16,-18 0-2 0,18 0-2 0,-19-4 6 15,10 3-3-15,-3-1 2 0,12 2 1 0,-19-10-3 16,10 6 0-16,1-4-2 0,-4 0-1 0,0 1 2 15,3-4-3-15,-1 0-2 0,3 2 1 0,1 0-4 16,-2-2-8-16,2-2-9 0,0 4-5 0,3 0-4 16,-1-2-6-16,4 11-15 0,-6-18-15 0,4 7-12 15,2 11-9-15,-1-15-18 0,1 15-12 0,0-15-30 16,0 15-17-16,0-14-27 0,0 14-222 0,-2-18-440 16,2 18 195-16</inkml:trace>
          <inkml:trace contextRef="#ctx0" brushRef="#br0" timeOffset="44627.35">7092 3653 81 0,'0'0'230'0,"-10"-2"-13"0,10 2-14 15,0 0-11-15,0 0-15 0,0 0-13 0,-9-5-9 16,9 5-12-16,0 0-16 0,0 0-6 0,0 0-11 16,0 0-9-16,0 0-3 0,0 0-5 0,0 0 1 15,0 0-1-15,0 0-1 0,0 0 4 0,0 0-1 16,0 0 2-16,0 0-2 0,0 0 3 0,0 0 2 16,0 0-8-16,-6-9 1 0,6 9-13 0,0 0-6 15,0 0 6-15,0 0-17 0,3-17-8 0,-3 17-6 16,4-12-4-16,-4 12-2 0,0-13-8 0,0 13-1 15,5-15-1-15,-5 15-8 0,1-11-2 0,-1 11-4 0,5-6-1 16,-5 6-4-16,0 0-18 0,3-11-12 16,-3 11-23-16,0 0-12 0,0 0-2 0,0 0-12 15,0 0-21-15,0 0-12 0,0 0-18 0,0 0-12 0,0 0-26 16,-12 27-20-16,12-27-25 0,0 15-59 0,0-15-160 16,0 0-452-16,4 14 199 0</inkml:trace>
        </inkml:traceGroup>
        <inkml:traceGroup>
          <inkml:annotationXML>
            <emma:emma xmlns:emma="http://www.w3.org/2003/04/emma" version="1.0">
              <emma:interpretation id="{E4BC98F7-CAE8-4EC0-B910-4B797DFDFC21}" emma:medium="tactile" emma:mode="ink">
                <msink:context xmlns:msink="http://schemas.microsoft.com/ink/2010/main" type="inkWord" rotatedBoundingBox="13255,10201 18733,9874 18804,11068 13326,11395"/>
              </emma:interpretation>
            </emma:emma>
          </inkml:annotationXML>
          <inkml:trace contextRef="#ctx0" brushRef="#br0" timeOffset="58468.59">9331 3646 67 0,'3'-17'135'16,"-3"17"-14"-16,0 0-7 0,0 0-1 0,0 0-8 15,0 0-3-15,3-10-1 0,-3 10-14 0,0 0 1 0,0 0-3 16,4-11-4-16,-4 11-11 0,0 0 5 0,0 0-9 16,0 0 2-16,0 0-1 0,0 0-2 0,-3-14-4 15,3 14-6-15,0 0-5 0,0 0 4 0,0 0 0 16,-7-8 2-16,7 8-3 0,0 0-6 0,0 0 1 16,-6-9-2-16,6 9 3 0,0 0 2 0,0 0-3 15,0 0 0-15,0 0-3 0,0 0 1 0,0 0-6 16,0 0-2-16,0 0-4 0,0 0 0 0,0 0-4 15,0 0 0-15,0 0-4 0,-3-11-3 0,3 11-4 16,0 0 3-16,0 0-8 0,0 0 0 0,0 0 0 16,0 0-3-16,0 0 0 0,0 0-3 0,0 0 1 15,0 0-9-15,0 0 6 0,0 0 0 0,0 0-4 0,0 0 7 16,0 0 1-16,0 0 3 0,0 0 1 0,0 0 2 16,0 0 7-16,0 0 4 0,6 32-3 0,-6-32 5 15,6 11 6-15,-6-11-2 0,7 11 1 0,-1-5 0 16,-2 0-2-16,-4-6 4 0,12 12-5 0,-4-5 0 15,-2-1-4-15,1 0-2 0,-1 1-3 0,2 1 0 16,2 2-2-16,-4-3-1 0,3 4 0 0,-2-3 0 16,2 1-1-16,-4-2-2 0,4 2-1 0,-2 2 0 15,1-2-1-15,-2 0 0 0,1-1 0 0,-4-1 0 16,3 3 3-16,0-2 0 0,-6-8 0 0,6 17-5 16,-4-11 1-16,2 2 4 0,-4-8 1 0,6 17 0 15,-5-7 2-15,1 0 4 0,1-3-8 0,-3-7 12 16,0 18-8-16,1-8-1 0,-1-10 3 0,2 18-7 15,-2-9 2-15,0-9 0 0,3 19-1 0,-2-9 1 16,1 3-1-16,-1-4 2 0,-1 6 0 0,3-6-2 0,-3-9-6 16,3 24 7-16,2-13 9 0,-5 0-11 0,1-1 0 15,4 0-5-15,-5-10 0 0,3 14 2 0,0-7 2 16,-3-7-7-16,1 14 3 0,-1-14 4 0,2 9 1 16,-2-9 2-16,0 0 2 0,4 12-2 0,-4-12 0 15,0 0 3-15,0 0 12 0,2 10-3 0,-2-10 8 16,0 0 9-16,0 0 4 0,0 0 15 0,0 0-12 15,0 0 4-15,0 0 1 0,0 0 4 0,0 0 1 16,0 0-10-16,0 0 0 0,0 0-10 0,0 0-7 16,0 0 2-16,0 0-8 0,0 0 0 0,-6-38-12 0,9 27 4 15,-3 11-1-15,0-19-1 0,1 8-4 16,1-1 0-16,-1 1-2 0,-1 11-13 0,5-20 4 16,-1 8-9-16,-4-2 6 0,2 5-5 0,4-4-6 0,-5 2-2 15,1 1-9-15,1-2 4 0,-2 1 1 0,1 2 2 16,2-2-4-16,-4 11 12 0,3-18-17 0,2 7 11 15,-4 2-1-15,-1 9-8 0,4-17 3 0,-2 6-1 16,-1 1 4-16,4 0-1 0,-5 10 8 0,3-17-12 16,1 6 7-16,-4 11 2 0,5-16 4 0,-4 7-16 15,4 0 15-15,-5 9-3 0,4-16-4 0,2 10-10 16,-1-3 10-16,-5 9 8 0,7-13-2 0,-1 3-7 16,-6 10 7-16,6-14-2 0,-3 9 4 0,-3 5-14 0,6-12 20 15,-6 12-1-15,5-11-7 0,-5 11 1 16,6-10 20-16,-6 10-19 0,1-10 4 0,-1 10 1 15,6-8-2-15,-6 8 3 0,0 0-6 0,3-11-4 0,-3 11 7 16,0 0 0-16,4-8 2 0,-4 8-1 16,0 0-4-16,0 0 4 0,6-11-1 0,-6 11 5 0,0 0-2 15,0 0-3-15,0 0-2 0,8-8-1 0,-8 8 5 16,0 0-9-16,7-7 5 0,-7 7 2 0,14-8-5 16,-7 7-1-16,-7 1-2 0,20-7 11 0,-8 5-3 15,5-1 1-15,-3 0 4 0,2-1 13 0,2 1-19 16,-1 0 1-16,2-1 0 0,-1 2 3 0,3 0-3 15,-2-1 0-15,8-1 1 0,-9 1-1 0,-2 1-5 0,2 1 8 16,-3 0-3-16,1-3 16 0,-5 2-17 16,7 1 3-16,-6-1-1 0,1 1 4 0,-2 1 1 15,-11 0 1-15,16-4 1 0,-16 4-1 0,12-1 7 0,-12 1 2 16,0 0 2-16,10-2-7 0,-10 2 11 0,0 0-1 16,12-4-5-16,-12 4 1 0,0 0 1 15,0 0 4-15,0 0-5 0,0 0-3 0,0 0-4 0,0 0-2 16,0 0 3-16,8-4-14 0,-8 4-2 0,0 0-19 15,0 0-17-15,0 0-17 0,0 0-18 0,0 0-15 16,0 0-18-16,0 0-17 0,-46 4-24 0,38 0-22 16,-1 2-19-16,0-2-27 0,0 3-32 0,0-3-292 15,9-4-590-15,-18 7 261 0</inkml:trace>
          <inkml:trace contextRef="#ctx0" brushRef="#br0" timeOffset="61303.86">10715 3231 14 0,'0'0'166'0,"1"-14"-18"0,-1 14-6 0,0 0-10 16,2-10-3-16,-2 10-9 0,0 0-6 16,0 0-8-16,4-17-3 0,-4 17-8 0,0 0-3 15,2-10-3-15,-2 10-9 0,2-9-5 0,-2 9-3 16,0 0-4-16,0 0 1 0,0 0-3 0,-2-15-6 16,2 15-6-16,0 0-4 0,0 0-7 0,0 0-3 15,0 0-10-15,-15-3 2 0,15 3-6 0,0 0 8 0,-27 18 0 16,15-7 5-16,-2 1-2 0,-2 7 7 0,-2 3 2 15,5-2 0-15,-2 4 1 0,-2 1 2 0,2 8-6 16,1 1 1-16,5 0 0 0,-2 1 0 0,7-6-1 16,2-2-3-16,1 9-5 0,1-1-3 0,3 0-3 15,1-8-1-15,5 1-1 0,5 7-1 0,-3-13-1 16,7 3-4-16,-1-1 0 0,1-1-3 0,3-1-1 16,-1-2-1-16,0-3-1 0,-1 1-2 0,4-5-18 15,-6-2-16-15,3 3-21 0,-5-4-18 0,1 1-20 16,-1-5-17-16,-6 1-19 0,1-3-19 0,-1-3-28 15,-9-1-45-15,18 2-167 0,-18-2-405 0,9-7 180 16</inkml:trace>
          <inkml:trace contextRef="#ctx0" brushRef="#br0" timeOffset="61941.42">11126 3421 165 0,'0'0'167'0,"0"0"-4"0,0 0-19 15,-1-16-4-15,1 16-7 0,1-13-9 0,-1 13-3 16,0 0-8-16,2-11-1 0,-2 11-6 0,0 0-3 15,1-11-5-15,-1 11 3 0,0 0-3 0,0 0 2 16,3-13 1-16,-3 13-1 0,0 0-6 0,0 0-4 16,0 0-9-16,0 0-3 0,0 0-10 0,0 0-4 15,2-11-8-15,-2 11-7 0,0 0-7 0,0 0-4 16,0 0-6-16,0 0-2 0,0 0-5 0,0 0 4 16,0 0 2-16,0 0-1 0,0 0 0 0,-6 41 8 15,4-29-4-15,2 2 1 0,0 2 2 0,0-4-2 16,-1 5 1-16,1-3 1 0,1 3 1 0,-1-3-3 0,0 3 1 15,2-2-1-15,2 2 1 0,-2-2-4 0,2 2 6 16,-1-3-6-16,3 1-3 0,-4 0 0 16,1 0-7-16,0-1 2 0,1-3 1 0,-1 2 3 0,1-6-8 15,2 4 4-15,-3-4-3 0,2 0-7 0,-5-7 1 16,6 12 10-16,-6-12-14 0,3 11-3 0,-3-11 1 16,4 11 3-16,-4-11-2 0,0 0 1 0,6 8-1 15,-6-8-1-15,0 0-11 0,3 6-9 0,-3-6-9 16,0 0-12-16,0 0-27 0,0 0-29 0,0 0-28 15,0 0-28-15,0 0-20 0,18-21-34 0,-12 13-40 16,-4-1-241-16,4-8-520 0,0 4 231 0</inkml:trace>
          <inkml:trace contextRef="#ctx0" brushRef="#br0" timeOffset="62358.39">11265 3154 104 0,'-8'-7'263'0,"8"7"-14"0,0 0-12 0,0 0-12 16,0 0-17-16,0 0-8 0,0 0-14 0,0 0-11 15,-3-13-11-15,3 13-8 0,0 0-15 0,0 0-5 16,0 0-10-16,-1-11-6 0,1 11-12 0,0 0-7 16,0 0-7-16,0 0-9 0,-2-11-7 0,2 11-9 15,0 0-6-15,-5-11-3 0,5 11-4 0,0 0-7 0,-2-13-6 16,2 13-1-16,0 0-5 0,0 0-8 0,0 0 2 15,-4-12-5-15,4 12-5 0,0 0-12 16,0 0-20-16,0 0-9 0,0 0-31 0,0 0-24 0,0 0-8 16,0 0-9-16,0 0-17 0,0 0-11 0,0 0-13 15,0 0-33-15,0 0-27 0,0 0-53 0,0 0-153 16,0 36-432-16,0-36 191 0</inkml:trace>
          <inkml:trace contextRef="#ctx0" brushRef="#br0" timeOffset="63119.1">11530 3496 45 0,'0'0'222'16,"0"0"-16"-16,0 0-16 0,0 0-8 0,0 0-10 0,0 0-10 15,0 0-12-15,0 0-12 0,0 0-13 16,0 0-11-16,0 0-7 0,0 0-9 0,0 0-6 0,0 0-6 16,29-14-5-16,-17 10-9 0,3 2-6 0,1 1-6 15,-1-3-7-15,0 0-9 0,0 2 2 0,1-3-6 16,0 4-6-16,-2-4 0 0,-2 5-6 0,4-2-1 15,-5 1 0-15,-11 1-8 0,21-4 0 0,-12 1-2 16,-9 3-7-16,13-1-4 0,-13 1-13 0,0 0-8 16,10-2-7-16,-10 2-17 0,0 0-15 0,12-1-3 15,-12 1-14-15,0 0-18 0,0 0-15 0,12 7-15 16,-12-7-17-16,8 4-49 0,-8-4-128 0,0 0-338 16,13 0 150-16</inkml:trace>
          <inkml:trace contextRef="#ctx0" brushRef="#br0" timeOffset="63872.91">12157 3356 165 0,'0'0'185'0,"0"0"-17"0,0 0-5 16,0 0-9-16,-3-16-10 0,3 16-5 0,0 0-9 15,0 0-5-15,0 0-13 0,0 0-1 0,0 0-8 16,0 0-6-16,3-10-13 0,-3 10-5 0,0 0-7 15,0 0-9-15,0 0-6 0,0 0-4 0,0 0-10 0,0 0 2 16,0 0-7-16,0 0 0 0,0 0 1 16,0 0-2-16,19 20-4 0,-19-20-2 0,8 11-1 0,-2-2-1 15,-2-2 1-15,-1 3 0 0,1 0-5 0,1-1 0 16,-1 3-2-16,2 0 3 0,-1 2-3 0,-1 1 0 16,1 1-1-16,-1-1-4 0,1-2 2 0,-1 4 2 15,-1-2-3-15,0-1 2 0,2 1 1 0,1 0-2 16,-3 1 0-16,1 0 4 0,-1-1-7 0,3-1 3 15,-1 3-1-15,0-4-2 0,-2 0-1 0,3 2-1 16,0-1 1-16,-1-2-3 0,-2 1-1 0,1 1 1 16,-1-2-1-16,0 3-2 0,0-4 2 0,2 3 0 15,-2-3-4-15,1 3 1 0,-2-4 0 0,2 1-4 16,-4-1 5-16,0-10-9 0,3 17 7 0,0-2-2 0,-3-5-3 16,2 4 3-16,-2-14 0 0,-2 17 2 15,2-6-3-15,0-11 1 0,-3 20-2 0,3-20-1 16,-1 16 0-16,1-3 2 0,-2-3 1 0,2-10-2 0,-1 21-2 15,1-10 6-15,-5-4-5 0,5-7-1 0,-4 18 0 16,2-10 1-16,2-8-2 0,-3 16 4 16,3-16-2-16,-3 13-1 0,3-13 2 0,-3 12 5 0,3-12-1 15,-4 12 6-15,4-12 8 0,-9 8 3 0,3-4 3 16,6-4-1-16,-14 6 0 0,14-6 1 0,-17 2-3 16,8 0-1-16,9-2-3 0,-26 0-1 0,11 0-3 15,-1-2 0-15,1 4 0 0,0-4 0 0,-1 1-5 16,-1 0-1-16,1-2-2 0,1 2 4 0,0-1-5 15,2-2 2-15,1 3 5 0,-3-5-10 0,1 1-3 0,2 3-4 16,1-4-8-16,2-1-12 0,-2 2-7 16,2-2-11-16,-1-4-16 0,2 5-11 0,2-1-19 15,0-3-12-15,2 2-28 0,4 8-20 0,-6-19-15 16,3 11-18-16,3-7-35 0,-2 2-208 0,2-4-457 0,2 5 203 16</inkml:trace>
          <inkml:trace contextRef="#ctx0" brushRef="#br0" timeOffset="64346.9">12005 3081 130 0,'0'0'234'0,"0"0"-18"0,0 0-14 0,0 0-13 16,0 0-12-16,0 0-13 0,0 0-7 0,0 0-9 15,4-24-6-15,-4 24-10 0,0 0-5 0,0 0-10 16,9-16-1-16,-9 16-8 0,6-8-5 0,-6 8-3 16,4-12-7-16,-4 12-8 0,3-7-2 0,-3 7-6 15,-1-13-10-15,1 13-5 0,0 0-5 0,0 0-8 16,0-17-4-16,0 17-3 0,0 0-7 15,-3-12-4-15,3 12-3 0,0 0-15 0,0 0-11 0,-9-6-19 16,9 6-15-16,0 0-16 0,0 0-19 0,0 0-20 16,0 0-18-16,0 0-19 0,-15 20-41 0,15-20-35 15,0 0-215-15,0 0-449 0,12 18 199 0</inkml:trace>
          <inkml:trace contextRef="#ctx0" brushRef="#br0" timeOffset="44940.61">7529 3525 151 0,'0'0'198'0,"0"0"-13"0,0 0-16 0,16 0-17 0,-16 0-8 16,11 7-14-16,-4-1-3 0,1-1-9 16,4 5 1-16,-5 3-5 0,2-2-1 0,2 3-4 15,2 6-1-15,3 1 3 0,1 4-8 0,-2-1-2 0,4 7-4 16,-3 4-2-16,4-3-3 0,-7-6-7 0,5 8-9 16,-4 2-9-16,-4-7-7 0,-1 7 0 0,3-2-6 15,-9 4-4-15,1-9-7 0,-4-3-3 0,-4 3-3 16,-2-4 0-16,-2 1-7 0,0 0-22 0,-4-2-27 15,-3 2-32-15,-2-3-39 0,-4-1-47 0,0-6-58 16,-4 1-254-16,3-5-486 0,4-2 215 0</inkml:trace>
          <inkml:trace contextRef="#ctx0" brushRef="#br0" timeOffset="48985.41">8184 3974 121 0,'0'0'196'0,"0"0"-9"0,-14 4-7 0,14-4-6 16,0 0-8-16,0 0-8 0,0 0-10 0,0 0-1 0,0 0-13 15,0 0-5-15,0 0-3 0,0 0-7 0,0 0-4 16,0 0-2-16,0 0-6 0,0 0 1 0,0 0-16 16,0 0-2-16,0 0-13 0,0 0-1 0,0 0-10 15,0 0-3-15,0 0-6 0,0 0-8 0,0 0-4 16,0 0-1-16,0 0-9 0,0 0-3 0,0 0-2 15,0 0-5-15,0 0-3 0,0 0-1 0,0 0-3 16,0 0 0-16,0 0-1 0,0 0-3 0,45-3-4 16,-33 7 3-16,3 2-5 0,4-5 3 0,-1 2-6 15,-1 0-1-15,2 0 4 0,0-3-2 0,8 2-3 16,-1 1 1-16,-7-1 0 0,0 0-4 0,1-2 0 16,7 1-3-16,-8 0 1 0,-1-1 0 0,0 4-3 15,1-4 4-15,0 0-2 0,-2 0 2 0,1 0 0 0,-3 0 2 16,3 0-3-16,-3 0 2 0,4-4 0 0,-3 3 1 15,1 0-3-15,1-1 2 0,-2 0-4 0,2 1 4 16,-5-1-3-16,2 0 4 0,2-1-4 0,-4 1 1 16,-2-2-1-16,0 3 5 0,3-3-4 0,-14 4 3 15,21-2 1-15,-21 2-2 0,16 0-2 0,-16 0-1 16,15-4 0-16,-15 4 3 0,12 0-6 0,-12 0 6 16,0 0-4-16,0 0 4 0,15-1-3 0,-15 1 2 15,0 0-2-15,0 0-2 0,0 0 4 0,12-1 1 16,-12 1 0-16,0 0-4 0,0 0 1 0,0 0 3 15,0 0-3-15,0 0 5 0,9 5-3 0,-9-5-1 16,0 0 1-16,0 0 2 0,0 0-7 0,0 0-15 0,0 0-12 16,0 0-17-16,0 0-18 0,0 0-15 0,0 0-23 15,0 0-29-15,0 0-30 0,0 0-60 16,0 0-180-16,0 0-439 0,0 0 194 0</inkml:trace>
          <inkml:trace contextRef="#ctx0" brushRef="#br0" timeOffset="49484.12">8560 3766 139 0,'0'0'191'0,"0"0"-14"0,0 0-7 0,0 0-6 16,-9-5-13-16,9 5-8 0,0 0-6 0,0 0-7 15,0 0-4-15,0 0-8 0,0 0-7 16,0 0-1-16,0 0-7 0,0 0-7 0,0 0-10 0,0 0-6 15,0 0-7-15,0 0-7 0,0 0-11 0,0 0-6 16,0 0-5-16,0 0-4 0,0 0-3 0,0 0 1 16,0 0-5-16,-3 21-2 0,0-13 2 0,-3 5 1 15,0 2-1-15,0 2 1 0,-2-1 1 0,1 6 4 16,-1-4-2-16,-2 2 0 0,1 4-3 0,3 1 5 16,0 0 0-16,5 0 0 0,-4-1 3 0,1 0 1 0,1-3-1 15,1 3 5-15,-1-6-5 0,2 0 3 16,1-1-6-16,0-3-3 0,0 3 0 0,-2-6-4 0,4 3-2 15,-4-3-2-15,2-11-3 0,0 17 3 0,0-17-10 16,0 20 0-16,0-11-3 0,0-9-9 16,-3 12-21-16,3-12-24 0,-1 15-26 0,-2-5-39 0,3-10-43 15,-11 11-55-15,8-5-75 0,3-6-199 0,0 0-516 16,-16 4 229-16</inkml:trace>
          <inkml:trace contextRef="#ctx0" brushRef="#br0" timeOffset="64873.61">12579 2925 154 0,'0'0'163'0,"0"0"-8"0,0 0-8 0,0 0-4 0,39 13-8 16,-26-6-1-16,0 1-8 0,2 3-1 0,6 2 2 16,-1 1-8-16,0 3 3 0,4 1-5 15,9 6-3-15,-5 2-6 0,4 0-5 0,-2 5-10 16,-4 0-8-16,0 5-3 0,-2-1-7 0,-5 3-8 0,-1-3-4 15,-2 7-2-15,-4-4-5 0,-3 3-6 0,-3 1-3 16,-3-3-5-16,-4 3-2 0,-2-3-5 0,-6-1 2 16,1 1-8-16,-1-1-2 0,-3-3 0 0,-1 3-5 15,0-3-21-15,-2 0-25 0,-2 0-30 16,-2-1-32-16,5-6-33 0,1-3-49 0,0-1-262 0,2-6-467 16,-1 4 207-16</inkml:trace>
        </inkml:traceGroup>
      </inkml:traceGroup>
    </inkml:traceGroup>
    <inkml:traceGroup>
      <inkml:annotationXML>
        <emma:emma xmlns:emma="http://www.w3.org/2003/04/emma" version="1.0">
          <emma:interpretation id="{EFDF49AA-E368-4CB3-990A-225BAF8FABCB}" emma:medium="tactile" emma:mode="ink">
            <msink:context xmlns:msink="http://schemas.microsoft.com/ink/2010/main" type="paragraph" rotatedBoundingBox="4188,13407 30671,12317 30791,15241 4309,1633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197F2C9-00CC-49A2-BA7E-F58E2DB10555}" emma:medium="tactile" emma:mode="ink">
              <msink:context xmlns:msink="http://schemas.microsoft.com/ink/2010/main" type="line" rotatedBoundingBox="4313,13402 30671,12317 30736,13888 4377,14973"/>
            </emma:interpretation>
          </emma:emma>
        </inkml:annotationXML>
        <inkml:traceGroup>
          <inkml:annotationXML>
            <emma:emma xmlns:emma="http://www.w3.org/2003/04/emma" version="1.0">
              <emma:interpretation id="{F6CD70F0-4271-43F1-8EF0-14366B3688AB}" emma:medium="tactile" emma:mode="ink">
                <msink:context xmlns:msink="http://schemas.microsoft.com/ink/2010/main" type="inkWord" rotatedBoundingBox="4313,13402 6506,13312 6554,14478 4361,14568"/>
              </emma:interpretation>
            </emma:emma>
          </inkml:annotationXML>
          <inkml:trace contextRef="#ctx0" brushRef="#br0" timeOffset="-188020.18">-1379 6575 2 0,'6'-16'127'0,"-6"16"-14"0,6-9-1 15,-6 9-2-15,7-11-2 0,-7 11-5 0,6-11-4 16,-6 11-8-16,8-10-5 0,-8 10-2 16,3-14 1-16,0 6-5 0,-3 8-7 0,1-13 2 0,-1 13 2 15,2-12-9-15,-2 12-2 0,0-12 2 0,0 12-11 16,0 0-3-16,0 0-2 0,-2-14 1 0,2 14-3 16,0 0 5-16,-4-13-5 0,4 13-1 0,0 0-5 15,-5-7-4-15,5 7-10 0,0 0 1 0,0 0-3 16,0 0 3-16,0 0-1 0,0 0-3 0,-24 24 4 15,21-15 4-15,-3 7 2 0,2 3-1 0,-3 1 1 16,1 5 4-16,0 1-1 0,3-1 5 0,-2 12-2 16,4-2 1-16,-2-6-5 0,1 8-1 0,4-2-1 0,-2-5-4 15,4-4 1-15,-2 2-2 0,2-1 0 16,-2 2 5-16,-1-3-6 0,4 1-1 0,-1 1-1 16,-1-3 2-16,-2-1 0 0,4 1 0 0,-4-2-2 15,2 1 1-15,-3-3-8 0,0 3 4 0,2-6-1 0,-1 0-4 16,-1 1 0-16,-1 3-1 0,1 1 0 0,1-6-6 15,-1 7 1-15,0-8 2 0,3 1-4 0,-1-1-3 16,-1-2-1-16,4-1 5 0,-2 1-4 0,1 0 5 16,4-3-6-16,-1 0 3 0,1 2-4 0,2-6 0 15,4 0 6-15,-3 2-7 0,-2-4 0 0,9 2 2 16,-3-4 0-16,5 1-2 0,-4-3 0 0,2 5-5 16,1-6 3-16,1 0 2 0,-1 0-4 0,0-4 3 15,1 2-3-15,-2-3 0 0,1-2 3 0,-1 0 0 16,3-4-1-16,3-2-1 0,-2-4-7 0,-7 6 2 15,4-6-1-15,-1-4-5 0,-3 3-5 0,3-5-2 16,-1-2-9-16,-1 3 0 0,-3-4-7 0,-1 1 2 0,-1 0-3 16,-1-2 2-16,1 4-3 0,-5-3 5 0,0 2 4 15,-2-1 0-15,-2 8 4 0,-2-2-2 16,0 2 4-16,-3 0 2 0,-2 1 1 0,1 1 2 0,-2 4-2 16,3 0 4-16,3 11 1 0,-11-13-2 0,4 5-1 15,-1 4 1-15,8 4 2 0,-27-6 3 0,13 6-1 16,-1 2 2-16,-3 3 1 0,0 1 3 0,3 4-2 15,-4 5 4-15,4 0 4 0,-3 2 2 0,3 3-1 16,-3 2 2-16,5 4 3 0,1-1-3 0,3 0 1 16,1 12 5-16,1-11-4 0,1 10 3 0,3 1 1 15,7-9 0-15,4-1 0 0,2 9 0 0,-1-10-1 16,2-3 1-16,3 1 2 0,6-3 5 0,1-3-6 16,-3-4 3-16,5 3 0 0,1-10-1 0,2 0 5 0,1-1-5 15,1-4 1-15,3-6 0 0,9-1-2 16,-1-4 0-16,1-5 1 0,-2 0-3 0,2 0-3 15,-3-5 3-15,-2-6-4 0,2-5 4 0,-3-1-3 0,1-1-4 16,2-6-2-16,-4-1-6 0,-4 0-3 16,3-6-5-16,-5 2-1 0,-2-4-2 0,-4 3-2 15,-2 1 2-15,-2 0-1 0,-5-1 3 0,-5 5 3 0,0-2 0 16,-4 4 0-16,-3 8-1 0,0 1-1 0,-4 3 5 16,-2-4 0-16,2 9 3 0,-2 2 5 0,1 1 2 15,1 3 2-15,2 2 4 0,-4 3-2 0,3 0 3 16,3 9-4-16,-7-12-5 0,7 12-4 0,0 0 6 15,-11-1-5-15,11 1 0 0,-12 19 2 0,2-5-3 16,-2 8 0-16,5 5 6 0,-7 10 2 0,4-1 6 16,2 3-2-16,7 2 4 0,-4 2 5 0,4 1 3 15,-2-2-1-15,4 0-2 0,2 2 6 0,2-5 0 16,-2 2-1-16,1-5 2 0,1 3-2 0,2-2-4 0,1-4-1 16,-5 4 3-16,6-1-6 0,-5-8-1 0,0-5-5 15,2 3 5-15,-3-4-2 0,3-4 2 16,-1 0-3-16,-2-2-1 0,1 1-3 0,1 0-2 0,1-4 3 15,-5-2-13-15,2-3-7 0,2 2-25 0,-5-10-16 16,7 17-16-16,-7-10-19 0,0-7-17 0,5 9-17 16,-5-9-6-16,0 0-15 0,0 0-40 0,0 0-42 15,0 0-57-15,0 0-163 0,0 0-480 0,0 0 213 16</inkml:trace>
          <inkml:trace contextRef="#ctx0" brushRef="#br0" timeOffset="-187850.25">-356 7248 100 0,'-7'-13'241'0,"-1"-2"-10"0,1 2-9 0,2 2-8 16,2 2-11-16,3 9-19 0,2-22-19 0,1 11-12 16,6-1-11-16,-2 0-15 0,2 0-11 0,7 1-13 15,-1 2-10-15,5-1-8 0,1-1-9 0,-3 3-9 16,5-2-7-16,-6 3-20 0,2 4-25 0,1-3-33 0,-4 5-27 16,2-3-30-16,-2 1-31 0,1 2-42 15,-2-1-76-15,-1-4-114 0,0 1-364 0,4-5 162 16</inkml:trace>
          <inkml:trace contextRef="#ctx0" brushRef="#br0" timeOffset="-187631.94">239 6551 109 0,'5'-8'281'0,"-5"8"-33"15,0 0-26-15,0 0-21 0,0 0-15 0,0 0-12 16,0 0-10-16,0 0-9 0,0 0-16 0,-9 50-9 15,3-26-16-15,4 1-7 0,-5 8-10 0,1-3-12 16,3 4-8-16,-3 3-10 0,0-1-10 0,0-8-18 16,1 7-25-16,2-8-30 0,-3-1-13 0,2-1-22 15,1-3-22-15,0-4-24 0,6 0-26 0,-2-3-15 16,4-2-55-16,-2-3-132 0,4-3-351 0,5 0 156 16</inkml:trace>
          <inkml:trace contextRef="#ctx0" brushRef="#br0" timeOffset="-187277.37">736 6988 6 0,'3'-5'276'15,"-3"5"-13"-15,13-6-16 0,-13 6-15 0,6-5-15 0,-6 5-25 16,0 0-19-16,0 0-20 0,0 0-11 0,0 0-19 16,0 0-7-16,-40-2-13 0,20 5-12 0,4 1-10 15,-3 3-2-15,2-1-10 0,-5 4-3 0,-2 0-10 16,8-3-5-16,-1 3-5 0,4 1-2 0,-2-3-8 15,1 3-4-15,1 0-3 0,7-3 1 0,0 4-6 16,3-1-3-16,-1-2-2 0,4-9 1 0,4 21-7 16,-1-8 0-16,6-1-2 0,0 3 3 0,4-2-5 15,5 1-4-15,-3-1-2 0,6-2 1 0,3 7-4 0,-2-1-1 16,2-4-2-16,0-2 3 0,-3 3-1 0,3-1 2 16,-6-2-1-16,-3-5 1 0,0 1-5 0,-5 2 2 15,-1-2 0-15,-3-1 1 0,1-1 5 16,-7-5 3-16,0 0 2 0,-6 19-1 0,6-19 0 0,-21 11 2 15,4-4 0-15,0-1-4 0,-2-1-1 0,-8 1-11 16,2 2-20-16,-4 2-25 0,-2-2-24 0,3-2-31 16,-4 4-25-16,5-5-37 0,1 1-47 0,0-2-183 15,7 0-431-15,-1-2 190 0</inkml:trace>
        </inkml:traceGroup>
        <inkml:traceGroup>
          <inkml:annotationXML>
            <emma:emma xmlns:emma="http://www.w3.org/2003/04/emma" version="1.0">
              <emma:interpretation id="{D2554508-02B3-4BFC-99AF-F750E9833F0A}" emma:medium="tactile" emma:mode="ink">
                <msink:context xmlns:msink="http://schemas.microsoft.com/ink/2010/main" type="inkWord" rotatedBoundingBox="7585,13469 11189,13321 11235,14432 7631,14580"/>
              </emma:interpretation>
            </emma:emma>
          </inkml:annotationXML>
          <inkml:trace contextRef="#ctx0" brushRef="#br0" timeOffset="-186183.88">2197 6644 163 0,'0'0'246'0,"0"0"-9"0,2-7-16 16,-2 7-21-16,0 0-21 0,0 0-23 0,0 0-16 15,0 0-8-15,0 0-8 0,0 0-8 0,6 28-3 16,-6-12-11-16,0 8-5 0,6 3-2 0,0 0-4 0,-2 8-1 15,5 0-5-15,-3 1-9 0,2-2-3 16,-3 5-10-16,1-9-3 0,2 3-2 0,1-7-6 16,-5 3 3-16,2-2-6 0,-3-2-4 0,0 2-1 0,0-2-3 15,2-7-7-15,-2-1 0 0,-3 1-5 0,6-4 0 16,-3 1-6-16,0 1 1 0,-3-6-5 16,4-2 2-16,-4-8-5 0,0 17-2 0,3-10-1 0,-3-7 1 15,0 14 0-15,0-14-1 0,0 0-1 0,0 9 2 16,0-9-9-16,0 0-4 0,-19 5-6 0,5-9-8 15,14 4-1-15,-30-7-2 0,5 1-2 0,0-5-4 16,-1 4 4-16,0-2 1 0,-3 1 3 0,2 0-1 16,-2 1-4-16,3 1 7 0,1 1-2 0,-2 3 7 15,8 2-5-15,-1-4 5 0,1 4-2 0,5 0 2 0,2 0-3 16,2 4 1-16,10-4 1 0,-12 3 4 16,12-3-3-16,-10 11 1 0,10-11 0 0,0 13 2 15,0-13 3-15,10 17-2 0,2-6 1 0,4 3 3 16,4-3-2-16,7 0-2 0,1-1 3 0,2-2 2 15,9 1-2-15,2-1 3 0,1-2-1 0,4-5-1 16,-7-1 0-16,6 3 0 0,-3-7-1 0,1 3 4 0,-1-2-5 16,-4-7 2-16,4 0-2 0,-12 3 1 0,12-3 1 15,-6-1 0-15,-11-2 0 0,2 4 2 0,-2-5 0 16,-3 3-3-16,-2-4-7 0,-7 4 7 0,-2 0-3 16,-2 2 1-16,-6-2 0 0,1 0 2 15,-4 0-6-15,0 11 6 0,-7-15-9 0,-7 5 7 0,2 0-4 16,-15 5 6-16,2 0-5 0,0 4 2 0,-2-1 3 15,2 2-5-15,-5 3-2 0,10 1 4 0,-2 0-3 16,3 3 3-16,2 1-4 0,1 0 4 0,7 3-3 16,-2-3 3-16,5 1 2 0,6 1-3 0,0-10 1 0,6 25 4 15,2-14-1-15,1 2 0 0,10 2 2 0,4-2 3 16,3-2-1-16,3-3 3 0,10 0 1 16,7-1 2-16,-2-5 4 0,3-2 0 0,-3-4 2 0,6-1 4 15,-3-2 2-15,6-1 1 0,-4-4-2 0,2-5-1 16,1 3 2-16,-3-3 0 0,2-4-8 15,17-9 4-15,-19 6 1 0,16-13-5 0,-19 8-1 0,15-11-3 16,-6-6 0-16,0-2-12 0,-19 11-8 0,0-4-7 16,-3-1-8-16,-5-2-2 0,-12 1 4 0,-5 0-1 15,-2 1-3-15,-9 5 4 0,-5 12-2 0,-7-10 6 16,-7 11 0-16,-3-7 1 0,-11 7 1 0,0 1 1 16,-1 5 0-16,-9 5 3 0,1 0 1 0,3 8-1 15,-1-1 1-15,8 4 7 0,4 5-5 0,1 4 6 16,5 2-4-16,-1 5 1 0,3 2 3 0,2 4 1 15,1 1 3-15,7 3 3 0,-1 12 2 0,5 1 3 16,0 5 2-16,12 0 6 0,-6 2 0 0,8 0 3 16,4 0-1-16,-2-1 3 0,4 1-2 0,-2-1-1 15,4 0-2-15,-3-1 3 0,2-4 1 0,-1-1-2 16,-1-1-5-16,1-4 1 0,-5-5-4 0,1 8 5 0,-4-9-2 16,3-1-1-16,-5 1-3 0,2-4-2 0,2 1 0 15,-2-5 2-15,0-2 0 0,-6 0-13 0,3-1-13 16,-3 0-20-16,4-1-22 0,-4-1-33 0,-4-1-21 15,4-12-22-15,0 19-39 0,0-10-35 0,-3 1-223 16,3-10-468-16,-6 10 207 0</inkml:trace>
          <inkml:trace contextRef="#ctx0" brushRef="#br0" timeOffset="-185853.92">3167 7315 49 0,'-9'-11'294'15,"-2"0"-20"-15,2-1-20 0,2 3-16 0,1-1-24 16,6 10-20-16,-3-13-23 0,3 13-15 0,0 0-15 0,12-18-14 16,-2 13-12-16,7 3-14 0,8-3-13 0,2 2-7 15,4 3-6-15,5-3-10 0,6 1-6 0,-3 2-3 16,4 0-9-16,-4 2-3 0,2-2-5 0,-11 0-2 16,-1 3-4-16,0 1-5 0,-3 0-1 0,4-1-3 15,-11 1-6-15,-3-1 0 0,4 0-5 0,-5 2-1 16,-8-3 6-16,5 5 0 0,-5 0 9 0,5-4 5 15,-4 4 2-15,-8-7 10 0,13 8-1 0,-7 0 3 16,-6-1 3-16,0-7-6 0,9 13-1 0,-6-6-2 16,-1-1-10-16,4 5 4 0,-6-2-3 0,0-9 0 15,6 17-5-15,-3-8-1 0,-2 2-4 0,2-4-15 16,-3-7-20-16,3 17-21 0,-3-17-29 0,3 13-28 16,-3-13-34-16,0 12-31 0,0-12-30 0,0 0-41 15,3 7-244-15,-3-7-511 0,0 0 226 0</inkml:trace>
          <inkml:trace contextRef="#ctx0" brushRef="#br0" timeOffset="-185650.92">3777 6908 270 0,'-6'-6'310'0,"6"6"-18"0,-8-14-32 15,8 14-22-15,-6-11-32 0,6 11-17 0,0 0-23 16,0-10-19-16,0 10-18 0,0 0-21 0,0 0-27 15,0 0-28-15,0 0-19 0,0 0-23 0,23 18-24 16,-17-12-23-16,1 5-20 0,2 0-25 0,-2-1-20 16,2 5-27-16,-1-4-11 0,1 2-54 0,-3 0-99 15,4-3-315-15,-1 5 140 0</inkml:trace>
          <inkml:trace contextRef="#ctx0" brushRef="#br0" timeOffset="-185080.89">4029 7180 112 0,'6'7'214'0,"1"-5"-5"0,1 5-4 15,-8-7-10-15,12 11-12 0,-5-5-11 0,-1 0-14 0,3 1-9 16,1-2-12-16,-1 2-11 0,-1-1-17 0,1 0-6 16,0 2-10-16,-2-5-9 0,4 2-8 0,-11-5-6 15,14 7-9-15,-6-5-4 0,1 2-5 0,-9-4-4 16,16 2-6-16,-16-2-3 0,14-2-4 0,-14 2-5 16,19-3-5-16,-19 3 1 0,13-8-8 0,-7 2-3 15,3-1-8-15,2-4 0 0,-1 4-8 16,-1-6-4-16,0 2-7 0,-1-3 5 0,2 3-4 0,-5 0 6 15,-1-4-2-15,2 2-1 0,1 4 3 0,-5-1 5 16,2 3 2-16,-4 7 7 0,6-15-1 0,-6 15 3 16,3-8-2-16,-3 8-8 0,3-11 3 0,-3 11 0 15,0 0-6-15,0 0 3 0,0 0-2 0,0 0 3 16,0 0 0-16,0 0 2 0,23 15 3 0,-19-8 6 16,2 1-5-16,-3 2 3 0,3-3-3 0,2 6 0 0,2-1 3 15,-1-2 2-15,4 1 0 0,1-4 2 16,1 0 1-16,3 3 3 0,-4-5-7 0,6 0 4 0,5-2-1 15,-4 2 2-15,4-3-3 0,4-4 0 0,1 2-2 16,-1-5-3-16,-3 2-4 0,7 0 6 0,-7-6-3 16,3 0-2-16,1 2 2 0,-4-3-1 0,1-4-2 15,0 0 0-15,-7-1-1 0,0 0 0 0,-2 0 3 16,-1 4-6-16,-4-2 0 0,-1 1 2 0,-6 0-1 16,0 1-3-16,-4 3 0 0,-2 8 1 0,-2-17 0 15,2 17-2-15,-15-10-1 0,2 6-1 0,-4 4 0 16,-5 0 3-16,3 1-5 0,-5 5 3 0,0 1-2 15,6 0 0-15,0 4-2 0,2 0 4 0,2 2-2 16,4-2 2-16,1 3 1 0,4-1-2 0,5 4 2 16,2-2 4-16,7-2-2 0,4 2 2 0,4 1 0 15,18 0 4-15,-6-3-5 0,11-3 5 0,0 0 3 0,3-1 1 16,2-3-6-16,4-3 10 0,-2-3-3 16,0 0-3-16,1-2 1 0,-3 1-1 0,-5-3 0 0,-9 2-12 15,-4 1-21-15,-6-3-32 0,-1 0-41 0,-4 2-45 16,-1-4-67-16,-6 1-237 0,-2-1-484 0,-7 6 214 15</inkml:trace>
        </inkml:traceGroup>
        <inkml:traceGroup>
          <inkml:annotationXML>
            <emma:emma xmlns:emma="http://www.w3.org/2003/04/emma" version="1.0">
              <emma:interpretation id="{4B580977-D789-405C-9408-9C389167B842}" emma:medium="tactile" emma:mode="ink">
                <msink:context xmlns:msink="http://schemas.microsoft.com/ink/2010/main" type="inkWord" rotatedBoundingBox="11964,13226 13902,13146 13937,14007 11999,14087"/>
              </emma:interpretation>
            </emma:emma>
          </inkml:annotationXML>
          <inkml:trace contextRef="#ctx0" brushRef="#br0" timeOffset="-182299.89">6651 6438 117 0,'0'0'212'0,"0"0"-18"0,0 0-25 16,0 0-14-16,0 0-14 0,0 0-10 0,0 0-10 15,-14 17-4-15,11-9-2 0,0 5-10 0,2 0-3 16,1 2-10-16,-2 1 1 0,-1 3-3 0,3-1 0 16,0 3-7-16,3 2-6 0,-1 0-2 0,-1 1-4 15,2 1-5-15,0-1-4 0,0-1-3 0,2 2-2 16,-2-8-5-16,-2 6-2 0,4 0-7 0,-4-6-1 0,2 1-8 16,0-1-2-16,0 4 0 0,1-6-6 0,-2 1-2 15,-1-2-1-15,4 1-2 0,-1-2 0 16,-2 2-8-16,-2-5-15 0,1 4-17 0,-1-14-19 15,0 18-25-15,0-8-21 0,0 1-18 0,0-11-26 0,-3 18-24 16,0-10-33-16,3-8-188 0,-9 15-403 0,3-12 179 16</inkml:trace>
          <inkml:trace contextRef="#ctx0" brushRef="#br0" timeOffset="-181451.93">6258 6725 25 0,'-7'-15'224'0,"5"1"-15"0,-4-1-15 0,6 2-18 16,-4-4-15-16,1 3-10 0,3 1-12 0,0-2-17 0,0-1-9 16,0 0-13-16,3 3-9 0,-2-1-10 15,4 0-6-15,1-2-9 0,-5 3-9 0,5-1-2 16,-1-3-10-16,1 4-1 0,1-1-5 0,1-1-6 0,1-2-4 15,1 3-3-15,6-4-4 0,4-1-5 0,1 5-1 16,-2-2-2-16,6 4-2 0,-4 0-2 16,3-1-3-16,-1 3 2 0,2 0-1 0,-1 2-5 0,-2 0 2 15,5 0-1-15,-3 1-2 0,3 1 6 0,-5 4 1 16,3-2 1-16,-5 1 4 0,5 5 2 0,-7-1-3 16,7 5 2-16,-5-1-6 0,-5 3 8 0,4 0-1 15,-2 2 2-15,-4 1 6 0,2 9-1 0,-2-4 5 16,-1 3-4-16,-3 3 8 0,2 2-1 0,-5 0 1 15,3 5-2-15,-2-2 0 0,0 1-3 0,4 8-2 0,-4-8 3 16,1 6 0-16,-1 1-4 0,-1-7-3 16,0-1-1-16,0-1-3 0,0-3 0 0,2 3-3 0,1-2-3 15,-2-3 4-15,2 0-3 0,-3-4 1 0,-2-2-2 16,5 2-1-16,-1-4 0 0,-1-1 0 16,2 0-1-16,-1-3-3 0,-2-3 2 0,6 4 2 0,-5-5-3 15,0 0 3-15,4-2 0 0,-11-3-3 0,25 5-2 16,-14-5-3-16,5-2-4 0,-3-3-4 0,2-1-10 15,0-2-5-15,-1-3-10 0,4 1 0 0,-6-3-6 16,1 1-2-16,0-1 2 0,-4 0 4 0,2 1 4 16,-2 0 3-16,1 1 3 0,-7 3 1 0,3 1 1 15,0 0 0-15,-6 7 5 0,8-9 2 0,-8 9-2 16,7-9 4-16,-7 9-5 0,0 0 3 0,0 0 2 16,0 0 0-16,0 0 2 0,0 0-1 0,0 0 1 15,0 0 6-15,6 25 0 0,-5-17-1 0,2 3 2 0,0-2 4 16,2 5-2-16,-2-4 3 0,3 1-4 0,1-1 6 15,2-2-1-15,-1-1 1 0,5 1-1 0,1 1 3 16,-1-3-3-16,0 1 1 0,5-5-1 0,-1 3-1 16,2-5 1-16,8 0 2 0,-2 0-2 0,2-5-3 15,-1 0 2-15,-3-1 3 0,3 1-2 0,-5-5 1 16,4-1-4-16,-7 2-3 0,-3-2-3 0,0 0-2 16,-2 0 5-16,-2-2-3 0,-3 4 1 0,-2 0 1 15,0-1 1-15,-1 0-4 0,-5 10 5 0,0-15-3 16,0 15 3-16,-11-14-1 0,3 8 1 0,-4 4 2 0,-3 0 3 15,-5-1-1-15,2 3-5 0,-3 5 11 16,-5-3-5-16,8 7 0 0,1-3 6 0,1 3 0 16,1 2-3-16,6-4 3 0,2 7-1 0,1 0 4 0,3-1 3 15,1-1-1-15,8 1 3 0,2 4 4 16,-1-3 0-16,12 3 2 0,1 2-1 0,5-6-2 16,2 1-6-16,12 4 5 0,1-6-6 0,0 0-2 0,5-4 1 15,-3 2-7-15,-3-3-23 0,1-5-24 0,0 3-34 16,0-5-33-16,1-1-60 0,-10-2-248 15,-3 0-450-15,10-8 200 0</inkml:trace>
        </inkml:traceGroup>
        <inkml:traceGroup>
          <inkml:annotationXML>
            <emma:emma xmlns:emma="http://www.w3.org/2003/04/emma" version="1.0">
              <emma:interpretation id="{11F9901B-84AB-42C6-8578-81611106B33A}" emma:medium="tactile" emma:mode="ink">
                <msink:context xmlns:msink="http://schemas.microsoft.com/ink/2010/main" type="inkWord" rotatedBoundingBox="14885,13221 19165,13045 19195,13759 14914,13935"/>
              </emma:interpretation>
            </emma:emma>
          </inkml:annotationXML>
          <inkml:trace contextRef="#ctx0" brushRef="#br0" timeOffset="-180670.11">9487 6522 194 0,'-10'-10'195'0,"10"10"-2"0,-14-5-10 16,5 2-11-16,9 3-5 0,-25 0-8 0,12 1-11 0,-5-1-8 15,3 6-5-15,-2-2-9 0,-1 4-7 16,1 2-9-16,-6 1-5 0,2 4-9 0,-1 1-4 0,6 0-9 15,-4 4-8-15,2-5-5 0,5 0-9 0,5-1-4 16,-1 3-11-16,0-1 2 0,5 0-2 16,0 0-4-16,2-1-7 0,2 1 2 0,2-4 0 0,3 3 1 15,4-1-4-15,3-2 0 0,2 0-5 0,4-3-1 16,7 5 0-16,3-4-5 0,1-1-6 0,2-2-23 16,-3 1-22-16,5-3-29 0,-6 2-25 0,3-4-29 15,0-2-34-15,0-1-34 0,-1-1-53 0,-2-5-162 16,12-3-426-16,-12-4 188 0</inkml:trace>
          <inkml:trace contextRef="#ctx0" brushRef="#br0" timeOffset="-180520">9864 6620 18 0,'0'0'252'0,"2"-9"-17"0,-2 9-17 0,0 0-21 0,0 0-22 16,0 0-18-16,1-11-14 15,-1 11-15-15,0 0-5 0,0 0-10 0,0 0-8 0,18 27-7 16,-15-17-10-16,0 3-13 0,0 3-3 0,3-3-7 0,2 4-2 15,-2-1-12-15,-2-1-1 0,2-1-7 0,-4 1-1 16,1 1-13-16,1-1-19 0,2-4-25 0,-4 0-19 16,2-2-22-16,-4-9-22 0,6 17-24 0,-5-10-35 15,-1-7-12-15,8 7-182 0,-8-7-356 0,0 0 158 16</inkml:trace>
          <inkml:trace contextRef="#ctx0" brushRef="#br0" timeOffset="-180203.13">10206 6547 114 0,'18'-1'192'0,"-18"1"-12"0,13 0-18 15,-13 0-16-15,20 5-7 0,-13-1-10 0,2 3-9 16,2 0-7-16,-2 2-15 0,1 2-13 0,-3 1 2 0,-1 0-5 16,0 2-9-16,0 1-6 0,-1 0-2 15,-1 0-6-15,-2-1-5 0,1 3-1 0,-6-5-5 16,0 4-4-16,-2 0 1 0,-1-2-3 0,-6 1-4 0,2-3-7 15,-6-2 2-15,-5 4-2 0,-2 1-3 0,-4-3-2 16,2-2-2-16,-6-1-6 0,-5-2 3 0,6-1-4 16,6-2-3-16,-7-4-8 0,12 0-2 0,-8 0-11 15,0-2-4-15,8 2-10 0,1-2-10 0,1-4-14 16,4 1-17-16,1 2-20 0,4-4-25 0,8 7-21 16,-6-14-48-16,6 14-127 0,6-14-329 0,3 3 145 15</inkml:trace>
          <inkml:trace contextRef="#ctx0" brushRef="#br0" timeOffset="-179872.77">10531 6666 33 0,'11'-4'245'0,"-11"4"-19"0,0 0-24 16,9-1-21-16,-9 1-19 0,0 0-19 15,0 0-15-15,0 0-12 0,0 0-10 0,14 7-8 0,-14-7-7 16,6 11-9-16,-1-4-6 0,-5-7-3 0,4 21 0 15,-1-11-1-15,-1 3-3 0,1 2-1 16,-2-4-4-16,4 2-9 0,-5 1 2 0,3-3-6 0,-2 3-5 16,4-4-7-16,-4-1 1 0,-1-9-7 0,0 16 1 15,5-9-7-15,-5-7 1 0,1 14-4 0,-1-14 0 16,2 9 6-16,-2-9 15 0,0 0 11 0,0 0 2 16,0 0-7-16,0 0-2 0,0 0-8 0,0 0-1 15,0 0-3-15,0 0-3 0,-8-40-1 0,8 25-2 16,0 0-3-16,0-3-3 0,3-6-6 0,0 8-2 15,-1-8 0-15,4 2-2 0,1 4 0 0,-1 2-10 0,6-6-18 16,-2 6-7-16,1 5-9 0,-1-3-17 16,1 3-17-16,1 1-18 0,1 4-16 0,-2 0-11 0,3 1-11 15,-2 3-12-15,3 2-7 0,-1 0-20 0,4 2 4 16,-5-2-9-16,-3 3-22 0,7 1-134 16,-4 2-343-16,2-1 152 0</inkml:trace>
          <inkml:trace contextRef="#ctx0" brushRef="#br0" timeOffset="-178920.17">10970 6641 76 0,'9'3'135'0,"-9"-3"-6"0,10 10 5 15,-3-6 0-15,2 3 7 0,-9-7-6 0,11 8-2 16,-5-2-4-16,-2 0-8 0,2 2-3 0,0 2-4 16,2-3 0-16,-1 3-13 0,2 1-3 0,-1-1-10 15,-3 3-9-15,4 0-1 0,-4-2-7 0,4 2-9 16,-6-3-3-16,1-2-8 0,5 5-4 0,-7-6-8 16,2 0 1-16,-4-7-7 0,5 17 0 0,-4-10-3 15,-1-7-4-15,0 0-4 0,2 11 3 0,-2-11 1 16,0 0 12-16,1 10-3 0,-1-10-6 0,0 0 2 15,0 0-4-15,0 0-1 0,0 0-4 0,0 0-4 16,-3-38 4-16,3 24-5 0,0 0 2 0,3-3-12 16,2-5 9-16,2-2-6 0,4 2-4 0,-3-1 0 0,4 2 0 15,0 1-3-15,3 1 3 0,0-1-5 0,-3 6 4 16,9 0-4-16,-8 1 2 0,4 2-3 16,-2 0 3-16,0 4-7 0,3 0 6 0,-2 1-3 0,2 2 4 15,0 2-3-15,-2 0 1 0,2 1 0 0,-2 1 0 16,7 1-2-16,-4-1 0 0,-1 3 2 0,1 1 0 15,1 0 0-15,-1 0 0 0,1 0 0 0,5 1 1 16,-6-1-1-16,1-1 2 0,-4 0-1 0,4-2 0 16,-1 3-3-16,-4-2 2 0,4-1-1 0,1-1 1 15,-2 3 2-15,-2-3 0 0,2 0-1 0,-3-4 0 16,1 2-2-16,-1-2 3 0,-1 0-1 0,-3 1-7 16,-2-2-4-16,2-3-13 0,-4 1-4 0,1-4-4 15,-2 1-13-15,-3 0-2 0,0 1 5 0,-3 9 1 0,-3-21 3 16,3 21 2-16,-8-18 5 0,2 8 1 15,-1 4 2-15,-2-3 1 0,-2 3 5 0,1 3 3 16,-2-1 3-16,-1 2-2 0,-5 2 3 0,3 3-6 0,1 1 13 16,-2 2 4-16,1 1 1 0,2 0 0 0,1 6 2 15,1-2 6-15,1 4-1 0,2 1 2 0,1-1 3 16,1 2-4-16,4 1 4 0,-1 0-2 0,2-2 2 16,1 2-1-16,6 4-3 0,0-5 1 0,1 0 4 15,2-1 2-15,2 0-1 0,2-6 1 0,2 3 0 16,4-5 1-16,5-1 1 0,0-1 0 0,2 0-4 15,0-1 1-15,4-5-4 0,-1-1 0 0,-1-3-3 16,-1-2 1-16,3 0 2 0,-7-2-2 0,3-2-3 16,-1-2-6-16,-1 0-9 0,-2 0 0 0,-7 3 2 0,2-5 2 15,-2 3 2-15,-3-3 3 0,-2 7-2 0,0-2 2 16,-2 3-3-16,-1 1 7 0,-7 5-8 16,11-13 7-16,-5 9-8 0,-6 4 0 0,0 0 2 0,9-7-3 15,-9 7 5-15,0 0-1 0,0 0-2 0,0 0 2 16,0 0 0-16,6 18 1 0,-6-18 5 0,0 16-4 15,0-16 2-15,1 16 0 0,-1-6 3 0,2-1 2 16,2 1-4-16,-4-10 4 0,6 14 3 0,-3-4-5 16,2-3 6-16,1 0-1 0,-6-7-2 0,8 11 7 15,-8-11-4-15,12 10-4 0,-4-9 6 0,-8-1-1 16,18 0-4-16,-18 0 1 0,19-1-1 0,-10-4 3 16,-9 5-4-16,19-10 1 0,-5 2-1 0,-1-1 1 15,1 0-5-15,2-2 0 0,-1-2 3 0,-3 1-2 0,1 1-1 16,-4-1 3-16,3 1 3 0,-3 1 1 15,3 0 7-15,-6 3 2 0,0 0 8 0,-6 7 0 16,8-8-3-16,-8 8-4 0,13-7-5 0,-13 7-1 16,7-5-4-16,-7 5 2 0,0 0 0 0,0 0-1 0,0 0 0 15,11 20 1-15,-8-13-3 0,3 4 3 0,-2-3-1 16,1 7-1-16,1-1 3 0,1-1 0 0,-1 1 1 16,3-3-3-16,0 4-3 0,0-2-2 0,3-2 2 15,0-1 2-15,-6 0-2 0,1-5 0 16,1 4-15-16,2-3-9 0,-2-1-18 0,1-3-12 0,-9-2-21 15,15 2-15-15,-15-2-14 0,13-7-20 0,-7-1-15 16,3-3-9-16,0-2-10 0,-2-1-16 0,5-10-175 16,-3 2-370-16,2-2 164 0</inkml:trace>
          <inkml:trace contextRef="#ctx0" brushRef="#br0" timeOffset="-178515.92">13062 6559 148 0,'0'0'238'0,"0"0"-17"0,16-12-23 0,-2 11-13 0,5 1-22 16,7-2-18-16,2 2-12 0,3 2-11 0,-2-4-13 16,2 2-13-16,0 0-29 0,-4 0-31 15,0 3-35-15,0-4-39 0,-2 2-53 0,-9-2-199 0,-1-1-312 16,2-3 139-16</inkml:trace>
          <inkml:trace contextRef="#ctx0" brushRef="#br0" timeOffset="-178682.8">13086 6090 159 0,'0'0'192'0,"6"-5"-28"15,-6 5-4-15,0 0-1 0,0 0-13 0,0 0-8 0,0 0-7 16,6 28 1-16,-6-17-13 0,0 7-8 0,4 6-3 16,2 1-3-16,-3 0-1 0,2 1-5 15,-2 10-6-15,6 1-6 0,-6-9-5 0,7 6-10 0,-1-1-5 16,-2-4-7-16,1-2-7 0,-1 8-7 0,2-8-1 16,0 0-4-16,-1-1-6 0,-2-1-1 0,1-1 0 15,1 0-7-15,-2-4-2 0,1-4-8 0,-1-1-14 16,0 1-16-16,-2-2-18 0,-1-2-23 0,2-3-17 15,-1 2-21-15,-1-1-29 0,-1-2-29 0,-2-8-60 16,9 7-141-16,-9-7-381 0,0 0 168 0</inkml:trace>
        </inkml:traceGroup>
        <inkml:traceGroup>
          <inkml:annotationXML>
            <emma:emma xmlns:emma="http://www.w3.org/2003/04/emma" version="1.0">
              <emma:interpretation id="{D2161069-A607-420D-8F38-E5C8737608E4}" emma:medium="tactile" emma:mode="ink">
                <msink:context xmlns:msink="http://schemas.microsoft.com/ink/2010/main" type="inkWord" rotatedBoundingBox="20171,13059 24530,12880 24582,14142 20223,14321"/>
              </emma:interpretation>
            </emma:emma>
          </inkml:annotationXML>
          <inkml:trace contextRef="#ctx0" brushRef="#br0" timeOffset="-176824.25">14445 6518 128 0,'0'0'206'0,"0"0"-13"0,0 0-13 0,0 0-8 0,0 0-10 16,0 0-6-16,0 0-5 0,43-11-7 15,-28 8-12-15,-2-4-2 0,6 4-15 0,-4-4-2 16,5 3-10-16,-2 1-7 0,-2-7-9 0,3 5-10 16,-2-2-7-16,-2-1-5 0,0-2-9 0,0 2-4 15,-2 1-6-15,2-4-7 0,-6 0-9 0,0 1-8 0,-3 0-5 16,-2 2-3-16,4-5-8 0,-7 3-18 15,-1 1 1-15,0 9-2 0,-3-20-10 0,-4 12-3 0,-4-5 2 16,-1 5 1-16,-1 2 2 0,-2-3 3 0,-3 7 0 16,2 2-2-16,-4-3 6 0,-5 3 0 0,4 3 2 15,3-3 3-15,-3 4 2 0,5 5 1 0,-2-2 6 16,3 5 3-16,2 0 5 0,-4 6 2 0,7-3 0 16,1 8 2-16,6 1 0 0,-1 0 7 0,5 2-1 15,8-1 3-15,1 0-1 0,10 10 0 0,4-7-1 16,1 3-1-16,3-3-2 0,1-4 6 0,3-3-2 15,-5-6 3-15,12 1 0 0,-12-5 3 0,1-1-5 16,2-5-1-16,-5 1-3 0,2-1 2 0,-10-5 0 0,1 2-6 16,1-4 3-16,-3-2-3 0,4 3-3 0,-2-3-1 15,-3-6-7-15,-2 3-5 0,0-4-8 0,1-2-2 16,-2 0-2-16,0-2-2 0,0 1-9 16,-3 1 2-16,-2 2-2 0,4 0 2 0,-4-3 6 0,-4 8-1 15,3-5 2-15,-2 4 0 0,-4 7 2 0,8-11-2 16,-8 11 1-16,9-7 3 0,-9 7-1 0,0 0 4 15,12-2-2-15,-12 2 4 0,0 0-2 0,19 9 2 16,-11-5 3-16,-1 1 0 0,3 1 6 0,4-3-2 16,1 4 4-16,0-1 4 0,-2-2 1 0,5 1 2 15,3-3 2-15,-2 2 0 0,7-1 1 0,-1-3 1 16,-4 0-1-16,4-3-1 0,-1-2-1 0,-5 4-1 16,1-4-1-16,-2 1-1 0,-3-2 2 0,-2-4-5 15,1 4-1-15,-3-4-2 0,-2 2 3 0,-3-4-6 0,0 1-3 16,-4-4-6-16,-4 0-5 0,-4 4 1 0,-1-2-9 15,-5 1 11-15,-1-1-1 0,-8-2-3 0,4 5 4 16,-5 0 3-16,0-4-2 0,-2 4 5 0,0 3 4 16,-3 2 2-16,5 5 3 0,-2-3 0 0,-2 5-1 15,7-1 6-15,0 4-2 0,1-2 2 0,3 5-2 16,1 1 0-16,2 2-2 0,-2 0 0 0,5 2 1 16,-2 0 1-16,5 1 0 0,5 1-3 0,-1-2 2 15,2 2 0-15,0 0-1 0,2-2 3 0,2 1-1 16,1-2-2-16,7-3 2 0,0 2 1 0,-1-2 0 15,0-1-2-15,2-1 1 0,1-2 0 0,2 0-3 16,-1-4 4-16,-2 1-3 0,2-2 1 0,2-2-5 16,-4-2-5-16,1 0 1 0,-2-4-6 0,1 2-4 15,-3-3 1-15,2-2-6 0,0-2 0 0,-3-2 5 16,-1 4-4-16,1-3 6 0,-5 3-1 0,2-3 8 16,0 6 5-16,0 0 5 0,-2 1 10 0,-4 7 1 0,8-12 1 15,-8 12-7-15,6-7-3 0,-6 7 3 16,6-6-4-16,-6 6-3 0,0 0 5 0,0 0-2 0,18 9 3 15,-18-9-6-15,13 13 6 0,-2-2-3 0,-5-2 3 16,3 4-2-16,2-2-4 0,1 2 4 0,-3-1-2 16,5-1 3-16,-2 2-1 0,-3-2-5 0,3 0-1 15,1-2-13-15,-1 2-10 0,-3-5-9 0,0 1-16 16,0-2 2-16,0-2-5 0,3 0-5 0,-12-3-2 16,19 0-6-16,-19 0 4 0,19-6 0 15,-10 2 3-15,0-3 2 0,5 0 7 0,-5-4-4 0,1 2 12 16,1-6 3-16,-1 4 2 0,-1-3 5 0,3 3 6 15,-3-2 6-15,1-1 15 0,-1 2 0 0,2 2 20 16,-4 0 8-16,1 5 4 0,1-1-10 0,1 0 2 16,-3 2 11-16,1-1-8 0,-8 5 5 0,13-5 2 15,-13 5 1-15,18 4-2 0,-18-4 7 0,15 7 0 0,-4-1-4 16,-2 3 2-16,1 2-5 0,0 1-2 0,-2 1 5 16,2 0-3-16,-2 2-1 0,1-4-2 0,1 3-1 15,-2-3 0-15,2 3-2 0,-3-8 0 16,-4 2-2-16,3-1-5 0,-1 0 0 0,-5-7 2 0,7 10 11 15,-7-10 20-15,6 7 3 0,-6-7 8 0,0 0-8 16,0 0-4-16,0 0 0 0,0 0-7 0,2-30 1 16,-2 15 1-16,0 0-6 0,1 0-1 0,4-1-10 15,-4-8 5-15,4 2-8 0,1-1 0 0,0 2 2 16,1-3-8-16,1 2-2 0,5 2-3 0,-1-1-14 16,-5 5-3-16,7 4-17 0,-5-2-7 0,1-1-20 0,-1 5-16 15,-1 3-26-15,1 0-14 0,0 4-19 16,-9 3-32-16,14-4-15 0,-14 4-26 0,18 5-221 15,-18-5-451-15,14 10 199 0</inkml:trace>
          <inkml:trace contextRef="#ctx0" brushRef="#br0" timeOffset="-176179.22">16474 6379 93 0,'14'-1'236'0,"-14"1"-21"0,0 0-12 0,18 7-17 0,-11-6-10 15,1 6-18-15,-1-3-5 0,0 6-13 0,2-3-9 16,-1 3-11-16,-5 0-15 0,6 1-4 0,-6-1-11 16,1 1-9-16,-1-1-6 0,0 1-7 0,-1-2-4 15,-1 2-10-15,-1-11-1 0,2 15-9 0,-2-6 2 16,0-9-7-16,4 13-2 0,-4-13-6 0,0 15-2 16,0-15-4-16,0 0 1 0,-1 11-4 15,1-11-1-15,0 0 3 0,0 0-1 0,0 0-7 0,0 0 4 16,0 0-11-16,0 0-4 0,0 0-6 0,0 0-9 15,0 0-5-15,19-30-12 0,-10 19-5 0,-2-3-1 0,4 3-6 16,-2-6 4-16,1 1-1 0,1 1 0 0,1 1 7 16,0-1 0-16,0 2 10 0,-4 2 3 15,4-2 7-15,-3 2 9 0,-1 4 6 0,-2 3 5 0,0-3 3 16,0 0-3-16,-6 7-4 0,12-7 1 0,-12 7 1 16,0 0-1-16,0 0-3 0,15 1 5 0,-15-1 3 15,8 10 0-15,-8-10 0 0,9 14 3 0,-1-1-4 16,-2-2 8-16,-3 0-7 0,3 2 3 0,0 1-1 15,0-3-1-15,1 3 0 0,-1-2-3 0,3 0 0 16,-3-1 3-16,0 2-5 0,4-2 0 0,-1-1 0 16,-1-3 1-16,2-2-6 0,-2 1 9 0,1-2-3 15,1-1-3-15,-10-3-2 0,20 4-1 0,-12-6 3 16,-8 2-1-16,26-8-3 0,-13 4-2 0,2-3 4 0,-1 2-1 16,1-8-5-16,1 3 1 0,-3-2-2 0,2-1 0 15,0 1 0-15,-1 0 0 0,2 2-3 16,3-7 4-16,-5 6-5 0,-4 0 6 0,2 4 1 15,-4 0-3-15,1 1 0 0,-2 1 2 0,-7 5 0 0,10-2-1 16,-10 2 0-16,12-4 0 0,-12 4 1 0,0 0 2 16,17 14 0-16,-14-10 3 0,3 2-2 15,-6-6 4-15,12 18-5 0,-9-7 6 0,3 2-2 0,1-2 2 16,-1 2-1-16,0-1 1 0,2 0 1 0,-1 0-1 16,-3-4-2-16,2 4 1 0,-3-1-3 0,2-3 0 15,-5-8-4-15,6 15-15 0,-5-10-23 0,-1-5-20 16,6 11-25-16,-6-11-24 0,5 10-19 0,-5-10-21 15,0 0-61-15,0 0-164 0,0 0-403 0,0 0 178 16</inkml:trace>
          <inkml:trace contextRef="#ctx0" brushRef="#br0" timeOffset="-175976.19">17301 6034 103 0,'-6'-15'319'0,"3"8"-27"0,3 7-27 0,-5-19-25 16,5 19-25-16,-3-12-22 0,3 12-18 0,0 0-21 16,-3-13-16-16,3 13-17 0,0 0-22 0,0 0-20 15,0 0-20-15,0 0-22 0,0 0-25 0,0 0-17 16,0 0-23-16,24 26-19 0,-20-15-25 0,2 1-20 16,3 1-23-16,0 0-23 0,-1 0-44 0,-1-1-122 15,2 1-329-15,2 3 146 0</inkml:trace>
          <inkml:trace contextRef="#ctx0" brushRef="#br0" timeOffset="-175106.08">17523 6295 46 0,'6'11'197'0,"-5"-2"-15"0,-1-9-13 16,5 13-8-16,1-6-13 0,0 1-21 0,-6-8-2 0,3 15-11 16,1-8-9-16,-1 0-9 0,-3-7-10 15,6 11-8-15,-2-4-5 0,-4-7-7 0,5 10-5 16,-5-10-8-16,9 8 0 0,-9-8-4 0,7 6-7 15,-7-6-4-15,0 0-4 0,0 0-8 0,18 0 1 0,-18 0-2 16,11-11-2-16,-11 11-3 0,15-9-6 16,-11 0-7-16,7 1-6 0,-4-3-6 0,2-1-1 0,1 1-3 15,2-2 1-15,-3-1 0 0,6-3-1 0,-3 2 5 16,0 4 5-16,-3-3 4 0,1 8 7 0,-2-1 1 16,-2-3 0-16,-6 10 2 0,13-11 0 0,-7 8-2 15,-6 3-3-15,9-4-1 0,-9 4 2 0,0 0-3 16,0 0-1-16,0 0 2 0,21 11 0 0,-16-5 0 15,-5-6 3-15,5 18 0 0,-2-8 2 0,0 4 2 16,3-2-1-16,-1 1-5 0,1 1 3 0,0-2 2 16,-2-4-4-16,-1 7-1 0,3-7 0 0,0 3 1 15,-1-4-3-15,2 1-2 0,-1 1 5 0,2-3 1 16,-1-3-2-16,2 3 0 0,1-1-14 0,2-3 11 0,3-2 1 16,0 0-1-16,3 0-2 0,-3-2 3 15,4-3-5-15,7-1 3 0,-7 3-1 0,-2-7-2 16,9-1-1-16,-3 0-4 0,-1-2 4 0,-1 4 1 0,0-7 0 15,-2 2-3-15,-2 3 4 0,-2 5-1 0,-1-4-2 16,-2 2-1-16,2 4-1 0,-4-2 3 16,-5 1 0-16,4-1-2 0,-9 6-5 0,10-5 4 0,-10 5-2 15,12-2 1-15,-12 2-1 0,0 0 1 0,13 14-1 16,-7-8 0-16,-1 2-2 0,2 0 5 0,1 0-2 16,-1 1 6-16,5 4-1 0,2-6 1 0,-1 2 1 15,0 0-2-15,4 1 2 0,1-3-2 0,-2 0 0 16,5-3 0-16,-2 1 1 0,8 1 0 0,-3-6-4 15,2 3-3-15,-6 1-7 0,6-5 4 0,-7-2-3 16,7 0-4-16,-7-2-1 0,0-3-7 0,-2-3 1 16,-2 3 1-16,1-2 4 0,-4-1-7 0,-3 0 4 15,-2-3-4-15,-7 3 2 0,0-1 1 0,0 12-8 0,-9-22 12 16,2 15-5-16,-6 0 6 0,-5 1-3 0,0 1 0 16,-6-1 3-16,-4 2 3 0,4 7 2 0,-3-3-3 15,0 5-1-15,8 1 4 0,-4 2 1 0,2 4-5 16,6-1 8-16,-4 1 0 0,6 1 2 0,1 1-1 15,1-2 0-15,2 3 1 0,5 3-1 0,-1-4 6 16,1 3-2-16,7 1-1 0,0-1 0 0,4-2 0 16,5 5 0-16,2 1 5 0,1-3 1 0,1 3 4 15,3 2 2-15,1-2 5 0,10 5-3 0,-4-2 3 16,-8-3-1-16,3-1 5 0,-3 3-4 0,9 4-1 16,-8-4 0-16,-4 0 3 0,0-2-2 0,-1 3 1 15,3 0-3-15,-8-3-2 0,3 3-1 0,-4 4 2 16,-1-3-2-16,-2 0-6 0,-1-1 3 0,-7-1 2 0,3 2-4 15,-6-3 0-15,6-2 0 0,-9 1 0 0,2-6-1 16,-8 2 1-16,2-2 2 0,-5 0-4 16,-6-1-2-16,-5-3 2 0,-2-6 1 0,-6 2 0 0,-3-1-14 15,-2-4-7-15,-1-4-13 0,-1-4-6 0,1-1-4 16,6-1 1-16,7 1-10 0,0 0-8 0,8-3-7 16,5 2-36-16,4-3-16 0,4-2-47 0,-1 1-143 15,8-1-329-15,2 0 146 0</inkml:trace>
        </inkml:traceGroup>
        <inkml:traceGroup>
          <inkml:annotationXML>
            <emma:emma xmlns:emma="http://www.w3.org/2003/04/emma" version="1.0">
              <emma:interpretation id="{ED51802E-77CA-4BCB-A049-2B268090AEB5}" emma:medium="tactile" emma:mode="ink">
                <msink:context xmlns:msink="http://schemas.microsoft.com/ink/2010/main" type="inkWord" rotatedBoundingBox="25294,12696 30678,12474 30717,13443 25334,13665"/>
              </emma:interpretation>
            </emma:emma>
          </inkml:annotationXML>
          <inkml:trace contextRef="#ctx0" brushRef="#br0" timeOffset="-173468.31">19757 5747 134 0,'0'0'146'0,"13"-11"-10"0,-13 11-11 0,6-7-10 0,-6 7 3 15,6-6-4-15,-6 6-7 0,8-5-4 0,-8 5-16 16,0 0 3-16,6-6-3 0,-6 6-2 16,0 0-5-16,0 0-9 0,0 0-16 0,0 0 2 0,0 0-5 15,0 0-8-15,0 0 7 0,0 0 3 0,0 0-1 16,-32 17 4-16,19-6 1 0,-4 7 1 0,1-1-3 16,-3 0-1-16,2 7 1 0,-2-2 1 0,-1 9-5 15,1 0-5-15,3-5-1 0,-1 10-2 0,5 0-3 16,6 0 1-16,2 1-4 0,1-8-1 0,6 9-2 15,1 2-3-15,5-3-4 0,2 1 1 0,-2-12-3 16,0 1 0-16,4 8-6 0,-4-11-1 0,3 4-2 16,0-7-1-16,-3 3 0 0,4-4-4 0,-7-2-1 15,5-3 5-15,-5 2-6 0,-2 0-4 0,5-2 0 16,-4 0-12-16,-1-1-11 0,3 2-11 0,-4-2-21 16,0-4-11-16,2 1-11 0,-4 0-18 0,1 0-13 15,1-3-22-15,0 0-16 0,3 2-35 0,0-4-188 0,4-1-392 16,7-1 174-16</inkml:trace>
          <inkml:trace contextRef="#ctx0" brushRef="#br0" timeOffset="-172505.93">20210 6186 151 0,'0'0'196'0,"-6"11"-17"0,6-11-13 16,-6 12-17-16,3-4-11 0,0 4-10 0,0-1-13 15,3 2-11-15,0 1-4 0,0 1-12 0,3-3-3 16,-1 0-10-16,5 3-1 0,-1-1-4 0,2-2-4 15,1-1-8-15,1-1-7 0,3-1-3 0,2-1-2 16,-1 0-3-16,2-4-5 0,-1 0-4 0,5-2-2 16,-4-2-5-16,2 0-2 0,0-3-7 0,-2-3 4 0,1 1 0 15,-1-5-5-15,0 3 1 0,-2-4-5 16,-1-2 1-16,-1 0 0 0,2-7-3 0,-3-1-4 16,-6 4-6-16,1-1-1 0,-3-2-3 0,-3-1 4 0,0 4-7 15,-3 1 3-15,-3 0 0 0,1 1 3 0,-3 0-5 16,-3 3 0-16,-2-2 1 0,-2 6 2 0,1 0 0 15,-5 1-2-15,6 3-1 0,-7 0 2 0,1 4-2 16,-1-1 3-16,5 5 2 0,5-3-2 0,-6 0-3 16,2 4-12-16,-1 1-20 0,5-2-3 0,2 1-11 0,2 2-20 15,6-7-12-15,-3 15-16 0,3-15-20 0,0 0-41 16,0 0-125-16,14 14-309 0,-5-12 137 16</inkml:trace>
          <inkml:trace contextRef="#ctx0" brushRef="#br0" timeOffset="-171992.92">20886 5806 178 0,'0'0'193'0,"-20"21"-15"0,19-6-9 16,-5 1-13-16,0 4-11 0,0 2-4 0,5 4-8 15,1-1-7-15,-3-1-11 0,6 2-3 0,-3 3-11 16,4-3-12-16,-1 10-3 0,3-5-9 0,-3-9-7 16,0 7-4-16,1-6-7 0,-1 2-3 0,0-1-8 15,0-7-5-15,-3-1-4 0,5 0-1 0,-2-2-7 16,-5-4 1-16,4-1-2 0,-2-9-6 0,3 13 2 16,-3-13-1-16,0 0-2 0,3 10-3 0,-3-10-8 0,0 0-7 15,0 0-10-15,0 0-5 0,0 0-11 0,0 0-6 16,3-36-5-16,0 22-6 0,3-5 0 0,1 4-5 15,-1-2-7-15,2 3-4 0,6-7 3 0,0 0-3 16,-1 5 7-16,-1 1 3 0,5 4 6 0,-1-5 7 16,0 8-1-16,1 0 8 0,-4 0 1 0,2 1 8 15,3 2 12-15,-3 2 2 0,-2 0 5 0,1 1 6 16,-14 2 8-16,28 2-2 0,-11 2 2 0,-4 0 7 16,0 4 2-16,2 0-2 0,-1 2 5 0,-5 1 7 15,1 2 3-15,1-3-2 0,-5 4 1 0,-3-3-4 16,3 3 3-16,-6 2 2 0,0 0-2 0,0-2 3 15,-6-1 2-15,-3 1-4 0,-5-4-3 0,-2 3 1 16,-1-4-6-16,-2 6-1 0,-6-6-4 0,2 2-2 16,-1-6-2-16,-1 0 0 0,6-2-4 0,-1 1-8 0,1-7-15 15,0 6-17-15,2-6-11 0,-2 0-18 0,5 2-25 16,1-4-20-16,4 0-22 0,-2-2-31 0,9-3-63 16,-1-2-132-16,6-3-371 0,-1 2 164 0</inkml:trace>
          <inkml:trace contextRef="#ctx0" brushRef="#br0" timeOffset="-171706.89">21546 5734 25 0,'0'0'193'16,"0"0"-8"-16,-19 20-10 0,13-7-7 0,2 3-8 15,4 3-1-15,-3 1-14 0,0 6-11 0,0 0-3 16,3-2-5-16,0 4-5 0,0-1-3 0,3 12-14 0,0-12-6 16,0 9-6-16,-3-1-8 0,10 3-7 0,-7 0-7 15,0-4-8-15,0 2-4 0,5-1-8 16,-6-7-2-16,1-1-5 0,0-1-3 0,0 0-5 0,2-1-5 16,-2 3-1-16,0-7-10 0,-3-2-18 0,0-1-25 15,0 0-22-15,0-2-21 0,-3 0-28 0,3-5-32 16,-3-1-38-16,3-10-211 0,-5 15-408 0,5-15 181 15</inkml:trace>
          <inkml:trace contextRef="#ctx0" brushRef="#br0" timeOffset="-170899.14">21409 6346 188 0,'0'0'176'0,"0"0"-8"0,14-16-16 15,-14 16-9-15,16-2-11 0,-16 2-13 0,19 0-12 16,-5 2-10-16,2 2-8 0,1-4-2 0,-1 2-14 16,4 1-6-16,-1 1-7 0,6 0-4 0,1-3-8 0,3 2 0 15,-3 0-6-15,4-2-5 0,-2 2-6 16,2-3 0-16,3 0 0 0,-5 0-5 0,5 0-4 16,-5-3-3-16,15 2-5 0,-17-1 2 0,1 1-3 15,-2-4 3-15,0 2-5 0,-5-4 2 0,-4 1-2 16,3-1-4-16,-5-1 2 0,2-3 0 0,-4 2-1 0,-1 2-1 15,-2-4-3-15,-5 1 5 0,-1 1-4 0,0-2 0 16,-3 11 0-16,-3-18-4 0,-3 11-2 0,-4 1 0 16,-1-1 5-16,-8-2-5 0,4 0 3 0,-2 4 0 15,-2 3 3-15,-5-4 3 0,-4 2 1 0,-2 3 5 16,5 1-4-16,-1 0 4 0,2 0-1 0,-4 1 2 16,4 3-3-16,5 2-2 0,1-3 2 0,2 3-2 15,2 1 0-15,1 1-4 0,1 0 2 0,4 4 2 16,-1-5-3-16,5 5 2 0,-2-1-1 0,6-11-2 15,0 19 2-15,3-8 0 0,1-2 0 0,2-1-2 16,3 3 0-16,2-3 2 0,8-2-5 0,-2 3 1 16,5-1-2-16,3-1-6 0,-1-3 2 0,5-3-9 15,-4 1 5-15,2-2-2 0,-2-2-3 0,5-2 0 16,-5-3-2-16,-1 2 3 0,1-4 2 0,-5 1-3 16,-4 1-2-16,4-10 3 0,-7 7 3 0,2-1 1 0,1 1-1 15,-8-1 11-15,1 4 11 0,-3 0 5 0,-2-3 10 16,2 3 3-16,-6 7 0 0,9-12 2 15,-9 12-4-15,5-6-7 0,-5 6-2 0,0 0-6 0,9-6 1 16,-9 6-1-16,0 0-4 0,0 0-2 0,0 0 3 16,3 23 0-16,-3-23-3 0,0 20-1 0,0-8 0 15,0-1 3-15,3 2 2 0,1 4-1 0,-1-5-1 16,3 1-1-16,-3 4 3 0,7-5-2 0,-7 3 0 16,6-2-1-16,2 0 2 0,-1-6-3 0,2 4-1 15,-1-4 2-15,5 3-5 0,-7-7 2 0,4 1-4 16,4-2-10-16,-2 0 0 0,-5-4-11 0,6 1-5 15,-5-4-7-15,5-2-4 0,-10 0-6 0,9-4-3 16,-4-1-4-16,-4 0 4 0,8-7 0 0,-5 4-3 0,-4-1 1 16,8-4 3-16,-4-1 7 0,-4 5 1 0,3 1 4 15,-1 0 9-15,1 2 12 0,-2 2 3 0,-1 3 6 16,0 1-1-16,-3-2 2 0,4 3 3 0,-7 6-3 16,9-7 2-16,-9 7-4 0,0 0 0 0,14 0-1 15,-14 0 0-15,0 0 4 0,10 18 4 0,-7-8-2 16,3-1 4-16,-3 0-2 0,3 6 1 15,-1 0-1-15,1-1-4 0,1 1 4 0,-1-1 0 0,0 1 2 16,1-1-8-16,-4 2-2 0,6-6 0 0,-3 4-18 16,-3-6-24-16,2 2-27 0,1-2-26 0,-6-8-40 15,9 13-199-15,-8-11-363 0,-1-2 161 0</inkml:trace>
          <inkml:trace contextRef="#ctx0" brushRef="#br0" timeOffset="-170667.72">22702 5840 30 0,'0'0'303'0,"-3"-18"-23"0,3 18-29 16,0-12-23-16,0 12-27 0,0 0-18 0,0 0-23 0,5-9-17 15,-5 9-15-15,0 0-24 0,0 0-23 0,0 0-21 16,0 0-18-16,22 24-22 0,-16-15-26 0,3 5-18 15,-4 1-29-15,1 0-29 0,-1 2-19 0,3-2-21 16,-2 1-55-16,1 2-99 0,-1-3-297 0,6 7 133 16</inkml:trace>
          <inkml:trace contextRef="#ctx0" brushRef="#br0" timeOffset="-169679.9">22923 6208 135 0,'0'0'200'16,"5"9"-12"-16,-5-9-8 0,5 11-14 0,-5-11-15 15,9 12-13-15,-4-6-9 0,-5-6-8 0,6 9-12 16,-6-9-6-16,9 9-9 0,-9-9-12 0,4 9-10 16,2-5-4-16,-6-4-6 0,0 0-8 0,11 7 0 0,-8-1-8 15,-3-6-2-15,9 5-5 0,-9-5-2 16,0 0-4-16,10 4-1 0,-10-4-5 0,12 2-4 16,-12-2-6-16,0 0-10 0,22-7-11 0,-17 3-2 15,5-4-8-15,-4 3-7 0,8-1-6 0,-5-5-1 0,4 1-1 16,-4 0-4-16,4-2-1 0,2-1 4 0,0-1 3 15,-3 4 2-15,2-3-2 0,-1 1 1 0,-4 1 10 16,3-1 14-16,-5 5-2 0,4-2 2 0,-5 2 6 16,3 1 3-16,-9 6 6 0,7-9-4 0,-7 9-1 15,14-3 1-15,-14 3-3 0,9-2-2 0,-9 2-1 16,0 0 4-16,16 10 1 0,-16-10 0 0,12 13 1 16,-8-7 3-16,-1 1 0 0,6 1 1 0,2 3 2 15,-5 1 1-15,4-1-7 0,1 2 9 0,0-4-6 16,3 2 7-16,-1 0 1 0,2-5-2 0,-1 2 0 15,11 2-3-15,-9-3-3 0,10 0-2 0,-7-3 0 16,5 3-7-16,1-4 5 0,4 0-5 0,-2-1-5 16,-1 0-4-16,3-4-4 0,-4-3-11 0,0-2-7 0,-1 0-3 15,-1-3-4-15,-7 2-1 0,-2-2-10 16,2-5-2-16,-7 6-4 0,-2-8 8 0,-1 2-6 16,-3-1 11-16,0 0 4 0,-3 3 10 0,-6-1 7 0,3 4 9 15,-3 0-3-15,-4 0 7 0,1 4 7 0,-4 1 3 16,-4 0 1-16,1 0 2 0,2 5 2 0,-5 0 1 15,5 5 0-15,-3 0 0 0,2 1-8 0,0 1 10 16,4 6-4-16,-2-1-3 0,4 2 5 0,-3-3-5 16,-1 10 2-16,8-5-6 0,2-1 13 0,-3 3-7 15,9-2 4-15,0 1 2 0,5-1 5 0,4-1 1 16,-2-4 3-16,6 6-5 0,1-6 3 0,1-3 2 16,6 0-8-16,1-1-2 0,2-1 1 0,3-3-1 15,-2-1 1-15,0-4 0 0,2-6-2 0,3 3-3 16,3-5-4-16,4-2 4 0,-3-3-5 0,-1-6 2 15,1 1 4-15,4-4-7 0,-3 4 0 0,1-5-14 16,-3-4-1-16,6 1-10 0,-7-1-1 0,1-4-3 16,0 2 4-16,0-1 4 0,-2 4-4 0,-7-2 4 0,0 1 5 15,-6 9 2-15,1 1 8 0,-3 1 13 16,-4 2 17-16,-1 5 1 0,-5 0 10 0,0 1 1 16,-2 6-9-16,-1-2-5 0,-6 6-5 0,11-9 3 0,-11 9-4 15,0 0-1-15,0 0-5 0,0 0 3 16,6 22-3-16,-6-22-6 0,0 20 4 0,0-5-1 15,4 3-2-15,-8 0 3 0,9 4-5 0,-5 0-2 0,2-3 1 16,2 4 0-16,-2 0 5 0,2-4-3 0,2 3-4 16,-3 0 1-16,3-6-8 0,-1-2 10 0,1 2 1 15,-5-6-1-15,2-2 3 0,2 3-4 0,-2-3-2 16,-3-8-2-16,9 16 6 0,-8-11 2 0,-1-5-2 16,5 9 3-16,-5-9-3 0,0 0 0 0,0 0-1 15,0 0-1-15,0 0 0 0,0 0-2 0,0 0-2 16,0 0-1-16,0 0-3 0,-20-38-1 0,7 30 1 15,-1-3 1-15,-4 6-5 0,-4-5 4 0,-3 0 0 16,-5 4-3-16,3-1 3 0,-7 5-1 0,7 2-3 0,-1 0-1 16,-2 2 2-16,4 5 5 0,7-2-4 15,3-1-2-15,-4 4 4 0,7-1-2 0,4 2-3 0,1 1 11 16,2 0-1-16,6 5-1 0,3-2 4 16,8 9 4-16,4-5 4 0,4 4 2 0,8-7 0 0,9 9 0 15,6-8-5-15,-2 1 3 0,3-1 0 0,0-4-5 16,4-1 0-16,-1 0 1 0,0-2-9 0,-6-1-17 15,-7-6-24-15,4 2-32 0,-7-3-34 0,-3-1-60 16,-8-6-206-16,4-4-404 0,-2-1 179 0</inkml:trace>
        </inkml:traceGroup>
      </inkml:traceGroup>
      <inkml:traceGroup>
        <inkml:annotationXML>
          <emma:emma xmlns:emma="http://www.w3.org/2003/04/emma" version="1.0">
            <emma:interpretation id="{2DA75140-0368-4E08-97E8-F4D5425C6BF1}" emma:medium="tactile" emma:mode="ink">
              <msink:context xmlns:msink="http://schemas.microsoft.com/ink/2010/main" type="line" rotatedBoundingBox="4263,15006 19580,14559 19618,15843 4300,16290"/>
            </emma:interpretation>
          </emma:emma>
        </inkml:annotationXML>
        <inkml:traceGroup>
          <inkml:annotationXML>
            <emma:emma xmlns:emma="http://www.w3.org/2003/04/emma" version="1.0">
              <emma:interpretation id="{EC9AC01E-E022-44C1-BFA0-C9DA194BD0DD}" emma:medium="tactile" emma:mode="ink">
                <msink:context xmlns:msink="http://schemas.microsoft.com/ink/2010/main" type="inkWord" rotatedBoundingBox="4263,15006 6574,14938 6603,15917 4291,15984"/>
              </emma:interpretation>
            </emma:emma>
          </inkml:annotationXML>
          <inkml:trace contextRef="#ctx0" brushRef="#br0" timeOffset="-167967.66">-1460 8743 120 0,'23'-12'176'0,"2"1"-12"0,0-2-16 0,4 0-16 16,10-2-11-16,-4 3-12 0,-3 0-11 0,2 0-6 15,5 0-14-15,-14 4-7 0,-2 4-8 0,-6-2-3 16,3 5-5-16,-5-6-7 0,3 3-7 0,-6 2-7 16,-4 0-3-16,6 0-3 0,-14 2 2 0,18 4-3 15,-11-2-5-15,-7-2 3 0,17 4 2 0,-8 4 0 16,-2-2 0-16,2 1-2 0,-2 0 1 0,-1 1-1 15,2 1-1-15,-2-2 1 0,4 4-3 0,-4-1-2 16,2 2 3-16,-2-5-7 0,1 3 0 0,-1-3 2 16,-3 3-6-16,3-6 2 0,0 4 0 0,0-1-3 0,-6-7-5 15,10 9-7-15,-10-9-7 0,6 7-7 16,-6-7-4-16,0 0-10 0,11 6-13 0,-11-6-10 16,0 0-16-16,0 0-2 0,13-13-13 0,-7 6-10 0,0-2-9 15,-3 0-15-15,5-8-26 0,-4 1-76 0,5 1-236 16,0-1 105-16</inkml:trace>
          <inkml:trace contextRef="#ctx0" brushRef="#br0" timeOffset="-168353.95">-1400 8343 251 0,'0'0'250'16,"0"0"-19"-16,0 0-18 0,13-13-14 0,-13 13-20 16,14-11-16-16,-7 4-14 0,5-3-15 0,-1 3-12 15,2-4-11-15,1 1-10 0,-2 0-9 0,1-1-8 16,-1-3-9-16,0 3-6 0,-2 0-13 0,2 0-1 16,0-1-6-16,-3 0-3 0,1-1-6 15,-2 0-3-15,-1-2-4 0,-1 5 0 0,2-3-7 0,-5-3-10 16,-2 3-11-16,-1-1-8 0,0 0-8 0,0 14-1 0,-7-16 1 15,1 7-1-15,0 2 2 0,6 7-1 0,-19-4 0 16,10 4 1-16,9 0 4 0,-26 1-4 16,10 2 1-16,1 2 0 0,1 5-2 0,1 0 3 0,0-3 1 15,-1 7 1-15,2 0 2 0,3-1 4 0,2 3 1 16,-1-1 6-16,4 4 7 0,2 2 3 0,4 3 3 16,2 0-1-16,4-3 3 0,-1 5 2 0,5 3 9 15,3 4-2-15,-3-8 3 0,9 6-1 0,-5 0-2 16,4 6-1-16,-4-5 0 0,-2 4-5 0,-1-1 0 15,-4-8-3-15,-2-6-1 0,1 6-1 0,-2 0-2 16,-2-1-2-16,1 3-2 0,-2-2 0 0,-3 1 0 16,0-4-5-16,0 1 1 0,-3-5 1 0,3 2 2 15,-3-2-7-15,1-5-3 0,1 1-5 0,1-1-17 16,0-1-19-16,-3-3-17 0,3-11-16 0,0 17-21 16,0-17-13-16,0 16-30 0,0-16-37 0,6 10-53 15,-6-10-164-15,0 0-421 0,4 9 187 0</inkml:trace>
          <inkml:trace contextRef="#ctx0" brushRef="#br0" timeOffset="-167644.37">-729 8558 96 0,'6'-9'109'0,"-6"9"-3"16,9-2 2-16,-9 2-4 0,0 0-2 0,0 0-7 15,19 2-2-15,-19-2-3 0,12 11-2 0,-3-3-4 16,2-2-11-16,1 4-2 0,1-3-4 0,1 1-5 16,0 2 0-16,4-4 0 0,-1 0-6 0,1-1-4 15,1 2-7-15,0-3-4 0,5 0-2 0,-4-1-7 16,-1 1 0-16,0-2-3 0,2-1-6 0,-3-2-6 15,-1 1-1-15,1-3-8 0,-4 3-7 0,3-3 1 16,-2 0-3-16,-6-2-4 0,3 1 0 0,-2-2-5 16,-2 1-4-16,-8 5 2 0,12-9 1 0,-8 2 0 15,2 1-3-15,-6 6-3 0,4-15 3 0,-4 15-1 16,-1-13 4-16,1 13-1 0,-6-18 5 0,-1 12-5 16,-4-4 7-16,-1 1 5 0,3-1 11 0,-10 3 9 15,4 3 7-15,-2-1 2 0,3 0 5 0,-6 2-3 16,1 0 2-16,-1 2-2 0,0 1-1 0,5 1-3 0,-5 4-4 15,-1-4-1-15,3 7-5 0,4-2 3 16,0 5-4-16,-2-4-6 0,2 3-5 0,4-1-17 16,4 1-17-16,0-4-15 0,-2 4-22 0,8-10-18 0,-6 16-27 15,8-7-27-15,-2-9-128 0,7 13-287 0,2-10 128 16</inkml:trace>
          <inkml:trace contextRef="#ctx0" brushRef="#br0" timeOffset="-167082.88">-34 8490 63 0,'0'0'202'16,"0"0"-23"-16,11-3-8 0,-11 3-10 0,0 0-6 16,9 15-12-16,-9-15-7 0,4 13 0 0,1-10-7 15,0 6-13-15,-5-9-9 0,8 15-6 0,-4-9-11 16,1-1-10-16,1 5-4 0,-6-10-7 0,9 14-7 15,-5-7-10-15,2-2 1 0,-6-5-6 0,8 10-6 16,-2-4-5-16,-6-6-3 0,12 5-4 0,-5 0-10 16,-7-5-6-16,10 0-9 0,-10 0-7 0,0 0-12 15,21-2-7-15,-21 2 3 0,17-11-1 0,-7 6 1 16,2-3-2-16,-1-3 2 0,2 1-1 0,-1 0 5 0,-2 0 1 16,4-2-2-16,-4 1 3 0,4 1 2 0,-2-3 4 15,-2 2 14-15,-1 6 9 0,-3-1 5 16,0 0 3-16,-6 6-1 0,13-9-3 0,-13 9 1 15,2-9-4-15,-2 9 1 0,0 0 4 0,0 0 3 0,15 0 1 16,-15 0 3-16,0 0 6 0,9 14-4 16,-6-4-2-16,-3-10 0 0,7 14 2 0,-7-6-8 0,5 1 0 15,-4 2 0-15,7-5-5 0,-2 3 0 0,-4 0-4 16,-2-9 3-16,8 18-3 0,-2-11 0 0,-2-1-1 16,5 1 1-16,-9-7-3 0,17 7 1 0,-5-4-5 15,-3-2-8-15,7-1-9 0,-16 0-8 16,27-6 1-16,-11 1-9 0,1 5-4 0,2-7-2 0,3-3 5 15,1 0 1-15,-1-5 2 0,-1 2 1 0,-3 6 13 16,-2-4-2-16,1 2 6 0,-1 1 13 0,-2 1 6 16,-4 0 10-16,-1 7 1 0,0-6 1 0,-9 6-1 15,16-9-4-15,-16 9 0 0,14-1-4 0,-14 1 5 16,0 0-6-16,13 5 2 0,-7 1-6 0,0-1 1 16,-1 2-2-16,-5-7-1 0,9 19 2 0,-5-7-23 0,2 6-22 15,0-1-27-15,0 0-27 0,1-3-37 16,5 7-51-16,-1 5-230 0,-1-13-439 0,10 8 193 15</inkml:trace>
        </inkml:traceGroup>
        <inkml:traceGroup>
          <inkml:annotationXML>
            <emma:emma xmlns:emma="http://www.w3.org/2003/04/emma" version="1.0">
              <emma:interpretation id="{1916430B-B3BB-4979-905F-204F917C985D}" emma:medium="tactile" emma:mode="ink">
                <msink:context xmlns:msink="http://schemas.microsoft.com/ink/2010/main" type="inkWord" rotatedBoundingBox="7510,15153 12153,15017 12184,16060 7541,16195"/>
              </emma:interpretation>
            </emma:emma>
          </inkml:annotationXML>
          <inkml:trace contextRef="#ctx0" brushRef="#br0" timeOffset="-166713.99">2026 8455 140 0,'0'0'238'0,"0"0"-9"16,0 0-6-16,0 0-11 0,0 0-12 0,0 0-5 15,0 0-15-15,7 31-12 0,-1-15-5 0,-3 4-9 16,5 0-7-16,-2 6-5 0,0-3-11 0,1 6-11 16,2 6-10-16,0 0-10 0,-2 0-13 0,-1 5-8 15,-3-1-6-15,-3-1-6 0,2-2 1 0,-2 2-14 16,-2 0-14-16,-4-3-24 0,-4 0-20 0,1-8-17 16,-4 5-21-16,-2-7-25 0,4-1-27 0,-2-3-22 0,4-7-26 15,-5 1-20-15,4-2-15 0,1-2-34 0,-1-4-173 16,1-3-415-16,9-4 184 0</inkml:trace>
          <inkml:trace contextRef="#ctx0" brushRef="#br0" timeOffset="-166408.91">1780 8542 143 0,'-3'-17'251'0,"6"3"-17"0,-3-6-17 15,6 5-19-15,1-1-20 0,2 5-17 0,4-4-11 16,1 2-16-16,2 4-13 0,10-4-12 0,-4 3-6 16,8-1-10-16,-2 5-6 0,2 2-5 0,9-5-4 15,-9 4-5-15,-2 1-3 0,5 4-6 0,-8 0-6 0,2 5-9 16,-8-1-5-16,-2 3-2 0,1-2-4 16,-5 3-4-16,1 5-6 0,-3-2 2 0,-6 3-5 15,4 1 0-15,-9 2 1 0,0 3-7 0,-6-6 1 16,-5 5-3-16,0 4-2 0,-6-6 0 0,-2 0 0 0,-1 2-5 15,1-3-11-15,3 0-14 0,-4-5-20 0,4 0-18 16,2 1-30-16,1-4-23 0,4-1-39 16,0-1-29-16,2-3-55 0,7-3-141 0,0 0-399 0,0 0 177 15</inkml:trace>
          <inkml:trace contextRef="#ctx0" brushRef="#br0" timeOffset="-165500.74">2581 8449 16 0,'6'-6'317'0,"-6"6"-28"0,10-5-31 16,-10 5-24-16,0 0-30 0,12 0-19 0,-12 0-18 15,7 11-17-15,-7-11-15 0,9 14-12 0,-6-3-13 16,2-5-10-16,-2 4-10 0,3 5-8 16,-3-5-11-16,0 3-3 0,-2-2-8 0,5-1-7 0,-6 5-9 15,3-5-2-15,0 4-5 0,0-7-3 0,-3-7-1 16,0 20-9-16,3-12-5 0,-3-8-14 0,0 18-10 15,0-18-5-15,-3 13-6 0,3-13 8 0,0 0-2 0,-3 9-3 16,3-9-3-16,0 0-1 0,0 0 3 16,0 0 1-16,0 0 3 0,0 0-3 0,6-40 1 15,-1 27-1-15,-2-2 3 0,5-1-7 0,0 4-4 16,4-13-1-16,-2 11 5 0,-1-3-2 0,5 2 4 0,-1-1 3 16,1 5-3-16,-3 1 7 0,3 0 2 0,-1 0 3 15,2 4-1-15,-1 1 6 0,2 0-3 16,-6 3 4-16,2 2 5 0,5 2-7 0,-1-1 2 0,-2 2-1 15,2 2 0-15,-1 1 3 0,-2 5 1 0,1-1 1 16,8 5-3-16,-8-6 3 0,5 4-2 0,0 2-1 16,1 1 0-16,2-1 2 0,-5-8-4 0,2 2 2 15,3 0 0-15,-2-2 4 0,-1-4-5 0,0-2 0 16,1 0 2-16,4 4-2 0,1-5-1 0,0-6 0 16,1 2 4-16,-2-2-2 0,-5 1-2 0,0 0 1 15,4-6-2-15,-7 3 1 0,1-2-4 0,-1-8 2 16,-1 7-6-16,-5-3 0 0,1-2 2 0,-2 2-3 15,-3-1-1-15,-3-2-3 0,-2 3 2 0,-1 0 2 16,-1 0-2-16,-8 0 0 0,3 5 1 0,0-3 0 16,-8 4 5-16,4-1-1 0,-5 7 3 0,-1 0 2 15,2 0 2-15,-2 2 3 0,2 2-1 0,-1 2 3 16,2 5 1-16,0-4-2 0,2 5 3 0,-1-1 1 0,2 2 1 16,4 4-3-16,0-3 1 0,3 1-3 0,-2 4 3 15,2-4-1-15,3 7 1 0,3-4-2 16,2 1-2-16,-2-3 1 0,9 4 0 0,-5-1 3 15,8-5-3-15,-4 0 1 0,5-3-4 0,3 0 3 0,1-6-1 16,-1 3-2-16,7-4 0 0,0-2 0 0,0 2-1 16,1-6 0-16,-2 2-4 0,2-4-2 0,-5 1-4 15,3-8-1-15,-2 1 0 0,2 1 1 0,-1 2 3 16,-5-5 0-16,1-4 1 0,-4 8 3 0,4-7-3 16,-5 7 1-16,-2-1 1 0,0 1-1 0,-2-1 4 15,-5 5 7-15,4 1 2 0,-1-2 1 0,-9 7-1 16,6-10-3-16,-6 10-5 0,8-5 2 0,-8 5-2 15,0 0 7-15,0 0-6 0,0 0 1 0,0 0-4 16,3 22 5-16,0-11-1 0,0 0 1 0,-3-4 3 16,3 6-7-16,3 1 1 0,-2-1 0 0,2 2 2 15,3-4 2-15,1 3 0 0,4-4 6 0,-1 1-3 16,2-4 4-16,2 0 4 0,-1-4 8 0,0 1-5 16,1-4 4-16,2 0 7 0,1-1-2 0,2-2 1 15,-3-3 3-15,8-4 7 0,-2-1 4 0,1 1 4 16,-1-5 9-16,-4 0 3 0,4-2 2 0,-2 1-3 15,1-3-6-15,-6 2-1 0,1-1-10 0,-6 3-4 16,1 2 0-16,-2 0-6 0,0 4-7 0,-5-2-8 0,1 2-30 16,-4 2-19-16,-1-3-26 0,-3 10-32 0,9-5-30 15,-9 5-21-15,0 0-33 0,0 0-40 16,0 0-40-16,0 0-211 0,0 0-502 0,0 0 223 0</inkml:trace>
          <inkml:trace contextRef="#ctx0" brushRef="#br0" timeOffset="-165238.84">4658 8385 141 0,'3'-11'340'0,"-3"11"-33"16,0 0-34-16,0 0-27 0,0 0-26 0,0 0-24 15,0 0-12-15,0 0-10 0,0 0-9 0,0 0-4 16,22 18-9-16,-17-8-1 0,4 1-3 0,-2 3-10 15,1-2-3-15,-1 4-13 0,1-2-5 0,4-3-6 16,-3 5-11-16,-2-1-12 0,2-4-3 0,-2 3-10 16,1-3-12-16,-1-1-3 0,-2 0 0 0,1 1-7 0,-3-1-12 15,1-3-32-15,-4-7-25 0,3 15-30 16,-3-15-32-16,0 11-25 0,0-11-33 0,0 0-41 16,-9 16-48-16,9-16-44 0,-7 4-243 0,7-4-552 15,0 0 244-15</inkml:trace>
          <inkml:trace contextRef="#ctx0" brushRef="#br0" timeOffset="-165064.3">4791 8118 38 0,'3'-16'294'0,"-3"16"-34"0,3-11-27 0,-3 11-24 0,0 0-19 15,0 0-22-15,0 0-26 0,0 0-30 0,21 18-26 16,-15-9-38-16,-3 5-30 0,4-1-31 0,-1 2-35 15,7 5-44-15,-4-3-50 0,-3-3-109 0,3 0-271 16,-1 2 120-16</inkml:trace>
          <inkml:trace contextRef="#ctx0" brushRef="#br0" timeOffset="-164781.9">5085 8474 150 0,'10'6'232'0,"-10"-6"-12"0,16 6-15 16,1-2-19-16,-1 0-14 0,4-2-16 0,-5 3-15 15,4-1-11-15,0-3-16 0,-1 4-10 0,2-5-11 16,-1 0-9-16,-3 0-8 0,2 4-6 0,-1-3-8 16,-1-2-6-16,-1 1-2 0,-3-4-8 0,1-1-6 15,1-1-1-15,-5 0 0 0,1-2-8 0,-2 2-3 0,-4-5-3 16,1-3 3-16,-1 0-5 0,-4 1 0 0,-4-3-6 16,-1 1-3-16,-4-1 2 0,-1 3-2 15,-7-5-3-15,7 4 1 0,-8-3-1 0,0 6-2 16,2 2 1-16,-8 1-3 0,1 1-1 0,-3 0-1 0,0 5 0 15,5 1-2-15,-4 1-1 0,6 1-6 0,-7 5-19 16,10-1-19-16,-2-3-17 0,0 5-25 16,5 0-33-16,4 0-39 0,3 1-47 0,6-8-145 0,-5 16-375 15,5-16 167-15</inkml:trace>
          <inkml:trace contextRef="#ctx0" brushRef="#br0" timeOffset="-164550.68">5566 8281 253 0,'0'0'271'0,"-4"-10"-25"0,4 10-30 0,0 0-16 16,0 0-26-16,0 0-18 0,0 0-14 0,0 0-13 16,0 0-10-16,0 0-12 0,7 31-10 0,-1-16-8 0,-3-2-6 15,5 0-8-15,-5 1-6 0,3 1-8 16,0-2-6-16,0 3-6 0,0-3-8 0,-5 4-23 15,5-5-27-15,-6 4-30 0,3-5-32 0,-3-1-37 0,0-10-44 16,3 14-69-16,-3-14-121 0,0 0-370 0,0 0 164 16</inkml:trace>
          <inkml:trace contextRef="#ctx0" brushRef="#br0" timeOffset="-164274.92">5856 8251 155 0,'19'4'188'0,"-19"-4"-12"16,12 9-17-16,-5-5-7 0,1 3-8 0,-2 0-9 15,1 2-9-15,2-1-8 0,-4 1-10 0,5 6-10 16,-4-5-8-16,0 5-3 0,-3-4-6 0,3 1-4 16,-4 2-1-16,1 0 0 0,-6-1-1 0,3-2 2 15,0-11 0-15,-14 21-1 0,5-11-7 0,-4-1-6 16,-1 2-7-16,-4-5-4 0,1 0-5 0,-3-2-6 15,1 2 0-15,2-1-5 0,-2-4-10 0,4-1-15 16,-3 0-18-16,3-1-18 0,0 1-20 0,15 0-20 16,-21-4-23-16,11 1-31 0,10 3-39 0,-7-14-62 0,7 14-125 15,1-16-373-15,-1 16 165 0</inkml:trace>
          <inkml:trace contextRef="#ctx0" brushRef="#br0" timeOffset="-163919.78">6376 8215 55 0,'0'0'282'0,"0"0"-25"0,0 0-28 16,0 0-19-16,0 0-20 0,0 0-19 0,-24-10-15 16,24 10-17-16,-21 1-12 0,21-1-15 0,-22 5-9 15,6-3-7-15,1 6-12 0,1-3-8 0,-1 2-7 16,2-1-10-16,1 1-4 0,5 2-5 0,-1 3-8 15,4-4-4-15,-2 1-4 0,4 4-2 0,2-1-4 16,2 3-7-16,2-6-1 0,-1 5-7 0,5-4-5 16,1 5-6-16,4 5-5 0,-3-5-2 0,4-2 1 15,-1-1-1-15,4-1 1 0,-1 5 1 0,3 0-2 0,-7-11 0 16,3 5 3-16,3 0-2 0,-3-4 6 16,-7-1-6-16,2 0 2 0,-4-3 2 0,1 5 11 15,1-3 1-15,-8-4 6 0,0 0-5 0,0 0 1 16,0 0-20-16,0 0-33 0,-31 13-39 0,17-13-49 0,-2 4-44 15,-4-3-223-15,-5 0-427 0,-2-2 190 0</inkml:trace>
        </inkml:traceGroup>
        <inkml:traceGroup>
          <inkml:annotationXML>
            <emma:emma xmlns:emma="http://www.w3.org/2003/04/emma" version="1.0">
              <emma:interpretation id="{0DDD4A73-8063-45A2-8A1B-B2DC492617AF}" emma:medium="tactile" emma:mode="ink">
                <msink:context xmlns:msink="http://schemas.microsoft.com/ink/2010/main" type="inkWord" rotatedBoundingBox="13165,14798 15562,14728 15593,15779 13195,15849"/>
              </emma:interpretation>
            </emma:emma>
          </inkml:annotationXML>
          <inkml:trace contextRef="#ctx0" brushRef="#br0" timeOffset="-162954.19">7735 8190 171 0,'-14'-11'257'16,"14"11"-9"-16,-19-6-18 0,6 4-16 0,-5 4-15 15,0 1-18-15,-2 0-11 0,2 1-13 0,-1 6-7 16,-5 1-12-16,11 0-12 0,-7 0-9 0,0 5-13 15,2 1-10-15,3-1-9 0,3-3-8 0,3 1-6 16,1 3-3-16,1-3-14 0,2 1 0 0,1 0-4 16,2 1-8-16,1 1 1 0,2-3-7 0,1 0-3 15,2 0-2-15,4 0-3 0,-1-7 1 0,7 3-3 0,-2 1-1 16,1-8-3-16,-1 0-5 0,6-3 1 16,6 0-3-16,-6-3 2 0,7 0-3 0,-9-7 1 0,11 0-9 15,-4 1 1-15,-2-4 1 0,1-2-10 0,-6 2 4 16,2-1-3-16,-4-1-2 0,-1-3 3 15,2 5 1-15,-6 2-2 0,-2 0 1 0,-1 2-2 0,0 2-1 16,0 0 1-16,-6 7 0 0,8-10-4 0,-8 10 1 16,6-7-3-16,-6 7-1 0,0 0 5 0,0 0-6 15,0 0 7-15,0 0-4 0,0 0 5 0,12 20-2 16,-12-9 0-16,1 0-4 0,1 2 6 0,2 1-1 16,-1 1 3-16,0 3 0 0,-1-3-3 0,5 1 0 15,-5-3 4-15,5 2 0 0,3-4 1 0,2 4-1 16,2-5 2-16,-1-1 2 0,2-2 2 0,3-2 7 15,-3-4-3-15,3 3 4 0,3-4 1 0,4-5 7 16,-7 1 7-16,0-1-1 0,0-1 8 0,1 0-5 0,-4-4-3 16,0-1-3-16,-2 2 2 0,-1-2-3 0,2 5-4 15,-2-1-2-15,-5-1-3 0,1 2-2 0,-8 6-2 16,9-10-16-16,-9 10-17 0,8-6-23 16,-8 6-26-16,9-4-20 0,-9 4-22 0,0 0-15 0,0 0 7 15,0 0-5-15,0 0-13 0,0 0-2 0,21 6-12 16,-21-6-15-16,17-1-16 0,-17 1-197 15,21-3-411-15,-9 0 182 0</inkml:trace>
          <inkml:trace contextRef="#ctx0" brushRef="#br0" timeOffset="-162488.99">8554 8361 59 0,'0'0'286'15,"-2"-13"-27"-15,2 13-25 0,0 0-20 0,27-8-25 16,-11 4-18-16,10 1-18 0,1 2-13 0,-1-3-16 16,15 4-11-16,-12-4-14 0,0 3-23 0,2 1-27 0,-1-4-28 15,0 4-35-15,-3 0-41 0,-2 0-42 0,-6 4-47 16,-1-8-170-16,2 2-338 0,-1 0 150 16</inkml:trace>
          <inkml:trace contextRef="#ctx0" brushRef="#br0" timeOffset="-162681.04">8677 7963 87 0,'0'0'236'0,"3"-11"-20"0,-3 11-21 16,0 0-23-16,0 0-17 0,0 0-12 15,0 0-7-15,0 0-1 0,0 0-8 0,0 0-15 16,-15 40 1-16,11-26-5 0,2 6-6 0,-2 1 2 16,2 3-7-16,-1 1-4 0,1 0-5 0,2-1-10 0,0 4 0 15,0-3-4-15,2 2-9 0,1-3-5 0,-1-2-7 16,2 4 0-16,2-4-5 0,-1 3-4 16,-1-8-5-16,5 11-6 0,-4-7-2 0,4 1 2 0,-5-5-11 15,5-3-16-15,-6-1-20 0,2-3-25 0,-2 0-32 16,4 1-32-16,-1 0-32 0,3-1-38 0,-6-2-85 15,-3-8-133-15,12 6-423 0,-12-6 187 0</inkml:trace>
          <inkml:trace contextRef="#ctx0" brushRef="#br0" timeOffset="-162150.9">9428 8114 36 0,'1'-8'228'0,"-1"8"-20"0,0 0-17 0,0 0-13 15,0 0-9-15,-34 4-11 0,34-4-10 0,-26 10-9 16,11-6-9-16,-2 3-14 0,2-4-7 0,0 4-10 15,-2 1-11-15,4 1-5 0,-1 2-13 0,3-1-6 16,2 1-3-16,-2-1-14 0,2 3 4 0,3 0-6 16,3 0-5-16,-1 1-3 0,5-1-5 0,2 2-3 15,2-1-3-15,4-1-4 0,0 2-3 0,3-2-2 0,-1-1-4 16,3 1 3-16,2 5-2 0,2-5-4 16,-3-2-5-16,9 3 5 0,-5-3-1 0,-2-1 3 15,-2-5 7-15,-2 4 4 0,1-5 6 0,-6 3 0 0,1-5 8 16,-9-2 6-16,11 5 0 0,-11-5 3 15,4 6-10-15,-4-6 0 0,0 0-6 0,0 0-7 16,0 0-17-16,-40 4-27 0,21-4-23 0,2 5-32 0,-2-4-30 16,-1 3-29-16,-2-4-29 0,3 0-37 0,-1-3-196 15,2 2-431-15,2-2 191 0</inkml:trace>
          <inkml:trace contextRef="#ctx0" brushRef="#br0" timeOffset="-161720.21">9779 7783 146 0,'-1'-9'221'15,"1"9"-17"-15,0 0-7 0,-9-11-14 0,9 11-12 16,0 0-18-16,0 0-20 0,-7-7-16 0,7 7-9 15,0 0-4-15,0 0-8 0,-8 29-5 0,8-12 2 16,2-1-7-16,1 13-4 0,3-1-1 0,1 7-5 16,0 4-4-16,7 0-11 0,-5 2-3 0,3 2-3 15,-2 5-5-15,-5-4-5 0,-2 9-2 0,-2-4-2 16,-7 17-7-16,-3-13-22 0,-9 14-24 0,-7-4-37 16,1-15-43-16,-13 12-39 0,-3-4-61 0,-11-4-198 15,14-14-422-15,-19 8 187 0</inkml:trace>
        </inkml:traceGroup>
        <inkml:traceGroup>
          <inkml:annotationXML>
            <emma:emma xmlns:emma="http://www.w3.org/2003/04/emma" version="1.0">
              <emma:interpretation id="{E3DFF76F-6713-4981-A86F-3E359A49C45B}" emma:medium="tactile" emma:mode="ink">
                <msink:context xmlns:msink="http://schemas.microsoft.com/ink/2010/main" type="inkWord" rotatedBoundingBox="16379,15025 17484,14992 17497,15418 16391,15450"/>
              </emma:interpretation>
            </emma:emma>
          </inkml:annotationXML>
          <inkml:trace contextRef="#ctx0" brushRef="#br0" timeOffset="-157716.35">10643 8225 240 0,'0'0'228'0,"0"0"-26"0,0 0-20 0,0 0-18 16,0 0-18-16,0 0-13 0,0 0-9 0,0 0-7 0,0 0-10 16,0 0-9-16,0 0-3 0,0 0-6 0,-2 24-7 15,2-24-5-15,9 10-5 0,-3-6-4 16,2 0-8-16,-8-4-3 0,16 8-2 0,-7-5-8 0,3 0-4 16,-3 2-2-16,3-3-6 0,1 3-1 0,1-3-6 15,4 1 0-15,-5-2-3 0,2-1-4 0,0 0 0 16,1-2-2-16,-1 2-2 0,0-4 1 0,2-1-2 15,-2 1-6-15,2-3-1 0,-2 0-5 0,2 1-6 16,-1-3-5-16,4-4 0 0,-7 6-7 0,0-4 1 16,-4-2-9-16,3 0-3 0,-3 2 1 0,0 0 4 15,-1 4-1-15,-2-6 1 0,-2 2 4 0,1 3-4 16,-4-2 5-16,-1 10-1 0,5-20 6 0,-5 20-2 16,0-15-1-16,0 15 1 0,-8-10 4 0,1 3 1 0,7 7-4 15,-18-10 4-15,4 5 1 0,-1 3 6 16,2 0 4-16,-5 0 5 0,0 2 1 0,-1 2 5 15,1-2 5-15,-7 2 1 0,4 0 3 0,1 3 0 0,1 1 0 16,1-1 1-16,-1 1-2 0,2 1 2 0,-2 2-3 16,5-4-3-16,-2 9 1 0,3-4-3 15,-1 0-2-15,5 1-2 0,-3-1 1 0,3 1-1 0,3-1 0 16,0 2-4-16,5-5 1 0,-2 5 0 0,3-12 1 16,-3 22-2-16,3-22 2 0,6 21-2 15,-3-11 2-15,3-3-3 0,4 5-1 0,-1-1 1 16,3-2-3-16,3-3 6 0,-2-1-6 0,7 1 1 0,-5 1 1 15,4-3-5-15,-1-4-2 0,-2 2-11 0,2-1-3 16,0-1-7-16,-1-1 0 0,1-1-8 0,-5 0 2 16,2-2-3-16,1-3-3 0,-2-1-4 0,-4 0 3 15,4 2-2-15,-2-5-3 0,-1 1 2 0,-2-1 0 16,-1-6 5-16,1 6 5 0,-2 0 2 0,-1-3 2 16,2 1 6-16,-2-1 0 0,-3 6 6 0,0-3 1 0,0 2 9 15,-3 9 6-15,6-17 4 0,-2 11 8 16,-4 6-3-16,3-12 0 0,-3 12-2 0,4-7 1 15,-4 7 0-15,0 0 2 0,0 0 3 0,0 0-1 0,0 0 4 16,20 14 2-16,-17-7 8 0,0 4-1 0,1 4-1 16,1-2 0-16,1 4-2 0,-3-2-4 15,1 1 0-15,1 0-1 0,-2 2-2 0,3-2-3 0,-2 1 2 16,-1-4-2-16,-1 3-5 0,2-3-1 0,-2 0-15 16,1 1-22-16,-2-5-25 0,-1-9-26 0,0 16-23 15,0-6-37-15,0-10-34 0,2 11-49 0,-2-11-137 16,0 0-386-16,10 6 170 0</inkml:trace>
          <inkml:trace contextRef="#ctx0" brushRef="#br0" timeOffset="-157321.81">11615 8029 213 0,'0'0'220'0,"0"0"-24"0,0 0-18 0,0 0-15 16,-16-6-16-16,16 6-9 0,0 0-11 0,-22 10-7 0,22-10-10 16,-17 10-8-16,8-8-6 0,0 7-9 0,0-3-4 15,0 2-8-15,2-1-7 0,-1-3-6 0,-5 6-6 16,7-1-6-16,0-4-3 0,-1 5-7 0,2-2-5 16,-1 2-2-16,6-10-1 0,-3 14-1 0,3-14-3 15,0 15-3-15,0-15-3 0,8 19-4 0,-2-11 3 16,1-1-5-16,2 4 0 0,3-1-1 0,1 0-5 15,1 1 1-15,5-1 0 0,2 3 4 0,-3-5 4 16,-2 0-1-16,7 5 7 0,-2 0-1 0,1-2-2 16,-9 0 0-16,1-4-2 0,-1 2-2 0,-2-1-3 15,-2-5-5-15,1 6 2 0,-4-5 0 0,-3 4 4 16,-3-8 1-16,0 14 0 0,0-14 0 0,-9 12-3 16,2-7-1-16,-5 2-3 0,0-3 6 0,-3 0-15 15,-2 6-17-15,3-5-14 0,-4 1-21 0,1-6-19 16,4 5-22-16,1 1-32 0,-3-6-34 0,15 0-43 15,-21 0-185-15,21 0-418 0,-18-5 185 0</inkml:trace>
        </inkml:traceGroup>
        <inkml:traceGroup>
          <inkml:annotationXML>
            <emma:emma xmlns:emma="http://www.w3.org/2003/04/emma" version="1.0">
              <emma:interpretation id="{BFFE779B-0A19-4A1F-9FB0-FFDCA7CED183}" emma:medium="tactile" emma:mode="ink">
                <msink:context xmlns:msink="http://schemas.microsoft.com/ink/2010/main" type="inkWord" rotatedBoundingBox="18569,14765 19585,14736 19613,15673 18596,15703"/>
              </emma:interpretation>
            </emma:emma>
          </inkml:annotationXML>
          <inkml:trace contextRef="#ctx0" brushRef="#br0" timeOffset="-155949.91">12953 8043 174 0,'0'0'251'0,"0"0"-12"0,0 0-14 16,0 0-16-16,-4-13-17 0,4 13-21 0,0 0-18 0,0 0-14 16,0 0-14-16,0 0-19 0,0 0-8 0,0 0-8 15,0 0-8-15,0 0-8 0,0 0-3 16,0 0-8-16,0 0-3 0,0 0-6 0,0 0-5 0,-6 30-2 16,6-30 0-16,0 0-2 0,6 15-2 0,-6-15-1 15,7 10-3-15,-7-10 1 0,14 5-4 16,-7-3-1-16,2 4-2 0,3-5-2 0,-12-1-2 0,25 3-4 15,-11-4 0-15,1 1 0 0,1 0-2 0,0-3-2 16,-1 1 0-16,5-4-5 0,-4 3 1 0,0-5-3 16,2 1 0-16,2 0 3 0,-5 1-3 0,0-5-2 15,1 0-6-15,-1 2-1 0,0-1 7 0,-2-2-7 16,-1 1 1-16,-1 0 2 0,-2-1-1 0,1 3-2 16,-3-2 1-16,1-1 0 0,-5 2 5 0,1 2-1 15,-2-3 5-15,-2 11-1 0,4-18-3 0,-4 11 3 16,0 7-6-16,-4-19 0 0,-2 12-2 0,1-1 2 15,-1 0-6-15,-1 0 2 0,-5-2-1 0,-1 0-3 16,-4 4 3-16,4 1-2 0,-2 0 1 0,0-1-2 0,-4 1 1 16,1 1-2-16,-3 3 2 0,-5 0-2 0,7 1 1 15,3 1-1-15,-5-1 0 0,3 3 1 16,-3-1-3-16,2 3 2 0,1 1 1 0,-2 0-3 0,1 2-2 16,4-2 2-16,-1 3 1 0,-1-1 1 0,2 3-2 15,2-1 3-15,1 0 0 0,0 2-1 0,2 1 0 16,-1-2-2-16,4 4 0 0,-1-4 3 0,7 4-2 15,-5-4 1-15,1 3 2 0,5-3-1 0,-1 2 0 16,4-4 0-16,3 4 0 0,-2-1 2 0,5 0 0 16,2-2 2-16,2 0 0 0,2 0-3 0,3-4 2 15,7 3-8-15,-7-5 0 0,7-1-5 0,1 4-4 16,1-4-5-16,-2-2-1 0,2 2 0 0,-5-3 1 16,1 0-1-16,-5-4 0 0,-1 1-1 0,3 0 11 15,-5-4-7-15,-2 4 5 0,4-5-1 0,-4 0 4 16,-3-1-1-16,2 2 4 0,-1 0-2 0,-4-3 4 15,2 3-5-15,-3 0 2 0,-1-2 4 0,-5 9 5 16,7-19 2-16,-4 11 1 0,2-2 0 0,-1 3 4 0,-4 7 2 16,4-14 7-16,-4 14-5 0,5-11-1 15,-5 11-2-15,6-6 2 0,-6 6 2 0,0 0-10 16,3-10 1-16,-3 10 0 0,0 0-5 0,0 0-1 0,0 0-2 16,0 0-1-16,0 0 4 0,0 0-3 0,0 0 8 15,0 0-7-15,0 0 5 0,3 27 2 0,-3-27 0 16,-5 20 1-16,5-9-2 0,-1 3 5 0,-1-1 1 15,-1 2 3-15,2 1-1 0,-1-1 6 0,-1 3 1 16,3 3 2-16,-2-2 2 0,2 3 3 0,0-2 1 16,-2-4 1-16,2 8 2 0,-3-6 0 0,2 5-4 15,1 2 0-15,-2-3 8 0,4 2-5 0,-2-6 2 16,-2 2-3-16,2-2 4 0,2 6-1 0,-1-3 1 16,2 4 3-16,-1-7-5 0,-1 1 3 0,0-3-2 15,4 0 1-15,-5-1-9 0,4 0 11 0,-2 1-12 16,-1-2 4-16,1-3 0 0,-2 0-3 0,3-1 0 15,-3 3-1-15,0-13-8 0,1 16 5 0,-1-7-5 0,0-9 2 16,0 15 2-16,0-15-3 0,0 13-2 16,0-13 3-16,0 13-4 0,0-13-2 0,0 0 0 0,0 12 2 15,0-12-4-15,0 0 2 0,0 0-2 16,0 13 7-16,0-13-6 0,0 0-3 0,0 0 5 0,5 7 1 16,-5-7-8-16,0 0 1 0,9 4-12 0,-9-4-21 15,13 0-20-15,-13 0-26 0,14 0-32 16,-14 0-42-16,18-4-38 0,-18 4-43 0,23-7-56 0,-14 1-284 15,0 2-615-15,3-6 273 0</inkml:trace>
          <inkml:trace contextRef="#ctx0" brushRef="#br0" timeOffset="-155403.24">13793 8370 45 0,'0'0'247'16,"0"0"-16"-16,0 0-20 0,0 0-18 0,0 0-16 15,0 0-9-15,0 0-7 0,0 0-6 0,0 0-7 16,0 0-10-16,0 0-9 0,0 0-10 0,0 0-8 15,0 0-7-15,0 0-3 0,0 0-8 0,-29 16-5 16,29-16-7-16,0 0-2 0,0 0 0 0,-3 13-1 16,3-13 1-16,0 0-1 0,0 0 9 0,0 0 2 15,0 0-1-15,0 0 9 0,0 0-4 0,20 4 6 16,-20-4-1-16,0 0 4 0,19-11-11 0,-19 11 2 0,15-10-13 16,-6 3-8-16,-1-2-6 0,1-2-8 0,-5 4-9 15,-1-1-23-15,-3 8-41 0,7-12-47 0,-7 12-57 16,3-11-63-16,-3 11-72 0,0 0-75 0,-26-2-241 15,6 4-618-15,-4 0 273 0</inkml:trace>
        </inkml:traceGroup>
      </inkml:traceGroup>
    </inkml:traceGroup>
  </inkml:traceGroup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14:00.39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904D733-B23A-4474-98E7-841807277699}" emma:medium="tactile" emma:mode="ink">
          <msink:context xmlns:msink="http://schemas.microsoft.com/ink/2010/main" type="inkDrawing" rotatedBoundingBox="14480,5204 22595,4794 22613,5162 14498,5571" semanticType="underline" shapeName="Other">
            <msink:sourceLink direction="with" ref="{3005E53A-1CD3-4E20-A760-353CA9A7E562}"/>
            <msink:sourceLink direction="with" ref="{2BA49206-0FE1-4C2C-A7B2-1AC5501E16AB}"/>
          </msink:context>
        </emma:interpretation>
      </emma:emma>
    </inkml:annotationXML>
    <inkml:trace contextRef="#ctx0" brushRef="#br0">-1 293 58 0,'0'0'124'0,"0"0"-14"15,0 0-10-15,0 0-4 0,0 0 0 0,0 0-10 16,0 0-18-16,0 0 9 0,0 0-8 0,0-14-4 16,0 14-4-16,0 0-1 0,0 0-6 0,0 0-13 15,0 0 2-15,0 0-7 0,0 0 1 0,0 0-15 16,0 0 1-16,0 0-4 0,0 0 1 0,0 0-6 16,0 0 3-16,0 0-4 0,0 0 0 0,0 0-1 15,0 0-3-15,0 0 2 0,0 0-1 0,24 22-4 16,-24-22 4-16,4 10-5 0,-4-10-4 0,6 7 3 15,-6-7 5-15,6 10-5 0,-6-10-4 0,6 10 5 16,-3-5-1-16,-3-5-4 0,8 12 1 0,-4-7 0 0,-4-5 5 16,8 14-6-16,-4-10-1 0,-4-4 3 0,8 13-4 15,-5-6 3-15,-3-7 3 0,8 10-8 0,-3-2 10 16,1-2-14-16,-6-6 13 0,10 11-2 0,-4-5-2 16,2 2 1-16,-1-1 6 0,2-4-11 0,0 3-3 15,-4-1-3-15,-5-5 9 0,17 9-20 0,-9-5 18 16,2 0-4-16,-2-1 1 0,-8-3-2 0,13 5 3 15,-4 1-10-15,-9-6 3 0,12 7-1 0,0-5 7 16,-12-2-8-16,15 4 6 0,-8 0 0 0,5-3-7 16,-3 3 1-16,5-1 7 0,-14-3-5 0,22 3 8 15,-11 0-5-15,-1-1 2 0,2-2-2 0,-12 0-2 16,21 2-4-16,-9-1 10 0,-12-1-10 0,18 0 4 0,-8 4 0 16,-10-4-15-16,19-2 9 0,-10 2 0 0,-9 0 4 15,20 0-6-15,-10 0 5 0,-10 0 3 16,18 0-1-16,-6 0-2 0,-12 0-2 0,21-2-7 0,-11 2 13 15,4-1 0-15,-2-1 6 0,1-2 1 16,-13 4-1-16,27-1 0 0,-12-2-2 0,0-1 4 16,1 1 0-16,-2 3-1 0,1-5-1 0,-2 3-11 0,-1 1 15 15,3-2-6-15,-3 3 3 0,1-5 0 0,2 3-5 16,-3 0 6-16,1-2-1 0,1 3-5 0,-2-1 0 16,0 0 6-16,3-1 1 0,-2-1-6 0,3 4 7 15,-2-3-1-15,2 3-6 0,1-3 5 0,-1 3 5 16,1-1 0-16,-1-2-7 0,0 0-2 0,2 3 0 15,0-2-3-15,-1 0 5 0,2 2-8 0,0 0 7 16,-1-1-3-16,0 1 6 0,0-2-6 0,0 2 3 16,-2-2-7-16,2 0 2 0,-1 2-4 0,1-3 4 0,-4 3 0 15,3 0 3-15,-2-3-3 0,3 2-7 0,-2 1 15 16,3-2-6-16,2 2 6 0,-3 0-14 0,0-4 16 16,0 3-2-16,0-2 3 0,-3 2-5 0,3 1 1 15,1-2-2-15,-1 1 1 0,0 1 6 0,-2-1-1 16,4-2-4-16,-1 0-1 0,-3 0 1 0,4-1 6 15,-1 2-7-15,-1 1-1 0,0-1 1 0,4 0 3 16,-5-4-1-16,2 3-3 0,-1-1 4 0,3 4-5 16,-2-1 7-16,1-2-5 0,-1 0 0 0,1 3-4 15,-3-4 8-15,3 3 3 0,-2 1-10 0,1-6 10 16,-1 2-3-16,0 1-1 0,0 1-3 0,1 0-2 16,-1 0-9-16,-2 1 16 0,4-2-6 0,-2 0 11 15,1 3-11-15,-2-4 6 0,0 0 2 0,0 3 0 0,1-1 2 16,1 2-6-16,-1-4-1 0,-2 1 4 15,4 3 8-15,-2-2-10 0,-2 0-2 0,2-2 2 0,-2 4 3 16,1-5-5-16,-1 4 12 0,2 0-8 0,0-1-6 16,-3-2 15-16,4 3-15 0,-4-1 0 0,0 2 2 15,3-4 10-15,0 3-6 0,-2-2-2 0,2 2-3 16,2 0 1-16,-1 0 0 0,-3-3 4 0,2 4-6 16,9-3 6-16,-9 3-4 0,6-3-1 0,-5 3-1 15,-2-1 5-15,-1-3 2 0,2 4-6 0,-2 0 1 16,1 0-2-16,-4-2 4 0,2 2 2 0,-3-1-4 15,3 1-3-15,-15 0 4 0,27 0 2 0,-11 0 2 16,-5 0-2-16,-11 0-6 0,25-2 4 0,-13 2 2 0,0 2 2 16,-2-1 4-16,1 1 3 0,-11-2-11 0,22 4 8 15,-10-3 4-15,-3 0 8 0,2 4-9 16,-11-5 11-16,19 6-8 0,-10-1 1 0,-2-1-6 0,2-1 6 16,0 3 3-16,-1-1-7 0,-1 1 8 0,1-2-3 15,1 3-13-15,-1-4 6 0,-8-3 0 0,14 14 2 16,-7-10 0-16,-1 2 1 0,2 0 5 0,-2 3-19 15,1-3 13-15,-7-6-10 0,14 8 0 0,-7-1 3 16,-1-1 4-16,3 0-3 0,0-1-7 0,-9-5 13 16,13 10-6-16,-5-5 3 0,-2 1-6 0,1-1 2 15,1 0 4-15,1-1-10 0,-9-4 8 0,13 9-8 16,-13-9 3-16,8 5 5 0,-8-5-6 0,8 4 4 0,-8-4 9 16,0 0 1-16,0 0-2 0,0 0 7 0,0 0-9 15,0 0-15-15,18-7 23 0,-18 7-3 16,0 0-3-16,3-11 3 0,-3 11-5 0,0 0-4 0,6-11 0 15,-6 11 5-15,6-10-7 0,-1 0 3 0,-5 10 2 16,6-9 0-16,-6 9-18 0,9-11 7 16,-5 3-7-16,-4 8 4 0,11-11-8 0,-7 4 6 0,4 0-7 15,-8 7 0-15,13-10-5 0,-7 6 7 0,1-2 2 16,1-2 1-16,-1 5-9 0,2-4 9 0,0 4-4 16,-9 3 1-16,18-7-2 0,-9 2 6 0,-2 2-3 15,5-3-1-15,-12 6 7 0,20-8-7 0,-11 5 4 16,1-1 3-16,-1 1-4 0,-9 3-5 0,21-3 1 15,-9 2-8-15,0-3 7 0,1 4-3 0,-1-2-3 16,3 1-2-16,-3-1-1 0,4 2 1 0,1-1-2 16,-2 1 1-16,-15 0-3 0,25-1-4 0,-10-2 9 15,0 3-8-15,-2 0 7 0,4-3 7 0,-2 2-1 0,0 2 1 16,1-1-1-16,0 3-1 0,1-6 6 0,-4 3 0 16,4 3 2-16,1-3-2 0,1 0 5 0,0 0-1 15,-4 0 5-15,3 0-1 0,2 0-3 0,-4-3-7 16,2 6 6-16,-2-3 6 0,2-3-1 0,0 3-1 15,-3 0 2-15,3 3-6 0,-3-6 2 0,1 3 0 16,2 0 8-16,0 0 0 0,-2-1 4 0,1 0-2 16,-1 1-8-16,2-2 8 0,-5 2-4 0,2-3 6 15,0-1-2-15,2 3-2 0,-2 0 3 0,3 0-2 16,-4-3 4-16,4 4 1 0,-1 0-3 0,-1-3 1 16,1 0 3-16,2 3 1 0,-1-1-3 0,1-2 3 15,-2 0-3-15,1 2 1 0,1-1 0 0,2 1-3 0,-2 2 9 16,2-3-2-16,4-1-13 0,-5 3 9 0,-1 0-2 15,1-3 7-15,-3 1 2 0,3 2-9 16,-1-1 11-16,1 1-3 0,-5-4 2 0,4 4 0 0,0 0-3 16,1 0 1-16,-1-5 1 0,-1 5-3 0,-2-2 3 15,1-1-2-15,-1 3 2 0,-1-1 1 16,3-4 2-16,-5 5-7 0,2-1 5 0,3 0 3 0,-3 1-3 16,2-3 3-16,-2-1-4 0,-4 4 5 0,4-1-8 15,3-1 4-15,-1 2-2 0,2-1 4 0,2-1-5 16,-2 2-4-16,2 0 2 0,-3 0-6 0,0-5 1 15,1 4-8-15,2 1 11 0,-1 0 2 0,-5-1-9 16,4 1 1-16,0 0 3 0,-2 0-1 0,-1-4 2 16,1 4-2-16,0 0-3 0,-3 0 4 0,1 0-1 0,1-4-9 15,-2 4 1-15,-14 0 4 0,22-1-9 16,-10 1 12-16,0-1-5 0,-12 1 0 0,24 1 5 0,-12-1-2 16,1 0-7-16,-1 0 3 0,-12 0-5 0,25 0 9 15,-14-1-2-15,5 2-2 0,-1 0 0 0,0 3 0 16,3-4 0-16,-3 0 5 0,4 0 1 0,-2 0-5 15,1 0 0-15,-1 4 0 0,1-4-6 0,2 0 14 16,-5 0-3-16,4 0-5 0,-4 1-1 0,3-1 2 16,-2-1-5-16,1 2 8 0,-2-1-2 0,2 0-3 15,0 0-1-15,1 0 7 0,-3 0-9 0,0 0 8 16,2 0-9-16,1 0 3 0,2 0 3 0,-5 0-2 0,1-1-4 16,0 1 7-16,-1 0-1 0,0-4 0 15,2 4-5-15,-2 0 6 0,0 0-3 0,-2-4 1 0,-13 4 1 16,24 0 1-16,-12-1-6 0,3 0 12 0,0 1-9 15,1-1 1-15,-16 1 2 0,27-3 3 0,-17 3-4 16,-10 0-1-16,23 0-1 0,-14-1-3 0,5-2 6 16,-14 3 1-16,27-1-4 0,-13-1 4 0,2 2-8 15,-4-1 3-15,-12 1 4 0,27-3 1 0,-17 0-1 16,2 3-2-16,-12 0-5 0,26-1 5 0,-14 0 3 0,-12 1-6 16,17 0 0-16,-5 0 4 0,0-2-4 15,-12 2 1-15,21-3 1 0,-9 3 1 0,3 0-1 16,-15 0 1-16,24 0 3 0,-14 0 3 0,2 0-6 15,-12 0 7-15,27-4-8 0,-15 4 1 0,0 0-6 0,-12 0 5 16,24-2-1-16,-12 2 5 0,1-1-6 16,-1-2 5-16,-12 3 1 0,27 0-5 0,-15-1 3 0,1-3 7 15,2 4-4-15,-1 0 2 0,2-2-11 0,-2 2 9 16,0 2 1-16,1-4-3 0,3 2-1 0,-6 0 1 16,3-1-1-16,0 2 6 0,-2-2-12 0,5 1 17 15,-3-3-13-15,3 3 2 0,-1 0 5 0,-1 0-4 16,-1 0 0-16,0 0-1 0,1-1-1 0,1 1 2 15,-4 0 3-15,5 0-10 0,-5 0 5 0,2 1 0 16,2-1 3-16,-4 0-3 0,2 0 1 0,-3 0-3 16,3 0 7-16,-3 0-8 0,3-1 6 0,0 2 6 0,-3 2-2 15,2-3-4-15,4 1-5 0,-4 1 4 16,1-2-4-16,1 0 4 0,-1 4 3 0,-2-3-4 16,1-1-5-16,4 3 6 0,-5-3-3 0,-2 1 6 0,5-1-3 15,-1 1-1-15,-3-1-1 0,-12 0 0 0,22 0 0 16,-11 1 1-16,-11-1-2 0,19-1-1 15,-19 1 2-15,19 0 2 0,-10 0-6 0,-9 0 6 0,20 0 0 16,-5-1-1-16,-15 1-6 0,21 0 9 0,-13-1-4 16,-8 1 0-16,21-4-2 0,-12 0 4 0,-9 4-2 15,18 0 3-15,-18 0 4 0,17-3 8 0,-7 0-8 16,-10 3 3-16,18-1-3 0,-18 1 3 0,16-4 3 16,-5 2-1-16,-11 2-5 0,16-1-2 0,-16 1 0 0,18-3 4 15,-10 0 0-15,-8 3-1 0,17-2-7 16,-8 0 5-16,-9 2 1 0,18-3-3 0,-18 3 3 15,15-4 2-15,-15 4 1 0,14-3-4 0,-14 3 3 0,15-3 1 16,-15 3-11-16,16-1 6 0,-7-3 4 16,-9 4-1-16,15 0-4 0,-15 0 2 0,18-3 3 0,-18 3-5 15,18-4-2-15,-11 4 4 0,-7 0-6 0,16 0 8 16,-16 0-5-16,14-6-3 0,-14 6 0 0,16-1 1 16,-16 1 5-16,15-2-4 0,-15 2-2 0,14 0 0 15,-14 0 0-15,13-4-1 0,-13 4 1 0,13-1 3 16,-13 1 1-16,12-3-3 0,-12 3 4 0,14-2 0 15,-14 2 3-15,12-5 3 0,-12 5-14 0,10-2 9 16,-10 2 4-16,12-1-3 0,-12 1-4 0,0 0 6 16,14-4-1-16,-14 4-1 0,0 0-3 0,13-4 1 15,-13 4 3-15,0 0 4 0,12-6 2 0,-12 6 3 16,0 0-1-16,0 0 7 0,12-3-1 0,-12 3-2 0,6-4 0 16,-6 4 3-16,0 0 1 0,0 0-1 0,10-9-2 15,-10 9 4-15,0 0-2 0,6-9-4 16,-6 9 5-16,0 0-3 0,6-6 2 0,-6 6-1 0,0 0-1 15,9-4-2-15,-9 4-1 0,0 0-10 0,5-10 6 16,-5 10 0-16,0 0-6 0,0 0 1 0,6-11-1 16,-6 11-1-16,0 0-1 0,0 0-14 0,0 0-15 15,0 0-25-15,0 0-22 0,0 0-11 0,0 0-17 16,0 0-38-16,0 0-179 0,0 0-341 0,0 0 152 16</inkml:trace>
  </inkml:traceGroup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12:24.96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8738837-717F-4503-AB3B-1F17E07F54D8}" emma:medium="tactile" emma:mode="ink">
          <msink:context xmlns:msink="http://schemas.microsoft.com/ink/2010/main" type="writingRegion" rotatedBoundingBox="1078,916 31683,341 32007,17533 1402,18108"/>
        </emma:interpretation>
      </emma:emma>
    </inkml:annotationXML>
    <inkml:traceGroup>
      <inkml:annotationXML>
        <emma:emma xmlns:emma="http://www.w3.org/2003/04/emma" version="1.0">
          <emma:interpretation id="{75DD7DA6-A910-407B-896B-846C7C2E82B0}" emma:medium="tactile" emma:mode="ink">
            <msink:context xmlns:msink="http://schemas.microsoft.com/ink/2010/main" type="paragraph" rotatedBoundingBox="1411,907 17763,605 17793,2182 1440,24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5DD75B5-F184-409E-B0EE-2DBD508426D3}" emma:medium="tactile" emma:mode="ink">
              <msink:context xmlns:msink="http://schemas.microsoft.com/ink/2010/main" type="line" rotatedBoundingBox="1411,907 17763,605 17793,2182 1440,2484"/>
            </emma:interpretation>
          </emma:emma>
        </inkml:annotationXML>
        <inkml:traceGroup>
          <inkml:annotationXML>
            <emma:emma xmlns:emma="http://www.w3.org/2003/04/emma" version="1.0">
              <emma:interpretation id="{F2D835D9-0A19-4A8A-8F04-FE74DDB5E3AC}" emma:medium="tactile" emma:mode="ink">
                <msink:context xmlns:msink="http://schemas.microsoft.com/ink/2010/main" type="inkWord" rotatedBoundingBox="1413,995 3063,965 3082,2017 1432,2047"/>
              </emma:interpretation>
            </emma:emma>
          </inkml:annotationXML>
          <inkml:trace contextRef="#ctx0" brushRef="#br0">-16795-4814 102 0,'0'0'222'0,"0"0"-14"0,0 0-14 16,0 0-19-16,-25-17-14 0,25 17-13 0,-14-7-12 15,14 7-8-15,-15-1-10 0,15 1-4 0,-18 0-5 16,18 0-9-16,-21 0-11 0,21 0-10 0,-19 0-6 0,10 4-7 16,-3-3-5-16,12-1-8 0,-22 6-7 0,8 1-3 15,2-3-4-15,-1 6-5 0,-3 0-3 16,2-2-4-16,1 4-3 0,2-2 0 0,-2 3-4 0,1 1-1 15,0-2-7-15,3-3-2 0,-1 5-3 0,2 0-5 16,1-4-2-16,1 7-8 0,3-6-4 0,-3 3-4 16,6-2-2-16,0 0-1 0,0-12-3 0,3 24-1 15,0-13 2-15,0-2 3 0,4 3-1 0,1-2 0 16,2 0 0-16,2 0 5 0,-2-4-5 0,7 4 5 16,-4-4-2-16,2 2 2 0,0-1 4 0,3-4-1 15,1 5 1-15,-2-2 1 0,-1-2 0 0,1 1 2 16,1 0 1-16,-1 1 2 0,0-2-4 0,-1 0 2 15,-1 0 4-15,-1-1-2 0,-1 1 0 0,-4 0 0 16,1-2 1-16,-1 3 0 0,2 0 3 0,-2-2-3 16,1 2 0-16,-2 1 1 0,-2 1 2 0,-6-7-4 15,14 11 3-15,-8-6 0 0,0 3 0 0,2-1 0 16,-1 1-2-16,-2 1 1 0,2-2 3 0,-1 2-2 16,2 1 2-16,-2-2 1 0,1 3-1 15,-5 0-2-15,4-3 2 0,-2 4-2 0,-1-2 2 0,-3-1 0 16,2 2 0-16,-2-11 0 0,-2 21-1 0,1-6 0 15,-5-2 1-15,-3-3 2 0,-2 4-1 0,-1-1-1 0,2-1 3 16,-7-2-2-16,1 1-3 0,-6 1 5 16,-1 0 0-16,1-4-4 0,-2 2 3 0,-3 0-2 15,5-2 4-15,-7-5 0 0,3 3 1 0,2-1 7 0,1-2 2 16,6-2 1-16,-3-1 7 0,1 2-1 0,1-4-1 16,1 2 1-16,1-4-5 0,4 4 0 0,-1-5 0 15,4 2-5-15,9 3-2 0,-18-10-13 0,10 8-16 16,8 2-20-16,-6-12-20 0,6 12-24 0,-1-17-13 15,1 17-27-15,9-14-23 0,-3 4-35 0,3 2-114 16,0-3-318-16,3 1 141 0</inkml:trace>
          <inkml:trace contextRef="#ctx0" brushRef="#br0" timeOffset="428.94">-16442-4210 113 0,'0'0'172'0,"6"3"-14"0,-6-3-10 0,5 11-9 0,-5-11-7 16,4 11-9-16,-4-11-12 0,8 14-5 16,-5-10-10-16,3 4-4 0,-6-8-6 0,10 14-8 0,-5-6-4 15,1 0-4-15,1-4-9 0,-7-4-3 0,13 12-4 16,-4-5-2-16,0-3-4 0,3 0-6 0,-3 0-4 15,-9-4 0-15,21 4-3 0,-3-1-5 0,0 0-3 16,-5-3-4-16,4-3 2 0,1 2-3 0,-5-2-4 16,2-3-1-16,1 2-3 0,-1 2 0 0,0-3 0 15,-3-1-3-15,-4-1-1 0,3 0 1 0,3 1-1 16,-7-3 3-16,1 4 2 0,-2-2-3 0,-6 7 7 16,10-16 5-16,-7 9 2 0,-3 7 2 0,2-16-1 15,1 9-5-15,-3 7-1 0,-6-15-4 0,6 15 2 16,-11-16-5-16,4 8-1 0,-1 0 0 0,-1 4 0 15,-1-3-5-15,-2 1-2 0,3 2 3 0,-9-1-1 16,5 4-3-16,-7-3-2 0,4 4 0 0,3 0-1 16,-5 3-9-16,3-1-16 0,0 3-13 0,1 0-13 0,1 0-18 15,-2 2-21-15,6-3-23 0,0 4-22 16,-1-2-31-16,2-3-175 0,1 3-367 0,7-6 162 16</inkml:trace>
          <inkml:trace contextRef="#ctx0" brushRef="#br0" timeOffset="664.88">-15504-4199 36 0,'0'0'222'16,"6"8"-5"-16,-6-8-3 0,-3 13-16 0,3-13-13 15,-9 21-11-15,3-8-15 0,-2 2-12 0,-4 2-13 16,-2 5-13-16,-2-2-13 0,-1 4-8 0,-4 5-15 16,-4-2-23-16,-2 1-36 0,2 1-41 0,-3-1-48 15,8-5-63-15,-7 5-205 0,-2 0-358 0,6-9 158 16</inkml:trace>
        </inkml:traceGroup>
        <inkml:traceGroup>
          <inkml:annotationXML>
            <emma:emma xmlns:emma="http://www.w3.org/2003/04/emma" version="1.0">
              <emma:interpretation id="{434EEFB7-9F2B-49FB-A68C-57832DD49DA2}" emma:medium="tactile" emma:mode="ink">
                <msink:context xmlns:msink="http://schemas.microsoft.com/ink/2010/main" type="inkWord" rotatedBoundingBox="4363,1477 6442,1439 6450,1859 4370,1898"/>
              </emma:interpretation>
            </emma:emma>
          </inkml:annotationXML>
          <inkml:trace contextRef="#ctx0" brushRef="#br0" timeOffset="3429.42">-14196-4265 31 0,'0'0'147'0,"0"-15"-10"0,0 15-3 16,0 0-14-16,0 0-4 0,5-9-3 16,-5 9 1-16,0 0-5 0,0 0-4 0,0 0-6 0,0-11-2 15,0 11-5-15,0 0 3 0,0 0-4 16,0 0-3-16,1-15 0 0,-1 15 4 0,0 0 0 15,0 0 0-15,0-13-1 0,0 13-4 0,0 0-3 0,0 0-3 16,0 0-2-16,0-11 0 0,0 11-1 0,0 0-1 16,0 0-1-16,0 0-7 0,0 0-2 0,0-12-4 15,0 12-8-15,0 0-5 0,0 0-7 0,0 0-10 16,0 0-2-16,0 0-4 0,0 0-5 0,0 0-2 16,0 0 0-16,-10 31-2 0,7-17-2 0,3-1-3 15,-5 4-2-15,5-4-3 0,-1 2 3 0,2 1-1 16,-1 0 0-16,0-1-4 0,5 1 1 0,-2-1-2 15,1 1 0-15,2-2-2 0,3 1 3 0,-3-3 4 16,0 3-5-16,2-4 2 0,2 2 1 0,-1-2-2 16,1 0-3-16,-1 0 3 0,-1-5 0 0,4 4-1 0,-3-3 3 15,1-4-5-15,-1 2 1 0,3-2-2 0,-3 0 0 16,3 2-2-16,-2-4 0 0,1 3 0 16,5-4-6-16,-2 1 0 0,-14-1-3 0,22-1-4 15,-10-4 2-15,3 0-4 0,-2 0-7 0,-1-1 3 0,0 0-4 16,-3-2-3-16,5-2 6 0,-4 0-4 0,-1-4 2 15,-2 5 0-15,-1-3 2 0,2-2 1 0,-2-1 2 16,-2 0 4-16,-2 0 2 0,2 3-3 0,-2-3 3 16,-1 3 0-16,-1 0 6 0,0 12 2 0,0-16 3 15,0 5 5-15,0 11-4 0,-6-17 0 0,6 17 6 16,0-10 3-16,0 10-4 0,0 0-3 16,-1-14 1-16,1 14 0 0,0 0-1 0,0 0-6 15,-6-7 4-15,6 7-3 0,0 0-2 0,0 0 4 0,0 0-2 16,0 0 0-16,0 0 1 0,4 42 0 0,-2-28 1 15,2 0-3-15,-4 3 3 0,6-2 2 0,-3 5-2 16,5-2 5-16,4 3-6 0,-3-1 1 0,2-2 2 16,6 0 1-16,-7-5-1 0,7 5 1 0,-2-4-2 15,-2-4 3-15,3 3-3 0,-1-4 0 0,0-1 2 16,0-1 2-16,3-2-3 0,-3-2 0 0,1 4 2 16,2-6-3-16,0-1 2 0,2 0-4 0,-1-1 1 15,0-5-1-15,-2 4 1 0,2-3-2 0,-4-3-1 16,3 1-1-16,-3 1 0 0,1-2 1 0,-1-4-2 0,0 0 0 15,-3-1-2-15,1-3 2 0,1 3-5 0,-7-4 1 16,7-3 2-16,-4 7-2 0,-4-3 4 16,0 1 1-16,-1-1-3 0,-1-1 2 0,1 6-1 0,-4 0 3 15,1 1-1-15,-2 10 4 0,4-14 3 0,-4 14-4 16,3-12 2-16,-3 12-3 0,0 0 0 16,4-9-6-16,-4 9 1 0,0 0 2 0,0 0 2 15,0 0-3-15,0 0 2 0,0 0 0 0,0 0-2 0,0 0 4 16,20 21 2-16,-17-15 0 0,3 2 5 0,0 2 2 15,0 0 3-15,1-1-2 0,4 4-3 0,-2-3 2 16,1 3 2-16,0-5 0 0,4 3-2 0,1-2 5 16,1-4 1-16,-2 2-6 0,1-1 3 0,4 1-2 15,-1-3 1-15,1 1 0 0,1-4-3 0,8 0 2 16,-12-1-2-16,4-1 2 0,5 0-3 0,0-1 0 16,-7-3 1-16,2 0-2 0,5-6 1 0,-3 3-1 15,-5-2-3-15,2 0 1 0,2-1-3 0,-2-3-1 16,4 1-3-16,-10-2-1 0,2-3 1 15,-1-1-3-15,1 1-3 0,-8 4 0 0,5-3 0 0,-5 4 4 16,1-2 1-16,1-1 0 0,-6 4 1 0,0 1 0 16,-2 1-2-16,-1 10 0 0,-4-18 1 0,1 11-2 15,-8 0 2-15,2 1 2 0,-3 5-3 0,-1-2 3 0,-5 6 0 16,-3-2-3-16,-1 5 2 0,-5 2 0 0,0 2 2 16,-3 1 0-16,-4 9 0 0,9-4 1 0,2 0-2 15,2 0-1-15,-1 0 0 0,7-2 4 0,6 3-3 16,0-3 2-16,6 3-1 0,0-3 2 0,6 0 1 15,5 2 1-15,5-4 2 0,8 3-2 0,9-2 3 16,-2-3-3-16,13 2 0 0,6-5 2 0,5-1-1 16,7-3-2-16,12 0 7 0,-16-3-5 0,1-1-11 15,-4-4-25-15,0 5-35 0,0 0-42 0,-4-4-50 16,0 1-58-16,-5-1-192 0,2-3-444 0,-16 4 196 16</inkml:trace>
        </inkml:traceGroup>
        <inkml:traceGroup>
          <inkml:annotationXML>
            <emma:emma xmlns:emma="http://www.w3.org/2003/04/emma" version="1.0">
              <emma:interpretation id="{05482EA1-B16E-40A3-BFC6-F9D43C2D56B9}" emma:medium="tactile" emma:mode="ink">
                <msink:context xmlns:msink="http://schemas.microsoft.com/ink/2010/main" type="inkWord" rotatedBoundingBox="7337,1305 9821,1259 9829,1651 7345,1697"/>
              </emma:interpretation>
            </emma:emma>
          </inkml:annotationXML>
          <inkml:trace contextRef="#ctx0" brushRef="#br0" timeOffset="4737.46">-11117-4264 54 0,'0'0'247'0,"0"0"-30"0,0 0-20 0,0 0-23 0,0 0-14 16,0 0-16-16,0 0-15 0,0 0-11 0,0 0-4 16,0 0-5-16,0 0-4 0,22 9-1 0,-13-5 0 15,1-2-8-15,2-1-2 0,-1 2-5 0,5-2-8 16,-2-1-3-16,5 0-7 0,0-1-5 0,4 1-5 15,-4-4-4-15,0-2-7 0,1 2-2 0,-4-1-4 16,1 0-5-16,2-2-1 0,-10-3-4 0,7 2-1 16,-7-2-2-16,2 3-5 0,-1-4-2 0,-4-3-4 15,0 1 1-15,-6-1-3 0,0 0-3 0,-6 3-6 16,-3-2-2-16,2 1-5 0,-7 1-1 0,-2 0 3 16,1 3-1-16,-4 0-1 0,-5 2-5 0,-2-2-2 0,1 6 3 15,-5 1-1-15,2 1 0 0,-2 2 0 16,2 3 3-16,1 1 1 0,5 2-3 0,-5 3-1 15,7 0-1-15,1-1 1 0,7 3 1 0,-1-4-3 0,2 6 0 16,2-1-1-16,6 1 4 0,-3 2-1 0,6-3 2 16,-1 0-1-16,2 1 1 0,5-1 0 15,3-2 0-15,-3 0-1 0,8 1 2 0,-1-6 1 16,0 3 0-16,4-3 1 0,1-3 1 0,9-1-6 0,-2 1 0 16,-1-4 1-16,4 0-1 0,2-4 2 0,-5 1-2 15,5-3 8-15,-8 1-8 0,4-6-2 16,-2 2 5-16,-9-1-2 0,7-3-1 0,-9 3 1 0,1-3 0 15,-1 0-2-15,-1 0 0 0,2-3 2 0,-5 3 4 16,-2 2-1-16,2 1 4 0,-2 0 2 0,-1 0 6 16,-6 10 0-16,6-10-1 0,-6 10-3 0,8-8-2 15,-8 8-4-15,3-9 0 0,-3 9-5 0,0 0 5 16,0 0-4-16,0 0 4 0,0 0-2 0,0 0-3 16,0 0 0-16,6 29 2 0,-3-18-1 0,-3-11 2 0,4 23-6 15,-1-13 2-15,3-1-5 0,-3 4-4 16,8-2-5-16,-5-1-3 0,1-3-6 0,5 1-2 15,-2 2-9-15,7-5-6 0,-2 0-4 0,-5-2-6 16,4 1-3-16,2-3 0 0,-1-1-2 0,1 0 9 16,1-1 0-16,-1-5 8 0,0 2 4 0,-2 1 4 15,1-6 2-15,-2 0 2 0,1-1 8 0,-2-2 1 16,-2 2 11-16,3 0 4 0,-1-1 7 0,-1 1 4 0,-1 1 14 16,-1 2 7-16,-3 2 2 0,-6 5-1 0,14-10 0 15,-14 10-5-15,9-7-1 0,-9 7-8 0,7-2 2 16,-7 2-2-16,0 0-3 0,0 0-1 0,16 11-2 15,-10-4-2-15,0 1 3 0,-1 1 2 0,4 3-6 16,-3-1 6-16,1 4-4 0,2-2 0 0,-1 5 1 16,1-5 0-16,1 0-1 0,-4 2 3 0,3-1-5 15,-2-1 3-15,-1-2-2 0,-1-4 3 0,1 3-2 16,0-3 3-16,0 0-3 0,1-3-1 0,-7-4 3 16,9 11 1-16,-9-11 0 0,5 5 2 0,-5-5-3 15,0 0 2-15,14-2-2 0,-14 2-2 0,0 0-3 16,17-14 5-16,-10 7-6 0,-1-1 3 0,0-5-4 15,5 2-1-15,-2-3-2 0,-5 1 4 0,8-2-6 16,-4 0 0-16,0 0-2 0,-2 1 0 0,2 1 2 0,1 1 1 16,-3 2-3-16,-2 3 3 0,-1 0-1 15,-3 7 0-15,6-13 5 0,-6 13-3 0,8-7-5 16,-8 7 0-16,9-6 3 0,-9 6 0 0,0 0 0 16,16-2 3-16,-16 2-3 0,0 0 0 0,16 6 4 0,-4-5 4 15,-1 2 2-15,-1 0 2 0,7-1 1 0,1 2 1 16,-2 0 1-16,5-1 1 0,4-1-2 0,1-2 1 15,-1 0 0-15,-1 0 4 0,4-2-6 0,2 0 2 16,0-1 2-16,-2-3-1 0,0-1 2 0,-1 2 1 16,2 1 1-16,-3-2 1 0,0-5 1 0,1 0 5 15,-5 4-6-15,0-4 6 0,1-2-10 0,-10 3 4 16,4 0-2-16,-4-1-1 0,-1 0 0 0,-2-3 0 16,-1 3-1-16,-1 1-3 0,-5 1 0 0,3 2-2 15,-6 7-4-15,-3-15 3 0,3 15-5 0,-14-13 0 16,5 9-2-16,-7 1 1 0,0 2 0 0,-4 2-4 15,-5 3 2-15,1 1-2 0,-7 5 0 0,4-2-1 16,-2 2-3-16,3 2 0 0,3 0-1 0,1 3-2 16,8-4-1-16,-2 3-1 0,4-4 5 0,2 5 4 0,4-2-7 15,3 1 1-15,0 0 2 0,6 0 3 16,6-1 0-16,4 0 2 0,12 1-2 0,11 2 3 16,9-2-4-16,1-2 5 0,9 0-3 0,-2-4 0 0,24 4 0 15,-22-5-3-15,3-2-8 0,17 1-20 0,-20-2-22 16,20-1-37-16,-24 2-35 0,-2-5-48 0,-3 0-72 15,-12-1-154-15,7-3-435 0,-13-2 193 16</inkml:trace>
        </inkml:traceGroup>
        <inkml:traceGroup>
          <inkml:annotationXML>
            <emma:emma xmlns:emma="http://www.w3.org/2003/04/emma" version="1.0">
              <emma:interpretation id="{49A1EEB9-3A40-4C2A-9044-F91CC3F0A72F}" emma:medium="tactile" emma:mode="ink">
                <msink:context xmlns:msink="http://schemas.microsoft.com/ink/2010/main" type="inkWord" rotatedBoundingBox="10812,733 15203,652 15232,2230 10841,2311"/>
              </emma:interpretation>
            </emma:emma>
          </inkml:annotationXML>
          <inkml:trace contextRef="#ctx0" brushRef="#br0" timeOffset="5928.94">-7744-4161 58 0,'0'0'223'0,"0"0"-18"0,0 0-10 15,28-18-9-15,-14 12-9 0,1 0-8 0,-2 1-8 0,5-2-12 16,-2 0-11-16,2-1-3 0,5-5-14 16,2 3-7-16,0-5-6 0,-10 6-6 0,9-5-7 15,-3 0-4-15,-2 0-9 0,2-4-9 0,-1 1-5 16,-1-1-9-16,-2 1-8 0,-1-5-1 0,-1 2-7 16,1-1-2-16,-1 0-7 0,-4-4-12 0,2 1-13 15,-1-2-9-15,0 0-11 0,-5-3-8 0,5-7-14 0,-6-1-8 16,3 2 4-16,-4 6 2 0,-1-8 5 0,1 9-3 15,-5 0 0-15,0-1 4 0,0 3 4 0,0 1 2 16,-2 1 2-16,-2 0 4 0,1 2-2 0,-5 4 5 16,4-1 6-16,-2 3 6 0,0 3 4 0,0-1 4 15,0-1-3-15,0 7 1 0,1 0-4 0,5 8 0 16,-13-11 3-16,3 5-2 0,1 2-2 0,9 4 0 16,-26-1-2-16,13 2 0 0,13-1-1 0,-28 7 6 15,11 0-1-15,1 3-2 0,-7 3 2 0,5 3 6 16,-1 2 0-16,-5 10-1 0,-3-1 3 0,12-3-1 15,-5 7 1-15,0 8-1 0,1-4 0 0,5 6-1 0,1 1 4 16,1 0 1-16,8-1-2 0,2-1-5 16,-1 1 3-16,6 1 1 0,3 0 0 0,7-3 2 15,5-1-3-15,0 0 1 0,5-6-2 0,5-1 2 16,-1 2-3-16,1-7 3 0,3-1 2 0,4-3-3 16,-10-9-3-16,11 4 3 0,-6-8-3 0,-5 0 3 0,5-2-3 15,-5-1 1-15,4-4 1 0,-10-2-3 16,0 0 6-16,-1 2-8 0,-1-5-3 0,2-1-2 0,-3 1 7 15,-1-4-7-15,-1-4 0 0,-2 0-1 0,-2 0 1 16,2-2 1-16,0 3 0 0,-5-4-1 16,4 5-3-16,-4-2 2 0,-1 0 3 0,0 4-5 15,-1 3 2-15,-5 4-2 0,9-14 2 0,-9 14-2 0,7-6 1 16,-7 6 1-16,0 0 2 0,11-3-5 0,-11 3 0 16,0 0 3-16,18 7-1 0,-18-7 0 0,13 9-1 15,-6-2 2-15,4 3 0 0,-1-2 2 0,2-2 1 16,0 4 0-16,3-3 4 0,-2 1 6 0,4 0 7 15,2-1-1-15,-2-1 5 0,4-3-2 0,-2 1-2 16,5 2 0-16,0-2 0 0,-5-4-3 0,3 0 1 16,-5 0-5-16,10 0 10 0,-8-4-10 0,-1 2 0 15,-2-6-1-15,2 5 2 0,-3-2-3 0,-1-3-2 16,-2 0 3-16,1-2 1 0,-3-1-5 0,-5-2-1 16,-2-2 1-16,-2 1-1 0,-1-3-2 0,-1 3-2 15,-5-3 1-15,0 3-3 0,-3-1 0 0,-9-3-1 16,3 0 2-16,-7 2-1 0,-2 2-2 0,0 3 5 15,-1 4-5-15,-2 0 2 0,-3 1 1 0,3 5-2 0,-3-2-2 16,5 6-2-16,7-3-2 0,-6 4-14 0,9 0-12 16,-1 2-12-16,1-1-13 0,3 5-5 0,3-1-10 15,2-1-1-15,7 2-23 0,0-10-25 16,7 17-18-16,5-6-31 0,-1-3-155 0,5 0-356 0,6 3 158 16</inkml:trace>
          <inkml:trace contextRef="#ctx0" brushRef="#br0" timeOffset="6236.7">-6281-4332 121 0,'0'0'227'0,"14"1"-23"15,-14-1-22-15,0 0-18 0,0 0-16 0,11 3-12 16,-11-3-11-16,9 10-11 0,-1-5-4 0,2 1-11 16,1-3-11-16,2 6-7 0,4-4-8 0,-2 2-3 15,4-3-6-15,-1 1-4 0,6 0-2 0,-2 0-6 16,-3-5-1-16,-1 0-5 0,12 0 4 0,-7 0 3 15,-4-1-2-15,0-7 4 0,-1 6-1 0,-1-3-2 16,-4-4 1-16,0 3-2 0,1-5-5 0,-4 0-1 16,-2 0-3-16,-4-3-8 0,-2-1-3 0,-7 1-8 15,-1-3-5-15,-4-4-5 0,-7 4-4 0,3-4 2 0,-7 3-4 16,0 4 2-16,-6 1-5 0,-1 2-4 16,-1 5-7-16,1-1-3 0,-3 6-7 0,2-5-19 15,-2 6-11-15,4 2-10 0,-1 3-8 0,4 1-22 0,-4 1-26 16,1 4-22-16,9-1-20 0,4-2-39 15,-1 0-150-15,2 2-372 0,6-4 165 0</inkml:trace>
          <inkml:trace contextRef="#ctx0" brushRef="#br0" timeOffset="6986.38">-5602-4922 194 0,'0'0'234'0,"0"0"-18"16,0 0-10-16,-3 35-14 0,0-21-14 0,0 7-10 15,1-1-8-15,-2 4-9 0,-1 5-5 0,5-2-7 16,5-1-9-16,-4 11-3 0,-1-8-17 0,5-2-7 16,-2-1-6-16,3 1-11 0,0 1-3 0,1 1-13 15,1-4-5-15,1-1-3 0,-5 0-8 0,6 1-4 16,-1-5-3-16,-4-3-10 0,4 0-16 0,-3-5-20 16,0 3-20-16,0-3-21 0,1 0-21 0,-1-3-13 0,5-2-10 15,-2 0-13-15,-2-3-18 0,5 0-10 16,1-2-7-16,-13-2-10 0,27-6-2 0,-12 2 8 15,2-4 6-15,-3-2 13 0,1 3 13 0,2-6 19 16,-2 4 24-16,0-2 32 0,-5 2 29 0,0-2 22 0,1 2 19 16,-5 0 26-16,0 1 12 0,-3 0 14 0,-3 8 15 15,7-14 6-15,-2 11 3 0,-5 3-6 0,6-10-5 16,-6 10-6-16,0 0-12 0,0 0-10 0,0 0-7 16,0 0-7-16,0 0-8 0,-27 0-4 0,27 0-7 15,-20 13-3-15,9-5 0 0,-1 2-7 0,3 1-5 16,-2 0-2-16,4 2-4 0,-1-2 0 15,1 2-3-15,2 1-1 0,-2 0-2 0,4-2-2 0,0-1 2 16,1-2-2-16,2-9 1 0,2 22-2 0,5-10 2 16,-2-4-1-16,2-2-2 0,7 5-1 0,-2-5 2 15,3-1-3-15,1 1-2 0,3-5-4 0,5 1-3 16,2-2-2-16,2-3-4 0,-1-3-3 0,3 1 2 16,-4-5-2-16,0 1-1 0,1-3-2 0,-5-1-2 15,3-2-1-15,-5 0 5 0,-1-1-4 0,1-1 3 16,-7 6 5-16,-3 1 19 0,2-1 4 0,-6 7 5 15,0-2 2-15,-6 6 3 0,9-8 3 0,-3 2-14 16,-6 6-7-16,0 0-3 0,0 0-1 0,0 0-1 16,0 0 1-16,0 0-1 0,0 0-4 0,17 16 3 0,-17-16-1 15,0 17-6-15,0-8 4 0,1 8 1 16,5-3 0-16,-3-3 2 0,2 3-3 0,0-2-2 16,1 0-9-16,0-1-13 0,-3-1-13 0,3-2-12 0,-1 0-17 15,-2-1-8-15,-3-7-15 0,7 11-13 0,-7-11-19 16,8 8-25-16,-8-8-31 0,12 0-35 0,-12 0-194 15,0 0-435-15,0 0 193 0</inkml:trace>
          <inkml:trace contextRef="#ctx0" brushRef="#br0" timeOffset="7819.98">-4816-4726 115 0,'-3'-10'322'0,"1"-4"-27"0,2 14-23 15,-1-13-25-15,1 13-29 0,0 0-19 0,0 0-27 16,0-15-23-16,0 15-24 0,0 0-21 0,0 0-24 16,0 0-21-16,0 0-22 0,27 11-19 0,-27-11-21 15,16 20-20-15,-4-9-13 0,-2-1-17 0,1 3-7 16,2 1-9-16,4 4-14 0,-2 4-9 0,-1-5-2 16,-2-3-5-16,3 3 8 0,-3-2 1 0,2 3 13 15,-2-3 5-15,-1-4 12 0,0 3 2 0,-2-3 8 16,0 3 17-16,-2-4 28 0,-1 1 19 0,0-4 25 15,2 6 9-15,-2-7 11 0,-2 3 4 0,-4-9 5 0,9 9 5 16,-3-2-1-16,-6-7 4 0,9 11 1 0,-3-6 0 16,4 1-3-16,-2 0-6 0,1-3-3 15,1 2-6-15,4 1-7 0,-1-6-6 0,2 5-3 0,-2 1-7 16,5-4 1-16,-1 3-5 0,1-5-2 0,-3 4-6 16,2-4-2-16,-2 0-4 0,0 0-6 15,2-1-1-15,-5-2 0 0,1-2 0 0,0 0-1 16,1 1-5-16,-1-3 1 0,-5-3 0 0,4 2 0 0,-3-2 0 15,-2-3 0-15,3 2 1 0,-2 0 2 0,-1 5-2 16,2-5 5-16,-3 1-1 0,0 4-3 0,0-1 1 16,0 0-1-16,-6 7-1 0,9-11-4 0,-9 11-1 15,11-6 0-15,-11 6-1 0,10 0-2 0,-10 0 1 16,0 0-1-16,19 2 2 0,-19-2-1 0,17 11 1 16,-4-5 2-16,-2 5-2 0,4-4 0 0,-5 3 2 15,3-2-2-15,4 0 2 0,-2 2-2 0,-2-2 1 16,5-1 0-16,-1-1 3 0,3-1-2 0,0-1-1 15,5-2 1-15,-4 2 2 0,4-3 2 0,-5 1-5 16,-1-2 1-16,7 0-2 0,-9-2 4 0,3-3-2 16,-1 3-1-16,-1-7 5 0,-2 4-3 0,1-3-1 15,-2-1 3-15,-2-1 0 0,-1-1-1 0,-3 0 0 16,0 4 1-16,-6-2 2 0,2 1-5 0,-4-7 0 16,-1 15-1-16,0-16-3 0,0 16 2 0,-9-10-2 15,9 10 1-15,-18-6-2 0,3 1 1 0,2 3 0 16,-7 2 0-16,4 2-1 0,0 1 0 0,-2 0-1 15,-2 2 0-15,4 2-2 0,-2 2-4 0,3 2 1 0,2 3-2 16,-7 0 0-16,8-1-1 0,0 2-1 0,2 8-1 16,4 0 3-16,3 0 1 0,2-2-1 15,2 3 4-15,5-2-1 0,6 13 1 0,1-9 2 0,7 8 5 16,7-3-4-16,-2 2-1 0,3-1 8 0,4-2-7 16,0 1 0-16,-2 3 1 0,3-2 2 0,-2 1-2 15,2-2-5-15,0 0-6 0,-3-1-1 0,-5 1-1 16,1-2-6-16,-4 4 2 0,-3-2-9 0,-8-7 0 15,-2-1 0-15,-5 3 3 0,-7-10-1 0,-1 1 2 16,-7-1 0-16,-10 0-4 0,-4-2-5 0,-17-4-4 16,-5-3-8-16,-6-4 0 0,0-6-8 0,-6 2 7 15,1-5 1-15,-22-4 9 0,8-5-6 0,19 8-5 16,0-3-11-16,4-4-4 0,4 1-26 0,4-2-26 16,2-1-32-16,12 4-100 0,2-4-266 0,8 0 118 15</inkml:trace>
        </inkml:traceGroup>
        <inkml:traceGroup>
          <inkml:annotationXML>
            <emma:emma xmlns:emma="http://www.w3.org/2003/04/emma" version="1.0">
              <emma:interpretation id="{AE698E07-268C-4C44-9F8E-ECF1CCA2DAFE}" emma:medium="tactile" emma:mode="ink">
                <msink:context xmlns:msink="http://schemas.microsoft.com/ink/2010/main" type="inkWord" rotatedBoundingBox="16067,683 17764,652 17781,1544 16084,1576"/>
              </emma:interpretation>
            </emma:emma>
          </inkml:annotationXML>
          <inkml:trace contextRef="#ctx0" brushRef="#br0" timeOffset="8897.17">-2467-4549 115 0,'0'0'235'0,"0"0"-17"16,-20 4-21-16,20-4-21 0,0 0-20 0,-6 11-9 0,6-11-15 15,0 0-10-15,-1 13-5 0,1-13-12 16,0 0-4-16,13 18-2 0,-7-13-5 0,3 1-5 16,5 0-9-16,0-1-7 0,4 2-3 0,2-1-11 0,2-4-2 15,5-1-6-15,0-1-5 0,1 4-5 0,-1-9-1 16,0 5-2-16,-3-1-3 0,1-3-5 0,-6 0 0 15,-1 0-2-15,-3-6-6 0,3 3-1 0,-3 0 0 16,-3-3-2-16,-2 0-3 0,1-3-2 0,-8 0 0 16,1 0-3-16,-4 13-2 0,-7-18-5 0,-4 7-2 15,1 1 3-15,-8 2-3 0,-7 0 0 0,1-2 0 16,-7 9-4-16,-1 0 3 0,2-3-1 0,4 8-2 16,-6-2 2-16,4 7 0 0,1-6-3 0,-1 5 3 15,11-1-1-15,-4 6-1 0,5-4 0 0,6 6 2 16,-2-4-3-16,4 3 3 0,1 1-2 0,2-1 1 15,4 3 1-15,1-3 1 0,1-1 0 0,5 2-3 16,3-2-2-16,2-1-3 0,-1-2-2 0,6 0-3 16,-1 0-2-16,3-3-2 0,3-3 3 0,0-3-3 0,3 1 8 15,0 1-2-15,1-6 1 0,0 0 0 0,-2-4 6 16,2-1 0-16,-7 1 1 0,-2-2 6 16,7-6-4-16,-5 2 7 0,0-1-4 0,-3-7 4 0,-4 7-5 15,4-3 3-15,-3 3 0 0,-1 1 0 0,-2-2 6 16,-5 6-1-16,4-4 1 0,-2 6 0 15,-3 1 4-15,-3 6-7 0,7-14-5 0,-7 14-2 16,5-5 1-16,-5 5-1 0,0 0-1 0,0 0 1 0,0 0 0 16,0 0-2-16,-6 32 3 0,4-19-2 0,1 2-1 15,-2 1 0-15,1 0 1 0,4 1 0 0,-4 7 0 16,4-2 6-16,1-7-5 0,1 5 1 0,1-6 0 16,2-1 2-16,0 2 2 0,4-4-2 0,-2-2 7 15,3 0 4-15,1-1 1 0,2-3 2 0,1-5 2 16,1 2-3-16,4-2 5 0,1 0-2 0,2-6-3 15,3-1-1-15,-2 0 8 0,2-6-5 0,0 2-2 16,9-9-3-16,-2 0 2 0,0-3-3 0,4-6-1 16,-1 5-4-16,2-3 0 0,-5-6-3 0,5 2-5 15,-2-5-6-15,9-15-5 0,-11 13-6 0,-3 0-3 16,4-1 0-16,-3 1 0 0,-3 0-1 0,-6-1 4 16,2 1 0-16,-6 2 10 0,-2 1 5 0,-6 9-7 15,-3 3 9-15,-3-1 0 0,-2 7 1 0,-4-1-2 0,2 4 6 16,-2 1 2-16,0 13-4 0,-5-18-3 0,2 11-2 15,3 7 3-15,-12-6-3 0,12 6-1 0,0 0 1 16,-34 16 5-16,16-1-6 0,-1 5 0 16,-4 9 2-16,2 2-2 0,2 0 2 0,0 6-3 0,5-1 2 15,2 3 4-15,0-1-1 0,2 4 1 0,1 2 1 16,7-1 5-16,1 2-7 0,-2-3 4 0,9 0-1 16,0 0-2-16,1-7 0 0,4 3 1 15,-2-10 0-15,4 4 2 0,-1-8-2 0,2 0 0 0,-3-2 2 16,3-4-2-16,1 2-3 0,-3-10-5 0,0 2-8 15,3-1-11-15,-1-2-14 0,0-2-13 0,-1-3-18 16,4 0-14-16,-8-2-9 0,3-2-20 0,-12 0-17 16,22-13-49-16,-12 2-210 0,-7 0-420 0,3-5 186 15</inkml:trace>
          <inkml:trace contextRef="#ctx0" brushRef="#br0" timeOffset="9050.85">-1337-4726 59 0,'-6'-2'222'0,"6"2"-20"0,0 0-28 0,0 0-10 16,0 0-15-16,0 0-18 0,45 0-8 0,-17 5-11 16,14-1-12-16,3 3-9 0,-1-1-8 0,3 1-14 15,-3-3-20-15,3 3-28 0,-4 0-34 0,0-3-36 16,-3-4-44-16,-11 3-173 0,-2-7-288 0,-8 1 127 16</inkml:trace>
        </inkml:traceGroup>
      </inkml:traceGroup>
    </inkml:traceGroup>
    <inkml:traceGroup>
      <inkml:annotationXML>
        <emma:emma xmlns:emma="http://www.w3.org/2003/04/emma" version="1.0">
          <emma:interpretation id="{25AAA38E-0620-4D8C-A116-A692ABEA48E9}" emma:medium="tactile" emma:mode="ink">
            <msink:context xmlns:msink="http://schemas.microsoft.com/ink/2010/main" type="paragraph" rotatedBoundingBox="5122,3302 23679,2846 23730,4909 5172,536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7313845-DB8D-4C22-BDD0-1D994CE616DD}" emma:medium="tactile" emma:mode="ink">
              <msink:context xmlns:msink="http://schemas.microsoft.com/ink/2010/main" type="line" rotatedBoundingBox="5122,3302 23679,2846 23730,4909 5172,5365"/>
            </emma:interpretation>
          </emma:emma>
        </inkml:annotationXML>
        <inkml:traceGroup>
          <inkml:annotationXML>
            <emma:emma xmlns:emma="http://www.w3.org/2003/04/emma" version="1.0">
              <emma:interpretation id="{BA3AE047-92E0-4E31-B299-F2C46B80ACCA}" emma:medium="tactile" emma:mode="ink">
                <msink:context xmlns:msink="http://schemas.microsoft.com/ink/2010/main" type="inkWord" rotatedBoundingBox="5138,3961 8816,3870 8835,4641 5157,4732"/>
              </emma:interpretation>
            </emma:emma>
          </inkml:annotationXML>
          <inkml:trace contextRef="#ctx0" brushRef="#br0" timeOffset="10551.78">-13434-1805 91 0,'0'0'190'0,"0"0"-7"0,0-13-8 16,0 13-5-16,0 0-13 0,3-10-2 0,-3 10-6 16,0 0-3-16,0-12-10 0,0 12-7 0,0 0-3 15,0 0-8-15,5-14-3 0,-5 14-11 0,0 0-10 16,0 0-10-16,0 0-6 0,0 0-12 0,0 0-8 16,0 0-6-16,0 0-6 0,0 0-10 0,0 0 0 15,0 0-2-15,19 30-3 0,-11-20-3 0,-2 5 3 16,0-3-6-16,0 4-2 0,1 0-3 0,2 6-1 15,-1-4 1-15,2 3-3 0,-1 0-3 0,1 0 2 0,-2 0-3 16,-1 3 5-16,1-4-6 0,-2 0-11 16,1 0-15-16,-1 4-16 0,0-3-23 0,-6 0-16 15,5-4-17-15,-4 1-27 0,-1-4-18 0,0-1-24 0,0-4-34 16,0-9-174-16,-6 22-393 0,0-14 174 0</inkml:trace>
          <inkml:trace contextRef="#ctx0" brushRef="#br0" timeOffset="10927.1">-13340-1594 8 0,'0'0'188'0,"-1"-16"-6"0,1 16-6 16,0-15-5-16,0 15-12 0,1-17-3 0,1 7-11 15,-2 10-10-15,3-16-5 0,0 8-13 0,-3 8-9 16,1-18-7-16,4 8-7 0,1 4-8 0,1 1-9 0,1-4-3 15,4 0-6-15,4 1-2 0,0 3-1 0,4-5 2 16,1 0-2-16,6 2 3 0,-1 0-4 0,3-2-7 16,1 4-3-16,-5 1-4 0,2 0-5 15,0 1-2-15,-1 4-7 0,-6-2-2 0,-4 4-5 0,2 4-4 16,-3-3-4-16,1 2 0 0,-2 0-6 0,-5 1 0 16,4 4-3-16,-2-4 2 0,2 2-4 15,-4 5 2-15,-1-2-1 0,-1 3-5 0,0 0 3 0,2-2-1 16,-4 1-3-16,1 0 3 0,-2 2 0 0,1 1-1 15,-1-3 1-15,2 2-2 0,-1-4-1 0,1 2-1 16,-3-2 2-16,0 3-1 0,0-3 0 0,1 2 2 16,-2-5-15-16,2 7-24 0,-1-3-17 0,-3-5-14 15,6 0-26-15,-6-7-20 0,6 16-23 0,-6-16-29 16,4 9-33-16,-4-9-195 0,0 0-422 0,3 8 186 16</inkml:trace>
          <inkml:trace contextRef="#ctx0" brushRef="#br0" timeOffset="11287.77">-12743-1699 37 0,'-2'-16'233'16,"2"16"-16"-16,3-13-23 0,-3 13-17 0,6-13-16 16,-6 13-15-16,6-12-16 0,0 8-12 0,-6 4-10 15,8-14-10-15,-1 8-9 0,-1 1-8 0,2-1-6 16,-8 6-8-16,18-9-6 0,-12 4-7 0,4 2-5 15,-10 3-3-15,13-5-2 0,-1 1-2 0,2 0-2 16,2 3 4-16,1-4-3 0,-3 3 0 0,6 2 0 16,-2 0 0-16,-3 0 0 0,6 2-6 0,-2-1-4 15,-1 3-3-15,0 1-6 0,1 3 3 0,-2-1-8 0,0 4 3 16,-3-4-1-16,2 3-1 0,-5 1-3 16,2 3 2-16,2-3-1 0,-7 2 6 0,3 0 4 15,-5 3 4-15,2 1-1 0,-2-4-1 0,0 5 0 0,-3-5-2 16,1 2 0-16,-1 0 0 0,0 4-5 0,-3-3 1 15,0-3-5-15,0 5 0 0,0-5-3 0,0 5 4 16,0 0-4-16,0-2-17 0,0 2-21 0,0-4-26 16,-3 3-23-16,0-6-26 0,3-11-25 0,-1 20-36 15,1-12-31-15,0-8-213 0,4 17-437 0,-4-17 194 16</inkml:trace>
          <inkml:trace contextRef="#ctx0" brushRef="#br0" timeOffset="11933.1">-11883-1514 70 0,'0'0'224'0,"0"0"-23"16,0 0-19-16,0 0-19 0,0 0-12 0,0 0-17 16,0 0-15-16,9 13-3 0,-3-6-14 0,-6-7-6 15,14 13-1-15,-7-2-6 0,2-4-7 0,0 0 3 0,2 3-8 16,1-3 2-16,1 2-5 0,3-7-5 0,1 4 2 15,2-6-3-15,1 1-7 0,2-1-6 0,5 0-5 16,-2 0-4-16,0-1-5 0,2-2-5 0,0-1-3 16,-1-2-5-16,-4 2-4 0,3-3 0 0,-1 1-7 15,-9-2-6-15,3-3-2 0,-3 5 3 0,-2-8-5 16,-1 4-5-16,-1-5-7 0,-5 2 7 0,1 1-6 16,-4-7-3-16,-3 5 2 0,0-1-1 0,-3 1-5 15,-1 0 11-15,-5 0-4 0,0 3-1 0,-2 1 1 16,-2 0 0-16,-2-1 4 0,-1 5-2 0,-4 2 5 15,-4-4 5-15,-4 6 0 0,-2-2 2 0,2 7 0 16,1-3-1-16,-4 7 2 0,4-3 3 0,1-1-6 16,1 1-1-16,1 3 1 0,2 2-3 0,5-1 1 0,1 2 2 15,3 0-7-15,1 2 6 0,1 1-6 16,5 0 3-16,-1 2-3 0,2-1 4 0,5-5-2 0,-4 0-1 16,4-9-1-16,6 24 6 0,-5-13-3 0,8 0 2 15,0 2 0-15,2-2 2 0,1-4-4 0,4 3-4 16,0-6 5-16,4 0 1 0,7 3-2 0,-8-3-1 15,8-2-8-15,1-4-5 0,-1 1-9 0,4-7 1 16,-5 5-9-16,1-4-11 0,-2-3-3 0,5 4-10 16,-5-1 4-16,-9-2 3 0,1-1-3 0,8-4 1 15,-11 4 6-15,-1 0 4 0,0-2 0 0,-1 0 18 16,-1 1 15-16,-2 4 13 0,-2 0 15 0,2 0 15 16,-3-1 9-16,-6 8 10 0,6-13-4 0,-6 13 2 15,8-5-11-15,-8 5-4 0,0 0-4 0,9-9-5 16,-9 9-10-16,0 0 5 0,0 0-7 0,0 0-2 15,19 9 0-15,-19-9-2 0,16 11-2 0,-8-4 0 0,4 3-3 16,-2 1 1-16,7-4-2 0,-3 5-2 0,1 0-5 16,5 0-10-16,-2-2-11 0,-2-2-17 15,3 1-11-15,-2-2-20 0,7 1-18 0,1 2-28 0,-8-7-19 16,2 1-16-16,0-4-37 0,1 0-194 0,-4-4-406 16,0-2 180-16</inkml:trace>
          <inkml:trace contextRef="#ctx0" brushRef="#br0" timeOffset="12194.84">-10719-1760 207 0,'9'-10'200'0,"-9"10"-15"0,13-7-9 16,-13 7-18-16,17 0-6 0,-6 0-9 0,6 3-7 16,-4 0-8-16,4 1-10 0,-1 0-3 0,1 4-6 0,-1 1-6 15,9 2-12-15,-11-1-8 0,8 4-5 16,0-1-9-16,1 2-1 0,1 0-8 0,-2-2-5 15,0 0-7-15,1 5-3 0,-4-4-3 0,4 1-1 0,0-2-7 16,-8-3-3-16,9 4-2 0,-1 1-2 0,-1-4-2 16,-3 2 0-16,4 0-4 0,1-8-12 0,-2 4-9 15,-6-1-23-15,4-5-8 0,-4 4-15 0,4-3-16 16,5-1-14-16,-6 1-27 0,1 0-20 0,-1-8-28 16,-3 3-60-16,1 1-121 0,-1-6-357 0,-1 2 158 15</inkml:trace>
          <inkml:trace contextRef="#ctx0" brushRef="#br0" timeOffset="12597.34">-9757-1949 186 0,'0'0'182'15,"0"0"-15"-15,-6-10-10 0,6 10-5 0,0 0-12 16,0 0-7-16,0 0-14 0,0 0-5 0,0 0-16 16,0 0-17-16,0 0-6 0,0 0-1 0,0 0-3 15,-14 19-4-15,4-7-1 0,-5 7 5 0,-1-1-7 16,-4 5 1-16,-5 5-5 0,-8 4-4 0,-3 4-6 16,-3 1-2-16,-19 11-5 0,0-3-6 0,-5 8-23 0,-1 4-28 15,-1-1-28-15,1-2-31 0,-5 0-32 16,5-1-38-16,-5 1-193 0,1-5-363 0,1-2 160 15</inkml:trace>
        </inkml:traceGroup>
        <inkml:traceGroup>
          <inkml:annotationXML>
            <emma:emma xmlns:emma="http://www.w3.org/2003/04/emma" version="1.0">
              <emma:interpretation id="{96D88B88-A829-4CB2-A633-3B28E3B1DDB8}" emma:medium="tactile" emma:mode="ink">
                <msink:context xmlns:msink="http://schemas.microsoft.com/ink/2010/main" type="inkWord" rotatedBoundingBox="10017,3326 12827,3257 12874,5176 10064,5245"/>
              </emma:interpretation>
            </emma:emma>
          </inkml:annotationXML>
          <inkml:trace contextRef="#ctx0" brushRef="#br0" timeOffset="31604.02">-8172-2463 53 0,'12'-9'182'0,"-12"9"-18"0,7-7-2 0,-7 7-7 0,9-10-9 15,-9 10-5-15,8-8-7 0,-8 8-2 0,6-11-5 16,-6 11-3-16,0 0-4 0,6-6-11 16,-6 6-9-16,0 0-8 0,0 0-9 0,0 0-11 0,0 0-6 15,0 0-7-15,0 0-10 0,0 0-5 0,0 0-4 16,0 0-1-16,-39 17-5 0,26-9-1 15,-10 7-4-15,2-3-5 0,-3 2-3 0,2 2-4 0,-2-3-1 16,-1 2-2-16,3-1 0 0,-2-1 1 0,4 0-6 16,2 4 1-16,-4-3-2 0,7-3 3 0,0 2-7 15,2 0 2-15,-4-3 0 0,8 2-2 0,-4 0-1 16,7-2 3-16,-1 3-3 0,-2-3-1 0,4-2 2 16,1 0-1-16,4-8-3 0,-8 16 1 0,5-8 0 15,3-8-1-15,-3 11-4 0,3-11 6 0,0 15 0 16,0-15 0-16,3 13 0 0,5-7 0 0,-8-6-1 15,9 12 3-15,1-6-3 0,-1 0 2 0,3-3-1 16,1 4 2-16,1-2-2 0,1-1 1 0,3 2-3 0,1-3 1 16,0 1 1-16,4 2 1 0,-4-1-3 0,-2-2 2 15,-1 1-2-15,3-1 3 0,1 1-4 0,-5 2 0 16,3-1-2-16,-4 0 0 0,0 0 2 16,-1 0-1-16,5 0 1 0,-10 1 1 0,5 0-4 0,-4-1 3 15,1-1 1-15,-1 2-6 0,-3 1 4 0,2-3-2 16,-2 3 2-16,0 0 1 0,-2 0-1 0,-4-7 2 15,8 13-3-15,-5-8 3 0,-3-5 0 0,4 15 2 16,-4-15-1-16,0 12-1 0,0-12 1 0,-1 18 1 16,-5-11 3-16,6-7-1 0,-11 16 4 0,4-7 5 15,-2 1-5-15,-3 0 0 0,0 0-2 0,-3 2 4 16,2-2-3-16,-1 0 1 0,-4 0-2 0,5 1 1 16,-5-3 1-16,3 2-4 0,-1-3-2 0,4 7 5 15,-5-4-3-15,4-3-2 0,-1 3 1 0,4-3-3 16,-5 0-1-16,5 4 3 0,-1-4 2 0,2 0-1 15,0 0-2-15,5 3 2 0,-2-5-5 0,0 1-5 16,0 1-3-16,6-7-1 0,-10 13 2 0,10-7-3 0,0-6 1 16,-3 12 0-16,3-12 2 0,0 0 0 0,6 18 2 15,-6-18 2-15,10 8-1 0,-4-2-1 16,3-3 2-16,-9-3 0 0,18 6 2 0,-9-2-1 16,-9-4 1-16,19 1-2 0,-7 3-1 0,-4 3 4 0,5-4-4 15,-1 1 3-15,-5 2-4 0,5 1 1 0,-4 0 0 16,5 1 3-16,-4 5-4 0,-1-3 3 0,0 5 1 15,1 7 0-15,-3-6-2 0,-1 10 5 0,-2-4-6 16,3 7 9-16,-3 1 0 0,0 6 8 0,-3 2 3 16,0-3 4-16,1 6 0 0,2-1 5 0,0-3 6 15,5 1 4-15,-2 1-5 0,3-1 0 0,1 0-5 16,-1-2-2-16,1-1 0 0,5-2 2 0,-7-6-4 16,-1 0-3-16,2 1 0 0,2-4-4 0,-5 1-12 15,4-4-20-15,-7 0-32 0,-3-4-27 0,0 1-35 16,-1-1-39-16,-5-3-51 0,-3-2-189 0,-5-1-426 15,4-2 188-15</inkml:trace>
          <inkml:trace contextRef="#ctx0" brushRef="#br0" timeOffset="32700.16">-7316-1890 74 0,'0'0'192'16,"0"0"-14"-16,0 0-16 0,-6 8-11 0,6-8-12 16,0 0-15-16,0 14-12 0,0-14-7 0,0 0-11 15,0 0 2-15,8 20 0 0,-4-16-3 0,-4-4-4 0,15 8-7 16,-3-6-4-16,3-2 0 0,1 0-10 0,1 0-4 16,9-2-6-16,-5 1-6 0,5-5-6 0,1 4-6 15,-1-5 0-15,1 0-3 0,0 1-1 0,-2-1-8 16,-1-4-6-16,-3 2 2 0,0-6-2 0,-6 6-4 15,3-3 1-15,-5 0-5 0,-1 0 2 0,-1-5-4 16,-2 2-4-16,-2 2 1 0,-4-1-3 0,0-1-4 16,-3 1-2-16,-3 1 0 0,-3-1-5 0,2 0 3 15,-8 2 1-15,1 3-4 0,1-1 1 0,-7 3-4 16,-2 2 4-16,-3 1 4 0,-4 0-2 0,-2 4-1 16,1-1-1-16,-1 2-2 0,-1 3 7 0,1-1-1 15,1 3 0-15,0 3 4 0,1 0 2 0,0-1 2 16,1 4-4-16,4 1 3 0,3-2-3 0,0 0 0 0,0 2-6 15,8-2 6-15,-4 0 0 0,5 3-1 0,-2-1 4 16,0 0-5-16,7 0 0 0,-4 0 3 16,1-1-4-16,7 0 1 0,-3 2 0 0,3-3 0 0,0-11 3 15,3 20 0-15,4-9-1 0,1 0 1 0,4-1 1 16,0 0 1-16,5 0-1 0,1-4 1 0,11 2-2 16,0-3 0-16,6-2-2 0,5 0 3 0,2-3-4 15,-2-3-3-15,3 0-3 0,-14 0-7 0,2-1-8 16,-3 0-3-16,-1-3-7 0,0 2 5 0,-3-1 6 15,-9 0-2-15,3-2 3 0,-5 1-5 0,2-3 9 16,-2 3 4-16,-1-4 2 0,-3 2 1 0,2-2 3 16,-5 0 6-16,-2 1 10 0,1 2 2 0,1 2 9 15,-6 6 1-15,7-18 9 0,-2 10 2 0,-5 8-1 0,1-9-2 16,-1 9 0-16,8-9-7 0,-8 9-6 16,0 0 1-16,0 0-6 0,5-8-6 0,-5 8-1 15,0 0 3-15,0 0-5 0,0 0 3 0,0 0-3 0,12 26 2 16,-10-17 1-16,2 2 4 0,-1 4 1 0,-1 1 0 15,7 7 5-15,-8-5 5 0,5 4-3 0,0 4 5 16,-3 0 11-16,-1 1 4 0,4 9 0 0,0 0-1 16,-2 0-2-16,-2-7 4 0,-1-1-11 0,5-1 6 15,-1 9 3-15,-4 1 2 0,3-2-2 0,-2-6 7 16,2-2-5-16,-4-3-8 0,0 3 0 16,2 0-1-16,-2 0-1 0,1-2-3 0,1-1 1 0,-2-6-5 15,0-1-3-15,3 8 1 0,-2-9-3 0,1-1 1 16,-2 1-3-16,0-1 0 0,0-2 0 0,3-2-3 15,-2 0-2-15,1 0-3 0,-2-11 4 0,1 14-6 16,-1-14-1-16,0 15 2 0,0-15 2 0,5 13-5 16,-5-13 0-16,0 0-2 0,-2 9 0 0,2-9 3 0,0 0 7 15,0 0-16-15,0 0-10 0,0 0-12 0,0 0-17 16,-6 11-18-16,6-11-29 0,0 0-29 16,0 0-36-16,0 0-43 0,-21-7-42 0,21 7-271 15,-10-13-552-15,9-2 244 0</inkml:trace>
          <inkml:trace contextRef="#ctx0" brushRef="#br0" timeOffset="32956.88">-5745-1432 85 0,'0'0'221'16,"10"7"-9"-16,-6 0-10 0,-1 1 0 0,2 3-15 16,-4 0-2-16,4 1-10 0,-5 2-9 0,0 3-14 15,-2 3-7-15,-2 0-11 0,-1 2-16 0,2 1-8 16,-4 1-10-16,-3 2-14 0,-2-1-6 0,-6 4-25 16,-6 2-34-16,-1 2-42 0,-5-3-46 0,-3-2-56 15,3-3-72-15,-4-3-177 0,1 1-403 0,6-8 178 16</inkml:trace>
        </inkml:traceGroup>
        <inkml:traceGroup>
          <inkml:annotationXML>
            <emma:emma xmlns:emma="http://www.w3.org/2003/04/emma" version="1.0">
              <emma:interpretation id="{3005E53A-1CD3-4E20-A760-353CA9A7E562}" emma:medium="tactile" emma:mode="ink">
                <msink:context xmlns:msink="http://schemas.microsoft.com/ink/2010/main" type="inkWord" rotatedBoundingBox="13854,3539 19510,3400 19540,4603 13884,4742">
                  <msink:destinationLink direction="with" ref="{F904D733-B23A-4474-98E7-841807277699}"/>
                </msink:context>
              </emma:interpretation>
            </emma:emma>
          </inkml:annotationXML>
          <inkml:trace contextRef="#ctx0" brushRef="#br0" timeOffset="34099.95">-4706-2078 71 0,'-3'-10'238'0,"3"10"-19"0,-4-18-16 16,2 8-16-16,2 10-16 0,0-14-12 0,0 14-19 15,0-14-7-15,0 14-11 0,2-12-13 0,-2 12-12 0,4-11-12 16,-4 11-4-16,8-11-9 0,-1 8-13 16,-7 3-1-16,13-8-5 0,-1 5-7 0,2-1-3 15,4 4-4-15,-2 0-5 0,2 0-2 0,7 0-2 0,-1 4 2 16,6-1-2-16,-3 1 3 0,1 2-2 0,1 1 4 15,0-1-3-15,1 4 2 0,9-2-5 0,-12 3-1 16,3 0-8-16,-8-2 2 0,2 0-2 16,-8 0-7-16,-2-2-4 0,2 3 3 0,-5-3 0 0,-4 1-1 15,-1 2-1-15,-2-4 1 0,-4-6-2 0,-7 23-1 16,-3-13 1-16,-4 0 0 0,-7 4-17 16,-1-2-6-16,-5-3-15 0,-1 4-10 0,-1-5-13 0,-1 2-16 15,1-1-14-15,3-3-13 0,2 5-24 0,5-4-15 16,1-1-28-16,5-3-195 0,-2 5-386 0,4-7 171 15</inkml:trace>
          <inkml:trace contextRef="#ctx0" brushRef="#br0" timeOffset="33719.93">-4619-2110 95 0,'0'0'237'0,"0"0"-11"0,0 0-9 16,-8 24-13-16,5-8-4 0,0 7-13 0,2 2 0 15,1-1-14-15,0 3-16 0,4 6-10 0,-1 3-6 16,5 1-11-16,0-2-9 0,-2-8-9 0,3 9-6 16,5-2-12-16,-1 0-13 0,-4 2-3 0,0-9-9 15,0 2-4-15,3 4-3 0,-3 4-7 0,-2-12-7 16,2-1-2-16,-1 0-18 0,-5-6-12 0,0-1-17 16,-3 1-20-16,1-4-17 0,-2 0-26 0,-2-3-22 15,3-11-16-15,-3 17-28 0,-5-7-26 0,2-6-34 0,6-4-226 16,-17 4-451-16,17-4 200 0</inkml:trace>
          <inkml:trace contextRef="#ctx0" brushRef="#br0" timeOffset="34469.95">-3608-2147 117 0,'0'0'253'0,"0"0"-12"0,0 0-19 15,3-9-19-15,-3 9-21 0,0 0-20 0,0 0-15 16,0 0-13-16,0 0-10 0,0 0-6 0,0 0-3 15,-29 30-3-15,20-17-10 0,-1 3-10 0,-5 4-4 16,5 0 0-16,-1 1-4 0,1 4-8 0,2-3-5 16,1 3-7-16,2-1-2 0,2 0-8 0,0 1-4 15,2-2-3-15,5 2-4 0,-1 0 0 0,2 1-12 16,2 0 2-16,-1-1-2 0,3 1-2 0,-1-5-1 16,2 0-12-16,-2-3-23 0,-1 0-22 0,0-2-35 15,2-2-24-15,-4-1-24 0,-1-2-48 0,2-3-31 16,-3 2-245-16,-3-10-471 0,11 7 209 0</inkml:trace>
          <inkml:trace contextRef="#ctx0" brushRef="#br0" timeOffset="34963.9">-3055-1890 128 0,'0'0'204'0,"7"-2"-10"16,-7 2-7-16,0 0-13 0,0 0-9 0,0 0-9 15,0 0-5-15,0 0-8 0,0 0-14 0,0 0-15 16,0 0-12-16,0 0-14 0,0 0-7 0,0 0-10 16,0 0-2-16,3 16-5 0,-3-16-1 0,0 17-4 15,0-17-2-15,-4 22 4 0,2-11-4 0,1 3-1 16,-2 1-8-16,3 1 3 0,0-1-6 0,-1 5-1 15,1-4-4-15,0-1 3 0,1 2-4 0,2 1 0 0,-2 0-8 16,2 0 2-16,-3 5 2 0,3-5 1 16,3 6-4-16,-1-3 1 0,1 1-3 0,-2 0-1 15,2-6-2-15,-3 1-6 0,6 7 2 0,-1-2-4 0,-5-5 1 16,0 2-1-16,4 3-3 0,-5-7-4 0,-1 3 1 16,4 2 2-16,-4-3-6 0,1 1 0 15,-2-4 3-15,3 1-1 0,-3 3-7 0,0-6 3 0,0 2-2 16,0-4-2-16,0-10 2 0,-5 19 6 0,4-12-7 15,1-7 3-15,-5 13 6 0,5-13-5 0,-6 13 3 16,2-11 2-16,4-2-4 0,-14 13 5 0,5-12-1 16,0 2-3-16,9-3 1 0,-19 3-5 0,7 1 6 15,12-4-3-15,-27 0-1 0,15-5 2 0,-1 3-3 16,-2-1-5-16,0-5-8 0,-1 2-9 0,2-1-19 16,1-1-19-16,-1 0-22 0,-5-5-28 0,1-4-31 15,-1 1-30-15,2 0-46 0,2-5-260 0,2 1-508 16,-1-5 225-16</inkml:trace>
          <inkml:trace contextRef="#ctx0" brushRef="#br0" timeOffset="35237.43">-3197-2238 253 0,'-4'-7'315'16,"4"7"-18"-16,-6-11-26 0,6 11-25 0,-3-9-32 15,3 9-19-15,0 0-26 0,-5-13-29 0,5 13-29 16,0 0-30-16,0 0-32 0,0 0-27 0,0 0-26 16,0 0-27-16,0 0-26 0,30 19-49 0,-27-12-41 15,-3-7-190-15,8 10-364 0,-2-4 162 0</inkml:trace>
          <inkml:trace contextRef="#ctx0" brushRef="#br0" timeOffset="35537.32">-2439-2307 63 0,'0'0'204'0,"7"16"-6"0,-7-16-19 0,5 18 4 15,-4 0-5-15,-1 5-15 0,5 2-15 0,1 3-4 16,1 8-4-16,-1 6-9 0,2-4-12 0,1 4-11 15,1-1-8-15,-2 1-10 0,-1 4-8 0,-1-8-9 16,-5 4-7-16,-2 0-5 0,-7 3-5 0,1-3-19 16,-9 4-26-16,-1-1-33 0,-5-1-32 0,-6-2-61 15,1-4-63-15,-12-2-184 0,6-2-390 0,-3-2 173 0</inkml:trace>
          <inkml:trace contextRef="#ctx0" brushRef="#br0" timeOffset="36449.93">-1805-1788 171 0,'0'0'220'0,"0"0"-10"0,0 0-19 15,0 0-12-15,37-7-18 0,-27 4-9 0,7-1-10 16,1 4-15-16,1-3-6 0,2 2-9 0,3-1-12 16,-3 0-6-16,7 0-11 0,11-2-6 0,-11 2-7 15,5 1-8-15,-3-3-6 0,-2 3-5 0,4 1-5 16,-6-2-10-16,3 0 0 0,-2 2-1 0,-2-1-11 15,0 0 5-15,-4-3-4 0,-1 4-1 0,-1-2-2 16,-3 1-2-16,2 1-5 0,-3-3-4 0,0 3-8 0,1-3-2 16,-5 3-7-16,-11 0-10 0,18-1-10 15,-18 1 0-15,15-1-11 0,-15 1-4 0,13-2-3 16,-13 2-6-16,0 0-16 0,14-1-20 0,-14 1-14 0,0 0-22 16,6-7-16-16,-6 7-51 0,0 0-105 0,0 0-317 15,-9-24 140-15</inkml:trace>
          <inkml:trace contextRef="#ctx0" brushRef="#br0" timeOffset="36722.88">-1256-2163 36 0,'0'0'231'0,"0"0"-20"0,0 0-20 0,0 0-21 15,0 0-18-15,0 0-9 0,0 0 1 0,0 0-2 0,0 0-2 16,-8 30-4-16,8-14-2 0,-1 2-6 15,-1 6-6-15,-2 0-6 0,4 5-9 0,-3-1-10 16,3 7-9-16,-3-8-4 0,1 3-9 0,2-4-6 16,0 5-9-16,0-4-6 0,-4 3-6 0,4-2 1 15,0-1-8-15,-3 2-3 0,4-5-14 0,-1 1-20 16,2-2-20-16,1-1-23 0,-3 1-23 0,1-8-16 16,-1 1-19-16,2-1-32 0,2-7-24 0,-1-1-51 0,3 0-172 15,5-4-408-15,-1-1 181 0</inkml:trace>
          <inkml:trace contextRef="#ctx0" brushRef="#br0" timeOffset="37164.35">-569-1987 236 0,'0'0'242'0,"0"0"-26"0,0 0-24 15,0 0-23-15,0 0-8 0,0 0-9 0,0 0-8 16,0 0-3-16,15 31-8 0,-9-19-13 0,0 4-3 0,0-2-4 16,1 4 0-16,1 2-6 0,-1-3-12 15,5 5-3-15,-4-1-10 0,-1 0-8 0,2 0-3 16,0 2-2-16,-1-7-11 0,-3 1-4 0,3 1-7 16,-2-4-4-16,0 3-4 0,1-6 0 0,-1 5-6 0,-1-8 2 15,-2 5-7-15,1-6-4 0,-1 0-1 0,-3-7-5 16,6 12 0-16,-6-12 3 0,5 6-2 0,-5-6 4 15,0 0 9-15,3 11 3 0,-3-11-1 0,0 0-5 16,0 0-4-16,0 0-3 0,0 0-1 0,9-29 1 16,-8 15-6-16,1-1-6 0,-1-1-2 0,4-8-4 15,-1 1 0-15,-3 0-4 0,5-1-2 0,2-4-1 16,4-6-4-16,-5 6 0 0,7 3-2 0,-2-1 6 16,4-8 1-16,-6 10-3 0,4 0-2 0,-1 4 2 0,2-2 0 15,3 7 2-15,3-3-1 0,-5 2-5 0,7 2 6 16,-2 0-1-16,4 3 1 0,-1 0-2 15,1 2-1-15,4 2 3 0,-1 0-3 0,-1 1 4 16,0 1 1-16,-4 1 1 0,-5 2-12 0,0-2-16 16,-3 4-20-16,-1-1-24 0,-14 1-27 0,18 1-31 0,-18-1-29 15,13 0-35-15,-13 0-270 0,0 0-500 16,0 0 221-16</inkml:trace>
          <inkml:trace contextRef="#ctx0" brushRef="#br0" timeOffset="37610.91">936-2420 235 0,'0'0'287'0,"0"0"-13"0,1-10-22 0,-1 10-28 15,0 0-27-15,0 0-18 0,0 0-16 0,0 0-15 0,-35 17-9 16,15-1-13-16,-1 2-7 0,-8 8-10 16,3 5-5-16,5 0-6 0,-1 4-4 0,1 0-14 15,3 4-3-15,0-4-15 0,5 6 0 0,5-2-5 0,2 0-9 16,3 0-4-16,3-1-2 0,0 4-4 16,3-5-3-16,5 1 1 0,1-3-4 0,1-3-13 0,1-5-20 15,-1-2-11-15,7 11-22 0,-4-13-28 0,2-1-31 16,0 2-33-16,1-1-40 0,1-3-49 0,1-7-231 15,1 5-482-15,-4-8 214 0</inkml:trace>
        </inkml:traceGroup>
        <inkml:traceGroup>
          <inkml:annotationXML>
            <emma:emma xmlns:emma="http://www.w3.org/2003/04/emma" version="1.0">
              <emma:interpretation id="{2BA49206-0FE1-4C2C-A7B2-1AC5501E16AB}" emma:medium="tactile" emma:mode="ink">
                <msink:context xmlns:msink="http://schemas.microsoft.com/ink/2010/main" type="inkWord" rotatedBoundingBox="19992,2936 23679,2846 23723,4638 20036,4729">
                  <msink:destinationLink direction="with" ref="{F904D733-B23A-4474-98E7-841807277699}"/>
                </msink:context>
              </emma:interpretation>
            </emma:emma>
          </inkml:annotationXML>
          <inkml:trace contextRef="#ctx0" brushRef="#br0" timeOffset="38104.92">1443-2022 119 0,'0'-17'282'0,"0"17"-15"16,-1-13-18-16,1 13-11 0,-2-11-19 0,2 11-14 16,0 0-23-16,0 0-20 0,0-14-17 0,0 14-23 15,0 0-11-15,0 0-10 0,0 0-9 0,0 0-8 0,0 0-1 16,0 45-5-16,0-29-1 0,2 2 4 0,-2 5-5 15,1 1-6-15,2 2 0 0,0-2-3 0,0 1-4 16,-2 1-5-16,2-2-6 0,-3 3-4 0,3-5-6 16,-1 2-5-16,-1-6-1 0,4 2-2 0,-4 1-2 15,4-3-3-15,-4-4-5 0,-1 0 1 0,5-2-11 16,-5-1 5-16,1-3-1 0,5-1-4 0,-6-7 1 16,3 15-2-16,-3-15-18 0,9 8-14 0,-4-3-18 15,-5-5-23-15,18 4-29 0,-9-4-28 0,-9 0-35 16,25-1-42-16,-9-7-63 0,-2-3-214 0,1 2-509 15,0-9 225-15</inkml:trace>
          <inkml:trace contextRef="#ctx0" brushRef="#br0" timeOffset="38325.14">1632-2287 142 0,'0'-15'291'0,"2"1"-6"0,-1 1-21 16,2 2-23-16,0-2-17 0,-3 13-20 16,5-18-17-16,-5 18-24 0,1-13-14 0,-1 13-20 0,2-7-31 15,-2 7-35-15,0 0-13 0,0 0-15 0,0 0-22 16,0 0-28-16,0 0-22 0,0 0-33 0,9 27-35 16,-9-27-28-16,-5 28-64 0,1-14-134 0,2 3-357 15,-1 1 158-15</inkml:trace>
          <inkml:trace contextRef="#ctx0" brushRef="#br0" timeOffset="38593.55">2071-1814 251 0,'21'-5'239'0,"-21"5"-13"0,18-5-18 0,-2 1-14 16,3 2-17-16,7-4-11 0,2-2-14 0,-1 5-12 0,0-2-8 15,6 2-9-15,-2-2-12 0,-3 4-12 0,2-3-9 16,-3 1-10-16,-2 1-8 0,-4 1-6 0,-4 0-15 16,-1-3-17-16,-1 4-25 0,-3 0-26 0,-12 0-32 15,19 0-29-15,-19 0-39 0,14-2-41 0,-14 2-210 16,7-5-396-16,-7 5 175 0</inkml:trace>
          <inkml:trace contextRef="#ctx0" brushRef="#br0" timeOffset="39069.99">3067-2132 109 0,'0'0'292'16,"0"0"-21"-16,6-7-22 0,-6 7-22 0,0 0-29 15,0 0-21-15,0 0-20 0,0 0-14 0,0 0-18 0,0 0-12 16,0 0-13-16,0 0-7 0,0 26-12 0,0-14-7 16,0 1-6-16,0 4-6 0,0 1-5 15,2-1-7-15,-2 4-5 0,-2 4-3 0,1-1-8 0,2 0-1 16,-1 0-3-16,-1 2-1 0,1-4-1 0,1 3-5 15,-1 1-2-15,0 1 0 0,2-2-1 0,1 0-1 16,-2 2-6-16,1-6 4 0,-2 5-3 0,3 0-3 16,-2-2 0-16,-1 0-2 0,2 3 0 0,-1 0 1 15,3-3-2-15,1 4 1 0,-2-4 0 0,-2 1 0 16,2 0-5-16,-1 1 6 0,-1-2-1 0,-1 2 1 16,3-8-4-16,0 2 5 0,-1-3-3 0,1 1 7 15,-3-6 1-15,1 4 0 0,-2-1 0 0,2-5 3 16,-2 1 2-16,1-11 0 0,0 17 4 0,-5-8 4 15,5-9 5-15,-7 16 6 0,-1-13-1 0,1 0-6 0,-5 2 1 16,-1-2 0-16,-5-1-7 0,-2 2-2 16,-1-4-1-16,-1-4-7 0,1 2 3 0,-4-1 2 0,1-2-8 15,0 1-13-15,0-4-10 0,2-1-17 0,-3-1-19 16,1-2-22-16,3-1-30 0,-2-1-38 0,4 0-42 16,-2-7-37-16,3 0-278 0,3-3-533 0,-1-10 236 15</inkml:trace>
          <inkml:trace contextRef="#ctx0" brushRef="#br0" timeOffset="39297.18">3124-2358 2562 0,'4'-15'2'0,"2"-1"51"0,0 4 16 16,-4-3-10-16,1 3-2 0,0-3 6 0,0 7-3 15,-2-4-9-15,1 2-9 0,-2 10-3 0,4-13-3 0,-4 13-7 16,2-11-3-16,-2 11-18 0,1-11-22 16,-1 11-21-16,0 0-11 0,0 0-13 0,0 0-20 15,0 0-15-15,0 0-17 0,0 0-35 0,0 0-33 0,-19 23-221 16,19-23-431-16,-8 7 191 0</inkml:trace>
          <inkml:trace contextRef="#ctx0" brushRef="#br0" timeOffset="39693.71">3755-2504 38 0,'0'0'222'16,"6"19"-13"-16,4-12-8 0,3 3-10 0,7 7-8 15,-4 3-13-15,2-1-1 0,8 14-9 0,-1 0-8 16,0 6-14-16,-2 1-5 0,0 4-12 0,-6 4-10 16,1 2-10-16,-6 0-9 0,-5 0-7 0,-4-1-5 15,-7-1-11-15,-5 1-5 0,-5-4-7 0,-7 1-19 16,-4 1-31-16,-3-10-34 0,-7 5-40 0,3-5-46 16,-6-6-42-16,1-1-251 0,0-7-438 0,2 0 194 15</inkml:trace>
          <inkml:trace contextRef="#ctx0" brushRef="#br0" timeOffset="41413.37">4554-2964 83 0,'0'0'198'16,"0"0"-18"-16,0 0-12 0,0 0-16 0,0 0-8 0,0 0-12 16,0 0-10-16,33-7-10 0,-33 7-5 0,19 4-8 15,-8-2-8-15,4-2-7 0,-1 4-7 16,0-1-8-16,-2 1-4 0,0-1-8 0,1 2-5 0,-1 1-3 15,2 0-8-15,-1 3-3 0,0 0-3 0,-4-2 0 16,-1-1-5-16,4 5-1 0,-6-2-3 0,3-3-2 16,0 8-2-16,-5-3 1 0,2-4-1 0,-1 4-1 15,-2-2-1-15,2 6 0 0,-2-5 2 0,0 1 4 16,-1 3-1-16,-2-1 0 0,0-13-2 0,-2 19 2 16,2-9 1-16,0 4 0 0,0-1-5 0,-3 0 3 15,3-2-6-15,-4 2 2 0,2 2 1 0,0-4-4 16,2 3-2-16,-2-3 3 0,4 3-2 0,-4 1 0 15,2 1-4-15,4-2 3 0,-4-14-4 0,2 21-2 0,2-8 3 16,-1 2 1-16,3-5-4 0,2 1 3 16,-2 4 0-16,1-6 3 0,1 2-5 0,4 0 4 15,-2 1 1-15,1-4-5 0,-1 0 2 0,5 3 0 0,-3-4 2 16,1 0 0-16,2 1 0 0,-1 0 1 0,2-1 1 16,-3-4 1-16,2 4 3 0,-1 2-1 0,-1-7 3 15,-4 4-2-15,3-2-1 0,-2 0 2 0,-10-4 1 16,15 5-6-16,-7-2-1 0,-8-3-2 0,9 2 5 15,-9-2-1-15,0 0-2 0,10 6-1 0,-10-6-3 16,0 0 3-16,0 0-3 0,0 0 5 0,0 0-4 16,0 0 2-16,0 0 1 0,0 0 1 0,-21 18-6 15,9-14 3-15,5-1-5 0,-3 2-2 0,-1-2 1 16,-1 2 6-16,-3 0-6 0,2 3-3 0,1-3 2 16,0 1 2-16,0 3-9 0,-1-2 5 0,5 2-1 15,-5-3 0-15,5 3-1 0,-1 0 0 0,-3-2 1 16,5 4-1-16,-3-2-1 0,2 1 0 0,-1 0-1 15,0 0 0-15,2 2-1 0,4-2-1 0,-3-1 2 0,1 2 0 16,4 0 0-16,1-11 5 0,-5 24-6 16,4-10 1-16,1-1 2 0,4 3 5 0,-2-3-7 15,-1 4 3-15,2-3-1 0,0 1-1 0,3-1-3 0,-4 3 5 16,4-3-3-16,0 3 2 0,-2 3-1 0,-1-4-1 16,2 1-1-16,-4 1 7 0,4-1-4 0,-4 5-4 15,1 3 0-15,-2 1 4 0,-2-2-4 0,1 4 2 16,-4-1 1-16,-2 2-1 0,1-1 1 0,-3 4 2 15,-3 6 0-15,4-3-8 0,-5 0 7 0,-4 0-5 16,10-10-5-16,-5-2-15 0,3 5-17 0,-12 1-17 16,3-4-28-16,-1-4-29 0,-9 5-35 0,4-8-39 15,0-1-62-15,0-6-195 0,-1 0-482 0,2-5 214 16</inkml:trace>
        </inkml:traceGroup>
      </inkml:traceGroup>
    </inkml:traceGroup>
    <inkml:traceGroup>
      <inkml:annotationXML>
        <emma:emma xmlns:emma="http://www.w3.org/2003/04/emma" version="1.0">
          <emma:interpretation id="{A829201A-6FFB-4297-AE5F-E8170B23086C}" emma:medium="tactile" emma:mode="ink">
            <msink:context xmlns:msink="http://schemas.microsoft.com/ink/2010/main" type="paragraph" rotatedBoundingBox="4974,5057 8994,4809 9063,5928 5043,617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AA83C3B-EAB0-4359-94AE-F1CF6166FCDE}" emma:medium="tactile" emma:mode="ink">
              <msink:context xmlns:msink="http://schemas.microsoft.com/ink/2010/main" type="line" rotatedBoundingBox="4974,5057 8994,4809 9063,5928 5043,6176"/>
            </emma:interpretation>
          </emma:emma>
        </inkml:annotationXML>
        <inkml:traceGroup>
          <inkml:annotationXML>
            <emma:emma xmlns:emma="http://www.w3.org/2003/04/emma" version="1.0">
              <emma:interpretation id="{42EDE025-BE6A-4B6B-A404-866B18CE2B9E}" emma:medium="tactile" emma:mode="ink">
                <msink:context xmlns:msink="http://schemas.microsoft.com/ink/2010/main" type="inkWord" rotatedBoundingBox="4974,5057 7360,4910 7429,6029 5043,6176"/>
              </emma:interpretation>
            </emma:emma>
          </inkml:annotationXML>
          <inkml:trace contextRef="#ctx0" brushRef="#br0" timeOffset="17920.74">-12067-476 1 0,'0'0'184'0,"0"0"-9"0,0 0-19 0,0 0-8 15,0 0 1-15,0 0-9 0,0 0-9 0,0 0-7 16,0 0-7-16,0 0-4 0,0 0 1 0,-5-10 2 16,5 10-6-16,0 0-6 0,0 0 0 0,0 0-3 15,0 0-4-15,0 0-2 0,0 0-6 0,0 0-2 16,0 0-9-16,0 0-1 0,0 0-7 0,0 0-2 15,0 0-8-15,0 0-6 0,0 0-5 0,0 0-7 0,0 0-11 16,0 0 2-16,0 0-9 0,0 0-1 16,0 0-2-16,0 0-4 0,0 0-2 0,0 0 1 15,0 0-2-15,0 0 1 0,15 31-1 0,-11-24-2 0,-4-7 1 16,8 18 1-16,-8-8-1 0,6 1 5 16,-5 1 0-16,4-3 1 0,-1 6 0 0,-1-6-3 0,0 4-3 15,0-2 1-15,-1 1-3 0,1 4 4 0,-2-6-2 16,1 0 4-16,4 4-6 0,-6-3 6 0,3-2-6 15,0 4 3-15,-3-3-6 0,1 4 3 0,1 0-3 16,2-3 0-16,2 6 0 0,-6-11-3 0,3 5 4 16,0 3-1-16,0 0-4 0,2-3 3 0,0 2-1 15,-2-3 0-15,0 0-6 0,-3 1 3 0,3 0-1 16,2 4 2-16,-5-8-2 0,3 3 0 0,-3-10 0 16,0 20-1-16,0-9 0 0,0-2 4 0,0-9-3 15,0 20 0-15,0-20-1 0,0 14 4 0,-3-6-4 16,3-8-1-16,-5 16 0 0,5-16 2 0,-1 14-1 15,1-14 3-15,-2 14-5 0,2-14 1 0,-6 10 1 16,6-10 5-16,0 10-3 0,0-10 1 0,-7 8-1 16,7-8-1-16,-4 8-1 0,4-8 3 0,-8 9 4 0,8-9 0 15,-12 6-2-15,8-1 6 0,4-5-1 0,-17 6 1 16,5-5-4-16,12-1-1 0,-21 4-3 0,10-1 5 16,-3 0 0-16,4-3 4 0,10 0-7 0,-29 0 5 15,13-3-11-15,4 3 8 0,-1-4-2 0,-1 0 3 16,1 1-5-16,1 0 1 0,3-2 0 0,-3 1-2 15,0-5-9-15,2 3-10 0,1 2-3 0,0-3-4 16,1 0-8-16,2-2-8 0,-1 1-19 0,1 0-8 16,0-2-11-16,0-1-21 0,3 4-9 0,-2-2-20 15,5 9-20-15,-6-18-36 0,3 5-27 0,1 5-217 16,-1-7-464-16,1 0 206 0</inkml:trace>
          <inkml:trace contextRef="#ctx0" brushRef="#br0" timeOffset="18244.3">-12058-801 261 0,'0'-13'344'0,"0"13"-10"0,0-13-28 15,0 13-9-15,-6-12-29 0,6 12-22 0,0 0-26 16,0-14-22-16,0 14-18 0,0 0-17 0,0 0-11 16,-6-14-22-16,6 14-20 0,0 0-22 0,0 0-34 15,0 0-24-15,0 0-27 0,0 0-22 0,0 0-18 16,0 0-14-16,0 0-25 0,0 0-23 0,0 0-38 0,0 0-33 15,-17 24-43-15,10-15-218 0,1-3-466 0,-2 0 206 16</inkml:trace>
          <inkml:trace contextRef="#ctx0" brushRef="#br0" timeOffset="19022.07">-12752-442 106 0,'0'0'232'0,"3"-6"-11"16,-3 6-15-16,0 0-14 0,0 0-16 0,0 0-9 0,0 0-5 16,0 0-20-16,0 0-9 0,0 0-16 0,0 0-11 15,0 0-14-15,0 0-8 0,0 0-13 0,0 0-3 16,0 0-10-16,0 0-4 0,0 0-3 0,-31 18-3 15,23-11-6-15,2 3-5 0,-7 1-4 0,-1 2-4 16,5-2-3-16,-5 2-2 0,2-1-1 0,-3 2-3 16,-3 2-3-16,-2 3-2 0,8-6 1 0,-4 5-3 15,0-5 1-15,1 2 0 0,-3 3-2 0,1 0-5 16,6-5-2-16,-1-2 5 0,1 1-4 0,1 0 0 16,-2-3-1-16,3 2-1 0,1-1-1 0,2-3 1 15,0 1-3-15,2-2-1 0,4-6-6 0,-9 11 0 16,9-11-3-16,-4 10 1 0,4-10 0 0,0 0 0 15,-2 11-1-15,2-11 3 0,0 0 4 0,0 0-4 0,0 0-3 16,11 9 5-16,-11-9-1 0,0 0 2 0,16 0-1 16,-16 0 4-16,18-1-3 0,-18 1 0 0,21-3 2 15,-9 3 1-15,3-1-2 0,1 0-1 0,-1-2 1 16,0 3 2-16,0-3-2 0,1 3 1 0,0-1-3 16,-16 1 0-16,24 1 5 0,-9-1-3 0,2 0 2 15,-8 0 2-15,6 3-4 0,-4 0 0 0,1-2 4 16,-1-1 1-16,-1 4-3 0,-10-4 2 0,17 2-4 15,-8 2-18-15,-9-4-14 0,13 4-16 0,-13-4-6 16,9 7-15-16,-9-7-19 0,7 5-23 0,-7-5-24 16,9 5-30-16,-9-5-170 0,0 0-364 0,0 0 162 15</inkml:trace>
          <inkml:trace contextRef="#ctx0" brushRef="#br0" timeOffset="19360.23">-13088 257 49 0,'15'3'224'0,"-4"-3"-21"0,-11 0 0 16,22 0-15-16,-4 0-13 0,-3 0-21 0,3 0-15 15,-3 1-13-15,3-2-11 0,-2 1-13 0,1 3-7 16,-1-1-12-16,0 0-11 0,-5-2-4 0,5 4-11 16,-5-3-3-16,1 3-16 0,2-1-14 0,-5 1-11 15,2-3-13-15,-11-1-25 0,19 5-4 0,-13-2-24 16,-6-3-12-16,12 4-21 0,-12-4-22 0,12 3-38 15,-12-3-133-15,0 0-302 0,0 0 135 0</inkml:trace>
          <inkml:trace contextRef="#ctx0" brushRef="#br0" timeOffset="20134.06">-13566-235 40 0,'0'0'178'0,"3"-10"-7"0,-3 10-11 15,6-11-6-15,-6 11-10 0,6-7-8 0,-6 7-13 16,1-14-2-16,-1 14-5 0,5-10-5 0,-5 10-9 16,0 0-6-16,0 0-1 0,6-11-7 0,-6 11-3 15,0 0-2-15,0 0-6 0,0-13-7 0,0 13-2 16,0 0-4-16,0 0 0 0,0 0-5 0,0 0-1 15,1-11-1-15,-1 11-6 0,0 0-4 0,0 0 0 16,0 0-2-16,5-11-5 0,-5 11 3 0,0 0-3 0,0 0-4 16,0 0-1-16,0 0-2 0,0 0-3 0,0 0-10 15,0 0 0-15,0 0-6 0,0 0 1 0,0 0-3 16,0 0-3-16,0 0 0 0,0 0 1 0,0 0-3 16,0 0 1-16,1 41 4 0,1-30-2 0,0 3 2 15,0-3 3-15,1 7 0 0,0-5 4 0,-2 7-5 16,1-1 4-16,1-5 1 0,-2 6 1 15,-1-4-3-15,2 5 1 0,2 2 3 0,-2-5-2 0,-2 5 3 16,0-5 0-16,1-1 1 0,-1-1 1 0,0-1-4 16,3 4 1-16,-3-2-7 0,0 0 3 0,0-1-5 15,2-1-2-15,-1 0 0 0,-1-3 3 0,5-1-2 16,-5 0-2-16,0-11-4 0,0 20 3 0,1-11-1 16,-1-9 3-16,8 17-5 0,-8-10 2 0,0-7-1 15,4 11-7-15,-1-2 6 0,-3-9-7 0,3 9-9 16,-3-9-12-16,2 11-9 0,-2-11-15 0,0 0-19 15,4 11-23-15,-4-11-20 0,0 0-30 0,0 0-41 16,3 9-24-16,-3-9-62 0,0 0-140 0,0 0-439 0,0 0 195 16</inkml:trace>
          <inkml:trace contextRef="#ctx0" brushRef="#br0" timeOffset="21799.12">-11341-497 141 0,'0'0'140'0,"0"0"-11"0,0 0-8 0,0 0-8 16,0 0-9-16,0 0-6 0,0 0-4 0,6-10-4 15,-6 10-7-15,0 0-8 0,0 0-1 0,0 0-2 16,0 0-1-16,0 0-7 0,0 0-2 0,0 0 2 15,0 0-7-15,0 0-1 0,0 0-3 0,0 0-7 16,0 0-5-16,0 0-1 0,0 0-6 0,0 0-2 16,0 0-5-16,0 0-1 0,0 0-6 0,0 0-3 15,0 0 0-15,0 0 2 0,0 0-5 0,0 0 3 0,0 0-3 16,0 0-2-16,-23 24-1 0,16-18 0 16,7-6 0-16,-12 9-4 0,8-3 3 0,1 2-3 0,-3 2-2 15,6-10-3-15,-14 14 7 0,8-8-3 0,0 3-2 16,-1 0 2-16,1 0-5 0,0-4 1 0,-2 5 3 15,2-3-3-15,4 2-3 0,2-9 2 0,-11 15 4 16,5-6-2-16,-1-2 1 0,7-7-3 0,-9 12 0 16,6-5 1-16,3-7 0 0,-8 14-2 0,2-6 2 15,6-8 2-15,-7 10-3 0,7-10-1 0,-6 11 1 16,0-4 0-16,6-7-2 0,-3 8 2 0,3-8 2 16,-8 6-3-16,8-6 0 0,-3 7 0 0,3-7 0 15,0 0 0-15,-8 10 1 0,8-10 4 0,0 0-2 0,-6 10 2 16,6-10 2-16,0 0-4 0,-5 11 2 0,5-11 0 15,0 0-1-15,-6 7 0 0,6-7-2 0,0 0 0 16,0 0 0-16,0 0-4 0,-9 4 7 0,9-4 0 16,0 0-8-16,0 0 6 0,0 0-3 0,0 0 4 15,0 0 0-15,0 0 3 0,0 0 1 0,0 0 8 16,0 0-5-16,0 0-1 0,0 0 1 0,0 0 0 16,0 0-1-16,0 0 3 0,0 0-2 0,0 0-4 15,0 0 2-15,0 0 0 0,0 0-5 0,0 0 1 16,0 0-3-16,0 0 1 0,0 0-2 0,15 15 2 15,-15-15 4-15,0 0-4 0,0 0 1 0,0 0 1 16,11 2-1-16,-11-2 4 0,8 3 0 0,-8-3-3 16,14 4 0-16,-8-1 0 0,-6-3-1 0,16 8 0 15,-5-8 1-15,-5 3-2 0,-6-3-4 0,19 7 3 0,-11-3 1 16,3-2 1-16,3 2 2 0,-8 1-4 16,1-3-7-16,8 3 10 0,-4 0-5 0,-2 0 3 0,4-2-5 15,0 0 4-15,-1 2-2 0,-1 0 2 0,-2 3-1 16,1-6-1-16,1 3 3 0,-2-3 0 0,-9-2-3 15,16 5 5-15,-10 1-7 0,4-3 4 0,-1 1-1 16,-1-2-4-16,1 2 3 0,-9-4-5 0,13 5-6 16,-13-5-7-16,14 2-9 0,-14-2-13 0,12 3-12 15,-12-3-22-15,10 6-18 0,-10-6-29 0,0 0-21 16,10 0-192-16,-10 0-361 0,0 0 160 0</inkml:trace>
          <inkml:trace contextRef="#ctx0" brushRef="#br0" timeOffset="22585.57">-11548 95 150 0,'0'0'179'0,"0"0"-17"0,-8-3 2 0,8 3-2 16,0 0-14-16,0 0-13 0,0 0-10 0,0 0-10 15,0 0-5-15,0 0-3 0,0 0-3 0,0 0-3 16,0 0 1-16,0 0-6 0,28-6-7 0,-28 6 1 15,21-2-2-15,-7 0-7 0,4 0-2 0,-2 2-8 0,5 2-9 16,-3 0-6-16,9-2-3 0,-8 2-8 16,-6-1-1-16,7 0-6 0,-4 3-6 0,-1-1-8 0,-1 2-8 15,5-1-12-15,-7 2-10 0,1-1-13 0,-2-2-10 16,-1 1-10-16,-1 2-11 0,0 1-10 0,2-1-10 16,-5-2-11-16,-6-4-10 0,13 7-13 0,-13-7-23 15,13 5-19-15,-7-2-189 0,-6-3-364 0,17 3 162 16</inkml:trace>
        </inkml:traceGroup>
        <inkml:traceGroup>
          <inkml:annotationXML>
            <emma:emma xmlns:emma="http://www.w3.org/2003/04/emma" version="1.0">
              <emma:interpretation id="{5671F0F2-51B8-47E2-AB6C-B9437B738F8F}" emma:medium="tactile" emma:mode="ink">
                <msink:context xmlns:msink="http://schemas.microsoft.com/ink/2010/main" type="inkWord" rotatedBoundingBox="7878,5165 9012,5095 9058,5842 7924,5911"/>
              </emma:interpretation>
            </emma:emma>
          </inkml:annotationXML>
          <inkml:trace contextRef="#ctx0" brushRef="#br0" timeOffset="23161.12">-10625-409 215 0,'0'0'237'0,"0"0"-15"16,0 0-9-16,3-14-19 0,-3 14-8 0,0 0-17 15,0 0-15-15,0 0-16 0,0 0-11 0,0 0-17 16,0 0-12-16,0 0-3 0,0 0-3 0,0 0-9 15,0 0-3-15,0 0-8 0,-11 34 2 0,8-26-6 0,0 3-1 16,0 1-2-16,-3 3-3 0,2-1-5 16,1 0-4-16,0 3-5 0,0-3-2 0,0 4-3 15,3-4-1-15,-3 3-4 0,3-2-5 0,0 1-1 0,3 0 0 16,-3-2-7-16,3-5 5 0,0 2-5 16,0 1-5-16,0-1 6 0,4-3-2 0,-4 0-8 0,6 2 0 15,-4-4 5-15,4 1-1 0,-2-3-3 0,2 3-1 16,2-1-1-16,0-4-1 0,3 3-5 0,-1-1-8 15,-1-4-13-15,-1 2-12 0,1 0-12 0,-2-1-6 16,-10-1-17-16,19 0 0 0,-19 0-11 0,17-1-16 16,-17 1-17-16,13-4-21 0,-7-1-18 0,-6 5-34 15,9-10-44-15,-9 10-179 0,2-16-430 0,-2 16 190 16</inkml:trace>
          <inkml:trace contextRef="#ctx0" brushRef="#br0" timeOffset="23464.85">-10564-604 185 0,'-6'-11'264'0,"6"11"-10"16,-5-14-11-16,5 14-14 0,-3-7-4 0,3 7-14 15,0 0-10-15,-3-11-14 0,3 11-12 0,0 0-12 16,-3-11-14-16,3 11-12 0,0 0-28 0,0 0 0 16,0 0-8-16,0 0-14 0,-2-13-11 0,2 13-10 15,0 0-17-15,0 0-28 0,0 0-4 0,0 0-8 16,0 0-7-16,0 0-16 0,0 0-20 0,0 0-16 16,0 0-10-16,-8 36-20 0,8-36-20 0,2 24-21 15,1-14-27-15,0 4-25 0,-1 1-64 0,1 0-139 0,3-3-406 16,2 2 179-16</inkml:trace>
          <inkml:trace contextRef="#ctx0" brushRef="#br0" timeOffset="23894.76">-10263-199 57 0,'0'0'247'0,"0"0"-8"0,0 0-14 0,0 0-14 16,0 0-12-16,0 0-9 0,0 0-15 0,0 0-12 15,0 0-15-15,0 0-11 0,0 0-15 0,0 0-5 16,0 0-10-16,17-6-6 0,-17 6-9 0,13-4-9 0,-13 4-8 15,12-5-7-15,-12 5-9 0,19-4-5 0,-8 2-5 16,-2-3-2-16,-9 5-7 0,21-2-3 16,-10-1-5-16,3 2-3 0,-1 0-7 0,2-2 3 0,2 2-4 15,-17 1-1-15,24-3-3 0,-13 4 0 0,3-2-2 16,-14 1-2-16,19-3 0 0,-5 0-5 0,-14 3 2 16,19 0-4-16,-19 0 1 0,19 0 2 0,-19 0-14 15,15-2 3-15,-15 2-5 0,14-2-5 0,-14 2-7 16,16 0-7-16,-16 0-11 0,14 2-6 0,-14-2-15 15,12 0-10-15,-12 0-15 0,0 0-6 0,13 2-15 16,-13-2-20-16,0 0-12 0,0 0-29 0,13-4-55 16,-13 4-132-16,0 0-380 0,6-9 168 0</inkml:trace>
          <inkml:trace contextRef="#ctx0" brushRef="#br0" timeOffset="24525.79">-9644-545 25 0,'0'0'195'0,"0"0"-9"16,0 0-18-16,0 0-5 0,0 0-3 0,0 0-10 15,0 0-6-15,0 0-16 0,0 0-8 0,0 0-11 0,0 0-8 16,0 0-8-16,0 0-14 0,0 0-6 16,0 0-7-16,0 0 1 0,0 0-11 0,0 0-1 15,13 17-3-15,-13-17-4 0,0 9 0 0,0-9 0 0,6 15-8 16,-6-15 4-16,6 15-8 0,-6-9-1 15,2 5-5-15,-2-1 3 0,0-10-4 0,0 21 2 0,3-8-6 16,-3-4 0-16,0-9-5 0,3 22-2 0,-3-10 1 16,0 2 1-16,0-5-2 0,0-9 6 0,0 22-3 15,0-11-4-15,3-2-1 0,-3 3 2 0,0-12-2 16,0 21 3-16,0-4-2 0,0-8 0 0,3 5 0 16,-3-3-3-16,0-11 0 0,0 16 3 0,0-6-6 15,3 0 4-15,1-3-1 0,-4-7-1 0,3 19-2 16,-3-19 0-16,3 13-4 0,-3-4 7 0,0-9-1 15,6 16-4-15,-3-6 0 0,-3-10 1 0,5 11-3 16,-5-2-4-16,0-9 2 0,6 14 5 0,-6-4-3 16,0-10 3-16,0 13 1 0,0-13 1 0,3 16 3 0,-3-16-1 15,3 11 2-15,0-2-1 0,-3-9 0 16,0 0 3-16,-3 15 0 0,3-15-1 0,0 0-1 16,0 11 4-16,0-11-7 0,0 0 5 0,0 0-1 0,3 11 0 15,-3-11-3-15,0 0 1 0,0 0 1 0,0 0-1 16,0 0-1-16,0 0-4 0,4 9 3 15,-4-9 1-15,0 0-2 0,0 0-3 0,0 0 0 0,0 0-2 16,13 1-16-16,-13-1-22 0,0 0-38 0,15-1-49 16,-15 1-60-16,0 0-69 0,11-10-239 0,-11 10-525 15,3-10 232-15</inkml:trace>
        </inkml:traceGroup>
      </inkml:traceGroup>
    </inkml:traceGroup>
    <inkml:traceGroup>
      <inkml:annotationXML>
        <emma:emma xmlns:emma="http://www.w3.org/2003/04/emma" version="1.0">
          <emma:interpretation id="{F95230EF-43B7-445C-97B7-E7287ACE06F2}" emma:medium="tactile" emma:mode="ink">
            <msink:context xmlns:msink="http://schemas.microsoft.com/ink/2010/main" type="paragraph" rotatedBoundingBox="9089,7175 14854,7104 14866,8063 9101,8134" alignmentLevel="3"/>
          </emma:interpretation>
        </emma:emma>
      </inkml:annotationXML>
      <inkml:traceGroup>
        <inkml:annotationXML>
          <emma:emma xmlns:emma="http://www.w3.org/2003/04/emma" version="1.0">
            <emma:interpretation id="{647A5495-2EA4-4A46-AF80-7D22AFB31C2F}" emma:medium="tactile" emma:mode="ink">
              <msink:context xmlns:msink="http://schemas.microsoft.com/ink/2010/main" type="line" rotatedBoundingBox="9089,7175 14854,7104 14866,8063 9101,8134"/>
            </emma:interpretation>
          </emma:emma>
        </inkml:annotationXML>
        <inkml:traceGroup>
          <inkml:annotationXML>
            <emma:emma xmlns:emma="http://www.w3.org/2003/04/emma" version="1.0">
              <emma:interpretation id="{780599A2-4DE9-42D8-ACC4-DC48E83B3DB5}" emma:medium="tactile" emma:mode="ink">
                <msink:context xmlns:msink="http://schemas.microsoft.com/ink/2010/main" type="inkWord" rotatedBoundingBox="9089,7175 10877,7153 10889,8112 9101,8134"/>
              </emma:interpretation>
            </emma:emma>
          </inkml:annotationXML>
          <inkml:trace contextRef="#ctx0" brushRef="#br0" timeOffset="45147.27">-9055 1600 81 0,'0'0'250'0,"0"0"-21"15,0 0-26-15,0 0-21 0,0 0-18 0,0 0-16 16,0 0-18-16,0 0-9 0,0 0-14 0,0 0-9 15,0 0-8-15,0 0-4 0,0 0-4 0,18 36-6 16,-12-22-4-16,-3 3-4 0,3 1-4 0,-2-1-4 16,-1 1 1-16,3 5-5 0,-1 3-2 0,-1-3-6 15,-2 2 1-15,1 0-4 0,-3-1 5 0,6 0-7 16,-6 0-4-16,0 2-2 0,-3-2-1 0,0 1-8 16,3-1-1-16,0 1 1 0,-3-2-4 0,0-2 0 0,0 1-5 15,1 1 0-15,-1-4 1 0,3 0-4 16,-3-4-3-16,0 0-1 0,0 1 1 0,2-2-10 15,1-3-12-15,-2 0-18 0,2-11-15 0,0 17-17 0,-1-8-18 16,1-9-20-16,0 14-17 0,0-14-20 0,-3 12-34 16,3-12-22-16,0 0-170 0,0 0-390 0,0 0 173 15</inkml:trace>
          <inkml:trace contextRef="#ctx0" brushRef="#br0" timeOffset="46162.99">-9456 1950 27 0,'-6'-14'231'0,"0"3"-16"0,3-5-16 0,-1 3-16 16,1 0-14-16,3 2-16 0,0-3-16 0,0 1-8 15,0 13-15-15,0-24-10 0,0 14-9 16,6-4-11-16,-5 2-13 0,5-1-3 0,-3-1-5 0,3-1-7 15,0 2-4-15,1-4-9 0,2 2-9 0,5-3 3 16,-5 4-5-16,9-5 0 0,-6 1-10 16,7-3-8-16,0 2-1 0,11-5-3 0,-2 2-3 0,-4 3 0 15,11-1 0-15,-3-5-2 0,-9 10-2 0,4 1 2 16,-2-3-2-16,-1 4 0 0,1 1-2 0,1-1-4 16,-4 6 5-16,-6-4-1 0,1 4 0 0,-4-3 1 15,2 6-1-15,-7-1 0 0,1 0 2 0,-9 5-6 16,17-6 3-16,-11 5-3 0,-6 1 8 0,0 0-5 15,20 4-6-15,-14 0 9 0,4 2-1 0,-4 1 2 16,0 6 7-16,5-1-3 0,-4 1 2 0,-1 5-1 16,3-1 3-16,4 4 4 0,-7 0-3 0,3 1 1 15,2 2 8-15,-2 0-10 0,3 0 6 0,-3-4-1 0,-1 4 2 16,0-2-3-16,1-1 1 0,-3 4-3 16,1 2 1-16,-1 0-5 0,-1 0 1 0,-4 1 3 15,1-3 0-15,-2 1-6 0,0 2 2 0,-3-1-1 0,-2-1 0 16,2-2-1-16,0 1 1 0,-4-4-1 0,4-4 2 15,-3 1 1-15,3-1-2 0,0-3-1 0,3 0 4 16,-2-4-7-16,-1 0 4 0,3-10 0 0,-1 19-4 16,1-19 0-16,1 13 3 0,-1-13-2 0,5 13 0 15,4-9 0-15,-9-4 5 0,19 4-6 16,-2-1 1-16,-4-3-3 0,3-2 2 0,2 1-5 0,-1-2-4 0,1-1-11 16,1 0-5-16,-1-4-4 0,-2 1-9 15,8-1-2-15,-7-2-6 0,2-2 3 0,0-2 1 0,-4 4 3 16,2-4 0-16,-4 1 2 0,1 1 8 15,-5 1-1-15,1-1 6 0,-1 5 6 0,-3 2 7 0,-2-2 1 16,-4 7 3-16,9-13 8 0,-3 8 12 0,-6 5 3 16,5-8 2-16,-5 8 2 0,0 0-3 0,9-7 2 15,-9 7 0-15,0 0-4 0,0 0-3 0,9-6-6 16,-9 6 6-16,0 0 0 0,0 0 7 0,0 0-3 16,0 0 4-16,21 8 1 0,-16-3-1 0,4 1 0 15,-9-6 3-15,14 12-3 0,-7-6 0 0,-1 1-7 16,8 2 1-16,-8 0-4 0,4-1 2 0,-4 0-6 15,5 0 1-15,-3 0 1 0,1-1-2 0,2 2-4 16,1-2 6-16,-2 3-3 0,4-2 3 0,-1-2-2 16,3-3-3-16,-1 1 0 0,5-1 0 0,-1 1-4 0,1-5 1 15,3 2-3-15,3-5-6 0,-7 3-1 0,7-2 1 16,-3-3-7-16,-3 2 1 0,5-1-1 16,-8 0 1-16,5 1 0 0,-6-3 0 0,4 1 1 0,-7-1 3 15,2-1-1-15,0 1 1 0,-9 0 1 0,6-4 4 16,-5 3-2-16,2-3 0 0,-3 4-1 0,-1-1 0 15,-5 8-1-15,7-17 1 0,-7 7 8 0,0 10-1 16,-1-18 4-16,1 18-1 0,-11-17 3 0,5 10-3 16,-3 3 0-16,-1-6 4 0,-1 6-4 0,-4 4 5 15,-1 0-6-15,1 0 4 0,-3 2-3 0,2 2 2 16,-2-1 1-16,0 5-2 0,-1 1 1 0,4-2 3 16,-2 5-7-16,4 0 5 0,1 1-5 0,0 0 1 15,3 1-1-15,3-5 2 0,0 7-2 0,0 1-1 16,6-4 3-16,2 2-2 0,1-4 0 0,1 3 2 15,5 0-3-15,2-3 5 0,1-3-5 0,5 0 5 16,0 0-3-16,2-1 3 0,5-3-15 0,0 0-14 16,1-1-23-16,1 1-28 0,-3-4-22 0,-3 4-38 15,8-2-38-15,-8-4-61 0,-2-2-184 0,7-1-448 0,-6 3 198 16</inkml:trace>
        </inkml:traceGroup>
        <inkml:traceGroup>
          <inkml:annotationXML>
            <emma:emma xmlns:emma="http://www.w3.org/2003/04/emma" version="1.0">
              <emma:interpretation id="{C6E0407B-8DA1-4DF1-AD05-58E6E6AD6EFF}" emma:medium="tactile" emma:mode="ink">
                <msink:context xmlns:msink="http://schemas.microsoft.com/ink/2010/main" type="inkWord" rotatedBoundingBox="11542,7228 14855,7187 14865,7939 11551,7980"/>
              </emma:interpretation>
            </emma:emma>
          </inkml:annotationXML>
          <inkml:trace contextRef="#ctx0" brushRef="#br0" timeOffset="46853.55">-6766 1693 228 0,'0'0'234'0,"-19"2"-9"15,9 1-9-15,1 1-4 0,-5 3-13 0,-1 0-13 16,-3 1-7-16,-4 6-11 0,3 2-17 0,-1-2-11 0,1 2-12 15,4-3-9-15,-3 4-10 0,5 0-6 16,-2 4-9-16,4-3-8 0,4-1-10 0,-1-1-1 16,4 6-11-16,1-7-6 0,3 3-5 0,1 0-2 0,4-2-9 15,-1 5 1-15,7-7-9 0,-2 7 1 0,3-5-3 16,6 1 0-16,-3-5-12 0,-1-2-13 16,7 4-16-16,-4-5-15 0,2-1-23 0,0-4-18 0,-2 1-21 15,2-2-13-15,-1-1-22 0,-1-2-17 0,-1-2-14 16,-3-1-27-16,7-3-39 0,-7-3-160 0,-2 2-408 15,2-4 182-15</inkml:trace>
          <inkml:trace contextRef="#ctx0" brushRef="#br0" timeOffset="47058.71">-6537 1793 118 0,'0'0'206'0,"0"0"-19"15,6-8-21-15,-6 8-10 0,0 0-9 0,0 0-17 0,0 0-10 16,10 29-9-16,-8-16-11 0,2 2-9 0,-4 2-10 15,1 7-10-15,1-3-5 0,-1-3-5 0,-1 5-9 16,0-7-1-16,0 1-3 0,5 0-12 16,-4-3-9-16,-1 0-11 0,0 1-14 0,0-5-12 0,0-10-22 15,3 16-14-15,-3-16-19 0,0 16-12 0,5-10-2 16,-5-6-19-16,0 0-30 0,9 7-124 0,-9-7-272 16,0 0 121-16</inkml:trace>
          <inkml:trace contextRef="#ctx0" brushRef="#br0" timeOffset="47337.96">-6209 1811 116 0,'0'0'183'0,"7"-6"-15"0,-7 6-19 0,0 0-14 16,14 0-16-16,-14 0-10 0,0 0-10 0,15 10-9 16,-15-10-9-16,7 6-7 0,-7-6-9 15,6 13-3-15,-5-5-6 0,2 2-3 0,-3-10-8 0,3 20-1 16,-3-7-5-16,-1 0 4 0,1-13 8 15,-6 27-1-15,3-17-5 0,-3 1-1 0,0 1-5 16,-1 1 3-16,-7-2-2 0,1 2-3 0,-1-1-9 0,-8 1 5 16,6-2-2-16,-8-2-2 0,1 2-3 0,-2-4-3 15,6 0 4-15,-1-2-7 0,-2 0-1 0,4 0-2 16,-1-3 1-16,4 2-5 0,0-2-2 0,3-1-12 16,12-1-12-16,-18 3-12 0,18-3-25 0,-14-3-30 15,14 3-24-15,0 0-40 0,0 0-182 0,3-20-354 16,-3 20 157-16</inkml:trace>
          <inkml:trace contextRef="#ctx0" brushRef="#br0" timeOffset="47716.63">-5929 1890 168 0,'0'11'168'0,"0"-11"-12"0,2 17-17 15,-2-17-3-15,3 14-12 0,-2-4-9 0,1 1-9 16,-1 1-10-16,4-1-5 0,-5-11-4 0,1 15-3 16,2-4-6-16,-2-4-5 0,2 3-7 15,-3-10-4-15,0 14-1 0,0-14 0 0,5 11-4 0,-5-11-1 16,1 11 4-16,-1-11 7 0,0 0 9 0,0 0 10 16,3 9 12-16,-3-9 7 0,0 0-8 0,0 0-6 15,0 0-4-15,0 0-4 0,0 0-3 0,0 0 0 16,0 0 5-16,-3-42-11 0,3 28-2 0,3-3-8 15,0-7-1-15,-1 8-4 0,4-8-2 0,0 9-6 16,1-3 5-16,2-6-18 0,2 2-2 0,-1 8-3 0,-1 1-7 16,3-3-12-16,-3 7-16 0,1-2-11 15,2 1-20-15,-4 7-25 0,1-3-24 0,-9 6-21 0,18-5-31 16,-11 3-20-16,-7 2-22 0,18 0-21 0,-18 0-54 16,15 2-170-16,-15-2-454 0,15 5 201 0</inkml:trace>
          <inkml:trace contextRef="#ctx0" brushRef="#br0" timeOffset="48000.94">-5590 1859 50 0,'4'11'197'0,"-4"-11"-14"16,9 8-15-16,-9-8-14 0,8 10-12 0,-4-2-9 16,-4-8-17-16,7 16-9 0,-5-8-6 0,4 1-6 0,-2 2-10 15,-1 0-8-15,2-2 1 0,-5 2-7 16,0-11-11-16,3 17-2 0,0-10-4 0,-3-7-3 15,3 14 0-15,0-7-5 0,-3-7 0 0,0 0-1 0,3 17 3 16,-3-17 8-16,0 0 7 0,4 6 9 16,-4-6 18-16,0 0 3 0,0 0 1 0,0 0-8 15,0 0-7-15,0 0-8 0,0 0-4 0,0 0-7 0,11-31 1 16,-8 18-2-16,0-1-5 0,1-3-1 0,5-7-9 16,0 3-6-16,-2 3-1 0,4-3-4 0,1-1-5 15,4 5-4-15,-5-3-10 0,7 3-15 0,-5 3-18 16,0 3-21-16,1-2-11 0,-2 4-22 0,-3 2-24 15,4 1-23-15,-2 2-24 0,-11 4-34 0,16-5-35 16,-10 3-213-16,-6 2-462 0,13 0 204 0</inkml:trace>
          <inkml:trace contextRef="#ctx0" brushRef="#br0" timeOffset="48769.89">-5159 1861 123 0,'0'0'172'0,"26"-5"-16"0,0-4-13 16,-4 1-9-16,4 3-16 0,-7-1-5 0,0-1-12 16,4 0-9-16,-4-1-6 0,-1 2-13 0,-5-2-6 15,4 1-16-15,-1 1 7 0,-2-4-2 0,-7 5 0 16,1-1-6-16,-1-1-7 0,-7 7 0 0,7-13-4 16,-7 5-6-16,0 8-4 0,0 0 1 0,0 0-7 15,-8-19 0-15,0 14 1 0,8 5 2 0,-19-4 3 16,7 4 1-16,12 0 1 0,-23 4 3 0,10-2-2 15,0 2 2-15,-1 1-3 0,1 4-2 0,-1-2 0 16,2 2-3-16,0-1 0 0,3 4-4 0,2 0-3 16,1 0 3-16,2 2-4 0,2 1-2 0,-2 0-5 15,4 1 3-15,1-6-3 0,2 6 4 0,0-3-2 16,2 0-4-16,2 0 3 0,3 1-1 0,1-3-1 16,2-1-1-16,1-3 3 0,2-2-7 0,-2 1 4 15,0-3-3-15,6 1 1 0,-2-4 0 0,-3 0-2 16,0-4 1-16,4 3-6 0,-4 0-10 0,1-3 3 0,-1-3 0 15,-1-1 4-15,-1-3-2 0,0 5-1 0,1-4-2 16,-2-1-6-16,-3-3 1 0,3 0 0 0,-2 4-2 16,-1-1 1-16,-3 4 3 0,2-3 0 0,-3 2-2 15,1-2 2-15,-6 10 8 0,8-9-5 0,-8 9 0 16,6-10 0-16,-6 10-1 0,6-6 3 0,-6 6-2 16,0 0 5-16,9-3 5 0,-9 3 5 0,0 0 1 15,0 0 3-15,15 19 5 0,-11-13-1 0,-4-6 9 16,8 14-6-16,-4-7 3 0,2 3-5 0,-1-1 1 0,0 2-1 15,0-3-1-15,-4 2-1 0,4 1-4 16,1-4 0-16,-6-7 3 0,6 17-4 0,-5-12 2 16,-1-5-2-16,6 12 0 0,-6-12-1 0,8 8 0 0,-8-8 0 15,9 6 0-15,-9-6-7 0,10 2-4 0,-10-2-7 16,14 0-6-16,-14 0-14 0,20-4 5 16,-6 1 0-16,-5 1-10 0,1-5-7 0,2-1-6 0,2-1-3 15,-4 2-5-15,4-4 6 0,-1-2 2 0,-1-3 3 16,1 4 4-16,-1-2 5 0,2 1 11 0,-2 1 16 15,-1-1 7-15,-3 2 13 0,1-2 6 0,1 2 6 16,-5 5 14-16,1 1 6 0,0-2 1 0,-6 7 1 16,7-10-4-16,-7 10-1 0,6-7-6 0,-6 7-3 15,0 0-3-15,6-6-2 0,-6 6-1 0,0 0 1 16,0 0 1-16,0 0-1 0,15 13 1 0,-15-13-4 16,6 13 4-16,-2-5-5 0,4-1 4 0,-4 4-5 15,4-5-1-15,-2 4-3 0,3 5 1 0,-2-5-5 0,1 1 1 16,1-1 1-16,-2-3-7 0,1 4-9 0,-1-3-12 15,0-1-12-15,4-2-16 0,4 1-18 0,-6-1-17 16,0-2-22-16,-9-3-29 0,18 3-27 0,-8-3-55 16,-10 0-130-16,18-9-365 0,-11 5 162 0</inkml:trace>
          <inkml:trace contextRef="#ctx0" brushRef="#br0" timeOffset="49160.95">-3927 1823 55 0,'-3'-19'167'0,"3"8"-7"0,0 11-10 15,6-18-13-15,-2 11-12 0,2 0-20 0,3-3-5 16,4 3-12-16,2 0-8 0,2 0-10 0,-2-1-1 16,4 5-17-16,-1 0-28 0,-2 0-36 0,11 1-46 15,-13 0-161-15,5-3-237 0,-1 3 105 0</inkml:trace>
          <inkml:trace contextRef="#ctx0" brushRef="#br0" timeOffset="49050.96">-3904 1360 88 0,'0'0'201'0,"0"0"-9"15,0 0-12-15,0 0-15 0,9 41-11 0,-7-27-5 0,1 2-8 16,1 0-9-16,-2 1-7 0,4 7-7 0,0 2-7 16,1-2-8-16,-1 1-10 0,-4 1-7 15,1 3-10-15,0-4-8 0,3 1-4 0,-6-2-7 0,1 2-4 16,-1-7-7-16,-1 4 0 0,1 0-8 0,0-1-2 15,-2 2-5-15,2 0-8 0,-4-8-10 16,1-1-15-16,0-2-12 0,0 1-11 0,0-1-10 0,-2-4-14 16,5-9-11-16,-4 12-13 0,4-12-6 0,-2 10-8 15,2-10-22-15,0 0-6 0,0 0-16 0,0 0-25 16,0 0-120-16,0 0-299 0,0 0 132 0</inkml:trace>
        </inkml:traceGroup>
      </inkml:traceGroup>
    </inkml:traceGroup>
    <inkml:traceGroup>
      <inkml:annotationXML>
        <emma:emma xmlns:emma="http://www.w3.org/2003/04/emma" version="1.0">
          <emma:interpretation id="{E3BE29A5-1966-42CE-8434-2E88C6D675DC}" emma:medium="tactile" emma:mode="ink">
            <msink:context xmlns:msink="http://schemas.microsoft.com/ink/2010/main" type="paragraph" rotatedBoundingBox="9356,8313 28299,6046 28528,7960 9585,10228" alignmentLevel="3"/>
          </emma:interpretation>
        </emma:emma>
      </inkml:annotationXML>
      <inkml:traceGroup>
        <inkml:annotationXML>
          <emma:emma xmlns:emma="http://www.w3.org/2003/04/emma" version="1.0">
            <emma:interpretation id="{AB2CDBB1-C831-433C-9B8B-C4F1A7BA5E2C}" emma:medium="tactile" emma:mode="ink">
              <msink:context xmlns:msink="http://schemas.microsoft.com/ink/2010/main" type="line" rotatedBoundingBox="9356,8313 28299,6046 28528,7960 9585,10228"/>
            </emma:interpretation>
          </emma:emma>
        </inkml:annotationXML>
        <inkml:traceGroup>
          <inkml:annotationXML>
            <emma:emma xmlns:emma="http://www.w3.org/2003/04/emma" version="1.0">
              <emma:interpretation id="{6BE17752-1A6C-4E01-88E2-4970CC9F92D7}" emma:medium="tactile" emma:mode="ink">
                <msink:context xmlns:msink="http://schemas.microsoft.com/ink/2010/main" type="inkWord" rotatedBoundingBox="9429,8926 11811,8641 11870,9136 9488,9421"/>
              </emma:interpretation>
            </emma:emma>
          </inkml:annotationXML>
          <inkml:trace contextRef="#ctx0" brushRef="#br0" timeOffset="51193.59">-9119 3101 232 0,'0'0'215'0,"0"0"-22"16,0 0-19-16,0 0-20 0,0 0-13 0,0 0-15 15,0 0-16-15,0 0-12 0,0 0-5 0,0 0-4 16,0 0-2-16,0 0 2 0,0 35 2 0,0-21-4 15,0-1-8-15,0 2-7 0,-3 1-1 0,3 0-4 16,3-1-3-16,-3 3-5 0,5-2-6 0,-5 0 0 16,0 7-8-16,0-7-5 0,2-1 1 0,1-2-6 15,-3 1-6-15,0-2 2 0,0 4-4 0,3-7-4 16,-3-9 0-16,0 17-4 0,0-10 0 0,0-7-4 16,3 13 3-16,-3-13-5 0,0 0 6 0,3 10-2 0,-3-10 0 15,0 0-3-15,0 0 2 0,0 0-4 0,0 0-1 16,0 0-2-16,14-25-4 0,-7 11-8 0,-1-1-4 15,3-3-7-15,0-2-4 0,-1-4-6 0,1 0-4 16,1-1 6-16,-1 1 4 0,-5 1 0 0,5 1 3 16,2 1 0-16,-8 6 6 0,4-1-1 0,-4 2 9 15,3 0 9-15,-3 7 6 0,-3-4-3 0,8 1 5 0,-8 10-1 16,3-10-7-16,-3 10 1 0,3-11-5 16,-3 11-1-16,0 0-1 0,12-4-1 0,-12 4 0 15,0 0 1-15,0 0 2 0,17 18-4 0,-14-12 5 0,0 5-3 16,0 0 0-16,3 3 1 0,0 0-3 0,2 0 0 15,-5 1 0-15,6 3 0 0,-5-5 2 16,5 5 3-16,-4-2-4 0,1-2 2 0,-3 0-1 0,4 0-1 16,-1 1 4-16,-3-2-3 0,0 0-5 0,0 0 4 15,-3-2 2-15,6-4-3 0,-6-7 2 0,0 18 1 16,0-18-2-16,4 11 3 0,-4-11-2 0,0 9 0 16,0-9 3-16,0 0-1 0,3 8 2 0,-3-8-1 15,0 0-5-15,0 0-2 0,0 0-2 0,0 0-3 16,23-17-8-16,-16 6-5 0,-2 0-7 0,2-3-6 15,4 1 2-15,-5-2 1 0,5-1 2 0,-3-1-1 16,-1 2 1-16,5-6 2 0,-4 4 1 0,1-4 6 16,-2 7 2-16,2 0-2 0,-3 3 4 0,2-2 5 15,-6 4 5-15,1 1 3 0,3 1 7 0,-6 7-1 16,5-11 1-16,-5 11-7 0,6-11 3 0,-6 11 0 16,0 0 2-16,0 0 0 0,9-2 0 0,-9 2 8 0,0 0 2 15,0 0 3-15,0 0 12 0,10 23 5 16,-7-14 1-16,0 2 0 0,-3 1-3 0,6 3 2 15,-6 1-4-15,3 1-5 0,0-1 0 0,-1 1-5 0,-2-2 3 16,3 3-2-16,0 0-2 0,4-1-4 0,-2 1 1 16,-1-4-4-16,-1 3 1 0,6-3-12 0,-2-1-5 15,1-1-18-15,-2-2-12 0,6 0-10 0,-5-2-9 16,4-4-6-16,-2 0-4 0,1-1-7 0,5-3-2 16,-2 0 0-16,-13 0-2 0,20-7 6 0,-5 3-1 0,-2-4 5 15,-2-2 3-15,2 3 3 0,-4-7 14 16,4 4 0-16,-5-4 4 0,1 0 8 0,0 0 4 15,-3 0 15-15,-3 0 12 0,1 6 12 0,-1-5 6 0,2 3 15 16,-5 10 9-16,6-14 7 0,-6 14 0 16,1-10-2-16,-1 10-6 0,0 0-8 0,5-11-4 0,-5 11-2 15,0 0 0-15,11-3 4 0,-11 3-4 0,0 0 6 16,0 0 6-16,24 11-3 0,-13-5 2 0,-5-3 1 16,7 6-2-16,-4-3 0 0,6 3 1 0,-2 0-1 15,2-3-4-15,-3-3-1 0,5 7-1 0,-2-2-5 16,1-2 0-16,2-1-3 0,-2-3-3 0,-1 2 1 15,2-2-2-15,-1 0-2 0,-1 0-1 0,3-1-3 16,-3-1-1-16,1-1 2 0,1-3-5 0,-4 2-2 0,0-2 0 16,1 1-2-16,-2-4-3 0,1-1-3 15,-7-1-2-15,3 3-9 0,-1-1-1 0,0-8-2 16,-2 6-3-16,-6-6-6 0,0 0 0 0,0 15-8 0,-4-21 11 16,0 8-1-16,-4 1 1 0,-1 1 2 0,-3-1-1 15,-1 4 5-15,-1-2 0 0,-4 3 9 16,2 1 8-16,-3 1 6 0,-1 2 12 0,1-1 0 0,-1 4 2 15,1 0 1-15,-2 1-1 0,6 5-4 0,-1-2 2 16,1 3-3-16,0 0-1 0,2 3 0 0,5-1 0 16,-4 0-4-16,6 4 4 0,5 2-3 0,-4-1-2 15,5 0-2-15,2 0 3 0,1 0-3 0,1 0 1 16,5-1 3-16,-1-2-5 0,4 2 0 0,-2-1 2 16,2-6-1-16,1 4 0 0,1-5 0 0,-1 1 0 15,5-3-4-15,-1 1-7 0,-1-3-9 0,-1-1-12 16,0-4-3-16,1 3-7 0,-2-2-3 0,-1-1-5 15,-4-2 1-15,4-1-5 0,-7 2-2 0,6-3 4 16,-4-3 6-16,1-1 3 0,-2-1 1 0,-1 0 2 16,0-3 5-16,0 1 6 0,2 0 2 0,-4 2 11 15,-3 2 6-15,2 3 14 0,-3 8 9 0,5-15 6 0,-5 15 2 16,6-11-12-16,-6 11 2 0,3-8-2 16,-3 8-2-16,0 0-1 0,0 0 0 0,0 0-2 15,0 0-2-15,0 0 4 0,0 0-4 0,18 19 8 0,-12-12-4 16,-3 1 0-16,4 0-1 0,1 3-1 0,-1 1 2 15,1 0-2-15,0 1-3 0,1 1 1 0,-1 0 2 16,-2-2-3-16,3 1-12 0,-2-7-14 0,-1 2-7 16,0-1-13-16,-1-2-9 0,-5-5-4 0,12 11-7 15,-8-6-6-15,-4-5-8 0,0 0-14 0,16 2-9 16,-16-2-11-16,0 0 3 0,0 0-16 0,15-13-4 16,-10 6-19-16,1-3-122 0,-3 2-286 0,1-3 127 15</inkml:trace>
          <inkml:trace contextRef="#ctx0" brushRef="#br0" timeOffset="51407.81">-7589 3126 59 0,'9'-11'154'16,"-3"4"-7"-16,-1 0 2 0,4-3-7 0,-4 3-6 16,-5 7 0-16,12-7-8 0,-4 2-4 0,-8 5-10 0,16-2-8 15,-16 2-4-15,17 1-7 0,-17-1-4 0,15 6-4 16,-6-1-6-16,1 1 2 0,-1 1-6 0,1 1-4 16,2 4-6-16,-1-1 1 0,1 2-7 0,-2-5-5 15,4 5-2-15,-4-3-4 0,2-1-6 0,-3 4-4 16,4-3-7-16,-2 1-2 0,1-1-1 0,-3 0-3 15,1 0-1-15,-2-4-2 0,0 3-5 0,0-2-11 16,1 0-15-16,1-3-19 0,-4 2-15 0,-6-6-17 16,15 8-24-16,-6-4-31 0,-9-4-33 0,15 0-61 15,-15 0-134-15,0 0-368 0,22-7 163 0</inkml:trace>
          <inkml:trace contextRef="#ctx0" brushRef="#br0" timeOffset="51690.95">-7222 2994 50 0,'-9'13'198'0,"-1"1"-18"15,-1 1-4-15,1-2-8 0,1 4 1 0,-3 1-3 16,4 0-7-16,0 2-12 0,-3-3-6 0,1 4-9 15,1-2-8-15,1-2-6 0,2-3-11 0,-1 3-8 16,-2-1-5-16,3-1-13 0,-2 1-3 0,5-3-8 16,-3 1-7-16,-1-2-10 0,1 0 1 0,2 0-11 15,-1-1-10-15,2-3-19 0,3-8-22 0,-7 17-23 0,5-10-28 16,2-7-34-16,-7 13-40 0,7-13-32 16,0 0-207-16,0 0-402 0,0 0 178 0</inkml:trace>
          <inkml:trace contextRef="#ctx0" brushRef="#br0" timeOffset="51893.87">-6889 3251 311 0,'10'-6'340'0,"1"-1"-26"0,2-1-30 0,0-1-28 15,4 5-28-15,-2-3-17 0,0 0-25 0,-2 3-15 16,3 1-27-16,-2-1-27 0,-5 0-34 0,1 1-34 15,-10 3-37-15,14-6-41 0,-14 6-31 0,0 0-40 16,0 0-35-16,0 0-62 0,0 0-168 0,0 0-394 16,0 0 175-16</inkml:trace>
        </inkml:traceGroup>
        <inkml:traceGroup>
          <inkml:annotationXML>
            <emma:emma xmlns:emma="http://www.w3.org/2003/04/emma" version="1.0">
              <emma:interpretation id="{95E4C210-743A-4F3C-ABF2-42FBD961B893}" emma:medium="tactile" emma:mode="ink">
                <msink:context xmlns:msink="http://schemas.microsoft.com/ink/2010/main" type="inkWord" rotatedBoundingBox="12332,8688 16102,8237 16245,9431 12475,9882"/>
              </emma:interpretation>
            </emma:emma>
          </inkml:annotationXML>
          <inkml:trace contextRef="#ctx0" brushRef="#br0" timeOffset="53254.77">-6094 3103 137 0,'0'0'149'0,"0"0"-15"0,0 0-11 0,0 0-19 0,0 0-25 15,0 0-25-15,0 0-36 0,0 0-36 0,0 0-44 16,0 0-58-16,0 0-130 0,0 0 58 0</inkml:trace>
          <inkml:trace contextRef="#ctx0" brushRef="#br0" timeOffset="54887.95">-6102 3080 175 0,'0'0'199'0,"0"0"-14"0,0 0-13 0,0 0-14 16,0 0-11-16,-18 2-11 0,18-2-8 0,0 0-9 15,0 0-13-15,0 0-10 0,0 0-6 0,0 0-8 16,0 0-8-16,0 0-2 0,0 0-4 0,0 0 0 15,0 0-2-15,0 0-4 0,0 0-4 0,0 0-1 16,0 0-7-16,0 0-5 0,46 0-6 0,-32-5-1 16,4 1 0-16,-5 3-9 0,2-1-2 0,3-4-3 15,-3 1-3-15,0-2-6 0,1 3 1 0,-1 2-9 0,-1-5-7 16,-3-1-4-16,1-2-4 0,-1-1-1 16,-2 7 1-16,0-8 1 0,-3 4-6 15,-3 1-4-15,1-4-1 0,-4 11-2 0,-1-15 1 0,1 15 1 0,-6-16 4 16,0 9-4-16,-2 0 0 0,-4 4 6 0,-1-4 1 15,-5 4 2-15,3 2 0 0,-4-2 3 0,2 2 0 16,-2 2 8-16,0-1 2 0,1 5 8 0,1-3-1 16,-1 5 2-16,0 0 4 0,4 6 4 0,-1-2 1 15,-2 1 1-15,4 1-5 0,-1 0 3 0,-1 7-5 0,1-1 4 16,3-5-5-16,2 8 1 0,5-4-1 16,1-2-1-16,3 0-3 0,0 2 3 0,3-3-4 15,1 2 6-15,4 0-2 0,1 0-3 0,7-2-1 0,3 0-2 16,1 0 2-16,1-3-2 0,3-2-5 0,-1-3-2 15,4 1-6-15,0-6-2 0,1-1-3 16,-2 2-2-16,1-3-10 0,-2-3-2 0,0 2-6 0,-5-1 0 16,-1-2 1-16,-3 0-6 0,2-4-1 0,-1 2 6 15,-4-3-2-15,1 1-2 0,1-3 3 0,-5 1 0 16,0-1 10-16,-2 4 7 0,-1-3-1 0,1 5 6 16,-2-3 8-16,-6 8 2 0,10-9 2 0,-10 9-1 15,8-7-2-15,-8 7 3 0,6-6-2 0,-6 6-1 16,0 0 0-16,0 0 1 0,0 0 0 0,16 3 2 15,-16-3 0-15,10 7 3 0,-10-7 0 0,11 7 5 16,-5-3-3-16,1 1 6 0,4-1-1 0,2 1 1 0,-1-5 0 16,3 4 1-16,3-2 3 0,-2-1 2 0,2 1-5 15,5-4 4-15,-3 1-1 0,0-1-7 0,-1 0 5 16,1-4 0-16,-1 1-1 0,0 1-2 16,-5 0-4-16,4-4 2 0,-3 2-4 0,-2-1-2 0,-1-3 2 15,-2 2 0-15,1-6-8 0,-5 4 1 0,0-4-10 16,-3 0-5-16,1 0-7 0,-7 0 2 0,3 14 3 15,-3-25 0-15,-1 11 3 0,-5 3 1 0,1 4 3 16,-2-6-2-16,-3 6 4 0,1 3 5 0,-3-3 1 16,0 2 7-16,-3 0 1 0,3 5 5 0,0 0 0 15,-1 0 5-15,1 4 0 0,0 1 3 0,-2 0 1 16,3 1 1-16,0 2-3 0,1 0 0 0,1 2 1 16,-2 1-2-16,5-1 2 0,-1 1-4 0,2 1-1 15,1 0-1-15,3 0-5 0,-4 0 7 0,5-2-7 16,3-10 1-16,0 25 0 0,0-18 4 0,0-7-1 15,3 17-2-15,2-10-6 0,-5-7 6 0,10 13-3 0,-1-8 1 16,0 1-2-16,4-2 0 0,1 1-11 0,-1-1-7 16,4-4-11-16,-4 0-2 0,3 1-9 0,-4-2 1 15,2-3-7-15,-5 0-2 0,7-4-3 0,-5 1 2 16,0-1 4-16,3-1 5 0,-4-1 2 0,-1-1-2 16,3-1 7-16,-3 0 6 0,-3 4 10 0,2-2 4 15,-2-1 12-15,0 5 14 0,1-4 6 0,-3 1 10 16,-4 9 5-16,9-7 0 0,-9 7-2 0,6-10-4 15,-6 10-5-15,6-5-3 0,-6 5-5 0,0 0 0 16,0 0-7-16,0 0 5 0,0 0-2 0,0 0 1 16,14 20-3-16,-10-17 2 0,-1 7-2 0,-3-10 0 15,8 14-2-15,-2-5 4 0,-2 0-3 0,2 1-2 0,3 1-2 16,-4-4-1-16,-3 0 2 0,6 0-5 16,1 3-11-16,-2-6-7 0,2 1-8 0,-9-5-4 15,17 8-8-15,-13-7-3 0,7 2-7 0,-11-3 0 0,16 3-10 16,-16-3-3-16,19 0-1 0,-19 0 4 0,20-6-4 15,-10 2 0-15,-1-1 4 0,5-2 1 0,-1 1 4 16,0-4 1-16,1 2 11 0,-2 0 5 0,0-3 13 16,-3 4 13-16,1 2 22 0,-2-2 10 0,-1 1 9 15,0 1 8-15,-7 5 4 0,12-8 4 0,-12 8-9 16,12-5-2-16,-12 5-5 0,9-3-3 0,-9 3-6 16,0 0-3-16,0 0-2 0,15 8-1 0,-15-8-2 15,3 8 4-15,-3-8-10 0,3 12 3 0,2-5-2 0,-5-7 0 16,1 12 0-16,-1-12 0 0,5 12-1 0,-5-12 0 15,1 13-1-15,-1-13 1 0,5 12-1 16,-5-12 0-16,3 10-2 0,-3-10 2 0,0 0 4 0,4 7 5 16,-4-7 14-16,0 0 12 0,0 0 11 0,0 0-1 15,0 0-10-15,0 0-3 0,0 0-1 0,0 0 1 16,16-21-1-16,-11 11-3 0,1-3-5 0,0-2 0 16,0 1-2-16,-3-3 0 0,4-1-4 15,1 4-2-15,1-3-3 0,-2 1-7 0,2-7 3 0,2 7-8 16,-3-5-8-16,4 1-17 0,-3 7-8 0,-1 0-12 15,1-2-23-15,-5 9-20 0,2-1-31 0,-6 7-26 16,11-8-20-16,-11 8-34 0,12-6-26 0,-12 6-229 16,0 0-477-16,0 0 211 0</inkml:trace>
          <inkml:trace contextRef="#ctx0" brushRef="#br0" timeOffset="55531.98">-4557 2929 74 0,'0'0'253'16,"0"0"-23"-16,0 0-19 0,12 7-12 0,-9-2-15 16,5 1-13-16,-2 0-8 0,-6-6-17 0,13 9-12 15,-7 0-12-15,3 2-11 0,1-2-7 0,-2 0-7 16,-4 0-10-16,2-1-8 0,2 1-8 0,-2-2-8 16,-2 1-3-16,1 0-9 0,1 0-2 0,-3 1-11 15,-3-9 2-15,5 14-4 0,0-6-5 0,-5-8 0 16,6 7-6-16,-6-7-5 0,1 11 2 0,-1-11-4 15,8 7 1-15,-8-7-2 0,0 0 0 0,0 0-8 0,0 0-7 16,16 0-6-16,-16 0-3 0,14-10-10 0,-7 5-6 16,2 1-8-16,3-7-1 0,0 0-6 0,-2-1-6 15,2 0 2-15,2-1 1 0,-2 0 5 0,0 0 5 16,-2-2 6-16,0 5 7 0,-1-2 8 0,-3 3 19 16,0 1 13-16,0 4 14 0,0-5 8 0,-6 9 8 15,8-13 2-15,-8 13 10 0,7-8-5 0,-7 8-8 16,0 0-3-16,6-8-6 0,-6 8-6 0,0 0-6 15,0 0-6-15,0 0 1 0,0 0-2 0,0 0-2 16,0 0-4-16,15 17-1 0,-15-17 1 0,5 15-2 16,-4-7-4-16,1 1 4 0,-2-9-6 0,8 22-1 15,-6-13 0-15,4 4 5 0,0-5-6 0,-3 0 4 0,3 1-6 16,-2 0 5-16,4-1 3 0,-2-3-7 0,0 2 0 16,1 0 0-16,2-2-2 0,-1 0-7 15,-8-5-1-15,17 6-4 0,-9-5-5 0,5-1 0 0,-13 0-1 16,20-4-5-16,-8 1 3 0,-3-3-3 0,3-1 3 15,-1-1-1-15,3-2-3 0,2-8 3 0,1 7 1 16,-7 1 1-16,4-4 4 0,-2 4 3 0,4-2-1 16,-6 1 6-16,1-1 3 0,-2 4 3 0,-3 1 8 15,0 1 5-15,-6 6 1 0,13-6 1 0,-13 6-2 16,8-10-7-16,-8 10-1 0,0 0-2 0,0 0-1 16,0 0 3-16,17 5-4 0,-17-5-1 0,3 11-1 15,-3-11-1-15,8 14 0 0,-4-4 1 0,-4-10 1 16,6 14-1-16,-4-4-2 0,2-1 5 0,-1-2-4 15,2 2 2-15,-2 0-2 0,1-1-12 0,1 1-11 16,-5-9-15-16,3 14-16 0,-3-14-17 0,0 12-20 16,0-12-25-16,0 0-16 0,0 0-34 0,-8 14-39 0,8-14-201 15,0 0-439-15,0 0 194 0</inkml:trace>
          <inkml:trace contextRef="#ctx0" brushRef="#br0" timeOffset="55747.93">-3895 2651 236 0,'-4'-11'338'0,"2"2"-28"16,2 9-21-16,-6-21-27 0,6 21-26 0,-1-14-27 16,1 14-25-16,0-11-24 0,0 11-32 0,0 0-24 15,10-7-31-15,-10 7-22 0,0 0-30 0,0 0-34 0,0 0-21 16,24 13-28-16,-16-8-29 0,-2 6-31 15,3-3-29-15,1 4-61 0,-4 1-108 0,4-2-345 16,1 0 152-16</inkml:trace>
          <inkml:trace contextRef="#ctx0" brushRef="#br0" timeOffset="62570.6">-3598 2861 212 0,'0'0'238'16,"0"0"-14"-16,9 10-17 0,-9-10-16 0,9 8-13 15,-3-2-12-15,-6-6-18 0,12 11-16 0,-6-8-10 16,-6-3-9-16,10 14-14 0,-4-6-9 0,2-2-3 16,-2 0-8-16,-6-6-7 0,12 14-8 0,-8-8-5 0,1 1-4 15,1 0-7-15,-6-7-5 0,7 9-4 16,-7-9-2-16,0 0-4 0,10 6 1 0,-10-6-3 16,0 0-2-16,8 5-4 0,-8-5-3 0,0 0 0 0,15 0-1 15,-15 0-6-15,0 0-2 0,19-8-3 0,-8 4-7 16,-1-4-10-16,4-4-6 0,0 4-7 0,-3-2-2 15,5 0-7-15,1-7-6 0,-1 6 1 0,-1 2 3 16,1-3 7-16,-2-1 3 0,1 4 1 0,-6 1 14 16,0 3 9-16,1-2 10 0,-4 3 4 0,2-2 4 15,-8 6 1-15,8-4-4 0,-8 4-7 0,8-5-1 16,-8 5-2-16,0 0 1 0,0 0 1 0,0 0 1 16,0 0 0-16,12 19 5 0,-12-19-4 0,0 13 3 15,0-2-2-15,0-11 3 0,3 21-2 0,-2-10-3 16,1 0 0-16,-1 2 2 0,4-2 0 0,-4-1-3 15,4 4-1-15,-2-5 4 0,1-1-3 0,1 2 2 16,-1-4-3-16,2 3 1 0,-6-9 0 0,12 13-4 16,-5-9 2-16,1 1 0 0,2-2-2 0,-1 1 0 0,-9-4 0 15,24 0-1-15,-12-1-5 0,-1-3 0 0,2-2-2 16,5 4-2-16,-5-7-7 0,5 2 0 0,-3-3-6 16,2 2-1-16,5-5 1 0,-7 4-2 0,0-2-2 15,1 2 11-15,-1-1-2 0,-6 7 2 0,1-4 0 16,-1 3 9-16,2-2 0 0,-5 1 2 0,-6 5 0 15,13-6 1-15,-13 6-2 0,11-2-3 0,-11 2 1 16,0 0 5-16,0 0-2 0,19 1 5 0,-19-1 2 16,10 5 1-16,-4 2 2 0,-6-7 5 0,15 7 0 15,-7-1-1-15,2-1 4 0,4 1-1 0,1 0 0 16,1-3 2-16,0 1-1 0,4-2 0 0,-4 1-3 16,4 0-2-16,-1-3 3 0,-1 0-2 0,-3 0-4 15,3-1 5-15,-5-1-3 0,1-2 4 0,-1-3-4 16,-3 2-1-16,-1-1-2 0,0-1 3 0,-1 1-7 0,2-5-1 15,-7 3-8-15,0-5-12 0,-3 2-16 0,0 11-10 16,-10-19-15-16,4 10-16 0,-9 0-11 0,-3 2-9 16,2 2-5-16,-5 2 2 0,-5 1 10 0,-1 1 0 15,2 2 10-15,6-1 2 0,-2 4 12 0,3 1 0 16,2-1 8-16,-1 6 1 0,1-3 5 0,4 0 11 16,1 0-2-16,4 3 5 0,-1 2 10 0,7-1 9 15,1-11 17-15,1 21 14 0,1-9-1 0,4 2 16 16,6 2 11-16,3-4 7 0,-2 2 1 0,10 1 5 15,-3 2 4-15,0 3 4 0,4-5-5 0,0 2 0 0,-4-3-6 16,1 3-2-16,3-3-1 0,-3 0-9 16,0 4-2-16,0-2-2 0,1 2-7 0,-5 0-2 15,0-4 1-15,0 7-3 0,-1 0-7 0,-2-4 1 0,-2 7-3 16,-3-2-2-16,-2 3 0 0,-1 2 0 0,0 0-1 16,-3-2-3-16,0 3-2 0,-6-4-1 15,0 1 3-15,-7-1-4 0,1-1 0 0,-6-4 2 0,-5-1 2 16,-1-7-3-16,-8 6 0 0,0-9-1 0,-8 4-2 15,7-8-2-15,-10 0-8 0,-6-5-16 0,1-3-27 16,-1 1-37-16,-5-5-54 0,6-4-79 0,-10-5-218 16,-12-5-471-16,13 5 208 0</inkml:trace>
        </inkml:traceGroup>
        <inkml:traceGroup>
          <inkml:annotationXML>
            <emma:emma xmlns:emma="http://www.w3.org/2003/04/emma" version="1.0">
              <emma:interpretation id="{B3198F17-CF5A-404A-AF64-4AE4D7777FD8}" emma:medium="tactile" emma:mode="ink">
                <msink:context xmlns:msink="http://schemas.microsoft.com/ink/2010/main" type="inkWord" rotatedBoundingBox="18929,7168 21642,6843 21750,7742 19037,8067"/>
              </emma:interpretation>
            </emma:emma>
          </inkml:annotationXML>
          <inkml:trace contextRef="#ctx0" brushRef="#br0" timeOffset="119425.74">427 1932 53 0,'14'-5'184'0,"10"-3"-8"0,4-2-16 0,11-3-1 0,1 2-14 16,6-1-8-16,5 2-8 0,-3-1-11 16,1 5-9-16,3-1-7 0,-6-1-10 0,-1 5-9 0,-6-2-10 15,-9 3-7-15,0-3-4 0,-7 4-4 0,-5 2-13 16,-3-1-6-16,-4 0-1 0,-1 1-5 0,-10-1-4 15,16 4-2-15,-16-4 0 0,8 7-4 0,-8-7 2 16,0 13-1-16,0-13-2 0,-5 18-3 0,2-4-4 16,-1-4 2-16,1-3 2 0,3-7-7 0,-4 22 2 15,2-9-2-15,-2-2-6 0,4-11-6 0,-2 20-6 16,2-11-7-16,0-9 0 0,2 16-9 0,2-9 4 16,-1 0-2-16,-3-7-5 0,6 11 6 0,-6-11-4 15,7 3 1-15,-7-3 2 0,0 0-6 0,18-1 1 16,-18 1-1-16,12-6 4 0,-4-4 2 0,1 2-8 15,1-5 2-15,-2 3 5 0,1-2 1 0,1-3-2 16,-1 1 6-16,1 1 14 0,-1-4 5 0,2 4 11 0,-4 1 3 16,2-1 4-16,2 6 7 0,-5-4-3 15,3 1-7-15,-2 2 6 0,6 2-2 0,-2 0 3 0,-1-1-5 16,2 3 1-16,-1 1-1 0,-1 3-9 0,4-4 10 16,-3 3-6-16,-11 1 1 0,26 5-2 0,-11-2-2 15,0 0-1-15,1 0 0 0,-3 2 1 0,2-3 0 16,-1 6-5-16,4-1 4 0,-3-4 1 0,2 3-3 15,-2 2 5-15,0-4-4 0,3 1 1 0,0 2 1 16,-3-3 5-16,3-3-1 0,-3 3 2 0,1-2 2 16,2-2-2-16,0-2-2 0,1 0 3 0,-1 2 0 15,2-3 1-15,-4-1-2 0,1-2 2 0,-1 0-2 16,-3 3-1-16,1-6-3 0,-1 2 1 0,-5 0-4 16,-1 1 3-16,1-4-3 0,-4 2-2 0,2 1 3 15,-6 7 4-15,1-16-1 0,-1 16-4 0,-5-15-1 16,-3 9-1-16,-2 0-1 0,-4-1 0 0,-1 2-3 0,0 1-1 15,-4 0-1-15,-2 2-1 0,2 2-1 0,-7 0-2 16,5 4-3-16,1 0-9 0,-4 1-14 0,4 0-6 16,4 1-5-16,-2 1-14 0,3 1-14 0,2 1-4 15,-1-3-15-15,2 5-22 0,6 0-14 0,0-4-24 16,3 1-193-16,3-8-367 0,-4 19 163 0</inkml:trace>
          <inkml:trace contextRef="#ctx0" brushRef="#br0" timeOffset="118770.02">884 1384 174 0,'1'-18'184'0,"2"10"-19"16,0-2-8-16,-3 10-19 0,-3-16-13 0,3 16-17 0,-10-16-3 15,7 9-11-15,3 7-7 0,-12-12-13 0,1 5-9 16,2 4-1-16,-5 2-4 0,-3 0-6 16,17 1-2-16,-28 2 2 0,13 1-1 0,-2 4-5 0,4-3-6 15,0 6 5-15,-2-3-4 0,1 7-6 0,2 0 1 16,3 0 0-16,-2 8-7 0,3-6 0 0,4 7 11 15,-2-7 0-15,3 2 5 0,4 6 1 0,1 1-2 16,2-2 5-16,2 1 4 0,2 1 2 0,-1-3 4 16,3 2-5-16,-1-3 3 0,0 2-6 0,2-1 0 15,-2-1-3-15,-2 3-2 0,2 0-4 0,-1 1-4 0,0-3-7 16,-2 1 1-16,0-2-3 0,-1-3-1 16,-2-1 0-16,1 1-4 0,2 3-9 0,-4-4 5 15,-2-2-5-15,1 8-5 0,4-4 4 0,-4 1 1 0,-1 1-6 16,2-7 3-16,-2 5-9 0,0-3-15 0,0-1-15 15,3 1-12-15,-3-2-22 0,1-2-26 16,-1 1-18-16,2-3-21 0,-2-10-33 0,-2 17-31 0,2-17-48 16,-7 11-150-16,7-11-417 0,-8 5 185 0</inkml:trace>
          <inkml:trace contextRef="#ctx0" brushRef="#br0" timeOffset="119995.15">2053 1743 196 0,'0'0'268'0,"7"-8"-14"16,-7 8-21-16,0 0-26 0,6-7-23 0,-6 7-18 0,0 0-21 16,0 0-13-16,11-6-15 0,-11 6-9 15,0 0-14-15,0 0-6 0,0 0-14 0,7 18-6 16,-7-18-3-16,5 11-5 0,-2-4-10 0,-3-7-6 0,6 11-4 15,-6-11-3-15,6 10-1 0,-6-10-5 0,6 13-1 16,-6-13-4-16,6 7-4 0,-6-7 0 16,7 7-3-16,-7-7 1 0,9 9-1 0,-9-9-5 0,12 2 2 15,-12-2-2-15,13 0-1 0,-13 0 1 0,14-1-7 16,-14 1-1-16,18-11 0 0,-9 6 0 0,-2-2-4 16,7 0 1-16,-7 3-1 0,6-6-10 0,-1 0 8 15,-1 2-1-15,-5 2 0 0,3 0 5 0,-2-1-4 16,-7 7-2-16,14-11 4 0,-14 11-2 0,10-8-3 15,-10 8 2-15,9-4-3 0,-9 4-2 0,7-3 2 0,-7 3 3 16,0 0-4-16,0 0 2 0,20 3-2 16,-20-3 4-16,10 10-1 0,-5-6 1 0,-5-4 0 15,10 11 0-15,-4-4-1 0,2 0 4 0,1 0 0 0,-4 3-2 16,3-3 1-16,4 3 0 0,-5-3-1 16,5 1 6-16,-1-3-4 0,-1 1 5 0,2-2-6 15,2-2 3-15,-1 2-4 0,-1-2 1 0,0-1 0 0,-12-1 2 16,22 0 2-16,-10-1 1 0,2-5-4 0,-1 5 1 15,0-5-3-15,1-4 3 0,-1 3-3 0,1-1 0 16,1-2 0-16,1 3 1 0,-3-3 0 0,1 0-1 16,-4 4 3-16,4-3 0 0,-4 4 0 0,4-1 1 15,-6 3 0-15,3 0 1 0,-11 3-4 0,19-5-1 16,-10 5 3-16,-9 0 3 0,24 1-6 0,-15 0 3 16,3 2 0-16,-3 0-4 0,3 2 1 0,-3 1 3 15,4 1 0-15,4-2 2 0,-4 4-10 0,2 2-18 0,0-1-21 16,7 2-12-16,1-3-20 0,-5 1-35 0,4-2-19 15,5 2-33-15,-2-7-44 0,3 1-160 0,-2-1-396 16,14 0 175-16</inkml:trace>
        </inkml:traceGroup>
        <inkml:traceGroup>
          <inkml:annotationXML>
            <emma:emma xmlns:emma="http://www.w3.org/2003/04/emma" version="1.0">
              <emma:interpretation id="{A7544258-0DCA-49D7-BA13-03080510C997}" emma:medium="tactile" emma:mode="ink">
                <msink:context xmlns:msink="http://schemas.microsoft.com/ink/2010/main" type="inkWord" rotatedBoundingBox="22510,7128 26804,6615 26926,7632 22632,8146"/>
              </emma:interpretation>
            </emma:emma>
          </inkml:annotationXML>
          <inkml:trace contextRef="#ctx0" brushRef="#br0" timeOffset="120227.93">3977 1636 131 0,'0'0'243'0,"13"-1"-27"0,-13 1-19 0,0 0-12 16,17 15-8-16,-10-9-14 0,1 7-14 0,-1 3-14 16,5 3-8-16,1 3-17 0,-1 3-4 0,-1 10-12 15,1-7-7-15,0 5-9 0,0 3-9 0,-5 1-5 16,-1-1-6-16,0-1-3 0,-3 0-9 0,-2-6-5 16,2-2-1-16,-3 2-17 0,0-2-16 0,-3 3-21 0,0-4-20 15,-3-2-22-15,2 0-21 0,1-6-28 0,-3-4-31 16,5 3-40-16,-4-5-159 0,2-4-360 0,3-8 159 15</inkml:trace>
          <inkml:trace contextRef="#ctx0" brushRef="#br0" timeOffset="120529.24">3993 1611 177 0,'-6'-13'260'0,"0"2"-22"16,5 1-26-16,1 10-21 0,6-15-18 0,1 9-17 16,7 0-18-16,5 1-14 0,3 1-19 0,7 1-2 0,1 3-12 15,-1 0-9-15,3 3-10 0,1-1-6 16,-2 3-8-16,-1 3-5 0,-3-2-6 0,-8 1-7 0,6 4 0 16,-10-2-7-16,-3 0-5 0,0 1-2 0,-4 0-2 15,-7 1 1-15,2-2-3 0,-3-9-4 0,-9 18 1 16,5-8 1-16,-8 1-6 0,-2-2 0 0,1 0-9 15,-4 4-10-15,2-5-16 0,-2 0-14 0,2 1-15 16,1-2-14-16,1-3-16 0,5 2-15 0,2 2-9 16,6-8-10-16,-9 8-12 0,9-8-33 0,0 0-145 15,0 0-329-15,0 0 146 0</inkml:trace>
          <inkml:trace contextRef="#ctx0" brushRef="#br0" timeOffset="120842.73">4764 1624 72 0,'0'0'201'0,"0"0"-21"0,12 8-17 16,-12-8-16-16,8 11-14 0,-1-4-13 0,1-1-13 15,2 5-11-15,-1-4-4 0,6 3-9 0,-2-3-10 16,4 0-8-16,-2 1-7 0,3-3-6 0,-2 0-2 16,3-1-6-16,7 0-7 0,-5-2 2 0,-2-2-7 15,6 0-4-15,-5-2 1 16,-4-3-6-16,2 2-1 0,-3-4-3 0,-2 0 2 0,-5-2-14 0,1 2 13 15,-3-5-5-15,-5 2-2 0,-1-4 2 0,-7 0-5 16,-4 2-1-16,-2 0 0 0,-8-2-1 0,-4-1-1 16,-2 6-2-16,1 0 0 0,-3 0-2 0,2 4-4 15,1 2 3-15,0 1 1 0,6 2-5 0,1 0-14 16,4 4-14-16,3-2-4 0,-1 5-24 0,4-1-15 0,0-2-14 16,9-4-23-16,-3 12-175 0,3-12-308 0,0 0 137 15</inkml:trace>
          <inkml:trace contextRef="#ctx0" brushRef="#br0" timeOffset="121198.92">5470 1452 33 0,'-9'-5'245'0,"9"5"-20"0,-20-7-24 0,8 4-15 16,12 3-14-16,-22 0-23 0,7 0-13 0,-1 3-15 15,2 1-11-15,1 3-10 0,4-3-13 0,-1 3-5 0,1-1-10 16,1 1-4-16,1-3-6 0,2 9-7 16,-1-6-8-16,2 2 0 0,4-9-9 0,-8 19-2 15,11-8-2-15,-3-11-6 0,5 21 3 0,-1-11-10 16,1 1 1-16,2-4-3 0,2 4 0 0,3-2 0 0,-3-2-3 16,3 8 0-16,-2-9-4 0,4 1-4 0,-4 1 5 15,4 2-4-15,-2-4 0 0,-5-1-4 0,1 1 4 16,0-2-4-16,-2 1 1 0,-6-5-3 0,9 5 5 15,-9-5 9-15,2 9 20 0,-2-9 2 0,0 0 1 16,0 0-6-16,-27 9 1 0,14-7-4 0,-7-1-3 16,5 0-6-16,-4 2 3 0,1-3-8 0,3 1-6 15,0-1-10-15,-1 0-12 0,5 2-23 0,11-2-22 0,-16 1-22 16,16-1-14-16,-11 2-7 0,11-2-17 16,0 0-19-16,0 0-35 0,0 0-185 0,0 0-386 15,42-6 171-15</inkml:trace>
          <inkml:trace contextRef="#ctx0" brushRef="#br0" timeOffset="121388.4">5765 1543 228 0,'6'-8'275'0,"-6"8"-33"16,0 0-25-16,0 0-23 0,0 0-21 0,0 0-16 16,0 0-21-16,9 17-7 0,-6-6-11 0,-3-11-15 15,4 24-8-15,-1-11-14 0,-1-1-3 0,1 0-9 16,1 6-8-16,-1-5-10 0,0 1-9 0,0 2-16 15,2-6-21-15,-5 1-16 0,0-11-15 0,0 18-24 16,1-9-28-16,-1-9-30 0,5 10-42 0,-5-10-194 16,0 0-370-16,0 0 163 0</inkml:trace>
          <inkml:trace contextRef="#ctx0" brushRef="#br0" timeOffset="121571.54">5826 1165 79 0,'5'-18'267'0,"2"4"-28"16,-1 4-26-16,5-1-19 0,0 1-20 0,7 3-22 15,-1 1-26-15,2 3-32 0,1-2-31 0,0 2-25 16,0 3-33-16,-1 3-33 0,8-6-32 0,-8 3-38 16,1 0-145-16,-4-1-264 0,1 1 117 0</inkml:trace>
          <inkml:trace contextRef="#ctx0" brushRef="#br0" timeOffset="122097.89">6177 1546 107 0,'0'0'241'0,"12"-12"-22"0,-5 5-20 16,8 1-16-16,-2 2-12 0,5-1-18 0,3 1-7 16,5 0-11-16,0 1-11 0,3 1-11 0,-1 0-16 15,2 2-6-15,-2 0-5 0,-1 4-12 0,3-2-9 16,-5-1-3-16,-4 1-8 0,-3 0-7 0,-2 4-4 15,1-3-9-15,-7 0 1 0,5 4-3 0,-7-2-5 16,1 1 0-16,-2 1 0 0,2-1-4 0,-5 1 5 16,4 2-4-16,-4 0 0 0,2-2 0 0,-1 3-5 15,-5-10-1-15,9 19 0 0,-6-9-4 0,3-3 0 16,-3 2 1-16,4 0 1 0,-1-1-4 0,-1 1 2 16,1-2-4-16,0 3-9 0,-1-3-19 0,-5-7-10 0,11 12-33 15,-7-8-18-15,-4-4-36 0,12 5-32 16,-12-5-86-16,0 0-132 0,0 0-394 0,23-13 175 15</inkml:trace>
          <inkml:trace contextRef="#ctx0" brushRef="#br0" timeOffset="121795.93">6226 1025 36 0,'0'0'211'0,"-2"28"-15"0,4-14-4 0,2 0-16 0,-1 7-14 16,2 3-8-16,1 4-12 0,3-1-9 0,0 1-15 15,-2 8-2-15,5-1-11 0,1-3-10 0,-2-4-8 16,1 5-7-16,-2-8-9 0,-1 3-7 0,2-3-8 15,-4-1 0-15,-1 0-8 0,-1 1-5 0,1-3-2 16,0 1-6-16,-1-5-5 0,-3-4 4 0,2 3-8 16,-1 0-16-16,0-3-13 0,2-1-25 0,-2 2-21 15,-3-6-31-15,1 1-36 0,-1-10-35 0,2 16-198 16,-2-16-377-16,3 7 167 0</inkml:trace>
          <inkml:trace contextRef="#ctx0" brushRef="#br0" timeOffset="122293.89">6821 1234 133 0,'0'0'294'0,"-6"-14"-29"0,6 14-31 16,-2-10-28-16,2 10-17 0,0 0-20 0,0 0-16 15,0 0-19-15,0 0-19 0,0 0-22 0,0 0-26 16,0 0-12-16,-5 35-18 0,7-21-24 0,1 0-14 16,-1 0-19-16,4 3-24 0,0 1-21 0,1-1-11 15,-1-2-16-15,3 1-17 0,-3 2-20 0,2-5-142 16,-2 2-292-16,1 0 129 0</inkml:trace>
          <inkml:trace contextRef="#ctx0" brushRef="#br0" timeOffset="122547.89">6992 1587 70 0,'0'0'198'15,"14"6"-6"-15,-5-1-22 0,0-3-3 0,4 2-10 16,-4-1-16-16,6-2-12 0,1 2-10 0,7-3-12 16,-2 2-9-16,-2-1-9 0,0-1-9 0,2 0-12 15,-1 0-4-15,-1 0-5 0,1-2-2 0,-1 1-6 16,0-3-6-16,-2 1-5 0,-1-3 0 0,1 1-6 16,-4-5-3-16,2 3-5 0,-5-4-2 0,-1-2-1 15,-3 2-6-15,2-5 0 0,-8 0-5 0,-5 1-1 16,1-2 0-16,-4 2-5 0,-1 0 0 0,-9-1-6 15,-2 1 3-15,-1 1-3 0,-8 7 4 0,-1 0-3 16,2 0 3-16,-2 4-2 0,0 2 1 0,5 5-8 16,0-1-6-16,5 2-10 0,7 1-12 0,-6 5-15 15,5-2-20-15,5 2-18 0,2 0-22 0,4 2-33 0,-3-1-169 16,6-4-334-16,0-8 148 0</inkml:trace>
          <inkml:trace contextRef="#ctx0" brushRef="#br0" timeOffset="122905.93">7552 1477 31 0,'0'0'189'0,"7"9"-17"0,-7-9-10 0,0 0-5 15,3 13-13-15,-3-13-7 0,3 13-10 0,-3-13-9 16,3 12-15-16,-3-12-5 0,2 11-16 0,-2-11 5 15,1 13-8-15,-1-13 3 0,5 8-1 0,-5-8 0 0,6 7 1 16,-6-7-1-16,7 6-5 0,-7-6-6 16,0 0-6-16,15 1-8 0,-15-1-2 0,0 0-7 15,27-8-4-15,-18 4-7 0,7-2-1 0,-2 2-10 0,5-3 1 16,-3 0-4-16,10-3-9 0,-1 0-5 0,5-1-4 16,0 1-3-16,-2-1 0 0,2 3-1 15,-2-2-1-15,-1 3-1 0,-2 1 3 0,-5 1-6 0,-1 2 7 16,-2-3 2-16,2 6-3 0,-6 0 5 0,4 0-2 15,-2 0-5-15,1 7 4 0,1 0 0 0,-4 3 2 16,0-1-3-16,7 7-7 0,2 1-23 0,-2 0-18 16,-4 4-35-16,12 3-46 0,-11-7-68 0,7 2-174 15,7 4-400-15,-9-4 177 0</inkml:trace>
        </inkml:traceGroup>
        <inkml:traceGroup>
          <inkml:annotationXML>
            <emma:emma xmlns:emma="http://www.w3.org/2003/04/emma" version="1.0">
              <emma:interpretation id="{A30842FA-BDF5-40D6-996A-60B8FC6385AA}" emma:medium="tactile" emma:mode="ink">
                <msink:context xmlns:msink="http://schemas.microsoft.com/ink/2010/main" type="inkWord" rotatedBoundingBox="27903,6834 28387,6776 28528,7955 28045,8013"/>
              </emma:interpretation>
            </emma:emma>
          </inkml:annotationXML>
          <inkml:trace contextRef="#ctx0" brushRef="#br0" timeOffset="123611.15">9708 1432 169 0,'0'0'255'0,"0"0"-18"16,0 0-14-16,0 0-21 0,0 0-21 0,0 0-20 15,-3-13-17-15,3 13-19 0,0 0-12 0,0 0-11 16,0 0-10-16,0 0-5 0,0 0-5 0,0 42-6 15,3-31-5-15,-3 5-4 0,3 0-2 0,0 1-5 16,0 3 1-16,2 1-1 0,-4 4-5 0,4-1-4 16,4 0 2-16,-2 1-7 0,2 1-5 0,-2 8-3 0,2-6-4 15,2 9-6-15,-2-8 3 0,-3-4-3 16,4-1-7-16,-7 0 0 0,8 1 1 0,-2-1-7 16,-3-6 4-16,1 4-5 0,-4-6-2 0,0 0-1 0,1-1 2 15,-1 0-5-15,0-2 4 0,0 0-3 0,-3-2-1 16,0-11-1-16,0 18 3 0,-3-8-1 15,0-1 8-15,3-9 0 0,-7 14 11 0,1-9 3 0,-1 2 3 16,7-7 3-16,-26 5 1 0,10-5-7 0,-1 0-3 16,1-1-2-16,-2 0-1 0,-1-2 2 0,-1 0-2 15,-7-5-5-15,2 2-2 0,-2-1-4 0,-1-3 4 16,6 1-4-16,-2 0 0 0,10 0 2 0,-1 0-5 16,2-1-1-16,-1 0 2 0,3 1 1 0,0-3-15 15,2 1-19-15,2-3-18 0,1 0-23 0,3 0-22 16,6-2-39-16,3-2-28 0,0 3-42 0,1-10-64 15,7-10-217-15,5 1-513 0,3 0 228 0</inkml:trace>
          <inkml:trace contextRef="#ctx0" brushRef="#br0" timeOffset="123774.17">9822 1021 2546 0,'-11'-14'45'16,"5"7"47"-16,-3-4-2 0,5 2-11 0,-2 2-16 15,6 7-22-15,-11-15-14 0,11 15-24 0,-9-6-15 16,9 6-9-16,0 0-18 0,0 0-34 0,0 0-40 16,-3 28-63-16,0-18-250 0,-1 4-461 0,1-3 204 15</inkml:trace>
        </inkml:traceGroup>
      </inkml:traceGroup>
    </inkml:traceGroup>
    <inkml:traceGroup>
      <inkml:annotationXML>
        <emma:emma xmlns:emma="http://www.w3.org/2003/04/emma" version="1.0">
          <emma:interpretation id="{76F0A959-48AE-447A-B658-0A0D2F153A96}" emma:medium="tactile" emma:mode="ink">
            <msink:context xmlns:msink="http://schemas.microsoft.com/ink/2010/main" type="paragraph" rotatedBoundingBox="1279,11583 31884,11007 31970,15584 1365,161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2DB1FF6-720F-4585-A577-D915E07E33C0}" emma:medium="tactile" emma:mode="ink">
              <msink:context xmlns:msink="http://schemas.microsoft.com/ink/2010/main" type="line" rotatedBoundingBox="1273,12006 31864,10901 31904,12017 1314,13122"/>
            </emma:interpretation>
          </emma:emma>
        </inkml:annotationXML>
        <inkml:traceGroup>
          <inkml:annotationXML>
            <emma:emma xmlns:emma="http://www.w3.org/2003/04/emma" version="1.0">
              <emma:interpretation id="{C5646292-2270-4D37-9437-F312687D9FCD}" emma:medium="tactile" emma:mode="ink">
                <msink:context xmlns:msink="http://schemas.microsoft.com/ink/2010/main" type="inkWord" rotatedBoundingBox="1276,12089 3723,12001 3760,13034 1314,13122"/>
              </emma:interpretation>
            </emma:emma>
          </inkml:annotationXML>
          <inkml:trace contextRef="#ctx0" brushRef="#br0" timeOffset="-173352.57">-17272 6953 74 0,'6'-7'167'0,"1"1"-9"0,1-1-14 15,5-4-4-15,-1 4-10 0,3 1-12 0,1-1-7 0,-1-3-5 16,3 3-9-16,1 0-5 0,5-4-8 0,2 4-5 16,-1-3-8-16,0 2-4 0,-1 2-3 0,0-2-8 15,3 5-7-15,-8 1 0 0,2 0-8 0,-1 2-2 16,-1 0-2-16,-1 2-9 0,-2 0-2 0,-1 3-4 15,-4-1 0-15,3 1-2 0,-2 3-2 0,-4 2-1 16,2 0-3-16,-7 3-3 0,3-1-6 0,-4 0 7 16,2 4 0-16,-4-2-3 0,-1-2-1 0,1 3-2 15,-3 0-2-15,1-2-9 0,2-2 10 0,-4 2 0 16,2 0-1-16,1-4 2 0,1-9-1 0,0 19 0 16,0-19-4-16,-2 16-5 0,2-16-5 0,2 11 2 15,-2-11 0-15,3 9-3 0,-3-9 7 0,0 0-5 16,10 5-6-16,-10-5-1 0,0 0 1 0,0 0-1 0,26-14-6 15,-17 6 1-15,2-1-8 0,1-3-1 16,2-1-1-16,1-4-7 0,-2-3 2 0,1 2 10 16,0 0-1-16,3-2 3 0,-2 1 3 0,0 1 6 0,-3 3-3 15,1 1 11-15,-1 1-14 0,0 0 20 0,1 2 9 16,-4 4 3-16,-1-1-6 0,-1 1 7 16,-1 1-3-16,-6 6 3 0,12-7-7 15,-12 7-2-15,12-4 8 0,-12 4 5 0,0 0 2 0,0 0-7 0,19 7 3 16,-16 0 11-16,-3-7 3 0,6 18-6 0,-4-8 2 15,2 0-4-15,2 1 1 0,-4 3-3 0,4 3 2 16,-2-4-6-16,4-1 4 0,-5 1-3 0,4 2-6 16,-1-5 6-16,2 4-3 0,2-7 7 0,2 2-4 15,-5-1 1-15,7 0-3 0,-7-2-2 0,7-1 3 16,1-1-2-16,-2 0-6 0,6 0 5 0,-5-4 2 16,4 0-3-16,1 0-5 0,1-2 3 0,-4 2-3 15,2-4 2-15,1 2 2 0,-4-2-5 0,3-1 3 16,-3 0 0-16,0-1-3 0,-2 0-4 0,1-1 4 15,-1 0-4-15,-1-4 1 0,-2 4 0 0,-2 1-1 16,-2-2-3-16,-3-2-2 0,-3 10 0 0,7-17 0 16,-4 9-6-16,-3 8-1 0,0-17-3 0,0 17-2 0,-10-17 2 15,2 6 0-15,1 4 2 0,-6-2-2 0,-1 2 1 16,-4 1-7-16,2 1 8 0,-4-3 2 16,-5 3 3-16,4 3-8 0,-4-1 11 0,-2 0 1 0,0 4-1 15,3 1 2-15,0 1-4 0,5-1 0 0,0 3 2 16,-1 1 5-16,2-1-5 0,3 3-8 0,2-2 0 15,0 1-5-15,1 0-6 0,3 0-7 0,3 3-16 16,0-2-9-16,6-8-13 0,-5 17-29 0,5-17-21 16,6 18-170-16,-1-12-310 0,7 1 138 0</inkml:trace>
          <inkml:trace contextRef="#ctx0" brushRef="#br0" timeOffset="-174468.81">-17155 6273 154 0,'0'0'160'16,"0"0"-14"-16,-13-7-12 0,13 7-13 15,0 0-3-15,-7-6-6 0,7 6-4 0,0 0-6 0,0 0-6 0,0 0-7 16,0 0-11-16,0 0-6 0,-12-4-5 0,12 4-12 15,0 0-4-15,0 0-6 0,0 0-7 0,0 0-7 16,0 0 1-16,0 0-1 0,0 0-4 0,40 14 2 16,-22-14-1-16,6 4-3 0,7 2-1 0,11-6 0 15,1-2 3-15,-1 2-4 0,1-1-4 0,0-2 0 16,-2 3-1-16,-1-3 0 0,2-1 0 0,-11 4-6 16,-1-1 5-16,3-3-8 0,-5 2 1 0,0 2 2 15,-1-4-1-15,1 3-7 0,-10 1 3 0,2 1 0 16,2-2 1-16,-9 2-7 0,2-1-5 0,-3 4-6 15,-3-4-2-15,3 2-6 0,-12-2-6 0,20 5-11 16,-13-2-7-16,-7-3-15 0,12 3-10 0,-12-3-16 16,9 5-17-16,-9-5-4 0,1 9-20 0,-1-9-136 15,0 0-281-15,-9 17 125 0</inkml:trace>
          <inkml:trace contextRef="#ctx0" brushRef="#br0" timeOffset="-174138.86">-17081 6392 34 0,'-6'5'168'0,"6"-5"-6"0,-6 13-8 16,4-3-8-16,2-10-2 0,0 25-3 15,0-8-7-15,0-1-5 0,2 9-5 0,-2-1-7 16,0 0-5-16,1 2-8 0,-1 4-2 0,3-4-5 0,-3 9 0 15,-4 1-10-15,4-3-8 0,-2-4-6 16,-2-3-6-16,4 3-7 0,-2-3-2 0,2 0-6 16,-1-1-5-16,1 3-7 0,0-4-1 0,-3 1-4 0,3-1-3 15,-2-3-3-15,1 1-3 0,1-5-3 0,0 3-1 16,0-3-5-16,-2 1 2 0,4-5-7 0,-4 2-7 16,-1 0-13-16,3 2-9 0,3-3-23 0,-6 0-15 15,3 0 0-15,-1 0-21 0,-1-3-10 0,2-11-24 16,-3 17-17-16,2-7-23 0,1-10-37 0,-6 14-126 15,6-14-339-15,-3 6 150 0</inkml:trace>
          <inkml:trace contextRef="#ctx0" brushRef="#br0" timeOffset="-172735.42">-15802 6857 54 0,'2'-10'242'0,"-2"10"-15"0,0 0-18 15,1-11-23-15,-1 11-19 0,0 0-14 0,0 0-20 16,5-10-12-16,-5 10-14 0,0 0-14 0,0 0-5 16,0 0-10-16,0 0-7 0,0 0-9 15,0 0-4-15,0 0-6 0,19 23-5 0,-18-16-6 16,-1-7-1-16,6 11-5 0,-4-4-2 0,4 0-4 0,-6-7-4 15,7 15-2-15,-2-8-1 0,-5-7-3 16,7 9 1-16,-2-2-1 0,-5-7-4 0,7 8 1 0,-7-8-4 16,14 6 4-16,-14-6-5 0,13 2 1 0,-13-2-3 15,19-1-4-15,-8 0 6 0,4-5-3 0,-2 2-1 16,-2 0-3-16,5-4 1 0,0 0-2 0,-2 1-1 0,-1-2-5 16,1 0 1-16,-4-2-4 0,-1 0 5 15,3 2-3-15,-3 0 1 0,0 1 2 0,-2 1-1 16,-1 2 1-16,-6 5 3 0,9-10 3 0,-9 10-1 15,9-9-1-15,-9 9-2 0,5-7-1 0,-5 7 0 0,0 0-2 16,0 0 2-16,0 0 0 0,0 0 2 16,0 0-2-16,0 0 2 0,12 19 1 0,-12-19 0 0,1 17 5 15,4-7 1-15,-4-2 2 0,-1-8-4 0,2 19 3 16,1-11-1-16,0 0-1 0,1 2-1 0,-4-10-4 16,6 14 4-16,-3-7-1 0,1 1 4 0,-4-8-5 15,9 13 1-15,-1-10 0 0,1 1-1 0,-9-4 1 16,16 6-1-16,-4-5 1 0,2-2 0 0,-14 1-4 15,28-6 5-15,-12 1-4 0,-1-1 2 0,0 0-4 16,3-2 3-16,-5-2-3 0,2 3 1 0,-1-2-4 16,-7 1-1-16,7 0 6 0,-4 2 0 0,-1 2-5 15,-1-2 3-15,2 2-2 0,-10 4 4 0,12-7-4 16,-12 7-4-16,9-4 2 0,-9 4 3 0,0 0-1 16,15 1 0-16,-15-1 3 0,12 4 1 0,-12-4-2 15,12 9 1-15,-6-3-1 0,-6-6 1 0,9 11-1 16,1-4 3-16,0 4-3 0,1-4 2 0,5 6-13 15,1-4-21-15,2 5-28 0,2-1-25 0,1 1-37 0,4-4-32 16,-1 1-77-16,3-5-117 0,2-2-375 16,10 6 166-16</inkml:trace>
        </inkml:traceGroup>
        <inkml:traceGroup>
          <inkml:annotationXML>
            <emma:emma xmlns:emma="http://www.w3.org/2003/04/emma" version="1.0">
              <emma:interpretation id="{D8C8541D-AFA1-4CEC-AAB2-122DD21ABAE7}" emma:medium="tactile" emma:mode="ink">
                <msink:context xmlns:msink="http://schemas.microsoft.com/ink/2010/main" type="inkWord" rotatedBoundingBox="4178,12094 7671,11968 7702,12827 4209,12954"/>
              </emma:interpretation>
            </emma:emma>
          </inkml:annotationXML>
          <inkml:trace contextRef="#ctx0" brushRef="#br0" timeOffset="-171437.19">-14367 6658 143 0,'-3'-14'179'15,"-2"-3"-17"-15,1 2-10 0,1 3-15 0,1-4-7 16,2 2-14-16,0 0-11 0,2 0-6 16,1-1-9-16,1 2-14 0,1-1-7 0,-1 2-9 0,5 0-2 15,-1-2-8-15,1-1-4 0,3 2-7 0,1 0-4 16,2 2-3-16,1-4 0 0,4 2-7 0,1-3 1 16,1 3-5-16,3 0 1 0,1 0-5 0,1 1-7 15,-1 2 4-15,0 1-5 0,2-1 6 0,-1 4-5 16,1 0 1-16,4-1-3 0,-1 2-1 0,6-2-4 15,5 1 2-15,-12 4-4 0,1-2 3 0,-3 4-1 16,2 0 3-16,-6 0-3 0,3 0-1 0,-9 4 0 16,1-2 5-16,-4 3-8 0,5-4-1 0,-6 7 0 15,1 2 3-15,-3 1 3 0,0 1 5 0,0 1 2 16,-4 5 3-16,-1-2 8 0,4 5 1 0,-4 3 3 16,-4-2-4-16,0 0 8 0,-2 4 2 0,1-1 4 15,-4-4-2-15,2 2-3 0,-1 0-1 0,1 0-1 0,0 1 0 16,0-2 1-16,1-3-1 0,-1-2-3 0,-1 1-2 15,1-3-2-15,1 3-1 0,1-1-1 16,1 1 0-16,0-5-2 0,1 2-3 0,-2-1-1 16,4-3-2-16,0 3 2 0,-5-6-4 0,7 4 4 0,-5-2-5 15,1-5-1-15,5 2 3 0,-1 0-2 0,1-1-1 16,-2-2 4-16,3 1-4 0,4-4-1 0,-2 4-6 16,3-5-6-16,0 0-4 0,1 0-4 0,-3-4-7 15,4 0-3-15,1-3-8 0,0 1-2 0,-3-1-1 16,-1-2-4-16,4-1 3 0,-3 0-3 0,0-1 2 15,-1 0 3-15,-1-2 6 0,0 3 3 0,-1 2-2 16,-1-2 4-16,-2 0 5 0,-2 4-2 0,-1-1 2 16,0 0 4-16,-6 7 6 0,9-9 1 0,-9 9 1 15,8-7 0-15,-8 7 4 0,0 0-3 0,6-6 1 0,-6 6 1 16,0 0 3-16,0 0-2 0,0 0 4 16,0 0 0-16,10 18 1 0,-10-18 4 0,3 13 1 15,0-2 3-15,0-1 0 0,3-2-3 0,1 0 0 0,-2 2 5 16,4 2-6-16,0 0 4 0,0-4-2 0,-2 1 0 15,5 0 2-15,2-1 0 0,-4-1-2 0,2-3 0 16,4 3-4-16,1-4 4 0,1 1 0 0,1-1-5 16,6-1 3-16,-5-2-3 0,5 0-2 0,-6-2 5 15,7 2-2-15,4-3 1 0,-2-1-2 0,-1 1-5 16,0-3 2-16,1-1 1 0,-3 1-1 16,-1-4-1-16,-1 0-4 0,2 3-3 0,-12-3 1 0,2 0 3 15,2 0-2-15,-7-1 3 0,1-1 2 0,-2 1-2 16,-5 3-3-16,2-3 2 0,-3 3-5 0,-3 8 2 15,0-17 2-15,0 6 0 0,0 11 3 0,-9-15-5 16,2 8 1-16,-4 2 1 0,-5-2 0 0,-4 1 1 16,2 5-2-16,0-3 0 0,2 3 4 0,-2 1-1 0,2 0-1 15,2 0 4-15,-2 1-3 0,6 3 0 0,-2 0-2 16,4 0 3-16,-1 4 0 0,6 0 0 16,-4 0 1-16,2 1 5 0,4 6 3 0,1-15 1 0,0 21 6 15,6-10 7-15,1-1 2 0,2 0 2 0,2 2 0 16,2-2 1-16,0 0-2 0,2-4 1 0,3 2-1 15,8-2-4-15,-1 1-1 0,-1-2 0 0,3 0-3 16,0 0-2-16,-4-2-1 0,-2 0-2 0,-1-2-1 16,-1-1-12-16,0 4-15 0,-2-2-17 0,-1-2-19 15,-2 1-26-15,2-1-8 0,-3-1-22 0,-1-1-25 16,2-2-30-16,-7 2-50 0,5-3-109 0,-4-1-347 16,1-1 153-16</inkml:trace>
          <inkml:trace contextRef="#ctx0" brushRef="#br0" timeOffset="-172410.29">-13826 6525 129 0,'8'-6'185'0,"-8"6"-14"15,0 0-11-15,12 0-14 0,-12 0-5 0,10 8-6 16,-10-8-2-16,13 15-8 0,-5-6-7 0,-2 3-1 0,4 5-6 15,-4-2-5-15,3-1-5 0,-1 10-5 0,5-3-11 16,-5 3-7-16,2 1-8 16,-3-4-3-16,4 3-8 0,-4 1-4 0,2-2-5 0,-1 2-5 0,2-4-7 15,-4 2 0-15,-3-1-4 0,2 0-3 0,-4-4-15 16,-1 1-16-16,-1 4-16 0,-2-6-18 0,1 3-18 16,-4-6-20-16,-1 1-22 0,-1 2-21 0,-1-4-19 15,-1 1-56-15,-4-5-133 0,1-2-349 0,-2-1 155 16</inkml:trace>
          <inkml:trace contextRef="#ctx0" brushRef="#br0" timeOffset="-170732.87">-11960 6622 146 0,'9'-9'214'0,"-3"3"-11"0,-6 6-3 15,6-12-11-15,-2 2-10 0,-4 10-10 16,3-11-8-16,-3 11-20 0,0 0-9 0,-7-18-15 0,7 18-9 16,-12-7-12-16,1 1-7 0,11 6-11 0,-22-4-6 15,9 4-10-15,-2 3-7 0,-2-2-5 0,1 1-5 16,3 3-4-16,-7 1-5 0,10-2-6 0,-2 2 0 15,-2 1-5-15,4 0-7 0,2 2-6 0,1-1-1 16,3 0-3-16,1 0-3 0,3-8-3 0,-2 18-4 16,2-18 1-16,5 19 2 0,2-8-1 0,3-2 1 15,-1 1-2-15,8-2 3 0,-4 0-3 0,7 2 0 16,-4-4-1-16,9 5 2 0,-5-6 0 0,-1 2 0 16,3 0 0-16,-2-5-2 0,-1 4 3 0,1-2 2 15,-4 1 0-15,0-2 1 0,1 1 1 0,-1-2 3 0,-7 2-2 16,2-3 0-16,-11-1-2 0,12 4 0 15,-12-4 1-15,10 7 0 0,-10-7 1 0,0 0 6 0,0 10-4 16,0-10 6-16,0 0-4 0,-22 11-3 0,8-6 4 16,-1 0-4-16,0 1 4 0,0-4-1 15,2 3-4-15,-3 1 4 0,-1-2-6 0,8-1 2 0,-1-1-12 16,10-2-2-16,-15 4-4 0,7-1-2 0,8-3-4 16,-10 4 3-16,10-4 0 0,0 0 4 0,0 0-1 15,0 0 2-15,0 0-1 0,0 0 4 0,40-4 1 16,-23 1-3-16,2-1 4 0,3 0-2 0,4-4 1 15,-1 0 4-15,5 3-3 0,-5 1 0 0,8-5 3 16,-3 4-1-16,9-5 0 0,-11 3 1 0,2-2 0 0,-3 3 5 16,7-1-5-16,-9 0 0 0,5-3 1 15,0 3 2-15,-5-2 0 0,2 0-6 0,2 1 6 16,-6 0-5-16,-3 1 6 0,-5-1 0 0,-2 1 0 16,-1 1 2-16,2-1-5 0,-7-3 6 0,2 3-4 15,-5 2-1-15,1-5 0 0,-5 10 2 0,-3-14-5 16,3 14 0-16,-9-15-1 0,-1 8-2 0,-8 0 0 15,0-1 4-15,0 5-6 0,-6-2 5 0,2 2-6 0,-1 2 2 16,4 1 0-16,2 0 4 0,1 1-2 0,0 1-1 16,1 3-2-16,4-1 4 0,1 3-4 0,1-1 7 15,1 3-4-15,2-1 6 0,6-8 5 0,-2 18 5 16,2-7 10-16,5 2 4 0,6-1 6 0,1 0 7 16,4-1 1-16,5 1-1 0,4-3 3 0,17 5-2 15,-3-6-2-15,0 0-6 0,0-1 1 0,2-2-4 16,3 1 1-16,-3-5-5 0,-2 3-2 0,0-1 0 15,-9 1-8-15,1-1-14 0,-7-2-25 0,1 1-26 16,-5 2-35-16,-1-3-32 0,-3-1-54 0,1 1-276 16,-5-3-485-16,1-2 215 0</inkml:trace>
        </inkml:traceGroup>
        <inkml:traceGroup>
          <inkml:annotationXML>
            <emma:emma xmlns:emma="http://www.w3.org/2003/04/emma" version="1.0">
              <emma:interpretation id="{4667F2F4-2339-480E-95A7-AAD86B9DA445}" emma:medium="tactile" emma:mode="ink">
                <msink:context xmlns:msink="http://schemas.microsoft.com/ink/2010/main" type="inkWord" rotatedBoundingBox="8755,11870 15134,11639 15166,12509 8787,12739"/>
              </emma:interpretation>
            </emma:emma>
          </inkml:annotationXML>
          <inkml:trace contextRef="#ctx0" brushRef="#br0" timeOffset="-169582.85">-9586 6057 118 0,'0'0'142'0,"0"0"-2"16,-6-13-4-16,6 13 0 0,0 0-5 0,0 0-5 15,0-12-12-15,0 12-11 0,0 0-11 0,0 0-7 16,0 0-15-16,0 0-2 0,0 0 4 0,0 0-3 16,0 0 2-16,11 30 4 0,-8-17 0 0,6 4 3 15,-2 4-7-15,5 2 0 0,-2 0-1 0,-1 1-3 16,5 14-1-16,-1-5-2 0,-1 0-6 0,-1 6-3 16,-1-12-6-16,2 8-4 0,-5-8-3 0,-1 0-5 0,6 1-3 15,-4-1-1-15,-2 1-5 0,-3-3-1 16,7-1-6-16,-7-1 2 0,0-5-4 0,2-2-2 15,-2 2-1-15,0-3 1 0,0-1-5 0,0-3 2 0,0-1-2 16,0-3 1-16,-3-7-1 0,0 13-1 0,0-13 0 16,0 0 2-16,1 11-2 0,-1-11 2 0,0 0-4 15,0 0 0-15,0 0-4 0,0 0-7 0,-30-13-8 16,17 2-7-16,1-2-2 0,-2 0-6 0,-8-3-3 16,1 1 0-16,-1-3 2 0,-1 2 1 0,1-1 5 15,0 1 3-15,-2 1 1 0,1 4 1 0,1-2 0 0,6 4 5 16,-1 2-2-16,2 0 5 0,-1 5 2 15,0-2 1-15,5 2 2 0,11 2-4 0,-19-1 0 16,19 1 2-16,-17 3 0 0,11 3 2 0,0 2-5 0,2-1 7 16,4-7-1-16,-6 23 2 0,3-8 1 15,6-1-4-15,3-1 5 0,-2 2 2 0,5 1-4 16,5 0-1-16,2-1 3 0,7 1 0 0,-1-5-1 0,5 3 3 16,12 0 1-16,-11-8-1 0,11 1-1 0,4-3 1 15,-4-1-3-15,2-3 1 0,-8 0-1 16,-1-2-1-16,-6-3 1 0,6-1 3 0,-2-1-2 0,-8-4 2 15,8 0-5-15,-8-3 2 0,-5 3-5 0,-1-1-2 16,2-6-4-16,-8 4 3 0,7-5-2 0,-10 5-1 16,-1-3 2-16,0 4 4 0,2 0-5 0,-7 2 8 15,3 3 2-15,-1-2 1 0,-3 10 2 0,3-17-1 16,-3 17-2-16,5-7 1 0,-5 7-5 0,0 0 4 16,0 0-3-16,0 0 1 0,0 0-2 0,0 0 0 0,0 0 4 15,0 0-2-15,4 28-6 0,-2-15 9 16,-2 2 0-16,0-1 3 0,6 3-3 0,0-1 3 15,-3-1-1-15,1 3-4 0,2-4 3 0,0 0 2 0,0-2-3 16,-4 1 2-16,4-3 1 0,0 0-20 0,-5 1-18 16,-1-11-19-16,6 14-27 0,-3-8-25 0,-3-6-12 15,0 0-37-15,0 0-210 0,0 0-392 0,0 0 174 16</inkml:trace>
          <inkml:trace contextRef="#ctx0" brushRef="#br0" timeOffset="-169089.61">-8895 6229 112 0,'19'-4'104'16,"2"8"-16"-16,4-1-10 0,4 1-25 0,-2-2-1 16,-2 2-10-16,3-1-6 0,-1-1-16 0,3 0-3 0,-5 2-3 15,1-3-5-15,-4 0-4 0,-4 4 1 16,0-5 8-16,1 0 3 0,-8 0 22 0,-11 0 13 15,16-4 4-15,-7 2 1 0,-9 2-1 0,0 0-1 0,10-5 1 16,-10 5 9-16,0 0 0 0,0 0-3 0,0 0 3 16,-38-11 3-16,21 11 2 0,-2 0 2 15,2 0-2-15,-2 2-1 0,3-2-3 0,-1 0-2 0,1 2-2 16,2-1-8-16,-4 5-5 0,8-6-6 0,-2 5-7 16,5 1-1-16,-4-4-3 0,5 6-3 0,-3-1-3 15,8 1-2-15,-4 2-5 0,5-10 3 0,2 20-1 16,1-8-7-16,1 0 2 0,7 0-2 0,-5 1-1 15,3-4-2-15,4 6 1 0,-1-4-4 0,1 0 0 16,1 3 1-16,-1-1-3 0,5-3-3 0,-4 2 4 16,-1 1 0-16,0-2 2 0,2 2 1 0,-1-1-2 15,-4-2 4-15,4 0 0 0,-5 1 0 0,0 0 3 16,-5-3-3-16,2 1 1 0,0-2-1 0,-6-7 0 0,1 15 2 16,-1-15 4-16,-1 18-6 0,-5-10 4 0,-3 1-4 15,-1 1 0-15,-2-4 0 0,-2 5-2 16,1-1-6-16,1-2-11 0,-3-2-15 0,0 1-14 0,2-3-10 15,5 2-19-15,-1-3-11 0,9-3-17 0,-13 5-22 16,13-5-36-16,0 0-179 0,0 0-358 0,0 0 158 16</inkml:trace>
          <inkml:trace contextRef="#ctx0" brushRef="#br0" timeOffset="-168586.14">-7930 6317 247 0,'0'0'233'0,"-3"-16"-21"0,3 16-15 16,-8-10-19-16,8 10-18 0,-18-6-12 0,9 2-10 15,-7 3-14-15,0 1-5 0,-1 1-6 0,2 3-11 16,-4-2-5-16,-8 7-7 0,8-3-10 0,-1 1-10 0,4 0-3 16,-4 5-3-16,4 0-11 0,3-1-4 0,-1 2-5 15,2 0-2-15,3-2-6 0,2 0-4 0,1 3 1 16,4 0-5-16,-1-2 0 0,3 3-5 0,5 0-1 15,-2-6-1-15,4 3-5 0,2 1 1 0,0-2 0 16,5-4-2-16,2 0 2 0,3 0-4 16,8 1-3-16,-7-6-6 0,8 3-5 0,0-4 2 0,-1-3-3 15,0-2-4-15,1 1-2 0,1-4-4 0,-2-1-2 16,-2-1 2-16,3-1 3 0,-4 2-1 0,-2-4 4 16,-2 1-4-16,-7 0 1 0,2 3 1 0,-1-2 5 15,-4 7 6-15,-2-5 1 0,-1 5 6 0,-7 3-3 16,12-7-1-16,-12 7-6 0,9-4 1 0,-9 4-1 15,0 0-1-15,0 0 3 0,0 0-4 0,0 0-1 0,-8 29 3 16,8-29-2-16,-6 21 2 0,3-6 2 16,0-3-2-16,2 6 3 0,-1-8-2 0,2 5 0 15,2-2 2-15,-1 4 0 0,2-8-1 0,5 4 4 16,-2-4-2-16,0-1 6 0,3-1 5 0,-2-2 2 0,8 0-1 16,3-1 5-16,0-4-4 0,3 0 6 0,4-4-6 15,2-2 5-15,0-2 1 0,0 0 0 0,0-4-5 16,-2-1 2-16,2-2-1 0,-5-1-5 0,-1 0 1 15,3 1-1-15,-3-2-20 0,-2 2-14 0,-1-3-14 16,-5 6-18-16,1-1-12 0,-4 2-19 0,-1 0-24 16,-6 4-24-16,5 1-23 0,-8 6-20 0,10-13-53 15,-8 8-132-15,-2 5-389 0,12-8 173 0</inkml:trace>
          <inkml:trace contextRef="#ctx0" brushRef="#br0" timeOffset="-168219.63">-6754 6284 155 0,'0'0'222'0,"-6"-22"-16"15,6 22-18-15,-12-9-15 0,7 3-13 0,-4 1-18 0,-3 1-5 16,1 1-14-16,-4-1-10 0,0 2-13 0,-3 2-12 16,2 0-3-16,-2 0-10 0,0 2-8 0,-1-1-7 15,4 5-9-15,0-2-5 0,3 3-6 0,3-2-4 16,-4 3-1-16,4 1-3 0,4 0-4 0,-1-2-3 15,2 3-5-15,4-10 2 0,-3 20-5 16,3-8 0-16,0-12-3 0,4 22 0 0,5-9-3 0,0-2 1 16,3-1-1-16,0 2 1 0,2 1-3 0,-1 0-3 15,0-1 0-15,4 5 2 0,-4-6-1 0,4-1-1 16,-7 4-3-16,3-7-3 0,1 3 4 0,-2 0-1 16,-5-3-2-16,4 0 2 0,-8-1-3 0,-3-6 6 15,10 11-4-15,-10-11-1 0,6 8 8 0,-6-8 2 16,0 0-1-16,0 0 1 0,-18 20-3 0,9-17 2 15,-3 1-4-15,-1 0-13 0,-3-1-16 0,1 2-13 16,0-2-19-16,-3-1-12 0,3-1-16 0,0 1-16 16,3-2-20-16,12 0-21 0,-18-2-51 0,18 2-118 0,-7-6-333 15,7 6 149-15</inkml:trace>
          <inkml:trace contextRef="#ctx0" brushRef="#br0" timeOffset="-167826.82">-6366 6181 183 0,'-12'-4'190'0,"2"3"-13"16,-4-1-18-16,1 0-13 0,-1 2-13 0,14 0-15 16,-22-3-9-16,22 3-12 0,-22 3-10 0,11 1-12 15,2-3-4-15,0 3-7 0,9-4-9 0,-17 11-5 16,9-5-5-16,1 1-2 0,2 2-4 0,-1-2-2 0,6-7-5 15,-1 19-5-15,2-6-2 0,4 1 0 0,-4-3-5 16,7 2 2-16,-1 1-6 0,5 3 0 16,0-4-5-16,4 9 3 0,2-6-8 0,3 0 6 0,-3-5 6 15,-3-1-1-15,-2 3 7 0,4-1 4 0,-4-1 2 16,1 0 5-16,-4-3 0 0,-3-1-1 0,2-1 0 16,-1 3-2-16,-2-6 1 0,-6-3 4 0,7 11 4 15,-7-11 7-15,3 7 5 0,-3-7-5 0,0 0-1 16,-10 17-5-16,2-11-1 0,-4 1-7 0,-1-2 2 15,-3 2-9-15,2-1-5 0,-1-2-15 0,0-1-14 16,3 3-19-16,3-2-16 0,-2-1-14 0,11-3-15 16,-17 5-10-16,17-5-9 0,-10 4-2 0,10-4-9 15,0 0-13-15,0 0-24 0,0 0-23 0,0 0-161 16,0 0-348-16,41-27 155 0</inkml:trace>
          <inkml:trace contextRef="#ctx0" brushRef="#br0" timeOffset="-167629.84">-6066 6405 137 0,'12'-8'241'0,"-5"3"-11"0,1 1-17 0,-8 4-18 16,12-6-19-16,-12 6-22 0,13-1-17 0,-13 1-9 16,0 0-15-16,18 9-9 0,-12-2-7 0,1 2-11 15,1 0-3-15,-1-3-5 0,-1 5-5 16,3-1-8-16,3 5-4 0,-1-3-6 0,-2-2-4 0,-2 1-2 16,3 3-5-16,-1 0-7 0,2-4 0 0,-2 1-7 15,1 0-1-15,-2-3-20 0,-5 0-18 0,3-1-26 0,-2 1-23 16,-4-8-17-16,8 12-33 0,-8-12-23 15,3 7-27-15,-3-7-199 0,0 0-386 0,0 0 171 16</inkml:trace>
          <inkml:trace contextRef="#ctx0" brushRef="#br0" timeOffset="-167450.32">-5810 6103 67 0,'0'0'190'16,"0"0"-20"-16,5-9-29 0,-5 9-6 0,0 0-23 16,0 0-21-16,0 0-19 0,0 0-23 0,0 0-25 15,7 31-22-15,-5-20-25 0,-2-11-21 0,4 23-121 16,-1-10-178-16,2-4 79 0</inkml:trace>
          <inkml:trace contextRef="#ctx0" brushRef="#br0" timeOffset="-167171.37">-5553 6452 32 0,'10'2'202'0,"2"2"-17"0,3-3-4 0,3 3-16 0,0 2-18 15,0-3-9-15,1 1-15 0,1-3-10 0,-1 5-19 16,-1-6-2-16,7 0-10 0,-8 0-6 16,4 0-7-16,-4 0-9 0,3 0-3 0,-4-5-5 15,1 3-6-15,-2-1-6 0,3 0-1 0,-4-1-1 16,0 0-5-16,-5-1-3 0,3-5-4 0,-6 4-4 0,0-3 1 15,-5-2-4-15,-1 11-4 0,-6-22-3 0,-1 5 1 16,-2 3 0-16,-5-1-3 0,1 4 1 0,-8-4-6 16,8 3-2-16,-5 1 1 0,-3-2-5 0,-3 3 5 15,9 6-2-15,-4-2-5 0,-1 2-7 0,5 3-9 16,-1 1-9-16,1 4-9 0,3 0-16 0,-1 3-12 16,4-2-13-16,1 4-21 0,2-3-19 0,6-6-177 15,-6 14-318-15,6-14 141 0</inkml:trace>
          <inkml:trace contextRef="#ctx0" brushRef="#br0" timeOffset="-166739.74">-4988 6353 111 0,'0'0'184'0,"0"0"-18"0,0 0-15 16,0 0-14-16,0 0-9 0,12 8-11 0,-12-8-4 15,5 10-9-15,-5-10-5 0,9 13-9 0,-8-7-12 16,2 3-8-16,-3-9-4 0,9 14-7 0,-6-7-9 16,-3-7-2-16,4 12-6 0,-4-12-5 0,6 9-4 15,-6-9 1-15,3 7-3 0,-3-7-3 0,0 0-3 16,8 10-3-16,-8-10 3 0,6 4-9 0,-6-4-8 16,0 0-2-16,0 0-7 0,24-14 0 0,-17 11-5 0,2-3-7 15,4-1 1-15,1-2-1 0,4-4 2 0,-5 3 0 16,2 0-1-16,7-5 0 0,-1 4 0 15,0 0 0-15,-1-3-2 0,1 2 4 0,-7 1 1 0,3 3 5 16,-2-2 0-16,-3 3 17 0,1 0 7 0,-4 1 4 16,1 2 0-16,-10 4 0 0,15-4-4 15,-15 4 4-15,15 1 3 0,-15-1-3 0,14 6 0 16,-10-2 4-16,-4-4-4 0,12 10 6 0,-9 0 2 0,3-2-2 16,0 0 3-16,0 4-4 0,1 1-4 0,-1-2-1 15,2 4-1-15,-2-6-1 0,1 3-2 0,-1-4-1 16,-3 1-4-16,2 0 0 0,1-1-18 0,0 0-22 15,0-2-12-15,-6-6-16 0,7 10-23 0,-7-10-26 16,8 5-35-16,-8-5-211 0,0 0-375 0,0 0 167 16</inkml:trace>
          <inkml:trace contextRef="#ctx0" brushRef="#br0" timeOffset="-166421.25">-4038 6079 96 0,'-15'-4'224'16,"15"4"-16"-16,-18 3-30 0,18-3-9 15,-21 3-18-15,11 1-15 0,1 0-15 0,0 1-15 0,0 2 0 16,2-2-17-16,7-5-7 0,-14 13-5 0,8-5-8 16,2 1-9-16,-1 0-5 0,5-9-3 0,-6 16-4 15,6-8-9-15,0-8-3 0,5 20-1 0,-2-8 1 16,1-2-8-16,2 0-2 0,2 0-1 0,-1 6-2 15,1-7-9-15,2 5 3 0,-1 0 2 0,-1-3-7 16,-1-1-1-16,2 1-2 0,-5 2-1 0,5-2 2 0,-6-1-4 16,3-2-3-16,0-2 2 0,-6-6-4 15,6 17 2-15,-3-10 3 0,-3-7-1 0,0 15 1 16,0-15-1-16,0 12-2 0,-3-3-4 0,-4 1-29 0,-2-3-26 16,0 0-49-16,0 3-46 0,-7-3-196 0,7-2-373 15,1 1 165-15</inkml:trace>
          <inkml:trace contextRef="#ctx0" brushRef="#br0" timeOffset="-165276.81">-3489 6373 115 0,'0'0'203'15,"19"-5"-12"-15,-11 1-12 0,-8 4-20 0,13-3-15 16,-5 0-12-16,-8 3-14 0,0 0-11 0,0 0-8 16,18 3-12-16,-18-3-4 0,4 8-1 0,-4-8-5 15,-1 16-4-15,1-16-4 0,-9 20-5 0,1-9-2 16,-2 7-9-16,-4 0-5 0,1 3 0 0,-5 0-9 16,2-1-22-16,-4 4-13 0,1-6-19 0,1 6-22 15,2-6-23-15,-2 3-29 0,3-4-19 0,4-2-40 0,-2-1-152 16,4-4-324-16,1 3 144 0</inkml:trace>
        </inkml:traceGroup>
        <inkml:traceGroup>
          <inkml:annotationXML>
            <emma:emma xmlns:emma="http://www.w3.org/2003/04/emma" version="1.0">
              <emma:interpretation id="{F81D9680-B3C0-4738-8ACD-183DE49F87A9}" emma:medium="tactile" emma:mode="ink">
                <msink:context xmlns:msink="http://schemas.microsoft.com/ink/2010/main" type="inkWord" rotatedBoundingBox="16141,11964 17899,11900 17911,12225 16152,12289"/>
              </emma:interpretation>
            </emma:emma>
          </inkml:annotationXML>
          <inkml:trace contextRef="#ctx0" brushRef="#br0" timeOffset="-164240.66">-2397 6141 78 0,'0'0'200'0,"0"0"-18"0,0 0-20 15,-3-7-16-15,3 7-9 0,0 0-8 0,0 0-15 16,0 0-4-16,0 0-14 0,-15 31-3 0,12-24-7 16,0 3-6-16,-2 5-7 0,4-1-7 0,-1 0-6 15,2 4-4-15,2-1-6 0,-1 1-3 0,4-1-2 16,1-1-5-16,-3 1-4 0,4-3-1 0,4 2-3 16,-4-3-9-16,5 1-6 0,-3-6 9 0,4 4-5 15,-1-2 0-15,2-2-7 0,4 1 3 0,-2-4-6 16,2-1-6-16,-3 0 0 0,0-3-7 0,3-2-6 15,-3-2-3-15,3-4 0 0,-4 2-2 0,3-5-1 16,-4 0-4-16,4-7 0 0,-1 6 4 0,-7-5-3 0,4-4 3 16,-1 0 1-16,-3-1 3 0,-1 3 5 15,-2 4 3-15,0-3 1 0,1 4 7 0,-4 2 3 0,0 2 7 16,2-1 5-16,-2 0 7 0,-3 10 3 0,6-11-1 16,-6 11-7-16,4-13-1 0,-4 13-1 0,0 0-9 15,0 0 3-15,6-5-1 0,-6 5-3 0,0 0 1 16,0 0-2-16,0 0-3 0,15 23 1 0,-8-15-6 15,-2 5 4-15,1 1 0 0,-2 1-1 0,5-2-4 16,-1 4 7-16,-1-3 1 0,2 0-5 0,0-2 3 0,4 4-2 16,-4-3-2-16,3-2 0 0,2 0 2 15,-4-4 1-15,2 0-8 0,5 0 7 0,-4-1 1 16,0 2-1-16,2-3 0 0,0-3-1 0,3-4-4 16,-3 4-3-16,1-2-2 0,1-5-2 0,-2 0-5 0,1 0 4 15,-2 0-5-15,-1-1-2 0,-1-3-4 16,1 0 2-16,-2 1 1 0,-1-4-3 0,-2-1 3 0,-1-1-3 15,-1 3 2-15,0-1 3 0,2-3 2 16,-7 5 2-16,5 1 1 0,-5 0 1 0,-1 9-1 0,9-15-1 16,-9 15 7-16,3-9-5 0,-3 9 7 0,6-11-5 15,-6 11-3-15,0 0 2 0,6-5 1 0,-6 5 0 16,0 0 3-16,0 0 5 0,0 0-4 0,0 0 2 16,0 0-5-16,8 22 8 0,-4-15 4 0,-4-7 1 15,8 12 7-15,-7-6-1 0,7 1 9 0,-2 0 1 16,0 3-3-16,1-7-1 0,9 5 0 0,-1-5 1 15,-1 3-3-15,2-2-2 0,2 0 2 0,0-1-5 16,1-3 2-16,2-3-1 0,5 2-3 0,-4 1 0 16,3-3-4-16,-5-1-1 0,7-3 1 0,-5 1-5 15,5-4-7-15,-9 3-6 0,7-4 2 0,-4 2-9 0,0-3 0 16,-3-1-4-16,-5 2 4 0,2 0 3 0,-3 0-1 16,0-3 3-16,-3 6 1 0,-3-5-1 15,-3 3 3-15,1 2 3 0,-4 8 1 0,2-18-1 0,-2 18 4 16,-2-15 1-16,2 15-4 0,-12-11 6 0,3 5-1 15,2 1-1-15,7 5 3 0,-27-2 5 0,9 2 0 16,0 3 5-16,-1 1-4 0,3-2 2 0,-2 6 0 16,3-1 1-16,0 2-6 0,1-3 6 0,1 5-5 15,3 1-1-15,2 1 0 0,1 0 4 0,1 2-5 16,4-3 5-16,4 3 0 0,-1 0 1 0,10 1 1 16,3 3 1-16,6-5 2 0,2 1 0 0,8-2-3 15,6 1 0-15,4 3 2 0,5-6-5 0,-6-4 4 16,2 0-5-16,0 0-2 0,-1 3-16 0,-10-6-17 15,-2 0-19-15,0 0-21 0,-2 0-28 0,1-6-31 0,-2 4-57 16,-7-2-145-16,-2-2-358 0,2 0 158 16</inkml:trace>
        </inkml:traceGroup>
        <inkml:traceGroup>
          <inkml:annotationXML>
            <emma:emma xmlns:emma="http://www.w3.org/2003/04/emma" version="1.0">
              <emma:interpretation id="{1382E653-4C55-40D3-9ABF-D665A4674CD3}" emma:medium="tactile" emma:mode="ink">
                <msink:context xmlns:msink="http://schemas.microsoft.com/ink/2010/main" type="inkWord" rotatedBoundingBox="18571,11866 21149,11773 21167,12247 18589,12340"/>
              </emma:interpretation>
            </emma:emma>
          </inkml:annotationXML>
          <inkml:trace contextRef="#ctx0" brushRef="#br0" timeOffset="-162979.82">172 6043 41 0,'0'0'218'0,"-10"-12"-23"0,10 12-10 0,0 0-22 0,-19 0-3 16,19 0-10-16,-24 8-12 0,13-1-7 0,-2 4-10 15,1 0-15-15,-2 0-5 0,4 2-8 16,-3-2-12-16,2 5-7 0,4-5-5 0,-1 6-6 0,2-3-7 16,0 1-5-16,5-1-6 0,-2 1 2 15,6 3-10-15,0-5 2 0,3 0-13 0,1 1 4 0,4 0-1 16,2-4-3-16,2 1-4 0,9 0 3 0,0-1-2 16,1-1-1-16,5-4-3 0,-2-3-2 0,5 0-4 15,7-6-3-15,-8-1-4 0,-3 3-9 0,1-8-1 16,0-1-13-16,0 1 2 0,-3-1 1 0,-5-3 0 15,2 4 2-15,-6-1 2 0,-2 5-1 0,1-2 1 16,-1 2-3-16,-7 0 1 0,-1 1 8 0,-1 1 2 0,-7 4-5 16,16-6 2-16,-16 6-2 0,9-1 1 15,-9 1-1-15,0 0 3 0,0 0-2 0,17 6 2 16,-17-6 1-16,7 8 1 0,-1-4 1 0,-6-4 6 0,11 11 5 16,-5-4-1-16,1-1 11 0,5 0 0 0,1 2 1 15,2 0-2-15,2 1 3 0,2-5-3 0,0-1-3 16,-1 1-3-16,8 2 1 0,-1-2 1 0,-6-3-3 15,8 1-1-15,2-2 3 0,-3-2-6 0,0 1 1 16,-2-2 2-16,0 1 0 0,-7-3-1 0,3 0 1 16,-5-1-6-16,3-1-1 0,-5 1 1 0,-1-1 1 15,-2 0 0-15,-1-1-1 0,-1 1 1 0,-1 0-2 16,-4-1 0-16,-3 8 1 0,5-16-5 0,-5 16-2 0,-5-17-3 16,5 17 7-16,-9-16-4 0,0 7 2 0,-3-1-1 15,-1 2-1-15,-5 1 1 0,-4-3-1 0,-5 3 3 16,-3 1 2-16,0 1-6 0,-10-1 3 0,10 1-2 15,-3 3 2-15,-5-3-4 0,-3 5 3 0,4-1-1 16,6 1-2-16,-1 1 0 0,6 0 2 0,-1 3-3 16,6 0 2-16,3 2 1 0,2-2-1 0,-2 2-4 15,4 0 4-15,1 4 1 0,1-2 3 0,4-1-2 16,5 4 0-16,-1-3 2 0,4-8-1 0,0 18 2 16,0-18-1-16,12 14-1 0,-3-2 4 0,9-4-2 15,3 3 1-15,1-1-1 0,3-3 1 0,5 4-1 16,-1-4 1-16,11-1-1 0,-1-1-1 0,-7-6-1 0,10-2 5 15,-2 2-5-15,4 1 3 0,-12-2-1 0,9-3 1 16,-8 1 2-16,-7-3-2 0,1 1-1 0,0-5-4 16,-5-3 2-16,2 3 1 0,-4-2-2 0,-4 3-1 15,-4 2 1-15,3-2 1 0,-3-1-3 0,-3 1 2 16,-3 6 1-16,1-3-2 0,-1 2 2 16,-6 5 2-16,11-11-2 0,-11 11 1 0,7-7-4 0,-7 7-1 15,0 0 1-15,0 0-1 0,0 0 0 0,0 0-2 16,0 0 2-16,0 0-1 0,0 0-1 0,0 0 4 15,0 0-3-15,0 28 5 0,0-28-2 0,0 14 2 16,0-14 0-16,2 15 4 0,1-7 0 0,-3-8 2 16,3 15 2-16,1-9-1 0,2 2-1 0,-6-8 5 15,9 13-1-15,-3-8 2 0,3 1 1 0,3-3-2 0,1 2 1 16,-1-3-2-16,5 2-5 0,-1 1 5 16,-1-4-2-16,3-1 1 0,-2 0-4 0,4-1 2 15,-4 0 0-15,2-3 0 0,0 0-6 0,0 1 3 0,-2-3-6 16,0-1-2-16,-2 1-1 0,-4-3 1 0,4 0 0 15,-5 2 1-15,0 1 0 0,-2-3-4 0,1 7 3 16,-8 2 1-16,11-9 3 0,-11 9-2 0,11-6-2 16,-11 6 3-16,0 0-5 0,7-5-1 0,-7 5 0 15,0 0 3-15,0 0-4 0,0 0 2 0,0 0 2 16,0 0 0-16,11 15 0 0,-11-15-1 0,3 7 5 16,-3-7 3-16,3 14-6 0,-3-14 3 0,4 11 3 15,-4-11-1-15,8 10-2 0,-2-5 5 0,-6-5-2 16,12 8 1-16,-6-4 1 0,-6-4 1 0,14 8-1 15,-5-6 2-15,2 2 0 0,4-4-3 0,0 0 1 16,1 0 0-16,3 0-2 0,-4-2-2 0,6-2 2 0,3-1-7 16,0-4-6-16,1 3-1 0,1-4-6 15,1-2-12-15,-1 1 5 0,1 0-2 0,-1 1 5 0,0 0-1 16,-3 2 0-16,4 0 1 0,3 1 2 0,-5 5 3 16,-1-2 1-16,-5-1 4 0,0 4 0 0,-4 1 3 15,3 1-1-15,-3 4 3 0,2-1 1 0,-2 3 2 16,2 0 0-16,-2 1 3 0,3 2 0 0,0 5 0 15,0 1-3-15,3 0 3 0,0 2 3 0,-5 4-13 16,10 5-33-16,-4 2-27 0,-4-5-38 0,6 4-63 16,-8-8-188-16,3-1-390 0,1-2 173 0</inkml:trace>
        </inkml:traceGroup>
        <inkml:traceGroup>
          <inkml:annotationXML>
            <emma:emma xmlns:emma="http://www.w3.org/2003/04/emma" version="1.0">
              <emma:interpretation id="{38F17E59-008F-42C4-B3E9-BDEEB03DBF39}" emma:medium="tactile" emma:mode="ink">
                <msink:context xmlns:msink="http://schemas.microsoft.com/ink/2010/main" type="inkWord" rotatedBoundingBox="22197,11627 24382,11548 24399,12019 22214,12098"/>
              </emma:interpretation>
            </emma:emma>
          </inkml:annotationXML>
          <inkml:trace contextRef="#ctx0" brushRef="#br0" timeOffset="-161384.82">3904 5803 168 0,'0'0'194'0,"0"0"-16"16,0 0-12-16,0 0-14 0,0 0-5 0,0 0-15 15,-9-13-10-15,9 13-13 0,-12-2-5 0,12 2-11 16,-19 2-8-16,19-2-7 0,-26 5-5 0,11-2-8 15,0 2-3-15,-3-3-6 0,4 2-8 0,-4 3-2 16,3-3-7-16,-5 3 0 0,7 0-5 0,-5-1-3 16,8 2-3-16,-1-1-5 0,2 0-3 0,2 1-2 15,1-2 1-15,-2 1-1 0,2 0-2 0,6-7 0 16,-6 13-8-16,5-3 1 0,1-10 0 0,0 0 0 16,9 20-1-16,-2-10-1 0,5-4-1 0,0 3-3 0,5-1 7 15,-1 0-3-15,3 0-4 0,-1-1 2 0,0-1 2 16,7 0-5-16,1 2 5 0,-4 2-6 15,-2-5-1-15,-2 0 1 0,-2 3 1 0,2-2-1 0,-3 1 1 16,-2 0 1-16,1-2-4 0,-3 1-1 16,1-3 3-16,-3 4-5 0,-1-3 4 0,-1 0-3 15,-7-4-1-15,9 8 4 0,-9-8-1 0,0 0 3 0,2 15 1 16,-2-15 0-16,0 0-7 0,-14 14 5 0,2-12-4 16,-1 7 3-16,-2-7 4 0,-3-1 0 0,2 3-2 15,-2 0 2-15,0-2-2 0,-1 1-3 0,2-1 4 16,-1 1-3-16,-1-3 0 0,5 4 1 0,4-2 1 15,0-2-1-15,-2 4-4 0,12-4-4 0,0 0 0 16,-20 0-3-16,20 0 0 0,0 0-1 0,0 0 1 16,0 0-2-16,0 0 5 0,0 0-2 0,0 0-1 15,0 0 1-15,55 0-1 0,-31-4 2 0,3 2 2 16,4-1 4-16,10 2-4 0,0-2 2 0,4 1 1 0,-5 3-1 16,5-2 3-16,1-2-4 0,-1-1 1 15,-3-2 4-15,-2 3 0 0,2-1-1 0,-2-1 3 0,-8 3 1 16,-1-2-1-16,-1-2 1 0,-3 2 3 0,-2-2-8 15,5 2 2-15,-6 0 2 0,1 1 4 0,-7-3-4 16,1-1 2-16,-2 3 0 0,-1-3 0 0,-1 2-8 16,0-1 6-16,-2-1 3 0,-5 0-3 0,1 1 0 15,-5-2 0-15,-4 8 1 0,9-13 1 0,-4 6-1 16,-5 7-3-16,0 0-1 0,-3-18 1 0,3 18 0 16,-18-7 3-16,7 3-2 0,-7-1-3 0,-1 3 0 15,1 2 2-15,-9-6-4 0,3 6 1 0,-1 0 1 16,0 3-1-16,-1-3 0 0,5 4 3 0,2-3-3 0,0 3 2 15,-1-1 0-15,5 2 2 0,-3 3-3 16,5-3-1-16,4 0-2 0,0 3 3 0,3-1 0 16,-3-1 3-16,5 0-3 0,4-6 2 0,-6 18 1 0,6-18 1 15,6 14 2-15,-2-4-1 0,5 1 4 0,6-2 0 16,0-2 2-16,9 2 9 0,3 1-5 0,3 0 1 16,8-4-6-16,9 1 9 15,-1 0 3-15,5-2-2 0,1-1 3 0,-2-7 2 0,6 3-2 0,-3 3-1 16,-2-1-4-16,0-2 3 0,-1 0-6 0,0-5 2 15,-6 4-4-15,3 1 3 0,-6-4-5 0,-9 0-6 16,0 0 5-16,-2-4 1 0,-3 0-9 0,0 1 3 16,-5-3-6-16,-5 1-6 0,1 1-2 0,-5 0-6 15,-1-3 2-15,-5-1-1 0,-1 3-3 0,-3-1 4 16,0 0-1-16,-3 10-2 0,-4-20 4 0,-2 12-1 16,-1-2 2-16,-5-1-1 0,-3 2 4 0,-3 1-2 15,-2 4 0-15,-3-3 2 0,-4 4 2 0,-2 1-3 0,5 2 7 16,-5 0-4-16,9 4-3 0,-4-1 5 0,8 2 0 15,0-1 0-15,-1 3-2 0,4 1 3 0,-1 0-1 16,8 2 5-16,-1-1-3 0,5 2-9 0,2 1 13 16,0-12 4-16,9 23 9 0,5-8 4 0,2-4 0 15,11 3-1-15,7 4 5 0,5-1 1 0,3-7 1 16,3 1-2-16,1-3 5 0,2-2-2 0,-2 1-1 16,2-3-1-16,-5-3-2 0,0 3-4 0,-1-3 0 15,-14-1-10-15,2 1-19 0,-2 3-17 0,-11-2-20 16,2-2-17-16,-1 1-20 0,-3-1-33 0,1 0-28 15,-16 0-213-15,17-7-390 0,-11 5 173 0</inkml:trace>
        </inkml:traceGroup>
        <inkml:traceGroup>
          <inkml:annotationXML>
            <emma:emma xmlns:emma="http://www.w3.org/2003/04/emma" version="1.0">
              <emma:interpretation id="{13BFE68D-7C2C-4926-AF97-28C2806B6E5C}" emma:medium="tactile" emma:mode="ink">
                <msink:context xmlns:msink="http://schemas.microsoft.com/ink/2010/main" type="inkWord" rotatedBoundingBox="25004,11149 28256,11032 28288,11914 25036,12031"/>
              </emma:interpretation>
            </emma:emma>
          </inkml:annotationXML>
          <inkml:trace contextRef="#ctx0" brushRef="#br0" timeOffset="-160837.83">6973 5653 242 0,'0'0'226'15,"9"-6"-26"-15,-9 6-22 0,0 0-15 0,0 0-15 16,0 0-11-16,6 19-6 0,-3-8-13 0,1 2-6 16,-4 1-8-16,3 3-7 0,0 5-7 0,0 1-9 15,-3-1-8-15,3 3-10 0,-1 1-3 0,4 0-6 16,-6-2-6-16,3 1-3 0,0-1 0 0,0 1-8 15,-2-1-2-15,5-2-3 0,-3-5-8 0,-3 8-14 16,3-8-21-16,0 0-16 0,-3-1-9 0,2 0-21 0,-2-3-16 16,-2 2-21-16,2-15-19 0,0 20-15 15,-3-13-20-15,3-7-163 0,-6 9-338 0,6-9 150 0</inkml:trace>
          <inkml:trace contextRef="#ctx0" brushRef="#br0" timeOffset="-159617.25">6467 5790 39 0,'-7'-16'173'0,"-2"-1"-17"16,6 0-13-16,0-1-13 0,3 4-7 0,3-4-9 16,0-2-13-16,3 5-6 0,1-3-11 0,7-1-6 0,4 1-11 15,1 0-5-15,2 1-8 0,3 0-6 16,0-1 2-16,1 4-2 0,1-3-9 0,0 4-7 15,0-3-5-15,1 2 5 0,-2 2-1 0,-1 0-2 0,4-1-5 16,-4 0-5-16,-3 1-1 0,6 0 2 0,-2 1-3 16,-1 0-6-16,-3 3 0 0,6-2-3 15,-8 3 1-15,-3 3 2 0,10-7-5 0,-10 5 8 0,4 1-10 16,5 0 11-16,2 1-5 0,-8 3 3 0,1-2 4 16,-1 0-4-16,0 3-1 0,5 3-1 0,-6 0 8 15,-2 2-5-15,1-2 1 0,-1 4 3 0,1 3-2 16,-4-1-2-16,2 4 7 0,-2-2 4 0,1 3 2 15,-1 9 3-15,2-2 2 0,-1 3 1 0,-7 1-3 16,5-1 6-16,-3 11-7 0,-2-9 3 0,2 0 0 16,-4 3-5-16,1-1-4 0,-3 0 0 0,0-2 1 15,1 3-2-15,-1-3 0 0,3 0 0 0,-3-1-1 16,2 0-3-16,1-1 1 0,0-2-3 0,1-2 2 16,2-2-2-16,-3-2-3 0,4-2 1 0,-4-1 3 0,2-1-4 15,4-2-3-15,-5 3 4 0,5-3-4 16,-6-2 0-16,5-4 0 0,-4 0-4 0,5-1 5 0,-2-2-2 15,-10-1-1-15,23 0-3 0,-13-1-1 0,5-2-10 16,-1-2-8-16,2-5-8 0,-1 4-1 16,-2-3-5-16,1-2 1 0,2 0-7 0,-4 1 4 0,1-2-3 15,4 1 8-15,-7 0 3 0,2 2 0 0,-4 2 2 16,-2-3 5-16,1 3 0 0,-1 2-3 0,-6 5 9 16,14-9 0-16,-14 9 3 0,8-7-2 0,-8 7-3 15,9-3 5-15,-9 3 2 0,0 0 5 0,0 0 0 16,18 11 5-16,-12-5-1 0,0 1 4 0,0-1 4 15,2 1 1-15,-2 0 6 0,4 0 0 0,2 7 5 0,-2-4 0 16,2-2-3-16,2 1 2 0,2 2-2 0,-5-3 0 16,5-1 0-16,-1 2-4 0,1-4-1 15,1 1-3-15,-1 2 0 0,4-1-4 0,-1-4 2 0,-6 2-1 16,4-2 1-16,1 0-6 0,0-3-1 0,-4-3-8 16,6 2-4-16,-7-3-7 0,1 1 1 15,-5 0-1-15,4-4-2 0,0-1-1 0,-1 0-1 0,2 0-1 16,-4-2 3-16,2 2 1 0,-1 0 3 0,-5 0-1 15,1 1 4-15,5 2 0 0,-12 5 3 0,7-8-1 16,-7 8 1-16,9-9 0 0,-9 9 1 0,9-4-2 16,-9 4 0-16,0 0 0 0,0 0 2 0,0 0-3 15,0 0 5-15,0 0-1 0,17 7 5 0,-17-7-3 16,7 11-1-16,-1-8 6 0,5 4 1 0,-5-2 5 16,3 0-2-16,4 1 6 0,-3-1 2 0,5 2-4 15,-1-3 3-15,-1 3-1 0,7-2-3 0,-4 0 1 0,3-2-1 16,1 0-3-16,-1-2 1 0,3-1-1 0,-2 0 1 15,-1 0-5-15,-2-1 3 0,-1-2-1 16,3-2 3-16,-2 0-3 0,-4-2 0 0,2-3-1 16,-4 3 1-16,-1-3-5 0,-1-2-2 0,-6 1-6 0,0-2-5 15,-3 2 0-15,-3-3 3 0,3 14-3 0,-9-20 1 16,-4 9 0-16,2 0-2 0,-4 1 3 16,-4 3 3-16,3 1 0 0,-7 2 2 0,-1 0-1 0,8 3-2 15,-7 1 3-15,7 1-1 0,-15 0 0 0,14 5 0 16,4-1 3-16,-3 2 1 0,-1-1-8 0,8 1 8 15,-1 0 0-15,1 3 3 0,-2 2-2 0,8-4-4 16,-3 0 3-16,3 2 5 0,2 1-4 0,1-11 3 16,0 17 1-16,1-8 1 0,-1-9 0 0,9 16 1 15,0-9 0-15,-1 0-5 0,5-3 5 0,2 3-1 0,-4-4-1 16,8-3 0-16,-3 3 3 0,4-4-5 16,2 1 4-16,-3-2-3 0,1-1 0 0,7-5-1 15,-2 1 2-15,0-1 0 0,-2-3 1 0,1 3-4 0,-5-3 1 16,-3 3 0-16,1-2-4 0,-2 3 5 0,1 0-1 15,-2-3 1-15,-5 7 5 0,-2-3 3 16,5 1-2-16,-12 5 2 0,10-3-5 0,-10 3-3 0,11-3 5 16,-11 3-3-16,0 0-6 0,15 6 4 0,-15-6 3 15,7 13 0-15,-4-5 3 0,3 2-1 0,-3-3 2 16,5 7 2-16,1-3 1 0,-2 4 1 0,2-3-1 16,1 3 1-16,-1-3-1 0,-1 3 0 0,4-6-3 15,-5 4 3-15,2-3-2 0,2-2-1 0,-5-1-18 16,2 2-8-16,0-5-13 0,-2 2-9 0,-6-6-16 15,10 5-21-15,-10-5-29 0,0 0-28 0,20-7-24 16,-11-1-199-16,-5-1-387 0,5-4 171 0</inkml:trace>
          <inkml:trace contextRef="#ctx0" brushRef="#br0" timeOffset="-159189.43">9352 5799 20 0,'0'0'151'0,"0"0"-14"16,28-2-37-16,-28 2 10 0,33 6-9 0,-5-4-8 15,-1 2-9-15,1 1-10 0,5 1-20 0,6 1-30 16,-12-5-32-16,1 3-74 0,-1-5-61 0,-2 0-156 16,5 0 70-16</inkml:trace>
          <inkml:trace contextRef="#ctx0" brushRef="#br0" timeOffset="-159326.83">9455 5505 155 0,'0'11'180'0,"0"0"-9"0,-6 6-7 15,6 1-12-15,-3 0-3 0,0 7-7 0,1-1-10 16,1 2-10-16,2-1-9 0,-2 4-7 0,4-3-9 16,-3 0-2-16,0 1-7 0,3-2-7 0,0-4-9 15,-3 4-10-15,3-8 1 0,0 3-8 0,3-3-5 16,-5 2-4-16,-1-3-5 0,0-4-5 0,6 5-4 15,-3-5-2-15,0-1-1 0,0-3-1 0,-1 3-5 16,-2-11-13-16,3 14-12 0,3-4-14 0,-1-6-13 16,-5-4-2-16,5 10-8 0,-5-10-5 0,6 7-18 0,-6-7-30 15,0 0-31-15,0 0-21 0,0 0-180 0,16-14-351 16,-16 14 155-16</inkml:trace>
        </inkml:traceGroup>
        <inkml:traceGroup>
          <inkml:annotationXML>
            <emma:emma xmlns:emma="http://www.w3.org/2003/04/emma" version="1.0">
              <emma:interpretation id="{31EE499E-D1E2-4606-882C-C15B98C83A5A}" emma:medium="tactile" emma:mode="ink">
                <msink:context xmlns:msink="http://schemas.microsoft.com/ink/2010/main" type="inkWord" rotatedBoundingBox="29549,11546 31884,11462 31902,11945 29566,12029"/>
              </emma:interpretation>
            </emma:emma>
          </inkml:annotationXML>
          <inkml:trace contextRef="#ctx0" brushRef="#br0" timeOffset="-158052.86">10979 5814 174 0,'0'0'268'16,"0"0"-10"-16,6-9-15 0,-6 9-17 0,0 0-25 16,4-8-19-16,-4 8-20 0,0 0-19 0,0 0-13 15,0 0-17-15,0 0-9 0,0 0-11 0,0 0-9 0,9 19-9 16,-6-11-9-16,0 2-6 0,-3-10-3 0,3 20-9 15,3-11-2-15,-3 0-5 0,2 4-3 0,4-2-4 16,-3 0 0-16,4-1-4 0,-1 0 1 0,3 1-5 16,0-4-1-16,1 3-2 0,1-5-2 15,1 2-5-15,-2 1 1 0,0-4-2 0,1-1 3 0,-2-3-8 16,1 2 0-16,4-6-10 0,-1 3-8 0,0-4 0 16,1-2-3-16,-8 0-4 0,6-2-6 0,1-4-14 15,-5 3-1-15,0-1-2 0,0-5 2 0,-2 1 1 16,1 1 0-16,-7-3 3 0,3 3 5 0,-1 2 4 15,-2 3 0-15,1-1 4 0,-4 10 2 0,3-15 0 16,-3 15 0-16,5-9 0 0,-5 9-1 0,0 0 4 16,0 0-1-16,0 0 3 0,0 0 1 0,0 0-1 15,0 0 3-15,0 0-1 0,0 0 4 0,0 0 1 16,-18 31 4-16,16-19 0 0,1-1 6 0,1 4-2 16,0-1 3-16,1-1-2 0,-1 1 1 0,5-1 0 15,1 2 5-15,-2-4-1 0,5-1 5 0,0 1-3 0,2-1 0 16,2-1 2-16,-3 0-3 0,2-3-1 0,5 2-5 15,-1-1 5-15,-1-3-3 0,3 0 1 16,-2-1 0-16,2-3-2 0,0-1-4 0,3-1-2 0,-5 2-1 16,4-4-10-16,4-4-6 0,-5 4-4 0,3-8-7 15,1 4-6-15,-1-5-10 0,-8 4 5 16,11-6-5-16,-4 2-8 0,-2-3 3 0,2 1 6 0,-2-3-12 16,-1 5 9-16,-3 0 13 0,-4 2 8 0,1 0 7 15,0 2 9-15,-5 2 9 0,0 1 9 0,2 1 4 16,-9 5-1-16,9-8-2 0,-9 8-1 0,9-7-1 15,-9 7-2-15,0 0 2 0,0 0-3 0,0 0 7 16,20 9 3-16,-20-9-2 0,6 11 7 0,-5-5-3 16,8 1 3-16,-6 1 3 0,3 0 1 0,0-1 6 0,0 1-4 15,4 2 9-15,2-2-2 0,2 0-2 0,2-1-4 16,4 2 1-16,-4-7-4 0,11 9-3 16,-8-9 1-16,7 2-6 0,0 1 2 0,1-2-2 0,5 1 1 15,-4-2-4-15,5-2-4 0,6-2 2 0,-7-2 0 16,-2 0-1-16,10-4 3 0,-1 1-5 0,-9-2-1 15,6-6-6-15,-9 2-8 0,0-4-9 0,-2 3-4 16,-3-4-6-16,-2 1 5 0,-2 0 1 0,-7 2 2 16,-3 2-1-16,-1-1 2 0,-2 2 2 0,-8-1-1 15,-3 2-1-15,-3 0 2 0,-4 2 0 0,-7 3 4 16,-5-4 2-16,-2 5 1 0,-3 4-3 0,-10-1 4 16,1 5-2-16,0 2 3 0,8 4-1 0,3 0 1 15,1 2-1-15,1 1 2 0,7 1 3 0,0 5 0 16,4-1-1-16,7-2 1 0,4 1 2 0,4 1 1 0,7 1-1 15,7 3 1-15,11 5 3 0,8 0-3 16,4-2-1-16,5 0 1 0,3-2 3 0,8-3-1 16,19 5-2-16,-3-7 6 0,-16-3-6 0,2-1 4 15,20 2-2-15,-24-2 0 0,5-5-6 0,-2 2-8 0,-8-3-14 16,2-1-24-16,0-2-29 0,-5-1-39 16,-13-5-49-16,0 1-152 0,-4-3-345 0,-6 1 153 15</inkml:trace>
        </inkml:traceGroup>
      </inkml:traceGroup>
      <inkml:traceGroup>
        <inkml:annotationXML>
          <emma:emma xmlns:emma="http://www.w3.org/2003/04/emma" version="1.0">
            <emma:interpretation id="{901677C1-64EB-455F-A8E4-4CFAB1E12137}" emma:medium="tactile" emma:mode="ink">
              <msink:context xmlns:msink="http://schemas.microsoft.com/ink/2010/main" type="line" rotatedBoundingBox="1430,13351 31109,12793 31131,13946 1451,14504"/>
            </emma:interpretation>
          </emma:emma>
        </inkml:annotationXML>
        <inkml:traceGroup>
          <inkml:annotationXML>
            <emma:emma xmlns:emma="http://www.w3.org/2003/04/emma" version="1.0">
              <emma:interpretation id="{B2D8100D-710C-4142-ADA1-087EA51B442F}" emma:medium="tactile" emma:mode="ink">
                <msink:context xmlns:msink="http://schemas.microsoft.com/ink/2010/main" type="inkWord" rotatedBoundingBox="1434,13578 4232,13526 4242,14059 1444,14112"/>
              </emma:interpretation>
            </emma:emma>
          </inkml:annotationXML>
          <inkml:trace contextRef="#ctx0" brushRef="#br0" timeOffset="-155625.93">-17135 7998 11 0,'1'-12'239'16,"-1"12"-19"-16,5-9-9 0,-5 9-17 0,0 0-17 15,0 0-16-15,6-11-16 0,-6 11-17 0,0 0-13 16,0 0-8-16,9-3-13 0,-9 3-7 0,0 0-5 16,19 14-1-16,-11-11-10 0,-1 7-2 0,3-2-6 15,-2 4-5-15,4 3-4 0,-2-5-4 0,1 7-6 16,-4-2-3-16,2 0-4 0,-1 0-6 0,2 1 0 15,-3-2-4-15,1-1-3 0,-2 1-2 0,-2-5-4 16,2 4 2-16,-3-2-1 0,2-2-5 0,-4-2 0 16,1 4-1-16,-2-11-4 0,0 18 1 0,0-18 0 0,3 13-2 15,-3-13 1-15,1 14-7 0,-1-14-7 0,2 10-3 16,-2-10-3-16,0 0-1 0,0 0 1 16,1 10 4-16,-1-10-2 0,0 0 2 0,0 0-8 0,0 0-3 15,0 0 1-15,0 0 1 0,30-24 1 0,-18 13 1 16,-2 0-11-16,4-2 0 0,-1 0 0 0,7-8-5 15,-2 0 2-15,1 1 3 0,0 2 0 0,2-1 1 16,-1-1 6-16,-4 3 2 0,2-2 3 0,-6 7-2 16,-2 1 4-16,1 1-5 0,-4 2 4 0,1 1-2 15,-4 1 3-15,-4 6-1 0,9-8 3 0,-9 8-1 16,8-6-2-16,-8 6 6 0,0 0-2 0,0 0 4 16,0 0 1-16,10 14-1 0,-10-14 0 0,1 17-2 15,-1-7 4-15,0 0 4 0,0-10-4 0,-1 26 2 0,1-15 3 16,1 5 4-16,-1-5-1 0,0 4 5 15,2-2-1-15,1-1 3 0,0 0-1 0,3 0-5 16,0 1 2-16,0-6 0 0,1 3-1 0,4-2 1 16,-1 0 0-16,7-3 1 0,-3-1-2 0,13 2-1 0,-7-5 1 15,8 1-4-15,3-2 4 0,-2 0-2 16,3-2 0-16,0-2-3 0,10-3 3 0,-11 5 0 16,8-8-2-16,-9 4-4 0,-4 3-8 0,1-3 3 0,0-3-5 15,1 2 2-15,-5-1-2 0,-5 3 1 0,1-2 4 16,-4 0-3-16,-2-3 1 0,1 0-3 15,-2 2 6-15,-5 1 1 0,-1-3 0 0,0 4-1 0,-1-2-2 16,1 0 3-16,-3-3-2 0,-3 11 0 0,0-20 1 16,-3 9 0-16,3 11-3 0,-8-18 5 0,1 5-2 15,2 6 1-15,1 0-1 0,4 7 6 0,-12-13-5 16,4 9 0-16,8 4 2 0,-18-7-2 0,9 4 1 16,-7 2 1-16,-3 2-1 0,10 3 2 0,9-4 0 15,-26 10 2-15,11-7-3 0,2 7 3 0,3 1 4 16,-1-1 1-16,-1 1-5 0,2 2 0 0,2 0 1 15,1 2 0-15,-1-4 1 0,7 3-1 0,1 0-3 16,-3 0 4-16,6-2-1 0,0 1 0 0,3-2 0 0,1 2 2 16,4-6-2-16,2 4 2 0,1-4-2 15,2-1-1-15,3-1 5 0,2-3-3 0,5 2-3 0,5-4 6 16,-3 0-2-16,13-5 0 0,-3 3-1 0,3-5 1 16,-1 1-2-16,0-2 0 0,0 1 2 0,-1 0 1 15,-8 1-4-15,1-2 2 0,-4-3 0 0,8-2-3 16,-9 2-8-16,-3 3 0 0,1-5-6 0,-4 1-4 15,-8 3-3-15,2-1-1 0,-3-1 1 0,0 4 2 16,-6-4-3-16,1 4 4 0,-1-2-2 0,-6 9 2 16,3-15 1-16,-3 15 2 0,0 0 3 0,-9-13 1 15,9 13 0-15,-16-5 0 0,16 5 5 0,-21 0 1 16,21 0-1-16,-21 5 5 0,6-2-2 0,-1 5 4 16,1-1 1-16,2-1 1 0,-1 5-1 0,2-2 1 15,-1-1-1-15,2 1 0 0,0 3-1 0,3-4-1 16,-1 3 4-16,5-1-2 0,-2 2 3 0,3-4-6 15,3-8 5-15,-2 19 1 0,4-10 1 0,2 2 3 16,2-2 3-16,6 0-3 0,-1-1 0 0,6 0 5 0,6-1-6 16,5-4 2-16,0 2-6 0,2-4 5 15,17-1-9-15,-3 0 4 0,4 0 1 0,1-2 1 0,5-4-2 16,0-1-4-16,-5-1-10 0,1-1-6 0,3-2-10 16,-6-3-14-16,4 1 2 0,-5-2-11 0,-4-3-6 15,0 2-3-15,-3-3-9 0,-5-2 3 0,-7 4-6 16,-3 0 5-16,-3-2 8 0,-4 0 5 15,-3-3 8-15,-5 0 12 0,-2 1 6 0,-4-3 10 0,-1 1 10 16,-2 7 12-16,1-4 8 0,-1 6 16 0,0-4 4 16,-1 2 6-16,-1 2 3 0,-1-1-3 0,2 6-5 15,1 9 1-15,-2-18 2 0,2 18-6 0,0-11-4 16,0 11-7-16,0 0 1 0,0 0-11 0,0 0 3 16,8-7 1-16,-8 7 0 0,0 0-3 0,13 18 5 15,-5-7 5-15,-2 3-3 0,1 2-1 0,5 1 5 16,-5 5 9-16,2-2-3 0,3 4 4 0,0-2-5 15,-3 2-4-15,2-2 2 0,-4-6-3 0,2 5-5 16,0-3 2-16,-2-4-5 0,2 3 3 0,-3-5-4 0,2 0-1 16,-1 0-1-16,2-2-1 0,-4-1-2 0,1 0-2 15,0-4-2-15,-6-5 1 0,7 11-1 16,-7-11 2-16,6 8 0 0,-6-8-1 0,5 8 1 0,-5-8-5 16,0 0 5-16,2 6-4 0,-2-6-9 0,0 0-7 15,0 0 0-15,0 0-6 0,0 0 1 0,-35-2-4 16,17-3-2-16,3 3 5 0,-3-1 4 0,2 1 2 15,-10-2-3-15,1 0 5 0,-8 4 0 0,5 0 4 16,-1 0 3-16,0 0 3 0,0 4-3 0,2 0 9 16,8-1 0-16,-6 1 5 0,5 2-8 0,4 1 5 15,2 0-8-15,1-2 6 0,7 2 2 0,0-2-1 16,6-5 2-16,-7 16-2 0,8-7-1 0,-1-9-1 16,12 15 1-16,-4-12 4 0,6 3-7 0,13 2 4 0,3-5 3 15,-2-2-6-15,11 3 0 0,1-4 0 16,-1-4-4-16,2 4-11 0,-1-1-19 0,-10-2-19 15,-1-1-24-15,0 1-31 0,-1-4-41 0,0 4-200 16,-4-7-374-16,3 3 166 0</inkml:trace>
        </inkml:traceGroup>
        <inkml:traceGroup>
          <inkml:annotationXML>
            <emma:emma xmlns:emma="http://www.w3.org/2003/04/emma" version="1.0">
              <emma:interpretation id="{7CAE812C-C5FF-491A-8214-835870FFC032}" emma:medium="tactile" emma:mode="ink">
                <msink:context xmlns:msink="http://schemas.microsoft.com/ink/2010/main" type="inkWord" rotatedBoundingBox="5332,13515 6409,13495 6419,14073 5343,14093"/>
              </emma:interpretation>
            </emma:emma>
          </inkml:annotationXML>
          <inkml:trace contextRef="#ctx0" brushRef="#br0" timeOffset="-155267.85">-13053 7682 98 0,'-9'19'196'0,"9"-19"-11"0,-6 14-11 15,1 1-8-15,5-1-11 0,0 2-11 0,0 0-4 0,3 9-10 16,0-1-6-16,3-1 0 0,2 3-13 0,-4-2-6 16,2 0-9-16,3-1-7 0,-1 1-12 15,1-2-5-15,-2-2-6 0,0 4-6 0,1-8-9 0,1 0-3 16,1 2-5-16,-2-4-3 0,1 3-5 0,0-4-1 16,-2 2-1-16,1-1-14 0,-1-2-19 0,0 0-23 15,-2 0-13-15,-2-3-15 0,0 2-19 0,-2-1-23 16,1-1-25-16,-2-9-31 0,-3 18-198 0,-3-11-373 15,6-7 165-15</inkml:trace>
          <inkml:trace contextRef="#ctx0" brushRef="#br0" timeOffset="-154931.86">-13232 8183 163 0,'0'0'185'0,"0"0"-12"0,13-11-17 15,-13 11-20-15,18-7-11 0,0 7-8 0,-2-4-13 16,10 4-10-16,-1-2-10 0,2 1-5 0,0 1-6 0,1-3-11 16,3 7-3-16,-1-4-5 0,12 0-7 0,-5 6-6 15,4-6-14-15,-3 4 9 0,3-3-2 0,-3-1-3 16,3 0-5-16,-1 0 0 0,3-1-2 0,-1-3-4 16,-3 2 0-16,3 0-2 0,-2-4-5 0,-1 3 1 15,-8-2-3-15,9-2-3 0,-15 1 3 0,4 0-1 16,-4-1 1-16,-2-1-2 0,-4 3 7 0,-1-5 5 15,-5 2 0-15,-1-1-1 0,-4-5-4 0,-2 6-3 16,-3-3-2-16,-3-2 2 0,0 13-4 0,-11-24-4 16,-4 14 4-16,0 0-3 0,-4 3-2 0,-6 0-16 15,-4 1-3-15,-1 2-10 0,1 0-10 0,-12 4-17 16,11 3-5-16,-2-2-19 0,-10 5-18 0,14-1-26 16,4 0-177-16,-3-2-321 0,12 1 142 0</inkml:trace>
        </inkml:traceGroup>
        <inkml:traceGroup>
          <inkml:annotationXML>
            <emma:emma xmlns:emma="http://www.w3.org/2003/04/emma" version="1.0">
              <emma:interpretation id="{A5BB1092-D04D-4D2B-B049-4DD161B50EBD}" emma:medium="tactile" emma:mode="ink">
                <msink:context xmlns:msink="http://schemas.microsoft.com/ink/2010/main" type="inkWord" rotatedBoundingBox="7601,13404 13669,13290 13681,13929 7613,14043"/>
              </emma:interpretation>
            </emma:emma>
          </inkml:annotationXML>
          <inkml:trace contextRef="#ctx0" brushRef="#br0" timeOffset="-151549.66">-7349 7973 162 0,'-6'-6'212'0,"6"6"-18"16,0 0-20-16,0 0-18 0,0 0-14 0,0 0-20 16,0 0-3-16,0 0-15 0,35-4-6 15,-19 8-14-15,-3 0-7 0,7-2-10 0,-1 2-8 16,7-2-2-16,3 2-9 0,-2-1 0 0,2 1-8 0,2-3-4 16,0 1-3-16,1-1-4 0,-1 3 0 15,2 0-8-15,7-2 3 0,-12-2-5 0,4 0-3 16,-1 0-5-16,-3 0-2 0,4-2-3 0,-4 1-4 0,3-6 1 15,-4 4-5-15,0-2 4 0,-2-1-2 0,-8 3-1 16,2-5 1-16,-4 1-1 0,1-3 2 0,-4 0-5 16,-1 0-2-16,-4 2 4 0,-1 0-5 0,-3-3 1 15,-3 11 2-15,-3-16-2 0,-3 2-1 0,-3 6 0 16,-4-1 4-16,-2 0-4 0,-3 4 1 0,-7-2 0 16,-2 0-4-16,1 4 8 0,0-1 2 0,-1 4 6 15,0 0-1-15,2 0 1 0,1 4-2 0,6-1 4 16,-2 3-3-16,4-1 0 0,3 2 0 0,-4-1 0 15,2 4-1-15,3-2-1 0,6-1 2 0,0 4 1 16,5-3 0-16,-1 1-2 0,2-9 0 0,2 20 2 16,4-9-5-16,3 3-1 0,1-6-8 0,4 3-3 15,-1-4-7-15,7 1-6 0,-6-3-3 0,6 1 1 16,-2-2-4-16,6-1-1 0,1-3-1 0,2 5-1 0,-8-6 5 16,8-5 2-16,-2 2-3 0,2-1 10 0,0-1 1 15,-3-2 3-15,3 0 1 0,-3-3-1 0,4-1 5 16,-7-1 7-16,0-1 13 0,0 0 7 0,-2 2 12 15,-4 0 5-15,-3 1 15 0,-5 4 13 0,4 0 2 16,-4 3 12-16,1-2 2 0,-1 1-4 0,-7 5-5 16,11-7-11-16,-11 7-3 0,7-6-10 0,-7 6-1 15,0 0-7-15,0 0-4 0,0 0-1 0,9 17-6 16,-9-17-1-16,0 0-4 0,-2 22-5 0,2-12 3 16,0-10-4-16,0 19 4 0,0-6-4 0,2-2-2 15,-1 3-2-15,4-3 0 0,-4-2-1 0,5 1 1 16,-3 1 0-16,2-4-3 0,-1 2 2 0,1-1 0 15,-1-1-6-15,5 0 4 0,-1-3-8 0,1-1-3 16,3 0-8-16,-1 0-4 0,4-2-3 0,0-1 0 16,-1-3 1-16,4 2-1 0,-3-5 1 0,2 2 1 0,0-3 2 15,-1-3 0-15,4 2 3 0,-5-3-2 0,2-1 1 16,-2 0 4-16,5-1-1 0,-4 2-3 16,1 1 4-16,-4 0 3 0,0-1 2 0,-1 4 0 15,-4 3 14-15,1-2 0 0,-2 2 3 0,-7 4-2 0,12-7-5 16,-12 7 0-16,11-3-3 0,-11 3 4 0,0 0-7 15,0 0 3-15,14 10-2 0,-14-10 3 0,3 11-1 16,-3-11-3-16,9 16 4 0,-7-6 0 0,-1-2-1 16,4 3 0-16,-4-1-4 0,4 1 4 0,-4 0-2 15,4 1 4-15,-4 2-11 0,1-5-17 0,-1-1-14 16,-1-8-19-16,0 18-9 0,0-18-20 0,-1 15-29 16,1-15-32-16,-2 13-47 0,2-13-155 0,-7 8-375 15,7-8 167-15</inkml:trace>
          <inkml:trace contextRef="#ctx0" brushRef="#br0" timeOffset="-152356.83">-7349 7519 115 0,'0'-13'181'0,"0"13"-14"0,0 0-17 0,0 0-12 16,0 0-5-16,0 0-9 0,0 0-13 0,0 0-6 15,6 41-5-15,-3-24 0 0,0 1-7 0,3 2-4 16,-1 4-6-16,1 1-8 0,4-1-16 0,-1 4 4 16,4 4-2-16,-2-4-9 0,4 4-5 0,-5-4-1 0,2-3-8 15,0-1 0-15,0 0-5 0,1 0-7 16,-1-2 0-16,-1-1-2 0,-1 0-12 0,-2-4-10 0,1-3-18 15,-3 0-11-15,4 0-15 0,-4-1-19 0,1-2-23 16,-5-4-21-16,5 2-19 0,-7-9-55 0,8 10-97 16,-8-10-298-16,4 5 131 0</inkml:trace>
          <inkml:trace contextRef="#ctx0" brushRef="#br0" timeOffset="-151326.82">-5863 7537 253 0,'-2'-10'270'0,"2"10"-24"0,-3-13-23 16,3 13-30-16,0 0-18 0,0 0-21 0,0 0-10 15,0 0-23-15,0 0-17 0,0 0-22 0,0 0-20 16,0 0-21-16,0 0-8 0,8 33-25 0,-4-16-17 16,-2 1-18-16,2-4-31 0,-1 4-8 0,2-2-17 15,1 6-15-15,0-5-9 0,1-3-33 0,-1 4-114 16,0-6-275-16,3 0 122 0</inkml:trace>
          <inkml:trace contextRef="#ctx0" brushRef="#br0" timeOffset="-151030.81">-5649 7818 68 0,'12'0'196'0,"-12"0"0"0,21 1-13 15,-9-1-10-15,-3 4-16 0,-9-4-16 0,18 0-13 16,-9 4-13-16,0-1-9 0,-9-3-15 0,16 10-2 16,-8-7-8-16,2 2-8 0,-4 1-4 15,-6-6-5-15,14 10-7 0,-11-3-1 0,6 1-7 0,-9-8-2 16,9 12-7-16,-4-5-4 0,-5-7 0 0,9 13-4 16,-4-8-4-16,1 1-2 0,-6-6-4 15,9 9 1-15,-3-5-4 0,-6-4-7 0,12 7-7 0,-5-4-4 16,-7-3-5-16,15 2-10 0,-15-2-8 0,21-2 1 15,-3-1-2-15,-3-2-1 0,3-1 0 0,0-1 0 16,1 0 2-16,5-4-5 0,1 1 4 0,4-1-1 16,-6 2 2-16,4 2 2 0,-1 2 4 0,-3-3-3 15,-3 1 4-15,-1 2 5 0,1 4 3 0,-1-2 1 16,0 0 2-16,-1 3-3 0,-1 3 6 0,-4 0-2 16,1 2 3-16,2 1-1 0,-7 1-14 0,3 4-22 15,-3-1-28-15,-2 3-33 0,-1-2-60 0,-1 0-120 16,-2-1-300-16,0 5 133 0</inkml:trace>
          <inkml:trace contextRef="#ctx0" brushRef="#br0" timeOffset="-153213.85">-10962 7969 163 0,'0'0'206'0,"0"0"-8"0,0 0-11 0,0 0-11 16,-3-13-13-16,3 13-13 0,0 0-13 0,0 0-14 15,0 0-13-15,0 0-12 0,0 0-5 0,0 0 1 16,0 0-2-16,0 0-8 0,0 0-6 0,15 30-4 16,-11-19-3-16,-1 0-7 0,3 0-10 0,0 3-2 15,-2-1-5-15,-1 4-2 0,3-3-6 0,-1 4-4 16,-2-1-2-16,3-2-5 0,-3-3 0 0,0 1-5 16,-3-4 1-16,3 1-5 0,-2-2 0 0,-1-8-8 15,3 15-4-15,-3-15-6 0,6 8 0 0,-6-8 0 0,0 0 0 16,0 0-1-16,3 10-7 0,-3-10-14 15,0 0-6-15,0 0-5 0,0 0-6 0,14-22-4 0,-8 10-13 16,0-1-6-16,4-1-5 0,-1-3 4 0,4-4-3 16,1-2 7-16,2 0 4 0,-2 4 3 0,4-3 6 15,-2 4 3-15,-3-4 8 0,1 9 14 0,-2-4 4 16,-2 3 16-16,-1 4 7 0,-1 3 2 0,-2-1-2 16,-1 2-2-16,-5 6 1 0,11-8-2 0,-4 5-2 15,-7 3 3-15,0 0 0 0,0 0 4 0,18 7 2 16,-18-7 3-16,8 15 6 0,-5-6-1 0,0 2 5 15,0-1 0-15,0 4-1 0,-3-1 3 0,1 1-1 16,-1-3-7-16,6 6 1 0,-6-6 2 0,6 0-4 16,-6-1 0-16,3 1-3 0,0-1 1 0,5-2-2 15,-6-2-1-15,4 3-1 0,2 0-3 0,-2-2 4 16,0-3-5-16,-6-4-2 0,16 7-4 0,-5-3-7 16,-11-4-8-16,16 4-6 0,-7-7-3 0,-9 3-2 15,25-5-4-15,-14 2 0 0,-1-4 1 0,5 1-3 0,-4-4 4 16,-2 0-3-16,4-1 0 0,-3-2 6 15,-1 1 3-15,2 1 5 0,-2-1 1 0,-2 2 9 0,-1 1 9 16,0 1 8-16,-1 0 8 0,-5 8 6 0,9-10 2 16,-9 10-2-16,6-6-1 0,-6 6-2 0,0 0-7 15,7-7 1-15,-7 7 2 0,0 0 5 0,0 0-3 16,0 0 6-16,25 13 2 0,-19-7 0 0,2 1 3 16,-2 0-3-16,7 0 0 0,-4 4-3 0,2-1 0 15,2-1 1-15,2 1-5 0,-2-2-5 0,1 3 0 16,-1-4 0-16,-1-1-3 0,5 3 1 0,-1-3-11 15,-3 2-8-15,2-5-13 0,2 2-7 0,-7-2-8 16,6 1-5-16,-4-1-7 0,-1-3-4 0,2 0 5 16,4-1 5-16,-5-3 1 0,-12 4-1 0,19-6 5 15,-9 2 4-15,2-3 5 0,-1 0-6 0,-5 0 8 16,7 0 3-16,-2-3-2 0,-2 5 5 0,0 2 3 16,-9 3 4-16,16-10-1 0,-12 8 4 0,-4 2 1 15,15-5 6-15,-15 5 1 0,14-3-2 0,-14 3 7 16,16 3 6-16,-16-3-1 0,20 5-1 0,-10-3 1 15,-4 6 4-15,6-3 1 0,-2 1 0 0,4 3 0 0,-1-3 1 16,-1 2-1-16,5-1-1 0,-1-1 1 16,3 0-1-16,-2 1-4 0,-1-1 0 0,1-4 3 0,0 3-5 15,3-2 3-15,-4 0-1 0,1-2-3 0,3 2 1 16,-5-6-4-16,2 6-2 0,-1-6-5 0,-2 2-5 16,-1 0-3-16,-1-4-4 0,1 3 1 0,-4-3-17 15,-3-3 10-15,2 2-5 0,-2-1-1 0,0-2-6 16,-5-1 0-16,-1 10-3 0,0-21 4 0,0 11-3 15,-7-5 4-15,4 3-3 0,-6 0 8 0,4 3-2 16,-7-5 12-16,2 6 0 0,-3 0 11 0,-2 1 2 16,-5 2 4-16,4 1 4 0,-1 1 6 0,1 3 2 15,-3-3 5-15,-1 6 2 0,4-2 8 0,-1 5-4 16,-2-3 1-16,3 5-3 0,1-5 1 0,1 7-2 0,1-2 0 16,4-2 2-16,1 7-4 0,3-5-2 15,-1 0-4-15,1 2 5 0,5-10-4 0,-3 18 3 0,3-8-2 16,0-10-2-16,8 17 3 0,-2-10-6 0,-1 3 0 15,9-2-2-15,-4 0 2 0,2-5 0 0,5 2-2 16,-1 0 2-16,3-2-8 0,7-1-3 0,-7-2-4 16,8 0-4-16,-8 0 3 0,7-2-3 0,1-3-7 15,1 1 8-15,-3-3-7 0,-8 0-4 0,2 1 2 16,5-7-3-16,1 3-3 0,-2-1-1 0,-7 1 1 16,4-6 2-16,-4 3-3 0,3-3 4 0,-5 5-6 15,2 0 11-15,-4-2 4 0,1 2 6 0,-1 0 4 16,-4 4 2-16,1 0 7 0,-5-3 5 0,2 7-3 15,-6 3 0-15,14-8 3 0,-14 8-5 0,0 0 4 0,9-3 3 16,-9 3 1-16,0 0 6 0,10 11-1 16,-10-11 3-16,6 13-5 0,-3-5 11 0,-3-8 4 15,6 21-2-15,-2-8-1 0,-1 1-2 0,3-3-6 0,0 3-1 16,2-2-1-16,-2 0-4 0,1 2 1 0,-1-4-2 16,2 1-3-16,1-1 3 0,1 1-3 0,-4-4 2 15,6-2-4-15,-9 2-1 0,7-1-4 0,1-1-6 16,-2-3-9-16,-9-2-6 0,24 4-5 0,-12-5-1 15,1 1-6-15,3-4-2 0,1-2 4 0,-2 0 0 16,1-1-1-16,-2-1-9 0,-1-3 12 0,0-3 1 16,-1 3 3-16,5-7-1 0,2 0 4 0,-5 5 2 15,-1 0 3-15,-1-1 8 0,1 0 2 0,-1 5 10 16,-4 0 1-16,-2 0 2 0,3 4 0 0,-9 5 2 16,7-10-3-16,-1 3-4 0,-6 7 1 0,7-3-6 15,-7 3 6-15,0 0-4 0,0 0 6 0,0 0-6 16,18 13 3-16,-18-13-5 0,2 11 5 0,1-4-2 0,-3-7 1 15,3 17 0-15,0-7 0 0,1 1-3 0,-2 0-4 16,1-1-11-16,-3 0-13 0,0-10-18 16,0 18-20-16,0-8-23 0,0-10-35 0,-3 14-39 0,3-14-175 15,-3 11-360-15,3-11 160 0</inkml:trace>
          <inkml:trace contextRef="#ctx0" brushRef="#br0" timeOffset="-152988.78">-8604 7669 124 0,'1'-10'266'0,"2"2"-19"0,-3 8-24 16,3-16-22-16,-3 16-23 0,6-10-18 0,-6 10-18 15,0 0-17-15,4-7-15 0,-4 7-32 0,0 0-14 16,0 0-24-16,0 0-20 0,12 23-34 0,-12-23-16 15,8 21-38-15,-5-6-23 0,0-2-44 0,3 1-139 16,-2 1-296-16,-1-4 132 0</inkml:trace>
          <inkml:trace contextRef="#ctx0" brushRef="#br0" timeOffset="-152617.98">-8329 7905 50 0,'0'0'228'0,"18"6"-17"0,-12-4-13 16,8 2-12-16,-5 1-17 0,1 0-12 0,-1 0-13 15,-1 0-9-15,3 3-16 0,3 0-7 0,-8-1-7 16,6-1-8-16,-2 1-12 0,-1-1-6 0,-4-1-12 16,-5-5-6-16,13 13-2 0,-7-8-9 0,0-3 0 15,-6-2-9-15,10 11 0 0,-10-11-6 0,8 4-3 16,-8-4 0-16,9 6-8 0,-9-6-4 0,6 4-7 16,-6-4-9-16,0 0-10 0,13 0-10 0,-13 0-8 15,14-7-10-15,-8 2-13 0,6-1 1 0,-2-1-13 16,2-6-6-16,1 1 1 0,4-1-5 0,-4-1 8 15,4-2 13-15,2 0 1 0,-6 2 16 0,4 1 12 0,-4 2 11 16,-2 1 6-16,2-1 8 0,-2 4 9 16,0 1 6-16,-3-1 5 0,-2 0-8 0,-6 7-1 15,10-7-3-15,-10 7-2 0,12-2 1 0,-12 2 1 0,0 0-5 16,11 12 3-16,-11-12-2 0,4 12 1 0,-1-3 1 16,-3-9 1-16,6 17-7 0,-3-9 3 15,2 4-3-15,-2-2-2 0,1-2-2 0,-1 3-14 0,6 1-14 16,-2-6-16-16,1 4-25 0,1 0-20 0,3-5-28 15,0 1-64-15,1-1-101 0,2-3-304 0,1-2 135 16</inkml:trace>
        </inkml:traceGroup>
        <inkml:traceGroup>
          <inkml:annotationXML>
            <emma:emma xmlns:emma="http://www.w3.org/2003/04/emma" version="1.0">
              <emma:interpretation id="{9F63363A-03A5-4F06-9689-1D09993822C2}" emma:medium="tactile" emma:mode="ink">
                <msink:context xmlns:msink="http://schemas.microsoft.com/ink/2010/main" type="inkWord" rotatedBoundingBox="14820,13522 15689,13505 15695,13817 14826,13833"/>
              </emma:interpretation>
            </emma:emma>
          </inkml:annotationXML>
          <inkml:trace contextRef="#ctx0" brushRef="#br0" timeOffset="-150090.53">-3575 7805 130 0,'0'0'227'0,"-6"-7"-18"0,6 7-18 15,0 0-21-15,0 0-16 0,0 0-17 0,0 0-16 16,0 0-11-16,0 0-12 0,0 0-10 0,0 0-6 0,0 0-12 15,0 0-5-15,0 0-8 0,0 0-6 16,0 0-6-16,-5 25-3 0,5-25 1 0,0 0-8 0,11 13 0 16,-11-13-5-16,13 7 2 0,-6-3-6 0,-7-4-2 15,20 4-4-15,-8-1 0 0,-2-3-5 0,7 0 2 16,-3 0-2-16,0 0-1 0,4 0-5 0,-3-5 2 16,0 0-1-16,-2 1-3 0,3-4-4 0,-2 1-9 15,-4 0 3-15,-2 1-4 0,2-1-2 0,-4 0 0 16,2-3-5-16,-4 3-3 0,-1-3-8 0,-3 10 1 15,5-16 2-15,-5 16 6 0,-6-18-1 0,0 11 2 16,-2-2-1-16,-4 1 5 0,-3 1 2 0,-3 4 6 16,-2-3 6-16,0 3 6 0,-5-1 4 0,-2 2 2 0,0 2 10 15,0 0 0-15,2 2 0 0,1 2 1 0,-1-1-2 16,-1 4-2-16,2 2 0 0,10-1-2 16,-1 0 0-16,0 0-3 0,1 1-1 0,4 2-2 0,-2 0-7 15,9-2 4-15,-2 1-1 0,3-2-4 0,-1 3 5 16,3-11-3-16,7 17 1 0,-1-8-5 0,7 0-1 15,-1-2-10-15,2 1-2 0,1-3-6 0,3-1-3 16,7 0-2-16,3-1 1 0,2-3-2 0,-2 0 2 16,4-3 0-16,9-2 2 0,0-1 1 0,-2-4 2 15,1-1-2-15,-6-3 7 0,-3 3 5 0,-2 4 4 16,-2-3 9-16,-2 1 12 0,-6 0 3 0,1 3 3 16,-5 2 1-16,0-3 3 0,1 2-7 0,-7 3-1 15,1-1-3-15,-10 3 0 0,21 3-3 0,-12 0 0 16,8 1-5-16,-7 4 1 0,3 0-4 0,-1 3 0 15,6 4 1-15,-7 1-1 0,5 3-1 0,-1 0-17 16,0 4-29-16,-2-2-28 0,5 1-50 0,-4-2-61 0,-5-3-200 16,1 1-407-16,2-8 181 0</inkml:trace>
        </inkml:traceGroup>
        <inkml:traceGroup>
          <inkml:annotationXML>
            <emma:emma xmlns:emma="http://www.w3.org/2003/04/emma" version="1.0">
              <emma:interpretation id="{8684ACC0-C64F-40E2-A5FE-2212DC61215A}" emma:medium="tactile" emma:mode="ink">
                <msink:context xmlns:msink="http://schemas.microsoft.com/ink/2010/main" type="inkWord" rotatedBoundingBox="16831,13062 20137,12999 20150,13739 16845,13801"/>
              </emma:interpretation>
            </emma:emma>
          </inkml:annotationXML>
          <inkml:trace contextRef="#ctx0" brushRef="#br0" timeOffset="-149083.12">-1735 7641 13 0,'0'0'188'15,"0"0"-12"-15,0 0-8 0,0 0-11 0,0 0-6 0,0 0-16 16,6 34-9-16,-6-34-10 0,7 22-3 0,-2-8-6 16,1 0-5-16,1 0-7 0,1 3-10 0,-1-2-2 15,4 1-8-15,-3-1-7 0,3 1-10 0,-1-2 0 16,1 2-11-16,-1-5 0 0,2 2-4 0,-1-3-6 16,-5-2-5-16,3-2-1 0,-1 1-3 0,-2-3 1 15,-6-4-1-15,18 6-3 0,-10-6-8 0,-8 0 3 16,15 0-5-16,-15 0 1 0,22-8-2 0,-8 1 0 15,-4 0-1-15,3-4 0 0,-1 0-5 0,0-4 0 16,0 2-2-16,3-5-6 0,-3 4-1 0,3-7 2 16,-2 3-1-16,2-2-3 0,-1 2 0 0,-5 1-1 15,-2 3 1-15,2 0 2 0,-2 0-2 0,1 3 3 16,-4 4 0-16,-2-3 3 0,4 3 2 0,-6 7-1 0,7-8-1 16,-7 8-2-16,0 0-3 0,9-6 1 15,-9 6 0-15,0 0 2 0,0 0-2 0,0 0 3 16,23 13 1-16,-17-8 5 0,-3 4 3 0,3-1 5 0,4 2-2 15,-4 0 2-15,4-1 5 0,2 2-1 0,-1 1-3 16,2-1-2-16,-2 0 1 0,1-1 1 0,0 0-2 16,1-2 0-16,-1-1-2 0,3 0 0 0,0-1-3 15,1 0 1-15,2-1-2 0,0 2 1 0,1-5-2 16,1 2-2-16,-1-3-7 0,0-1-1 0,5 0-8 16,2 0-1-16,-1-4-10 0,0 1 3 0,-2-2-5 15,-2 2-1-15,1-7-5 0,-6 4-3 0,1-5-1 16,-4 2-2-16,2-2 1 0,-3-3 6 0,-1 3-4 15,0-2 10-15,-6 2 0 0,2-1 1 0,-5 1 2 16,-2 1 2-16,0 10-2 0,-2-21 7 0,-5 7 6 16,-1 7-6-16,-3 0 11 0,0 1-1 0,-4-1 7 15,-3 6 4-15,-3-3 3 0,2 4 0 0,0 0 1 0,1 1 1 16,-2 5 0-16,2-2 3 0,1 4 0 0,2 2 0 16,1-1 0-16,1 3 1 0,4 0-8 15,-2 0 5-15,4 2-2 0,1 0-1 0,4 2-3 0,2 1 5 16,2-2-7-16,4 3 5 0,1 0 0 0,5-4 0 15,2 7-2-15,5-3-3 0,2-3 0 0,1 0 3 16,2-3-16-16,3 2-8 0,0-4-15 0,0 1-30 16,4-5-2-16,-3 1-27 0,-1 0-15 0,3-3-31 15,-3-3-28-15,-3-1-175 0,3-4-365 0,0-1 163 16</inkml:trace>
          <inkml:trace contextRef="#ctx0" brushRef="#br0" timeOffset="-148831.47">-172 7662 61 0,'0'0'223'0,"0"-13"-7"0,0 13-15 0,0 0-14 16,-6-18-17-16,6 18-26 0,-12-5-4 0,12 5-15 15,0 0-11-15,-28 5-9 0,14 1-6 0,2 2-22 0,0 2-1 16,2 1-3-16,-4 3-7 0,3 0-5 0,-1 0-9 16,3 3 0-16,-2-3-16 0,5 4 4 0,0 0-5 15,3-1 1-15,-1 0-6 0,2-1 0 16,4 2-4-16,2-3-1 0,2 1-1 0,3-1-3 0,2-6-10 15,2 4-11-15,2-3-6 0,0-2-13 0,10-1-7 16,-5-6-13-16,8 4-6 0,-3-5-6 0,-5-4-9 16,11-2-14-16,-3-2-21 0,1-5-6 0,4-5-24 15,1-6-56-15,-4-1-108 0,4-3-314 16,-1-3 139-16</inkml:trace>
          <inkml:trace contextRef="#ctx0" brushRef="#br0" timeOffset="-148227.39">146 7761 95 0,'0'0'197'16,"0"0"-18"-16,20-11-18 0,-8 11-13 0,3 0-16 15,2 0-11-15,5 0-15 0,6 5-6 0,1-4-15 0,1 0-3 16,-1 5-12-16,4-1-8 0,6-2-6 0,1 2-6 16,-8 0-1-16,6 1-8 0,-8-2-2 15,1 0-5-15,1 0-3 0,-4 2-4 0,3-2-2 0,-1-3-1 16,-3 1-8-16,3-2 3 0,-2 0-4 0,-8 0 3 15,1 0-3-15,-2-2-1 0,-1 2-1 0,-3-5-1 16,1 1 0-16,-1-2 6 0,0 3 2 0,-8-2-4 16,1-5-4-16,-1 7 5 0,-2-7-3 0,-5 10-10 15,1-18 4-15,-1 18-2 0,-7-16 1 0,-2 5 0 16,-2 0-3-16,-3 0-1 0,-3 4-1 0,-7-3 0 16,0 3 0-16,-1-2-1 0,-2 4 4 0,0 1-7 15,-1 1 4-15,0 3 0 0,1 3-3 0,1-1-1 16,6 3 0-16,-4 0 1 0,7 1-6 0,-1 1-18 15,4 0-5-15,0 1-13 0,5 0-20 0,2 2-13 16,1-2-20-16,6-8-25 0,3 18-168 0,-3-18-313 16,9 11 140-16</inkml:trace>
          <inkml:trace contextRef="#ctx0" brushRef="#br0" timeOffset="-148615.05">308 7200 11 0,'-10'-6'181'0,"10"6"-6"16,-15 0-13-16,15 0-13 0,-17 13-13 0,10 0-6 15,-4 0-10-15,5 5-9 0,-1 4-3 0,0 4-9 0,4 3-4 16,-2-2-8-16,4 10-7 0,1-1-2 0,-3 3-10 16,6-3-6-16,-2 1-5 0,4-1-5 0,-1-2-3 15,0-7-12-15,2-2 7 0,3 1-14 0,2 1 3 16,-2 1-1-16,-2-4-3 0,4-3-8 0,-2 3-18 15,-2-4-20-15,2-3-23 0,-4-1-19 0,0-2-43 16,1 0-35-16,-6-4-177 0,6-2-341 0,-1 1 151 16</inkml:trace>
          <inkml:trace contextRef="#ctx0" brushRef="#br0" timeOffset="-147937.16">1164 7743 104 0,'14'-4'186'0,"-14"4"-21"16,0 0-7-16,17 6-24 0,-17-6-6 0,14 10-3 0,-10-5-8 0,-4-5-5 15,9 14-9-15,-4-3-5 0,-1-5-6 0,2 5-1 16,0-1-3-16,2 1-7 0,-2-4-2 0,0 4-5 16,0-4-5-16,1 1-7 0,-3 0-5 0,-4-8-6 15,8 10-5-15,-8-10 0 0,6 9-4 0,-6-9 10 16,6 7 3-16,-6-7-1 0,0 0-8 0,0 0-1 15,0 0-5-15,0 0-5 0,10-26-4 0,-7 16-1 0,3-3-6 16,-1-1 1-16,4-1-5 0,0 1 2 0,3-3-6 16,2-1 2-16,0-1-11 0,4 1-14 15,1-2-16-15,1 1-18 0,0 5-23 0,1-2-31 0,0 1-12 16,-3 6-34-16,-2-4-40 0,-2 3-181 0,-2 2-392 16,-2 1 174-16</inkml:trace>
        </inkml:traceGroup>
        <inkml:traceGroup>
          <inkml:annotationXML>
            <emma:emma xmlns:emma="http://www.w3.org/2003/04/emma" version="1.0">
              <emma:interpretation id="{C9DA1BE1-665F-4A78-B3AF-3F827ABD1B60}" emma:medium="tactile" emma:mode="ink">
                <msink:context xmlns:msink="http://schemas.microsoft.com/ink/2010/main" type="inkWord" rotatedBoundingBox="21497,13208 22438,13191 22447,13690 21507,13708"/>
              </emma:interpretation>
            </emma:emma>
          </inkml:annotationXML>
          <inkml:trace contextRef="#ctx0" brushRef="#br0" timeOffset="-146886.95">2928 7593 148 0,'0'0'234'16,"0"0"-24"-16,0 0-20 0,0 0-23 0,0 0-14 0,0 0-15 15,0 0-11-15,0 0-9 0,0 0-5 0,0 0-4 16,0 0-8-16,0 0-3 0,0 0-11 0,0 17-2 16,6-12-5-16,-1 5-6 0,-5-10 2 0,7 12-14 15,-4-4-5-15,3-1 2 0,0 3-6 0,0-3 3 16,2 4-3-16,-2-1-4 0,0-1-5 0,1 0-1 16,-1 2-3-16,0-1 2 0,0-2-8 15,1 0 1-15,-1 2-4 0,0-4-3 0,-3 3 2 0,-3-9-5 16,11 15-3-16,-8-9-5 0,1 1 0 0,-4-7 0 15,8 12-1-15,-4-5-2 0,-4-7-1 0,3 8-4 16,-3-8 4-16,6 11-2 0,-1-4-4 0,-5-7 0 16,7 11 1-16,-7-11-3 0,3 5 5 0,-3-5-5 15,0 0 4-15,0 0-4 0,4 10-2 0,-4-10 2 16,0 0 0-16,0 0 2 0,0 0 13 0,0 0-4 16,6 6 8-16,-6-6 6 0,0 0 4 0,0 0-5 0,0 0 1 15,0 0 0-15,0 0-2 0,0 0-1 0,0 0-4 16,0 0-3-16,0 0 0 0,0 0-2 15,0 0-1-15,0 0-1 0,15-19-1 0,-15 19-4 0,6-8-2 16,-1 1-1-16,-5 7 1 0,7-12-2 0,-4 6-3 16,-3 6 3-16,8-18-3 0,-2 11-4 0,3-5-7 15,-2-3-3-15,-1 5 2 0,-1-5-6 0,0 2-4 16,6-1-1-16,-4-1 1 0,1 2-3 0,-1 1 8 16,4-3-2-16,-5 2 1 0,3-1 0 0,0 1 2 15,1-4-2-15,-1 6 3 0,1-2-5 0,-1 1 7 16,-1-1-5-16,2 2 6 0,2 4-4 0,-3-6 1 15,2 2 3-15,-1 4 1 0,2-3-1 0,-3 6 2 16,3-4-6-16,1 0 9 0,4-1-2 0,-4 3-2 0,2 1 1 16,4-4 0-16,-4 4 0 0,5-2 4 0,-5 1 0 15,2 0 1-15,1 1-5 0,-1-1 3 0,2-1 3 16,-1 1 3-16,1 1 1 0,-1 2 5 0,0 0 3 16,2-2 3-16,-2 3 4 0,-2-2-2 0,3 1 3 15,-4 3 5-15,2-1-2 0,-7 1 7 0,5-3-3 16,-15 3 1-16,21-1 3 0,-12-2-1 0,-9 3-5 15,15-3 3-15,-15 3-1 0,12-4-8 0,-12 4-1 16,0 0 0-16,0 0 0 0,0 0-3 0,16 0-3 16,-16 0-1-16,0 0 0 0,0 0-5 0,0 0 5 15,0 0-5-15,0 0 0 0,0 0-5 0,11-1 5 16,-11 1-1-16,0 0 0 0,0 0-9 0,0 0 8 16,0 0-2-16,0 0-3 0,0 0-13 0,0 0-14 0,0 16-11 15,0-16-16-15,0 0-16 0,0 0-22 16,0 0-31-16,-9 17-21 0,9-17-30 0,-8 10-38 15,8-10-279-15,-9 10-532 0,9-10 235 0</inkml:trace>
        </inkml:traceGroup>
        <inkml:traceGroup>
          <inkml:annotationXML>
            <emma:emma xmlns:emma="http://www.w3.org/2003/04/emma" version="1.0">
              <emma:interpretation id="{BC13A177-0C13-4A17-B67A-70014E9C835D}" emma:medium="tactile" emma:mode="ink">
                <msink:context xmlns:msink="http://schemas.microsoft.com/ink/2010/main" type="inkWord" rotatedBoundingBox="23330,13040 24526,13018 24542,13861 23346,13883"/>
              </emma:interpretation>
            </emma:emma>
          </inkml:annotationXML>
          <inkml:trace contextRef="#ctx0" brushRef="#br0" timeOffset="-145653.95">4766 7715 68 0,'0'0'168'0,"0"0"-17"0,0 0-10 15,0 0-13-15,0 0-5 0,39 4-12 0,-20-2-10 0,8 3-8 16,0 2-6-16,11-1-6 0,3 0-3 15,5 5-3-15,5-3 2 0,-1 3-3 0,7 0 0 16,-3-2-1-16,1-3 2 0,2 2 2 0,-4-1-7 16,1 0 3-16,-2-1-5 0,-3-3-3 0,-2 1-3 15,-3 1-6-15,-12-3-3 0,8-2-8 0,-10 1-2 0,0-1-4 16,-5 0-2-16,0 0-3 0,1-1-6 16,-7-2 0-16,0 0 0 0,-4 2 6 0,2-3 1 0,-8 1 1 15,3-3-5-15,-3 1-1 0,0-1-4 0,-5-1-1 16,5 0-5-16,-9 7 0 0,7-17-1 0,-10 4-2 15,6 2-7-15,-3 11 3 0,-12-25-7 0,1 12 3 16,-1 2-5-16,-9-6-1 0,1 5-6 0,5 2-3 16,-7 0-10-16,3 3-6 0,-7 3-5 0,7-3-10 15,-8 4-3-15,8 2-5 0,-1 1-12 0,-7-2-10 16,8 5-12-16,-5 0-23 0,5 4-16 0,-1 0-21 16,4-3-54-16,-3-1-136 0,5 2-356 15,5 1 158-15</inkml:trace>
          <inkml:trace contextRef="#ctx0" brushRef="#br0" timeOffset="-146085.25">5221 7202 33 0,'0'0'217'0,"0"0"-13"0,0 0-18 15,0 0-14-15,0 0-11 0,0 0-8 0,0 0-4 16,-33 21-10-16,25-10-8 0,4 4-9 0,-2 3-4 16,3-2-3-16,0 7-6 0,2 2-4 0,1 3-1 15,1-1-11-15,3 8-6 0,-1-8-4 0,2-1-9 16,-1 2-7-16,2-1-2 0,-1-2-8 0,-1 3-5 16,2-3-4-16,-3-2-4 0,3 2-6 0,-1-3-1 15,-2 0-4-15,1 0-3 0,-2-4-4 0,-2 0-1 16,0 1-3-16,-2 4-3 0,2 1-1 0,-1-7-2 15,1-1-1-15,-3 3 0 0,1-1-15 0,-1 0-14 16,0-4-7-16,2 3-25 0,-1-4-18 0,-1 3-15 0,0-3-19 16,3 1-26-16,-4-1-20 0,2-2-27 0,2-11-56 15,-1 13-139-15,1-13-396 0,0 11 175 0</inkml:trace>
        </inkml:traceGroup>
        <inkml:traceGroup>
          <inkml:annotationXML>
            <emma:emma xmlns:emma="http://www.w3.org/2003/04/emma" version="1.0">
              <emma:interpretation id="{BFF3DFD3-07DC-4C4E-B6BC-12C0499E3DF7}" emma:medium="tactile" emma:mode="ink">
                <msink:context xmlns:msink="http://schemas.microsoft.com/ink/2010/main" type="inkWord" rotatedBoundingBox="25507,12983 28099,12934 28119,14003 25527,14051"/>
              </emma:interpretation>
            </emma:emma>
          </inkml:annotationXML>
          <inkml:trace contextRef="#ctx0" brushRef="#br0" timeOffset="-145217.85">6936 7163 40 0,'0'0'201'0,"0"0"-17"0,0 0-15 16,0 0-17-16,-3-10-14 0,3 10-10 0,0 0-12 16,0 0-5-16,0 0 1 0,0 0-3 0,0 0 0 0,13 41-1 15,-10-28-6-15,2 3-1 0,1-1-6 16,-6 4-4-16,6 4-8 0,0 3-1 0,1-1-7 16,-1 4-2-16,0-3-8 0,-2 3-3 0,2 6-8 0,-1-7-4 15,-2-1-3-15,3-2-6 0,-3-1-6 0,0 1-3 16,-3-1 2-16,0-1-6 0,0 0-4 0,0 0-1 15,-6-7-6-15,6 2-11 0,-3-5-17 0,-2 1-20 16,4 3-20-16,-1-6-19 0,-1 4-26 0,3-5-36 16,-3-1-32-16,3-9-67 0,-3 15-122 0,3-15-380 15,9 7 169-15</inkml:trace>
          <inkml:trace contextRef="#ctx0" brushRef="#br0" timeOffset="-144258.78">7167 7615 86 0,'-15'5'175'0,"5"-1"-12"0,-4-1-10 0,1 1-7 0,-2 2-8 16,1-1-11-16,5 2-10 0,-2 1-10 0,-1 1-7 15,0 0-7-15,4-1-5 0,1 3-8 0,1-2-12 16,0 2-3-16,3-3-7 0,3-8-4 0,-5 17-3 15,5-6-3-15,0-11-4 0,2 18-2 0,7-5-3 16,-3-6 2-16,1 3-2 0,7-3-2 0,2 0-3 16,9 0-5-16,1 3-5 0,2-2 1 0,5-2-2 15,7 0 0-15,5-1-3 0,-3-1-2 0,4-3-3 16,2-1-7-16,1-1 7 0,-1-1-1 0,-2 0-1 16,-4-5-1-16,2 3-4 0,0-5-2 0,-6 2 0 15,1-3-3-15,0 2 1 0,-12-2-8 0,-2-1 5 16,3-1 0-16,-7 0-7 0,2 1 6 0,-7 1-4 15,2-7 3-15,-5 5-2 0,1 1 0 0,-8-2 1 16,0 0-1-16,1 0 1 0,-4 0 1 0,-3 2 5 16,-3-3-2-16,3 14 3 0,-7-19-2 0,4 11 6 0,-3-2 1 15,-8 3-1-15,5-3-3 0,-7 3 4 0,0 3 0 16,-4 1 1-16,1 3 0 0,2 0-4 16,-2 2 0-16,0-1 2 0,-4 6-2 0,4 0-2 0,2-3 2 15,1 6-4-15,0 0 1 0,2 0 2 0,2 1-2 16,3-1-2-16,2 1-3 0,-1 0 6 0,5 3-2 15,1-3-2-15,4 0 6 0,1 4 0 0,5-3-2 16,-1 2 0-16,5-4-1 0,2 4 1 0,8 1 3 16,3-2-2-16,2-3-2 0,12 4 0 0,-3-3-2 15,3-4 1-15,5 0 1 0,-2 3-1 0,4-6 2 16,-1-1 1-16,1-1 2 0,2-2 3 0,-6 2 1 16,4-2 1-16,-1-2-1 0,-2 0-1 0,-1-5 1 15,-9 3-4-15,2-5 3 0,-3 1-5 0,1 1 2 16,-8-3-5-16,5 0 6 0,-5-1-3 0,-6-3 1 15,4 2-4-15,-10 0 2 0,1-1-1 0,-4 2-1 16,-1-2 0-16,-3 1 3 0,-1-2-3 0,-5 3-1 0,0-1-3 16,-5-3 3-16,-1 6-6 0,-4-4 4 0,-2 3-1 15,-2 2-1-15,-2 0 2 0,-4 3 0 16,-5-2-4-16,0 1 3 0,1 5-2 0,-1-2 1 0,2 7-2 16,2-1 3-16,-4 2-2 0,6 4 2 0,-1-3-2 15,7 2 3-15,-4 3-3 0,5 1 3 16,-1-2-4-16,7 5 4 0,-1-3-2 0,4 3-4 0,3 0 6 15,4-1 2-15,5 1-1 0,0 2 2 0,7-4-1 16,4 1-1-16,-1-3-1 0,2 2 1 0,7-2-1 16,2 0 2-16,12-2-2 0,-12-4 2 0,1-1-1 15,14-1 0-15,-2 1 1 0,2-1-4 0,4-6 5 16,-4-1-2-16,-3-1-2 0,4-4 2 0,-7-2 2 16,2 1-2-16,-2 0-1 0,-12-1 1 0,1 0-1 15,-4 2 4-15,-1-2-4 0,-7 5-1 0,-1-1 5 0,-2 0 1 16,-4 3-1-16,2 0-2 0,-11 4-7 15,13-7 7-15,-13 7-3 0,9-1-3 0,-9 1 1 16,0 0 1-16,0 0-2 0,10 11-1 0,-10-11 4 16,0 18 2-16,0-18-2 0,0 21 4 0,0-8-3 0,0 2 6 15,0 3 2-15,-3-1 1 0,6 3-4 16,-3-3 1-16,-6 4 3 0,9-3-2 0,-3 6 1 0,6-2 0 16,-3 2-3-16,0-6 3 0,2 0-1 0,-5-1 1 15,3 0-10-15,0-1-17 0,0-1-17 0,0 3-18 16,0-2-18-16,1-1-23 0,-4-1-37 15,3-3-42-15,-3 0-214 0,3 0-420 0,0-3 186 0</inkml:trace>
          <inkml:trace contextRef="#ctx0" brushRef="#br0" timeOffset="-143897.83">9209 7586 158 0,'0'-14'185'0,"3"0"-19"0,0 7-10 0,1-3-20 0,5-2-8 16,-2 2-9-16,5 3-12 0,-1 0-5 15,-2 1-8-15,1 3-4 0,4-2-5 0,5 2-6 0,-1 0-1 16,-5 1-4-16,7 2-9 0,-7 2 1 0,4 0-5 15,2-1-3-15,-6 3-2 0,5 2-2 0,-4 1-3 16,2 0-4-16,-5 0-4 0,3 3-4 0,-3 2-6 16,-2 0-3-16,-5-4 0 0,2 3-2 0,-3 1-4 15,2 3-1-15,-4-7-3 0,-1-8 1 0,-6 19 1 16,3-10-1-16,0 1-1 0,-6 1-1 0,-1-3-4 16,-3 3-2-16,1-3-8 0,1 3-17 0,-2-1-16 15,1-1-26-15,1-1-32 0,-2 0-34 0,4-4-49 16,-4 2-190-16,7-1-389 0,6-5 173 0</inkml:trace>
        </inkml:traceGroup>
        <inkml:traceGroup>
          <inkml:annotationXML>
            <emma:emma xmlns:emma="http://www.w3.org/2003/04/emma" version="1.0">
              <emma:interpretation id="{EFDBDF6E-1823-43D9-9D68-6CA7B7E8DEB6}" emma:medium="tactile" emma:mode="ink">
                <msink:context xmlns:msink="http://schemas.microsoft.com/ink/2010/main" type="inkWord" rotatedBoundingBox="29054,13002 31112,12963 31128,13781 29069,13819"/>
              </emma:interpretation>
            </emma:emma>
          </inkml:annotationXML>
          <inkml:trace contextRef="#ctx0" brushRef="#br0" timeOffset="-143488.86">10749 7286 57 0,'0'0'202'16,"0"0"-2"-16,6 17-9 0,-6-17-9 0,0 19-12 15,3-4-6-15,0 3-9 0,5 3-7 0,-2 5-9 0,6-3-11 16,-5 1-11-16,6 5-8 0,-4-4-10 16,3 1-11-16,2-1-8 0,-7 3-8 0,4-3-4 15,-2-1-9-15,4 1-1 0,-4-1-8 0,0 0-2 0,-2-3-8 16,-1 0-9-16,-4-3-22 0,2-1-18 0,-1 0-20 15,-1-3-20-15,-2 1-14 0,-3-2-33 16,-2 1-32-16,-1-4-30 0,3-2-198 0,-4-1-384 0,7-7 170 16</inkml:trace>
          <inkml:trace contextRef="#ctx0" brushRef="#br0" timeOffset="-142616.72">10485 7425 162 0,'0'-15'223'0,"3"2"-18"0,0-4-19 0,2 3-18 15,1 0-17-15,3 0-18 0,1 0-13 0,-1 7-16 0,3-4-6 16,3 3-8-16,-2-3-8 0,7 2-9 16,-1-2-10-16,8 1-5 0,-2 2-8 0,1-3-4 15,3 3-6-15,0 1-5 0,1-1 0 0,-2 0-2 0,-1 1-5 16,6 1-4-16,-2 3-1 0,-9-3-4 0,5-3-2 15,-2 7 0-15,-4 2-2 0,-1-4-6 0,-2 2 4 16,-5 1-5-16,3-3-2 0,-4 4 2 0,3 0-2 16,-15 0-1-16,20-2-1 0,-11 4-4 0,-9-2 4 15,18 4-4-15,-8-1 1 0,-3 1-3 0,-1 2 2 16,2 2 2-16,-2 4 1 0,0 3 2 0,1 1 6 16,-1 2 1-16,0 6 1 0,2-2 7 0,-2 3-3 15,-3-1 2-15,1 4 3 0,2-1 1 0,-4 0 2 16,-1 4-4-16,2-5 5 0,3-3-2 0,-3 4-4 15,1-6-2-15,-1 3-1 0,0-7-2 0,0-2 1 16,3 1-1-16,-1-2-2 0,-2 2 4 0,0-6-5 16,4-1 1-16,-4 0-3 0,3 1 0 0,5 2 1 15,-7-5-1-15,1-1 0 0,4 1 0 0,-1-1-2 16,1-1-4-16,0-3-4 0,2 3-7 0,4-6-8 16,-15 1-5-16,24 0-7 0,-12-4-6 0,4-2-2 15,-3 2-5-15,7-4-2 0,-2 0-1 0,-3-2 1 16,2 1 3-16,0-2 2 0,4-5 6 0,-5 8 3 0,-5-2 6 15,0 2 1-15,-2 4 2 0,2-2 6 16,-4 2 0-16,-7 4 3 0,14-7 0 0,-14 7 2 16,10-6-4-16,-10 6 0 0,0 0 3 0,17-1 3 0,-17 1 2 15,0 0 4-15,13 7 2 0,-7-2 8 0,1 0 2 16,2 3 2-16,2-1 0 0,2-1 6 0,2 5-4 16,2-4 1-16,0 3 3 0,0-2-2 0,7 2 1 15,4 1-6-15,-3-4 2 0,2 3-1 0,0-2-2 16,-2-2 0-16,5 0 0 0,-4-1-5 0,5-2 5 15,-1 1-3-15,-3-4-1 0,-8 0-2 0,3-1 9 16,1-5-10-16,-4 6 0 0,-2-6 0 0,-1-1-1 16,-1-1-1-16,-5-2 0 0,-1-1-7 0,0 0-3 15,-3-2-2-15,0 1 1 0,-1-1-3 0,-5 5 5 16,0 8-8-16,-6-21 3 0,-2 9 3 0,-5 3-1 16,-5-1-2-16,-3 0 0 0,-6 5 2 0,-1-1-1 15,-2 3 6-15,5 0-6 0,-2 7 2 0,1-1 3 16,6 2-2-16,2 4 3 0,-2 0-3 0,4-1 3 15,2 2-2-15,3 1 6 0,6 3 4 0,1 0 11 16,5 2 5-16,4-1 6 0,6 6 5 0,6-2 3 16,13 7-1-16,3-6 1 0,1 2-3 0,-1-3-1 15,5-2 2-15,4 3-6 0,0-9-4 0,1 6-4 0,-1-1 3 16,-2-3-6-16,0-3 0 0,-1-2-7 0,-10-2-20 16,-3-3-22-16,0 4-25 0,-7-4-30 0,-1 1-33 15,-3-7-47-15,-3 3-216 0,-12 0-415 16,15-4 184-16</inkml:trace>
        </inkml:traceGroup>
      </inkml:traceGroup>
      <inkml:traceGroup>
        <inkml:annotationXML>
          <emma:emma xmlns:emma="http://www.w3.org/2003/04/emma" version="1.0">
            <emma:interpretation id="{E64AC0BE-89E7-48D1-A157-97E0B2BC53A8}" emma:medium="tactile" emma:mode="ink">
              <msink:context xmlns:msink="http://schemas.microsoft.com/ink/2010/main" type="line" rotatedBoundingBox="1730,14555 29932,14090 29959,15685 1756,16150"/>
            </emma:interpretation>
          </emma:emma>
        </inkml:annotationXML>
        <inkml:traceGroup>
          <inkml:annotationXML>
            <emma:emma xmlns:emma="http://www.w3.org/2003/04/emma" version="1.0">
              <emma:interpretation id="{C48C4C98-F093-4A0E-B831-DFA473F2D502}" emma:medium="tactile" emma:mode="ink">
                <msink:context xmlns:msink="http://schemas.microsoft.com/ink/2010/main" type="inkWord" rotatedBoundingBox="1735,14889 6483,14811 6504,16072 1756,16150"/>
              </emma:interpretation>
            </emma:emma>
          </inkml:annotationXML>
          <inkml:trace contextRef="#ctx0" brushRef="#br0" timeOffset="-140681.02">-16058 9395 86 0,'13'-14'187'0,"8"-1"-7"15,1-1-12-15,2 4-7 0,6-2-9 0,-2 3-10 0,1 5-10 16,2-1-10-16,-3 2-12 0,-1 3-10 0,3 2-10 16,-5 3-6-16,-8 1-14 0,1 4 1 0,-3 1 2 15,-2 1-8-15,-6 2 4 0,1 4 0 0,-2-2-1 16,-3 3-4-16,-2 7 0 0,-5-8-6 0,-4 8 0 15,1 0-8-15,-6 0-3 0,-1-6-3 0,-1 2-3 16,2-2-5-16,-5 0-4 0,4-7-3 0,1 4-3 16,1-4-1-16,0 4-9 0,2-8-13 0,-2 3-17 15,4-2-14-15,2-2-19 0,-1-1-6 0,7-5-13 16,-12 6-38-16,12-6-27 0,0 0-29 0,0 0-28 0,0 0-146 16,10-36-362-16,-1 24 161 0</inkml:trace>
          <inkml:trace contextRef="#ctx0" brushRef="#br0" timeOffset="-140992.85">-16045 9519 27 0,'0'0'217'0,"0"0"-23"0,0 0-21 15,0 0-10-15,0 0-12 0,7 17-8 0,-7-17-6 16,3 21-11-16,-1-6 1 0,-1 0-3 0,2 2-2 16,0 6-8-16,3 1-8 0,0 5-11 0,0-5-8 15,0 5-4-15,3 5-6 0,-1 0-7 0,-1-5-5 16,4 6-7-16,1-1-4 0,-4 0-7 0,0-5-3 16,2-5-5-16,1 12-4 0,-1-8-2 0,-4-1-3 15,2-3-6-15,-2 3-11 0,0-3-16 0,-6-1-14 0,1-4-16 16,-2-3-16-16,1 0-15 0,-5 0-20 15,4-1-15-15,-7 1-17 0,2-6-18 0,-1-2-13 16,-2-2-10-16,0 1-156 0,-2-5-339 0,11-2 151 0</inkml:trace>
          <inkml:trace contextRef="#ctx0" brushRef="#br0" timeOffset="-140439.72">-15362 9035 112 0,'-16'38'184'16,"11"-21"-5"-16,1 1-10 0,2 6-6 0,1 2-6 15,1 3-9-15,3 4-12 0,1-3-5 0,2 4-14 16,0 1-7-16,3 3-10 0,2-5-8 15,-5-4-9-15,2 11 0 0,1-5-13 0,3 5-4 0,0-6-10 16,0 2-1-16,2-5-5 0,-5-4-7 0,-2 1-6 16,3-3 0-16,-2-1-8 0,-1 1-14 0,1 2-17 15,-2-6-17-15,-5-3-19 0,2 1-26 0,3-3-28 16,-4-3-29-16,-1 2-31 0,-2-6-171 0,1-9-349 16,-5 16 154-16</inkml:trace>
          <inkml:trace contextRef="#ctx0" brushRef="#br0" timeOffset="-141246.85">-16715 9540 128 0,'0'0'199'16,"-10"-4"-9"-16,10 4-11 0,0 0-16 0,-12-3-15 15,12 3-16-15,0 0-7 0,-16 3-11 0,16-3-6 16,-14 15-7-16,5-5-8 0,0 5-2 0,0-3-9 16,0 3-5-16,2 0-6 0,0-2-6 0,2 6-8 15,1-7-4-15,2 6-3 0,2-6-7 0,2 3-1 16,2-1-6-16,1-2-1 0,-1-2-1 0,8-4-4 16,1 2 1-16,4-2-3 0,-1-5-2 0,4 0-1 0,3-7-2 15,4 3-1-15,-3-4-6 0,1-4 1 16,1 1-2-16,-1 0 0 0,-2-5-2 0,-4-2-1 15,0 2-1-15,1-1-1 0,-2-1 0 0,-5-2-10 0,-3-2-4 16,-2 0-7-16,-2 2-4 0,-2 1-9 0,-1-3-1 16,-3 3 1-16,-1 1 0 0,-1 1-1 15,-4 0 3-15,0 1 6 0,-3 3-1 0,2 1-2 16,-3 5 1-16,-2-3 2 0,-2 3 0 0,-1 1 6 0,-3 5-5 16,2 0 4-16,-2 5 3 0,-1 1-2 0,2 3 1 15,1-2-2-15,1 4-8 0,2 0-11 0,-1 1-8 16,5 2-17-16,0-1-14 0,3 5-10 0,5-5-16 15,2 3-19-15,8 2-18 0,0-3-37 0,-1-3-93 16,8-2-283-16,6-3 124 0</inkml:trace>
          <inkml:trace contextRef="#ctx0" brushRef="#br0" timeOffset="-140126.04">-15398 9692 198 0,'17'-19'193'0,"1"6"-13"0,4-3-8 0,3-4-10 16,13 4-7-16,-1 1-5 0,2-1-6 0,1 4-7 15,-1 0-7-15,1 4-8 0,-13 4-16 0,3 4-13 16,-14 2-8-16,5 0-7 0,-3 2-7 0,0 3-10 0,-3 2-1 15,-2 1-4-15,-1-2-2 0,0 5-3 0,-3-1-6 16,-3 4-2-16,1-5-3 0,-1 4 1 16,-3 1-9-16,2-1-5 0,-4-3-1 0,2 3-2 15,-1-1 1-15,1-2-5 0,-3-1-2 0,0 1-1 0,0-12-1 16,0 18-5-16,0-18-13 0,0 13-15 0,0-13-20 16,3 13-15-16,-3-13-15 0,0 11-21 0,0-11-37 15,0 0-33-15,1 11-31 0,-1-11-163 0,0 0-380 16,0 0 168-16</inkml:trace>
          <inkml:trace contextRef="#ctx0" brushRef="#br0" timeOffset="-139962.87">-14931 9289 1925 0,'-7'-21'41'15,"-2"-1"19"-15,0 6 16 0,1 1 4 0,-1 2-17 16,3 3-15-16,0 2-14 0,2-2-10 0,4 10-5 15,-5-7-3-15,5 7-9 0,0 0-15 0,0 0-9 16,0 0-21-16,0 0-15 0,0 0-25 0,17 35-21 16,-7-22-35-16,-4 6-47 0,-3-2-117 0,5 8-323 15,-1-1 144-15</inkml:trace>
          <inkml:trace contextRef="#ctx0" brushRef="#br0" timeOffset="-135824.99">-14531 9646 171 0,'0'0'166'0,"0"0"-8"0,0 0-9 0,0 0-22 15,0 0 3-15,0 0-4 0,0 0-10 0,0 0-5 16,19 14-6-16,-19-14-4 0,12 9-9 0,-7-2-6 15,-5-7-7-15,13 10-6 0,-6-4-5 0,-1 3-12 16,-3-2-7-16,3 0-1 0,0 1-4 0,0 1-4 16,-6-9-3-16,8 13-12 0,-4-5 8 0,-1-2-4 15,-3-6-2-15,5 11-4 0,-5-11-6 0,3 11 0 16,-3-11-5-16,3 10 1 0,-3-10-2 0,0 0 3 16,0 0-2-16,3 8 3 0,-3-8 2 0,0 0-1 15,0 0-1-15,0 0-3 0,0 0 0 0,0 0-4 16,0 0 2-16,0 0-3 0,0 0 1 0,0 0-4 15,3-42-6-15,-2 26-5 0,5-2-1 0,2 3-2 16,-1-2-6-16,5-3 3 0,0-1-4 0,1 0 1 0,1 1 4 16,1-2 0-16,-3 10 2 0,2-9 0 0,4 3 2 15,-4 7-1-15,1 1 5 0,4-4 3 0,-4 5 6 16,-2 1 1-16,-1 1 0 0,-3 4-3 16,2-1 1-16,-11 4-3 0,16-7 4 0,-16 7-4 0,17 0 2 15,-17 0 6-15,14 11 3 0,-8-8 6 0,0 7 3 16,-3 1-3-16,2-2 9 0,1 0-6 0,-5 5 1 15,5 1 1-15,-1-6-2 0,-1 5-5 0,-1 1 1 16,0 1-2-16,2-2 0 0,-1-7-1 0,-2 4-2 16,4 3-3-16,-5-4 0 0,4-4 1 0,-2 4 0 15,-3-10 0-15,4 12-2 0,-4-12-1 16,3 9-1-16,-3-9-1 0,6 10-1 0,-6-10 3 0,6 5-4 16,-6-5 0-16,0 0-1 0,0 0-6 0,0 0-3 15,25-10-2-15,-17 4-4 0,-8 6-7 0,12-18-6 16,-5 7-5-16,-4 4 3 0,8-4 2 0,-5 1-1 0,-1-4 1 15,3 1 3-15,-1 1 4 0,-1-1 0 16,0 3 4-16,-3 3 2 0,2-4 2 0,-5 11 2 16,7-11 6-16,-2 4 2 0,-5 7-2 0,4-7-3 0,-4 7 2 15,0 0 1-15,11-7 2 0,-11 7-1 0,0 0 5 16,0 0 9-16,0 0 1 0,25 14 3 16,-18-5-3-16,1 2 1 0,-4 0 2 0,1-2-1 0,4 0-2 15,0 5 0-15,-2 0-2 0,5-3 2 0,0 0-2 16,1 3 2-16,1-4-3 0,5 4-1 0,-2-4 0 15,1-2 0-15,-2-2-5 0,3 0-4 0,-1-2-10 16,2 1-10-16,-1-3-4 0,0-2-7 0,5-2-3 16,-6 2-8-16,0-1 0 0,1-3-6 0,-2 0 3 15,-4-2-3-15,5 2 2 0,-3-3 2 0,-1 1 8 16,-1-3 0-16,-1-1 9 0,0 0-3 0,-2 3 9 16,-1 1 5-16,-1-1 6 0,-1 3 6 0,2 1 6 15,-9 3 2-15,11-6 4 0,-11 6 0 0,8-5-4 16,-8 5 0-16,11-4 12 0,-11 4 8 0,0 0 4 15,16 9-2-15,-16-9 1 0,14 6-2 0,-5 0 2 16,-2 2-2-16,2-2 0 0,3 1 2 0,-3-3-4 16,3 7-2-16,3-5-1 0,1-1-3 0,1 1 2 15,2-3-4-15,0-3-2 0,1 4-2 0,-1-4 1 16,1 0-4-16,-4 0 3 0,3 0-5 0,1-4-5 0,-7 4-4 16,5-3-3-16,-2 0-5 0,-1-6-2 0,0 4-3 15,-3-6-4-15,-1 2-2 0,-4 1-8 0,2-6-5 16,-3 3-1-16,-3-3-1 0,2 0-6 0,-5 5 4 15,-3-6 7-15,3 15-1 0,-8-21 5 0,2 11-1 16,-4 2 6-16,-4 0 11 0,2 1 11 0,-6 3 7 16,4 0 6-16,-6-1 5 0,1 5 2 0,-1 4 1 15,1-1 3-15,3 1 5 0,-4-2-2 0,1 5 0 16,4 2-4-16,-2 1-4 0,4 0-1 0,1 1 3 16,5 3 1-16,1 0-3 0,1 0-2 0,1-1-1 15,2 2-3-15,4-1-1 0,4-2 0 0,1-1 1 16,2 1-1-16,3 1-1 0,0-7 0 0,6 4-2 15,-3-5 0-15,4-1-2 0,1-4-3 0,-1 0-7 16,-1-3-7-16,0 3-10 0,0-1-1 0,-2-3-7 16,2 2-5-16,-6-6 3 0,3 1-5 0,-3 1-2 15,-2-8-1-15,1 3 3 0,-2 1-7 0,-4-5 1 16,3 3 0-16,1-2 6 0,-6 3 5 0,1 0 4 16,-1 1 8-16,0 2 13 0,-3 8 4 0,9-13 4 0,-9 13-3 15,0-10 1-15,0 10-1 0,0 0-4 16,5-11 2-16,-5 11 13 0,0 0 5 0,0 0 4 15,0 0 0-15,0 0 5 0,0 0 1 0,16 23 5 16,-11-18 5-16,-5-5 4 0,15 13 0 0,-4-2-1 0,3-6 5 16,1 4-2-16,4-5 2 0,8 0 2 0,-2 1-4 15,8-6-4-15,-4 1-1 0,2-1-4 0,8-3-1 16,-8-1-5-16,8 0 2 0,-9-5-5 0,-1 4-2 16,3-4-1-16,-4 0 7 0,9-4-13 0,-8 1-8 15,-4-1-3-15,0 1-7 0,2-3-8 0,-6-3-7 16,3-3-13-16,-8 1-5 0,2 0-7 0,-3-3-13 15,-1-1-5-15,-7 0-4 0,1-1-10 0,2-2-2 16,-4-1 1-16,-3 2 5 0,-3-1 3 0,-2 3 11 16,-2-3 9-16,1 4 13 0,-3 4 6 0,-6-2 12 15,5 7 24-15,-2 0 3 0,-5 7 6 0,-2 0 3 16,-1 1 5-16,-2 4 2 0,0 5 8 0,-8 2 4 16,1 4 2-16,4 2 0 0,-2 4 8 0,-7 8-1 15,9-2 4-15,2 3-1 0,2-1 0 0,-3 9-3 0,11-4-3 16,-2 7-4-16,-1 3-1 0,7-12-6 15,1 2 4-15,5 0-7 0,3 2-1 0,2 0-3 16,4-2-2-16,7 8-4 0,-3-11 0 0,8 8-1 16,3-4 1-16,4 0-6 0,-4-10-1 0,9 9-20 0,1-3-31 15,2-2-31-15,-3 2-41 0,6-6-46 16,0 1-228-16,-4-4-416 0,4-7 185 0</inkml:trace>
        </inkml:traceGroup>
        <inkml:traceGroup>
          <inkml:annotationXML>
            <emma:emma xmlns:emma="http://www.w3.org/2003/04/emma" version="1.0">
              <emma:interpretation id="{B9D3DD11-0234-45D5-A646-3D0E9E6EB530}" emma:medium="tactile" emma:mode="ink">
                <msink:context xmlns:msink="http://schemas.microsoft.com/ink/2010/main" type="inkWord" rotatedBoundingBox="7573,14653 12062,14579 12077,15458 7588,15532"/>
              </emma:interpretation>
            </emma:emma>
          </inkml:annotationXML>
          <inkml:trace contextRef="#ctx0" brushRef="#br0" timeOffset="-135405.36">-10931 9302 175 0,'-9'2'177'15,"9"-2"-16"-15,-16 2-6 0,16-2-18 0,-14 7-9 0,8-5-16 16,6-2-8-16,-10 8-15 0,10-8-1 0,-6 12-8 16,6-12-4-16,3 14-5 0,-3-14-14 0,0 13 4 15,0-13-6-15,13 17-6 0,-7-11-8 0,5 4-5 16,2-1 12-16,-4 1-7 0,7-2-6 0,-2 2 2 15,1 0-3-15,1 0-7 0,-2-1-1 0,-1 4-3 16,-1 0-3-16,-2-1 0 0,-1 1-7 0,2 0 7 16,-5 2-6-16,-5-2 3 0,2 1-3 0,-3 1-3 15,-4 1 0-15,-2-1-2 0,0-4 4 0,-5-1-4 16,2 2 2-16,-1-3-7 0,-3 2-5 0,7-5-7 16,-8 2-14-16,5-2-8 0,0-1-15 0,-1 1-16 15,10-6-20-15,-14 4-20 0,14-4-29 0,0 0-175 16,0 0-331-16,0 0 146 0</inkml:trace>
          <inkml:trace contextRef="#ctx0" brushRef="#br0" timeOffset="-134489.75">-10409 9463 189 0,'10'-6'198'0,"-10"6"-17"0,0 0-11 15,0 0-9-15,14 10-10 0,-14-10-9 0,6 7-9 16,-6-7-15-16,6 17-11 0,-3-7-7 0,1-6-10 15,2 5-8-15,3-4-8 0,2 2-4 0,-1 1-4 16,2 1-8-16,4-3-8 0,1-1-3 0,-1-1-4 16,4-1-3-16,-1 1-8 0,9-4 0 0,-4-1-3 15,-1-2-8-15,-1-1-4 0,-3 1-8 0,1-2-3 16,-4 1-3-16,0-1-3 0,-2-5-9 0,-5-1 2 16,0 4-4-16,-8-4-8 0,2 1 5 0,-3 10-3 0,-7-24 2 15,-2 10 5-15,1 3-5 0,-7 1-3 16,-1 0 6-16,-6 2 3 0,2 4 1 0,-7-3 1 15,8 3-3-15,-6 4 4 0,2 2 4 0,4 1-6 0,-5 3-2 16,-1-2-12-16,8 3 2 0,-2 0-13 0,6 4-13 16,-2-1-10-16,7-2-3 0,-1 5-6 0,2-6 3 15,7 3-16-15,0-10-2 0,0 18-5 0,4-8 0 16,8-2-2-16,5 3 13 0,-1-4 9 0,12 1 6 16,2-4 14-16,9 0 12 0,6-4 17 0,-5 1 13 15,8-3 16-15,-2-5 19 0,-1 3 9 0,2-5 9 16,-3-1 17-16,0-1 4 0,-5 1 1 0,1-7 7 15,-1 3 0-15,-10-1 3 0,-3-1 3 0,6-5-9 16,-5 6 1-16,-5-6-2 0,0 3-2 0,7-11-1 16,-6 3-6-16,6-2-12 0,-10 7-4 0,1-1-2 15,6-8-5-15,-3-1-3 0,-1 6-7 0,-5 0-2 16,2-9-2-16,0 5-5 0,-5 5-1 0,-1 2-4 16,-4-1 1-16,2-1-4 0,-5 2-4 0,0 0-2 15,-4 6 3-15,0-5-3 0,-2 7-3 0,-4 0 1 16,-2 0-2-16,-2 0-1 0,-4 1-2 0,2 8 0 15,-7-7 2-15,-1 7-6 0,-2 2 1 0,-6 0-1 0,-2 6 0 16,-2-2 0-16,-9 8 0 0,0 6 1 0,4-2 0 16,-1 5 3-16,6 2 3 0,-1 2-6 0,7-2 6 15,-4 8-3-15,5 1 10 0,1 2-7 16,2 0 0-16,4 4-2 0,6-10 4 0,7 4-1 0,-3 7-1 16,6-9 0-16,3 3 0 0,3-4 1 0,7 7-1 15,-4-5 0-15,7-4-1 0,1 7 1 0,-1-11 1 16,1 0-2-16,5-2 1 0,0 0-2 0,5-6 2 15,-2-2-3-15,4-2 3 0,-2-3-2 0,2-3-3 16,-6 1 4-16,5 0-4 0,-8-6 1 0,-1 0 0 16,-3 3-2-16,4-4-2 0,-7 1-3 0,1-1-1 15,-2-2 3-15,-2 1-1 0,-4 2 0 0,3-3 1 16,-9 6-1-16,10-4 2 0,-10 4-2 0,11-7 1 16,-11 7-1-16,0 0 0 0,0 0 0 0,12 0-1 0,-12 0 2 15,0 0-1-15,0 0 1 0,7 13 0 16,-4-6 0-16,-3-7 1 0,3 16 0 0,0-8 1 15,3 3-1-15,-1 1 3 0,1-4 1 0,4 4 0 16,-1 2-2-16,1-4 4 0,5-2-2 0,-1 2 3 0,5-4-3 16,0-1 2-16,1-2-1 0,4-2 2 0,1-2-3 15,0 1 1-15,2-7 3 0,-1 3-3 0,-1-6 1 16,-9 2 1-16,8-4 5 0,-1-4 2 0,-1 1-1 16,-6 0 5-16,4-1-6 0,-4-4 0 0,1 3-2 15,-8 3 0-15,-2 1-5 0,2-2-9 0,-2 2-11 16,-1 3-6-16,-3-3-12 0,3 6-22 0,-6 7-22 15,6-13-22-15,-6 13-33 0,2-10-29 0,-2 10-11 16,0 0-44-16,0 0-111 0,0 0-357 0,6-8 159 16</inkml:trace>
          <inkml:trace contextRef="#ctx0" brushRef="#br0" timeOffset="-133856.06">-8663 9442 90 0,'0'0'228'0,"-6"-10"-23"0,6 10-21 0,0 0-16 15,0 0-17-15,20-14-20 0,-7 11-10 0,7 2-13 16,8 1-11-16,3-4-10 0,10 2-8 0,0 1-7 0,3 1-8 15,-1 0-5-15,2 3-5 0,-4-3-4 16,1 1-4-16,-2 2 0 0,-11-2 1 0,3 2 4 16,-3-3 4-16,1 1-1 0,-8 1 7 0,-3-1-9 15,-4 2 1-15,2 2-3 0,-7-3-3 0,1 3 0 0,-2-1 5 16,-9-4-5-16,13 8 0 0,-6-1-3 16,-1-2-1-16,-6-5-5 0,9 13-2 0,-1-11-6 0,-8-2-2 15,9 15 0-15,-5-8-5 0,-1 0-3 0,3 3-1 16,0-2 1-16,-6-8-4 0,6 17-7 0,-4-11-20 15,-2-6-27-15,6 12-28 0,-6-12-22 0,3 17-23 16,0-14-36-16,-3-3-24 0,0 0-63 0,0 0-132 16,-3 20-395-16,3-20 175 0</inkml:trace>
          <inkml:trace contextRef="#ctx0" brushRef="#br0" timeOffset="-134199.75">-8442 8946 118 0,'5'-10'186'0,"-5"10"-12"16,0 0-17-16,0 0-9 0,0 0-5 0,0 0 1 16,15 21-4-16,-15-21 1 0,4 18-5 0,-1 0-8 15,0 0-8-15,4 3-5 0,-1 1-7 0,-6 3-6 0,3 3-12 16,3-4-7-16,-4 3-5 0,-2-1-10 0,3 2-3 15,0 0-8-15,0 0-5 0,0-3-4 0,0-1-2 16,0 1-7-16,-3 1-7 0,6-4-2 0,-3 0-16 16,1 1-23-16,4-6-21 0,-4 1-19 0,1-1-20 15,0-1-35-15,4-1-39 0,-1 1-46 0,-1-1-173 16,-1-3-392-16,3 2 174 0</inkml:trace>
          <inkml:trace contextRef="#ctx0" brushRef="#br0" timeOffset="-133682.53">-8006 9120 7 0,'0'0'199'0,"0"0"-23"0,-11-5-14 15,11 5-26-15,0 0-26 0,0 0-28 0,-7 24-28 16,5-14-27-16,2-10-33 0,3 23-21 0,0-7-22 0,3-2-97 16,-3-2-157-16,5 3 70 0</inkml:trace>
          <inkml:trace contextRef="#ctx0" brushRef="#br0" timeOffset="-133398.88">-7745 9472 56 0,'13'2'229'0,"3"-2"-8"0,1 2-12 0,-1 2-17 15,1-1-13-15,1-3-13 0,5 0-16 0,-3 1-18 16,-1 2-11-16,2-7-7 0,-2 5-17 0,4-1-9 16,-7 0-8-16,4 0-8 0,-3-1-6 0,0-2-8 15,-1-1-2-15,-5 2-8 0,-1 0-4 0,-1-3-8 16,2-1-2-16,-11 6-9 0,7-15-7 0,-4 10-4 15,-3 5-5-15,-3-22-6 0,-3 13-1 0,-3-6-4 16,-1 3 2-16,-8-5 1 0,4 2-1 0,-7 1-1 16,2 0 1-16,-2-1-3 0,-6 3 0 0,8 0 0 15,3 4 3-15,-4 3 0 0,1-2-2 0,2 1-1 16,1 2 3-16,-2 3 0 0,3 2-3 0,0-1-6 16,-1 3-13-16,7 2-15 0,-2 1-14 0,3 2-16 15,-3 0-21-15,7 1-20 0,-1 0-25 0,5-9-30 16,0 15-141-16,0-15-329 0,9 18 146 0</inkml:trace>
          <inkml:trace contextRef="#ctx0" brushRef="#br0" timeOffset="-133021.97">-7261 9355 162 0,'6'-5'246'0,"-6"5"-12"15,11-8-19-15,-11 8-21 0,7-4-21 0,-7 4-18 0,0 0-20 16,8-4-14-16,-8 4-11 0,0 0-8 0,0 0-13 15,0 0-10-15,9 15-8 0,-9-15-6 0,4 13-2 16,2-6-9-16,-3 3-6 0,-3-10-5 0,6 14-3 16,-2-4-1-16,2-2-4 0,-3 2-4 0,-3-10 0 15,8 11-4-15,-5-1-5 0,3-3 2 0,-3 1-7 16,-3-8 0-16,10 10-2 0,-5-5-1 0,-5-5-5 16,15 4-4-16,-15-4-9 0,14-2-5 0,-14 2 3 15,21-7-2-15,-7-3-7 0,-2 2-4 0,3-2 4 16,6-3-2-16,1 1 2 0,5-3 5 0,0 1-5 15,-5-3 2-15,12-3 1 0,-1 2 3 0,-6 5 0 16,-2 2 3-16,2-2 6 0,-3 2 1 0,-2 4 8 16,-4 3 5-16,-3-5 3 0,0 4 0 0,-3 2-2 0,-2 3-2 15,-10 0-1-15,18 0 1 0,-7 3-2 16,-11-3-2-16,16 8 2 0,-10-2-3 0,3 0 1 16,-4 1-2-16,5 8 0 0,-4-4-3 0,1 3-6 0,1 0-19 15,2 2-27-15,-2 0-33 0,2 4-51 0,2-3-57 16,-1-5-180-16,8 1-398 0,-4-2 177 15</inkml:trace>
        </inkml:traceGroup>
        <inkml:traceGroup>
          <inkml:annotationXML>
            <emma:emma xmlns:emma="http://www.w3.org/2003/04/emma" version="1.0">
              <emma:interpretation id="{042F0D3E-0A59-48BB-9C41-0EF4A665BE2A}" emma:medium="tactile" emma:mode="ink">
                <msink:context xmlns:msink="http://schemas.microsoft.com/ink/2010/main" type="inkWord" rotatedBoundingBox="12637,14601 13782,14582 13797,15491 12652,15510"/>
              </emma:interpretation>
            </emma:emma>
          </inkml:annotationXML>
          <inkml:trace contextRef="#ctx0" brushRef="#br0" timeOffset="-132220.93">-5816 9296 98 0,'0'0'223'16,"-11"-1"-17"-16,11 1-14 0,0 0-16 0,-17 5-16 16,17-5-13-16,-10 8-13 0,7-1-11 0,3-7-6 15,-6 12-16-15,4-1-8 0,2-11-7 0,-3 16-9 0,3-16-8 16,6 15-4-16,0-5-4 0,0-4-8 0,0-1-2 15,3 4-6-15,1-4-5 0,4 2-3 16,2-6-3-16,1 2-3 0,-1-3-1 0,2 0-4 16,1 3-1-16,1-6-5 0,1 0-1 0,-5-1-2 0,2-1 3 15,0-3-5-15,-3 1 1 0,-2-2-4 0,1-2-1 16,-2-3-3-16,-6-2-5 0,-3 1-12 0,-3-4-7 16,-3-4-10-16,-6 0-4 0,-5 1-4 0,-1 2-3 15,-4 2 6-15,-2 0 5 0,-4 5-5 0,-1-4 6 16,-1 6-2-16,1 0 3 0,-1 3 3 0,-2 2 6 15,6 2-2-15,5 4-3 0,-2-2 0 0,2 4 3 16,5 2-8-16,4 0 5 0,-1 3 4 0,10-7-3 16,-9 11-2-16,9-2 3 0,0-9 1 0,9 17 0 15,2-9-5-15,4 2 3 0,9 1-3 0,0-2 8 16,7 0-3-16,10 1 0 0,2-3 2 0,-1-2 3 16,2-2-4-16,0-3 9 0,2 0 1 0,0 0 1 15,-1-1 4-15,0-3 6 0,-4-5 10 0,6 3-1 0,-1-5 9 16,-4 0 3-16,-2-4 0 0,-1-2 2 0,1-1-5 15,-3 2 2-15,-2-5-5 0,-3-5 3 16,0 2-8-16,-5 0 1 0,-11-1-3 0,3-6-8 0,-5 9-4 16,-4-4 0-16,-7 1-6 0,-1 3 2 0,-5 5-1 15,-5-7 0-15,-2 10-5 0,-4-1 3 0,-5-1 0 16,0 5-1-16,-4 0-2 0,-1 2 3 0,6 5 0 16,-7 3 3-16,6 1 2 0,-2 0 1 0,4 5 2 15,2 2 1-15,-2 4-1 0,3 2 2 0,4 0 8 16,-1 1 1-16,4 8 5 0,-1 2 7 15,4 1-2-15,7 1 11 0,0 13-1 0,1-11 2 0,4-1 2 16,-1 9-4-16,11 1 1 0,-9-2-5 0,-1-8 0 16,-1 3-3-16,5 5-2 0,-5-11 2 0,-1 4-2 15,-1-4-2-15,2 1-2 0,-5 4-3 0,2-3-1 16,-1-4-1-16,-3 2-2 0,3-6 1 0,0 0-2 16,0-1 0-16,-1 3-2 0,1-6 1 0,0 1-2 15,-3 3 2-15,1-3-2 0,4 0-7 0,-8-2-15 16,6 3-17-16,-2-5-13 0,-1-1-18 0,3 0-16 0,0 0-25 15,-3-10-22-15,2 16-31 0,-1-11-25 0,-1-5-150 16,0 0-356-16,6 11 159 0</inkml:trace>
          <inkml:trace contextRef="#ctx0" brushRef="#br0" timeOffset="-132089.43">-5147 9410 30 0,'1'-15'243'0,"-1"15"-24"0,9-14-16 15,1 12-16-15,-1-1-17 0,9-3-17 0,3 6-18 16,5 0-9-16,2 0-16 0,2 6-12 0,-2-3-27 16,0 1-34-16,4 3-45 0,-5 0-60 0,1-3-84 15,-1 2-107-15,-2-2-282 0,-6-3 125 0</inkml:trace>
        </inkml:traceGroup>
        <inkml:traceGroup>
          <inkml:annotationXML>
            <emma:emma xmlns:emma="http://www.w3.org/2003/04/emma" version="1.0">
              <emma:interpretation id="{7BCDE0D9-8517-4D45-B16D-4875A0F8E46F}" emma:medium="tactile" emma:mode="ink">
                <msink:context xmlns:msink="http://schemas.microsoft.com/ink/2010/main" type="inkWord" rotatedBoundingBox="14866,14659 17119,14622 17129,15242 14876,15279"/>
              </emma:interpretation>
            </emma:emma>
          </inkml:annotationXML>
          <inkml:trace contextRef="#ctx0" brushRef="#br0" timeOffset="-130991.85">-3702 9150 197 0,'0'0'206'15,"0"0"-23"-15,0 0-17 0,0 0-15 0,0 0-9 16,0 0-9-16,0 0-10 0,0 0-6 0,0 0 0 0,0 0-11 15,30 23-11-15,-24-15-4 0,2 3-4 0,-2-3-4 16,0 1-3-16,2 4-9 0,1-2-4 16,-2 2-3-16,1-1-6 0,-2 1-8 0,-3-2-1 0,3 2-5 15,-6-2-4-15,4-2-4 0,-1 2-5 0,3-2-1 16,-3-2-4-16,-3-7 0 0,3 19-4 0,-3-19-3 16,5 15-3-16,-5-15 0 0,2 10 0 0,-2-10-1 15,5 7-1-15,-5-7 2 0,0 0 0 0,1 11 0 16,-1-11 6-16,0 0 7 0,0 0-1 0,0 0-3 15,0 0-2-15,0 0-4 0,0 0 0 0,0 0-2 16,15-21-1-16,-15 21-3 0,9-21 0 0,-4 8-3 16,1-2 1-16,4-6-3 0,-1 0 2 0,3-3 0 15,-3-1 1-15,4-2-5 0,2 2 0 0,2-8 2 16,-5 10-5-16,3-2 0 0,-2 0 4 0,3 3 0 16,-1 2-5-16,0 1-3 0,0 1 0 0,0 8-4 15,-1-1-12-15,-1 1-11 0,2 6-15 0,0-2-9 0,-3 5-15 16,0-1-13-16,1 2-12 0,0 6-13 0,1 1-11 15,-1 0-20-15,-1 4-13 0,-1 2-12 16,-1-2-21-16,-1 2-139 0,-1-1-348 0,2 1 154 16</inkml:trace>
          <inkml:trace contextRef="#ctx0" brushRef="#br0" timeOffset="-130660.81">-3006 9231 163 0,'0'0'152'0,"8"9"-11"0,-8-9-14 16,7 6-5-16,-7-6-11 0,6 15-10 0,-3-8-4 15,2 2-7-15,-2-2-9 0,2 2-3 0,0 0-4 16,-5-9-1-16,9 15-3 0,-3-8 1 0,0-1-1 16,0-1-8-16,3-1 0 0,0 1-4 0,0 0-1 15,0-3-10-15,1 2 1 0,2-2-7 0,-12-2-3 16,24-2-5-16,-8 1-1 0,-1-3-6 0,0 2-2 16,-3-2-1-16,3-2 1 0,-2-1-4 0,-1 0-2 15,-1 0-1-15,-2-2-3 0,-2-4-2 0,4-4 1 16,-8 7-2-16,1-7-4 0,-4 2 2 0,0 1-4 0,0 1 0 15,-4-4 0-15,1 2 3 0,-3 5 5 16,-6-7-1-16,0 6-2 0,3 4-1 0,-5 0-2 16,-1 0 1-16,-2 5-1 0,-1 0-3 0,-2 2-1 15,-1 0 2-15,1 2-3 0,2 2-1 0,0 2-4 0,-2 0-12 16,4 1-14-16,1 0-10 0,0 4-12 0,5-5-6 16,1 0-17-16,3-1-13 0,0 2-11 0,6-7-22 15,-3 17-21-15,3-17-144 0,0 0-308 0,15 11 136 16</inkml:trace>
          <inkml:trace contextRef="#ctx0" brushRef="#br0" timeOffset="-130163.06">-2117 8803 69 0,'0'0'184'0,"0"0"-15"0,0 0-14 0,0 0-3 16,0 0-6-16,11 28-9 0,-6-14-9 15,1-1-4-15,2 5-2 0,-1 4-10 0,4 6-7 16,1-5-11-16,-3 3-9 0,0-2-8 0,-3 0-5 16,4 1-7-16,-1-1-6 0,-2 1-3 0,5-2-11 15,-4-1 3-15,-1-1-9 0,2 0-4 0,-4-3-4 16,1-1-1-16,0-2-3 0,-2-2 0 0,2 1-7 15,-3-4 1-15,0-3-3 0,-3-7-1 0,7 15-1 0,-4-9 1 16,-3-6-3-16,5 9-2 0,-5-9 4 16,3 9-6-16,-3-9 3 0,0 0-1 0,0 0-4 15,0 0 1-15,0 0-4 0,0 0-1 0,0 0 3 0,0 0-4 16,0 0-4-16,0 0-2 0,-34-22-1 0,20 15-5 16,-2-3 4-16,-7 3-3 0,1-3 2 0,-5 0 1 15,2 2-1-15,-2 0 2 0,-1 3-1 0,1 1 1 16,-3 0-1-16,11 1 3 0,-1 0 0 0,-7 6-1 15,8-2 2-15,3 1-2 0,1-1-1 0,0 6 4 16,6-3 1-16,0 2-2 0,0 0 0 0,1 2-1 16,5 0 0-16,3-8 4 0,-2 13-2 0,2-13 3 15,4 17-2-15,2-9 2 0,6 2 0 0,-2 0 2 16,4 1-1-16,4-3-2 0,4 2-10 0,2 2-21 16,1-3-18-16,-1 0-26 0,1-5-33 0,1 1-37 0,2-3-33 15,2-2-153-15,-3-2-356 0,3 2 158 0</inkml:trace>
          <inkml:trace contextRef="#ctx0" brushRef="#br0" timeOffset="-129817.86">-1449 9128 134 0,'-7'-13'245'15,"7"13"-11"-15,-8-12-14 0,2 6-20 0,6 6-18 0,-13-8-17 16,13 8-16-16,-16-4-14 0,4 4-14 0,12 0-12 15,-21 4-10-15,9-3-11 0,-3 5-9 0,-2-2-4 16,4 4-10-16,0-2-8 0,4 0-4 0,-2 0-3 16,1 4-7-16,1-4-5 0,4 1-3 0,-1 4-5 15,2-2-1-15,2 0-3 0,2-9-4 0,0 20-3 16,3-9-3-16,3 0-2 0,5 2-4 0,-2-1-4 16,1 0-2-16,1 2 0 0,5-4-1 0,-1 1-2 15,0-1 1-15,-2 1 1 0,10-1 1 0,-7-2-3 16,-3 0 1-16,-2-3-2 0,-1 5-1 0,1-5-2 15,-5-2 2-15,-6-3 0 0,10 7 2 0,-10-7 5 16,3 10 1-16,-3-10 1 0,0 0 1 0,0 0-2 16,-30 14-1-16,20-10-10 0,-3 0-18 0,-5-2-17 15,3 2-22-15,-3-1-18 0,3-2-34 0,-2 0-26 0,4 1-49 16,-2-2-174-16,3 1-390 0,12-1 173 16</inkml:trace>
        </inkml:traceGroup>
        <inkml:traceGroup>
          <inkml:annotationXML>
            <emma:emma xmlns:emma="http://www.w3.org/2003/04/emma" version="1.0">
              <emma:interpretation id="{5636066C-49FA-4979-82E9-76DA63C70C50}" emma:medium="tactile" emma:mode="ink">
                <msink:context xmlns:msink="http://schemas.microsoft.com/ink/2010/main" type="inkWord" rotatedBoundingBox="18030,14471 19103,14454 19119,15395 18046,15413"/>
              </emma:interpretation>
            </emma:emma>
          </inkml:annotationXML>
          <inkml:trace contextRef="#ctx0" brushRef="#br0" timeOffset="-129047.39">-527 9163 59 0,'0'0'223'0,"0"0"-19"0,0 0-17 0,0 0-14 15,0 0-12-15,0 41-11 0,0-31-12 0,0-10-13 16,3 17-11-16,-2-8-10 0,-1-9-8 0,8 17-3 0,-7-10-9 16,5 0-4-16,2-1-8 0,-2-1 1 15,4-2-9-15,-1 1-5 0,-9-4-6 0,21 4-6 16,-9-4-2-16,6-4-5 0,-3 3-5 0,-2-2 0 0,1-1-6 15,-3 0-1-15,-2 0-7 0,-1-5-9 0,2 2-10 16,-5-4-9-16,-2 0-10 0,-2-2-5 16,-1-4-10-16,-4 4-10 0,-2-2 2 0,-5 1-6 0,-1-2 8 15,-1 5 2-15,-3-7 0 0,1 8 4 0,-2-1 3 16,1 3 2-16,-2 3 3 0,3 0 2 0,3 0 3 16,-3 4 0-16,5-3 0 0,10 4-4 0,-17 3 2 15,17-3 3-15,0 0 1 0,0 0-2 0,-4 13 5 16,4-13-3-16,0 0 1 0,31 14-4 0,-14-8-1 15,1-1-1-15,7 0 2 0,3 0 0 0,4 0 6 16,5-3-2-16,6-2 8 0,0-2 4 0,2-3 13 16,0 0 2-16,-2 0 13 0,8-2 10 0,-6-3 8 15,2-4 4-15,-1 1 6 0,4-1 3 0,-1-4 4 16,0-4 1-16,-3 1 7 0,1 0-13 0,-6-3-6 0,-3 0-6 16,-6-4-4-16,-3 3-1 0,-10 1-7 15,1 4-2-15,-6-1-6 0,-8 0-5 0,0 1-2 16,-4 4 0-16,-4-5-5 0,-1 5-2 0,-3-2 2 0,-4 4 0 15,-5 2-4-15,2-1 1 0,-7 0-6 0,1 8 2 16,-6 2-2-16,5-1 0 0,-2 3-2 0,2 2 0 16,1 3-2-16,4 0 0 0,-3 6 1 0,3-3 1 15,3 6 0-15,0 2 4 0,3-1-1 0,1 3 6 16,-3 3-2-16,5 6 4 0,0-1 2 0,3 2 1 16,0 1 0-16,2 0 3 0,2 10-3 0,2 0-1 15,-1-2 3-15,-1-8-2 0,2 8 0 0,-1-1 0 16,-1-7 1-16,-1 2-4 0,0-3 0 0,0 0 2 15,0 10-1-15,-1-9 1 0,-1-1-2 16,-1-1-3-16,2-2 3 0,1-5-1 0,0 3 0 0,0 1-3 16,-2-6 0-16,-1-1 0 0,3-1 0 0,0 1-2 15,3-1-14-15,-6-2-16 0,3-1-15 0,0 3-17 16,0-15-15-16,5 15-12 0,-4-4-16 0,-1-2-23 0,0-9-27 16,6 12-22-16,-6-12-181 0,8 10-383 15,-8-10 170-15</inkml:trace>
          <inkml:trace contextRef="#ctx0" brushRef="#br0" timeOffset="-128883.68">214 9300 65 0,'0'0'202'0,"0"0"-22"0,18-11-20 0,-5 7-14 15,7 4-13-15,-2 3-14 0,6-2-15 16,4 3-20-16,2-2-23 0,-2 2-27 0,5-1-42 0,-5 1-48 15,4-2-148-15,-6 3-221 0,3-3 97 0</inkml:trace>
        </inkml:traceGroup>
        <inkml:traceGroup>
          <inkml:annotationXML>
            <emma:emma xmlns:emma="http://www.w3.org/2003/04/emma" version="1.0">
              <emma:interpretation id="{74845AFE-DD95-4D0C-9EA9-572B10AAEFD2}" emma:medium="tactile" emma:mode="ink">
                <msink:context xmlns:msink="http://schemas.microsoft.com/ink/2010/main" type="inkWord" rotatedBoundingBox="20227,14250 24256,14183 24280,15634 20251,15701"/>
              </emma:interpretation>
            </emma:emma>
          </inkml:annotationXML>
          <inkml:trace contextRef="#ctx0" brushRef="#br0" timeOffset="-125597.86">1667 9230 85 0,'0'0'165'16,"0"0"-4"-16,0 0-23 0,0 0-6 0,0 0-5 16,0 0-16-16,0 0-9 0,0 0-6 0,0 0-13 15,0 0-3-15,0 0-13 0,0 0 0 0,0 0-9 16,0 0 0-16,19-25-5 0,-19 25-4 0,12-7-9 16,-3-2-1-16,-2 1-3 0,1 1-6 0,2 0-2 15,2-2 4-15,-1-2-7 0,1 0-4 0,3 0-1 16,-4-4 0-16,3 1-6 0,5-3 0 0,-5-1 2 15,-1-2-4-15,2 1-1 0,0-3 0 0,-2 2-4 0,2-2-8 16,-3-2-2-16,2 5-6 0,-4-4 1 0,2 0 0 16,-2 3-8-16,-1-4-1 0,-4 7 0 0,4-2 3 15,-3-5 5-15,0 6-4 0,-5 1-9 0,5-1 15 16,-1 1 3-16,-4 0 2 0,5 3-6 0,-4-4 4 16,-2 0-1-16,0 2-1 0,0 1 0 0,0-2 6 15,0 0-8-15,-5 1 9 0,2 0-2 0,2 1 1 16,-4 4-2-16,1-1 2 0,-1 0 2 0,-1-1-6 15,-3 3 0-15,6 2 6 0,3 8 0 0,-13-14-3 16,6 12 3-16,7 2-1 0,-12-11 1 0,4 7-7 16,8 4 4-16,-18-3 3 0,18 3 1 0,-13 0 7 15,13 0 1-15,-17 8-2 0,7-4 3 0,1 2 2 16,-3 1-2-16,0 0 1 0,0 6 0 0,3 0 3 16,-3 3 0-16,3-1 0 0,-1 8-3 0,1-2 5 15,-1 1-3-15,2 1-1 0,1 1 0 0,1 0-2 0,3 2 6 16,0-2-3-16,0 1-1 0,3-1 1 15,-2 5-2-15,4-3 0 0,-1 3 1 0,1-4 0 16,1 5 7-16,-2-5 1 0,1 1-4 0,2 1 3 16,-1 0-2-16,2-1 5 0,2 0-4 0,-1-1 3 0,1-3 0 15,-2 2 0-15,1-6-4 0,1-2 1 16,-1 0 1-16,2-1-6 0,-2 1 5 0,4-2-2 16,1-1 2-16,-4 1-3 0,2-4 0 0,3 0 0 0,0 1 1 15,1-1 1-15,1-4-2 0,-1 1 0 0,5-2 0 16,1 1-4-16,-2-1 1 0,8 2-5 0,-10-6-1 15,9 6 3-15,-8-5-2 0,4 0-1 0,5-2 3 16,-4 0-2-16,-2 0 0 0,2-2-1 0,-1 0-2 16,1 0-2-16,-2-3 0 0,0 3-1 0,1-2-1 15,-2-3-4-15,-2 0-1 0,3-3-3 0,-2 3-1 16,-1-2-3-16,-2-3-4 0,2-2-4 0,-6 1-1 16,2 2 1-16,-3-3 3 0,3-7 2 0,-6 7-2 15,0 0 4-15,-1 0 1 0,-2-1-1 0,1-2 4 16,-2 3-2-16,-4 4 3 0,-2-3-11 0,4 13 12 15,-6-22-2-15,3 15 0 0,-6 1-2 0,9 6 7 16,-14-11 0-16,4 8 0 0,-1-2-2 0,11 5 2 0,-19 0 1 16,19 0 2-16,-19 5-1 0,11 0 3 15,-5 4-3-15,2 1 3 0,1-3-1 0,3 7 1 0,1-3-1 16,1 2 1-16,2 4 0 0,-1-4 1 16,4 2-3-16,3 0 6 0,1 1-3 0,2-1 1 0,4 0-1 15,2-3 1-15,-1 0 1 0,5 2-1 0,1-4 1 16,1 0 0-16,7-3-2 0,-7 0 1 0,7 0 0 15,1-2 0-15,-1-3 1 0,-6 2-6 0,5-4 5 16,1 0-2-16,-7 0-3 0,8-1-2 0,-7-2-3 16,-1 1 1-16,4-1 0 0,-5-5 0 0,2 1 1 15,-5-1-6-15,3 1 2 0,-2-1 3 0,-1-1-1 16,-1 2 2-16,1-3 1 0,-1 4 1 0,-5 1-1 16,0-2 4-16,-8 7 1 0,14-10 3 0,-10 7 4 15,-4 3-3-15,11-5 0 0,-11 5 0 0,0 0-3 0,7-4 0 16,-7 4-2-16,0 0 4 0,0 0-3 15,0 0 4-15,14 12-5 0,-14-12 4 0,4 11-4 16,-4-11 1-16,0 11-1 0,0-11 2 0,2 13-2 16,-2-13 1-16,4 14-3 0,-4-14 2 0,5 13 1 0,-5-13 0 15,4 8 1-15,-4-8 0 0,5 7 1 0,-5-7-1 16,7 6-1-16,-7-6-2 0,9 4-2 16,-9-4-5-16,13-3 1 0,-13 3-4 0,0 0 1 0,27-7-5 15,-16 2-3-15,-1-2 3 0,4 1-2 0,-3-3-1 16,6 0 2-16,-7-4-4 0,4 6 2 15,2-7 2-15,-2-1 0 0,0 4 2 0,4-5 0 0,-4 6 1 16,-1 1 3-16,-2 0 6 0,2-1 4 0,-4 5 4 16,1-1 1-16,-2 2 4 0,1-3 2 0,-9 7-2 15,16-7-3-15,-16 7-2 0,12-2-3 0,-12 2 6 16,0 0-7-16,15 2 8 0,-15-2 0 0,12 6 1 16,-12-6-4-16,8 11 3 0,-4-4 1 0,2 0-3 15,0 1 0-15,1 1-2 0,1-1 1 0,-2-2 0 16,0 2-1-16,4 1 1 0,-2 0-1 0,4-3 3 15,-2-1 0-15,3 5-5 0,2-6 0 0,-1 2-1 16,1-2-5-16,1-2-6 0,-1 3-4 0,0-9-2 16,1 8-3-16,1-8-5 0,1 4 0 0,-2-2-2 0,0-1 2 15,1-3 0-15,-1 0-1 0,-1-4 1 0,5 2 2 16,-6 0-4-16,4-2 3 0,-1 4 1 16,-1-2 2-16,-1 1-2 0,0 1 5 0,-2-1 4 0,-1 3 9 15,-4 0 1-15,2 1 4 0,-10 3 0 0,14-4 5 16,-14 4 3-16,15-3 5 0,-15 3 2 15,16 0 1-15,-16 0 1 0,16 7-2 0,-8-4 2 16,2 1 2-16,1 0-5 0,1 3 3 0,4-4-1 0,0 5-1 16,-1-2 0-16,5-1-1 0,7 0 2 0,-1 0-3 15,4 1-3-15,-3-2-1 0,1-1 0 0,-2 0-1 16,1-3-1-16,-8 1-1 0,0-1-3 0,1 0 2 16,-4 0 0-16,1-1-4 0,-4-3-2 0,-4 2-9 15,1-5-9-15,-10 7-2 0,14-10-9 0,-11 5-6 16,-3 5-6-16,0 0-2 0,-8-19-1 0,8 19-3 15,-13-10 3-15,4 4 5 0,-7 3 1 0,-1 1 2 16,-2 2 0-16,-8 0 6 0,0 2 3 0,0 1 2 16,0 2-1-16,-1 0 8 0,4 2-3 0,3-2 2 0,3 1 1 15,1 3 2-15,0 1 3 0,5 0-1 16,0 1 4-16,0 0-1 0,8 4 1 0,-2 1 2 16,3-2 1-16,6 2 4 0,0 2 4 0,7-4 3 15,1 6 2-15,7 1 3 0,3-3 4 0,2 2 5 0,7 4 2 16,3-2 0-16,3-3 2 0,-5 1 0 0,6 2 1 15,-4-2-2-15,0-1-1 0,-2 4 0 16,-10-6-5-16,0 0 1 0,0 2-3 0,0 2-2 0,-5 2 0 16,-1-5-3-16,-3-3 1 0,-3 1-4 0,-1 0 2 15,-4 3-2-15,-2-2-2 0,-2-2 1 0,-2-1 1 16,-2 4 2-16,-4-6-4 0,-1-1 2 0,-4-2 2 16,-1-2 5-16,-5-2 1 0,-8 2-3 15,2-6 3-15,-4 1 4 0,0-4 1 0,2 1-1 0,-2-2-1 16,3-2 1-16,-1-2-5 0,3-3 2 0,-1 0-4 15,8 0-3-15,1 1-10 0,1 1-13 0,3 0-16 16,1-3-18-16,2 0-25 0,6 0-26 0,-1 2-36 16,4 9-37-16,4-28-176 0,-1 13-376 0,9-6 167 15</inkml:trace>
          <inkml:trace contextRef="#ctx0" brushRef="#br0" timeOffset="-124507.25">4405 9184 106 0,'1'-15'219'0,"-1"15"-19"0,11-13-21 0,-4 4-17 16,4 1-18-16,-1-3-12 0,4 4-13 0,1 1-12 16,-2-1-11-16,3-2-8 0,1 3-14 0,7-8-13 15,-2 4-14-15,-1 2-16 0,4-5-14 0,1-1-19 16,0-1-14-16,0-4-19 0,4-3-14 0,-7 2-14 15,0 0-11-15,1 0-6 0,-5-1-4 0,9-7 4 16,-7 8 3-16,-1-1 6 0,-1 1 11 0,-1 1 16 16,-3 0 10-16,3 1 12 0,-8 3 12 0,2-1 15 15,-3 3 19-15,3 0 2 0,-5 3 13 0,-1-1 10 16,0-4 4-16,0 9 14 0,0-3 8 0,0 1-4 16,-6 8 0-16,8-9-5 0,-8 9-8 0,6-9-8 15,-6 9-7-15,0 0-4 0,0 0-6 0,0 0 2 16,0 0-6-16,0 0 4 0,7 22 0 0,-5-9 4 0,-4-2 7 15,2 6 0-15,0 2 0 0,-4 2 3 0,2 5 2 16,1-1-1-16,1 0-3 0,-3 3-2 16,0-3-1-16,3 1-2 0,-2 0 1 0,-1 1-4 0,3 1 1 15,3-5-3-15,-1-1 0 0,-1 3-5 0,1-9 1 16,4 7-3-16,-2-6-6 0,1-4 4 0,-2-1-1 16,3-2-2-16,-2-1-1 0,4 2-4 15,-5-3 0-15,2-2-3 0,6 2 5 0,-2-5-6 0,0 3 3 16,3-5-5-16,4-1 2 0,-5 2-4 0,5-4-4 15,-1-1-10-15,3-4-12 0,-3 3-6 0,4-6-10 16,2 0-2-16,1 0 1 0,1-1 5 0,-2 1 1 16,-5 2 3-16,0 0 1 0,2-2 4 0,0 10 0 15,-1-6 1-15,-2 1 4 0,2 3 3 0,-6 1 3 16,5 1 2-16,-2 3 0 0,1-2 3 0,0 4 4 16,-2 4 4-16,0 1-1 0,1-4 0 0,-1 5-1 15,7 6 0-15,-7-3 0 0,-1 1 3 0,1-1-10 16,2 4-18-16,-4-3-28 0,1 4-38 0,0-5-44 0,-6 1-60 15,0 2-157-15,2-4-379 0,0 1 168 0</inkml:trace>
          <inkml:trace contextRef="#ctx0" brushRef="#br0" timeOffset="-125050.38">4743 8626 142 0,'0'0'189'0,"0"0"-16"16,0 0-7-16,0 0-7 0,0 0-5 16,0 0-7-16,0 0-9 0,-29 27-1 0,24-10-2 15,-4-2-5-15,2 1-6 0,5 3-4 0,-2 5-6 0,2 0-3 16,1 2-8-16,-4 1-8 0,10 2-7 16,-2-3-5-16,1 2-4 0,-2-1-3 0,2 0-11 15,-1 0-6-15,0 0-5 0,0 2-3 0,5-4-5 0,-5-1-2 16,-3 1-5-16,6-1 0 0,-3-1-6 0,-2-7-3 15,2 4-1-15,-1-4-3 0,-1 1 0 0,2-2-9 16,0 1-14-16,-3-1-15 0,0 1-23 0,3-2-15 16,-2-2-25-16,-2 3-21 0,-2-7-21 0,3-8-32 15,0 20-38-15,0-20-50 0,-7 14-141 0,2-10-409 16,5-4 181-16</inkml:trace>
        </inkml:traceGroup>
        <inkml:traceGroup>
          <inkml:annotationXML>
            <emma:emma xmlns:emma="http://www.w3.org/2003/04/emma" version="1.0">
              <emma:interpretation id="{66015D15-FF6B-47CE-AF9F-9D00501CD083}" emma:medium="tactile" emma:mode="ink">
                <msink:context xmlns:msink="http://schemas.microsoft.com/ink/2010/main" type="inkWord" rotatedBoundingBox="25789,14437 26301,14428 26320,15566 25807,15575"/>
              </emma:interpretation>
            </emma:emma>
          </inkml:annotationXML>
          <inkml:trace contextRef="#ctx0" brushRef="#br0" timeOffset="-123790.88">7225 9097 19 0,'0'0'211'16,"5"-8"-5"-16,-5 8-2 0,4-10-3 0,-4 10-12 15,5-13-8-15,-5 13-7 0,8-11-10 0,-3 8-11 16,-5 3-11-16,0 0-7 0,6-15-16 0,-6 15-10 16,0 0-12-16,3-6-11 0,-3 6-10 0,0 0-10 15,0 0-3-15,0 0-8 0,0 0 0 0,0 0-4 16,0 0-3-16,0 0 1 0,-14 32 0 0,9-18-3 16,2-2-1-16,-3 2-1 0,4-1-1 15,1 6-6-15,-4-7 4 0,5 4-3 0,0-1-3 0,0 1 0 0,0-1 1 16,3 5-3-16,-1-7-3 0,2 2-3 15,1-1 4-15,0-3-5 0,1 6 2 0,2-3-3 0,-2-4-7 16,0-2 5-16,1 2-4 0,1 0-3 16,1 1 2-16,-3-5-1 0,0-2-1 0,-6-4-2 0,10 11 3 15,-10-11-9-15,9 5-9 0,-9-5-13 0,7 7-7 16,-7-7-15-16,0 0-12 0,0 0-14 0,6 6-23 16,-6-6-32-16,0 0-22 0,0 0-27 0,0 0-41 15,0 0-255-15,0 0-501 0,0 0 221 0</inkml:trace>
          <inkml:trace contextRef="#ctx0" brushRef="#br0" timeOffset="-123530.63">7362 8671 56 0,'-4'-14'294'0,"4"14"-19"0,-3-17-18 0,0 12-20 0,3 5-19 16,0 0-22-16,0-17-18 0,0 17-19 0,0 0-18 15,0 0-16-15,0-13-13 0,0 13-19 16,0 0-16-16,0 0-14 0,0 0-20 0,0 0-21 0,0 0-23 16,0 0-15-16,0 0-27 0,0 0-16 0,-12 39-34 15,10-30-42-15,-1 2-66 0,0-1-132 0,-2-2-361 16,5-8 159-16</inkml:trace>
          <inkml:trace contextRef="#ctx0" brushRef="#br0" timeOffset="-123232.29">7705 9474 41 0,'6'10'237'16,"3"0"-17"-16,-4 8-21 0,1-5-14 0,-2 3-16 0,-1-3-15 15,0-2-11-15,0 2-16 0,-3 4-12 16,0-4-6-16,0-2-15 0,-3 4-8 0,-1-3-10 0,1-3-8 15,-3 7-18-15,-5-1-25 0,-1-8-34 0,2 3-36 16,-4 2-37-16,0-4-43 0,-3-3-182 0,4 2-331 16,-4-3 147-16</inkml:trace>
        </inkml:traceGroup>
        <inkml:traceGroup>
          <inkml:annotationXML>
            <emma:emma xmlns:emma="http://www.w3.org/2003/04/emma" version="1.0">
              <emma:interpretation id="{844AF643-B9EB-4C1A-B58A-444CED259013}" emma:medium="tactile" emma:mode="ink">
                <msink:context xmlns:msink="http://schemas.microsoft.com/ink/2010/main" type="inkWord" rotatedBoundingBox="26798,14530 29939,14478 29955,15444 26814,15496"/>
              </emma:interpretation>
            </emma:emma>
          </inkml:annotationXML>
          <inkml:trace contextRef="#ctx0" brushRef="#br0" timeOffset="-119277.89">8236 9200 61 0,'0'0'183'0,"0"0"-7"0,0 0-9 0,-3 20-10 15,3-20-9-15,3 20-3 0,-3-10-9 0,0-10-9 16,0 23-8-16,0-8-6 0,3 1-5 0,-3 0-8 16,3-1-7-16,-3 1-7 0,5 1-8 0,-5-2-6 15,3 1-6-15,0 0-8 0,-3 1-4 0,3 4-5 16,3-2-3-16,-2-4-4 0,-1 3-5 0,3-1-8 16,-1-3-19-16,-3 4-24 0,4-1-19 0,0-6-29 15,2 3-28-15,1-2-34 0,1 0-48 0,-4-1-156 16,5 2-355-16,4-2 157 0</inkml:trace>
          <inkml:trace contextRef="#ctx0" brushRef="#br0" timeOffset="-119741.93">8587 9585 108 0,'16'8'182'0,"-7"-8"-12"0,7 3-7 0,1 0-13 0,2-2-8 16,1 3-19-16,-4-4-10 0,3 4-13 0,1 1-7 16,-4-5-9-16,1 5-12 0,-4-3-4 0,5 2-8 15,-5-4-5-15,1 5-4 0,-5-4-15 0,1 3-10 16,-10-4-11-16,17 6-10 0,-11-2-19 0,-6-4-17 15,16 5-18-15,-7-4-18 0,-9-1-24 0,10 5-23 16,-10-5-128-16,0 0-262 0,17 0 116 0</inkml:trace>
          <inkml:trace contextRef="#ctx0" brushRef="#br0" timeOffset="-120017.55">8898 9162 60 0,'-10'5'153'0,"10"-5"-10"0,-16 3-10 0,2 0-9 0,2 2-14 16,5-2-4-16,-5 3-14 0,1-2-4 16,-1-1-11-16,5 1-6 0,-2 1-8 0,9-5-3 15,-16 11-9-15,8-9-4 0,-1 4-5 0,-1 1-1 0,4-3-7 16,-3-2-1-16,9-2-4 0,-11 10-2 16,11-10-2-16,-10 6-4 0,10-6 0 0,-9 11 3 15,9-11-10-15,-6 9 4 0,6-9-4 0,0 0 0 0,-3 10 0 16,3-10 3-16,0 0 2 0,0 0 2 0,9 14 0 15,-9-14 3-15,14 5 4 0,-6-1 4 0,-8-4 5 16,17 4-1-16,-7 1-6 0,5-5 0 0,-1 6 1 16,2-1-3-16,0-2 3 0,-2 0-3 0,1 1-3 15,4 0-2-15,1-1-6 0,-1 4 2 0,-3-4-4 16,4 1-3-16,-4 2 3 0,1-1-3 0,-1-2-3 16,0 0-10-16,-2 4-12 0,2-3-10 0,-1 1-15 15,-1-3-14-15,-9 3-8 0,9-1-16 0,-5-2-20 16,-9-2-21-16,13 6-14 0,-7-3-153 0,-6-3-308 15,0 0 137-15</inkml:trace>
          <inkml:trace contextRef="#ctx0" brushRef="#br0" timeOffset="-122493.09">9244 9031 62 0,'6'-7'185'0,"-6"7"-3"16,8-7 5-16,-8 7-9 0,3-11 2 0,-3 11-5 15,0 0-7-15,6-6-7 0,-6 6-12 0,0 0-16 16,0 0-14-16,0 0-14 0,0 0-11 0,0 0-1 15,0 0-3-15,0 0-2 0,0 0 0 0,-9 34-6 16,6-24-6-16,-2 7-2 0,2-1-7 0,-3 0-6 16,3 1-6-16,-4 4-2 0,7-5-4 0,0 4-1 0,0 2-4 15,0-7-2-15,4 3-5 0,-4 0 0 0,3-5-6 16,3 5-2-16,-3-7-2 0,0 2-1 16,5-1-2-16,-5-2-5 0,0-1 0 0,3 0 6 0,-2-3-4 15,5 1-6-15,-6 0-10 0,-3-7-10 0,11 10-14 16,-11-10-12-16,9 7-19 0,-9-7-16 0,7 7-18 15,-7-7-21-15,9 2-38 0,-9-2-35 16,0 0-45-16,0 0-194 0,0 0-451 0,7-19 199 0</inkml:trace>
          <inkml:trace contextRef="#ctx0" brushRef="#br0" timeOffset="-122272.59">9394 8723 74 0,'0'-17'255'0,"0"17"-24"0,0 0-23 16,-3-14-22-16,3 14-18 0,0 0-24 0,0 0-17 16,0-11-23-16,0 11-23 0,0 0-26 0,0 0-27 15,0 0-17-15,0 0-28 0,13 27-32 0,-13-27-32 16,3 18-32-16,-3-3-123 0,0-4-254 0,0 2 112 15</inkml:trace>
          <inkml:trace contextRef="#ctx0" brushRef="#br0" timeOffset="-121646.82">10109 8981 123 0,'8'-6'163'0,"-8"6"-6"0,0 0 0 0,9-10 0 16,-9 10-8-16,7-5-2 0,-7 5-11 0,0 0-5 15,3-7-7-15,-3 7-11 0,0 0-12 0,0 0-10 16,0 0-9-16,0 0-10 0,0 0-10 0,0 0-6 16,0 0-8-16,0 0-3 0,0 0-5 0,0 0-4 15,0 0-1-15,0 0 1 0,-30 27-6 0,22-18-5 16,0 2-1-16,-4-5-2 0,-1 7-2 0,-1-2 2 15,2-4-2-15,-4 4-4 0,0 2-1 0,2-6 0 16,-5 4-2-16,5-4-1 0,-5 4-2 0,4 0-2 0,2-3-1 16,-7 2-1-16,7-1 1 0,2-3-1 15,-1 2 1-15,2-1-2 0,1-3 0 0,3 3-1 16,6-7-5-16,-10 6 4 0,10-6 0 0,-11 8-3 16,11-8-1-16,0 0 1 0,0 11 1 0,0-11-1 0,0 0 0 15,17 8 0-15,-7-5 3 0,3-2-3 0,-1 0 1 16,5 3 2-16,2-4-2 0,1 0-2 0,2 3-1 15,2 0 0-15,-2-2 1 0,1 2 1 0,2-3-2 16,2 1 4-16,-8 1-2 0,0-2 1 0,1 1-2 16,-1 2 1-16,1-3 3 0,-1 3-3 0,-3-3 0 15,1 1-2-15,-2-1 2 0,-2 1 2 0,7 2-5 16,-7-2 1-16,0-1 3 0,-1 5-8 0,-12-5-13 16,20 3-8-16,-13-1-14 0,2 0-6 0,-9-2-12 15,17 4-14-15,-9-2-15 0,-8-2-26 0,14 1-25 0,-14-1-27 16,0 0-129-16,7 4-321 0,-7-4 141 15</inkml:trace>
          <inkml:trace contextRef="#ctx0" brushRef="#br0" timeOffset="-120922.63">9854 9401 98 0,'0'0'181'0,"0"0"-13"0,0 0-2 0,0 0-15 16,0 0-11-16,0 0-8 0,0 0-11 0,26 14-9 16,-17-11-7-16,1-2-12 0,4 2-9 0,5 0-9 15,-3-2-6-15,2 3-7 0,2-2-12 0,-2 3-15 16,4-1-19-16,0 0-30 0,4 1-25 0,-2 1-28 16,4-5-27-16,-1 3-42 0,-6-2-116 0,2-2-272 15,4-2 121-15</inkml:trace>
          <inkml:trace contextRef="#ctx0" brushRef="#br0" timeOffset="-118129.92">10784 9065 152 0,'0'0'166'0,"0"0"-6"0,-6-12-9 0,6 12-2 0,0 0-5 16,0 0-10-16,0 0-6 0,-3-12-6 0,3 12-6 15,0 0-4-15,0 0-7 0,0 0-6 0,0 0-10 16,0 0-7-16,0 0-8 0,0 0-6 0,0 0-1 16,0 0-5-16,0 0-2 0,0 0-2 15,0 0-1-15,0 0-6 0,9 32-5 0,-6-21 0 0,1 1-3 16,-4 0-2-16,3 1-10 0,-3 2 0 0,3-2-1 15,0 1-1-15,-3-3-4 0,0 2-4 0,0-13 1 16,0 22-3-16,0-12-4 0,4 0 2 0,-4-3-1 16,0-7-2-16,3 17-3 0,-3-17 0 0,2 15-2 0,-1-7 2 15,-1-8-4-15,3 8 4 0,-3-8-3 0,0 0 2 16,3 11-3-16,-3-11 3 0,0 0 2 16,0 0 1-16,0 0-1 0,0 0-5 0,0 0 0 0,0 0 0 15,0 0 0-15,0 0 1 0,0 0-4 0,20-18 3 16,-14 12-6-16,1-1-5 0,-1-6-7 0,6 4 1 15,-1-3-2-15,-3 1 1 0,0-3-3 0,2 3-6 16,1-2-3-16,-2 4 4 0,1-3 2 0,-2 1 0 16,-1 0 2-16,1 1 2 0,0 2 2 0,1 2-1 15,-1-3-1-15,4 1 4 0,-5 4-2 0,1-4 3 16,1 2-1-16,1 4 2 0,-10 2 0 0,15-11 4 16,-6 10 1-16,-2-3-2 0,-7 4-1 0,14-7 2 15,-5 5-3-15,-9 2 4 0,16-4-1 0,-8-1 1 16,-8 5-2-16,15-2 0 0,-15 2 3 0,13-4-3 15,-13 4 1-15,19 0 1 0,-11-3 0 0,-8 3 4 16,18 0-4-16,-8 1 7 0,-10-1-4 0,20-1 6 16,-8 2 1-16,-12-1 2 0,19 0 3 0,-12 0 0 15,-7 0 4-15,20 2-2 0,-13 2 2 0,-7-4 0 16,18 1-3-16,-12 1 1 0,-6-2-4 0,13 8 0 16,-13-8 0-16,11 3 3 0,-7 4-1 0,-4-7-2 15,5 10 7-15,-4-3 5 0,-1-7 2 0,0 17 3 0,0-6-2 16,0-11 2-16,-4 18 10 0,2-8-3 15,1 0 4-15,-5 1 1 0,4-4-5 0,-2 7 3 16,0-4-7-16,4-10 3 0,-9 17 3 0,9-6-7 16,-5-3 0-16,2 3-4 0,3-11-2 0,-1 16 1 0,1-16-1 15,-3 15-1-15,3-5-6 0,0-10 3 0,3 13-1 16,-3-13-4-16,3 12 5 0,3-6-3 16,0 1 0-16,-6-7-4 0,13 7-8 0,-6 0-26 0,-1-3-33 15,3 2-38-15,0-1-48 0,-4 2-57 0,5-5-76 16,-10-2-220-16,12 6-534 0,-12-6 237 0</inkml:trace>
        </inkml:traceGroup>
      </inkml:traceGroup>
    </inkml:traceGroup>
    <inkml:traceGroup>
      <inkml:annotationXML>
        <emma:emma xmlns:emma="http://www.w3.org/2003/04/emma" version="1.0">
          <emma:interpretation id="{05465A21-4D74-4A6B-91FA-BF6073BDED9C}" emma:medium="tactile" emma:mode="ink">
            <msink:context xmlns:msink="http://schemas.microsoft.com/ink/2010/main" type="paragraph" rotatedBoundingBox="1465,16330 30248,16301 30249,17634 1466,176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89CE1BB-0365-4823-BD1B-DE5E821A28DE}" emma:medium="tactile" emma:mode="ink">
              <msink:context xmlns:msink="http://schemas.microsoft.com/ink/2010/main" type="line" rotatedBoundingBox="1465,16330 30248,16301 30249,17634 1466,17662"/>
            </emma:interpretation>
          </emma:emma>
        </inkml:annotationXML>
        <inkml:traceGroup>
          <inkml:annotationXML>
            <emma:emma xmlns:emma="http://www.w3.org/2003/04/emma" version="1.0">
              <emma:interpretation id="{A8E42A90-5BA2-4D58-90AA-9B2C1AFF56F0}" emma:medium="tactile" emma:mode="ink">
                <msink:context xmlns:msink="http://schemas.microsoft.com/ink/2010/main" type="inkWord" rotatedBoundingBox="1465,16740 3763,16737 3764,17310 1466,17313"/>
              </emma:interpretation>
            </emma:emma>
          </inkml:annotationXML>
          <inkml:trace contextRef="#ctx0" brushRef="#br0" timeOffset="-114099.72">-17020 11324 33 0,'0'0'226'0,"0"0"-24"0,0 0-20 0,-8-4-20 16,8 4-14-16,0 0-14 0,0 0-9 0,0 0-7 0,-9 13-5 16,9-13-8-16,0 15-12 0,0-15-3 0,-3 13-6 15,3-13-12-15,0 13-3 0,0-13-8 16,3 15-3-16,-1-8-4 0,-2-7-3 0,6 14-5 15,-3-7-7-15,-3-7-1 0,10 11 0 0,-2-1-6 0,1-7-3 16,2 1 0-16,3-3-3 0,4-1-3 0,-3 0-3 16,4-1 0-16,-1 1 0 0,0-4-1 15,1-1-7-15,1-3 0 0,-2 1-5 0,1 0-7 16,-4-3-9-16,0-1-5 0,3-3-2 0,-5 0-10 0,1 0-5 16,-7-4 0-16,3 4-3 0,-4-9-2 0,-3 7-8 15,2 0 9-15,-2-2-2 0,-6 1 6 0,0 4 3 16,-5-2 0-16,2 1 4 0,-3 3 3 0,-2 1-1 15,-1 0 4-15,-2 3-1 0,-1 0-1 0,-4 5 10 16,3 1 3-16,-7 0 0 0,5 2 8 0,-4 3 4 16,-2-2-2-16,-1 9 6 0,4-2 2 0,-3 0 2 15,5 4 0-15,-1 2-5 0,5-2 8 0,-6 5-1 16,6-4-2-16,5-1 2 0,-2 4 3 0,5 1 0 16,-1-4-5-16,4 4 2 0,1-2 0 0,3 3-3 15,0-6 0-15,1 2-3 0,5 0 2 0,0-3-3 16,3 3 3-16,3-4 0 0,1-2-3 0,5 1 1 15,-1-2-3-15,8-2 2 0,-1-2-3 0,4-1 4 16,-1-5-3-16,13 1 1 0,-8-2 3 0,-2 0-6 16,-1-4 0-16,0-2-1 0,-4 0-3 0,2 1-6 15,-6-1-4-15,0-3-5 0,0 2 4 0,-4-3-1 16,1-1-1-16,-4 1 2 0,-4-2 2 0,2 1 2 16,3-4-2-16,-9 1 1 0,0 2 3 0,0-1-1 15,-2 0 4-15,-1 3 5 0,0 0 5 0,-1 3 9 16,-1-6 3-16,-1 16 4 0,0-11 0 0,0 11 3 15,0-13-4-15,0 13-6 0,0 0-3 0,0 0-5 16,0 0-1-16,0 0 2 0,0 0-4 0,0 0-2 16,0 0 6-16,0 0 4 0,5 35-2 0,-8-18 2 15,6-3 3-15,3 2-5 0,-5-1-3 0,2 0 4 16,2 1-2-16,-1 0-3 0,-2-2 1 0,4-2 2 16,-3 3-2-16,3-8-1 0,-2 3 0 0,2-2 1 0,2-1-3 15,-1 0 0-15,0-4 2 0,1 2-3 16,-8-5 0-16,19 5-3 0,-7-5-3 0,-12 0-10 15,23 0-2-15,-12-4-2 0,1 2-2 0,-3-2-5 16,2-1 4-16,-2-3-4 0,1 1 2 0,-1 2-5 0,2-6-3 16,-7 5 11-16,5-8 0 0,-3 8 0 15,-2-10 4-15,1 7 1 0,-1-1-7 0,-4 10 15 16,8-13 5-16,-5 5 5 0,-3 8 0 0,3-11 0 16,-3 11 1-16,0 0-4 0,0 0-1 0,4-10-4 0,-4 10 4 15,0 0 0-15,0 0 0 0,0 0 2 0,0 0 1 16,0 0-2-16,18 24 7 0,-13-18-3 0,-5-6-4 15,7 18 4-15,-5-13-2 0,4 4 2 0,-2 1-2 16,-1-2 1-16,2 2-5 0,-2-3 8 0,-3-7-2 16,7 11-2-16,-7-11-1 0,10 10 3 0,-7-6-2 15,-3-4-1-15,15 3 1 0,-6-2 3 0,-9-1-4 16,21-3 1-16,-10-1-2 0,-1 3 2 0,2-3-1 16,0-2-1-16,0-3-1 0,-2 1 0 0,2-1-4 15,0-1 2-15,0-2 3 0,-3 1-1 0,0-1-2 16,1 0 1-16,-2-2-1 0,1 3-1 0,-3 5-2 15,0-2-2-15,0 1-3 0,-6 7 8 0,10-7-3 16,-10 7 0-16,5-9 1 0,-5 9-1 0,0 0-5 16,0 0 7-16,0 0 3 0,17 10 1 0,-17-10 4 15,9 14-1-15,0-2-2 0,-4-4 3 0,4 5-1 16,0 2-1-16,-2-4 3 0,4 3-1 0,-1-2-2 16,2 0 1-16,1 1-2 0,4-2-2 0,-2-5 2 15,7 5 4-15,2-3-2 0,4-2-1 0,2-6 3 16,10-5-1-16,-10 3-5 0,16-5 3 0,-5-3-10 15,-1 3-7-15,-3-2-9 0,-5 1-7 0,3-11-7 16,3 6-10-16,-14-5-7 0,8-3-2 0,0-5-6 16,-13 4-1-16,3-8-1 0,4 0-3 0,-11 9 12 15,-2-6-7-15,5-8 10 0,-9 12-2 0,-3-4 10 16,4 3 10-16,-2 3 14 0,-2 4 16 0,-5 3 21 16,4 0-5-16,-2 0 11 0,-3 14 1 0,6-24-6 15,-6 24-2-15,6-9-3 0,-6 9 1 0,0 0-1 16,12-5 2-16,-12 5 5 0,0 0 6 0,16 18 5 15,-6-8 1-15,-2 4-2 0,1 0 4 0,7 6-1 16,-2 1-7-16,1-2 4 0,-2 1 0 0,2 2-3 16,-2-2 2-16,4 2-6 0,-4-2 0 0,-1-3-2 15,-3 1-4-15,3-7-5 0,-3 2 3 0,3-2-3 0,-3 3 2 16,1-4-9-16,-1-3 6 0,-1 3-1 16,-4-3-1-16,2-3-4 0,-6-4 4 0,9 9-2 15,-9-9 4-15,6 8-2 0,-6-8-2 0,0 0-4 0,0 0-6 16,0 0-6-16,0 0-6 0,0 0-8 0,0 0-1 15,0 0-6-15,0 0-1 0,-42-17-2 0,27 13 3 16,-3 1 2-16,-2-1 6 0,-12-1-2 16,1 4 1-16,-9-3 1 0,-1 8 7 0,3-4 6 0,-3 2 5 15,13 6 7-15,-3-2 9 0,1-1 1 0,5 1 3 16,-1 5-1-16,1-5 1 0,4 5-1 0,5-4 0 16,4 0-2-16,1 3-5 0,4 0 3 15,1-5 0-15,6 5-1 0,0-10-1 0,0 0-1 16,13 25 4-16,5-19 0 0,1-4-6 0,10 0 2 0,4 0 0 15,10-2 0-15,-6 1-1 0,5-2-14 16,-2-1-19-16,2 0-22 0,-2 0-23 0,0-1-31 0,1-4-33 16,2 0-37-16,-16 4-180 0,3-4-378 0,10-2 167 15</inkml:trace>
        </inkml:traceGroup>
        <inkml:traceGroup>
          <inkml:annotationXML>
            <emma:emma xmlns:emma="http://www.w3.org/2003/04/emma" version="1.0">
              <emma:interpretation id="{F889B8BD-2896-426D-AAED-126060D23A3C}" emma:medium="tactile" emma:mode="ink">
                <msink:context xmlns:msink="http://schemas.microsoft.com/ink/2010/main" type="inkWord" rotatedBoundingBox="4688,16896 5597,16895 5598,17139 4689,17139"/>
              </emma:interpretation>
            </emma:emma>
          </inkml:annotationXML>
          <inkml:trace contextRef="#ctx0" brushRef="#br0" timeOffset="-113525.63">-13715 11285 39 0,'10'3'186'0,"-10"-3"-17"0,0 0-13 0,0 0-11 15,0 0-14-15,16-3-6 0,-16 3-5 0,0 0-7 16,12 0-8-16,-12 0-9 0,0 0-10 0,18-3-9 15,-18 3-8-15,15 0-6 0,-3-1-4 0,3-2-5 16,1 2-11-16,-1-5 1 0,5 2-6 0,-1 1-5 16,0-4-2-16,4-1-2 0,-2 3-2 0,-2 0-4 15,-5-1 2-15,2-2-9 0,-3 1-7 0,-4-4-2 16,-1 5-2-16,-2-8-5 0,-2 3-4 0,-4 11 3 16,-4-17-3-16,-4 3 1 0,-2 1 0 0,-4 1-2 15,-5-1 3-15,4 3 9 0,-12 2 8 0,2-3 1 16,-2 5 9-16,0 2-2 0,-3 2 3 0,-1 2 4 0,-8 2 4 15,8 3-3-15,3 5 3 0,-1-1-1 16,2 0-1-16,4 4-4 0,0 1-1 0,11-2-1 16,-1 2-7-16,1-2-1 0,5 2 2 0,1 0-3 15,4-1-2-15,1 2 1 0,2-1-2 0,1-1 0 0,5 2 0 16,3-4-3-16,5-5-1 0,3 4 5 16,2-5-5-16,9-1-1 0,9-3 1 0,2 0-1 0,-1-2-3 15,1-4 2-15,2 0 0 0,-3-5 2 16,1 4-4-16,0-9 2 0,-13 5-4 0,3-1-2 0,-2-1-5 15,-3-2-2-15,-2-2-4 0,1 0 4 0,-9 6 0 16,1-2-3-16,-4 2 5 0,0 3 0 0,0 0 0 16,-6 0 3-16,1 2-3 0,-1-4-2 0,-6 9-1 15,0 0-2-15,14-4 4 0,-14 4 1 0,0 0-2 16,0 0 0-16,16 17 4 0,-10-10-6 0,0 1 6 16,1 6 3-16,4 0-5 0,-2 1-11 0,9 2-19 15,-2-1-21-15,4 5-29 0,0-3-40 0,6-4-42 16,-1 3-201-16,0-5-397 0,2-3 175 0</inkml:trace>
        </inkml:traceGroup>
        <inkml:traceGroup>
          <inkml:annotationXML>
            <emma:emma xmlns:emma="http://www.w3.org/2003/04/emma" version="1.0">
              <emma:interpretation id="{28A8DF47-09CE-4BA0-9C97-CDA0188A4160}" emma:medium="tactile" emma:mode="ink">
                <msink:context xmlns:msink="http://schemas.microsoft.com/ink/2010/main" type="inkWord" rotatedBoundingBox="6382,16381 10051,16377 10052,17122 6383,17126"/>
              </emma:interpretation>
            </emma:emma>
          </inkml:annotationXML>
          <inkml:trace contextRef="#ctx0" brushRef="#br0" timeOffset="-112533.7">-12185 11048 109 0,'0'0'185'16,"-6"14"-12"-16,6-14-8 0,0 15-5 0,0-6-7 16,0-9-9-16,3 21-2 0,-3-14-11 0,3 7-6 15,-3 1-13-15,4-2-5 0,-1 1-7 0,3-1-12 16,-1 1-5-16,1-3-5 0,-3-1-7 0,3 1-8 15,1-1-8-15,-1-3-2 0,1 1-5 0,5-3-3 16,-6 3-6-16,8-5-2 0,-5 2-3 0,4-5 0 16,7 2-6-16,-4-1-1 0,0-4-8 0,4 3 0 15,5-8-4-15,-6 0-6 0,2-2-5 0,0-3-10 16,-3 5-1-16,-3-4-2 0,4-6-8 0,-2 1-5 16,-1-1 4-16,-7 0-1 0,2 5-2 0,-2-5 7 0,1 0-3 15,-4 1 2-15,1 4 0 0,-1 1 4 16,-3-6-1-16,2 10 6 0,-5 8-1 0,3-12 1 15,-3 12-6-15,6-10 5 0,-6 10 2 0,0 0-6 16,3-7 2-16,-3 7 5 0,0 0 1 0,0 0 2 0,0 0 4 16,0 0 3-16,0 0 0 0,0 0 2 0,4 29 6 15,2-21 2-15,-3 0-5 0,6 6 10 16,2-4-1-16,-2 3 2 0,4-1 3 0,0-1 0 16,4-1-3-16,-1 3 6 0,7-1-5 0,2-6-4 0,5 3 0 15,0-4-1-15,4-1 0 0,5 2 0 0,-10-5 1 16,13-1-4-16,-3-1-2 0,-9 1-2 0,1-3-3 15,-4 3-7-15,6-1 0 0,-8-2-2 16,1-5-4-16,-10 5 0 0,3-3-3 0,-5 0-8 0,-1-2-6 16,-4-2 2-16,2 3 1 0,-8-3 0 0,-3 2 1 15,0 8 1-15,-3-18 0 0,-2 5 5 0,-4 2-2 16,-3-2 0-16,-1 6 6 0,-7-4 8 0,7 4 4 16,-14-4 7-16,9 7 8 0,2 0 5 0,-11 0 0 15,5 4 0-15,2-1-5 0,1 2 10 0,2 3-4 16,1-2-2-16,0 3 0 0,4 0 0 0,1 5-3 15,-1-3 4-15,5 4 0 0,1 2-2 0,-2-1 2 16,5 3-2-16,0 0-1 0,3 0-3 0,3-1-2 16,0-1 1-16,5 2-2 0,1-1 6 0,4 3-7 15,4-1 0-15,2 0 1 0,6-3-1 0,-1-2-14 16,2 2-18-16,15-2-13 0,-11-2-18 0,12-3-20 16,3 0-18-16,-2 1-20 0,-1-3-14 0,4-1-28 15,-1-3-9-15,-1-3-31 0,-2-1-170 0,-3-7-386 16,1 3 170-16</inkml:trace>
          <inkml:trace contextRef="#ctx0" brushRef="#br0" timeOffset="-112192.14">-10454 11009 184 0,'-3'-16'227'0,"0"7"-12"16,3 9-11-16,-7-11-14 0,-2 2-12 0,9 9-14 16,-17-4-6-16,17 4-14 0,-22 4-10 0,6 2-8 0,2-1-8 15,1 2-15-15,-2 3-7 0,2 0-6 0,-1 4-10 16,1 0-6-16,1 4-8 0,1 2-6 15,2-2-6-15,2-3-5 0,1 4-3 0,3-1-8 0,0-4-1 16,3 4 0-16,3-5-4 0,0 1-6 0,4 1 2 16,5-4-3-16,2 0-3 0,5 1-5 15,6-1 0-15,2-4-14 0,5-1-10 0,-3-1-13 0,13-3-11 16,-3-4-13-16,-9 2-11 0,12-8-9 0,-4-1-9 16,1-3-11-16,0 0-10 0,-3-7-13 0,-3-3-7 15,-5-2-18-15,-1-5-6 0,4-3-18 0,-10-3-28 16,-3 1-111-16,-5-1-318 0,7-7 141 0</inkml:trace>
          <inkml:trace contextRef="#ctx0" brushRef="#br0" timeOffset="-111680.34">-10091 11197 3 0,'0'0'219'0,"-9"-10"-21"16,9 10-21-16,-3-7-13 0,3 7-11 0,0 0-14 0,0 0-16 16,19-10-10-16,-7 9-10 0,-12 1-12 15,30 1-6-15,-14-1-12 0,13 0-4 0,-6 0-11 16,3 3-1-16,-1 0-9 0,5-3-4 0,1 5-7 15,-4-1 0-15,12-2-1 0,3 4-5 0,-12-5 0 0,11-2-3 16,1 2-14-16,0 1 11 0,-5-4-2 0,-6 2-2 16,2 0-2-16,6-3-5 0,-9-1 2 0,-2 4-3 15,-1-4-2-15,1-3 2 0,-11 5-5 16,-1-3-8-16,-2-2 7 0,0-3-2 0,-3-2-4 0,-5 0 0 16,-3-2-3-16,-3 7-5 0,-9-10-1 0,-2 4-6 15,-5-5 4-15,-3 3 3 0,-7 2-1 0,-2-1 2 16,-5-1 5-16,0 6 4 0,-2-2-1 0,5 3 4 15,-2 5 10-15,3-4-1 0,3 7 1 0,-4 0 0 16,11 0 1-16,-3 2-3 0,5 3 2 0,1 1-4 16,-2-1-3-16,8 5 0 0,-4-1-1 0,5-1 0 15,5 6-12-15,-2-3-19 0,6-2-7 0,0 6-19 16,6-3-21-16,1 3-28 0,2-3-40 0,7 0-60 16,-2-1-103-16,8 0-325 0,4-2 144 15</inkml:trace>
          <inkml:trace contextRef="#ctx0" brushRef="#br0" timeOffset="-112065.45">-9984 10615 109 0,'-3'-15'181'0,"-3"1"-13"15,5 4-10-15,1 10-9 0,-3-17-14 0,3 17-11 16,-6-10-16-16,6 10-5 0,0 0-9 0,0 0-4 16,0 0 3-16,0 0-3 0,-11 27-6 0,8-12-6 15,3 3-1-15,-3 5-1 0,3 2 0 0,0 6-3 16,3 11-7-16,-3-7-1 0,-3-10-7 0,6 3-2 15,0 9-2-15,2-1-8 0,-2-10-5 0,0 1-1 16,3 7-4-16,-3-7-3 0,1-1-3 0,-1 2-4 16,0-2-2-16,-3-2-2 0,3 1-19 0,-3-3-22 15,6-4-18-15,-2 2-20 0,-1 1-30 0,3 0-18 16,0-7-29-16,-1 0-44 0,-2-3-164 0,3-6-370 16,-2 4 164-16</inkml:trace>
          <inkml:trace contextRef="#ctx0" brushRef="#br0" timeOffset="-111367.33">-9113 11044 45 0,'0'0'178'16,"10"-8"-11"-16,-10 8-17 0,0 0-15 0,8-5-11 16,-8 5-1-16,0 0-7 0,0 0-6 0,0 0-6 15,6 19-12-15,-6-19-7 0,0 18-1 0,0-7-5 16,0-11-3-16,3 25-12 0,-3-9 3 0,0-2-3 15,3-3-10-15,-3 0 1 0,0-11-7 0,4 20-9 0,-4-11 4 16,5-1-1-16,-5-8-2 0,1 12 5 16,-1-12 9-16,0 0 11 0,0 11-3 0,0-11-3 15,0 0-8-15,0 0-5 0,0 0-2 0,0 0-2 16,20-29-5-16,-17 13-1 0,7 1-1 0,-1-7-2 16,1 0-2-16,5 0-3 0,-1-2-1 0,5 1-3 15,7-7-3-15,0 3 0 0,3 1-7 0,4 2-12 0,-8 10-14 16,8-4-18-16,0 8-18 0,-8 0-13 15,5 2-18-15,1 7-17 0,-4 1-26 0,4-2-31 0,-4 5-43 16,-3 1-165-16,4 2-391 0,-5 1 173 0</inkml:trace>
        </inkml:traceGroup>
        <inkml:traceGroup>
          <inkml:annotationXML>
            <emma:emma xmlns:emma="http://www.w3.org/2003/04/emma" version="1.0">
              <emma:interpretation id="{F2421D2E-1ECA-46AB-A50F-CEAA8BCFC310}" emma:medium="tactile" emma:mode="ink">
                <msink:context xmlns:msink="http://schemas.microsoft.com/ink/2010/main" type="inkWord" rotatedBoundingBox="10755,16535 11393,16534 11394,16956 10756,16957"/>
              </emma:interpretation>
            </emma:emma>
          </inkml:annotationXML>
          <inkml:trace contextRef="#ctx0" brushRef="#br0" timeOffset="-107670.93">-7194 10756 53 0,'0'0'174'15,"0"0"1"-15,-3-16-1 0,3 16-5 0,0 0-10 0,0 0-4 16,-6-14-5-16,6 14-6 0,0 0-11 0,-7-10-11 15,7 10-10-15,-10-4-13 0,10 4-7 0,-17-7-10 16,17 7-10-16,-25 3-8 0,10-2-3 0,-3 3-7 16,-3-1-4-16,3 1-7 0,-4 2-2 0,-2 3-10 15,0-4 3-15,-1 2-2 0,4 0-4 0,3-3-1 16,-9 3-6-16,8-4-2 0,4 7 0 0,-2-3-4 16,4-2 1-16,6-1-5 0,-7 5 3 0,5-4-1 15,0 0-2-15,5 2-3 0,4-7 0 0,-12 11-3 16,7-3 3-16,5-8-2 0,-3 12-1 0,3-12 0 15,2 16-2-15,2-8-2 0,-1 1-2 0,-3-9 2 0,12 14-3 16,-4-10 2-16,-1 2-3 0,4 1 4 0,2 0-7 16,-4-3 0-16,9 1 3 0,-5-4-2 15,2 3 2-15,-3-1-1 0,5 0 0 0,0-2 2 0,-2-1-2 16,3 3 2-16,0-3-1 0,-1 1 0 0,-1 2 2 16,0-3-2-16,-1 3 3 0,2-3-2 0,-1 2 4 15,-2 0-4-15,-3-1 0 0,1 1-4 0,0 0 6 16,-12-2-2-16,20 2 0 0,-11-2 2 0,-9 0 0 15,13 6 0-15,-13-6-2 0,12 1 2 0,-12-1-2 16,9 2-1-16,-9-2 5 0,7 5 1 0,-7-5 4 16,6 8 3-16,-6-8-2 0,5 11-4 0,-5-11 3 15,0 0-6-15,3 12 1 0,-3-2-1 16,0-10 0-16,-3 16 5 0,3-16 2 0,-5 13-1 0,5-13 2 16,-6 14 2-16,2-8 3 0,-2 3 0 0,6-9 0 15,-16 13 0-15,5-6-3 0,-5 0 6 0,-1-2-1 16,-1 0-1-16,-7-2-1 0,3 4 3 0,-5-4-3 15,1-6 6-15,-2 6-6 0,-11-3 0 0,8-3 0 16,-9 0-4-16,0-1 3 0,11-1-4 0,-1 2-2 16,2-2 2-16,3 0-2 0,-2-1-1 0,4 2-2 15,4-2-12-15,0 4-5 0,2 0-18 0,7 1-17 16,10 1-28-16,-18-1-25 0,18 1-13 0,-13 1-6 16,13-1-20-16,0 0-22 0,0 0-47 0,0 0-124 15,0 0-361-15,38 12 160 0</inkml:trace>
        </inkml:traceGroup>
        <inkml:traceGroup>
          <inkml:annotationXML>
            <emma:emma xmlns:emma="http://www.w3.org/2003/04/emma" version="1.0">
              <emma:interpretation id="{2F663669-76CD-4595-918C-7E6141856328}" emma:medium="tactile" emma:mode="ink">
                <msink:context xmlns:msink="http://schemas.microsoft.com/ink/2010/main" type="inkWord" rotatedBoundingBox="12447,16350 16758,16345 16760,17592 12448,17596"/>
              </emma:interpretation>
            </emma:emma>
          </inkml:annotationXML>
          <inkml:trace contextRef="#ctx0" brushRef="#br0" timeOffset="-107053.29">-6121 10527 190 0,'0'0'184'0,"0"0"-15"15,-6-7-15-15,6 7-16 0,0 0-17 0,0 0-6 16,0 0-10-16,0 0 0 0,0 0 4 0,0 0-4 15,0 0 3-15,4 32-2 0,-4-18-5 0,2 0-1 16,-1 4-3-16,-1-1-4 0,5 0-4 0,-2 8-1 16,0-1-4-16,0-1-8 0,1 3-3 0,2-2-5 15,-3-1-6-15,2 0-6 0,-2-5-3 0,-1 0-4 16,0-2-4-16,2 2-5 0,-2-1-7 0,-2-2-5 0,4 5 4 16,-2-7-6-16,-1 5-4 0,1-5-2 15,2 2 8-15,-4-4-9 0,5 2-3 0,-5 1-7 16,1-5-14-16,-1-9-14 0,0 19-11 0,2-8-22 15,-2-11-15-15,0 14-19 0,0-5-22 0,0-9-14 0,4 12-32 16,-4-12-37-16,6 8-190 0,-6-8-412 0,11 0 183 16</inkml:trace>
          <inkml:trace contextRef="#ctx0" brushRef="#br0" timeOffset="-105993.3">-5745 10922 104 0,'0'0'164'0,"-15"-4"-7"0,15 4-11 15,-18 0-3-15,18 0-12 0,-23 4-3 0,10-4-4 16,-2 0-7-16,0 0-3 0,-1 4-10 0,1-1-10 16,-3 0-5-16,0 0-4 0,0 1-7 0,-1 3-7 15,1 0 3-15,1 2-7 0,0-1-5 0,2-1-5 16,-3 2 0-16,4-2-9 0,4 2-2 0,-4-2-6 15,5 0-3-15,1 3-2 0,2-1-5 0,0-1-3 16,6-8-3-16,-8 15 0 0,4-8-2 0,4-7-1 16,-2 14-4-16,2-14 1 0,6 14-2 0,-1-7 0 15,2 0-3-15,1-4-9 0,5 1 10 0,5 2-3 16,3-3 2-16,1 1-4 0,8 0 0 0,-2-1-3 16,13-3-1-16,-10 4 2 0,11-4-3 0,-2 0 4 15,-9-3-4-15,9 3 2 0,1-1-3 0,-3-2 0 0,-9-1 2 16,4 1-2-16,-2-1 0 0,-3-4-1 0,1 5-1 15,-3-6 1-15,1 1-3 0,-1-1 0 16,-1-1 1-16,0 3 2 0,-4-4 0 0,-1 4-1 0,-5-2-2 16,5-4 0-16,-3 0 0 0,2-1-1 0,-4 3 2 15,6-2-3-15,-9 2 0 0,1 2 2 0,1-2-5 16,-1 2 6-16,-1 2-2 0,-3-4 5 0,-3 2-6 16,2 2 4-16,-3-1-2 0,1 1-4 0,-6 7 8 15,9-11-3-15,-4 3 2 0,-5 8-1 0,0-11-3 16,0 11-2-16,0 0 0 0,-2-16 2 0,2 16-2 15,-12-6 3-15,1 1 0 0,-4 4-2 0,0 0 0 16,-3-2-2-16,0 3 2 0,-1 1 3 0,1-1 0 16,-2 2-2-16,1 0-1 0,-1 0 3 0,1 5-2 15,1-5 1-15,2 7 2 0,-2-2 2 0,0-1-2 16,3 2 2-16,0 2-2 0,3 3-1 0,0-4 5 16,3 1-2-16,-1 0-1 0,7 1 2 0,-3 2-3 15,4-1 0-15,-1 3 2 0,6-2-2 16,0-2 4-16,3 0 0 0,0 1 0 0,6-1-1 0,0-1-1 0,5-1-2 15,-2 3 2-15,7-2 3 0,5-1-5 16,0 2 2-16,-1-6 1 0,4 2 3 0,9-2-4 16,-12-2 3-16,13 2-5 0,0-5 3 0,-8 4-4 15,-1-2 3-15,8-2-3 0,1 0 3 0,-10 0-3 0,9-3 4 16,-8 0-2-16,-1 0 1 0,3 3-1 16,-2-5 0-16,-4 3-2 0,0-5 1 0,0 0 0 0,-1 0 1 15,-2-1 0-15,0-2 1 0,-6 3 1 16,1-3 1-16,2-2 1 0,-6 3-1 0,0-4-2 15,-4 0 0-15,0 1 4 0,-2-3-3 0,0 2-3 0,-4 6 3 16,-1-8-3-16,-2-1-1 0,-2 16-4 16,-3-21 1-16,-2 13-2 0,-1 2 4 0,-1-3-1 0,-6 2 1 15,-2 3-2-15,-3-1 2 0,-2 1-2 0,1-2 2 16,0 6 1-16,-5 0-1 0,-2 0-1 0,7 6 0 16,-2-2 0-16,-3 1 2 0,5 4 0 0,4-3 0 15,1 2 2-15,1 2-4 0,1 3 2 0,3-1-1 16,-1 2 2-16,7-2-2 0,-2 3 1 0,5-3 1 15,3 3 1-15,0 0 1 0,5-3-5 0,2 1 6 16,4 0-2-16,0-1-2 0,10 3-6 0,0-7 2 16,6-3 1-16,0 4-2 0,0-4-2 0,2-1 0 15,9-2 2-15,-11 2 0 0,10-4 1 0,2-4 2 16,-14 2 0-16,5-5 2 0,-5 2-3 0,2-2 1 0,-2-5 0 16,-1 1 4-16,0-1 1 0,-2 2 0 0,-4 1 4 15,-3 0 6-15,-3 2-2 0,-2 1-1 16,1 2 1-16,-2 0-1 0,-5 1-1 0,-7 3-3 15,14-3-3-15,-14 3 3 0,12 0-2 0,-12 0-1 0,0 0-4 16,14 10 3-16,-12-2 2 0,1 3 0 0,0 2-5 16,-2 4 10-16,4-2 0 0,-1 9 5 0,-2 2 0 15,-1 2-2-15,1-3 0 0,1 6 0 0,0-3-3 16,1 7 2-16,-1-9-6 0,2 1 6 0,1 0-7 16,-3-3 3-16,0-1 0 0,0 1 1 0,3 1-2 15,-3-1 2-15,0-1-3 0,-2 0-12 0,2-6-12 16,-1-1-16-16,-1-1-21 0,2-1-12 0,-6-4-28 15,3 4-6-15,0-4-18 0,5 4-39 0,-2-9-26 16,-3-5-178-16,4 15-392 0,-4-15 174 0</inkml:trace>
          <inkml:trace contextRef="#ctx0" brushRef="#br0" timeOffset="-105563.86">-4069 11023 100 0,'4'-15'212'0,"1"6"-15"0,-2-4-14 0,3 4-20 0,0 2-11 16,-6 7-13-16,12-15-13 0,-5 6-14 16,1 2-8-16,5 0-17 0,2 1-3 0,-2 2-6 15,1-3-9-15,-1 3-6 0,-1 1-5 0,2-1-6 0,2 1-8 16,-3 0 0-16,2 2-5 0,0-2-6 15,-1 2-3-15,2-1-3 0,-1-2 0 0,0 8-5 0,0-4 0 16,1 0-5-16,-1 0 4 0,-3 0-6 16,-12 0 6-16,22 2-8 0,-11-1 3 0,-11-1 3 0,19 3-1 15,-10-2-5-15,2 2 1 0,-11-3-2 0,9 3 0 16,-9-3-3-16,7 7 6 0,-7-7-6 0,6 7 9 16,-6-7 1-16,1 11 6 0,-1-11 3 15,0 0-7-15,-6 21-3 0,3-14 8 0,-1 0-6 0,4-7 6 16,-10 14-4-16,4-6-1 0,0-1-2 0,0 1 4 15,-2-1-6-15,1 1-1 0,-7-1-3 0,8-2 2 16,-1 1-1-16,-2-1-2 0,0 0-2 0,2 2-10 16,-1 0-13-16,8-7-15 0,-16 7-23 0,10-4-14 15,6-3-17-15,-9 9-16 0,9-9-4 0,-6 9-19 16,6-9-21-16,0 0-23 0,0 0-170 0,0 0-362 16,0 0 160-16</inkml:trace>
          <inkml:trace contextRef="#ctx0" brushRef="#br0" timeOffset="-105058.47">-3474 10650 208 0,'-5'-15'212'0,"4"6"-19"15,1 9-19-15,-3-16-19 0,3 16-27 0,-5-12-26 0,5 12-18 16,0 0-19-16,0 0-23 0,0 0-15 15,0 0-36-15,0 0-24 0,0 0-31 0,0 0-41 16,0 0-92-16,15 30-213 0,-4-18 95 0</inkml:trace>
          <inkml:trace contextRef="#ctx0" brushRef="#br0" timeOffset="-105161.19">-3434 10931 25 0,'2'-9'254'0,"-2"9"-14"0,0 0-18 0,0 0-21 0,3-14-23 0,-3 14-20 0,0 0-17 16,0 0-15-16,0 0-9 0,0 0-11 0,0 0-8 15,19 23-7-15,-16-15-6 0,3 0-8 0,-2 3-6 16,2 4-9-16,-1-4-2 0,1 2-2 0,1 2-7 15,-1 1-6-15,2-5 0 0,-2 4-8 0,0-3-1 16,-2 1-3-16,-1 1-6 0,3 0-3 0,-3-7-8 16,-1 3-14-16,-2-10-14 0,3 16-16 0,0-11-14 15,-3-5-13-15,-3 18-13 0,3-18-14 0,-5 10-21 16,5-10-16-16,-6 7-25 0,6-7-17 0,0 0-151 16,0 0-338-16,0 0 149 0</inkml:trace>
          <inkml:trace contextRef="#ctx0" brushRef="#br0" timeOffset="-104146.28">-3149 10947 145 0,'0'0'201'0,"7"6"-13"16,-7-6-13-16,12 11-12 0,-7-5-13 0,-5-6-13 16,10 14-14-16,-4-6-8 0,0 2-14 0,0-3-11 0,-3 3-4 15,2 1-7-15,1-4-10 0,0 3-6 0,-3-2-4 16,1 3-7-16,1-4-2 0,-5-7-10 0,4 17-1 16,-1-10 0-16,-3-7-4 0,3 11-5 0,-3-11-5 15,6 6-4-15,-6-6 4 0,4 10-5 0,-4-10-1 16,3 10-3-16,-3-10-1 0,0 0 1 0,0 0-7 15,8 5-10-15,-8-5-10 0,0 0-12 0,0 0-3 16,19-16-7-16,-13 7-8 0,5 2-9 0,-1-8-4 16,1 1-2-16,-3 1 9 0,4-2-3 0,2-5 8 15,1-1 2-15,-2 5 0 0,4-3 17 0,-5 7 12 16,-4 0 4-16,1-2 9 0,2 6 17 0,-5-2 3 16,0 4 4-16,-6 6-1 0,10-14-2 0,-4 10-2 15,-6 4-3-15,6-7 1 0,-6 7-10 0,0 0-1 16,0 0 1-16,11-3-2 0,-11 3 4 0,0 0-1 15,0 0-3-15,7 17 4 0,-7-17 1 0,6 16 0 0,-3-7 1 16,-2-2 5-16,4 4-5 0,1 2-2 0,0 0 3 16,1-2-3-16,1 1 2 0,-1-1-1 15,4-2-2-15,-1 2 2 0,4-1-1 0,2-3 2 0,-3 0-3 16,2 0-1-16,-1 0 1 0,4-3-1 0,-3 0 0 16,2-1-2-16,-2-3-2 0,6 0 5 15,-3 0-2-15,-1 0-5 0,2-5 0 0,-1 2 3 0,0-4 0 16,0 0 1-16,1 0-1 0,-3-2-4 0,5-3-1 15,-6 1 8-15,2 3-1 0,-2-1 6 0,-4 0-1 16,3 1 5-16,-7 4-2 0,1-4-4 0,1 4 3 16,-9 4-1-16,10-5-8 0,-10 5 0 0,8-7-7 15,-8 7 5-15,0 0 0 0,12-3 1 0,-12 3-4 16,0 0 1-16,0 0 1 0,9 13 0 0,-9-13-2 16,10 11 2-16,-6-5-1 0,1 1 2 0,1-2 1 15,1 3-3-15,4-3 7 0,-1 2-1 0,4 0-2 16,-1-3 0-16,3 2 1 0,1-1 0 0,-1 0-1 15,1-2-2-15,1-1-1 0,1 0 4 0,0 2-2 16,-2-3 1-16,1-1-1 0,-3-1 3 0,2-3-3 16,-2-2-1-16,0 3 1 0,-3-7 1 0,-1 2-2 15,-2 0-2-15,-3 1 1 0,0-8-1 0,-3 2 2 16,-3 2 0-16,0 11-6 0,-5-23-5 0,-4 15-6 16,-1-1-4-16,-4-1-8 0,-5 2-5 0,-5 2-6 15,5 1-11-15,-5-1-5 0,-5 6-8 0,6 0 1 16,3 4-1-16,2-1 6 0,-1 1-8 0,4 3 1 15,0 3 5-15,2-1 2 0,1 0 4 0,1 4 7 0,8-1 1 16,-3 3 1-16,5 0-1 0,-2 1 15 0,3-3 3 16,6 4-2-16,0-4 0 0,4 2 5 0,-1 0 11 15,3 0 12-15,3 0 10 0,3 1 4 16,1 0 10-16,1-1 0 0,1 1 8 0,-1-1 5 0,1-2 1 16,-6-3 1-16,9 4 0 0,-9-3-5 0,1 0 1 15,2 3-4-15,-4-2-6 0,-1 3 2 0,2 0 2 16,-2-4-2-16,-2 5 1 0,5 0-1 0,-5 2 0 15,1 0 0-15,-2 3 3 0,-2 0 3 0,-1 4-6 16,2-2-1-16,-2 1 1 0,-1-1-4 0,0 1-2 16,-4 0-6-16,1-8 3 0,0 6-1 0,-3 2-4 15,-2-2 1-15,1-5-2 0,-5-2 3 0,-2-2 2 16,-4 1-6-16,-1-4 1 0,-5 0-1 0,-9 4 2 16,-1-8-3-16,-14 3-6 0,0-7-15 0,-1-1-10 15,-3-1-23-15,0 4-14 0,1-8-41 0,-3-2-48 16,-2-5-41-16,-1 1-163 0,2-6-379 0,2 3 168 15</inkml:trace>
        </inkml:traceGroup>
        <inkml:traceGroup>
          <inkml:annotationXML>
            <emma:emma xmlns:emma="http://www.w3.org/2003/04/emma" version="1.0">
              <emma:interpretation id="{524BC367-C051-489D-8681-D331DFD2CCA7}" emma:medium="tactile" emma:mode="ink">
                <msink:context xmlns:msink="http://schemas.microsoft.com/ink/2010/main" type="inkWord" rotatedBoundingBox="17458,16314 22410,16309 22411,17354 17459,17359"/>
              </emma:interpretation>
            </emma:emma>
          </inkml:annotationXML>
          <inkml:trace contextRef="#ctx0" brushRef="#br0" timeOffset="-103287.9">-939 10947 153 0,'0'0'162'16,"0"0"-12"-16,-3 10-7 0,3-10-9 0,0 0-4 15,0 0-6-15,0 0-8 0,0 0-3 0,11 13-9 16,-11-13-12-16,16 4-4 0,-16-4-12 0,15 1-9 16,-3-1-5-16,0 0-7 0,-12 0-5 0,21-2-2 15,-9 0-6-15,-12 2-4 0,22-5-4 0,-13 3-5 16,7-2 5-16,-7 1-5 0,2-4-5 0,-4 1-4 16,1-2-1-16,-1 0 1 0,-1-2-3 0,0 3-1 15,-4-6 4-15,-2 1-4 0,0-4 7 0,-2 1 9 16,-2 2-1-16,-2 0 1 0,-2-2 1 0,-2-3 4 15,-7 4 3-15,1-1-2 0,-6 3-1 0,5 1-5 16,-2 3 1-16,-7 2-7 0,4 1-2 0,0 3-1 16,-2-2-5-16,3 5-3 0,-3-1-2 0,5 5 4 0,-1 0-4 15,5 2-3-15,1 0-7 0,0 3-13 0,2-3-10 16,2 3-11-16,5 5-21 0,-1-4-11 16,6 5-14-16,0-1-15 0,6 2-29 0,-1-2-26 0,8-2-36 15,-1 5-144-15,6-11-353 0,9 6 156 0</inkml:trace>
          <inkml:trace contextRef="#ctx0" brushRef="#br0" timeOffset="-102988.71">-461 10880 112 0,'7'-10'170'0,"-7"10"-8"0,4-7-19 15,-4 7-17-15,0 0-7 0,0 0-15 0,0 0 3 16,0 0 4-16,0 0-6 0,8 28-4 0,-8-18 0 15,0 4 0-15,0 3-6 0,0 1-4 0,1 5-2 16,-1 1-4-16,3 2-3 0,-3-2-7 0,3 1-7 16,-3 0-7-16,3 2-12 0,0 0 0 0,2-2-7 15,-2 0-1-15,0 2-3 0,0-2-5 0,0-1-4 16,-3 0 2-16,3 2-6 0,-2-3-4 0,4-3 1 16,-1 3-10-16,-2-6-11 0,4-1-18 0,-3-1-18 15,1 1-14-15,-1-3-20 0,3 2-42 0,-2-6-5 16,-1 2-30-16,3-4-37 0,-6-7-130 0,8 11-339 0,-4-5 151 15</inkml:trace>
          <inkml:trace contextRef="#ctx0" brushRef="#br0" timeOffset="-102658.39">-403 10849 153 0,'4'-18'184'16,"-1"4"-8"-16,5 0-12 0,-1 0-12 0,2 2-10 15,-2 0-15-15,1 5-9 0,5-4-8 0,1 1-9 16,-5 7-2-16,9-5-9 0,-3 2-6 0,2 2-5 16,1 2-4-16,0 0-4 0,2 2-8 0,-1-3-4 15,-3 7-6-15,-2-1-8 0,-1 1-5 0,-2 1-1 16,1 4-5-16,-2 0-6 0,-3 2 1 0,1 0-2 15,-2 2 0-15,-3-1 0 0,-3 1 0 0,3 2 1 16,-6 1-3-16,0-1 5 0,0-4-3 0,-5 0-2 16,0 0 1-16,-4 1-4 0,0-1 3 0,-3 1-8 15,0-3 4-15,-3-2 1 0,2 3-6 0,-2 0-2 16,0-5-4-16,1 1-11 0,1 1-21 0,0-5-18 16,-1 0-23-16,8 1-22 0,0 1-17 0,9-4-21 0,-16 2-18 15,16-2-49-15,0 0-138 0,0 0-354 16,0 0 156-16</inkml:trace>
          <inkml:trace contextRef="#ctx0" brushRef="#br0" timeOffset="-102380.88">321 10483 168 0,'0'0'212'0,"0"0"-29"0,0 0-17 15,0 0-16-15,0 0-14 0,0 0-5 0,0 0-8 0,0 0-4 16,8 33-5-16,-5-20-10 0,-2 6-4 0,-1 6-8 16,2-1-4-16,1 5-9 0,-3 2-7 0,1 6-3 15,1-1-2-15,-2-8-12 0,1 6-1 0,2 3-8 16,-6 0-1-16,3-10-3 0,0 9-11 0,-1-8 3 16,-1 8-5-16,2-10 4 0,2 2-5 0,-2-3-5 15,0 0-13-15,0-2-15 0,0 0-12 0,0-1-30 16,0-6-18-16,-2-1-28 0,1-3-14 0,1 3-34 15,0-15-34-15,0 17-151 0,1-10-353 0,-1-7 157 16</inkml:trace>
          <inkml:trace contextRef="#ctx0" brushRef="#br0" timeOffset="-102054.64">77 10999 69 0,'18'-2'167'0,"7"-2"-2"0,5 0-9 16,15 3-11-16,-2-1-5 0,0 4 3 0,3-2-7 15,2-2 1-15,1 2-13 0,-7 0-3 0,-3 3-8 16,-11 0-6-16,2-2-12 0,-12-2-10 0,4 4-6 0,-5-1-9 16,1-2-6-16,-5 2-10 0,-1 1-6 15,-3-1-1-15,1 2-7 0,-5 1 2 0,-5-5-5 16,10 10 1-16,-10-10-4 0,8 13 5 0,-4-8-6 0,-4-5 3 15,2 18-4-15,-1-10-2 0,1 2-4 0,-2-10-1 16,3 16-3-16,-3-16 4 0,0 16-8 0,1-8-2 16,-1-8-2-16,5 18 3 0,-5-18-2 0,1 14-15 15,1-7-16-15,-2-7-13 0,0 14-25 0,0-14-21 16,1 11-18-16,-1-11-32 0,0 0-26 0,3 12-36 16,-3-12-160-16,0 0-373 0,0 0 165 0</inkml:trace>
          <inkml:trace contextRef="#ctx0" brushRef="#br0" timeOffset="-101863.32">624 10610 211 0,'2'-13'245'16,"-1"2"-27"-16,-1 11-21 0,6-15-14 0,-6 15-26 15,6-9-19-15,-6 9-15 0,11-4-27 0,-11 4-23 0,0 0-25 16,19 9-13-16,-15-2-15 0,5 3-22 15,0 0-12-15,-1 4-25 0,2 4-21 0,1-2-12 16,-1 8-16-16,-1-2-15 0,3-2-125 0,-6 2-247 0,3 3 109 16</inkml:trace>
          <inkml:trace contextRef="#ctx0" brushRef="#br0" timeOffset="-100471.3">851 10928 59 0,'4'7'117'16,"2"2"11"-16,-6-9 9 0,8 13 13 0,-2-10 9 0,1 1-2 15,-7-4-5-15,14 9-4 0,-8-7-1 16,3 4-16-16,1-3-10 0,3 2-12 0,1 5-8 15,-4-4-10-15,4 1-8 0,-1 1-9 0,1 0-4 0,-4-1-7 16,2 1-8-16,-5 0-3 0,4 2-7 0,-2-4-4 16,-2 4-4-16,2-4-4 0,-3 3-6 0,2-2 0 15,-2-2 1-15,-6-5-8 0,10 10 1 0,-7-3-1 16,-3-7-2-16,4 10-3 0,-4-10 3 0,0 0-4 16,6 7 2-16,-6-7 1 0,0 0-2 0,0 0 0 15,0 0 0-15,0 0-2 0,0 0-2 0,0 0-8 16,0 0-11-16,0 0-11 0,6-30-7 0,-4 21-15 15,1-1-8-15,1-7-4 0,2 3-10 0,3-3-3 16,2 4-1-16,-2-2-8 0,1 1-1 0,1-1 9 16,0 4 5-16,1-2 8 0,0 0-6 0,2 5 18 15,-4 2 7-15,2 1 17 0,2-1 4 0,-4-1 8 16,-1 4 14-16,0-1 1 0,-9 4 1 0,18-6 1 16,-18 6-1-16,0 0 3 0,19 3 5 0,-19-3 2 15,8 12-5-15,-1-7 16 0,-2 4 6 0,-5-9 6 16,6 15-2-16,-3-8 0 0,-1 4 7 0,1 2-5 0,2 2 3 15,-4-5 0-15,4 0-4 0,-2 4 0 0,1-3-2 16,-1 3-4-16,6 1-2 0,-4-3-3 16,1 2-1-16,-2-6-2 0,4 4-1 0,-1 0-5 15,1-1 0-15,2-3-2 0,-1-2 0 0,3 1-5 0,1 3 3 16,2-3-3-16,-1-4-3 0,2 4-3 0,-1-3-8 16,3-4-9-16,-2 0-1 0,2 0-4 15,-3-2-7-15,0-3-2 0,1-2-6 0,-1-1 1 0,0-1-6 16,2-4 3-16,-2-3-1 0,-4-1 1 0,1 4 0 15,2-7 7-15,-7 5 0 0,1 0 7 0,-1 2 12 16,1-2 12-16,-4 2 16 0,2 0 3 0,-3 4 2 16,2 0 8-16,-5 9-5 0,3-13-2 0,-3 13-2 15,6-7-6-15,-6 7-4 0,0 0-5 0,0 0-1 16,0 0-1-16,0 0-1 0,0 0-3 0,0 0 0 16,0 0-2-16,13 26 2 0,-9-15-1 0,2-1 2 15,0 1 1-15,0 4-6 0,2-4 4 0,1 4 3 16,3-4-4-16,0 2 2 0,1-1-6 0,-3-1 3 15,4 2-1-15,2 0 5 0,-2-2-6 0,2-4 2 16,1-1-2-16,-3-1-3 0,1 4-2 0,-1-4-7 16,2-1 0-16,-1-2-2 0,-3-2-4 0,-2 0-1 15,5-3-2-15,0 0-3 0,-1-1 0 0,-1-3-3 16,1-1-2-16,-3-3-5 0,3 2 0 0,2-2 2 16,1 0-2-16,-2 1 7 0,5-4 2 0,-8 6-6 0,2-2 10 15,-2 2 2-15,-2 3 1 0,1-1-1 16,-5 1 1-16,3 1 3 0,-9 4-1 0,13-3 2 15,-13 3-1-15,13 0 8 0,-13 0-3 0,14 3 4 0,-14-3 1 16,12 5 4-16,-6 1 5 0,1-1 6 0,1 1 0 16,5 1 2-16,-1 2 3 0,3-1-1 15,1 0-2-15,7 0 2 0,-4 1-1 0,-1-2-1 16,0-1-3-16,7 2 0 0,1-4-1 0,-1 1 0 0,-4-2 0 16,-2-1-3-16,-1 4-2 0,-1-5 3 0,0 1 1 15,-2-4-2-15,-1 1 2 0,-2-5-6 0,-3 3-1 16,-2-4 1-16,-2-1-3 0,-4-5-3 0,-1 0-4 15,0 13-5-15,-10-29 1 0,-1 18 0 0,-2-3-2 16,-5-3 1-16,0 0 3 0,-7 5 1 0,-1-1 0 16,-1 3-1-16,2 3 1 0,0-2 1 0,4 5 3 15,1 1-4-15,4 3 0 0,0-2 0 0,1 2-1 16,0 4 3-16,4 1 0 0,1 4 4 0,1-2-3 16,4 4 0-16,1-1 1 0,3 3-1 0,2 3 3 15,3-1 0-15,-1 0 2 0,5-5 2 0,2 7-1 16,-1-2-2-16,5-3 1 0,2 0 4 0,1 2-2 15,0-9-2-15,3 3 1 0,-4-3 1 0,2 2 3 16,7-4-4-16,-4 0-2 0,-1-3 4 0,-1 0 6 16,1-6 1-16,-3-1 2 0,3 2 0 0,4-6 2 15,-3-2 3-15,-1 0-6 0,1-1 3 0,-1 0-6 0,1-4 2 16,1 4-3-16,-1-1-1 0,-8 6-2 16,2-1-1-16,-3 2 1 0,2 1-1 0,-7 3-1 15,-1-2 1-15,-6 6-6 0,12-3 3 0,-12 3-2 0,0 0 1 16,13 0-3-16,-13 0 0 0,0 0 2 15,8 13-1-15,-7-5 0 0,-1-8 3 0,6 18-1 0,0-6 1 16,0 0 2-16,0 0 4 0,0 4 0 16,3-3 0-16,6-1 0 0,-2 1 5 0,4-2-1 0,-1-1 2 15,4-3 2-15,-3 0 0 0,3-1 4 0,2-2-4 16,4 1 3-16,-1 0-3 0,-4-7 0 0,6 1 1 16,-6-1-3-16,4-4-1 0,2-5 7 0,-2-1-10 15,3 1 4-15,-2-6-4 0,5-7 0 0,-7 6 0 16,6-10-5-16,-3 0 0 0,-2-2-5 0,-4-3-12 15,0-5-9-15,-5-1-8 0,2 2 0 0,-3-2 1 16,-3 4 1-16,-5 0 1 0,-1-7 3 0,-1 17 8 16,-10-3 10-16,4 1 7 0,-1-1 4 0,-7 4 4 15,0 8-1-15,-3 0 9 0,4 5-6 0,-6 0-3 16,-2 1 2-16,2 7-2 0,-1 0-2 0,0 6 1 16,-2-2-3-16,5 7 4 0,-2 3-2 0,4 1 2 15,2 5 1-15,2 4 4 0,2 7-4 0,-1 11 2 16,11-3 4-16,5 6-1 0,1 5-2 0,3-2 1 15,6 1-2-15,4-1 3 0,8 14-2 0,-11-12 0 16,12 11-17-16,-5-12-27 0,-2-1-31 0,-4 0-37 16,1 3-44-16,3-5-57 0,-2-2-209 0,2-2-445 15,-4-4 197-15</inkml:trace>
        </inkml:traceGroup>
        <inkml:traceGroup>
          <inkml:annotationXML>
            <emma:emma xmlns:emma="http://www.w3.org/2003/04/emma" version="1.0">
              <emma:interpretation id="{87E8DB37-9353-4DE1-92E3-D88152F3A53F}" emma:medium="tactile" emma:mode="ink">
                <msink:context xmlns:msink="http://schemas.microsoft.com/ink/2010/main" type="inkWord" rotatedBoundingBox="23458,16592 25316,16590 25317,17302 23459,17304"/>
              </emma:interpretation>
            </emma:emma>
          </inkml:annotationXML>
          <inkml:trace contextRef="#ctx0" brushRef="#br0" timeOffset="-99019.86">5222 10953 122 0,'5'-10'178'15,"-5"10"-10"-15,0 0-6 0,7-12-6 0,-7 12-5 16,3-9-4-16,-3 9-8 0,6-9-5 0,-6 9-7 16,0 0-4-16,6-11-5 0,-6 11-6 0,0 0-10 0,0 0-11 15,0 0-7-15,0 0-9 0,-9-15-6 0,9 15-7 16,-16-1-4-16,1 1-8 0,15 0-6 16,-33 7 4-16,8-2-3 0,1 5 0 0,-2 0-6 0,1 1 1 15,0 2-1-15,2-2-6 0,-1 2 0 0,2-1-6 16,1 2-2-16,2 0-1 0,5-1-3 15,4 2 2-15,1-5-5 0,-3 5-1 0,8-2-2 0,-1 1-11 16,2 0-2-16,3-2 7 0,3 3-1 0,2 0 3 16,5-1-4-16,2-1-1 0,3-2 0 0,0 0 3 15,10 0-5-15,2-1 2 0,0-4-3 0,0 3 2 16,4-3 0-16,-3-4-2 0,2-1-3 0,-6-2-1 16,3 1-5-16,-2-6 0 0,-5 4 0 0,5-7-3 15,-4-2-2-15,0 0 3 0,-5-2 1 0,-5 3-1 16,2-1 2-16,0-2 0 0,-5 2-1 0,2-3 3 15,-1 2-5-15,-3 7 9 0,0-5-7 0,-6 10 1 16,8-11 3-16,-8 11-4 0,6-8-2 0,-6 8-2 16,6-6 4-16,-6 6-3 0,0 0 0 0,0 0 1 15,0 0 3-15,0 0-2 0,0 0 1 0,1 29 5 16,2-18-2-16,-3 0 1 0,5 1 3 0,-1 4-6 0,2-1 8 16,3-1-1-16,1 0 2 0,4 4 4 15,-1-5-2-15,8 2 1 0,-8-2 1 0,8-2-3 16,3 0 2-16,-1-1 0 0,-6-3-3 0,3-3 4 0,-1 0 1 15,1-3 0-15,-5-3-2 0,4-1 3 0,-3-1-2 16,4 1 1-16,-7-5-2 0,1-2 2 0,2-1 1 16,-4 1 1-16,0-4-4 0,-3 1 3 15,0-2-1-15,-2 1 8 0,-1 1-10 0,0 1-3 0,0-5 2 16,-6 7-2-16,3 0-7 0,-3 10-7 0,3-18-16 16,-3 11-7-16,0 7-22 0,0 0-20 0,0-17-26 15,0 17-13-15,0 0-12 0,0 0-2 0,11-11-15 16,-3 9-30-16,-8 2-166 0,30-7-367 0,-13 7 162 15</inkml:trace>
          <inkml:trace contextRef="#ctx0" brushRef="#br0" timeOffset="-98536.27">6136 11140 13 0,'20'-13'184'15,"-11"9"-12"-15,10 4-18 0,8-2-16 0,-3 1-13 16,7 4-8-16,8 1-16 0,7 1-11 0,-1 1-16 16,1-1-20-16,-1 1-23 0,1 1-31 0,-3 3-29 15,4 0-45-15,-6-1-118 0,1-1-208 0,-5-3 92 16</inkml:trace>
          <inkml:trace contextRef="#ctx0" brushRef="#br0" timeOffset="-98675.9">6269 10761 4 0,'0'0'206'0,"0"0"-19"0,0 0-25 0,0 0-18 15,0 0-9-15,0 0-2 0,0 0-1 16,0 0-5-16,0 0-6 0,-6 35 3 0,9-21-9 16,0 4-2-16,-3-1-8 0,2 7-7 0,2-2-3 15,-1 2-10-15,2 3-2 0,1-3-7 0,-1 5-7 16,0-1-5-16,1-1-9 0,-2 8-1 0,-1-10-7 16,3 4-3-16,0-2-4 0,0 0-5 0,0-2-3 0,-1 1-3 15,1 0-2-15,-3-4-2 0,4-1-1 0,-4-1-8 16,0-2-16-16,-1-1-15 0,2-2-15 0,-1-2-19 15,2 1-16-15,0-3-18 0,-5 0-19 0,2 0-11 16,4-2-25-16,-5-2-36 0,-1-7-166 0,11 14-368 16,-11-14 163-16</inkml:trace>
        </inkml:traceGroup>
        <inkml:traceGroup>
          <inkml:annotationXML>
            <emma:emma xmlns:emma="http://www.w3.org/2003/04/emma" version="1.0">
              <emma:interpretation id="{22EB00D5-E10A-4C00-B65F-10EE9EBE6CA4}" emma:medium="tactile" emma:mode="ink">
                <msink:context xmlns:msink="http://schemas.microsoft.com/ink/2010/main" type="inkWord" rotatedBoundingBox="26214,16663 30248,16659 30249,17634 26215,17638"/>
              </emma:interpretation>
            </emma:emma>
          </inkml:annotationXML>
          <inkml:trace contextRef="#ctx0" brushRef="#br0" timeOffset="-97833.65">7641 11142 136 0,'12'-15'198'0,"-1"0"-17"15,3 2-9-15,0 3-15 0,2-7-22 0,1 7-7 16,2-1-14-16,-2 4-12 0,2 0-9 0,6 1-6 0,-8 3-12 15,2-2-11-15,0 2-4 0,-2 0-8 0,-1 3-7 16,1 0 0-16,-1 3-9 0,-1-3-3 0,-2 4 2 16,4-2-12-16,-8 2 1 0,1 1-3 0,1-3 4 15,-2 4-5-15,4 1 1 0,-1 2-3 0,-5-2 2 16,2 4 0-16,2-2-4 0,-5 1-2 0,0 1 4 16,-5-4-5-16,5 3 5 0,-3 1-7 0,-3-11 10 15,3 19 4-15,-6-8 3 0,-3-2 6 0,2 0-2 16,-5 2 0-16,-3-3-1 0,-2 3-1 0,-2-2-2 15,-3-2 1-15,-4 0-7 0,4 0-1 0,-2 0-2 16,-4 1-17-16,-1-2-15 0,7 0-19 0,2-1-27 16,1-2-21-16,0 0-16 0,2 4-30 0,2-4-27 0,5 1-36 15,7-4-117-15,0 0-332 0,0 0 147 16</inkml:trace>
          <inkml:trace contextRef="#ctx0" brushRef="#br0" timeOffset="-98176.97">7769 11140 35 0,'0'0'221'0,"0"0"-12"0,0 0-14 16,0 0-10-16,-14 43-10 0,14-28-6 16,0 3-15-16,-2 6-12 0,4 1-10 0,-2 1-9 15,3 2-9-15,0-4-7 0,-1 5-16 0,4-1 0 0,-3 0-13 16,0 1-7-16,2-3-4 0,1 2-8 15,1-3-2-15,-1 3-8 0,3-7-5 0,-6 5-3 16,8-4-6-16,-8-2-2 0,1 2-21 0,2-4-22 16,-3 0-22-16,0-1-22 0,0 0-17 0,0-3-26 0,-1 0-33 15,-1 0-19-15,3-7-43 0,-4-7-134 0,0 14-353 16,0-14 156-16</inkml:trace>
          <inkml:trace contextRef="#ctx0" brushRef="#br0" timeOffset="-97439.77">8344 11212 63 0,'0'0'224'0,"6"-8"-19"15,-6 8-22-15,0 0-18 0,0 0-20 0,0 0-14 0,10-2-11 16,-10 2-14-16,0 0-10 0,16 14-8 0,-7-8-12 16,-3 0 1-16,5 6-6 0,-2-2-5 0,1 0-13 15,4 1 6-15,-2-1-6 0,1 1-2 16,0-1-5-16,4 0 1 0,-1 0-2 0,-1-1-5 0,5-3-1 15,-4 0-4-15,0 1-2 0,4-3-5 0,-4 0 1 16,3 0-3-16,-2-1-1 0,-4 0-3 0,-1-3-2 16,5 0 1-16,-17 0-6 0,22-5 1 15,-9 0-1-15,-5 0-2 0,1 0-1 0,-3-4-7 0,1 1 4 16,-4-3-6-16,-3-1 3 0,-7-1 2 0,1-4-3 16,-3 4-3-16,-2-2 1 0,-8 0 1 0,3-2-4 15,-7 4 0-15,-2 2 3 0,3-2-3 16,-2 3 3-16,-5 2-3 0,6 1-5 0,-6 2 6 0,4-1 1 15,5 4 0-15,0 1-1 0,5 1-6 0,-5 1-19 16,4 1-7-16,5-2-10 0,-1 6-6 0,5-3-6 16,7-3-9-16,-13 11-11 0,13-11-12 0,0 15-18 15,0-15-28-15,13 14-15 0,0-6-156 0,-1-2-327 16,8 2 144-16</inkml:trace>
          <inkml:trace contextRef="#ctx0" brushRef="#br0" timeOffset="-97211.01">8918 11212 44 0,'6'-10'220'0,"3"4"-7"16,-5-3-9-16,5 5-13 0,-9 4-9 0,6-10-16 15,-6 10-24-15,11-7-17 0,-11 7-13 0,0 0-15 0,0 0-3 16,0 0-14-16,16 10-5 0,-10-1-3 0,0 2-9 16,1 0-3-16,-4 4-6 0,3-2-10 15,-1 1 1-15,-2 4 0 0,0-4-7 0,3 4-5 16,-3-5 0-16,1 2-4 0,2 1-4 0,-3-5 0 0,0 3-2 15,-3-3 1-15,3-4-6 0,-1 3 1 16,-2-10-6-16,3 16-17 0,-3-11-23 0,0-5-16 16,3 15-23-16,-3-15-13 0,3 13-25 0,-3-13-24 0,0 0-22 15,0 0-185-15,0 0-362 0,0 0 160 0</inkml:trace>
          <inkml:trace contextRef="#ctx0" brushRef="#br0" timeOffset="-97000.57">9085 10926 184 0,'-3'-9'204'0,"3"9"-21"0,0 0-22 0,3-16-17 0,-3 16-15 16,0 0-8-16,0 0-16 0,0 0-24 0,0 0-18 16,24 16-17-16,-15-5-14 0,-5 3-21 0,5-1-16 15,-3 3-24-15,4 5-26 0,2-1-11 0,-1 2-7 16,-1-1-10-16,-1 1-23 0,5 0-69 0,2-4-189 15,0 3 84-15</inkml:trace>
          <inkml:trace contextRef="#ctx0" brushRef="#br0" timeOffset="-96624.86">9319 11228 74 0,'10'11'86'16,"-4"-4"20"-16,3-3 10 0,-4 0 20 0,-5-4 12 15,9 10 7-15,-9-10-5 0,10 6 4 0,-10-6-9 16,6 5-16-16,-6-5-5 0,0 0-15 0,3 6-11 16,-3-6-7-16,6 10-14 0,-6-10 2 0,8 9-6 15,-5-3-6-15,-3-6-5 0,10 13-9 0,-7-9-4 16,-3-4-2-16,9 16-5 0,-6-7-5 0,1-4 2 15,-4-5-6-15,9 15-4 0,-6-11 0 0,-3-4-3 16,8 9 0-16,-8-9-2 0,9 8-3 0,-9-8-3 16,10 7 2-16,-10-7 0 0,12 1-2 0,-12-1-2 15,14 0-3-15,-14 0 1 0,19-4-2 0,-10-3-3 0,1 4-7 16,1-5-9-16,5 1-9 0,-1-3-1 16,4-5-5-16,2 3-9 0,0-6 2 0,-3 4-2 15,4-4 8-15,-2 4 0 0,-1 0 4 0,-4 1 0 16,3 2 5-16,-6 0 6 0,1 5 11 0,-4-4 13 0,2 5 10 15,-2 1-1-15,1-4 0 0,-10 8-2 16,9-9-2-16,-9 9-7 0,11-3-5 0,-11 3-5 16,0 0 7-16,0 0 1 0,10 10-4 0,-10-10-2 15,6 15 2-15,-6-6-3 0,3 6 1 0,4-3 2 0,-4 1-3 16,3 4 2-16,-3-4-1 0,3 2-4 16,-1-1 6-16,1 2-3 0,-3-1 3 15,3-4-4-15,-2 3 3 0,2-2-10 0,2-3-8 0,-2 2-17 0,0-1-19 16,1-2-15-16,-1 0-19 0,3 0-25 0,1-1-19 15,-1-3-24-15,2 0-31 0,2-4-155 0,-13 0-362 16,28-5 160-16</inkml:trace>
          <inkml:trace contextRef="#ctx0" brushRef="#br0" timeOffset="-96163.31">10145 11208 162 0,'0'0'184'16,"0"0"-13"-16,0 0-10 0,11-14-15 0,1 11-13 16,4-1-14-16,0 4-13 0,10 0-10 0,4 0-6 15,-1 0-14-15,3 4 0 0,8-1-9 0,-12 0-10 16,14 1-4-16,-12 2-7 0,3-5-17 0,-5 6-5 16,-1-4-19-16,-2 2-22 0,1-1-30 0,-7-4-40 15,0-2-45-15,-2-5-121 0,-1 5-275 0,1-2 122 16</inkml:trace>
          <inkml:trace contextRef="#ctx0" brushRef="#br0" timeOffset="-96348.82">10358 10831 160 0,'0'0'167'0,"0"0"-4"16,0 0-14-16,0 0-8 0,0 0-5 0,0 0-2 16,-11 39-13-16,11-25-3 0,0 3 1 0,0 4-4 15,0 1-11-15,-3 4 0 0,3-3-10 0,6 1-3 16,-6 2-11-16,6-2-1 0,-4 5-3 0,6-4-10 16,-2-1-6-16,-2 1-1 0,2-1-7 0,3 0-5 15,-1-2-4-15,-2-4-4 0,4 4-5 0,-4-6-1 16,3-1-2-16,-1 1-3 0,-2 0-2 0,2-4-6 15,0 3-13-15,2 0-16 0,-4-7-20 0,3 3-19 16,-1-1-20-16,1 1-22 0,0-5-23 0,-5 1-27 16,5-2-25-16,-9-5-174 0,0 0-368 0,13 0 163 15</inkml:trace>
          <inkml:trace contextRef="#ctx0" brushRef="#br0" timeOffset="-95685.63">11232 11017 2 0,'0'0'217'16,"0"0"-25"-16,0 0-16 0,0 0-15 16,-19-13-10-16,19 13-9 0,-27-5-10 0,11 3-10 15,-1-2-10-15,-2 3-11 0,0 1-9 0,-4 0-3 0,4 0-8 16,-5 1-8-16,5 1-7 0,-1-2-6 0,4 4-8 16,4-2-4-16,-2-1-7 0,7 2-4 0,7-3-2 15,-19 7 0-15,14-2-6 0,5-5-3 16,-4 9-1-16,4-9-2 0,0 0 1 0,0 15-6 0,0-15 4 15,13 13-10-15,-10-6 2 0,8-2 2 0,-3 2-6 16,6 3 0-16,1-1 2 0,1-1-4 0,-1 0-2 16,0-2 1-16,1 4-3 0,1 0 2 0,-1-4-3 15,-1 3 1-15,-1-2 3 0,-1 3-4 0,0-3 5 16,1 1-2-16,-5 2-3 0,1-4 3 0,-1 4-1 16,2 1 0-16,-5-2-2 0,3 0 0 0,-3 1 0 15,-2-3 3-15,2 0 1 0,-3 3-3 0,-3-10 5 16,1 18 8-16,-1-18 2 0,-1 14 4 0,1-14 4 15,-9 11 1-15,-1-5 1 0,-2-3 1 0,-5-1-7 16,1-2 0-16,-1 0-1 0,-2 3-2 0,0-3-3 16,2-3 5-16,-2 3-6 0,-1 0-13 0,1-1-16 15,3 0-17-15,-1 1-20 0,4-2-28 0,13 2-23 16,-21 0-22-16,21 0-26 0,-16 2-17 0,16-2-199 16,0 0-393-16,0 0 175 0</inkml:trace>
          <inkml:trace contextRef="#ctx0" brushRef="#br0" timeOffset="-95350.63">11632 11385 180 0,'0'0'174'0,"8"1"-16"16,-8-1-2-16,0 0 1 0,0 0-7 0,0 0-8 0,0 0-11 15,0 0 3-15,0 0-10 0,-11 24-6 0,11-24-10 0,0 0-8 16,-4 7-6-16,4-7-2 0,0 0-7 0,0 0-5 16,0 14-6-16,0-14 2 0,0 0-5 15,0 0 0-15,0 0-1 0,0 0 2 0,4 10 1 16,-4-10 7-16,0 0 3 0,0 0 3 0,0 0 1 16,0 0-6-16,0 0 0 0,0 0 0 0,24-15-8 0,-21 5-11 15,4 4-7-15,-4-4-5 0,-3 10-2 16,6-21-1-16,-3 10-7 0,-3 1-7 0,0 10-8 15,0-15-14-15,0 15-22 0,0-13-28 0,0 13-29 16,-9-8-27-16,9 8-40 0,-16 0-31 0,16 0-46 0,-19 9-83 16,11-3-154-16,-2 0-487 0,2-1 216 0</inkml:trace>
        </inkml:traceGroup>
      </inkml:traceGroup>
    </inkml:traceGroup>
  </inkml:traceGroup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13:07.57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5E6E217-9BD8-49C2-951B-9A032491D9B0}" emma:medium="tactile" emma:mode="ink">
          <msink:context xmlns:msink="http://schemas.microsoft.com/ink/2010/main" type="writingRegion" rotatedBoundingBox="10900,5362 11934,5362 11934,6914 10900,6914"/>
        </emma:interpretation>
      </emma:emma>
    </inkml:annotationXML>
    <inkml:traceGroup>
      <inkml:annotationXML>
        <emma:emma xmlns:emma="http://www.w3.org/2003/04/emma" version="1.0">
          <emma:interpretation id="{ADB5DD47-57A0-43E6-9521-194C5FA6AD8C}" emma:medium="tactile" emma:mode="ink">
            <msink:context xmlns:msink="http://schemas.microsoft.com/ink/2010/main" type="paragraph" rotatedBoundingBox="10900,5362 11934,5362 11934,6914 10900,691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85AA087-76C6-4305-B24B-86C37BEFD7E6}" emma:medium="tactile" emma:mode="ink">
              <msink:context xmlns:msink="http://schemas.microsoft.com/ink/2010/main" type="line" rotatedBoundingBox="10900,5362 11934,5362 11934,6914 10900,6914"/>
            </emma:interpretation>
          </emma:emma>
        </inkml:annotationXML>
        <inkml:traceGroup>
          <inkml:annotationXML>
            <emma:emma xmlns:emma="http://www.w3.org/2003/04/emma" version="1.0">
              <emma:interpretation id="{0CC99246-DB01-459A-BE79-8EE80FBBA489}" emma:medium="tactile" emma:mode="ink">
                <msink:context xmlns:msink="http://schemas.microsoft.com/ink/2010/main" type="inkWord" rotatedBoundingBox="10900,5362 11934,5362 11934,6914 10900,6914"/>
              </emma:interpretation>
            </emma:emma>
          </inkml:annotationXML>
          <inkml:trace contextRef="#ctx0" brushRef="#br0">10501 4394 90 0,'0'0'152'16,"0"0"-6"-16,6-9-8 0,-6 9-2 0,0 0-14 15,0 0-7-15,0 0-9 0,0 0-5 0,0 0-4 16,0-13-5-16,0 13-4 0,0 0-4 0,0 0-3 15,0 0 1-15,0 0-11 0,0 0-5 0,0 0-8 16,0 0-4-16,0 0-5 0,0 0-6 0,0 0-8 16,0 0-3-16,0 0-4 0,0 0-7 0,0 0 2 15,0 0-2-15,0 0 1 0,-12 45-2 0,6-28-1 0,-3 8 0 16,-3 9 5-16,-6 2-1 0,2 2-5 16,-2 3 4-16,-3 2 2 0,-4 2-6 0,-10 10 3 0,8-12-2 15,-13 16-1-15,1-4-1 0,8-12 3 0,-2-2-5 16,0 1 3-16,-1-2-3 0,1-2 2 0,6-1-1 15,1-5 3-15,0 2 0 0,4-5-4 0,-4 2 7 16,7 2-2-16,3-9 0 0,-1-2 0 0,1 9-2 16,2-4 2-16,-5 4-5 0,7-5-2 0,3 3 2 15,-9 3 1-15,6 0-5 0,0-8 0 0,1 0 0 16,0-3-3-16,-2 5 4 0,1 0-1 0,-2-4 0 16,2-1-2-16,-1 0-1 0,4-5-1 0,-3-1-13 0,-6 1-12 15,8-5-15-15,1 4-9 0,0-6-17 16,1-1-28-16,1 0-12 0,-1-2-31 0,8-6-27 15,-7 4-213-15,7-4-400 0,0 0 178 0</inkml:trace>
          <inkml:trace contextRef="#ctx0" brushRef="#br0" timeOffset="640.61">9476 5488 30 0,'0'0'198'0,"0"0"-17"16,0 0-18-16,0 0-13 0,0 0-6 0,0 0-5 15,0 0-16-15,0 0-12 0,0 0-2 0,-3 32-2 16,3-32-5-16,2 22-7 0,-1-14 2 0,2 6-4 16,-1-3-4-16,1 3-10 0,0 3 2 0,-2-2-6 15,4-1-6-15,-5 0-5 0,1-4-5 0,4 5-7 16,-5-1-3-16,1-1-5 0,-1 4-2 0,0-1-5 0,-1-1-3 15,-2-3 2-15,1 1-7 0,4 2-4 0,-2-15 2 16,-3 20-6-16,1-7 1 0,-1-1-5 0,-1-2 2 16,1-1-4-16,3-9 0 0,0 18-2 0,-2-12 1 15,2-6-3-15,0 0-3 0,0 18 1 0,0-18 2 16,0 12-5-16,0-12 4 0,0 0-1 0,2 11 2 16,-2-11-5-16,12 6 2 0,-12-6 0 0,22-6-4 15,-10 6 3-15,6-3-1 0,1-1 0 0,-1 0 0 16,7-4-9-16,1-2-13 0,7 3-15 0,-7-4-26 15,15-3-23-15,-4 3-30 0,3-1-37 0,-2-6-56 0,-10 6-189 16,12-3-423-16,-13 0 187 0</inkml:trace>
        </inkml:traceGroup>
      </inkml:traceGroup>
    </inkml:traceGroup>
  </inkml:traceGroup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14:16.82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C30BE3F-AF9E-4E91-8287-731D0A472A34}" emma:medium="tactile" emma:mode="ink">
          <msink:context xmlns:msink="http://schemas.microsoft.com/ink/2010/main" type="writingRegion" rotatedBoundingBox="18545,5624 29459,5008 29540,6446 18627,7062"/>
        </emma:interpretation>
      </emma:emma>
    </inkml:annotationXML>
    <inkml:traceGroup>
      <inkml:annotationXML>
        <emma:emma xmlns:emma="http://www.w3.org/2003/04/emma" version="1.0">
          <emma:interpretation id="{AC7707D2-559A-4323-9127-DFA2E009E516}" emma:medium="tactile" emma:mode="ink">
            <msink:context xmlns:msink="http://schemas.microsoft.com/ink/2010/main" type="paragraph" rotatedBoundingBox="18545,5624 29459,5008 29540,6446 18627,70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19FC368-7F38-482C-8DAE-1D2A23E73422}" emma:medium="tactile" emma:mode="ink">
              <msink:context xmlns:msink="http://schemas.microsoft.com/ink/2010/main" type="line" rotatedBoundingBox="18545,5624 29459,5008 29540,6446 18627,7062"/>
            </emma:interpretation>
          </emma:emma>
        </inkml:annotationXML>
        <inkml:traceGroup>
          <inkml:annotationXML>
            <emma:emma xmlns:emma="http://www.w3.org/2003/04/emma" version="1.0">
              <emma:interpretation id="{EFBF2582-A936-459A-A76E-87DD4FA2BBFB}" emma:medium="tactile" emma:mode="ink">
                <msink:context xmlns:msink="http://schemas.microsoft.com/ink/2010/main" type="inkWord" rotatedBoundingBox="18550,5701 21315,5545 21392,6906 18627,7062"/>
              </emma:interpretation>
            </emma:emma>
          </inkml:annotationXML>
          <inkml:trace contextRef="#ctx0" brushRef="#br0">63 188 14 0,'0'0'183'15,"0"0"-12"-15,0 0-11 0,-16 18-8 0,16-18-13 16,-7 6-12-16,7-6-9 0,-12 10-6 0,12-10-7 15,-11 10-10-15,8-6-7 0,3-4-9 0,-7 12-9 16,7-12-4-16,-5 12-3 0,5-12-9 0,-3 14-3 16,3-14-6-16,0 0-3 0,9 17-3 0,-4-12-3 15,-5-5-3-15,13 7-5 0,-2-5-1 0,5 2 1 16,0-4-2-16,2 1-2 0,8-1-2 0,-2-3-1 16,4 1-3-16,0-4 0 0,-1-1-1 0,0 0-2 15,1 1-1-15,2-5-1 0,-6 0 0 0,1 2 0 0,-1-3-3 16,-1-2 1-16,-6-2-1 15,-2 5 2-15,-3-1-1 0,0-5 0 0,2 3 0 0,-7 1 1 16,1 0 10-16,-4 1 4 0,-2-5-1 0,-2 4-4 16,-2 1-4-16,-4-3 0 0,0 4 1 0,-6 2-4 0,-3-1 0 15,2 3-3-15,-7 1 1 0,3 1-6 0,-3 0 2 16,-1 4 0-16,-4-3-1 0,1 5-2 0,-4 2 1 16,10 0-5-16,-2 2-10 0,0-1-17 15,2 5-15-15,0-2-6 0,4 2-19 0,-1 4-16 0,3 0-23 16,4-3-11-16,0 6-9 0,2 0-17 0,2-2-176 15,1 1-344-15,6-3 152 0</inkml:trace>
          <inkml:trace contextRef="#ctx0" brushRef="#br0" timeOffset="1214.63">453 292 57 0,'0'0'235'0,"12"0"-23"0,-12 0-26 0,0 0-17 15,0 0-18-15,0 0-15 0,0 0-14 0,12 7-12 0,-12-7-12 16,13 8-21-16,-4-5 3 0,3 7-6 16,-2-4-7-16,4 4-10 0,2 2-2 0,4 2-8 0,-6 0-6 15,-2-2-2-15,5 4-5 0,-1 4-5 0,1 0-2 16,-7 0-5-16,-1 2 1 0,1 0-3 16,-2 2-2-16,-5 1-2 0,1-2-1 0,-2 6-1 0,1 6-3 15,-3-8 0-15,1 9-1 0,-5-8 2 0,1 9-5 16,-2-8 1-16,4 7 1 0,-4-1-2 0,2-6-3 15,-3-2 3-15,2 0-1 0,1 1-1 0,3 0 1 16,-4-2 2-16,-1-1-4 0,4-3 0 0,-1-5-1 16,1 1 0-16,-2-4 0 0,3 3 0 0,-2-5 0 15,2-12 0-15,2 17-1 0,-2-17 1 0,-3 13 6 16,3-13 6-16,0 0-5 0,-5 7 0 0,5-7-3 16,0 0 3-16,0 0 0 0,0 0-2 0,-22-21 1 15,16 10 1-15,-2-2 1 0,-1-4 4 0,-4-5-8 16,4 1 7-16,0-5-5 0,-1 0-2 0,2-9-5 15,2 8 5-15,0-12-2 0,5 0 0 0,2-2-4 0,4 3-7 16,2-4-7-16,1 3-2 0,10-1-2 16,-2-2-6-16,8 9 4 0,-2-3-1 0,4 1 1 0,0 2 4 15,3 1-2-15,-1 1 0 0,-1 6 6 0,-5 4-3 16,-1 0 4-16,0 3 2 0,1 0 2 0,-1 2-2 16,0 1 2-16,-7 3 2 0,3 0 4 0,-2 2-6 15,0 1 6-15,-1-2-2 0,-1 6-4 0,1-5 4 16,-4 6 2-16,-3 1 2 0,1-2-2 0,-8 5 0 15,18-5 0-15,-18 5-1 0,12-6 4 0,-12 6-5 16,9-4 0-16,-9 4 5 0,15-1-4 0,-15 1-1 16,19 3 1-16,-12-1-5 0,-7-2 3 0,23 6 4 15,-14-5-1-15,3 5 2 0,3-5-1 0,0 4-2 0,1-4 2 16,-1 2 4-16,3-3-3 0,1 0 3 16,-2 3-3-16,-3-3 3 0,4-3 5 0,-3 0-1 15,3 1 6-15,-4 0 2 0,-1-3-2 0,-1 1-5 16,-5-1 9-16,2-2-2 0,0 3 6 0,-1-6 2 0,-2 1-1 15,-3 1-2-15,-3 8-6 0,4-18 1 0,-7 8-5 16,0-4 0-16,-3 3-2 0,-3-4 1 16,-1 3-6-16,-2 2 0 0,-3 1 0 0,-3-2 0 0,0 7-1 15,-6-4-1-15,-1 4 1 0,1 0-4 0,-4 2 1 16,4 2 1-16,-1 2-1 0,-4 2 1 16,4 0-4-16,0 4 3 0,7-2 0 0,1 4-3 0,4 1-3 15,-1-1 3-15,2 1 0 0,1 2 1 0,2-2-5 16,4 3 7-16,5 0-6 0,0 1 1 15,3-2-2-15,2 1-3 0,7 1 2 0,1-3-5 0,-1 0-1 16,3-1 2-16,3-2-3 0,7 0-1 0,-6-4 5 16,5 1-2-16,3-4 1 0,0 0 2 0,0-2-1 15,1-4 4-15,-5 1 0 0,2 0 2 0,0-7-2 0,-4 3 4 16,1-4-5-16,-2-3 4 0,1 2-5 16,-5-1 6-16,4-1 1 0,-4-5 2 0,2 3-3 15,-2-3 2-15,-2 7-3 0,-4-1 9 0,-1 2 6 0,1 1 4 16,-4 2 5-16,-1 1 4 0,-5 7 4 15,10-15-6-15,-5 11 0 0,-5 4-8 0,0 0 1 16,4-11-2-16,-4 11-3 0,0 0 3 0,0 0-8 16,0 0 2-16,0 0-1 0,0 0 0 0,0 33-3 0,0-33 0 15,-7 18-1-15,4-1 3 0,3-2-2 0,-3-1-2 16,3 0 1-16,-2-3 1 0,2 4 0 0,0-15 1 16,0 20-2-16,5-10 3 0,-4-2-1 0,5 1 1 15,-3 1-3-15,-3-10 3 0,12 12-3 0,-6-7 1 16,3 0 1-16,2-3-2 0,1-1-4 0,2-1-2 15,4-1-5-15,0-1-9 0,0-3 0 0,2 0-3 16,-1-3-3-16,2-3-6 0,3-2 2 0,-3 0-1 16,-1 0 2-16,0-3-2 0,-7 5 0 0,1 0 12 15,-1-2 1-15,-1 6 7 0,-2-4 10 0,1 1 4 16,-5 3 7-16,0 0 7 0,-6 7 5 0,9-7 1 16,-9 7-8-16,7-7-3 0,-7 7-5 0,0 0 3 15,0 0-3-15,0 0-5 0,0 0 3 0,0 0-4 0,0 0 1 16,8 18 0-16,-8-18 2 0,0 16-3 15,4-8 0-15,-2 2 2 0,1 1 0 0,0 0 1 16,1 0-4-16,2 2 0 0,-1 1-1 0,-1-3 3 0,2 2 1 16,0-3-1-16,-3-3-3 0,4 2 2 15,-2-1 0-15,2-1 2 0,-1 1-4 0,2-2-2 0,-8-6-14 16,13 9-12-16,-5-3-17 0,1-2-14 0,-9-4-23 16,10 2-33-16,-10-2-41 0,0 0-217 0,18-10-403 15,-14 4 179-15</inkml:trace>
          <inkml:trace contextRef="#ctx0" brushRef="#br0" timeOffset="1395.72">2034-235 55 0,'6'-10'173'0,"-6"10"-19"0,11 0-18 16,-11 0-15-16,0 0-23 0,21 3-21 15,-10 1-29-15,-2 2-19 0,3-2-19 0,1 3-24 0,2 0-26 16,-2 2-102-16,-2-3-152 0,2 4 67 0</inkml:trace>
          <inkml:trace contextRef="#ctx0" brushRef="#br0" timeOffset="1689.66">2335 66 4 0,'3'10'177'15,"-3"-10"-15"-15,0 0-7 0,6 12-14 0,-6-12-3 0,6 7-14 16,-6-7-9-16,6 8-11 0,-6-8-8 0,0 0-12 16,9 5-3-16,-9-5-10 0,0 0-3 0,12 2-6 15,-12-2-9-15,0 0-2 0,0 0-7 0,20-11-3 16,-14 5-8-16,-6 6 1 0,8-9-2 0,-2 0-7 16,0 0 2-16,-2 0-4 0,5 0-3 0,2-2-9 15,-2 1 3-15,-2 2-2 0,5 0 1 0,1 1-2 0,-4-1-2 16,2 4 1-16,-4-3-3 0,5 6 12 0,-1 1-2 15,-11 0-4-15,24 0 8 0,-13 1-2 0,3 6 2 16,-1 0-6-16,1 3 1 0,-1 0-1 0,1 2-1 16,-1 1-4-16,2 4 3 0,0 2-1 0,-2 0-3 15,4 0-20-15,-4 2-29 0,-5-7-50 0,3 1-43 16,-5-3-199-16,2-2-360 0,1-1 159 0</inkml:trace>
        </inkml:traceGroup>
        <inkml:traceGroup>
          <inkml:annotationXML>
            <emma:emma xmlns:emma="http://www.w3.org/2003/04/emma" version="1.0">
              <emma:interpretation id="{653CD424-5356-4AEB-990D-8EFFC12A83D1}" emma:medium="tactile" emma:mode="ink">
                <msink:context xmlns:msink="http://schemas.microsoft.com/ink/2010/main" type="inkWord" rotatedBoundingBox="22632,5458 23623,5262 23800,6155 22808,6351"/>
              </emma:interpretation>
            </emma:emma>
          </inkml:annotationXML>
          <inkml:trace contextRef="#ctx0" brushRef="#br0" timeOffset="3196.97">4113-95 92 0,'0'0'276'0,"-3"-15"-10"0,3 15-11 15,0 0-16-15,0 0-22 0,0 0-21 0,0 0-19 16,0 0-19-16,0 0-16 0,0 0-14 0,0 0-13 0,0 0-11 16,0 0-8-16,0 0-5 0,0 0-4 15,0 0-7-15,0 0-2 0,10 42-12 0,-4-32-4 16,1 5-4-16,2-1-3 0,-1-1-6 0,2 2-7 0,-1 0-1 15,3 1-6-15,0-2 5 0,-3-1-5 16,3-1-5-16,-2 3-4 0,1-4-3 0,-1 2-11 16,-4-4-15-16,-1-2-18 0,1 1-18 0,0-1-21 0,0-1-21 15,-6-6-12-15,6 8-25 0,-6-8-27 0,0 0-34 16,0 0-50-16,0 0-172 0,0 0-434 16,0 0 192-16</inkml:trace>
          <inkml:trace contextRef="#ctx0" brushRef="#br0" timeOffset="3388.47">4239-368 129 0,'0'-10'217'0,"0"10"-16"16,-4-17-20-16,4 17-18 0,-3-11-20 0,3 11-21 0,0 0-18 16,0 0-21-16,0 0-26 0,0 0-13 15,0 0-20-15,0 0-19 0,0 0-7 0,34 21-20 16,-20-14-17-16,1 1-10 0,8 2-14 0,0 0-4 0,2 0-15 15,0-1-29-15,-2-1-62 0,8-1-188 16,-2 0 83-16</inkml:trace>
          <inkml:trace contextRef="#ctx0" brushRef="#br0" timeOffset="3717">4666-281 71 0,'31'4'89'0,"9"-4"9"15,-7 0 2-15,-1-1 2 0,-4-2 5 0,0-3 13 0,-1 1-4 16,-2-5 1-16,-10 1 8 0,5 2 5 16,-4-4-11-16,-5 4-11 0,1-4 10 0,-2-4-3 15,-6 6-6-15,2-5-9 0,-1 0-7 0,-4 5-9 0,1-2-6 16,-2 11-9-16,-8-18-4 0,5 9-12 0,3 9 0 15,-16-15-13-15,6 7 1 0,-2 1-6 0,-3 4-3 16,-2-3-5-16,2 6 0 0,15 0-11 0,-26 8 4 16,11-1-1-16,3-2-1 0,-2 5-8 0,-2 3 4 15,5 3-3-15,1 1-1 0,3 4 0 0,-5 5-4 16,6 1 1-16,3-3 0 0,1 3 1 0,-4 1 0 16,8 1 2-16,-4 5-3 0,5 2 3 0,2-9 3 15,1 2 2-15,1-2-2 0,-1 0 1 0,0 2-1 16,2-2 4-16,-7-1-3 0,3 0 1 0,-1-1 0 0,3-1-2 15,2-2-1-15,-2-1-2 0,-5-2-1 0,4 3-3 16,-4-5 4-16,2-2-3 0,-1 2 4 16,-1-3-2-16,-1 1 0 0,3-3-2 0,-3-2-1 0,3 5 0 15,-1-4 2-15,2-4-7 0,1 2-8 0,-2 0-15 16,-3-9-13-16,7 17-13 0,-4-12-25 0,2 3-7 16,-5-8-29-16,10 8-27 0,-10-8-20 0,12 4-231 15,-12-4-418-15,0 0 184 0</inkml:trace>
          <inkml:trace contextRef="#ctx0" brushRef="#br0" timeOffset="3875.71">4652 58 168 0,'0'0'192'0,"21"-10"-18"0,-1 7-22 15,7-4-11-15,4 3-14 0,11 1-14 0,4 2-17 16,0-2-22-16,3 3-36 0,1 0-33 0,-3 0-52 15,2 0-159-15,-7 0-223 0,3-1 99 0</inkml:trace>
        </inkml:traceGroup>
        <inkml:traceGroup>
          <inkml:annotationXML>
            <emma:emma xmlns:emma="http://www.w3.org/2003/04/emma" version="1.0">
              <emma:interpretation id="{646B1E70-1AD4-4552-BBEC-5B5370630DE8}" emma:medium="tactile" emma:mode="ink">
                <msink:context xmlns:msink="http://schemas.microsoft.com/ink/2010/main" type="inkWord" rotatedBoundingBox="24453,5635 26370,5527 26396,5982 24479,6090"/>
              </emma:interpretation>
            </emma:emma>
          </inkml:annotationXML>
          <inkml:trace contextRef="#ctx0" brushRef="#br0" timeOffset="4729.05">6007-102 10 0,'-8'-10'251'15,"8"10"-22"-15,0 0-13 0,-12-7-21 0,12 7-11 16,0 0-14-16,-19 9-13 0,8-1-12 0,5-1-15 16,-7-1-11-16,3 5-9 0,2 3-13 0,2-1-11 15,2 0-11-15,-5 3-3 0,4-2-7 0,2 0-6 16,3-4-2-16,0 5-9 0,0-1-6 0,5-2-1 15,4-1-3-15,-3-3-2 0,4 3-5 0,4-1 1 0,0-3-5 16,6 0 1-16,-7-1-4 0,7-2-5 16,-1-3-3-16,-3 1 2 0,4-5-10 0,-2 0-1 15,1-1-3-15,2-6-6 0,1-2-6 0,-2-4-3 16,1 2-4-16,1-2-6 0,-3 0 0 0,-2-3 1 0,-2 0 0 16,1 0 3-16,-4-1 2 0,-4 5 5 15,-3 2 3-15,0-1 5 0,1 4 15 0,-6 3 5 16,0 7-2-16,6-17-1 0,-2 14 1 0,-4 3-4 0,3-11-5 15,-3 11 2-15,0 0-1 0,0 0-3 0,0 0 0 16,0 0 3-16,0 0-8 0,0 0 4 16,0 0 1-16,-3 36-2 0,3-27-3 0,0-9 7 0,3 24-6 15,0-9 5-15,0-5-3 0,2 2 0 0,2 1 2 16,1-2-1-16,-2-1-2 0,4 0 3 0,-1-3-3 16,4-1 5-16,-4-1-4 0,8 1 0 0,-2-3 2 15,0 1-2-15,4-4-1 0,0 0-1 0,-2-4-2 16,2 1 0-16,1-3-11 0,3-5-5 0,-2 4 1 15,-3-3 4-15,5-4-4 0,-4 3-5 0,3-5-1 0,1 1-4 16,-7-5 1-16,4 3 2 0,-7 1 1 16,0 1-2-16,-1 2 5 0,-4 0 6 0,4 2 2 15,-6-3 2-15,1 8 6 0,-1-1 10 0,-1-1 0 0,-5 8-1 16,9-10-4-16,-9 10-1 0,2-6 1 16,-2 6-4-16,0 0 0 0,0 0 3 0,0 0-2 15,0 0 0-15,0 0 1 0,0 0-6 0,0 0 7 0,-7 41-2 16,6-31 2-16,1-10 0 0,1 16 0 0,4-6 1 15,-3-2 1-15,3-3 6 0,2 4 1 0,4 0 3 16,-2-3-2-16,4-1 2 0,5 1-1 0,2 0 1 16,5-6-6-16,3 4 2 0,-2-5 2 0,3-2-2 15,-2 2 1-15,5-4-4 0,0-3 3 0,-3 0-1 16,2 2-3-16,0-8 3 0,-4 8-4 0,2-9 1 16,-7 1-2-16,-6 1 2 0,-2 2-1 0,-1-4-3 15,-4 2-6-15,-3 4 3 0,-6 0 2 0,0 9 2 16,-6-17-4-16,-3 7 0 0,-1 1 3 0,-7 4 0 0,-2 2-2 15,-9 2 6-15,1 2-2 0,-2 6 0 0,6-3-2 16,0 7-1-16,7 0 1 0,-4 4-2 16,7-3 1-16,4 3-1 0,3 1 2 0,2 1 4 15,8 7-1-15,5-6 1 0,7 6 1 0,10 2-1 0,7-3-1 16,-1 3 6-16,16-2-6 0,1-1 4 16,17 5-1-16,-15-10-5 0,20 6-18 0,-19-6-35 0,2-3-38 15,-2-3-50-15,3-2-62 0,-2-9-194 0,-9-1-427 16,3-1 190-16</inkml:trace>
        </inkml:traceGroup>
        <inkml:traceGroup>
          <inkml:annotationXML>
            <emma:emma xmlns:emma="http://www.w3.org/2003/04/emma" version="1.0">
              <emma:interpretation id="{005C615D-5BE2-4254-A378-7046D31EB3B4}" emma:medium="tactile" emma:mode="ink">
                <msink:context xmlns:msink="http://schemas.microsoft.com/ink/2010/main" type="inkWord" rotatedBoundingBox="27056,5189 29461,5054 29509,5897 27103,6033"/>
              </emma:interpretation>
            </emma:emma>
          </inkml:annotationXML>
          <inkml:trace contextRef="#ctx0" brushRef="#br0" timeOffset="5490.86">8728-339 255 0,'-19'3'246'0,"-6"-1"-15"0,-1 3-19 15,4 2-12-15,3 0-18 0,-1 6-13 0,2-2-18 16,-1 3-10-16,7 0-19 0,-4 4-8 0,5-4-12 15,8 3-6-15,-3-2-13 0,3 5-6 0,3-3-4 16,3 2-8-16,3-2-7 0,5 7-2 0,1-10-8 16,1 4-1-16,6-1-10 0,-5-6 2 0,11 4-3 15,-3-3-4-15,2-1-4 0,5-3 0 0,-2-1-2 16,4-5-1-16,-4-2-6 0,-2 0 1 0,2-4-1 16,-2-2-7-16,4-2 2 0,-6-3-1 0,0-4 1 15,2-1 1-15,-5 1-4 0,2-4 2 0,-3 1-6 0,-2 2 5 16,-7 5 3-16,4-5 9 0,-5 4-2 0,-2 0 7 15,-1 4-2-15,0-1-3 0,0 6 1 0,-6 3-8 16,4-13-4-16,-4 13 2 0,0 0-7 16,0 0 2-16,0 0-4 0,0 0 2 0,0 0-1 0,0 0 0 15,-19 33-3-15,11-22 0 0,3 2-2 0,-1-1 1 16,3 3-2-16,-2 1 2 0,5 1-5 0,0-4 3 16,3 3-1-16,2-2 2 0,1-1-1 0,2 1 3 15,6-2 1-15,-1 1 2 0,4-2-1 0,5-1 1 16,6-4-3-16,-1-1 5 0,2 1-7 0,0-4 15 15,1-2 0-15,-1-7 4 0,0 5 10 0,0-4 5 16,4-5 5-16,-5 0 2 0,-1-1-1 0,-2-3 9 16,2 0 6-16,-5-1-9 0,-2 0-7 0,-7 1-3 15,-1 0 3-15,1 4-12 0,-4-2-2 0,2 2-3 0,-2 0-3 16,-5 2-10-16,5 0-24 0,-9 9-18 0,11-13-26 16,-11 10-25-16,0 3-37 0,9-10-31 15,-9 10-18-15,0 0-7 0,0 0-15 0,10-5-25 0,-10 5 2 16,19 0-43-16,-8 0-151 0,-11 0-438 0,25-6 193 15</inkml:trace>
          <inkml:trace contextRef="#ctx0" brushRef="#br0" timeOffset="5915.46">10175-168 59 0,'-24'-18'179'0,"5"5"-2"0,1 3-2 0,7 5-4 15,3-1-20-15,0 1-13 0,8 5-17 0,0 0-11 16,0 0-14-16,0 0-3 0,52 5-15 0,-10-1-9 15,7 7-15-15,6-2 6 0,18 2-7 0,2 1-2 16,1 0-11-16,-1-3-22 0,-20 0-22 0,2-2-26 16,-4-2-44-16,1 0-66 0,-8-9-135 0,-1 3-297 15,-15-2 132-15</inkml:trace>
          <inkml:trace contextRef="#ctx0" brushRef="#br0" timeOffset="5778.82">10284-741 177 0,'0'0'183'15,"0"0"-13"-15,-15 0-9 0,15 0-12 0,0 0-11 16,-22 28-3-16,11-12-9 0,5 0-3 0,-4 9-9 16,4 1-5-16,-5 11-8 0,5 4-8 0,-1-3-8 15,4 4-1-15,0-1-2 0,3 1-5 0,0-4-8 16,6 2-7-16,-2 1-8 0,5-6-2 0,-3 1-8 0,2 1 0 16,2-1-4-16,-1-10-4 0,-1-1-4 0,-2-1 1 15,3 0-5-15,1-2-1 0,-1-2-3 16,1-4-6-16,1-1-6 0,1 0-16 0,-3-3-12 0,1-3-13 15,-1-3-14-15,-1-1-10 0,2-1-23 0,-1-1-9 16,-9-3-22-16,0 0-24 0,19-13-28 16,-19 5-172-16,3-5-356 0,-6-7 158 0</inkml:trace>
        </inkml:traceGroup>
      </inkml:traceGroup>
    </inkml:traceGroup>
  </inkml:traceGroup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34:05.44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8DA3FB5-0D83-4B2F-BB09-4F5FD69980CD}" emma:medium="tactile" emma:mode="ink">
          <msink:context xmlns:msink="http://schemas.microsoft.com/ink/2010/main" type="writingRegion" rotatedBoundingBox="2223,847 33162,-11 33649,17520 2710,18380"/>
        </emma:interpretation>
      </emma:emma>
    </inkml:annotationXML>
    <inkml:traceGroup>
      <inkml:annotationXML>
        <emma:emma xmlns:emma="http://www.w3.org/2003/04/emma" version="1.0">
          <emma:interpretation id="{B122A90C-BB31-4A2B-9FC6-13F1BA33407A}" emma:medium="tactile" emma:mode="ink">
            <msink:context xmlns:msink="http://schemas.microsoft.com/ink/2010/main" type="paragraph" rotatedBoundingBox="2223,847 33162,-11 33218,2019 2279,28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6806B0E-8195-44AE-8801-1C75939F8846}" emma:medium="tactile" emma:mode="ink">
              <msink:context xmlns:msink="http://schemas.microsoft.com/ink/2010/main" type="line" rotatedBoundingBox="2223,847 33162,-11 33218,2019 2279,2879"/>
            </emma:interpretation>
          </emma:emma>
        </inkml:annotationXML>
        <inkml:traceGroup>
          <inkml:annotationXML>
            <emma:emma xmlns:emma="http://www.w3.org/2003/04/emma" version="1.0">
              <emma:interpretation id="{CFA614C3-0A70-46E5-99C2-097089E3D75B}" emma:medium="tactile" emma:mode="ink">
                <msink:context xmlns:msink="http://schemas.microsoft.com/ink/2010/main" type="inkWord" rotatedBoundingBox="2228,1055 7537,908 7587,2731 2279,2879"/>
              </emma:interpretation>
            </emma:emma>
          </inkml:annotationXML>
          <inkml:trace contextRef="#ctx0" brushRef="#br0">265 106 114 0,'0'0'147'0,"0"0"-6"0,3-11-3 0,-3 11-13 16,0 0 1-16,0 0-3 0,5-9-10 0,-5 9-1 15,0 0-1-15,4-10-3 0,-4 10-5 0,0 0-3 16,0 0-5-16,0 0-8 0,0 0-9 0,0 0-11 15,0 0-7-15,0 0-7 0,0 0-7 0,0 0-4 0,0 0-4 16,0 0-3-16,0 0-4 0,0 0-3 16,-19 35-1-16,13-18 3 0,-5-3 0 0,-2 9-1 15,2 3 4-15,1 0-7 0,-5 6-1 0,8-3-1 0,-7 5 0 16,-2 5-3-16,5-14-3 0,-5 13 3 0,8-4-2 16,-4-9 0-16,-2 10-2 0,6-7-6 0,-4-3 3 15,3-3 2-15,-1 0-6 0,2 0-1 0,1-5 2 16,1-2-1-16,1 1-2 0,1-4-1 0,1 1 1 15,0-6 0-15,3-7-4 0,-6 15 4 0,6-15-2 16,-4 9 0-16,4-9 2 0,-2 13 0 0,2-13 1 16,0 0 1-16,-7 8 7 0,7-8-7 0,0 0 2 15,0 0-2-15,0 0 0 0,0 0-9 0,7-41 7 16,-1 25-6-16,-3-7-9 0,9 0-5 0,1-9-7 16,1-4-5-16,1 0-3 0,3-3 0 0,1-3 3 15,-1-2-7-15,1 2-3 0,2 1 4 0,0-1 5 16,-5 3-4-16,4 4 8 0,-4 0-3 0,-2 10 10 0,-1 2 0 15,-4 3 1-15,-3 2 2 0,1 4-1 16,1-4 7-16,1 6 7 0,-5 2 4 0,1 0 5 16,-1 4 0-16,-4 6-3 0,5-12 3 0,-5 12-3 0,4-11-10 15,-4 11 6-15,6-7-1 0,-6 7-4 0,0 0 4 16,0 0-2-16,0 0 2 0,14 18-6 0,-10-9 3 16,-2 5 7-16,1 1-1 0,0 2 2 0,0 3 4 15,3-3 0-15,1 7 4 0,0 2 0 0,4-2-1 16,-4 4 3-16,8 3 0 0,-3-6-1 0,6 9 0 15,-5-10 0-15,1-3 1 0,-2 3 1 0,3-2-2 16,0-1 5-16,1 0-5 0,-3-1 1 0,4-2 6 16,-4 3-6-16,-1-7-2 0,0 0 0 0,-3-3-2 15,2 2-2-15,-1 1 0 0,0-4 1 0,-2-2-3 16,-1 1 2-16,-1-1-3 0,2 2 0 0,-2-3-2 16,0 0-1-16,0 1-11 0,0-3-9 0,-6-5-16 15,9 11-16-15,-5-6-16 0,-4-5-20 0,0 0-10 16,5 6-24-16,-5-6-25 0,0 0-28 0,0 0-198 15,0 0-397-15,0 0 176 0</inkml:trace>
          <inkml:trace contextRef="#ctx0" brushRef="#br0" timeOffset="219.78">185 420 62 0,'17'-14'207'16,"-5"8"-14"-16,5 0-14 0,-2 1-11 0,1-1-17 15,8-2-13-15,1 0-9 0,2 1-17 0,0 1-11 16,-2 3-15-16,-1-1-27 0,2-2-23 0,-3 2-34 16,1 1-29-16,-1-1-41 0,-4 3-34 0,-1-5-136 15,-2 3-257-15,1-6 113 0</inkml:trace>
          <inkml:trace contextRef="#ctx0" brushRef="#br0" timeOffset="505.47">792-201 53 0,'0'0'201'0,"0"0"-19"16,4-11-21-16,-4 11-21 0,0 0-8 0,0 0-2 15,0 0 2-15,0 0-3 0,9 27 1 0,-9-11 0 16,3 1-3-16,0 8-3 0,-2 3-5 0,4 8-2 0,-1 0-1 16,-2 1-4-16,1 2-8 0,1 0-4 0,-2 3-5 15,2 1-5-15,-1-2-11 0,3-2-2 0,0 0-11 16,0-1-4-16,2-1-8 0,-2-1-7 0,-2-6 0 16,-2-3-2-16,5 1-6 0,-3-1-4 0,-2-3-16 15,-1 1-19-15,2-1-28 0,-1 0-23 0,-2-6-26 16,0-1-25-16,-2-1-30 0,2-3-40 0,0 1-25 15,0-4-210-15,0-10-438 0,-3 13 193 0</inkml:trace>
          <inkml:trace contextRef="#ctx0" brushRef="#br0" timeOffset="855.88">1190 526 94 0,'0'0'208'0,"0"0"-15"0,6 10-6 0,-6-10-16 16,10 9-12-16,-8-1-13 0,4 0-11 0,-6-8-9 16,12 17-9-16,-9-8-4 0,2-1-3 0,3 2-8 0,-1-5-9 15,1 3-9-15,2-1-3 0,2 0-7 0,2 1-6 16,1-1-4-16,-3-5-3 0,2 1-7 16,1 1-3-16,3-6-6 0,2 0-5 0,-1 1-1 15,0-2-5-15,8-2-5 0,-7-1 1 0,-1-1-4 0,-3-1-3 16,2-4-1-16,-3 3-3 0,-1-1-1 0,-2-3-2 15,-5-1-1-15,-1 0-1 0,0 0-3 0,-6-3-3 16,0 4 1-16,-3-3-4 0,-4 3 1 0,-1-4 0 16,-4 5 0-16,-1 1-2 0,-4 0 1 0,-7 2 0 15,5 5-1-15,0-2-2 0,-8 2 0 0,0 1 0 16,3 5 0-16,-3 2-5 0,2 3-14 0,6-3-18 16,-1 4-19-16,2 0-25 0,2 0-29 0,-1 3-19 15,7 3-29-15,-2-3-27 0,2 2-180 0,2-5-393 16,2 2 174-16</inkml:trace>
          <inkml:trace contextRef="#ctx0" brushRef="#br0" timeOffset="1552.7">1586 664 78 0,'12'5'206'0,"-12"-5"-12"15,14 6-14-15,-5-1-18 0,-3 2-13 0,1-1-12 16,1 1-8-16,2 4-10 0,4 2-9 0,-6 0-9 15,6 2-2-15,2 1-9 0,-2 6-6 0,2-1-8 16,6 9-4-16,-1 6-10 0,-4-3-8 0,5-2-2 16,1 4-5-16,-4 2-4 0,-1-2-6 0,0 1 1 0,-5 1-6 15,4 3-1-15,-4-2-6 0,-1-2-1 0,-3-2-3 16,-2 0-1-16,-1-5-1 0,-4-1-2 16,-2-2-1-16,0-1 0 0,-6 0-4 0,-2-2 3 0,-5 0-3 15,-2-5 1-15,-6 2-4 0,-4-3-2 0,-4-6 3 16,0 3-1-16,-10-6-1 0,2 1-1 0,5-2 2 15,1-5-3-15,1-2 6 0,-13-2 3 0,6-6 2 16,5 2 9-16,1-3 3 0,4-2 1 0,-1-2 2 16,4-6-1-16,-5-6-1 0,3 0-3 0,11 2-5 15,3-13 0-15,6 3-10 0,4-3-10 0,5-6-10 16,8-2-11-16,5 0-12 0,11-21-9 0,6 7-13 16,4 0 3-16,8-3 3 0,-2 7 3 0,-6 13 7 15,11-10-2-15,-11 14 8 0,4 3 2 0,-4 2 6 16,2 1 6-16,-5 5 7 0,-3-1 4 0,1 6 10 0,-11 4 7 15,-8 6 8-15,0-1 4 0,-1 4 3 0,-3 0 2 16,-1 0 1-16,-2 2 5 0,-6 6 1 16,12-7-1-16,-12 7-1 0,7-6-3 0,-7 6-6 15,0 0 0-15,8-7-8 0,-8 7-2 0,0 0-1 0,0 0-1 16,0 0-1-16,0 0-3 0,0 0 0 0,0 0-1 16,11 19-2-16,-11-19 1 15,6 12-1-15,-4-5 0 0,-2-7-1 0,6 14 3 0,0-6-6 0,-3-2 2 16,6 0 2-16,-9-6 1 0,13 7 3 0,-4-3-4 15,2-1-2-15,-2 1 0 0,-9-4 2 0,20 0-2 16,-20 0 4-16,26-6-1 0,-17 3-2 16,4-2-1-16,1 1-1 0,-2-6 2 0,-1 3-2 0,-2-4 1 15,0 1-3-15,-1 0-1 0,-1-4-2 0,-4-1-2 16,0 2 1-16,-6-4-2 0,2 3 5 0,-5-3-4 16,3 3 2-16,-8 1-2 0,-2 0 3 0,-6-4 1 15,2 8 2-15,-7 1 6 0,0 0 2 0,-1-1 3 16,0 7-2-16,-1-1 1 0,7 0-2 0,0 2 2 15,-1 2-1-15,4 2-4 0,-2 2-4 0,3 1 2 16,0 1-1-16,2 0-20 0,2 6-18 0,2-1-19 0,-1 0-29 16,4 2-29-16,4-2-37 0,2 0-44 15,0-12-215-15,5 18-441 0,2-12 195 0</inkml:trace>
          <inkml:trace contextRef="#ctx0" brushRef="#br0" timeOffset="1913.3">2450 426 93 0,'0'0'258'0,"0"0"-27"0,0 0-26 0,12-1-19 16,-12 1-20-16,0 0-16 0,12 8-18 0,-12-8-10 16,9 13-14-16,-5-4-14 0,2 0-5 0,0-1-11 15,-1 4-4-15,-1 2-8 0,2 1-7 0,2-2-5 16,-2 0-5-16,-1 1-4 0,1 1-4 0,-4-2-2 15,1-2-4-15,1-1-5 0,-2-2-2 0,-2-8-3 16,6 22-2-16,-3-14 0 0,-3-8-4 0,1 9-2 16,-1-9 2-16,3 7-2 0,-3-7 15 0,5 8 11 15,-5-8 7-15,0 0-6 0,0 0-5 0,0 0-4 16,0 0-4-16,0 0 1 0,0 0-5 0,-2-45-2 16,-1 32-5-16,6-5-1 0,-1 5-2 0,-1-6-2 0,2 2-1 15,0 0 1-15,3 1-5 0,-1-2 2 0,1 1-1 16,1 3-1-16,1-1-8 0,1 4-7 15,1-2-13-15,-1 4-13 0,3 0-22 0,3 2-22 0,-2 3-28 16,4-2-17-16,-1 1-24 0,3 3-21 0,-1-2-24 16,3 3-174-16,-4-3-392 0,2-2 173 15</inkml:trace>
          <inkml:trace contextRef="#ctx0" brushRef="#br0" timeOffset="2121.91">3106 375 135 0,'0'0'276'15,"0"0"-22"-15,0 0-24 0,0 0-20 0,5 7-23 0,-5-7-11 16,1 9-5-16,-1-9-8 0,0 18-9 0,0-9-11 16,0 4-9-16,2 1-11 0,-4 0-6 0,4-1-12 15,1 2-9-15,-2-1-12 0,1 0-9 0,-1-1-3 16,4 2-7-16,2-5-5 0,-4 4-5 0,0-5-7 16,-2 1-8-16,2-1-23 0,-3-9-20 0,3 12-25 15,-3-12-30-15,3 12-32 0,-3-12-24 0,0 11-35 16,0-11-23-16,0 0-62 0,0 0-157 0,0 0-423 15,0 0 188-15</inkml:trace>
          <inkml:trace contextRef="#ctx0" brushRef="#br0" timeOffset="2300.73">3152 51 225 0,'0'-15'281'16,"0"1"-16"-16,3 1-25 0,0 3-25 0,-1-1-20 15,-2 11-23-15,12-14-20 0,-6 7-28 0,0-2-39 16,1 4-40-16,-7 5-49 0,20-7-43 0,-13 7-43 16,5-1-65-16,-12 1-130 0,16-3-307 0,-16 3 137 15</inkml:trace>
          <inkml:trace contextRef="#ctx0" brushRef="#br0" timeOffset="3120.76">3443 441 67 0,'-6'-13'287'0,"0"-1"-25"0,3-1-20 0,0-1-24 16,3 0-22-16,5 1-20 0,2-7-17 0,-5 4-16 15,10-2-18-15,-2 0-13 0,4-4-23 16,0 2-14-16,6 0-19 0,-4-2-16 0,4 3-12 0,2-9-14 16,2 0-9-16,-3 0-2 0,1 1 0 0,-8 7-3 15,2-2-1-15,2 3 0 0,-3 0 9 0,-2 1-7 16,4-5 1-16,-1 4 0 0,-3 1 8 0,-1 0 6 15,-6 7 6-15,3-2 1 0,-1 4 5 0,-2-3 1 16,-2 5 4-16,2 1 4 0,-6 8 3 0,6-16-1 0,-3 7 3 16,-3 9-2-16,8-9-7 0,-8 9-4 15,0 0-3-15,6-9-8 0,-6 9-1 0,0 0-3 16,0 0 1-16,0 0-2 0,0 0-3 0,2 25-2 16,-2-25 0-16,0 26-3 0,0-8 3 0,-2 4-4 15,2 9 3-15,0-3-4 0,-3 1 3 0,6 8-1 16,-3 2-1-16,2-4-2 0,0 4 3 0,-2-6-1 15,3-4-1-15,3 7-1 0,-6-2 1 0,6-6 3 0,-2-2-3 16,-2 0 2-16,5-2 1 0,-4-1-1 0,0-7-2 16,3 0 1-16,2-2 1 0,-8-3 0 15,3 0 1-15,0-4-6 0,-3-7 4 0,4 17-3 0,-1-13 3 16,-3-4 2-16,11 9-2 0,-11-9 1 0,0 0-1 16,14-6-1-16,-14 6 0 0,17-11-1 0,-8 1-5 15,1-6-4-15,1 0-4 0,2-4 0 0,-1 6-4 16,1-7 4-16,1 4 0 0,1 0 5 0,-8 4 0 15,2 1-2-15,0 0 5 0,-1 3 6 0,-5 2 2 16,3 0 2-16,-6 7 0 0,10-10-2 0,-10 10-3 16,7-6 0-16,-7 6 0 0,0 0-1 0,0 0-1 15,18 10 3-15,-15-1 2 0,3 2-2 0,2 3 0 16,-4 0 1-16,-1 0 3 0,3 4-1 0,0 0-1 16,-3-2-3-16,2 2 1 0,1-4 0 0,-3 3-16 15,0-3-20-15,1 3-33 0,-1-5-28 0,-1 3-37 0,2-6-45 16,-1 1-34-16,0-3-169 0,-3-7-409 15,6 8 181-15</inkml:trace>
          <inkml:trace contextRef="#ctx0" brushRef="#br0" timeOffset="2533.75">3476-123 101 0,'0'0'224'0,"0"0"-12"15,13 11-17-15,-10-3-15 0,6 3-13 0,-1 3-11 16,-1 2-15-16,2 0-10 0,-3 9-5 0,2 2-11 0,1-1-11 16,0 15-10-16,1-3-6 0,-1 1-11 15,-2 2-3-15,-2-5-11 0,1 3-4 0,3-1-5 16,-9-11-4-16,7 10-2 0,-7-10-7 0,2 3-13 15,1-6-12-15,-2 0-18 0,-1 1-15 0,-1-3-26 16,-4 3-34-16,2-8-35 0,-1 0-37 0,4-1-40 16,-3-3-138-16,-2-3-352 0,5-10 156 0</inkml:trace>
          <inkml:trace contextRef="#ctx0" brushRef="#br0" timeOffset="3653.95">4399 234 86 0,'2'-9'276'0,"-2"9"-24"16,0 0-23-16,0 0-25 0,0 0-20 0,0 0-16 15,0 0-12-15,0 0-12 0,13 18-7 0,-13-18-8 16,9 22-7-16,-6-13-5 0,0 2-11 0,2 2-5 16,0 0-12-16,1-1-2 0,0 2-14 0,2 2-8 15,-2-4-3-15,-2 1-8 0,-1-2-2 16,3-4-6-16,-3 3-6 0,3-3 0 0,-6-7-6 0,11 13-1 16,-8-9-3-16,-3-4-1 0,9 10-4 0,-2-9-1 15,-7-1-4-15,0 0-8 0,22-6-5 0,-14 1-7 0,7-1-2 16,-5-4 2-16,-1-1-8 0,2-1 3 15,-4-1-10-15,2-4 2 0,0 3 1 0,-2-3-1 16,2 3 6-16,-4-3-1 0,1 3 9 0,-3 3 10 16,3 2 0-16,-2 0 11 0,-4 9-5 0,6-13 3 15,-6 13-4-15,3-9 0 0,-3 9-5 0,6-8-2 16,-6 8-2-16,0 0-2 0,0 0-3 0,0 0 1 16,0 0-2-16,0 0-1 0,6 30 4 0,-4-19-3 0,-2 0-1 15,0-11 4-15,3 24-2 0,0-10-1 0,3-3 1 16,-5 2 4-16,3-2-2 0,1-2-2 0,-2 0 0 15,-3-9 2-15,6 14 1 0,-6-14-2 0,6 10 4 16,1-4 0-16,-7-6-3 0,8 3 0 16,-8-3 1-16,18-2 1 0,-18 2-2 0,27-11 2 0,-13 0-4 15,10-6-1-15,-4 3 1 0,5-3 1 0,-3-1-3 16,2 2 0-16,2 0-3 0,-3 3 3 0,-5 3 0 16,-1 2-4-16,-1 0 0 0,-2 1 0 0,2 1-2 15,-3 4 7-15,-1 1-7 0,2 1 2 0,-14 0-1 16,22 7 0-16,-5 0 2 0,-5 3 3 0,1 4-8 15,3 2-10-15,1 1-22 0,-1 3-23 0,-1 1-33 16,3 3-49-16,4-2-61 0,-2 8-257 0,2-10-501 16,-3 2 222-16</inkml:trace>
        </inkml:traceGroup>
        <inkml:traceGroup>
          <inkml:annotationXML>
            <emma:emma xmlns:emma="http://www.w3.org/2003/04/emma" version="1.0">
              <emma:interpretation id="{650E877F-EF07-48FB-B8C8-D814E23122BA}" emma:medium="tactile" emma:mode="ink">
                <msink:context xmlns:msink="http://schemas.microsoft.com/ink/2010/main" type="inkWord" rotatedBoundingBox="8549,754 10944,688 10969,1568 8573,1634"/>
              </emma:interpretation>
            </emma:emma>
          </inkml:annotationXML>
          <inkml:trace contextRef="#ctx0" brushRef="#br0" timeOffset="4297.33">6785-288 49 0,'0'0'250'0,"0"0"-12"0,0 0-15 15,0 0-17-15,0 0-16 0,23 17-13 0,-16-6-12 16,5 6-5-16,2 3-13 0,-1 2 0 0,2 2-8 16,-5 2-14-16,4 2-5 0,-5 7-10 0,1-9-4 15,4 9-9-15,-5 1-10 0,-2-1-10 0,-4-7-4 16,0-1-7-16,-3 2-4 0,3-2-10 0,-6 1-1 15,3-4-7-15,-6-1-21 0,2 0-16 0,-5-2-23 0,3-4-20 16,-5 2-20-16,1-3-25 0,-4-5-30 0,-1 3-38 16,5-7-21-16,-5-4-31 0,-3 1-195 15,3-5-428-15,-4-5 190 0</inkml:trace>
          <inkml:trace contextRef="#ctx0" brushRef="#br0" timeOffset="5001.66">6322-369 219 0,'-9'-13'245'0,"1"2"-28"0,5 1-15 0,3 10-21 0,-6-16-20 16,6 16-18-16,6-16-12 0,2 8-17 0,4-1-11 16,4 2-13-16,6-3-10 0,5 3-10 0,2 3-7 15,11-3-10-15,5 4-8 0,-4-1-6 0,12 1-5 16,-1 0-3-16,3 2-4 0,0 2-4 0,3 0-3 15,-3 1-3-15,1 1-4 0,-9 4 3 0,0 3-4 16,0-2-2-16,-5 3-1 0,-12-1-1 0,-2 3-3 16,-4 1 1-16,-5 3-4 0,-2 2-1 0,-5-2-1 15,-6 1 0-15,-6-1 4 0,0 7 0 0,-9 0-3 16,0 1 1-16,-5-1 3 0,-8 5-1 0,3 2-2 16,-1-7 3-16,-7 4-3 0,-1-3 3 0,6-5 1 15,-8 4 0-15,11-2 1 0,-1-5-2 0,1-1-1 16,-1 2 2-16,7-5-2 0,4 3 0 0,-4-1-1 15,7-4 3-15,-5 2 1 0,8-4-3 0,3 6 1 16,-3-7-2-16,3-8 0 0,9 23-1 0,2-14 2 0,2 0 1 16,2-3 0-16,9 2-3 0,1-1-3 0,8-1-4 15,6 0-6-15,2-1 0 0,1-1-2 0,-3-3-3 16,1 4 0-16,-8-2 2 0,6-3-4 0,4 0 1 16,-15 0-2-16,1 0 7 0,-1-2 2 0,-10 4-2 15,2-2 3-15,-10 0 11 0,4 0 10 0,-13 0 10 16,20-2 7-16,-20 2-1 0,15 2-1 0,-15-2-2 15,12 4-8-15,-12-4-2 0,6 3-1 0,-6-3 1 16,8 8-1-16,-3-1 0 0,1 0-1 0,0 0-4 16,1 0 4-16,-1 0-3 0,6 3 2 0,-4-2-2 15,2 2-1-15,2 0-1 0,4-2 3 0,1 2-2 16,2-4 3-16,1 1-1 0,5-2-1 0,2-2-2 16,-2 4-2-16,4-6 0 0,-3 1-2 0,3-2-7 15,1-2-6-15,-8-2-6 0,5-1-4 0,-2-2 1 16,-8 0-7-16,5-5 7 0,-6 1-5 0,1 0-7 15,-4-3-3-15,-4-4-1 0,2-2-4 0,-8 5 1 16,-1-4 2-16,-2 1 3 0,-2 0-1 0,-6 1 6 16,-1 2 2-16,-4-6 5 0,-7 3 3 0,1 3 8 0,-3 0 1 15,-5 1 9-15,-2 3 0 0,1 2 4 0,-2 4 2 16,-9-1-3-16,7 4-1 0,3-2 4 0,-1 5-4 16,-2 4 1-16,6-2 3 0,7 1-6 0,-1 0-2 15,4 5-11-15,3-3-14 0,-1 4-20 0,1-2-22 16,1 0-19-16,6-2-20 0,0 2-27 15,1-1-163-15,5-7-322 0,0 0 143 0</inkml:trace>
          <inkml:trace contextRef="#ctx0" brushRef="#br0" timeOffset="5472.59">8633-465 56 0,'0'0'191'0,"0"0"-14"0,18 17-14 0,-16-4-10 16,-2 1-13-16,3 3-7 0,0 3-10 0,-2 6-10 0,2 4-5 16,0-4-10-16,-1 3-4 0,-2 9-12 15,3-1-2-15,-2-1-13 0,-1-9-7 0,0 2-5 16,6-4-1-16,-3-1-8 0,3 0-3 0,-2-3-4 0,-1-4-3 15,0 1-7-15,0-3-1 0,-3-2 0 16,0-2-6-16,5-1 2 0,-5 0-11 0,0-10-11 16,1 13-4-16,-1-13-2 0,2 11 5 0,-2-11 1 0,0 0-7 15,0 0-6-15,0 0-3 0,-17 1-1 0,17-1 5 16,0 0-3-16,-25-11-1 0,12 8 0 16,4-3 4-16,-9-3-1 0,0 3 2 0,-1-1 2 15,-5-1 2-15,-3 2 4 0,1 2 11 0,7 1 6 0,-6-1 2 16,2 0 1-16,5 2-2 0,1 1 1 0,0 2-2 15,2-1 0-15,-1 7-3 0,2-1 1 0,1 1-3 16,1 1 6-16,5 3-3 0,-1-2 1 0,2-2-1 16,3 3 3-16,-1 1-4 0,4-11 2 0,4 21-2 15,-4-10 2-15,8 2-2 0,4-2 1 0,-3 2 1 16,4-6-3-16,0 4 1 0,7-1-4 0,5 0-10 16,-3-4-29-16,2-1-41 0,-1-1-50 0,2-2-57 15,0-6-171-15,2 2-378 0,-7-1 168 0</inkml:trace>
        </inkml:traceGroup>
        <inkml:traceGroup>
          <inkml:annotationXML>
            <emma:emma xmlns:emma="http://www.w3.org/2003/04/emma" version="1.0">
              <emma:interpretation id="{B0C09EFA-A696-4E7A-A9C0-6C03320F231A}" emma:medium="tactile" emma:mode="ink">
                <msink:context xmlns:msink="http://schemas.microsoft.com/ink/2010/main" type="inkWord" rotatedBoundingBox="11344,594 15932,467 15975,1998 11387,2125"/>
              </emma:interpretation>
            </emma:emma>
          </inkml:annotationXML>
          <inkml:trace contextRef="#ctx0" brushRef="#br0" timeOffset="5693.74">9109 36 79 0,'16'2'267'0,"-16"-2"-12"0,23-4-16 0,-8 4-15 15,3-1-18-15,-2 1-21 0,3-3-15 0,2-1-16 16,-1 3-14-16,1-1-12 0,4-3-17 0,-6 2-9 16,2 2-16-16,-1-3-25 0,-1 3-32 0,0-1-38 15,-2 2-37-15,1-2-38 0,0 2-48 0,-4-5-59 16,0-1-138-16,-2 4-357 0,-3-2 157 0</inkml:trace>
          <inkml:trace contextRef="#ctx0" brushRef="#br0" timeOffset="6540.66">10107-563 123 0,'-14'-4'195'0,"14"4"-12"0,-19-4-9 0,19 4-11 15,-16 0-16-15,16 0-12 0,-24 4-7 0,15-4-13 16,-3 5-6-16,3 1-7 0,-9 1-7 15,5 4 1-15,-8 2-6 0,1 0-8 0,7-2-5 0,-5 3-5 16,-1 8-6-16,2-4-3 0,-1 3-6 0,2 4-3 16,-1-3-7-16,3 3 0 0,-4 9-5 15,3-2-3-15,3 3-5 0,-3 2-1 0,1-1-1 0,4 3-5 16,1-4-2-16,0-2-1 0,5-4-4 0,2 4 0 16,-1-7-5-16,3 0 0 0,5-2 1 0,-1 0-4 15,4-2 2-15,-1-4-2 0,2-3 2 0,3 1-3 16,1-4 2-16,8 2-3 0,3-3-14 0,-2-1-9 15,10-3-6-15,1-4-7 0,5 2-12 0,3-5-5 16,-12 0-7-16,12-5 2 0,-10-2-2 0,6-4-4 16,-8 2 2-16,-3-5 2 0,3 0 7 0,-5 0 7 15,8-10 5-15,-11 7-4 0,0-1 9 0,-1 1 11 16,-8 2 16-16,1 2 15 0,-4-4 8 0,3 5 3 16,-5-1 5-16,1 0 10 0,-2 5 2 15,1-3 5-15,-1 8 0 0,-6 3-1 0,8-14-5 0,-8 14-3 16,6-8-3-16,-6 8-7 0,6-6-5 0,-6 6-4 15,0 0-4-15,0 0-1 0,0 0-1 0,0 0 3 16,0 0-3-16,19 13-6 0,-15-5-3 0,-1 1 1 16,3 3-1-16,0 1 3 0,-1-2-1 0,-1 2-1 0,2 0 0 15,0 2 1-15,2-3 1 0,4 2-1 16,-3-4-1-16,1 1 6 0,-1 0 4 0,3-2 2 0,1-4 5 16,1 1 4-16,-4-2-1 0,5-3 3 0,-3-1 1 15,4 1-2-15,1-2 0 0,-2-4-3 0,0 0 1 16,3 0-5-16,-5 1-2 0,0-3 0 0,1-3-2 15,-1-1-11-15,1 1-14 0,-1 0-14 0,-1-5-28 16,0 1-27-16,-2 1-27 0,2-8-26 0,-3 5-31 16,8-4-41-16,-5-1-225 0,-3-2-462 0,2 5 204 15</inkml:trace>
          <inkml:trace contextRef="#ctx0" brushRef="#br0" timeOffset="7047">11058-99 152 0,'-4'-11'254'0,"4"11"-27"15,0 0-22-15,12-18-21 0,-3 16-18 0,9-4-15 16,-2 1-18-16,3-1-12 0,13-5-13 0,-4 7-10 15,-1 0-11-15,4-2-19 0,0-2-17 0,7 0-17 0,-8-1-25 16,-1-1-22-16,-3 3-26 0,1-6-25 16,-2 0-30-16,0-3-12 0,1 1-30 0,-4-5-130 15,-4 3-289-15,-2-5 128 0</inkml:trace>
          <inkml:trace contextRef="#ctx0" brushRef="#br0" timeOffset="6818.03">11237-710 35 0,'0'0'243'0,"0"0"-27"0,0 0-26 16,0 0-19-16,0 0-18 0,0 0-18 16,0 0-13-16,0 0-8 0,0 0-9 0,-10 30-10 15,8-15-4-15,2 6-2 0,0 4-9 0,-1 1 1 0,4 0 2 16,-2 10-11-16,2 1-5 0,0 2-4 0,3-3-2 15,-1 4-6-15,-2 0-5 0,3-3-3 0,0 0-2 16,-2 4-5-16,2-14-4 0,-3 9-3 0,1 2-5 16,-4-8-18-16,3-5-15 0,-4 3-17 0,2 0-20 15,-1-2-24-15,0 0-29 0,0-8-30 0,0-1-31 16,3 1-195-16,-6-7-378 0,6-1 167 0</inkml:trace>
          <inkml:trace contextRef="#ctx0" brushRef="#br0" timeOffset="7613.96">11535-47 50 0,'-8'-4'304'15,"8"4"-24"-15,-5-12-26 0,5 12-28 0,0-12-23 0,0 12-20 16,15-7-20-16,-2 1-16 0,4 1-14 16,2-1-13-16,1 2-13 0,6 8-11 0,1-10-9 15,5 6-8-15,-1 0-9 0,-3 0-7 0,1-1-8 0,0 1-2 16,-2-4-6-16,0 8-7 0,-8-4-3 0,-2 0-1 15,2 0-6-15,-1 0-2 0,-3 1-4 0,1 0-3 16,-5 0-7-16,2 3 2 0,-13-4-2 16,18 0-3-16,-10 2-3 0,-1 3-1 0,-7-5 3 0,14 11-5 15,-7-4 1-15,-1-1 0 0,-2 1-1 0,-1 0 4 16,-3-7-6-16,6 17 2 0,-1-11 0 0,-5-6-7 16,1 15-12-16,1-5-20 0,1-2-18 0,-3-8-21 15,1 13-22-15,-1-13-29 0,2 12-34 0,-2-12-28 16,0 0-201-16,0 11-420 0,0-11 186 0</inkml:trace>
          <inkml:trace contextRef="#ctx0" brushRef="#br0" timeOffset="7281.99">11637-676 146 0,'0'0'186'15,"0"-16"-14"-15,0 16-17 0,1-14-14 0,-1 14-18 0,2-9-13 16,-2 9-10-16,0 0-8 0,0 0-13 0,0 0-7 16,0 0-10-16,0 0-5 0,0 0-6 0,0 0 7 15,16 34 5-15,-14-18-4 0,-2 2-3 0,4 5 0 16,-2 1 0-16,2 2 3 0,-1 10 1 0,2 1-5 16,-2-2-1-16,1 3-6 0,-4-3 4 0,3 7-2 15,0-3-5-15,3 0-4 0,-4 0 0 0,1 1-5 16,1-5-4-16,2 0-2 0,-2-7-5 0,-2 0-19 15,1 0-15-15,0-3-18 0,0 2-37 0,0-1-24 16,0-2-28-16,3-6-36 0,0-2-48 0,0 2-112 16,1-4-338-16,5-4 149 0</inkml:trace>
          <inkml:trace contextRef="#ctx0" brushRef="#br0" timeOffset="7814.36">11934-508 174 0,'0'0'265'0,"-3"-12"-27"0,3 12-26 0,-2-12-23 16,2 12-22-16,0 0-24 0,-1-11-23 0,1 11-31 16,0 0-31-16,0 0-27 0,0 0-20 0,0 0-29 15,0 0-30-15,28 24-32 0,-22-17-41 0,0 1-118 16,-3 2-258-16,3 1 114 0</inkml:trace>
          <inkml:trace contextRef="#ctx0" brushRef="#br0" timeOffset="8734.82">12202-138 183 0,'0'0'199'0,"12"10"-10"0,-6-3-19 0,1 0-10 16,-1 1-17-16,0-5-8 0,-6-3-14 0,15 14-8 16,-9-10-8-16,-3 2-10 0,3 0-9 0,-6-6-9 15,11 11-5-15,-11-11-6 0,7 7-6 0,-1-3-4 16,-6-4-7-16,12 4-5 0,-12-4-4 15,9 4-2-15,-9-4-5 0,0 0-6 0,19-4-2 0,-19 4-11 16,20-7-6-16,-11 4-9 0,3-3-6 0,1-4-5 16,-1 2-2-16,0-3-3 0,1-1-1 0,-2 0-9 15,2-2 4-15,1-4 5 0,-1 4-1 0,-1-1 7 16,-5 5 7-16,5-4 8 0,-3 6 10 0,-3-1 6 16,0 0 6-16,-6 9 0 0,11-12 1 0,-8 9-4 15,-3 3-7-15,6-7 1 0,-6 7-4 0,0 0 4 16,0 0-9-16,0 0 3 0,0 0-3 0,18 10 4 15,-17 0-5-15,4 0 2 0,-1 1 1 0,0 0-1 16,1 4-2-16,-1-2 1 0,5-2 0 0,-3 2 1 16,2-2 0-16,-1 2-1 0,1-2-2 0,1 0 1 0,0 0 0 15,1-2 0-15,0 2 0 0,4-1 0 0,-5-3-4 16,4-3-5-16,4 0-12 0,-2-1-8 0,-1 0 2 16,4 1-8-16,-1-8-2 0,2 8-3 15,-1-8-6-15,0-1 1 0,1-1 2 0,-2-3 3 0,4-2 1 16,-3 4 6-16,-1-4-2 0,1-2 1 0,2-2 2 15,-4 1 7-15,-1 4 2 0,-2 1 14 16,-1 1 8-16,-3 1 12 0,-3 0 8 0,2 4-2 0,-8 3-1 16,12-6-2-16,-5 2 0 0,-7 4-5 0,0 0-2 15,0 0-3-15,18 2 1 0,-18-2-3 0,8 8 1 16,-8-8 0-16,11 7-2 0,-6-3-4 0,-5-4 7 16,15 10-5-16,-5 0 1 0,1-7 3 0,2 5-4 15,2-1 2-15,0 0-5 0,3-1 4 0,0-2 0 16,-2-3 0-16,4-2-2 0,-1 3-3 0,2-2-2 15,-3 0-4-15,9-1-5 0,-13-4-2 0,4-1 0 16,2-2 0-16,-7-2-1 0,2 3-4 0,-4-4 0 16,-3 2-2-16,1-6-1 0,-4 4 2 0,1 0 0 15,-6 1 3-15,0 10-2 0,-5-19 3 0,-1 11 0 16,-3 3-2-16,-4-2 7 0,-6 0-2 0,-1 1 4 16,-5 0-2-16,1 5-1 0,-3 2 3 0,-1 0-4 15,4 6 4-15,-1 1-3 0,-1-1 2 0,10 1 0 16,-6 4-1-16,1 2-10 0,6-2 4 0,-3 5-7 0,6-2 8 15,1 7-8-15,6-7 11 0,0 8-4 16,8 0 7-16,4-2 10 0,8 3 4 0,5 7 1 0,2 1 8 16,6-2 1-16,2 1 3 0,0-1-4 15,1 2 1-15,1-1 1 0,2 4-5 0,-3 0 6 0,4 0-4 16,-1 0-4-16,-3-2 3 0,-2 3-1 0,0-5-1 16,1 6-3-16,-3-4 1 0,0-1-1 15,-3 2-2-15,-3-4-1 0,-6-10 4 0,-3-1-5 0,1 4 1 16,-3-2-2-16,-2-8-3 0,-5 5 4 0,0-5 1 15,-3-2 2-15,0-11 8 0,-12 18 4 0,0-16 7 16,-4 6-8-16,-8-7 6 0,-9 2-1 0,-6-4 0 16,-4-5 1-16,0-5-4 0,-5 1 0 0,-1-7-4 15,-6-4 0-15,5 2-6 0,-2-1 1 0,6-1-3 16,6 1 4-16,5 2-6 0,10 2 3 0,7 1-11 16,8 4-8-16,-1-6-19 0,5 5-13 0,5-1-17 15,5-4-39-15,4-1-32 0,7 0-53 0,-2-6-119 16,12-4-327-16,2 3 144 0</inkml:trace>
        </inkml:traceGroup>
        <inkml:traceGroup>
          <inkml:annotationXML>
            <emma:emma xmlns:emma="http://www.w3.org/2003/04/emma" version="1.0">
              <emma:interpretation id="{076E0196-CA80-49F2-9DA8-98B4673628B9}" emma:medium="tactile" emma:mode="ink">
                <msink:context xmlns:msink="http://schemas.microsoft.com/ink/2010/main" type="inkWord" rotatedBoundingBox="16454,621 20768,501 20801,1705 16487,1824"/>
              </emma:interpretation>
            </emma:emma>
          </inkml:annotationXML>
          <inkml:trace contextRef="#ctx0" brushRef="#br0" timeOffset="11209.79">14305-585 111 0,'0'0'159'16,"7"-6"-7"-16,-7 6-10 0,9-4-3 0,-9 4-6 0,8-5-1 16,-8 5 0-16,0 0-4 0,7-8-3 15,-7 8 0-15,0 0-9 0,0 0-6 0,6-8-9 16,-6 8-3-16,0 0-6 0,0 0-9 0,0 0-2 0,0 0-5 15,0 0-5-15,0 0-5 0,6-7-6 16,-6 7-6-16,0 0-6 0,0 0-5 0,0 0-4 16,0 0-6-16,0 0-6 0,0 0-6 0,0 0-1 0,0 0-4 15,0 0 4-15,0 0-5 0,0 0 1 0,-16 38 4 16,10-24 2-16,1 1-1 0,-4-2 6 0,-1 10-1 16,0-3 4-16,-2 3-4 0,3 2-1 0,-5 0-2 15,4 1 2-15,1 7-3 0,1 5-2 0,1-3-2 16,2-5 1-16,0-1-3 0,3 6 1 0,4 1-3 15,0-9 7-15,3 1-10 0,1-3 3 0,1-2-2 16,2-1-1-16,0-1 1 0,-3 0-1 0,3 0-1 16,0-6 0-16,0-2-3 0,-3 0 2 0,0-1-3 15,1-1-2-15,-1-3-11 0,0 0-19 0,0 0-21 16,-1 0-24-16,1 2-25 0,0-4-33 0,0 1-33 16,3-1-45-16,0 1-218 0,1-3-461 0,6-1 205 15</inkml:trace>
          <inkml:trace contextRef="#ctx0" brushRef="#br0" timeOffset="14942.34">14833-432 22 0,'6'-11'94'0,"-6"11"-6"0,0 0-9 16,0 0-4-16,4-9-10 0,-4 9-2 0,0 0-3 15,0 0-2-15,9-6-6 0,-9 6 3 0,0 0-9 16,0 0 0-16,8-7 5 0,-8 7-7 0,0 0 7 0,0 0-6 15,0 0 0-15,0 0 6 0,0 0-7 0,0 0 8 16,6-8-3-16,-6 8 1 0,0 0 5 16,0 0-7-16,0 0 4 0,0 0 7 0,0 0-5 0,0 0-5 15,0 0 6-15,0 0 5 0,0 0-4 0,0 0 2 16,0 0 1-16,0 0-2 0,0 0 3 0,0 0-6 16,0 0-1-16,0 0-5 0,0 0 2 0,0 0 0 15,0 0-1-15,0 0-5 0,0 0-1 0,0 0-5 16,0 0 2-16,0 0-3 0,0 0 2 0,0 0-5 15,0 0-5-15,0 0 1 0,0 0 0 0,0 0-2 16,0 0-3-16,0 0-1 0,0 0 1 0,0 0 1 16,0 0 2-16,0 0-1 0,0 0-2 0,0 0 1 15,0 0 2-15,0 0-1 0,0 0 0 0,0 0-3 0,0 0-1 16,0 0 2-16,0 0-1 0,0 0-6 16,0 0 2-16,0 0-5 0,0 0-2 0,0 0 1 15,0 0 0-15,0 0-5 0,0 0-1 0,0 0-2 0,0 0-3 16,0 0 1-16,0 0 0 0,0 0-3 0,0 0 1 15,0 0 2-15,0 0 0 0,0 0-2 0,0 0 2 16,0 0-6-16,0 0 3 0,0 0-3 0,0 0 5 16,0 0-3-16,-5 32 1 0,5-32-2 0,2 10 4 15,-2-10 0-15,4 10 5 0,-4-10-5 0,2 13 7 16,-2-13-6-16,0 12 4 0,4-2 1 0,-4-10 2 16,2 12 1-16,2-6 1 0,-4-6 1 0,0 18 2 15,0-18-3-15,3 13 3 0,-3-3-4 0,0-10-1 16,2 18-1-16,-2-18-2 0,0 14 0 0,0-14 3 15,0 13 0-15,0-13-2 0,3 16-1 0,-3-8 2 16,0-8-4-16,0 18 4 0,0-18-1 0,3 16 1 16,-5-6 1-16,2-10 2 0,2 17 0 0,-2-7 1 0,0-10 2 15,0 20-1-15,-2-12-3 0,2-8 4 0,2 18-1 16,-4-7-4-16,2-11 5 0,2 20-1 16,-2-13-7-16,0 4 6 0,0-11 3 0,0 19-3 0,3-8-1 15,-3 0 2-15,0-11 0 0,3 19 1 0,0-11-3 16,-3 1 2-16,1 4-1 0,-1-13 3 15,0 16 6-15,2-7-9 0,-2-9 2 0,4 13-9 0,-2-5 10 16,-2-8-3-16,1 12-6 0,-1-12 14 0,3 8-12 16,-3-8-6-16,0 0 4 0,1 12 2 0,-1-12 6 15,0 0-7-15,3 11-1 0,-3-11-3 0,0 0 4 16,0 0-3-16,0 9 5 0,0-9-7 0,0 0 3 16,0 0-1-16,0 14-1 0,0-14 6 0,0 0-5 15,0 0 11-15,3 10-10 0,-3-10-2 0,0 0 1 16,0 0-1-16,0 0 3 0,0 0-5 0,3 11 2 15,-3-11-10-15,0 0 10 0,0 0 1 0,0 0 0 16,0 0 4-16,0 0-8 0,3 10 5 0,-3-10 6 0,0 0-21 16,0 0-16-16,0 0-23 0,0 0-26 0,0 0-24 15,0 0-25-15,0 0-33 0,0 0-35 0,0 0-37 16,0 0-317-16,0 0-588 0,0 0 260 0</inkml:trace>
          <inkml:trace contextRef="#ctx0" brushRef="#br0" timeOffset="16472.27">14481-483 103 0,'0'0'121'0,"0"0"-13"0,0 0-1 0,0 0-12 16,0 0-6-16,0 0-9 0,0 0-4 0,0 0-2 0,0 0 4 15,0 0-7-15,0 0-1 0,0 0-6 16,0 0 2-16,0 0-12 0,0 0-2 0,0 0-6 15,0 0-4-15,0 0-2 0,0 0 2 0,0 0-8 16,0 0-1-16,0 0-7 0,0 0-3 0,0 0-1 0,0 0-3 16,0 0-4-16,0 0-1 0,0 0 1 0,0 0-3 15,40 0 0-15,-40 0-2 0,15-1 0 0,-15 1 0 16,18-3-2-16,-18 3 0 0,19-1-1 0,-10 0-2 16,-9 1 1-16,20 0 1 0,-8-1 0 0,-12 1-4 15,22-4 1-15,-10 4-1 0,-12 0-1 0,21-5 1 16,-9 5 2-16,-2-1-2 0,-10 1 0 15,24-1 2-15,-9-3 1 0,-3 4 0 0,0-2 5 0,-12 2 5 16,27-5-3-16,-12 3 1 0,0 2 0 0,-4-1 4 16,6-3-4-16,-2 3-1 0,0 1-4 0,-15 0 6 15,21-5-3-15,-5 5-1 0,-1-4 2 0,-3 4 0 16,3 0-2-16,-3-1-2 0,-12 1-3 0,25-5 1 16,-15 5-1-16,-10 0 0 0,20-3 0 0,-10 2-1 15,-10 1 4-15,17-4-1 0,-17 4-4 0,13-2 3 0,-13 2-1 16,14-1-2-16,-14 1 4 0,0 0 0 15,13-3-3-15,-13 3 0 0,12-1 2 0,-12 1 1 16,0 0-1-16,13-3-1 0,-13 3-3 0,0 0-1 0,0 0 1 16,15 0 2-16,-15 0 0 0,12-1 0 0,-12 1-4 15,0 0 2-15,17 0-1 0,-17 0 0 0,0 0-1 16,13-2 1-16,-13 2-3 0,0 0 4 16,13 2-3-16,-13-2 3 0,9 1-4 0,-9-1 3 0,12 3-1 15,-12-3 0-15,0 0-3 0,0 0 3 0,14 4-4 16,-14-4 5-16,0 0-3 0,12 3 0 0,-12-3 1 15,0 0 2-15,9 4-6 0,-9-4 4 0,0 0-2 16,9 3-2-16,-9-3 3 0,0 0 2 0,9 6 1 16,-9-6-6-16,0 0 5 0,4 9-3 0,-4-9 3 15,0 0-4-15,0 0 1 0,6 7 3 0,-6-7-1 16,0 0 0-16,4 10 0 0,-4-10 0 0,0 0-3 16,2 10 4-16,-2-10 0 0,0 0 2 0,3 10-4 15,-3-10 4-15,0 0 2 0,-3 14 2 0,3-14-4 16,0 0 0-16,-6 13 2 0,6-13 3 0,0 0-3 15,-2 12 0-15,2-12 1 0,-4 10 1 0,4-10-2 16,0 0 2-16,-3 9-1 0,3-9-1 0,0 0 2 16,-4 11-2-16,4-11 0 0,0 0 0 0,-6 9 1 15,6-9 0-15,0 0-3 0,-2 10 0 0,2-10 1 0,0 0-2 16,0 0 4-16,-6 10-7 0,6-10 3 16,0 0 0-16,-3 7 0 0,3-7 0 0,0 0 1 15,-6 9-2-15,6-9 1 0,0 0 1 0,0 0-3 0,-4 8 0 16,4-8-1-16,0 0 2 0,0 0-1 0,-3 12-1 15,3-12-1-15,0 0 5 0,-3 10-3 0,3-10 0 16,0 0 3-16,0 0-5 0,0 0 1 0,-8 12 2 16,8-12-3-16,0 0 3 0,0 0 2 0,-6 5 0 15,6-5-2-15,0 0 0 0,0 0-1 0,0 0 4 16,-6 10 1-16,6-10-6 0,0 0 1 0,0 0 3 16,0 0-2-16,-7 8 4 0,7-8-4 0,0 0-2 15,0 0 4-15,-6 7 0 0,6-7 0 0,0 0 2 16,-9 3-1-16,9-3 4 0,0 0 4 0,-9 4 3 15,9-4-3-15,-12 3 1 0,12-3 0 0,-13 4 5 16,1-2-6-16,12-2-3 0,-21 2 3 0,9-2 0 16,-3 0-4-16,-1 0 0 0,1-4 0 0,0 6-3 15,0-4 2-15,-2 2 0 0,17 0-1 0,-28 0 0 16,16-1-3-16,12 1-8 0,-18-3-13 0,18 3-18 16,-15-1-23-16,15 1-28 0,0 0-32 0,-13-2-36 15,13 2-194-15,0 0-376 0,0 0 166 0</inkml:trace>
          <inkml:trace contextRef="#ctx0" brushRef="#br0" timeOffset="19953.75">15676 15 110 0,'0'0'134'0,"9"-6"-3"0,-9 6 2 0,0 0-4 0,7-9-10 16,-7 9-1-16,6-6-15 0,-6 6-5 0,0 0-7 16,0 0-4-16,10-5-3 0,-10 5-2 0,0 0-4 15,0 0-8-15,0 0-5 0,0 0-8 0,0 0-11 16,0 0-1-16,0 0-7 0,0 0 4 0,0 0 3 15,0 0 5-15,0 0 2 0,0 0 4 0,0 0 1 16,-18 44-4-16,10-28-5 0,-6 4-1 0,1-1-4 16,-2 4-3-16,0 0-4 0,0 2-2 0,-3-1-4 15,3-3-5-15,-4 1-21 0,4 1-24 0,-5-4-30 16,7 3-27-16,1-9-49 0,3 0-42 0,-3 0-173 0,0-5-367 16,5 0 163-16</inkml:trace>
          <inkml:trace contextRef="#ctx0" brushRef="#br0" timeOffset="20943.68">16080-167 98 0,'0'0'195'15,"0"0"-16"-15,0 0-15 0,0 0-14 0,0 0-14 16,0 0-11-16,0 0-5 0,0 0-6 0,0 0-5 16,0 0-7-16,10 13-4 0,-10-13-2 0,5 11-3 15,-1-4-6-15,-1 1-4 0,-3-8-7 0,8 14-4 0,-4-4-6 16,2-3-3-16,-3 8 0 0,1-7-8 15,4 4-3-15,-4 0-4 0,1-2-2 0,-1-1-8 16,4 2 1-16,-4-3-5 0,-2 2-1 0,2-3-6 16,-4-7-2-16,8 15-3 0,-5-9 1 0,-3-6-1 15,4 10-4-15,-4-10 3 0,5 11-6 0,-5-11-1 0,3 7-3 16,-3-7 1-16,0 0-1 0,0 0-1 0,6 11-1 16,-6-11-3-16,0 0 5 0,0 0 1 0,0 0-4 15,0 0 1-15,0 0 2 0,6 8-2 0,-6-8 4 16,0 0 7-16,0 0-3 0,0 0-2 15,0 0 4-15,0 0-9 0,0 0 2 0,0 0-4 0,0 0 1 16,0 0-1-16,0 0-1 0,7-26-1 0,-7 26 0 16,4-16-2-16,-1 8 2 0,2-1-1 0,-2 0-1 15,1-2-3-15,1 2 0 0,-1-6-4 0,2 2-2 16,2 1 2-16,-2-1 0 0,0 2-3 0,4-3 4 16,-2 1-2-16,-1-1 0 0,2 4 0 0,0 2 1 15,-5-6-1-15,2 5 0 0,5 0 2 0,-4 1-1 16,-1-1 2-16,0 3-2 0,-6 6 0 0,11-11 2 15,-5 6 0-15,-6 5-2 0,12-7 3 0,-5 4-2 16,-7 3 0-16,13-8 1 0,-13 8-2 0,12-5 2 0,-12 5-1 16,14-4-1-16,-14 4 0 0,15-3 0 0,-8 2 4 15,-7 1 0-15,14-2-3 0,-14 2 4 16,16-1-5-16,-16 1 1 0,16-3 0 0,-16 3 3 16,14-3-2-16,-14 3-1 0,12 3 0 0,-12-3 0 0,12 3-1 15,-12-3 0-15,0 0-1 0,12 1 4 0,-12-1-2 16,9 6-2-16,-9-6-1 0,7 4 5 0,-7-4-6 15,0 0 5-15,10 10-1 0,-8-2-2 0,-2-8 4 16,6 11 0-16,-5-1 5 0,1 0-2 0,-2-10 5 16,3 16 0-16,-2-7-1 0,1 4 2 0,-2-2 0 15,0-11 2-15,0 24 4 0,0-13 1 0,-2 6-3 16,4-3 1-16,-2-1 1 0,0-2-2 0,-2 1-1 16,2 0 2-16,0 0 0 0,0-12-3 0,0 18-1 15,0-6-2-15,0-12 0 0,0 14 3 0,0-14-5 0,0 15 2 16,0-15 0-16,2 11 1 0,-2-11 2 15,3 7-5-15,-3-7 1 0,0 0 3 0,0 0-1 16,1 13-1-16,-1-13 0 0,0 0 2 0,0 0-5 16,0 0 1-16,8 6-9 0,-8-6-16 0,0 0-19 15,12 0-29-15,-12 0-34 0,0 0-38 0,19-6-28 16,-10 0-44-16,1 2-220 0,1-6-467 0,5-3 207 0</inkml:trace>
          <inkml:trace contextRef="#ctx0" brushRef="#br0" timeOffset="22301.74">16945-700 50 0,'0'0'111'0,"0"0"-13"16,0 0-5-16,0 0-2 0,0 0-1 0,0 0 1 15,0 0 1-15,0 0 0 0,0 0 1 0,0 0-6 16,0 0-5-16,0 0-7 0,0 0-1 0,0 0-13 16,0 0-15-16,0 0 4 0,0 0-2 0,0 0-3 15,0 0-7-15,0 0-5 0,0 0 1 0,0 0-4 16,0 0 0-16,15 24 5 0,-15-24-1 0,9 7 2 15,-5-3-1-15,-4-4-1 0,15 10-1 0,-8-4 3 16,2-1 1-16,-1 2 0 0,2-1-4 0,-1 2 1 16,2-1 0-16,-1-2-4 0,2 4 1 0,0 0-4 15,1-1-6-15,-4-1 0 0,-1 0-2 0,1 2 4 16,0-1-6-16,1 0-3 0,-2-1 0 0,-2 0-1 16,1 0-3-16,-1-2 2 0,-2 1-2 0,1 3 1 15,1-3-4-15,0 4 1 0,0-2 0 0,-6-8-2 16,6 16 3-16,-2-8 1 0,1 1-2 0,-4 0 0 0,4 2 4 15,-4-2-1-15,-1-9 1 0,5 19 0 0,-2-4 0 16,0-4 0-16,-2-1-3 0,5 3 6 0,0-1-3 16,-3-1 0-16,0-3-2 0,-1 4 4 0,-1-2-3 15,3 0-3-15,-2 1-1 0,-1 3 2 0,2 0 0 16,-3 0-4-16,2 2 3 0,-4 0-2 16,4 0 2-16,-2-1 3 0,1-2 2 0,-4 3-3 0,-1-1 2 15,2-1-1-15,-2 1 4 0,1-1 2 0,-1 3 2 16,-1-3 2-16,2 0 0 0,-3 0 2 0,0 0 1 15,-1 3 8-15,1-4 0 0,-3 0 2 0,0 3 3 16,1-1-2-16,1-1-1 0,-2-1 5 0,0 1-5 16,2-3 4-16,-2-1-3 0,3 1-2 0,-2-4-1 15,2 6 2-15,0-6-3 0,2 1 0 0,4-8-3 16,-8 13-3-16,8-13 1 0,-6 8-4 0,6-8-3 16,-3 8 2-16,3-8-8 0,0 0 4 0,0 0-2 15,-7 9 4-15,7-9-1 0,0 0-1 0,0 0 2 16,0 0 6-16,0 0-8 0,0 0 7 0,0 0-6 15,0 0-2-15,0 0 3 0,0 0-2 0,0 0-3 16,0 0-2-16,0 0-27 0,0 0-27 0,0 0-28 0,0 0-34 16,0 0-31-16,0 0-55 0,0 0-49 15,0 0-251-15,0 0-531 0,0 0 236 0</inkml:trace>
          <inkml:trace contextRef="#ctx0" brushRef="#br0" timeOffset="26589.74">18491-308 168 0,'-27'17'178'15,"17"-11"-1"-15,-9 8-15 0,-1 1-3 0,-7 10-4 16,-2 3-8-16,-4 3-14 0,-3 0-6 0,-9 4-6 15,-8 10-10-15,-6 1-11 0,6 2-7 0,-3-1-7 16,3 1-8-16,-4-4-10 0,17-8-5 0,1-1-5 16,3-4-7-16,2 0-5 0,3-3-5 0,-1-3-2 15,11-5-4-15,5-2-12 0,-2 0-18 0,5-6-22 0,1 2-22 16,0-2-31-16,3-2-21 0,1-1-30 0,3-3-24 16,5-6-39-16,-9 10-110 0,9-10-317 15,0 0 142-15</inkml:trace>
          <inkml:trace contextRef="#ctx0" brushRef="#br0" timeOffset="26317.83">18166-428 149 0,'0'0'158'0,"8"-6"-5"0,-8 6-9 0,6-7-7 16,-6 7-5-16,0 0-3 0,6-11-1 0,-6 11-3 15,0 0-6-15,7-5-10 0,-7 5-9 0,0 0-14 16,0 0-13-16,0 0-7 0,0 0-6 0,0 0-1 16,0 0-1-16,0 0-2 0,-27 25-5 0,14-16-3 15,-1 3-3-15,1 0-6 0,1 2-3 0,-1-1-3 16,2 0-6-16,-1-1-2 0,3 2 0 0,0-4-2 15,3 1-3-15,3-1-2 0,-1-3-2 0,4-7-1 16,-2 15-2-16,2-15 1 0,0 0 3 0,6 15-4 16,-6-15 1-16,14 5-1 0,-5-3-3 0,7-2-2 0,-1 0 3 15,3-2-3-15,-3-5-2 0,4 3 3 0,-2-5-3 16,1 1-1-16,-1 5-2 0,0-8 0 16,-4 4-4-16,-1-3-2 0,2-1-1 0,-2 2-1 15,-4-3-1-15,3 4 0 0,-2-3 0 0,-3 2-2 0,-2 2 4 16,2-3-1-16,-4 2-1 0,-2 8 3 0,1-13-2 15,-1 13-2-15,0 0-1 0,-9-14 3 0,9 14-3 16,-18-1 5-16,18 1-16 0,-17 0-7 0,17 0-7 16,-23 4-4-16,13 0-14 0,-5 1-15 0,6-1-14 15,-5 5-16-15,4-3-15 0,1 2-25 0,3 0-47 16,-1 2-98-16,-1-5-305 0,4 2 136 0</inkml:trace>
          <inkml:trace contextRef="#ctx0" brushRef="#br0" timeOffset="27503.88">18348 120 82 0,'-10'10'197'0,"4"-5"-18"0,6-5-16 16,-8 14-17-16,2-8-15 0,6-6-13 0,-6 18-6 16,0-8-15-16,5-3-14 0,1-7-1 0,-2 14-12 15,2-14-3-15,2 13-3 0,-2-13-4 0,7 11-2 16,2-5-3-16,-9-6 0 0,14 7 1 0,-4-5-3 15,2-2-5-15,3 0-11 0,1-4 3 0,-2 1-1 16,-1-3-2-16,4-1-3 0,-1 2-7 0,-3-3 4 16,-2-3-2-16,-1 2-2 0,2-2-4 0,-4-2-1 0,4 2-3 15,-9 0 1-15,4 1-3 0,-2-5-3 0,1 3-3 16,-5 1 4-16,-1 11-6 0,0-16-2 16,0 16-4-16,-9-15-4 0,3 12-8 0,-6-1-6 15,12 4-7-15,-18-4-14 0,8 4-14 0,10 0-13 0,-20 4-22 16,9 0-30-16,3 2 1 0,-2-2-28 0,10-4-156 15,-11 8-323-15,11-8 144 0</inkml:trace>
        </inkml:traceGroup>
        <inkml:traceGroup>
          <inkml:annotationXML>
            <emma:emma xmlns:emma="http://www.w3.org/2003/04/emma" version="1.0">
              <emma:interpretation id="{15FA4E9B-7A0F-4DF3-8B78-E753EA8F8E49}" emma:medium="tactile" emma:mode="ink">
                <msink:context xmlns:msink="http://schemas.microsoft.com/ink/2010/main" type="inkWord" rotatedBoundingBox="21328,606 22487,574 22508,1309 21348,1342"/>
              </emma:interpretation>
            </emma:emma>
          </inkml:annotationXML>
          <inkml:trace contextRef="#ctx0" brushRef="#br0" timeOffset="28390.41">19104-562 23 0,'0'0'216'0,"-9"-12"-15"0,6 5-14 0,3 7-18 15,-6-11-14-15,6 11-11 0,-6-11-15 0,6 11-8 16,0 0-12-16,-6-13-12 0,6 13-7 0,0 0-9 0,0 0-7 16,0 0-12-16,0 0-8 0,0 0-7 15,2-15-7-15,-2 15-7 0,0 0-2 0,15-8-2 16,-5 8-3-16,7-1-1 0,-1 2-3 0,3-2-1 16,8 2-4-16,5-1-2 0,-3 2 0 0,15-2-2 0,-1 2-3 15,2-1 0-15,-1 4-3 0,0-3-2 0,0-1 4 16,0 5-3-16,-16-5 0 0,0 0 1 0,4 1-2 15,-5 1 0-15,-2 1-3 0,-6 0 2 0,-5 1-4 16,-4-3-1-16,1-2 2 0,-4 5 0 0,-7-5-6 16,13 8 2-16,-11-3-1 0,-2-5 2 0,3 11 6 15,-3-11 4-15,0 0 5 0,-16 23 1 0,8-15 2 16,-4 0 1-16,2 2 1 0,-1-4 4 0,-4 1 0 16,3-4 3-16,-1 4-4 0,-2 0 0 0,-1-1 0 15,-1-2-3-15,-1 2-2 0,2-1-2 0,0-1-3 16,1-2-18-16,-3 4-22 0,3-1-15 0,0-3-23 15,-1 1-26-15,7-1-34 0,9-2-31 0,-21 4-187 16,10-4-372-16,11 0 164 0</inkml:trace>
          <inkml:trace contextRef="#ctx0" brushRef="#br0" timeOffset="27942.55">19306-569 229 0,'0'0'227'0,"0"0"-22"15,0 0-19-15,0 0-23 0,0 0-16 0,0 0-15 0,0 0-14 16,0 0-8-16,0 0-5 0,0 0-6 0,0 0-9 16,-9 44 0-16,6-26 0 0,1 5-3 0,-2 3-6 15,1 4-5-15,1-3-4 0,2 0-9 0,0 9-4 16,0 4-4-16,2-7-4 0,-2-4-4 0,0-2-5 15,0 6-1-15,0-5-5 0,0-4-3 0,0 3-3 16,-2-3-1-16,2-1-8 0,-3-5-7 0,2-2-9 16,-1 0-17-16,-1 2-19 0,0-5-10 0,0 2-28 15,0-3-19-15,-1-5-31 0,4-7-33 0,-6 15-30 16,3-8-175-16,3-7-386 0,-12 6 170 0</inkml:trace>
          <inkml:trace contextRef="#ctx0" brushRef="#br0" timeOffset="28913.7">19772-143 50 0,'17'2'189'0,"8"3"-8"0,2-3-13 0,3 2-11 15,13-4-16-15,-6 0-14 0,8 2-12 0,-2 2-9 16,-5-3-23-16,-7-1-38 0,-3 0-36 0,2 0-46 0,0 2-49 16,-12-4-122-16,1 1-226 0,-4-2 100 15</inkml:trace>
          <inkml:trace contextRef="#ctx0" brushRef="#br0" timeOffset="28759.74">19871-330 191 0,'0'0'217'0,"19"-3"-12"0,-19 3-12 16,26 0-13-16,-9-4-15 0,0 4-13 0,2-1-6 15,1 1-12-15,6-1-4 0,0 0-15 0,1 1-11 16,-2 0-9-16,-6 0-8 0,-4 0-13 0,2-3-7 16,-4 2-5-16,-1 1-3 0,-12 0-8 0,19 0-16 15,-19 0-16-15,14 0-20 0,-14 0-30 0,0 0-11 16,13 4-29-16,-13-4-24 0,0 0-24 0,0 0-27 15,0 0-47-15,0 0-105 0,-43 7-321 0,25-7 142 16</inkml:trace>
        </inkml:traceGroup>
        <inkml:traceGroup>
          <inkml:annotationXML>
            <emma:emma xmlns:emma="http://www.w3.org/2003/04/emma" version="1.0">
              <emma:interpretation id="{0E2277B3-5D17-4414-93CE-B7DB3F808787}" emma:medium="tactile" emma:mode="ink">
                <msink:context xmlns:msink="http://schemas.microsoft.com/ink/2010/main" type="inkWord" rotatedBoundingBox="23110,562 25917,484 25934,1116 23127,1194"/>
              </emma:interpretation>
            </emma:emma>
          </inkml:annotationXML>
          <inkml:trace contextRef="#ctx0" brushRef="#br0" timeOffset="29860.18">20864-368 110 0,'0'0'283'0,"0"0"-20"16,0 0-19-16,0 0-27 0,0 0-24 0,0 0-22 16,0 0-19-16,0 0-14 0,0 0-15 0,0 0-14 15,0 0-12-15,0 0-8 0,0 0-4 0,0 0-8 16,18 38-8-16,-14-27-3 0,2 6-7 0,0 0 0 16,0-3-8-16,6 7-7 0,-4-5-4 15,4 6 1-15,-5-4-7 0,1-6-2 0,-2 4-4 0,-3-2-2 16,3 0-4-16,-4-4 2 0,1 2-5 0,-1-1 0 15,2-5-2-15,2 4-2 0,-6-10 1 0,9 7-5 16,-9-7 7-16,3 8-5 0,-3-8 0 0,0 0 3 16,0 0-5-16,0 0 3 0,0 0-8 0,0 0 0 15,20-15-6-15,-19 5-6 0,5 3-1 0,-3-3-3 16,5-8-6-16,-2 4-2 0,6-7 0 0,-5 5-3 0,3-7-2 16,-2 2 1-16,1 1 2 0,1 2-3 15,-2 1 0-15,1 3 2 0,0-3 4 0,-2 5 3 16,-1 2 0-16,-2 3 0 0,1 0 2 0,-5 7 1 0,9-13 2 15,-6 5-2-15,-3 8-1 0,0 0-1 0,3-9-2 16,-3 9 4-16,0 0 0 0,0 0-1 16,0 0 2-16,0 0 2 0,0 0 0 0,0 0 0 0,13 22 2 15,-13-22 1-15,5 15 0 0,-4-8-1 0,4 7 0 16,-2-4 3-16,1 5 0 0,1-6 0 0,-1 3 1 16,5 0 2-16,-4 4 0 0,5-6 0 0,-1 0 0 15,1 5 0-15,2-4 3 0,2-2 0 0,1-2 0 16,1 0 2-16,3 1-2 0,1-5-2 0,-1-1 1 15,8-1-3-15,-2-4 0 0,-5 2-6 0,7-5-1 16,-8 4-5-16,0-3-4 0,4-4 0 0,-4 3-1 16,2-7-3-16,-3 2 0 0,-3-1-4 0,-3 0 2 15,1-2 0-15,-2 0 1 0,-1-3 2 0,-4 3 6 16,2-3-2-16,-4 6 2 0,-1 0 8 0,1 1 6 16,-2 0 5-16,-2 10 4 0,0-17 2 0,0 17-2 15,-3-14 2-15,3 14 3 0,-6-9-3 0,6 9 5 16,-13-4 1-16,13 4 1 0,-20 0 1 0,20 0 1 0,-21 4-3 15,11 0-1-15,1 1 2 0,-3 4-3 0,3-4 1 16,-1 6-2-16,2-3 3 0,2 1-1 16,-1 5 2-16,-1-1-5 0,4-3 2 0,-2 4 3 15,4-1-8-15,2-1 0 0,2 5 2 0,1-7 0 0,-2 1-1 16,5-1 2-16,0 5-2 0,3-5-1 0,3 2-19 16,-3-2-19-16,5-4-28 0,-1 4-24 15,0-3-32-15,1 0-23 0,2-3-31 0,1-3-44 0,0 1-131 16,1-4-368-16,-1 1 163 0</inkml:trace>
          <inkml:trace contextRef="#ctx0" brushRef="#br0" timeOffset="30331.74">21999-353 219 0,'0'0'213'15,"0"0"-25"-15,0 0-19 0,0 0-15 0,0 0-13 0,0 0-12 16,0 0-11-16,0 0-10 0,-18 25-10 0,15-17-11 15,-3 4-8-15,3-1-6 0,-1 2-8 0,2 0-4 16,-1 2-4-16,3-1-7 0,0-1-4 0,3 4-3 16,0-2-2-16,2 0-4 0,2 0-1 0,1-3-2 15,5 0-3-15,2-4-2 0,3 3-5 0,9-3-1 16,-2-2 0-16,0 0-6 0,-1-1-4 0,6-3-13 0,-3-4-15 16,0 2-10-16,-2-4-12 0,3 1-2 0,-5-5-10 15,2-5-10-15,-1-1-6 0,-2 0-8 16,-1-8 1-16,2 5-6 0,1-16-3 0,-7 10-10 0,3-9 1 15,-5 6 1-15,3-6 8 0,-5 4 2 0,-1 3 7 16,3-10 19-16,-5 0 15 0,-4 9 17 0,0-10 22 16,2 8 17-16,-5 3 18 0,-2 1 11 15,1 2 17-15,1-1 4 0,-2 5 9 0,-1 3 0 0,0 3 2 16,0 12 0-16,3-18-4 0,-3 18-7 0,0-12-6 16,0 12-13-16,0 0-5 0,0-9-4 0,0 9-6 15,0 0-3-15,0 0-3 0,0 0 0 0,0 0-3 16,0 0-2-16,-4 51 9 0,-1-36 4 0,1 8 5 15,1 0-2-15,3 3 4 0,0 0-1 0,0 2-6 16,-5-3 3-16,10 5-6 0,-2-4 0 0,1 8-10 16,1 1 5-16,-4-5-5 0,5-4 0 0,-3-5 2 15,0 17-20-15,-1-14-19 0,4-1-14 0,-3 0-23 16,-3 1-29-16,4-6-27 0,0-3-36 0,-1-2-22 16,-1 1-197-16,4-4-390 0,-6 1 173 0</inkml:trace>
          <inkml:trace contextRef="#ctx0" brushRef="#br0" timeOffset="30756.86">22458-235 119 0,'0'0'203'0,"-13"-5"-21"0,13 5-15 0,0 0-22 16,0 0-14-16,0 0-14 0,0 0-9 0,0 0-8 15,0 0-10-15,0 0-11 0,0 0-3 0,33 11-7 16,-20-4-5-16,-2-4-7 0,1-2-6 16,4 3-6-16,3-1-2 0,1 0-7 0,5 4-1 0,-4-7-5 15,4 7-1-15,-2-3-6 0,2-1-4 0,2 2-6 16,-5 0-6-16,4-4-4 0,-1 5-5 0,-6-5-4 16,2-2-2-16,-1-1-1 0,5-2-3 0,-6 4 6 15,-2-2 0-15,-1-3 1 0,1 1-1 0,-4 1 2 16,3-1 6-16,-2-3 4 0,-2-1 2 0,-3 5 3 15,-9 3 1-15,16-11 3 0,-10 3 7 0,-1 4 2 16,1-4 6-16,-6 8-1 0,5-17 1 0,-2 12 4 16,-3 5 5-16,2-13-1 0,-2 13 2 0,-2-13-3 15,2 13-7-15,-7-17 4 0,3 12-7 0,-5-2 0 16,-2 0-2-16,-2 1-2 0,-1 2-1 0,-1 1-6 16,2 0-2-16,-3 2 3 0,-1-1-6 0,2 2 1 15,-3 3-11-15,5 0-13 0,-2-2-12 0,0 5-15 16,3 0-19-16,0-2-35 0,3 0-5 0,2 2-37 15,7-6-39-15,-15 11-156 0,15-11-358 0,0 11 158 0</inkml:trace>
          <inkml:trace contextRef="#ctx0" brushRef="#br0" timeOffset="31067.79">23237-271 227 0,'0'0'203'0,"0"0"-17"0,15 0-21 16,-15 0-10-16,10 11-13 0,-4-7-5 0,-1 3-6 16,1 0-5-16,3 3-14 0,1 0-7 0,-7-2-9 15,1 2-3-15,5 1-10 0,-3-3-6 0,0 1-9 16,-4 0-6-16,4-3-9 0,-6-6-2 0,6 14-3 16,-6-14-4-16,6 6-2 0,-6-6 3 0,7 11 6 15,-7-11 9-15,0 0 5 0,0 0-6 0,0 0-7 16,0 0 1-16,0 0-11 0,0 0-1 0,0 0-10 15,0 0 3-15,-7-52-7 0,7 41-3 0,7-7-5 16,-4 0 1-16,5 5-6 0,7-5-6 0,-2-2-22 16,6 2-27-16,1-3-12 0,2 7-15 0,3-3-12 15,5 3-24-15,3-4-18 0,-8 5-18 0,5 2-28 16,-4 0-210-16,-4 0-408 0,5 1 182 0</inkml:trace>
        </inkml:traceGroup>
        <inkml:traceGroup>
          <inkml:annotationXML>
            <emma:emma xmlns:emma="http://www.w3.org/2003/04/emma" version="1.0">
              <emma:interpretation id="{8763A118-AA91-4A60-A0A5-2783B48CDE99}" emma:medium="tactile" emma:mode="ink">
                <msink:context xmlns:msink="http://schemas.microsoft.com/ink/2010/main" type="inkWord" rotatedBoundingBox="26599,452 30096,355 30126,1430 26629,1527"/>
              </emma:interpretation>
            </emma:emma>
          </inkml:annotationXML>
          <inkml:trace contextRef="#ctx0" brushRef="#br0" timeOffset="32704.19">24378-322 67 0,'0'0'235'0,"0"0"-24"16,0 0-22-16,0 0-16 0,-11 9-15 0,11-9-17 16,-6 9-15-16,6-9-7 0,-3 9-14 0,3-9-8 15,3 15-9-15,-3-15-10 0,6 15-5 0,-6-15-6 16,5 16 1-16,4-9-5 0,-3-1 1 16,0-1 3-16,4 3-8 0,1-7-5 0,1 7-3 0,1-5-7 15,0 0-3-15,-4-3-3 0,-9 0-1 0,27-3-3 16,-15-2-7-16,2-1 2 0,-6 1 0 0,3-3 1 15,-2 1-3-15,1-4 2 0,-4 1-7 0,2-4 3 16,-2 0-5-16,-3 3 1 0,-3-3-6 0,0 2-3 0,-3 0 1 16,-3-2-1-16,-2 0-4 0,2 3-3 15,0 4-4-15,-7-3-10 0,2 2-4 0,-3 2-6 16,0-1-8-16,1 3-8 0,-1-1-14 0,5 4-16 0,9 1-7 16,-16-1-2-16,16 1-7 15,-14-3-2-15,14 3-1 0,0 0 2 0,0 0 6 0,0 0 0 0,0 0 2 16,0 0 3-16,27 18 7 0,-7-16 3 0,8 1 5 15,2 1 7-15,12-8 8 0,4 4 3 0,2 0 10 16,-2-3 1-16,5-1 9 0,1-4 20 16,-3 3 10-16,0-6 4 0,-1-2 5 0,-2 2 7 0,-7-3 0 15,3-3 6-15,-17 3 4 0,11-7 1 0,-14 5 2 16,1-1-10-16,-4-2 3 0,-6 0 10 0,1 0 3 16,-5 1-5-16,-2 0-2 0,-1-3 0 0,-3 4-3 15,-3 0-1-15,-3-1-6 0,-3 4-2 0,0 1-2 16,-4-2-7-16,-4 2 2 0,-2 1-2 0,0 4-3 15,-2 3-1-15,1-1-3 0,1 5-8 0,-1 2 8 16,-2 2-4-16,0 0-2 0,-1 4-1 0,4-1 1 16,-6 6 0-16,5 2-3 0,-2 3 0 0,8-2 1 15,-2 5-1-15,1 1 3 0,4 2-3 0,0-1 0 16,-1 3 2-16,4-1 1 0,5 2 2 0,0 0 0 16,0 3 1-16,0-2 2 0,5 10 1 0,-2-1-4 0,0-8 3 15,5 8-2-15,-3-1 6 0,1 2-3 0,-3-1 2 16,0-1-3-16,3-8 2 0,-6 1-4 15,4 8 1-15,2-10-6 0,-6 3 6 0,0-3 2 16,0 0-3-16,0 0-1 0,0 0-1 0,0 0 1 0,0-2-2 16,0-10-1-16,0 4-9 0,3-2-9 15,-6 0-10-15,6 0-6 0,0-2-19 0,2 0-21 16,-2-4-16-16,0 3-14 0,3-5-28 0,-2-1-19 16,5 0-182-16,-9-7-355 0,11 7 157 0</inkml:trace>
          <inkml:trace contextRef="#ctx0" brushRef="#br0" timeOffset="32899.71">24848-141 197 0,'12'-7'193'0,"-2"3"-16"0,9 2-21 0,8 4-12 16,2-1-17-16,9 3-12 0,4 2-10 0,1 1-13 15,-1-3-22-15,-3-1-33 0,-6 4-31 0,8-8-44 16,-8 6-33-16,-7-3-148 0,2 2-237 0,-1 1 106 16</inkml:trace>
          <inkml:trace contextRef="#ctx0" brushRef="#br0" timeOffset="33544.74">25765-338 172 0,'0'-13'236'0,"0"0"-15"16,3 2-13-16,3 2-12 0,-6 9-16 0,3-19-12 15,1 11-19-15,2 0-16 0,-6 8-11 0,11-12-13 16,-2 9-16-16,-1-2-7 0,3-1-6 0,-1 3-9 15,2-1-8-15,-1 4-8 0,-11 0-7 0,22-3-6 16,-5 3-6-16,-1 3-1 0,-7-3-7 0,1 4 2 16,4-3-6-16,-2 3-2 0,-2 1-4 0,2 2-3 15,1 1 2-15,-2 0-7 0,-2-1 0 0,1 0 0 16,-7-2-1-16,3 6-5 0,3-5 1 0,-4 4 1 0,1 0-2 16,-6-1 0-16,0-9 1 0,7 17 1 15,-7-11-2-15,0-6 0 0,-4 15-2 0,4-15 3 16,-6 16 3-16,-2-9-1 0,2-2-1 0,-3 2-1 15,2-1-2-15,-8-1 4 0,4-2 0 0,2 0-11 0,-1 3-13 16,0-2-30-16,-2-1-31 0,12-3-16 16,-20 4-26-16,14-3-22 0,6-1-33 0,0 0-178 15,0 0-380-15,-13-8 169 0</inkml:trace>
          <inkml:trace contextRef="#ctx0" brushRef="#br0" timeOffset="33190.75">25862-370 193 0,'0'0'190'16,"13"12"-9"-16,-13 0-8 0,0-12-3 0,6 23-9 0,-6-8-10 15,3 2-12-15,0 0-4 0,-3 8-6 0,5 1-9 16,-2 3-12-16,2 4-6 0,-5-7-13 15,3 10-9-15,-3-10-7 0,3 14-12 0,-1-13 0 16,-2-1-4-16,-2 0-6 0,5 1-12 0,2 0-19 0,1-3-14 16,-6-3-19-16,0-4-26 0,3 1-19 15,0-4-24-15,-2-1-39 0,1-3-17 0,2-2-42 16,-4-8-130-16,0 0-335 0,-4 14 147 0</inkml:trace>
          <inkml:trace contextRef="#ctx0" brushRef="#br0" timeOffset="33797.72">26340-385 95 0,'0'0'259'0,"0"0"-25"0,0 0-27 15,0 0-21-15,0 0-21 0,0 0-11 0,11 6-16 0,-11-6-11 16,7 11-8-16,-5-2-4 0,-2-9-10 0,4 16-8 16,-4-6-9-16,6 3-5 0,-6-2-8 0,0 2-8 15,6 1-5-15,-4 1-6 0,-1-4-6 0,-1 3-4 16,2-6-4-16,-2 4-2 0,0-12-5 0,3 18 0 15,-3-8-4-15,0-10-14 0,0 14-23 0,0-14-19 16,0 14-14-16,0-14-18 0,0 12-24 0,0-12-17 16,0 0-21-16,0 0-27 0,0 0-40 0,0 0-143 15,0 0-356-15,0 0 158 0</inkml:trace>
          <inkml:trace contextRef="#ctx0" brushRef="#br0" timeOffset="33961.19">26449-603 172 0,'3'-10'271'0,"-3"10"-24"0,6-11-23 16,-6 11-29-16,6-10-21 0,-6 10-26 0,0 0-25 15,6-8-25-15,-6 8-24 0,0 0-35 0,0 0-28 16,0 0-29-16,20 15-32 0,-20-15-37 0,7 11-42 16,-7-3-120-16,0-8-270 0,6 17 120 0</inkml:trace>
          <inkml:trace contextRef="#ctx0" brushRef="#br0" timeOffset="34371.72">26594-295 79 0,'13'4'185'0,"-13"-4"-16"0,17 0-7 16,-17 0-12-16,25-5-15 0,-13 4-11 0,3-4-14 15,1 5-9-15,2-2-13 0,2-2-7 0,-4 0-9 16,3 0-5-16,1-2-7 0,5 0-5 0,-7-3-7 16,7 2-8-16,-11-2-5 0,4 3-6 15,-3-5-2-15,0 2-6 0,-2 2-4 0,-1-6-6 0,-8 6 3 16,2-2-5-16,0 0-7 0,-1 1 1 0,-5 8 6 16,3-16-3-16,-3 16 10 0,-3-17-7 0,3 17-11 15,-8-12 18-15,8 12 1 0,-12-12 3 0,7 7-1 16,5 5 2-16,-15-6-5 0,15 6 0 0,-18-1-1 15,18 1-1-15,-21 2 2 0,9 3-3 0,-2 0 0 16,3 3-1-16,-3 3-3 0,4-6 2 0,-1 8 2 16,-4 0 1-16,9 0 0 0,-1 2 0 0,-2-5 3 15,1 2 0-15,6 2-5 0,-4-3 1 0,4 3 1 16,-2-3 1-16,2 0 0 0,2 4-2 0,2 0 1 16,-1-2-1-16,4-1 1 0,1 1 0 0,-1-7-12 15,0 6-20-15,4-2-26 0,0 0-29 0,-2 0-27 0,4-6-34 16,1 1-67-16,-2 1-102 0,4-2-329 15,2-1 145-15</inkml:trace>
          <inkml:trace contextRef="#ctx0" brushRef="#br0" timeOffset="34958.76">27307-438 29 0,'0'0'215'0,"0"0"-17"0,6-10-11 15,-6 10-6-15,0 0-8 0,3-9-10 0,-3 9-8 16,0 0-15-16,0 0-10 0,0 0-15 0,0 0-12 16,0 0-14-16,0 0-8 0,0 0-10 0,0 0-7 15,0 0-4-15,0 0-10 0,-32 7-4 0,21 2-2 16,0-2-9-16,1 1 0 0,-7 1-6 0,4 2 1 16,-2-1-5-16,-1 4 2 0,-4-2-7 15,1 5 2-15,7-4-5 0,0-1-3 0,3 1-5 0,0 0 7 16,2-2-2-16,-2 2-2 0,4-6-1 0,-1 6-2 15,3-2 1-15,3 0-1 0,0-11 2 0,0 17 2 16,0-17-3-16,6 12 0 0,2-2 2 0,-2-6-1 16,4 1-2-16,6 1 0 0,4 0-1 0,-4-2 2 15,5-1-3-15,-3-1-2 0,1-2 1 0,7 0 0 16,-7 0-4-16,8-2-2 0,-8 1-3 0,-1-7-2 16,2 6-3-16,3-10-6 0,0 0-12 0,-1 2 4 15,2 0-2-15,0-5 2 0,-3 0 4 0,-2 2 1 16,1-4-1-16,-8 5 4 0,2 0 4 0,-2-2 0 15,-3 3 5-15,2-2 4 0,-2 0 10 0,-2 2 3 16,-1 0 1-16,-1 3 3 0,-2-3 8 0,1 3-1 16,-4 8-3-16,2-15-1 0,-2 15-5 0,0-12 1 15,0 12-5-15,-5-13-1 0,5 13-2 0,-9-9-1 16,9 9-1-16,-12-8-1 0,5 4-3 0,7 4 1 16,-20 0 2-16,20 0-5 0,-19 4 1 0,10-2 4 0,-4 6-4 15,-1 2-1-15,2 0-2 0,-1-2 1 0,4 4-2 16,-3-1 5-16,0 1-3 0,0 1 5 15,2 2-2-15,4 2 1 0,-2-3-3 0,2 4 4 16,3 0 1-16,6 8 1 0,0-9-3 0,5-2 8 0,7 10-1 16,1-4-1-16,8 0 2 0,-2-3 0 0,11 6-2 15,1-6 2-15,2-2-2 0,0-2-14 0,-3-6-18 16,-5 0-32-16,3 1-39 0,-2-3-52 0,-1-2-50 16,-3-4-190-16,5-1-420 0,-7-2 186 0</inkml:trace>
        </inkml:traceGroup>
        <inkml:traceGroup>
          <inkml:annotationXML>
            <emma:emma xmlns:emma="http://www.w3.org/2003/04/emma" version="1.0">
              <emma:interpretation id="{01842D4C-06F3-46E3-9A1D-3BA0773C0E5B}" emma:medium="tactile" emma:mode="ink">
                <msink:context xmlns:msink="http://schemas.microsoft.com/ink/2010/main" type="inkWord" rotatedBoundingBox="30544,654 33178,581 33204,1517 30570,1590"/>
              </emma:interpretation>
            </emma:emma>
          </inkml:annotationXML>
          <inkml:trace contextRef="#ctx0" brushRef="#br0" timeOffset="35996.96">28296-350 247 0,'0'-18'247'0,"0"18"-21"0,4-14-23 0,-1 7-14 0,-3 7-21 16,9-14-14-16,0 9-20 0,1-4-8 0,1 2-14 16,-2 3-11-16,3 0-12 0,4-2-9 15,-8 3-7-15,8-3-7 0,-6 3-6 0,5 1-8 16,-4-3-3-16,-1 3-9 0,7-2-4 0,-7 4-10 0,7-2-2 16,-4 2-3-16,3 0-2 0,2 2-2 0,-3-2-5 15,5 5-1-15,-1-4 2 0,0 4-3 16,1 0-2-16,5 1-3 0,-7 0 6 0,1 1-3 0,-1-5-3 15,-3 5-1-15,-4-3 2 0,1 0-4 0,-5 1 0 16,2 0-2-16,-3 0-1 0,0 2 6 0,-6-7-8 16,7 8 4-16,-7-8 1 0,0 12 9 15,0-12-1-15,0 0 5 0,-18 18 0 0,11-11-2 0,-8-1 0 16,0 2 6-16,-3-1-8 0,0-4 0 0,2 2 0 16,-3 1 1-16,-1-5-12 0,2 3-14 0,2 2-17 15,-2-3-25-15,5 1-25 0,-1-1-30 0,5 0-13 16,9-3-25-16,-18 5-28 0,18-5-166 0,0 0-373 15,-12-2 165-15</inkml:trace>
          <inkml:trace contextRef="#ctx0" brushRef="#br0" timeOffset="35598.47">28346-333 17 0,'0'0'253'15,"20"0"-18"-15,-20 0-19 0,16 0-16 0,-4 3-18 0,0 4-16 16,-2-3-13-16,2 10-6 0,0 0-12 0,3 4-6 15,-3 5-10-15,0-2-4 0,-4 4-12 16,-2 1-10-16,1 4-6 0,0 6-10 0,-5-9-7 0,4 11-3 16,-5-2-6-16,2-7-7 0,0 4-4 0,0-6-3 15,-3 1-5-15,-3 7-3 0,0-10-2 0,9 1-9 16,-9-1-19-16,3-10-21 0,0 7-25 0,0-4-26 16,-3 0-22-16,0-5-34 0,2 4-32 0,-1-10-35 15,2-7-194-15,-4 13-412 0,4-13 183 0</inkml:trace>
          <inkml:trace contextRef="#ctx0" brushRef="#br0" timeOffset="36500.33">28944-340 124 0,'0'0'211'0,"12"1"-19"0,-12-1-15 0,9 6-14 16,-9-6-17-16,9 7-14 0,-3-1-13 0,2 1-6 16,-4 1-13-16,2-1-12 0,-1 0-9 0,2 2 0 0,-4 0-7 15,1-1-9-15,-1 1-5 0,2 1-6 0,-4 0-4 16,4-1-6-16,-5-9 0 0,3 19-6 16,0-9-4-16,0-4-2 0,-3-6-3 0,3 12 0 15,-3-12-5-15,0 11-2 0,0-11 1 0,1 10 1 0,-1-10 16 16,0 0 16-16,0 0 20 0,0 0 4 0,0 0 6 15,0 0-17-15,0 0-4 0,0 0-11 0,0 0-1 16,0 0-4-16,0 0-5 0,6-38-5 16,-3 26-5-16,3-1-4 0,5 1-2 0,-2 0-17 0,1-2-9 15,1 3-10-15,2-2-7 0,3 2-4 0,-1 4-6 16,11-4-2-16,-10 2-1 0,8 3 4 0,-5-3 4 16,1 7 2-16,-1-3 3 0,-3-2-1 15,2 4 5-15,-1-1 7 0,-1 0 14 0,-1 2 9 0,-2-2 10 16,-1 3 8-16,-12 1 5 0,17-3-4 0,-17 3-1 15,12-3-8-15,-12 3-5 0,0 0-3 0,13 0-3 16,-13 0-5-16,0 0 3 0,8 11-3 0,-8-11-5 16,4 10 1-16,-1-2 1 0,-3-8-1 0,5 19 0 15,-4-8-1-15,2 3 0 0,-1-3 6 0,-1 6-6 16,3-8-2-16,-1 6 2 0,0-7 3 0,0 5-1 16,5 2 2-16,-4-4-4 0,1-1-10 0,-2-2-10 15,1 0-23-15,-1 3-19 0,2-3-18 0,-5-8-23 16,6 11-24-16,-6-11-25 0,6 6-41 0,-6-6-239 15,0 0-461-15,10 3 205 0</inkml:trace>
          <inkml:trace contextRef="#ctx0" brushRef="#br0" timeOffset="36700.82">29574-593 241 0,'0'-10'307'0,"0"10"-27"0,0 0-30 0,1-13-22 16,-1 13-28-16,0 0-23 0,0 0-23 0,0 0-36 0,2-10-35 16,-2 10-27-16,0 0-17 0,0 0-26 15,0 0-23-15,0 0-21 0,0 0-31 0,18 28-32 0,-12-18-20 16,3-2-37-16,-2 3-130 0,0-3-305 16,4 3 136-16</inkml:trace>
          <inkml:trace contextRef="#ctx0" brushRef="#br0" timeOffset="37241.15">29923-411 82 0,'0'0'245'0,"0"0"-26"16,0 0-22-16,0 0-22 0,0 0-15 0,0 0-18 16,0 0-11-16,0 0-16 0,0 0-9 0,-23 12-11 15,16-5-7-15,-1 0-10 0,-2 3-7 0,3-4-9 16,-2 4-4-16,-2 2-6 0,5-5-3 0,-1 0-8 15,4 4-2-15,-2-2-4 0,5-9 2 0,-4 16-7 16,1-8 2-16,3-8-6 0,-5 16-1 0,5-16 0 16,2 13-2-16,-2-13-1 0,4 13 1 0,-4-13 1 15,11 8-3-15,-4-4 2 0,1 0-6 0,1 0 1 16,7 1 0-16,-1-5-1 0,3 4-5 0,-2-4 4 16,4-1-5-16,-1-3-5 0,6-2-7 0,-1 0-9 15,0-2-4-15,1-7-7 0,-2 2-9 0,-2 2 2 16,-5 2 2-16,-1-2 4 0,-2-2 3 0,1 1 3 15,-2 0-2-15,-3 1 10 0,-2-1 10 0,-2 4 4 16,-1-3 7-16,-1 3-1 0,-3 8-4 0,0-15 2 16,0 15-3-16,-3-17-1 0,-3 11-2 0,6 6-2 15,-13-11 0-15,5 8-2 0,-2-1 0 0,-4 2-2 16,1 1 6-16,13 1-5 0,-21 1 5 0,9 1-7 16,0 2 5-16,3 2-3 0,-4 1-1 0,2-3 3 0,1 5 1 15,0 2 0-15,2-2-1 0,1 4-1 16,1-1 2-16,1 4 0 0,2-1-1 0,2-2 4 15,2 8-1-15,2-7-2 0,2 3 5 0,5-1 6 16,1-1 5-16,2-3 5 0,5 8 4 0,3-3 6 0,4-5-2 16,-2 1 3-16,3-3-4 0,1 1-5 0,-1-4-2 15,-3 0 1-15,4 0-4 0,-7-1-2 0,-1-2-3 16,-3-3-8-16,1 1-17 0,-4-2-16 16,-2 0-23-16,-11 0-23 0,21-3-35 0,-11-3-35 0,-2-1-35 15,-1 2-209-15,-1-5-418 0,0-3 185 0</inkml:trace>
          <inkml:trace contextRef="#ctx0" brushRef="#br0" timeOffset="37612.87">30928-519 225 0,'0'0'238'0,"-5"-13"-21"15,5 13-21-15,0 0-17 0,-8-10-16 0,8 10-20 16,-17-4-13-16,17 4-11 0,-16-3-12 0,4 3-10 16,12 0-10-16,-26 4-9 0,16-2-8 0,-3 2-6 15,-4 0-9-15,4 1-5 0,2 5-7 0,-4-5-3 16,8 2-1-16,-4 1-6 0,3 2-2 0,-1-1-6 15,1 2 0-15,4 2-4 0,-2-1 0 0,3 2 1 16,3 2-4-16,1-1-4 0,4 3-1 0,-4-4-1 0,7 10-1 16,-4-7-1-16,5-2 0 0,1 6-3 15,-1-4 6-15,0-3-3 0,0 4-5 0,-3-3 2 16,-1 1-4-16,1-2 1 0,0 0 0 0,-2 0 3 16,-1 1-2-16,-3-4 2 0,5-2-2 0,-7 8-16 15,-2-6-32-15,-4 2-39 0,-2-2-63 0,-1 3-89 16,-1-7-128-16,-5-1-391 0,3-1 173 0</inkml:trace>
        </inkml:traceGroup>
      </inkml:traceGroup>
    </inkml:traceGroup>
    <inkml:traceGroup>
      <inkml:annotationXML>
        <emma:emma xmlns:emma="http://www.w3.org/2003/04/emma" version="1.0">
          <emma:interpretation id="{216815A5-2447-4B02-9E01-D2796ADAA26D}" emma:medium="tactile" emma:mode="ink">
            <msink:context xmlns:msink="http://schemas.microsoft.com/ink/2010/main" type="paragraph" rotatedBoundingBox="4748,2697 32345,2417 32377,5552 4779,583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6E56551-FF1E-44B6-975E-84E434EBF3E6}" emma:medium="tactile" emma:mode="ink">
              <msink:context xmlns:msink="http://schemas.microsoft.com/ink/2010/main" type="inkBullet" rotatedBoundingBox="4751,3033 5282,3027 5288,3693 4758,3698"/>
            </emma:interpretation>
          </emma:emma>
        </inkml:annotationXML>
        <inkml:trace contextRef="#ctx0" brushRef="#br0" timeOffset="41216.82">2501 2117 57 0,'0'0'73'0,"0"0"-8"0,0 0-3 0,0 0-10 0,0 0-3 16,0 0-9-16,0 0-12 0,0 0-15 0,0 0-2 16,0 0-25-16,0 0-29 0,0 0-23 0,0 0-71 15,0 0 32-15</inkml:trace>
        <inkml:trace contextRef="#ctx0" brushRef="#br0" timeOffset="43758.64">2504 2027 19 0,'0'0'163'0,"0"0"-6"0,-5 7-7 0,5-7 0 16,0 0-7-16,0 0-4 0,0 0-5 15,0 0-1-15,0 0-5 0,0 0-2 0,0 0-3 16,0 0-2-16,0 0-7 0,0 0-5 0,0 0-14 0,0 0-9 15,0 0-13-15,0 0 0 0,24-22-9 16,-16 19-7-16,0-3-4 0,0-1-5 0,-1-2-6 16,1 2-3-16,-1 0-6 0,4-3-1 0,-2-1-3 0,1 0-9 15,-1 0 1-15,0 1-1 0,1 0-3 0,-1-3 0 16,0 1-2-16,-1 1-1 0,1-1-2 0,-5 5 0 16,2 0-5-16,-3-4 1 0,-3 11 1 0,11-9 1 15,-5 1-5-15,-6 8 1 0,4-8-1 0,-4 8 4 16,6-6-5-16,-6 6-2 0,6-7 1 0,-6 7-3 15,0 0-3-15,0 0 5 0,0 0-3 0,0 0 5 16,7-7-3-16,-7 7-2 0,0 0-2 0,0 0 4 16,0 0-2-16,0 0 2 0,0 0-1 0,9-6 2 15,-9 6-1-15,0 0-1 0,0 0 0 0,0 0-2 16,0 0 1-16,0 0-4 0,0 0-1 0,0 0 2 16,0 0-2-16,0 0 3 0,0 0 0 0,0 0-1 15,0 0-2-15,-6 30 7 0,6-30-3 0,-4 18-2 0,4-9 9 16,-5 3 5-16,2-1-4 0,-1 7 2 15,3-3 2-15,-1 1 1 0,-4 1 0 0,2 5 3 0,-2 1-3 16,3-6 5-16,-3 5-1 0,1-3-2 0,2-3 2 16,-1 8 0-16,2-8-3 0,-4 4 3 0,5-4 1 15,-4 1-1-15,2 0 0 0,-1-1-3 0,-1 2 0 16,2-5 5-16,3 5-5 0,-3-2 2 0,0-2-1 16,2-1-3-16,1-2-1 0,0-11 2 0,-3 22-1 15,3-9 3-15,0-3-2 0,0-10 2 0,3 17 1 16,-3-6 1-16,0-11-1 0,1 15 3 0,2-8-4 15,-3-7 1-15,-3 14 0 0,3-14-2 0,5 14-3 16,-5-14 5-16,1 10-2 0,-1-10 3 0,0 0-1 16,2 14-4-16,-2-14 0 0,4 7 3 0,-4-7-1 0,0 0 1 15,0 0-2-15,3 8 0 0,-3-8 3 0,0 0-4 16,0 0 2-16,6 7 4 0,-6-7 0 0,0 0 1 16,0 0-5-16,0 0 0 0,0 0-2 0,14 3-1 15,-14-3-1-15,0 0-18 0,0 0-20 0,15-3-30 16,-15 3-35-16,12-7-41 0,-12 7-41 0,12-7-33 15,-12 7-65-15,7-5-159 0,-7 5-468 0,13-8 208 16</inkml:trace>
        <inkml:trace contextRef="#ctx0" brushRef="#br0" timeOffset="44063.47">2921 2407 213 0,'0'0'217'0,"12"3"-20"0,-12-3-14 16,0 0-11-16,0 0-10 0,8 5-10 0,-8-5-2 0,0 0-11 16,10 7-4-16,-10-7-9 0,9 5-1 15,-9-5-2-15,12 2 1 0,-12-2-3 0,0 0 2 0,12 2 2 16,-12-2-9-16,0 0 9 0,0 0-3 0,16-2-1 16,-16 2 1-16,0 0-7 0,14-5-2 0,-14 5-7 15,10-9-4-15,-10 9-6 0,6-12-6 0,-6 12-14 16,3-10-1-16,-3 10-4 0,0-13-10 0,0 13-11 15,0-15 3-15,0 15-9 0,0 0-18 0,-3-12-15 16,3 12-23-16,0 0-24 0,0 0-24 0,-3-13-26 16,3 13-27-16,0 0-21 0,0 0-25 0,0 0-23 15,0 0-25-15,0 0-29 0,-28 18-64 0,22-12-160 16,6-6-498-16,-6 11 220 0</inkml:trace>
      </inkml:traceGroup>
      <inkml:traceGroup>
        <inkml:annotationXML>
          <emma:emma xmlns:emma="http://www.w3.org/2003/04/emma" version="1.0">
            <emma:interpretation id="{422B8EAA-0C0F-46C4-89C3-283554B9C30F}" emma:medium="tactile" emma:mode="ink">
              <msink:context xmlns:msink="http://schemas.microsoft.com/ink/2010/main" type="line" rotatedBoundingBox="6102,2683 32345,2417 32360,3825 6116,4092"/>
            </emma:interpretation>
          </emma:emma>
        </inkml:annotationXML>
        <inkml:traceGroup>
          <inkml:annotationXML>
            <emma:emma xmlns:emma="http://www.w3.org/2003/04/emma" version="1.0">
              <emma:interpretation id="{BFD7AA62-25A1-4D55-B4F5-E99B10D44FBA}" emma:medium="tactile" emma:mode="ink">
                <msink:context xmlns:msink="http://schemas.microsoft.com/ink/2010/main" type="inkWord" rotatedBoundingBox="6102,2683 7372,2671 7382,3682 6112,3695"/>
              </emma:interpretation>
            </emma:emma>
          </inkml:annotationXML>
          <inkml:trace contextRef="#ctx0" brushRef="#br0" timeOffset="46942.21">3915 1843 121 0,'0'0'140'0,"5"-15"-7"15,-2 7-9-15,-3 8-15 0,9-14-2 0,-4 7 0 16,-5 7 2-16,6-14-4 0,-3 7-2 0,-3 7-3 15,7-13-4-15,-4 6-14 0,-3 7 10 0,6-8-7 0,-6 8-3 16,0 0-3-16,3-11-4 0,-3 11-7 16,0 0-3-16,3-8-4 0,-3 8-5 0,0 0-6 15,0 0-6-15,0 0-9 0,0 0-5 0,0 0-2 0,2-9-3 16,-2 9-2-16,0 0-4 0,0 0 0 0,0 0-4 16,0 0-1-16,0 0-2 0,-3 36 1 15,-2-24-1-15,-1 4 1 0,3 0-4 0,-3 2 2 0,2 5-2 16,-5 2 0-16,1-1-1 0,2 2 4 0,-1 1 0 15,1 0-2-15,0-1-4 0,-1-1 2 0,1-1 3 16,3 0 0-16,-5 0-5 0,5-1 3 0,-1-3-5 16,2 3 8-16,-1-3-6 0,0-4 3 0,0 3-2 15,0-3 1-15,3 1-2 0,3-3 1 0,-6 3 1 16,6-5-3-16,-3 1-4 0,3 2 1 0,-3-4 1 16,0 4 2-16,3-5-1 0,-3-10 1 0,3 20-2 15,-3-11 3-15,2-1-5 0,-2-8 6 0,3 14-1 16,-3-14-3-16,4 11 2 0,4-3 1 0,-8-8 3 0,7 9 2 15,-7-9 4-15,14 6 4 0,-5-1-2 16,2-3 0-16,6-1-2 0,2-1 0 0,-1 0 0 16,0-1-1-16,6-1-3 0,4 0 0 0,1-5-3 0,-6 4 4 15,3-1-4-15,4-2 2 0,-12 1-5 0,8-1 4 16,-2-3-5-16,2 1 5 0,-4-4-2 0,-3 3-3 16,1-5 0-16,-1 4 0 0,0-5-1 0,-5 4 2 15,-5-2-1-15,4-1-2 0,-5-1 2 0,4 0 1 16,-5-1-3-16,-1 1 2 0,0-3-2 0,-3 0 1 15,2 7-5-15,-3-6 1 0,0 6 1 0,-2-3 3 16,-2 0 0-16,2 14 1 0,0-17 1 0,0 17 2 16,-2-15 2-16,2 15 6 0,-2-14-4 0,2 14 5 15,0 0-6-15,-3-11-5 0,3 11 1 0,0 0 2 0,0 0-3 16,-16 1-2-16,16-1-3 0,-15 11 4 16,1-4-5-16,1 4 4 0,-1-1 3 0,1 4-4 15,1-1-1-15,-1 5 1 0,-7 0-2 0,7-1 0 0,1 4 3 16,-1-2 0-16,4-3-2 0,-2 0 3 0,2 6-2 15,3-9-1-15,2 3 1 0,-2-2-1 16,1 3-2-16,5-6 1 0,0 0 0 0,2 1 3 0,4-4-1 16,-3-1 1-16,6-1 1 0,4 1 0 0,4-1 1 15,-1-3-1-15,11-3-1 0,-2 0-1 0,3-3 1 16,5-3 2-16,6-1-3 0,0-6 4 0,-9 5-1 16,5-9-1-16,-6 3-4 0,7-6 4 0,-4 1-4 15,4-4 3-15,-10-1-3 0,3-2 0 0,-3-2-4 16,4-5 1-16,-5 6-6 0,-1-7-5 0,4-2 2 15,-6-1-2-15,1-1 1 0,1 2 1 0,-2 1-4 16,-3-3-5-16,4 3 5 0,-13 0 4 0,5-2 1 16,2 4 2-16,-4 1 0 0,-6 4-2 0,2 2 2 0,-3-3-1 15,0 4 3-15,2-1 4 0,-2 2-3 16,1 0 6-16,-1 1 1 0,-3 6 8 0,0 1 3 16,-3 4-2-16,3 2 0 0,-1 1 1 0,-1 0 0 15,-1 9 0-15,5-15-5 0,-5 15-3 0,0 0 0 16,3-9-3-16,-3 9-3 0,0 0 2 0,0 0-6 0,0 0 8 15,0 0-1-15,-20 31-2 0,11-17 0 0,-1 8 3 16,-10 12-2-16,4 1 3 0,0-1-1 0,-1 1-3 16,-2 1 0-16,4 1 4 0,1-1 0 0,1 6 0 15,3 2 4-15,-2-2-2 0,1 4 2 0,2-6 3 16,-1 0-1-16,4 0-4 0,-2-3 4 0,7-9-2 16,-1 6 1-16,-1-5-1 0,3-5 0 0,-3 2 2 15,3-3-4-15,0-1 2 0,3-3-1 0,0-1 0 0,0-2-1 16,5 0 1-16,-2-2 1 0,-3 0 2 0,4-3-6 15,-1 2 6-15,0-3-2 0,2 0 1 16,1-1-1-16,-2-3-6 0,2 0-8 0,-2-1-11 0,5 0-13 16,-1-4-9-16,-11-1-11 0,15 1-21 0,-15-1-18 15,19-4-22-15,-8 1-20 0,-11 3-21 16,16-17-26-16,-10 9-206 0,-6-3-417 0,1-1 185 0</inkml:trace>
          <inkml:trace contextRef="#ctx0" brushRef="#br0" timeOffset="47146.9">4785 2107 219 0,'-8'-8'224'0,"8"8"-15"16,-6-10-17-16,6 10-20 0,0 0-18 0,0 0-12 16,9-18-9-16,-1 13-16 0,6-1-6 0,2 0-7 15,1 2-7-15,2-6-7 0,0 5-6 0,7-3-8 0,4 1-7 16,-8-1-9-16,-3 1-3 0,4 7-23 15,-4-7-25-15,1 7-31 0,-4-4-42 0,0 4-47 16,-2-2-60-16,-1-2-161 0,2 4-357 0,-15 0 158 16</inkml:trace>
        </inkml:traceGroup>
        <inkml:traceGroup>
          <inkml:annotationXML>
            <emma:emma xmlns:emma="http://www.w3.org/2003/04/emma" version="1.0">
              <emma:interpretation id="{DC274192-EE8F-4FF2-85D1-5B48D2CC9771}" emma:medium="tactile" emma:mode="ink">
                <msink:context xmlns:msink="http://schemas.microsoft.com/ink/2010/main" type="inkWord" rotatedBoundingBox="8441,2918 10963,2892 10969,3527 8448,3553"/>
              </emma:interpretation>
            </emma:emma>
          </inkml:annotationXML>
          <inkml:trace contextRef="#ctx0" brushRef="#br0" timeOffset="50413.73">6196 1900 28 0,'0'0'126'15,"0"0"-5"-15,0 0-6 0,0 0-9 0,0 0-6 16,0 0-9-16,0 0-5 0,0 0-2 0,0 0-5 16,0 0 3-16,0 0-2 0,0 0 1 0,0 0 1 15,0 0 0-15,0 0 0 0,0 0 4 0,0 0-4 16,0 0-3-16,0 0-3 0,-7-4-2 0,7 4-4 15,0 0 0-15,0 0-7 0,0 0 1 0,0 0 0 16,0 0-3-16,0 0-3 0,0 0-5 0,0 0-3 0,0 0-9 16,0 0 1-16,0 0 0 0,0 0-7 0,0 0-9 15,0 0 3-15,0 0-4 16,0 0-5-16,0 0-5 0,0 0-2 0,0 0-1 0,0 0-4 0,0 0 3 16,0 0 0-16,0 0-6 0,0 0 0 0,0 0 1 15,0 0 0-15,7 29 2 0,-7-29 0 0,6 16-2 16,-3-8 3-16,-3 3 0 0,0-11 0 0,6 17 2 15,-6-7 0-15,0-10 3 0,0 18-3 0,5-7 0 16,-2-1 0-16,-3-1-3 0,6 1 2 0,-6 3-2 16,0-3 2-16,0-10 2 0,3 20 1 0,-3-9 3 15,3-2-3-15,-3-9 3 0,4 23-4 0,-1-15 4 16,-3 1-6-16,3 2 1 0,-3-11-2 0,3 17-3 0,0-7 3 16,2 0 0-16,-5 0-1 0,0-10 1 0,2 15-2 15,1-9-4-15,-3-6 0 0,3 15 3 16,-3-15-3-16,3 11 5 0,-3-11-6 0,8 14 1 0,-8-14 0 15,0 6 4-15,0-6-3 0,0 0-1 0,0 0 1 16,3 14-1-16,-3-14 1 0,0 0-2 0,0 0 1 16,0 0 1-16,0 0-3 0,3 7 6 0,-3-7-1 15,0 0-2-15,0 0 2 0,0 0 4 0,0 0 2 16,0 0 7-16,0 0 5 0,0 0 4 0,0 0 6 16,0 0 4-16,0 0-2 0,0 0-5 0,0 0-2 15,0 0-4-15,0 0-3 0,0 0-2 0,0 0-2 16,0 0-1-16,0 0-4 0,0-37-2 0,0 37-3 15,3-15 1-15,-3 15-9 0,3-16-2 0,-3 8-4 16,3-3-8-16,0 0 1 0,-2-1-3 0,2-2-6 0,0 3-3 16,3-2 2-16,-3 4-4 0,-1-6 5 15,4 0 1-15,-3 0-7 0,0 1 2 0,3 0-1 0,-2 0 4 16,-4-2-2-16,0 4 2 0,6-1 0 0,-3 2 5 16,-3-2 0-16,3 0-2 0,-3 13 3 0,3-16 3 15,1 9 0-15,-4-3 3 0,0 10-1 0,3-16 1 16,-3 16 0-16,6-13 2 0,-6 13-2 0,3-14 3 15,-3 14-2-15,5-12 2 0,-5 12-2 0,6-11 2 16,-6 11-6-16,3-8 10 0,-3 8-2 0,10-10 1 16,-10 10-1-16,6-11 0 0,-6 11 1 0,6-3 3 15,-6 3-1-15,5-7 0 0,-5 7-2 0,9-6 2 0,-9 6-1 16,0 0 1-16,0 0-2 0,13-5 3 16,-13 5-1-16,6-4 1 0,-6 4-3 0,0 0 4 15,19-2 0-15,-19 2 0 0,14-1-1 0,-14 1-1 0,19-3 0 16,-10 3 2-16,-9 0 1 0,20-2-1 0,-7 2 0 15,0-1 0-15,1 2-1 0,1-2 6 0,1 1 3 16,-5-4 2-16,5 4 0 0,-1 0 1 0,-2 0-4 16,1 0 2-16,-14 0 1 0,19 0 2 0,-19 0-5 15,19 0 3-15,-19 0-5 0,14 0 2 0,-14 0-3 16,0 0 1-16,12-2 1 0,-12 2 1 0,0 0-2 16,0 0-2-16,13 2 0 0,-13-2 2 0,0 0-2 15,0 0-2-15,0 0 0 0,0 0 0 0,0 0 0 16,0 0 3-16,0 0-4 0,6 7 4 0,-6-7-15 15,0 0-1-15,0 0-9 0,0 0-15 0,0 0-16 16,0 0-17-16,0 0-22 0,0 0-22 0,-16 18-26 16,16-18-23-16,-9 6-219 0,9-6-413 0,0 0 182 15</inkml:trace>
          <inkml:trace contextRef="#ctx0" brushRef="#br0" timeOffset="51305.74">7404 1673 49 0,'0'0'170'0,"0"0"-12"16,0 0-15-16,0 0-4 0,0 0-10 0,0 0-2 15,-38 3-4-15,38-3-9 0,-23 1-2 0,10-1-8 16,1 0-3-16,-2 3-15 0,14-3-2 0,-25 1-11 15,12 0-2-15,2 1-9 0,11-2-6 0,-22 3-3 16,14-1-8-16,-4 0-6 0,12-2-2 0,-13 6-4 0,4-5-4 16,9-1-4-16,-10 7-5 0,10-7 2 0,-9 4 1 15,9-4-8-15,-6 7 1 0,6-7 0 16,-8 8-4-16,8-8 0 0,-7 5-1 0,7-5 1 0,0 0-4 16,-9 10 0-16,9-10-2 0,-3 10-1 15,3-10 0-15,-6 8-2 0,6-8 2 0,0 0 2 0,-5 12-5 16,5-12 0-16,-3 9 0 0,3-9 1 0,0 0 2 15,-3 11-3-15,3-11 1 0,0 0 0 0,-3 13-3 16,3-13 2-16,0 11-2 0,0-11 2 0,0 0-3 16,3 18 4-16,-3-18-3 0,3 12-1 0,-3-12-3 15,0 15 6-15,0-15-2 0,3 10 2 0,-3-10-2 16,5 16 2-16,-5-10-3 0,0-6 1 0,3 17 0 16,-3-17-1-16,3 18 2 0,-3-11-1 0,0-7 3 0,0 18-1 15,0-7 3-15,0 0-5 0,0-11 2 0,0 22-1 16,0-11-6-16,0 0 7 0,0 2-1 0,0-13 1 15,3 22-4-15,0-13 2 0,-3 7 1 0,0-4 1 16,0-1-2-16,1 2 3 0,-1-13-2 16,2 22 0-16,-2-12 4 0,3 5-2 0,-6-5-1 15,3 2-3-15,0-12 8 0,3 20-4 0,-3-10-3 0,0-10 1 16,-3 17 2-16,6-8-1 0,-3-9-1 0,1 13 2 16,-1-13 2-16,0 13 0 0,0-13-5 0,0 0 4 15,0 15 0-15,0-15-4 0,6 9 7 0,-6-9-7 16,8 5 4-16,-8-5 2 0,12 2 1 0,-12-2 0 15,13 4-2-15,-13-4 0 0,14-4-2 0,-14 4-6 16,16 0 0-16,-16 0-16 0,12-3-16 0,-12 3-12 0,13-8-16 16,-13 8-11-16,9-9-23 0,0 4-28 15,-9 5-65-15,8-12-119 0,-2 7-334 0,1-4 148 16</inkml:trace>
          <inkml:trace contextRef="#ctx0" brushRef="#br0" timeOffset="52040.55">7603 1936 92 0,'0'0'184'15,"0"0"-13"-15,0 0-7 0,0 0-12 0,0 0-9 16,0 0-9-16,0 0-9 0,6 36-7 0,-2-30-6 0,1 4-11 16,-5-10-1-16,4 17-4 0,-4-11-5 15,3 5-8-15,-3-11-7 0,3 18-5 0,-3-11-4 16,5 3-10-16,-5-10-2 0,3 18-7 0,-2-9-1 0,0-1-9 16,-1-8-1-16,0 16-3 0,0-16-8 0,3 15-2 15,-3-7-5-15,0-8 4 0,3 11-3 16,-3-11 0-16,0 0-3 0,0 15-3 0,0-15 2 0,0 0-1 15,6 9-7-15,-6-9 7 0,0 0-2 0,0 0-2 16,0 0 2-16,0 0-1 0,2 10 0 0,-2-10 8 16,0 0 10-16,0 0-4 0,0 0 3 0,0 0-7 15,0 0 1-15,0 0-2 0,0 0-1 0,0 0-3 16,9-34-2-16,-3 22-4 0,-3 2-1 0,-2 1-3 16,4-6-1-16,-1 0-2 0,-1-1 0 0,6 1-4 15,-1-1 0-15,1 1-4 0,-2 1 1 0,-1 1-2 16,3-2-3-16,-2 3 6 0,1-1-1 0,1 2 0 15,0 0 2-15,-2 2-2 0,-1 2 1 0,5-4 0 0,-5 4-4 16,1 0 3-16,-2 1 0 0,2-3 0 16,-7 9 2-16,10-9 0 0,-4 5-1 0,-6 4 1 0,12-9-3 15,-7 5 1-15,-5 4 0 0,12-7 1 0,-12 7 0 16,10-6-2-16,-10 6 3 0,15-4-3 0,-15 4 1 16,15-5 1-16,-15 5 3 0,12-2-2 0,-12 2-2 15,13 0-1-15,-13 0 1 0,0 0 1 0,20 2 0 16,-13 0-2-16,-7-2 2 0,12 7-4 0,-6-1 4 15,-6-6-3-15,9 9 5 0,-4 0 0 0,0 0-1 16,-2-1 2-16,2 1 4 0,1 0-3 0,-3 0 7 16,3 4-1-16,-5 2 9 0,2-1-8 0,0-2 5 15,0 3 3-15,-3-2 0 0,0 4 2 0,-3-4-2 0,6 1 2 16,-6-3 1-16,6 0 0 0,-3-2-6 16,0-9 2-16,0 18 0 0,0-7-2 0,0 0 2 15,0-11-7-15,3 13 6 0,-3-13-5 0,-3 17-2 0,3-17 1 16,3 12-2-16,-3-12 1 0,3 7-2 0,-3-7-1 15,0 0-14-15,2 15-19 0,-2-15-15 0,0 0-19 16,-2 12-25-16,2-12-22 0,0 0-18 0,0 0-25 16,0 0-74-16,0 0-162 0,0 0-420 0,0 0 186 15</inkml:trace>
          <inkml:trace contextRef="#ctx0" brushRef="#br0" timeOffset="52789.89">8316 1660 95 0,'0'0'211'0,"0"0"-18"0,-14 0-11 15,14 0-20-15,0 0-19 0,0 0-9 0,0 0-17 16,0 0-11-16,0 0-7 0,0 0-11 0,0 0-10 16,0 0-1-16,0 0-13 0,46-4 0 0,-34 4-8 15,2-1-8-15,5 1 0 0,-2-3-6 0,0 3-3 16,1-1-2-16,2 0-6 0,-4 1-1 0,1 0-5 16,-3 0-1-16,-6 1-5 0,-8-1-4 0,22 0-2 15,-11 1-1-15,-11-1 1 0,15 3 2 0,-15-3-1 16,10 3-11-16,-10-3 3 0,11 4-1 0,-11-4 1 15,8 7-2-15,-8-7 0 0,8 8 0 0,-8-8 4 0,3 12-1 16,-3-12-1-16,3 15-2 0,-2-7 2 0,-1-8 0 16,0 16 1-16,0-16-7 0,0 16-2 0,0-9 4 15,0-7 4-15,2 18 0 0,-2-7-1 0,0-11 0 16,3 16 1-16,-3-6 0 0,0-10-4 0,3 22 2 16,-3-13-4-16,1 2 5 0,4 2-2 0,-1-1 2 15,-1 4-2-15,-3-6 0 0,3 1 2 0,5 0 1 16,-7 0-1-16,1 4 0 0,4-2 2 0,-3 0-3 15,1 2 4-15,4 0-1 0,-4-2-2 0,-1 0 0 16,1 0 0-16,-2 2 0 0,2-1-4 0,1-1 2 16,-4 2 3-16,-1-2-1 0,6-3-5 0,-3-1 0 0,0 2-5 15,-1 0 9-15,-2-11-2 0,3 16-1 0,0-9 2 16,-3-7-1-16,3 14 2 0,-3-14 2 16,0 11-1-16,0-11-2 0,-8 11 6 0,8-11 4 0,-7 9 3 15,-1-4-3-15,-2-3 3 0,0 2-4 0,-2 1 2 16,12-5-4-16,-26 2 0 0,13-2-3 0,1 0 1 15,-3 0-6-15,15 0-7 0,-25 0-19 0,10 0-14 16,15 0-16-16,-21-2-20 0,9 2-26 0,12 0-28 16,-18-5-49-16,9-1-168 0,9 6-373 0,-12-12 165 15</inkml:trace>
        </inkml:traceGroup>
        <inkml:traceGroup>
          <inkml:annotationXML>
            <emma:emma xmlns:emma="http://www.w3.org/2003/04/emma" version="1.0">
              <emma:interpretation id="{C484ADDF-971C-4CA7-B925-537650C7BB67}" emma:medium="tactile" emma:mode="ink">
                <msink:context xmlns:msink="http://schemas.microsoft.com/ink/2010/main" type="inkWord" rotatedBoundingBox="11929,2815 13654,2798 13659,3303 11935,3320"/>
              </emma:interpretation>
            </emma:emma>
          </inkml:annotationXML>
          <inkml:trace contextRef="#ctx0" brushRef="#br0" timeOffset="54446.82">9706 1974 184 0,'0'0'176'0,"0"0"-10"0,-3 10-14 16,3-10-10-16,0 0-11 0,0 0-9 0,0 0-6 15,16 14-8-15,-10-9-12 0,3-3 0 0,-9-2-8 0,15 4-9 16,-3-2-9-16,3 2-8 0,4 0-1 15,-1-4-9-15,0 0-2 0,6-4-6 0,-2 0 0 16,5 2-5-16,-3-2-4 0,1 1-4 0,-5-1 1 0,-3 0-2 16,3-3-2-16,-4-2 1 0,-2 3-3 0,1 1-3 15,-1-5-2-15,-3 3-9 0,-1-2 7 0,-4 0-1 16,-1 2-3-16,-1-2-2 0,-4 9-8 0,8-16 5 16,-7 10 1-16,-1 6-2 0,0 0-4 0,-9-20 1 15,2 14-3-15,-1 0 1 0,-4-1-2 0,-1 0 2 16,-5 3-2-16,2 2 1 0,-5 1 0 0,-5-3 4 15,1 4 2-15,-2-2 1 0,-1 4-2 0,3 2 3 16,5-2-2-16,-5 5-2 0,4-3 4 0,2 1-6 16,4 2 3-16,-2 0-3 0,2 3 1 0,2-4-1 15,-1 1-7-15,6 1 8 0,-3 3-4 0,4-3 1 16,1 0 0-16,1 0 1 0,5-8-2 0,-3 17-1 16,2-8-1-16,1-9 4 0,1 16-1 0,2-6-5 0,2-3-6 15,2 4 0-15,4-8-5 0,-1 5-1 16,6-1-3-16,-1-1-2 0,5-3-1 0,1 1-6 0,-2-2 3 15,6 3 1-15,2-5 1 0,-1-2 0 0,-3-1 1 16,-3 1 6-16,-4-2-2 0,1 2 1 0,0-5 6 16,-3 2-1-16,-1-5 0 0,-1 3 0 0,-4 0 1 15,1-4 6-15,-2 4-3 0,2-6-1 0,-1 6 1 16,-1-1 3-16,-1 1 2 0,1-2 5 0,-2-2 4 16,-5 11-2-16,9-11 2 0,-5 1 7 0,-4 10-1 15,5-10 2-15,-5 10-1 0,9-8 1 0,-9 8-3 16,0 0-6-16,4-7-1 0,-4 7 0 0,0 0-8 15,0 0 8-15,0 0-8 0,0 0 4 0,0 0-1 16,18 17 2-16,-13-10-3 0,-2 0 5 0,-3-7-2 0,7 15 0 16,-3-4 0-16,2-2 3 0,-4-2-1 15,4 2 4-15,-2-3-5 0,4 4 6 0,-5 4 0 0,3-7-6 16,0 4 3-16,0-4 0 0,0 0-2 0,-6-7-2 16,9 11 7-16,-5-5 0 0,-4-6-2 15,9 7 0-15,-9-7 3 0,12 3-2 0,-12-3-5 0,15 1 4 16,-15-1-4-16,18-4 1 0,-18 4 3 0,15-7-5 15,-8 2-1-15,2-1 5 0,-1-1-1 0,3-4-2 16,-3 5-1-16,-1-5-9 0,2 1 9 0,-3-2 3 16,2 5-6-16,-1-4 3 0,-1 3-1 0,0 1-3 15,0-1 3-15,-6 8 5 0,6-10-3 0,-6 10 3 16,6-7-4-16,-6 7-2 0,8-7 2 0,-8 7-3 16,0 0-8-16,0 0 6 0,0 0 1 0,0 0-5 15,0 0 9-15,0 0-3 0,0 0 3 0,19 16-3 0,-16-9-3 16,1 1 3-16,-4-8-1 0,6 12 1 15,-4-2 0-15,2 0 1 0,-1-3-4 0,-3-7 6 16,6 15-1-16,-6-15-2 0,6 11 1 0,-4-5-1 0,-2-6 1 16,9 11 3-16,-9-11 0 0,4 9-1 0,-4-9 1 15,6 6 0-15,-6-6-3 0,0 0 2 0,11 5 1 16,-11-5 0-16,0 0-5 0,0 0-4 0,25-11 2 16,-21 5 3-16,2-1-4 0,2 0-6 0,1-4-2 15,-2 4 0-15,2-4 4 0,2-2-1 0,-1 3-2 16,0 0-1-16,-2 1 1 0,1-4 3 0,-3 6-2 15,1-1 6-15,-1 1 7 0,0 0 3 0,0 0 2 16,-6 7 4-16,11-10-2 0,-11 10 1 0,4-6-4 16,-4 6-2-16,6-7-4 0,-6 7-3 0,0 0 1 15,0 0 1-15,0 0 1 0,0 0-3 0,13 17 0 16,-8-10 1-16,-5-7-1 0,1 17 5 0,4-6-3 16,-4-4 4-16,1 9-3 0,2-3 2 0,-1 0 0 0,3 0-2 15,0-1 4-15,0 1-1 0,2-6 0 0,-1 3 1 16,2-3 1-16,-1 0 1 0,-1-1-5 0,2-1 6 15,3 5-5-15,3-7 2 0,1-3-4 0,-2 4-1 16,2-4-6-16,0-4-7 0,-1 2 1 0,3-6 0 16,3-7-2-16,-1 2 5 0,0 0-4 0,-2-5 2 15,3 0-4-15,-1-1-6 0,-1-4 2 0,-1 2-2 16,6-6 4-16,1-4-3 0,-3 2 1 0,-4 6-4 16,5-7 2-16,-4 9 8 0,-4-4 0 0,3 1 5 15,1 4 3-15,-4-4 11 0,-1 3 3 0,-2 6 10 16,-2 2 4-16,-6-1 2 0,5 4-6 0,-4 3 0 15,1 1-1-15,-6 6-5 0,7-11 0 0,-7 11-3 16,9-5-6-16,-9 5 1 0,0 0-1 0,0 0-1 0,0 0 5 16,8 22-6-16,-8-22 4 0,-3 20-3 0,3-7 0 15,0 2-1-15,3-1 1 0,-3 3-4 0,1 1 3 16,1-2 0-16,1 2 2 0,3 4-2 0,-3-2 2 16,1-4-1-16,2 1-2 0,-3 1-1 0,5-2 2 15,-4-1 0-15,3 2 0 0,-2-4 1 0,-2-1-1 16,3-2 1-16,0-3-1 0,-5 2 1 0,-1-9-5 15,6 11 7-15,-6-11-1 0,5 6 2 0,-5-6-1 16,6 9 8-16,-6-9 12 0,0 0 10 0,0 0-3 16,0 0-2-16,0 0-4 0,0 0-2 0,0 0-4 15,0 0 0-15,0 0-2 0,0 0-1 0,0 0-4 16,0 0 2-16,0 0-7 0,-12-36 2 0,4 31-6 16,-2 0 1-16,10 5 1 0,-25-7-2 0,10 3 0 0,-6 8-2 15,6-4-2-15,-2 1 0 0,3-1-1 0,0 6 4 16,1-1-6-16,1 1 5 0,0-2-3 15,3 1 0-15,-5 0-3 0,7 1-7 0,7-6-3 0,-12 11 0 16,11-4-3-16,1-7-5 0,-11 11-2 16,11-11 4-16,-1 8-6 0,1-8-3 0,0 0-7 15,13 13-13-15,-4-10-17 0,4-1-16 0,-1-2-30 0,9 0-41 16,-1-2-70-16,4-5-117 0,2 1-367 0,6 2 163 16</inkml:trace>
        </inkml:traceGroup>
        <inkml:traceGroup>
          <inkml:annotationXML>
            <emma:emma xmlns:emma="http://www.w3.org/2003/04/emma" version="1.0">
              <emma:interpretation id="{15689F9F-1489-4044-93FE-B489739FE08A}" emma:medium="tactile" emma:mode="ink">
                <msink:context xmlns:msink="http://schemas.microsoft.com/ink/2010/main" type="inkWord" rotatedBoundingBox="14800,2704 17183,2680 17189,3241 14805,3265"/>
              </emma:interpretation>
            </emma:emma>
          </inkml:annotationXML>
          <inkml:trace contextRef="#ctx0" brushRef="#br0" timeOffset="55647.74">12833 1536 97 0,'0'0'178'0,"10"-8"-8"0,-10 8-5 15,9-5-5-15,-9 5-10 0,0 0-3 0,8-7-13 16,-8 7-6-16,0 0-12 0,0 0-4 0,6-6-13 0,-6 6-10 16,0 0-10-16,0 0-9 0,0 0-5 15,0 0-6-15,0 0-4 0,0 0 0 0,-35 10-7 16,22-6-3-16,0 0-1 0,-2 2-3 0,-5-1 1 0,7-3-8 15,-5 4 6-15,-1 1-2 0,2-2-5 16,-1 2-1-16,3-1-6 0,-2-1 1 0,2-3-6 0,1 5 1 16,2-4-7-16,3 2 1 0,-1 1-4 0,10-6-1 15,-15 8 0-15,5-4-3 0,10-4 1 0,-11 9-2 16,11-9-1-16,-4 11 0 0,4-11 0 0,-6 13 2 16,6-13-4-16,0 0 0 0,6 17 2 0,-6-17-3 15,7 12 3-15,-2-6-5 0,2-2 1 0,2 3-1 16,3-1 0-16,-2-1-3 0,5 0 3 0,-1 1 0 15,-5-1-3-15,3 1 2 0,2-1 0 0,0-1-1 16,2 2-3-16,-1-1 3 0,-1 1-1 0,-2 1 1 16,1 0-1-16,-1-3 4 0,-3-1-5 0,0 6 0 15,1-4 4-15,2-1-4 0,-4 2-2 0,1 1 8 0,1-3-2 16,-3 2-3-16,1-1-2 0,-1 2 2 0,-1 0 2 16,2-1-1-16,-1-1 2 0,-1 1-7 15,0 1 5-15,-6-7 1 0,12 11 0 0,-6-9-1 0,-6-2 0 16,9 11 3-16,-9-11 0 0,7 7-2 0,-2-1 1 15,-5-6-1-15,0 0-3 0,7 8 3 16,-7-8 0-16,0 0-1 0,2 10 2 0,-2-10-5 0,0 0 7 16,0 0-2-16,0 0 2 0,-14 10 1 0,14-10-1 15,-16 5 3-15,6-5-6 0,-4 3 5 0,1-3-2 16,-4 2-2-16,1-2 3 0,0 1-3 0,-2 0-3 16,-3-1 3-16,3 0 0 0,3 4-3 0,-6-8 2 15,3 4 4-15,3 0-7 0,-3 0-6 0,9 6-9 16,9-6-9-16,-20 1-4 0,20-1-7 0,-18 0-14 15,18 0-13-15,-14 0-19 0,14 0-18 0,0 0-33 16,0 0-43-16,-13-8-159 0,13 8-365 0,0 0 163 16</inkml:trace>
          <inkml:trace contextRef="#ctx0" brushRef="#br0" timeOffset="56353">13556 1453 117 0,'0'0'218'0,"0"0"-17"0,0 0-15 0,0 0-14 0,0 0-11 16,0 0-11-16,0 0-15 0,0 0-17 15,0 0-8-15,0 0-15 0,0 0-10 0,0 0-5 16,-34-3-11-16,34 3-4 0,-19 3-3 0,19-3-12 15,-26 4-1-15,17-3-1 0,-3 2-9 0,2 0-3 16,0 1-2-16,-2-1-7 0,1 0 0 0,1 4-11 16,1-3 2-16,-3 0 2 0,3-1 0 0,0 2-3 0,9-5-6 15,-16 11 2-15,10-6-2 0,-2-1-2 0,8-4-1 16,-13 11 1-16,8-3-2 0,5-8-1 0,-9 11-1 16,5-6-3-16,4-5 8 0,-6 14-5 0,6-14 0 15,-3 12 0-15,3-12-7 0,0 12 6 0,0-12-2 16,0 0 3-16,1 19-3 0,-1-19 1 0,5 15-1 15,-4-8-1-15,-1-7-1 0,2 14-2 0,-2-14 2 16,6 11 1-16,-6-11-1 0,6 13 2 0,-5-6 0 16,-1-7 0-16,5 15-3 0,-5-15 3 0,1 13 0 15,1-4-2-15,-2-9-1 0,4 16 4 16,-4-7 0-16,0-9-5 0,3 19 5 0,0-8-3 0,-3-4 5 16,2 4-1-16,-2-11-5 0,1 20-1 0,-1-10 2 15,3 0 2-15,-3-10 0 0,2 17-1 0,-2-8 2 16,0-9 1-16,3 20-2 0,-3-13 0 0,0-7-2 0,4 17 3 15,-3-8-3-15,-1-9 5 0,8 15-2 0,-4-7-2 16,2 0 3-16,-6-8 0 0,6 10 2 0,2-4-1 16,-8-6 0-16,13 11-1 0,-5-7 1 0,-8-4-3 15,15 6 4-15,-9-5-3 0,-6-1 0 0,13 4 0 16,-3-2-2-16,-10-2-6 0,15 1-15 0,-15-1-12 16,15-1-20-16,-15 1-20 0,18-3-26 15,-7 0-45-15,-2-1-46 0,-9 4-151 0,19-9-367 0,-7 0 162 16</inkml:trace>
          <inkml:trace contextRef="#ctx0" brushRef="#br0" timeOffset="56970.68">13825 1697 53 0,'0'0'213'16,"0"0"-18"-16,0 0-26 0,0 0-14 0,0 0-19 0,0 0-19 15,0 0-7-15,0 0-5 0,0 0-7 0,0 0-10 16,6 19 0-16,-6-19-7 0,3 13-7 0,-3-13-2 16,4 15-2-16,-4-4-6 0,2-2-5 0,-2-9-4 15,4 24-1-15,-4-16-5 0,0 7 2 0,2-7-6 16,-1 3-1-16,1 0-7 0,-2-11-4 15,6 18-1-15,-3-9-3 0,-3 2-5 0,0-11 1 0,3 15-5 16,-2-9 1-16,-1-6 1 0,3 15-5 0,-3-15-2 16,6 8-1-16,-6-8-2 0,0 0 2 0,3 8 1 15,-3-8-1-15,0 0 2 0,0 0 0 0,6 8-2 16,-6-8-1-16,0 0-1 0,0 0 0 0,0 0-3 16,0 0-1-16,7-25-2 0,-4 15-4 0,0 2-5 15,2-3 2-15,-2-2-8 0,3-1-2 0,1 0-5 0,1 0-2 16,1 0 0-16,0 0 5 0,1 0-2 0,-1-4 1 15,0 6 2-15,0 1-1 0,1-3 3 0,1 4 3 16,1-4 1-16,-3 7-5 0,-2-1 3 0,1 1 1 16,-1 1-1-16,3 1 6 0,-10 5-3 0,18-7-5 15,-10 1 8-15,-1 3 1 0,-7 3-4 0,17-5-1 16,-8 1 8-16,-9 4-2 0,15-1 4 0,-15 1 2 16,17 0-2-16,-17 0 0 0,15 2 3 0,-7 2 2 15,-8-4-2-15,13 7 2 0,-5-3-2 0,-1 2 1 16,-7-6-4-16,12 11 2 0,-7-4-3 0,0 0 7 15,-2 0-1-15,2 3 4 0,-2-1 4 0,1 0 3 16,-2-2-3-16,-1 4 0 0,4 0-2 0,-5 2-2 16,0-13 2-16,1 17-2 0,2-9-2 0,-3-8 0 15,0 17 0-15,0-17-4 0,0 14 1 0,0-14 1 0,-3 12-14 16,3-12-16-16,-1 11-19 0,1-11-22 0,0 0-17 16,0 0-26-16,-2 12-10 0,2-12-24 15,0 0-227-15,0 0-397 0,0 0 175 0</inkml:trace>
          <inkml:trace contextRef="#ctx0" brushRef="#br0" timeOffset="57591.77">14538 1442 84 0,'0'0'191'15,"0"0"-19"-15,-23 5-14 0,23-5-16 0,0 0-11 16,0 0-8-16,0 0-14 0,0 0-2 0,0 0-6 0,0 0-2 15,0 0-10-15,0 0-6 0,42 10-1 0,-30-9-9 16,3 2-7-16,1 0-1 0,2-1-7 16,11 0-4-16,-13-2-3 0,2 3 1 0,9-1-5 0,-11-1 1 15,3 3-3-15,-2-4-5 0,-2 4-5 0,-3-2 0 16,1-2-8-16,-4 4-1 0,-9-4-3 0,18 0-1 16,-18 0-5-16,15 0 1 0,-15 0-8 0,0 0 0 15,12 2 0-15,-12-2-2 0,0 0-2 0,0 0-1 16,9 5 4-16,-9-5-5 0,6 5 3 0,-6-5 2 15,0 0-1-15,6 12 4 0,-6-12-4 0,0 0 0 16,0 11 3-16,0-11 0 0,1 11 1 0,-1-11 2 16,0 0-1-16,3 18 1 0,-1-12-1 0,-2-6 3 15,-2 14-4-15,4-3 0 0,-2-11 2 0,3 18-4 16,0-10 0-16,-2 3 2 0,4-3-3 0,-4 3 0 16,1 0-1-16,1-1 1 0,0 4-3 0,-3-1-2 15,1-2 2-15,4-1 0 0,-4-2-6 0,-1-8 7 0,3 22-2 16,-2-13 0-16,1 2-1 0,-1 1 0 0,-1 0-2 15,5 1 2-15,-4-2-1 0,-1 0 2 0,3 2-2 16,-1 0 0-16,1-2-2 0,-3-11 4 0,0 19-4 16,3-8-3-16,-3-1 6 0,0-10 2 0,0 20-1 15,0-20-2-15,-3 18-2 0,0-9 4 0,-2-1-5 16,-2-3-11-16,7-5-22 0,-16 13-27 0,-1-6-34 16,4 0-43-16,1 0-38 0,-6-1-222 0,1-4-431 15,3 0 191-15</inkml:trace>
        </inkml:traceGroup>
        <inkml:traceGroup>
          <inkml:annotationXML>
            <emma:emma xmlns:emma="http://www.w3.org/2003/04/emma" version="1.0">
              <emma:interpretation id="{F3A51E9E-EBA3-4EB6-A135-A8969A3A0AA3}" emma:medium="tactile" emma:mode="ink">
                <msink:context xmlns:msink="http://schemas.microsoft.com/ink/2010/main" type="inkWord" rotatedBoundingBox="18229,2678 19357,2666 19364,3286 18235,3297"/>
              </emma:interpretation>
            </emma:emma>
          </inkml:annotationXML>
          <inkml:trace contextRef="#ctx0" brushRef="#br0" timeOffset="60655.97">15975 1485 111 0,'2'-12'182'0,"-2"12"-8"0,0 0-2 15,0 0-6-15,3-15-9 0,-3 15-6 0,0 0-6 16,0 0-8-16,-3-15 0 0,3 15-8 0,0 0-9 16,0 0-10-16,0 0-11 0,3-10-13 0,-3 10-6 15,0 0-9-15,0 0-12 0,0 0-4 0,0 0-6 16,0 0-2-16,21 17-8 0,-18-9-3 0,4 4-4 15,-1 3-4-15,-1 5-3 0,-2-4-2 0,7 7-3 16,-4 2 3-16,0 0-6 0,-3 1 1 0,0 3-3 16,-2-2 0-16,-2-1 1 0,5 1-1 0,-4 1-5 0,0-4 1 15,-1 1 1-15,-2 4-3 0,-2-9-1 16,1 4-2-16,1-7 0 0,1 1 0 0,-2-7 2 0,-2 6 0 16,2-2-1-16,-1 0-1 0,2-9-4 0,3-6 1 15,-6 14 2-15,5-8-4 0,1-6 2 16,-6 11 2-16,6-11 3 0,0 0 0 0,-3 11-2 0,3-11 2 15,0 0 4-15,0 0-4 0,0 0-3 0,0 0 1 16,0 0-3-16,0 0 0 0,0 0 0 0,24-28-1 16,-16 16-5-16,6-1-7 0,-1 2-4 0,7-4 2 15,-1-1-2-15,-5 5 2 0,6-4-1 0,-5 2 1 16,-1 1-1-16,1 3 4 0,-2-2-4 0,1 0 6 16,2 2-2-16,-3 3 1 0,1-3 0 0,-1 3-1 15,1 3 1-15,-5-1 2 0,0 0 0 0,1 2-2 0,-10 2 1 16,19-5 1-16,-19 5-1 0,15 0 3 15,-15 0-1-15,17 4 1 0,-17-4-2 0,15 3 2 16,-8 1 0-16,-7-4 1 0,12 10 3 0,-8-3-6 16,1 0 0-16,-1 0 4 0,2 6-1 0,-3-2 5 0,2 2-2 15,-4-2 2-15,5 1-3 0,-6 1 0 0,0 0 3 16,0 0-1-16,-3-2-1 0,-1 3 0 0,-1-1 0 16,2-3 1-16,-3 2-1 0,-1-3 1 0,-4 2 1 15,-2-5 0-15,-2 1-5 0,2-1 1 16,-5-1-2-16,3-3 2 0,-10 3-2 0,10-2 5 15,-3-6-2-15,0 3 2 0,0 0-8 0,0 0 8 0,2 0-4 16,-1 0 4-16,7-2-2 0,10 2 1 0,-20-5-2 16,20 5 2-16,-16-4-3 0,16 4 1 0,0 0-4 15,-7-7-3-15,7 7 0 0,0 0 0 0,0 0 3 16,0 0-3-16,19-17 4 0,-19 17 0 0,19-3 0 16,-7-1-3-16,3-3 0 0,0 7 4 0,3-6-2 15,3 5-2-15,3-3 3 0,-5 1-1 0,8 0 3 16,0 0 3-16,0 2-2 0,-1 1 2 0,1-4 2 15,0 3 4-15,2-1-3 0,0-1 2 0,0-1 2 16,2 1 0-16,6-1-1 0,-7 0 0 0,-2 1-2 0,2 0 3 16,0-1-1-16,-3 0-3 0,-2-2 2 0,1-1 0 15,-10 3-2-15,9-2 4 0,-7 1-1 0,2-1 1 16,-5 1-3-16,-2 0-3 0,0-3 2 0,1 1 3 16,-2-4-3-16,-3 8-1 0,-2-7 1 0,2 3 1 15,-4 0-3-15,1-3 1 0,0 2 1 0,-2-2 1 16,-4 10 0-16,3-14-1 0,-3 14-3 0,0-13 2 15,0 13-3-15,0 0-3 0,-9-16 2 0,9 16 3 16,-18-2-5-16,8-1 0 0,-7 3 0 0,-2 3 4 16,-5-1-1-16,-1 3 0 0,-1 5 1 0,-2-2 1 15,4 3-3-15,2 1 0 0,4-2 1 0,-3 1-3 16,2 4 5-16,5-1-1 0,1-1 2 0,5 2-1 16,1-4-1-16,1 2 2 0,1-1-1 0,5 3 1 15,5-6 4-15,1 4-3 0,4-2 0 0,7-2 1 16,5 2 1-16,5 0-1 0,3-5 1 0,-2 1 0 15,3-2-1-15,-1-3-21 0,14 3-21 0,-15-3-33 0,4-2-30 16,6-2-51-16,-11 2-75 0,2-7-125 0,-3 3-380 16,0 0 168-16</inkml:trace>
        </inkml:traceGroup>
        <inkml:traceGroup>
          <inkml:annotationXML>
            <emma:emma xmlns:emma="http://www.w3.org/2003/04/emma" version="1.0">
              <emma:interpretation id="{6A3D76D6-FFD1-44EB-9DA5-B4F380B80751}" emma:medium="tactile" emma:mode="ink">
                <msink:context xmlns:msink="http://schemas.microsoft.com/ink/2010/main" type="inkWord" rotatedBoundingBox="20115,2688 21789,2671 21796,3326 20121,3343"/>
              </emma:interpretation>
            </emma:emma>
          </inkml:annotationXML>
          <inkml:trace contextRef="#ctx0" brushRef="#br0" timeOffset="61786.54">18157 1453 154 0,'0'0'171'0,"0"0"-7"15,0 0-6-15,0 0-6 0,0 0-3 0,0-13-8 0,0 13-8 16,0 0-9-16,0 0-9 0,0 0-5 0,0 0-7 16,0 0-12-16,0 0-8 0,0 0-10 0,0 0-15 15,0 0-1-15,0 0 1 0,0 0-5 0,0 0 4 16,0 0 4-16,0 0-5 0,6 31-3 15,-6-20 6-15,0-11 1 0,-3 26-2 0,3-11-7 16,0 3-1-16,-1-1-7 0,1 4-3 0,-2-3-1 0,2 6-3 16,-1 0 2-16,1-7-5 0,0 5 0 0,-3-4-3 15,6 4-6-15,-2 3-1 0,1-6-2 0,-2-5 2 16,-2 4-6-16,4-1-1 0,-1 7-2 0,2-7 2 0,0-1-2 16,-3 2-1-16,5 0-5 0,-4-3 2 15,-1-1-1-15,6 1-2 0,-4 3 1 0,1-6 3 16,0 2-2-16,-2-3-3 0,2 2-12 0,0-6-8 0,0 4-13 15,0-4-11-15,1 3-16 0,-1-2-16 0,-3-8-17 16,6 16-20-16,-1-9-20 0,-5-7-20 0,3 7-32 16,-3-7-211-16,0 0-422 0,0 0 187 0</inkml:trace>
          <inkml:trace contextRef="#ctx0" brushRef="#br0" timeOffset="62528.74">17884 1925 2 0,'-12'-7'265'0,"12"7"-17"16,-7-4-21-16,7 4-21 0,0 0-23 0,0 0-17 16,0 0-15-16,0 0-16 0,0 0-14 0,22-17-9 15,-10 16-14-15,3-3-12 0,5 4-4 0,-1 0-9 16,6-3-7-16,2 0-6 0,1 2-7 0,2 2-8 15,-3-1-2-15,3-1-6 0,1-1-2 0,-2-2-1 16,-3 4-4-16,4 0-7 0,-4-3-1 0,-8 3 0 0,-1 0-2 16,-2 0 1-16,-1 0-7 0,-2 3 0 15,-12-3-1-15,19 0-4 0,-19 0 0 0,13 4-4 0,-13-4-3 16,12 0 1-16,-12 0 3 0,0 0-5 0,9 3 1 16,-9-3-1-16,11 8 2 0,-5-3-3 15,-6-5-2-15,7 15 6 0,2-11-4 0,-3 3 1 0,0-1 3 16,0 2-4-16,-6-8 2 0,8 10 2 0,-2-2 0 15,1 0-2-15,0-1 1 0,-1-1 3 0,3 0-3 16,2-3 0-16,-11-3 3 0,21 5-2 0,-9-5 0 16,-12 0 1-16,19-1 5 0,-10-3-3 0,-9 4 0 15,21-6-2-15,-12 2 2 0,0-3-4 0,-2 2 1 16,-1-4-6-16,3 2 6 0,-3-3-2 0,1-4 1 0,-1 7-1 16,0-1 0-16,0-5 0 0,-1 0 2 15,-2 1-4-15,1 2 2 0,-2-2-2 0,2 4 2 16,-4 8 1-16,6-18-1 0,-3 11 0 0,-3 7 0 0,5-11 2 15,-5 11-2-15,0 0-3 0,3-11-1 0,-3 11-3 16,0 0 0-16,0 0-2 0,6-6 4 16,-6 6-1-16,0 0 3 0,0 0-5 0,0 0 2 0,0 0 2 15,0 0 3-15,10 23-2 0,-10-23 2 0,3 14-1 16,0-6-3-16,0 0 3 0,-3-8 2 0,7 17-2 16,-2-10 2-16,-4 1-3 0,5 1 4 0,0-2-1 15,0 0-2-15,0 1 1 0,2-3 2 0,-1 5-2 16,1-5 1-16,2 1-3 0,-1 1 0 0,3-4-4 15,-3 1-3-15,4-2-3 0,1 1-4 0,2-3 1 16,-5 0 1-16,2 0 0 0,-13 0 3 0,25-5-2 16,-14 1 3-16,-1 1-2 0,4-7 3 0,-2 2 1 15,-2-2 5-15,-1-1 1 0,3 1 6 0,-3-5-1 0,-2 2 6 16,1 0 0-16,-2-4 4 0,0 2 0 0,-2-1 3 16,-1 2 0-16,0 3 0 0,0-2-2 15,2 0-1-15,-5 2-2 0,0 11-1 0,0-15-4 0,0 15-6 16,6-11-22-16,-6 11-20 0,0 0-21 15,0 0-8-15,0 0-4 0,0 0-18 0,0 0-21 16,0 0-17-16,0 0-31 0,0 0-32 0,0 0-128 0,0 0-347 16,0 0 153-16</inkml:trace>
          <inkml:trace contextRef="#ctx0" brushRef="#br0" timeOffset="62797.74">19198 1921 57 0,'0'0'181'0,"0"0"-20"0,6 11-6 0,-6-11-11 16,9 6-16-16,-9-6-8 0,14 4-14 0,-7-1-10 16,-7-3-8-16,19 1-10 0,-4-2-7 0,3-2-5 15,0 3-11-15,1-1-5 0,1-4-4 0,-2 0-1 0,1-1-7 16,1 2 0-16,-1-2-7 0,-1-4-8 16,-2 4-3-16,2-4-4 0,-3 0-3 0,-2-3-6 15,1-1-3-15,-4-1-2 0,-2 2-10 0,-2 1 1 0,-5-4 5 16,-1 1-10-16,0 2 7 0,0 13 6 0,-7-19-7 15,1 6 3-15,-8 5 4 0,-1 2-2 16,-2-3-1-16,-9 5-5 0,7 2-6 0,-2 0-13 0,-7 2-12 16,-4 3-15-16,4 1-20 0,1-1-29 0,-3 0-146 15,3 3-268-15,1-2 119 0</inkml:trace>
        </inkml:traceGroup>
        <inkml:traceGroup>
          <inkml:annotationXML>
            <emma:emma xmlns:emma="http://www.w3.org/2003/04/emma" version="1.0">
              <emma:interpretation id="{60E0AACF-A9A1-4A7F-BB0D-9B5C1663C5D8}" emma:medium="tactile" emma:mode="ink">
                <msink:context xmlns:msink="http://schemas.microsoft.com/ink/2010/main" type="inkWord" rotatedBoundingBox="22759,2813 26398,2776 26410,3886 22771,3922"/>
              </emma:interpretation>
            </emma:emma>
          </inkml:annotationXML>
          <inkml:trace contextRef="#ctx0" brushRef="#br0" timeOffset="63549.5">20515 1677 29 0,'0'0'189'16,"-9"10"-13"-16,9-10-17 0,0 0-12 0,0 0-10 15,0 0-9-15,12 25-7 0,-6-21-9 0,-1 4-9 16,0-1-6-16,4 0-14 0,2-1-5 0,-1 1-5 15,4-1-3-15,1-1-10 0,0 1-5 0,1-4-3 16,3 3-6-16,-1-5-4 0,2 0-4 0,2 3-8 16,-4-3 0-16,1-3-3 0,-1-1 0 0,2 2-6 15,-4-2 0-15,0 1-3 0,-1-4-1 16,-1 1-4-16,-2-4 0 0,-5 4 0 0,5-4 0 0,-3 0-2 16,-3 1-4-16,-5-2 3 0,4-2-3 0,-4 0-3 15,-1 13 1-15,-3-22-1 0,-3 11 2 0,1 2-3 16,-4 2-2-16,-3-3 3 0,-2 3 3 0,-2 3-2 0,-1 1 1 15,-1 2 4-15,-1 1 0 0,0 3-4 0,1 1 1 16,-2 0 0-16,-3 4 0 0,3 0-5 0,4 0 4 16,-1 3 3-16,1 1-3 0,3 0 0 0,1 2-1 15,1-2 0-15,4 3 1 0,1-1-6 0,1-1 6 16,2-4-3-16,2 8 2 0,1-5-4 0,4-1 3 16,-2-2-1-16,5 2 5 0,1-5-5 0,4 5-6 15,0-4-2-15,-3-1-6 0,4-2-6 0,5-3 1 16,-5 1-5-16,2-4-9 0,0 2 4 0,1-4 0 15,-2 1-5-15,1-1 1 0,-2-3 7 0,1 1 4 16,-1-5-2-16,0 3 1 0,-1-4 3 0,0 0 4 16,2-2 0-16,-5 0 10 0,1 3 4 0,-1-2 14 15,-1 5 7-15,-1-2 20 0,-2 1 10 0,-5 9 3 16,7-13 6-16,-3 7-3 0,-4 6-4 0,8-10-8 16,-8 10-4-16,0 0-10 0,7-8-1 0,-7 8-5 15,0 0-1-15,0 0-2 0,0 0-1 0,18 21-7 0,-16-14 1 16,4 0-2-16,-6-7 0 0,6 21 2 0,0-7-3 15,-2-3-2-15,1 0 3 0,-1 2-3 16,-1 0-8-16,2-1-17 0,-2 1-19 0,1-4-18 0,-3 0-28 16,-1-9-22-16,8 15-40 0,-5-8-22 0,-3-7-212 15,7 7-407-15,-7-7 180 0</inkml:trace>
          <inkml:trace contextRef="#ctx0" brushRef="#br0" timeOffset="63891.8">21218 1670 156 0,'7'-4'211'0,"-7"4"-24"0,0 0-18 16,10-4-17-16,-10 4-17 0,0 0-8 0,0 0-15 15,12 12-11-15,-12-12-10 0,0 13-5 0,0-13-11 16,3 18-2-16,2-7-3 0,-4 2-4 0,1 2-5 16,1-2-3-16,-3-1-7 0,3 4-4 0,0-1-5 15,-3-2-4-15,0 0-2 0,1 2-4 0,1-6-5 16,-2-9-2-16,1 18-1 0,-1-7-3 0,0-11-4 0,5 11 1 15,-5-11 2-15,1 9 0 0,-1-9 11 16,0 0 21-16,5 11 25 0,-5-11 8 0,0 0-4 16,0 0-10-16,0 0-4 0,0 0-2 0,0 0-4 0,13-26-1 15,-11 15-3-15,4-3-4 0,0-2-5 0,-1 3-1 16,3-5-5-16,-1 2-1 0,-1 1-5 16,3-1-2-16,3 1-2 0,-4 1-5 0,4 2-2 0,0 0-5 15,-1 2-1-15,-2-1-11 0,3 4-8 0,-3 3-23 16,2-2-24-16,2 1-23 0,-4 3-30 0,-9 2-24 15,20 0-35-15,-20 0-21 0,17 2-28 0,-17-2-222 16,14 4-465-16,-14-4 206 0</inkml:trace>
          <inkml:trace contextRef="#ctx0" brushRef="#br0" timeOffset="64212.68">21629 1747 120 0,'0'0'194'0,"3"11"-7"16,-3-11-12-16,3 10-12 0,-3-10-11 0,5 10-9 15,-5-10-13-15,1 14-9 0,-1-14-9 0,11 12-7 16,-10-5-8-16,2-1-9 0,-3-6-5 16,9 18-7-16,-6-11-12 0,1-1-8 0,-4-6 5 0,8 14-6 15,-7-8-5-15,-1-6-5 0,5 8-6 0,-5-8-1 16,7 9 1-16,-7-9-1 0,0 0 6 0,5 7 15 16,-5-7 5-16,0 0 10 0,0 0-7 0,0 0-8 15,0 0-6-15,0 0-2 0,15-20-4 0,-14 10-9 16,4-2-4-16,1-1-2 0,-3-1-9 0,1 2 4 15,-1-6-6-15,2 0 0 0,0-7-7 0,1 4 3 16,0-1-1-16,-1-1-4 0,4 1 2 0,-2 5-3 16,1 3 4-16,-1-3-4 0,1 4 0 0,-1 2-5 15,5 0 0-15,-4 4-4 0,-1 1-17 0,3 2-15 0,-10 4-24 16,21-7-26-16,-12 10-34 0,-9-3-32 0,23 1-36 16,-14 3-59-16,1 3-162 0,-3-1-438 15,2-3 194-15</inkml:trace>
          <inkml:trace contextRef="#ctx0" brushRef="#br0" timeOffset="65442.67">22133 1736 19 0,'0'0'254'0,"20"0"-25"0,-13 2-18 15,-7-2-19-15,25-5-11 0,-8 8-17 0,-2-6-15 0,1 3-14 16,4 0-13-16,-1-2-13 0,0 4-10 0,1-6-11 15,-1 4-8-15,1-3-7 0,-4 1-10 0,3 1-3 16,-2-4-8-16,1 0-4 0,-2 1-3 0,-3 0-5 16,-1 1-3-16,2-2-6 0,-4-3 0 0,-1 3-4 15,0-2-3-15,-1-1-3 0,-4-1-1 0,2 1-5 16,-6 8-3-16,6-13 0 0,-6 13-1 0,0-15-2 16,0 15-2-16,-6-15-3 0,-1 9-1 0,-4-1 1 15,2 1 4-15,-4 2-3 0,-4-3 1 0,-4 5 0 0,2 1-4 16,3-3 2-16,-7 4-1 0,-1 5 0 0,5-3-1 15,0 2 1-15,-5 3 1 0,4 3-2 0,4-3-2 16,-5 4 3-16,8-4 1 0,-4 3-2 16,7 0 1-16,-2 1-3 0,1 2 0 0,4-1 0 0,4-4 2 15,-1 1 0-15,-1 1 1 0,5-10-1 0,-1 15 1 16,1-15 1-16,12 13-1 0,-4-9 0 0,4 5 1 16,2-7-2-16,5 2-1 0,1-2 0 0,6-2 1 15,-3 1-3-15,-1-2 1 0,-2-2 1 0,0-1-2 16,6 1 0-16,-7-4 3 0,1 0-2 0,-1-2-1 15,5-2-3-15,-6 3-2 0,3-6 2 0,-8 4-3 16,2-2 4-16,-2 3 0 0,1-1 2 0,-2-1-4 16,-3 0 5-16,-2 4 9 0,-2 0 7 0,2 1-1 15,-7 6-1-15,11-8 0 0,-11 8-3 0,5-6-4 0,-5 6-2 16,0 0-3-16,0 0-2 0,0 0 1 16,0 0 2-16,0 0-1 0,0 0-1 0,0 0 3 15,-8 31-2-15,8-31-2 0,-8 17 0 0,5-8 1 0,0 2-1 16,3-11 3-16,0 19-2 0,0-19 1 0,0 17-1 15,3-8 3-15,-3-9 2 0,3 16-3 0,2-10 2 16,2-2 1-16,-7-4 1 0,12 11-2 0,-5-6 5 16,2-4-7-16,-9-1 1 0,29 0 2 0,-19 0 0 15,5-6-2-15,3 2-2 0,0 0 1 0,-2-3-2 16,4 0 2-16,-4-3 0 0,2 2-1 0,1-7 1 16,1 3-2-16,1-2 1 0,-8 2-3 0,3 0-1 15,1 0 4-15,-5-1-2 0,1 3-1 0,-2 0 2 16,-2 4 0-16,-3-3-1 0,1 6 1 0,-7 3-2 15,10-10-1-15,-10 10-5 0,9-7-1 0,-9 7-1 16,0 0 3-16,0 0-1 0,0 0 2 0,0 0-1 16,8 18 2-16,-8-18 2 0,-2 16 0 0,2-16 1 15,-1 21-2-15,-4-8 1 0,5-2 0 16,0 2 4-16,0-2-3 0,0 3-4 0,3-1 4 0,-3 0 1 0,3-3 0 16,-1 0 1-16,2-3-1 0,4 3 5 15,-2-2 0-15,0-1-1 0,4-3 1 0,1 3-1 16,2-3-2-16,0-2 1 0,5 2 2 0,-1-4-1 0,-1 3-1 15,3-6-4-15,-2-1 4 0,2 2-6 16,-4-3-3-16,5-2-7 0,-3-1-4 0,0-1-3 16,4-3-10-16,-5 0-5 0,1 4-3 0,-4-3-8 0,9-4 2 15,-8 6-2-15,-1-2 0 0,-2 0 8 0,1 2 0 16,-5 1 4-16,2 2 8 0,-3 2-1 0,-6 4 0 16,9-10 1-16,-9 10 1 0,0 0 2 0,0 0 2 15,0 0 4-15,0 0 4 0,13 17-2 0,-13-17 2 16,-1 14-2-16,-1 3 4 0,2-2 3 0,2 8 2 15,-1 1 4-15,-1 2-6 0,2 10 3 0,-1 2 2 16,4 4 0-16,-2-1-1 0,0 1 1 0,3 3 3 16,1-3 2-16,2 4-2 0,-1-6 0 0,7 4-2 15,-5-3 4-15,0 1-4 0,2-4 6 16,-1 0-3-16,1-2-2 0,-2-1-1 0,-2-7 4 0,-4 0-4 0,6-3 0 16,-2-1-1-16,1-3 3 0,-6-4 1 15,0-2-3-15,1 1 1 0,-1-1 1 0,0-5 0 16,-3 0 8-16,0-10 0 0,0 16 10 0,0-16 4 0,0 9 6 15,0-9 8-15,0 0-7 0,-12 13-1 0,12-13 0 16,-15 4-5-16,15-4-6 0,-25-6-3 0,12 3-4 16,-5-5-5-16,-2 3-6 0,3-4 3 15,-6-4-4-15,-2-2-1 0,1-3-3 0,0-3 1 0,-3-5 2 16,-3 0 0-16,5-3 0 0,-2 2 5 0,9 5 0 16,5-1 6-16,-1-1 1 0,8-1 12 15,1-2 2-15,5 1-3 0,5-1 5 0,1-2 3 0,8 3 3 16,-1 4 0-16,13-9 2 0,-7 11 5 0,3-1-6 15,8-2-6-15,-4 5 0 0,-1 1-3 0,2 4-5 16,-5-5 0-16,4 9-5 0,-4-2 2 0,-4 7-10 16,1-3-15-16,-5 5-19 0,0-3-23 0,-5 2-21 15,2 0-28-15,-11 3-22 0,13 0-29 0,-13 0-28 16,14-7-176-16,-14 7-385 0,3-11 171 0</inkml:trace>
          <inkml:trace contextRef="#ctx0" brushRef="#br0" timeOffset="65879.73">24144 1552 246 0,'0'0'241'16,"0"0"-12"-16,0 0-21 0,0 0-12 0,0 0-16 0,0 0-11 16,-23-13-11-16,23 13-12 0,-16 0-10 0,16 0-3 15,-23 0-17-15,13 2-10 0,-6 1-8 0,4 0-11 16,-2 2-11-16,-1-2-1 0,0 4-12 0,4 0-6 16,-3 0-7-16,4-4-1 0,1 6-7 0,-5-3-4 15,5 1-6-15,3 0-3 0,-1-1-2 0,-2 1-3 16,6 3-1-16,-1-2-2 0,4-8-4 0,-6 17-1 15,6-7 0-15,0 0-6 0,0-10-3 0,3 21-1 16,1-13-1-16,2 3 5 0,0-1-2 0,1 2-3 16,2 0-3-16,0-2 0 0,-1 0 3 0,2 2-2 15,5 2 0-15,-4 0-2 0,0-1-1 0,0-1 4 16,-4 1-1-16,2 1 2 0,0-3-4 0,-1 1 3 16,-2-3-1-16,0 0 0 0,-3 2-2 0,1-2 0 15,-1-1 1-15,-3-8-5 0,-3 15-14 0,3-15-27 16,-10 11-39-16,4-5-49 0,-5-2-56 0,-5 1-69 15,1-4-156-15,2-2-446 0,-7 2 197 0</inkml:trace>
        </inkml:traceGroup>
        <inkml:traceGroup>
          <inkml:annotationXML>
            <emma:emma xmlns:emma="http://www.w3.org/2003/04/emma" version="1.0">
              <emma:interpretation id="{1A396210-D714-4BA9-AB67-47B0535DDFFF}" emma:medium="tactile" emma:mode="ink">
                <msink:context xmlns:msink="http://schemas.microsoft.com/ink/2010/main" type="inkWord" rotatedBoundingBox="27447,2622 32347,2572 32359,3779 27459,3828"/>
              </emma:interpretation>
            </emma:emma>
          </inkml:annotationXML>
          <inkml:trace contextRef="#ctx0" brushRef="#br0" timeOffset="68088.89">25237 1386 20 0,'0'0'174'0,"0"0"-2"0,0 0-4 15,0 0-2-15,0 0-14 0,-5-9-9 0,5 9-14 0,0 0-1 16,0 0-12-16,0 0-7 0,0 0-9 0,0 0-8 16,0 0-10-16,0 0-12 0,0 0-6 15,0 0-7-15,0 0-9 0,0 0-1 0,0 0 2 0,11 39-4 16,-11-26 5-16,-3 5 0 0,3 1 0 0,-8 4-2 16,2 3 3-16,3 0-4 0,3 2 3 0,-6-1-6 15,6 1-1-15,-7-2-2 0,4 0 2 0,0 0-5 16,0-2-2-16,3 1-3 0,-3-1-1 0,2 0-2 15,1-7 0-15,0 1-4 0,0-2-3 0,0-1-4 16,1 3 2-16,2-7-7 0,0-1 4 0,-3 0 0 16,0-10-2-16,3 17-2 0,0-7-2 0,-3-10-2 15,3 13-17-15,-3-13-17 0,4 13-19 0,-1-7-21 16,-3-6-17-16,9 11-19 0,-9-11-22 0,8 4-25 16,-8-4-13-16,0 0-59 0,19-7-127 0,-19 7-373 15,20-14 165-15</inkml:trace>
          <inkml:trace contextRef="#ctx0" brushRef="#br0" timeOffset="69188.5">25577 1681 109 0,'6'-7'159'0,"-6"7"-22"0,0 0-12 15,0 0-10-15,0 0-14 0,0 0-2 0,0 0-2 16,0 0-1-16,0 0 1 0,-42 19-2 0,29-10 4 15,-7-2-6-15,4 6-3 0,-1-4-3 0,-5 4 0 16,3 0-4-16,-1-1-3 0,4-1-4 0,-6 4-4 16,2 1-8-16,7-4-4 0,-4 0-2 0,5 1-7 15,2-2-1-15,-2 3-6 0,2-2-3 0,4-3-8 16,-2 1-2-16,2 2-3 0,0-3-5 0,3-2 0 16,3-7-5-16,-4 17 7 0,4-17-6 0,0 16 0 0,4-9-2 15,-4-7 0-15,15 9-2 0,-4-3-1 16,2-1-1-16,5-1 3 0,1-2-8 0,8 3 5 15,-2-5-3-15,-1 0 1 0,5 0-2 0,1-5 0 0,14 1-3 16,-17 1 0-16,12-8 1 0,-8 4-2 0,-1 1 0 16,-5-1-2-16,8-3-4 0,3-1 4 0,-5 0 0 15,-4 1 0-15,-4-4-1 0,2 2 1 0,-1 3 0 16,-5-6 1-16,1 2-2 0,2 0 1 0,-9 1-3 16,4-1 3-16,-1 2-5 0,-4 0 6 0,1-2-3 15,-2 0 0-15,-2 1-2 0,4-1 3 0,-7 0-2 16,5 0 0-16,-5 2 2 0,-3 1-3 0,0 0 3 15,3 0-2-15,-6 10 2 0,4-14 1 0,-1 7-1 16,-3 7-1-16,0-11 0 0,0 11 1 0,0 0-6 16,-10-10 4-16,10 10 1 0,-15-7-3 0,1 6 2 15,14 1-6-15,-27-2 4 0,12 4-2 0,-4 3 2 16,3-2 2-16,-1 1-1 0,-2 6-3 0,0-4 0 0,5 1 0 16,1 1 2-16,-1 2 2 0,2-1-2 0,-1 0 4 15,4 1-2-15,4 4-4 0,-3-3 2 16,2 5 1-16,3-5 1 0,-2 4-2 0,5-4 1 15,0 2 3-15,0-13-1 0,5 24 1 0,1-12 1 0,2-3-3 16,6 2 2-16,2 6 2 0,1-10 1 0,5 6 0 16,6-6 1-16,-4-1 3 0,8 3-3 0,-3-7 3 15,1 3-4-15,12-1 3 0,-9-4-5 0,-2 0 2 16,2 0-2-16,-3-2 2 0,12-1 3 0,-10-1-4 16,7-2 0-16,-11 0-2 0,2-4-1 0,2 1 3 15,-6 0-6-15,3-1-3 0,-2-4-2 0,-8-1-1 16,6 1-4-16,-4-3 1 0,0 4-3 0,-7 0 1 15,-1 1 2-15,3-6 2 0,-4 4 0 0,-4 1 2 0,1-2 0 16,-3 4 1-16,-5-2 3 0,2 3 5 0,-3 10-2 16,3-18 4-16,-3 18-4 0,0-14 3 15,0 14-4-15,-10-14 2 0,1 10-3 0,1-1-2 16,8 5 4-16,-28 0-1 0,12-1-4 0,-4 2 5 0,4 4-2 16,-2-2-1-16,0 2 2 0,2 5-3 0,-2-3 0 15,1 2 1-15,4 0-2 0,-1 1 4 0,3 0-1 16,3 0-2-16,-1 1 1 0,5-1-1 0,-2 5 1 15,3-4 2-15,0 0 2 0,3 3 2 16,3-3-3-16,0 1 0 0,6 0 2 0,1-3-2 0,3 2 2 16,4-1 0-16,2-3-1 0,7 0-1 0,0-1 1 15,7-1-2-15,-4 1-3 0,2-3-8 0,-4-3-3 16,4 0-8-16,-4-2-3 0,1-3-8 0,-1-2 5 16,1 1-1-16,-4 0 1 0,2-6-5 0,-2 1 2 15,-2 2 3-15,-4-2 3 0,3-2 7 0,-5 2-1 16,-1 1 3-16,-5 0 9 0,4 2 5 0,-2-1 4 15,-2 0 6-15,-2 4 2 0,1 3-1 0,0-5-2 16,-9 7-2-16,9-10 3 0,-9 10-1 0,11-5-3 16,-11 5-1-16,9-2-1 0,-9 2 1 0,0 0-2 15,17 7 2-15,-11-3-4 0,1 3 4 0,-7-7 2 16,12 15 0-16,-3-6 6 0,-4 6 4 0,1 1-2 0,3 1 3 16,-2 1 2-16,-1 4-1 0,1 4 2 0,-1 9 3 15,6 1-3-15,-10 4 4 0,8-3-3 0,-1-3 3 16,-3 1-8-16,0 2 4 0,2-8-3 0,-2 6-5 15,-1-10 1-15,3 4 3 0,-2-5-5 0,1 2 2 16,-1 0-1-16,3-2-2 0,-1-1-4 0,1 0-12 16,-2-2-6-16,-1-7-26 0,3 3-17 15,-1-3-28-15,2 3-18 0,-1-4-31 0,3-1-36 16,-5-1-183-16,2-5-381 0,-1 1 168 0</inkml:trace>
          <inkml:trace contextRef="#ctx0" brushRef="#br0" timeOffset="69598.73">27149 1709 240 0,'-3'-9'246'0,"0"-2"-9"0,3 11-22 0,-3-20-18 15,3 11-18-15,0 9-15 0,0-17-15 0,0 17-8 16,3-12-18-16,-3 12-13 0,9-11-7 0,0 5-13 0,-9 6-12 16,7-7-8-16,5 3-8 0,2 1-6 15,-1 3-6-15,0-4-1 0,2 8-9 0,3-4-4 16,-3 1-7-16,1 2-2 0,1 1-4 0,-2 2-1 0,1-1-1 16,1 1-3-16,-1 0-2 0,-3 1-3 0,4 0-1 15,-4 0-1-15,1 3-1 0,-5-3-1 0,4 4 2 16,-4-2-3-16,-2-1-4 0,-1 0 1 0,-3 0-3 15,-3-8 2-15,8 13 1 0,-8-13-2 0,0 13 3 16,0-13 0-16,-8 12-3 0,1-5 3 0,7-7 0 16,-18 11 1-16,5-5-2 0,-1-3 1 0,5 0-3 15,-7-2 2-15,2 2-10 0,1 1-12 0,1-1-14 16,-1 0-19-16,13-3-15 0,-14 1-20 0,4 2-17 16,10-3-23-16,0 0-17 0,-12 1-11 0,12-1-25 15,0 0-154-15,0 0-358 0,0 0 158 0</inkml:trace>
          <inkml:trace contextRef="#ctx0" brushRef="#br0" timeOffset="69824.67">27748 1709 96 0,'11'-4'258'0,"-11"4"-23"0,0 0-21 0,0 0-23 16,9-3-22-16,-9 3-16 0,0 0-17 15,0 0-13-15,0 0-18 0,0 0-9 0,6 14-10 0,-6-14-5 16,3 17-10-16,-3-17-8 0,-3 17-3 0,0-3-6 15,3-3-3-15,0-11-7 0,0 20-6 16,-3-9 0-16,3-11-4 0,-2 22-5 0,2-13-1 0,-1 2-1 16,1-11-5-16,-2 18-2 0,2-18-18 0,0 13-15 15,0-13-15-15,0 0-16 0,0 13-19 0,0-13-16 16,0 0-31-16,0 0-39 0,0 0-191 0,0 0-368 16,0 0 163-16</inkml:trace>
          <inkml:trace contextRef="#ctx0" brushRef="#br0" timeOffset="70034.77">27806 1450 136 0,'-3'-18'301'16,"3"18"-29"-16,2-15-24 0,-2 15-26 0,4-15-22 15,-4 15-22-15,0 0-15 0,0-11-17 0,0 11-29 16,0 0-23-16,0 0-22 0,17 0-25 0,-17 0-22 15,0 0-25-15,16 13-25 0,-7-6-26 0,-3-1-31 16,6 4-27-16,-3-1-26 0,-3 2-30 0,3 1-111 16,1 0-299-16,-2 1 132 0</inkml:trace>
          <inkml:trace contextRef="#ctx0" brushRef="#br0" timeOffset="71100.68">28069 1700 160 0,'0'8'208'0,"0"-8"-14"15,0 0-10-15,9 8-10 0,-9-8-14 0,6 10-13 16,-6-10-12-16,4 10-11 0,-4-10-10 0,8 11-14 16,-2-7-10-16,-6-4-6 0,3 11-10 0,-3-11-7 15,0 0-9-15,10 8 0 0,-10-8-8 0,6 8-4 16,-6-8 2-16,0 0-11 0,6 4 0 0,-6-4-2 16,0 0-1-16,0 0-6 0,11 4-3 0,-11-4-1 15,0 0-4-15,0 0-2 0,17-8-6 0,-17 8-9 16,8-10-4-16,2 2-5 0,-1-2-4 0,-1-1 4 15,1 1-10-15,1-1-1 0,-1 1-3 0,2-1-3 16,-3-4 1-16,4 3 7 0,0 0-1 0,-3-1 1 16,-3 6 2-16,6-4 7 0,-4 3 4 0,-2 1 7 15,1 2 0-15,-7 5 0 0,13-10 1 0,-7 7-2 16,-6 3 0-16,9-4 0 0,-9 4-2 0,0 0 1 16,18 3-2-16,-18-3 2 0,11 4-1 0,-11-4 2 0,13 11-2 15,-8-5-2-15,1 0 1 0,-6-6 1 0,12 14-2 16,-8-5 5-16,3-2-4 0,-1 1 3 15,3 3-1-15,-1 1 1 0,-1-4-1 0,4 1 4 16,-4 0 0-16,2-3-1 0,0 3-2 0,0-5-1 0,3 1 0 16,0 0 0-16,-2-3-7 0,7-1 0 0,-2 4-8 15,0-5 2-15,1-4 0 0,2 3 3 16,-2 0-6-16,1-1 2 0,1-5-1 0,-1 0 2 0,3-2 5 16,1 0-4-16,0-4 2 0,-6 3 1 0,2-1-3 15,-2-1 6-15,5-1-5 0,-7 2 4 0,1 1 10 16,-2-2 9-16,-1 3 7 0,-3 2 13 0,-2 1 7 15,-6 6 5-15,13-11-2 0,-7 9-1 0,-6 2-3 16,9-7-6-16,-9 7-8 0,6-7-3 0,-6 7-2 16,0 0-6-16,0 0 1 0,14 0-1 0,-14 0-3 15,0 0 1-15,16 9 1 0,-7-3-2 0,0-1-1 16,3 2-3-16,1-1 2 0,4-1-4 0,1 1 3 16,-1-1-3-16,4-3 3 0,6 4-1 0,4-1-5 15,-2 1 2-15,11-2 0 0,-12 0-2 0,4 0-1 16,-1-2-9-16,-1 3-12 0,1-4-6 0,-2-1-15 15,-3 1-9-15,0-3-10 0,-7 1-9 0,-4-5-17 16,1 1-16-16,-5-2-4 0,-1 1-11 0,-7 0-4 16,2-4 1-16,-5 10-1 0,1-15 8 0,-1 15 9 15,-19-16 3-15,5 10 6 0,-5 0 7 0,-5 3 8 16,-3-1 4-16,1 0 9 0,-4 3 9 0,1 2 4 16,3 2 10-16,0 1 1 0,5-1 2 0,2 4 5 15,1-1 1-15,5 4 4 0,2-2 7 0,-2 0-2 0,1 2 2 16,4 1 9-16,2-2 9 0,-1 2-1 0,4 2 10 15,1-2 0-15,2-11 9 0,2 24 8 0,2-12 9 16,2 1 12-16,0 2 5 0,3 2 1 16,2-3 7-16,2 3 10 0,2 2 5 0,0-6-3 0,1 5-1 15,2 3 8-15,0-1-6 0,2-6 4 0,0 4-2 16,1 3 2-16,6 6-2 0,0-1 1 0,-5-8-6 16,-1 1-3-16,2 1-3 0,3 5-2 0,-6-7-9 15,7 6-4-15,-2 5-6 0,-6-7-2 0,1-2 0 16,-2 4-6-16,3 6-3 0,-8-4-4 0,0 1 0 15,-4-2-5-15,3 1 1 0,-4 0-3 0,4-1 0 16,-3-3-4-16,-2 3-1 0,-1-8 0 0,-1-1-4 16,-4-1 2-16,-2-1-4 0,1-4 3 0,-5 0-2 15,5-10 0-15,-7 14-1 0,-1-7 2 0,-7-4-2 16,-3 0 0-16,-1-2-1 0,-6-1 0 0,7-4 0 16,-11 1 0-16,3-6 3 0,-3 1-5 0,1-3 2 15,-8-5-1-15,2-6 2 0,-1 4-2 0,3-4 4 16,6 2 1-16,4 2 3 0,1-2 19 0,-1-1 2 0,7 0 5 15,1 0-6-15,7-1-3 0,2-3-3 16,5-1 0-16,6 1-5 0,6-1-7 0,9-2-10 16,6-5-14-16,7 4-13 0,8-2-18 0,6 6-15 15,17-7-5-15,3 1-11 0,3 4-9 0,-2 0 0 0,-1 5 1 16,-12 5 7-16,-6 3 2 0,-1 1 4 0,-5 2-6 16,-4-2-5-16,-3 1-14 0,-10 6-22 0,0-5-22 15,-12 1-149-15,-2 2-307 0,-4 2 137 16</inkml:trace>
        </inkml:traceGroup>
      </inkml:traceGroup>
      <inkml:traceGroup>
        <inkml:annotationXML>
          <emma:emma xmlns:emma="http://www.w3.org/2003/04/emma" version="1.0">
            <emma:interpretation id="{01E9AD6D-B392-4983-815C-CB0D5B169E01}" emma:medium="tactile" emma:mode="ink">
              <msink:context xmlns:msink="http://schemas.microsoft.com/ink/2010/main" type="line" rotatedBoundingBox="6030,4440 19483,3678 19562,5079 6109,5840"/>
            </emma:interpretation>
          </emma:emma>
        </inkml:annotationXML>
        <inkml:traceGroup>
          <inkml:annotationXML>
            <emma:emma xmlns:emma="http://www.w3.org/2003/04/emma" version="1.0">
              <emma:interpretation id="{3AFE365F-D4CF-4621-A90F-8E22BE42825B}" emma:medium="tactile" emma:mode="ink">
                <msink:context xmlns:msink="http://schemas.microsoft.com/ink/2010/main" type="inkWord" rotatedBoundingBox="6030,4440 8818,4282 8897,5683 6109,5840"/>
              </emma:interpretation>
            </emma:emma>
          </inkml:annotationXML>
          <inkml:trace contextRef="#ctx0" brushRef="#br0" timeOffset="77682.95">3904 3464 75 0,'0'0'110'16,"0"0"-11"-16,0 0-11 0,0 0-6 0,0 0-7 16,0 0-14-16,0 0 4 0,0 0 3 0,0 0-14 15,0 0-2-15,0 0-3 0,0 0 3 0,0 0-1 16,0 0 4-16,0 0-7 0,0 0 8 0,0 0-5 15,0 0 1-15,0 0 6 0,0 0 6 0,0 0-5 0,0 0-1 16,0 0 0-16,0 0 1 0,0 0-3 0,0 0-2 16,0 0-2-16,0 0-5 0,0 0-4 15,0 0-5-15,0 0 3 0,0 0-6 0,0 0-4 0,0 0-2 16,0 0 4-16,-27 3-5 0,23 4 6 0,4-7 2 16,-11 14 0-16,5-8-10 0,3 4 0 0,3-10-3 15,-10 19-3-15,7-10 4 0,0 0-1 0,3 4-6 16,-2-1 3-16,2-12-5 0,2 20-5 0,1-9 5 15,-3-11 2-15,3 19 4 0,3-8 1 0,0-6 1 16,1 3-6-16,4 1 4 0,-2 0-1 0,-3-5-2 16,10 3 1-16,-7-6 0 0,6 2-2 0,3 0-3 15,-5-1 2-15,4 0-5 0,-4-2 0 0,3 0 2 0,-4 0-4 16,-12 0 5-16,20-4-1 0,-11 2 0 0,-9 2 1 16,15-5 2-16,-6-2-1 0,-9 7-4 15,16-10 4-15,-13 5-1 0,1-3 3 0,-4 8-4 0,12-12 2 16,-9 3-1-16,0-2 0 0,0 1-5 0,-1-1 0 15,-2 11 0-15,3-19 3 0,-2 13-1 0,1-7 2 16,-2 13 0-16,0-18 1 0,0 18-6 0,-2-20 6 16,2 20-5-16,0-17 0 0,-1 8-4 0,-4-1 3 15,5 10-4-15,-1-15 3 0,1 15-2 0,-8-17 2 16,8 17-1-16,-6-10 1 0,2 4 0 0,4 6 0 16,-9-11-3-16,9 11-4 0,-12-9 2 0,5 7-3 15,7 2 0-15,-14-4-2 0,14 4 1 0,-22-2 3 16,10 2-3-16,12 0-2 0,-31 3 1 0,16 0 2 15,-2 1-9-15,1 3-3 0,-1-5-11 0,4 3-13 16,-2 1-5-16,2 2-5 0,-1 2-15 0,1-3-13 16,1 4-6-16,-1 0-13 0,4 2-21 0,1 3-15 15,-1-7-10-15,6 2-53 0,-1 0-144 0,2-3-363 0,2-8 161 16</inkml:trace>
          <inkml:trace contextRef="#ctx0" brushRef="#br0" timeOffset="76910.28">3926 3415 37 0,'0'0'97'15,"0"0"-5"-15,0 0 0 0,0 0-5 0,0 0 0 16,0 0-10-16,0 0-2 0,0 0-5 0,0 0 3 0,0 0-15 16,0 0-2-16,0 0 1 0,0 0-6 0,0 0-5 15,0 0-2-15,0 0-6 0,0 0-7 0,0 0-4 16,0 0-5-16,0 0-3 0,0 0-7 0,0 0-10 16,0 0 13-16,0 0-2 0,0 0-2 0,0 0 3 15,0 0-5-15,0 0 2 0,0 0-8 0,0 0-1 16,0 0 5-16,0 0 0 0,0 0-1 0,0 0-10 15,0 0 8-15,0 0-4 0,0 0 7 0,0 0-8 16,0 0 9-16,0 0-1 0,0 0 7 0,0 0-1 16,0 0 8-16,0 0-5 0,0 0 5 0,0 0-13 15,0 0 14-15,0 0-4 0,0 0-2 0,0 0 0 16,0 0 2-16,0 0-12 0,0 0 4 0,0 0 4 0,0 0-2 16,0 0-1-16,0 0-6 0,0 0 1 15,0 0-6-15,0 0 2 0,0 0-1 0,0 0-2 0,0 0-5 16,0 0-2-16,0 0-6 0,0 0 0 0,0 0-5 15,0 0-1-15,0 0-5 0,0 0 4 0,0 0 1 16,-6 11-24-16,6-11-9 0,0 0-5 16,0 0-35-16,0 0-112 0,-7 6-220 0,7-6 98 0</inkml:trace>
          <inkml:trace contextRef="#ctx0" brushRef="#br0" timeOffset="79021.69">4089 3662 23 0,'0'0'185'0,"0"0"-13"0,0 0-20 15,0 0-14-15,0 0-17 0,0 0-13 0,0 0-5 16,0 0-16-16,12 9-5 0,-12-9-8 0,10 9-3 15,-5-3-10-15,-1 2-5 0,4-1-7 0,-1 3 3 16,-1 5-7-16,3-6-3 0,-1 3-3 0,1 1 2 16,-2 4-2-16,6 0 2 0,-1-2-4 0,0 2 3 15,2 3-2-15,2-1-3 0,-5 2-6 0,2-3-4 0,2 6 3 16,-5-2-5-16,1-1 0 0,1 1-2 0,-3 3-1 16,4 3-2-16,-7-4 0 0,4 12 0 0,-2-8-4 15,-2-3 3-15,0 4-6 0,0 0-3 0,-2-1 4 16,2 0-3-16,0-3-2 0,-4 1 2 0,2 3 3 15,1-6-4-15,-2 0-2 0,0-5-1 0,-3-2 0 16,3 2 3-16,-3-3-3 0,1 2 2 0,-1-8 1 16,0-9-4-16,-1 18 9 0,1-11-2 0,0-7 2 15,-6 15 5-15,0-9-2 0,6-6 0 0,-11 11 2 16,2-6-4-16,2-1 2 0,-8 1-3 0,0-1 1 16,0-2-3-16,2-2 4 0,-4-2 0 0,-2 2 3 15,1-4 2-15,2-1 0 0,-2-1-1 0,1-3 0 16,-1 0 0-16,-1-4-1 0,3 2-4 0,2-3 1 15,-2-7-6-15,1 5 2 0,3-10 0 0,4 2-3 16,4-3-3-16,1-8 2 0,3-1-4 0,3-1-3 0,0-5-8 16,4 3 3-16,5 1-3 0,5-2-4 0,-1 0-3 15,7 0-5-15,-4 2 3 0,3 2-1 16,2 2 5-16,2-4-2 0,-7 7 0 0,-3 8 5 0,1-3 1 16,-1 1 2-16,2 3-1 0,3-1 0 0,-5 0 2 15,1 1-2-15,-2 2 2 0,1 1 5 0,-6 4-3 16,2 0 2-16,-1 0 5 0,-1 3 4 0,-4 4 2 15,0 0 7-15,0 0 2 0,2 1 3 0,-5 1-4 16,-3 6 3-16,9-10-6 0,-9 10-2 0,4-7-4 16,-4 7 1-16,0 0-2 0,0 0-1 0,0 0 0 15,12-3-1-15,-12 3-2 0,0 0 3 0,13 13-3 16,-13-13-1-16,8 13 1 0,-2-6 0 0,0 1 1 16,1-1-2-16,2 2-4 0,-1-2 7 0,1 2-1 0,-3-2-1 15,1 0-3-15,5-3 6 0,-5 4 0 0,2-4-1 16,5-3 3-16,-14-1-4 0,19 4 3 15,-8-4 2-15,-11 0-3 0,20-4-2 0,-6 1 1 0,-14 3 1 16,16-6-1-16,-8-1 3 0,1 3-4 0,-3-3 4 16,1-1 1-16,-1-2 0 0,3-1 0 0,-4 1 1 15,-2-3-2-15,-1 2-1 0,1-1 0 0,0-1 2 16,-3-1-5-16,0 14 2 0,-3-21-2 0,0 14 1 16,-2-7-1-16,-3 4-1 0,2 5 0 0,-4-1-4 15,1 1 1-15,-5-1-3 0,-4 1 3 0,2 1-1 16,-2 4-1-16,2 4 2 0,-4-1 2 0,-5 5-4 15,0-3 0-15,5 6 2 0,-5 0-3 0,2 2 3 16,9 0-3-16,-4 5 1 0,0-2 2 0,9 0 1 16,-5-2-2-16,5 0 0 0,1 3 1 0,3 0 0 15,2-2 1-15,0 1-2 0,0-1 1 0,3 0 3 16,3 0-2-16,0-4-4 0,2 0 5 0,-2 0-1 0,2-2-5 16,6-1 5-16,1-4 0 0,0 4-3 15,6-6-9-15,1 2 0 0,3-4-1 0,1 1-2 0,2-2 1 16,-1-3-3-16,1-2-8 0,-8 1 7 0,11-4-3 15,-11 2 0-15,6-4-2 0,-2-3 4 0,-7 4 2 16,2-8 2-16,3 1 0 0,-5 5 2 0,-2-4-1 16,-2 4 9-16,1-2 5 0,-2 2 1 0,-2 0 10 15,-1 1 10-15,0 2 10 0,-1 3 7 0,-5 6 2 16,5-12 0-16,-5 12-7 0,6-8-1 0,-6 8-5 16,0 0-8-16,0 0 1 0,0 0-3 0,0 0-5 15,0 0 5-15,0 0-6 0,0 0 0 0,14 20 0 16,-14-20-3-16,3 15 2 0,-3-4-3 0,3 0 1 0,0 2-5 15,0-1 2-15,-2 2 1 0,5-2-2 0,-6 3 2 16,6-4-2-16,-6-4 5 0,6 4-4 16,-1-4 1-16,1 2-1 0,-6-9 2 0,10 11-3 0,-4-2 2 15,0-3-2-15,-6-6-2 0,10 7-1 0,-1-5-1 16,-9-2-5-16,17 1 2 0,-17-1-4 0,19-5 0 16,-11 3 1-16,1-5 1 0,-3 0-2 0,10-3-2 15,-9-1 0-15,5-3 0 0,-1 3-1 0,2-9 4 16,-1 5-2-16,-4 5 1 0,4-6 0 0,-2 4 1 15,-1-1 5-15,-2 2 9 0,2 0 2 0,-4 4 4 16,-5 7 4-16,9-11-4 0,-3 5-6 0,-6 6 4 16,0 0-7-16,4-7-2 0,-4 7 2 0,0 0-2 15,0 0-4-15,0 0 4 0,21 14 1 0,-16-6-3 0,1 1 1 16,-4-2-3-16,6 4 3 0,-2 4 0 0,0-4-2 16,1 5 1-16,-1-3-1 0,-3 2 2 15,2-2-1-15,1 1 2 0,-3 1 1 0,0-2 0 0,0-6-3 16,0 4-14-16,-3-1-13 0,0-10-14 0,0 18-26 15,0-18-30-15,0 14-38 0,-6-4-24 16,6-10-47-16,0 0-213 0,-9 7-451 0,9-7 199 0</inkml:trace>
          <inkml:trace contextRef="#ctx0" brushRef="#br0" timeOffset="79233.42">5312 3219 2385 0,'-2'-14'73'16,"4"-4"13"-16,-2 5-6 0,0-2-24 0,0 15-8 16,0-16-3-16,-2 5-6 0,2 11-8 0,0 0-11 15,0-18-6-15,0 18-8 0,5-6-9 0,-5 6-16 16,0 0-14-16,0 0-19 0,0 0-17 0,25 18-15 16,-22-9-14-16,3 2-20 0,5 3-13 0,-2 1-18 15,-5 0-55-15,2 1-117 0,3-3-347 0,-2 4 153 0</inkml:trace>
          <inkml:trace contextRef="#ctx0" brushRef="#br0" timeOffset="79634.73">5548 3493 180 0,'6'6'216'0,"1"-1"-14"0,-1 1-12 0,3 3-19 16,-2-5-7-16,2 7-13 0,5-4-12 0,-4 3-13 15,-1-3-10-15,-1 0-12 0,4 0-9 0,-5 3-9 16,2-3-9-16,1 2-8 0,-1 0-4 0,2-2-11 15,-2 3-1-15,-3-6-5 0,1 0-6 0,-7-4-2 16,12 10-6-16,-7-7-4 0,-5-3-1 0,8 7-1 16,-8-7 0-16,6 6-4 0,-6-6 0 0,0 0-3 0,0 0-10 15,0 0-11-15,0 0-6 0,0 0-1 0,21-16-7 16,-18 6-12-16,3-2 0 0,-3-3-5 0,5-1-1 16,1-1-4-16,-3-4 4 0,1 4 1 0,5-7 9 15,-5 2 2-15,2 1-13 0,2 6 17 0,-5-4 7 16,4 6 6-16,-1-1 9 0,-1 3 7 0,-2 0 3 15,0 1-2-15,1 2 8 0,-7 8-6 0,9-8 1 16,-9 8-4-16,10-6-1 0,-10 6 1 0,0 0 7 16,17 1-3-16,-17-1 3 0,12 10 2 0,-9-4 4 15,1 4 5-15,2 1 2 0,0 3 4 0,-1-3-6 16,1 5 0-16,3-1 3 0,-5-1-6 0,5 1 0 16,-3 2-3-16,-2-3 0 0,5-1-1 0,-6 3 0 15,2-4-7-15,4 2-1 0,-3-3-9 0,-3 3-23 0,1-3-26 16,-1-1-32-16,0-1-28 0,-3-9-23 15,11 11-28-15,-11-11-45 0,3 7-170 0,-3-7-396 16,0 0 175-16</inkml:trace>
          <inkml:trace contextRef="#ctx0" brushRef="#br0" timeOffset="79969.31">6475 3265 273 0,'0'0'265'0,"0"0"-24"16,0 0-29-16,0 0-20 0,0 0-19 0,0 0-18 16,0 0-16-16,0 0-16 0,0 0-10 0,0 0-13 0,-30 15-14 15,27-5-6-15,-4-4-7 0,7-6-10 16,-9 21-3-16,6-11-7 0,-4 6-7 0,4-4-8 16,-3-1-1-16,3 2-11 0,0-1 0 0,3 1-9 0,3 0-1 15,-3-1-2-15,3 1-2 0,6 2-7 16,-2-2 0-16,2 5 1 0,1-7 0 0,2 6-2 15,5 1 1-15,-4-5-2 0,1 1 4 0,5 3-4 0,-6-5 0 16,2 0-1-16,-4 0 2 0,2-2-1 0,-7-3 2 16,3-2-2-16,-4 3 0 0,-5-8 5 0,9 11 6 15,-9-11 3-15,0 0 0 0,0 0-4 0,-17 14-2 16,5-13-15-16,-6 2-20 0,0-2-25 0,2 3-30 16,-3-2-28-16,-1-2-34 0,4 0-68 0,-7-2-153 15,7 0-391-15,-3 0 174 0</inkml:trace>
        </inkml:traceGroup>
        <inkml:traceGroup>
          <inkml:annotationXML>
            <emma:emma xmlns:emma="http://www.w3.org/2003/04/emma" version="1.0">
              <emma:interpretation id="{8B157679-0698-47EC-AE53-BA679441648D}" emma:medium="tactile" emma:mode="ink">
                <msink:context xmlns:msink="http://schemas.microsoft.com/ink/2010/main" type="inkWord" rotatedBoundingBox="9692,4400 11965,4271 11991,4727 9718,4856"/>
              </emma:interpretation>
            </emma:emma>
          </inkml:annotationXML>
          <inkml:trace contextRef="#ctx0" brushRef="#br0" timeOffset="81517.95">7528 3452 120 0,'0'0'187'0,"0"0"-14"15,0 0-19-15,0 0-12 0,0 0-12 0,0 0-11 16,0 0-7-16,-6 23-11 0,11-19 3 0,-5-4-10 16,13 9-7-16,-2-5-3 0,-3-2-13 0,3 3-2 15,2-5-12-15,-1 2-3 0,2-2-5 0,2 0-5 16,-3 0-3-16,4-2-2 0,-1-2-8 0,2 2 2 15,-4-1-6-15,2 1-6 0,-3-5 6 0,-4 1-10 16,5-1 0-16,-5-2 0 0,-3 2-3 0,1-3-2 16,-1 0 1-16,-1 4-4 0,-2-10-1 0,-3 6-6 15,0 10 2-15,-3-20-4 0,-3 9 2 0,-2 5-2 0,-2-4-2 16,1 5 3-16,-5-1-2 0,1-2-1 0,-6 5 3 16,1-1 3-16,-2 4 1 0,5 0 1 15,-3 0-2-15,2 4 1 0,0-2 4 0,-4 3-4 0,10 2 0 16,-7 1 0-16,3 2 2 0,-3 1-2 0,7-1-1 15,-1 4-1-15,2-1 1 0,0 2-2 0,3-5-3 16,-1 4 6-16,1-2-13 0,0-3 12 0,5 2-3 16,-5 2-3-16,6-3 0 0,0-10-6 0,6 18-1 15,-2-11 3-15,-1-1-1 0,-3-6-3 0,16 7-4 0,-7-3-4 16,5-3 1-16,1 2-2 0,1-6 4 0,0 2-10 16,-2-2 13-16,5-1-3 0,5-4 4 15,0 0 4-15,-6 0-3 0,-2-3 1 0,5-1-2 0,-3 1 5 16,-3-1 0-16,6-1 0 0,-5 2 5 0,-1-3 3 15,2-3 14-15,-4 6 6 0,3-2 11 16,-4 6 7-16,-4-1 3 0,-2 5 4 0,1-6-1 0,-7 9-1 16,9-6-6-16,-9 6-4 0,9-6-5 0,-9 6-5 15,0 0-2-15,0 0-6 0,0 0 1 0,0 0-9 16,14 11 6-16,-14-11-2 0,3 12-1 0,1-3-3 16,-4-9 3-16,3 17-2 0,0-7 0 0,-3-1-3 15,3 4-2-15,0 0 5 0,0-2-2 0,3-4-1 16,-2 4 2-16,-4-11-3 0,3 17 0 0,5-10 0 15,-2-2-2-15,0 3 1 0,-6-8 4 0,13 9-6 16,-7-6 4-16,3-1-8 0,2 2-6 0,2-2-11 16,0-2 4-16,-13 0-4 0,26-7-6 0,-7 5 3 0,-5-2 2 15,2-5 2-15,-4 3-4 0,4-4 0 16,1 0 2-16,-4 1 8 0,2-3-2 0,-2 1 1 16,-2-1-1-16,-2 0 0 0,1 1 14 0,-4 2 12 0,3-2 13 15,-3 3 6-15,-1 3 6 16,-5 5 4-16,9-15 1 0,-9 15-4 0,7-6-3 0,-7 6-7 15,0 0-1-15,0 0-8 0,9-7-1 0,-9 7-5 0,0 0 1 16,0 0-4-16,0 0 0 0,0 0-2 0,0 0 2 16,4 23-5-16,-4-23 1 0,2 18-2 0,-2-10 2 15,1 2-1-15,-1-10-1 0,3 18 2 0,-3-5-2 16,0-2 1-16,3-4 0 0,-3-7-2 0,5 18 0 16,-1-8 1-16,-1-3-2 0,-3-7 3 0,11 11-1 15,-5-5-5-15,1-1 4 0,2-1-4 0,2-3 1 0,-11-1-5 16,22 0-2-16,-9-1 0 0,2 0 3 15,2-2-5-15,-2-2-5 0,2-2 3 0,3-3 1 16,-7 3-4-16,10-7 7 0,-5 4 0 0,2-5-5 0,0 1 1 16,-4-3 0-16,-5 5 1 0,4-1 3 15,0 2 4-15,-4 0 9 0,0 2 9 0,-5 1 6 0,1 2 6 16,1-1-1-16,-8 7-4 0,0 0-4 0,9-11 0 16,-9 11-8-16,0 0 0 0,7-2-2 0,-7 2-2 15,0 0-1 1,0 0-6-16,0 0 6 0,8 21-2 0,-8-21 1 0,0 16-3 0,4-6 1 0,-1 2-1 15,0 1 0-15,-1-2 0 0,2 2 3 0,-4-2-1 16,9 0 0-16,-3 1-1 0,-2-4 0 0,4 4 1 16,-2-2 4-16,0-3-5 0,1 0 3 0,2-1-2 15,2 1 2-15,1-2-4 0,1-3-4 0,2 4-6 16,3-4 0-16,0-2-8 0,0 0-2 0,2-2-7 16,1-5 0-16,5 3-7 0,1-5-7 0,-1-4 8 15,4 4-6-15,5-10-8 0,0 1-3 0,-3-3-2 0,5 0-3 16,-6-4-3-16,5-3-3 0,-3 1-5 15,-2-1-1-15,2 3 6 0,-2-4 7 0,-1 1 4 0,-2-3 10 16,-7 11 7-16,0-2 26 0,-3 3 6 0,-3 1 6 16,-3 4 13-16,-5 1 4 0,2 2-1 0,-3 5 4 15,0-1-4-15,0 0-6 0,-6 7-3 0,8-8-1 16,-8 8-4-16,0 0 2 0,12-7-5 0,-12 7 1 16,0 0-4-16,0 0 4 0,9 18-2 0,-9-18 1 15,6 20-6-15,-3-9 8 0,-2 6-10 0,5 0 7 16,0 1-2-16,-3-1-2 0,4 4 4 0,5 0 1 15,-4 2-8-15,2-3 8 0,-2-1-2 0,-1 1-1 16,7 1 4-16,-2-1 4 0,-5-8-2 0,2 3 3 0,0-4 3 16,-2 3 2-16,-1-7 4 0,-1 0 3 15,1 1 0-15,0-2 4 0,-6-6 3 0,7 9 0 0,-7-9 1 16,9 7 6-16,-9-7-1 0,0 0 1 0,8 3-5 16,-8-3-1-16,0 0-4 0,0 0 2 15,0 0-8-15,0 0-3 0,3-25-4 0,-3 25-1 0,-9-15-6 16,1 4 4-16,-5 5-5 0,-1-2 1 0,-4-2-2 15,-4 3 1-15,-6-4-3 0,-1 8 1 0,1 0-5 16,-2 3 1-16,2-1-2 0,0 1 1 0,2 2-3 16,1 3 3-16,5 1-1 0,-2 4 0 0,4-4-1 15,2 3-3-15,2 2 1 0,2-1 4 0,5-3-6 16,-4 4 3-16,6-3 0 0,3 2 1 0,2-10 1 16,2 17 1-16,-2-17 1 0,13 18 2 0,0-9-2 15,7-4 0-15,5 1 1 0,2-1 0 0,1-1-12 16,4-1-11-16,6-1-15 0,-6-4-20 0,-4 4-26 0,14-5-28 15,-11 0-42-15,9-5-43 0,-13 2-219 16,5-1-447-16,-4-3 198 0</inkml:trace>
        </inkml:traceGroup>
        <inkml:traceGroup>
          <inkml:annotationXML>
            <emma:emma xmlns:emma="http://www.w3.org/2003/04/emma" version="1.0">
              <emma:interpretation id="{55D079BC-166F-4969-83C1-2646F55898DE}" emma:medium="tactile" emma:mode="ink">
                <msink:context xmlns:msink="http://schemas.microsoft.com/ink/2010/main" type="inkWord" rotatedBoundingBox="12880,4055 14415,3969 14454,4656 12919,4743"/>
              </emma:interpretation>
            </emma:emma>
          </inkml:annotationXML>
          <inkml:trace contextRef="#ctx0" brushRef="#br0" timeOffset="83473.11">10930 3011 98 0,'0'0'197'0,"0"0"-10"0,-18 3-8 15,18-3-8-15,-16 7-3 0,5-3-7 0,1 2-10 16,-5 1-3-16,1 0-8 0,-3 1-8 0,3 1-9 0,-1 2-8 16,-1 3-6-16,2-3-9 0,-2 6-11 15,-2 1-8-15,5-5-7 0,-2 7-6 0,3 0-7 0,3-7-4 16,-2 4-8-16,2-4-1 0,4 5-4 0,0-4-7 15,4 4-6-15,-1-4 1 0,2 0-4 0,0 0-1 16,3-4-4-16,2-3-1 0,3 4-4 0,3-2 1 16,2-1-5-16,1-1 0 0,2-6-6 0,2 1 0 15,0 1-4-15,1-3 1 0,5-4-8 0,-6 3 4 16,0-4-4-16,-2-2-6 0,4-2 4 0,-5 0-4 16,3-2 3-16,-5 0 1 0,2-1-1 0,-3 2 0 15,3-1-1-15,-3-3 3 0,0 4 0 0,-3-3 4 16,-2 8-1-16,2-2-2 0,-3 1 2 0,-6 6-2 15,9-11-1-15,-5 5-2 0,-4 6-3 0,0 0 1 16,0 0 1-16,0 0 0 0,0 0 0 0,0 0 3 16,11 20-4-16,-11-9 5 0,0 2-1 0,0 1 3 15,0 1-2-15,-3-3 4 0,0 6-4 0,6-5 1 0,-6 3 1 16,7-2 2-16,2-1-1 0,0 0 4 0,0-4-1 16,3 1 4-16,2 0-1 0,-1-2 3 0,2-5 3 15,3 0 7-15,3-2-2 0,1 2-2 0,1-6 6 16,3 3 2-16,3-5-1 0,-8-1 1 0,1-1 5 15,-3-2-1-15,7-2 5 0,-8 0 6 0,6-4 3 16,-8 2-3-16,-1 0-2 0,0-3-5 0,-2 2-2 16,-2 2-4-16,2 1-3 0,-4-4-3 0,0 3 1 15,0 1-1-15,-3 3-4 0,-1-2-10 0,-2 10-8 16,6-17-15-16,-6 17-23 0,3-9-24 0,-3 9-21 16,0 0-27-16,0 0-33 0,0-14-34 0,0 14-39 15,4-8-219-15,-4 8-474 0,13-11 210 0</inkml:trace>
          <inkml:trace contextRef="#ctx0" brushRef="#br0" timeOffset="83998.13">11679 3236 98 0,'-11'-6'259'0,"11"6"-27"0,0 0-25 0,0 0-21 16,0 0-17-16,29-11-19 0,-9 9-15 0,9-2-16 15,2 4-10-15,9 0-8 0,4 0-17 0,-1-5-19 0,0 2-19 16,-6 3-33-16,7 0-35 0,-4 1-40 0,-1-8-40 16,-11 7-197-16,-1-1-321 0,-2 2 142 15</inkml:trace>
          <inkml:trace contextRef="#ctx0" brushRef="#br0" timeOffset="83770.35">11850 2749 100 0,'0'0'261'0,"0"0"-27"0,-7-7-26 16,7 7-21-16,0 0-18 0,0 0-19 0,-12 19-12 15,12-19-14-15,-6 22-9 0,3-8-9 0,-2 3-6 16,5 1-7-16,-1 0-9 0,-4 6-7 0,5 0 2 16,3 3-8-16,0-1-4 0,2 1-7 0,-2-5-3 15,1 7-4-15,4-3 1 0,-4 2-4 0,2 0-4 16,-1-4-6-16,1 4-6 0,0-3 0 0,0 0-2 16,0-1-1-16,1-7-4 0,-1 0-3 0,-5 2-1 15,4-6-3-15,1 5-1 0,-3-6-3 0,1 0-9 16,-1 2-21-16,2-4-16 0,-4-3-15 0,5 4-17 0,-1-1-21 15,-5-10-15-15,3 11-16 0,1-4-27 0,-4-7-21 16,9 11-212-16,-9-11-405 0,0 0 180 16</inkml:trace>
        </inkml:traceGroup>
        <inkml:traceGroup>
          <inkml:annotationXML>
            <emma:emma xmlns:emma="http://www.w3.org/2003/04/emma" version="1.0">
              <emma:interpretation id="{2E052FCB-896E-44E0-BAEA-8620E5A9E726}" emma:medium="tactile" emma:mode="ink">
                <msink:context xmlns:msink="http://schemas.microsoft.com/ink/2010/main" type="inkWord" rotatedBoundingBox="15318,3940 19484,3704 19529,4493 15363,4729"/>
              </emma:interpretation>
            </emma:emma>
          </inkml:annotationXML>
          <inkml:trace contextRef="#ctx0" brushRef="#br0" timeOffset="84313.96">13098 3093 157 0,'0'0'324'16,"0"0"-34"-16,0 0-28 0,0 0-33 0,0 0-23 0,0 0-21 16,0 0-17-16,0 0-10 0,0 0-14 15,0 0-16-15,-6 33-3 0,6-33-9 0,5 22-12 16,-4-11-10-16,2 0-4 0,0-4-7 0,2 6-12 0,-2-4-3 15,3 5-7-15,0-1-5 0,-2-2-6 16,-1-1-3-16,2-2-6 0,-2 0-5 0,1 0-18 16,-4-8-15-16,6 18-22 0,-4-13-29 0,-2-5-28 0,4 13-27 15,-4-13-23-15,3 13-41 0,-3-13-36 0,0 0-226 16,0 0-465-16,0 0 206 0</inkml:trace>
          <inkml:trace contextRef="#ctx0" brushRef="#br0" timeOffset="84512.18">13085 2844 132 0,'-3'-10'314'0,"0"1"-17"0,0-2-22 0,3 11-31 16,-4-13-22-16,4 13-24 0,0 0-28 0,-3-14-27 15,3 14-32-15,0 0-18 0,0 0-29 0,0 0-18 16,0 0-28-16,0 0-25 0,0 0-24 0,26 21-32 0,-18-14-36 15,-1 7-35-15,1 0-199 0,-2-2-359 0,4 0 159 16</inkml:trace>
          <inkml:trace contextRef="#ctx0" brushRef="#br0" timeOffset="84866.74">13294 3128 107 0,'7'12'226'0,"-7"-12"-7"0,8 13-17 16,-4-9-19-16,-4-4-11 0,11 9-20 0,-5-1-16 15,-6-8-10-15,13 8-14 0,-8-2-10 0,-5-6-9 16,7 7-8-16,-7-7-12 0,6 7-4 0,-6-7-9 16,6 7-4-16,-6-7-2 0,0 0-6 0,0 0-1 15,7 4-3-15,-7-4-7 0,0 0-9 0,0 0 0 16,0 0-3-16,20-11-9 0,-20 11-8 0,10-12-5 16,-4 8 2-16,2-7-5 0,1 3-8 0,-2-2 0 15,5-1-1-15,1-2 3 0,-2-2-1 0,1 1 1 0,0 3 4 16,1-2 10-16,-1 2 11 0,-2 1 9 0,4 0 11 15,-2-1 6-15,0 4 6 0,-3 0 3 0,1 3-6 16,-10 4 0-16,14-10-9 0,-8 7-4 0,-6 3-4 16,14-1-4-16,-14 1-2 0,15 4-2 0,-15-4-3 15,14 10 2-15,-7-6-4 0,-1 1-2 0,2 3-2 16,2 3-1-16,-2 0-1 0,-1-4 2 0,0 6-3 16,2-8 1-16,0 8-9 0,3 1-14 0,-3-4-18 15,3 1-22-15,2 1-23 0,-5-1-32 0,4-3-27 16,5-5-41-16,-3 2-255 0,3-2-463 0,1-3 206 15</inkml:trace>
          <inkml:trace contextRef="#ctx0" brushRef="#br0" timeOffset="85813.75">14465 2627 165 0,'0'0'240'15,"0"-11"-26"-15,0 11-23 0,0 0-21 0,0 0-16 0,0 0-19 16,0 0-12-16,0 0-9 0,7 37-14 0,-4-21-14 16,-2 4-9-16,1 0 1 0,2 4-3 0,-2-1-7 15,2 3-3-15,-1 0-6 0,3-2-6 0,0 4-4 16,0-3-6-16,0-1-4 0,0 0-3 0,2 4-1 16,1-6-5-16,-3 2-3 0,1-7-4 15,-2 4-1-15,2-4-1 0,-3-3-7 0,-1 0 5 0,3-2-7 16,-4-3 2-16,-2-9 4 0,4 15-6 0,-4-15-1 15,5 9 2-15,-5-9 1 0,3 11-1 0,-3-11 2 16,0 0-1-16,0 0 6 0,0 11-1 0,0-11-1 16,0 0 0-16,0 0-3 0,0 0-4 0,0 0 1 0,0 0-6 15,0 0-2-15,-26-22-3 0,21 16-2 16,-6 2-1-16,-1-4 1 0,-3 4 1 0,-1 0-3 16,2-1 0-16,-2 3 0 0,0 1 0 0,-1-2 1 0,1 2 0 15,5 1 0-15,-5 0-1 0,16 0 2 0,-24 1-3 16,12 2-1-16,12-3 1 0,-18 3-1 0,9 2 5 15,2 0-3-15,-4 2 3 0,2 1-3 0,3-2 2 16,1 2-5-16,5-8 3 0,-6 16 4 0,4-9-6 16,2-7 1-16,0 16 4 0,0-16 0 0,8 16 0 15,-3-8 3-15,4-2 1 0,8-1-2 0,-1 1-3 16,10-3 0-16,0 0-2 0,6-2 0 0,-4-1-1 16,14-1-3-16,0-2-5 0,-2 3 6 0,0-7 0 15,2 4-3-15,1 0-5 0,-3-8-5 0,1 3-9 16,0-1-4-16,1-1-13 0,-3-5-5 0,1 3 0 15,-1-1 1-15,-9 3 4 0,-3-2 1 0,0-3 5 16,-7 1 0-16,-5 3 4 0,-1 0 12 0,-2 1 5 16,-5-4 9-16,-2 5 10 0,-4 1 1 0,-1 8 11 0,-1-19 3 15,-5 10 2-15,-6-4 5 0,0 4 3 0,-3 2 5 16,-3-3 3-16,-1 5 4 0,-8 3-2 16,0-2 2-16,5 2-5 0,-10 2-5 0,5 0 1 0,2 0-3 15,1 6-2-15,-1 0 0 0,7-3-5 0,2 5-2 16,-1 3-2-16,4-4 0 0,4 6-7 0,-5-2 1 15,7 3 0-15,1-3 0 0,-2 3-2 0,5-3 1 16,2 6 1-16,2-4-1 0,2 2-2 0,2-2 1 16,1-1-6-16,4-3-2 0,4 6-9 0,-1-6-4 15,7-2-6-15,2 2-1 0,3 1 0 0,1-5-2 16,-1-3-2-16,-7 0 3 0,13-4-3 0,-2 2 2 16,2 0-2-16,0-4 0 0,-3 1-4 0,1-5 3 15,1 1-7-15,-3-7-1 0,-2 2-1 0,-3 0-3 16,2-5 1-16,-6 0 4 0,1-1 3 0,-2 0-7 15,-8 5 17-15,-2-5 16 0,4 8 13 0,-4-4 9 16,-4 0 12-16,3 4 9 0,-1 2 9 0,-1 0 1 0,-4 8 7 16,3-13 5-16,1 7-4 0,-4 6-1 0,0 0-10 15,3-11-6-15,-3 11-6 0,0 0-3 16,0 0-3-16,0 0-3 0,0 0-4 0,0 0-1 0,0 0-3 16,17 17-2-16,-14-6 0 0,3-1-3 0,-2 5 2 15,5-3 0-15,2 0-3 0,4 11 5 0,4-1 2 16,-3-2 2-16,8-1-1 0,6 9-2 0,0-1 1 15,3-9-3-15,-8-1-1 0,-1 0 4 0,3-5-5 16,-2-1 0-16,3 1-4 0,2 2 1 0,-7-5-13 16,2 0-19-16,-1-1-20 0,-6-3-23 0,4 1-21 15,-7-4-25-15,3-1-33 0,-3-2-36 0,-2-1-224 16,1-4-438-16,-5 1 193 0</inkml:trace>
          <inkml:trace contextRef="#ctx0" brushRef="#br0" timeOffset="86062.58">15923 2930 171 0,'0'0'234'16,"0"0"-17"-16,-19 3-12 0,19-3-10 0,-17 10-11 16,5-2-11-16,0 2-12 0,1 4-12 0,-3-4-1 15,-1 11-12-15,0-3-6 0,2-4-12 0,-4 4-7 16,3 5-10-16,-4-4-7 0,3 1-8 0,0 2-10 15,-2-2-6-15,4 1-3 0,0-4-10 0,4 1-4 16,-5 0-8-16,4-3 0 0,1 1-10 0,0-3-17 16,-2-1-23-16,4 0-21 0,1-2-21 0,0 0-31 15,-1-5-37-15,2 6-53 0,5-11-26 0,-4 7-214 16,4-7-442-16,0 0 196 0</inkml:trace>
          <inkml:trace contextRef="#ctx0" brushRef="#br0" timeOffset="86478.29">16123 3114 87 0,'0'0'241'0,"19"-5"-17"0,-7 0-17 0,2 5-23 16,-5-3-18-16,7-1-14 0,-1-2-11 0,3 2-12 15,-2 1-16-15,2-1-12 0,2 3-5 0,-4-5-13 16,3 0-4-16,-1-1-11 0,0 2-7 0,-3-1-5 15,0-1-10-15,-2 0-3 0,1-1 0 0,-4 3-11 16,-2-6-2-16,1 2-4 0,-2 2-12 0,-1-3-9 16,-6 10-2-16,6-17-5 0,-6 9 4 0,0 8-5 15,-6-17 3-15,0 10-3 0,6 7 3 0,-13-13 1 16,2 8 3-16,-5-1 2 0,-1 6 5 0,0-3-7 16,-3 3 14-16,4 3-3 0,-4-3 5 0,4 0 0 15,-3 10 0-15,2-2 3 0,-7 3-2 0,8-3 2 16,-3 7-1-16,1 0-7 0,7 1 4 0,1-4 6 15,1 5-6-15,0-3-3 0,4 1 4 0,2 5-1 16,2-2 2-16,5 0 2 0,1-2 1 0,1 2 3 0,4-5 4 16,5 1-2-16,0-3-2 0,9 0-6 0,-2-1 1 15,4 0 0-15,1-3-3 0,2 0-3 16,0-4-3-16,-1 4-20 0,-1-6-25 0,0 1-24 0,0-2-33 16,-2-3-32-16,-6 1-42 0,8-6-67 0,-3-2-164 15,0-4-426-15,0 0 188 0</inkml:trace>
          <inkml:trace contextRef="#ctx0" brushRef="#br0" timeOffset="86858.19">16896 2804 240 0,'0'0'297'15,"0"0"-21"-15,-6-7-28 0,6 7-26 0,0 0-24 0,0 0-19 16,-14-4-20-16,14 4-16 0,0 0-12 0,-25 10-16 15,13-5-11-15,0-2-11 0,-3 5-6 16,3 1-14-16,-1-2-2 0,2 2-7 0,-1 2-8 0,0-2-8 16,3 3-3-16,-3 0-3 0,5 2-2 0,1-4-7 15,0-3-5-15,0 7-1 0,3-4-7 16,0 0-4-16,2 1-5 0,1 0-3 0,0 5 1 0,4-4 1 16,-1 3-3-16,2-6 1 0,-2 2-1 0,4 6-1 15,2-6 1-15,-2 3-2 0,1-1-1 0,1-2 0 16,0 0 0-16,0 0-5 0,0-2 2 0,-3 2 0 15,3-2 7-15,-2-1 3 0,-1 0 0 0,1-2 1 16,-1 3 0-16,-6-9 2 0,8 9 0 0,-8-9-1 16,6 7 3-16,-6-7 1 0,0 0 7 0,4 11 0 15,-4-11 2-15,0 0-1 0,0 0-4 0,0 0-1 16,-24 6-2-16,24-6-1 0,-26-2-9 0,12 2-20 16,-2 2-19-16,-1-4-27 0,1 1-24 0,1-3-25 0,0 0-25 15,5 1-23-15,10 3-37 0,-17-8-256 16,11 3-486-16,6 5 215 0</inkml:trace>
          <inkml:trace contextRef="#ctx0" brushRef="#br0" timeOffset="87133.18">17216 3175 25 0,'5'10'232'0,"-5"-10"-8"0,0 0-11 16,4 9-12-16,-4-9-4 0,0 0-8 0,0 0-1 16,5 5-3-16,-5-5 10 0,0 0 2 0,0 0 12 15,0 0 8-15,0 0 14 0,0 0 12 0,4 10-10 16,-4-10-13-16,0 0-20 0,0 0-13 0,0 0-9 16,0 0-11-16,16-21-19 0,-16 21-11 0,5-11-17 15,-2 4-11-15,-3 7-13 0,3-13-27 0,-3 13-48 16,3-11-57-16,-3 11-56 0,4-11-63 0,-4 11-74 15,0 0-75-15,-13-7-366 0,13 7-724 0,-19-6 320 16</inkml:trace>
        </inkml:traceGroup>
      </inkml:traceGroup>
    </inkml:traceGroup>
    <inkml:traceGroup>
      <inkml:annotationXML>
        <emma:emma xmlns:emma="http://www.w3.org/2003/04/emma" version="1.0">
          <emma:interpretation id="{96CBEEDD-A1ED-48AA-9E41-F4D11BC851FE}" emma:medium="tactile" emma:mode="ink">
            <msink:context xmlns:msink="http://schemas.microsoft.com/ink/2010/main" type="paragraph" rotatedBoundingBox="4546,6021 16547,5461 16597,6539 4597,709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B7E4F06-3012-44DC-A8CB-2F7C230752D2}" emma:medium="tactile" emma:mode="ink">
              <msink:context xmlns:msink="http://schemas.microsoft.com/ink/2010/main" type="line" rotatedBoundingBox="4546,6021 16547,5461 16597,6539 4597,7098"/>
            </emma:interpretation>
          </emma:emma>
        </inkml:annotationXML>
        <inkml:traceGroup>
          <inkml:annotationXML>
            <emma:emma xmlns:emma="http://www.w3.org/2003/04/emma" version="1.0">
              <emma:interpretation id="{3EF3B3C8-5386-443B-B6B5-39EE9EE1C7B1}" emma:medium="tactile" emma:mode="ink">
                <msink:context xmlns:msink="http://schemas.microsoft.com/ink/2010/main" type="inkWord" rotatedBoundingBox="4555,6205 5401,6166 5431,6815 4585,6854"/>
              </emma:interpretation>
            </emma:emma>
          </inkml:annotationXML>
          <inkml:trace contextRef="#ctx0" brushRef="#br0" timeOffset="89666.31">2462 5125 140 0,'0'0'194'15,"0"0"-9"-15,0 0-2 0,0 0-12 0,0 0-6 16,0 0-10-16,0 0-3 0,0 0-5 0,0 0-4 15,0 0-10-15,-15-11-6 0,15 11-12 0,0 0-9 16,0 0-12-16,0 0-7 0,0 0-8 0,0 0-9 16,0 0-5-16,0 0-10 0,-4-11-2 0,4 11-1 15,0 0-12-15,0 0-2 0,0 0-6 0,7-20 0 16,-7 20-7-16,12-11-3 0,-6 5 1 0,1 0-4 16,2-3-2-16,6 0-1 0,-1 1-3 0,-1-1 1 15,0 1-2-15,2-2-5 0,-1 2 5 0,-1-2-6 0,1 4 2 16,2-2-1-16,-10 4-3 0,4-2 1 15,-1 1-1-15,0 1-2 0,-9 4-1 0,14-6 0 16,-14 6-2-16,9-3-2 0,-9 3 2 0,0 0-3 0,0 0 4 16,15-4-5-16,-15 4 3 0,0 0 0 0,10 11 1 15,-10-11 0-15,3 11-2 0,0-3 1 16,0 1 0-16,-3-9 1 0,-1 22 0 0,2-6 0 0,-4-1 2 16,-1 1-1-16,-2 6 1 0,0-4 0 15,3-1-1-15,-3 4 0 0,-2 2 3 0,1-1-4 0,-2 0 5 16,0 0-3-16,3-6-2 0,-3 6 2 0,-1 1 1 15,-2 0-3-15,0-1-2 0,-6 2 4 0,3-1 3 16,-3 0-3-16,3-2 3 0,-1 1-2 0,-1-2 3 16,4 2-5-16,-4-3 3 0,4-4-3 0,0-3 3 15,1 2-4-15,1-3 2 0,1 0 1 0,1-1 0 16,1-2-3-16,1-1 2 0,1-1-2 0,6-6 1 16,-11 8 1-16,11-8 1 0,-8 6-1 0,8-6 1 15,-11 3 2-15,11-3-4 0,0 0 0 0,0 0-2 0,0 0 2 16,-13-13-5-16,13 13 2 0,0 0-4 0,-2-21-3 15,2 21-2-15,5-15-1 0,-2 4-1 0,-3 11 1 16,6-19 6-16,0 7-4 0,1-1 1 16,-1 0 2-16,3 2 1 0,-5-4 3 0,2 10 1 0,2-1-7 15,-1-3 4-15,1 2 0 0,-8 7 3 0,10-11-4 16,-1-3 4-16,-3 10-3 0,-6 4 3 0,14-6-2 16,-14 6 1-16,11-2 0 0,-11 2 0 0,15 0 0 15,-15 0-1-15,12 8-2 0,-12-8 3 0,18 5 1 16,-9-1 0-16,0 5-1 0,0-4 2 0,1 6-2 15,-4-2 3-15,5 1-1 0,-2 2 0 0,3 0 0 16,-3-2-3-16,1 1 2 0,-1 0 3 0,2 0 0 16,-3-1 0-16,3-1 0 0,-2-4 6 0,0 2-3 15,-3-1 4-15,4-2 7 0,-2 0 6 0,-8-4 6 0,15 7 11 16,-8-7-6-16,-7 0 14 0,0 0 3 0,19-4 2 16,-19 4-5-16,17-4 4 0,-10-2-5 15,-7 6-7-15,12-10-1 0,-7 2-1 0,4 2 0 0,-2-1-8 16,1 0-5-16,-5 0 0 0,3 0-5 0,-1-3-4 15,3 5-10-15,-8 5-16 0,10-9-21 0,-4 1-24 16,-6 8-30-16,8-7-32 0,-8 7-28 0,9-6-39 16,-9 6-43-16,12-1-203 0,-12 1-470 0,13-4 208 15</inkml:trace>
          <inkml:trace contextRef="#ctx0" brushRef="#br0" timeOffset="89838.72">3117 5518 191 0,'16'-1'298'0,"-16"1"-8"0,0 0-18 16,0 0-15-16,7-9-18 0,-7 9-26 16,9-7-14-16,-9 7-19 0,0 0-14 0,8-9-18 0,-8 9-16 15,0 0-16-15,7-8-19 0,-7 8-32 0,0 0-33 16,8-5-38-16,-8 5-43 0,0 0-54 0,0 0-47 16,0 0-83-16,0 0-160 0,0 0-425 0,0 0 188 15</inkml:trace>
        </inkml:traceGroup>
        <inkml:traceGroup>
          <inkml:annotationXML>
            <emma:emma xmlns:emma="http://www.w3.org/2003/04/emma" version="1.0">
              <emma:interpretation id="{0C613848-EC0C-45E5-BFC1-9C351F292BDC}" emma:medium="tactile" emma:mode="ink">
                <msink:context xmlns:msink="http://schemas.microsoft.com/ink/2010/main" type="inkWord" rotatedBoundingBox="6141,6106 7994,6020 8022,6633 6169,6719"/>
              </emma:interpretation>
            </emma:emma>
          </inkml:annotationXML>
          <inkml:trace contextRef="#ctx0" brushRef="#br0" timeOffset="98977.54">3909 5056 163 0,'0'0'161'0,"0"0"-15"0,0 0 0 0,0 0-4 0,0 0-9 15,0 0-6-15,0 0-5 0,0 0-4 0,0 0-5 16,0 0-7-16,0 0-6 0,0 0-6 0,0 0-10 16,0 0-6-16,0 0-4 0,0 0-10 0,0 0-5 15,0 0-8-15,0 0-8 0,0 0-5 0,0 0-9 16,0 0 1-16,0 0 0 0,0 0-1 0,0 0-1 16,0 0-3-16,0 0 1 0,-3 30 2 0,3-30 0 15,-2 16-1-15,2-16 0 0,-3 15-1 0,3-4-3 16,0 0 1-16,0-11-4 0,0 17 5 0,0-8 0 15,0 2 1-15,5-3 2 0,-5-8 0 0,3 19-2 16,-2-10 2-16,4 0-3 0,-5-9 3 0,5 13 1 16,-2-4-1-16,-3-9-3 0,5 11 5 0,-1-2-8 0,-4-9 2 15,5 9-2-15,-5-9-1 0,6 11-2 16,-6-11 1-16,4 11-7 0,-4-11 4 0,3 8-2 16,-3-8-1-16,6 8-3 0,-6-8 1 0,0 10-1 0,0-10-1 15,0 0-1-15,3 9-1 0,-3-9-4 0,0 0 2 16,0 0 0-16,0 0 1 0,0 0-2 0,3 9 1 15,-3-9 0-15,0 0 2 0,0 0-5 0,0 0 2 16,0 0-2-16,0 0 0 0,0 0 0 0,0 0 6 16,5 10-5-16,-5-10 3 0,0 0-1 0,0 0 2 15,0 0 2-15,0 0 5 0,0 0 4 0,0 0 5 16,0 0-5-16,0 0-1 0,0 0-2 0,0 0-4 16,0 0 2-16,0 0-4 0,3-30 0 0,-3 30 0 15,3-15-1-15,-3 15 2 0,3-14-8 0,0 4-1 16,-3 10-3-16,3-18-4 0,-2 9-1 0,2 0-4 15,-1-4-1-15,-2 13 1 0,7-18-5 0,-7 7-1 16,3 0-5-16,0 2 3 0,-1-2 1 0,2 1 2 16,-4 10 0-16,7-19 1 0,-2 11-1 0,-4 0 2 0,5-3-1 15,-6 11 0-15,11-17 3 0,-8 8-1 0,-3 9 3 16,10-12 1-16,-4 2-5 0,-3 4 4 0,-3 6 1 16,8-12 0-16,-8 12-1 0,6-14 4 0,-6 14-4 15,6-9 3-15,1 4 0 0,-7 5 1 0,3-11-2 16,-3 11 0-16,6-7 0 0,-6 7 1 0,7-8-1 15,-7 8 2-15,9-10-1 0,-9 10 1 0,8-6-2 16,-8 6 2-16,13-5-1 0,-13 5 3 0,9-5-2 16,-9 5 4-16,17-3-5 0,-17 3 3 0,15-2-3 15,-15 2 2-15,14-2-2 0,-14 2-1 0,20 0 2 16,-8 2 3-16,-3 0-2 0,7 1-1 0,-5 0 4 16,-4-2 2-16,-7-1 0 0,19 6-2 0,-7-6 2 15,-4 0 3-15,-8 0 1 0,18 4 3 0,-11-3-4 16,-7-1 5-16,12 4-3 0,-12-4 3 0,0 0 2 15,13 2 5-15,-13-2-3 0,0 0 0 0,0 0 1 0,9 0-1 16,-9 0 0-16,0 0-2 0,0 0-2 16,0 0-1-16,0 0 6 0,0 0-3 0,0 0-1 0,0 0 2 15,0 0-5-15,0 0-1 0,0 0 2 0,0 0-6 16,0 0-4-16,0 0-9 0,14 0-23 0,-14 0-18 16,0 0-26-16,0 0-29 0,0 0-28 0,0 0-37 15,0 0-36-15,0 0-197 0,0 0-438 0,0 0 193 16</inkml:trace>
          <inkml:trace contextRef="#ctx0" brushRef="#br0" timeOffset="99380.75">4799 4892 35 0,'0'0'188'0,"0"0"-6"0,0 0-7 16,0 0-12-16,0 0-6 0,0 0-12 0,0 0-9 15,0 0-11-15,0 0-7 0,0 0-2 0,0 0-2 16,0 0-6-16,0 0-2 0,-19 27-1 0,10-20-9 15,1 7 3-15,-2-4-6 0,1 5-6 0,-3-2-5 16,4 3-5-16,-5-1-11 0,4 6-3 0,0-6-6 0,2 6-6 16,-2-4 0-16,4-3-8 0,-1 3-4 15,3-2-4-15,-1 2-1 0,2-2-1 0,1 1-5 16,1-3-2-16,-3 2-4 0,6 2 0 0,-2-9-1 0,1 9-1 16,1-10-6-16,1 4-13 0,-1-1-17 15,3 4-13-15,-1-3-21 0,1-2-13 0,0 2-21 16,-1-5-19-16,3 1-14 0,-2 2-26 0,1-6-11 0,-7-3-33 15,20 3-178-15,-20-3-395 0,19-6 175 0</inkml:trace>
          <inkml:trace contextRef="#ctx0" brushRef="#br0" timeOffset="99772.72">4990 5196 60 0,'0'0'210'16,"0"0"-22"-16,0 0-13 0,0 0-17 0,0 0-11 0,0 0-9 15,0 0-11-15,13 11-8 0,-7-6-9 0,-6-5-4 16,6 13-4-16,2-5-5 0,-2-3-7 0,-6-5-6 16,13 12-7-16,-6-2-4 0,2-6-2 0,0 1-13 0,-1 1 6 15,1-2-4-15,1 0-4 0,2 0-8 0,-1-1-1 16,8 1-5-16,0-2-6 0,-5 0-3 0,1 0-2 16,1-2-4-16,0 0 2 0,1-4-5 0,-1 2 0 15,1-3-4-15,-1 0-2 0,1 4-3 0,-4-6 0 16,2 0 2-16,-2 2-6 0,-4-6 0 0,5 5 0 15,-8-1 0-15,1-3-1 0,2 2-2 0,-6 0 3 16,1-1 1-16,-4 9-2 0,6-17-1 0,-3 10 4 16,-3 7 0-16,0-20-2 0,0 20 1 0,-3-15-2 15,0 8 0-15,3 7-3 0,-7-18 2 0,1 12-6 16,6 6 2-16,-13-12-2 0,4 7 0 0,-2-1-3 16,-8 2 1-16,2 2-1 0,-2-1 2 0,1 3-3 15,-6-3-7-15,-1 3-6 0,0 3-8 0,1 0-11 16,1-2-8-16,4 3-12 0,0-2-9 0,-1 3-18 0,4 0-9 15,-1 2-19-15,1-2-21 0,0 1-18 16,7-2-44-16,-5 0-147 0,14-4-365 0,-12 4 161 16</inkml:trace>
          <inkml:trace contextRef="#ctx0" brushRef="#br0" timeOffset="100239.88">5564 4790 45 0,'6'-7'156'0,"-6"7"-6"0,0 0-10 16,0 0-6-16,0 0-6 0,0 0-6 0,0 0-7 16,0 0-11-16,0 0 1 0,25 12-6 15,-14-7-7-15,-5-1-2 0,1 3-8 0,5 1-9 0,-4 3 0 16,3 1-8-16,0-1-4 0,-1 4 2 0,2 1-2 16,-1 1 1-16,1 5-5 0,-2-2-4 15,-1 2-4-15,-1-3-1 0,0 4-6 0,-5 0-2 0,5 0-1 16,-8 0-2-16,0-7 3 0,0 10 0 0,0-3-1 15,0-1 1-15,-8-1-1 0,2 2 1 0,-2-3-3 16,-3 1 3-16,5-5-6 0,-4-1-3 0,1 1 0 16,-2-4-3-16,2 1-3 0,-1-2 0 0,1 0-4 15,1-2-1-15,0-3-4 0,5 3-10 16,-5-2-18-16,8-7-10 0,-6 9-16 0,6-9-17 0,-9 12-20 16,9-12-14-16,0 0-17 0,0 0-30 0,0 0-30 15,0 0-207-15,26 0-405 0,-26 0 179 0</inkml:trace>
        </inkml:traceGroup>
        <inkml:traceGroup>
          <inkml:annotationXML>
            <emma:emma xmlns:emma="http://www.w3.org/2003/04/emma" version="1.0">
              <emma:interpretation id="{E15407C7-6818-4102-A560-ABCFF6247905}" emma:medium="tactile" emma:mode="ink">
                <msink:context xmlns:msink="http://schemas.microsoft.com/ink/2010/main" type="inkWord" rotatedBoundingBox="8594,6277 10665,6181 10694,6814 8623,6911"/>
              </emma:interpretation>
            </emma:emma>
          </inkml:annotationXML>
          <inkml:trace contextRef="#ctx0" brushRef="#br0" timeOffset="100770.9">6341 5071 26 0,'0'0'239'0,"0"0"-18"16,0 0-17-16,0 0-15 0,0 0-15 0,0 0-17 15,0 0-20-15,0 0-10 0,0 0-11 0,0 0-11 0,0 0-6 16,0 0-4-16,0 0-7 0,0 0-3 0,0 0-5 16,46 5 3-16,-34-5-9 0,-1 1-5 15,8 1 4-15,-9-2-4 0,8 1-6 0,0-1 2 0,2 3-6 16,-1-3-6-16,6-3-5 0,-5 2-1 16,5 1-4-16,-6 0 0 0,1-2-5 0,-1 2-6 15,1 0 2-15,1-1-2 0,-4-2-4 0,0 2 3 0,-1 1-7 16,1 0-1-16,-1-1-1 0,0-2-1 0,-2 1-5 15,4 2 1-15,-5 0 0 0,-13 0-3 16,21-4-1-16,-12 3 0 0,-9 1-5 0,13-1 2 0,-13 1-6 16,0 0 2-16,18 0-3 0,-18 0 2 0,0 0-8 15,11-3-6-15,-11 3-14 0,0 0-7 0,0 0-11 16,0 0-9-16,0 0-15 0,0 0-17 0,0 0-17 16,0 0-22-16,0 0-27 0,-26 20-29 0,19-13-45 15,-9-4-157-15,1 1-410 0,-2-2 181 0</inkml:trace>
          <inkml:trace contextRef="#ctx0" brushRef="#br0" timeOffset="101034.84">6360 5306 110 0,'21'3'210'0,"-21"-3"-12"0,0 0-10 0,23-2-16 16,-14 2-9-16,-9 0-11 0,16-4-7 0,-16 4-8 16,28-1-11-16,-14-1-7 0,2 2-12 0,1-2-4 15,2 2-6-15,-3 0-6 0,1-2-10 0,2 1-3 16,-5 1-9-16,5 0-4 0,3 0-7 0,-5 0-2 16,2-1-13-16,1 1 2 0,-1-2-6 0,0 4-3 15,-2-2-6-15,2 0-1 0,0 0-3 0,-2 1-2 16,1-2-6-16,-5 3-6 0,7-3-18 0,-7 0-9 15,6 1-13-15,-5 0-17 0,1 0-12 0,3-2-19 0,-3 2-16 16,-2 0-22-16,3 0-28 0,1-3-40 16,-1 1-163-16,1-2-374 0,-1-3 165 0</inkml:trace>
          <inkml:trace contextRef="#ctx0" brushRef="#br0" timeOffset="101538.43">7437 5118 36 0,'0'0'204'15,"0"0"-22"-15,0 0-14 0,0 0-18 0,0 0-6 16,0 0-15-16,0 0-8 0,9 17-8 0,-9-17-10 16,2 10-5-16,-2-10-6 0,6 12-6 0,0-6-5 15,-1 1-3-15,0 0-5 0,1 0 0 16,3-1-1-16,-5 0-5 0,10 3-5 0,-5-2 0 0,-3-1-3 15,7-1-4-15,1 2-3 0,0-1-4 0,4-2-5 16,-3 3 0-16,2-6-7 0,2 4 0 0,0-5-6 0,1 1-2 16,-1 5 0-16,1-6-5 0,5 0-1 15,-4-4-3-15,-2 1-1 0,1 0-2 0,-1 0-1 16,0-1-1-16,1-1 0 0,-1 0-6 0,-4-1 6 0,3 1 0 16,-3 1 0-16,-2-2 0 0,1-3 1 0,-2 0 0 15,-2-1-1-15,1 7 0 0,-3-6 1 16,-2 0 0-16,2 3-4 0,-2-6-3 0,1 0 1 0,-4 4 2 15,3-2-2-15,-3 3 0 0,-3 7-7 0,3-17 3 16,-1 9-1-16,-2 8 3 0,-5-17-2 0,5 17 2 16,-6-18-3-16,0 11-1 0,-1 0-1 0,-4-2-1 15,0 1 3-15,-3 0-2 0,1 1-3 0,-4 1 0 16,-1-1 3-16,5 1-1 0,-6 1-1 0,-1 5 0 16,1-5 0-16,-1 3 3 0,1 2-5 0,0-3 3 15,-1 2-1-15,1 1 0 0,-1 4-2 0,3-3 0 16,-1 2 0-16,-2 0-2 0,4-3-11 0,-1 5-5 15,-2-1-23-15,3 1-1 0,-1 2-12 0,4 0-11 0,4-2-14 16,-2 1-21-16,3 1-18 0,2-1-18 16,0 1-24-16,6-7-204 0,-12 11-396 0,12-11 176 15</inkml:trace>
          <inkml:trace contextRef="#ctx0" brushRef="#br0" timeOffset="101882.67">8408 5156 178 0,'10'1'223'0,"-10"-1"-17"0,0 0-19 16,0 0-21-16,0 0-13 0,0 0 1 0,3 8-5 0,-3-8-1 15,0 0-9-15,0 18-1 0,0-18-11 16,-1 18-6-16,2-3-9 0,-1-2-7 0,-1 5-8 0,1-2-8 16,-2 0-9-16,2 1-6 0,-5 7-3 0,2-2-8 15,-2 2-8-15,-1-2-2 0,0 3-27 0,-1-1-27 16,-8-4-37-16,-2 5-44 0,-2-2-57 15,3-5-71-15,-4 2-198 0,-2-4-441 0,2 3 195 0</inkml:trace>
        </inkml:traceGroup>
        <inkml:traceGroup>
          <inkml:annotationXML>
            <emma:emma xmlns:emma="http://www.w3.org/2003/04/emma" version="1.0">
              <emma:interpretation id="{B57151A6-0F3A-4E8E-8D7F-074B4E3DFE19}" emma:medium="tactile" emma:mode="ink">
                <msink:context xmlns:msink="http://schemas.microsoft.com/ink/2010/main" type="inkWord" rotatedBoundingBox="11666,5903 13702,5808 13730,6410 11694,6505"/>
              </emma:interpretation>
            </emma:emma>
          </inkml:annotationXML>
          <inkml:trace contextRef="#ctx0" brushRef="#br0" timeOffset="103687.72">9755 4717 136 0,'0'0'194'0,"0"0"-5"0,0 0-10 0,4-11-8 16,-4 11-18-16,0 0-7 0,0 0-5 0,0 0-4 15,0 0-5-15,0 0-9 0,0 0-7 0,0 0-12 16,0 0-6-16,0 0-12 0,0 0-12 0,0 0-8 16,-18-13-5-16,18 13-8 0,0 0-2 0,-21 3-9 15,21-3-1-15,-19 3-6 0,7-2-4 16,2 2 0-16,-4 0 2 0,2-2-9 0,0 5-2 0,-2 0 0 16,-4-1-1-16,3 1-4 0,1-3 0 0,-1 2-3 15,-3-1 0-15,5 2-4 0,-2-1 2 0,2 3-3 16,2-5 1-16,2 2-4 0,0 1 2 0,9-6-3 15,-16 9-1-15,9-3-2 0,1-1-1 0,-2 3 4 16,8-8 0-16,-6 11-3 0,6-11 0 0,-10 11-4 16,10-11 4-16,-3 10 0 0,3-10 1 0,0 11-1 15,0-11 0-15,0 15-3 0,0-15 3 0,12 13-7 0,-8-10 2 16,5 4 0-16,-4-3 1 0,3 2-1 16,3-2 2-16,1 3-3 0,1-3 2 0,-1-1-2 15,3 1 1-15,0-2 2 0,3 3-1 0,1-3-1 0,1 2 1 16,-5-2 1-16,3 0 0 0,-2 2 2 0,2 0-2 15,1-2 1-15,-4 2-4 0,2-4 2 0,-1 3 4 16,0 1-5-16,-1-1 1 0,-1 1 3 0,-2-2 0 16,3 2-4-16,-7 0 4 0,-8-4-4 0,20 2 2 15,-10 3-1-15,-1-5 1 0,2 4 2 0,-11-4-3 16,13 2 1-16,-13-2-1 0,15 5 0 0,-8-2 0 16,-7-3 2-16,0 0-2 0,15 6-3 0,-15-6 3 15,11 5 1-15,-11-5 1 0,0 0 0 0,7 10-1 16,-7-10-1-16,5 7 2 0,-5-7-3 0,6 9 2 0,-6-9-1 15,4 8 3-15,-4-8-2 0,3 9 0 0,-3-9-1 16,0 0 2-16,3 11 2 0,-3-11 1 0,0 0 0 16,-3 15-3-16,3-15-2 0,-10 8 5 0,2-2-2 15,8-6 1-15,-15 6 0 0,3 0 2 0,1-2 0 16,0-3-1-16,-4 4 3 0,0-5-1 16,-1 3-2-16,-2 1 3 0,0-4 0 0,-1 2 0 0,2-2 1 15,-2 1 0-15,1-1-1 0,-1 0 4 0,2-1-4 16,-1 2 2-16,2-2-6 0,-1-1 5 0,3 2-2 15,-1-1-2-15,15 1 0 0,-23 0 0 0,14-3 1 16,9 3-6-16,-15-1-13 0,15 1-8 0,0 0-14 16,-19 0-17-16,19 0-13 0,0 0-22 0,0 0-17 15,-12-2-29-15,12 2-16 0,0 0-61 0,0 0-124 0,0 0-364 16,0-16 161-16</inkml:trace>
          <inkml:trace contextRef="#ctx0" brushRef="#br0" timeOffset="104111.2">10371 4684 90 0,'6'-9'225'0,"-6"9"-18"0,0 0-12 0,0 0-18 16,0 0-21-16,0 0-9 0,0 0-16 0,0 0-9 0,0 0-7 16,0 0-11-16,0 0-5 0,-32 18-3 15,25-11-4-15,1 0-4 0,-3 6 2 0,-1 0-3 16,1 2-4-16,1-2-3 0,-2 2-9 0,1 0 2 15,1 1-8-15,1-1 2 0,2 1-5 0,1 2 1 16,-1 0-9-16,2 0-8 0,0-1 1 0,3-3-4 0,-3 3-4 16,6-3-5-16,-3 3 1 0,2-5-1 15,-1 1-7-15,4 0-3 0,-4-2 1 0,4 0-4 0,1 0 1 16,-3-2-4-16,4-3-18 0,-4 3-16 0,2-2-24 16,1 0-21-16,1 0-24 0,2-1-26 0,-9-6-20 15,11 10-16-15,-1-5-21 0,-10-5-47 0,16 0-165 16,-16 0-412-16,18-4 182 0</inkml:trace>
          <inkml:trace contextRef="#ctx0" brushRef="#br0" timeOffset="104503.73">10597 4984 224 0,'12'-2'234'0,"-12"2"-22"15,0 0-27-15,0 0-20 0,0 0-13 0,0 0-15 16,0 0-9-16,9 12-8 0,-9-12-5 0,6 10-11 15,-1-5-4-15,-5-5-6 0,12 15-7 0,-9-9-7 0,3 1-6 16,1-2-4-16,-1 2-6 0,1-1-3 0,-7-6-3 16,17 11-8-16,-10-5 2 0,1-1-5 15,1-3-5-15,1 2-6 0,-1 0-2 0,3 0-1 0,1-3-2 16,5 0-5-16,-4-1-3 0,2 4-1 0,1-4 1 16,-2-4-6-16,2 3 3 0,1-4-7 0,0 2 3 15,0 2-3-15,-3-5-2 0,0 1-1 0,-2-1-1 16,1 0-4-16,-4 1 5 0,-2-2-2 0,1 1 1 15,-3-1-4-15,-6 7 1 0,10-15-2 0,-7 8 4 16,-3 7-4-16,4-14 3 0,-4 14-5 0,-1-17 3 16,1 17-1-16,-9-14 1 0,6 6-2 0,-7 2 1 15,-1-5-3-15,-2 5 3 0,-5-1-1 0,4 0 1 16,-3 0-3-16,0 1 5 0,-2 1-6 0,1-1 6 16,1 2-6-16,0 3 0 0,-1 1-4 0,3-2-13 15,0 0-11-15,0 4-19 0,-1 0-18 0,2-1-20 16,2 2-19-16,2-1-25 0,10-2-18 0,-18 6-23 0,18-6-215 15,-14 3-418-15,14-3 185 0</inkml:trace>
          <inkml:trace contextRef="#ctx0" brushRef="#br0" timeOffset="104902.73">11218 4574 44 0,'0'0'167'16,"-6"24"-13"-16,6-24-5 0,0 0-2 15,9 14-13-15,-5-4-10 0,-1-2-7 0,6 4-3 0,0 0-6 0,0 3 1 16,2-2-8-16,-3 1-3 0,10 5-7 0,-3 0 3 16,3 2-7-16,2 0-1 0,-1-1-4 15,-3 1-3-15,1 0-10 0,-4-3-3 0,2 3-3 0,-1 0 0 16,-3-3-9-16,-3-1 1 0,-7-3-3 0,5 6-10 16,-4-5 3-16,-2 2-4 0,-3-2-3 15,-2 0-1-15,-2 1-7 0,-2-4 3 0,-3 2-3 0,0-1-3 16,-3 1-2-16,2-4-6 0,-4 1-11 0,-3 3-21 15,5-8-23-15,1 5-24 0,2-4-28 0,0 2-32 16,3-5-38-16,2 0-61 0,7-4-146 0,0 0-396 16,0 0 176-16</inkml:trace>
        </inkml:traceGroup>
        <inkml:traceGroup>
          <inkml:annotationXML>
            <emma:emma xmlns:emma="http://www.w3.org/2003/04/emma" version="1.0">
              <emma:interpretation id="{349DA89A-BE95-415A-9779-F4E5D068B749}" emma:medium="tactile" emma:mode="ink">
                <msink:context xmlns:msink="http://schemas.microsoft.com/ink/2010/main" type="inkWord" rotatedBoundingBox="14281,5567 16547,5461 16582,6214 14316,6320"/>
              </emma:interpretation>
            </emma:emma>
          </inkml:annotationXML>
          <inkml:trace contextRef="#ctx0" brushRef="#br0" timeOffset="105833.96">12053 4888 170 0,'0'0'232'0,"0"0"-15"15,0 0-14-15,0 0-9 0,0 0-13 0,37-4-15 16,-23 4-10-16,-14 0-15 0,19 0-7 16,-3 0-9-16,1 0-12 0,-4 4-7 0,4-4-12 0,-2 2-5 15,-3 0-9-15,-2 0-6 0,6-2-10 0,-5 4-5 16,-11-4-4-16,19 1-9 0,-11 0-3 0,-8-1-4 15,16 5-3-15,-16-5-4 0,14 1-1 0,-7 2-5 16,-7-3-2-16,0 0-2 0,18 2 0 0,-9-2-5 16,-9 0 1-16,15 5-9 0,-15-5-6 0,16 0-12 15,-16 0-9-15,14 2-10 0,-14-2-13 0,13-2-19 16,-13 2-16-16,9 2-18 0,-9-2-25 0,0 0-22 16,13 0-19-16,-13 0-220 0,0 0-411 0,0 0 183 0</inkml:trace>
          <inkml:trace contextRef="#ctx0" brushRef="#br0" timeOffset="106072.46">12090 5025 219 0,'18'12'210'16,"-18"-12"-9"-16,18-2-11 0,-18 2-11 0,24 2-9 15,-11-2-12-15,7 0-9 0,-2-2-12 0,7 2-16 16,-6 2-10-16,5-5-14 0,2 3-8 0,-3 0-9 16,-6 0-7-16,1 0-18 0,-3-3-11 0,4 6-15 15,-1-3-24-15,-5 1-28 0,2-1-19 0,-1 0-25 16,-5 2-29-16,-9-2-34 0,18 1-197 0,-18-1-353 16,11-3 156-16</inkml:trace>
          <inkml:trace contextRef="#ctx0" brushRef="#br0" timeOffset="108394.78">13048 4454 11 0,'0'0'185'0,"0"0"-9"0,0 0-5 0,3-10 0 0,-3 10-2 16,0 0-11-16,0 0-6 0,0 0-4 0,0 0-12 16,0 0-6-16,0 0-14 0,0 0-8 15,0 0-18-15,0 0-7 0,0 0-15 0,0 0-3 0,0 0-5 16,0 0-7-16,0 0-6 0,0 0-3 0,0 0-1 16,6 25-6-16,-2-15-2 0,-4-10-2 15,3 17-5-15,-1-7-2 0,2 5-4 0,2-2 3 0,-3 2-2 16,3-1-2-16,1-3-5 0,-2 4-21 0,1 0-27 15,0 0-35-15,0 2-31 0,0-2-50 0,-2-1-79 16,1-6-119-16,1 4-375 0,0 2 167 0</inkml:trace>
          <inkml:trace contextRef="#ctx0" brushRef="#br0" timeOffset="109198.71">13418 4998 85 0,'-11'1'190'16,"11"-1"-14"-16,0 0-5 0,0 0-9 0,0 0-7 15,0 0-8-15,0 0-11 0,0 0-7 0,0 0-7 16,0 0-2-16,0 0-10 0,0 0-8 0,0 0-6 16,0 0-6-16,0 0-11 0,0 0-5 0,0 0-10 15,0 0-4-15,0 0-4 0,0 0-7 0,0 0-7 16,0 0-3-16,0 0-3 0,0 0-4 0,0 0-3 15,0 0-5-15,0 0 2 0,0 0-2 0,42 3 0 0,-29-2-3 16,2-1-2-16,3 0-3 0,2 0-4 16,8 0 2-16,2 0-3 0,-2-1-1 0,3 1-1 15,-4-3-1-15,0 2 1 0,1-1-2 0,-2-2 1 0,1 1-1 16,-2 3 3-16,-6-5 1 0,1 4 2 0,-4 1 7 16,2-1-2-16,-2 1 2 0,1-4-1 0,-1 4 3 15,1 0-5-15,-7 0 2 0,2-5 3 0,-12 5 1 16,21 0-7-16,-21 0 2 0,19-1-3 0,-8 0 0 15,-11 1-2-15,13-6-2 0,-13 6 0 0,14 0 1 16,-14 0-2-16,10-5 0 0,-10 5-1 0,12-3-1 16,-12 3-4-16,12-3-5 0,-12 3-13 0,0 0-12 15,13-2-23-15,-13 2-22 0,0 0-23 0,12-5-24 0,-12 5-37 16,6-5-29-16,-6 5-225 0,0 0-444 16,0 0 197-16</inkml:trace>
          <inkml:trace contextRef="#ctx0" brushRef="#br0" timeOffset="110008.73">14198 4228 60 0,'0'0'224'0,"0"0"-13"0,7-7-11 15,-7 7-10-15,0 0-12 0,0 0-8 0,0 0-12 16,0 0-11-16,0 0-13 0,0 0-13 0,0 0-14 16,0 0-11-16,0 0-13 0,0 0-7 0,0 0-3 15,0 0-6-15,0 0-6 0,0 0 1 0,8 28 0 0,-8-28-4 16,2 16 0-16,0-4-7 0,-1-1-1 0,4-1 0 16,-4 4-5-16,4-1-5 0,-1 2-1 15,1-1-5-15,1-3-4 0,0 5-3 0,0 0 1 0,0-1-5 16,-2 1-20-16,2-1-31 0,5 1-40 0,-8 0-57 15,7-1-70-15,-8-8-239 0,3 6-469 0,-2-6 207 16</inkml:trace>
        </inkml:traceGroup>
      </inkml:traceGroup>
    </inkml:traceGroup>
    <inkml:traceGroup>
      <inkml:annotationXML>
        <emma:emma xmlns:emma="http://www.w3.org/2003/04/emma" version="1.0">
          <emma:interpretation id="{D52D2839-6993-4EEF-98A5-2795AF33A2CA}" emma:medium="tactile" emma:mode="ink">
            <msink:context xmlns:msink="http://schemas.microsoft.com/ink/2010/main" type="paragraph" rotatedBoundingBox="4385,7116 25534,6761 25560,8288 4410,864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81CBAAF-DF75-48C9-965B-2AC6FD0F8414}" emma:medium="tactile" emma:mode="ink">
              <msink:context xmlns:msink="http://schemas.microsoft.com/ink/2010/main" type="inkBullet" rotatedBoundingBox="4393,7606 5209,7593 5220,8287 4405,8301"/>
            </emma:interpretation>
          </emma:emma>
        </inkml:annotationXML>
        <inkml:trace contextRef="#ctx0" brushRef="#br0" timeOffset="119355.73">2222 6503 97 0,'0'0'120'0,"0"0"-2"15,0 0-8-15,0 0 4 0,0 0-5 0,0 0-5 16,0 0-1-16,0 0-1 0,0 0-5 0,0 0-1 0,0 0 1 16,-11-15 2-16,11 15 2 0,0 0-10 15,0 0-8-15,0 0-7 0,0 0-4 0,-3-13-3 16,3 13-4-16,0 0-5 0,0 0-8 0,0 0-6 16,2-17-7-16,-2 17 0 0,0 0-6 0,12-15-4 15,-9 9 1-15,-3 6-8 0,13-7 1 0,-4 3-3 16,-1-3-4-16,-1 1-3 0,-7 6 5 0,16-7-7 0,-7 1 1 15,2-4-3-15,-1 5 2 0,-2 2-3 0,-8 3-1 16,19-7-1-16,-11 7-1 0,-8 0 2 0,17-6-2 16,-17 6-2-16,15-5 0 0,-7 5-1 0,-8 0 2 15,12-5 0-15,-12 5-1 0,0 0 0 0,16-1-3 16,-16 1 0-16,11-1-1 0,-11 1-1 0,0 0 2 16,0 0-1-16,18 1 1 0,-18-1 1 0,0 0-1 15,8 2 0-15,-8-2-3 0,0 0-1 0,9 9 2 16,-9-9 2-16,9 6 1 0,-9-6-5 0,3 7 4 15,-3-7-3-15,6 13 1 0,-6-13-1 0,8 11 4 0,-8-11-3 16,1 10 3-16,2 0-2 0,-3-10 0 16,2 17-2-16,-2-17 3 0,0 15-4 0,0-15 1 0,-2 21 1 15,-1-12 2-15,3-9 1 0,-3 17-2 0,-1-10 0 16,1 1 2-16,3-8-4 0,-8 16 4 0,4-9-3 16,-5 0 3-16,3 2-2 0,2-1 1 0,-10 2 2 15,7-2 0-15,1 0-1 0,-2 0 3 0,1-2-6 16,-1 3 2-16,-1-2 1 0,2-1 0 0,-2 1 1 15,1 0 3-15,0-1 0 0,8-6-1 0,-11 8 0 16,11-8-3-16,-7 8-3 0,7-8 4 0,-9 6 0 16,9-6-1-16,0 0-1 0,0 0-3 0,-5 6-3 15,5-6 2-15,0 0-3 0,0 0 1 0,0 0-1 0,0 0 0 16,0 0-1-16,0 0-2 0,29-3 4 16,-29 3-4-16,16-1 2 0,-16 1-1 0,19-2 2 15,-7 2 0-15,-12 0 3 0,26-4 1 0,-17 3-1 0,3-3 0 16,-12 4-1-16,19 0 1 0,-19 0 5 0,18-2-3 15,-18 2 2-15,16-3-3 0,-4 3 1 16,-12 0-1-16,20-2 2 0,-20 2 0 0,13 2 0 0,-13-2-1 16,13 3-2-16,-13-3 0 0,8 5 1 0,-8-5 4 15,10 6-6-15,-10-6 4 0,8 7 0 0,-8-7-1 16,3 10 0-16,-3-10 1 0,3 14-2 0,-3-14 0 16,3 10 5-16,-3-10-3 0,0 15-1 0,0-7 4 15,0-8 0-15,3 15-3 0,-3-15-2 0,-3 15 3 0,3-15 1 16,-2 15-2-16,2-15 6 0,-1 17-2 15,-2-7 0-15,0-1 1 0,3-9 2 0,-6 18-2 16,1-10 1-16,2 2-4 0,-7 1 2 0,4-2 1 0,-2 3 3 16,-1 0 1-16,-1 0 4 0,1-2 1 0,2-1-4 15,-4 4 1-15,-1-6 0 0,2 3-3 0,-2 0-3 16,-3 0 4-16,2 1 1 0,-1-4-3 0,-2 0-1 16,2 0 5-16,-1 3-1 0,0-5-2 0,-1 1 2 15,3 1-2-15,-1-4 0 0,4 1 0 0,-2 0 5 16,-2-3-2-16,3 0 3 0,-4 0-2 0,3 3 0 15,12-4 2-15,-21-4 2 0,21 4-7 0,-18-2 3 16,18 2 1-16,-19-5 0 0,11 0 0 0,8 5 2 16,-12-9-9-16,6 3 5 0,6 6-9 0,-9-17-9 15,9 6-7-15,-1-3-11 0,1 1-10 0,1 1-17 16,4-3-4-16,-1 0-9 0,2 0-5 0,0 1-2 16,0 0-12-16,0 6-7 0,0-3-9 0,0 3-8 0,0-2-15 15,-2 4-44-15,-4 6-95 0,12-14-284 16,-6 8 126-16</inkml:trace>
        <inkml:trace contextRef="#ctx0" brushRef="#br0" timeOffset="119754.89">2854 6889 150 0,'0'0'179'0,"0"0"-13"0,0 0-14 0,0 14-3 15,0-14-12-15,0 0-2 0,6 9-5 0,-6-9-1 16,0 0-2-16,8 6-4 0,-8-6 5 0,0 0-6 0,0 0 4 16,16-3-10-16,-16 3 0 0,0 0 1 0,16-7-7 15,-7 3-5-15,-9 4-2 0,12-10-1 16,-4 5-3-16,-8 5-1 0,9-12 0 0,-6 5-13 16,-3 7-5-16,7-13-7 0,-2 5-9 0,-5 8-10 0,6-10-3 15,-6 10-9-15,1-11-19 0,-1 11-27 0,0 0-34 16,2-12-53-16,-2 12-54 0,0 0-49 0,0 0-68 15,0 0-198-15,0 0-497 0,0 0 220 0</inkml:trace>
      </inkml:traceGroup>
      <inkml:traceGroup>
        <inkml:annotationXML>
          <emma:emma xmlns:emma="http://www.w3.org/2003/04/emma" version="1.0">
            <emma:interpretation id="{C024FA83-1559-411C-9BCD-CE839FF8835B}" emma:medium="tactile" emma:mode="ink">
              <msink:context xmlns:msink="http://schemas.microsoft.com/ink/2010/main" type="line" rotatedBoundingBox="6107,7087 25534,6761 25560,8288 6132,8613"/>
            </emma:interpretation>
          </emma:emma>
        </inkml:annotationXML>
        <inkml:traceGroup>
          <inkml:annotationXML>
            <emma:emma xmlns:emma="http://www.w3.org/2003/04/emma" version="1.0">
              <emma:interpretation id="{3D9C83BF-E7CC-4D70-9C7D-C92C9AEC5A5A}" emma:medium="tactile" emma:mode="ink">
                <msink:context xmlns:msink="http://schemas.microsoft.com/ink/2010/main" type="inkWord" rotatedBoundingBox="6110,7290 7698,7263 7719,8512 6131,8539"/>
              </emma:interpretation>
            </emma:emma>
          </inkml:annotationXML>
          <inkml:trace contextRef="#ctx0" brushRef="#br0" timeOffset="129634.78">4325 6364 210 0,'24'-17'203'16,"-24"17"-18"-16,10-11-11 0,-1 4-11 0,-3 3-7 0,1-3-10 16,5-4-12-16,2 2-6 0,-4 2-11 0,2-3-9 15,-3 2-4-15,4-2-8 0,1-1-5 16,-5 4-7-16,4-6-10 0,-2 2-6 0,-2-1-4 0,1 0-7 16,-1 0-6-16,1 1-4 0,-1-1-7 15,-1 0-2-15,2-1-5 0,-7 4-3 0,6-3-5 0,-6 5 1 16,-3 7-6-16,3-18 2 0,-1 9-5 0,-2 9 0 15,-2-15-6-15,2 15 2 0,-6-12-7 0,6 12 1 16,-12-13-7-16,2 10 3 0,-4 0 2 0,-5 2-5 16,3 1-2-16,-1 0 4 0,-1 1-2 0,-1 0 3 15,1 1-3-15,-1 1 0 0,-1 2-1 0,4-3 2 16,-2 2-2-16,3 2-1 0,0-1-2 0,2 2 2 16,-2 0 0-16,1-1 0 0,7-1 0 15,-2 3-1-15,3-3 3 0,-1 2-3 0,-2 1 1 0,1 3 2 0,2-3-4 16,6 0 0-16,-4 3 2 0,4-11 2 15,-5 19-3-15,5-4 5 0,0-1-8 0,0-1 4 16,2 0 2-16,-2 3-1 0,3 2-1 0,1-3 2 0,-1 3 0 16,0-1 0-16,2 6 1 0,-2 0 1 0,0 0 0 15,0-5 4-15,3 5-4 0,-6-2 4 0,1 3-1 16,2-3 4-16,-3 2 7 0,1 1 2 0,-2-1-1 16,2-2 2-16,1 4 0 0,-4-1 2 0,1-3 1 15,-2 0 0-15,2 3-2 0,1 0-1 0,0-1-3 16,-3-6 6-16,0 8-2 0,3-8 4 0,-3 6-1 15,-2 5-2-15,5-11 0 0,-1 4 1 0,-4-3-4 16,2-1 2-16,0 1-1 0,3-3-3 0,-3-1-2 16,3 3 2-16,-4 0-5 0,4-5 0 0,0 1-2 15,-2 0 2-15,2-2-4 0,2-1 2 0,-2-10-2 16,0 25 2-16,3-11-3 0,-2-4 1 0,2 4 0 0,0-3-2 16,0 2-1-16,-3-4 0 0,0 0-15 15,3 2-3-15,-1 0-17 0,-2-11-16 0,1 19-19 16,-1-8-14-16,0-11-13 0,-3 20-28 0,0-8-31 0,-3-2-13 15,2-3-43-15,4-7-184 0,-12 11-423 0,4-4 187 16</inkml:trace>
          <inkml:trace contextRef="#ctx0" brushRef="#br0" timeOffset="130280.69">3870 6901 154 0,'0'0'161'0,"27"-7"-10"0,-27 7-11 16,20 0-14-16,-9 0-5 0,7-4-12 0,1 3-4 16,5 0-16-16,-2 0-3 0,4-2-8 0,-1 0-8 15,2 0-10-15,4 2-1 0,-1-3-6 0,0 1-4 16,-3-2-8-16,-2-1-2 0,4 4-2 0,-6-3-4 16,-3 5 5-16,-4-6-3 0,2 5 0 0,-2-3-1 15,-2 2-1-15,-4 1-4 0,-10 1 2 0,17-3-6 16,-17 3-4-16,18 0 0 0,-18 0-7 0,13 3 1 15,-5 0 1-15,-8-3 1 0,11 5-8 0,-3-2 8 16,-2 5-2-16,3-2 3 0,-3-3-1 0,4 3-1 0,-1 0 1 16,2 0 1-16,-1-1 5 0,5 0-2 15,-5 1 1-15,4-2-1 0,-1 3-1 0,4-4 0 16,-2-2 0-16,4 2-6 0,-3-3 2 0,-2 1-1 16,2-1-1-16,-1-4-4 0,0 3 5 0,-3-5-5 15,-12 6 0-15,19-4 7 0,-11-2-3 0,-8 6-3 0,15-9 3 16,-12 3 0-16,-3 6-5 0,7-17 1 0,-1 8-1 15,-6-1-6-15,0 10 6 0,-3-19-5 0,0 8 1 16,-4 2-7-16,1-6-4 0,-2 7 1 0,-1 0-2 16,-1-4 3-16,-2 2-3 0,-1 5 2 0,-4-3 2 15,1 3 2-15,-1-4-5 0,2 4 3 0,-1 2-3 16,-3 2 1-16,-1-2 1 0,4 3-3 0,-1-3-12 16,-2 3-7-16,0 3-13 0,5 0-10 0,-2 0-16 15,4 1-18-15,-2 0-9 0,5-1-34 0,9-3-43 16,-17 9-146-16,12-3-339 0,5-6 150 0</inkml:trace>
          <inkml:trace contextRef="#ctx0" brushRef="#br0" timeOffset="130847.66">4990 6790 147 0,'0'0'145'0,"0"0"-4"0,0 0-11 16,-17 0-10-16,17 0-2 0,0 0-7 0,0 0-3 15,0 0-1-15,0 0-4 0,0 0-2 0,23 18-7 16,-23-18-2-16,10 9-7 0,-2-5-7 0,-8-4-4 15,12 13-7-15,-6-6-1 0,1-2-3 0,2 1-2 16,-3 1-7-16,-6-7-3 0,10 13-7 0,-4-7-1 16,5 0-2-16,-8 0-5 0,-3-6-4 0,10 13-4 15,-4-8-3-15,-6-5 0 0,3 10-1 0,-3-10-4 16,0 0-3-16,8 7-2 0,-8-7-1 0,0 0 2 16,6 10-1-16,-6-10-1 0,0 0-3 0,0 0 2 15,0 0 5-15,0 0 5 0,0 0 10 0,0 0-2 16,0 0-4-16,0 0-3 0,0 0-2 0,0 0-1 0,0 0 0 15,9-23-3-15,-9 23-3 0,2-18 1 16,0 2-7-16,4 3 2 0,1-3-2 0,-1 1-1 0,0-3-2 16,5 3 2-16,-2-1-4 0,4 3-2 0,-4-4 1 15,2 3 5-15,0 1-6 0,0 1 1 0,2 4-2 16,4-4-4-16,-2 4-10 0,1 1-16 0,0 3-17 16,4 0-21-16,-4 2-30 0,4 2-26 0,6-5-43 15,-8 5-226-15,2 0-423 0,7 1 187 0</inkml:trace>
        </inkml:traceGroup>
        <inkml:traceGroup>
          <inkml:annotationXML>
            <emma:emma xmlns:emma="http://www.w3.org/2003/04/emma" version="1.0">
              <emma:interpretation id="{6771A545-47FB-43A5-86E8-C7679A277723}" emma:medium="tactile" emma:mode="ink">
                <msink:context xmlns:msink="http://schemas.microsoft.com/ink/2010/main" type="inkWord" rotatedBoundingBox="8854,7539 10395,7514 10405,8132 8864,8158"/>
              </emma:interpretation>
            </emma:emma>
          </inkml:annotationXML>
          <inkml:trace contextRef="#ctx0" brushRef="#br0" timeOffset="131374.31">6697 6587 78 0,'0'0'260'0,"0"0"-24"0,0 0-22 0,0 0-23 0,-3-11-17 16,3 11-15-16,0 0-14 0,0 0-11 16,0 0 1-16,0 0-8 0,-22 18-6 0,19-11-6 0,-3 7-6 15,-4-5-3-15,4 3-14 0,-2 1-4 0,5-2-7 16,-3 0-3-16,0 3-9 0,2-2-7 0,1 3-5 15,0 1-9-15,3-2 0 0,-6-3 0 0,6 2-9 16,0 0 1-16,0-13-5 0,0 22-6 0,3-8 1 16,0-2 3-16,0-4-2 0,4 4-9 0,-4-1 1 15,6-4 2-15,-1 4-2 0,-2-4-4 0,6-3 0 16,-5-1-2-16,7 3-3 0,-3-2 1 0,3 0 0 16,-1 0-3-16,2-1-2 0,-1-3 3 15,2 0-14-15,0-3-13 0,-2-1-21 0,4 3-25 0,-5-4-27 16,1 1-30-16,-4-2-45 0,6-5-53 0,-10 4-243 15,8-5-497-15,-5 0 220 0</inkml:trace>
          <inkml:trace contextRef="#ctx0" brushRef="#br0" timeOffset="131638.72">6841 6432 18 0,'0'-17'274'0,"0"17"-9"0,0-16-22 0,3 6-25 16,-3 10-12-16,4-18-14 0,-2 11-13 15,-2 7-17-15,7-15-13 0,-4 10-16 0,-3 5-11 16,9-15-13-16,-5 11-16 0,-4 4-7 0,12-7-10 0,-12 7-5 16,11-7-9-16,-11 7-8 0,12-2-4 15,-12 2-7-15,0 0-14 0,21 4-21 0,-9-2-17 16,-5 1-19-16,5 2-21 0,-2 1-21 0,4 1-25 15,1 3-30-15,-2 1-34 0,1-4-67 0,-6 4-122 0,6-2-375 16,-1 2 167-16</inkml:trace>
          <inkml:trace contextRef="#ctx0" brushRef="#br0" timeOffset="132245.73">7158 6761 175 0,'0'0'213'0,"20"5"-13"0,-20-5-13 0,0 0-12 15,22-4-16-15,-22 4-4 0,19-3-10 0,-11-1-4 16,5 2-13-16,-1 0-7 0,2 1-12 0,2-3-8 16,0 1-7-16,-4 1-10 0,-1-1-8 0,5 0-8 15,-1 3-5-15,-4-2-5 0,-11 2-6 0,22-3-9 0,-9 1-2 16,4 1-6-16,-8 1 1 0,-9 0-12 16,24 0-14-16,-15 0-14 0,-9 0-19 0,22 1-15 15,-15-1-17-15,-7 0-15 0,12 2-13 0,-12-2-22 16,0 0-25-16,20-2-24 0,-20 2-185 0,10-5-366 0,-10 5 161 15</inkml:trace>
          <inkml:trace contextRef="#ctx0" brushRef="#br0" timeOffset="131970.18">7239 6573 174 0,'0'0'196'0,"19"-4"-11"0,-19 4-8 16,11-3-8-16,-11 3-12 0,16-4-9 0,-16 4-9 0,19-1-12 16,-10-1-19-16,-9 2 1 0,20-3-12 0,-13-1-5 15,-7 4-7-15,20-1-1 0,-11 0-12 0,-9 1 0 16,16-4-5-16,-16 4-4 0,13-3-5 0,-13 3-5 15,15 0-6-15,-15 0-5 0,17-2-3 16,-17 2-5-16,10-2-3 0,-10 2 0 0,11-3-4 16,-11 3-5-16,0 0-3 0,13-1-4 0,-13 1-8 0,0 0-18 15,12-1-6-15,-12 1-11 0,0 0-7 0,0 0-14 16,0 0-17-16,13 4-16 0,-13-4-14 0,0 0-21 16,0 0-8-16,0 0-23 0,0 0-44 0,0 0-105 15,-22 18-322-15,22-18 143 0</inkml:trace>
          <inkml:trace contextRef="#ctx0" brushRef="#br0" timeOffset="132711.72">7852 6556 51 0,'0'0'252'0,"0"0"-13"16,0 0-18-16,0 0-20 0,0 0-19 0,0 0-14 15,0 0-19-15,10-18-10 0,-10 18-17 0,6-4-8 0,-6 4-9 16,14-13-8-16,-8 9-9 0,1-3-8 16,-1 1-8-16,3-1-3 0,1 3-8 0,-4-1-5 15,6-4-7-15,-4 2 3 0,5-4-8 0,-1 1-6 0,-1 0-1 16,0-1-1-16,0-3-6 0,-1 4-1 15,4 0-5-15,-2-4-3 0,-2 2 0 0,4 0-3 16,-6 0-6-16,3 1 0 0,-2 3-2 0,0-1 0 0,-3 2 0 16,-2-2 3-16,-4 9-8 0,11-11 3 0,-7 5-3 15,-4 6 1-15,8-9-1 0,-8 9 0 0,0 0-6 16,0 0 0-16,6-7-3 0,-6 7 4 0,0 0-1 16,0 0 2-16,0 0-3 0,0 0-3 0,-17 27 6 15,11-18-2-15,-3 4-1 0,3 2 4 0,-1-1 2 16,-4 10 5-16,2 1-4 0,6-1 8 0,-2 4-4 0,-3-4 8 15,2 3-6-15,3-2 3 0,0 1 1 16,0-2-2-16,-1 0 4 0,4-4 1 0,0 2-7 0,0-5 5 16,0 0-5-16,3 6 1 0,1-7-8 15,-2 2 8-15,2 1 1 0,-1-7-12 0,5 3-20 16,-2-2-23-16,-4 0-35 0,1-2-21 0,5-4-32 0,-4 0-45 16,1 3-76-16,-5-10-147 0,16 9-431 0,-2-4 190 15</inkml:trace>
        </inkml:traceGroup>
        <inkml:traceGroup>
          <inkml:annotationXML>
            <emma:emma xmlns:emma="http://www.w3.org/2003/04/emma" version="1.0">
              <emma:interpretation id="{043C8130-22E2-446C-872F-6D67CC6832FD}" emma:medium="tactile" emma:mode="ink">
                <msink:context xmlns:msink="http://schemas.microsoft.com/ink/2010/main" type="inkWord" rotatedBoundingBox="11373,7332 12338,7316 12351,8101 11386,8117"/>
              </emma:interpretation>
            </emma:emma>
          </inkml:annotationXML>
          <inkml:trace contextRef="#ctx0" brushRef="#br0" timeOffset="133315.41">9462 6093 196 0,'0'0'215'16,"0"0"-14"-16,0 0-14 0,2-11-12 0,-2 11-14 0,0 0-10 16,0 0-12-16,0 0-13 0,0 0-10 0,0 0-19 15,0 0-10-15,0 0-5 0,0 0-9 0,0 0-7 16,0 0 1-16,0 0-3 0,0 0 2 0,10 34 0 15,-8-20-2-15,-2-1 3 0,0 5-5 0,1-1 1 16,2 4-6-16,-3 7 3 0,0-6-8 16,-3 5 0-16,6-1-3 0,-6-1-1 0,3 1-7 0,0-1 0 15,-1 3-1-15,1-2-4 0,-2 0-2 0,4 1 1 16,-4-2-7-16,4-1 1 0,-2-2-7 0,-2 2 6 16,4 0-5-16,-1-3-4 0,2-3-2 0,-3-1 0 15,2 0-3-15,-1 2 0 0,-1-3-2 0,3-1 0 16,-3 0-2-16,2 1 1 0,-4-5-2 0,2 0 0 15,3-1-7-15,0 1-9 0,-3-11-14 0,2 16-5 0,-1-6-13 16,-1-10-9-16,0 12-12 0,0-12-9 0,6 10-14 16,-6-10-12-16,9 9-22 0,-9-9-19 15,9 7-24-15,-9-7-35 0,9 1-198 0,-9-1-426 0,0 0 189 16</inkml:trace>
          <inkml:trace contextRef="#ctx0" brushRef="#br0" timeOffset="133790.51">9128 6667 118 0,'0'0'183'0,"0"0"-11"0,0 0-11 0,14-14-16 15,-14 14-10-15,10-4-9 0,1 1-10 0,-11 3-6 0,15-4-6 16,-3 4-7-16,-1-2-11 0,3 2-2 0,1 0-5 16,3 0-6-16,-3 0-7 0,3 0-6 15,-2 2-6-15,3-1-3 0,1 3-7 0,1-1 0 0,-2 1-4 16,6 2-9-16,1-1-5 0,-7-3 3 16,5 2-8-16,1 2 3 0,-5-2-2 0,5-1-5 15,-6 1-6-15,2-3 8 0,-1 1-5 0,-1 3 1 0,5-2-5 16,3 0 2-16,-2-1-1 0,0 0-3 0,-1-2 0 15,-3 0-1-15,-1 2 0 0,0-4-1 0,7 0-3 16,-1 0 3-16,-11 2-3 0,4-3 2 0,0-1 3 16,1-2-4-16,-4 1-3 0,1-1 5 0,-1-1-2 15,0 1-1-15,1-4 1 0,-4 1-1 0,-1-2 1 16,0 1-2-16,-1 3 3 0,-1-4-3 0,-3 2 9 16,-2-1 11-16,-1 2 1 0,-4 8-3 0,5-17 3 15,-5 17-2-15,-2-20-3 0,-2 12 0 0,4 8-2 16,-17-14-2-16,6 12-5 0,-6-3 1 0,-1 1-1 0,-6 4-2 15,-4-3-6-15,-2 1-15 0,2 4-20 0,0 1-17 16,2-1-15-16,-1 1-23 0,2 3-23 0,0-2-19 16,8 2-46-16,-2 1-167 0,1-4-370 0,2 1 163 15</inkml:trace>
        </inkml:traceGroup>
        <inkml:traceGroup>
          <inkml:annotationXML>
            <emma:emma xmlns:emma="http://www.w3.org/2003/04/emma" version="1.0">
              <emma:interpretation id="{DCCC20B4-4F00-40A3-9E6F-B5EE0139C4D5}" emma:medium="tactile" emma:mode="ink">
                <msink:context xmlns:msink="http://schemas.microsoft.com/ink/2010/main" type="inkWord" rotatedBoundingBox="13805,7610 14687,7595 14694,8016 13812,8030"/>
              </emma:interpretation>
            </emma:emma>
          </inkml:annotationXML>
          <inkml:trace contextRef="#ctx0" brushRef="#br0" timeOffset="134858.47">11552 6458 125 0,'0'0'242'16,"0"0"-24"-16,0 0-21 0,0 0-25 0,0 0-15 15,0 0-13-15,0 0-17 0,0 0-8 0,0 0-7 0,1 23-10 16,4-15 1-16,-5-8-7 0,6 15-2 16,-5-9-3-16,4 3-5 0,-2 2-3 0,-3-11-11 0,6 15-4 15,-2-4-7-15,-1-1-4 0,2 0-4 0,-1-1-7 16,-1 0-4-16,-3-9-3 0,6 17-1 0,-1-9-3 16,-4-2-4-16,-1-6-2 0,3 15-3 0,2-6 0 15,-5-9-4-15,5 11-1 0,-5-11-5 0,3 11 1 16,-3-11-3-16,0 0 0 0,3 10-3 0,-3-10 1 15,3 7-1-15,-3-7-1 0,0 0 0 0,0 0 1 16,0 0 1-16,8 8 2 0,-8-8-1 0,0 0 1 16,0 0-5-16,0 0 3 0,0 0-4 0,0 0 2 15,0 0-2-15,22-19-1 0,-14 13-4 0,-2 1 2 16,0-1-2-16,1-5 1 0,2-2-1 0,-1 6 0 16,2-6-2-16,3-9-8 0,-4 13-2 0,3-6 0 15,-3 6-5-15,2-6 5 0,-4 4 1 0,5-3 0 0,-3 5 1 16,1-4-3-16,-1 2 4 0,2-2 2 15,-7 6-2-15,8-4 1 0,-4 2 0 0,1 4 1 16,-2-1 0-16,1-1 1 0,-1 1-1 0,0-2 1 0,-7 8 0 16,18-10 0-16,-10 5-1 0,-1 0 5 0,-7 5-1 15,18-11-3-15,-9 8-2 0,2-1 4 0,-3 1-3 16,-8 3-2-16,18-6 5 0,-9 4 0 0,3-1 0 16,-12 3 3-16,20-5-7 0,-13 5 4 0,-7 0-3 15,15-1 3-15,-15 1-1 0,16-1 3 0,-16 1-2 16,11 0 0-16,-11 0-2 0,12 2-1 0,-12-2 5 15,0 0-5-15,15 1 1 0,-15-1 0 0,0 0 2 16,9 4-4-16,-9-4 3 0,4 11 1 16,-4-11 0-16,3 13 8 0,-3-13-4 0,3 12 5 0,-3-4 5 0,0-8 0 15,0 19 0-15,0-9 3 0,0-10 3 0,0 17-1 16,-1-3 4-16,-1-3 3 0,2-11 3 0,0 20-1 16,-3-5 0-16,2-4-1 0,-1 3-3 0,2-1-5 15,-1-2 2-15,1-11-3 0,-3 25 2 0,1-13 0 16,2-1-2-16,0 2-6 0,0-1 1 0,0 2 1 15,0-14 0-15,0 21-1 0,2-14-3 0,-2-7 2 16,3 18-2-16,0-12 6 0,1 1-6 0,2 3 1 16,-1-3-2-16,3-2 6 0,0 1-1 0,5 0 0 15,1 1 3-15,1-2-7 0,0-1 3 0,3 2 0 16,-1-5-3-16,3 1 3 0,-4-1-4 0,4 2 1 16,6-3-5-16,-6 0-13 0,1-3-29 0,-3 6-40 0,-3-6-46 15,-4 2-57-15,7-2-93 0,-9-3-218 0,-3 1-533 16,-6 5 235-16</inkml:trace>
        </inkml:traceGroup>
        <inkml:traceGroup>
          <inkml:annotationXML>
            <emma:emma xmlns:emma="http://www.w3.org/2003/04/emma" version="1.0">
              <emma:interpretation id="{A050E606-E7CC-48F3-98E3-937D36FA4D49}" emma:medium="tactile" emma:mode="ink">
                <msink:context xmlns:msink="http://schemas.microsoft.com/ink/2010/main" type="inkWord" rotatedBoundingBox="16329,7393 17154,7380 17167,8112 16342,8126"/>
              </emma:interpretation>
            </emma:emma>
          </inkml:annotationXML>
          <inkml:trace contextRef="#ctx0" brushRef="#br0" timeOffset="160734.26">14292 6424 11 0,'17'-8'87'0,"-2"1"-5"0,3-1-3 0,-3 2 0 16,0-4-14-16,1 0 2 0,-5 4 2 0,1-6-1 0,0 2-1 15,-6 2-4-15,1-2-6 0,-1 3 4 16,-4-2-1-16,-2 9 2 0,4-16-3 0,-4 16-9 15,-9-14-5-15,9 14-2 0,-13-12 3 0,2 6-5 16,-5 3 11-16,1-3-5 0,-4 5-5 0,-7 1-9 0,2 0-1 16,-2 1 1-16,0 2-2 0,1 1-3 0,5-1-2 15,-5 1-12-15,6 2 12 0,2-2-5 0,2-1-4 16,2 5-7-16,3-5-3 0,-2 5-5 0,3-3-15 16,3 3-11-16,-2-3-11 0,8-5-11 0,-6 9-9 15,6-9-11-15,0 0-19 0,2 15-49 0,-2-15-70 16,0 0-221-16,19 3 97 0</inkml:trace>
          <inkml:trace contextRef="#ctx0" brushRef="#br0" timeOffset="161046.2">14843 6136 26 0,'0'0'136'16,"0"0"-8"-16,0 0-2 0,0 0-8 0,0 0-1 16,-13 29 5-16,5-20-4 0,-3 3-3 0,0 5-1 15,-7 0 2-15,-1 1-8 0,-2 3-8 0,0 0-7 16,-9 6-3-16,2 1-3 0,-3 1-5 0,1-2-4 16,-5 8-7-16,0-4 0 0,5-2-12 0,-3 0-2 15,0-3-5-15,0 0-7 0,1-1-3 0,3-1-4 16,5-5-4-16,-1 0-4 0,4 1 0 0,0 1-9 15,0-5-3-15,2 0-11 0,0-1-18 0,1 1-10 0,4-5-17 16,4 2-21-16,-1-3-15 0,2 5-16 0,4-8-12 16,-1 2-18-16,6-9-22 0,0 12-157 15,0-12-324-15,0 0 144 0</inkml:trace>
          <inkml:trace contextRef="#ctx0" brushRef="#br0" timeOffset="161337.61">14541 6766 59 0,'0'0'182'0,"-3"14"-10"0,3-14-8 15,0 0-12-15,-2 17-14 0,2-17-9 0,0 14-15 16,0-14-11-16,2 17-4 0,-2-17-10 0,6 13-2 0,-6-13-5 16,10 11-1-16,-1-6-4 0,1 1-11 15,5-3-3-15,0 0-7 0,3 0-5 0,3-3-6 16,4-2-5-16,2-2-3 0,-1 1 0 0,-3-1-8 15,3-3 0-15,-2-3-3 0,-8 2-1 0,8-5-2 0,-5-1-3 16,-5 0-9-16,-4 1 1 0,-2-2-7 0,1 0-11 16,0-2 6-16,-5 4-6 0,-1-5-9 15,-3 2-6-15,-1 7-7 0,-7-3-6 0,-2 1-8 0,-1 0-4 16,-7 8-4-16,-1-6-13 0,-1 7-10 0,1 2-23 16,-2 0-35-16,-4 2-151 0,5 0-306 0,3 1 135 15</inkml:trace>
        </inkml:traceGroup>
        <inkml:traceGroup>
          <inkml:annotationXML>
            <emma:emma xmlns:emma="http://www.w3.org/2003/04/emma" version="1.0">
              <emma:interpretation id="{B4D7AE56-4AC4-459A-93E9-7F0FA8D84E6F}" emma:medium="tactile" emma:mode="ink">
                <msink:context xmlns:msink="http://schemas.microsoft.com/ink/2010/main" type="inkWord" rotatedBoundingBox="18496,7306 20245,7277 20257,7945 18507,7974"/>
              </emma:interpretation>
            </emma:emma>
          </inkml:annotationXML>
          <inkml:trace contextRef="#ctx0" brushRef="#br0" timeOffset="162341.14">16248 6470 143 0,'0'0'226'0,"0"0"-14"16,0 0-19-16,0 0-20 0,0 0-18 0,0 0-16 15,0 0-16-15,0 0-13 0,0 0-8 0,0 0-12 16,18 13-4-16,-18-13-8 0,3 13-3 0,0-5-6 15,-3-8-3-15,2 16-6 0,-1-5 0 0,4-1 0 0,-2 0-8 16,1 0-2-16,1-1-4 0,-3 4-2 0,3-3-7 16,-4-2-2-16,4 3-2 0,-5-11 1 15,4 19-7-15,-4-10-4 0,5 0 1 0,-5-9 1 16,4 17-7-16,-1-10 1 0,-3-7-5 0,2 13 0 31,-2-13-1-15,4 13 2-16,-4-13-6 0,2 10 4 0,-2-10-3 0,3 11-1 0,-3-11-1 0,0 0-2 0,0 0 3 0,1 8 3 0,-1-8 1 0,0 0 7 0,0 0 5 15,0 0 3-15,0 0-6 0,0 0 0 0,0 0 0 16,0 0 3-16,18-26-2 0,-13 15 1 0,-1 4 2 16,2-6-1-16,2-4-5 0,0 3 3 0,4-7-7 15,2 0-1-15,-2 3-1 0,1-3 2 0,2 1-2 16,2 1-5-16,-3 2 2 0,0 2-4 0,4-3 0 16,-5 5 0-16,-2 0-2 0,5 1 2 0,-6 4-6 15,7-1-4-15,-4 2-11 0,2 1-15 0,0 4-7 16,-1 1-18-16,-14 1-15 0,22 0-9 0,-12 2-10 0,1 3-9 15,-4-2-1-15,1 1-6 0,-2 6-1 0,1-2 2 16,1 4-13-16,-1 0 17 0,2 1-2 0,-3-2 11 16,-2-2 2-16,1-1 13 0,-1 3 10 0,-1-4 0 15,-3-7 11-15,6 16 4 0,-1-10 13 0,-5-6 15 16,4 10 10-16,-4-10 12 0,6 10 6 0,-1-3 13 16,-5-7 7-16,3 11 8 0,-3-11 11 0,6 11 2 15,-6-11 4-15,4 8 7 0,1-1 5 0,-1 0 6 16,-4-7 1-16,12 15 2 0,-6-12-3 0,1 3 1 15,4 3-6-15,-2-3-3 0,0-2-3 0,7 3-1 16,-1-2-6-16,0-2-2 0,1 3-5 0,1-3-3 16,1 1-2-16,0-2-4 0,1 2-4 0,-3-3-4 0,4 0 1 15,1-1-5-15,-2-1 0 0,0 0-1 0,1-3-5 16,2-2 3-16,-4 3-4 0,0-3 2 0,-3 1-4 16,0-2 1-16,1-3-2 0,-7-2 3 15,0 4-7-15,-3-3 3 0,5-1-2 0,-6-1 0 0,-3 2-5 16,-1-3 1-16,-1 1-1 0,0 13-1 0,-6-19-4 15,4 9 1-15,-9 0-5 0,-2-1-1 0,-2 4-11 16,0-2 6-16,-5 1-8 0,1 3 0 0,0 3-6 16,-2-3-4-16,1 5-6 0,2 0-3 0,-1 5-10 15,4-5-7-15,0 2-9 0,-1 1-12 0,5 3-7 16,0-2-17-16,0 1-7 0,2-1-1 0,9-4-8 16,-9 7-10-16,9-7-16 0,-6 8-168 0,6-8-333 15,0 0 147-15</inkml:trace>
          <inkml:trace contextRef="#ctx0" brushRef="#br0" timeOffset="162866.09">17687 6053 23 0,'6'-11'227'15,"-6"11"-24"-15,8-5-20 0,-8 5-21 0,0 0-17 0,0 0-19 16,0 0-6-16,0 0-10 0,21 12-10 0,-15-2-2 16,0-2-11-16,1 7-5 0,4 0-4 0,-2 5-1 15,-2-2-2-15,5 2-8 0,-3 4-1 0,3 0-5 16,-2 0-5-16,-1 0-1 0,3 3-6 0,-4-4-2 16,3 4-7-16,-5 2-4 0,3-5-2 0,-1 1-2 15,-1-4-2-15,2 2-2 0,-4 0-5 0,-1-7-1 16,1 0-1-16,-1-2-3 0,-1 1-3 0,-1-6-1 15,2 0-3-15,-2 2-1 0,-2-11 1 0,3 13-1 16,-3-13-1-16,0 0 3 0,3 12-2 0,-3-12-1 0,0 0 2 16,1 10 1-16,-1-10 5 0,0 0 2 0,0 0-2 15,0 0-1-15,0 0-4 0,0 0-1 0,0 0-1 16,0 0 1-16,-28-24 2 0,22 17-8 0,-6-1-5 16,3 0 7-16,-3 2-4 0,-3-4 1 0,2 0-3 15,-5 4 2-15,0 1-1 0,-2-2 1 0,0 4 0 16,3-2-3-16,-2 2 0 0,1 1-3 0,-2 4 3 15,4-1-1-15,-2 5-1 0,0-5 4 0,3 5-4 16,2 1 0-16,0-3 1 0,1 6 0 0,3-5-1 16,1 4 3-16,2-2-2 0,0 2 1 0,6-9 2 15,-6 13 4-15,6-13-2 0,6 18 1 0,2-12 0 16,5 1-1-16,5 0 0 0,4 3 0 0,4-3 1 16,1 0 1-16,1-3-6 0,5 3-4 0,-3-7-21 0,2 3-18 15,-2 0-23-15,2-1-38 0,-1-2-42 16,6-1-85-16,-7-4-150 0,0-1-413 0,-3-1 182 15</inkml:trace>
        </inkml:traceGroup>
        <inkml:traceGroup>
          <inkml:annotationXML>
            <emma:emma xmlns:emma="http://www.w3.org/2003/04/emma" version="1.0">
              <emma:interpretation id="{F5A1B497-FF73-437C-9E15-32F0E2DB0361}" emma:medium="tactile" emma:mode="ink">
                <msink:context xmlns:msink="http://schemas.microsoft.com/ink/2010/main" type="inkWord" rotatedBoundingBox="21255,6833 25534,6761 25560,8288 21281,8359"/>
              </emma:interpretation>
            </emma:emma>
          </inkml:annotationXML>
          <inkml:trace contextRef="#ctx0" brushRef="#br0" timeOffset="165071.81">19016 6499 169 0,'0'0'201'15,"0"0"-19"-15,0 0-14 0,0 0-12 0,0 0-8 16,30-13-14-16,-15 6-6 0,3-4-4 0,4-2-8 0,4-1-5 16,-3-1-6-16,1-2-7 0,2-1-10 0,7-2-5 15,-8 2-3-15,-3 0-9 0,8-10-12 0,-8 10-1 16,7-8-8-16,1-2-6 0,-5 1-2 0,-4 5-5 15,1-7-6-15,4-2-5 0,-6-1-3 0,4 1-4 16,-4-1-8-16,-4-1-3 0,-4 9-2 0,1-1-4 16,-4-4-2-16,3 1 4 0,-6 1-3 0,3 2-4 15,-4-2 2-15,-4 4 1 0,4 0-2 0,-10 2-7 16,5-3 10-16,-1 7-4 0,-8-5-1 0,3 8-1 16,-2-3 1-16,2 5 2 0,-1-1-1 0,-4-1 0 15,4 7-3-15,-5-1 3 0,3 1-3 0,-1 2-2 16,10 5 6-16,-21-6-5 0,3 6 1 0,5 2 3 0,-2 1 0 15,0 1-4-15,-3 3 4 0,-2-1 1 0,4 5-4 16,-3 3-5-16,-2 3 11 0,-2 1-5 16,1 0 1-16,4 6 3 0,-9 4 1 0,5 3 1 15,1 1 1-15,2-1 0 0,5-5 2 0,-4 8-3 0,5 1 2 16,-1-1-5-16,7-9 6 0,0 12-6 0,2-7-4 16,4 4 9-16,-4-6 0 0,7-1 0 0,1 9 5 15,-2-10-5-15,5 3 2 0,1-4-2 0,4 3 4 16,-2-3 2-16,3 3 0 0,3-2 4 0,0-1 0 15,3-1-2-15,1-2 4 0,2-4 3 0,-2-3 3 16,4 3-2-16,-1-5 5 0,0 3-6 0,5-7 6 16,-2-1-3-16,1 3 2 0,1-4-2 0,0-2-5 15,1 1 1-15,2-1-1 0,-3-4-4 0,-1-1 1 0,3 0 0 16,4-3-4-16,-5 0 1 0,-1-4 2 0,0-1-2 16,2 2-1-16,-2-4-3 0,-4 0 1 15,0 0 0-15,3-3 2 0,-5-4-1 0,0 3-6 16,-2-3 1-16,-4-1 0 0,0 0 1 0,0-1-6 0,-6 1 1 15,-2 1 0-15,-1 2-4 0,-1 1 2 16,-4 0 0-16,-1 0-1 0,-1 0-2 0,-2 2-1 16,-5 0 2-16,-1 0-7 0,-1 3 0 0,-4-1 4 0,-1 3 5 15,-3 0-2-15,-1 2 0 0,-5 4 4 0,2 0-3 16,-1-3 3-16,4 9-4 0,0-3 2 0,-7 8-3 16,7-3-2-16,4 1 3 0,0 2 1 0,-1 1 2 15,5 6 1-15,-1-3-4 0,6 0 7 0,0 3-4 16,3-2-3-16,3 3 6 0,2 0-3 0,2 3 3 15,4 2-1-15,-1-6 0 0,7 1 6 0,7-1-4 16,0-1 1-16,2-3 1 0,3 0-1 0,2-1 3 16,-1-1-4-16,4-5-1 0,-4-1 4 0,3 0-2 15,0-2 0-15,0-3-1 0,1 0 4 0,-3-3-3 0,2 0 0 16,-2-2 0-16,-1 1 1 0,-1-5 1 16,0-1-2-16,-3 2 1 0,-1-3-1 0,-1 0-1 15,-5 5 5-15,1-5 3 0,-4 4 2 0,-2-3-3 0,-1 3 8 16,-2 2 2-16,-1 3-2 0,-7 2 2 15,12-11 0-15,-12 11-7 0,12-6 3 0,-12 6-4 0,0 0 0 16,7-5-5-16,-7 5-3 0,0 0 1 0,0 0 0 16,0 0 0-16,0 0 1 0,0 0-5 0,15 16 3 15,-15-16-2-15,2 15 3 0,-2-15-2 0,4 16 1 16,-4-16-2-16,2 13-1 0,-2-13 2 0,3 13 0 16,-2-7-4-16,-1-6 3 0,0 13-1 0,0-13 2 15,3 8 1-15,-3-8-2 0,0 0-1 0,3 10 2 16,-3-10-2-16,0 0 3 0,3 10 2 0,-3-10-2 15,0 0 1-15,0 0-3 0,0 0-7 0,23-8 2 16,-23 8-11-16,17-12 6 0,-3 4-6 0,-4 4 3 16,5-7-7-16,2-2 2 0,-2 2 2 0,-1 0 0 0,3-2 1 15,-4 1 1-15,2 4 2 0,-1-3 4 0,-1-1 1 16,-1 6 4-16,-5-4 5 0,1 3 5 16,-2 4 2-16,-6 3 1 0,13-11-3 0,-7 6 4 0,-6 5-9 15,9-5 1-15,-9 5-3 0,0 0 1 0,12-1-1 16,-12 1 1-16,0 0 1 0,15 11-7 0,-15-11 6 15,12 11 0-15,-6-4-2 0,0 1 1 0,3 3 2 16,-2 0-1-16,-1-3 3 0,6 4-1 0,0-1 0 16,-3 0 1-16,2-3-2 0,2 2 4 0,0-3-4 15,1 0 3-15,1 0-6 0,-2-1 5 0,5-1 0 16,-3-2-7-16,3-3 2 0,-3-2 0 0,3 1-2 16,0-4 0-16,10 2-2 0,-12-4 1 0,4 3-1 15,1-11 0-15,-1 6-1 0,3-4-1 0,-1 2 1 0,-1-2-6 16,-5 4 4-16,-2 0 1 0,1-1 5 15,-3 3-4-15,3 0 1 0,-8 2 2 0,4-2-4 16,-4 4 3-16,-7 3-3 0,13-7 3 0,-13 7-2 0,12-2 3 16,-12 2-2-16,0 0 2 0,15-1-3 15,-15 1 2-15,0 0 0 0,14 7 1 0,-8 0-1 0,-6-7 0 16,9 13 3-16,-3-8-3 0,0 5 1 0,1-3 4 16,0 0 0-16,5-1-1 0,0 2 3 0,2 2 1 15,1-6-2-15,3 1 1 0,-2 0 2 16,2-1 0-16,7 2-3 0,-1 1 3 0,4-7-6 0,-1 0 5 15,-6 0 1-15,4 0 2 0,-7 0-2 0,2-5 0 16,-2 0-3-16,1 1 5 0,-6-4-8 0,1 1 5 16,-4 0-1-16,-5 2 3 0,1-2-8 0,-6 7-6 0,6-14-1 15,-6 14-2-15,-8-18 0 0,-4 8-5 16,-3 3-4-16,-4 3-1 0,-8-5-3 0,-3 5-4 16,-10 1-6-16,0-1 3 0,1 4-4 0,9 2-3 15,0-2 5-15,4 5 1 0,-1 5-2 0,3 1 1 16,0-2 4-16,5 6 1 0,-1-1-4 0,7-1 7 15,-1 0 0-15,5 5 0 0,-1 0 5 0,3 0 2 0,1 4 1 16,4-3 3-16,1 3-1 0,4-1 4 0,7 3-2 16,-1-1 1-16,7 0 1 0,-1 1 6 0,12 7 5 15,0-5 5-15,-8-4-2 0,13 5 2 0,-6 0 3 16,3-3 4-16,-1 4-2 0,-4-8 6 0,4 2 0 16,-7-2 1-16,3-3-1 0,-5-1 1 0,-2 2 0 15,1-3-2-15,-5-3-2 0,-1 0 1 0,-3-1 1 16,-3-4-1-16,0 0 0 0,-3-1 9 0,-3-6 9 15,0 12 8-15,0-12 1 0,-10 11-3 0,-7-8-3 16,1 1-2-16,-8-1-1 0,-4-3-5 0,-1-3-4 0,-4 2-7 16,-10-3-14-16,0-2-18 0,10 3-18 15,-6-4-18-15,11-2-9 0,4 1-9 0,6 1-30 16,3-1-30-16,3-2-43 0,3-3-218 0,5-2-422 0,7-1 187 16</inkml:trace>
          <inkml:trace contextRef="#ctx0" brushRef="#br0" timeOffset="165884.68">22014 6496 109 0,'-3'-8'248'0,"3"8"-17"16,-6-18-18-16,6 9-21 0,0 9-17 0,0-22-11 0,4 10-8 16,1-2-17-16,1 2-10 0,1-1-17 0,4-4-12 15,1 4-8-15,1-9-8 0,4 4-9 16,-1-3-5-16,0 2-12 0,2-3-4 0,3 4-7 0,10-6-6 16,-1-4-16-16,-3 3-6 0,-4 5-7 0,-1-2-1 15,0 2-5-15,8-5 2 0,-11 6-2 16,1 0 0-16,-5 1-3 0,0 1 1 0,-3 7 0 0,1-5-1 15,-4 5 3-15,1-1 5 0,-4 5 0 0,2-2 3 16,-4 0-1-16,-4 8-3 0,11-9 1 0,-7 5-3 16,-4 4-2-16,0 0-2 0,0 0 0 0,0 0-2 15,0 0 2-15,17 18-1 0,-14-7 0 0,0 6 5 16,3-3 2-16,-3 10 7 0,0 1-2 0,-2-1 3 16,4 2 6-16,-4 1-1 0,5 2 1 0,-2-2 1 15,-1 1-1-15,3 2 2 0,3 2-4 0,-3 3 2 16,5-9-3-16,-5 0-1 0,1-1-2 0,-1-4 2 15,0-5-4-15,0 2 3 0,-1-4 1 0,0-1 3 0,1-4 2 16,-1-1 3-16,2-1 1 0,1-2 0 16,2-1-1-16,-1 2 1 0,6-5-4 0,3-1-3 15,0-3-1-15,3-1 1 0,6-3-7 0,1-3 1 16,11 2-4-16,0-5-8 0,-4 2-3 0,4 1-2 0,-8 3-1 16,1 0-2-16,-2 2-3 0,-2 3 1 0,-3 2-7 15,1 1-10-15,0 5-9 0,-5 1-13 0,5 4-13 16,-5 4-18-16,-1 4-22 0,0 2-26 0,-8-1-39 15,1 6-55-15,1-2-209 0,-5 1-462 0,1-1 204 16</inkml:trace>
          <inkml:trace contextRef="#ctx0" brushRef="#br0" timeOffset="165392.74">22038 5949 106 0,'0'0'192'0,"0"0"-15"0,0 0-11 0,0 0-13 16,0 0-12-16,25 21-9 0,-22-11-5 0,2 3-2 0,1 0-2 16,1 3-6-16,-1 9-4 0,-3-9-3 15,6 9-9-15,-5 0-2 0,1 3-6 0,5-2-6 16,-5 3-8-16,-1-2-7 0,4 9-4 0,-4-8-8 0,-2 10-7 16,4-10-2-16,-3 0-6 0,1-1 1 0,-2 2-6 15,4 6-5-15,-2-10-2 0,-1-1-3 16,-3 1-20-16,2-8-18 0,1 7-19 0,-2-7-28 0,0-2-21 15,2 1-36-15,-1-5-36 0,-2-3-55 0,0-8-157 16,3 12-389-16,-3-12 173 0</inkml:trace>
        </inkml:traceGroup>
      </inkml:traceGroup>
    </inkml:traceGroup>
    <inkml:traceGroup>
      <inkml:annotationXML>
        <emma:emma xmlns:emma="http://www.w3.org/2003/04/emma" version="1.0">
          <emma:interpretation id="{B78C7216-7751-4446-BD01-1EFE10C8F99B}" emma:medium="tactile" emma:mode="ink">
            <msink:context xmlns:msink="http://schemas.microsoft.com/ink/2010/main" type="paragraph" rotatedBoundingBox="4257,9095 12284,8976 12299,9931 4271,1005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BEDB483-9B14-4F87-A80C-990C2E6396F9}" emma:medium="tactile" emma:mode="ink">
              <msink:context xmlns:msink="http://schemas.microsoft.com/ink/2010/main" type="inkBullet" rotatedBoundingBox="4258,9137 5146,9124 5155,9727 4267,9740"/>
            </emma:interpretation>
          </emma:emma>
        </inkml:annotationXML>
        <inkml:trace contextRef="#ctx0" brushRef="#br0" timeOffset="168170.43">2049 7978 71 0,'0'0'133'16,"7"-13"-5"-16,-7 13-5 0,0 0-5 0,6-10-10 0,-6 10-7 15,3-8-2-15,-3 8-3 0,6-10-3 0,-6 10 5 16,0 0-6-16,6-14-8 0,-6 14-1 16,6-7-9-16,-6 7-4 0,3-9-6 0,-3 9 3 0,9-8-7 15,-9 8 2-15,0 0-6 0,3-8-8 0,-3 8-2 16,0 0-7-16,0 0-6 0,0 0-5 0,0 0-5 15,0 0 1-15,0 0-5 0,0 0 0 0,0 0-1 16,0 0 0-16,0 0-1 0,-9 36-6 0,3-22 1 16,2 0 2-16,1 0-4 0,0 1-3 0,-2 1 2 15,1 1-4-15,2-3-2 0,-4 1 5 0,2 2 0 16,1-2-4-16,-2-2 1 0,4 2-3 0,-2-2 3 16,0 4 0-16,1-3 0 0,-1-3-2 0,2-1 0 15,-1 0 3-15,2-10-1 0,-4 18-3 0,2-8 3 0,2-10 0 16,-4 12 1-16,4-12-1 0,-3 13-6 0,3-13 4 15,-3 10 0-15,3-10 1 0,0 0-2 0,-3 8-1 16,3-8-1-16,0 0 3 0,0 0 3 0,0 0-5 16,-1 15 5-16,1-15 0 0,0 0-1 0,0 0-4 15,0 0 3-15,0 0 1 0,0 0-1 0,17 0-5 16,-17 0 3-16,20-4 1 0,-20 4 1 0,30-4-6 16,-15 0 2-16,4 1 3 0,8-1 0 0,-8 0-2 15,8 1 0-15,0-2 2 0,4 2 0 0,-7 1 0 16,3-2 0-16,-8 2 1 0,8-2-3 0,-3 3 2 0,-5-2-3 15,-2 2 3-15,1-2-6 0,0 3-8 16,-9-1-13-16,10 1-19 0,-7 0-12 0,-12 0-17 16,21 0-24-16,-12-2-31 0,-9 2-17 0,0 0-170 0,0 0-339 15,0 0 150-15</inkml:trace>
        <inkml:trace contextRef="#ctx0" brushRef="#br0" timeOffset="168475.66">2471 7963 90 0,'0'0'168'0,"0"0"-10"0,0 0-7 16,0 0-13-16,-18 21-2 0,12-11-12 0,2 3-7 15,-5 5-5-15,-2 1 2 0,2 3-7 0,3-5-9 16,-4 5 3-16,2-1-1 0,2 3-4 0,-1-3-3 15,1 0-5-15,-2-1-9 0,3-4-5 0,2 8-2 16,-3-6-5-16,0-2-10 0,1 2-5 0,1 0-4 16,-2-4-4-16,0 3-5 0,1-4-2 0,2 0-4 0,-1 2-2 15,1-4-1-15,-2-3-4 0,-1 5-1 0,5-3-10 16,1-10-19-16,-8 18-19 0,5-11-21 0,0 0-21 16,3-7-24-16,-4 15-29 0,4-15-19 0,-3 9-34 15,3-9-175-15,0 0-373 0,0 0 166 0</inkml:trace>
        <inkml:trace contextRef="#ctx0" brushRef="#br0" timeOffset="168801.36">2826 8260 149 0,'0'0'196'16,"0"0"-21"-16,0 0-10 0,0 0-14 15,0 0-9-15,0 0-17 0,9 10-1 0,-9-10-4 16,0 0-12-16,6 10-5 0,-6-10-1 0,4 6-3 0,-4-6-4 16,0 0 1-16,6 8-2 0,-6-8-1 0,0 0-2 15,0 0 1-15,8 6-5 0,-8-6 0 0,0 0-8 16,0 0-3-16,0 0-5 0,0 0-6 0,0 0-5 16,0 0-7-16,0 0-3 0,19-9-5 0,-19 9-6 15,0 0-6-15,9-9-21 0,-9 9-23 0,6-8-34 16,-6 8-34-16,0 0-43 0,4-11-58 0,-4 11-260 15,0 0-477-15,0 0 210 0</inkml:trace>
      </inkml:traceGroup>
      <inkml:traceGroup>
        <inkml:annotationXML>
          <emma:emma xmlns:emma="http://www.w3.org/2003/04/emma" version="1.0">
            <emma:interpretation id="{4543D84D-F1D8-425E-9856-E867683EBCE4}" emma:medium="tactile" emma:mode="ink">
              <msink:context xmlns:msink="http://schemas.microsoft.com/ink/2010/main" type="line" rotatedBoundingBox="8416,9033 12284,8976 12299,9931 8430,9988"/>
            </emma:interpretation>
          </emma:emma>
        </inkml:annotationXML>
        <inkml:traceGroup>
          <inkml:annotationXML>
            <emma:emma xmlns:emma="http://www.w3.org/2003/04/emma" version="1.0">
              <emma:interpretation id="{71EF526B-5339-49F9-9774-228E2B68F072}" emma:medium="tactile" emma:mode="ink">
                <msink:context xmlns:msink="http://schemas.microsoft.com/ink/2010/main" type="inkWord" rotatedBoundingBox="8416,9033 12284,8976 12299,9931 8430,9988"/>
              </emma:interpretation>
            </emma:emma>
          </inkml:annotationXML>
          <inkml:trace contextRef="#ctx0" brushRef="#br0" timeOffset="182807.54">6335 8000 126 0,'0'0'158'0,"6"-10"-9"0,-6 10 0 0,0 0-11 16,0 0-8-16,0 0-8 0,0 0-10 0,0 0-17 16,0 0-7-16,0 0-3 0,0 0-14 0,0 0-5 15,0 0-6-15,0 0-11 0,0 0-6 0,0 0-2 16,0 0-6-16,0 0 2 0,0 0-6 0,-22 27-3 15,19-22 0-15,3-5-5 0,-6 13-1 0,6-13-3 0,0 11 1 16,0-11-4-16,0 14-3 0,0-14 1 16,6 13-3-16,-6-13 1 0,3 10 1 0,-3-10-1 0,13 5 4 15,-7-3 1-15,-6-2-2 0,19 4 4 0,-5-7-4 16,-1 2-2-16,4-1 0 0,1 2 2 0,-2-6-1 16,3 2-3-16,-2 1 1 0,-1-5-2 0,4 1-3 15,-4 0 1-15,0 0-1 0,1 0-1 0,-1-3 1 16,1 2-1-16,-3-2-2 0,-3 1-5 0,2 1 8 15,-4-6 1-15,2 7-1 0,-2-3-2 0,-2-1-4 16,5 0 5-16,-9 3-3 0,2-3-1 0,-2 3 1 16,-1-1 2-16,4 0-2 0,-6 9 0 0,0-15 4 15,0 15-1-15,0-16-2 0,0 16-1 0,-8-16 0 0,8 16 0 16,-11-12-2-16,5 5 3 0,-1 3-4 16,-5-4 0-16,1 5-3 0,-4-4 3 0,2 2 0 15,-3 3 0-15,2-4-1 0,-2 3-1 0,1 2 2 0,-5-3 0 16,4 3 1-16,-3-1 1 0,-1 2-3 15,1 2 0-15,-2-2-4 0,6 0 4 0,-4 1 2 0,-1 0-4 16,4 2 2-16,-1 0 1 0,1 1-3 0,0 0 2 16,-1 0 0-16,4 0-1 0,-2-1 2 0,1 2 0 15,1 0-1-15,4-5 1 0,-1 6 0 0,10-6 0 16,-17 11-3-16,11-7 4 0,-4 1-2 0,10-5-2 16,-9 12 2-16,6-6-4 0,-5 2 7 0,5 2-4 15,3-10 3-15,-3 14 1 0,3-14-2 0,-2 15-3 16,2-7 2-16,0-8 5 0,0 16-5 0,0-16 3 15,0 14 2-15,0-14-3 0,2 13 0 0,-2-13 1 16,6 13 0-16,-6-13 1 0,5 11 0 0,4-6 1 16,-3 1-2-16,-6-6 0 0,19 5 1 0,-2-1 1 0,-1-2-4 15,-3 4 2-15,7-6 1 0,5 1 4 16,-2-1-6-16,0-1 1 0,-3-1 2 0,-1-2-4 0,1 3 2 16,2-2 1-16,-3 1-2 0,1-1 2 0,-4 1 0 15,4-3 2-15,-7 0-3 0,3 1-1 0,1-2-4 16,-5 4 7-16,-5-3-3 0,5 1 3 0,-4-1-3 15,-8 5 0-15,16-9-2 0,-10 6 2 0,-6 3 0 16,9-11 1-16,-9 11-2 0,7-8 1 0,-7 8-2 16,6-10 1-16,-6 10 1 0,0 0 0 0,3-13 0 15,-3 13 1-15,0 0-2 0,3-12 0 0,-3 12-1 16,0 0 0-16,0 0 3 0,0-13 1 0,0 13-3 16,3-10 0-16,-3 10 0 0,0 0-7 0,0 0 6 15,0 0 4-15,5-10-4 0,-5 10-1 0,0 0 2 16,0 0 0-16,3-11 0 0,-3 11-1 0,0 0 0 15,0 0 0-15,0 0 0 0,0 0 2 0,6-6-1 16,-6 6 0-16,0 0-3 0,0 0 4 0,0 0-2 0,0 0-2 16,0 0 1-16,0 0-1 0,0 0-2 0,0 0 5 15,0 0-4-15,0 0 4 0,0 0 1 0,0 0-2 16,0 0-2-16,0 0 1 0,0 0 3 0,0 0 1 16,0 0-2-16,0 0 1 0,0 0-2 0,0 0 0 15,0 0-1-15,0 0-1 0,0 0 1 0,0 0 1 16,0 30 0-16,0-30 2 0,0 0-2 0,0 0-1 15,0 0 4-15,0 0-4 0,0 12 2 0,0-12 3 16,0 0-1-16,0 9 1 0,0-9 1 0,0 0 5 16,3 15 4-16,-3-15 3 0,0 9-2 0,0-9 1 15,0 14 2-15,0-14 0 0,-3 15-3 0,3-15 5 16,3 13 1-16,-3-13 1 0,0 15-5 0,0-5 0 0,0-10 1 16,0 15 3-16,0-15 0 0,0 17 0 0,3-8-3 15,-3-9-3-15,-3 20 2 0,3-20-1 16,0 16-2-16,0-6 0 0,0-10 0 0,3 18 0 0,-3-7-3 15,1-3 3-15,-2 8-1 0,1-16 5 0,0 17-3 16,0-7 0-16,0 3-2 0,0-13 3 16,0 22-2-16,0-12-1 0,0 1 1 0,-3-1 1 0,3-10 1 15,0 18 1-15,-3-10 1 0,3-8-1 0,3 20-5 16,-3-13 5-16,0-7-1 0,-3 18 3 0,6-8-5 16,-3-10 3-16,-3 14-1 0,3-14-1 0,0 17-4 15,0-17 6-15,0 13-4 0,0-13-1 0,0 14 0 16,0-14-3-16,0 16-1 0,0-16 3 0,0 13 0 15,0-13 0-15,0 17 0 0,0-17 0 0,3 13 1 0,-3-13 0 16,0 15-1-16,0-15 1 0,0 16 2 16,0-7 1-16,0-9-1 0,-3 14 1 0,3-14 1 15,0 15 1-15,0-7 2 0,0-8-4 0,-6 16 2 0,6-16-1 16,0 17 1-16,-3-10-1 0,3-7-1 0,0 10 0 16,0-10 0-16,-3 14 0 0,3-14-3 0,-2 14 1 15,2-14-4-15,-3 11 1 0,3-11 5 0,0 13-6 16,0-13 3-16,-3 11-3 0,3-11-4 0,0 0 7 15,0 14-3-15,0-14-4 0,0 0 4 0,-3 14-3 16,3-14 0-16,0 14-1 0,0-14 2 0,0 13-2 16,0-13 3-16,0 11-2 0,0-11 0 0,-3 11 0 15,3-11 1-15,0 0-1 0,-3 14 3 0,3-14-2 16,0 0 1-16,0 13-1 0,0-13 0 0,0 0 3 0,-3 9-1 16,3-9-6-16,0 0 2 0,0 0 4 15,0 0-5-15,0 0-1 0,0 0 6 0,0 13-2 16,0-13-2-16,0 0 1 0,0 0-1 0,0 0 2 0,0 0 6 15,0 0-9-15,0 0 1 0,0 0 3 0,0 0-4 16,0 0 2-16,0 0-12 0,0 0-7 0,0 0-20 16,0 0-31-16,0 0-33 0,0 0-34 0,29-22-41 15,-13 13-61-15,-4-2-272 0,1-2-548 0,7 0 242 16</inkml:trace>
          <inkml:trace contextRef="#ctx0" brushRef="#br0" timeOffset="183638.99">7213 8046 49 0,'0'0'170'15,"0"0"-12"-15,0 0-12 0,0 0-9 0,0 0-12 0,0 0-5 16,0 0-6-16,0 0-4 0,0 0-10 0,0 0-6 15,0 0-4-15,36-7-9 0,-36 7-4 16,15-4-3-16,-15 4-5 0,17-2 2 0,-17 2-6 0,20-2-5 16,-6 4-5-16,-2-2-2 0,-12 0-4 0,22 0 1 15,-8 0-5-15,-1 0-5 0,3 0 0 0,2 0-2 16,-4 0-4-16,2-2 1 0,1 2-5 0,-4-2-2 16,0 2-3-16,-13 0-1 0,26-1-5 0,-10-1 1 15,-4 1-3-15,2-2 2 0,-1 1-2 0,5 0-5 16,-5 1 5-16,-2-1-1 0,2-3 1 0,-1 4-2 15,-12 1 0-15,21-5 0 0,-12 5-2 0,-9 0 2 16,19-4-4-16,-19 4 4 0,17 0-1 0,-17 0-3 16,12-5-5-16,-12 5 2 0,7-1 2 0,-7 1-6 15,0 0 0-15,13-1 1 0,-13 1-3 0,0 0 5 16,0 0-4-16,0 0 1 0,0 0-3 0,0 0 1 0,12-3-2 16,-12 3 1-16,0 0-5 0,0 0-6 0,0 0-11 15,0 0-4-15,0 0-9 0,0 0-6 16,0 0-8-16,0 0-12 0,0 0-14 0,0 0-29 0,0 0-9 15,0 0-23-15,0 0-19 0,-25 25-175 0,15-22-356 16,1 0 158-16</inkml:trace>
          <inkml:trace contextRef="#ctx0" brushRef="#br0" timeOffset="184093.83">7282 8283 87 0,'6'15'146'0,"-6"-15"-8"0,0 0-8 0,0 0-4 15,13 0-2-15,-13 0-4 0,0 0-8 0,17 0-6 0,-17 0-4 16,0 0-5-16,16-4-7 0,-16 4-7 0,12 0-3 16,-12 0 0-16,17-1-4 0,-17 1-5 0,16-2 2 15,-3 1-3-15,-1-2 0 0,-12 3-6 0,27-4-1 16,-15 3-6-16,5-1 1 0,-1 2-11 0,-3 0 2 16,4-4-2-16,-1 3-2 0,-7 1-4 0,5-1-7 15,3 1-3-15,-3 0-1 0,-4-1-3 0,4 2 0 16,2-1-4-16,-16 0-3 0,21 0-2 0,-11 0 0 15,1 0-1-15,-11 0-5 0,22 0 1 0,-11 0-1 16,-11 0-4-16,18 0 4 0,-8 1-1 0,-10-1-5 0,16 0 2 16,-16 0 0-16,17 1-4 0,-11 3 2 15,-6-4-4-15,0 0-5 0,19-4-9 0,-19 4-10 0,14 4-12 16,-14-4-11-16,0 0-11 0,15-4-18 16,-15 4-21-16,0 0-29 0,16-2-31 0,-16 2-209 15,10-5-393-15,-4-1 174 0</inkml:trace>
          <inkml:trace contextRef="#ctx0" brushRef="#br0" timeOffset="184646.79">8295 8125 144 0,'0'0'178'0,"0"0"-16"0,0 0-7 16,0 0-11-16,0 0-10 0,0 0-10 0,0 0-11 15,-3 15-3-15,3-15-12 0,13 0-4 0,-13 0-7 16,17 0-5-16,-17 0-3 0,19 0-3 0,-9 0-6 15,7 0-2-15,-4 0-2 0,2 0-6 0,5 0-4 16,-4 0-2-16,0 3-4 0,1-2-5 0,-1-2-5 16,2 1-1-16,1 0-1 0,-4-3-5 0,5 3-3 15,-2 0-1-15,0-1 0 0,1-1-2 0,0 2-2 16,1-1-1-16,-1 1 0 0,-4-3-8 0,1 2 4 0,-2-1-5 16,2 2-1-16,-2-4-1 0,-2 4-1 0,-12 0-2 15,23-2 1-15,-15-1-4 0,-8 3-8 16,16-2-9-16,-16 2-9 0,12-4-18 0,-12 4-14 0,0 0-23 15,12-1-19-15,-12 1-26 0,0 0-26 0,0 0-38 16,0 0-147-16,0 0-356 0,0 0 159 0</inkml:trace>
          <inkml:trace contextRef="#ctx0" brushRef="#br0" timeOffset="191510.19">9334 7914 85 0,'6'-7'162'0,"-6"7"-13"0,0 0-5 0,0 0-3 16,6-9-3-16,-6 9-7 0,0 0-6 0,0 0-11 16,8-7-10-16,-8 7-8 0,0 0-13 0,0 0-9 15,0 0-5-15,0 0-12 0,0 0-3 0,0 0-7 16,0 0-1-16,0 0-6 0,-24 23-5 0,16-16-1 15,-1 3-1-15,-1 0-7 0,1 1-4 0,0 1 0 16,2 2-1-16,-1-2-1 0,2 0-3 0,0 3 0 16,0-3-2-16,3 1-2 0,2 2 1 0,1-2-3 15,0-1 2-15,1 1-6 0,1 1 3 0,-1-4 1 0,5 1-1 16,-3-1-2-16,5-3-1 0,-2 2-5 16,1 0 6-16,5-3 0 0,-5 2 0 0,2-1-2 15,2-1 0-15,-2-2 0 0,1-1 0 0,-1 0-2 0,2 4 3 16,-11-7 4-16,16 3-5 0,-6-2 0 0,-10-1 4 15,18 0-1-15,-18 0 5 0,17-3-3 16,-8 0 2-16,1-2 0 0,-1 0-2 0,1 0 2 0,-2-2-3 16,-1 0 1-16,2-4-6 0,2 0 3 0,-4 2-4 15,2-1 2-15,0-1 0 0,-1-1-1 0,-5 3-2 16,1-5 5-16,4 4-9 0,-1-4 3 0,-1 4 1 16,-5-3-1-16,4 2 3 0,-1 0-4 15,-2 4-2-15,-2 7 2 0,3-21-2 0,0 11 1 0,-3 10 6 0,0-19-5 16,0 19-5-16,-5-14 3 0,5 14 1 15,-3-17 0-15,-3 10-2 0,6 7 5 0,-12-13-3 16,7 6-1-16,-4-1 1 0,0 5-3 0,9 3 0 16,-18-7 1-16,7 1-3 0,2 2 3 0,9 4 1 0,-22-5 0 15,9 2-1-15,-2 4 1 0,15-1-3 0,-23 2 1 16,10-1 5-16,-1 2-2 0,-2 0-2 0,3 1-1 16,-2 1 1-16,0 1-3 0,4 0-3 0,-2 2-13 15,1 2-11-15,2-3-9 0,-1 3 0 0,4-2-15 16,-1 0 0-16,2 2-21 0,5 0-24 0,-4 1-24 15,4 2-61-15,1-13-98 0,1 14-307 0,4-3 136 16</inkml:trace>
          <inkml:trace contextRef="#ctx0" brushRef="#br0" timeOffset="192287.72">9638 8031 104 0,'0'0'141'0,"0"0"-11"0,0 0-9 0,0 0-9 16,0 0-8-16,0 0-9 0,0 0-4 0,-16-5-8 15,16 5-2-15,0 0-6 0,0 0-7 0,-13-1-8 16,13 1-1-16,0 0-8 0,0 0 0 0,0 0-2 16,-17 6-7-16,17-6 2 0,-6 8-5 0,6-8-4 15,-7 7 2-15,7-7-5 0,-6 14-4 0,6-14 4 16,-5 13-7-16,4-4 3 0,1-9-2 0,-2 16 0 16,2-16-1-16,2 16 1 0,-4-6-2 0,2-10-2 0,3 16-2 15,-1-6-8-15,2 1 5 0,1-4 1 0,-5-7-1 16,4 18 3-16,1-10-1 0,1 0-3 0,0 2 0 15,0-2-4-15,-3-3 3 0,7 3-4 0,-4 0 4 16,1-4-4-16,1 3 1 0,1 0-1 0,1-3-2 16,-1 0 4-16,2 2-4 0,-1-5 1 0,-10-1-2 15,24 1 5-15,-12-1 4 0,1-1-3 0,2 0 3 16,-1-2 2-16,1-2-3 0,1 0 4 0,-3 1 6 16,2-3-4-16,3 1 1 0,3-4-7 0,-4 0 3 0,0 3-4 15,3-8-1-15,-7 3 0 0,-1 1-3 16,-1-2-1-16,1 2 0 0,-1-4-2 0,-2 0 0 15,3 0-1-15,-6 1 0 0,2 2-1 0,-2-1-1 0,0 0-1 16,-3 0 1-16,0-2-1 0,-2 6 1 0,1-2-4 16,-2 11 1-16,-3-19 1 0,3 19-6 15,-5-21 4-15,2 7 3 0,-3 6-3 0,-4-5-1 0,2 6-1 16,-4-3 5-16,-2 2-5 0,-1-3 5 0,-9 3-4 16,7 3-2-16,1-2 3 0,-3 1-2 0,-2-1 1 15,4 7-1-15,-2-5 1 0,-1 5 2 0,3-1-2 16,0 1 1-16,-2 0-2 0,2 2 1 0,1 2-5 15,0-4-7-15,-1 6-9 0,5-3-11 0,-1 2-12 16,-2 2-14-16,1-1-23 0,3 1-20 0,-1 4-20 0,3-1-35 16,-2-1-177-16,4-1-360 0,1 0 159 15</inkml:trace>
        </inkml:traceGroup>
      </inkml:traceGroup>
    </inkml:traceGroup>
    <inkml:traceGroup>
      <inkml:annotationXML>
        <emma:emma xmlns:emma="http://www.w3.org/2003/04/emma" version="1.0">
          <emma:interpretation id="{13044CBE-C9B5-4527-9C6E-1CB63B12167F}" emma:medium="tactile" emma:mode="ink">
            <msink:context xmlns:msink="http://schemas.microsoft.com/ink/2010/main" type="paragraph" rotatedBoundingBox="4110,10317 33316,9275 33399,11629 4194,1267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F4B0E73-6E7F-44C8-8836-AD625530C7E8}" emma:medium="tactile" emma:mode="ink">
              <msink:context xmlns:msink="http://schemas.microsoft.com/ink/2010/main" type="inkBullet" rotatedBoundingBox="4118,10563 4970,10532 4989,11055 4137,11086"/>
            </emma:interpretation>
          </emma:emma>
        </inkml:annotationXML>
        <inkml:trace contextRef="#ctx0" brushRef="#br0" timeOffset="208796.63">1938 9404 129 0,'-12'6'126'0,"7"-2"-10"16,5-4-8-16,-11 10-7 0,5-4-15 0,-1-1-8 0,7-5-7 16,-11 10-8-16,11-10-7 0,-7 14-2 0,7-14 0 15,-3 9-10-15,3-9-4 0,-5 11 0 16,5-11-1-16,-1 11-1 0,1-11-6 0,0 0-1 0,6 13-1 15,-6-13-1-15,7 7-8 0,-7-7 6 0,11 6-3 16,-11-6 0-16,16 2 0 0,-8 2-6 16,3-4 7-16,-11 0 1 0,24 0-9 0,-6 0 11 0,-3-3-3 15,3 3-1-15,0-3-6 0,-3 2 2 0,4-2 1 16,-2 2-3-16,1-2-16 0,-1 2 15 0,0-1 1 16,-1 0-7-16,1 2 0 0,-4-2-4 0,3 0 1 15,-16 2-1-15,21-2-4 0,-6 2 6 0,-3 2-7 16,-3 0 5-16,-9-2-5 0,18 4 2 0,-18-4-3 15,16 3 2-15,-10 0 2 0,2 2-2 0,-8-5-1 0,12 7-5 16,-6 0 8-16,0 0-5 0,-6-7 1 0,9 13-2 16,-5-3 1-16,1 1 3 0,-2-2-1 15,-2 0-3-15,2 1 1 0,-3-10 2 0,2 23 4 0,-2-11-13 16,0 1 8-16,0-2 5 0,-2 3-3 0,-2-4 2 16,1 3-1-16,0 0 1 0,-3-2-2 0,-2 1 5 15,1 2-4-15,-1-4 0 0,-2 1 3 0,1-1 0 16,0 1-7-16,-3-3 3 0,-1 2 3 0,-1-3 3 15,1-5-4-15,-4 2-2 0,2 0 5 0,-2 3 5 16,-1-6 0-16,0 1 1 0,0-2 2 0,1 0 5 16,0 0-2-16,0-3 0 0,-1-1-4 0,0 1 0 15,3-5 1-15,2 2-2 0,1-1 1 0,3 2 0 16,-3-4-1-16,5 3-3 0,7 6-3 0,-12-16-4 0,10 6-4 16,1 1-9-16,1 9-9 0,1-17 1 15,-1 17-9-15,8-18-4 0,-2 10-13 0,0 2-15 16,1 1-13-16,1-1-9 0,-8 6-16 0,19-7-27 0,-7 3-147 15,-3 0-292-15,6 1 130 0</inkml:trace>
        <inkml:trace contextRef="#ctx0" brushRef="#br0" timeOffset="208138.78">1910 9403 104 0,'0'0'133'0,"0"0"-9"0,0 0-10 15,0 0-8-15,0 0-10 0,0 0-3 0,0 0-7 16,0 0-10-16,0 0-6 0,-10-10-5 0,10 10-5 16,0 0 0-16,0 0-12 0,0 0-4 0,0 0-2 15,0 0-3-15,0 0-6 0,0 0 7 0,31-12-11 16,-31 12 2-16,18-2 2 0,-9-1 0 0,4 0-7 15,5 2 5-15,-3-3-2 0,3 0-10 0,-2 2 8 16,5-2-1-16,-1 3 2 0,6-1-1 0,1-3 0 0,0 3-2 16,1-2-1-16,1-2-3 0,-2 2-1 15,-2 1-2-15,-6-2 0 0,2 2 1 0,-4-2-7 16,1 3 0-16,-6 1 0 0,1-5-1 0,-1 5-4 0,-12 1 2 16,16-2-3-16,-5-1 0 0,-11 3-2 15,9-3-6-15,-9 3-7 0,0 0-14 0,15-2-8 16,-15 2-7-16,0 0 0 0,0 0-18 0,0 0-16 0,0 0-16 15,0 0-19-15,0 0-36 0,0 0-93 0,0 0-256 16,-27 18 113-16</inkml:trace>
        <inkml:trace contextRef="#ctx0" brushRef="#br0" timeOffset="209098.1">2693 9664 106 0,'0'0'141'16,"0"0"-6"-16,9 5-17 0,-9-5 3 0,0 0-3 16,0 0-8-16,0 0-5 0,0 13-12 0,0-13-6 15,0 0-4-15,0 0-10 0,3 13-1 0,-3-13 0 16,0 0-3-16,1 8-9 0,-1-8-2 0,0 0-5 15,0 0 1-15,0 0-5 0,0 0 4 0,0 0 0 16,0 0 6-16,0 0 3 0,0 0 4 0,0 0-2 16,0 0-9-16,0 0-2 0,0 0-6 0,0 0-6 15,0 0-5-15,0 0-4 0,0 0-4 0,15-21 0 16,-15 21-3-16,3-11-13 0,-3 11-16 0,0 0-14 16,0 0-22-16,5-13-29 0,-5 13-33 0,0 0-33 0,0 0-53 15,0 0-135-15,0 0-349 0,0 0 155 0</inkml:trace>
      </inkml:traceGroup>
      <inkml:traceGroup>
        <inkml:annotationXML>
          <emma:emma xmlns:emma="http://www.w3.org/2003/04/emma" version="1.0">
            <emma:interpretation id="{67F34A2B-6713-4460-92B2-1125DDA99DDA}" emma:medium="tactile" emma:mode="ink">
              <msink:context xmlns:msink="http://schemas.microsoft.com/ink/2010/main" type="line" rotatedBoundingBox="8504,10160 33316,9275 33366,10689 8554,11574"/>
            </emma:interpretation>
          </emma:emma>
        </inkml:annotationXML>
        <inkml:traceGroup>
          <inkml:annotationXML>
            <emma:emma xmlns:emma="http://www.w3.org/2003/04/emma" version="1.0">
              <emma:interpretation id="{F32FC8A6-008E-4D41-99D5-08F6FD0E95CC}" emma:medium="tactile" emma:mode="ink">
                <msink:context xmlns:msink="http://schemas.microsoft.com/ink/2010/main" type="inkWord" rotatedBoundingBox="8510,10315 10128,10258 10168,11401 8550,11459"/>
              </emma:interpretation>
            </emma:emma>
          </inkml:annotationXML>
          <inkml:trace contextRef="#ctx0" brushRef="#br0" timeOffset="-206953.94">6627 9414 53 0,'0'0'175'0,"0"0"-17"0,0 0-13 16,0 0-11-16,0 0-15 0,0 0-12 0,23-21-8 15,-23 21-5-15,13-5-4 0,-13 5-9 0,15-8-9 16,-7 4-8-16,6-3-4 0,0 0-4 0,-1 0-1 15,1 0-10-15,5-3-1 0,0 2-7 0,1-4-5 16,2 0 1-16,-2-2-5 0,2-1-2 0,0 2-3 16,-5-2-2-16,-4 2-6 0,1-1 5 15,2 0-5-15,-4 2 0 0,1-1 0 0,-2-1-1 0,-2 2 0 16,0-3-5-16,-5 4 1 0,-1 1-6 0,3-1-2 16,-6 11 3-16,0-18-1 0,0 10-1 0,0 8-9 15,-6-14 8-15,6 14-3 0,-13-11 0 0,4 10-3 16,-2-3-1-16,-2 0 3 0,-5 2-6 0,2 2 4 0,-1 0 2 15,1 0-2-15,-4 2 3 0,1 1 1 16,0 1-3-16,2-3-7 0,1 3 8 0,-4 3 2 0,7-1 2 16,-3-1-6-16,1 1 4 0,1 1-3 0,4 0 0 15,-2 1 0-15,4 0 4 0,0 2-2 0,0-1 5 16,-1 3-8-16,3 0 9 0,-1 2 1 0,1 1-1 16,6-2 2-16,-3 4 1 0,0 0 3 0,3-1 0 15,3 4 6-15,-3 1-3 0,0-4 4 0,6 5 1 16,-3 2-7-16,3-7 6 0,-2 7-2 0,2-3 3 15,0 3 3-15,-1-2 3 0,0 2 0 0,-5-3-4 16,6 1 4-16,-6 2 1 0,3-6 4 0,0 1-2 16,-1 4-4-16,-2 1 2 0,3-5 0 0,0 3-3 15,0 2 3-15,0 2-1 0,-3-3 0 0,6 1-5 16,-6 1-3-16,1 0 0 0,-1-2-1 0,3-5-1 16,0 6-1-16,-3-6-3 0,0-2 3 0,3 3-6 0,0-3 3 15,0 0-2-15,-1 1 4 0,1 0-3 0,-3-2-2 16,3-1 1-16,0 0 0 0,0-1 1 0,-3 2-5 15,3-5-8-15,1 2-13 0,-1-2-12 0,-3 2-14 16,3-3-15-16,0 1-16 0,-3 0-25 0,0-10-18 16,-6 20-22-16,3-11-31 0,-4-2-161 0,-2-1-356 15,1-3 159-15</inkml:trace>
          <inkml:trace contextRef="#ctx0" brushRef="#br0" timeOffset="-206404.18">6283 9853 115 0,'0'0'136'0,"0"0"-7"0,33 1-15 16,-20 1-12-16,6-1-6 0,1 2-4 0,8 1-6 16,2-1-7-16,1-2-9 0,13-1-1 0,-3 1-6 0,1 1-4 15,4 3-3-15,-4-3-7 0,3 1-2 16,-2-3-7-16,5-1-3 0,-5 1 7 0,-1 0 0 16,0-2-5-16,-4 0 0 0,-9 2-3 0,-2-2 0 0,-1-3-2 15,0 4-5-15,-1-4 1 0,-6 5 0 16,1-2 0-16,-4-3-5 0,1 2 2 0,-4-1-5 15,3 0 4-15,-7 2-3 0,2-2 0 0,1 2-3 0,-12 2 5 16,13-8 1-16,-5 1-5 0,-2 3-3 0,-6 4-5 16,13-12 2-16,-11 5 0 0,-2 7-2 0,4-15-1 15,-4 15-2-15,0-14-1 0,0 14-1 0,-6-13-3 16,-1 5 1-16,7 8-1 0,-8-18-4 0,-1 11 2 16,0 1 4-16,-1-4-5 0,-5 2-1 0,0 1-2 15,0 0 0-15,-4 3 2 0,-1-3-1 0,-4 1-5 16,2 1 6-16,-3-1 1 0,-2 5 0 0,2-3-5 15,-4 2 2-15,2-2-6 0,-1 4 7 0,-2 4 0 16,5-4 2-16,-2 0-4 0,5 4 1 0,2-2 1 0,4 2 1 16,-1 0 1-16,-2 2-3 0,3 0 1 0,4 3-2 15,-2 0 4-15,1 0-17 0,1 2-6 16,4-2-9-16,2 2-20 0,1 4-13 0,0-1-10 0,2-1-21 16,6 1-27-16,2 0-47 0,-2-7-94 0,8 3-282 15,3 0 125-15</inkml:trace>
          <inkml:trace contextRef="#ctx0" brushRef="#br0" timeOffset="-206048.49">7357 9764 176 0,'0'0'187'0,"0"0"-10"0,9-5-19 15,-9 5-20-15,0 0-12 0,9-4-13 0,-9 4-12 16,0 0-14-16,16 8-10 0,-16-8 0 0,7 7-7 15,-1 0-12-15,2 0-5 0,1 3 4 0,0 1-9 0,-2-1 1 16,2 1 1-16,-1 1-8 0,1 0-8 16,-2-2 2-16,-1-1-3 0,3 3-9 0,-5-2 2 15,-1-5-4-15,3 4-2 0,0-1-2 0,-3 0-1 0,-3-8 3 16,5 10-6-16,-5-10 2 0,0 0 6 0,6 10 8 16,-6-10 10-16,0 0 2 0,10 3-3 15,-10-3-5-15,0 0 0 0,0 0-6 0,12-23-3 0,-7 11 0 16,3-2-3-16,-2-1-7 0,2-2 0 0,4-3 1 15,-2-1 0-15,1 0-4 0,1 1 0 0,-2-2-3 16,5 2-3-16,-2 7 3 0,1-6-2 0,5 4 0 16,-5 2-2-16,-1-1-3 0,5 6-9 0,-5-3-12 15,8 5-12-15,-6-1-15 0,5 1-15 0,-1 1-29 16,-3 3-21-16,1 2-34 0,-1 0-203 0,1 2-377 16,-4 2 167-16</inkml:trace>
        </inkml:traceGroup>
        <inkml:traceGroup>
          <inkml:annotationXML>
            <emma:emma xmlns:emma="http://www.w3.org/2003/04/emma" version="1.0">
              <emma:interpretation id="{2FAFB54F-2DB8-4DDE-8E9D-DB045BB5AEA0}" emma:medium="tactile" emma:mode="ink">
                <msink:context xmlns:msink="http://schemas.microsoft.com/ink/2010/main" type="inkWord" rotatedBoundingBox="10969,10468 12952,10397 12989,11415 11005,11486"/>
              </emma:interpretation>
            </emma:emma>
          </inkml:annotationXML>
          <inkml:trace contextRef="#ctx0" brushRef="#br0" timeOffset="-205105.05">8909 9572 105 0,'3'-8'162'0,"-3"8"-12"0,0 0-7 16,0 0-12-16,0 0-15 0,0 0-12 0,0 0-9 16,0 0-10-16,0 0-6 0,0 0-11 0,0 0-6 15,0 0-6-15,0 0-8 0,0 0-4 0,0 0-1 16,0 0-6-16,0 0-3 0,0 0-4 0,0 0-1 15,0 0-1-15,11 27 2 0,-8-20-4 0,-3-7 3 16,4 17 3-16,-1-6-2 0,-1 0-1 0,2-1 2 16,-1 4-6-16,0 0 4 0,1-2 0 0,-2 3-1 15,-2 2-1-15,1-2 0 0,1 3-1 0,2-5 0 0,-2 5-10 16,2-5 2-16,-4 5 3 0,5-2-4 0,-4 1 3 16,-1 0-3-16,0-3-3 0,3 0 3 0,-6 3 1 15,6-5-2-15,-6 3 4 0,3 0 2 0,3-1-3 16,-3 0 3-16,3-4-4 0,-3-10 0 0,0 22 0 15,0-11-2-15,0-2 3 0,0 2-2 0,0-11 0 16,0 19-2-16,2-8-2 0,-2 1 2 0,1-2-1 16,-1-10 0-16,3 18-2 0,0-11 0 0,-3-7-1 15,5 18-3-15,-5-11 0 0,0-7-2 0,6 16 2 16,-6-16-2-16,1 12 3 0,1-5-6 0,-2-7 3 16,4 11 1-16,-4-11-1 0,0 0-3 0,2 13 0 15,-2-13 1-15,0 0-1 0,1 11 1 0,-1-11 2 16,0 0-3-16,0 0 3 0,-1 13 6 0,1-13 5 0,0 0 6 15,0 0 2-15,0 0-1 0,-12 6 5 0,12-6-5 16,0 0 3-16,-14 0-6 0,14 0 2 0,0 0 0 16,-19 0-4-16,19 0-2 0,-14-1 0 0,14 1-3 15,-16-5 2-15,9 0-7 0,-5 3 3 0,12 2 0 16,-18-6-2-16,9 1 0 0,-3 2-1 0,4-4-3 16,8 7-2-16,-19-8-10 0,10 2-7 0,0 0-5 15,0 1-12-15,0-2-7 0,0 0-9 0,9 7-16 16,-10-13-9-16,-1 5-15 0,5 2-16 0,6 6-13 15,-10-14-19-15,4 8-16 0,6 6-59 0,-7-19-122 16,2 8-358-16,5 0 159 0</inkml:trace>
          <inkml:trace contextRef="#ctx0" brushRef="#br0" timeOffset="-204522.42">8781 9288 124 0,'0'0'146'0,"0"0"-7"0,-11 3-10 0,11-3-8 16,0 0-13-16,0 0-5 0,-11 2-8 0,11-2-10 16,0 0-4-16,0 0-6 0,0 0-6 0,0 0 4 15,0 0-13-15,0 0 1 0,0 0 0 0,0 0 2 16,0 0-15-16,0 0 11 0,0 0-2 0,0 0-1 0,0 0 4 15,0 0-2-15,34-15-3 0,-34 15 0 16,9-6-1-16,-9 6 1 0,10-5-1 0,-10 5-4 16,8-14-3-16,-4 10-9 0,-4 4 4 0,8-10-6 0,-8 10-4 15,4-10-7-15,-4 10 1 0,3-9-5 0,-3 9-6 16,0 0-2-16,0 0-9 0,0 0-18 0,0 0-16 16,-27 0-26-16,27 0-18 0,-21 12-33 0,9-2-28 15,-1-1-222-15,1 1-385 0,-4 5 170 0</inkml:trace>
          <inkml:trace contextRef="#ctx0" brushRef="#br0" timeOffset="-201523.94">9549 9492 56 0,'0'0'161'0,"0"0"-8"16,0 0-10-16,0 0-12 0,0 0-10 0,0 0-10 15,0 0-8-15,0 0-2 0,0 0-16 0,0 0-6 16,0 0-9-16,0 0-6 0,0 0-6 0,0 0-9 16,0 0-4-16,0 0-1 0,33-15-4 0,-21 14 0 15,-12 1-6-15,27-3 4 0,-10 0-6 0,0 2-4 16,4 0 0-16,9-1 0 0,-7 2-7 0,-3-1-1 16,-1-1-2-16,7 2 1 0,-1-4-2 0,0 1 3 15,-7 3-4-15,2-3-2 0,-3 2-1 0,1 1 1 16,-1-4-2-16,-1 4-3 0,-1-3 0 0,-6 1-1 15,-9 2-2-15,22-1 5 0,-13 0-6 0,-9 1 0 16,14-4 2-16,-14 4 1 0,0 0-6 0,18-2 1 0,-18 2 1 16,0 0-10-16,0 0 8 0,13-1 3 0,-13 1-16 15,0 0 3-15,0 0-5 0,0 0 3 16,0 0-10-16,0 0-12 0,0 0-9 0,0 0-5 0,0 0-19 16,-25 19-6-16,14-13-24 0,-4-4-7 0,0 3-21 15,-1-2-122-15,1 4-265 0,-1-4 118 0</inkml:trace>
          <inkml:trace contextRef="#ctx0" brushRef="#br0" timeOffset="-201213.31">9647 9633 43 0,'0'0'163'0,"21"-3"-3"0,-6 3-9 15,-3 0-12-15,8-1-7 0,0-1-10 0,-2 2-22 16,-3-1-1-16,5 1-11 0,-3 0-6 0,0 0-7 16,1 0-12-16,0 0-2 0,-9 1-8 15,6-1-2-15,-4 2-7 0,-11-2-6 0,15 1-2 0,-15-1-7 16,14 7-6-16,-14-7-13 0,10 3-7 0,-10-3-11 16,9 4-4-16,-9-4-10 0,0 0-11 0,0 0-15 15,12 2-5-15,-12-2-11 0,0 0-16 0,12 1-43 16,-12-1-98-16,0 0-238 0,0 0 105 0</inkml:trace>
          <inkml:trace contextRef="#ctx0" brushRef="#br0" timeOffset="-200476.78">10454 9445 117 0,'-3'11'178'0,"3"-11"-10"0,0 0-8 0,0 0-19 16,0 0-11-16,0 0-12 0,0 0-6 0,0 0-9 0,0 0-8 15,0 0-4-15,0 0-10 0,0 0-4 0,21-25-10 16,-21 25-8-16,11-7-2 0,-11 7-7 0,9-10-2 16,-4 6-7-16,-5 4-4 0,17-14-5 0,-10 6 2 15,2-1-6-15,2-2-3 0,-2 0-11 0,0 2 6 16,1-2-3-16,-1-2 0 0,3 2-2 0,-2-2-1 16,-2 1-3-16,-1 0 0 0,2 3 0 0,2-5 1 15,-8 6-4-15,3-2 0 0,0 0-2 0,-2 4-7 16,-4 6 6-16,9-18 1 0,-7 11 0 0,-2 7-1 15,5-11 3-15,-5 11-1 0,0 0 0 0,5-13-1 0,-5 13 0 16,0 0-2-16,1-11-1 0,-1 11-2 16,0 0-2-16,0 0 6 0,0 0-11 0,0 0 8 15,0 0-3-15,0 0-1 0,0 0-2 0,0 0 2 0,-14 31 1 16,9-20 1-16,-1 0 4 0,3 4-2 0,-3 0 1 16,0-1 0-16,0 2 3 0,0 3-1 0,3-4 0 15,-3 6-2-15,2-4 5 0,4 1 0 0,-3 0-4 16,0-1 6-16,1 0 3 0,2 0 0 0,-1 0 2 15,1-2-4-15,0 1 2 0,0-3-2 0,1 2-1 16,1-6-2-16,1 5 6 0,-3-3-5 0,0-11 1 16,3 17-4-16,0-8 4 0,-3-9-1 0,3 13 1 15,-3-13-4-15,6 15-1 0,-5-11-1 0,-1-4 2 16,5 10-5-16,-5-10-8 0,7 11-15 0,-7-11-12 16,8 7-19-16,-2-4-22 0,4 1-32 0,-10-4-32 15,21 4-207-15,-6-5-374 0,4-2 165 0</inkml:trace>
        </inkml:traceGroup>
        <inkml:traceGroup>
          <inkml:annotationXML>
            <emma:emma xmlns:emma="http://www.w3.org/2003/04/emma" version="1.0">
              <emma:interpretation id="{14CB7A10-EC40-4896-A338-70FC6FA36905}" emma:medium="tactile" emma:mode="ink">
                <msink:context xmlns:msink="http://schemas.microsoft.com/ink/2010/main" type="inkWord" rotatedBoundingBox="13687,10199 14662,10164 14688,10886 13713,10921"/>
              </emma:interpretation>
            </emma:emma>
          </inkml:annotationXML>
          <inkml:trace contextRef="#ctx0" brushRef="#br0" timeOffset="-199813.95">11864 8939 97 0,'0'0'151'16,"0"0"-14"-16,0 0-17 0,0 0-9 0,0 0-4 15,0 0-8-15,0 0-8 0,0 0-8 0,0 0 7 16,0 0-5-16,0 0-9 0,-14 34-1 0,13-23-7 16,-1 2-1-16,-1-1-4 0,0 2 2 0,-1 1-2 15,-1 4-5-15,2-4-7 0,-1-1 5 16,1 4-5-16,-2 2 0 0,2-3-3 0,0 5 2 0,2-4-5 0,-1 1-2 15,-2-1-5-15,2 2 2 0,-2-4-6 0,2 4 4 16,1-3-3-16,-2-1-5 0,2 0-1 0,-1 1 3 16,-2-2-7-16,4-1 1 0,0 3-2 0,-2-4 0 15,1 2-5-15,-2-1-3 0,3 0 4 0,0 0-6 16,0-2 3-16,0-12-2 0,-2 22-2 0,4-11 0 16,-2-1-4-16,0 1 2 0,0-11-2 0,0 17 0 15,0-9 2-15,0-8-5 0,3 17 3 0,-3-17-2 16,3 14 2-16,0-8-3 0,-3-6 3 0,1 12-5 15,-1-12 3-15,6 13-2 0,-3-8-3 0,-3-5 4 16,7 12 0-16,-1-8-15 0,-6-4-13 0,14 8-17 16,-7-2-18-16,2-4-18 0,-1 3-24 0,4 1-26 0,-3-5-29 15,2 2-204-15,-11-3-389 0,21-1 172 16</inkml:trace>
          <inkml:trace contextRef="#ctx0" brushRef="#br0" timeOffset="-199091.3">11450 9441 76 0,'0'0'166'0,"0"0"-17"16,0 0-8-16,0 0-15 0,0 0-11 15,0 0-12-15,0 0-14 0,0 0-3 0,0 0-13 0,0 0-9 16,0 0-2-16,0 0-4 0,0 0-5 0,26-13-7 15,-26 13-8-15,15 2 3 0,-15-2-8 0,22 0-5 16,-5 1-1-16,-3-1-2 0,4 3-2 0,0-2 2 16,2 1-6-16,5-1-2 0,0-1-2 0,1 0-2 15,1 0 1-15,-2 3-10 0,2-2 7 0,-3 0 0 16,-5-1 0-16,0 0 1 0,1 0-1 0,-1-1 0 16,1 1 0-16,-1 0-5 0,0 0 4 0,-4-1-1 15,0 1 4-15,2 0 3 0,-3 0-5 0,-2 0 3 16,-12 0-3-16,24 1 1 0,-12-1 2 0,-1 0 0 15,-1 3-6-15,-10-3 3 0,22 3 0 0,-7-3-2 16,-6 4-2-16,3-4 2 0,2 1 2 0,1 0-1 16,-2 4-2-16,3-5 6 0,-4 2-4 0,-1-2-2 15,5 2 4-15,-2 0-6 0,-4-1 2 0,-10-1 3 16,22 0-1-16,-7 0-7 0,-6 0 3 0,8-1 5 0,-17 1-5 16,21 0 5-16,-13-2-1 0,-8 2 0 0,18-2 1 15,-9 0 1-15,-9 2 1 0,23-5 1 0,-14 3 0 16,-9 2 5-16,15-9-2 0,-8 7-3 0,-7 2-1 15,12-11 0-15,-8 5-3 0,-4 6 2 0,9-12 0 16,-9 12-6-16,3-13 0 0,-3 13 2 0,0-13-4 16,0 13 3-16,-4-17 3 0,4 17-9 0,-8-14 0 15,4 8-2-15,-5 1 4 0,-4-2 0 0,1 1-3 16,-2 2-1-16,-1 0 0 0,2 0 3 0,-4 1-2 16,1 2 3-16,0 1-3 0,1-2-1 0,-3 2 0 15,0 2-1-15,0-2-3 0,0 1-6 0,3 1-4 0,-4 0-8 16,1 1-4-16,3 0-8 0,0 1-10 0,0 0-12 15,0 0-1-15,0 2-16 0,2-1-4 0,4-3-16 16,-1 4-19-16,1-2-31 0,9-4-123 0,-18 7-288 16,10-3 127-16</inkml:trace>
        </inkml:traceGroup>
        <inkml:traceGroup>
          <inkml:annotationXML>
            <emma:emma xmlns:emma="http://www.w3.org/2003/04/emma" version="1.0">
              <emma:interpretation id="{9613BDD5-7B43-476E-9C7E-8C81C3E5EEFC}" emma:medium="tactile" emma:mode="ink">
                <msink:context xmlns:msink="http://schemas.microsoft.com/ink/2010/main" type="inkWord" rotatedBoundingBox="15983,9999 16255,9989 16283,10774 16011,10784"/>
              </emma:interpretation>
            </emma:emma>
          </inkml:annotationXML>
          <inkml:trace contextRef="#ctx0" brushRef="#br0" timeOffset="-198160.58">13819 9287 10 0,'0'0'163'0,"0"0"-8"0,0 0-15 0,9-9-6 0,-9 9-10 15,0 0-3-15,7-7-10 0,-7 7-9 0,6-4-5 16,-6 4-9-16,8-7-6 0,-8 7-10 0,9-9 4 0,-9 9-8 16,4-8-1-16,-4 8-6 0,9-8-10 15,-9 8-6-15,7-10 1 0,-7 10-13 0,8-10-8 16,-2 6 11-16,-6 4 1 0,9-13-14 0,-5 5 7 0,-4 8-5 15,12-9 4-15,-9 4 0 0,-3 5 2 0,8-13-2 16,-8 13 0-16,9-7 3 0,-9 7 2 16,4-6-3-16,-4 6 5 0,0 0-2 0,5-11 1 0,-5 11-3 15,0 0-2-15,0 0 0 0,0 0-7 0,4-8-2 16,-4 8-3-16,0 0-4 0,0 0-4 0,0 0 0 16,0 0-2-16,0 0-2 0,0 0 0 0,0 0-3 15,0 0 2-15,0 0 4 0,0 0-5 0,-25 25 0 16,19-18-1-16,-5 0 3 0,4 4-5 0,-4 2 7 15,-1-3 5-15,1 4 0 0,2-3 1 0,-5 3-2 16,4 3 0-16,-4-1 3 0,2-1-4 0,3-3 2 16,2 3-1-16,-3-3-1 0,4 2-1 15,1-3 1-15,-1 3-4 0,2-2 4 0,1-1 0 0,-2 3-5 0,5-3 3 16,0-11-1-16,0 14-1 0,0-14 5 16,0 17-3-16,2-6 2 0,2-2-1 0,-1-1 5 15,-3-8-3-15,11 12 4 0,-5-5-4 0,1 1 2 0,2-4-2 16,1 0-1-16,-1 0 2 0,2 0-1 0,-1 0-4 15,2-1 1-15,0 0-1 0,0-2 1 0,-2 1-4 16,-10-2 1-16,23 2 3 0,-13-2-3 0,-10 0 2 16,18-2 0-16,-6 0-5 0,-12 2-6 0,15-1-9 15,-15 1-16-15,13-6-18 0,-13 6-12 0,14-7-10 16,-8 3-10-16,-6 4-25 0,12-7-31 0,-9-1-26 16,3-1-58-16,-2 1-142 0,-1-6-390 0,3 2 173 15</inkml:trace>
          <inkml:trace contextRef="#ctx0" brushRef="#br0" timeOffset="-197659.55">13880 8867 111 0,'-3'-8'237'16,"3"8"-19"-16,-3-13-9 0,3 13-7 0,0 0-8 15,4-18-9-15,-4 18-18 0,0-16-7 0,0 16-9 0,3-13-4 16,0 6-8-16,-3 7-15 0,6-13-12 0,-4 2-11 16,-2 11-13-16,6-11-6 0,-6 11-7 15,1-9-13-15,-1 9-8 0,0 0-16 0,0 0-18 0,0 0-16 16,0 0-24-16,0 0-38 0,0 0-29 0,0 0-64 15,-15 33-74-15,3-22-166 0,-7 2-421 16,-6 1 187-16</inkml:trace>
        </inkml:traceGroup>
        <inkml:traceGroup>
          <inkml:annotationXML>
            <emma:emma xmlns:emma="http://www.w3.org/2003/04/emma" version="1.0">
              <emma:interpretation id="{B35B501E-7BD3-4968-9C40-2BCD1F24F4F8}" emma:medium="tactile" emma:mode="ink">
                <msink:context xmlns:msink="http://schemas.microsoft.com/ink/2010/main" type="inkWord" rotatedBoundingBox="18385,9808 19399,9772 19432,10676 18418,10713"/>
              </emma:interpretation>
            </emma:emma>
          </inkml:annotationXML>
          <inkml:trace contextRef="#ctx0" brushRef="#br0" timeOffset="-194390.06">17145 8527 79 0,'0'0'127'0,"0"0"-10"0,0 0-13 16,0 0 2-16,0 0-4 0,-29 12-11 0,29-12 2 15,-18 12-8-15,5-4-1 0,-2 3 0 0,-4 5 0 16,-1-1-5-16,-1 4-2 0,0 3-3 0,-5 5-5 16,-6-5 0-16,4 10 4 0,-3-4-7 15,-1 7-1-15,-2-2 0 0,0 2 1 0,-2-1-3 0,-1 3-5 16,-11 12-2-16,9-12-5 0,2 3 2 0,1-1-8 15,2-5-3-15,-2 0 0 0,5-2-5 0,1-2-1 16,0 0-8-16,3-4-1 0,5-4 0 0,2-2-2 0,3-1-10 16,-3-1 4-16,1-1 4 0,5-7-9 15,2 4 1-15,0-4-2 0,3 1 2 0,-2-1-5 16,5-2-5-16,0-1-16 0,6-7-10 0,-11 12-11 0,7-7-10 16,4-5-17-16,-5 9 2 0,5-9-13 15,0 0-29-15,0 0-26 0,0 0-39 0,0 0-153 16,36-9-342-16,-18-2 151 0</inkml:trace>
          <inkml:trace contextRef="#ctx0" brushRef="#br0" timeOffset="-194772.08">16405 8796 124 0,'0'0'128'0,"4"-7"-31"0,-4 7 9 16,0 0-11-16,0 0-6 0,6-7-10 0,-6 7-5 16,0 0-9-16,0 0 3 0,0 0-12 0,0 0-1 15,0 0-10-15,0 0-3 0,0 0-3 0,0 0-3 16,0 0-4-16,0 0-12 0,0 0 3 0,6-8-1 16,-6 8-3-16,0 0 4 0,0 0-7 15,0 0 7-15,0 0-9 0,0 0-3 0,0 0 0 0,0 0 5 16,0 0-9-16,0 0 8 0,0 0-3 0,0 0 2 15,0 0 2-15,0 0 5 0,5-12-2 0,-5 12 3 0,0 0 0 16,0 0 2-16,0 0-2 0,0 0-2 0,0 0-4 16,0 0 1-16,0 0-3 0,0 0-4 15,0 0-3-15,0 0 3 0,0 0 5 0,0 0-9 0,0 0-1 16,0 0 1-16,0 0-3 0,0 0 0 0,0 0 4 16,-33 13 0-16,27-7-1 0,6-6 2 0,-8 11-2 15,8-11-1-15,-7 7 1 0,7-7-1 0,-6 11-3 16,6-11-1-16,-4 7 3 0,4-7 1 0,0 0 0 15,0 0 3-15,0 0-4 0,0 0 4 0,7 18-8 0,-7-18 6 16,12 3-2-16,-12-3 2 0,21 0-3 16,-9-2 6-16,3 0-3 0,3-1-3 0,2 0-1 15,-2-1-1-15,2-1 2 0,-4 0-3 0,4 1 2 0,-3-7 4 16,0 4-6-16,1-3 4 0,-3 3-6 0,-2 0 2 16,1-4-2-16,-3 2-2 0,-3 1 0 0,-1 0-2 15,2-5-3-15,-6 2 4 0,2 3-5 0,-2-1 5 16,-3 9-5-16,3-17 2 0,-3 17 0 0,-6-15-3 15,6 15 8-15,-14-12-3 0,7 8-1 0,-5 0-1 16,12 4 3-16,-24-6 1 0,11 5 1 0,-2 1-2 16,0 0 5-16,-2 0-10 0,3 3 5 0,-4 1-1 15,3-1 4-15,-2-2 1 0,4 3-1 0,-5 2-3 0,6-1-6 16,-1 3 1-16,4-4-25 0,-2 1-5 16,2 1-13-16,2 1 1 0,-2-2-10 0,9-5-20 0,-9 9-14 15,9-9-121-15,-6 13-235 0,6-13 105 0</inkml:trace>
          <inkml:trace contextRef="#ctx0" brushRef="#br0" timeOffset="-194053.03">16791 9201 121 0,'12'10'145'16,"-12"-10"-8"-16,0 0-11 0,0 14-7 0,0-14-8 15,-3 13-12-15,3-13-8 0,0 16-3 0,3-8-8 0,-3-8-5 16,3 16-3-16,0-7-4 16,0-3-4-16,-3-6-2 0,10 13 1 0,-1-10-7 0,0 3-9 15,5-2 3-15,1 0-5 0,1-1-2 0,2-3-3 0,3 0-2 16,-2-2-5-16,1 1-4 16,5-3-4-16,-7 0 4 0,7-3-3 0,-7 1 2 15,-1-3-3-15,-1-2 3 0,-3 3 1 0,-4-2-1 0,2-3 0 0,-4 1 0 16,1-2-5-16,-2 1 5 0,-6-1-3 0,-2-1-2 15,-2 1-3-15,-4 2-1 0,1-3-5 0,-5 5 2 16,-2 2-3-16,-4-1-2 0,2 2-3 0,-3 0 1 16,-1 2-4-16,-4 2-10 0,1 2-12 0,0 1-14 15,-1 1-7-15,5 5-17 0,0-2-21 0,1 1-24 16,1 1-29-16,1 1-195 0,2-4-350 0,7 1 156 16</inkml:trace>
        </inkml:traceGroup>
        <inkml:traceGroup>
          <inkml:annotationXML>
            <emma:emma xmlns:emma="http://www.w3.org/2003/04/emma" version="1.0">
              <emma:interpretation id="{AC565A25-D5B0-4B85-B226-A93074332647}" emma:medium="tactile" emma:mode="ink">
                <msink:context xmlns:msink="http://schemas.microsoft.com/ink/2010/main" type="inkWord" rotatedBoundingBox="20443,9823 22227,9760 22253,10485 20469,10549"/>
              </emma:interpretation>
            </emma:emma>
          </inkml:annotationXML>
          <inkml:trace contextRef="#ctx0" brushRef="#br0" timeOffset="-183130.02">18518 8812 1 0,'0'0'131'0,"6"-6"-7"0,-6 6-8 0,0 0-3 16,11-7-13-16,-11 7-3 0,7-6-6 0,-7 6-8 0,7-8-7 16,-7 8-4-16,9-6-4 0,-9 6-3 0,9-6-4 15,-9 6 3-15,8-9-2 0,-8 9-2 0,0 0-3 16,7-9-1-16,-7 9-4 0,0 0-2 0,2-8 0 15,-2 8-10-15,0 0-1 0,0 0-4 0,0 0 1 16,0 0-8-16,0 0-2 0,0 0-8 0,-17-10 3 16,17 10-5-16,-18 0-1 0,4 0-1 0,-3 2 5 15,2 3-1-15,-3 1 4 0,0-1-1 0,-7 2 3 16,1-1 1-16,0 5 1 0,2-4-1 0,0 3 0 16,4 0-1-16,-5 1-1 0,7 2 1 0,1-2-4 15,0 0-1-15,3-1-2 0,-1 2-2 0,1-1 0 0,4 2 6 16,2 0-4-16,0-1-1 0,3 1-4 15,2 1 2-15,2 0-5 0,2-1 1 0,3 1 2 0,5-1 2 16,-4-1-3-16,7 2-2 0,1-4-1 0,-2 1 3 16,11-1-2-16,-8-1-1 0,4-4 0 0,7 0-2 15,-4 0 3-15,3-4-1 0,-5 3-1 0,1-4 0 16,-3 0-1-16,-1 0-2 0,2-4-1 0,-5 2-4 16,3-2 7-16,-8 1-1 0,3 0 1 0,1-7-3 15,-1 5 3-15,-1-3-1 0,-4 1-3 0,-1 1 2 16,2 1-1-16,-2 0 2 0,-7 5-2 0,8-9 2 15,-1 2-2-15,-7 7-4 0,8-6 2 0,-8 6 0 16,10-4-5-16,-10 4-1 0,0 0 2 0,0 0-2 0,0 0 2 16,0 0 2-16,0 0-1 0,14 17 1 0,-13-10-4 15,-1-7 4-15,2 20 0 0,4-8 3 0,-5 0-5 16,4 3 3-16,-1-1 0 0,-1-2 5 0,8 1-2 16,-4-2 1-16,0 0 5 0,7 0 5 0,-2-3 3 15,1 0 1-15,1-1 1 0,-1-4-1 16,3 2 0-16,10-3 0 0,-1-2-2 0,1-2-3 0,-1-5-1 15,-3 2 3-15,4-2 0 0,-7 1 2 0,2-5-3 16,-2 4 5-16,-4-4-11 0,0 1 6 0,1-3-1 16,-2 1-1-16,-5-5-4 0,3 4 2 0,-3-2-4 15,1 1 2-15,-4 1-2 0,0-2-4 0,-3 7-5 16,2-1-2-16,-4-1-8 0,-1 10-5 0,6-14-11 16,-6 14-13-16,4-15-22 0,-4 15-18 15,2-7-27-15,-2 7-13 0,0 0-8 0,0 0-7 0,3-9-13 16,-3 9-26-16,0 0-130 0,0 0-331 0,13-6 147 15</inkml:trace>
          <inkml:trace contextRef="#ctx0" brushRef="#br0" timeOffset="-182798.04">19526 8538 84 0,'0'0'186'15,"0"0"-17"-15,5-7-20 0,-5 7-14 0,0 0-13 16,0 0-13-16,0 0-6 0,0 0-1 0,0 0-8 16,0 0-3-16,0 0-4 0,-5 34-1 0,4-23-6 0,-4 7 0 15,4 6 5-15,1 0-6 0,-2-2-2 16,2 2 0-16,0 3-9 0,2 1-6 0,-2-1-1 16,1 2-5-16,-1 0-6 0,5-3-3 0,-4 2-2 15,5-1-5-15,-3 0 0 0,2 1-5 0,-2-3-3 16,3-2-1-16,-3 2-4 0,-2-1-8 0,4-1 5 0,-4-3-5 15,4-3 0-15,-4 0-2 0,-1 1-1 0,2-5 1 16,1 1-1-16,-2-3-2 0,-1 0-7 0,0-11-13 16,0 15-9-16,0-15-18 0,-1 16-11 15,1-16-12-15,-5 13-12 0,5-13-23 0,-3 7-9 0,3-7-23 16,0 0-28-16,0 0-194 0,0 0-374 0,0 0 165 16</inkml:trace>
          <inkml:trace contextRef="#ctx0" brushRef="#br0" timeOffset="-182576.64">19350 8971 92 0,'0'0'225'0,"-12"-6"-19"16,12 6-20-16,0 0-17 0,0 0-19 0,26-12-13 0,-7 9-13 15,5 0-9-15,7 2-11 0,14-2-13 0,-3 2-6 16,4 1-10-16,-4 0-3 0,7-2-9 0,-1 5-10 15,-4 0-9-15,0-2-17 0,-5 5-28 0,-11-4-23 16,-1 3-26-16,-3 0-40 0,-4-3-44 0,-2 2-153 16,-1-1-310-16,1 4 137 0</inkml:trace>
        </inkml:traceGroup>
        <inkml:traceGroup>
          <inkml:annotationXML>
            <emma:emma xmlns:emma="http://www.w3.org/2003/04/emma" version="1.0">
              <emma:interpretation id="{438524A5-B6EB-4D0C-9287-4D9813449E98}" emma:medium="tactile" emma:mode="ink">
                <msink:context xmlns:msink="http://schemas.microsoft.com/ink/2010/main" type="inkWord" rotatedBoundingBox="22859,9828 26170,9710 26208,10778 22897,10896"/>
              </emma:interpretation>
            </emma:emma>
          </inkml:annotationXML>
          <inkml:trace contextRef="#ctx0" brushRef="#br0" timeOffset="-182220.31">20781 8971 79 0,'0'0'199'15,"0"0"-19"-15,0 0-14 0,0 0-12 0,0 0-13 0,0 0-7 16,0 0-8-16,-18 40-5 0,12-24-5 0,-2 7-4 16,-1 1-2-16,2 1-8 0,-1 0-6 0,1 3-3 15,1 0-6-15,-1 7-6 0,1-7-10 0,0 6-5 16,0-5-4-16,0-1-7 0,4 0-5 16,1-4-7-16,-1 4-1 0,-2-5-2 0,4 3-4 0,0-4-5 15,-2 1-1-15,4-6-4 0,-2 0-2 0,0-1-4 16,0-1-11-16,0 0-17 0,-2-1-16 0,-1-7-10 15,3-7-13-15,-6 20-13 0,5-11-23 16,1-9-20-16,-3 13-25 0,3-13-16 0,0 0-202 0,-12 0-373 16,12 0 165-16</inkml:trace>
          <inkml:trace contextRef="#ctx0" brushRef="#br0" timeOffset="-181839.05">20621 9050 17 0,'4'-15'160'16,"1"0"-8"-16,-1 1-16 0,-1-1-10 0,0 2-3 15,2 1-6-15,-4 1-14 0,1 2-4 0,1-2-7 16,0 0-7-16,-3 11-5 0,6-19-10 0,-2 12-6 16,-2-1-3-16,-2 8-12 0,10-16-2 0,-7 11-4 15,-3 5-3-15,12-10-4 0,-4 5-6 0,0-1-2 16,-8 6-4-16,20-3-2 0,-8 1-7 0,0 0 3 15,3 2-3-15,-2 0-3 0,2 0 5 0,3 0-5 0,0 0 1 16,-2 4 1-16,-2-1-5 0,2 1 0 16,-6 0-1-16,7-1 3 0,-4 1 0 0,-5 2-1 0,1 1-2 15,0-1 0-15,0 0-2 0,-3 4 4 0,-3 0 6 16,-3 4-2-16,-2-2 6 0,-4 0 0 0,-3 2 0 16,-3-1-4-16,-1-1 7 0,-2 0-2 0,-2 0 1 15,3 1-5-15,-4-5-3 0,-5 0-8 0,4 2 9 16,1-4-3-16,2 1-7 0,1 1 5 0,4-3-9 15,-1-2-17-15,-1 4-16 0,5-5-19 0,8-2-12 16,-12 7-19-16,12-7-27 0,0 0-74 0,0 0-105 16,0 0-312-16,0 0 138 0</inkml:trace>
          <inkml:trace contextRef="#ctx0" brushRef="#br0" timeOffset="-181460.45">21262 8893 187 0,'0'0'201'0,"0"0"-24"0,0 0-16 16,0 0-13-16,0 0-18 0,0 0-10 0,0 0-10 15,0 0-11-15,0 0-6 0,0 0-5 0,0 0-16 16,-7 43-2-16,8-33-6 0,-1-10-3 0,5 14-4 16,-5-3-4-16,3-2-7 0,3 0-4 0,1-1-2 15,1-1-7-15,4 1 2 0,1 0-1 0,-1-2-7 16,3 1-1-16,4-3-4 0,-1 2-2 0,3-3-1 15,-2-1-1-15,2-2 1 0,-3-2-2 0,2 0-3 16,-3-2-9-16,1-1 7 0,-3 0-2 0,-1-2-1 16,-1 0 0-16,-2 0 1 0,-2-4-7 0,-4 4 4 15,-2-4-1-15,-3 11 2 0,3-20-6 0,-6 6 1 0,-5 3 2 16,0-1-3-16,-5 1-2 0,-1 0 0 16,1 2 3-16,-7 0-1 0,0-2-8 0,2 5 6 15,-3 1-1-15,6 0 5 0,-5-1-3 0,3 4-4 0,0 0 6 16,1 1-3-16,16 1 3 0,-27 1-4 0,16 3-12 15,1 2-8-15,1-1-7 0,-1 0-12 0,4 1-16 16,1 2-20-16,5-8-26 0,-6 13-22 0,6-13-61 16,0 12-108-16,0-12-316 0,11 9 140 0</inkml:trace>
          <inkml:trace contextRef="#ctx0" brushRef="#br0" timeOffset="-181138.38">21772 8888 67 0,'9'-8'235'0,"-9"8"-18"16,12-8-14-16,-12 8-19 0,0 0-18 0,8-3-16 0,-8 3-14 15,0 0-12-15,0 0-11 0,19 3-13 0,-19-3 0 16,11 13-7-16,-7-6-4 0,2 1-11 0,0 1-2 16,1 1-6-16,1 2-5 0,1 0-9 0,-5 0-2 15,5 4-5-15,-1-6-6 0,-1 4-2 0,1-3-7 16,-1 3 2-16,-1-4-6 0,0 3-4 0,-5-5 1 15,5 2-4-15,-6-1-3 0,0-9-17 0,5 15-20 16,-4-8-17-16,-1-7-16 0,2 11-15 0,-2-11-19 16,0 0-13-16,0 0-28 0,0 0-34 0,0 0-188 15,0 0-375-15,0 0 167 0</inkml:trace>
          <inkml:trace contextRef="#ctx0" brushRef="#br0" timeOffset="-181021.69">21914 8597 116 0,'0'0'227'0,"0"-17"-20"0,0 17-23 15,3-11-19-15,-3 11-20 0,0 0-13 0,3-13-20 16,-3 13-18-16,0 0-20 0,0 0-26 16,0 0-18-16,0 0-24 0,0 0-34 0,21 20-36 0,-15-10-36 15,0 0-125-15,1-4-244 0,2 4 108 0</inkml:trace>
          <inkml:trace contextRef="#ctx0" brushRef="#br0" timeOffset="-180547.18">22190 8830 76 0,'0'0'209'0,"0"0"-11"0,9 11-13 15,-5-7-16-15,-4-4-16 0,9 11-8 0,-4-4-13 0,1 2-8 16,0-1-12-16,-2 0-7 0,1 2-12 15,-1-3-4-15,5 6-15 0,-3-2-3 0,-1-1-5 16,-4-2-7-16,6-1-5 0,-5 3-3 0,-2-10-9 16,4 13-2-16,-1-6-1 0,2 0-3 0,-5-7-5 15,6 11-4-15,-6-11-3 0,0 9 1 0,0-9-4 16,0 0-2-16,0 11 3 0,0-11 1 0,0 0-4 0,0 0-3 16,0 0-5-16,0 0-1 0,0 0-11 0,0 0-11 15,12-24-3-15,-5 15-7 0,-1-6-8 0,2 5-1 16,1-7-7-16,-2 1 4 0,5 1-5 0,1-7 2 15,-1 2 1-15,0 5 4 0,3-3 0 0,-3-3 2 16,-4 11 8-16,5-7 0 0,-6 5 4 0,1-5 7 16,2 8 8-16,-7-2 10 0,3 4 1 0,2-3 3 15,-2 3 1-15,-2-1 5 0,-4 8 2 0,9-11-8 16,-9 11 5-16,5-6-3 0,-5 6-5 0,0 0 2 16,0 0-1-16,0 0-6 0,0 0 6 0,0 0 2 15,22 17-1-15,-16-9 0 0,-3 2 1 0,0 3-2 16,3 1 1-16,-3-1 6 0,1 5-3 0,2-1 3 15,-3-1-2-15,3 4 1 0,-1-3-1 0,-2-1-3 0,3 2 0 16,-3-1 3-16,4-2-3 0,-5 1-1 0,2-2 0 16,2-2-4-16,-1 2-11 0,0-5-5 0,0-1-20 15,-2 3-17-15,6-4-10 0,-9-7-23 0,9 8-26 16,-2-5-38-16,-7-3-190 0,20-4-362 0,-20 4 161 16</inkml:trace>
          <inkml:trace contextRef="#ctx0" brushRef="#br0" timeOffset="-180032.32">22961 8820 208 0,'0'0'221'0,"0"-10"-18"0,0 10-13 0,0 0-19 15,3-18-14-15,1 12-17 0,-4 6-12 0,15-7-17 16,-6 2-10-16,5-1-10 0,-4 6-9 0,10-4-10 16,-7 3-6-16,5 1-6 0,-3 0-12 0,3 5-12 15,1-5-15-15,-3 5-21 0,2-3-21 0,2 4-25 16,-1-1-34-16,1-2-32 0,-6 2-71 0,6 0-95 16,-4 0-300-16,1-4 133 0</inkml:trace>
          <inkml:trace contextRef="#ctx0" brushRef="#br0" timeOffset="-180254.03">23016 8498 97 0,'0'0'159'0,"0"0"-5"0,0 0-7 0,0 0-15 0,0 0-2 15,-16 22-12-15,16-22-2 0,0 21-7 16,-3-6-8-16,3 0 1 0,-3 10-4 0,6-3-3 15,0 3-1-15,0-2-12 0,-3 2 2 0,4-3-9 0,1 4-5 16,-1-2 2-16,2 2-5 0,-1-1-8 0,-1-3-3 16,5 1-6-16,-3 0-2 0,3-1-7 15,-5-2-5-15,2 3-1 0,0-6-5 0,-3-1 0 0,3 0-5 16,0-3-1-16,2 4-2 0,-8-8-1 0,4 2-10 16,-1 0-9-16,2-4-13 0,-5-7-16 0,4 18-7 15,-1-10-22-15,-3-8-20 0,5 13-20 0,-5-13-27 16,4 7-42-16,-4-7-169 0,0 0-363 0,0 0 161 15</inkml:trace>
          <inkml:trace contextRef="#ctx0" brushRef="#br0" timeOffset="-179688.5">23757 8706 152 0,'0'0'184'15,"-12"-8"-11"-15,3 5-7 0,9 3-11 0,-20-10-9 0,6 7-13 16,-1-1-9-16,-4 4-8 0,-1 0-14 0,4 0-13 15,-3 4-7-15,2 2-2 0,-10-3-17 0,2 1 2 16,6 1-10-16,5 1-4 0,-1 0-8 0,5-1-1 16,-3 4-8-16,4-4 0 0,1 4-3 15,2 1-1-15,3 1-4 0,3-11 1 0,6 20-6 0,2-7 1 16,4 3 0-16,8-5-4 0,6 4-1 0,-1 1-1 16,11 1-3-16,3 1-3 0,-1-4 4 0,-2 3 1 15,0-1 3-15,0-1 0 0,-6-4 2 0,-2 0 3 16,-6-1-3-16,1 0-4 0,-7 1 0 0,-2-4-1 15,-1 3-6-15,-4-6 4 0,-2 3-3 0,-1 1 1 0,-6-8 2 16,3 13 4-16,-3-13-5 0,-13 13-2 0,-2-3 2 16,-6-2-9-16,-4 2-33 0,-7 1-38 15,-6 1-42-15,8-3-62 0,-9-6-203 0,9 2-405 0,-1-2 179 16</inkml:trace>
        </inkml:traceGroup>
        <inkml:traceGroup>
          <inkml:annotationXML>
            <emma:emma xmlns:emma="http://www.w3.org/2003/04/emma" version="1.0">
              <emma:interpretation id="{BF616289-A789-4431-9757-C89DFC4C4927}" emma:medium="tactile" emma:mode="ink">
                <msink:context xmlns:msink="http://schemas.microsoft.com/ink/2010/main" type="inkWord" rotatedBoundingBox="26665,9609 29127,9522 29164,10554 26702,10642"/>
              </emma:interpretation>
            </emma:emma>
          </inkml:annotationXML>
          <inkml:trace contextRef="#ctx0" brushRef="#br0" timeOffset="-178880.25">24533 8758 19 0,'19'3'65'0,"-13"-2"-9"0,-6-1-11 15,17 0-5-15,-7 1-18 0,-10-1-10 0,14 1-23 16,-14-1-31-16,14 4-45 0,-14-4 20 0</inkml:trace>
          <inkml:trace contextRef="#ctx0" brushRef="#br0" timeOffset="-175798.14">24594 8485 143 0,'16'-6'196'15,"1"4"-5"-15,-1-7-15 0,1 3-5 16,-4 1-12-16,5-1-10 0,-5-1-7 0,1 0-5 0,-2 2-13 15,-2-1-6-15,-4 1-10 0,5-3-8 0,-2 4-10 16,-9 4-6-16,10-14-9 0,-7 7-10 0,-3 7-5 16,3-11-6-16,-3 11-9 0,0 0-3 0,-15-15-7 0,15 15-1 15,-21-5-4-15,2 3-3 0,-1 2-5 16,4 0 0-16,-9 2-3 0,-1 0-2 0,7 2-3 16,-1 0-3-16,4 3-2 0,3 0-1 0,-4 1-1 0,4 4 0 15,4-1-2-15,0 2 0 0,-1-2-1 0,4 5 0 16,1-1 0-16,2 4-2 0,3-2 1 0,5 0-1 15,-2 4 1-15,5 1 2 0,3 1-2 0,-2-2 0 16,4 1-3-16,4 2 0 0,-4-2 1 0,2 1-1 16,1-1 1-16,1-3 3 0,-4 4-3 0,-1-4 4 15,2 3 1-15,-4-4-1 0,-1-1 0 0,1 6-2 16,-1-2-2-16,-1-2 0 0,-2-1 2 0,-3 2 1 16,-3 1 1-16,6 3-3 0,-6-2 1 0,3 2 3 15,-2-6-1-15,-2 4 0 0,2 0 2 0,2 1 1 16,0 0-2-16,0-5 0 0,0-2 1 0,0 1 1 0,2 1-5 15,-2 0 2-15,3-4 2 0,-3 1-1 0,0 2-2 16,1-1 6-16,-1-5-4 0,0-1-3 0,0 1-11 16,-3 0-13-16,3-3-13 0,0 3-21 0,-3-11-10 15,-3 17-17-15,3-17-22 0,-3 13-25 0,3-13-27 16,-9 7-62-16,9-7-118 0,0 0-364 0,0 0 161 16</inkml:trace>
          <inkml:trace contextRef="#ctx0" brushRef="#br0" timeOffset="-175322.03">24433 8995 30 0,'0'0'196'15,"0"0"-15"-15,0 0-14 0,15-15-10 0,-8 12-17 0,-7 3-15 16,23-6-9-16,-7 2-9 0,1 2-10 0,-1 2-6 15,3-1-9-15,7-3-9 0,-1 4-3 0,2 0-7 16,1 0-8-16,-1 0-6 0,-8 5-4 0,4-5-3 16,2 1-17-16,-5 4 11 0,-1-3-6 0,-3 2 0 15,1-1-7-15,-4 2-1 0,1-1-5 0,-5-2 0 16,4 5 0-16,-1-1-5 0,-5-2 4 0,-1 3-5 16,5-2 1-16,-2 2-4 0,1-1 3 0,-1-4 6 15,5 3 3-15,-6-1-2 0,3 0 3 0,2-2-2 16,-4 1-1-16,8-2 1 0,-4-1-5 0,1 0 3 0,0 0-2 15,3-3-7-15,-1 2 5 0,-2-1-2 16,-2-2 0-16,1-2-1 0,-6 3 1 0,5 1 0 16,-4-4-2-16,1 1 0 0,-3-2-3 0,1-2 2 0,-4 0 0 15,0-3-3-15,-3 12-1 0,0-25 0 0,-9 12 0 16,2-3-4-16,-2 3 3 0,-2-1-3 0,-2 0-1 16,-5-6 1-16,5 9-1 0,-4-2-1 0,4 3 3 15,-4 2-4-15,1 0 3 0,1 2-3 0,-1 2 3 16,2 0-2-16,4 3 2 0,10 1-1 0,-23-1 1 15,23 1-2-15,-19 2-9 0,10 2-8 0,2 2-7 16,7-6-8-16,-9 11-9 0,6-4-10 0,3-7-14 16,-3 14-16-16,3-14-15 0,9 21-17 0,1-8-21 15,-1-5-163-15,2 2-321 0,5-1 142 0</inkml:trace>
          <inkml:trace contextRef="#ctx0" brushRef="#br0" timeOffset="-175025.83">25295 8953 166 0,'9'-4'164'0,"-9"4"-9"0,0 0-22 0,0 0-11 0,0 0-9 16,0 0-12-16,0 0-14 0,19 7-4 0,-19-7-9 15,6 15-6-15,-4-9-3 0,4 1-1 0,0 4-5 16,-2-4 9-16,2 3-5 0,3 4-4 0,-4-7 0 16,4 4 0-16,1-1 3 0,-4-3-7 0,3-2 5 15,-2 3-2-15,-7-8 2 0,15 8-3 0,-10-4 8 16,-5-4 3-16,13 4 2 0,-13-4-12 0,0 0 1 15,15-6-7-15,-15 6-5 0,13-12-6 0,-4-1 0 16,2 2-7-16,-2-2 0 0,1-2-1 0,1 1-4 16,4-8-6-16,-2 3 0 0,0-3-2 0,1 3-5 0,1 0-4 15,6 1-9-15,-2-3-17 0,0 5-17 0,1 1-10 16,5 1-8-16,-5 3-8 0,-7 0-18 16,2 6-14-16,-2 3-28 0,1-1-29 0,-2 2-53 0,-12 1-139 15,21 0-366-15,-15 4 162 0</inkml:trace>
          <inkml:trace contextRef="#ctx0" brushRef="#br0" timeOffset="-174402">26300 8986 30 0,'0'0'175'0,"0"0"-16"16,0 0-5-16,0 0-14 0,0 0 1 0,0 0-13 0,0 0-6 16,0 0-7-16,0 0-4 0,12 12-9 15,-1-8-7-15,5 0-8 0,-1-2-9 0,1-2-3 0,4 1-14 16,-1 1 4-16,0-2-6 0,8-2-6 0,-4 1-2 15,2-1-11-15,-4 0 5 0,-2 0-10 0,1-4-2 16,-5 1-1-16,4-1-3 0,-6-2-4 0,-4 2 2 16,2 0-2-16,1-3-4 0,-5 0-3 0,2-2-6 15,-4-2-1-15,-5 2 0 0,0 11 0 0,0-20 0 16,-5 5-6-16,-4 5-1 0,-1-3 0 16,-5 2-1-16,-2 2 0 0,-6-5-5 0,-3 4 5 0,1-1-3 15,1 5 3-15,-4 1-2 0,2-1-3 0,2-2 4 16,2 8-3-16,3 1 1 0,-7 3 0 0,7 2-3 15,3-3 2-15,-1 3-1 0,1 4-2 0,-1 0 3 16,8-3-5-16,-1 7 7 0,1-4-2 0,3 4 1 16,2-6 3-16,1 7-4 0,0-7 5 0,3-8 1 15,3 24 0-15,0-14-1 0,4 2 5 0,5 1-2 0,-2-2-6 16,5-4 4-16,3 4 1 0,5-3-3 0,-1 2-1 16,6-4 1-16,-1-4 0 0,1 0-1 15,5-4 1-15,-4 2 1 0,0-2-5 0,1-4 0 0,9-4-1 16,-11 2 0-16,-1-3-1 0,2-1 0 15,-3 0-1-15,-3 0 5 0,-1 3-4 0,0-4 1 16,-8 4 4-16,-1 3 2 0,-4 0 0 0,2 3 0 0,-5 0-4 16,-6 3 3-16,16-8-6 0,-16 8 2 0,11 0 0 15,-11 0 2-15,0 0-8 0,8 11 6 0,-8-11 2 16,5 16 0-16,-4-5-5 0,4 2-18 0,-5 4-15 16,3 1-28-16,0 0-40 0,4-1-37 0,-4 0-204 15,3-1-375-15,5 2 167 0</inkml:trace>
        </inkml:traceGroup>
        <inkml:traceGroup>
          <inkml:annotationXML>
            <emma:emma xmlns:emma="http://www.w3.org/2003/04/emma" version="1.0">
              <emma:interpretation id="{25278C0B-6086-499A-856C-30542B555D90}" emma:medium="tactile" emma:mode="ink">
                <msink:context xmlns:msink="http://schemas.microsoft.com/ink/2010/main" type="inkWord" rotatedBoundingBox="29820,9777 31552,9715 31574,10335 29842,10397"/>
              </emma:interpretation>
            </emma:emma>
          </inkml:annotationXML>
          <inkml:trace contextRef="#ctx0" brushRef="#br0" timeOffset="-173881.49">27577 8866 53 0,'0'0'192'0,"0"0"-14"0,0 0-12 0,0 0-6 15,9 17-14-15,-9-17-14 0,6 9-10 0,-6-9-7 16,6 12-8-16,-5-4-5 0,5 2-6 16,-1-3-10-16,-1 6 1 0,1-1-6 0,-2-1-6 0,3 2-4 15,-2-2-8-15,0 2-2 0,-2-3-9 0,1 0-6 0,1 1 2 16,1-4-5-16,-5-7-1 0,3 13-4 16,-3-13-1-16,4 9 3 0,-4-9 0 0,6 10 10 15,-6-10 3-15,0 0 10 0,8 7-4 0,-8-7-4 0,0 0-7 16,0 0-4-16,22-13-4 0,-14 8-3 0,4-5-6 15,-2-3 0-15,2 2-6 0,1-4-1 0,7-1-5 16,-1-6-3-16,-1 1 1 0,1 2 3 16,-1-6-10-16,2 3 0 0,2-7-2 0,-6 7 3 0,2 2 0 15,-1 0-1-15,-2 3-7 0,-3 2 4 0,1 9-6 16,-4-5 2-16,-2 4-3 0,1 4-15 0,-8 3-15 16,12-7-16-16,-12 7-22 0,19 2-22 0,-11 5-11 15,-1 1-27-15,5 3-28 0,-5-5-22 0,4 9-44 16,-2-2-137-16,1-1-388 0,1 1 172 0</inkml:trace>
          <inkml:trace contextRef="#ctx0" brushRef="#br0" timeOffset="-173602.02">28237 9008 137 0,'0'0'197'0,"0"0"-13"16,0 0-9-16,5 8-11 0,-5-8-5 0,9 6-9 15,-3-1-7-15,-6-5-9 0,18 8-11 0,-9-5-13 16,3 2-7-16,4 2-10 0,2-4-6 0,9 3-10 0,-11-1-3 15,4-3-11-15,-4 2-12 0,0-2 2 0,2 1-4 16,8-1-5-16,-7-2-6 0,0 0-4 0,-1 0-1 16,-1-2-4-16,1 1-3 0,-3-3 0 0,-1-2 2 15,0 1-5-15,1-3-3 0,-6 1-1 0,3-4 5 16,-3 0-11-16,-2-3 3 0,1 1-1 0,-5-2-5 16,-3 1-2-16,-3-3 2 0,0 3-3 0,-2 2-1 15,-1-2-3-15,-1-1-8 0,-7 6-10 0,1 0-7 16,-1-1-22-16,-1 3-10 0,1 4-13 0,-3-1-12 15,1 0-13-15,2 4-17 0,14 0-14 0,-25 0-26 16,18 4-185-16,7-4-360 0,-18 2 159 0</inkml:trace>
          <inkml:trace contextRef="#ctx0" brushRef="#br0" timeOffset="-173070.12">29170 8475 12 0,'0'23'159'0,"-3"-12"-14"16,3-11-5-16,-3 29-11 0,1-15-8 0,2 10-7 15,-3 1-4-15,3 1-7 0,3 1-7 0,-1 1-12 16,-1 9 0-16,4-9-8 0,2 6-5 0,1-5-5 15,2-4-8-15,-1 1-2 0,3-2-7 0,-2-1-1 16,1-2-4-16,-4-4-3 0,4-3-5 0,-4 0-6 16,1-3 5-16,-3 0-7 0,-2-5-3 0,5 3 0 15,-4-4-3-15,-4-5 1 0,9 10 8 0,-9-10 11 16,9 7-4-16,-9-7-3 0,0 0-2 0,0 0-5 16,0 0 0-16,0 0-6 0,0 0 0 0,9-24-4 15,-9 24-2-15,-6-14-2 0,6 14-3 0,-12-17 1 16,2 5-5-16,-2 6-1 0,-3-4-9 0,-1 3 9 15,-1-1-2-15,-2 2-1 0,-1 2-2 0,0 2 3 0,0 2-2 16,1 0-1-16,-8 1-1 0,8 0-1 0,-1 3 0 16,1-2 1-16,2 6-3 0,1-4 1 15,6 3 2-15,-5-1 0 0,6 3-3 0,0-3 5 0,0 0-1 16,9-6 5-16,-8 14-3 0,8-14 1 0,0 15 2 16,0-15-2-16,11 14-2 0,-1-4 1 0,4-2-2 15,4 2-10-15,5-1-17 0,4-2-21 0,0 4-20 16,10-2-18-16,-5-7-39 0,6 2-31 0,3-1-165 15,-10-3-347-15,15-3 153 0</inkml:trace>
        </inkml:traceGroup>
        <inkml:traceGroup>
          <inkml:annotationXML>
            <emma:emma xmlns:emma="http://www.w3.org/2003/04/emma" version="1.0">
              <emma:interpretation id="{E726975D-7325-448E-8800-129BDC23087E}" emma:medium="tactile" emma:mode="ink">
                <msink:context xmlns:msink="http://schemas.microsoft.com/ink/2010/main" type="inkWord" rotatedBoundingBox="32167,9498 33322,9457 33361,10540 32206,10581"/>
              </emma:interpretation>
            </emma:emma>
          </inkml:annotationXML>
          <inkml:trace contextRef="#ctx0" brushRef="#br0" timeOffset="-172386.02">29959 8934 8 0,'0'0'175'16,"0"0"-7"-16,0 0-5 0,7 16-11 0,-1-11-13 15,-6-5-10-15,13 9-8 0,-2-6-8 0,2 1-7 0,2-1-9 16,2 1-9-16,0-2-6 0,0-1-7 0,2-1-4 15,-1 3-4-15,-1-7-3 0,-3-3-4 16,1 5-3-16,-1-5-4 0,-1-2-7 0,-4 3-5 0,2-4-2 16,-4-4-6-16,-5 1-4 0,-2-1-9 15,-2-1-6-15,-8-1-4 0,-4-6-12 0,-2 1-4 16,-5 0-7-16,-4 3-5 0,-1 1-5 0,1 4-2 0,-2 5-6 16,3-2-5-16,5 3 0 0,1 0-6 0,0 1 2 15,5 8-7-15,2-4-1 0,11 2 1 0,-16 2 6 16,16-2 3-16,0 0 7 0,0 0 4 15,3 14 2-15,-3-14 2 0,21 10 4 0,-7-6-1 0,10 4 1 16,3 0 5-16,3-3 2 0,15 6 9 0,0-5 2 16,-2-5-1-16,2 2 8 0,1-3 11 0,1 3-3 15,1-6-5-15,1-1 1 0,-1-6 1 16,-2 3 1-16,4-3-4 0,2-1 4 0,-2-5-4 0,-2 2 1 16,0-3-3-16,-2-5 3 0,-3 0-5 0,-1 1-2 15,-3-3 2-15,-6-5-11 0,-5 1 2 0,-1-2-4 16,-9 9-4-16,-5-5 4 0,-1-10-7 0,-4 10 5 0,-2 0 1 15,-6 3 8-15,-5-1-10 0,-1 0 6 16,0 7-2-16,-3 2-4 0,-1-1 8 0,-1 5-1 16,-1-3-2-16,-1 7 4 0,0-3-7 0,1 3 2 0,0 4 2 15,-3 2 5-15,3 1-1 0,12 0 11 0,-33 3-4 16,18 2 7-16,2 4 4 0,-1 1 8 0,1 2-3 16,-2 6 4-16,2 1 3 0,-1 3 4 15,1-1-2-15,1 5 5 0,6 0-1 0,-2 9 3 0,1 1-2 16,-2-2 2-16,4 7-2 0,0-2-2 0,-1 2 3 15,0 3-2-15,1 0-3 0,1-3 0 0,1 1-3 16,3 0-3-16,-3 0 2 0,3-3 0 0,0-1-5 16,0-3 1-16,0-8-3 0,1 9-1 15,-1-11 0-15,0 2-3 0,5-2 1 0,-2 0 0 0,-3-5-1 16,1 3-2-16,4-5 1 0,-5-3-3 0,0 1-16 16,0-3-16-16,0 0-25 0,0-13-20 0,-5 18-18 15,4-8-28-15,1-10-32 0,-3 11-28 0,3-11-123 16,-5 6-318-16,5-6 141 0</inkml:trace>
          <inkml:trace contextRef="#ctx0" brushRef="#br0" timeOffset="-172236.42">30573 9028 174 0,'42'5'160'0,"7"5"-17"0,-1-3-13 16,2 2-14-16,-3 4-12 0,0 0-16 0,-2 3-35 15,-2-6-45-15,1 0-63 0,-15 1-99 0,10-2-167 16,-9-4 75-16</inkml:trace>
        </inkml:traceGroup>
      </inkml:traceGroup>
      <inkml:traceGroup>
        <inkml:annotationXML>
          <emma:emma xmlns:emma="http://www.w3.org/2003/04/emma" version="1.0">
            <emma:interpretation id="{1CF23439-8DB3-4660-A42C-435A87AF2EE9}" emma:medium="tactile" emma:mode="ink">
              <msink:context xmlns:msink="http://schemas.microsoft.com/ink/2010/main" type="line" rotatedBoundingBox="20666,10653 25696,10752 25670,12066 20640,11967"/>
            </emma:interpretation>
          </emma:emma>
        </inkml:annotationXML>
        <inkml:traceGroup>
          <inkml:annotationXML>
            <emma:emma xmlns:emma="http://www.w3.org/2003/04/emma" version="1.0">
              <emma:interpretation id="{B1467F59-2781-402A-8594-7D5AC907D9DB}" emma:medium="tactile" emma:mode="ink">
                <msink:context xmlns:msink="http://schemas.microsoft.com/ink/2010/main" type="inkWord" rotatedBoundingBox="20665,10702 24344,10775 24319,12040 20640,11967"/>
              </emma:interpretation>
            </emma:emma>
          </inkml:annotationXML>
          <inkml:trace contextRef="#ctx0" brushRef="#br0" timeOffset="-170896.05">18408 9572 103 0,'1'-8'110'0,"-1"8"-4"0,8-11 1 16,-4 5 1-16,-4 6 12 0,9-13-1 0,-1 5-7 16,-8 8 2-16,6-11 5 0,0 4-7 0,-6 7-8 0,7-13-1 15,-7 13-3-15,6-12 0 0,-2 6 2 16,-4 6-3-16,2-11-6 0,-2 11-6 0,0 0-13 16,0 0-11-16,6-7-8 0,-6 7-2 0,0 0-9 0,0 0-5 15,0 0-5-15,0 0-4 0,0 0-2 0,-5 35-1 16,4-22 0-16,-1 3 1 0,4 8-1 0,-1-3-1 15,4 3 1-15,-4 4 4 0,4 5-10 0,-1 3 1 16,2-1 2-16,0 0-5 0,0-6-2 0,2 5 3 16,-1-7-4-16,2-2 1 0,-1 3-1 0,-1-3-2 15,2 0-1-15,1-2-1 0,-4 0 0 0,-1 0-3 16,1-3-3-16,0-2-9 0,-2-4-19 0,-1 0-18 16,0 1-24-16,-3 0-20 0,0-4-27 0,2-2-34 0,-2-9-40 15,-2 19-185-15,2-19-399 0,-3 8 177 16</inkml:trace>
          <inkml:trace contextRef="#ctx0" brushRef="#br0" timeOffset="-169664.08">18830 10076 14 0,'16'-4'185'0,"-7"2"-13"15,5-2-11-15,-1-2-17 0,3 5-10 0,-2-5-8 16,-1 2-8-16,1 1-12 0,1-1-12 0,-6 1-5 15,8-1-7-15,-5 0-11 0,2 1-2 0,-1-3-7 16,1 1-9-16,-1-2-4 0,2 1-5 0,-2-1-2 0,4 1-4 16,-2-3-2-16,-3 0-2 0,-2 1-3 15,1-1-5-15,0-2-5 0,-3 6-3 0,-2-9-2 16,-2 4 0-16,1-6-6 0,-5 7-6 0,0-6 2 0,-5 3-4 16,2 2 3-16,-3-1-3 0,-3 0-5 15,-5 1 1-15,0 2 3 0,-2 2-8 0,-4 3 7 16,-5-6-3-16,6 8-2 0,-8 1 3 0,7 1 4 0,1 4-2 15,3 0 1-15,-4 1 4 0,2 3 3 0,3 0-3 16,0 4 1-16,2 0 1 0,1 0 1 0,0 9-2 16,5-8 3-16,1 4-3 0,4 4 3 0,2 1 2 15,0-4 1-15,3-2-7 0,6 4 12 0,0 0-1 16,3-1-1-16,3-2 2 0,-2-5-4 0,7 3 3 16,-7-4 0-16,5-3-3 0,-1-2 0 0,6 4-5 15,-6-6 3-15,2-1 0 0,1 0 1 0,0-2-7 16,6 2 4-16,-7-7-1 0,1 3-2 0,5-4-2 0,-3-1 0 15,-2 2-2-15,-5-6-4 0,3-1 3 0,-1 1-2 16,0-2-2-16,1 2 3 0,-3-2-4 0,-3-2-1 16,1 2 4-16,-1-1 3 0,-2 3-4 0,1-2 0 15,-2 5 2-15,-2-1 1 0,-1 1 1 0,-6 6-1 16,14-9 2-16,-5 6-8 0,-9 3 9 0,10-6-2 16,-10 6 5-16,0 0-4 0,18 3 5 0,-18-3 1 15,9 8 6-15,-3-1-3 0,0 0 0 0,-6-7 3 16,6 17-2-16,0-8 1 0,-5-1-1 0,1 1-1 15,2 0 0-15,-4-9-3 0,2 16 1 0,2-8-1 16,-4-8-6-16,2 13 8 0,-2-13-6 0,6 14 3 16,-6-14 2-16,1 9-2 0,-1-9 1 0,5 7-1 15,-5-7 1-15,0 0-3 0,8 8 0 0,-8-8-10 16,17-4-5-16,-17 4-4 0,16-5-1 0,-5-3-4 16,2 2-4-16,-2-5-8 0,5 1 0 0,-3 0 0 15,2-1 6-15,3-4 0 0,-4 2 2 0,-1 2 5 0,8-6 3 16,-8 7 0-16,-1 2 2 0,-1-2 11 15,1 2 2-15,1 2 8 0,-5 2 2 0,0 1-2 16,-8 3-1-16,11-7-5 0,-11 7 0 0,12-3 1 0,-12 3-1 16,0 0-8-16,13 10 7 0,-13-10-1 0,12 11-1 15,-6-4 4-15,0 0 3 0,-1 3-5 0,7-1 6 16,-6 0-2-16,4 1 4 0,3 1-3 0,1 0 0 16,1-1 0-16,1-1-1 0,9 2 1 0,-5-4 1 15,-2-3-2-15,4 3 4 0,-2 0-3 0,0-1-9 16,-2-6 9-16,3 1-3 0,-3-1 0 0,1-4 0 15,1 1 2-15,-4-1-4 0,2-3 1 0,-3 0-2 0,-2 1 1 16,1-4 0-16,-2 2 0 0,1-3-1 16,-4 8 0-16,0-4 1 0,-1 3-1 0,-8 4-2 0,13-7-4 15,-13 7-7-15,7-10 10 0,-7 10 1 16,8-3 0-16,-8 3-2 0,0 0-1 0,0 0 1 16,18 7 3-16,-18-7-3 0,6 9 3 0,-6-9-2 0,9 11 1 15,-2-4 4-15,5 3-3 0,3-3 1 0,3 0-1 16,1 1 2-16,4-1 1 0,4 0-2 0,2 2 2 15,12-5 0-15,-12 0-3 0,3-1 1 0,7-1 0 16,-10-2 2-16,-2 2-1 0,3-2 0 0,-3-4-1 16,-5 1-6-16,-2-1-3 0,-4-2-16 0,-2-2 4 15,-6 2-8-15,-3-3-10 0,-4-2-11 0,-1 11-7 16,-6-16-2-16,-2 6 4 0,-6-1 2 0,-2 1 2 16,-11 0 2-16,0 3 0 0,-13 0 6 0,-2 4-1 15,-4-4 4-15,0 7 6 0,-2 2 1 0,3 2 4 0,2 0 3 16,3 4-1-16,10-2 3 0,-2 1 1 15,4 6 5-15,1 2 6 0,3-2-6 0,2 6 6 16,4-4-3-16,3 5 8 0,3 2-7 0,5 0 13 0,5 0 3 16,5 2 9-16,8 2 3 0,2-1 8 15,15 4 2-15,1 3 0 0,7-4 6 0,4-1 3 0,2 1-1 16,4-2-1-16,0 0 2 0,-1-2-2 0,-2-2 0 16,2 1 6-16,-3-1-5 0,-7-1 3 0,0-3-6 15,-13 0-5-15,-3-5-5 0,-1 1 1 0,-9 0-1 16,-3-3-2-16,-1-1 1 0,-8 0 8 0,3-10 2 15,-9 21 3-15,-5-11 0 0,-10 1 2 0,2-3-3 16,-9-1 0-16,2-1-5 0,-3-4-1 0,-7 1-1 16,-1-3-3-16,10 2 0 0,0-4-10 0,2 2 6 15,7-1-4-15,-5-3-11 0,8-1-15 0,4-1-19 16,3 4-20-16,4-6-26 0,7 8-40 0,-3-14-36 16,3 14-194-16,10-21-376 0,2 8 167 0</inkml:trace>
          <inkml:trace contextRef="#ctx0" brushRef="#br0" timeOffset="-169361.87">21149 9836 17 0,'0'0'185'0,"-6"13"-12"0,6-2-7 16,0 3-8-16,-2 3-4 0,4 1-7 0,-1-1-7 16,4 6-6-16,-2 0-6 0,3 3-3 0,-2 0-13 15,2-2-3-15,2 1-5 0,-2-1-10 0,6 4-4 16,-3-5-4-16,-2 1-12 0,4 0-6 0,-3-3-4 16,-2-4-8-16,2 7-3 0,2-4-4 0,-7-1-10 0,3-2 3 15,-1-2-8-15,-1 2-14 0,1-4-21 0,-5 3-20 16,1-1-22-16,-1 0-24 0,0-5-29 15,0-10-37-15,-6 21-41 0,3-13-174 0,3-8-377 0,-12 6 167 16</inkml:trace>
          <inkml:trace contextRef="#ctx0" brushRef="#br0" timeOffset="-168853.03">20995 10222 116 0,'8'-12'196'16,"-2"0"-18"-16,3-1-21 0,1 2-12 0,4-4-16 15,2-3-12-15,3 2-10 0,1-4-14 0,1 5-9 16,-1-4-10-16,0 0-7 0,-1-4-14 0,2 1-15 16,2 2-12-16,-6-2-18 0,1-2-2 0,6-6-20 15,-7 8-6-15,2 0 8 0,-1 2 3 0,-2-1-6 16,4 2 8-16,-7 2 4 0,1 4 7 0,-4 2 9 16,-3 0 2-16,1 2 9 0,-2 2 8 0,1-1 1 15,-7 8-2-15,12-10 0 0,-12 10-9 0,6-7 4 0,-6 7 0 16,8-6-13-16,-8 6 6 0,0 0-2 0,0 0 0 15,0 0 1-15,0 0 0 0,15 18 6 0,-14-5 7 16,4 3 3-16,-1 2 3 0,0 4-1 0,-1 1 4 16,3-2-3-16,0 7 1 0,-1-3 4 0,-1 3-2 15,1-1-1-15,-1 1-10 0,1 1 8 16,1-4-6-16,-3 1-3 0,1-2 1 0,2-1-2 0,0 0-4 16,-3-9 0-16,3 3-2 0,-1-5 2 0,-2 3-4 15,1-7-1-15,2 3 0 0,0-4 0 0,-3 0-8 16,4-1 5-16,-7-6-3 0,14 10 2 0,-4-8 3 15,-1 1-3-15,5-2-4 0,3-1-3 0,-2-1-10 16,3-3-7-16,0-2-4 0,0 0-1 0,6-1-1 16,-2-4-2-16,1 4 1 0,-7-4 4 0,2 4-5 15,-3 0 7-15,0 0-3 0,1 2 14 0,-7 0 5 16,3 1 4-16,0 1 1 0,-3-1-1 0,-9 4 1 0,19 0-5 16,-5 0 1-16,-14 0-1 0,13 5 3 0,-2 1-4 15,-4-3 2-15,1 1-2 0,4 7 2 16,-7 0 0-16,3-2-3 0,-5 6-7 0,4-2-19 0,-2 0-23 15,2 2-34-15,-2 0-20 0,2-3-52 0,-4-1-224 16,8-8-408-16,-2 5 181 0</inkml:trace>
        </inkml:traceGroup>
        <inkml:traceGroup>
          <inkml:annotationXML>
            <emma:emma xmlns:emma="http://www.w3.org/2003/04/emma" version="1.0">
              <emma:interpretation id="{E6403579-B896-483D-8083-1D973CB68B36}" emma:medium="tactile" emma:mode="ink">
                <msink:context xmlns:msink="http://schemas.microsoft.com/ink/2010/main" type="inkWord" rotatedBoundingBox="25161,10742 25696,10752 25680,11537 25146,11527"/>
              </emma:interpretation>
            </emma:emma>
          </inkml:annotationXML>
          <inkml:trace contextRef="#ctx0" brushRef="#br0" timeOffset="-168378.33">22895 10094 50 0,'8'-4'167'0,"1"-2"-2"0,1 1-12 16,-2-1-16-16,1-1-13 0,4 0-6 0,-4-4-5 0,3 2-14 15,1-1-7-15,1-2-13 0,-2-1-6 0,1 2 0 16,-2-3-7-16,0 0-7 0,3-4-3 0,-1-2-8 16,-2 9 1-16,-2-3 4 0,1 1 1 0,-1 0-4 15,-1 4-5-15,-2-1 3 0,-1 0 2 0,-2 2 9 16,-3 8 0-16,6-13-8 0,-6 13-1 0,11-8-10 16,-11 8-5-16,0 0-5 0,1-6-2 0,-1 6-7 15,0 0 4-15,0 0 0 0,0 0-3 0,-12 26 2 16,6-11 0-16,3-4-2 0,-2 9 4 0,0-4 4 15,4 4 1-15,1 4-1 0,-2 0 3 0,4 1 3 0,-2 0 1 16,1-2 4-16,4 2 0 0,0-4-5 0,1 2 1 16,2 0 2-16,-2-6 1 0,1 4-4 15,2-7-8-15,-4 3 1 0,2-3-1 0,1-1-6 0,-2-2 1 16,-2-3-1-16,-1 2-1 0,3-4-1 0,-6-6-2 16,8 12-9-16,-8-12-16 0,5 10-17 15,-5-10-22-15,6 3-13 0,-6-3-34 0,0 0-36 0,0 0-42 16,0 0-73-16,0 0-169 0,0 0-448 0,-6-44 199 15</inkml:trace>
          <inkml:trace contextRef="#ctx0" brushRef="#br0" timeOffset="-168073.39">23440 9573 149 0,'-9'-8'286'16,"9"8"-14"-16,-11-8-16 0,11 8-10 15,-6-10-5-15,6 10-12 0,-9-11-11 0,9 11-14 0,-4-10-14 16,4 10-12-16,-3-8-17 0,3 8-19 0,0 0-3 15,0 0-23-15,-6-11-12 0,6 11-6 0,0 0-21 16,0 0-22-16,0 0-33 0,0 0-38 0,0 0-32 16,0 0-44-16,0 0-43 0,0 0-63 0,-6 29-285 15,-1-18-523-15,-7-5 233 0</inkml:trace>
        </inkml:traceGroup>
      </inkml:traceGroup>
    </inkml:traceGroup>
    <inkml:traceGroup>
      <inkml:annotationXML>
        <emma:emma xmlns:emma="http://www.w3.org/2003/04/emma" version="1.0">
          <emma:interpretation id="{7C0B3503-93E7-4B17-B6D8-BE00173D2D8E}" emma:medium="tactile" emma:mode="ink">
            <msink:context xmlns:msink="http://schemas.microsoft.com/ink/2010/main" type="paragraph" rotatedBoundingBox="10994,12265 23193,12165 23203,13384 11004,13484" alignmentLevel="4"/>
          </emma:interpretation>
        </emma:emma>
      </inkml:annotationXML>
      <inkml:traceGroup>
        <inkml:annotationXML>
          <emma:emma xmlns:emma="http://www.w3.org/2003/04/emma" version="1.0">
            <emma:interpretation id="{61758A1A-FEB3-48AA-9F76-229F1C6D0686}" emma:medium="tactile" emma:mode="ink">
              <msink:context xmlns:msink="http://schemas.microsoft.com/ink/2010/main" type="inkBullet" rotatedBoundingBox="10995,12302 11948,12294 11956,13290 11003,13298"/>
            </emma:interpretation>
          </emma:emma>
        </inkml:annotationXML>
        <inkml:trace contextRef="#ctx0" brushRef="#br0" timeOffset="-150929.02">8773 11337 19 0,'0'0'141'0,"0"0"-9"0,0 0-8 16,0 0-8-16,0 0-4 0,-3-17-5 15,3 17-3-15,0 0 1 0,0 0-7 0,0-12 0 0,0 12-6 16,0 0-4-16,0 0-14 0,0 0 4 0,2-12-1 16,-2 12-7-16,0 0-5 0,0 0-5 15,0 0-7-15,0 0-7 0,0 0-5 0,0 0-4 0,0 0-1 16,0 0-4-16,0 0 4 0,0 0 3 0,0 0 1 15,-8 32 0-15,8-32 3 0,-1 22 0 0,2-11 0 16,-2 3 1-16,-2-3 3 0,3-11-3 0,0 25 1 16,0-12-6-16,-3 2 1 0,5-2-6 0,-2-2 5 15,0 3-5-15,0-14 0 0,0 20-2 0,0-9 0 0,1 0 1 16,-1-11-3-16,-1 19-2 0,1-19 0 16,0 18-6-16,0-11-1 0,-2 4-1 0,2-11 1 15,-3 17-4-15,3-17-3 0,-1 14 0 0,1-14 0 0,-3 13-4 16,3-13 5-16,-3 13-3 0,3-13-2 15,-2 13-1-15,2-13-3 0,0 0 3 0,2 17-6 0,-2-17 3 16,0 10 1-16,0-10-10 0,6 9-7 0,-6-9-13 16,4 8-13-16,-4-8-17 0,7 11-13 0,-7-11-13 15,2 7-28-15,-2-7-20 0,7 6-30 0,-7-6-27 16,0 0-193-16,0 0-407 0,0 0 181 0</inkml:trace>
        <inkml:trace contextRef="#ctx0" brushRef="#br0" timeOffset="-150659.75">8820 11099 63 0,'-2'-10'141'0,"2"10"-8"0,-6-10-17 16,6 10-25-16,0 0-8 0,0 0-11 0,0 0-31 16,0 0-6-16,0 0-28 0,0 0-24 0,0 0-111 15,0 0-138-15,0 0 61 0</inkml:trace>
        <inkml:trace contextRef="#ctx0" brushRef="#br0" timeOffset="-149673.91">9276 11696 166 0,'31'-10'180'0,"-1"5"-11"0,10-3-11 0,1 1-10 16,-10 2-15-16,0-1-10 0,-4 0-18 0,0 1-3 0,-2 0-15 15,-1 1-6-15,-6 2-16 0,-3 2-23 0,1-2-29 16,-5 2-42-16,1-2-44 0,-12 2-61 16,15 0-89-16,-15 0-241 0,12-3 106 0</inkml:trace>
        <inkml:trace contextRef="#ctx0" brushRef="#br0" timeOffset="-150134.36">9468 11289 1 0,'15'-5'153'0,"2"-1"-15"0,-2 1-13 16,4-2-10-16,-4 1-8 0,1-1-11 0,-1 0-9 15,2 1-4-15,-5-2-11 0,4 0-2 0,-3 0-1 16,-2 0-6-16,-1-2-9 0,-2 2 5 0,-1-2-3 16,-1-1-6-16,2 3-7 0,-4-1 0 0,-2-2-2 15,-2 11-6-15,0-18-5 0,0 18-4 0,-8-19-4 16,2 11-2-16,-6-2-1 0,0 3-1 0,-1 0-4 16,-2-1-1-16,-4 6-1 0,-1-3-4 0,-2 3 7 15,-3 1-2-15,-2-2 2 0,12 6-1 0,-8-3 3 16,8 1-6-16,-1 5 5 0,0 1-5 0,2-1 1 15,1 2 2-15,4 3-7 0,-3 1 1 0,4 2-2 16,0 1 1-16,5-1-2 0,0 5 3 0,-2-1 2 16,5 5 2-16,2 0-8 0,1-1 8 0,-2 2 4 0,1-5 3 15,1 4 1-15,4 1 1 0,-6-5 7 0,5 5-2 16,-3 0 9-16,0-2 6 0,0-4 1 16,-1 4 3-16,1-5 3 0,0 1 0 0,0 0-3 0,-2 0 6 15,-1 0-4-15,0-2 1 0,0 2-3 0,-1 0-2 16,-2-2-4-16,3 2-2 0,-3-1-6 0,0-1 1 15,1 0-5-15,2-1-2 0,0 2 2 0,-1 0-6 16,-1-3 0-16,4 0-3 0,-2 0-1 0,3 0-2 16,-3 1-2-16,4 0 0 0,-2-4-3 0,1 4 4 15,-2-5-3-15,1 4-1 0,-1-4-3 0,4 4-7 16,-4-5-6-16,2 3-13 0,0 0-9 0,-3-3-17 16,2 2-12-16,1 0-16 0,-3-11-3 15,-3 19-20-15,3-8-17 0,-3 0-22 0,1 0-17 0,2-11-30 16,-9 13-158-16,5-6-366 0,-5 0 162 0</inkml:trace>
      </inkml:traceGroup>
      <inkml:traceGroup>
        <inkml:annotationXML>
          <emma:emma xmlns:emma="http://www.w3.org/2003/04/emma" version="1.0">
            <emma:interpretation id="{41CDA1EA-7CC4-42C7-A4B5-775B60E5C1A7}" emma:medium="tactile" emma:mode="ink">
              <msink:context xmlns:msink="http://schemas.microsoft.com/ink/2010/main" type="line" rotatedBoundingBox="13046,12248 23193,12165 23203,13384 13056,13467"/>
            </emma:interpretation>
          </emma:emma>
        </inkml:annotationXML>
        <inkml:traceGroup>
          <inkml:annotationXML>
            <emma:emma xmlns:emma="http://www.w3.org/2003/04/emma" version="1.0">
              <emma:interpretation id="{9D586B46-B545-47E5-8248-394E6C4A26D2}" emma:medium="tactile" emma:mode="ink">
                <msink:context xmlns:msink="http://schemas.microsoft.com/ink/2010/main" type="inkWord" rotatedBoundingBox="13048,12579 14776,12565 14784,13453 13056,13467"/>
              </emma:interpretation>
            </emma:emma>
          </inkml:annotationXML>
          <inkml:trace contextRef="#ctx0" brushRef="#br0" timeOffset="-147688.05">10927 11644 14 0,'0'0'164'0,"0"0"-12"16,0 0-9-16,0 0-15 0,0 0-19 0,0 0-3 0,0 0-13 15,0 0-6-15,0 0-5 0,0 0-8 16,0 0-6-16,0 0 1 0,0 0-7 0,25 3-2 0,-25-3 0 15,0 0-9-15,15 0-5 0,-15 0-2 0,15 0-4 16,-15 0 0-16,20-3-7 0,-10 3-2 0,-10 0-2 16,24-2-4-16,-8-1-1 0,-2 1-5 15,2-2-1-15,-4 0-9 0,1 2 5 0,2-2 0 0,-1 0 0 16,1 1-3-16,0-2-2 0,-2-3 3 0,0 3-2 16,1-2 0-16,-5 1-5 0,3-3 1 0,-5 4-2 15,1-3 5-15,1 1-8 0,-5 1 3 0,2-2 3 16,-6 8 1-16,6-13-9 0,0 4 7 0,-6 9-3 15,1-13 1-15,2 3 0 0,-3 10 1 0,0-14-3 16,0 14-2-16,-3-17-2 0,3 17 9 0,-2-14-2 0,2 14-3 16,-2-14 4-16,2 14 0 0,-6-15 2 15,0 7-5-15,0 1-1 0,6 7 3 0,-12-13-5 16,6 4 4-16,-1 4 0 0,-1-2 1 0,-1 2-4 0,-3-2 4 16,2 3-4-16,-5 0-4 0,6 1 4 0,-4-2 2 15,1 2-1-15,0 0-1 0,12 3 0 0,-21-5 1 16,6 3-4-16,15 2-1 0,-22 0 8 0,11 0-1 15,11 0-1-15,-22 0-1 0,11 0 4 0,11 0-3 16,-19 0-1-16,7 4-1 0,3-1 1 0,9-3 2 16,-19 6-1-16,8-1-4 0,2 1 2 0,9-6 0 15,-16 7-4-15,7 0 3 0,0 1 4 0,0-2-2 16,0 5-2-16,0-1 3 0,3-1-2 0,-4 2 2 16,2 1-2-16,-1-3 3 0,3 2-1 0,-1 0-3 15,-2 1-5-15,5 1 10 0,-1 0-4 0,-2-1 0 16,2-2 2-16,2-1 1 0,-1 2-8 0,2 0 4 15,-2-2-2-15,4-9-4 0,0 18 13 0,0-18-2 16,0 15-5-16,1-6 2 0,-1-9 0 0,6 13 2 16,0-8 2-16,2 1-3 0,1-2 0 0,1 1 0 15,-3-2-7-15,5-1 7 0,6-1 1 0,-4 0 0 0,2-1 1 16,2 4-1-16,1-8-1 0,7 8-3 0,-10-9 0 16,5 4 1-16,4-1 1 0,-4-1-1 0,-3 1 0 15,3 0 1-15,-3-3 1 0,-5 1-3 0,2 0 1 16,-1 1-1-16,-4-2-3 0,-2 2 0 0,-1-2 1 15,-7 5-6-15,12-11 2 0,-6 4 4 0,-2 1-1 16,-4 6 4-16,11-13-5 0,-7 5 0 0,-1 2 4 16,-3 6-3-16,6-17 1 0,-4 9 0 0,-2 8-1 15,4-14 4-15,-4 14-5 0,3-13 3 0,-3 13 1 0,6-12-3 16,-6 12 1-16,0-13 6 0,0 13-6 16,3-11-1-16,-3 11 4 0,2-13 1 0,-2 13-4 15,0 0 4-15,6-9 1 0,-6 9 2 0,3-9-1 16,-3 9 1-16,0 0-1 0,0 0 6 0,3-14-4 0,-3 14 1 15,0 0-2-15,0 0-1 0,0 0 5 0,1-11 0 16,-1 11-4-16,0 0 0 0,0 0 0 16,0 0 2-16,0 0-3 0,0 0-2 0,0 0-1 0,0 0 1 15,0 0-1-15,0 0 1 0,0 0-2 0,0 0-1 16,0 0 2-16,0 0-3 0,0 0 1 0,0 0 3 16,0 0-1-16,0 0-4 0,0 0 7 0,0 0-2 15,0 0 0-15,8 31 0 0,-8-31 2 0,1 11 5 16,-1-11-1-16,0 11 3 0,0-11 0 0,5 14-3 15,-4-7 2-15,-1-7 3 0,5 17-1 0,-5-9 4 16,0-8-2-16,1 16 4 0,0-8 3 0,-1-8-2 16,3 21 0-16,-1-14-3 0,-2-7-1 0,0 20 2 15,0-9-1-15,1 4 1 0,-1-5 3 0,0-10 0 0,-1 24 1 16,-1-14 0-16,-1 4-1 0,2 1-1 0,0-4 3 16,-1 3 1-16,-2-2 0 0,5 2-1 15,-2-3-2-15,-1 4-2 0,-1-1 5 0,6-1-5 0,-6 0-1 16,3-13 3-16,0 18-2 0,3-3-3 0,-1-5-1 15,-2-10 1-15,1 21 1 0,-1-14-4 0,3 4 4 16,-1 0-7-16,-2-11 3 0,2 19-1 0,-2-11 0 16,5 3 0-16,-4 0 0 0,-1-11-2 0,5 16 1 15,-4-8-3-15,-1-8 2 0,2 15-3 0,2-6 1 16,-4-9 1-16,0 15-1 0,0-15-2 0,2 13 3 16,-2-13-1-16,4 13 1 0,-4-13-2 0,3 14 0 15,0-9 0-15,-3-5 1 0,2 11-4 0,-2-11 2 16,1 13 1-16,-1-13 0 0,5 11-1 0,-5-11 0 15,1 11 4-15,-1-11 2 0,6 13-6 0,-4-7 2 16,-2-6-4-16,6 11 7 0,-6-11-4 0,4 10 3 16,-4-10 3-16,6 14-1 0,-6-14 4 0,3 8 0 15,-3-8-4-15,6 8 1 0,-6-8-3 0,6 11 6 0,-6-11-5 16,5 7-1-16,-5-7 2 0,4 7-2 16,-4-7-1-16,0 0 2 0,3 11-1 0,-3-11 3 0,0 0-4 15,6 6 2-15,-6-6 3 0,0 0-1 0,0 0 1 16,0 0 1-16,0 0 0 0,0 0 2 0,0 0-4 15,4 7 2-15,-4-7-2 0,0 0-1 0,0 0 3 16,0 0-6-16,0 0-1 0,0 0-10 0,0 0-28 16,23-13-19-16,-23 13-28 0,10-7-31 0,-4 1-38 15,0-1-46-15,2 0-76 0,2-7-187 0,-1 3-494 16,1-4 218-16</inkml:trace>
          <inkml:trace contextRef="#ctx0" brushRef="#br0" timeOffset="-146164.48">12356 11403 134 0,'0'0'133'0,"0"0"-13"0,0 0 4 16,0 0-7-16,0 0-8 0,0 0 4 0,-15 18-23 15,7-15 6-15,8-3-7 0,-13 8-9 0,5-2-2 16,1-2-9-16,-3 2 3 0,-2 1-10 0,-2 3 0 16,1-1-2-16,-2-2-7 0,-3 2-2 0,3 2 0 15,-3 0-4-15,2-3-9 0,-5 4-2 0,-3 1-6 16,3-2 2-16,2 2-1 0,1-4-4 0,-4 5-2 16,7-4 1-16,-3 1-6 0,3-4 1 0,-2 2-3 0,2 1 0 15,1-2-5-15,0 0 3 0,1-2-4 16,2-1 0-16,2 2-4 0,2 0 2 0,7-7 1 15,-17 8-4-15,10-3 4 0,7-5-8 0,-12 10 6 0,12-10-2 16,-9 4 2-16,9-4-5 0,-6 5 4 0,6-5-3 16,0 0 2-16,0 0-4 0,-12 5 3 15,12-5-3-15,-3 7 2 0,3-7 0 0,0 0-3 0,0 0-1 16,0 0-1-16,-7 7 5 0,7-7-5 0,0 0 3 16,0 0 2-16,-11 7-7 0,11-7 2 0,0 0 0 15,-7 7 2-15,7-7-1 0,0 0 3 0,-9 3-3 16,9-3 2-16,0 0-3 0,0 0-1 0,-9 7 2 15,9-7 3-15,0 0-3 0,0 0 1 0,0 0 2 16,0 0 0-16,0 0 6 0,0 0-3 0,0 0 5 0,0 0-3 16,0 0 3-16,0 0 0 0,0 0-1 15,-9 4 0-15,9-4 4 0,0 0-2 0,0 0-2 0,0 0-3 16,0 0 3-16,0 0-2 0,0 0-2 0,0 0 0 16,0 0 2-16,0 0-1 0,0 0 0 15,0 0 2-15,0 0-3 0,0 0-1 0,33 0 3 0,-33 0-6 16,0 0 0-16,12 0 5 0,-12 0-3 0,0 0-2 15,10 2 1-15,-10-2 0 0,0 0 1 0,17 2-2 16,-17-2 1-16,9 3-1 0,-2 1-1 0,-7-4 1 16,16 7 0-16,-8-5 3 0,4 3 3 0,-3 1-2 15,4-2 4-15,1 2 0 0,4-1 0 0,1 1 3 16,-3-1 3-16,2 5-3 0,5-2 3 0,-4-3-4 16,5 3 0-16,-5 1 2 0,-2-7-1 0,1 3 0 15,-2 0 1-15,2 1 4 0,0 1 0 0,-2-3 1 16,-1 2 3-16,0-5-1 0,-5 2 3 0,7 0-2 15,-4 1 3-15,-4 1 1 0,2-3 0 0,-1-2-3 0,0 5-1 16,1-3 2-16,1 2 1 0,1-1-3 16,-2 0-2-16,-1-2-4 0,1 2 6 0,1 1-3 0,1-1 1 15,-4-2-3-15,-9-1 2 0,21 2 0 0,-15 2-4 16,-6-4 1-16,15 1 1 0,-15-1-1 0,13 2 1 16,-13-2 0-16,15 4-2 0,-15-4 4 0,7 2 1 15,-7-2-1-15,0 0 0 0,0 0 2 0,0 0-4 16,14 0 4-16,-14 0-9 0,0 0 12 0,0 0 0 15,0 0-1-15,0 0-3 0,0 0 5 0,0 0-1 16,0 0 0-16,0 0 0 0,0 0-1 0,0 0-2 16,10 1 5-16,-10-1-10 0,0 0 3 0,0 0 0 15,0 0-3-15,0 0-1 0,0 0-2 0,0 0 0 16,0 0 1-16,0 0-4 0,0 0-2 0,0 0-4 16,0 0 1-16,0 0-1 0,0 0 1 0,0 0 0 15,0 0 1-15,0 0-1 0,0 0 1 0,0 0 3 0,0 0-6 16,0 0 1-16,0 0 3 0,0 0-2 0,0 0 7 15,0 0-5-15,0 0 2 0,0 0-4 0,0 0 5 16,0 0 3-16,0 0-6 0,0 0 6 0,0 0-4 16,12-3-5-16,-12 3 2 0,0 0-6 0,0 0 5 15,0 0-3-15,0 0-16 0,0 0-16 0,0 0-33 16,0 0-23-16,0 0-36 0,0 0-56 0,0 0-66 16,-39 11-341-16,19-5-632 0,-6-6 280 0</inkml:trace>
        </inkml:traceGroup>
        <inkml:traceGroup>
          <inkml:annotationXML>
            <emma:emma xmlns:emma="http://www.w3.org/2003/04/emma" version="1.0">
              <emma:interpretation id="{0D50B1C7-4461-4296-8FD9-69DB9DA57894}" emma:medium="tactile" emma:mode="ink">
                <msink:context xmlns:msink="http://schemas.microsoft.com/ink/2010/main" type="inkWord" rotatedBoundingBox="15597,12372 17789,12354 17796,13289 15604,13307"/>
              </emma:interpretation>
            </emma:emma>
          </inkml:annotationXML>
          <inkml:trace contextRef="#ctx0" brushRef="#br0" timeOffset="-144378.89">13407 11438 189 0,'0'0'208'16,"8"-14"-8"-16,-5 6-8 0,6-2-7 0,-6 3-4 15,4-3-8-15,-1 2-5 0,1-2-5 0,2 3-9 0,-9 7-9 16,9-11-15-16,-3 8-13 0,-6 3-12 16,9-10-11-16,-9 10-11 0,11-5-10 0,-11 5-8 0,0 0-4 15,13 12-8-15,-7-5-3 0,0 7-8 0,-4 0 1 16,0 4-6-16,4 5-1 0,-1-1-2 15,-2-1-1-15,0 7-7 0,-3-3-1 0,3 1-3 16,-3-2-1-16,0 2-3 0,0-2 1 0,3 1-5 0,-2-1 3 16,1-6-3-16,-2 0 0 0,1 0-3 0,2-2 3 15,-1 1-5-15,-2 4 1 0,4-5-2 0,-2-1 1 16,-1 1-4-16,2 0-3 0,-1-2-12 0,-1 0-11 16,-2 0-16-16,1 1-14 0,0-2-16 0,0 1-13 15,-2-3-16-15,-2 0-27 0,-1 1-24 0,-2 0-13 16,1-4-29-16,-2-1-194 0,8-7-412 0,-12 8 182 15</inkml:trace>
          <inkml:trace contextRef="#ctx0" brushRef="#br0" timeOffset="-143926.04">13348 11281 20 0,'0'0'181'0,"-3"-18"-10"0,3 18-10 0,-2-16-14 15,2 16-6-15,2-16-16 0,-2 16-13 0,0-15-8 0,0 15-7 16,4-12-9-16,-4 12-10 0,7-11-7 15,-7 11-10-15,11-8 3 0,-2 5-2 0,-9 3-8 16,21-4-6-16,-5 3-1 0,-1 1-4 0,-2 1-7 0,7 1 1 16,-1 1-16-16,7 4 9 0,-10-3-3 0,11 9-1 15,-2-6-3-15,2 3-1 0,-3 1-2 16,-2 3-2-16,-7-3-1 0,8 0-2 0,-10 2-3 0,0-1 2 16,1 1-6-16,-4 0 4 0,-1-2-3 0,-1 0-4 15,-2 2 3-15,-2-1-1 0,-1-4 0 0,0 0-3 16,-3-8 7-16,0 18 4 0,0-18-3 0,-7 16 1 15,-1-8-2-15,-1-1 0 0,-1 0-1 0,-2 0 1 16,-2 0-2-16,-2 1-2 0,3-2-2 0,-4 1-5 16,4 0-9-16,-2-2-16 0,1 1-3 0,3-3-16 15,2 0-14-15,-2 2-26 0,11-5-12 0,-16 6-25 16,16-6-50-16,-12 1-118 0,12-1-313 0,0 0 139 16</inkml:trace>
          <inkml:trace contextRef="#ctx0" brushRef="#br0" timeOffset="-143504.05">14217 11281 11 0,'-12'-4'196'16,"12"4"-13"-16,-13-6-9 0,13 6-22 0,-15 0-5 0,15 0-9 15,-20 3-13-15,8 0-5 0,-1 4-6 0,1 0-10 16,-3 4-7-16,3 0-5 0,-1 3-3 0,2-1-4 15,-1 4-7-15,0 3-4 0,1-1-6 0,5-2-5 16,-2 5-4-16,5-5-1 0,-1 3-6 0,2-2-3 16,2 0-1-16,6 5 0 0,0-4-1 0,-3-2-4 15,3-3-4-15,3 3-2 0,1 0-6 0,-1-5 2 16,3 3-6-16,-1-2-2 0,-1-2-1 0,2-1 2 16,0 0-9-16,1 0-7 0,-1-3-19 0,-1 1-25 15,1-2-23-15,1 4-19 0,-5-3-33 0,4-4-41 16,-3 2-62-16,2-5-144 0,3 3-386 0,4-6 170 15</inkml:trace>
          <inkml:trace contextRef="#ctx0" brushRef="#br0" timeOffset="-142523.09">14655 11190 115 0,'0'0'238'0,"0"0"-16"0,-1-13-14 15,1 13-10-15,-3-12-19 0,3 12-16 16,0 0-8-16,-2-14-15 0,2 14-8 0,0 0-15 0,0-13-12 16,0 13-11-16,0 0-7 0,0 0-10 0,0 0-10 15,0 0-8-15,-1-14-13 0,1 14-18 0,0 0-14 16,0 0-12-16,0 0-14 0,0 0-12 0,0 0-30 0,0 0-13 16,0 0-29-16,0 0-34 0,-12 28-67 15,12-28-114-15,0 0-338 0,-1 14 150 0</inkml:trace>
          <inkml:trace contextRef="#ctx0" brushRef="#br0" timeOffset="-142916.07">14734 11442 45 0,'0'0'170'0,"0"0"-7"0,0 0-4 0,0 0-12 16,0 0-6-16,0-14-10 0,0 14-3 0,0 0-18 16,0 0-4-16,0 0-7 0,0 0-13 0,0 0-8 15,0 0-6-15,0 0-12 0,0 0-5 0,0 0-3 16,0 0-8-16,0 0-1 0,0 0 3 0,0 0-1 15,8 30-1-15,-8-30-1 0,1 16 0 0,2-7 1 16,-3-9-4-16,-3 25-1 0,6-12-2 0,-1 2 1 16,-2-1-1-16,0-2-5 0,1 3 4 0,1 0-1 15,-2 0-6-15,3-2 4 0,-2-2-4 0,4 2 1 16,-4 1-2-16,4 1-6 0,-2-2-2 0,3 1 2 0,0-1 0 16,-3 2-3-16,3-1 1 0,-3-1-5 0,1 2 1 15,5-1-4-15,-1-1 1 0,-1-2-4 16,0 0 5-16,-1-1-6 0,2 3 0 0,2 1-1 0,-5-3 4 15,-1 0-10-15,4-4 4 0,-4 3 0 0,-1-2 3 16,3 3-5-16,-1-3 2 0,1 0-2 0,-3 2 1 16,0-3-2-16,1 3 1 0,-1-2-3 0,3 2 3 15,-6-10 1-15,1 12-1 0,-1-12-1 0,6 9 1 16,-4-2-4-16,-2-7 4 0,1 10-2 0,-1-10 3 16,0 0-3-16,3 13 3 0,-3-13 7 0,0 0 7 15,-10 9 0-15,10-9 4 0,-12 7-2 0,12-7-1 16,-16 6-2-16,-1-5 3 0,2-2-1 0,0 3-4 15,-3-2-1-15,4 0 3 0,-4-1-9 0,4 0 6 16,-1-2-5-16,15 3 5 0,-28-1-3 16,18 1-2-16,-2-2-4 0,12 2 4 0,-15-1-6 0,15 1-11 15,-18-7-11-15,10 4-18 0,8 3-25 0,-13-7-21 0,13 7-29 16,-10-13-35-16,5 8-27 0,5 5-77 0,-4-22-133 16,2 13-415-16,2-8 184 0</inkml:trace>
          <inkml:trace contextRef="#ctx0" brushRef="#br0" timeOffset="-141624.06">15246 11127 9 0,'0'0'173'16,"0"0"-12"-16,0 0-10 0,0 0-11 0,0 0-6 16,0 0-7-16,0 0-14 0,0 0-10 0,2-15-7 0,-2 15-6 15,0 0-12-15,0 0-5 0,0 0-15 0,0 0 2 16,0 0-7-16,0 0-4 0,0 0-4 15,0 0-3-15,0 0-3 0,25 16-10 0,-25-16 5 0,10 10-2 16,-5-5 1-16,1 3-1 0,-2 0 3 0,2 0-3 16,0 2 1-16,2 0 1 0,-1 0 0 0,1 1-2 15,3 2-3-15,1 0 1 0,-3 2-3 0,0-4-1 16,3 3 2-16,-1 3-6 0,-1-3 0 0,1 1-1 16,0 0-4-16,-2 0 3 0,0-1-5 0,3 3 0 15,0 2-6-15,-4-4 2 0,2 2-1 0,-2-1 0 16,-1 1-1-16,2-1-1 0,-3-1 0 0,1 3-1 15,-4-2-2-15,0-1 3 0,2 2 1 0,-4-3 7 16,-1 2 3-16,-1-1 3 0,1 2 2 0,-5-2 4 0,-1 1 3 16,0-2 0-16,-1-2-1 0,0 4 3 15,1-3-2-15,0-1 1 0,-2 0-4 0,1-1-1 16,-2-2-2-16,3 0-2 0,-2 0-3 0,2-2-2 0,0 1-2 16,2 0 1-16,4-8-2 0,-13 13-2 0,10-5-13 15,-3-1-24-15,6-7-25 0,-8 19-29 0,4-8-32 16,1-3-48-16,3-8-58 0,1 19-182 0,-1-19-430 15,2 9 190-15</inkml:trace>
        </inkml:traceGroup>
        <inkml:traceGroup>
          <inkml:annotationXML>
            <emma:emma xmlns:emma="http://www.w3.org/2003/04/emma" version="1.0">
              <emma:interpretation id="{8D940DED-2BE2-4F68-83A4-CD38B3EEACE7}" emma:medium="tactile" emma:mode="ink">
                <msink:context xmlns:msink="http://schemas.microsoft.com/ink/2010/main" type="inkWord" rotatedBoundingBox="18414,12330 20619,12312 20626,13128 18420,13146"/>
              </emma:interpretation>
            </emma:emma>
          </inkml:annotationXML>
          <inkml:trace contextRef="#ctx0" brushRef="#br0" timeOffset="-140034.25">16163 11556 61 0,'0'0'158'0,"0"0"-14"15,0 0-9-15,0 0-3 0,0 0-5 0,0 0-12 16,0 0-5-16,36 7-10 0,-36-7-3 0,21 3-1 16,-8-3-10-16,2 1-3 0,0-1-5 0,5 0-9 15,-3 2-7-15,-2-2-7 0,3 4-16 0,2-4 5 16,-5 1-1-16,2 1-5 0,0-2-3 0,1 1 1 16,1 0-3-16,-2 2-5 0,5-3-1 0,0 0-3 15,-1 3-5-15,-1-3 1 0,9 0-3 0,-5-3-3 16,-4 3-2-16,5-3 0 0,2 1-4 0,-3 2 0 15,3-2 3-15,-4-1-5 0,3-1 0 0,-7 3-4 16,1-3 6-16,-1-2-3 0,0 4 1 0,-2-2-1 16,-4 0-10-16,1 0 6 0,-3 0-1 0,0 2-7 15,-11 2-3-15,19-6-8 0,-19 6-14 0,14-5-14 16,-11 0-4-16,-3 5-20 0,0 0-9 0,0 0-23 16,0 0-11-16,0 0-42 0,0 0-100 0,0 0-276 0,-15-23 122 15</inkml:trace>
          <inkml:trace contextRef="#ctx0" brushRef="#br0" timeOffset="-139655.26">16505 11253 22 0,'0'0'151'16,"0"0"-14"-16,0 0-5 0,0 0-7 0,0 0-5 16,-14 10-11-16,14-10 1 0,-4 11-1 0,2 0-10 0,2 2-6 15,2 2-1-15,-2 0-3 0,4 1-9 0,-2 1 0 16,2 3-4-16,4 0-6 0,-1 3-6 16,-1-2-3-16,0-3-7 0,3 2-6 0,-1-2-2 0,-1 0-5 15,-1-1-5-15,1-2-2 0,-1 1-1 0,2 2-7 16,-4-3 1-16,2 0-1 0,0-1-11 0,0-1-13 15,-3 0-13-15,3-3-20 0,-1-2-14 0,1 1-31 16,-2 1-23-16,5-3-50 0,-4 1-151 0,6-3-324 16,0 0 144-16</inkml:trace>
          <inkml:trace contextRef="#ctx0" brushRef="#br0" timeOffset="-139094.62">17228 11426 119 0,'0'0'181'0,"0"0"-11"16,0 0-15-16,0 0-11 0,0 0-8 0,0 0-8 16,25 21-7-16,-20-16-9 0,-2 6 4 0,3 2-11 15,-3-1-2-15,1 1-3 0,-1 4-3 0,0-4-12 16,0 1-4-16,-1 2-6 0,1-1-6 0,-2 1-8 15,1-3-6-15,2 2-3 0,-2 0-4 0,4-1-2 16,-2 1-6-16,-2-4-1 0,-1 0-6 0,4-1-4 0,-2 1-6 16,-3-11 1-16,4 17-2 0,-2-7 0 0,1-2-2 15,0 2-4-15,-3-10 1 0,1 13-1 0,3-6 1 16,-4-7-4-16,5 12 2 0,-5-12-3 0,3 8 0 16,-3-8-1-16,0 0 1 0,6 11 0 0,-6-11-3 15,0 0-1-15,0 0 2 0,15-3-5 0,-15 3 2 16,0 0-5-16,12-13 4 0,-6 5 3 0,-2 1-7 15,1-2-3-15,-2-1-2 0,3-5-3 0,-3 1-5 16,1 1 0-16,-1-1-5 0,2-3-8 0,-3 1 8 0,4-6-7 16,-1 4 1-16,-1 1 10 0,-1 1 0 0,5-8 2 15,-2 2 0-15,0 6 1 0,-2-2 3 16,7-4 0-16,1 3-1 0,-5 4 0 0,4-1 1 0,-3 3-4 16,7-5 5-16,-1 6 0 0,-1 0 1 0,10-1 1 15,-7 4 0-15,8 0-6 0,-5 0 7 16,5 2-2-16,-4 3 1 0,-1-2-11 0,6 1-14 0,-5 2-23 15,-1 0 1-15,-3 3-15 0,2 0-16 0,-3 0-19 16,2 0-29-16,-2 3-20 0,-4-3-167 0,0 0-340 16,-11 0 151-16</inkml:trace>
          <inkml:trace contextRef="#ctx0" brushRef="#br0" timeOffset="-138636.07">18365 11075 20 0,'0'0'155'0,"0"0"-10"0,0 0-9 0,0 0-13 16,-15-7-8-16,15 7-7 0,0 0-4 0,0 0-5 15,-24 11 2-15,13-4 0 0,-1 4-3 0,-3 2-1 16,-2 4-5-16,-1 3-3 0,3 2 2 0,-3 2-18 15,0 7 8-15,3-5-3 0,0 8-9 16,0-2 0-16,3 5-4 0,3-9-5 0,2 6-4 0,1 1-7 16,6-8-1-16,0 3-5 0,3-2-3 0,1-2-1 15,2 0-5-15,3 2-2 0,3-3-4 0,0-1-1 16,2-2-1-16,-1-1 0 0,2 0-6 0,0-1-2 16,1 0-4-16,-1-3-14 0,-1-2-19 0,-1-1-19 15,0-1-18-15,-5-1-24 0,4 2-32 0,1-6-36 16,-1 3-222-16,-1-3-400 0,-2-4 178 0</inkml:trace>
        </inkml:traceGroup>
        <inkml:traceGroup>
          <inkml:annotationXML>
            <emma:emma xmlns:emma="http://www.w3.org/2003/04/emma" version="1.0">
              <emma:interpretation id="{1C6F0C73-2046-484D-B7B0-9ED2F8D707FD}" emma:medium="tactile" emma:mode="ink">
                <msink:context xmlns:msink="http://schemas.microsoft.com/ink/2010/main" type="inkWord" rotatedBoundingBox="21044,12182 23193,12165 23202,13282 21053,13300"/>
              </emma:interpretation>
            </emma:emma>
          </inkml:annotationXML>
          <inkml:trace contextRef="#ctx0" brushRef="#br0" timeOffset="-137943.71">18834 11362 162 0,'0'0'206'0,"0"0"-12"0,-4-12-10 0,4 12-7 16,0 0-8-16,0 0-8 0,0 0-18 0,-6-10-11 0,6 10-17 16,0 0-10-16,0 0-9 0,0 0-12 0,0 0-3 15,0 0-4-15,-15 31-7 0,12-20-4 0,-1 2-7 16,2 2 2-16,-2 1-1 0,4-1-7 0,-2 1 1 15,2 1-3-15,0-1-6 0,2 2 0 16,-1-1-6-16,2 0 6 0,0-3-6 0,1 3-2 0,-1-3-4 16,3-1-1-16,-1 2-5 0,1-3-2 0,0 0-4 15,-3-2 2-15,1-4-3 0,-2 4 1 0,-2-10-6 16,7 15 1-16,-2-9-5 0,-2 1 4 0,-3-7-2 16,9 10 0-16,-9-10-9 0,3 10-6 0,-3-10-13 0,6 8-12 15,-6-8-6-15,0 0-4 0,7 3-23 16,-7-3-27-16,0 0-17 0,0 0-24 0,13-13-30 15,-7 5-44-15,0-4-173 0,3-4-406 0,2-1 181 0</inkml:trace>
          <inkml:trace contextRef="#ctx0" brushRef="#br0" timeOffset="-137725.12">19019 11043 63 0,'3'-10'229'15,"2"3"-15"-15,1-2-8 0,-3 0-14 0,-3 9-15 16,6-13-11-16,-6 13-12 0,6-13-19 0,-6 13-10 16,4-7-15-16,-4 7-14 0,0 0-10 0,6-6-9 15,-6 6-14-15,0 0-19 0,0 0-10 0,0 0-20 16,0 0-13-16,0 0-14 0,-13 33-24 0,7-18-19 15,1-1-20-15,4 3-39 0,-4-1-51 0,4 2-122 16,1-1-311-16,-2 3 139 0</inkml:trace>
          <inkml:trace contextRef="#ctx0" brushRef="#br0" timeOffset="-137417.04">19340 11542 147 0,'0'0'215'0,"0"0"-16"16,0 0-19-16,0 0-12 0,0 0-10 0,0 0-12 15,0 0-5-15,33-17-15 0,-23 13-6 0,5 2-8 16,-2-2-6-16,2 0-7 0,2 1-8 0,1-1-8 15,0 0-6-15,1 0-8 0,3 2-3 0,-2-3-10 16,5 3-3-16,-7-2-6 0,1 2-3 0,-2 0-7 16,1 2-1-16,0 0-10 0,-8 0-9 0,3-2-13 15,-13 2-17-15,24 0-15 0,-9 2-19 0,-4 0-15 0,-11-2-21 16,18 2-28-16,-18-2-31 0,16 0-68 0,-16 0-112 16,10-4-347-16,-10 4 154 0</inkml:trace>
          <inkml:trace contextRef="#ctx0" brushRef="#br0" timeOffset="-136436.55">19974 11055 208 0,'0'0'264'0,"-11"-11"-14"0,11 11-11 16,-7-5-15-16,7 5-19 0,0 0-18 0,-6-9-14 0,6 9-5 16,0 0-12-16,-3-14-11 0,3 14-11 15,0 0-11-15,0 0-15 0,7-21-6 0,-4 16-8 16,-3 5-10-16,8-13-9 0,-4 6-9 0,-4 7-5 0,11-12-8 15,-8 7-8-15,-3 5-1 0,7-10-5 0,-7 10-4 16,6-7-22-16,-6 7-20 0,6-8-33 16,-6 8-25-16,0 0-13 0,0 0-20 0,0 0-15 0,0 0-25 15,0 0-32-15,8 21-63 0,-8-21-160 0,-3 14-424 16,3-14 187-16</inkml:trace>
          <inkml:trace contextRef="#ctx0" brushRef="#br0" timeOffset="-136817.03">20127 11326 29 0,'0'0'196'0,"0"0"-12"15,0 0-8-15,-6-7-5 0,6 7-12 0,0 0-12 16,0 0-10-16,0 0-15 0,0 0-13 0,-6-10-11 0,6 10-9 16,0 0-9-16,0 0-9 0,0 0-7 15,0 0-10-15,0 0-3 0,0 0-6 0,0 0 0 0,0 0-4 16,0 0-5-16,5 37-7 0,-4-26 1 0,4 0 3 15,-5 3-5-15,0 0 0 0,1 0 6 0,1 2 0 16,2-1-1-16,-2-1 0 0,-2 3-1 0,1-1-3 16,2 1-4-16,-1-1-1 0,-1 5 0 0,1-3 0 15,1-4-1-15,-2 3-1 0,1-1-1 0,2 1-6 16,-1 1 1-16,2-3-3 0,-4 3 1 0,2-2 1 16,0 0-1-16,0 1-3 0,-1 0 2 0,1 1-4 15,0-5-3-15,0 2 2 0,0 1-2 0,-1-3 0 16,-2 3 1-16,5-2 0 0,-4-2-2 0,4 3-1 15,-4 1 4-15,1-3-5 0,-1-2-4 0,2-4 5 16,-3-7 2-16,3 24-4 0,0-17 6 0,-1 3-7 16,1-2 3-16,-3-8-1 0,4 15-5 0,-4-15 6 15,5 11 1-15,-5-11-2 0,3 11 1 0,-3-11 0 0,0 12-2 16,0-12-1-16,0 0 4 0,0 12-3 0,0-12 8 16,0 0 4-16,-6 11 6 0,6-11 0 15,-9 3-1-15,9-3-3 0,0 0 2 0,-20 0 1 0,20 0 0 16,-14-2-3-16,14 2-1 0,-18-7-1 0,18 7-1 15,-18-4 0-15,10 1-4 0,8 3 5 0,-16-10-1 16,8 3-3-16,-1 2-12 0,2-2-14 0,-2 0-27 16,-1-6-23-16,1 2-30 0,-2 0-25 0,4 0-31 15,1-2-60-15,-5-7-190 0,2-5-435 0,5 8 193 16</inkml:trace>
          <inkml:trace contextRef="#ctx0" brushRef="#br0" timeOffset="-135576.28">20621 11055 16 0,'0'0'161'0,"0"0"-11"0,0 0-4 0,0 0-14 16,6-13-3-16,-6 13-5 0,0 0-4 0,0 0-7 15,0 0-7-15,0 0-6 0,0-12-5 0,0 12-6 0,0 0-5 16,0 0-10-16,0 0-4 0,0 0-6 0,0 0-7 15,0 0-2-15,0 0-6 0,8-6-7 0,-8 6-2 16,0 0-1-16,0 0-3 0,19 3-4 0,-19-3-7 16,0 0 6-16,18 6-4 0,-8-2-2 0,-1 2 2 15,4 1 2-15,-4 0-5 0,0-1 2 0,6 5 0 16,0 1 3-16,-2 1-1 0,4 4 1 0,-1 1-2 16,-1-1 3-16,0 4-4 0,1 1 3 0,-1 2-3 15,-2-3-1-15,-1 3-3 0,1 1 0 0,1 0-1 16,-6-1-3-16,1 1 0 0,-4 2 0 0,-1-3-2 0,2 1 2 15,-7 0-7-15,-4 0 3 0,-1-2-5 16,-3 2-6-16,-2 0-21 0,-3-1-24 0,-1-4-23 0,-2 2-33 16,-4 0-32-16,2 0-43 0,-8 3-207 0,8-9-410 15,-2 0 181-15</inkml:trace>
        </inkml:traceGroup>
      </inkml:traceGroup>
    </inkml:traceGroup>
    <inkml:traceGroup>
      <inkml:annotationXML>
        <emma:emma xmlns:emma="http://www.w3.org/2003/04/emma" version="1.0">
          <emma:interpretation id="{305138C2-7E2B-49A2-BB61-F9055A0DE7B0}" emma:medium="tactile" emma:mode="ink">
            <msink:context xmlns:msink="http://schemas.microsoft.com/ink/2010/main" type="paragraph" rotatedBoundingBox="15440,13601 25615,13404 25641,14737 15465,14933" alignmentLevel="5"/>
          </emma:interpretation>
        </emma:emma>
      </inkml:annotationXML>
      <inkml:traceGroup>
        <inkml:annotationXML>
          <emma:emma xmlns:emma="http://www.w3.org/2003/04/emma" version="1.0">
            <emma:interpretation id="{7296FD47-2C80-4B9A-8496-6560167223BD}" emma:medium="tactile" emma:mode="ink">
              <msink:context xmlns:msink="http://schemas.microsoft.com/ink/2010/main" type="line" rotatedBoundingBox="15440,13601 25615,13404 25641,14737 15465,14933"/>
            </emma:interpretation>
          </emma:emma>
        </inkml:annotationXML>
        <inkml:traceGroup>
          <inkml:annotationXML>
            <emma:emma xmlns:emma="http://www.w3.org/2003/04/emma" version="1.0">
              <emma:interpretation id="{88A518AB-DC6D-42DC-B26C-DD2986D35CAF}" emma:medium="tactile" emma:mode="ink">
                <msink:context xmlns:msink="http://schemas.microsoft.com/ink/2010/main" type="inkWord" rotatedBoundingBox="15448,14012 17305,13976 17323,14898 15465,14933"/>
              </emma:interpretation>
            </emma:emma>
          </inkml:annotationXML>
          <inkml:trace contextRef="#ctx0" brushRef="#br0" timeOffset="-115129.99">14402 13064 67 0,'0'0'174'0,"0"0"-15"16,0 0-13-16,0 0-9 0,0 0-13 0,0 0-8 16,0 0-12-16,0 0-4 0,0 0-8 0,0 0 1 0,0 0-1 15,0 0-15-15,42-5 10 0,-27 3-4 16,1 2-6-16,-1-4-7 0,6 2-5 0,-2 1-5 16,5-3-4-16,0 2-5 0,-5 1-8 0,1 1-2 0,-1-3-4 15,6 2-3-15,-5-2-5 0,1 0-3 0,-3 3-3 16,-1 0-1-16,1-1-2 0,8 1-3 15,-7-3-2-15,-5 6-4 0,0-7 0 0,1 2 3 0,-4 4-3 16,-11-2 0-16,21-3-7 0,-9 3 4 0,-12 0-2 16,15-3 0-16,-15 3 4 0,13-1-8 0,-13 1 0 15,13 0 0-15,-13 0 2 0,0 0-2 0,14-1 1 16,-14 1-4-16,0 0-8 0,12-1-4 0,-12 1-10 16,0 0-6-16,0 0-10 0,0 0-5 0,12 2-18 15,-12-2-7-15,0 0-13 0,0 0-21 0,0 0-15 16,0 0-40-16,0 0-125 0,-27 15-306 0,16-8 136 15</inkml:trace>
          <inkml:trace contextRef="#ctx0" brushRef="#br0" timeOffset="-114849.42">14488 13263 121 0,'11'14'158'0,"-11"-14"-7"0,0 0-16 0,16 3-10 16,-16-3-11-16,15 4-8 0,-7-3-11 0,-8-1-11 0,18 2 2 15,-4 1-11-15,0-2-8 0,2-1-5 16,-5 2-11-16,5-2-1 0,1 2 0 0,0-2-8 16,3 2-3-16,-1-2-6 0,1 0-6 0,3 0 5 15,7 0-8-15,-3-2 0 0,0 5-5 0,-8-3-3 16,1 0-3-16,-2 0 4 0,1-1-10 0,-1 1-13 15,1-2-12-15,1 4-16 0,-4-4-31 0,2 0-14 0,0-1-28 16,-2 0-146-16,2 0-273 0,-3-6 121 0</inkml:trace>
          <inkml:trace contextRef="#ctx0" brushRef="#br0" timeOffset="-116943.2">13289 12906 60 0,'0'0'164'16,"0"0"-5"-16,2-13-1 0,-2 13-11 0,0 0-5 0,0 0-14 15,0 0-7-15,-3-15-10 0,3 15-10 0,0 0-9 16,0 0-9-16,0 0-13 0,0 0-5 0,-14-3-6 16,14 3-6-16,0 0-7 0,0 0-3 0,0 0-4 15,-17 23-5-15,14-15-4 0,-2 0-3 0,1 2 0 16,2 1-6-16,2-11 0 0,0 18-4 15,2-7 1-15,1 3-3 0,0-5 1 0,3 2-3 0,-2-1-1 16,3-3 1-16,1-1-3 0,-2 2-1 0,6-1-1 16,-3 0 1-16,4-4 1 0,1 3 2 0,1-1-3 15,-2-5-2-15,5 4 4 0,-3-4-4 0,3 0-2 16,-3-4 2-16,2 4-9 0,-5 0 5 0,5-5 0 16,-1 3 0-16,1-4 3 0,1 1-3 0,-2-1 4 15,3 1-4-15,1-1 0 0,-2-1-3 0,-3 0 3 0,2 0 2 16,-3-3 1-16,-1 3-3 0,-1-4-3 0,-1 2 2 15,-1-2-7-15,2 0 8 0,-8-2-2 16,2 1 0-16,0 4 1 0,-1-7 3 0,-4 7-2 0,-1 8 2 16,5-19-5-16,-4 10 1 0,-1 9 0 0,-1-18-1 15,1 18 3-15,-6-13 0 0,1 3-3 0,5 10 3 16,-9-14 0-16,3 9 2 0,-1-1 1 0,-3 0-2 16,-5 1 6-16,1-1-6 0,1 2 2 0,-5 1-2 15,2-1 2-15,-2 3-3 0,0 1 0 0,-2-2-2 16,4 4 5-16,-5-1-2 0,-3 2 3 0,5 1-3 15,2 0 0-15,-8 0 0 0,6 2 2 0,1-3-6 16,1 6 3-16,-1-3 0 0,2 3 0 0,-2-3-3 16,3 4-1-16,2-2 1 0,-1 0 6 0,2 2-6 15,1 0 0-15,-1 0 1 0,3 1-1 0,1-2-1 16,1 3 4-16,1-1-3 0,1 0 2 0,-1-3-2 16,3 3 3-16,3-11-1 0,-3 17-2 0,2-8 4 0,1-9-6 15,1 18 3-15,2-7 2 0,-1-3 1 0,-2-8-1 16,7 11-1-16,-1-4 1 0,2-2 0 15,2 1 1-15,-1-1-2 0,5-3 0 0,0 2 1 0,-2-3 0 16,6-2-5-16,2 1 5 0,1-4-8 0,4 2 6 16,-6 1 2-16,8-6-2 0,-4-1 4 0,2 0-2 15,-3 1-7-15,5-2 8 0,-2-1-7 0,1 0 5 16,-1-1 0-16,-8 4 0 0,6-4-4 0,-8 4 2 16,0-1-1-16,-3-3 1 0,0 4-2 0,0-1 3 15,-2 0-6-15,-4 2 5 0,5 0 0 0,-5 1 2 16,-6 5-2-16,9-14-1 0,-9 14 1 0,6-8 0 15,-6 8-4-15,4-7 4 0,-4 7-3 0,0 0 6 16,0 0-5-16,8-8 3 0,-8 8-5 0,0 0 2 0,0 0 0 16,0 0-2-16,0 0 0 0,0 0-4 15,0 0 6-15,0 0-2 0,0 0 5 0,-8 33-2 16,4-20 7-16,-1 0-1 0,4 1 1 0,-4 3 5 0,1 0 4 16,-1 1 8-16,-1 3 1 0,3 6 3 15,-3-6 1-15,-1 8 0 0,-2-3 2 0,5 0-2 16,-2-2-2-16,-3 1 2 0,4 2 0 0,2-3 2 0,0-2-1 15,0 3-1-15,2-1-1 0,-1-1 5 0,1-1-1 16,1-1-1-16,-5-4-2 0,5 1-1 0,0 0-6 16,0 0-1-16,-1 2 1 0,1-3-5 0,3 0 0 15,-3-3 3-15,3 2-7 0,-3 0 2 0,1-2-1 16,-1 0 1-16,0-3-3 0,2 2-2 0,-1-3-2 16,-1-10 2-16,3 19-3 0,-1-13 4 0,-2-6-4 15,1 16 1-15,-1-16-1 0,3 12-1 0,-3-12 0 16,2 8 0-16,-2-8 2 0,0 0-2 0,1 12-1 15,-1-12 1-15,0 0-1 0,5 10 0 0,-5-10-8 16,0 0-1-16,0 0-11 0,0 0-13 0,0 0-15 16,0 0-16-16,0 0-22 0,0 0-28 0,0 0-29 15,0 0-47-15,0 0-245 0,22-16-466 0,-12 2 206 0</inkml:trace>
        </inkml:traceGroup>
        <inkml:traceGroup>
          <inkml:annotationXML>
            <emma:emma xmlns:emma="http://www.w3.org/2003/04/emma" version="1.0">
              <emma:interpretation id="{2176DEBF-FDE3-4A02-8BAC-0880A6AB9CF9}" emma:medium="tactile" emma:mode="ink">
                <msink:context xmlns:msink="http://schemas.microsoft.com/ink/2010/main" type="inkWord" rotatedBoundingBox="17915,13790 20079,13748 20099,14778 17935,14820"/>
              </emma:interpretation>
            </emma:emma>
          </inkml:annotationXML>
          <inkml:trace contextRef="#ctx0" brushRef="#br0" timeOffset="-114054.31">15714 12885 17 0,'-9'-18'200'0,"2"3"-20"15,-2-3-6-15,3 2-16 0,0 3-9 0,0-4-8 16,5 4-13-16,-4-1-11 0,5 3-11 0,0 11-13 15,0-21-7-15,3 11-4 0,-3 10-12 0,11-15-8 16,-4 9-5-16,6-1-5 0,-4 0-6 0,6 1-4 16,3 3-2-16,-1-2-7 0,2 3 2 0,0 1-4 15,2 1-2-15,5 1-1 0,0 3 2 0,1-1-1 16,0 4-3-16,0 1-3 0,-8 0-4 0,2 2-5 0,-1-1 1 16,1 4 3-16,-5-4-7 0,-3 2-1 15,2 2-2-15,-3-2-6 0,-3-4 7 0,-1 6-1 16,-2-4 1-16,-2 0-3 0,-2 2-3 0,-1-4 4 0,2 4-3 15,-3-11-8-15,-7 19 10 0,1-10 0 0,-5 1 3 16,-2 0-2-16,-1-3 2 0,-1 3-5 0,0-2-4 16,1 0-10-16,-1-1-9 0,1 4-12 0,-1-6-19 15,2 3-22-15,1-5-16 0,3 4-23 0,9-7-24 16,-16 4-187-16,16-4-348 0,0 0 155 0</inkml:trace>
          <inkml:trace contextRef="#ctx0" brushRef="#br0" timeOffset="-114407.04">15814 12936 76 0,'0'0'197'0,"0"0"-17"16,0 0-20-16,0 0-17 0,0 0-10 0,0 0-6 15,0 0-5-15,0 0-9 0,0 0-4 0,0 0-5 16,11 31-4-16,-7-19-5 0,-1 4-6 0,0 2-2 16,-1 5-2-16,2 4-5 0,-2-4-4 0,2 1-7 15,-1 0-5-15,-1 4-7 0,2-3-4 0,-2-1-5 16,-2 0-2-16,4-3-3 0,-4-3-3 0,3 5-5 15,-3-4-3-15,3-3 0 0,-2 2-9 0,1 0 4 16,-2-4 0-16,0 3-8 0,3-4 1 0,-3 3-4 16,0-3-5-16,1 1-10 0,-5-3-13 0,4-11-15 15,-2 17-13-15,4-8-13 0,-2-9-15 0,-2 16-10 16,2-16-12-16,-1 10-16 0,1-10-7 0,0 0-7 0,-5 11-7 16,5-11-28-16,0 0-137 0,0 0-316 0,0 0 140 15</inkml:trace>
          <inkml:trace contextRef="#ctx0" brushRef="#br0" timeOffset="-113642.86">16654 12717 113 0,'0'0'168'0,"-9"-11"-9"16,9 11-8-16,-12-4-13 0,12 4-8 0,-15-3-6 0,15 3-7 15,-18 3-15-15,18-3 7 0,-19 10-4 0,5-3-8 16,1 0-8-16,0 4-2 0,-2 2-8 0,3 1 6 16,-5 3 2-16,-1 1-7 0,4 0-8 15,2 5-1-15,0-3-8 0,-2 5-3 0,5-4-4 0,0 2-5 16,2-3-5-16,1-2 1 0,3 6-11 0,1-5 1 16,-1 4-4-16,3 1-4 0,0-7 1 0,3-1-3 15,0 2-5-15,2-2-1 0,-2-1-6 0,3-2-19 16,4 4-15-16,-2-5-29 0,1 1-20 0,1 0-32 15,1-3-25-15,0-3-49 0,0 0-193 0,4-3-397 0,-2-1 176 16</inkml:trace>
          <inkml:trace contextRef="#ctx0" brushRef="#br0" timeOffset="-113136.2">17125 12933 63 0,'0'0'192'0,"0"0"-15"15,6-8-11-15,-6 8-11 0,0 0-13 0,0 0-11 16,0 0-14-16,0 0-13 0,0 0-14 0,0 0-3 15,0 0-4-15,0 0-2 0,0 0-5 0,0 0-1 16,14 17-3-16,-14-17-2 0,4 18 0 0,-2-7-3 0,-1 2-2 16,4 0 0-16,-1-1-3 0,-3 4-3 15,1-1-4-15,2 2-8 0,2-3-1 0,-4 3-2 16,-1 4 1-16,2-1-10 0,2-4 1 0,-2 1-4 0,0 0-2 16,1 0-1-16,-2 0-5 0,2-1-5 0,-4 0 3 15,2 1-5-15,-1-4 0 0,2 3-2 0,-1-1 1 16,1 3-5-16,1-2 0 0,2-3-2 0,-3 2 0 15,0-2-2-15,0 3 1 0,3-3-1 0,-1-2-1 16,-4-2-2-16,5 8 1 0,-6-9 0 0,6 6 0 16,-5-4-2-16,4-4 0 0,-5-6 3 0,0 18 0 15,0-18-2-15,1 13 8 0,-1-13 5 16,-1 15 11-16,1-15 8 0,0 0 6 0,-6 11 1 0,6-11 0 0,-13 3 0 16,13-3 2-16,-20-2-1 0,7 2-3 15,13 0 8-15,-29-4-6 0,14 3 3 0,1-5-2 16,-1 3-1-16,1-2-2 0,1-1-8 0,-4 1-1 15,8 0 2-15,-3-2-9 0,2 2-5 0,1-1 1 16,0 1 0-16,2-1-1 0,-1-1-15 0,-1 1-13 0,9 6-23 16,-10-14-20-16,5 5-29 0,2 1-25 0,3 8-29 15,-4-19-28-15,4 9-41 0,0 10-50 0,4-28-206 16,-1 13-496-16,3-1 219 0</inkml:trace>
          <inkml:trace contextRef="#ctx0" brushRef="#br0" timeOffset="-112935.73">17182 12554 204 0,'-5'-16'223'0,"5"16"-24"0,0 0-20 15,-1-16-17-15,1 16-18 0,0 0-18 0,-5-6-12 16,5 6-16-16,0 0-19 0,0 0-14 16,0 0-24-16,0 0-15 0,0 0-18 0,-19 24-22 0,18-16-33 15,-2 2-17-15,3-10-43 0,-5 18-133 0,4-8-259 16,1-10 115-16</inkml:trace>
          <inkml:trace contextRef="#ctx0" brushRef="#br0" timeOffset="-112526.45">17656 12625 158 0,'20'-1'177'15,"-9"2"-17"-15,-11-1-14 0,21 1-9 0,-10 6-14 16,4-3-8-16,-3 5-8 0,0 1-5 0,1 2-1 0,-3 2-10 15,2 1 1-15,-3 2-9 0,3 6-1 16,-6 1 0-16,-1 0-3 0,-4 3-5 0,4-2 0 0,-8 2-4 16,0 9-4-16,-2-12-3 0,-2 5-5 0,-4-3 0 15,-4 8-5-15,-6-1-4 0,1-2-3 0,3-5-3 16,-1-5-6-16,-1 0-3 0,1-1-1 0,0-2-4 16,0 0-1-16,5-6-4 0,-2 0-14 0,4 1-15 15,-2-2-22-15,1-1-24 0,6-2-21 0,-3 2-19 16,5-1-25-16,4-9-37 0,-5 12-209 0,5-12-392 0,0 0 174 15</inkml:trace>
        </inkml:traceGroup>
        <inkml:traceGroup>
          <inkml:annotationXML>
            <emma:emma xmlns:emma="http://www.w3.org/2003/04/emma" version="1.0">
              <emma:interpretation id="{5CAC7DE1-2FC6-40C3-9179-B2F0C0B6670E}" emma:medium="tactile" emma:mode="ink">
                <msink:context xmlns:msink="http://schemas.microsoft.com/ink/2010/main" type="inkWord" rotatedBoundingBox="20840,13496 25615,13404 25638,14568 20862,14661"/>
              </emma:interpretation>
            </emma:emma>
          </inkml:annotationXML>
          <inkml:trace contextRef="#ctx0" brushRef="#br0" timeOffset="-112274.3">18600 13008 121 0,'0'0'191'0,"18"1"-8"0,-6 0-12 15,-12-1-12-15,21 5-5 0,-9-5 0 0,1 0-12 0,1 4-1 16,2-3-10-16,0-2-9 0,2 1-4 15,2 0-10-15,1 0-4 0,4 0-10 0,-1-4-7 16,-2 4-6-16,5 0-8 0,0 0-8 0,0-2-12 0,-2-1 1 16,2 3-7-16,0-1-2 0,-5 1-3 15,-2-1-7-15,0 2-4 0,-2-2-9 0,-1 1-14 0,-4 0-8 16,-1 0-15-16,-12 0-17 0,18-3-8 0,-18 3-13 16,13-1-23-16,-13 1-32 0,8-6-34 0,-8 6-38 15,0 0-169-15,-2-14-377 0,2 14 167 0</inkml:trace>
          <inkml:trace contextRef="#ctx0" brushRef="#br0" timeOffset="-112066.35">18881 12772 157 0,'0'0'200'0,"-20"7"-8"15,20-7-9-15,-4 13-13 0,4-13-3 0,-8 20-3 0,5-5-4 16,0-1-13-16,2 3-12 0,-2-3-11 0,0 4-14 15,6 5-11-15,-8 0-8 0,5 0-9 0,-1 2-7 16,1 0-8-16,0-1-1 0,-3 4-10 0,1-3-24 16,2-1-27-16,-1 3-29 0,-2 1-38 0,3-4-36 15,4 0-63-15,-4-8-196 0,6 0-385 0,3 1 170 16</inkml:trace>
          <inkml:trace contextRef="#ctx0" brushRef="#br0" timeOffset="-111027.97">19444 12775 117 0,'6'-7'231'0,"-6"7"-15"0,0 0-23 0,0 0-17 0,9-4-23 15,-9 4-12-15,0 0-12 0,11 15-7 0,-11-15-4 16,7 15-2-16,-1-3-4 0,-3 5-6 0,0-4-6 16,0 3-10-16,-1-3-5 0,3 7-4 0,0-5-4 15,1 7-5-15,0-2-7 0,-3 1-6 0,4 0-3 16,-2-3-4-16,2 5-2 0,-2-8-4 0,1 2-4 0,-2 1-7 15,1-5-4-15,1 4 1 0,0-6-4 16,-3 3-6-16,0-4 0 0,0-2-5 0,-3-8 4 16,4 14-8-16,-4-14 4 0,1 9 1 0,-1-9 0 15,0 0 3-15,5 11 10 0,-5-11 3 0,0 0-4 16,0 0-3-16,0 0-3 0,0 0-5 0,0 0 6 16,0 0-6-16,7-30-5 0,-7 30 3 0,0-25-3 0,2 8-7 15,-1 1-3-15,2-8-7 0,-1 0-5 0,2-2-9 16,-1 1 2-16,2 0-2 0,-2 0 0 0,3 1-1 15,0-1-3-15,0 3 2 0,6 2 5 0,-6 2 2 16,1 2-5-16,2 1 2 0,-2-2-3 0,7 7-7 16,-2-1 3-16,3 0-5 0,3 1-7 0,4 1-2 15,2 1-13-15,1 3-8 0,-2 0-10 0,-4 5-13 16,6-2-13-16,-5 2-26 0,-1 0-19 0,0 2-28 16,5-2-208-16,2 0-405 0,-7 3 180 15</inkml:trace>
          <inkml:trace contextRef="#ctx0" brushRef="#br0" timeOffset="-110842.47">20849 12488 187 0,'0'0'201'0,"0"0"-11"0,-10-10-10 0,10 10-6 16,0 0-9-16,-26 7-10 0,11 0-4 0,-2 6-7 16,-6-2-10-16,2 6-8 0,0 1-6 0,-2 2-8 15,-6 4-9-15,2 1-1 0,8-3-10 0,-5 8-10 16,5-1-4-16,2-6-10 0,4 3-8 0,0-2-3 16,1 1-4-16,3-1-4 0,0 1-8 0,6-1 0 15,3 2-3-15,1-2-5 0,1-1 1 0,2-5-7 0,2-4-2 16,2 0 0-16,4 8-10 0,-4-7-15 0,6 0-20 15,-2-1-15-15,0-3-28 0,1 2-24 16,4-4-24-16,-4 0-37 0,5-2-46 0,-6-4-207 0,9-2-435 16,-2-2 193-16</inkml:trace>
          <inkml:trace contextRef="#ctx0" brushRef="#br0" timeOffset="-110494.4">21143 12712 76 0,'0'0'196'0,"1"-13"-3"15,-1 13-24-15,0 0 5 0,0 0-9 0,-1-16-14 16,1 16-10-16,0 0-14 0,0 0-14 0,0 0-15 16,0 0-6-16,0 0-1 0,0 0 1 0,0 0-5 15,0 0 0-15,-19 26 4 0,11-13 1 0,-2 1-5 16,2 0 1-16,2 3-8 0,2 2-3 0,-5 1-6 15,4-3 0-15,-1 7-4 0,0 1-2 0,5-3-1 16,-4-2 0-16,4-3-5 0,2 7 1 0,-1-6-5 16,2 7 1-16,2-8-6 0,-1 3 3 0,6 2-4 15,-6-8-10-15,5 1 4 0,-1 0-7 0,4 0 0 0,-4-2-1 16,5-2-7-16,0 0 2 0,-2-4-5 0,4 1-1 16,-1 2-4-16,-2-5-8 0,2 1-11 0,-4-3-15 15,3 3-23-15,-3-5-14 0,3 2-23 0,-12-3-24 16,21-3-37-16,-8-1-39 0,1-3-45 0,-4 0-261 15,-1-6-520-15,3-2 230 0</inkml:trace>
          <inkml:trace contextRef="#ctx0" brushRef="#br0" timeOffset="-110309.89">21320 12491 192 0,'0'-13'233'0,"0"2"-25"0,0 11-19 0,2-17-22 16,-2 17-19-16,1-11-14 0,-1 11-17 0,0 0-22 16,11-6-24-16,-11 6-13 0,0 0-26 0,0 0-24 0,9 24-29 15,-8-13-31-15,4 4-38 0,-5 0-159 0,1 3-268 16,-2 0 118-16</inkml:trace>
          <inkml:trace contextRef="#ctx0" brushRef="#br0" timeOffset="-110079.65">21683 12907 247 0,'19'-6'246'0,"-1"5"-13"0,3-1-19 16,6-3-17-16,-2 2-14 15,2-2-17-15,-2-1-16 0,1 1-11 0,-2 2-17 0,7 1-13 0,-3-3-9 16,2 1-6-16,-5 3-13 0,-4-4-6 0,2 5-10 0,-2-2-6 15,-2-2-14-15,-3 4-17 0,-1-1-13 16,-1-2-21-16,-1 2-24 0,1-1-19 0,-14 2-34 16,22-4-37-16,-12 1-46 0,-2-1-187 0,2 1-381 15,-1-4 168-15</inkml:trace>
          <inkml:trace contextRef="#ctx0" brushRef="#br0" timeOffset="-109543.05">22616 12667 76 0,'-8'-5'206'0,"8"5"-15"0,0 0-23 16,0 0-19-16,0 0-13 0,0 0-9 0,0 0-10 16,-6 16-3-16,6-16-8 0,0 16-3 0,0-16-7 15,3 15-2-15,-3-15 2 0,3 20-13 0,-2-10 5 0,3 1-1 16,1 3-8-16,1 1-2 0,0 0-7 16,0 3-5-16,1-2-3 0,-1 0-8 0,0 0-4 15,5 7-6-15,-4-8-3 0,2 3-3 0,-3 2-2 16,0-1 0-16,1-1-5 0,-2-2-6 0,2 8 1 0,1-2-3 15,-5-6-2-15,6 4-1 0,-5-1-3 0,1-1-3 16,1-2 0-16,-3 0-3 0,0 0 1 0,0-2-1 16,1 2 1-16,-1-2-6 0,0-1 5 0,0 1-2 15,0-3-1-15,0 0-2 0,-3 0-1 0,0-1-2 16,0-10 3-16,0 17-2 0,0-17 5 0,-3 14-1 16,-1-7-4-16,4-7 5 0,-9 14 3 0,0-10 2 15,1 2 6-15,8-6 4 0,-21 1 0 0,9-1-1 16,0 4-2-16,-2-4 1 0,-3-4-1 0,1 4 0 15,1-1 0-15,0 1-5 0,15 0 2 0,-25-6-1 16,14 2-3-16,2 1-2 0,-6 0 4 0,6-2-5 16,-1-1 1-16,10 6-5 0,-12-10-12 0,3 2-16 15,3 1-16-15,2 0-25 0,-4-3-22 0,4 0-24 16,2-1-33-16,-1-4-33 0,3 1-53 0,-3-2-191 16,6 1-451-16,0-8 200 0</inkml:trace>
          <inkml:trace contextRef="#ctx0" brushRef="#br0" timeOffset="-109300.01">22636 12233 240 0,'-5'-11'272'0,"1"-1"-18"15,1 2-21-15,3 10-15 0,-6-16-26 0,6 16-16 16,-2-10-21-16,2 10-22 0,0 0-24 0,0 0-19 16,0 0-21-16,0 0-13 0,0 0-28 0,0 0-24 15,0 0-18-15,0 0-28 0,-11 25-26 0,11-13-38 16,0-12-35-16,-3 23-169 0,3-15-335 0,0-8 147 16</inkml:trace>
          <inkml:trace contextRef="#ctx0" brushRef="#br0" timeOffset="-108944.97">23226 12341 138 0,'0'0'185'0,"0"0"-14"0,0 0-11 16,0 0-15-16,0 0-4 0,0 0-4 0,17 29-4 16,-10-13-3-16,2 8 4 0,-1-2-4 0,4 11-8 15,1 0-2-15,2 1-10 0,-5-2-7 0,4 4-3 16,-5-8-13-16,4 10-7 0,-7-6-10 0,0-4-3 0,-1 7-5 15,-2-8-8-15,-3 2 1 0,-3 8-7 0,-2-12-6 16,-4 3-2-16,-1-4-8 0,-11 9-24 0,0 4-31 16,-4-6-31-16,-7 0-35 0,-2-2-42 0,3-5-56 15,1-6-200-15,5 3-419 0,-4-7 185 0</inkml:trace>
        </inkml:traceGroup>
      </inkml:traceGroup>
    </inkml:traceGroup>
    <inkml:traceGroup>
      <inkml:annotationXML>
        <emma:emma xmlns:emma="http://www.w3.org/2003/04/emma" version="1.0">
          <emma:interpretation id="{CA1B274D-F77E-4BF7-8EF8-FE1763F4B8F5}" emma:medium="tactile" emma:mode="ink">
            <msink:context xmlns:msink="http://schemas.microsoft.com/ink/2010/main" type="paragraph" rotatedBoundingBox="15707,14967 20145,15172 20093,16296 15655,16091" alignmentLevel="5"/>
          </emma:interpretation>
        </emma:emma>
      </inkml:annotationXML>
      <inkml:traceGroup>
        <inkml:annotationXML>
          <emma:emma xmlns:emma="http://www.w3.org/2003/04/emma" version="1.0">
            <emma:interpretation id="{2FB551FE-435D-4FA1-86B1-7B1045737AB0}" emma:medium="tactile" emma:mode="ink">
              <msink:context xmlns:msink="http://schemas.microsoft.com/ink/2010/main" type="line" rotatedBoundingBox="15707,14967 20145,15172 20093,16296 15655,16091"/>
            </emma:interpretation>
          </emma:emma>
        </inkml:annotationXML>
        <inkml:traceGroup>
          <inkml:annotationXML>
            <emma:emma xmlns:emma="http://www.w3.org/2003/04/emma" version="1.0">
              <emma:interpretation id="{4C8A39B6-6EA4-4754-8954-2B257DF5D4DB}" emma:medium="tactile" emma:mode="ink">
                <msink:context xmlns:msink="http://schemas.microsoft.com/ink/2010/main" type="inkWord" rotatedBoundingBox="15699,15137 18198,15253 18154,16206 15655,16091"/>
              </emma:interpretation>
            </emma:emma>
          </inkml:annotationXML>
          <inkml:trace contextRef="#ctx0" brushRef="#br0" timeOffset="-101706.89">13877 14184 138 0,'0'0'172'16,"0"0"-12"-16,4-11-2 0,-4 11-8 0,6-6-8 15,-6 6-7-15,0 0-11 0,6-10-11 0,-6 10-7 16,0 0-4-16,5-7-8 0,-5 7-8 0,0 0-4 15,0 0-12-15,0 0-5 0,0 0-9 0,0 0-7 16,0 0-3-16,-21-9-2 0,21 9-7 0,-19 2-4 0,5 4-4 16,-5-5-7-16,-1 2 0 0,-6 4 1 15,0-4-9-15,-2 4 4 0,-2 1-2 0,2-3-3 16,-4 5-2-16,6-4-2 0,3 0 1 0,-2 1-1 0,1 4-1 16,8-5-3-16,-2 0 2 0,4-1-1 0,5-1-3 15,-3-2 6-15,5 3-6 0,7-5-4 0,-14 7 7 16,10 0-4-16,4-7 1 0,-9 6-1 0,9-6 0 15,-7 7-1-15,7-7 0 0,0 0 2 0,0 0 0 16,0 0-3-16,7 21 3 0,-7-21 0 0,9 9-3 16,-9-9 3-16,12 9 1 0,-5-7-9 0,1 3 7 15,2-1 1-15,-1-1-1 0,2 4-1 0,-11-7 2 16,21 4-1-16,-10 2 0 0,0-2 0 0,-1 1-1 16,5 0-2-16,0 1 1 0,2-2-1 0,-4 0 1 15,0 0 2-15,-1 0-2 0,-1 0 1 0,1 2-1 16,3-3 0-16,-2 3 0 0,-1-2 1 0,0 0-10 15,-3-1 12-15,9 4-3 0,-5-2 1 0,1 1 4 0,-1 0-9 16,0-1 2-16,-1 2 2 0,2-1 1 0,-5-1-3 16,4 2 2-16,-2-1-1 0,-2 1-2 15,-2-3 3-15,3 3 0 0,-1-1 2 0,3-1-3 0,-6 1 0 16,2 0-2-16,-1 1 0 0,1-2 0 0,-4 2 0 16,-4-7-1-16,9 13 3 0,-4-9-2 15,-5-4 0-15,6 9-1 0,-6-9 1 0,1 15 2 0,-1-15-3 16,0 12 4-16,0-12 0 0,0 0 4 0,-7 16 6 15,7-16 2-15,-8 10 8 0,2-5 0 0,6-5 0 16,-15 10 2-16,3-8 3 0,2 5-1 0,-5-4 2 16,0-1-1-16,-3 4-2 0,-3-6 1 0,3 1 3 15,2 2 0-15,-2-2 0 0,-1 2-1 0,-1-3 0 16,1 3-3-16,2-3 0 0,0 0-3 0,-9-4-1 16,10 2 0-16,-2-1-6 0,3 2 1 0,3 0-2 15,-3-3 3-15,3 2-5 0,-3-2-2 0,5 1-1 16,10 3-14-16,-17-6-7 0,10-1-7 0,7 7-11 15,-16-4-13-15,16 4-7 0,-11-7-16 0,11 7-11 0,-12-5-17 16,12 5-19-16,0 0-15 0,-6-6-26 16,6 6-32-16,0 0-141 0,0 0-356 0,0 0 158 15</inkml:trace>
          <inkml:trace contextRef="#ctx0" brushRef="#br0" timeOffset="-100159.09">14573 14092 4 0,'0'0'176'0,"0"0"-6"0,0 0-14 0,0 0-4 15,0 0-10-15,0 0-10 0,-31 29-3 0,19-19-8 0,-1 1-7 16,-2 7-1-16,-3 2 4 0,2 3-11 16,-1-1-5-16,4-1-7 0,-2 4-5 0,-3 1-9 15,7 0-2-15,-5 0-8 0,4 1-7 0,3-2-4 0,2 2-7 16,-4 1-2-16,7-3-7 0,-1 4-4 0,1 1-3 15,4-3-3-15,-2 1-5 0,4 1-2 0,2-4-1 16,1-3-2-16,-1 4-1 0,1-2-6 0,-4-8 0 16,5 1 0-16,-1-1-2 0,-2 1-12 0,3-2-10 15,-2-1-11-15,2 0-13 0,0-2-12 0,-3-2-7 16,3-2-19-16,-5 0-26 0,-1-8-20 0,11 12-27 16,-8-6-29-16,-3-6-154 0,6 7-354 15,-6-7 157-15</inkml:trace>
          <inkml:trace contextRef="#ctx0" brushRef="#br0" timeOffset="-99548.68">15049 14379 1 0,'0'0'207'0,"0"0"-6"15,0 0-13-15,-9-7-8 0,9 7-17 0,0 0-9 0,-12-4-5 16,12 4-14-16,0 0-5 0,-16 9-13 0,16-9-1 16,-14 14-8-16,10-4-6 0,0 0-4 0,-1 4-5 15,-4 0-3-15,5 1 1 0,-2 1-4 0,6 1-7 16,-3-1 0-16,0 1-8 0,3 1 0 0,0 0-2 16,1-2-1-16,4 0 1 0,-4-1-6 0,5 2-5 15,-3 0-3-15,3-2-3 0,0-1-5 0,-1 3 1 16,0-5-5-16,3 0-11 0,-2 3-1 0,1-5-1 15,-1-3-2-15,0 3-2 0,-1-2-4 0,-1 0-4 16,2 1 0-16,-6-9 0 0,8 11-2 0,-4-5-4 16,-4-6-9-16,5 10-8 0,-5-10-15 0,9 9-12 15,-9-9-8-15,0 0-9 0,4 6-12 0,-4-6-4 16,0 0-30-16,0 0-27 0,12 0-27 0,-12 0-40 16,16-11-44-16,-7-2-187 0,3 1-455 0,5-9 202 0</inkml:trace>
          <inkml:trace contextRef="#ctx0" brushRef="#br0" timeOffset="-99408.73">15274 14048 103 0,'3'-11'261'0,"-3"11"-16"0,2-17-21 0,-1 8-21 0,4 1-25 16,-5 8-15-16,1-14-18 0,-1 14-16 0,0 0-26 15,2-11-22-15,-2 11-19 0,0 0-19 0,0 0-25 16,0 0-20-16,0 0-28 0,0 0-34 0,0 0-36 16,0 0-32-16,-8 39-140 0,7-29-295 0,-1 1 131 15</inkml:trace>
          <inkml:trace contextRef="#ctx0" brushRef="#br0" timeOffset="-98492.35">15723 14059 92 0,'0'0'146'16,"0"0"-11"-16,0 0-12 0,0 0-8 0,0 0-4 16,0 0-6-16,0 0-7 0,12 40-5 0,-6-29-7 0,2 5-5 15,-2 0-4-15,4 5-7 0,0 1 3 0,2 2-4 16,-1-2-1-16,5 4-3 0,-5-1-3 0,5-4-8 15,-2 6-1-15,-6-3-4 0,4 1 0 0,-3-3-6 16,-1 2-4-16,-2 1-2 0,-2-1-2 0,4-2-6 16,-4 4 0-16,-1-4-5 0,-3-1 2 0,-1 0-5 15,1-5 4-15,-6 4-3 0,0-2-2 0,0 1 1 16,-5 1-3-16,1-7-3 0,-4 1 0 0,6 1 1 16,-6-3-2-16,4 0 2 0,-2 0-4 0,-2 1-5 15,5-3-12-15,-4 0-17 0,3 1-16 0,5-2-22 16,-1-3-19-16,6-6-28 0,-6 14-28 0,6-14-44 15,0 0-111-15,9 12-312 0,-9-12 139 0</inkml:trace>
        </inkml:traceGroup>
        <inkml:traceGroup>
          <inkml:annotationXML>
            <emma:emma xmlns:emma="http://www.w3.org/2003/04/emma" version="1.0">
              <emma:interpretation id="{82FBBB9F-4B70-4B89-951D-0DDB7DCDD2FA}" emma:medium="tactile" emma:mode="ink">
                <msink:context xmlns:msink="http://schemas.microsoft.com/ink/2010/main" type="inkWord" rotatedBoundingBox="18764,15108 20145,15172 20094,16274 18713,16210"/>
              </emma:interpretation>
            </emma:emma>
          </inkml:annotationXML>
          <inkml:trace contextRef="#ctx0" brushRef="#br0" timeOffset="-98015.89">16484 14421 78 0,'0'0'186'0,"0"0"-8"0,24 2-7 15,-24-2-9-15,25 0-6 0,-10 2-7 0,4-2-4 16,1 0-8-16,11 0-7 0,-3 0-3 0,4-2-6 16,-2 1-8-16,13 1-8 0,-13-1-8 0,1-1-7 15,2-2-5-15,-2 3-8 0,-4-1-5 0,0-2-6 16,0 4-5-16,-6-1-8 0,-2 1-5 0,-1-3-2 15,0 0-2-15,-2-1-1 0,-1 1-2 0,-2 1-7 16,-2 1-3-16,-2-4 2 0,-9 5-4 0,19-3-3 16,-19 3-4-16,0 0 2 0,14-2-8 0,-14 2 1 0,9-1-4 15,-9 1-7-15,0 0-6 0,0 0-11 0,0 0-13 16,0 0-13-16,0 0-18 0,0 0-19 16,0 0-18-16,0 0-17 0,0 0-13 0,-30 16-23 0,18-11-24 15,3-3-37-15,-8 3-126 0,4-1-358 0,-2 3 158 16</inkml:trace>
          <inkml:trace contextRef="#ctx0" brushRef="#br0" timeOffset="-97620.95">16518 14648 161 0,'0'0'173'16,"15"1"-4"-16,-3-1-8 0,3 0-5 0,3-1-4 16,1 2-8-16,5-1-6 0,3 0-2 0,3-1-5 15,-2 1-5-15,2-4-8 0,-2 4-6 0,1-2-7 16,0 2-7-16,-2-4-8 0,-3 4-8 0,3-1-6 0,-9 1-8 16,1 0-6-16,-1-2-9 0,-3 2-3 0,0 0-7 15,-2-2-2-15,-13 2-5 0,18 0-1 16,-18 0-5-16,14 0-2 0,-14 0-5 0,13 0-2 0,-13 0 9 15,0 0-9-15,14-3-7 0,-14 3 1 0,0 0-3 16,9 5-2-16,-9-5-3 0,0 0 2 16,0 0 1-16,0 0-4 0,16-2-1 0,-16 2 4 0,0 0-2 15,0 0-3-15,15 0 0 0,-15 0-1 0,0 0 2 16,0 0 1-16,12 2-4 0,-12-2-2 0,0 0-3 16,0 0-2-16,0 0-10 0,0 0-8 0,0 0-8 15,0 0-12-15,13 0-14 0,-13 0-17 0,0 0-20 16,0 0-41-16,0 0-26 0,0 0-39 0,0 0-160 15,0 0-389-15,0 0 172 0</inkml:trace>
          <inkml:trace contextRef="#ctx0" brushRef="#br0" timeOffset="-96278.05">17802 14262 115 0,'0'0'162'16,"0"0"-6"-16,0 0-4 0,0 0-11 0,0 0-6 0,0 0-4 16,0 0-7-16,0 0-13 0,0 0-4 15,0 0-14-15,0 0-6 0,0 0-13 0,0 0-3 0,0 0-10 16,0 0-2-16,0 0-2 0,0 0 0 15,0 0-2-15,0 0-7 0,0 0-3 0,0 0-3 16,0 0-4-16,-1 30-1 0,1-19 3 0,0-11-4 0,-2 15 2 16,2-15-2-16,2 21-2 0,-1-12 0 0,-1 4-1 15,3-2-7-15,-3 0 2 0,3 3-3 0,0-3 1 16,0 3 0-16,0-4-2 0,0 1-1 0,-1 6 0 16,1-3-3-16,0-1-1 0,0-1-2 0,0 3-1 15,-2-2-2-15,4-2 0 0,-1 0 1 0,-4 5-4 16,3-3 3-16,1 0-2 0,-4 3-2 0,0-4 5 15,2 2-4-15,-1 1 1 0,-1-3-3 0,0 3 10 16,0-6-10-16,0-9-1 0,-1 22 0 0,1-14 3 16,0-8-2-16,0 20-1 0,0-9 1 0,0-11-4 15,-2 20 1-15,2-10 0 0,0-10 1 0,-2 16 1 0,0-5-1 16,2-11 1-16,0 19 0 0,-1-8 1 16,1-11-1-16,-5 16 0 0,4-6 0 0,1-10 4 15,-5 13 4-15,4-4-3 0,-2 0 1 0,3-9 1 16,-5 16 1-16,1-8-4 0,4-8-4 0,-5 13 5 0,1-6-3 15,4-7 4-15,-5 15-6 0,2-10 2 16,3-5-1-16,-7 13-2 0,7-13 0 0,-5 9 0 16,5-9-1-16,-6 11 2 0,6-11-5 0,-3 9 1 0,3-9 1 15,-6 8-3-15,6-8 3 0,0 0 1 16,-7 11-1-16,7-11 4 0,0 0 7 0,-9 7 1 0,9-7 6 16,-10 1-1-16,10-1 1 0,-17 3-1 0,17-3 0 15,-19-3 1-15,8 3-4 0,11 0 5 0,-21-1-1 16,7-3 1-16,3 2 0 0,-5-3-3 0,7 1-1 15,-3 1 0-15,-3-2-4 0,4 1 2 0,1-2-3 16,0 1-3-16,1-1 3 0,-2-2-7 0,2 5 0 16,9 3 5-16,-12-11-10 0,6 5-9 0,6 6-3 15,-10-8-10-15,10 8-16 0,-6-8-14 0,6 8-9 16,-5-13-18-16,5 13-10 0,-1-10-22 0,1 10-17 16,0 0-18-16,3-21-25 0,1 12-44 0,-4 9-220 15,6-19-467-15,2 6 206 0</inkml:trace>
          <inkml:trace contextRef="#ctx0" brushRef="#br0" timeOffset="-95754.05">17844 14011 203 0,'0'0'227'0,"0"0"-13"0,0 0-15 0,0 0-18 15,0 0-15-15,0 0-11 0,0 0-13 0,0 0-11 0,0 0-12 16,0 0-6-16,-13-1-10 0,13 1-10 15,0 0-3-15,0 0-3 0,0 0-4 0,0 0 1 16,0 0 3-16,0 0 3 0,0 0-2 0,0 0-5 0,0 0-5 16,0 0-10-16,0 0-2 0,0 0-4 0,0 0-6 15,7-21 1-15,-7 21-4 0,3-14-9 16,-3 14 0-16,5-11 0 0,-5 11-8 0,3-11-6 0,-3 11 2 16,2-13-6-16,-2 13-5 0,0 0-21 0,0-14-37 15,0 14-35-15,0 0-25 0,0 0-36 0,0 0-50 16,0 0-72-16,-29 25-192 0,18-15-484 0,-2 0 216 15</inkml:trace>
        </inkml:traceGroup>
      </inkml:traceGroup>
    </inkml:traceGroup>
    <inkml:traceGroup>
      <inkml:annotationXML>
        <emma:emma xmlns:emma="http://www.w3.org/2003/04/emma" version="1.0">
          <emma:interpretation id="{BA0E3817-6AE2-48AE-8DD6-F63E8333D3FA}" emma:medium="tactile" emma:mode="ink">
            <msink:context xmlns:msink="http://schemas.microsoft.com/ink/2010/main" type="paragraph" rotatedBoundingBox="8592,17209 13200,16909 13276,18079 8668,18379" alignmentLevel="3"/>
          </emma:interpretation>
        </emma:emma>
      </inkml:annotationXML>
      <inkml:traceGroup>
        <inkml:annotationXML>
          <emma:emma xmlns:emma="http://www.w3.org/2003/04/emma" version="1.0">
            <emma:interpretation id="{537ED03A-963B-4B08-857C-DE2E51230A38}" emma:medium="tactile" emma:mode="ink">
              <msink:context xmlns:msink="http://schemas.microsoft.com/ink/2010/main" type="line" rotatedBoundingBox="8592,17209 13200,16909 13276,18079 8668,18379"/>
            </emma:interpretation>
          </emma:emma>
        </inkml:annotationXML>
        <inkml:traceGroup>
          <inkml:annotationXML>
            <emma:emma xmlns:emma="http://www.w3.org/2003/04/emma" version="1.0">
              <emma:interpretation id="{DB7A11AF-E987-4105-BBD7-E3C9062DC096}" emma:medium="tactile" emma:mode="ink">
                <msink:context xmlns:msink="http://schemas.microsoft.com/ink/2010/main" type="inkWord" rotatedBoundingBox="8592,17209 10847,17063 10902,17910 8647,18056"/>
              </emma:interpretation>
            </emma:emma>
          </inkml:annotationXML>
          <inkml:trace contextRef="#ctx0" brushRef="#br0" timeOffset="-74547.23">6365 16384 118 0,'0'0'124'0,"0"0"-9"0,0 0-9 16,0 0-8-16,0 0-6 0,3-11-8 0,-3 11-1 15,0 0 2-15,0 0-7 0,0 0-3 0,0 0-10 16,0 0-6-16,3-8-5 0,-3 8-10 0,0 0-3 15,0 0 3-15,0 0 1 0,0 0-2 0,0 0-3 16,0 0 6-16,0 0-3 0,16 19-1 0,-16-19-2 16,0 0-2-16,9 12 0 0,-6-4 5 0,-3-8-4 15,8 10-3-15,-5-3 2 0,-3-7-3 0,3 11 2 16,0-1 2-16,-3-10-5 0,4 15 5 0,-1-5-11 16,-3-10 3-16,0 13 4 0,0-13-1 0,0 12-1 15,0-12 0-15,0 17-3 0,0-17-5 0,0 13 5 0,0-13-2 16,0 18-3-16,0-11-2 0,0-7 0 15,0 17-6-15,0-17 1 0,-3 11 1 0,3-11-4 16,0 17-5-16,0-17 3 0,0 15-1 0,0-15-2 0,0 15 0 16,0-15-3-16,0 15 3 0,0-15-2 0,3 12 0 15,-3-12-1-15,0 11 0 0,0-11-5 16,0 0 3-16,-3 13 1 0,3-13 2 0,3 11 0 0,-3-11 1 16,0 0 2-16,0 0 3 0,0 0 2 0,0 12 5 15,0-12 3-15,0 0 2 0,0 0-3 0,0 0 0 16,0 0 3-16,0 0-5 0,0 0 4 0,0 0 1 15,0 0-2-15,0 0-4 0,0 0 6 0,0 0-4 16,0 0 0-16,0 0 0 0,0 0-3 0,0 0 0 16,0 0-1-16,0 0 0 0,0 0 8 15,0 0-15-15,0 0 3 0,0 0 0 0,0 0-1 0,0 0-6 16,0 0-1-16,0 0-1 0,-7-36 4 0,7 36-4 16,3-16-2-16,-3 16 0 0,4-22 2 0,-1 15-4 15,0-4-3-15,3-2 4 0,-2 4-5 0,2-5-4 16,-3 0 2-16,5 0 0 0,-2 1 1 0,0-2-2 15,-3 1 1-15,4 0-3 0,2 3 5 0,-6-2 0 16,8 0-2-16,-8 1 0 0,7 0 4 0,-4-1-2 16,0 0-2-16,0 4 4 0,1-3-5 0,-1 2 2 15,0 1-5-15,2-4 3 0,1 6 2 0,-5 0-3 16,5-3 2-16,-3 2 1 0,-1-2 0 0,3 3 0 16,-3 0 0-16,4 1-3 0,-9 6 2 0,13-11 1 15,-7 8 3-15,-3-5 0 0,-3 8 0 0,11-10-3 16,-11 10 2-16,9-11 0 0,-2 6-1 0,-7 5 0 15,12-7 1-15,-4 3-3 0,-8 4 4 0,17-5-2 0,-9 3-1 16,4-2 1-16,-2 4-1 0,-10 0 1 16,20-4 3-16,-10 4-3 0,-10 0 0 0,22 0 1 0,-10 0 2 15,-1-1-2-15,-11 1-7 0,22-2 10 0,-14 1-2 16,-8 1 0-16,19-2 1 0,-7-2 1 0,-12 4 2 16,16-2-3-16,-16 2 5 0,14-2-1 15,-14 2 1-15,0 0-2 0,13 0 3 0,-13 0 2 0,0 0-1 16,14-3-1-16,-14 3 2 0,0 0-6 0,9-4 10 15,-9 4-5-15,0 0 0 0,0 0-3 0,0 0-1 16,0 0 2-16,0 0 1 0,9-7-3 0,-9 7-6 16,0 0-17-16,0 0-13 0,0 0-32 0,0 0-15 15,0 0-18-15,0 0-22 0,0 0-16 0,0 0-35 16,0 0-41-16,0 0-158 0,0 0-400 0,-18 27 176 16</inkml:trace>
          <inkml:trace contextRef="#ctx0" brushRef="#br0" timeOffset="-73807.11">7394 16201 141 0,'0'0'132'0,"4"-9"-6"16,-4 9-8-16,0 0-8 0,0 0-8 0,0 0-4 15,0 0-2-15,0 0-7 0,0 0-1 0,0 0-4 16,0 0-4-16,0 0 2 0,-13-11-12 0,13 11-3 16,0 0-5-16,0 0-3 0,0 0-2 0,0 0-1 15,-28 11-2-15,17-5-1 0,11-6-2 0,-13 11 3 16,4-3-3-16,4 2-1 0,-1-2 1 0,-3 2-1 16,3 2-1-16,-1 1 0 0,-2-3 0 0,5 0 1 0,-2 2 0 15,0 5-4-15,-2-6 1 0,2 7-6 16,0-4 3-16,0 0-4 0,2 3 2 0,1-6-5 15,0 6-4-15,0-3 1 0,3 4 0 0,-3-5-8 16,3 3 4-16,-3-6-7 0,3 5-1 0,-2-1 3 16,4-1-6-16,-4 2 0 0,2-2 1 0,0-13-4 15,2 21-4-15,-2-13 0 0,3 0 2 0,-3-8-4 16,3 19 1-16,0-11-1 0,0 2-3 0,-3-10 6 0,12 14-2 16,-8-9-4-16,7 3 2 0,-5-3-1 15,3 0-1-15,-3 0 1 0,4 0 8 0,0-3-11 0,-10-2 5 16,18 8-2-16,-7-5 0 0,-2-2-1 15,1 3-3-15,-10-4 1 0,17 2-1 0,-8-1-1 0,-9-1-1 16,0 0-1-16,16 3-5 0,-16-3-10 0,7 1-14 16,-7-1-14-16,0 0-35 0,0 0-33 15,0 0-24-15,0 0-33 0,0 0-24 0,0 0-51 16,0 0-122-16,0 0-393 0,0 0 174 0</inkml:trace>
          <inkml:trace contextRef="#ctx0" brushRef="#br0" timeOffset="-72915.71">7806 16312 87 0,'4'-10'130'0,"-4"10"-5"15,0 0-6-15,0 0-13 0,6-6 5 0,-6 6-4 0,0 0-6 16,0 0 1-16,0 0-4 0,0 0-1 0,0 0-5 15,0 0-4-15,0 0-1 0,0 0-8 0,0 0-9 16,0 0-3-16,0 0-7 0,0 0-6 0,0 0-7 16,0 0-1-16,0 0 3 0,0 0-2 0,0 0 2 15,0 0-1-15,0 0-2 0,0 0 0 0,0 0 3 16,0 0 0-16,-6 31 3 0,6-31 3 0,0 16-3 16,0-16-1-16,-3 19 7 0,2-9-9 0,1-10 1 15,-3 18-4-15,1-11 3 0,-2 4 0 0,-2 2-6 0,3-2-1 16,-3 0-1-16,1-2-3 0,-1 1 5 0,3 0-3 15,0-1-3-15,-4 3-2 0,4-1-3 16,3-3-5-16,-5 3 0 0,5-11-4 0,-6 17 0 16,3-8-3-16,3 2 2 0,0-11-5 0,-6 15-3 0,3-6 3 15,3-9-4-15,-1 13 1 0,1-13-4 0,0 20 0 16,0-20-1-16,1 13 2 0,-1-13 1 0,0 16-7 16,3-9 4-16,-3-7-2 0,3 11 0 0,0-5-5 15,-3-6 4-15,3 10 0 0,-3-10 3 0,5 11-6 16,-5-11 3-16,0 0 1 0,3 10 1 0,-3-10-2 15,0 0 0-15,6 7-2 0,-6-7 7 0,0 0-8 16,6 7 0-16,-6-7-1 0,0 0 2 0,0 0 3 16,10 6-4-16,-10-6 2 0,0 0 4 0,15 0-3 15,-15 0-1-15,0 0-11 0,18-6-13 0,-18 6-16 16,18-7-18-16,-8 2-17 0,4-1-22 0,2 0-22 16,-2 1-21-16,-2 2-6 0,1-3-22 0,-1 1-17 15,-5-1-16-15,7 0-193 0,-8-1-422 0,3 2 188 16</inkml:trace>
          <inkml:trace contextRef="#ctx0" brushRef="#br0" timeOffset="-72433.11">7979 15981 67 0,'0'0'177'16,"0"0"-4"-16,0 0-14 0,-9-6-12 0,9 6-9 0,0 0-11 15,0 0-6-15,0 0 0 0,0 0-9 0,0 0-8 16,0 0-5-16,0 0-3 0,0 0-3 0,0 0-6 16,0 0-1-16,0 0 1 0,0 0 1 15,0 0 6-15,0 0 2 0,0 0 6 0,-24 7 4 0,24-7 0 16,0 0-7-16,0 0-5 0,0 0-4 0,0 0-8 16,-3-12 2-16,3 12-2 0,0 0 0 0,0-15-10 15,0 15-4-15,0-16-6 0,0 16-6 0,0-17-5 16,0 17-6-16,0-17-3 0,0 8-9 0,0 9 1 15,0-15-5-15,0 15 0 0,3-15-3 0,-3 15-9 16,3-6-10-16,-3 6-27 0,0 0-23 0,0 0-15 16,0 0-15-16,0 0-17 0,0 0-29 0,0 0-30 15,0 0-28-15,0 0-40 0,-12 34-65 0,12-20-142 16,0-4-459-16,0-10 203 0</inkml:trace>
          <inkml:trace contextRef="#ctx0" brushRef="#br0" timeOffset="-71529.25">8341 15933 18 0,'-6'-11'167'16,"6"11"-8"-16,0 0-11 0,0 0-3 0,0 0-26 16,0 0-3-16,0 0-11 0,0 0-15 0,0 0-1 15,0 0-8-15,0 0 1 0,0 0 1 0,0 0-4 16,0 0-3-16,0 0-1 0,0 0 0 0,16 21-4 15,-7-14-2-15,-1 0-4 0,2 2 5 0,1 0-8 16,1 1-6-16,0 2-2 0,-1-3 2 0,4 5-11 16,-3-4-2-16,11 4-4 0,-5 3-1 0,1 0-6 15,-7-3-6-15,0-2 3 0,0 2-4 0,0 0-2 16,0 0-2-16,-2 0-3 0,0 2 4 0,-4-1-5 16,2-1-2-16,-5-1 4 0,3 2 2 0,-3-2 0 15,1 3 8-15,-4-3 9 0,0 1 1 0,-4-1-5 16,4 5 0-16,-5-4 3 0,-1 0-3 0,3 0 1 0,-3 3-3 15,0 0-1-15,1-1 4 0,-3-2-1 0,2-1 1 16,-1 2 0-16,1-2 1 0,0 0-1 16,0 0 0-16,-2-1 3 0,1 1-3 0,-2-1 2 0,1-2-5 15,-1 3-2-15,4-2 4 0,-1-2-5 0,-2 0-2 16,2 0 9-16,-1 2-9 0,4 0-5 0,-3-5-2 16,6-6-4-16,-14 12 1 0,11-6 2 0,3-6-3 15,-6 9-1-15,6-9-4 0,-4 7 4 0,4-7-1 16,0 0 0-16,-6 7 3 0,6-7 6 0,0 0-3 15,0 0 11-15,0 0 3 0,-6 6-4 0,6-6 1 16,0 0-6-16,0 0-1 0,0 0-9 0,0 0-19 16,0 0-32-16,0 0-33 0,0 0-39 0,0 0-52 15,0 0-56-15,0 0-67 0,-21-4-239 0,21 4-565 16,0 0 250-16</inkml:trace>
        </inkml:traceGroup>
        <inkml:traceGroup>
          <inkml:annotationXML>
            <emma:emma xmlns:emma="http://www.w3.org/2003/04/emma" version="1.0">
              <emma:interpretation id="{A4B4AA5D-582C-45A2-9BED-8544D4833A34}" emma:medium="tactile" emma:mode="ink">
                <msink:context xmlns:msink="http://schemas.microsoft.com/ink/2010/main" type="inkWord" rotatedBoundingBox="11585,17168 13210,17062 13276,18079 11651,18185"/>
              </emma:interpretation>
            </emma:emma>
          </inkml:annotationXML>
          <inkml:trace contextRef="#ctx0" brushRef="#br0" timeOffset="-68396.25">9382 16176 2 0,'0'0'130'0,"0"0"-3"0,0 0-6 16,-8-9-6-16,8 9-2 0,0 0-11 0,-10-5-1 16,10 5-7-16,0 0 0 0,0 0-7 0,-10-6 3 15,10 6-4-15,0 0-9 0,0 0-5 0,0 0-8 16,0 0-6-16,-9-6-4 0,9 6-3 0,0 0-4 15,0 0-9-15,0 0 3 0,0 0-9 0,0 0-1 16,0 0-7-16,0 0 9 0,32-1-8 0,-14 2-4 16,2-1 3-16,5 0-7 0,3 2 2 0,4-2-4 15,-2 4 2-15,13-8-7 0,-3 4 8 0,0 0-3 16,1 4 2-16,-10-4-2 0,-3 0-6 0,4 0 2 16,9 0 1-16,-14 2-4 0,0-4 5 0,-2 4-5 15,-4 0-2-15,-3-2 3 0,-1-2-4 0,-1 2 1 16,-16 0-2-16,21 0 5 0,-14-2 7 0,-7 2 8 15,15 0 1-15,-15 0 1 0,12 0 3 0,-12 0-4 0,0 0 2 16,14-6-2-16,-14 6-5 0,0 0 0 16,9-5 1-16,-9 5-5 0,0 0-1 0,0 0-4 15,8-7 3-15,-8 7-5 0,0 0-5 0,0 0-11 0,0 0-14 16,0 0-15-16,0 0-14 0,0 0-10 0,0 0-15 16,0 0-19-16,0 0-15 0,-44 7-21 15,30-3-13-15,-4 3-158 0,-4-1-324 0,4-2 144 16</inkml:trace>
          <inkml:trace contextRef="#ctx0" brushRef="#br0" timeOffset="-68070.04">9374 16324 87 0,'0'0'132'16,"0"0"-14"-16,0 0-5 0,0 0-3 0,0 0-11 15,0 0 0-15,0 0-6 0,0 0-4 0,41 3-7 16,-26 0 4-16,3-2-10 0,-2 0 0 0,12 1-8 16,-1 1 0-16,1 1 0 0,4-2-9 0,-4 3-4 15,3-5-1-15,1 4-2 0,-1-1 1 0,12-1-5 16,-13-1-6-16,13-2 0 0,-2 5-1 0,-13 0-4 16,0-4-8-16,2 0-1 0,-3-3-2 0,-2 3 7 15,-7-1-10-15,0-2 3 0,-3 2-2 0,-1 1-3 16,-14 0-2-16,22 0-4 0,-13-2 3 0,-9 2-3 15,15-3 2-15,-15 3-5 0,12-4-2 0,-12 4-13 16,10-4-17-16,-10 4-24 0,0 0-27 0,0 0-40 16,0 0-27-16,0 0-175 0,3-13-339 0,-3 13 150 0</inkml:trace>
          <inkml:trace contextRef="#ctx0" brushRef="#br0" timeOffset="-67096.13">10536 16114 5 0,'0'0'155'0,"0"0"-11"0,0 0-8 0,0 0-9 16,33-10-16-16,-33 10-8 0,27-1-8 0,-14 1-3 16,5-2-13-16,-1 1 0 0,1-3-7 0,-2 2-6 15,3-2-1-15,7-1-4 0,-8-1-7 0,8 3-5 16,-9-1-4-16,2-3-2 0,1 1-5 0,-3 1-2 16,3-1-4-16,-5 0-4 0,0-4 1 0,1 4-5 15,-5-3-5-15,0-2-7 0,0 2 7 0,-2 2-2 16,-2-4-1-16,-2 2-2 0,-2 3-4 0,-3 6 3 15,0-24-6-15,0 17 9 0,0 7-14 0,-5-24 4 16,-4 13-2-16,2 4 0 0,-1-3 0 0,-3 2-4 16,0 0-2-16,-2-1 4 0,-4 3 1 0,4 0-3 15,-1 1 0-15,-1 1 5 0,1 1 1 0,-4 0 1 16,3 3 1-16,-2 0 0 0,-2 2-8 0,3-1 12 16,-4 2-2-16,1 1 5 0,1 2 1 0,1 1 3 15,0 1 3-15,0-2-3 0,1 4-4 0,1-1 0 0,1-1-5 16,1 1 6-16,0 1-4 0,1 0 1 15,3 3-3-15,-2-2 2 0,5-4-2 0,0 6-1 16,2-5-1-16,-1 3-6 0,1 3 6 0,4-1-2 0,0 1 2 16,0-14-1-16,6 18 3 0,0-8-4 15,1 2-1-15,4-2 1 0,2 0 3 0,4 0-2 16,-1-3 0-16,3-2-2 0,-1 3-2 0,6 1 1 0,-1-3-2 16,-4-3-7-16,-1-2 0 0,3 2 0 0,-3-3-1 15,-2 0-2-15,2-3-3 0,0 3 8 0,-2-3 1 16,-2-2-3-16,2-2 4 0,-3 3 1 15,-4-2-3-15,0 3 1 0,2-4 0 0,-4-1-1 0,1-1 4 16,-2 2 2-16,1 1-7 0,-2-3 4 0,-5 9 4 16,7-14-1-16,-1 9 5 0,-6 5-1 0,7-11-3 15,-7 11 4-15,6-7 5 0,-6 7-3 0,6-8-5 16,-6 8-2-16,0 0-2 0,0 0-6 0,0 0 8 16,0 0-2-16,0 0-3 0,0 0 5 0,0 0 4 15,17 15-1-15,-14-5 4 0,-3-10 8 0,1 18 9 16,-1-4 6-16,2-1 1 0,-4 2 3 0,2 9 2 15,-1-3 1-15,-4 3-1 0,2-7 3 0,-1 7 1 16,-1 1 0-16,-2-1 3 0,1 1 2 0,-2-3 0 16,3 3 0-16,-1 0-2 0,-2-3 0 0,2 2 1 15,3-2 0-15,-1 0 7 0,-2 0-8 0,1 1 1 0,-4-3 1 16,3 3-3-16,3-5 10 0,-4 0-12 16,-1 0-1-16,4 0 9 0,-2-2-14 0,0 0 2 15,0-2-2-15,2 2-6 0,-1-2-6 0,-1-1 4 0,5-1-2 16,-4 2-4-16,4-4-1 0,1-10 3 0,-5 18-7 15,4-10-1-15,1-8 2 0,-2 16 1 0,2-16-3 16,-3 14-3-16,3-14 3 0,-1 12 0 16,1-12-2-16,0 12-8 0,0-12 3 0,0 0 6 0,1 14-4 15,-1-14-2-15,0 0 9 0,6 8-7 0,-6-8-2 16,0 0-1-16,5 7 14 0,-5-7-12 0,0 0 3 16,12 4-4-16,-12-4-3 0,0 0 15 0,9 2-21 15,-9-2-9-15,0 0-44 0,0 0-25 0,0 0-34 16,17-6-41-16,-17 6-48 0,9-7-49 0,-9 7-307 15,8-14-600-15,-4 5 266 0</inkml:trace>
        </inkml:traceGroup>
      </inkml:traceGroup>
    </inkml:traceGroup>
  </inkml:traceGroup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38:41.24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AFEF08FA-60B6-4123-A31B-578F5CCF5BA2}" emma:medium="tactile" emma:mode="ink">
          <msink:context xmlns:msink="http://schemas.microsoft.com/ink/2010/main" type="writingRegion" rotatedBoundingBox="5160,12585 5300,18310 4241,18336 4101,12611"/>
        </emma:interpretation>
      </emma:emma>
    </inkml:annotationXML>
    <inkml:traceGroup>
      <inkml:annotationXML>
        <emma:emma xmlns:emma="http://www.w3.org/2003/04/emma" version="1.0">
          <emma:interpretation id="{6A1776B0-154F-460D-B488-92130E57D532}" emma:medium="tactile" emma:mode="ink">
            <msink:context xmlns:msink="http://schemas.microsoft.com/ink/2010/main" type="paragraph" rotatedBoundingBox="5160,12585 5300,18310 4241,18336 4101,1261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5E5EDF5-23CB-4320-8D43-AF650735890A}" emma:medium="tactile" emma:mode="ink">
              <msink:context xmlns:msink="http://schemas.microsoft.com/ink/2010/main" type="line" rotatedBoundingBox="5160,12585 5300,18310 4241,18336 4101,12611"/>
            </emma:interpretation>
          </emma:emma>
        </inkml:annotationXML>
        <inkml:traceGroup>
          <inkml:annotationXML>
            <emma:emma xmlns:emma="http://www.w3.org/2003/04/emma" version="1.0">
              <emma:interpretation id="{764B2C5F-430C-4971-901E-E297DC5E6895}" emma:medium="tactile" emma:mode="ink">
                <msink:context xmlns:msink="http://schemas.microsoft.com/ink/2010/main" type="inkWord" rotatedBoundingBox="4986,12589 5003,13328 4272,13346 4254,12607"/>
              </emma:interpretation>
            </emma:emma>
          </inkml:annotationXML>
          <inkml:trace contextRef="#ctx0" brushRef="#br0">355 99 51 0,'0'0'110'0,"4"-7"4"0,-4 7-10 0,2-11-6 15,-2 11-2-15,6-10-5 0,0 1 2 0,-6 9-4 16,6-12-6-16,-6 12-3 0,3-13-5 0,1 5 5 16,-4 8 2-16,8-12-8 0,-4 6-1 0,-4 6-2 15,3-11-4-15,-3 11-9 0,0 0 5 0,0 0-6 0,0 0-4 16,0 0-8-16,0 0-3 0,0 0-5 16,0 0-3-16,-24 0-3 0,24 0 0 0,-22 17-4 15,7-6-1-15,-6 4 0 0,0 0 1 0,-1 2-11 0,5 3 8 16,-3-3 0-16,2 1-3 0,-2 3-2 15,1 0-4-15,4-1 3 0,0 1-6 0,-1 0 3 0,1 5-1 16,3-4-2-16,-2 4-4 0,5-1 3 0,-1 1-2 16,3 3 0-16,-2-5-3 0,1 3-5 0,2 0 8 15,-4 11-1-15,4-11-2 0,4-2 0 0,-2 0-2 16,1-2 1-16,1 2 1 0,2-4 1 0,2-5-2 16,1-1-1-16,0 0 3 0,-2-5-2 0,4-1-2 15,1-1 3-15,-3 0 1 0,4-1-2 0,-7-7 1 16,17 8 0-16,-8-8-4 0,2 0 3 0,4-2-1 15,-15 2-4-15,27-6 4 0,-12 2-8 0,2-2 7 16,-3-2 0-16,1-2-3 0,2 0 0 0,-2-2 1 16,-3 1 0-16,1 0 2 0,0-2-8 0,-4 0 3 0,3-1 0 15,-4 0 1-15,-2 2-3 0,0-1 3 0,-5 3 1 16,2 0-2-16,-1-1-3 0,-2 11 5 16,-2-13-2-16,2 13 0 0,-10-12-2 0,2 8-2 0,8 4-2 15,-18-7 8-15,4 7-5 0,-4 0 4 0,1 7 2 16,-2-2-5-16,-1-1 3 0,-6 5-1 0,2 0-4 15,1 0 1-15,2 2-10 0,4 0-7 0,2 2-9 16,1 1-8-16,-2 3-15 0,7-4-20 0,0 2-13 16,4-1-19-16,4 3-24 0,1-5-174 0,0-12-330 15,6 20 146-15</inkml:trace>
          <inkml:trace contextRef="#ctx0" brushRef="#br0" timeOffset="316.08">611 650 72 0,'0'0'150'0,"0"0"-10"0,0 0-9 0,14 14-10 15,-14-14-3-15,9 6-9 0,-9-6-10 0,10 7-4 16,-4-4-9-16,-6-3-2 0,15 5-8 15,-7-1-12-15,-8-4 7 0,12 0 1 0,-12 0-1 0,14 3-3 16,-14-3-3-16,0 0 0 0,17-4 0 0,-17 4 9 16,7-11 1-16,-7 11-5 0,6-12-2 0,-6 12-8 15,2-16-2-15,-2 16-5 0,-2-18-4 0,2 18-5 16,-6-13-7-16,0 6-1 0,6 7-5 0,-7-13-5 16,7 13-17-16,-6-11-22 0,6 11-30 0,-5-6-35 15,5 6-27-15,0 0-26 0,0 0-77 0,0 0-115 0,0 0-349 16,0 0 154-16</inkml:trace>
        </inkml:traceGroup>
        <inkml:traceGroup>
          <inkml:annotationXML>
            <emma:emma xmlns:emma="http://www.w3.org/2003/04/emma" version="1.0">
              <emma:interpretation id="{12EC4A87-9B23-4B9C-B67E-6078E58F83B3}" emma:medium="tactile" emma:mode="ink">
                <msink:context xmlns:msink="http://schemas.microsoft.com/ink/2010/main" type="inkWord" rotatedBoundingBox="5124,14410 5142,15167 4186,15190 4168,14434"/>
              </emma:interpretation>
            </emma:emma>
          </inkml:annotationXML>
          <inkml:trace contextRef="#ctx0" brushRef="#br0" timeOffset="31518.68">-67 1878 47 0,'0'0'136'0,"0"0"-13"16,0 0-10-16,0 0-6 0,0 0-8 0,0 0-7 16,0 0-9-16,0 0-2 0,0 0-5 0,0 0-10 15,0 0 0-15,0 0-9 0,0 0-1 0,-5-24-3 16,5 24-4-16,0 0-5 0,0 0-3 0,-7-10-3 15,7 10-3-15,0 0 0 0,0 0-1 0,-12-4-7 16,12 4-5-16,0 0 2 0,0 0 1 0,-12-4-2 16,12 4 1-16,0 0-7 0,0 0-2 0,0 0-2 15,0 0 0-15,0 0-5 0,0 0 6 0,0 0-2 16,0 0-1-16,0 0-5 0,0 0 7 0,0 0-15 16,25 18 10-16,-11-14 0 0,4-2-1 0,-2-1 2 15,11 3-4-15,-2-2 0 0,5-2-1 0,0 1 0 0,1-1 2 16,-2-1-5-16,2 1 4 0,-3-2-2 0,-2 1 4 15,-5 2-7-15,-4 1 4 0,-2-4-1 0,0 4-1 16,-3-2-2-16,0 1 2 0,-12-1-1 0,17 0 2 16,-17 0-3-16,11 3 0 0,-11-3-1 0,0 0 3 15,12 3 6-15,-12-3-8 0,6 8 10 0,-6-8 6 16,0 0-3-16,6 8 0 0,-6-8-3 0,0 0-1 16,0 0-1-16,0 13 0 0,0-13 2 0,0 0-12 15,-3 14 14-15,3-14-4 0,0 0 3 0,-3 20 1 16,-1-13-7-16,4-7 7 0,-6 14 3 0,4-4-2 15,-2-2 6-15,-1 3-2 0,0-1 3 0,-1 4 3 16,-5 0-7-16,7 0 2 0,-5 4-2 0,1-1 3 16,-1-3 1-16,-3 6-2 0,3-2 2 0,0 4 2 0,1-2-3 15,-1 2 0-15,-2 1-1 0,2 0-1 0,0 0 1 16,0-2-2-16,2-4 1 0,-1 4-1 16,4-4 1-16,1-2-4 0,-3-1-3 0,1-1-2 15,2 0 4-15,3-2-5 0,-2-2 0 0,2-9 0 0,0 20-1 16,0-20-2-16,2 17 2 0,-2-9 0 15,2 2 4-15,-2-10-6 0,1 14-4 0,4-3-12 16,-5-11-7-16,3 13-3 0,0-3-14 0,-3-10-8 0,4 15-12 16,-1-7-6-16,-3-8-20 0,0 13-17 0,0-13-13 15,-3 18-15-15,3-18-11 0,-3 14-155 0,-3-9-315 16,6-5 140-16</inkml:trace>
          <inkml:trace contextRef="#ctx0" brushRef="#br0" timeOffset="31819.22">-72 2317 131 0,'23'-6'128'16,"-23"6"-10"-16,22 0-2 0,-7-2-10 0,0-1-4 15,4 3-10-15,2-1-7 0,-1 1-5 0,0-1-1 16,6 1-13-16,-5-3-9 0,-2 3-4 0,1 0-5 16,-1 0-6-16,0 3-8 0,-1-2-3 0,-1 0-16 0,0 2-19 15,-2-1-31-15,2-2-14 0,-2 0-26 16,-3 4-129-16,-2-3-220 0,-10-1 98 0</inkml:trace>
          <inkml:trace contextRef="#ctx0" brushRef="#br0" timeOffset="32123.91">852 2309 165 0,'0'0'184'0,"0"0"-8"15,0 0-8-15,0 0-6 0,0 0-6 0,0 0-6 16,0 0-10-16,11-24 0 0,-11 24-5 0,0-16-4 16,0 16-5-16,0-15-3 0,0 15-15 0,0-16-5 15,0 16-9-15,0-15-10 0,0 15-7 0,0-16-6 16,0 16-8-16,0 0-9 0,-1-11-7 0,1 11-19 15,0 0-31-15,0 0-22 0,0 0-25 0,0 0-34 16,0 0-53-16,0 0-59 0,0 0-169 0,-18 32-396 16,12-24 175-16</inkml:trace>
        </inkml:traceGroup>
        <inkml:traceGroup>
          <inkml:annotationXML>
            <emma:emma xmlns:emma="http://www.w3.org/2003/04/emma" version="1.0">
              <emma:interpretation id="{1632B024-266A-4550-BC31-A21E2A2F1659}" emma:medium="tactile" emma:mode="ink">
                <msink:context xmlns:msink="http://schemas.microsoft.com/ink/2010/main" type="inkWord" rotatedBoundingBox="5242,15952 5259,16644 4243,16669 4226,15976"/>
              </emma:interpretation>
            </emma:emma>
          </inkml:annotationXML>
          <inkml:trace contextRef="#ctx0" brushRef="#br0" timeOffset="49769.89">298 3426 42 0,'0'0'158'0,"8"-5"-1"0,-8 5-7 0,7-6 0 0,-7 6-4 15,8-8-6-15,-8 8-5 0,0 0-2 0,7-10-7 16,-7 10-5-16,6-5-3 0,-6 5-7 0,0 0-8 16,6-11-7-16,-6 11-6 0,0 0-9 0,0 0-10 15,0-11-4-15,0 11-10 0,0 0-4 0,0 0-7 16,-22 0-5-16,22 0-2 0,-24 5-5 0,6-1-8 15,1 3 3-15,-2-1-4 0,-6 3-2 0,-1 1-4 16,3 0-2-16,-3 1 0 0,1-1-5 0,-2 2 1 16,5-1-10-16,4 0 4 0,0-2-5 0,1 1-1 15,4 0-1-15,0-3-1 0,2 4 0 0,4-3-5 16,2-1 5-16,1 2-1 0,4-9 3 0,0 15-5 16,0-15 1-16,10 9-1 0,-10-9 5 0,20 9-2 15,-3-6 1-15,-2-3 1 0,5 2 1 0,-1 1-5 16,2-2 2-16,6 1 1 0,-8 0 1 0,7 1-3 15,-7 1 4-15,-3-1-5 0,1 3-1 0,-1-2 4 16,2-1-1-16,-3 5 3 0,-2-1 1 0,1 4-4 0,-2-7 3 16,-2 5-2-16,1 0 0 0,1 0-1 15,-5-2 1-15,1 3 1 0,-1 0 1 0,-1 0-5 16,3 1 5-16,-5 0-3 0,1-2 0 0,-4 2 1 0,4 1-1 16,-4 3 2-16,-1-3-1 0,0 5-2 0,-3-2 4 15,-1 2 1-15,-1 1-3 0,-2-2-2 16,-5 5 4-16,-1-1 3 0,2-9-3 0,-5 11-3 15,-1-3 3-15,4-7-2 0,-1 2 3 0,-2-4 1 0,0 6-3 16,-1-7 6-16,2-2 4 0,0 0-1 0,0 1 2 16,1-2-3-16,-1-2 5 0,6-1 0 0,-3 0-2 15,0-1 0-15,12-2 0 0,-21-7-2 0,12 3-4 16,-1-1 3-16,10 5-2 0,-12-13-4 0,7 0 0 16,-1-2-11-16,6 2-2 0,2-13-7 0,2 5 0 15,4-4-2-15,2 1 2 0,6-14-1 0,-2 15-1 16,-2-2 6-16,9-8 1 0,-2 9-2 0,-2 0 3 15,2 0 0-15,0 5 7 0,-1-1-6 0,2-1 2 16,-6 11-7-16,0-4-6 0,-2 3-12 0,3 1-8 16,0-1-5-16,-3 4-7 0,1 1-22 0,-4 2-28 15,6-5-13-15,-2 5-25 0,-2 1-45 0,-1-1-109 16,-1 0-319-16,5-1 141 0</inkml:trace>
          <inkml:trace contextRef="#ctx0" brushRef="#br0" timeOffset="50100.56">884 3603 57 0,'0'0'223'0,"0"0"-15"0,0 0-11 16,0 12-13-16,0-12-12 0,0 0-7 0,6 11-11 15,-6-11-4-15,0 0-2 0,0 0-1 0,0 0 2 0,5 7 0 16,-5-7-4-16,0 0-4 0,0 0-13 0,0 0-14 15,0 0-6-15,0 0-6 0,18-17-11 0,-18 17-8 16,9-7-7-16,-9 7-8 0,10-20-6 16,-10 13-6-16,6-3-1 0,-3 0-9 0,-3 10-10 0,5-19-24 15,0 12-16-15,-5 7-16 0,3-14-23 0,0 4-15 16,-3 10-22-16,5-7-19 0,-5 7-30 0,0 0-35 16,6-11-16-16,-6 11-23 0,0 0-205 0,7-5-442 15,-7 5 196-15</inkml:trace>
        </inkml:traceGroup>
        <inkml:traceGroup>
          <inkml:annotationXML>
            <emma:emma xmlns:emma="http://www.w3.org/2003/04/emma" version="1.0">
              <emma:interpretation id="{DE612444-38A0-4AC6-AD00-9B344C626DD0}" emma:medium="tactile" emma:mode="ink">
                <msink:context xmlns:msink="http://schemas.microsoft.com/ink/2010/main" type="inkWord" rotatedBoundingBox="5135,17491 5155,18314 4241,18336 4221,17513"/>
              </emma:interpretation>
            </emma:emma>
          </inkml:annotationXML>
          <inkml:trace contextRef="#ctx0" brushRef="#br0" timeOffset="72795.53">1 5101 112 0,'0'0'113'16,"0"0"-9"-16,0-16-18 0,0 16-5 0,0 0-5 15,0 0-9-15,0 0 0 0,0 0-28 0,0 0-5 16,0 0-10-16,0 0-20 0,0 0-12 0,0 0-17 16,0 0-16-16,0 0-82 0,0 0-132 0,0 0 59 15</inkml:trace>
          <inkml:trace contextRef="#ctx0" brushRef="#br0" timeOffset="74081.98">66 5114 93 0,'0'0'127'15,"0"0"-1"-15,0 0-11 0,0 0-13 0,0 0-13 16,0 0-9-16,0 0-4 0,0 0-9 0,0 0-8 15,0 0-2-15,0 0 2 0,0 0-4 0,0 0-6 0,-12 18-2 16,12-18-7-16,-2 8-3 0,2-8-3 0,-6 11 2 16,6-11 0-16,-6 14-2 0,6-14-3 0,-4 12-7 15,4-12 1-15,0 10-7 0,0-10 6 0,0 0-2 16,0 18-8-16,0-18 5 0,4 8-1 0,-4-8-3 16,8 12 6-16,-1-8-4 0,-7-4 3 0,18 6-1 15,-8-5-1-15,7-1 4 0,-1 0-10 0,2 0 2 16,2-4-6-16,5 1-2 0,-4-1 9 0,1-1-3 15,5-2-12-15,-8 5 11 0,4-4-1 0,-7-1 0 16,4 2-1-16,-3-1 3 0,-3-1-5 0,-5 1 0 16,4-6 1-16,-2 2-3 0,-4 3 3 0,1-4-1 15,-2-2 4-15,-5 2-3 0,1-2 7 0,-5-1-2 16,3 1-1-16,-5-2 5 0,-1 3-9 0,0-1 11 16,-1-1-2-16,-1 2 4 15,-4-1-1-15,2 3-5 0,-2 0 4 0,-1-1 2 0,1 5-4 0,-3 0 0 16,1-2 0-16,-2 0 2 0,1 4-1 0,3-2-1 0,-3 6-7 15,2-6 2-15,1 5 4 0,-3-2-4 16,1 3-6-16,14 0 5 0,-25-1-1 0,13 1-4 16,12 0-2-16,-18 4 0 0,6-3 0 0,0 5 3 15,-1-3-2-15,0 4-2 0,1 1 0 0,3-1 5 0,-3 0-6 16,3 3-1-16,-3-1 2 0,1 3-1 0,2-2-1 16,1 4 1-16,-1-3 1 0,1 2-2 15,2 1 1-15,0 1-1 0,3-2-2 0,-1 2 3 16,2-4 2-16,2 2-5 0,0-13 6 0,6 24 2 0,-3-11-3 15,6-5 1-15,-1-1 0 0,4 3-4 0,-2-3 1 16,6 0 5-16,1 3-6 0,2-6 5 16,8 0-4-16,-2 1 2 0,4-3 3 0,1-4-4 15,-2 2-5-15,0-2-1 0,2-2-6 0,0 1 1 0,-3 0-5 16,-2 0 1-16,0-2-4 0,-5-1 6 16,-5 1-5-16,4-3 2 0,-5 0-2 0,-1 0 9 0,0 2 2 15,-7-1-5-15,3 2 7 0,-3-3-2 0,0-3 9 16,-6 11 6-16,8-14 0 0,-8 6 5 0,0 8 1 15,3-14 5-15,-3 14 1 0,0 0-1 0,-3-15 4 16,3 15 0-16,0 0-3 0,0 0-4 0,0 0-4 16,0 0-2-16,0 0 1 0,0 0-3 0,0 0 4 15,0 0-2-15,0 0 4 0,0 0 5 0,-3 44 3 16,3-30 4-16,-2 4 4 0,4 6 5 0,-4-1 1 16,-1 2 6-16,3 1 1 0,0 0-2 0,0 0-2 15,0 1 9-15,0-2-2 0,0-1 0 0,-3 0 1 16,0 1-1-16,6-1 2 0,-7-1 0 0,2-6 4 15,2 1-7-15,0-2 4 0,-4-1-4 0,4 0 0 16,-2 0 4-16,1-2-7 0,-2 1-6 0,1-3-2 16,1 0 0-16,1-11-6 0,-5 15-6 0,5-5-1 15,0-10 0-15,-1 16-3 0,1-16-2 0,-2 15 3 16,2-15-4-16,-3 11 0 0,3-11-3 0,3 13-1 16,-3-13-8-16,5 7-22 0,-5-7-12 0,0 0-30 15,0 11-15-15,0-11-24 0,10 8-29 0,-10-8-30 16,14 5-31-16,-7-3-49 0,-7-2-52 0,18-4-172 15,-18 4-496-15,22-11 220 0</inkml:trace>
          <inkml:trace contextRef="#ctx0" brushRef="#br0" timeOffset="74366.63">738 5591 209 0,'0'0'234'16,"0"0"-11"-16,0 0-16 0,0 0-11 0,0 0-20 0,0 0-11 15,0 0-13-15,0 0 0 0,0 0-4 0,0 0-9 16,0 0-9-16,20 5-10 0,-20-5-9 0,12 10 0 16,-5-8-5-16,-7-2-5 0,13 5-2 15,-13-5-2-15,14 3 0 0,-14-3-3 0,15 3 6 0,-15-3-2 16,12 0 7-16,-12 0 0 0,0 0 0 0,18-6 3 16,-14 0-7-16,-4 6-9 0,9-15-12 0,-6 8-15 15,0-4 3-15,-2 2-9 0,1-5-4 16,-1-2-7-16,-1 3-8 0,0-1-20 0,0-1-19 15,0 3-23-15,0-1-27 0,0 13-13 0,0-20-26 0,0 20-31 16,-1-12-41-16,1 12-62 0,0-12-65 0,0 12-265 16,0 0-597-16,6-12 264 0</inkml:trace>
        </inkml:traceGroup>
      </inkml:traceGroup>
    </inkml:traceGroup>
  </inkml:traceGroup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41:28.99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BE7F0C7-3745-4F7F-8283-F725642ABC24}" emma:medium="tactile" emma:mode="ink">
          <msink:context xmlns:msink="http://schemas.microsoft.com/ink/2010/main" type="writingRegion" rotatedBoundingBox="474,953 29038,297 29395,15826 830,16481"/>
        </emma:interpretation>
      </emma:emma>
    </inkml:annotationXML>
    <inkml:traceGroup>
      <inkml:annotationXML>
        <emma:emma xmlns:emma="http://www.w3.org/2003/04/emma" version="1.0">
          <emma:interpretation id="{8740C7C1-3FD9-4DA6-9001-9A0E7B306817}" emma:medium="tactile" emma:mode="ink">
            <msink:context xmlns:msink="http://schemas.microsoft.com/ink/2010/main" type="paragraph" rotatedBoundingBox="1040,674 20044,848 20030,2418 1025,224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BCDD9CD-AD5C-47D6-92AD-058E645358A4}" emma:medium="tactile" emma:mode="ink">
              <msink:context xmlns:msink="http://schemas.microsoft.com/ink/2010/main" type="line" rotatedBoundingBox="1040,674 20044,848 20030,2418 1025,2244"/>
            </emma:interpretation>
          </emma:emma>
        </inkml:annotationXML>
        <inkml:traceGroup>
          <inkml:annotationXML>
            <emma:emma xmlns:emma="http://www.w3.org/2003/04/emma" version="1.0">
              <emma:interpretation id="{49782865-1773-4C1A-905B-072FC5DF30F2}" emma:medium="tactile" emma:mode="ink">
                <msink:context xmlns:msink="http://schemas.microsoft.com/ink/2010/main" type="inkWord" rotatedBoundingBox="1037,930 2507,943 2497,2030 1027,2016"/>
              </emma:interpretation>
            </emma:emma>
          </inkml:annotationXML>
          <inkml:trace contextRef="#ctx0" brushRef="#br0">313 0 120 0,'-23'8'144'0,"3"-2"-17"0,-4-3-8 16,5 1-11-16,1 2-6 0,-1-1-5 0,2 2-11 16,1 1-12-16,1-3-1 0,3 2-6 0,-1 3-9 15,5-3-3-15,-1-2-10 0,0 8 0 0,5-6-5 0,-2 1-4 16,6-8-7-16,-5 18-2 0,5-18 0 0,6 18-6 15,-1-9-1-15,2 2 1 0,2 1-3 0,3-1 1 16,6-4-4-16,-2 0 2 0,5 4-3 0,6-5-3 16,3-1-4-16,-3 1 1 0,4-3-2 0,0-3 1 15,8 0 0-15,-8 4-1 0,2-4 4 0,-3-4 0 16,0 4-3-16,-2-3 3 0,1-1-3 0,-4 1 0 16,-6 0-2-16,-4-1 6 0,-3 4-4 0,-1-1 8 15,-11 1 1-15,16-2 6 0,-16 2-3 0,0 0 0 16,0 0-6-16,0 0 1 0,0 0-2 0,0 0-1 15,-42 11-1-15,15-4-1 0,-4 1-2 0,-9 3-2 16,-5 0 0-16,3 3-1 0,1-1-4 0,-3-1 3 16,3 2 2-16,-1-1 1 0,0 5 1 0,6-2 2 0,11-1 1 15,0 1-4-15,2-3 0 0,2 5-1 16,0-1 6-16,8-3-5 0,3 3-3 0,1-4 1 16,3 1-1-16,0 2 1 0,4-1 2 0,4 0 0 15,5 1 0-15,1 0 2 0,5-6 2 0,5 4-1 0,3-3-1 16,7-1 1-16,11 1 0 0,4-5-2 0,-1-3-1 15,3 1 3-15,1-1-1 0,-3-5 0 0,2 2-2 16,-5-1-15-16,0-3-12 0,-8 1-16 0,-2-2-24 16,1 0-26-16,9-6-22 0,-9 2-10 0,-4-2-30 15,-4 0-108-15,-2-7-279 0,1 0 123 0</inkml:trace>
          <inkml:trace contextRef="#ctx0" brushRef="#br0" timeOffset="896.45">133 1085 5 0,'18'0'170'0,"12"-5"-10"0,-2 4-1 0,17-4-11 16,2 2 0-16,6-3-6 0,5 2-10 0,18-3-5 16,1 2-6-16,-1 3-6 0,1-8-8 0,-21 6-6 15,17-3-8-15,-15 4-7 0,1-3-6 0,-7-1-6 16,2 5-7-16,-1-4-8 0,-4 3-8 0,1-1-3 16,-7 1 0-16,-12 2-11 0,1-3 1 0,-13 4-6 15,0-1-5-15,-4-2 0 0,0 3 7 0,-4-2 5 16,-11 2 4-16,17 0 3 0,-17 0 1 0,12-2 3 15,-12 2-1-15,0 0-7 0,17 0-4 0,-17 0-4 16,0 0-3-16,0 0-3 0,0 0-7 0,0 0-8 16,13 0-9-16,-13 0-11 0,0 0-10 0,0 0-18 0,0 0-17 15,0 0-22-15,0 0-19 0,0 0-29 16,-31 15-36-16,31-15-46 0,-12 4-157 0,12-4-389 0,0 0 173 16</inkml:trace>
          <inkml:trace contextRef="#ctx0" brushRef="#br0" timeOffset="238.38">807 282 129 0,'0'0'149'0,"0"0"-14"0,0 0-14 16,0 0-11-16,0 0-11 0,10-7-11 0,-10 7-7 15,0 0 7-15,0 0-7 0,26 13 2 0,-17-5-9 16,3 2 4-16,1 1-3 0,1 4 0 0,5-2-4 16,-3 5-2-16,2 0-6 0,3 0 5 0,-3-2-7 15,3 0-6-15,0 0-2 0,-2-1-4 0,5 0-5 16,-6-1-2-16,4 1-3 0,-1-2-5 0,0 1-3 0,-6-7-6 15,3 3-9-15,1-2-12 0,7 0-12 0,-6-2-15 16,-3-1-16-16,1-2-26 0,0 1-35 16,-2-4-28-16,2-2-49 0,-6-1-98 0,1-7-299 0,-2 3 133 15</inkml:trace>
          <inkml:trace contextRef="#ctx0" brushRef="#br0" timeOffset="416.37">1330 342 165 0,'-19'16'156'15,"0"2"-13"-15,2 0-11 0,-2 4-16 0,1 2-18 16,-6 3-11-16,-1 2-2 0,5-5-14 0,-5 7-28 16,0 4-35-16,-2-3-29 0,3-2-35 0,-6 1-116 15,-3-7-185-15,11-5 82 0</inkml:trace>
        </inkml:traceGroup>
        <inkml:traceGroup>
          <inkml:annotationXML>
            <emma:emma xmlns:emma="http://www.w3.org/2003/04/emma" version="1.0">
              <emma:interpretation id="{A05750C0-672A-4D6A-915E-997CDD1489C1}" emma:medium="tactile" emma:mode="ink">
                <msink:context xmlns:msink="http://schemas.microsoft.com/ink/2010/main" type="inkWord" rotatedBoundingBox="3850,1262 7171,1292 7164,2045 3843,2015"/>
              </emma:interpretation>
            </emma:emma>
          </inkml:annotationXML>
          <inkml:trace contextRef="#ctx0" brushRef="#br0" timeOffset="3842.09">2823 551 106 0,'0'0'147'0,"-1"17"-12"0,-1-6-3 15,-1 0-7-15,3-11-11 0,0 20-14 0,0-12-6 0,0-8-1 16,0 21-13-16,-1-11 0 0,1-10-11 16,-2 17-7-16,4-7-8 0,-2-10 1 0,0 18-1 15,1-9-5-15,-1-9-2 0,-1 19 1 0,2-11-6 0,-1-8-7 16,0 19-4-16,3-14-1 0,-3-5-5 0,0 15-1 15,0-15 0-15,2 13-5 0,-2-13 1 0,1 10-5 16,-1-10 4-16,0 0-14 0,3 10 6 0,-3-10-1 16,0 0 3-16,0 0 10 0,0 0 0 0,0 0 4 15,0 0 5-15,0 0-5 0,0 0-3 0,0 0-2 16,0 0-1-16,0 0-5 0,0 0-5 16,0 0-5-16,0 0-6 0,9-33-4 0,-3 17-8 0,0 3-17 15,2-2-9-15,1-9-4 0,3 2 4 0,-2 0-7 16,-1-2-8-16,4-2-2 0,1 1 1 0,-2 3 6 15,3-1 4-15,-2 5 4 0,-2-5 12 0,2 4-1 16,-4 3 5-16,1 1 4 0,-1 0 9 0,-1 6 8 16,2-5 1-16,-4 6 8 0,-1 2 1 0,1-3 2 15,1 1 2-15,-1 1 7 0,-6 7-2 0,7-7 1 0,-7 7 0 16,9-7-6-16,-9 7 4 0,9-10 1 16,-9 10-2-16,12-3 0 0,-12 3 3 0,12-1 1 15,-12 1 0-15,14 0-3 0,-14 0-5 0,10 6 4 16,-10-6 1-16,13 8 2 0,-4-1-3 0,-1 0 4 0,-2 0-2 15,-2 3 1-15,2 2-3 0,2 0 3 0,-2 2 2 16,0 3 5-16,-5-2 6 0,4 2 6 0,-5 0-5 16,0 1 5-16,0 3 1 0,0-3 3 0,0-1 2 15,-2 0 1-15,2 1 0 0,-3-3 5 0,3 2-2 16,-1-1-3-16,-1-1-4 0,2-1-2 0,-1-1-2 16,-2 0-5-16,1-2 2 0,2-11-8 0,-1 22 4 15,-4-9-8-15,5-5-1 0,0-8 1 0,-3 21-3 16,3-14-9-16,0-7-15 0,0 21-19 0,0-21-20 15,0 14-22-15,0-14-28 0,0 17-31 0,2-10-42 16,-2-7-208-16,0 0-408 0,6 11 181 0</inkml:trace>
          <inkml:trace contextRef="#ctx0" brushRef="#br0" timeOffset="4194.78">3650 646 98 0,'0'0'200'0,"19"0"-14"0,-19 0-14 0,19 0-14 0,-8 0-2 15,5 2-8-15,1-2-8 0,1 0-5 16,1 1-5-16,-3-2 2 0,4 1-12 0,-1-2-3 15,0 1-5-15,1 1-9 0,5 0-6 0,-5-3-6 0,-4 3-7 16,3 0-6-16,-1 3-9 0,-1-6-5 0,-1 2-6 16,-1 1-3-16,0 0-9 0,1 0-1 0,-5 0-7 15,-11 0-1-15,25-2-4 0,-14 2-5 0,-11 0-2 16,19 0-5-16,-19 0-4 0,15-4-3 0,-15 4-10 16,13 0-10-16,-13 0-13 0,14 0-10 0,-14 0-15 15,0 0-19-15,13 0-15 0,-13 0-23 0,0 0-25 16,0 0-33-16,14 3-31 0,-14-3-177 0,0 0-396 15,0 0 175-15</inkml:trace>
          <inkml:trace contextRef="#ctx0" brushRef="#br0" timeOffset="4500.76">3882 837 174 0,'0'0'186'0,"20"0"-12"0,-20 0-13 0,19-3-7 15,-12 2-13-15,-7 1-7 0,21-2-11 0,-7 2-9 16,1 0 0-16,-2 0-3 0,4 0-5 16,-3 0-5-16,4-5-6 0,-1 6-12 0,2-2-7 0,-4 0-9 15,3 1-6-15,-3-2-6 0,3 2-5 0,0-3-5 16,-2 3-3-16,2 0-8 0,-3 0-1 0,1 0 0 15,1 0-9-15,-4 0-6 0,2-2-10 0,1 2-15 16,-16 0-16-16,23 0-12 0,-11 0-15 0,3-2-21 16,-2 0-19-16,3 1-34 0,-1-3-21 0,2 1-34 15,-7 0-121-15,5-4-323 0,-1 2 144 0</inkml:trace>
          <inkml:trace contextRef="#ctx0" brushRef="#br0" timeOffset="5446.34">4884 529 96 0,'0'0'134'16,"-8"11"-15"-16,3-5-7 0,5-6-10 0,-4 14-13 16,1-8-7-16,3-6-6 0,0 0-4 0,0 18-3 0,0-18-6 15,0 0 0-15,1 16-7 0,-1-16 1 0,8 11-11 16,-4-5 2-16,-4-6-6 0,12 6 0 16,-5-1-3-16,-7-5-2 0,17 5-6 0,-7-3-1 0,-1 1-5 15,8-2-1-15,-1 2-2 0,2 0-2 0,-5 0-6 16,4-3 2-16,-1 0 1 0,1 1-4 0,-4-1-5 15,3 3 3-15,-4-2-2 0,5 2 2 0,-7-3-3 16,-10 0 1-16,25 1-5 0,-14 1 3 0,-2-2-2 16,-9 0 1-16,22 5-3 0,-13-4 3 0,6 4-7 15,-3-5 6-15,-2 2-4 0,-10-2 2 0,21 4 2 16,-10-1 4-16,-2 1 3 0,-9-4 1 0,21 4-4 16,-15-1 2-16,-6-3-3 0,16 6-1 0,-16-6 0 15,12 5-4-15,-8 0 0 0,-4-5 5 0,9 8-5 16,-9-8 0-16,8 11-2 0,-5-6 4 0,-3-5 1 15,7 12-4-15,-7-12 1 0,2 11-3 0,-1-4 1 16,-1-7 3-16,0 0 1 0,-1 18-1 0,1-18 0 16,-6 14-2-16,6-14 5 0,-6 11 3 0,0-5-5 0,-2 1 4 15,-1-3-6-15,-1 2 1 0,0-1-3 0,-2 4 2 16,-5-4 0-16,1 1 2 0,-1-1-2 16,0 1-4-16,-3 1-4 0,2-1-14 0,-7 1-6 0,-2-2-11 15,11 1-2-15,-2-4-16 0,1 2-1 0,1 0-22 16,-3-3-14-16,5 1-25 0,1-1-122 0,4-1-258 15,9 0 115-15</inkml:trace>
          <inkml:trace contextRef="#ctx0" brushRef="#br0" timeOffset="4901.95">5038 401 161 0,'19'-1'221'0,"-1"0"-13"15,6-6-12-15,3 5-14 0,-3-3-10 0,1 1-8 0,1-1-14 16,-7 3-15-16,0-2-14 0,1 2-12 15,-1 0-11-15,-2-1-9 0,-1 1-10 0,3 2-8 0,-5-2-7 16,2 1-4-16,1-1-8 0,-1-1-6 0,-1 6-10 16,-6-3-12-16,-9 0-16 0,24 0-10 0,-24 0-13 15,16 2-16-15,-16-2-22 0,12 0-17 0,-12 0-29 16,14 1-22-16,-14-1-23 0,0 0-25 0,0 0-122 16,0 0-315-16,0 0 141 0</inkml:trace>
          <inkml:trace contextRef="#ctx0" brushRef="#br0" timeOffset="5670.59">6134 856 70 0,'-3'13'195'15,"3"-13"-14"-15,-10 17-18 0,1-4-17 0,-2-1-9 16,0 1-18-16,-9 4-12 0,1 1-17 0,-2-1-24 16,-2 2-28-16,1-2-35 0,-9 8-37 0,4-2-48 15,-9-4-119-15,0-2-216 0,11-3 97 0</inkml:trace>
        </inkml:traceGroup>
        <inkml:traceGroup>
          <inkml:annotationXML>
            <emma:emma xmlns:emma="http://www.w3.org/2003/04/emma" version="1.0">
              <emma:interpretation id="{72AF899C-A98A-4D33-9124-D63EBCE1F239}" emma:medium="tactile" emma:mode="ink">
                <msink:context xmlns:msink="http://schemas.microsoft.com/ink/2010/main" type="inkWord" rotatedBoundingBox="8943,992 12923,1028 12911,2321 8931,2284"/>
              </emma:interpretation>
            </emma:emma>
          </inkml:annotationXML>
          <inkml:trace contextRef="#ctx0" brushRef="#br0" timeOffset="9850.44">8350 447 167 0,'0'0'166'0,"3"13"-16"16,-3-13-10-16,2 11-7 0,-2-11 2 0,6 14-11 0,-6-4-5 15,0 4 2-15,3-1-3 0,0 0-2 0,-2 3-5 16,-2 1 0-16,1 1-1 0,-3 0-8 16,0 6-3-16,3-3 2 0,0 2-8 0,-6 1 3 0,6-2-10 15,-2-3-7-15,-1 2-3 0,0-1-11 0,0-3-4 16,0 1-6-16,3 0-5 0,-2-1-7 0,-1-1-3 16,1 0-2-16,-1-1-4 0,0 3 0 0,3-1-5 15,3-3-2-15,-3 1-4 0,0-1-5 0,3 1-8 16,-3-1-16-16,2 1-12 0,-2-2-23 0,3 0-21 15,-3-13-15-15,2 22-15 0,-2-9-23 0,0-6-21 16,0 4-23-16,0-11-24 0,6 18-183 0,-6-18-395 16,-3 9 175-16</inkml:trace>
          <inkml:trace contextRef="#ctx0" brushRef="#br0" timeOffset="10461.79">7916 370 158 0,'0'0'148'0,"0"0"-15"16,-6-9-8-16,6 9-9 0,0 0-11 0,-2-13-9 16,2 13-15-16,0 0-4 0,0 0-9 0,11-18-4 15,-6 10-2-15,7 3-6 0,-2-2 3 0,7 1-2 16,-1-2-1-16,3 4-5 0,7-6 2 0,2 8 0 15,-1-6-1-15,4 1-3 0,-4 3-4 0,12-3-1 16,-6 4-3-16,-8 3-4 0,5 0-4 0,0 4-1 0,-5-1-5 16,0 1 1-16,-5 2-6 0,4 1-3 15,-9-2-3-15,4 3-4 0,2 1 4 0,-6 0-5 16,1 2 0-16,-2-1-4 0,-1 1 1 0,-1-1 1 0,-2 3-2 16,-1-4-1-16,2 5 0 0,1-4-1 0,-2 1-2 15,-1 2 2-15,-1-2-1 0,-5 0-2 16,3-5 2-16,0 4 2 0,1-4-2 0,-4 4-2 15,4 2 1-15,-4-4 2 0,3 2-6 0,-3-3-3 0,3 0-5 16,-6-7 3-16,3 13-1 0,2-7 2 0,-5-6-3 16,0 13 3-16,0-13 2 0,0 0 0 0,-14 13 2 15,14-13-1-15,-10 14-1 0,1-12 1 0,-4 3 1 16,-2-1 0-16,-2 0 1 0,-2-1-2 0,-1 4 0 16,-6-5 0-16,3 0-2 0,-4 2-1 0,-4 2-4 15,6-2-5-15,1 0-5 0,-4 2-5 0,4-6-12 16,3 6-5-16,0-2-7 0,2 0-11 0,2 2-12 15,2-2-22-15,2 0-14 0,2-1-26 0,2 1-113 16,9-4-265-16,-13 2 119 0</inkml:trace>
          <inkml:trace contextRef="#ctx0" brushRef="#br0" timeOffset="11178.22">9217 584 36 0,'0'0'163'0,"0"0"-10"15,0 0-18-15,0 0-6 0,0 0-5 0,0 0-5 16,0 0-1-16,0 0-9 0,0 0-4 0,0 0-3 0,34 6-5 15,-34-6-7-15,20 0-2 0,-20 0-10 0,21-4-5 16,-7 4-1-16,3 0-6 0,-4 0-1 0,1 0-2 16,2 0-7-16,0 0-4 0,-16 0 0 0,26 0-7 15,-11 0 1-15,0 0-1 0,1 0-5 0,-1 0-2 16,-2 0 1-16,7 0-4 0,-5 0-2 0,-2-2-2 16,2 2 0-16,0 0-5 0,1 0 3 0,-5-4-4 15,2 4 0-15,-13 0-2 0,23 0-3 0,-11 0 0 16,-1-1-2-16,-11 1 1 0,15-3-2 0,-15 3 0 15,15-1 0-15,-15 1-3 0,14-3-2 0,-14 3-1 16,10-4 4-16,-10 4-5 0,0 0 1 0,9-3-2 16,-9 3 0-16,0 0 2 0,0 0-2 0,0 0-4 15,0 0 1-15,12-4-2 0,-12 4-5 0,0 0-14 16,0 0-5-16,0 0-16 0,0 0-20 0,0 0-22 16,0 0-19-16,0 0-16 0,0 0-13 0,0 0-21 15,-34 8-11-15,23-2-33 0,-2-4-121 0,-2 0-338 16,-1 1 149-16</inkml:trace>
          <inkml:trace contextRef="#ctx0" brushRef="#br0" timeOffset="11538.47">9294 872 176 0,'23'-3'182'0,"-11"3"-15"0,3-1-5 0,0-3-12 15,4 4-6-15,-1-6-14 0,1 5-6 0,2-1-9 16,-3 2-13-16,0-4-6 0,1 4-9 0,-1 0-12 16,0 0-4-16,-4-2-5 0,-1 1-10 0,-3 2-8 15,2 1-6-15,-12-2-10 0,20 0-17 0,-8 0-14 16,-12 0-4-16,16 4-25 0,-8-3-16 0,-8-1-19 16,14 1-32-16,-14-1-30 0,11 1-156 0,-11-1-304 15,0 0 135-15</inkml:trace>
          <inkml:trace contextRef="#ctx0" brushRef="#br0" timeOffset="13598.69">10485 96 9 0,'0'0'127'0,"0"0"-16"0,0 0-2 0,0 0-12 16,0 0-3-16,0 0-7 0,4-13-9 0,-4 13-11 0,0 0-1 15,0 0-2-15,0 0-3 0,0 0-5 0,0 0 1 16,0 0-11-16,0 0 4 0,0 0-13 16,0 0 0-16,0 0-4 0,0 0-2 0,0 0 2 0,0 0-4 15,0 0-6-15,0 0-1 0,0 0-4 0,0 0 1 16,0 0 4-16,0 0-2 0,0 0 6 0,-34 21 2 15,26-16-4-15,-1 5 6 0,-3-4-1 0,-1 5 6 16,3 3-4-16,-8 3 1 0,3 4-1 0,-2-1 6 16,-2 3-5-16,-2 10-2 0,2-2 3 0,2 1-2 15,-7 4 5-15,8 0-3 0,-2 1-1 0,5 1-4 16,-1 4 0-16,7 0-2 0,-5 0-4 0,4 0 0 16,4-1-4-16,0-2 1 0,6 2-4 0,3-4 1 15,-1 0-3-15,2-2 3 0,5-8-5 0,4 9 1 16,-3-1-1-16,1 0 4 0,1-10-8 0,-3 1-14 15,-2-1-18-15,2 3-18 0,2 7-18 0,-4-11-28 16,-1-3-35-16,2 1-33 0,-5 2-152 0,-1-7-334 16,1-2 147-16</inkml:trace>
          <inkml:trace contextRef="#ctx0" brushRef="#br0" timeOffset="21856.37">10765 736 12 0,'0'0'132'0,"0"0"-8"15,0 0-10-15,0 0-9 0,-10-24-4 0,10 24-4 16,0 0-2-16,0 0-5 0,0 0-4 0,0 0-6 16,-5-14-7-16,5 14-4 0,0 0-3 0,0 0-12 15,0 0 3-15,0-15-12 0,0 15-1 0,0 0-7 16,5-13 2-16,-5 13-10 0,1-7-2 0,-1 7 0 15,9-11-2-15,-3 4-6 0,1 1-1 0,-1 0 0 16,-6 6-5-16,14-11 5 0,-7 4-4 0,2 0-3 16,-1 2 3-16,1-1-5 0,-2 0 1 0,4-1 5 15,-3 2-3-15,3 1-1 0,-2-3-2 0,1 1-1 16,4-1 3-16,-4 3-2 0,2-1-1 0,3 1-2 16,-5-1 3-16,-1 2-8 0,3-1 6 0,-1 1-3 0,-2 0 1 15,0-1 1-15,-9 4 0 0,18-6 1 16,-7 5 0-16,-11 1 2 0,15-4-4 0,-15 4-2 15,14 0 4-15,-14 0-8 0,0 0 3 0,13 0 0 0,-13 0 0 16,0 0-1-16,12 0-1 0,-12 0 2 0,0 0-2 16,0 0-4-16,8 10 6 0,-8-10-3 0,6 7 1 15,-6-7-2-15,6 8-3 0,-6-8 4 0,1 12 1 16,-1-12 2-16,0 12-1 0,2-4 1 0,-2-8 0 16,-2 14-4-16,2-14 5 0,0 20-1 0,0-20 4 15,0 15 3-15,-1-6-9 0,1-9 6 0,-2 17 0 16,-1-9 1-16,3-8 9 0,-3 21-13 0,0-12 1 15,0 0-2-15,3-9 2 0,-6 20-3 0,2-10 3 16,1-1 0-16,-3 1 2 0,0 2-2 0,1-4-1 0,1 4 0 16,-2-3 2-16,0-3 2 0,1 5-5 15,-1-3 0-15,-1 3 0 0,1 0 1 0,0-3 1 16,2 0-1-16,-5 2 4 0,4-3-6 0,-5 4 2 16,4-1-2-16,-2-1 3 0,1-2 3 0,7-7-5 0,-11 15 3 15,7-8-4-15,-2-3 2 0,6-4 0 16,-7 10 1-16,2-2 3 0,5-8-4 0,-12 13 1 15,6-10 2-15,6-3-2 0,-10 11 8 0,4-6-2 0,6-5-1 16,-11 10 0-16,5-4-1 0,-1 1 1 0,1 0-4 16,-2-1 2-16,8-6-2 0,-14 8 0 0,6 0-2 15,-2-6 2-15,2 3-2 0,1 1 0 0,7-6 1 16,-14 7-2-16,7-2 1 0,7-5 2 0,-12 6-2 16,12-6 1-16,-8 2-3 0,8-2 0 0,0 0-1 15,-10 8 4-15,10-8-1 0,0 0 1 0,0 0 6 16,-7 4 5-16,7-4 1 0,0 0 2 0,0 0-1 15,0 0 4-15,0 0-2 0,0 0-2 0,0 0 1 16,0 0-2-16,0 0-1 0,0 0-2 0,0 0-2 0,0 0-1 16,0 0-1-16,0 0-1 0,0 0 0 15,0 0-1-15,0 0 0 0,0 0-4 0,17-25-2 16,-17 25 2-16,12-6-1 0,-6 2-1 0,-6 4 2 0,14-8-4 16,-7 2 2-16,-7 6-1 0,14-7-1 0,-7 3 2 15,-7 4-4-15,14-7 5 0,-14 7-3 16,13-6 0-16,-6 5 2 0,-7 1-3 0,12-3 3 0,-12 3-2 15,14-3 0-15,-14 3 0 0,13-2 2 0,-13 2 0 16,14-2-3-16,-14 2 2 0,12-1-3 0,-12 1 5 16,0 0-4-16,16 1-1 0,-16-1-1 0,12 4 3 15,-12-4-2-15,12 4-3 0,-12-4 6 0,9 6 2 16,-2-3-4-16,-7-3 0 0,11 7 1 0,-11-7-1 16,12 7 0-16,-5-3-1 0,-1 2 0 0,-6-6 3 15,13 9-1-15,-7-6 3 0,2 1-3 0,-1 2 3 16,-7-6 0-16,14 7-3 0,-7-7 2 0,-7 0-1 15,14 6 1-15,-4-2-1 0,-1-3 3 0,-9-1-1 16,18 2 1-16,-8-2 0 0,-10 0-1 0,20-2-1 0,-8 1 1 16,3-2 0-16,-15 3 0 0,25-5 0 15,-13 3 3-15,1-2-1 0,2 2-1 0,-3-5 3 16,2 3 0-16,-3 1 1 0,-2-1 5 0,3-1 1 0,-3 3 2 16,2-4-2-16,-11 6 2 0,15-9 0 0,-9 6-2 15,-6 3 1-15,12-7-1 0,-12 7-3 16,9-6 2-16,-9 6-5 0,7-5-1 0,-7 5-14 0,0 0-11 15,0 0-17-15,0 0-19 0,0 0-13 0,0 0-23 16,0 0-21-16,0 0-24 0,0 0-27 0,0 0-173 16,0 0-362-16,-39 7 161 0</inkml:trace>
          <inkml:trace contextRef="#ctx0" brushRef="#br0" timeOffset="22082.56">11879 966 69 0,'0'0'191'0,"3"10"-12"0,-3-10-5 16,-3 16-5-16,3-16-12 0,-9 23-12 0,2-9-13 0,-5 6-11 15,-3-2-9-15,-2 5-12 0,-2-2-10 0,-8 12-9 16,-1-1-13-16,-3 1-37 0,2-2-36 0,-5 0-42 15,-3-1-48-15,2 1-184 0,1-3-302 16,4-3 134-16</inkml:trace>
        </inkml:traceGroup>
        <inkml:traceGroup>
          <inkml:annotationXML>
            <emma:emma xmlns:emma="http://www.w3.org/2003/04/emma" version="1.0">
              <emma:interpretation id="{C545584F-5922-4047-B215-D8900C36BA11}" emma:medium="tactile" emma:mode="ink">
                <msink:context xmlns:msink="http://schemas.microsoft.com/ink/2010/main" type="inkWord" rotatedBoundingBox="13556,1390 16290,1415 16282,2384 13547,2359"/>
              </emma:interpretation>
            </emma:emma>
          </inkml:annotationXML>
          <inkml:trace contextRef="#ctx0" brushRef="#br0" timeOffset="27979.44">12522 575 89 0,'0'0'149'0,"0"0"-9"16,0 0 2-16,0 0-10 0,0 0-8 15,0 0-11-15,0 0-6 0,0 0-14 0,0 0 3 0,0 0-8 16,0 0-7-16,0 0-8 0,0 0-8 0,0 0-8 16,0 0-4-16,0 0-5 0,0 0-1 0,0 0-7 15,0 0-6-15,0 0-2 0,0 0-4 0,0 0-1 16,0 0-11-16,18-27 4 0,-18 27-3 0,12-8 3 15,-12 8-9-15,13-5 4 0,-4 3-2 0,-9 2 1 16,21-6-5-16,-8 3 1 0,-1-1-4 0,3-2-2 16,2 5 4-16,-2-1-2 0,-1 0-6 0,0 2 3 15,2-5-4-15,-5 5-2 0,-11 0 3 0,24-1 0 16,-16 0 0-16,-8 1-1 0,21-4 0 0,-21 4 3 0,14 4-4 16,-14-4 2-16,13 0 0 0,-13 0-4 15,12 1 0-15,-12-1-1 0,11 6 2 0,-11-6-3 16,6 7 3-16,-6-7-1 0,4 11 0 0,-4-11 2 15,6 11-2-15,-3-3 2 0,-3-8 4 0,3 15-2 16,-2-7 0-16,-1-8-1 0,0 17 2 0,3-6-2 0,-3-11-4 16,0 17 4-16,0-17 2 0,-4 18-4 15,4-11 2-15,0-7 0 0,-6 18 3 0,5-11 2 0,-4 1-3 16,1 1 1-16,4-9-2 0,-9 15 1 0,1-8 1 16,1 2-4-16,1-2 2 0,-6 1 3 15,1 2 1-15,-2-2 3 0,2-1-6 0,3-1 1 0,-4 3-1 16,3-4 3-16,0 1-1 0,0-1-4 0,0 3 4 15,9-8-1-15,-14 8-4 0,14-8 3 0,-12 7-4 16,12-7 4-16,-7 3-4 0,7-3 3 0,0 0 1 16,-10 7-2-16,10-7 0 0,0 0 0 0,0 0-1 15,-8 4 0-15,8-4 2 0,0 0 3 0,0 0-6 16,0 0 3-16,0 0-2 0,0 0-1 0,0 0 5 16,33 5 1-16,-24-5-3 0,-9 0 0 0,19-2-2 15,-7 2 4-15,-12 0-2 0,27 0 0 0,-15 0 3 16,0-3-3-16,-2 6-3 0,-10-3 3 0,21 0-1 0,-10 0 2 15,-11 0-1-15,21 0 0 0,-11 2-1 0,-10-2-2 16,16 0 2-16,-16 0 1 0,17 1-3 0,-17-1 3 16,15 5-2-16,-15-5-1 0,9 3 3 0,-3 1-3 15,-6-4 4-15,12 7-2 0,-12-7 1 0,9 6 0 16,-9-6 0-16,4 11-1 0,-4-11-2 0,4 10 2 16,-4-10 2-16,3 10 0 0,-3-10 2 0,2 13 2 15,-2-13-5-15,-2 15 4 0,2-15-1 0,0 12 7 16,0-12-4-16,-6 15 5 0,6-15-3 0,-3 16 4 15,-1-9-5-15,-2 1 4 0,6-8 5 0,-12 15-5 16,5-10 0-16,-1 5 0 0,-4-1-1 0,3-4 3 16,-4 2-2-16,-2 0 0 0,2 3 3 0,-4-3-4 15,4-2 0-15,-2 1 4 0,0-3-1 0,1 1-3 16,-2 0-2-16,3 2 3 0,-2-2-2 0,3-1 0 16,12-3-1-16,-21 2-3 0,9-1 1 0,12-1 1 15,-16 0 2-15,5 4-2 0,11-4-2 0,-16-4-1 16,16 4 0-16,0 0-3 0,-17 0-6 0,17 0-11 0,0 0-9 15,-15-1-5-15,15 1-15 0,0 0-16 0,0 0-30 16,0 0-25-16,0 0-37 0,0 0-144 0,0 0-321 16,20-23 142-16</inkml:trace>
          <inkml:trace contextRef="#ctx0" brushRef="#br0" timeOffset="28236.48">13472 975 87 0,'0'12'214'0,"0"-12"-5"0,-8 23-13 15,7-15-5-15,-5 8-10 0,-2-3-3 0,3 1-15 16,-1 6-10-16,-2-3-11 0,-5 5-16 0,4-1-10 15,-3 3-9-15,-3 0-9 0,0 2-10 0,-1-1-11 0,1 1-32 16,-11 2-36-16,1 3-47 0,-3-6-55 0,-2 0-59 16,-5-4-198-16,1 0-379 0,-3-6 168 15</inkml:trace>
          <inkml:trace contextRef="#ctx0" brushRef="#br0" timeOffset="34056.39">14095 519 119 0,'0'0'148'0,"0"0"-4"15,0 0-13-15,-4-10-12 0,4 10-6 0,0 0-9 16,0 0-9-16,0 0-4 0,-9-7-7 0,9 7-10 0,0 0-4 15,0 0-7-15,-3-10-11 0,3 10 1 0,0 0-6 16,0 0-5-16,0 0-1 0,-11-7-5 0,11 7-5 16,0 0-5-16,0 0-1 0,0 0-5 0,0 0 4 15,0 0-5-15,0 0 1 0,0 0 2 0,-10-3-4 16,10 3-2-16,0 0 1 0,0 0-4 16,0 0 5-16,0 0-5 0,0 0-2 0,0 0-4 15,0 0 1-15,0 0 0 0,0 0-1 0,0 0 2 0,0 0-2 16,0 0-2-16,0 0 1 0,33-2 0 0,-20 2-1 15,1-2 1-15,2 1-1 0,2 2 0 0,-2-1-1 16,4 0 1-16,-1-1 4 0,0 1-3 0,2 0 2 16,2 0 0-16,-5 1-4 0,0-2 3 0,1 1-4 15,0 0 1-15,-2 1-3 0,-1 1 2 0,-1-2 3 16,3 0-4-16,-3 0 5 0,-3 2-7 0,-2-2 3 16,-10 0-1-16,20 2 2 0,-8-2-2 0,-12 0 1 15,19 0-1-15,-19 0 3 0,21-2 2 0,-21 2-2 16,19 2 4-16,-8-4-5 0,-11 2 1 0,18 0 1 0,-18 0 1 15,19 0 0-15,-9 0-1 0,-10 0 0 0,15-2-1 16,-15 2 0-16,14-2-3 0,-14 2 2 16,12 2-2-16,-12-2 1 0,0 0 0 0,0 0 0 15,13-3-1-15,-13 3-4 0,0 0-1 0,0 0 3 0,0 0 2 16,0 0-4-16,9 7 2 0,-9-7-4 0,0 0 5 16,-1 14-1-16,1-14 3 0,0 0-2 0,0 16 3 15,0-16-1-15,-3 16 4 0,-2-6 2 0,4 1 1 16,-2-1 2-16,0 5 0 0,-2 0 1 0,2-3-2 15,0 3 1-15,2 1 2 0,-5-1 5 0,3 0-2 16,-2 2 3-16,-1-2-3 0,3 1 1 0,-3-1 3 16,2 3-2-16,1 0 7 0,0-3 0 0,0 2-1 15,-2-3 3-15,-1 3-3 0,3 2-2 0,-1-2 1 16,-2-3-3-16,5 3-2 0,-1-3 0 0,-2 1-4 16,-2 0-1-16,4-3 0 0,-2 3-4 0,2 0 2 15,-2-2-3-15,2-3 5 0,1 0-5 0,1-10-3 16,-2 25-1-16,2-14 4 0,-3-3-3 0,3-8 6 15,0 16-6-15,0-16-1 0,0 18-1 0,0-18 2 0,0 16-1 16,3-6-2-16,-3-10 0 0,3 10 0 16,-3-10 0-16,2 14 3 0,-2-14-5 0,4 12 4 15,-4-12 0-15,5 11-1 0,-5-11 0 0,4 10-5 16,-4-10-9-16,3 10-6 0,0-4-10 0,-3-6-11 0,5 10-13 16,-5-10-13-16,0 0-18 0,0 0-12 15,13 11-20-15,-13-11-24 0,0 0-32 0,13 5-175 16,-13-5-373-16,0 0 164 0</inkml:trace>
          <inkml:trace contextRef="#ctx0" brushRef="#br0" timeOffset="34487.35">14274 910 107 0,'0'0'167'0,"0"0"-7"0,39-10-3 0,-29 9-7 16,-10 1-7-16,27-1-8 0,-12-2-3 0,0 1-4 16,4-1-5-16,1 1-9 0,-1 1-12 0,1-4-7 15,-1 5-13-15,-3-2-4 0,4 1-10 0,-2 1-5 16,0-3-6-16,-3 3-9 0,1 3-6 0,2-3-9 0,-5 0-14 15,-1 0-11-15,-12 0-17 0,21 1-17 16,-13 1-14-16,3-2-23 0,-11 0-25 0,20 5-25 0,-11-5-25 16,-9 0-151-16,16 0-314 0,-16 0 139 15</inkml:trace>
          <inkml:trace contextRef="#ctx0" brushRef="#br0" timeOffset="34685.25">15247 882 125 0,'1'8'210'0,"-1"-8"-11"0,6 16-15 16,-6-4-18-16,-4 1-11 0,1 1-14 0,-3 2-15 16,-2 9-12-16,-4-4-13 0,-3 2-16 0,-1 1-33 15,-8 7-46-15,-3 0-54 0,2 1-59 0,-6-1-145 16,2-6-272-16,-1 2 120 0</inkml:trace>
        </inkml:traceGroup>
        <inkml:traceGroup>
          <inkml:annotationXML>
            <emma:emma xmlns:emma="http://www.w3.org/2003/04/emma" version="1.0">
              <emma:interpretation id="{35023790-A9A8-4660-9F45-15EC98D42A0E}" emma:medium="tactile" emma:mode="ink">
                <msink:context xmlns:msink="http://schemas.microsoft.com/ink/2010/main" type="inkWord" rotatedBoundingBox="16882,819 20044,848 20033,2056 16871,2027">
                  <msink:destinationLink direction="with" ref="{B4AE72B4-179D-459C-AEFF-419E0BBCBD20}"/>
                </msink:context>
              </emma:interpretation>
            </emma:emma>
          </inkml:annotationXML>
          <inkml:trace contextRef="#ctx0" brushRef="#br0" timeOffset="38950.19">16174 484 20 0,'9'-7'135'0,"-9"7"-6"16,0 0-8-16,8-6-6 0,-8 6-6 0,6-9-9 15,-6 9-12-15,0 0-9 0,0 0 0 0,6-8 1 16,-6 8-9-16,0 0-4 0,0 0-16 0,6-7 5 16,-6 7 0-16,0 0-4 0,0 0-2 0,0 0 3 15,0 0-4-15,1-11-3 0,-1 11-4 0,0 0-1 16,0 0-3-16,0 0 0 0,0 0 0 0,0 0-4 16,0 0-4-16,0 0 0 0,0-13-5 0,0 13-2 15,0 0-3-15,0 0 0 0,-19-5-1 0,19 5-5 16,-15-2-3-16,15 2 1 0,-24 3 2 0,10-3 0 15,-2 0-3-15,-2 4 1 0,3-2 1 0,-3-1-4 0,3 2 1 16,-2 0-2-16,2 1 1 0,1 0-1 16,1-2-2-16,1 2 0 0,0-1-1 0,3 1-1 15,9-4 1-15,-19 7-1 0,10-2 0 0,1 2 1 0,-2-2-4 16,4 2 0-16,-2-3 6 0,1 3-6 0,-1 0 4 16,8-7-14-16,-10 12 11 0,7-6-2 0,-3 1 3 15,0 0-2-15,6-7 2 0,-6 14-5 0,2-7 5 16,4-7-6-16,-3 17 4 0,1-10-4 0,2-7 5 15,-3 18 1-15,2-11-6 0,1-7 3 0,-2 20 3 16,2-20-6-16,2 18 3 0,-1-11 0 0,-1-7 0 16,5 17-2-16,-2-7 7 0,1-2-2 0,4 2-1 15,-3-3 1-15,6 3 0 0,-2-2 5 0,0-1 3 16,3-1 1-16,-5 2 0 0,7 1 0 0,-2-4-1 16,-1 5 2-16,-2-5-1 0,2 2-3 0,2 0 2 15,1 2 0-15,-1-2-3 0,2-3 2 0,-3 6-4 16,0-3-2-16,-3-1 1 0,1-1-1 0,-1 1 3 0,-1 1-3 15,4-2-1-15,-5 2-1 0,-1-1 3 0,2-3 1 16,-1 4-3-16,0-3-3 0,-1 2 1 0,-6-6 1 16,14 13-2-16,-10-5 3 0,-4-8-5 15,6 10 4-15,0-4 0 0,-6-6 1 0,8 15-5 0,-7-8-1 16,-1-7 7-16,5 14-2 0,-4-8-2 0,-1-6-1 16,2 14 4-16,-2-14-6 0,3 12 0 0,-3-12 4 15,-3 12 1-15,3-12 1 0,-3 13 1 0,3-13-8 16,-8 11 7-16,8-11-2 0,-6 11-1 0,0-5-2 15,-1 1 6-15,7-7-1 0,-12 7-6 0,4-1-3 16,8-6 2-16,-17 8-3 0,9-2-5 0,-5-2 9 16,1-3 0-16,0 0 0 0,3 4 0 0,9-5-1 15,-20 5 1-15,9-3 0 0,0-2 2 0,11 0-1 16,-19 4-3-16,7-4-1 0,12 0-1 0,-18-5-3 0,18 5 5 16,-15-6 0-16,15 6-3 0,-9-5-1 15,9 5-5-15,-12-9 5 0,8 2-1 0,1-3 3 16,3 10-2-16,-5-17 1 0,5 6 1 0,0 11 1 0,2-19-1 15,1 7-3-15,3 1 7 0,-3-3-1 0,3 0 0 16,-1 2-3-16,3-1 1 0,-1 0 1 16,-2 2 4-16,2-1-4 0,2-1 2 0,2 3-3 0,-2 0 3 15,1-4-2-15,-1 0 8 0,-1 3-6 0,3 1-1 16,0-3 3-16,-2 2-4 0,0-2 1 0,-3 1 1 16,4 0-1-16,1 0 2 0,-2 1 0 0,0 0-3 15,2-2 3-15,3-2-2 0,-2 4 3 0,-2-2-1 16,2 3 2-16,2-4-1 0,-2 4-4 0,1-4 5 15,-4 3 1-15,1-3-2 0,-1 5-1 0,2 0 4 16,-1-4-3-16,-1 6 0 0,-1 0 0 0,-2-1-5 16,1 2 6-16,0-1-1 0,-7 7 3 0,9-11-5 15,-9 11 4-15,9-7 0 0,-9 7 0 0,5-6 0 0,-5 6 0 16,0 0 1-16,4-8-9 0,-4 8-1 16,0 0-2-16,0 0-13 0,0 0-9 0,0 0-5 15,0 0-7-15,0 0-4 0,0 0-9 0,0 0-1 0,0 0-14 16,0 0-11-16,0 0-8 0,0 0-31 0,0 0-118 15,0 0-259-15,0 0 116 0</inkml:trace>
          <inkml:trace contextRef="#ctx0" brushRef="#br0" timeOffset="39398.01">16901 809 31 0,'0'0'135'0,"0"0"-4"0,7 7-10 15,-7-7-9-15,0 0-8 0,4 9-6 16,-4-9-11-16,0 0 2 0,0 13-8 0,0-13 2 15,0 0-7-15,-1 18-5 0,1-18-9 0,-7 19-3 0,2-12-4 16,-1 4-6-16,0-4-7 0,-1 6 3 0,-2 2-9 16,-2-4-7-16,2 3 0 0,-4-3-1 0,-1 4-13 15,1-2-11-15,1 2-21 0,-1-4-14 0,-1 1-21 16,1-1-25-16,1 2-15 0,-1-2-143 0,-1-1-252 16,1 0 112-16</inkml:trace>
          <inkml:trace contextRef="#ctx0" brushRef="#br0" timeOffset="40615.87">17454 412 97 0,'0'0'156'0,"0"0"-10"0,0 0-9 0,0 0-13 0,0 0-3 16,0 0-5-16,13-7-6 0,-13 7-8 0,0 0-5 15,0 0-8-15,0 0-2 0,0 0-11 0,0 0-3 16,21 10-5-16,-21-10-3 0,8 10 2 0,-7-3-3 16,4 2-1-16,-2 0-1 0,1 6-8 0,1-2 3 15,-4 1-6-15,2 3-4 0,1-2-6 0,-2 1 4 16,2 2-8-16,-2-1 0 0,-1-1-6 0,2 1-2 16,-1 3 1-16,-2-6-5 0,0 3-1 0,0 1-3 15,0-1-1-15,0 0-2 0,0-3 0 0,-2-1-3 16,4 1-3-16,-4 1 1 0,-1-8-2 0,3-7-2 15,0 21-15-15,-1-9-14 0,1-1-15 0,0-11-14 16,-2 16-18-16,1-5-14 0,1-11-25 0,0 17-23 16,0-17-23-16,0 13-33 0,0-13-105 0,0 0-313 15,3 11 139-15</inkml:trace>
          <inkml:trace contextRef="#ctx0" brushRef="#br0" timeOffset="41118.39">17903 607 112 0,'3'25'149'0,"-3"-25"-10"0,0 14-10 0,0-14-6 0,0 18-10 15,0-9-3-15,0 5-14 0,-3 0-9 0,3-14-4 16,3 18-2-16,-3-8-8 0,3 1-2 0,0-1-10 16,-2-2 1-16,-1-8-2 0,8 16 1 0,-2-7 1 15,0 0-3-15,1-5 0 0,0 2-3 0,1-1-1 16,4 1-8-16,-3-3-3 0,7 1-1 0,1-4-5 16,1 3-3-16,1-3-6 0,0 0 0 0,1 0-6 15,-1-3 4-15,-1 1-8 0,7 0 0 0,-5-1-4 16,-2-3 1-16,3 1 1 0,-4-1-5 0,0-1-2 15,-2 0 1-15,3-1-3 0,-3 1 0 0,1-6-1 16,-1 8-3-16,-6-6 4 0,3 2-2 0,-5 1-1 0,-1-5-2 16,2 1 0-16,-2 0-2 0,0 4 1 15,-2-5-2-15,-2-2 4 0,-1 2-1 0,-1 2-1 16,0 11-1-16,-6-27 1 0,3 20 0 0,-1-7-2 16,1 0-1-16,-3 2 0 0,-5-1 0 0,4 2 5 0,-1-2-4 15,-1 3-2-15,-3 2 3 0,-1-2-3 16,0 2-3-16,-1 2 0 0,-4-3-4 0,2 4-4 15,-2 2-3-15,0-1-7 0,-1 4-3 0,1-1-10 0,-2-1-8 16,2 4-11-16,-1-1-4 0,3 3-11 0,-2-1-15 16,3 0-25-16,-3 2-21 0,5 1-156 0,-2-3-308 15,3 1 136-15</inkml:trace>
          <inkml:trace contextRef="#ctx0" brushRef="#br0" timeOffset="42208.21">18596-88 53 0,'0'0'107'0,"0"0"-11"0,0 0-3 16,-12 4-8-16,12-4-4 0,0 0-9 0,0 0 0 16,0 0-5-16,0 0-5 0,0 0 0 0,0 0 2 15,0 0-7-15,0 0-8 0,0 15 1 0,0-15 0 0,0 0 4 16,8 13-7-16,-8-13-1 0,4 14-3 16,2-7 1-16,-3 0-2 0,-3-7 0 0,14 13-2 15,-7-5 2-15,4 3-4 0,-3 0-3 0,4 1-4 0,2-1 0 16,-1 3 0-16,2-3 3 0,-3 2 0 0,4-1-8 15,-1 0-2-15,-1-1 6 0,5 3 1 0,-2 6-3 16,1-5-1-16,1 1 1 0,-4 3-5 0,3-1 2 16,-2-1-5-16,-2 2 2 0,0-6-3 0,1 6-2 15,0 1 3-15,-1 1-2 0,-4-5-2 0,-2 2 1 16,4 2 3-16,-4 2 2 0,-2-1 0 0,-3-4 1 16,2 7 3-16,-1-7 0 0,-4 8 1 0,0-1 5 15,-4 1 7-15,-4 1 6 0,1 1-1 0,-3 1 5 16,-2-1-4-16,-5 4-2 0,4-7-1 0,-5-1-1 15,3-2-4-15,0-1 2 0,-3-2-2 0,3 2 1 16,3-5 0-16,-1-2 2 0,2-1-1 0,1-3-8 16,0 5 1-16,1-6-5 0,1-2-2 0,2 1-2 15,-1 0-1-15,7-7-5 0,-11 11 1 0,11-11-1 16,-6 6-3-16,6-6 2 0,0 0-6 0,-6 7 3 0,6-7-1 16,0 0 2-16,0 0-5 0,0 0-7 15,0 0-4-15,0 0-17 0,0 0-16 0,-7 8-17 16,7-8-20-16,0 0-16 0,0 0-19 0,0 0-29 0,0 0-36 15,0 0-58-15,0 0-162 0,0 0-423 0,0 0 187 16</inkml:trace>
        </inkml:traceGroup>
      </inkml:traceGroup>
    </inkml:traceGroup>
    <inkml:traceGroup>
      <inkml:annotationXML>
        <emma:emma xmlns:emma="http://www.w3.org/2003/04/emma" version="1.0">
          <emma:interpretation id="{A71F73B9-156F-412F-BE33-5747EC20FCBF}" emma:medium="tactile" emma:mode="ink">
            <msink:context xmlns:msink="http://schemas.microsoft.com/ink/2010/main" type="paragraph" rotatedBoundingBox="1051,3518 14326,3213 14346,4065 1071,437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2E77371-5DA4-418B-8780-43A98BAE4988}" emma:medium="tactile" emma:mode="ink">
              <msink:context xmlns:msink="http://schemas.microsoft.com/ink/2010/main" type="line" rotatedBoundingBox="1051,3518 14326,3213 14346,4065 1071,4370"/>
            </emma:interpretation>
          </emma:emma>
        </inkml:annotationXML>
        <inkml:traceGroup>
          <inkml:annotationXML>
            <emma:emma xmlns:emma="http://www.w3.org/2003/04/emma" version="1.0">
              <emma:interpretation id="{9CECAC9F-4F8C-456D-A31C-DCE8A1381C41}" emma:medium="tactile" emma:mode="ink">
                <msink:context xmlns:msink="http://schemas.microsoft.com/ink/2010/main" type="inkWord" rotatedBoundingBox="1052,3566 1653,3552 1666,4117 1065,4131"/>
              </emma:interpretation>
            </emma:emma>
          </inkml:annotationXML>
          <inkml:trace contextRef="#ctx0" brushRef="#br0" timeOffset="75858.67">23 2781 135 0,'0'0'155'0,"0"0"-11"0,0 0-4 0,0 0-15 15,1-12-11-15,-1 12-1 0,0 0-7 0,0 0-6 16,3-11-6-16,-3 11-11 0,0 0 1 0,0 0-7 16,0 0-4-16,0 0-5 0,-3-16-13 0,3 16 3 15,0 0-3-15,5-8-3 0,-5 8-4 0,0 0-4 16,0 0-1-16,4-11-1 0,-4 11-3 0,0 0-1 15,0 0-8-15,1-12 4 0,-1 12-10 0,0 0 4 16,0 0-2-16,3-11 1 0,-3 11-4 0,0 0 2 16,5-12-3-16,-5 12-1 0,0 0-1 0,4-8-1 0,-4 8 0 15,0 0 0-15,0 0-2 0,2-14 6 16,-2 14-3-16,0 0 1 0,0 0 1 0,1-11-2 16,-1 11 5-16,0 0-3 0,0 0 2 0,0 0-2 0,5-10-2 15,-5 10 2-15,0 0-2 0,0 0 0 0,0 0-1 16,1-10-2-16,-1 10-2 0,0 0 0 0,0 0-3 15,0 0 5-15,0 0-8 0,9-3 0 0,-9 3-1 16,0 0-1-16,0 0 0 0,0 0-4 0,0 0 2 16,0 0-2-16,0 0-2 0,0 0 1 0,0 0-1 15,0 0 0-15,0 0-3 0,0 0 3 0,0 0-3 16,0 0-1-16,0 0-1 0,0 0 2 0,0 0 1 16,0 0 0-16,0 0-1 0,0 0 2 0,0 0-1 15,0 0 3-15,-1 31-3 0,1-31 0 0,7 7-1 16,-7-7 2-16,3 14 5 0,-3-14-1 0,3 13 1 15,-1-5 2-15,-2-8 1 0,3 11 2 0,-3-11-1 16,1 14 2-16,4-5-3 0,-5-9-6 0,0 15 8 0,0-15-4 16,0 15 1-16,0-15 3 0,3 11-3 0,-2-4 2 15,-1-7 0-15,0 15-4 0,0-15-2 0,3 11 3 16,-3-11 2-16,3 13-4 0,-3-13 1 0,3 11 1 16,-3-11 0-16,0 14 4 0,0-14-1 0,2 13-2 15,-1-5 2-15,-1-8-3 0,5 10 4 0,-5-10-3 16,3 10-1-16,-3-10-2 0,3 10 0 0,-3-10 4 15,1 11-2-15,-1-11 3 0,4 9-4 0,-4-9 3 16,3 12 0-16,-3-12-1 0,0 0 1 0,0 16 2 0,0-16 0 16,0 0 3-16,0 9-5 0,0-9 2 15,0 0-3-15,2 14-2 0,-2-14 5 0,0 0-4 16,3 11 1-16,-3-11 3 0,0 0-2 0,0 12-4 0,0-12 1 16,3 10 6-16,-3-10-7 0,0 0 7 0,0 12-4 15,0-12 2-15,0 0-1 0,3 14 1 16,-3-14-1-16,0 0 0 0,0 15-5 0,0-15 0 0,1 7 2 15,-1-7 1-15,0 0-3 0,-1 17 3 0,1-17 0 16,-3 10 0-16,3-10-4 0,0 0 2 0,-3 14 2 16,3-14 2-16,0 10-2 0,0-10 0 0,0 0-3 15,-3 15 6-15,3-15 3 0,0 0-2 0,-2 11-1 16,2-11 1-16,0 0-3 0,0 13 5 0,0-13 1 16,0 0 2-16,-3 7-5 0,3-7 5 0,0 0-1 15,-4 11-1-15,4-11-3 0,0 0-3 0,0 0 0 16,0 0 2-16,0 0-1 0,0 0-2 0,-6 10 3 15,6-10-5-15,0 0-1 0,0 0 3 0,0 0 0 0,0 0-4 16,0 0 0-16,-6 7 5 0,6-7-4 16,0 0 2-16,0 0-2 0,0 0-6 0,0 0 6 15,0 0 2-15,-6 8-3 0,6-8-1 0,0 0 4 0,0 0-6 16,0 0 4-16,0 0 2 0,0 0-3 0,0 0 7 16,0 0-11-16,0 0 4 0,0 0 0 0,0 0-4 15,0 0 6-15,0 0 0 0,-6 10-3 0,6-10 3 16,0 0-3-16,0 0-4 0,0 0-15 0,0 0-9 15,0 0-18-15,0 0-20 0,0 0-22 0,0 0-28 16,0 0-28-16,0 0-20 0,0 0-38 0,0 0-59 16,0 0-170-16,0 0-465 0,0 0 205 0</inkml:trace>
          <inkml:trace contextRef="#ctx0" brushRef="#br0" timeOffset="76545.84">548 3094 88 0,'0'0'215'16,"0"0"-13"-16,0 0-12 0,0 0-14 0,0 0-7 16,0 0-14-16,-36 6-13 0,36-6-10 0,-14 4-10 15,14-4-13-15,-12 5-2 0,3-1-15 0,9-4-1 16,-10 7-10-16,10-7-6 0,-9 3-13 0,9-3-3 15,0 0-7-15,-10 8-6 0,10-8-4 0,-6 6-3 16,6-6-5-16,0 0-4 0,0 0-1 0,-6 9-1 16,6-9-5-16,0 0 0 0,0 0-4 0,0 0 1 15,0 0-5-15,0 0 2 0,9 16-1 0,-9-16-2 16,0 0 2-16,13 0-4 0,-13 0 1 0,16-4-3 16,-16 4 1-16,21-3-4 0,-9-1 0 0,2 4 3 15,-2-5-4-15,3 0 4 0,-5 1-1 0,-1 0 4 16,3 1 1-16,-3-1 6 0,-9 4 2 0,18-6 3 0,-11-1 6 15,-2-1 0-15,-5 8 0 0,7-7 5 0,-7 7-8 16,6-11 5-16,-6 11-3 0,0 0-8 0,-10-18 2 16,10 18-4-16,-11-6-4 0,1 3-1 0,-4-5-3 15,-1 5 0-15,-1-1-3 0,1 2 1 0,-4 2-12 16,2 0-12-16,-2 2-14 0,-1 0-23 0,1 0-21 16,1 2-30-16,3 4-34 0,-3-1-34 0,5-1-63 15,0-1-180-15,4 1-445 0,1-2 198 0</inkml:trace>
        </inkml:traceGroup>
        <inkml:traceGroup>
          <inkml:annotationXML>
            <emma:emma xmlns:emma="http://www.w3.org/2003/04/emma" version="1.0">
              <emma:interpretation id="{C6DD97F6-146A-4F3E-A8C0-E688DDC9974F}" emma:medium="tactile" emma:mode="ink">
                <msink:context xmlns:msink="http://schemas.microsoft.com/ink/2010/main" type="inkWord" rotatedBoundingBox="2764,3478 4772,3432 4786,4026 2778,4072"/>
              </emma:interpretation>
            </emma:emma>
          </inkml:annotationXML>
          <inkml:trace contextRef="#ctx0" brushRef="#br0" timeOffset="77562.95">1739 2851 51 0,'0'0'248'0,"0"0"-16"0,0 0-24 16,0 0-18-16,0 0-19 0,0 0-19 0,0 0-21 15,0 0-12-15,0 0-8 0,0 0-13 0,0 0-9 16,0 0-6-16,0 0-5 0,0 0-8 0,9 28-2 16,-6-18-2-16,-3-10 0 0,2 19-4 0,-1-10-3 0,1 2-1 15,-2-11-6-15,3 20-6 0,-2-5-3 16,1-8-4-16,0 4-4 0,-2-2 0 0,0-9-4 16,3 21-2-16,-3-13-4 0,5 0-2 0,-5-8-4 0,3 15 1 15,-3-15 0-15,4 11-8 0,-4-11 1 16,3 10 4-16,-3-10-5 0,5 8-1 0,-5-8 2 15,6 8-2-15,-6-8-3 0,6 8 2 0,-6-8 0 0,0 0 2 16,0 0-2-16,0 0 2 0,0 0-3 0,0 0 9 16,6 7 6-16,-6-7 11 0,0 0-3 0,0 0-3 15,0 0-6-15,0 0-1 0,0 0 0 0,9-26-4 16,-8 18-4-16,2-3 0 0,0-1 0 0,5-4-6 16,-2 5 1-16,0-5 3 0,1-2-5 0,-1 1 1 15,4-4 0-15,1 0-4 0,-1 1 1 0,4 0-4 16,-5 4 4-16,3-5-2 0,-3 8-3 0,5 1 1 15,-5 1-2-15,3-1 1 0,-3 1-2 0,-1 4 4 16,-1 0-5-16,2 0 5 0,0 0-4 0,3 0 1 0,-3 2-1 16,4-2 0-16,-2 3-2 0,-2-1 2 15,3 3 0-15,-12 2 1 0,21-7 0 0,-9 6-3 16,-1-3 4-16,-11 4-3 0,24-3 2 0,-12 0-9 16,0 3-10-16,-12 0-8 0,21 3-14 0,-10-1-20 0,-11-2-20 15,16 1-19-15,-16-1-21 0,15 1-41 0,-6 3-28 16,-9-4-222-16,0 0-447 0,0 0 198 0</inkml:trace>
          <inkml:trace contextRef="#ctx0" brushRef="#br0" timeOffset="77940.52">2661 2666 106 0,'10'2'179'0,"-10"-2"-3"16,0 0-10-16,0 0-6 0,0 0-7 0,0 0-1 0,0 0-6 15,-28 26-15-15,16-19 0 0,3 3-2 0,-3 2-10 16,0 1-6-16,-1 0-4 0,2 2-8 15,-1-2-4-15,0 2-9 0,5 2-5 0,-2 0-4 0,-3 2-7 16,6-3-8-16,-4 0-4 0,5 2-5 0,-1-5-5 16,0 3-5-16,2-1-3 0,2 1-4 0,-2-2-6 15,1-2-3-15,1 2-1 0,-1 1 0 0,3-6-8 16,0-9-3-16,0 19-7 0,5-10-15 0,-2-2-11 16,1 2-18-16,4 1-15 0,-1-4-21 0,1 0-13 15,1 0-11-15,6-3-29 0,-2-2-20 0,5-1-22 16,1-1-40-16,2-2-133 0,-1-3-364 0,3-1 162 15</inkml:trace>
          <inkml:trace contextRef="#ctx0" brushRef="#br0" timeOffset="78294">2892 2973 78 0,'4'-3'217'16,"-4"3"-11"-16,0 0-11 0,0 0-10 0,0 0-10 16,0 0-17-16,0 0-15 0,0 0-22 0,0 0-11 0,0 0-15 15,0 0-7-15,0 0-17 0,0 0 2 16,17 9-9-16,-17-9-4 0,6 8-7 0,-6-8-5 15,0 0-2-15,4 14-3 0,-4-14-8 0,6 10 2 0,-6-10-7 16,8 8-1-16,-8-8-2 0,10 8-1 0,-2-3-1 16,2-1-2-16,5-3-5 0,-6 0-3 15,9 0 5-15,1-1-3 0,-4 0 0 0,5 0-2 0,5-2-3 16,0 1 0-16,-1-3-3 0,-5-2-3 0,8-2 1 16,-3 1-1-16,-1-3 0 0,2 3-4 0,0-6 4 15,-8 4 0-15,7-4 0 0,-10 4-1 0,0-2-2 16,-2 0 4-16,-3 0-2 0,0 1-2 0,-2 0 2 15,-4-1-1-15,-3 11-2 0,3-15 3 0,-3 15-3 16,-9-18-4-16,5 10 0 0,-7 0 1 0,-1 1-2 16,-1 0 1-16,-4 3 0 0,-2-2 1 0,0 2-2 15,-8 0-6-15,0 2-5 0,2 2-5 0,-4 0-9 16,2-1-9-16,1 2-5 0,6-1-12 0,-1 2-15 0,2 2-19 16,0-4-22-16,2 4-17 0,2-1-37 0,3 1-154 15,12-4-344-15,-13 3 153 0</inkml:trace>
          <inkml:trace contextRef="#ctx0" brushRef="#br0" timeOffset="78670.86">3636 2502 89 0,'0'0'137'0,"0"0"-13"0,0 0-13 15,0 0-10-15,0 0-7 0,0 0-11 0,0 0-6 16,0 0-9-16,0 0 2 0,0 0-4 0,34 13-2 16,-26-5 0-16,-2-1-3 0,1 1-1 0,-1 4-2 0,2 2 2 15,-1 1-7-15,2-1 3 0,-4 4 4 16,1-1 0-16,1 5 1 0,-4 2-3 0,-1 1 3 15,-2-1-1-15,-2 0 1 0,-1 3-2 0,-1 1 3 0,-2-3 3 16,1-1-2-16,-4 0 0 0,0-2-2 0,0-1-3 16,0 0-2-16,-1-1-4 0,1-6-2 0,2 3-6 15,-4-2-1-15,-2-2-6 0,4-2-1 0,-2 2-5 16,-1-2-6-16,3-1-17 0,-3-2-21 0,5-1-24 16,-2 0-28-16,-1-1-32 0,10-6-28 0,-12 7-33 15,12-7-215-15,0 0-404 0,0 0 180 0</inkml:trace>
        </inkml:traceGroup>
        <inkml:traceGroup>
          <inkml:annotationXML>
            <emma:emma xmlns:emma="http://www.w3.org/2003/04/emma" version="1.0">
              <emma:interpretation id="{7AD3DCFF-7483-40AA-9BFD-B2E58780189D}" emma:medium="tactile" emma:mode="ink">
                <msink:context xmlns:msink="http://schemas.microsoft.com/ink/2010/main" type="inkWord" rotatedBoundingBox="5341,3697 7295,3652 7308,4227 5354,4272"/>
              </emma:interpretation>
            </emma:emma>
          </inkml:annotationXML>
          <inkml:trace contextRef="#ctx0" brushRef="#br0" timeOffset="79056.7">4309 2803 170 0,'0'0'183'0,"12"6"-8"0,-12-6-8 15,18 2-6-15,-9 0-2 0,3 1-2 0,-4 0-5 16,-8-3-6-16,29 3-3 0,-13 1-9 0,1-3-3 16,2-1-2-16,-3 2-11 0,4-1-4 0,-1-1-4 15,1-1-7-15,3 2-7 0,-2-2-11 0,-1-1 0 16,5 1-7-16,2-3-5 0,-8 4-9 0,1-3-7 15,-1 0-4-15,0 3-5 0,-2-1-5 0,-1-3-7 16,1 2 0-16,-1 2-6 0,-6-4-2 0,5 4-3 16,-4-1-3-16,-11 1-3 0,15-2 0 0,-15 2-1 15,12 0-3-15,-12 0-2 0,0 0 1 0,0 0-8 16,15-2-12-16,-15 2-12 0,0 0-14 0,0 0-19 16,0 0-16-16,0 0-19 0,0 0-26 0,0 0-19 15,0 0-20-15,-29 15-46 0,29-15-12 0,-24 5-184 16,8-3-425-16,1 2 188 0</inkml:trace>
          <inkml:trace contextRef="#ctx0" brushRef="#br0" timeOffset="79311.87">4328 3006 5 0,'0'0'160'0,"0"0"-1"0,0 0-2 15,0 0-3-15,15 15-7 0,-3-11-3 0,-5-3-10 16,10-1-7-16,-2 1-7 0,4-2-6 0,7 1-8 16,-7 0-6-16,-1 0-10 0,7 0-8 0,2-1-6 15,-2-3-9-15,4 4-5 0,-5 0-3 0,1-2-11 16,3-2-2-16,-4 4-7 0,0-1-9 0,-5-1-17 16,8 1-11-16,-3 0-16 0,-5-2-29 0,7 1-18 15,-7 2-24-15,4-4-24 0,-7 0-15 0,8 2-41 0,-5-3-109 16,1 3-296-16,1-3 132 0</inkml:trace>
          <inkml:trace contextRef="#ctx0" brushRef="#br0" timeOffset="79728.77">5301 2933 57 0,'0'0'189'15,"0"0"-21"-15,0 0-16 0,0 0-15 0,0 0-15 16,0 0-12-16,0 0-9 0,0 0-3 0,7 9-7 15,-7-9-8-15,0 0-5 0,3 11-13 0,-3-11 5 16,4 11-1-16,2-6-6 0,-6-5 6 0,9 10-7 16,-3-6-2-16,-6-4-3 0,14 7-7 0,-7-3 3 15,8-1-5-15,-4 1-1 0,4 0-1 0,1-2-5 16,0 1 3-16,4-6-10 0,-2 3 0 0,2 0-2 16,-2-1-1-16,11 0 3 0,-10-3-8 0,3-1 2 15,4 3-3-15,-7-2 0 0,1 1 4 0,-5-3 3 0,2 1-2 16,0-2 4-16,-4 3 1 0,-4-2 4 15,2 2-2-15,-2-3 4 0,-2 1-2 0,-1 1 2 16,-6 5-7-16,10-15-2 0,-7 8-4 0,-3 7-1 0,6-16-4 16,-9 6-2-16,3 10-4 0,-9-20 2 0,3 11-7 15,-4-4 2-15,0 1-6 0,-4 3 2 0,2-2-1 16,-4 0-5-16,-4 3-1 0,-3-4-3 0,-3 2 0 16,1 3-4-16,-3-2-3 0,1 1 2 15,4 4-5-15,-2 0-4 0,1 3-8 0,2 1-4 0,2 0-8 16,4-2-10-16,0 5-4 0,-4-2-6 0,5 3-6 15,-3-1-12-15,6 1-7 0,2 3-10 0,0-1-14 16,1 0-20-16,3-1-24 0,0 4-68 0,6-9-113 16,-5 9-353-16,5-9 157 0</inkml:trace>
          <inkml:trace contextRef="#ctx0" brushRef="#br0" timeOffset="80087.63">6242 2910 224 0,'0'0'221'0,"0"0"-13"0,0 0-8 0,0 0-9 16,0 0-8-16,0 0-9 0,16-2-8 0,-16 2-5 16,0 0-19-16,0 0-11 0,0 0-13 0,0 0-13 15,0 0-12-15,0 0-11 0,9 5-9 0,-9-5-4 16,0 0-1-16,0 13-5 0,0-13 4 0,0 15-3 16,0-15-5-16,-9 23 0 0,5-11-5 0,1 6-5 0,-6-2-3 15,-5 1-3-15,1 6-3 0,-4 0-3 0,-1-1-6 16,-2 9-27-16,-9-2-34 0,2-2-42 15,-1-2-44-15,-2 2-47 0,2-6-49 0,-2-4-227 0,8-2-475 16,-1 0 209-16</inkml:trace>
        </inkml:traceGroup>
        <inkml:traceGroup>
          <inkml:annotationXML>
            <emma:emma xmlns:emma="http://www.w3.org/2003/04/emma" version="1.0">
              <emma:interpretation id="{D4266989-FD75-4497-BD2B-A17A37934204}" emma:medium="tactile" emma:mode="ink">
                <msink:context xmlns:msink="http://schemas.microsoft.com/ink/2010/main" type="inkWord" rotatedBoundingBox="8010,3376 11239,3302 11253,3924 8024,3999"/>
              </emma:interpretation>
            </emma:emma>
          </inkml:annotationXML>
          <inkml:trace contextRef="#ctx0" brushRef="#br0" timeOffset="92340.55">7366 2570 216 0,'0'0'206'0,"0"0"-12"0,3-8-7 0,-3 8-17 16,0 0-12-16,0 0-14 0,0 0-16 0,0 0-11 0,0 0-11 15,0 0-12-15,-33-5-9 0,17 7-5 16,16-2-5-16,-28 5-5 0,8-1-8 0,4-2 4 16,-10 3-5-16,7 0-3 0,0 0-10 0,-5 2 0 0,-2 0-2 15,10 0-6-15,0-3-4 0,-1 0-3 16,2 4-4-16,5-3-4 0,-1 0 0 0,2-2-6 15,2 3-2-15,7-6 0 0,-12 7-5 0,12-7 2 16,-7 10-3-16,7-10 0 0,0 10-3 0,0-10 1 0,0 0-2 16,4 17 3-16,-4-17-2 0,12 11-2 0,-8-6 1 15,8 2 0-15,2-4-5 0,-1 4 4 0,4-2 0 16,1 1-5-16,-2-1 4 0,-3 0-2 0,7 2 2 16,-4-3-4-16,1 0 3 0,-1 0 0 0,-1 2-3 15,-5-1 2-15,1-2-1 0,1 2-2 0,-2-1 1 16,-4 0-2-16,5 2 1 0,-11-6-3 0,12 7 3 15,-5-1-1-15,-1-1 1 0,-6-5-1 0,6 13 0 16,-2-6-4-16,-4-7 4 0,6 16-1 0,-3-10-1 0,-3-6 3 16,3 15 1-16,0-6-5 0,-3-9 1 15,0 14 2-15,0-14-1 0,0 17 1 0,0-17 2 16,-3 15 0-16,3-15-2 0,-3 13 4 0,-3-6-3 0,6-7 1 16,-7 16 4-16,1-10-4 0,0 0 3 0,-1 1-3 15,-2-2 1-15,-5 2-1 0,-2 0 2 16,4-1-1-16,-5-2-1 0,1 1 0 0,0-3 1 0,2 0-1 15,-5-1 2-15,5 2-3 0,2-2 6 0,-4-1-3 16,3 0 1-16,13 0-2 0,-23-4 1 0,11 3 1 16,12 1-3-16,-18-3 0 0,6-1-2 0,12 4-2 15,-16-6-4-15,16 6-4 0,-13-6-5 0,7 1-10 16,6 5-7-16,0 0-15 0,-14-3-17 0,14 3-20 16,0 0-18-16,-9-4-27 0,9 4-30 0,0 0-26 0,0 0-142 15,0 0-356-15,0 0 158 0</inkml:trace>
          <inkml:trace contextRef="#ctx0" brushRef="#br0" timeOffset="96147.07">7943 2481 14 0,'0'0'172'0,"0"0"-12"0,0 0-4 0,0 0-17 0,15-16-5 16,-15 16-9-16,11-11-3 0,-8 7-13 0,-3 4 0 16,10-11-5-16,-10 11-5 0,9-5-5 0,-9 5-5 15,7-9-9-15,-7 9-9 0,0 0-11 16,6-5-8-16,-6 5-5 0,0 0-9 0,0 0-1 0,0 0-4 16,0 0 3-16,0 0 2 0,-19 34-2 0,13-17-6 15,-4 4 2-15,-4 0 7 0,2 4-5 16,-1 7 3-16,-1-7-4 0,3 3-2 0,3-3-4 0,2 3 0 15,0 1-2-15,2-3 0 0,4 1-6 0,-3-1-2 16,9-1-1-16,-2-1 2 0,-1-2 0 0,6 0-1 16,-1-4-5-16,0-2-10 0,6 4-12 0,-8-5-17 0,7-2-30 15,1 0-7-15,-2-1-24 0,1 0-28 16,0-2-29-16,-4-4-63 0,2-3-109 0,-2 1-342 16,1 2 151-16</inkml:trace>
          <inkml:trace contextRef="#ctx0" brushRef="#br0" timeOffset="96535.38">8483 2809 121 0,'0'0'198'0,"8"-5"-22"0,-8 5-20 15,0 0-14-15,0 0-23 0,0 0-1 0,0 0-14 16,0 0-9-16,0 23-4 0,0-23-9 0,-3 18-9 15,3-18-7-15,-2 19-13 0,2-11-9 0,2 2 4 16,-2 0-5-16,0-10 0 0,6 18-7 0,0-10 3 16,-2 2-3-16,5-4 5 0,4-1-4 0,1-3-2 15,-2 2-2-15,7-3-5 0,7 1 1 0,-3-4-8 16,3 1 0-16,1-5-3 0,-2 4-1 0,3-7 0 0,-5 5-3 16,-5-2 0-16,-1 1-3 0,-2-1-4 15,-3-4 4-15,2 2-4 0,-4 0-1 0,2-2 1 0,-9 0-4 16,2 2-1-16,-2 0 3 0,-3 8-9 0,-5-19 4 15,5 19-3-15,-12-17 3 0,2 6-1 16,-4 2-1-16,-2 0 1 0,-1 3-1 0,0 3 1 0,-10-3 3 16,4 1-11-16,-2 3 4 0,1 0 2 0,2 2 1 15,2 2-3-15,1 0-9 0,3 2-13 0,-1-3-10 16,-1 5-18-16,2-3-16 0,-1 3-14 0,4 1-16 16,4-2-37-16,-4 3-147 0,2-5-307 0,11-3 137 15</inkml:trace>
          <inkml:trace contextRef="#ctx0" brushRef="#br0" timeOffset="96835.39">9071 2407 68 0,'16'11'179'0,"-7"-5"-11"0,5 2-10 16,-1 2-8-16,6 2-9 0,1 5-12 0,-1-4-8 0,4 3-12 15,-4 2-9-15,0-3-9 0,1 3-11 0,-7 1-6 16,2 3-9-16,-3-3-5 0,-8-2-6 0,4 0-6 16,-5 1 1-16,-3 2-4 0,-3 2-8 15,0 2-3-15,-6-3-3 0,-4 1-16 0,-1-2-11 0,-2-1-13 16,2 0-19-16,-1 2-10 0,2-7-24 0,0 0-17 15,-1-2-19-15,2-1-47 0,-1 0-114 0,4-6-280 16,1 1 124-16</inkml:trace>
          <inkml:trace contextRef="#ctx0" brushRef="#br0" timeOffset="97177.66">9773 2764 85 0,'0'0'217'0,"0"0"-15"0,0 0-5 0,0 0-13 15,0 0-7-15,0 0-6 0,43 1-10 0,-26-2-5 16,5 1-10-16,1 0-6 0,2-3-4 0,2 0-10 15,-8 1-11-15,1 2-8 0,5-2-13 0,-6 2-9 16,1-1-6-16,-1 1-7 0,-2-4-9 0,-1 2-4 16,0 1-7-16,1-2-6 0,-7 3-5 0,-10 0-4 15,23 0-5-15,-15 0-6 0,-8 0-11 0,15 0-10 16,-15 0-15-16,17 3-11 0,-17-3-16 0,10 0-21 16,-10 0-14-16,9 4-19 0,-9-4-14 0,0 0-34 15,5 10-12-15,-5-10-32 0,0 0-178 0,0 0-389 16,-20 17 173-16</inkml:trace>
          <inkml:trace contextRef="#ctx0" brushRef="#br0" timeOffset="97382.9">9790 2997 147 0,'0'0'264'16,"35"4"-14"-16,-8-9-19 0,-1 3-19 0,3-2-18 0,0-3-24 15,-2 4-14-15,-2-1-18 0,5-2-9 0,-2 1-23 16,-3 4-23-16,-8 1-24 0,4-1-23 0,-5-3-25 16,1 4-28-16,-4 0-24 0,-1 0-24 0,-12 0-16 15,18 0-26-15,-18 0-28 0,13 0-155 0,-13 0-315 16,12-2 140-16</inkml:trace>
        </inkml:traceGroup>
        <inkml:traceGroup>
          <inkml:annotationXML>
            <emma:emma xmlns:emma="http://www.w3.org/2003/04/emma" version="1.0">
              <emma:interpretation id="{DA02E87A-FF48-42CF-A473-22A8F4C0FF7C}" emma:medium="tactile" emma:mode="ink">
                <msink:context xmlns:msink="http://schemas.microsoft.com/ink/2010/main" type="inkWord" rotatedBoundingBox="11784,3298 14327,3240 14343,3953 11800,4011"/>
              </emma:interpretation>
            </emma:emma>
          </inkml:annotationXML>
          <inkml:trace contextRef="#ctx0" brushRef="#br0" timeOffset="97756.06">10895 2383 65 0,'-20'10'170'0,"13"-6"-6"0,7-4-4 0,-12 14-4 16,3-5-1-16,-3 3-6 0,0 6-7 0,3-3-10 16,-3 4-6-16,0 3-4 0,5 2-8 0,-1 0-8 15,4 1-9-15,-2 0-7 0,3 5-6 0,0 4-4 16,3-6-12-16,3-2-4 0,0 1-6 0,3 2-3 15,4-3-6-15,-1-1-1 0,3-1-8 0,-3-2 0 16,3 0-4-16,-6-6-5 0,6 4-19 0,-6-5-22 16,1 1-26-16,-1-1-20 0,2-6-22 0,-5 0-32 15,3 1-35-15,-6-10-52 0,6 14-134 0,-6-14-357 16,7 6 158-16</inkml:trace>
          <inkml:trace contextRef="#ctx0" brushRef="#br0" timeOffset="98261.69">11294 2458 121 0,'0'0'208'0,"0"0"-13"0,0 0-23 0,0 0-17 15,0 0-18-15,0 0-15 0,0 0-10 0,0 0-12 16,0 0-2-16,0 0-5 0,5 26-9 0,-4-17-6 15,-1 5-5-15,2-3-4 0,1 2-8 0,-2 3-5 16,1-2-5-16,2 0-4 0,-2 1-13 0,2-1 5 16,-2-1-10-16,-1 4-24 0,-1-5-23 0,0 3-21 15,0-2-31-15,2 1-33 0,-2-3-55 0,0-11-135 16,0 19-315-16,0-19 140 0</inkml:trace>
          <inkml:trace contextRef="#ctx0" brushRef="#br0" timeOffset="98680.8">11818 2840 6 0,'0'0'213'15,"0"0"-15"-15,0 0-22 0,0 0-17 0,0 0-12 16,0 0-11-16,0 0-1 0,15 0-6 0,-15 0-9 15,16 0-5-15,-16 0-8 0,21 0-5 0,-4-3-7 16,-1 3-5-16,0 0-8 0,7 0-4 0,-5 0-14 16,-1 0-5-16,4-2-4 0,-1 2-5 0,5 0-7 15,-6-1-3-15,1 1-7 0,-1 0-10 0,-2 0-13 16,1 0-17-16,-4 1-14 0,1-1-16 0,2-1-21 16,-5 1-18-16,-2-1-25 0,-10 1-32 0,18-4-67 15,-10 1-106-15,-8 3-331 0,11-11 147 0</inkml:trace>
          <inkml:trace contextRef="#ctx0" brushRef="#br0" timeOffset="99159.73">12555 2324 58 0,'0'0'196'0,"0"0"0"0,0 0-19 16,0 0-13-16,0 0-18 0,0 0-19 0,0 0-12 0,0 0-13 15,0 0-12-15,0 0-8 0,0 0 0 0,0 0-7 16,0 0-2-16,0 0 0 0,10 30-6 0,-7-21-4 16,2 0-3-16,-2 2-5 0,-3-11-4 0,7 21-4 15,-4-7-7-15,3-3-6 0,-2 3-2 0,-1-3-19 16,-1 1-24-16,-1-1-18 0,-1 1-32 0,3 1-45 16,-3-13-28-16,-3 18-180 0,3-18-338 0,-1 13 150 15</inkml:trace>
          <inkml:trace contextRef="#ctx0" brushRef="#br0" timeOffset="99578.46">13045 2404 47 0,'0'0'170'16,"0"0"-5"-16,24 7-8 0,-15-4-1 0,6 3-16 16,-2-1-8-16,1 4-2 0,2 0-6 0,-2 2-8 15,1 0-7-15,4 6 3 0,-1-1-6 0,-2 1-2 16,2 5-10-16,-3 0-7 0,-1-1-8 0,-1 3-11 16,-3 2-2-16,-2-2-5 0,-1 2-9 0,-7 2-2 0,-4 0-5 15,-4 8 2-15,-5-3-12 0,-3 2-25 16,-4-4-26-16,-5-2-32 0,-2-1-33 0,-4-1-40 15,8-9-33-15,-13 6-187 0,13-9-368 0,-3-1 163 0</inkml:trace>
        </inkml:traceGroup>
      </inkml:traceGroup>
    </inkml:traceGroup>
    <inkml:traceGroup>
      <inkml:annotationXML>
        <emma:emma xmlns:emma="http://www.w3.org/2003/04/emma" version="1.0">
          <emma:interpretation id="{638BBE6D-831F-42E8-8857-72D153C305D3}" emma:medium="tactile" emma:mode="ink">
            <msink:context xmlns:msink="http://schemas.microsoft.com/ink/2010/main" type="paragraph" rotatedBoundingBox="790,5095 14094,4709 14128,5853 823,623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3E5595E-D29F-41D1-A71E-205E840D5666}" emma:medium="tactile" emma:mode="ink">
              <msink:context xmlns:msink="http://schemas.microsoft.com/ink/2010/main" type="inkBullet" rotatedBoundingBox="796,5332 1876,5300 1893,5899 814,5930"/>
            </emma:interpretation>
          </emma:emma>
        </inkml:annotationXML>
        <inkml:trace contextRef="#ctx0" brushRef="#br0" timeOffset="101642.62">-174 4509 136 0,'0'0'184'0,"0"0"-9"0,0 0-14 0,0 0-10 16,0 0-11-16,0 0-9 0,0 0-12 0,0 0-10 16,0 0-7-16,0 0-10 0,0 0-10 0,0 0-6 15,0 0-5-15,0 0-9 0,-14-12-7 0,14 12-5 16,0 0-8-16,0 0-1 0,0 0-2 0,0 0-7 15,0 0-3-15,0 0-4 0,18-20-1 0,-18 20-4 16,11-8-3-16,-4 5 0 0,-7 3 1 0,16-10-3 0,-5 5-6 16,-2 3 0-16,6-5 2 0,1 0-4 0,-2 3 1 15,2-2-3-15,2 1 2 0,0-1 0 0,-2 1-1 16,10 3 0-16,-9-4-4 0,3 5 4 0,-4-2-1 16,-1 0-2-16,2 2-2 0,-8-3 2 0,-9 4-3 31,17 0 1-31,-17 0 0 0,20 0 1 0,-20 0 4 0,12 1-1 15,-12-1-5-15,7 7 0 0,-7-7 5 0,8 10-4 0,-8-10 1 0,1 13 1 0,-1-13-2 16,0 16 3-16,0-6-7 0,0-10 7 0,-7 23 4 16,2-7-3-16,1-1-1 0,-2 0 0 0,-5 5 0 15,2 3-5-15,-3-2 7 0,-2 3-2 0,-3 0 2 16,2-1-1-16,0-1-3 0,-6 10 2 0,2-7 0 16,-5 2-8-16,5 4 6 0,2-9 2 0,4 2 1 0,-3-3-3 15,1 0 2-15,3-7-4 0,0 5 3 0,-2-5-1 16,4-1-3-16,-2 0 3 0,0-3 0 0,2-2-2 15,4 2 0-15,-3-3 2 0,9-7-1 0,-14 6 3 16,10-3 2-16,4-3 5 0,-11 5 8 0,11-5-2 16,0 0 3-16,0 0-4 0,0 0-3 0,0 0 0 15,0 0 1-15,-16-10-3 0,16 10-3 0,0 0-3 16,4-21 1-16,-4 21 0 0,14-21-2 0,-5 10 3 16,-2-1-1-16,2 0-2 0,2-5 3 0,-1 5-4 15,2 1 0-15,-2 0-1 0,-1 3-5 0,-1 1 4 16,-1 1 3-16,1 1-3 0,1-4 0 0,-9 9 0 15,9-8-2-15,-9 8 0 0,7-7 2 0,-7 7-8 16,11-2 4-16,-11 2 1 0,0 0 2 0,0 0-5 16,0 0 4-16,22 8-4 0,-22-8 4 0,7 8-3 15,-2-2 2-15,-5-6-3 0,7 17 7 0,-5-9-1 16,2 2-1-16,2 3-3 0,3-1 1 0,-1 0 3 16,-2-2-3-16,0 1 3 0,7-1-1 0,-1-1 3 15,0 0-1-15,1-1-1 0,-2-3 4 0,2 1 3 16,2-3-2-16,0 2 2 0,0-5 0 0,0-1 4 0,1 1 6 15,-16 0 3-15,23-6 2 0,-13 5-3 0,-3-3 0 16,-7 4-1-16,20-7 1 0,-11 2-5 0,-2 2 4 16,-7 3-6-16,9-9-9 0,-9 9-13 0,9-6-18 15,-9 6-28-15,0 0-33 0,0 0-43 0,12-3-35 16,-12 3-228-16,0 0-426 0,0 0 188 16</inkml:trace>
        <inkml:trace contextRef="#ctx0" brushRef="#br0" timeOffset="101984.34">858 4864 154 0,'0'0'205'0,"-2"-17"-19"0,2 17-22 0,0 0-15 16,0 0-19-16,0 0-8 0,0 0-11 0,0 0-13 15,0 0-10-15,0 0-6 0,0 0-2 0,0 0-6 16,0 0-3-16,0 0-5 0,0 0 3 0,0 0-2 16,0 0-4-16,0 0 3 0,0 0-1 0,-10 30 1 15,10-30-5-15,0 0-2 0,0 0 9 0,0 0 5 16,0 0 7-16,0 0 4 0,0 0 6 0,0 0 2 16,0 0 6-16,0 0 4 0,0 0-4 0,0 0-8 15,0 0-9-15,0 0-12 0,0 0 0 0,0 0-6 16,0 0-8-16,0 0-12 0,0 0-9 0,-14-23-16 15,14 23-25-15,0 0-29 0,0 0-30 0,0 0-40 0,-6-8-47 16,6 8-40-16,0 0-15 0,0 0-67 16,0 0-152-16,0 0-462 0,0 0 204 0</inkml:trace>
      </inkml:traceGroup>
      <inkml:traceGroup>
        <inkml:annotationXML>
          <emma:emma xmlns:emma="http://www.w3.org/2003/04/emma" version="1.0">
            <emma:interpretation id="{DDB0BC68-0A4E-485B-84F5-B12081FD0284}" emma:medium="tactile" emma:mode="ink">
              <msink:context xmlns:msink="http://schemas.microsoft.com/ink/2010/main" type="line" rotatedBoundingBox="2981,5031 14094,4709 14128,5853 3015,6176"/>
            </emma:interpretation>
          </emma:emma>
        </inkml:annotationXML>
        <inkml:traceGroup>
          <inkml:annotationXML>
            <emma:emma xmlns:emma="http://www.w3.org/2003/04/emma" version="1.0">
              <emma:interpretation id="{782B31D3-22D6-4736-B61F-F29DD95380B8}" emma:medium="tactile" emma:mode="ink">
                <msink:context xmlns:msink="http://schemas.microsoft.com/ink/2010/main" type="inkWord" rotatedBoundingBox="2981,5031 4283,4993 4306,5786 3004,5824"/>
              </emma:interpretation>
            </emma:emma>
          </inkml:annotationXML>
          <inkml:trace contextRef="#ctx0" brushRef="#br0" timeOffset="109392.83">2014 4527 108 0,'0'0'153'0,"0"0"-9"15,0 0-14-15,0 0-12 0,0 0-7 0,0 0-9 16,0 0-3-16,0 0-9 0,0 0-1 0,6-12 0 15,-6 12-2-15,0 0-7 0,0 0-1 0,0 0-5 16,0 0 0-16,0 0-3 0,1-13 2 0,-1 13-6 16,0 0-2-16,0 0-8 0,0 0-1 0,4-11 3 15,-4 11-5-15,0 0-7 0,5-9-2 0,-5 9-3 16,0 0-7-16,4-11 1 0,-4 11 2 0,6-5 1 16,-6 5-5-16,6-10-4 0,-6 10-2 0,6-7-1 0,-6 7-2 15,0 0 4-15,8-17-2 0,-8 17-3 0,7-7-1 16,-7 7 1-16,9-7-2 0,-9 7 0 15,5-10 0-15,-5 10 0 0,4-8 1 0,-4 8 2 0,0 0-1 16,0 0 1-16,0 0-4 0,8-7 0 0,-8 7 1 16,0 0-1-16,0 0-2 0,0 0 3 15,0 0-6-15,0 0-4 0,0 0 1 0,0 0 0 0,0 0-3 16,0 0-6-16,0 0 1 0,0 0 3 0,0 0-2 16,0 0 5-16,0 0-2 0,0 0 0 0,0 0 2 15,-20 32 3-15,14-25 0 0,3 3-2 0,-3 3 3 16,0 1 5-16,-1-3-2 0,1 2-2 0,-2-1-5 15,2 5 3-15,-1-4-2 0,3 2 5 0,-4-2-3 0,2 1 3 16,0-2-2-16,3 4 2 0,-3-4-7 0,2 5 7 16,-2-6-5-16,3-1 4 0,1 5 0 15,-1-2-1-15,3 1-5 0,0-14 3 0,0 17 0 0,0-7-1 16,3 1-5-16,-3-11 10 0,2 18-5 0,-1-11 2 16,-1-7 1-16,6 14-10 0,-4-7 6 0,4-1 6 15,-6-6-3-15,7 15 0 0,-2-12-2 16,-5-3 1-16,12 10-5 0,-12-10-2 0,9 4 7 0,-9-4-5 15,10 5 1-15,-10-5-3 0,9 5 7 0,-9-5-6 16,7 6 1-16,-7-6-9 0,0 0 0 0,12 0-10 16,-12 0-16-16,0 0-17 0,0 0-22 0,14-8-19 15,-14 8-23-15,7-11-18 0,-2 3-26 0,1 2-33 16,-2-9-21-16,1 4-244 0,-1-4-487 0,1-1 216 16</inkml:trace>
          <inkml:trace contextRef="#ctx0" brushRef="#br0" timeOffset="109820.7">2078 4184 130 0,'0'0'182'0,"0"0"1"0,-2-14-7 16,2 14 4-16,0 0-8 0,-4-12-10 0,4 12-2 15,0 0-5-15,-5-10 2 0,5 10-6 0,0 0-11 16,-7-12-1-16,7 12-3 0,-3-9-9 0,3 9-10 15,0 0-6-15,-6-10-12 0,6 10-7 0,0 0-5 0,0 0-7 16,-8-10-3-16,8 10-10 0,0 0-2 0,0 0-7 16,0 0-13-16,-3-11-2 0,3 11-2 15,0 0-4-15,0 0-7 0,0 0-3 0,0 0-1 16,0 0-7-16,0 0 1 0,0 0-8 0,0 0-15 0,0 0-11 16,0 0-19-16,0 0-22 0,0 0-15 0,0 0-5 15,0 0-16-15,0 0-15 0,0 0-19 16,0 0-25-16,0 0-30 0,0 0-34 0,24 21-185 0,-24-21-430 15,14 4 190-15</inkml:trace>
          <inkml:trace contextRef="#ctx0" brushRef="#br0" timeOffset="110727.85">2443 4708 81 0,'0'0'186'0,"13"4"-6"15,-13-4-2-15,0 0-15 0,15 0-8 16,-15 0-5-16,12 2 1 0,-12-2-11 0,18 0-9 15,-18 0 1-15,21 0-3 0,-6 0-13 0,-2-2-3 0,-13 2-8 16,27-1-3-16,-10 1-8 0,-7-2-9 0,7 1-4 16,-7-3-8-16,-10 4-8 0,25-3-1 0,-13 3-11 15,0-3-7-15,-12 3-2 0,21-1-2 0,-12 1-6 16,-9 0-5-16,18 1-5 0,-9 1 1 0,-9-2-5 16,0 0 1-16,19 0-5 0,-19 0-3 0,12 3-1 15,-12-3-10-15,0 0-8 0,9 1-4 0,-9-1-9 16,11 4-10-16,-11-4-5 0,0 0-9 0,9 4-16 15,-9-4-10-15,7 6-12 0,-7-6-8 0,0 0-21 16,10 5-22-16,-10-5-24 0,0 0-47 0,12 1-144 0,-12-1-372 16,0 0 166-16</inkml:trace>
          <inkml:trace contextRef="#ctx0" brushRef="#br0" timeOffset="110340.89">2443 4440 64 0,'0'0'237'0,"0"0"-13"0,0 0-11 0,0 0-11 0,-4 11-11 15,4-11-13-15,0 0-13 0,0 0-13 0,0 0-12 16,0 0-9-16,0 0-16 0,13 2-8 0,-13-2-10 16,0 0-10-16,0 0-8 0,16 0-6 0,-16 0-11 15,0 0-2-15,11 3-8 0,-11-3-5 0,0 0-7 16,16 0-2-16,-16 0-5 0,11 2 3 0,-11-2-10 16,15 2-1-16,-15-2-3 0,9 6-1 0,-9-6 1 15,12 3-4-15,-12-3-5 0,10 1 1 0,-10-1-1 16,12 3-3-16,-12-3 1 0,12 1 0 0,-12-1-3 15,12 4 3-15,-12-4-3 0,15 0-1 0,-15 0-4 16,15 4 7-16,-15-4-6 0,16 0 1 0,-16 0-3 16,13 0 3-16,-13 0-1 0,14-2-3 0,-14 2 1 15,10-2 1-15,-10 2 1 0,0 0-2 0,18 2-2 16,-18-2 6-16,0 0-8 0,0 0 2 0,14-3-3 0,-14 3-6 16,0 0-10-16,0 0-6 0,0 0-8 0,12-3-14 15,-12 3-4-15,0 0-12 0,0 0 5 16,0 0-4-16,0 0-7 0,0 0-23 0,0 0-6 0,0 0-11 15,0 0-30-15,-24 28-15 0,16-22-53 0,-1-2-106 16,2 0-338-16,7-4 150 0</inkml:trace>
          <inkml:trace contextRef="#ctx0" brushRef="#br0" timeOffset="111548.6">3202 4516 112 0,'0'0'223'0,"0"0"-20"0,0 0-15 15,-4-16-23-15,4 16-4 0,0 0-12 0,0 0-10 16,-3-15-7-16,3 15-11 0,0 0-5 0,4-14-10 16,-4 14-10-16,2-11-6 0,-2 11-11 0,4-11-7 15,-4 11-8-15,3-10-5 0,-3 10 1 0,5-11-9 0,-5 11-4 16,6-10-3-16,-3 1-7 0,-3 9-1 15,4-15-5-15,1 8-3 0,-5 7-2 0,3-15-1 16,1 9-3-16,-4 6-4 0,3-15-1 0,0 5-1 0,-3 10-3 16,3-13 11-16,-2 5 4 0,-1 8 1 15,3-11-1-15,-3 11 2 0,3-10-1 0,-3 10-2 0,3-11 0 16,-3 11 2-16,0 0-5 0,0 0 1 0,0 0 2 16,0-13-5-16,0 13 0 0,0 0 0 0,0 0-5 15,0 0-2-15,0 0-7 0,0 0 1 0,0 0-3 16,0 0 1-16,0 0-6 0,0 0 2 15,0 0-2-15,0 0-3 0,0 0 3 0,0 0 4 0,0 0-5 16,0 0 2-16,0 0-5 0,0 0 2 0,0 0-1 16,0 0 1-16,0 0 2 0,-6 39 1 0,6-39-3 0,-3 14 1 15,2-6 0-15,1-8 1 0,0 16-2 16,0-16 1-16,-2 17 0 0,1-8 6 0,1-9-2 16,0 19 4-16,-3-5-1 0,3 0 3 0,0-4-4 15,0 4 5-15,-2 3 1 0,2-5-3 0,0 5 1 0,0-8 0 16,-1 6 1-16,-2-5 1 0,3 4-1 15,0 0 2-15,0-14 3 0,-1 20 3 0,2-4-3 16,-2-5 3-16,1-11-2 0,1 20 1 0,-1-9 1 0,0 0-1 16,-1 2 3-16,1-13-3 0,0 17 2 0,0-6-2 15,0-11 0-15,-2 16 6 0,2-16-2 16,-1 18 2-16,1-10-1 0,0-8-1 0,-3 16 4 0,3-16-1 16,0 18-3-16,0-18 2 0,0 11 2 0,0-11-9 15,0 13 4-15,0-13 0 0,3 15-3 0,-3-15-3 16,1 7 1-16,-1-7-2 0,0 0 4 0,0 14-1 15,0-14 2-15,0 0-6 0,3 10 3 0,-3-10-2 16,0 0 4-16,4 6-4 0,-4-6-3 0,0 0-1 16,0 0 4-16,6 10 0 0,-6-10-4 0,0 0-1 15,0 0 4-15,0 0 2 0,6 5 1 0,-6-5-6 16,0 0-7-16,0 0-12 0,0 0-13 0,0 0-17 16,0 0-26-16,0 0-31 0,0 0-48 0,0 0-53 0,0 0-78 15,0 0-284-15,0 0-605 0,0 0 268 16</inkml:trace>
        </inkml:traceGroup>
        <inkml:traceGroup>
          <inkml:annotationXML>
            <emma:emma xmlns:emma="http://www.w3.org/2003/04/emma" version="1.0">
              <emma:interpretation id="{46419DF6-88D9-426E-B1DD-860B3DF60EDF}" emma:medium="tactile" emma:mode="ink">
                <msink:context xmlns:msink="http://schemas.microsoft.com/ink/2010/main" type="inkWord" rotatedBoundingBox="4899,5710 5132,5703 5144,6114 4911,6121"/>
              </emma:interpretation>
            </emma:emma>
          </inkml:annotationXML>
          <inkml:trace contextRef="#ctx0" brushRef="#br0" timeOffset="118869.07">4078 4781 124 0,'0'0'130'16,"0"0"-26"-16,18-10 11 0,-18 10-15 0,0 0-8 0,0 0-1 15,0 0-16-15,0 0-2 0,0 0-5 0,0 0 1 16,0 0 2-16,0 0-10 0,0 0-8 0,0 0-2 16,0 0-4-16,0 0-6 0,0 0 1 0,0 0-2 15,0 0-9-15,0 0 0 0,0 0-2 0,0 0 1 16,0 0 6-16,4 16 1 0,-4-16 3 0,-4 15 2 15,-2-1-3-15,4-1 2 0,-4 4-5 0,2 5-5 16,-4 2-1-16,-1 0-2 0,2 2-15 0,-11 9-17 16,3 0-30-16,-4 2-26 0,-7-5-46 0,-7 9-184 15,4-9-314-15,-7 2 139 0</inkml:trace>
        </inkml:traceGroup>
        <inkml:traceGroup>
          <inkml:annotationXML>
            <emma:emma xmlns:emma="http://www.w3.org/2003/04/emma" version="1.0">
              <emma:interpretation id="{98F7037C-9B18-42F5-9808-20104CE17A74}" emma:medium="tactile" emma:mode="ink">
                <msink:context xmlns:msink="http://schemas.microsoft.com/ink/2010/main" type="inkWord" rotatedBoundingBox="6527,5017 8436,4961 8466,5997 6557,6052"/>
              </emma:interpretation>
            </emma:emma>
          </inkml:annotationXML>
          <inkml:trace contextRef="#ctx0" brushRef="#br0" timeOffset="122363.83">5732 4378 161 0,'0'0'208'16,"14"-12"-15"-16,-5 8-19 0,0-6-13 0,2 5-10 0,1-4-15 15,1 1-9-15,1-1-12 0,2-2-4 0,-1 0-15 16,-2 4-1-16,4-3-10 0,-1-1-5 0,-2 1-9 16,0 0-4-16,1-1-7 0,0 2 3 0,-4-1-4 15,1-2-3-15,-5 1-5 0,5 2-6 0,-1-1-4 16,-6 1-5-16,1-1 1 0,2 3-5 0,-5-3-2 16,0 2-5-16,-3 8 0 0,3-17-8 0,-2 10 0 15,-1 7-3-15,0-15-1 0,0 15-4 0,-7-13 2 16,7 13-7-16,-11-8 4 0,11 8-3 0,-14-5-1 15,14 5-1-15,-20 0-1 0,20 0 0 0,-19 4 1 16,11-2-6-16,8-2 3 0,-19 6-1 0,10 1 0 16,0-3 0-16,2-1 4 0,7-3-1 0,-14 18-6 15,8-8 0-15,3-2 4 0,-1 3-1 0,1 2-5 16,0 1 5-16,0 0-2 0,3 2 3 0,3 0 1 16,-3 0-2-16,0 2 6 0,4-4 4 0,1 4 1 15,-4-1 3-15,5 5 1 0,0-5 7 0,-3 8 2 0,5-1 0 16,-2-2 8-16,-2 1-3 0,2 1 4 0,0 2 0 15,-3-4 4-15,-2-2-1 0,4 2-4 16,-1 5 4-16,-7-6-2 0,3 2-2 0,3 1 2 0,-3 1-1 16,0-1-1-16,0-2-2 0,-3 1-2 0,2-2-1 15,-1-1-6-15,2 1 4 0,0-3 0 0,0 0-5 16,0-2-7-16,-3 1 4 0,6-1-2 0,-6 3-2 16,3-4 0-16,3 1-2 0,-1-3 1 0,-1-3-2 15,2 1 1-15,0 2-1 0,-3-2-2 0,6-1-1 16,-4 1-2-16,1-3 2 0,3 2-3 0,-6-10-5 15,3 14-17-15,3-7-11 0,-6-7-12 0,1 15-23 16,1-7-20-16,-2-8-25 0,4 15-21 0,-4-15-16 16,0 0-34-16,0 14-14 0,0-14-226 0,-10 5-456 0,10-5 202 15</inkml:trace>
          <inkml:trace contextRef="#ctx0" brushRef="#br0" timeOffset="122909.93">5515 4782 64 0,'0'0'155'0,"17"-16"-10"0,-8 13-4 0,7 0-7 15,0-3-2-15,10 5-11 0,1-7-5 0,0 6-6 16,4-5-3-16,-1 3-4 0,-2 1-6 0,14-2-10 16,-12 4-3-16,11-3-1 0,-8 3-6 0,-3-5-11 15,-2 5 0-15,5-1-3 0,-5 1-9 0,2-4 2 16,-1 5-6-16,-3 0-8 0,3 0-5 0,-2-2-2 16,-8 4-8-16,-3-4-1 0,7 4 2 0,-10-2-7 15,4 5 1-15,-2-4-2 0,-2-1-1 0,-13 0-2 0,22-1 2 16,-8 2 1-16,-5-1-3 0,-9 0-2 0,22 0 1 15,-8 0 3-15,-4 0-2 0,-10 0 4 0,22-1 1 16,-2-4-1-16,-11 3-6 0,7 2 2 0,0-3-1 16,-5 3-3-16,-11 0 2 0,19-5 1 0,-19 5-6 15,14-6 1-15,-8 2-3 0,3 0 2 0,-9 4 0 16,10-10 1-16,-10 10-1 0,3-10-2 0,-3 10-2 16,0-13-2-16,0 13 0 0,-6-12 0 15,-1 5-1-15,1-3 1 0,0 3-4 0,-5 1 0 0,-2-2-1 16,-2 4-2-16,2-6 0 0,-4 3 3 0,-2 0-1 15,5 1 0-15,-5 1-2 0,-6-1 4 0,5 1-3 16,1 5 1-16,2 0-1 0,1-2 0 0,0 5-1 16,-1-3-2-16,-1 8 0 0,2-6-13 0,2 5-2 0,1-2-18 15,0 1-1-15,4 4-7 0,-5-1-12 0,8 1-3 16,-1-4-21-16,4 4-17 0,0 1-11 16,3-11-16-16,3 21-22 0,4-12-171 0,-1-1-345 0,0-1 153 15</inkml:trace>
          <inkml:trace contextRef="#ctx0" brushRef="#br0" timeOffset="123277.1">6816 4631 126 0,'0'0'238'16,"6"-11"-22"-16,-6 11-19 0,0 0-22 0,0 0-18 15,0 0-18-15,0 0-15 0,0 0-12 0,0 0-14 16,0 0-6-16,0 0-10 0,0 0-11 0,16 17-5 15,-16-17-8-15,3 15-4 0,3-6-5 0,-3-3-6 16,2 4-6-16,1 1 1 0,-3-1-6 0,5 3-4 16,-3-5-4-16,1 4 0 0,1 0-2 0,-1-2-4 15,0-2 2-15,0-2-6 0,2 1 1 0,-5 0-2 16,-3-7-2-16,6 15-3 0,-6-15-6 0,4 8 5 16,-4-8-1-16,6 5 3 0,-6-5-2 0,0 0-1 0,0 0 0 15,0 0-3-15,0 0 3 0,0 0-3 0,12-24-4 16,-12 15 3-16,5-4 4 0,-2-1-2 0,2-3 1 15,1 3-3-15,8-6-4 0,-7 5 5 0,2 1-1 16,8-7-1-16,-1 3-2 0,-3-2 1 0,7 3 2 16,-4-1-2-16,-1 6-2 0,8 3 1 0,0-2-4 15,0 0-12-15,2 5-19 0,2-1-18 0,-2 4-26 16,5 2-23-16,-1 1-23 0,0 1-60 0,0 3-126 16,1 3-337-16,2-1 149 0</inkml:trace>
        </inkml:traceGroup>
        <inkml:traceGroup>
          <inkml:annotationXML>
            <emma:emma xmlns:emma="http://www.w3.org/2003/04/emma" version="1.0">
              <emma:interpretation id="{F7ECEA8D-1E4D-4B8D-86DE-445AC7EFC124}" emma:medium="tactile" emma:mode="ink">
                <msink:context xmlns:msink="http://schemas.microsoft.com/ink/2010/main" type="inkWord" rotatedBoundingBox="9062,5054 10726,5006 10753,5938 9089,5987"/>
              </emma:interpretation>
            </emma:emma>
          </inkml:annotationXML>
          <inkml:trace contextRef="#ctx0" brushRef="#br0" timeOffset="123839.58">8294 4471 93 0,'0'0'244'0,"0"0"-11"0,0 0-12 0,1-11-15 16,-1 11-15-16,0 0-16 0,0 0-15 0,0 0-19 16,0 0-15-16,0 0-16 0,0 0-11 0,0 0-9 15,0 0-11-15,0 0-6 0,0 0-8 0,0 0-8 16,0 0-4-16,5 31 0 0,-5-18-2 0,0 3 0 15,3 1-8-15,-3 0-2 0,0-2-6 0,0 5 1 16,3 1-8-16,-6-1 0 0,6 2-3 0,0 2-2 16,-3-2-3-16,6 3-3 0,-6-8 1 0,1-1-2 0,-1 1-4 15,3 1 3-15,0-2-1 0,-3 0-5 0,3-1 2 16,0 1-2-16,3 0-1 0,-4-5 3 0,3 4-5 16,-5-1-1-16,3-3 1 0,0 0 0 0,-3-1 1 15,0-10 2-15,3 16 0 0,2-8 0 0,-5-8 3 16,3 15 3-16,-3-15-1 0,3 11 3 0,-3-11 2 15,0 9 5-15,0-9 1 0,0 0 1 0,-6 13 2 16,6-13 2-16,-8 7-4 0,8-7 2 0,-11 8-7 16,11-8-3-16,-14 7-2 0,5-5 5 0,-4-1-5 15,13-1-1-15,-23 4-1 0,13-2-3 0,-6-1 0 16,-1 2-1-16,1-3-6 0,1 0-6 0,-3-3-1 16,3 2-6-16,2-2-8 0,-4 0-5 0,1 0-7 15,4-1-12-15,1-1-13 0,-1-1-7 0,2 3-13 16,3-4-19-16,1-3-21 0,6 10-22 0,-9-17-18 15,6 2-30-15,3 0-229 0,0-4-447 0,6-4 198 0</inkml:trace>
          <inkml:trace contextRef="#ctx0" brushRef="#br0" timeOffset="124060.81">8240 4184 88 0,'-6'-10'323'0,"6"10"-20"0,0-21-19 16,0 21-25-16,-6-15-23 0,6 15-27 0,0-10-20 15,0 10-25-15,0 0-15 0,0-12-20 0,0 12-20 16,0 0-27-16,0 0-12 0,0 0-23 0,17 0-18 16,-17 0-21-16,0 0-22 0,13 11-24 0,-7-3-15 0,-3 3-20 15,6-4-24-15,-5 7-34 0,5-3-27 0,-3-1-195 16,5-1-381-16,-2 2 168 0</inkml:trace>
          <inkml:trace contextRef="#ctx0" brushRef="#br0" timeOffset="124332.05">8708 4407 224 0,'12'-3'242'0,"-12"3"-19"15,14-4-9-15,-14 4-18 0,19-3-14 0,-7 0-15 16,3 2-13-16,-3-3-10 0,1 2-7 0,4 2-10 16,-1-4-12-16,-1-1-6 0,1 3-10 0,1 2-11 15,-4 0-6-15,7-4-9 0,-7 4-6 0,-1-2-7 16,4 2-9-16,-16 0-6 0,20-1-3 0,-7 2-4 16,-1-1-2-16,-12 0-10 0,20 2 0 0,-13 2-7 15,-7-4-14-15,13 2-12 0,-13-2-18 0,12 4-19 16,-12-4-20-16,9 5-22 0,-9-5-10 0,0 0-27 15,5 7-23-15,-5-7-19 0,0 0-208 0,-20 14-404 0,20-14 180 16</inkml:trace>
          <inkml:trace contextRef="#ctx0" brushRef="#br0" timeOffset="124517.68">8725 4616 86 0,'0'0'198'0,"9"7"-16"0,1-6-18 16,-1 2-9-16,5-3-12 0,0 0-19 0,6 3-6 16,-2-5-13-16,1 4-12 0,1-2-14 0,-4 0-20 0,2 0-29 15,1-2-39-15,-2 2-38 0,2-4-43 16,-3 4-142-16,1-4-251 0,2 4 111 0</inkml:trace>
          <inkml:trace contextRef="#ctx0" brushRef="#br0" timeOffset="124930.3">9424 4522 152 0,'0'-13'267'0,"0"13"-14"0,11-7-24 0,-11 7-19 0,9-11-21 15,1 5-15-15,-10 6-19 0,16-8-15 0,-7 1-16 16,6 0-10-16,-7 2-11 0,7 0-8 0,-3-5-7 15,0 2-8-15,-2 1-7 0,2-1-8 0,-2 0-8 16,1 0-1-16,-4 1-8 0,4-3-3 0,-1-1-3 16,-1 0-7-16,0-3 0 0,-4 4-1 0,3-1-5 15,0-2 1-15,-2 1-10 0,0 0 2 0,1 1-7 16,-4-4 2-16,5 5-3 0,-5-3 0 0,0 2 0 16,-3 11 3-16,6-11 5 0,-6 11 1 0,3-12-4 15,-3 12 0-15,1-10-4 0,-1 10-5 0,0 0-1 16,0 0-5-16,0 0-1 0,0 0-1 0,0 0 4 15,0 0 0-15,0 0-3 0,0 0 1 0,-4 41-3 16,1-25 1-16,0 1-2 0,3 5 1 0,0-4-1 0,0 4 0 16,0 4 1-16,-3-9 2 0,3 5 1 0,0-3-1 15,3-3-5-15,-3 8 6 0,0 0-3 0,3-7 3 16,-3-2-1-16,3 4-10 0,-6-4-19 0,3 1-17 16,-3-1-26-16,3 0-24 0,0-1-31 0,-3-1-33 15,1-2-27-15,2-11-68 0,-9 14-127 0,9-14-410 16,-3 10 182-16</inkml:trace>
        </inkml:traceGroup>
        <inkml:traceGroup>
          <inkml:annotationXML>
            <emma:emma xmlns:emma="http://www.w3.org/2003/04/emma" version="1.0">
              <emma:interpretation id="{B5151413-D789-4BB8-ABC5-31420F3C6AA9}" emma:medium="tactile" emma:mode="ink">
                <msink:context xmlns:msink="http://schemas.microsoft.com/ink/2010/main" type="inkWord" rotatedBoundingBox="11640,4886 12552,4859 12572,5560 11661,5586"/>
              </emma:interpretation>
            </emma:emma>
          </inkml:annotationXML>
          <inkml:trace contextRef="#ctx0" brushRef="#br0" timeOffset="126051.03">10622 4443 170 0,'0'0'166'0,"0"0"-11"0,0 0-19 0,0 0-5 16,18-11-11-16,-18 11-2 0,15-1-11 0,-15 1-2 16,21-2-15-16,-11 2-12 0,8 0 3 0,0 0-8 0,-3 2-8 15,7-2-5-15,3 1 1 0,1 2-9 16,2 1-1-16,-1-3-6 0,0-1-11 0,3 2 5 15,-2 5-8-15,-1-7-1 0,0 4-2 0,2-4 0 0,-2 3-3 16,2 1-2-16,-3-4-5 0,1 3-4 0,-1 0 3 16,-7-3-3-16,6 0 1 0,-5 3 1 15,4-1 1-15,-5-3-3 0,6 1 4 0,-5-1-2 0,1 1 1 16,-3-2 4-16,-2-2 2 0,2 4-2 0,-3-3 6 16,3 1 0-16,-3 0 4 0,0 1 4 0,-5-1 2 15,-1-2-1-15,1-2 2 0,-10 6-6 0,20-7-1 16,-13 2 2-16,-1 1-4 0,-6 4-6 0,9-13-1 15,-7 7-3-15,-2 6-4 0,4-14-3 0,-4 14-2 16,-4-16 0-16,4 16 1 0,-9-15-5 0,0 4-1 16,-3 4-3-16,-2-2 2 0,-1 3-3 0,-2 0-2 15,-1 2-10-15,1 0-10 0,-2-2-2 0,-2 5-10 16,3 1-7-16,-1-3-9 0,1 2-6 0,1 1-16 0,-1 0-6 16,4 4-9-16,0 0-22 0,-1-1-3 15,15-3-22-15,-19 4-54 0,11-3-119 0,8-1-331 16,-15 4 147-16</inkml:trace>
          <inkml:trace contextRef="#ctx0" brushRef="#br0" timeOffset="125560.66">10962 3943 4 0,'0'0'227'0,"0"0"-12"0,0 0-14 0,0 0-15 0,0 0-10 16,0 0-18-16,0 0-19 0,0 0-13 0,0 0-13 15,0 0-13-15,0 0-8 0,0 0-5 16,0 0-5-16,0 0 1 0,0 0-5 0,7 28 1 0,-5-17-4 16,-2 5 3-16,3-4-4 0,-2 1-3 15,1 5-1-15,-4-1-7 0,7-1-2 0,-4 6-1 16,1-4-7-16,-2 4-2 0,0-5-1 0,0 3-9 0,1 2-3 16,-1-1-2-16,-1-1 3 0,-1 1-5 0,1 4 1 15,-2-4-8-15,1-3-1 0,2 1-3 0,-1-3-1 16,-2-2-5-16,1 5 3 0,2-1-1 0,0-4-2 15,0 1-4-15,0 2 2 0,-1-1-3 0,2-5 1 16,-2 6-1-16,2-5-1 0,1 1 0 0,-2-3-5 16,3 1-2-16,0-3 5 0,0 3-2 0,0-4 1 15,1 3-5-15,2-3-8 0,-6-7-7 0,9 14-9 16,-3-8-6-16,2-2-9 0,-2 3-12 0,-6-7-14 16,13 11-12-16,-6-8-12 0,1 1-13 0,-8-4-12 0,13 4-13 15,-13-4-21-15,12 2-16 0,-12-2-59 0,0 0-137 16,0 0-386-16,0 0 170 0</inkml:trace>
        </inkml:traceGroup>
        <inkml:traceGroup>
          <inkml:annotationXML>
            <emma:emma xmlns:emma="http://www.w3.org/2003/04/emma" version="1.0">
              <emma:interpretation id="{75638FC2-5F32-4B0E-8FDD-5E208534069A}" emma:medium="tactile" emma:mode="ink">
                <msink:context xmlns:msink="http://schemas.microsoft.com/ink/2010/main" type="inkWord" rotatedBoundingBox="13738,4858 14099,4848 14117,5482 13757,5493"/>
              </emma:interpretation>
            </emma:emma>
          </inkml:annotationXML>
          <inkml:trace contextRef="#ctx0" brushRef="#br0" timeOffset="126778.84">12722 4202 199 0,'0'0'199'0,"0"0"-11"0,0 0-4 16,0 0-6-16,0 0-5 0,0 0-5 0,-8 7-1 0,8-7-10 15,0 0-5-15,0 0-15 0,0 0-9 0,0 0-10 16,0 0-9-16,32-12-11 0,-32 12-9 16,19-8-10-16,-6 3-1 0,-2-2-15 0,2-3-4 0,5-1-4 15,-3 3-4-15,1-2-3 0,-1-3-3 0,5-1-6 16,-1-3-5-16,1-1-1 0,-4 1-5 16,-4 3-2-16,6-3-1 0,-8 5-7 0,5-1 2 0,-4 0-3 15,0 2 2-15,-3 0 3 0,-1 2 12 0,-1 1-5 16,0 0-1-16,-6 8-2 0,9-11 1 0,-9 11-7 15,5-7-3-15,-5 7-3 0,0 0-5 0,7-10-2 16,-7 10-1-16,0 0-1 0,0 0 0 0,0 0-1 16,0 0-3-16,0 0 2 0,0 0 0 0,0 0-1 15,-9 36-4-15,6-26 2 0,3-10-1 0,-4 24 4 16,-2-8-3-16,3 0 0 0,0 1 3 0,-3 0-3 0,0 6 2 16,3-7-3-16,-2 8-1 0,1-2 2 15,-3 0 0-15,4-2-2 0,-2-3 0 0,-1 4 4 0,3-4-2 16,-1 7-1-16,-2-6 1 0,3 0 1 0,0-2 1 15,0 3-2-15,-2 1-1 0,4-3 3 16,-1-3-2-16,-1 1 0 0,3-1-1 0,0-1 4 0,0 1-6 16,3-3 8-16,-1-1-1 0,1 1-1 0,0-1 3 15,4 2-8-15,1 0-18 0,4-1-26 0,-3-3-35 16,2 3-52-16,3-5-60 0,-2 1-305 0,3-4-540 16,4 0 239-16</inkml:trace>
        </inkml:traceGroup>
      </inkml:traceGroup>
    </inkml:traceGroup>
    <inkml:traceGroup>
      <inkml:annotationXML>
        <emma:emma xmlns:emma="http://www.w3.org/2003/04/emma" version="1.0">
          <emma:interpretation id="{BCC75DD0-4F38-4B77-8FDF-074B5ECA826C}" emma:medium="tactile" emma:mode="ink">
            <msink:context xmlns:msink="http://schemas.microsoft.com/ink/2010/main" type="paragraph" rotatedBoundingBox="6715,6669 25744,5561 25896,8179 6867,928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9AFA265-F894-469A-B3DE-12782C27898E}" emma:medium="tactile" emma:mode="ink">
              <msink:context xmlns:msink="http://schemas.microsoft.com/ink/2010/main" type="line" rotatedBoundingBox="6715,6669 25744,5561 25823,6915 6794,8023"/>
            </emma:interpretation>
          </emma:emma>
        </inkml:annotationXML>
        <inkml:traceGroup>
          <inkml:annotationXML>
            <emma:emma xmlns:emma="http://www.w3.org/2003/04/emma" version="1.0">
              <emma:interpretation id="{393BF48A-48CC-40B6-9E35-23533D881397}" emma:medium="tactile" emma:mode="ink">
                <msink:context xmlns:msink="http://schemas.microsoft.com/ink/2010/main" type="inkWord" rotatedBoundingBox="6720,6759 11303,6492 11354,7371 6772,7638"/>
              </emma:interpretation>
            </emma:emma>
          </inkml:annotationXML>
          <inkml:trace contextRef="#ctx0" brushRef="#br0" timeOffset="136430.66">5800 6016 21 0,'0'0'214'0,"0"0"-19"0,0 0-8 0,0 0-12 0,0 0-5 16,0 0-9-16,-16-28-8 0,16 28-5 0,0 0-15 16,0 0-8-16,0 0-3 0,0-10-6 0,0 10-8 15,0 0-8-15,0 0-14 0,0 0-8 0,0 0-11 16,0 0-5-16,0 0-8 0,0 0-6 0,0 0-4 16,0 0-7-16,0 0-2 0,0 0-6 15,0 0-1-15,0 0-2 0,0 0-3 0,0 0-1 0,0 0-5 16,4 34 0-16,-4-34-4 0,6 15 4 0,0-12-6 15,-1 4 3-15,-5-7-3 0,15 4 3 0,-5 0-4 16,0-2 3-16,8-2-6 0,-1-3-1 0,-1 0 1 16,1 0 1-16,2-1-1 0,0-3-1 0,1 2-3 15,2-3 0-15,-8 0 0 0,5-2-1 0,3-1-2 0,-5 0 2 16,-4 2-7-16,4-2 3 0,-4-2-4 0,2 0 2 16,-5 2-2-16,2-2 2 0,-9 3-1 15,5 2 4-15,-5 1-4 0,-3 7 3 0,6-19-2 0,-6 8-1 16,0 11-1-16,0 0 1 0,-6-20-2 0,3 11 3 15,3 9-1-15,-11-10 1 0,5 7 0 0,6 3 1 16,-19-3-4-16,7 3 3 0,-4 0 2 0,2 0 0 16,-5 2-2-16,2-1-2 0,1 1 1 0,-3 4 2 15,-4-1-6-15,2 0 7 0,3 1 0 0,-4 4 0 16,3-3 0-16,-1 0-4 0,2-1 6 0,2 3-5 16,-2-2 5-16,5 2-3 0,-1-1 3 0,1 2-3 15,1 0 1-15,-2 4 1 0,4-3-2 0,-2 2 3 16,5-1 0-16,1 2-2 0,0-6 1 0,1 11 2 15,2-4-1-15,0 2 3 0,0-1-3 0,0 0 1 16,3 2-2-16,3-5 0 0,0-3 1 0,0 5 3 16,5-4-5-16,-2 1 2 0,3-5-1 0,4-2 2 0,3-1-2 15,1-1 2-15,2 0-2 0,1-3 0 16,2-3-9-16,5 0 0 0,-2-2-3 0,-1-2-4 16,4 0 1-16,-5-3-4 0,1 0 0 0,1-1 7 0,-3 0 1 15,-2-3 1-15,-4 4-1 0,-2-4 1 0,-1 7 3 16,-1-4 4-16,-3 2-4 0,-2 0 6 0,-1 2 1 15,-3-1 5-15,-3 8 0 0,11-9 6 0,-11 9 3 16,6-10 0-16,-6 10-4 0,0 0 2 0,6-9-2 16,-6 9-4-16,0 0-1 0,0 0-3 0,0 0 1 15,0 0 0-15,0 0-1 0,0 0 3 0,0 0 0 16,-12 34-3-16,9-21 1 0,0 2 6 0,-2 8-3 16,-1-1 3-16,3 2 1 0,-3 1 2 0,2-3 5 15,1 1 4-15,0 4-1 0,3-2-2 0,-3 0 1 16,3 3 0-16,-5-7 4 0,5 3 0 0,0-1 1 15,5 2-1-15,-5-9-2 0,0 4 3 0,0 1-2 16,0-4-2-16,0 2-5 0,0-2 2 0,-5-2-1 0,10 1 1 16,-5 2-2-16,0-5-2 0,0-2 0 15,0 4-4-15,0-5 1 0,0 2 1 0,0-12-3 16,3 18-2-16,-3-9-12 0,0-9-15 0,3 16-16 0,3-9-13 16,-2-1-24-16,-4-6-7 0,12 10-23 0,-7-5-22 15,-5-5-29-15,15 5-58 0,-15-5-168 0,13-5-413 16,0-1 182-16</inkml:trace>
          <inkml:trace contextRef="#ctx0" brushRef="#br0" timeOffset="136790.77">6529 6358 20 0,'0'0'219'0,"0"0"-20"0,0 0-15 0,0 0-25 16,0 0-8-16,0 0-19 0,0-11-13 0,0 11-7 15,0 0-5-15,0 0-8 0,0 0 2 0,23 1-3 16,-23-1-4-16,19 1-3 0,-19-1-5 0,27 2-5 16,-8-2-2-16,7 0-3 0,-7 0 0 0,8 1-7 15,-8-1-3-15,7 2-2 0,1-4-5 0,1 2-2 16,-6-1-4-16,2-1-4 0,-4 1-7 0,2 0-1 15,-6-2-4-15,1 3-2 0,1-1-6 0,-2-1-2 16,-3 1-1-16,-2-2-4 0,-11 3-1 0,22-3-5 16,-22 3 1-16,17 0-3 0,-17 0-1 0,9 0-12 0,-9 0-11 15,0 0-10-15,16-4-15 0,-16 4-14 16,0 0-15-16,0 0-12 0,0 0-11 0,0 0-15 16,0 0-24-16,0 0-19 0,0 0-23 0,-36 24-193 0,23-19-389 15,-4 1 173-15</inkml:trace>
          <inkml:trace contextRef="#ctx0" brushRef="#br0" timeOffset="137001.77">6543 6578 3 0,'0'0'233'15,"36"-1"-19"-15,-20-2-16 0,-1-3-14 0,3 4-14 16,10-3-16-16,-2 1-12 0,0-2-12 0,3 1-14 15,-5-2-12-15,1 3-12 0,0 1-8 0,-8 0-9 16,2 2-20-16,-5 1-20 16,2-2-18-16,-7 4-23 0,-9-2-19 0,19 0-18 0,-11 1-22 0,-8-1-16 15,15 4-30-15,-15-4-169 0,7 7-302 0,-7-7 134 16</inkml:trace>
          <inkml:trace contextRef="#ctx0" brushRef="#br0" timeOffset="138668.63">7515 6281 100 0,'0'0'215'0,"0"0"-24"0,0 0-20 0,0 0-15 15,0 0-21-15,0 0-15 0,0 0-4 0,0 0-10 16,0 0-9-16,0 0-6 0,0 0-4 0,0 0-1 16,0 0 3-16,20 31-5 0,-17-25-5 0,0 4-5 15,0-4-2-15,1 4-8 0,5 4 1 0,-9-5-8 16,3 0-5-16,0 4-6 0,-3-13 0 0,4 22-6 16,-4-12-4-16,3-2-1 0,-3-8-6 0,0 20-1 15,0-7 1-15,0-2-7 0,0-11 1 0,0 18-6 16,0-8 1-16,0-10-3 0,0 14-1 0,0-14-2 15,0 14 1-15,0-14-4 0,0 11-6 0,0-11-3 16,0 11 0-16,0-11-2 0,0 0 6 0,6 6-3 0,-6-6-2 16,0 0-7-16,0 0-4 0,0 0-3 15,30-16-4-15,-18 8-5 0,-4-3-3 0,4-2-7 0,1 1-3 16,0-5-4-16,4-1 1 0,-1-1 5 0,-1 0 4 16,2 0 0-16,-4 3 2 0,-1-1 5 0,-2 4 1 15,4-2 12-15,-5 1 2 0,-2 1 7 0,2 1 3 16,-3 2 9-16,-1 1 7 0,1 2 3 0,-4-2 4 15,-2 9 4-15,5-9-1 0,-5 9 3 0,6-10-3 16,-6 10-5-16,0 0 0 0,6-11-7 0,-6 11-2 0,0 0-3 16,0 0 0-16,0 0-4 0,0 0 1 15,0 0-1-15,0 0 0 0,0 0 2 0,10 21-1 16,-7-12-3-16,-3-9 5 0,0 18-2 0,3-7 3 0,-3 2 0 16,3-5 0-16,0 6 4 0,0-1-4 0,2-2-3 15,-2 0 7-15,3 0-6 0,0-1 3 16,1-4-2-16,-1 3 1 0,2-1 0 0,-3-3-4 0,7 1 4 15,-1-1-4-15,-1 1 2 0,5-3 0 0,-4-3-3 16,2 4 2-16,2-4-2 0,3 0 3 0,-3 0-4 16,-2-2 2-16,4 0-3 0,2-5 1 0,-3 0-8 15,1 1-2-15,1 1-5 0,-5-5 4 0,1 1 0 16,2 1-2-16,-3 1 0 0,-4 0 1 0,0 0 4 16,-4 1 1-16,4-1 2 0,-9 7 6 0,10-8 3 15,-10 8 4-15,9-7 3 0,-9 7 1 0,8-3-1 16,-8 3 2-16,0 0-4 0,9-6-2 0,-9 6-5 15,0 0-1-15,0 0-2 0,0 0 2 0,0 0-3 0,0 0 3 16,0 0-2-16,7 13-2 0,-7-13 2 0,3 10 1 16,-3-10-2-16,3 14 3 0,-3-5-4 0,6-3 3 15,-6-6-4-15,7 14 4 0,-4-8-3 0,3 0 2 16,5 2-1-16,-8-4-1 0,-3-4 1 0,16 7 0 16,-4-4 2-16,1-2-2 0,4-1-2 15,2-1 0-15,-5-2-6 0,5 0 0 0,0-1-4 0,-2-1-2 16,2-3-3-16,-1 1-3 0,-1-1 1 0,0-2 0 15,0 1-2-15,-2-2 4 0,1 0 0 0,-2-1 2 16,-5 4-1-16,1 2 4 0,5-4 3 0,-8 7 3 16,-7 3 6-16,12-7 0 0,-12 7-2 0,5-8 3 15,-5 8-3-15,13-3 3 0,-13 3-3 0,0 0-2 16,0 0-1-16,0 0 4 0,0 0-4 0,0 0 1 16,0 0 1-16,15 11 0 0,-15-11-3 0,5 9 5 0,-5-9-1 15,9 11-2-15,-4-6 3 0,-5-5-1 16,11 9-1-16,-4-3 5 0,-1-1-3 0,3-2 3 15,2 0 0-15,2 2-1 0,2-3 2 0,4 2-1 0,-2-2-2 16,5-2 3-16,2 2-2 0,-5 0-3 0,1-6 3 16,8 2 1-16,-2 2-2 0,-3-5-1 15,-3 3-3-15,-1-5-6 0,-2 3 0 0,2-2-3 0,-3-1-2 16,1 1 4-16,-4-2-3 0,-4 1-3 0,0 0 1 16,-4 0-1-16,1 0-3 0,-6 7 4 0,3-13-4 15,-3 13 0-15,0 0-9 0,-17-23 9 0,8 15 4 16,-7 0 3-16,-1 4 1 0,1-3 2 0,0 0-2 15,-4 4 6-15,-2-4 7 0,-1 1 6 0,7 4 3 16,-3 0 2-16,-1 2 2 0,1-1-6 0,5 2 1 16,-2 1-2-16,4 2-3 0,-1 1 2 0,2 1-2 15,2-3-1-15,-1 1 1 0,1 3-1 0,3 0 1 16,-1 4-2-16,4-1-1 0,3-10 2 0,-8 17-1 16,8-8 1-16,0-9-1 0,3 22-2 0,-1-13 3 15,4 1-1-15,-1-4 0 0,6 7 3 0,1-8-1 0,1 3-1 16,1-1-1-16,-1 0 3 0,4-5-5 0,-1 1 4 15,3-2-3-15,1-1-7 0,-2 0 1 16,-5-1-4-16,6-2-7 0,2 1-4 0,-1-3-7 0,-5-3-12 16,4 1-3-16,-3 0-1 0,1-3-2 0,5-4-7 15,-5 4-5-15,-4 0 8 0,6-7-2 0,-2 2 3 16,-4 5 11-16,-1-6 1 0,3 3 11 0,-5 2 8 16,1-1 18-16,-1 1 4 0,-1 0 1 0,0 6 2 15,-4-2 4-15,-5 7-4 0,12-8 2 0,-12 8 1 16,7-8-7-16,-7 8 0 0,6-4 2 0,-6 4-5 15,0 0 1-15,0 0-4 0,0 0 3 0,24 5 4 16,-24-5-2-16,9 13-3 0,-3-7 4 0,1 2-3 16,-1-1 0-16,8 1-1 0,-8 3 1 0,6-2 0 0,-5 1 1 15,6 2 3-15,-1-1-4 0,-1-3 1 0,2 3 0 16,-1-4 1-16,-1-2-1 0,-2 1-5 0,-2-6-9 16,2 7 1-16,1-3-8 0,-10-4-6 0,15 3-5 15,-15-3-8-15,18-1-1 0,-18 1-5 0,18-6 6 16,-10-1-4-16,-2 3 1 0,4-2 9 0,-4-1 5 15,6-4-4-15,-5-2 8 0,5-1-1 0,0-1 2 16,-3-1 0-16,0 0 4 0,2 1 7 0,0-1 21 16,3-1 7-16,-5 3 8 0,1 3 14 0,1 0 4 15,-1-2 1-15,-4 7-2 0,3-2-2 0,-1 1-2 16,-1 4-6-16,-7 3 0 0,13-7 0 0,-2 4-4 16,-11 3-2-16,16 3-2 0,-5-1-2 0,-2 3-1 0,7 1-3 15,-1 1 9-15,-2 4 2 0,2-1 2 0,5 5 1 16,2 2 2-16,-6-1 5 0,8 3 0 15,-3-2 0-15,2 4 0 0,-4-4-2 0,8 1-3 0,-3-4 2 16,-3 0-3-16,1 2-2 0,0 0-3 0,-1-6 2 16,-6 0-10-16,0 1 3 0,3-4-8 0,-5 3 6 15,-1-3-7-15,2 0 1 0,-7-3-9 0,2-1-10 16,0 0-15-16,-9-3-17 0,10 4-20 0,-10-4-11 16,11 4-36-16,-11-4-35 0,0 0-41 0,0 0-236 15,0 0-445-15,9-14 198 0</inkml:trace>
          <inkml:trace contextRef="#ctx0" brushRef="#br0" timeOffset="138919.94">10300 6062 143 0,'-2'-9'271'15,"2"9"-15"-15,0 0-18 0,0 0-27 0,-4-9-24 0,4 9-21 16,0 0-18-16,0 0-14 0,0 0-11 15,-24 15-11-15,13-3-13 0,-6 4-7 0,0 3-4 0,-2 0-9 16,-2 1-6-16,-5 8-7 0,0 0-7 0,0 0-6 16,-4-2-2-16,-1 0-6 0,12-4-3 15,-5-2-7-15,3-2-8 0,-1 0-12 0,1 2-10 0,1-5-13 16,2-3-15-16,2 3-14 0,-2-5-21 0,5 1-22 16,2-5-12-16,-2 1-17 0,5-3-21 0,1-1-31 15,7-3-193-15,0 0-383 0,-18 0 170 0</inkml:trace>
        </inkml:traceGroup>
        <inkml:traceGroup>
          <inkml:annotationXML>
            <emma:emma xmlns:emma="http://www.w3.org/2003/04/emma" version="1.0">
              <emma:interpretation id="{8F41D55E-CBB0-479B-808D-317487DBBB62}" emma:medium="tactile" emma:mode="ink">
                <msink:context xmlns:msink="http://schemas.microsoft.com/ink/2010/main" type="inkWord" rotatedBoundingBox="11711,6573 14231,6426 14293,7490 11773,7637"/>
              </emma:interpretation>
            </emma:emma>
          </inkml:annotationXML>
          <inkml:trace contextRef="#ctx0" brushRef="#br0" timeOffset="139673.23">10995 5622 50 0,'-12'3'225'0,"0"-2"-19"0,12-1-11 0,-24 6-15 0,6-2-10 16,3 1-17-16,-3 3-2 0,0-1-13 15,-3 5-15-15,5-4-11 0,-2 3-10 0,5 1-8 0,-1-1-10 16,-1-1-8-16,3 0-8 0,2 1-7 0,3 0-7 16,-1 2-6-16,1-3-3 0,1 1-4 0,4 2-4 15,1-3-3-15,-2 1-2 0,3-11-1 0,3 21-7 16,1-10 4-16,5 3-6 0,-1-3-2 0,-1-1-5 15,6 1 3-15,1-1-3 0,1-1 1 0,1-1-4 16,-1 1-1-16,-1 0 0 0,-3-2-2 0,-2-3 0 16,5 2-1-16,-2-1-5 0,-5 0 1 0,-1-1-1 15,-6-4 1-15,14 7-7 0,-8-3 6 0,-6-4-3 0,6 7 2 16,-6-7-2-16,0 0 6 0,-3 17 3 16,3-17 9-16,-9 11 1 0,-3-2 2 0,0 2 1 15,-2-3-1-15,-1 3 2 0,1-1-1 0,-4-1-7 0,-3 2 4 16,6-4-2-16,1 3-3 0,1-3-2 15,1 0-3-15,2-2-2 0,1 1 2 0,3-1-1 0,0 3-5 16,6-8 3-16,-9 12-1 0,4-6 0 0,5-6 2 16,-1 13-2-16,1-13 1 0,0 0-4 0,7 19-1 15,4-12-2-15,-4-2-1 0,2 1-5 0,-1-3-2 16,2 4-3-16,-1-3 6 0,1 2-2 0,-1-1 1 16,-1 1-3-16,-1-1 6 0,-1 0-4 0,-6-5-3 15,12 11 4-15,-7-4 2 0,-4 3 2 0,-1-10-2 0,-1 22 5 16,1-9 3-16,-5 0 3 0,-1 1 6 15,-6 8 1-15,5-2-1 0,-1-4 1 0,-1 5-1 16,2-3-1-16,1-2-3 0,2 1 1 0,-1 0-2 0,2 1-1 16,3 0 5-16,0-4-5 0,0 3 2 0,0 0-2 15,6-1 1-15,0-1-4 0,0-1-6 16,3 1-22-16,-2-4-26 0,5 2-40 0,-3-1-44 16,8-3-51-16,-7-1-250 0,6-1-471 0,-7-4 208 0</inkml:trace>
          <inkml:trace contextRef="#ctx0" brushRef="#br0" timeOffset="141100.99">11195 6179 83 0,'-12'-4'139'0,"12"4"-6"0,0 0-1 16,0 0-3-16,0 0-16 0,0 0 5 0,0 0-10 16,0 0-3-16,0 0-8 0,0 0-7 0,0 0-14 15,0 0 4-15,0 0-5 0,0 0-9 0,0 0-2 16,0 0 0-16,0 0-6 0,0 0-6 0,0 0-6 16,0 0 1-16,0 0-2 0,0 0-1 0,0 0-6 15,0 0 0-15,0 0-9 0,0 0 2 0,0 0 3 16,0 0 0-16,0 0 4 0,0 0-1 0,32-13 2 15,-18 10 1-15,5 0 1 0,1-1 3 0,6 3-2 16,1-2-4-16,5-3 2 0,0 2-5 0,-2 1-2 0,2 1-5 16,-1 0-4-16,-3-1-2 0,-2 0 2 15,-6 3-6-15,3 0 3 0,-4 0-4 0,-1-1-3 16,-3 1-2-16,1 0-1 0,-5 0-5 0,-11 0 5 0,19 1-5 16,-19-1 0-16,14 0-2 0,-14 0 0 0,0 0-6 15,16-1-1-15,-16 1-7 0,0 0-7 0,0 0-9 16,0 0-8-16,0 0-10 0,0 0-11 0,0 0-11 15,0 0-14-15,0 0-2 0,0 0-25 0,0 0-19 16,0 0-18-16,0 0-49 0,0 0-113 16,0 0-331-16,0 0 146 0</inkml:trace>
          <inkml:trace contextRef="#ctx0" brushRef="#br0" timeOffset="141609.16">12048 5950 150 0,'0'0'206'0,"0"0"-19"0,0 0-22 16,0 0-15-16,0 0-20 0,0 0-5 0,0 0-9 15,0 0-9-15,0 0-4 0,-3 24-7 0,3-24-3 16,0 14-1-16,3-4-5 0,-2 1-5 0,1-3-8 15,-1 2-6-15,4 4-5 0,-4-2-1 0,3-1-8 16,-1-3-3-16,3 2-4 0,-1-2-5 16,-2 2 0-16,6-1-3 0,-5-4-5 0,2 2 9 0,3 0 4 15,0-4-5-15,0 2-1 0,2 1-1 0,3-6-3 16,1 2-2-16,2-2-3 0,-4 0-2 0,2-2-6 16,3-2 1-16,-6 2-6 0,3-3 1 0,1-1-3 15,2-1-3-15,-4-1 3 0,4 0-1 0,-4-1-4 16,0-2-4-16,-2-2 0 0,1-2-1 0,1 5 1 0,-5-4-8 15,-3 4-2-15,4-3 1 0,-6 1-3 0,1-2-1 16,-5 5 3-16,4-4-2 0,-4 13 0 0,0-20 1 16,-6 6 0-16,2 6-5 0,-2-1 9 15,-1 3-6-15,-5-4 2 0,-2 1-1 0,4 3 2 16,-7-1-3-16,2 3 2 0,-2-3 2 0,-1 0-2 0,0 3 2 16,-3 2 2-16,1-3-2 0,1 2 1 0,1 3-1 15,3-1-1-15,-3-1 5 0,3 4-3 0,2-2-1 16,-2 1 3-16,3 3-6 0,0 2-7 0,3-2-13 15,2 3-9-15,7-7-14 0,-17 12-17 0,11-4-10 16,3-1-21-16,2 4-14 0,1-11-28 0,1 17-24 16,1-6-204-16,-2-11-395 0,12 11 175 0</inkml:trace>
          <inkml:trace contextRef="#ctx0" brushRef="#br0" timeOffset="142103.57">12407 5954 149 0,'0'0'220'0,"0"0"-15"0,0 0-17 0,3-11-19 0,-3 11-16 15,0 0-16-15,0 0-15 0,0 0-18 0,0 0-7 16,0 0-11-16,0 0-8 0,0 0-9 0,0 0-3 16,0 0-9-16,22 16-6 0,-19-11-6 0,-3-5 0 15,8 14-5-15,-5-6-4 0,1-2-1 0,2 4-2 16,-1-2 2-16,1-1 1 0,0-1-1 0,-2 4-2 15,2-2 2-15,3-1 3 0,-2 3-6 0,2-4-6 16,-3 1 4-16,2-2-1 0,2 1-4 0,-1-6 1 16,-1 7-2-16,4-6-1 0,-12-1-3 0,18 3-8 15,-8-1 5-15,0-1 1 0,-10-1-3 0,23-3 1 16,-10 0-3-16,-1 0 3 0,0-2-3 0,1 2 0 16,-4-1-2-16,8-6 2 0,-7 3-4 0,2-4 2 15,0 1-2-15,-3-5 0 0,2 3-3 0,-4 1 1 0,0 0-2 16,1 1 4-16,-4-4 1 0,-1 4 4 0,0-1-3 15,0 2 6-15,-3 9-4 0,2-20 0 0,-2 10 0 16,0 10 0-16,-5-17-1 0,1 9 0 0,4 8-4 16,-14-18 4-16,8 12-4 0,-1-1 1 0,-6 0-5 15,1 1 3-15,-2 0-3 0,5 1-1 0,-7 1 1 16,2-1-2-16,0 0-2 0,-1 5 3 0,-3-1-2 16,3-1 2-16,-5 2-1 0,6 3-1 0,-4 0-2 15,-2-1 4-15,2 1-7 0,0-1-6 0,1 3-13 0,2 0-14 16,-2 0-11-16,7 1-5 0,-7 2-8 15,8-2-13-15,-3 0-13 0,5 3-23 0,0-6-11 16,1 4-14-16,6-7-16 0,-6 14-52 0,6-14-120 0,0 0-351 16,0 0 156-16</inkml:trace>
          <inkml:trace contextRef="#ctx0" brushRef="#br0" timeOffset="142360.51">13218 5992 71 0,'0'0'189'0,"6"10"-8"0,-6-10-7 15,2 14-9-15,1-7 0 0,-3-7-12 0,-3 24-6 16,1-9-9-16,-2 2-11 0,-1 6-16 0,-1-5-6 15,-4 4-7-15,-3-4-11 0,-4 6-9 0,-5 6-9 16,-5 0-26-16,-1 1-36 0,-5-1-37 0,-3-5-48 16,-3 4-39-16,-4-3-198 0,3-2-339 0,-4-1 150 15</inkml:trace>
        </inkml:traceGroup>
        <inkml:traceGroup>
          <inkml:annotationXML>
            <emma:emma xmlns:emma="http://www.w3.org/2003/04/emma" version="1.0">
              <emma:interpretation id="{6A77F1CE-CA16-4F2B-8A2D-5028888F5773}" emma:medium="tactile" emma:mode="ink">
                <msink:context xmlns:msink="http://schemas.microsoft.com/ink/2010/main" type="inkWord" rotatedBoundingBox="14995,6420 20001,6128 20045,6898 15040,7189">
                  <msink:destinationLink direction="with" ref="{06E69D9D-0BD9-4564-99FE-8485917AF61F}"/>
                </msink:context>
              </emma:interpretation>
            </emma:emma>
          </inkml:annotationXML>
          <inkml:trace contextRef="#ctx0" brushRef="#br0" timeOffset="144526.69">14055 5695 261 0,'-7'-4'257'0,"7"4"-23"0,0 0-22 0,0 0-21 0,0 0-25 15,0 0-13-15,0 0-9 0,0 0-3 0,0 0-6 16,0 25-8-16,0-25-5 0,1 25-7 16,-1-10-9-16,3 1-9 0,-3 1-10 0,1 0-7 0,-1 6-4 15,2-1-9-15,-2 0-6 0,3 2-4 0,-3-7-7 16,1 8-2-16,-1-5-7 0,0-1-4 0,2 2-1 15,-4 2-4-15,2-1-1 0,0-4-2 0,-1-1-5 16,-2 6 0-16,1-7-7 0,2-3 1 0,-4 4-3 16,7-3-9-16,-6 1-15 0,3-5-15 0,0-10-16 15,-1 19-17-15,-2-10-20 0,3-9-19 0,0 17-24 16,-5-10-18-16,5-7-25 0,0 0-33 0,-4 16-201 16,4-16-428-16,0 0 189 0</inkml:trace>
          <inkml:trace contextRef="#ctx0" brushRef="#br0" timeOffset="144856.1">13973 5669 64 0,'1'-13'203'15,"1"-2"-18"-15,-2 2-14 0,4 3-14 0,2-2-16 16,-3 2-12-16,9 1-14 0,-1-1-13 0,2 1-10 15,4 1-8-15,-1 3-6 0,3 0-12 0,-1 0-2 16,8 1-7-16,-7 4-6 0,6-2-13 0,1 2 6 16,-7 0-6-16,-1 2-6 0,0 3 1 15,-3 1-7-15,1-3 0 0,-5 4-4 0,2-1-2 0,-4 2 1 16,-2 0-2-16,-4 2-1 0,3-3 2 0,-4 6 3 16,2-1-8-16,-2 0 11 0,-2-1 1 0,0-11 3 15,-8 19 8-15,5-6-3 0,-6-3-8 0,1 1 3 16,-4 1-6-16,-3-1 2 0,1 0-4 0,-1-2-6 15,-1 2-9-15,0 0-16 0,-2-5-19 0,3 4-18 16,1 0-21-16,2-3-25 0,3 0-28 0,-1-4-32 0,3 5-173 16,7-8-352-16,-6 7 156 0</inkml:trace>
          <inkml:trace contextRef="#ctx0" brushRef="#br0" timeOffset="145194.1">14935 5533 25 0,'0'0'233'0,"0"0"-10"16,0 0-12-16,0 0-17 0,-25 12-8 0,17-7-2 15,-2 7-10-15,-4-2-11 0,5 1-10 0,0 1-7 16,-3 1-6-16,2 1-6 0,1 1-11 0,2 2-11 16,1-2-2-16,-5 8-4 0,4-4-8 15,4-3-9-15,-5 8-11 0,5-3-4 0,2-4-9 0,-1 1-7 16,-2-5-4-16,4 5-6 0,-2-1-7 0,4-1 0 16,-2-1-7-16,1 1-13 0,2-1-20 0,-1-3-21 15,-1 2-27-15,4-1-26 0,-4-2-29 0,1-3-24 16,2 2-31-16,-4-10-41 0,14 10-235 0,-5-9-469 15,4-1 208-15</inkml:trace>
          <inkml:trace contextRef="#ctx0" brushRef="#br0" timeOffset="145558.87">15208 5846 157 0,'7'-11'260'0,"-7"11"-14"0,6-15-18 16,-1 10-17-16,-2-4-16 0,3 2-20 15,1-1-19-15,-1 0-13 0,2-3-15 0,-1-4-14 0,3 5-9 16,-4-1-8-16,3-2-10 0,-1 2-8 0,2-1-8 16,-1 0-1-16,-1-4-9 0,1 4-5 15,-5-2-9-15,5 0-3 0,-3 0-7 0,-2 2-3 16,5 0-7-16,-7 1 3 0,1 4-4 0,-3 7 1 0,4-16-3 16,1 11-3-16,-5 5-2 0,0 0-4 0,3-10-3 15,-3 10-4-15,0 0 0 0,0 0-3 0,0 0-2 16,0 0 1-16,0 0-1 0,0 0 1 0,0 0 0 15,0 0 3-15,-9 43 1 0,3-27 2 0,4 1 1 0,-2 3 0 16,2 3-5-16,-1-2 6 0,3-3-3 16,-1 5 1-16,2-5-2 0,-1 6 0 0,0-6-1 15,3 0-2-15,-3-4 2 0,0-1 0 0,2 4-2 16,-1-4-1-16,2-2-9 0,-3-11-13 0,0 18-13 0,0-10-15 16,0-8-18-16,2 16-17 0,-2-16-18 0,0 11-19 15,0-11-18-15,0 0-20 0,1 9-62 0,-1-9-150 16,0 0-397-16,0 0 175 0</inkml:trace>
          <inkml:trace contextRef="#ctx0" brushRef="#br0" timeOffset="145849.74">15739 5384 65 0,'0'0'153'0,"0"0"-22"0,13-1-4 0,-13 1-7 0,0 0-8 16,18 5-10-16,-18-5-4 0,11 10-7 0,-3-4 1 16,0 5-7-16,1 1-3 0,-2 2 3 15,2 2-1-15,-4 0-5 0,4 0 0 0,-2 6 8 0,-1 1-5 16,-1 2-1-16,1 0-10 0,-2 3-2 0,-4-1-1 16,-1 2-3-16,-2-3-4 0,-3 0-3 0,-2-1-6 15,-1-1-4-15,-3 0-5 0,0 0-2 0,-3-4-4 16,-2 2-3-16,0-2-6 0,-2-2-21 0,4-1-16 15,-3 1-24-15,4-6-32 0,0 0-9 0,2-3-31 16,4-2-39-16,1-1-62 0,-2-3-108 0,9-3-340 16,0 0 151-16</inkml:trace>
          <inkml:trace contextRef="#ctx0" brushRef="#br0" timeOffset="146252.04">16353 5741 241 0,'0'0'229'0,"14"-16"-12"0,-14 16-13 0,13-2-5 16,-13 2-6-16,19-5-10 0,-2 1-10 0,2 2-11 15,7 1-6-15,-1-1-7 0,2-5-12 0,3 4-13 0,1 2-7 16,9-5-7-16,-11 2-13 0,3 1-13 16,-2-1-4-16,-1 4-7 0,-3 0-11 0,1-1 0 15,-7 1-10-15,-1-6-3 0,0 8-4 0,-4 0-8 0,2-2-1 16,-2 0-9-16,-3 0-6 0,-12 0-9 0,16 0-10 15,-16 0-4-15,16 0-10 0,-16 0-10 16,11 2-9-16,-11-2-15 0,0 0-12 0,12 0-13 0,-12 0-16 16,0 0-20-16,0 0-19 0,0 0-27 0,0 0-24 15,0 0-61-15,0 0-130 0,0 0-398 0,0 0 177 16</inkml:trace>
          <inkml:trace contextRef="#ctx0" brushRef="#br0" timeOffset="146494.03">16686 5462 33 0,'-8'-5'210'16,"8"5"-15"-16,0 0-11 0,0 0-2 0,0 0-13 16,0 0-9-16,3 25-5 0,-3-25-9 0,6 24-4 15,-4-11-14-15,-2 2-9 0,0 1-9 0,0 7-5 16,0 0-12-16,-2 0-8 0,1 1-9 15,-4 2-5-15,-1-3-7 0,3 3-2 0,-3-2-12 0,-1 1-7 16,1-3-20-16,-1-1-23 0,1-2-23 0,-2-2-25 16,1-1-33-16,-4 5-30 0,4-7-49 15,-1-1-204-15,2-5-394 0,0 2 175 0</inkml:trace>
          <inkml:trace contextRef="#ctx0" brushRef="#br0" timeOffset="147823.87">17405 5520 23 0,'0'0'286'0,"0"0"-30"0,0 0-24 16,0 0-21-16,0 0-18 0,0 0-21 0,0 0-13 16,19 6-16-16,-19-6-11 0,12 11-11 0,-6-2-9 15,3 2-9-15,-3 4-7 0,4-4-10 0,-2 2-4 16,-1 5-3-16,-1 0-9 0,2-1-5 0,-2-2-6 15,1 8-5-15,-2-7-5 0,-1 1-3 0,-1 0-5 16,0-3-6-16,0 0 2 0,-2-1-5 0,1 2-5 0,-1-2-4 16,-1-2 0-16,0-11-1 0,3 18-3 0,-3-11 1 15,0-7-3-15,3 14-3 0,-3-14 3 0,-1 10-5 16,1-10 1-16,0 0 3 0,4 11-1 0,-4-11 0 16,0 0 2-16,0 0-4 0,0 0 1 0,0 0-2 15,0 0-2-15,0 0-4 0,21-29 4 0,-13 16-3 16,-2-2 0-16,1-1-5 0,5-5-4 0,-2-4-2 15,1 4-3-15,-2 0 2 0,3-1-4 0,0-4-2 16,0 3 2-16,-2 0 0 0,-2 3 1 0,1 5 3 16,-2 1-2-16,2-2 2 0,-2 4-1 0,4 0 0 15,-4 3 1-15,1-4-1 0,2 5 3 0,1-2 0 16,1 1-1-16,-1 2-1 0,3 2 1 0,-1-2-5 16,1 4 0-16,-1 1-11 0,2 0-8 0,1 1-13 15,-1 1-13-15,0 1-12 0,2-1-21 0,-2 4-12 0,4-2-25 16,-4 3-30-16,6-3-20 0,-5 2-216 0,1-1-422 15,1 1 187-15</inkml:trace>
          <inkml:trace contextRef="#ctx0" brushRef="#br0" timeOffset="148108.54">18540 5287 170 0,'0'0'196'0,"0"0"-8"0,-27 7-14 16,12 0-5-16,0 3-9 0,-2 2-10 15,-2 3-9-15,1 1-3 0,-1 4-6 0,2 2-11 16,3 2-7-16,-1-3-3 0,3 2-8 0,3-3-8 0,-2 4-5 16,4 2-7-16,1-3-9 0,1 1-6 0,4 1-6 15,-1 1-5-15,2-6-6 0,2-3-1 0,-2 2-7 16,1-1-2-16,4-1-4 0,-4 1-4 0,5-3-4 15,-1 1-10-15,-2-5-20 0,1 5-23 0,2-5-28 16,-3-1-25-16,3 1-27 0,-1-1-33 0,1-3-33 16,-6-7-219-16,9 8-422 0,-9-8 186 0</inkml:trace>
          <inkml:trace contextRef="#ctx0" brushRef="#br0" timeOffset="148513.12">18835 5683 35 0,'0'0'270'0,"3"-13"-18"15,-3 13-18-15,4-9-20 0,-4 9-19 0,5-12-19 16,-5 12-15-16,7-11-16 0,-7 11-14 0,9-10-18 0,-4 4-8 16,-5 6-11-16,10-15-9 0,-4 10-11 0,0-2-5 15,0-1-7-15,1 0-7 0,-1 2-6 0,2-3-3 16,-8 9-7-16,12-16 0 0,-6 7-6 0,0 1 0 15,0 1-4-15,-2-4-5 0,1 4-3 0,-5 7-1 16,9-11-2-16,-9 11 2 0,9-11-6 0,-9 11 3 16,3-7-2-16,-3 7 6 0,0 0 1 0,7-8-1 15,-7 8-5-15,0 0-2 0,0 0-2 0,0 0-4 16,0 0-1-16,0 0 3 0,0 0 0 0,0 0 5 16,0 0 4-16,-9 31 10 0,5-20 2 0,2 4 3 15,-2 0 4-15,1 1 0 0,-3 2-7 0,1-2 0 16,2 0-4-16,-1 3-3 0,1-2-2 0,-3 3 0 0,1 0-6 15,2-1-1-15,-3-3 0 0,2 0-2 16,2-3 1-16,-2 5-8 0,1-5-12 0,1-2-12 16,-2-1-17-16,2 0-21 0,0 1-28 0,0 0-26 0,2-11-16 15,-1 20-34-15,1-20-23 0,3 10-69 0,-3-10-155 16,8 5-440-16,-8-5 195 0</inkml:trace>
        </inkml:traceGroup>
        <inkml:traceGroup>
          <inkml:annotationXML>
            <emma:emma xmlns:emma="http://www.w3.org/2003/04/emma" version="1.0">
              <emma:interpretation id="{CCA705AA-3118-49E4-9F75-4C568E4D16A2}" emma:medium="tactile" emma:mode="ink">
                <msink:context xmlns:msink="http://schemas.microsoft.com/ink/2010/main" type="inkWord" rotatedBoundingBox="20451,5869 23075,5716 23153,7070 20529,7223">
                  <msink:destinationLink direction="with" ref="{06E69D9D-0BD9-4564-99FE-8485917AF61F}"/>
                </msink:context>
              </emma:interpretation>
            </emma:emma>
          </inkml:annotationXML>
          <inkml:trace contextRef="#ctx0" brushRef="#br0" timeOffset="149244.64">20401 5380 80 0,'0'0'248'15,"0"0"-11"-15,0 0-16 0,0 0-16 0,0 0-21 16,0 0-16-16,0 0-23 0,0 0-11 0,0 0-16 16,0 0-8-16,0 0 0 0,0 0 1 0,0 0-3 15,-12 30-2-15,9-18-9 0,-2-1 0 0,1 7-8 16,1-1 0-16,-3-3-1 0,2 3-2 0,-2 4-13 16,3-6-3-16,-3 7-6 0,1-4-5 0,4-2-1 0,-2 0-9 15,-2-1-4-15,5 1-1 0,-4 2-5 0,4-2-4 16,-3 0-4-16,1-2-2 0,-2 2-3 15,2-3-2-15,-2-2-3 0,2 1-16 0,-2-1-15 0,4-11-14 16,-2 18-15-16,1-8-25 0,1-10-27 0,-5 14-25 16,5-14-28-16,-4 13-33 0,4-13-30 0,-2 10-232 15,2-10-475-15,0 0 210 0</inkml:trace>
          <inkml:trace contextRef="#ctx0" brushRef="#br0" timeOffset="150180.72">20808 5133 156 0,'0'0'174'0,"-7"-7"-8"16,7 7-20-16,0 0 0 0,0 0-10 0,0 0-13 15,-3-11-3-15,3 11-12 0,0 0-7 0,0 0-6 16,0 0-4-16,0 0-1 0,0 0-8 0,0 0-3 0,0 0-3 16,-5-10-9-16,5 10-5 0,0 0-8 15,0 0-3-15,0 0-6 0,0 0-5 0,0 0-4 16,0 0-3-16,0 0-2 0,0 0 0 0,0 0 6 16,15 28 2-16,-9-19 4 0,4 3-4 0,1-1 1 15,2 4 0-15,4 4-6 0,2 0 2 0,0-2 0 0,8 7-5 16,-6 0-2-16,-1-6-2 0,-1 4-1 0,-3 2-1 15,1 2-3-15,-2-3-3 0,-3 1-3 0,1 1 1 16,-4 1 2-16,-2-1-4 0,-2 3-2 0,1-2 3 16,-6-1 5-16,0 1 9 0,-6 1 2 0,0-1 0 15,-3-2 1-15,-1-2-2 0,2 3 2 0,-5-6 3 16,2 2-2-16,-4-3-1 0,3-3 5 0,2 0-5 0,-2 0 0 16,0-6-5-16,5 3 2 0,1-2-2 15,-3 2-3-15,3-6-2 0,1 0-4 0,-1 3 0 16,6-9-1-16,-9 16-1 0,5-12-3 0,4-4 1 0,-3 13-2 15,3-13-2-15,-5 9-2 0,5-9-3 0,0 0 1 16,-6 10 1-16,6-10-3 0,0 0 2 16,0 0 1-16,0 0-1 0,0 0 1 0,-1 12-2 0,1-12 6 15,0 0-2-15,0 0 6 0,0 0 3 0,0 0 6 16,0 0 5-16,0 0 7 0,0 0 2 0,0 0-2 16,0 0 5-16,0 0 5 0,0 0 5 0,0 0-12 15,0 0 9-15,0 0-3 0,0 0 5 0,0 0 13 16,0 0-16-16,0 0-11 0,0 0-1 0,0 0 1 15,0 0 3-15,0 0-5 0,0 0 0 0,0 0-10 16,0 0 3-16,0 0-6 0,0 0 2 0,0 0-2 16,0 0-5-16,0 0 1 0,0 0-5 0,0 0 2 15,0 0 1-15,0 0-6 0,0 0-3 0,0 0 0 0,0 0-10 16,0 0-14-16,0 0-18 0,0 0-27 16,0 0-25-16,0 0-24 0,0 0-28 0,0 0-32 0,0 0-42 15,0 0-44-15,0 0-41 0,0 0-273 0,-37-13-618 16,19 11 273-16</inkml:trace>
          <inkml:trace contextRef="#ctx0" brushRef="#br0" timeOffset="153186.51">21561 4828 104 0,'0'0'174'15,"0"0"-15"-15,0 0-18 0,0 0-7 0,0 0-11 16,0 0-18-16,0 0-1 0,0 0-28 0,0 0 3 16,0 0-2-16,0 0-9 0,27-15-10 0,-27 15-10 15,0 0 4-15,16-4-3 0,-16 4-2 0,14 4-2 16,-14-4-2-16,16 0-2 0,-16 0-6 0,17 2 2 0,-7 1-4 15,-10-3-3-15,21 4-1 0,-9-3 3 16,3 3-6-16,-2 2 4 0,1-2-3 0,-2-2 3 16,-4 5 3-16,6-2-2 0,-1 3 0 0,-2-3 0 15,2 2-1-15,-4-1-5 0,-1-1 2 0,4 6-1 16,-1-1 0-16,-2-3 0 0,0-1-3 0,-4 2 0 16,4 2 1-16,-5-3-1 0,2 2-1 0,0-1-2 0,-1 3-2 15,1-3-3-15,-3 0 1 0,1 1 0 0,-2 0-1 16,-1 2 3-16,4-2-6 0,-5-9 1 0,4 19-1 15,-4-11 3-15,0-8-3 0,2 23 1 0,-1-15-1 16,-1 2-1-16,0-10 1 0,1 17 3 0,-1-17-1 16,0 18-2-16,3-11 2 0,-3-7-4 0,-3 16 3 15,3-16 2-15,0 13-2 0,0-13 4 0,3 13 0 16,-3-13-3-16,2 11 6 0,-2-11-4 0,0 0 2 16,1 10 0-16,-1-10 5 0,0 0 1 15,8 10 9-15,-8-10 0 0,10 6 1 0,-10-6 3 0,14 6-5 0,-5-3-1 16,1-2 2-16,-10-1-7 0,21 2 0 0,-9 2-2 15,-3-4 0-15,3 0-6 0,-12 0-1 16,13 0 9-16,-13 0-10 0,0 0 3 0,15 2 2 0,-15-2-4 16,0 0-1-16,0 0 0 0,0 0 7 15,0 0-5-15,0 0-3 0,0 0-4 0,0 0 0 16,0 0-4-16,0 0-1 0,0 0 3 0,0 0-9 0,-49-2 8 16,31 4-2-16,3-2-3 0,2 3 5 0,1-1-5 15,-2 1 3-15,2 1-4 0,-2-1 2 0,5 4-2 16,-3-5-2-16,1 3-5 0,4 0 7 0,-2 0-6 15,1 3 0-15,8-8-1 0,-13 13 7 0,7-9-2 16,2 3-6-16,4-7 6 0,-9 14 4 0,6-8-5 16,3-6 1-16,-6 11 0 0,6-11 2 0,-2 18-4 15,2-18 6-15,5 17-4 0,-4-10-1 0,4 3 1 16,-2-2 3-16,3 0-3 0,-2 1 1 0,2 2 0 16,-6-11 0-16,7 13 0 0,-1-4-3 0,2 3-1 0,-5-2 2 15,1-1 0-15,2 0 2 0,0 2-2 16,2 0 2-16,-2 4-2 0,-3-1 4 0,4-1-4 15,2 1-1-15,-6 2 3 0,3 2-2 0,0-2 3 0,-3 0 2 16,1 1 0-16,1 3-1 0,1 2-3 0,-5-1-2 16,2 3 4-16,0 0-3 0,-6 0 2 0,2-2 0 15,-2 3-1-15,-8-2 0 0,4 0 0 0,-6-2 4 16,-2 1-1-16,-3 0-1 0,-3-2-5 0,-6 5-8 16,-4-1-18-16,5-7-10 0,-2 6-28 0,-5-3-23 15,0 2-27-15,8-6-34 0,1 1-39 0,2-4-48 16,-1-1-205-16,5-1-479 0,5 3 212 0</inkml:trace>
          <inkml:trace contextRef="#ctx0" brushRef="#br0" timeOffset="148783.65">19460 5656 174 0,'0'0'246'0,"0"0"-16"0,6-10-22 0,-6 10-15 16,0 0-17-16,7-7-16 0,-7 7-13 15,0 0-8-15,18-2-10 0,-10-2-6 0,-8 4-10 0,19-3-1 16,-4 1-8-16,0-4-6 0,1 3-7 0,-2 3-6 15,2-1-6-15,0-2-7 0,1 2-3 16,-1-3-10-16,-1 6-6 0,3-6-6 0,-2 4-3 0,-1-1-2 16,2 2-7-16,-2-3-3 0,-3 2-9 0,1 0-12 15,2 0-19-15,-15 0-14 0,15 0-17 0,-15 0-18 16,15 0-17-16,-15 0-15 0,0 0-27 0,13 1-34 16,-13-1-39-16,0 0-203 0,8-6-425 0,-8 6 189 15</inkml:trace>
        </inkml:traceGroup>
        <inkml:traceGroup>
          <inkml:annotationXML>
            <emma:emma xmlns:emma="http://www.w3.org/2003/04/emma" version="1.0">
              <emma:interpretation id="{263F7029-2A5D-48B4-85D1-B8DA4097098A}" emma:medium="tactile" emma:mode="ink">
                <msink:context xmlns:msink="http://schemas.microsoft.com/ink/2010/main" type="inkWord" rotatedBoundingBox="23625,6082 25767,5958 25796,6448 23654,6573"/>
              </emma:interpretation>
            </emma:emma>
          </inkml:annotationXML>
          <inkml:trace contextRef="#ctx0" brushRef="#br0" timeOffset="162188.12">22605 5365 47 0,'0'0'145'16,"0"0"-6"-16,0 0-13 0,0 0-13 0,0 0-4 0,0 0-11 16,0 0-7-16,0 0-6 0,0 0-3 0,0 0-6 15,0 0-2-15,0 0-9 0,0 0-6 0,0 0 2 16,0 0-5-16,0 0-6 0,0 0-8 0,0 0 7 15,0 0-3-15,0 0-3 0,0 0-3 0,0 0 1 16,0 0-2-16,0 0 1 0,0 0 1 0,0 0-1 16,0 0-2-16,0 0-2 0,0 0-2 0,0 0-12 15,0 0 16-15,0 0-4 0,0 0-4 0,0 0-5 16,21-19 1-16,-21 19-5 0,0 0 0 0,0 0-2 16,10-5-8-16,-10 5 3 0,0 0-1 0,14-3-1 15,-14 3-4-15,12-2-1 0,-12 2-3 0,16-4 7 16,-16 4-5-16,26 0 1 0,-15 0 1 0,6-3-2 15,2 3 5-15,-1 0-3 0,7-3 2 0,-1 2-2 16,5 1 8-16,-1 1-6 0,-3-2 5 0,2-1-1 0,0 0 4 16,-2 2 1-16,5-2 0 0,-3 1 0 15,-2 1 0-15,1-2 0 0,-1 1 1 0,-7 1 0 0,4-1-2 16,-5 1 0-16,-1-3 1 0,-5 3-2 0,7-3 1 16,-2 3-2-16,-1-4 2 0,-6 4 0 15,-9 0-2-15,21-3 0 0,-11 3 3 0,-10 0-4 0,15 0-1 16,-15 0 0-16,12-2 3 0,-12 2-3 0,0 0-2 15,0 0-1-15,13-3 2 0,-13 3-5 0,0 0-1 16,0 0 1-16,0 0-2 0,14-1 2 0,-14 1-1 16,0 0-2-16,0 0 0 0,0 0 2 0,0 0-4 15,0 0-1-15,0 0-2 0,0 0 0 0,0 0 0 16,0 0-9-16,0 0-1 0,0 0-16 0,0 0-9 16,0 0-9-16,0 0-6 0,0 0-9 0,0 0-16 15,0 0-17-15,0 0-13 0,0 0-24 0,0 0-19 0,0 0-50 16,-33 19-133-16,23-18-358 0,10-1 159 0</inkml:trace>
          <inkml:trace contextRef="#ctx0" brushRef="#br0" timeOffset="162732.47">22744 5568 132 0,'0'0'182'0,"0"0"-21"0,0 0 0 15,0 0-11-15,0 0-7 0,19-22-8 0,-19 22-4 16,21-4-13-16,-5 3 1 0,2-1-5 0,2-2-3 16,5 2-3-16,5-1-2 0,0 1-7 0,9-2-6 15,1 0-3-15,-7 3-4 0,7-5-3 16,5 4-4-16,-5-1-14 0,-9 3 3 0,-1-4-9 0,1 4-3 15,-2-1-8-15,-2 0-4 0,-2-1-6 0,-6 1-2 16,8 1-4-16,-10 1-2 0,0-1-4 0,-3 0 0 16,-2 0-5-16,-12 0-1 0,19-1-4 0,-19 1-1 0,15 1-2 15,-15-1 0-15,0 0-6 0,13-1-3 0,-13 1-6 16,0 0-10-16,0 0-11 0,14 0 4 0,-14 0-11 16,0 0-8-16,0 0-8 0,0 0-7 0,0 0-11 15,6 5-14-15,-6-5-17 0,0 0-11 0,0 0-18 16,0 0-23-16,0 0-58 15,0 0-128-15,0 0-361 0,0 0 160 0</inkml:trace>
          <inkml:trace contextRef="#ctx0" brushRef="#br0" timeOffset="167544.91">24117 5186 156 0,'0'0'160'0,"0"0"-6"0,0 0-29 0,-6-7 12 0,6 7-6 16,0 0-8-16,0 0-5 0,0 0-6 0,0 0-11 15,0-14-5-15,0 14-12 0,0 0-3 0,0 0-4 16,0 0-7-16,0 0-12 0,0-15-1 0,0 15-5 16,0 0-3-16,0 0-8 0,0-12-5 0,0 12-2 15,3-11-3-15,-3 11-7 0,6-8-3 0,-6 8 1 16,11-10 0-16,-7 6-5 0,2-3-2 0,-6 7-3 15,14-7-1-15,-5 1-3 0,-3 1 3 0,-6 5-2 0,17-7-1 16,-5 3-1-16,-3 0-1 0,5 2-1 16,-5-1-2-16,4 3 4 0,1-6-3 0,-1 5 1 15,-13 1-6-15,22 0 2 0,-7-3 4 0,-3 6-2 0,0-3-2 16,-12 0 4-16,19 4 0 0,-13-1-3 16,-6-3 1-16,17 3-4 0,-11 1 2 0,1 2 0 15,-4 1-4-15,-3-7-3 0,9 11 1 0,-6-4 6 0,-3-7 2 16,2 18-4-16,-2-11 2 0,0-7 3 0,-5 22-1 15,2-9 6-15,-3 2-8 0,-1-2 10 0,1 1-2 16,-3 3 1-16,1-6 4 0,-1 3 0 0,-1-2 1 16,1 2-1-16,-1 1-4 0,1-4 6 0,-2 1-5 15,-1 1-2-15,3 0 3 0,-3-2-9 0,1 3 9 16,0-2-2-16,-1-1-4 0,2 1 0 0,-5 0 2 16,4 0-1-16,-5 1-8 0,3-2 11 0,-1-4-4 15,2 3-1-15,-1-2 2 0,7-1-1 0,-5-1-1 0,2-2 0 16,0 2-1-16,9-6-1 0,-13 7 2 0,13-7-4 15,-10 7-1-15,10-7 5 0,-11 4 4 16,11-4-1-16,0 0-5 0,0 0 5 0,-6 4 0 0,6-4 1 16,0 0-4-16,0 0 3 0,0 0 0 0,0 0 1 15,0 0-3-15,0 0 0 0,0 0-4 0,0 0 4 16,0 0-3-16,-10-17 0 0,10 17-2 0,0 0 0 16,0 0 3-16,19-20-3 0,-10 18-2 0,0-4 1 15,0 3 0-15,-9 3-2 0,22-8 1 0,-8 5 4 16,-1-1-6-16,-2 2 6 0,1-1-4 0,0 1-1 15,-1 0 1-15,1 1 1 0,-12 1-3 0,26-6 3 16,-16 6 1-16,-10 0 0 0,23 0-2 0,-13 2-1 0,-1 2 2 16,-9-4-1-16,19 4-1 0,-8 0 2 0,-11-4-1 15,13 8 2-15,-5-4-4 0,-1 1 2 0,-7-5 1 16,9 9 1-16,1-5 0 0,-7 3-1 0,-3-7 6 16,17 11-5-16,-11-5 9 0,4-3 4 0,-4 1 5 15,5 0 4-15,2 1 1 0,2-1 1 0,-2 1-2 16,4-5 4-16,-1 2 0 0,4 2 2 0,-1-4-2 15,-3-2 2-15,4 2 2 0,-1-2 2 0,7 0-5 16,-9-2 7-16,3-1-2 0,-2 1 0 0,-5-1-8 16,4 1 1-16,-3-2-3 0,-2 3 2 0,0-2-4 15,-12 5 2-15,14-6-5 0,-8 1-4 0,-6 5-2 16,9-5-12-16,-9 5-20 0,0 0-27 0,7-8-34 0,-7 8-21 16,0 0-33-16,0 0-33 0,0 0-43 0,0 0-220 15,0 0-467-15,0 0 207 0</inkml:trace>
        </inkml:traceGroup>
      </inkml:traceGroup>
      <inkml:traceGroup>
        <inkml:annotationXML>
          <emma:emma xmlns:emma="http://www.w3.org/2003/04/emma" version="1.0">
            <emma:interpretation id="{D234FFE9-19DB-4811-80AF-19A7DF686134}" emma:medium="tactile" emma:mode="ink">
              <msink:context xmlns:msink="http://schemas.microsoft.com/ink/2010/main" type="line" rotatedBoundingBox="6991,7924 20885,7100 20966,8459 7072,9283"/>
            </emma:interpretation>
          </emma:emma>
        </inkml:annotationXML>
        <inkml:traceGroup>
          <inkml:annotationXML>
            <emma:emma xmlns:emma="http://www.w3.org/2003/04/emma" version="1.0">
              <emma:interpretation id="{6A705AB6-2C7A-49F2-A3C7-D4E7C3CCB8FD}" emma:medium="tactile" emma:mode="ink">
                <msink:context xmlns:msink="http://schemas.microsoft.com/ink/2010/main" type="inkWord" rotatedBoundingBox="7005,8154 9067,8031 9107,8691 7044,8814">
                  <msink:destinationLink direction="with" ref="{24ACF395-FBEF-4916-A70F-8953298CEE5D}"/>
                </msink:context>
              </emma:interpretation>
            </emma:emma>
          </inkml:annotationXML>
          <inkml:trace contextRef="#ctx0" brushRef="#br0" timeOffset="-178013.29">5991 7376 106 0,'0'0'138'0,"0"0"-8"0,-3-13-9 16,3 13-12-16,0 0-2 0,0 0-10 0,-3-12-5 16,3 12-8-16,0 0-7 0,0 0-8 0,-3-8-6 15,3 8-3-15,0 0-4 0,0 0-7 0,0 0-5 16,0 0-10-16,0 0-2 0,0 0 0 0,0 0-3 16,0 0-6-16,0 0-3 0,0 0-2 0,0 0-9 15,0 0-9-15,-3-13-7 0,3 13-3 0,0 0-13 16,0 0 12-16,0 0-4 0,0 0 6 0,0 0-4 0,0 0 2 15,0 0 0-15,0 0-4 0,0 0 6 16,0 0 2-16,0 0 2 0,0 0-4 0,0 0 8 16,0 0-2-16,0 0 11 0,0 0 11 0,0 0 5 0,0 0 3 15,0 0 7-15,0 0-1 0,0 0 12 0,0 0 0 16,0 0-2-16,0 0 1 0,0 0 3 16,0 0 0-16,0 0 4 0,0 0 1 0,0 0 2 0,0 0-4 15,14-5-2-15,-14 5 3 0,0 0 0 0,0 0-1 16,6-10-2-16,-6 10 0 0,0 0-5 0,0 0-3 15,0 0-1-15,0 0-4 0,0 0-7 0,0 0-2 16,0 0-3-16,0 0-3 0,0 0-1 0,0 0-5 16,0 0-2-16,0 0 0 0,0 0-2 0,0 0 1 15,0 0-2-15,0 0-1 0,19 16 1 0,-19-16-1 16,6 12 3-16,-3-4 5 0,-3-8-6 0,4 16 2 16,-1-7-2-16,3 0-1 0,-3 4 1 0,0-6-2 15,2 4 2-15,-2-1 6 0,0 4-3 0,3-7 4 0,-3 4-5 16,1 2 2-16,-1-3-1 0,0 1 3 15,0-3-4-15,3 3 2 0,-4 0 1 0,3-2 1 16,-5-9-3-16,6 18-2 0,-3-8-2 0,0-3 4 0,-1 3-6 16,4-3 3-16,-6-7 0 0,6 9-1 15,-3 0-3-15,-3-9 1 0,4 7-1 0,-4-7 0 16,0 0-2-16,6 8 3 0,-6-8-1 0,0 0 3 0,0 0-2 16,6 11-1-16,-6-11 5 0,0 0 9 0,0 0 5 15,0 0 7-15,3 5-1 0,-3-5 2 0,0 0 0 16,0 0-1-16,0 0-6 0,0 0-2 0,0 0-3 15,0 0-2-15,0 0 1 0,0 0-2 0,0-36-5 16,0 36 0-16,3-17-2 0,2 7 1 0,1-4-3 16,-3 1-3-16,0-1-1 0,4-2-5 0,-1 1 0 15,1 0-5-15,2 4 3 0,-1-6 1 0,1 5-2 16,1-1-3-16,-1 0 2 0,0-1-3 0,-1 3 1 16,1 0 3-16,1-2-5 0,-1 2 5 0,-3 5-3 15,4-2-1-15,-5 2-8 0,4-5 10 0,0 4-4 0,-2 0-4 16,5-3 3-16,-4 3 2 0,1 2-3 15,-2-3 4-15,2 3 0 0,-2-1 0 0,2 1 3 0,-1-2-1 16,-8 7-2-16,18-10 1 0,-11 3 0 0,2 3 2 16,5-2 0-16,2 1 1 0,0-1 0 0,-2 1 1 15,4-2 0-15,-2 5-3 0,0-4 1 0,4 2-1 16,-7-2 0-16,-1 5 4 0,2 0-3 0,-4-2 4 16,2 2-5-16,-12 1 2 0,21-2 1 0,-21 2 2 15,16 0-4-15,-16 0 2 0,12 0-10 0,-12 0-8 16,0 0-5-16,14 3 0 0,-14-3-9 0,0 0-10 15,3 11-8-15,-3-11-22 0,0 0-19 0,0 0-15 16,-14 20-17-16,8-10-19 0,6-10-17 0,-9 13-30 0,9-13-175 16,-4 8-396-16,4-8 176 0</inkml:trace>
          <inkml:trace contextRef="#ctx0" brushRef="#br0" timeOffset="-177671.04">7107 7171 5 0,'0'0'185'0,"0"0"-21"0,0 0-18 15,0 0-5-15,0 0-4 0,0 0-6 0,0 0-6 16,0 0-6-16,-23 25-3 0,13-15 2 0,1 4 3 15,-2 0-4-15,-1 7-3 0,2-2-11 0,-3 1 0 16,4 1-2-16,-5 0-8 0,5-1-5 0,2-2-8 16,-2 6-5-16,4-4-2 0,2-3 0 0,0-1-9 15,3 1-3-15,0 1-4 0,0-4-5 0,0 3-4 16,3-4-5-16,0 1-5 0,2 1-2 0,1-5-2 0,0 4-2 16,1-7-1-16,-1 4-1 0,8-1-7 0,-5 0-14 15,1 1-26-15,2-5-20 0,1 1-32 16,1-3-33-16,-5-1-30 0,7 3-29 0,-8-1-51 15,-8-5-181-15,22-3-426 0,-6-1 189 0</inkml:trace>
          <inkml:trace contextRef="#ctx0" brushRef="#br0" timeOffset="-177264.13">7372 7517 140 0,'8'-7'201'0,"-8"7"-20"0,6-10-12 15,-6 10-13-15,8-7-15 0,-8 7-12 0,11-11-12 16,-5 7-11-16,1-1-13 0,-1-2-7 0,-6 7-10 16,14-12-6-16,-8 5-9 0,3 0-3 0,-5-2-7 0,2 1-4 15,0 0-9-15,-1 0-1 0,0-5 0 16,1 6-11-16,0-3 3 0,-4 0-4 0,4 3 0 0,-6 7-3 16,6-17 5-16,-6 10-1 0,0 7 2 0,0-16 0 15,0 16 1-15,7-9-1 0,-7 9-1 0,0 0 1 16,0-14-5-16,0 14-6 0,0 0 6 0,0 0-8 15,0 0-3-15,0 0 1 0,0 0-3 0,0 0 2 16,0 0 5-16,0 0-10 0,0 0 10 0,0 0 4 16,-7 42 4-16,1-29 3 0,3 5 3 0,3 0-3 15,0-1-2-15,-3 1-2 0,3-1 4 0,0 0 1 16,0-1-4-16,0 2-2 0,0-5-1 0,0 3 0 16,3-1-2-16,0-2-3 0,-3-13-2 0,-3 20 1 15,3-9-3-15,3 0-2 0,-3-11 2 0,-3 18 1 16,3-18-4-16,0 15-12 0,0-15-12 0,3 15-19 15,-3-15-15-15,0 11-17 0,0-11-13 0,0 0-10 16,0 14-9-16,0-14-18 0,0 0-28 0,0 0-37 16,13-3-171-16,-13 3-381 0,17-13 168 0</inkml:trace>
          <inkml:trace contextRef="#ctx0" brushRef="#br0" timeOffset="-176926.09">7872 7144 125 0,'13'-5'156'0,"-13"5"-10"16,20 1-10-16,-9 3-9 0,0-1-7 0,1 3-6 15,-2 2-1-15,4 6-11 0,-2-4 1 0,4 7-4 16,-6 1-8-16,-1 3-2 0,2 0 1 0,-2 5-7 15,-2-3-4-15,-4 2-4 0,0-5-1 0,3 5 2 0,-3-1 0 16,-1 0-10-16,-2-2-2 0,3-2-2 0,-6-3-4 16,3 1-4-16,-5 4-3 0,2 2 1 15,0-8-6-15,-3 0-1 0,-1 1-7 0,1-3 0 16,0 3-4-16,-5-3-8 0,5 3 2 0,-4-7-1 0,4 4-4 16,-1-3-7-16,-2 1-18 0,6-3-17 0,-3-1-23 15,1 1-20-15,5-9-11 0,-6 11-17 0,6-11-24 16,0 14-22-16,0-14-50 0,0 0-161 0,20 4-375 15,-7-5 166-15</inkml:trace>
        </inkml:traceGroup>
        <inkml:traceGroup>
          <inkml:annotationXML>
            <emma:emma xmlns:emma="http://www.w3.org/2003/04/emma" version="1.0">
              <emma:interpretation id="{6B205CA2-9289-4845-B989-6F8CF42FB822}" emma:medium="tactile" emma:mode="ink">
                <msink:context xmlns:msink="http://schemas.microsoft.com/ink/2010/main" type="inkWord" rotatedBoundingBox="9627,8159 11685,8037 11736,8907 9679,9029">
                  <msink:destinationLink direction="with" ref="{24ACF395-FBEF-4916-A70F-8953298CEE5D}"/>
                </msink:context>
              </emma:interpretation>
            </emma:emma>
          </inkml:annotationXML>
          <inkml:trace contextRef="#ctx0" brushRef="#br0" timeOffset="-176580.15">8617 7604 25 0,'0'0'188'0,"18"-3"1"16,-4 5-15-16,2-4-7 0,-2 2-9 0,5 0-9 0,-6 0-6 16,4-4-12-16,1 3-4 0,-2 1-12 15,2-2-8-15,-3 4-12 0,1-2-3 0,-2 0-12 16,1 0-4-16,-5 0-8 0,-10 0-5 0,24 0-8 0,-15 0-4 15,7 0-7-15,-7 1-4 0,-9-1-4 0,17 0 1 16,-17 0-9-16,13 4 3 0,-13-4-8 0,13 0 0 16,-13 0-2-16,12 2-3 0,-12-2-7 0,11 1-3 15,-11-1-11-15,0 0-5 0,0 0-12 0,13 0-5 16,-13 0-15-16,0 0-9 0,0 0-6 0,0 0-26 16,0 0-18-16,0 0-26 0,12-3-20 0,-12 3-176 15,0 0-347-15,0 0 153 0</inkml:trace>
          <inkml:trace contextRef="#ctx0" brushRef="#br0" timeOffset="-176272.08">8689 7751 142 0,'16'0'193'16,"-1"0"-9"-16,5-4-14 0,-7 3-9 0,7 1-16 16,-4-5-7-16,0 4-11 0,-1 1-14 0,-1 0-3 15,-1 0-11-15,0 0-6 0,-13 0-13 0,23-4-9 16,-13 4-11-16,-10 0 1 0,18 0-8 0,-18 0-5 16,17 0-4-16,-7 2-2 0,-10-2-7 0,13 2-7 15,-13-2-1-15,15 1-5 0,-15-1 1 0,14 3-2 16,-14-3-7-16,12 1-8 0,-12-1-14 0,12 2-10 15,-12-2-12-15,9 4-20 0,-9-4-15 0,0 0-24 16,15 0-21-16,-15 0-39 0,16 0-150 0,-16 0-323 0,13-10 143 16</inkml:trace>
          <inkml:trace contextRef="#ctx0" brushRef="#br0" timeOffset="-174947.1">9505 7361 78 0,'0'0'161'0,"0"0"-13"15,0 0-9-15,0 0-15 0,0 0-6 0,0 0-8 0,0 0-7 16,0 0-10-16,0 0-7 0,0 0-6 0,0 0-6 15,0 0-3-15,3-25-8 0,-3 25-4 0,0 0-2 0,7-15-2 16,-7 15-5-16,6-7-4 0,-6 7-1 0,8-10-2 16,-8 10-3-16,6-14-3 0,0 8-1 0,-3 1-5 15,-3 5-5-15,11-14-3 0,-9 7-1 0,5 1-2 16,2-2 0-16,-9 8 1 0,14-12-3 0,-5 6 1 16,0 0-3-16,-2 1 1 0,4 0-1 0,-2 1 2 15,-1-2 0-15,1 1-4 0,-9 5 3 0,18-10 0 16,-12 6-1-16,3-2 1 0,-9 6-7 0,15-4 2 15,-15 4-2-15,12-3 1 0,-12 3-3 0,14-7 1 16,-14 7-3-16,11-2-3 0,-11 2 2 0,0 0 0 0,0 0-1 16,14 0-5-16,-14 0 2 0,0 0 2 15,9 5-6-15,-9-5 3 0,0 0 2 0,7 7-1 16,-7-7-1-16,0 0 2 0,9 11-1 0,-9-11 0 16,2 13-3-16,-2-13 2 0,0 11 0 0,1-2 3 0,-1-9 1 15,3 19 1-15,-6-9 3 0,3-10 1 0,-1 21-4 16,-1-10 1-16,-1 2 5 0,0 3 2 15,0-1-2-15,0 1 3 0,2-1 1 0,-8 1 3 0,3-2-1 16,1 3 2-16,-1 0-2 0,-3-3 1 0,7 1-2 16,-6-1 4-16,-1 1 0 0,0 0-6 0,2 3 5 15,-1-4-3-15,-1 0-1 0,-1 1 1 0,1 1-1 16,1-2 0-16,-3 1-2 0,3-1-1 0,-4-1 1 16,2 0 2-16,1-1-3 0,0-1-1 0,-2-1 0 15,5-3-4-15,-1 3 0 0,1-5 2 0,6-5-3 16,-9 10 1-16,5-5 1 0,4-5 0 0,-9 8-2 15,9-8-1-15,0 0 1 0,-6 7-1 0,6-7-2 0,0 0 3 16,0 0-2-16,-8 4 4 0,8-4 0 16,0 0 7-16,0 0 2 0,0 0 5 0,0 0 0 15,0 0-5-15,0 0 0 0,0 0 1 0,0 0-3 0,0 0-2 16,0 0-3-16,0 0-1 0,0 0 2 0,0 0-1 16,0 0-4-16,0 0 0 0,0 0-2 0,14-31 0 15,-8 27 0-15,-6 4-2 0,13-10-1 0,-10 5 3 16,-3 5-4-16,16-6 5 0,-7 2-6 0,-9 4 0 15,20-6 0-15,-11 1-2 0,1 5 2 0,-10 0 0 16,21-5-1-16,-12 5 0 0,-9 0-1 0,22-1 3 16,-8 1-3-16,-14 0 1 0,22 3 2 0,-8 0-2 15,-1-3 1-15,2 4 3 0,1-4-3 0,-2 2 2 0,5 3-1 16,-4-5 4-16,0 4 4 0,3-3 4 16,0-1 1-16,-2 0 2 0,11 0 8 0,-8 0 2 15,1 0 3-15,-2 0 3 0,1-1-4 0,-3-3 1 0,4 4 3 16,-2-3 1-16,-2 0-4 0,-2 2-1 0,-1-3 1 15,3-1-1-15,-7 3 7 0,2-2-1 0,-11 4 4 16,16-3-5-16,-16 3-5 0,12-4 1 0,-12 4-3 16,0 0 0-16,13-2-5 0,-13 2-3 0,0 0-6 15,0 0-7-15,9-5-8 0,-9 5-13 0,0 0-8 16,0 0-16-16,0 0-15 0,0 0-19 0,0 0-20 16,0 0-24-16,0 0-21 0,-34 11-24 0,34-11-23 15,-13 3-31-15,13-3-228 0,-12 0-481 0,12 0 214 16</inkml:trace>
          <inkml:trace contextRef="#ctx0" brushRef="#br1" timeOffset="-114076.25">10683 7623 52 0,'0'0'148'16,"0"0"-11"-16,0 0-11 0,0 0-7 0,0 0-4 0,0 0-13 16,0 0-5-16,0 0-5 0,0 0-8 0,-7-22-7 15,7 22-2-15,0 0 1 0,0 0-9 16,5-9-7-16,-5 9-2 0,0 0-12 0,0 0 4 0,0 0-14 15,0 0-1-15,0 0-8 0,0 0 0 0,0 0-2 16,0 0-2-16,0 0 5 0,0 0-8 0,0 0 4 16,0 0-1-16,-19 29-3 0,15-18 3 0,-2-1-2 15,-3 5-3-15,3 0-1 0,-2 0-4 0,-2 0 0 16,-1 6 3-16,-1 2-9 0,-1 0-8 0,-2 1-14 0,-1 7-30 16,1-6-32-16,-6 6-20 0,-1-3-57 15,2-4-114-15,-4 7-291 0,-1-3 129 0</inkml:trace>
        </inkml:traceGroup>
        <inkml:traceGroup>
          <inkml:annotationXML>
            <emma:emma xmlns:emma="http://www.w3.org/2003/04/emma" version="1.0">
              <emma:interpretation id="{66C65337-9330-45D3-B431-4D4097A0C5CC}" emma:medium="tactile" emma:mode="ink">
                <msink:context xmlns:msink="http://schemas.microsoft.com/ink/2010/main" type="inkWord" rotatedBoundingBox="12374,7605 16630,7353 16711,8712 12454,8964"/>
              </emma:interpretation>
            </emma:emma>
          </inkml:annotationXML>
          <inkml:trace contextRef="#ctx0" brushRef="#br1" timeOffset="-110958.65">11781 7188 27 0,'0'0'127'0,"0"0"-9"0,9-7-3 0,-9 7-14 16,0 0-1-16,0 0-9 0,7-6-9 0,-7 6-2 15,0 0-3-15,0 0-1 0,6-7-2 0,-6 7-5 16,0 0-4-16,0 0-7 0,0 0-1 0,3-10 3 0,-3 10-7 16,0 0-3-16,0 0-2 0,0 0-2 15,0 0-5-15,0 0-2 0,0 0-1 0,0 0-4 16,0 0-1-16,0 0-2 0,0 0 0 0,0 0-3 0,0 0-6 16,0 0-1-16,0 0-1 0,0 0 2 0,0 0-6 15,0 0 0-15,0 0-3 0,0 0-1 0,-10-14 4 16,10 14-7-16,0 0-1 0,0 0-2 0,-12-8-2 15,12 8 1-15,0 0 1 0,0 0-2 0,-18 0 3 16,18 0-6-16,0 0 1 0,-21 4 0 0,21-4 1 16,-18 6-7-16,9-5 4 0,9-1 4 0,-19 4 2 15,11-2-3-15,-4-1-4 0,12-1 0 0,-19 4 7 16,7-1-5-16,12-3-1 0,-17 3-3 0,7 1 11 16,1-2-8-16,9-2-2 0,-15 5 6 0,15-5 0 15,-13 7-4-15,4-4-1 0,9-3-6 0,-14 5 7 16,14-5 2-16,-10 9 0 0,10-9-1 0,-13 3-1 15,7 1 0-15,6-4 3 0,-8 7-3 0,8-7 2 16,0 0-5-16,-12 7-2 0,12-7 8 0,-4 10-3 16,4-10 3-16,0 0-4 0,-9 7 1 0,9-7 5 15,-6 7-6-15,6-7 2 0,0 0-2 0,0 0 3 0,-5 10 2 16,5-10-2-16,0 0-3 0,0 0 5 0,-1 11-5 16,1-11 2-16,0 0-1 0,0 0 2 15,0 0 0-15,0 0-1 0,4 16-1 0,-4-16 3 0,0 0-3 16,6 8 0-16,-6-8 1 0,5 5-1 0,-5-5 2 15,12 6-2-15,-12-6 2 0,12 1-1 0,-12-1 5 16,13 4-6-16,-6-1 3 0,-7-3-4 0,12 4 2 16,-12-4-4-16,14 6 5 0,-7-5-4 0,-7-1 3 15,12 2-3-15,-12-2-7 0,14 4 8 0,-14-4 3 16,9 7-3-16,-9-7 0 0,13 6 3 0,-13-6-1 16,13 5 1-16,-13-5-2 0,12 3 0 0,-6 1 0 15,-6-4-1-15,14 6 4 0,-14-6-1 0,15 5-3 0,-8-4 4 16,-7-1-2-16,17 5-5 0,-10-2 5 0,2 1 2 15,1-1 1-15,-1 1-2 0,2-1-5 0,-2 0 7 16,-9-3-4-16,18 6-1 0,-9-5 2 0,-2 3-4 16,3 0 3-16,-10-4-3 0,14 5 5 0,-7-1-2 15,-7-4 1-15,15 5-1 0,-9-2 0 0,-6-3 0 16,11 5-3-16,-11-5 4 0,9 7 1 0,-9-7-5 16,10 4 0-16,-10-4 4 0,0 0-4 0,9 9-1 15,-9-9 8-15,7 5-3 0,-7-5 0 0,6 6-1 16,-6-6-2-16,9 5 4 0,-9-5-4 0,9 8 4 15,-9-8-10-15,8 3 9 0,-8-3-2 0,7 5 0 16,-7-5 4-16,8 5-2 0,-8-5-1 0,0 0 0 0,7 10 4 16,-7-10-5-16,6 5 1 0,-6-5-2 0,0 0 1 15,6 8-1-15,-6-8 1 0,5 7 5 16,-5-7-2-16,0 0-4 0,1 12 1 0,-1-12-1 0,0 0-4 16,2 12 9-16,-2-12-2 0,0 0 1 0,-2 13-1 15,2-13 0-15,0 0 6 0,0 11-8 0,0-11 9 16,0 0-2-16,-6 13-1 0,6-13 1 0,-6 8 5 15,6-8 0-15,-6 10 1 0,6-10-8 0,-6 7 10 16,6-7-3-16,-7 10 4 0,7-10-9 0,-8 7 6 16,8-7 3-16,-12 7-2 0,12-7 0 0,-7 7-1 15,7-7-3-15,-12 10 4 0,12-10-4 0,-13 7-1 16,8-3 0-16,5-4 2 0,-13 7-1 0,4-3 0 16,9-4-4-16,-14 7 1 0,7-4 0 0,7-3-3 0,-15 4 1 15,15-4 2-15,-14 7-4 0,14-7 1 16,-13 3-6-16,13-3 9 0,-13 5-2 0,13-5 3 0,-14 3-1 15,14-3-1-15,-13 4 4 0,2-2-6 0,11-2 0 16,-16 4 3-16,16-4 0 0,-18 2 1 0,11 1-2 16,7-3 2-16,-21 0 2 0,9 2-5 0,0-1 4 15,12-1-1-15,-26-1-2 0,12 2 4 0,0-2-1 16,-1 1-1-16,15 0 1 0,-24 1 4 0,11-2-1 16,13 1 2-16,-21 0-2 0,21 0-4 0,-19 0 2 15,10-2 1-15,9 2-1 0,-20-3 3 0,20 3-6 16,-19 0 3-16,19 0-1 0,-13 0 3 0,13 0-2 15,-12-2 2-15,12 2-4 0,0 0 2 0,-14 0 0 16,14 0 0-16,0 0-5 0,0 0 3 0,-13-4 0 16,13 4 1-16,0 0-6 0,0 0-2 0,0 0 1 15,0 0-2-15,0 0-6 0,0 0-14 0,0 0-11 0,-12-2-15 16,12 2-12-16,0 0-20 0,0 0-23 0,0 0-30 16,0 0-8-16,0 0-40 0,0 0-146 0,0 0-353 15,0 0 156-15</inkml:trace>
          <inkml:trace contextRef="#ctx0" brushRef="#br1" timeOffset="-110232.09">12391 7232 56 0,'0'0'190'0,"-11"-1"-17"0,11 1-11 16,0 0-13-16,0 0-8 0,-19 10-7 0,11-4-12 15,2 1-10-15,-1-3-4 0,1 3-1 0,0 2-4 16,-1 0-6-16,7-9-7 0,-11 18-1 0,5-7-2 15,3-2-2-15,-3 6-1 0,5-2-8 0,-2 0-3 16,1-1 0-16,1-1 1 0,4 2-2 0,-3-2-2 16,0-11-8-16,0 22-1 0,0-9-8 0,0-6 0 15,0-7-5-15,6 20-5 0,-3-11-7 0,-3-9-1 0,1 17-3 16,-1-8-2-16,0-9-3 0,3 16-4 16,-3-16 0-16,3 13 2 0,-1-6-7 0,-2-7 2 15,6 11-1-15,-6-11 1 0,3 9-5 0,1-2-1 0,-4-7-11 16,4 11-12-16,-2-1-18 0,-2-10-16 0,1 11-19 15,4-4-20-15,-5-7-22 0,7 13-11 16,-5-7-26-16,-2-6-31 0,12 9-49 0,-12-9-148 0,13 3-399 16,-5-1 176-16</inkml:trace>
          <inkml:trace contextRef="#ctx0" brushRef="#br1" timeOffset="-109706.49">12579 7559 20 0,'0'0'219'16,"2"-11"-14"-16,-2 11-10 0,8-11-18 0,-8 11-16 16,6-13-15-16,0 9-18 0,-6 4-12 0,6-13-7 15,0 6-14-15,-6 7-9 0,7-9-9 0,-7 9-8 0,6-13-7 16,-3 8-4-16,-3 5-5 0,9-13-8 16,-4 7-3-16,-5 6-2 0,9-12-6 0,-9 12-3 0,4-13-3 15,-1 6-3-15,-3 7-9 0,6-15 6 0,-3 8-4 16,-3 7-5-16,1-13 3 0,-1 13-3 0,3-13 0 15,-3 13-3-15,3-11-3 0,-3 11 1 0,0 0-1 16,3-14-2-16,-3 14 7 0,0 0 1 0,2-13 5 16,-2 13 2-16,0 0-2 0,0 0 4 0,0 0-2 15,0 0-4-15,0 0 1 0,1-8-7 0,-1 8 2 16,0 0-3-16,0 0-4 0,0 0-4 0,0 0 2 16,0 0 2-16,0 0 4 0,0 0 3 0,0 0 8 0,5 34 2 15,-5-34 3-15,1 19 4 0,-1-8 2 16,2 2-2-16,-4 0 4 0,4 0-3 0,-4 0 3 0,4 0-2 15,-2 3 0-15,0-7-1 0,0 2-2 0,0 3 0 16,3 1-1-16,-3-2-2 0,0 1-5 0,0-14 0 16,1 19-3-16,-1-10-3 0,0-9 5 15,2 17-4-15,-2-8-1 0,0-9 0 0,4 18-5 0,-2-11 0 16,-2-7 3-16,6 14-4 0,-5-7-13 0,-1-7-14 16,5 14-20-16,-5-14-15 0,3 10-14 0,-3-10-13 15,4 10-13-15,-4-10-15 0,0 0-34 0,0 0-51 16,0 0-208-16,0 0-435 0,24-23 193 0</inkml:trace>
          <inkml:trace contextRef="#ctx0" brushRef="#br1" timeOffset="-109382.85">13078 7135 60 0,'5'18'176'16,"-2"-10"-8"-16,-2 6-18 0,4 0 2 0,-4 3-11 15,4-3-6-15,-4 3-6 0,3 1-7 0,-2 6-7 16,2-6-8-16,-2 5-1 0,-2-4-3 0,1 2-11 15,-1 0-2-15,-1-4-5 0,1 1-5 0,-2-1 0 16,2 1-3-16,-3-1-1 0,-3-3-6 0,4 4 1 16,-4-1-11-16,-2-4 0 0,2 3-6 0,-3-3-3 15,-1 1-6-15,1-2-3 0,-3 4-8 0,0-6 3 16,3 0-6-16,-1 1-1 0,1-1-6 0,-2 0-16 16,2 1-16-16,2-4-18 0,1 1-17 0,-2 1-16 0,8-9-14 15,-10 11-16-15,7-5-16 0,3-6-25 16,0 0-22-16,0 0-211 0,0 0-393 0,0 0 174 15</inkml:trace>
          <inkml:trace contextRef="#ctx0" brushRef="#br1" timeOffset="-109055.63">13348 7566 26 0,'0'0'199'0,"13"2"-14"0,-13-2-17 0,0 0-10 16,0 0-11-16,15-3-4 0,-15 3-7 0,15 0-3 16,-15 0-3-16,14 0-8 0,-14 0-7 0,21-3-6 0,-3 2-6 15,-5-1-9-15,5 2 1 0,-5 0-7 0,2 0 0 16,3-4-5-16,1 2-5 0,-2 2-7 0,2-4-3 15,-1 3-10-15,-1-1 2 0,-1-2-8 16,-1 0-2-16,0 3-5 0,-3-1-1 0,-3-2-7 0,-9 4-5 16,16-3-3-16,-16 3 1 0,15 0-5 15,-15 0-4-15,12-5-1 0,-12 5-5 0,0 0 2 0,12-1-5 16,-12 1-12-16,0 0-9 0,9-5-17 0,-9 5-10 16,0 0 2-16,0 0-9 0,0 0-12 0,0 0-18 15,0 0-23-15,0 0-7 0,0 0-18 0,-20 21-23 16,20-21-22-16,-15 8-198 0,5-6-393 0,10-2 173 15</inkml:trace>
          <inkml:trace contextRef="#ctx0" brushRef="#br1" timeOffset="-108694.52">13381 7692 74 0,'16'7'196'0,"-16"-7"-13"0,15 0-9 0,-15 0-8 16,26 0-12-16,-15 0-9 0,1 0-4 0,3-1-12 16,-1-3-10-16,1 2-7 0,-15 2-10 0,24 0-11 15,-13-1-8-15,6-1-12 0,-7 1 0 0,5 1-10 16,-3-1-5-16,-12 1-5 0,17 0-13 0,-17 0-1 16,13-3-11-16,-13 3-22 0,12 3-20 0,-12-3-19 15,0 0-11-15,0 0-26 0,13 0-22 0,-13 0-32 16,0 0-33-16,0 0-131 0,0 0-313 0,12-7 138 15</inkml:trace>
          <inkml:trace contextRef="#ctx0" brushRef="#br1" timeOffset="-108057.47">13952 7542 2 0,'0'0'231'0,"6"-8"-14"0,-6 8-15 15,0 0-16-15,9-11-13 0,-9 11-13 0,4-11-11 16,-4 11-15-16,8-10-9 0,-8 10-9 0,7-11-4 16,-4 2-14-16,3 3-7 0,-6 6-12 0,11-12-3 15,-8 2-9-15,3 3-8 0,-6 7-2 0,10-14-6 16,-4 5-9-16,-3 3-3 0,-3 6-2 0,8-14-6 15,-4 8-4-15,-4 6-1 0,7-13-3 0,-2 5 3 16,-5 8-9-16,7-14 0 0,-7 14 0 0,6-12 1 0,-3 7 0 16,-3 5 4-16,0 0-1 0,6-10 3 0,-6 10-2 15,0 0 0-15,6-11 4 0,-6 11 0 0,0 0-1 16,0 0 4-16,5-10 1 0,-5 10 0 0,0 0-5 16,0 0-2-16,0 0-2 0,0 0-4 0,0 0-1 15,0 0-2-15,0 0-2 0,0 0-1 0,0 0-2 16,0 0-7-16,0 0 2 0,0 0 3 0,0 0-4 15,0 0 0-15,0 0-1 0,0 0-1 0,0 0 0 16,0 0 1-16,0 0-2 0,0 0 3 0,-14 35-1 16,10-29-1-16,4-6 2 0,-6 17 3 0,4-9 3 15,-1 3 0-15,0-1 0 0,2 4-1 0,-2-4 1 16,1 4-1-16,2-3 4 0,-4 4-3 0,4-1 1 16,-3-1 3-16,3 1-3 0,-1-1 3 0,-2 1 1 15,3 0 0-15,-2-3 0 0,1 3 1 0,1-2 2 16,0 0 0-16,-3-1-3 0,3-11 4 0,-2 24-1 0,2-15-5 15,0-9 6-15,0 19 2 0,-1-9-3 16,2 3 2-16,-1-4-2 0,0-9 6 0,-1 20-4 0,2-10 6 16,-1-10-7-16,0 18 5 0,0-11 2 0,0-7-1 15,2 17-6-15,-2-17 5 0,3 13 1 0,-3-13-4 16,0 16 0-16,0-16 1 0,3 10-4 0,-3-10 1 16,0 14-3-16,0-14 4 0,4 10-5 0,-4-10 1 15,3 11-3-15,-3-11 0 0,0 0-1 0,3 11 1 16,-3-11 2-16,0 0 0 0,1 10 3 0,-1-10-8 15,0 0-2-15,5 9 6 0,-5-9 0 0,0 0 7 16,0 0 3-16,0 0 4 0,0 0 3 0,0 0 4 16,4 7 5-16,-4-7-13 0,0 0 15 0,0 0-3 15,0 0-9-15,0 0 2 0,0 0-5 0,0 0 4 0,0 0-7 16,0 0-1-16,0 0-4 0,17-16-18 16,-17 16-17-16,0 0-20 0,0 0-26 0,9-4-24 0,-9 4-28 15,0 0-30-15,6-6-33 0,-6 6-51 0,0 0-68 16,0 0-262-16,0 0-607 0,-2-18 269 0</inkml:trace>
          <inkml:trace contextRef="#ctx0" brushRef="#br0" timeOffset="155528.7">14301 6510 33 0,'0'0'145'16,"0"0"-4"-16,0 0-3 0,0 0-17 0,0 0-4 15,0 0-9-15,0 0-6 0,0 0-7 0,0 0-8 16,0 0-4-16,0-13-6 0,0 13-7 0,0 0-10 0,0 0 2 16,0 0-12-16,0 0-15 0,0 0 7 15,0 0-9-15,0 0 0 0,0 0-7 0,25 1 1 16,-25-1-2-16,26 3-1 0,-8-2 0 0,0-1-5 0,5 2 2 16,6-1-5-16,2-1-3 0,0 0 1 15,13-1-4-15,2 1 5 0,-1-2-5 0,2 1 6 16,6-3-2-16,-1 2 1 0,1-3 0 0,-6-1-1 0,-1 2-3 15,0 2-1-15,-7-2 1 0,-9 3-1 0,0-1 0 16,-2-2-1-16,-1 3-1 0,-2-1 0 0,0 0-3 16,-7 0 1-16,2 2-7 0,-1-1 5 0,1-2 1 15,-1 2 1-15,-1-1 3 0,1 2-7 0,-2 0 0 16,-1 0 0-16,-1 0 0 0,-2 0-1 0,-13 0-1 16,27 0 1-16,-12 0-1 0,1 0 5 0,-5 0-7 15,1 0 1-15,-12 0 1 0,21 0-1 0,-9 0 2 16,-12 0-2-16,18 0 6 0,-18 0-4 0,13 0 0 15,-13 0-2-15,13 0 3 0,-13 0-1 0,0 0-2 0,17 0 1 16,-17 0 0-16,10-4-2 0,-10 4 1 0,0 0-7 16,14-1 0-16,-14 1-8 0,0 0-8 15,13-6 2-15,-13 6-9 0,0 0-8 0,8-4-15 0,-8 4-16 16,0 0-12-16,0 0-22 0,0 0-40 0,0 0-103 16,0 0-265-16,0 0 118 0</inkml:trace>
          <inkml:trace contextRef="#ctx0" brushRef="#br0" timeOffset="156202.57">14929 6712 46 0,'0'0'180'0,"19"-11"-7"0,-5 4-16 0,-1 0-11 0,1 1-19 16,1-4-5-16,2 5-12 0,-2-2-12 0,3 3-7 15,-3-3-10-15,0 4-10 0,1-1-8 0,-2 2-5 16,-2 0-9-16,-2-1-2 0,1-1-5 0,-11 4-3 16,19 0-7-16,-19 0-2 0,13-3-2 0,-13 3-5 15,11 0-3-15,-11 0-2 0,0 0-1 0,13 5-2 16,-13-5-5-16,6 8 3 0,-6-8 6 0,0 14-2 0,0-14 0 16,-3 16 5-16,-1-5-7 0,-2 1 3 15,-2 3-3-15,1 1 3 0,-5 2-2 0,3-4-1 16,-3 5-4-16,-1 3 3 0,-1-2-3 0,2-6-2 0,-1 5-1 15,-3-1-3-15,-4-1 4 0,2-2-1 0,-1-2-7 16,4 2 5-16,-4-2 0 0,4-2 3 0,-2-1-8 16,7 0 8-16,-2-3-1 0,0-1-5 0,3-1 4 15,-3-2-3-15,2 2 2 0,1-2-1 0,9-3 2 16,-15 6 0-16,15-6-1 0,-12 1 0 0,12-1-3 16,0 0 5-16,0 0-2 0,0 0-3 0,-2-19-6 15,2 19 7-15,14-15-3 0,-5 6 2 0,3-2 1 16,0 0-3-16,-2 2 2 0,2-2-10 0,1 1 8 15,1 1 0-15,4-2-2 0,-5 0 2 0,7 3-1 16,-6 2-2-16,4-1 6 0,-3 3 0 0,3-2-2 16,-4 3-2-16,-4 1-2 0,2-1 4 0,-12 3-6 0,21-1 7 15,-9 2-5-15,0 2 2 0,-12-3-11 16,19 1 11-16,-10 0 0 0,-9-1 0 0,15 3 0 16,-6-1 0-16,-9-2 0 0,15 5-2 0,-8-1 4 0,-7-4-7 15,14 2-12-15,-8 2-12 0,-6-4-13 0,9 6-13 16,-9-6-5-16,16 4-22 0,-16-4-20 0,15 1-35 15,-8 2-153-15,-7-3-314 0,21 0 139 0</inkml:trace>
        </inkml:traceGroup>
        <inkml:traceGroup>
          <inkml:annotationXML>
            <emma:emma xmlns:emma="http://www.w3.org/2003/04/emma" version="1.0">
              <emma:interpretation id="{65A720CC-9169-4852-912C-A14CD7353E77}" emma:medium="tactile" emma:mode="ink">
                <msink:context xmlns:msink="http://schemas.microsoft.com/ink/2010/main" type="inkWord" rotatedBoundingBox="20515,7512 20908,7489 20921,7709 20528,7733"/>
              </emma:interpretation>
            </emma:emma>
          </inkml:annotationXML>
          <inkml:trace contextRef="#ctx0" brushRef="#br0" timeOffset="158014.31">19488 6645 137 0,'0'0'178'16,"0"0"-15"-16,0 0-12 0,0 0-15 0,0 0-5 16,-1 10-11-16,1-10-5 0,0 0-10 0,0 0-10 15,1 14-9-15,-1-14-4 0,5 13-6 0,-5-13-7 16,4 14-4-16,-1-8-2 0,-3-6-5 0,7 16-5 15,-2-7-5-15,-2-1 0 0,7 0 0 0,-2-2-4 16,-1-2-4-16,5 6 2 0,0-4-5 0,2-1-1 16,-4-2-7-16,6 0-1 0,-1-1 2 0,3 0-5 0,2-1-4 15,-4 1 1-15,9-2-2 0,-5 0 1 0,-1-2-8 16,-4 1 0-16,3-1 3 0,-3-3-6 0,-2 1 0 16,2-2 5-16,-1-1-2 0,-4 2 2 0,-1-6 0 15,-2 5-4-15,2-4-2 0,-3 3-1 0,-1 0-3 16,1-5 1-16,-2-1 0 0,-4 0 1 0,0 13-3 15,-4-18-8-15,1 7-5 0,-2 1 3 0,-1 0-4 16,-1-3-8-16,-6 5 2 0,-1-1-6 0,-1 0-5 16,-3 4-7-16,-1 3-12 0,0-2-4 0,-1 1-17 0,1-3-9 15,-2 6-17-15,4 0-20 0,0 3-24 16,-3-3-175-16,-5 3-338 0,10-2 150 0</inkml:trace>
        </inkml:traceGroup>
      </inkml:traceGroup>
    </inkml:traceGroup>
    <inkml:traceGroup>
      <inkml:annotationXML>
        <emma:emma xmlns:emma="http://www.w3.org/2003/04/emma" version="1.0">
          <emma:interpretation id="{D1D3F344-05A7-4788-A0E2-8C3925027377}" emma:medium="tactile" emma:mode="ink">
            <msink:context xmlns:msink="http://schemas.microsoft.com/ink/2010/main" type="paragraph" rotatedBoundingBox="686,9179 14414,9187 14413,10573 685,1056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8E1866C-61D0-4520-9E7C-D38F8CC5C62B}" emma:medium="tactile" emma:mode="ink">
              <msink:context xmlns:msink="http://schemas.microsoft.com/ink/2010/main" type="inkBullet" rotatedBoundingBox="686,9527 1646,9528 1645,10278 685,10277"/>
            </emma:interpretation>
          </emma:emma>
        </inkml:annotationXML>
        <inkml:trace contextRef="#ctx0" brushRef="#br0" timeOffset="186256.56">-288 8820 19 0,'0'0'66'0,"0"0"-5"16,0 0-2-16,0 0-3 0,0 0-2 0,0 0-3 15,0 0 4-15,0 0-6 0,6-22-1 0,-6 22 8 16,0 0-16-16,0 0 7 0,0 0-3 0,0 0 5 16,0 0-4-16,0 0 0 0,0 0 1 0,0 0-2 15,0 0-3-15,0 0 1 0,-1-11-5 0,1 11 2 16,0 0 2-16,0 0-9 0,0 0 7 0,0 0-3 15,0 0 4-15,0 0-1 0,0 0-7 0,0 0 8 16,0 0-8-16,0 0 5 0,-5-10-3 0,5 10 3 0,0 0-7 16,0 0 4-16,0 0-3 0,0 0 3 15,0 0-6-15,0 0 6 0,0-14-10 0,0 14 6 16,0 0-3-16,0 0-2 0,0 0 2 0,3-14-5 0,-3 14-2 16,0 0-1-16,0 0-2 0,2-9 0 0,-2 9-1 15,0 0-4-15,0 0-2 0,4-13 4 0,-4 13-6 16,0 0 2-16,8-10-4 0,-8 10 2 0,3-8-2 15,-3 8 1-15,10-9 1 0,-10 9-4 0,8-9-5 16,-2 4 5-16,-6 5-1 0,9-8 0 0,-2 4 3 16,-7 4-6-16,10-9-4 0,-4 3 11 0,-6 6-6 15,14-7-3-15,-8 2 3 0,-6 5-4 0,13-7 4 16,-13 7-2-16,11-6 2 0,-11 6-1 0,13-7 3 16,-7 3 1-16,-6 4-6 0,13-6 4 0,-13 6 1 15,12-7-6-15,-12 7 8 0,12-5-3 0,-12 5-7 16,11-2 4-16,-11 2 0 0,10-4 0 0,-10 4-1 0,0 0-2 15,12-1 2-15,-12 1 0 0,0 0-1 16,14-3 3-16,-14 3-3 0,0 0-1 0,0 0 1 0,14 3 2 16,-14-3 1-16,0 0-1 0,12 5 1 0,-12-5 3 15,8 6-2-15,-8-6-7 0,7 3 1 0,-7-3 4 16,8 5 2-16,-8-5 0 0,10 6-5 0,-10-6 1 16,9 7 2-16,-3-1-1 0,-6-6 2 0,9 8 1 15,-9-8-4-15,6 10 5 0,-1-4-6 0,-5-6 5 16,5 11-4-16,-5-11 3 0,3 12-3 0,0-5 3 15,-3-7 3-15,3 13-4 0,-3-13 0 0,3 13-1 16,-3-13 5-16,0 13-2 0,0-13-13 0,0 15 14 16,0-15 0-16,0 11-6 0,0-11-1 0,-4 16 8 15,4-16 0-15,-2 13-3 0,2-13-2 0,-4 13 3 0,4-13 0 16,-3 12 0-16,3-12 1 0,-4 12 0 16,4-12-2-16,-6 12 3 0,4-5-3 0,2-7 4 15,-7 11 0-15,7-11-1 0,-9 12-3 0,9-12 1 0,-5 12 2 16,5-12-2-16,-4 13 0 0,-2-9 2 0,6-4-3 15,-8 13 3-15,8-13 0 0,-6 9-3 16,6-9-1-16,-9 10 2 0,5-4 4 0,4-6-6 0,-6 9 7 16,6-9-5-16,-8 8-1 0,8-8 2 0,-4 9-1 15,4-9 0-15,0 0-4 0,-7 9 6 0,7-9-2 16,0 0 3-16,0 0-2 0,0 0-1 0,-3 7 1 16,3-7-7-16,0 0 7 0,0 0 1 0,0 0 3 15,0 0-4-15,0 0 2 0,0 0-3 0,0 0-2 16,0 0 3-16,0 0 1 0,0 0-2 0,0 0 1 15,0 0-1-15,0 0 1 0,0 0-2 0,0 0 4 16,0 0-3-16,0 0-4 0,0 0-2 0,29-4 6 16,-29 4 3-16,0 0-6 0,18-2 4 0,-18 2 0 0,14 0-4 15,-14 0 0-15,0 0 1 0,15 0-4 0,-15 0 6 16,0 0 0-16,12 4-3 0,-12-4 2 16,0 0-1-16,0 0-4 0,17 0-1 0,-17 0 2 0,11 2 6 15,-11-2-2-15,0 0-1 0,10 9-2 0,-10-9 2 16,9 6 0-16,-9-6-1 0,6 7 2 0,-6-7 1 15,8 6 0-15,-8-6 0 0,6 7 4 0,-6-7-6 16,7 11 2-16,-7-11-1 0,5 11 2 0,-5-11-4 16,6 10-1-16,-6-10 6 0,6 10-6 0,-6-10 2 15,5 11 2-15,-5-11 0 0,5 10-2 0,-5-10-3 16,3 12 8-16,-3-12-7 0,-3 12 6 0,3-12-6 16,0 14 1-16,0-14 4 0,0 0-1 0,0 18 0 15,0-18 0-15,-2 14-2 0,2-14 2 0,-5 13-1 0,5-13 3 16,0 11-3-16,0-11 2 0,-3 10-13 15,3-10 12-15,-8 10-5 0,8-10 6 0,-6 11 2 16,2-4-1-16,4-7-2 0,-9 8-3 0,9-8 4 0,-6 13 0 16,6-13-2-16,-11 8 2 0,11-8 4 0,-6 10-7 15,6-10 1-15,-7 10 1 0,7-10-3 0,-9 8 2 16,4-2 4-16,5-6 1 0,-9 7-3 16,9-7-2-16,-11 7 2 0,5-3 0 0,6-4-3 0,-9 7 5 15,9-7-1-15,-12 7 1 0,12-7-1 0,-8 6 0 16,8-6 3-16,-13 6 1 0,13-6-1 0,-12 5-2 15,4 1 1-15,8-6 1 0,-17 4-5 0,17-4 3 16,-14 4-1-16,14-4 2 0,-13 4 1 0,5-1-2 16,8-3 0-16,-13 3-4 0,13-3 4 0,-14 0 2 15,14 0-7-15,0 0 4 0,-15 2 4 0,15-2-2 16,-11 2-6-16,11-2 1 0,0 0-2 0,-14 3 8 16,14-3-4-16,0 0 0 0,-15 0 1 0,15 0 0 0,0 0 0 15,-13 0 0-15,13 0 2 0,0 0-2 0,0 0 4 16,-18-5-3-16,18 5-1 0,0 0 2 15,-12-1-2-15,12 1 1 0,0 0 1 0,-15-4-2 0,15 4-1 16,0 0 1-16,-15-4-5 0,15 4 3 0,-12-3 1 16,12 3 2-16,-12-5-2 0,12 5-3 0,-12-5 4 15,12 5 3-15,-9-4-2 0,9 4 3 16,0 0 0-16,-12-6 3 0,12 6 1 0,0 0-2 0,-11-10-1 16,11 10-2-16,-5-8-1 0,5 8 0 0,-6-7-3 15,6 7 3-15,0 0-2 0,-6-16 2 0,6 16-1 16,-4-6-2-16,4 6 0 0,0 0 0 0,0 0-1 15,-2-15-6-15,2 15-3 0,0 0-8 0,-4-10-6 16,4 10-6-16,0 0-7 0,0 0-14 0,0 0-6 16,0 0-5-16,0 0-11 0,10-12-10 0,-10 12-12 15,0 0-15-15,12-1-20 0,-12 1-144 0,0 0-293 16,15-10 129-16</inkml:trace>
        <inkml:trace contextRef="#ctx0" brushRef="#br0" timeOffset="187088.2">500 9224 100 0,'0'0'167'0,"0"0"-15"15,6-8-6-15,-6 8-10 0,0 0-10 0,0 0-10 16,0 0-4-16,0 0-10 0,0 0-7 0,0 0-12 16,0 0-12-16,0 0-7 0,0 0-11 0,0 0 1 15,0 0-6-15,0 0-15 0,0 0 6 0,0 0-11 0,0 0 8 16,-26 19-3-16,26-19-2 0,-6 11-2 16,6-11 1-16,-6 9-5 0,6-9-2 0,-5 11-3 15,5-11-1-15,-5 10 0 0,5-10-2 0,-3 7-3 0,3-7 0 16,0 0-2-16,-1 10-1 0,1-10-2 0,0 0 4 15,0 0-2-15,11 10 1 0,-11-10 1 0,12 5 0 16,-12-5 0-16,17-5 3 0,-17 5 0 0,21-2-3 16,-9-2 0-16,3 0 5 0,-5 1 5 0,-1-2-1 15,1 3 5-15,-1-5 0 0,-1-1-1 0,-1 2-1 16,-7 6 3-16,9-11 1 0,-6 6-2 0,-3 5 0 16,6-12-2-16,-6 12-4 0,0-11-3 0,0 11-2 15,0 0-8-15,0 0 1 0,-6-18-14 0,6 18-10 16,0 0-13-16,-13-3-11 0,13 3-15 0,0 0-16 0,0 0-18 15,0 0-16-15,-23 14-33 0,19-7-203 16,4-7-367-16,-6 8 162 0</inkml:trace>
      </inkml:traceGroup>
      <inkml:traceGroup>
        <inkml:annotationXML>
          <emma:emma xmlns:emma="http://www.w3.org/2003/04/emma" version="1.0">
            <emma:interpretation id="{875B89CD-03FE-4C9E-85D7-34EB4E1F4F1D}" emma:medium="tactile" emma:mode="ink">
              <msink:context xmlns:msink="http://schemas.microsoft.com/ink/2010/main" type="line" rotatedBoundingBox="2539,9180 14414,9187 14413,10573 2538,10566"/>
            </emma:interpretation>
          </emma:emma>
        </inkml:annotationXML>
        <inkml:traceGroup>
          <inkml:annotationXML>
            <emma:emma xmlns:emma="http://www.w3.org/2003/04/emma" version="1.0">
              <emma:interpretation id="{38B6B4B1-70C5-4DE4-825B-FE5FDAAA8CE6}" emma:medium="tactile" emma:mode="ink">
                <msink:context xmlns:msink="http://schemas.microsoft.com/ink/2010/main" type="inkWord" rotatedBoundingBox="2539,9604 4742,9606 4741,10568 2538,10566"/>
              </emma:interpretation>
            </emma:emma>
          </inkml:annotationXML>
          <inkml:trace contextRef="#ctx0" brushRef="#br0" timeOffset="187818.36">1590 9038 69 0,'-1'-17'153'0,"1"17"2"0,0 0-3 0,0 0-3 15,0 0-9-15,0 0-4 0,-2-14-7 0,2 14-3 16,0 0-12-16,0 0-6 0,0 0-11 15,0 0-4-15,0 0-9 0,-6-7-9 0,6 7-9 0,0 0-9 16,0 0-8-16,0 0-2 0,0 0-10 0,0 0 1 16,0 0-3-16,0 0-4 0,0 0-3 0,-15 25 1 15,11-15 6-15,4-10-1 0,-6 16 3 0,0-7 1 16,3 0-2-16,0 4-4 0,0-2 4 0,-2 2 5 16,2-1 2-16,-3 2-2 0,2 1-4 0,1-4-1 15,0 5-2-15,0-2-5 0,1 2 2 0,-2-3-2 16,4 0-3-16,-2 0-3 0,4 2 1 0,-2-1-6 15,0-3-1-15,1-2-3 0,4 2 3 0,-4 4-1 16,1-6-1-16,2-1-2 0,1 2 2 0,-5-10-3 0,4 17-1 16,1-13 1-16,2 1-1 0,-1 0-1 15,-6-5-1-15,14 10 3 0,-7-7 0 0,1 0-4 16,-8-3 3-16,19 2-3 0,-12 0-1 0,-7-2 2 0,20-2-5 16,-20 2-10-16,19-3-13 0,-8-1-17 15,-2 1-19-15,1-5-12 0,-3 3-16 0,1-1-34 0,1-4-29 16,0-3-31-16,-5-1-222 0,2-4-433 0,0 4 191 15</inkml:trace>
          <inkml:trace contextRef="#ctx0" brushRef="#br0" timeOffset="188136.65">1760 8766 129 0,'-4'-10'218'0,"4"10"-15"0,-2-11-11 0,2 11-9 16,-3-14-8-16,3 14-3 0,-4-10-6 0,4 10-7 0,-2-12-16 16,2 12-10-16,-4-11-12 0,4 11-9 0,0 0-15 15,-5-12-6-15,5 12-12 0,0 0-6 16,0 0-10-16,0 0-6 0,0 0-8 0,-1-14-4 0,1 14-7 15,0 0 0-15,0 0-9 0,0 0-10 0,0 0-8 16,0 0-21-16,0 0-5 0,32 14-14 0,-24-7-18 16,-1 0-6-16,5 2-16 0,-1-1-19 0,2 4-20 15,1-1-33-15,-4 1 0 0,6-1-39 0,-5-1-139 16,4 1-347-16,0-4 154 0</inkml:trace>
          <inkml:trace contextRef="#ctx0" brushRef="#br0" timeOffset="188466.65">2090 9018 132 0,'0'0'157'0,"0"0"-7"0,0 0-12 0,0 0-10 0,0 0-6 16,18-4-5-16,-18 4-11 0,0 0-8 0,16 0 1 15,-16 0-6-15,15-1-4 0,-15 1-9 0,18 0-3 16,-18 0-2-16,19 0-8 0,-8 0-3 0,-11 0-4 15,22-3-4-15,-13 5-3 0,-9-2-6 0,21 1-4 16,-11-1-5-16,-10 0 1 0,21-1-1 0,-12-1-5 16,3 4-2-16,-12-2-2 0,19 0-1 0,-10 0-1 15,-9 0-3-15,20-2-4 0,-20 2 1 0,18-3-4 16,-9 6 0-16,-9-3-5 0,16 0 1 0,-16 0-5 16,13 0 4-16,-13 0 3 0,15 0-8 0,-15 0 3 15,0 0-3-15,18-3-5 0,-18 3-12 0,11 0-8 16,-11 0-14-16,0 0-14 0,12 3-16 0,-12-3-16 15,0 0-10-15,11 3-14 0,-11-3-13 0,0 0-23 16,0 0-164-16,0 0-327 0,0 0 144 0</inkml:trace>
          <inkml:trace contextRef="#ctx0" brushRef="#br0" timeOffset="188766.01">2157 9200 63 0,'0'0'156'16,"0"0"-4"-16,0 0-9 0,0 0-4 0,0 0-9 15,16 6-10-15,-16-6-8 0,12 4-12 0,-12-4-5 16,13 0 1-16,-13 0-6 0,20 0-5 0,-11 0-9 16,-9 0-2-16,22 0-5 0,-13 2-8 0,6-2 0 15,1 0-5-15,-5 1-6 0,5-2 1 0,-4 2-6 16,5 2-3-16,-4-2-4 0,2-1-3 0,-3 0-1 15,-12 0-2-15,21 4-7 0,-9-4-4 0,-12 0 3 16,19 2-4-16,-8-1-12 0,-11-1 11 0,23 2-4 0,-11-2-1 16,-3 2-12-16,-9-2-11 0,20 0-13 15,-10 3-14-15,-10-3-20 0,14 3-20 0,-6-2-23 0,-8-1-33 16,17 2-189-16,-17-2-347 0,0 0 153 0</inkml:trace>
          <inkml:trace contextRef="#ctx0" brushRef="#br0" timeOffset="189763.36">2920 8971 78 0,'0'0'178'16,"0"-13"-23"-16,0 13-1 0,0 0-8 0,0 0-15 15,9-14-3-15,-9 14-14 0,6-12-7 0,-1 5-12 16,1-1-7-16,-6 8-5 0,9-11-9 0,-3 3-10 15,1 2-5-15,0-3-3 0,-7 9-5 16,14-12-4-16,-7 5-8 0,2 2-3 0,-9 5-7 0,14-8-4 16,-7 4 2-16,1 0-6 0,-8 4-2 0,13-8-1 0,-13 8-2 15,12-3 1-15,-12 3-5 0,10-4 0 16,-10 4-3-16,0 0-3 0,18 0-7 0,-18 0 11 0,0 0-5 16,14 1-1-16,-14-1 1 0,13 4-1 0,-13-4 0 15,11 7-1-15,-11-7 1 0,7 6-5 0,-1-1 6 16,-6-5-5-16,10 8 1 0,-5-1-1 0,1 1 5 15,0 0-5-15,0-2 0 0,-3 1-1 0,1 4-1 16,-1-4 2-16,2 4 0 0,1 2 1 0,-3-5-2 16,-3 3 1-16,0-11 3 0,4 20-12 0,-2-13 11 15,-2 7-2-15,-2-1-1 0,1 1 4 0,-2-3 0 16,0-1 2-16,-2 1 0 0,4 2 4 0,-5-2-4 16,1 0 2-16,2-2 2 0,-4 2 2 0,1 2-1 15,0-5-4-15,0 3 5 0,-3-1-1 0,3 3-2 16,-1-6 3-16,-2-1-2 0,4 3 4 0,-4 0 2 15,5-1 2-15,-2-1-5 0,-2 2 1 0,-1-4 3 0,2 3-5 16,7-8 6-16,-13 12-3 0,7-10-1 16,6-2-7-16,-14 10 3 0,7-7 2 0,7-3 0 15,-9 6-1-15,9-6-2 0,-11 9-4 0,11-9-7 0,-12 3 10 16,12-3-1-16,0 0-1 0,-9 4 1 0,9-4 0 16,0 0 6-16,-9 3-4 0,9-3 1 0,0 0 1 15,0 0-1-15,0 0 0 0,0 0-1 0,0 0 0 16,0 0-1-16,0 0 2 0,0 0-5 0,0 0 1 15,0 0-2-15,0 0 0 0,0 0 0 0,0 0-1 16,0 0 0-16,0 0 0 0,0 0-2 0,41-3-2 16,-28 3 3-16,-2-4-1 0,-11 4-1 0,29-1 2 15,-15 1-1-15,2 0 0 0,-2 0-2 0,4 0-1 16,-4-1 3-16,3 2 1 0,-1 0-1 0,1-1 1 16,-4 0-3-16,-2 4 2 0,-11-4 3 0,26 0-3 15,-14 0-3-15,0 0 3 0,0 0 1 0,-12 0-5 16,15 2-12-16,-15-2-13 0,15 4-12 0,-15-4-10 15,10 1-31-15,-10-1-11 0,8 3-26 0,-8-3-19 16,0 0-62-16,0 0-103 0,0 0-329 0,0 0 145 16</inkml:trace>
          <inkml:trace contextRef="#ctx0" brushRef="#br0" timeOffset="189974.45">3703 9246 102 0,'2'6'176'0,"-2"-6"-5"15,4 15-18-15,-7-4-3 0,3-11-12 0,-3 25-7 16,-3-12-11-16,0 5-14 0,-1 3-11 0,-7 0-9 15,0 1-2-15,-10 8-26 0,1 1-27 0,-6-1-37 0,2 1-50 16,-6-1-77-16,-1-1-102 0,-2-1-254 16,-7 0 113-16</inkml:trace>
        </inkml:traceGroup>
        <inkml:traceGroup>
          <inkml:annotationXML>
            <emma:emma xmlns:emma="http://www.w3.org/2003/04/emma" version="1.0">
              <emma:interpretation id="{89A1C2C3-54D2-44EE-BEA3-D05E9F035351}" emma:medium="tactile" emma:mode="ink">
                <msink:context xmlns:msink="http://schemas.microsoft.com/ink/2010/main" type="inkWord" rotatedBoundingBox="6662,9182 8493,9183 8492,10483 6661,10482"/>
              </emma:interpretation>
            </emma:emma>
          </inkml:annotationXML>
          <inkml:trace contextRef="#ctx0" brushRef="#br0" timeOffset="196410.73">5905 8560 4 0,'0'0'162'0,"10"-7"-9"0,-1 2-11 0,-9 5-13 15,13-8-6-15,-4 3-13 0,3-2-4 0,-4 1-6 16,1-2-11-16,4 2-1 0,1-1-11 0,-3-1-2 0,3 2-1 15,-1-2-13-15,1 2-5 0,-2-5-13 16,1 4 11-16,0-3-15 0,-4 3-2 0,2-4-2 16,1 4-3-16,-2-3 2 0,-1 0-6 0,-1 3-13 15,-2-4 7-15,0 1-3 0,-2 2 1 0,2 0-2 0,0-1-7 16,-5 0 2-16,5 1-3 0,-6-3 2 0,0 11-7 16,0-14 0-16,0 14 1 0,-3-18-3 0,-3 12-3 15,6 6 5-15,-13-11-2 0,6 5-1 0,-5 1-3 16,12 5 0-16,-24-3 2 0,9 0 0 0,4 2-4 15,-2-1 4-15,-3 2-4 0,1 0-1 0,15 0 0 16,-21 3 1-16,9 1 1 0,1-1 0 0,11-3 0 16,-19 7-1-16,13 0 3 0,-4-4-2 0,10-3 0 15,-14 13-4-15,8-7 8 0,0 3-4 0,-1-2 1 0,1 2 2 16,6 2-1-16,-6 0 4 0,0 4-3 16,4-4 5-16,1 2 1 0,-3 0-2 0,4 3 4 15,0-1 2-15,0 3 1 0,0 0 3 0,0-1-1 0,0 1 7 16,0-1-1-16,1 1-2 0,2 6 2 0,-2-3 0 15,1 4 2-15,1-4 0 0,-3 3 3 0,3 1-1 16,-3-1-2-16,0 2 2 0,0 1-3 0,0 2 2 16,0-2 0-16,0 1 5 0,0-2-3 0,0 10 0 15,0 1-2-15,0-8 0 0,-3-1 1 0,6 7 2 16,-6-10-5-16,3 1 2 0,3 4-4 0,-3-6-1 16,0 4 2-16,3-6-1 0,0 4-2 0,-3-3 6 15,0 1-4-15,1-8-4 0,2 5 2 0,-1-7 0 16,-2 4-3-16,1-1 2 0,2 0-4 0,-3-3 1 15,0 1-1-15,0-3-2 0,0-3-1 0,3 2 2 16,-3-11-4-16,0 22 3 0,0-14-6 0,6 3 6 16,-6-11-3-16,0 18 0 0,0-11-2 0,0-7-2 15,2 17-12-15,-2-17-9 0,4 13-21 0,-4-13-11 0,5 12-18 16,-2-5-16-16,-3-7-18 0,6 12-31 0,-6-12-27 16,7 7-63-16,-7-7-117 0,0 0-369 0,0 0 163 15</inkml:trace>
          <inkml:trace contextRef="#ctx0" brushRef="#br0" timeOffset="197044.69">5635 9106 200 0,'0'0'183'0,"-6"-6"-16"0,6 6-20 0,0 0-12 15,0 0-14-15,0 0-13 0,25-6-9 0,-25 6-6 0,27 0-29 16,-12 0 15-16,4 0-6 0,8 4-8 0,0 2-7 15,4-4-6-15,-1 0-9 0,0 1 0 0,10 3 0 16,-1-1-8-16,-6 2-5 0,-3 0 4 0,8-1-6 16,-5-1-6-16,6 1 5 0,-11-1-11 0,-1 3 1 15,-2-1-3-15,1-5-2 0,1 2-1 0,-8 1-3 16,0-1 2-16,-2 0-3 0,-4-1-1 0,2 1 2 16,-4-3 6-16,0-1 0 0,-11 0 7 0,24 2 4 15,-15-2 1-15,5 0 4 0,-14 0-3 0,19 2-4 16,-5-2 0-16,-14 0-1 0,19-2-5 0,-7 2-2 15,-2-2 1-15,-10 2-1 0,26 0-2 0,-16-1 2 16,6-1-4-16,-5 0-6 0,-11 2 4 0,21-3-2 16,-11 0 2-16,1 0-3 0,-2-1 0 0,-9 4-4 0,19-7 6 15,-12 3 1-15,2 1-3 0,-9 3 1 0,9-13-3 16,-4 6 1-16,-5 7-2 0,3-17-1 0,-3 17-1 16,-6-15-1-16,6 15 1 0,-8-18 3 0,-4 6-6 15,2 1 0-15,-3 2 1 0,-4-1-1 0,1 3-2 16,-2-3 2-16,-3-2-2 0,-4 3 6 0,-1 4-3 15,4-3-2-15,-2 6 3 0,-1-5-1 0,2 1 1 16,1 5 0-16,-2-1 0 0,-1 1-1 0,8 2 1 16,-2 1-3-16,3 2 3 0,-1-3-1 0,5 1-1 15,2 2 2-15,-1-1-6 0,11-3-5 0,-15 9-6 16,8-3-19-16,1-3 5 0,6-3-10 0,-7 11-14 16,4-1-16-16,3-10-22 0,0 14-16 0,0-14-28 15,7 17-171-15,-1-14-333 0,7 3 148 0</inkml:trace>
          <inkml:trace contextRef="#ctx0" brushRef="#br0" timeOffset="197433.64">6822 9062 30 0,'0'0'169'0,"0"0"-16"0,16 4-10 15,-16-4-11-15,9 3-11 0,-9-3-5 0,14 7-9 16,-8-1-10-16,-4-1-5 0,6 2-1 0,-2 0-6 16,0 0-14-16,4 7 0 0,-4-7-4 0,-3 4-12 15,5-1 2-15,-2-3-3 0,0 4-3 0,-5-4-4 16,5 2-5-16,0 1-7 0,-3-4-1 16,-3-6-2-16,5 13-4 0,-2-5-4 0,-3-8-1 0,5 13-2 15,-5-13-1-15,3 7-1 0,-3-7 0 0,0 0 3 16,0 0 6-16,3 10 11 0,-3-10 3 0,0 0-2 0,0 0-6 15,0 0 0-15,0 0-3 0,0 0-5 16,0 0-4-16,11-39 0 0,-8 26-5 0,3-4 0 0,4 3-1 16,7-7-1-16,-1-4 0 0,-1 7-5 15,9-12-1-15,-2 11-3 0,7-7-1 0,-6 9 1 0,0-1-2 16,-1 3 0-16,4 1 2 0,0 3 0 0,0 1-9 16,-2 0-11-16,-2 2-13 0,-3 6-16 0,1-3-22 15,5 5-29-15,2 4-38 0,-12-2-77 0,4-1-124 16,-5 5-360-16,-1-2 159 0</inkml:trace>
        </inkml:traceGroup>
        <inkml:traceGroup>
          <inkml:annotationXML>
            <emma:emma xmlns:emma="http://www.w3.org/2003/04/emma" version="1.0">
              <emma:interpretation id="{B6BBDF30-F9ED-4001-A08E-63392F0CBC3B}" emma:medium="tactile" emma:mode="ink">
                <msink:context xmlns:msink="http://schemas.microsoft.com/ink/2010/main" type="inkWord" rotatedBoundingBox="9261,9483 11055,9484 11054,10569 9260,10568"/>
              </emma:interpretation>
            </emma:emma>
          </inkml:annotationXML>
          <inkml:trace contextRef="#ctx0" brushRef="#br0" timeOffset="198862.63">8526 8913 33 0,'0'0'146'16,"0"0"-11"-16,0 0-4 0,0 0-13 0,0 0-6 15,0 0-8-15,0 0-1 0,0 0-6 0,0 0-4 16,0 0-2-16,17 0-3 0,-17 0-5 0,0 0-4 15,0 0-3-15,0 0-6 0,0 0 3 0,0 0-5 0,0 0-3 16,0 0-3-16,0 0-7 0,0 0-3 16,0 0-6-16,0 0-2 0,0 0-7 0,0 0-8 0,0 0-1 15,0 0-4-15,0 0-3 0,0 0 2 0,0 0-8 16,0 0 0-16,0 0-3 0,0 0-5 16,0 0 4-16,9 17-2 0,-9-17-1 0,3 14 5 0,1-7-7 15,-1 1 2-15,3-1-1 0,2 6 2 0,-2-2 0 16,0-4 1-16,1 6-3 0,-4-3 3 0,6 1-1 0,-2 2-1 15,-4 2 1-15,6-4 0 0,-3 1-2 16,-1 3 3-16,4-1 3 0,-3 1-1 0,-2-1-2 16,2-1-1-16,2 0 2 0,-5 0-1 0,3 3-2 0,0-1-2 15,-4 3 2-15,0-5-1 0,1 4 1 0,0 1 2 16,0-2-5-16,0 1 4 0,-3-3-1 0,0 2 1 16,4 1 3-16,-2-2-3 0,-1 1 1 0,-1-1 3 15,0-1-3-15,3 3-2 0,-3-3 2 0,0 3-4 16,-3-4 0-16,0 2 0 0,-1-1 2 0,1-3-2 15,3-1 1-15,0-10-1 0,0 20 0 0,-3-10 0 16,3-10-3-16,-3 16 1 0,0-8 0 0,3-8 3 16,-2 13-2-16,2-13 0 0,-1 13 7 0,1-13 5 15,-7 11 3-15,7-11 3 0,-9 7 4 0,9-7-2 16,-11 6-1-16,5-2 2 0,6-4 0 0,-18 1-3 16,18-1-3-16,-18 0-3 0,8 0 2 0,10 0-2 15,-28-5-2-15,10 2-3 0,3 0 0 0,-5-3 0 16,4 1-3-16,0-1 1 0,-4 1 0 0,1-5-3 15,2 1-6-15,-5-2-12 0,3-4-14 0,-4 4-26 0,4-5-12 16,-2 1-25-16,0-1-24 0,3-2-26 0,0 0-47 16,2-3-217-16,-3-11-434 0,5 5 193 15</inkml:trace>
          <inkml:trace contextRef="#ctx0" brushRef="#br0" timeOffset="199126.59">8361 8603 9 0,'0'0'226'0,"0"-16"-19"0,0 16-16 15,0-13-18-15,0 13-16 0,0 0-11 0,0-13-22 16,0 13-14-16,0 0-10 0,0 0-10 0,0-10-10 15,0 10-10-15,0 0-10 0,0 0-16 0,0 0-18 16,0 0-13-16,19 26-18 0,-11-16-26 0,-2 2-20 16,3 1-32-16,1-2-61 0,-4 2-108 15,7-2-273-15,7 3 120 0</inkml:trace>
          <inkml:trace contextRef="#ctx0" brushRef="#br0" timeOffset="199441.78">8990 8951 81 0,'0'0'181'0,"17"0"-7"0,-17 0-14 0,21 0-9 15,-5 0-11-15,0 0-8 0,1 0-10 0,-1 3-4 16,4-6-11-16,-1 6-4 0,2-3-9 15,-2 1 1-15,1-1-10 0,-3 0-3 0,3 1 0 0,-4-1-2 16,4-1-6-16,-4 1-4 0,0-1-5 0,4 1-9 16,-7 0-3-16,5-3-5 0,-3 2-5 15,-3 2-3-15,-2-5-2 0,-10 4-4 0,23 0-8 0,-23 0 0 16,16 0-2-16,-16 0-4 0,20 0-2 0,-20 0-12 16,12 3-18-16,-12-3-11 0,0 0-14 0,10 1-19 15,-10-1-14-15,0 0-23 0,3 14-27 0,-3-14-29 16,0 0-196-16,-18 13-374 0,18-13 166 0</inkml:trace>
          <inkml:trace contextRef="#ctx0" brushRef="#br0" timeOffset="199661.66">9051 9216 99 0,'9'0'198'0,"-9"0"-13"0,20 0-12 16,-4-3-14-16,1 3-13 0,-1 0-11 0,3-3-12 16,-2 3-10-16,10-4-16 0,-7 4-4 0,0 0-11 15,-1-1-6-15,1 0-10 0,-1 2-14 0,-3-1-14 16,1 1-29-16,-4 3-18 0,1-4-28 0,-2 0-30 16,-2 2-38-16,-10-2-166 0,16 1-295 0,-16-1 131 15</inkml:trace>
          <inkml:trace contextRef="#ctx0" brushRef="#br0" timeOffset="200228.62">9846 9094 32 0,'0'0'191'0,"0"0"-16"0,8-7 4 0,-8 7-9 16,4-7-14-16,-4 7-9 0,5-11-15 0,1 5-5 15,-6 6-10-15,9-12-5 0,-2 5-12 0,-2 1-9 16,-1-3-7-16,3 0-11 0,4-1-5 0,-7 1-4 15,5 2-9-15,-1-5-3 0,-1 6-5 0,-1-5-5 16,0 2-5-16,2-2-4 0,-2 2-1 0,0 3-6 16,-3-5-3-16,3 4-3 0,-1-3-1 0,-5 10 2 15,6-14-6-15,-4 7-3 0,-2 7 3 0,6-13 2 16,-6 13 2-16,1-11-1 0,-1 11 3 0,0 0 5 16,6-10-3-16,-6 10-1 0,0 0 0 0,0 0 1 0,0 0-6 15,0-12-3-15,0 12-1 0,0 0-4 0,0 0 0 16,0 0-3-16,0 0-3 0,0 0 2 15,0 0-3-15,0 0-7 0,0 0 8 0,0 0 1 0,0 0-3 16,0 0 5-16,0 0-3 0,-1 40 1 0,-2-30 3 16,3 3 1-16,-2 2-2 0,2 2 3 15,-1 4 3-15,1 0 1 0,-2 0 4 0,-1-1 2 0,0 5-2 16,-1-3 0-16,2 0-3 0,1 1 6 0,-5-2-6 16,6-4 2-16,-4-2-4 0,4 2 0 0,0 0 2 15,0 1-3-15,1-4-1 0,-1-2 2 0,0 4 0 16,-1-6-2-16,1 4-1 0,0-14 0 0,-3 21-6 15,6-8-12-15,-6-3-19 0,3-10-23 0,3 20-24 0,-2-10-22 16,4 0-37-16,0-1-52 0,4-5-227 16,3 4-447-16,3-2 198 0</inkml:trace>
        </inkml:traceGroup>
        <inkml:traceGroup>
          <inkml:annotationXML>
            <emma:emma xmlns:emma="http://www.w3.org/2003/04/emma" version="1.0">
              <emma:interpretation id="{48C1A270-6CDA-436A-B7E6-484FFE76E144}" emma:medium="tactile" emma:mode="ink">
                <msink:context xmlns:msink="http://schemas.microsoft.com/ink/2010/main" type="inkWord" rotatedBoundingBox="12047,9538 12888,9539 12887,10222 12046,10221"/>
              </emma:interpretation>
            </emma:emma>
          </inkml:annotationXML>
          <inkml:trace contextRef="#ctx0" brushRef="#br0" timeOffset="201724.6">11014 9087 43 0,'0'0'168'16,"0"0"-10"-16,0 0-13 0,19-14-13 0,-19 14-4 0,20-3-13 15,-10 2-2-15,4-1-9 0,4 1-7 0,1-2-5 16,0 3-9-16,8 0-5 0,0 0-1 0,0 3-16 15,0-2 6-15,1 1-9 0,-3-1 1 0,1 4-10 16,-1-4-2-16,2 5-5 0,-3-2-2 0,1 1-7 16,1-2-2-16,-1 3-1 0,0-2-5 0,-7-2 1 15,6 3-4-15,-6 0-3 0,0-3-2 0,0 2 0 16,1-4 1-16,0 2-6 0,-2 0 6 0,1-2-6 16,1 2 1-16,1-4 1 0,-6-2-2 0,4 4 2 15,-3 0-1-15,-1-5-1 0,1 3 2 0,-3 2-4 0,-2-7 4 16,-10 7-4-16,16-7 1 0,-8 3 2 15,-8 4-2-15,13-11 0 0,-7 5-4 0,-1-1 3 16,-5 7-3-16,4-17 2 0,-4 17-4 0,0-13 0 0,0 13 0 16,-6-18-2-16,0 11 4 0,-1-6-5 0,-4 2-1 15,-1 0-2-15,2 6 2 0,-6-5-4 16,-1 1 7-16,-1 5-2 0,2-1-2 0,-9-4 1 0,-1 8 0 16,1 0-2-16,5-1 2 0,-6 1-4 0,6 1 0 15,1 0 1-15,2 1-3 0,2-1 1 0,-2 2-9 16,2 0-7-16,1 7-8 0,2-5-4 0,0-2-4 15,3 5-26-15,-1-2-1 0,3-1-8 0,1 5-17 16,-2-1-12-16,8-8-31 0,-7 16-172 0,2-9-327 16,-1 1 146-16</inkml:trace>
          <inkml:trace contextRef="#ctx0" brushRef="#br0" timeOffset="201185.28">11285 8606 180 0,'0'0'188'0,"0"0"-13"0,0 0-18 0,0 0-19 16,0 0-17-16,0 0-13 0,0 0-5 0,0 0-12 15,0 0 1-15,0 0-3 0,0 0-5 0,0 0-6 0,0 0 0 16,-10 37-4-16,10-37-3 0,-1 18-1 0,1-4-3 16,0 1 1-16,-2 1-2 0,2-1-5 15,-3-1-1-15,3 0 0 0,0 1-2 0,3 1-5 0,-1 2-2 16,-2-1-1-16,1 1-8 0,1 0-2 0,2-3 3 16,-2 2-2-16,0 1-7 0,1-2 0 0,-3 3-2 15,3-4-2-15,-1 4-2 0,-2-3-2 0,1 1-2 16,1-2-3-16,1 3-2 0,-2-5 1 0,1 1-4 15,-2-1-2-15,0 2-2 0,3-5 3 0,-3 4-2 16,3-1-1-16,-2-2-4 0,-1-2 1 0,5 3 0 16,-4-1 4-16,2-3-5 0,0 2 2 0,-3-10-5 15,5 16 6-15,-2-8-3 0,1 0 1 0,-1 1-5 16,-3-9 2-16,6 16-10 0,0-11-13 0,-6-5-15 0,5 11-16 16,-2-5-19-16,-3-6-12 0,4 11-14 15,-4-11-16-15,5 10-33 0,-5-10-23 0,0 0-35 16,0 0-159-16,0 0-388 0,0 0 172 0</inkml:trace>
        </inkml:traceGroup>
        <inkml:traceGroup>
          <inkml:annotationXML>
            <emma:emma xmlns:emma="http://www.w3.org/2003/04/emma" version="1.0">
              <emma:interpretation id="{2F3DAC63-7586-42F1-81D2-7E5076028DA0}" emma:medium="tactile" emma:mode="ink">
                <msink:context xmlns:msink="http://schemas.microsoft.com/ink/2010/main" type="inkWord" rotatedBoundingBox="13768,9669 14414,9670 14413,10185 13767,10184"/>
              </emma:interpretation>
            </emma:emma>
          </inkml:annotationXML>
          <inkml:trace contextRef="#ctx0" brushRef="#br0" timeOffset="202846.2">12932 8852 167 0,'0'0'171'0,"0"0"-7"16,0 0-9-16,0 0-7 0,-12-6-12 0,12 6-5 15,0 0-10-15,0 0-8 0,-6-11-5 0,6 11-3 16,0 0-8-16,-3-9-8 0,3 9-8 0,0 0-6 16,0 0-5-16,0 0-11 0,0-16-5 0,0 16-7 15,0 0-5-15,11-13-2 0,-5 7-5 0,2 2-5 16,-8 4-2-16,17-9-3 0,-4 5 1 0,2-1-1 16,2 0-10-16,-2 3 0 0,2-4 2 0,-3 3-5 15,1 2-3-15,-2-3-1 0,-1 3 1 0,3-2 0 0,-3 1-2 16,1 0 0-16,-13 2 0 0,20-2-2 15,-11 2-1-15,-9 0-3 0,19 0 1 0,-8-1-2 16,-11 1 0-16,14 1-7 0,-14-1 11 0,14 4-3 0,-14-4-1 16,9 3 0-16,-9-3 2 0,10 7-1 0,-10-7-1 15,8 4-4-15,-8-4 4 0,6 11-1 0,-6-11-2 16,3 13 2-16,-3-13 0 0,0 17-2 0,0-17 4 16,-5 21-8-16,2-13 11 0,-3 9 1 0,2-7 7 15,-5 7-4-15,4-4 3 0,-5 3 1 0,1 1 0 16,-3 3 1-16,-1-1-2 0,-2-2 2 0,1 4-2 15,-2-4 2-15,1 0 3 0,2-1 0 0,-5-3-1 16,1 5-4-16,-1-1 4 0,3-4-4 0,-4 1 3 16,0 0-2-16,-1 1-5 0,5-5 0 0,-3 1 1 15,1-1-1-15,0-2 3 0,2 3-4 0,-1-4 1 16,1 1-1-16,0 0 2 0,3-2 0 0,-3-2 1 16,5 0-5-16,-2-1 1 0,12-3 2 0,-14 6 1 0,7-2-3 15,7-4 1-15,-12 4 1 0,12-4 0 16,-10 1 2-16,10-1 1 0,0 0-4 0,0 0 1 15,0 0 0-15,-14-9-1 0,14 9 2 0,0 0-2 0,-3-12-3 16,3 12 0-16,0 0-1 0,11-19 1 0,-11 19-4 16,8-10 1-16,-2 3-1 0,-6 7 2 0,12-11-2 15,-6 5 2-15,3 2-5 0,-1 0 0 0,-8 4-1 16,19-8 0-16,-7 4 1 0,0 1 0 0,-3 1 3 16,-9 2-7-16,21-5 5 0,-11 5 0 0,2-1-1 15,-12 1 2-15,17 1-4 0,-17-1 1 0,19 5 5 16,-9-5-2-16,-10 0-3 0,18 7 6 0,-7-3-4 15,-2 0 1-15,1-1-2 0,4 1 4 0,-5 2 1 16,4 1-2-16,0-1-3 0,-2-1 2 0,4 1 1 0,-2-1 1 16,1 2 0-16,0-1 3 0,0-3-3 15,2 2 3-15,-1-1 0 0,0-2-2 0,-1 2 1 16,2-4-1-16,0 5-1 0,2-8 1 0,-3 3-7 0,3 0 12 16,-4-2 0-16,3 2 1 0,-17 0 0 0,24-5 4 15,-12 4-5-15,0-3 3 0,-4 1-1 0,-8 3-3 16,15-5 3-16,-5 2-1 0,-10 3-1 0,12-7-2 15,-12 7-27-15,0 0-21 0,0 0-30 0,0 0-41 16,0 0-48-16,0 0-252 0,0 0-449 0,-36 11 199 16</inkml:trace>
        </inkml:traceGroup>
      </inkml:traceGroup>
    </inkml:traceGroup>
    <inkml:traceGroup>
      <inkml:annotationXML>
        <emma:emma xmlns:emma="http://www.w3.org/2003/04/emma" version="1.0">
          <emma:interpretation id="{E1B8C309-6062-4F60-981D-501908944285}" emma:medium="tactile" emma:mode="ink">
            <msink:context xmlns:msink="http://schemas.microsoft.com/ink/2010/main" type="paragraph" rotatedBoundingBox="6647,11230 28456,10310 28537,12228 6728,1314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10161C4-8415-4B96-9C0D-267D2F6B5F5D}" emma:medium="tactile" emma:mode="ink">
              <msink:context xmlns:msink="http://schemas.microsoft.com/ink/2010/main" type="line" rotatedBoundingBox="6647,11230 28456,10310 28516,11734 6707,12655"/>
            </emma:interpretation>
          </emma:emma>
        </inkml:annotationXML>
        <inkml:traceGroup>
          <inkml:annotationXML>
            <emma:emma xmlns:emma="http://www.w3.org/2003/04/emma" version="1.0">
              <emma:interpretation id="{0CA97B9C-C837-46B0-BD59-0FD292F6ADC0}" emma:medium="tactile" emma:mode="ink">
                <msink:context xmlns:msink="http://schemas.microsoft.com/ink/2010/main" type="inkWord" rotatedBoundingBox="6647,11230 6971,11217 7015,12273 6691,12287"/>
              </emma:interpretation>
            </emma:emma>
          </inkml:annotationXML>
          <inkml:trace contextRef="#ctx0" brushRef="#br0" timeOffset="-214465.02">5943 10594 13 0,'0'0'141'16,"0"0"-11"-16,-9-20-3 0,9 20-4 0,0 0-7 0,0 0 0 15,6-14-10-15,-6 14 3 0,0 0-4 0,0 0-1 16,3-11-11-16,-3 11-3 0,0 0-8 16,6-10 1-16,-6 10-6 0,0 0-7 0,0 0 1 0,0 0-8 15,0 0-4-15,0 0-5 0,0 0-1 0,0 0-8 16,-3-14-6-16,3 14-2 0,0 0-6 0,0 0-2 16,0 0-3-16,0 0-3 0,0 0-3 0,0 0-3 15,0 0-2-15,0 0-2 0,0 0-1 0,0 0-3 16,0 0 1-16,0 0 0 0,0 40-6 0,0-30 2 15,0-10 1-15,3 20-6 0,-3-9 4 0,-3 1-1 16,3 2 1-16,0-3-1 0,0 6 0 0,0-6-3 16,0 5 4-16,0-3-2 0,0 4-2 0,3-7-2 15,-6 4 3-15,6 0 1 0,-3-1 3 0,3 1-4 0,-3-3 3 16,0 4-1-16,2-5 4 0,-2 1-3 0,3 1 1 16,-2 2-5-16,4 1 4 0,-5-4-2 15,0 0 1-15,0 2 1 0,0-1 2 0,0 1-2 0,0-2 1 16,0 2 0-16,0-2-4 0,3 3 3 0,-3-3 1 15,0-11 0-15,0 23-1 0,-3-9-2 0,6-3 3 16,-3-1-3-16,0-10-2 0,0 21 3 16,-3-12-1-16,3-9-2 0,-3 22 2 0,3-12 1 0,0-10 3 15,-2 18-5-15,1-7 4 0,1-11 0 0,0 18 1 16,-3-8-3-16,3-10 4 0,-2 16-2 0,-1-7 0 16,3-9-1-16,-3 16 1 0,3-8 1 0,0-8-1 15,0 14-3-15,0-14-1 0,-3 14 2 0,3-14 0 16,-4 11 1-16,4-11-5 0,0 11 2 0,0-11 0 15,0 0 1-15,-5 16 1 0,5-16-2 0,0 0 1 16,0 0-3-16,0 12 4 0,0-12-2 0,0 0 2 16,0 0 0-16,0 0 6 0,-1 11 2 0,1-11 8 0,0 0-2 15,-9 9-2-15,9-9 3 0,-9 4-6 0,9-4 3 16,-15 9-4-16,3-7-1 0,3 1 0 16,-4 1 0-16,-1-2-1 0,1-1-1 0,0 3 0 15,1-3-2-15,-2 0 1 0,-1 3-4 0,15-4 2 0,-24-4 3 16,14 2-3-16,10 2 0 0,-22-4 1 0,13-1-2 15,-2 2-2-15,2-7 1 0,0 6 2 0,2-3-7 16,-1-1-9-16,2-5-1 0,0-1-3 0,2 5-6 16,2-7-8-16,-2 2 1 0,4 2-3 0,2-4-9 15,-2 1-7-15,-2 3-5 0,4-2-9 0,0-1-6 16,0 2-21-16,-2 0-12 0,0 13-19 0,4-24-26 16,-7 11-197-16,2-2-370 0,-1 4 163 0</inkml:trace>
          <inkml:trace contextRef="#ctx0" brushRef="#br0" timeOffset="-214148.58">5764 10327 149 0,'0'0'219'15,"0"0"-18"-15,-3-11-13 0,3 11-19 0,0 0-12 16,0 0-16-16,-3-13-11 0,3 13-12 0,0 0-10 16,0 0-8-16,0 0-10 0,-3-11-11 0,3 11-9 15,0 0-9-15,0 0-5 0,0 0-3 0,0 0-13 16,0 0-8-16,0 0-10 0,0 0-12 0,0 0-7 15,0 0-18-15,0 0-19 0,0 0-8 0,0 0-20 16,0 0-25-16,0 0-27 0,-3 37-193 0,3-37-334 16,-4 12 148-16</inkml:trace>
        </inkml:traceGroup>
        <inkml:traceGroup>
          <inkml:annotationXML>
            <emma:emma xmlns:emma="http://www.w3.org/2003/04/emma" version="1.0">
              <emma:interpretation id="{24B2E963-238F-4D50-A9C3-CA797E3534D6}" emma:medium="tactile" emma:mode="ink">
                <msink:context xmlns:msink="http://schemas.microsoft.com/ink/2010/main" type="inkWord" rotatedBoundingBox="7578,11539 8847,11485 8877,12195 7608,12249"/>
              </emma:interpretation>
            </emma:emma>
          </inkml:annotationXML>
          <inkml:trace contextRef="#ctx0" brushRef="#br0" timeOffset="-213574.19">6549 10692 160 0,'0'0'190'0,"0"0"-21"0,0 0-11 0,0 0-16 16,0 0-13-16,0 0-10 0,0 0-17 0,0 0-12 16,0 0-2-16,0 0-17 0,0 0-1 0,0 0-4 15,0 0 0-15,33 4-3 0,-24 0-10 0,-9-4-3 16,19 5-1-16,-9-3-4 0,-1 2 0 0,5-2-2 16,-1 2-4-16,1-3-2 0,5 5-3 0,-4-5-4 15,-2 0 1-15,1 0-12 0,2 3 5 0,-4-4 1 16,-1 3-4-16,5-1 0 0,-4-1-1 0,1-1 1 0,-2 1-3 15,-11-1 2-15,25 0-2 0,-17 0-1 16,-8 0 0-16,19 0-3 0,-19 0-3 0,16-2 0 0,-16 2-1 16,18 1 1-16,-18-1-3 0,11 0-1 0,-11 0 1 15,0 0-7-15,10 1-9 0,-10-1-10 0,0 0-3 16,9 6-16-16,-9-6-6 0,0 0-13 0,0 0-11 16,0 0-20-16,0 0-19 0,0 0-23 0,-22 22-38 15,11-21-120-15,11-1-312 0,-19 2 139 0</inkml:trace>
          <inkml:trace contextRef="#ctx0" brushRef="#br0" timeOffset="-213295.18">6665 10930 151 0,'0'0'177'16,"20"4"-11"-16,-10-4-9 0,-1 0-14 0,-9 0-7 16,27 0-13-16,-14 2-2 0,7-1-11 0,-4-2-3 0,2 1-11 15,-2-2-6-15,-2 2-7 0,5 0-10 16,-5 0-3-16,-1 0-10 0,2 0-8 0,-15 0-4 16,19 0-7-16,-5 0-3 0,-14 0-9 0,13 0-20 0,-13 0-14 15,17 2-25-15,-17-2-19 0,11 1-22 0,-11-1-22 16,0 0-33-16,14 0-159 0,-14 0-308 0,0 0 137 15</inkml:trace>
          <inkml:trace contextRef="#ctx0" brushRef="#br0" timeOffset="-212839.07">7269 10822 98 0,'9'-5'176'0,"-9"5"-14"16,8-6-8-16,-8 6-9 0,6-7-15 0,-6 7-12 15,9-7-9-15,-5 1-6 0,-4 6-13 0,9-11-4 16,-3 4-10-16,-6 7-6 0,13-13-6 0,-7 5-7 16,2 0-2-16,-5 0-1 0,6-3-4 0,-8 3-3 15,8-2-4-15,-6 3-5 0,3-4-3 0,-4 1-2 16,4 0-5-16,-4 2-1 0,1-2 1 0,-3 10 3 15,3-19-2-15,2 12-1 0,-2-2 0 0,-3 9 1 16,3-11-2-16,-3 11 3 0,0-11-2 0,0 11 1 16,0 0 0-16,3-13 0 0,-3 13-3 0,0 0-1 15,0 0-3-15,0-11-3 0,0 11-2 0,0 0-5 16,0 0-1-16,0 0-2 0,0 0 0 0,0 0 0 16,0 0-2-16,0 0-2 0,0 0-1 0,0 0 0 0,0 0 0 15,0 0 0-15,-9 35 1 0,9-35 2 16,-5 14-1-16,5-4 0 0,0-10 2 0,-3 14-4 15,3-3 7-15,0-11-1 0,-5 18-4 0,5-7 2 0,-3 1 4 16,3-1-2-16,0-11-1 0,-3 25-2 0,3-11 2 16,0-3-2-16,3 0 4 0,-3-11-4 0,-3 20 3 15,3-10-6-15,-5 3-10 0,2 1-22 0,3-3-27 16,0 0-14-16,-6 0-30 0,6 2-31 0,-3-4-33 16,3-9-202-16,0 16-395 0,0-16 175 0</inkml:trace>
          <inkml:trace contextRef="#ctx0" brushRef="#br0" timeOffset="-212543.09">7830 10985 129 0,'3'11'217'0,"-3"-11"-11"0,0 0-7 0,0 17-12 16,0-17-16-16,-3 18-5 0,3-18-8 0,-3 16-12 16,1-5-16-16,-1 0-9 0,-2-1-11 0,-1 4-11 15,-2 1-9-15,-1-1-8 0,-4 4-14 0,-4-1-33 16,-2 7-35-16,0-4-42 0,-1-2-50 0,-2 0-63 15,-2-5-183-15,2 0-366 0,7-4 162 0</inkml:trace>
        </inkml:traceGroup>
        <inkml:traceGroup>
          <inkml:annotationXML>
            <emma:emma xmlns:emma="http://www.w3.org/2003/04/emma" version="1.0">
              <emma:interpretation id="{79EDCF37-80E5-4989-84A2-971548169B01}" emma:medium="tactile" emma:mode="ink">
                <msink:context xmlns:msink="http://schemas.microsoft.com/ink/2010/main" type="inkWord" rotatedBoundingBox="10103,11493 11664,11427 11697,12221 10137,12287"/>
              </emma:interpretation>
            </emma:emma>
          </inkml:annotationXML>
          <inkml:trace contextRef="#ctx0" brushRef="#br0" timeOffset="-210094.09">9120 10762 53 0,'0'0'152'0,"0"0"-10"0,6-10-2 0,-6 10-9 16,0 0-7-16,0 0-7 0,0 0-7 0,0 0-7 16,0 0-6-16,0-11-6 0,0 11-5 0,0 0-14 15,0 0-5-15,0 0-3 0,0 0-9 0,0 0-8 16,0 0-9-16,0 0 0 0,0 0-6 0,0 0 1 16,0 0-1-16,0 0-9 0,0 0 5 0,0 0 3 15,0 0-5-15,25 15 5 0,-17-11 1 0,-8-4 0 16,22 2 1-16,-5 3-3 0,2-4 2 0,0-1-4 0,7 0 1 15,-2 0-3-15,1-1-1 0,0 1 4 16,2-1-12-16,-2-3 7 0,-5 4-6 0,-4-3-3 16,2 3 2-16,-1-4-3 0,-4 0 1 0,0 2-3 15,-2-2 1-15,-2 1-3 0,3-2 0 0,-12 5-2 16,18-6 5-16,-12 2-8 0,-6 4 2 0,13-9-2 0,-10 4 2 16,-3 5-4-16,6-11 1 0,-6 11-2 0,1-12 3 15,-1 12 1-15,3-14-1 0,-3 14-5 0,-3-16-1 16,3 16 0-16,-7-15-8 0,7 7 8 0,0 8-1 15,-12-16 1-15,8 9-3 0,4 7-1 0,-17-13 1 16,10 6 4-16,-2 1-1 0,-5-1-2 0,-1 1-1 16,2-2 2-16,-2 5 0 0,2-1-2 0,-4 1 3 15,-1 2-3-15,3-3-1 0,-4 2 1 0,3 2 5 16,-1-1-5-16,4 2 3 0,-5 1-3 0,2-1 3 16,-1 3-4-16,1-1 6 0,2 1 0 0,-2 2 1 15,1 0-3-15,2 1 5 0,-4 0-4 0,4 2 0 0,2-1 1 16,-4 3 6-16,5 0-3 0,-2 0 1 15,5 0-1-15,-1 1-1 0,1 1-3 0,-1 0 6 16,4-2 0-16,-2 2-4 0,4-2 6 0,2 2-7 0,0-13 6 16,2 19-3-16,1-8 0 0,1-3 1 15,2-1-1-15,5 4 2 0,4-4 0 0,-2 1 0 0,6-1-4 16,-2-4 3-16,8 3-2 0,-1-2 3 0,1 0-4 16,2-1 1-16,-7-3-6 0,2 0 1 0,-3 0-10 15,1 0-2-15,-4-3 0 0,2 1 0 0,-3 1 2 16,-3-3 1-16,-2 1-6 0,-1-1 8 0,-9 4 0 15,14-8 2-15,-4 2 2 0,-5 1-4 0,-5 5 4 16,7-6 7-16,-7 6 7 0,6-7-1 0,-6 7 4 16,0 0-1-16,7-7-5 0,-7 7-1 0,0 0-2 15,0 0 2-15,0 0-4 0,0 0-1 0,0 0 0 16,0 0 2-16,11 18 1 0,-11-18 7 0,-2 18 0 16,2-5 0-16,-3 1 3 0,3 1 9 0,0 9 0 15,0-6 6-15,-3 6 1 0,6 1 0 0,-6-6-1 0,6 4 1 16,-6 0-5-16,3 1-1 0,3 1-2 0,-3-9-1 15,0 3 0-15,0 4-3 0,3-6-1 0,-1 5-1 16,-2-4 1-16,0-2-1 0,-2-1-5 0,-1 1 0 16,3-3 0-16,0 0-2 0,-3 2-17 15,3-6-14-15,0-9-15 0,-4 20-17 0,2-9-19 0,1-2-22 16,1-9-24-16,-5 15-27 0,5-15-33 0,-1 10-183 16,1-10-393-16,0 0 174 0</inkml:trace>
          <inkml:trace contextRef="#ctx0" brushRef="#br0" timeOffset="-209723.42">10046 10882 106 0,'14'-1'181'16,"-14"1"-6"-16,17-2-10 0,-8 0-9 0,-9 2-10 15,23 2-6-15,-14-2-9 0,10 3-8 0,-1-1-5 16,1 0-3-16,-1-1-7 0,5 4-3 0,2-5-8 16,0 3-4-16,-4-1-5 0,5-1 0 15,0 3-7-15,3-4-5 16,-4 0-4-16,2 0-8 0,0-3-4 0,-2 3-4 0,-5 0-9 0,0-1 0 0,-2 1-7 15,-1 0-4-15,1 0-6 0,-5 0-2 0,2 0-2 16,-15 0-4-16,19 0-10 0,-11-1-8 0,-8 1-17 0,0 0-9 16,19 0-17-16,-19 0-18 0,0 0-18 0,0 0-20 15,0 0-6-15,0 0-33 0,0 0-1 16,0 0-10-16,0 0-51 0,-40 13-108 0,27-13-330 0,-7 3 146 16</inkml:trace>
          <inkml:trace contextRef="#ctx0" brushRef="#br0" timeOffset="-209534.92">10148 11080 163 0,'0'0'184'0,"17"6"-13"0,-2-5-16 0,5-1-9 16,-1-1-14-16,9 2-11 0,-1-2-11 0,5 1-5 15,6-2-13-15,3 2-11 0,-10-5-7 0,0 5-6 16,-1 0-8-16,-2 0-15 0,2 1-21 0,-12-2-32 15,5 2-27-15,-7-1-35 0,2 4-65 0,-3-9-113 16,3 5-268-16,-5-3 119 0</inkml:trace>
        </inkml:traceGroup>
        <inkml:traceGroup>
          <inkml:annotationXML>
            <emma:emma xmlns:emma="http://www.w3.org/2003/04/emma" version="1.0">
              <emma:interpretation id="{DD1EE1D6-D494-4FD9-B69F-A5E44F1F5554}" emma:medium="tactile" emma:mode="ink">
                <msink:context xmlns:msink="http://schemas.microsoft.com/ink/2010/main" type="inkWord" rotatedBoundingBox="12220,11687 15094,11565 15111,11966 12237,12087"/>
              </emma:interpretation>
            </emma:emma>
          </inkml:annotationXML>
          <inkml:trace contextRef="#ctx0" brushRef="#br0" timeOffset="-207873.29">11190 10804 162 0,'0'0'195'0,"0"0"-11"0,0 0-13 15,0 0-19-15,0 0-8 0,0 0-15 0,0 0-15 16,0 0-11-16,0 0-7 0,0 0-2 0,16 0-8 0,-16 0 6 16,0 0-15-16,0 0 4 0,15 17-3 15,-9-13 2-15,-1 3-6 0,-1 2-4 0,2-2-1 0,0 1-5 16,5 3-2-16,-4 1-3 0,2 1-7 0,-1-2-3 16,0 3-1-16,0-3-6 0,-1 1-6 15,2 0 1-15,-1-4-5 0,1 4 0 0,-5-2-8 0,5-2-1 16,-3 0-1-16,-1 0 0 0,4 0-5 0,-9-8 0 15,8 13 1-15,-2-7-3 0,-6-6-2 0,6 9 2 16,-6-9-4-16,6 5 4 0,-6-5-4 0,9 5 3 16,-9-5-3-16,0 0-1 0,15-3-3 0,-15 3-1 15,14-5-7-15,-5-1-4 0,-2 0-3 0,1-6-3 16,0-1-7-16,3 2-1 0,1-6-6 0,-3 3 0 16,3-7 2-16,-2 3 4 0,-4 0 1 0,5 2 0 15,-4 0 0-15,-1-3 3 0,0 3 2 0,1 0 2 16,-4 2 1-16,2 2 3 0,-1 3 3 0,1-1 6 0,-1 3 2 15,-4 7 2-15,2-14 2 0,-2 14 2 16,4-11-3-16,-4 11 2 0,0 0-4 0,6-11 1 16,-6 11-6-16,0 0 3 0,0 0-4 0,0 0 3 15,0 0 0-15,0 0 1 0,0 0-1 0,0 0 1 0,15 25-2 16,-10-18 3-16,-2 3-2 0,3-2 5 0,0 4 1 16,1 0 0-16,3 1-11 0,-2-2 11 0,4 0-1 15,-3-1 1-15,3 4-5 0,-3-3 4 0,1-5-2 16,1 5 2-16,2-3-2 0,-3-1 1 0,2 1 1 0,-1-3-3 15,2-1 4-15,1 2 0 0,-2-2-3 16,2-3 4-16,3 1-3 0,-4-1-1 0,1-2 0 16,2 1 0-16,0-3-3 0,-1-1 3 0,0-2-2 15,2 2 2-15,-2-4-1 0,0 0 1 0,-2-3 0 0,0 4 0 16,-1-6-4-16,0 4 2 0,2-5-4 16,-7 4 0-16,1 4 1 0,-1-2-1 0,-1 1 3 15,1 3 1-15,-7 4 0 0,11-11 0 0,-11 11 0 0,0 0-1 16,7-6-4-16,-7 6 2 0,0 0-1 0,0 0 0 15,0 0 0-15,0 0 1 0,0 0-1 0,20 10 1 16,-20-10-4-16,7 10-2 0,-2-5 6 0,-5-5 2 16,9 12-1-16,-3-5-1 0,0 1-1 0,1-3 3 15,-1 5 0-15,1-5 0 0,1 1 1 0,2-1 1 16,-1 2-3-16,2-3 3 0,-2 1 1 0,4-2-3 16,-1-1 2-16,3 2-1 0,-2-3 0 0,2-1-4 15,2 0-1-15,-2-1-4 0,4-3 3 0,-1 1-4 0,3 0-5 16,-2-2-1-16,-2 0 0 0,2-3 1 15,-1 3 0-15,1-3 0 0,-4 0 2 0,0 2 2 16,-3 2-1-16,-2-1-3 0,-1 2 7 0,0-1-1 0,-9 4-2 16,17-4-1-16,-17 4-2 0,13-2 4 15,-13 2 1-15,0 0-2 0,15 5-2 0,-15-5 3 0,11 5 3 16,-7 0 1-16,5 0 0 0,-9-5-1 0,10 8 2 16,-2-1-1-16,-2-3 5 0,3 1-2 0,0 0 1 15,0 3 3-15,3-2-3 0,1-1 1 0,0 0-3 16,-1-1 2-16,0 0 0 0,2-2 2 0,2 3-1 15,1-5 0-15,-4 5 2 0,-3-4-4 0,7-2 1 16,-2-1 3-16,0-1-3 0,-2 1 4 0,-3-2-2 16,4-3 3-16,-5 2-3 0,3-5-1 0,-5-1-4 15,4 1-1-15,-5-1-5 0,-2 0-4 0,-1-4 2 16,-1 3 0-16,-2-2-1 0,0 14 4 0,-9-25-6 16,0 14 6-16,0-2-3 0,-5 3 2 0,-1 3 0 0,-2 0 0 15,-3 0 1-15,-2 1-1 0,-1 5 1 16,5-2 0-16,1 2 2 0,-3 2 5 0,2 2-5 0,2-2 2 15,-1 5 0-15,7-1-2 0,-3 3 4 0,1-1-2 16,0 2 0-16,3-2 4 0,1 2-2 0,2 2 1 16,0-1 1-16,2-3 1 0,1 4-1 15,3-11 1-15,1 17-2 0,4-7 4 0,-5-10-1 0,4 18 3 16,2-11-4-16,2-2 3 0,2 2-1 0,-1 0-3 16,8 1 2-16,-2-4-4 0,-1-3-5 0,4 2 1 15,0-2-9-15,-1 1-3 0,4-5 1 0,-2 0-1 16,0 1-3-16,1-7 2 0,7 2 0 0,-4-2-6 15,-3 1 9-15,1 0 2 0,-2 0-1 0,-4 0 3 16,4 0 3-16,-4 0 5 0,3-1 3 0,-4 2 6 0,-2-1 10 16,-5 1 1-16,0 4 2 0,-7 3 7 15,15-10-3-15,-9 6-3 0,-6 4-1 0,9-3-1 16,-9 3-3-16,0 0-3 0,12-4-1 0,-12 4-1 0,0 0-2 16,0 0 0-16,21 7-2 0,-21-7 2 0,12 10-2 15,-6-5 1-15,0 1-3 0,-6-6 3 16,15 11-4-16,-8-5 3 0,2 1 0 0,-1 0 0 0,1-3-3 15,-2 1 0-15,1 3 1 0,1-3 0 0,-2-2-5 16,0 1-7-16,2 0-10 0,-9-4-2 0,12 6-7 16,-12-6-7-16,12 0-3 0,-12 0-7 0,0 0-8 15,20-4-5-15,-20 4-14 0,15-7 0 0,-9 4-4 16,2-4 1-16,1 1 0 0,0-2-1 0,0 0 14 16,0-1 8-16,-1-2-24 0,1 0 31 0,-2 4 8 15,2 0 9-15,2-5 12 0,-6 5 4 0,7-4 18 16,-4 4 8-16,-1-1 6 0,-1 1 0 0,-6 7-6 15,14-9 10-15,-8 4 2 0,-6 5 3 0,12-7-7 16,-5 3-1-16,-7 4 3 0,13-2-2 0,-13 2 0 16,21 2 6-16,-10 1-1 0,4-2 3 0,-2 4-5 0,5 2 1 15,6 2 2-15,0 2 3 0,-2-1 1 0,2 1 3 16,1-1-6-16,-1 3 8 0,2-2 1 0,0 2-1 16,-2-2-3-16,3 1-3 0,-3 0-2 0,4-1-6 15,-5 0-1-15,-1-2 2 0,2 1-4 0,-6-4-2 16,0 3 1-16,0-3 0 0,0-1-5 0,-4-1-1 15,1 0 1-15,-1-2-6 0,-2 1-11 0,0-1-6 16,-3-2-6-16,-9 0-18 0,13 0-16 0,-13 0-14 16,0 0-19-16,16-2-22 0,-16 2-33 0,2-13-37 15,-2 13-156-15,-8-20-356 0,5 8 158 0</inkml:trace>
          <inkml:trace contextRef="#ctx0" brushRef="#br0" timeOffset="-207676.1">14007 10648 118 0,'-9'12'192'0,"0"-1"-11"0,0 0-13 15,2 1-13-15,-5 4-2 0,0-2-10 0,3 0-9 16,-4 8-18-16,2-7-5 0,-4 3-11 0,2 4-10 16,-6 0-8-16,2-2-4 0,-2 2-7 0,-1-3-5 15,1 4-23-15,-2-4-27 0,-3 0-30 0,3 0-30 16,0-1-52-16,2 0-60 0,-8-5-129 0,6 0-308 15,-2 0 136-15</inkml:trace>
        </inkml:traceGroup>
        <inkml:traceGroup>
          <inkml:annotationXML>
            <emma:emma xmlns:emma="http://www.w3.org/2003/04/emma" version="1.0">
              <emma:interpretation id="{CE2CF398-8FAB-4F28-BE48-B4E1DE8F9971}" emma:medium="tactile" emma:mode="ink">
                <msink:context xmlns:msink="http://schemas.microsoft.com/ink/2010/main" type="inkWord" rotatedBoundingBox="15824,11248 18427,11138 18463,11979 15859,12089"/>
              </emma:interpretation>
            </emma:emma>
          </inkml:annotationXML>
          <inkml:trace contextRef="#ctx0" brushRef="#br0" timeOffset="-206484.09">14936 10333 199 0,'-7'-15'189'0,"7"15"-10"0,0 0-14 0,0 0-15 15,0 0-12-15,0 0-14 0,0 0-15 0,0 0-8 16,-5-8-10-16,5 8-7 0,0 0-11 0,0 0-7 16,-23 6-6-16,23-6-6 0,-14 3-5 0,14-3-5 15,-16 6-2-15,7-2-4 0,9-4-4 0,-14 8-3 16,8-4-4-16,6-4-5 0,-13 10-3 0,7-4-4 15,6-6 3-15,-7 10-2 0,7-10-1 0,-5 11-2 16,4-1 3-16,1-10-5 0,1 14-4 0,-1-14 4 16,8 13 0-16,1-8 0 0,1 4-2 0,3 0 0 0,5-2 4 15,-3-1-1-15,2-1 2 0,-4 3-2 0,3-3 6 16,-2-3 0-16,-2 0-9 0,0 4 1 0,-3-2-1 16,1-1 1-16,-10-3-3 0,11 4-1 0,-11-4 1 15,11 7 1-15,-11-7 4 0,0 0 5 0,-1 11-1 16,1-11 5-16,0 0-3 0,-18 17 0 0,9-13-2 15,-1 1 2-15,-1 0-4 0,-2 5 3 0,-4-3-1 16,4 1-6-16,0-2 1 0,-4 1-3 0,4 0 2 16,-1 0-3-16,2 0 0 0,5-4 2 0,-3 3-5 0,2-1 2 15,2 2-4-15,6-7 2 0,-9 11-2 16,9-11 3-16,-3 11-2 0,3-11-1 0,0 0-3 0,11 22 2 16,-4-17-3-16,1 2-3 0,2-3 1 0,-1-1-1 15,4 2 4-15,2 0 1 0,-4-3-7 0,2 0 2 16,-4 2 4-16,-9-4-4 0,16 5 1 0,-8-4-1 15,-8-1 5-15,9 4-3 0,-9-4-1 0,0 0-1 16,10 3 0-16,-10-3 0 0,8 5 2 0,-8-5 0 16,0 0-2-16,-2 13 4 0,2-13-3 0,-3 14 2 15,3-14 0-15,-3 17 0 0,3-17-1 0,-4 17 2 16,1-6-1-16,0-3-1 0,3-8 3 0,-2 24 1 16,2-11 1-16,0 0 1 0,0 0 4 0,5 2-1 15,-4-4 5-15,-2 4-5 0,2-1 2 0,1-1 0 16,-2-2-1-16,4 1 4 0,-4-3-2 0,0-9 0 15,3 21-2-15,3-13-1 0,-6 0 1 0,0-8 0 16,5 16 0-16,-4-9 1 0,-1-7-3 0,2 13-10 0,-2-13-21 16,0 13-14-16,0-13-13 0,0 0-27 0,-3 15-23 15,3-15-7-15,0 0-25 0,0 0-40 0,-2 11-157 16,2-11-359-16,0 0 160 0</inkml:trace>
          <inkml:trace contextRef="#ctx0" brushRef="#br0" timeOffset="-206127.89">15306 10726 38 0,'0'0'223'0,"0"0"-18"0,0 0-18 15,0 0-15-15,0 0-13 0,0 0-2 0,0 0-6 16,0 0-6-16,0 0-9 0,0 0-7 0,46 5-7 16,-26-5-6-16,4 3-9 0,6-1-12 0,-1-2-7 15,3 0-10-15,-1 1-7 0,9 0-6 0,-10-1-3 16,-2 0-9-16,-1 3-3 0,-4-6-5 0,2 6-7 15,-9-3-13-15,1 0-7 0,-2 3-14 0,-3-3-9 16,-12 0-13-16,15 0-12 0,-15 0-22 0,13 0-35 16,-13 0-36-16,10-7-44 0,-10 7-210 0,3-11-407 15,-3 11 181-15</inkml:trace>
          <inkml:trace contextRef="#ctx0" brushRef="#br0" timeOffset="-205450.94">16135 10546 19 0,'0'0'172'0,"-13"21"-9"0,13-21-11 16,0 0-11-16,-4 10-11 0,4-10-8 15,-6 10-9-15,6-10-11 0,-2 12-2 0,2-12-7 16,0 0-1-16,-1 13-10 0,1-13-3 0,0 13-6 0,0-13 0 15,1 12-8-15,-1-12-4 0,5 10-4 0,-5-10-1 16,1 9 0-16,-1-9-7 0,6 9 1 16,-6-9-6-16,8 11 2 0,-4-5-3 0,-4-6 0 0,9 10-1 15,-2-7-5-15,-7-3-1 0,12 7-5 0,-4-2-1 16,2-1-5-16,-10-4-2 0,18 7-4 0,-9-5 1 16,1-1-1-16,-10-1-1 0,20 4-5 15,-8-3 0-15,-12-1 1 0,19 0-2 0,-10 0-1 0,-9 0-1 16,24-2-3-16,-12-2 3 0,1 2-4 0,-2-3 5 15,-1 2-4-15,4-5-1 0,-7 2 1 0,7 0-2 16,-7-1 3-16,0-1-4 0,1 1 2 0,-2-1-1 16,-2-1-5-16,2-2 3 0,-3 3-3 0,0-3 3 15,-3 11-3-15,3-20 3 0,-3 10-4 0,0 10 4 0,-1-16-3 16,-4 6-1-16,5 10 0 0,-7-15 0 0,4 9 2 16,-6-3-1-16,1 3 0 0,0-1 0 15,0 3-1-15,-4-4 3 0,2 6-3 0,-4-4-1 0,4 5 0 16,-4-5 2-16,-4 4-3 0,5-1 1 0,-2 1 1 15,-1 2 3-15,1-2-5 0,-3 2 5 0,5 2-1 16,-1 0-4-16,4-1 2 0,-4 3 3 0,2-2-6 16,0 2 3-16,3-1 1 0,-1 3 0 0,1-2-5 15,-7 3-7-15,5 0-5 0,1-1-15 0,-1 1-9 16,1 1-8-16,1 3-4 0,3-1-16 0,0-4-13 16,2 5-36-16,4-11-1 0,0 19-19 0,-2-11-52 15,2-8-110-15,6 12-325 0,1-6 143 0</inkml:trace>
          <inkml:trace contextRef="#ctx0" brushRef="#br0" timeOffset="-204947.1">16399 10647 61 0,'0'0'189'0,"5"-10"-12"0,-5 10-5 15,0 0-10-15,0 0-14 0,0 0-10 0,0 0-9 16,4-7-12-16,-4 7-11 0,0 0-10 0,0 0-12 15,0 0-8-15,0 0-11 0,0 0-6 0,0 0-4 16,0 0-5-16,0 0-6 0,0 0-1 0,0 0-4 16,0 0-3-16,9 23-4 0,-6-16 0 0,-3-7 2 15,6 12-2-15,-4-4-1 0,2 1-1 0,1-3-1 16,1 1 2-16,0 2-4 0,0-2 5 0,1 0-1 16,4-1-3-16,-4 1-2 0,5-1-3 0,1-1 0 15,1 2-6-15,1-1 6 0,-2-2-5 0,6-2-1 0,-2 3-3 16,2-3 3-16,1-1-3 0,-1-1-3 15,2 0 0-15,-2 0-2 0,1-1 0 0,5-1 1 16,-6-3-1-16,1-1-1 0,-4 0-2 0,1-1 0 16,-2-1 2-16,-2-2-3 0,2 0 1 0,-3 0-5 0,-3-1 3 15,0-2-3-15,1-2 2 0,-1 4 0 16,-4-3-1-16,1 3 0 0,-2 0-2 0,-2 0 3 0,-2 11-3 16,0-19-2-16,1 7 5 0,-1 12 0 0,-4-18-6 15,-1 10 2-15,5 8-1 0,-12-13 2 0,6 8-1 16,-3-1-1-16,-1 1 0 0,-1 2-2 0,-2-3 0 15,-3 2 6-15,1 0-5 0,-3 3 3 0,1-1-3 16,-1 2 1-16,2 0-3 0,-3 0 4 0,1 0 1 16,-2 0 0-16,1 0-1 0,3 3 0 0,-2 0-2 15,0 1 2-15,1 0-6 0,2 0-10 0,-1 2-10 16,3 1-4-16,1-2-11 0,3 0-14 0,0 2-3 16,-3 0-17-16,4 0-28 0,1-1 0 0,7-6-17 0,-9 14-31 15,7-6-165-15,2-8-341 0,0 0 152 16</inkml:trace>
          <inkml:trace contextRef="#ctx0" brushRef="#br0" timeOffset="-204664.1">17363 10706 112 0,'0'0'201'15,"15"1"-16"-15,-15-1-7 0,12 7-13 0,-5-3-3 16,-1 2-12-16,-6-6-9 0,9 13-5 0,-4-6-8 16,-5-7-6-16,1 18-3 0,-1-5-9 0,-1-1-6 15,-1 5-11-15,-2-3-10 0,-8 0-4 0,-2 6-8 16,-2 0-6-16,-14 5-24 0,-3 1-41 0,-1-1-44 15,-6 2-63-15,-1-4-73 0,-3-4-173 0,2 4-381 0,-3-1 168 16</inkml:trace>
        </inkml:traceGroup>
        <inkml:traceGroup>
          <inkml:annotationXML>
            <emma:emma xmlns:emma="http://www.w3.org/2003/04/emma" version="1.0">
              <emma:interpretation id="{89C7C50B-B6D5-44CB-8AD9-A11A287DFF49}" emma:medium="tactile" emma:mode="ink">
                <msink:context xmlns:msink="http://schemas.microsoft.com/ink/2010/main" type="inkWord" rotatedBoundingBox="19108,11013 23013,10848 23046,11627 19141,11792">
                  <msink:destinationLink direction="with" ref="{3758ABA2-0F35-4FED-B793-98F7C16B0CB4}"/>
                </msink:context>
              </emma:interpretation>
            </emma:emma>
          </inkml:annotationXML>
          <inkml:trace contextRef="#ctx0" brushRef="#br0" timeOffset="-199038.1">18179 10225 16 0,'0'0'162'0,"0"0"-7"0,3-13-10 15,-3 13-12-15,6-6-4 0,-6 6-2 0,7-13-6 16,-1 8-5-16,-6 5-5 0,6-8-11 0,-6 8-2 16,7-8-5-16,-7 8-7 0,0 0-7 0,0 0-11 15,11-7-7-15,-11 7-7 0,0 0-8 0,0 0-7 16,0 0 0-16,0 0-5 0,0 0 3 0,0 0 5 16,0 0-2-16,0 0-1 0,-14 41-1 0,10-26-5 15,1-4 2-15,-6 3 0 0,6-1-2 0,-4 2 2 0,2 2-1 16,2-3-3-16,0 4 2 0,0 1-1 15,-1 3 1-15,4-3-3 0,0 2 1 0,0 2-7 0,1 1 4 16,4-2-1-16,-4 2-1 0,5 1 0 0,0-1 0 16,-1 0-5-16,2-7 2 0,-1 1-7 15,0 3 5-15,-3-4-5 0,4 5-2 0,-1-5-2 0,0-4-1 16,-1 3 3-16,-2-2-3 0,-2-2 0 0,4 2-2 16,-5-3-1-16,0-11-3 0,0 18-12 0,0-7-4 15,0-11-12-15,-6 17-17 0,0-10-13 0,0 2-21 16,1-3-13-16,-4 1-14 0,2 1-18 0,7-8-18 15,-13 8-19-15,5-5-202 0,8-3-387 0,-19-3 172 16</inkml:trace>
          <inkml:trace contextRef="#ctx0" brushRef="#br0" timeOffset="-198599.35">18080 10173 87 0,'-1'-14'155'0,"1"14"-12"0,0 0-13 16,3-15-10-16,-3 15-6 0,4-13-10 0,2 6-13 15,-6 7-7-15,12-7 5 0,-7 1-13 0,-5 6-2 16,19-9 2-16,-7 6-10 0,3-3-2 0,1 2-6 0,8-3 1 16,-2 7-2-16,5-5-7 0,0 0 1 0,0 8-4 15,0-3-7-15,0 0 0 0,-8 2-3 16,0 3-1-16,-2 1-8 0,1 1-4 0,-3 0 0 0,3 2-12 16,1-1 7-16,-6 0 0 0,-1 2-1 0,-4 2-8 15,1-4 1-15,1 3 1 0,-7 0 2 16,2-4-1-16,-4 4 3 0,-1-11 2 0,-7 18 5 0,-4-5-7 15,2-2 10-15,-4 4-5 0,1-2 0 0,-3-1 0 16,-4 1-8-16,1-2 6 0,3-2-2 0,-5 2-1 16,4-1-4-16,-2-2-10 0,0 0-16 0,3 1-19 15,2 0-15-15,-1-3-15 0,1 3-21 0,1-2-19 16,6-1-11-16,6-6-27 0,-9 9-159 0,9-9-323 16,0 0 144-16</inkml:trace>
          <inkml:trace contextRef="#ctx0" brushRef="#br0" timeOffset="-198114.67">19081 10199 66 0,'9'-13'164'0,"-5"7"-3"0,-4 6-9 0,6-15-14 16,-3 7-6-16,-3 8-2 0,3-13-14 0,-3 13-7 15,-3-13-9-15,3 13-8 0,-1-13-5 0,1 13-7 16,0 0-7-16,-6-15-7 0,6 15-9 0,-6-10-2 16,6 10-5-16,-8-8-12 0,8 8 5 0,-9-3 0 15,9 3-7-15,0 0 0 0,-13-4 1 0,13 4-5 16,0 0 1-16,0 0 4 0,-24 9-3 0,24-9-1 15,-13 6-2-15,5-4-2 0,8-2 1 0,-18 11 1 0,11-4 6 16,-2 4 1-16,2-2 1 0,-2 2 1 0,0 4 0 16,3-2-2-16,-2 1 3 0,2 4 2 0,3-1 2 15,0 0-1-15,2 1 4 0,1 5-7 0,1-7 0 16,4 7-1-16,1 0 3 0,0-6-6 0,1 8 4 16,4-6-5-16,1 3-2 0,-1 0 2 0,-2-6-4 15,0-1-5-15,2 5-2 0,1 1-1 0,-5-6 0 16,1-2-2-16,-2 1-1 0,1-4-7 0,-2 4 6 15,-1 0-9-15,-1-5 2 0,1 0-11 0,-2 0-11 16,-2-9-20-16,1 15-14 0,-1-15-16 0,-3 16-22 16,-1-9-13-16,4-7-23 0,-3 12-17 0,3-12-20 15,0 0-12-15,0 0-43 0,0 0-174 0,0 0-414 16,0 0 184-16</inkml:trace>
          <inkml:trace contextRef="#ctx0" brushRef="#br0" timeOffset="-197681.12">19448 10429 10 0,'0'0'221'0,"0"0"-20"0,0-12-8 16,0 12-15-16,0 0-16 0,6-14-12 0,-6 14-10 15,4-10-9-15,-4 10-8 0,8-11-11 0,-5 1-7 16,1 2-13-16,2-2-7 0,-1 3-6 0,-1-3-12 15,5-2-2-15,-6 3-11 0,3-2-4 0,0 1-5 16,3-4-3-16,-5 2-4 0,2 4-2 0,-3-1-11 16,3 0 6-16,-6 9-6 0,6-20-4 0,-4 11-2 15,-2 9-2-15,4-15-1 0,-4 15 2 0,6-9-6 16,-6 9 1-16,0 0 0 0,3-10-3 0,-3 10-5 0,0 0 1 16,0 0-2-16,0 0-3 0,0 0 5 15,0 0-3-15,0 0 5 0,0 0 3 0,0 0 2 16,0 0 5-16,-7 45-1 0,5-32 6 0,1 3 4 0,1-1 4 15,0 3-2-15,0 4 3 0,0-1-4 0,0-4 1 16,1 3-2-16,1-3-4 0,-2 2-1 16,4-2 0-16,-4 3-1 0,3-4-2 0,0 1-5 0,-3 0 3 15,2-4-3-15,-2 3 0 0,0-2-1 0,1-2 2 16,-1 0-2-16,0-2-4 0,0-10-6 0,0 17-12 16,0-17-18-16,0 15-14 0,0-15-19 0,-1 10-15 15,1-10-10-15,0 0-12 0,0 12-7 0,0-12-26 16,0 0-39-16,0 0-222 0,0 0-421 0,0 0 187 15</inkml:trace>
          <inkml:trace contextRef="#ctx0" brushRef="#br0" timeOffset="-197289.1">19833 10011 147 0,'0'0'146'0,"13"1"-8"16,-13-1-11-16,0 0-12 0,0 0-3 0,18 8-5 16,-12-5-8-16,-6-3-2 0,7 17-6 0,-5-10-1 15,4 7-3-15,1 0-4 0,-2 0 2 0,-2 4-5 16,6 2 3-16,-5 3-4 0,2 0-3 0,-1-6-1 15,1 7-2-15,-3 0-4 0,1 1-3 0,-4-3-8 16,0 2-2-16,0 0-7 0,0-3 0 0,-1 3-7 16,2-6-4-16,-5 0-3 0,1 5-1 0,-2-5-6 0,2-1 0 15,-1-1-3-15,-2 4-2 0,-3-6-4 0,-2 3-15 16,2-4-22-16,-1 0-15 0,1 3-25 16,-3-3-27-16,3-2-26 0,-1-2-24 0,2-2-34 0,-4 1-165 15,5-5-363-15,7-3 161 0</inkml:trace>
          <inkml:trace contextRef="#ctx0" brushRef="#br0" timeOffset="-196935.07">20310 10403 113 0,'21'-8'177'0,"-21"8"-9"0,13-2-12 0,-13 2-5 16,23 0-5-16,-9-2-10 0,0 0-8 15,4 2-3-15,1-1-6 0,-2-3-8 0,2 3 0 0,8-4-7 16,1 5-15-16,-1-5 0 0,4 4-1 0,-4-3-13 15,3 1-2-15,0-1-4 0,1 1-8 0,-3-1-5 16,4-1-5-16,-4 3-6 0,2 2-3 0,-2-5-5 16,-2 3-4-16,3-1-3 0,-3-1 2 15,-7 4-9-15,-1-3-1 0,-2 2-1 0,2-1-2 0,-6 2-4 16,-12 0-1-16,18 0-12 0,-18 0-19 0,14-2-3 16,-14 2-13-16,0 0-11 0,16-2-22 0,-16 2-11 15,0 0-15-15,0 0-10 0,0 0-20 0,0 0-22 16,0 0-192-16,0 0-364 0,0 0 161 0</inkml:trace>
          <inkml:trace contextRef="#ctx0" brushRef="#br0" timeOffset="-196665.78">20741 10175 132 0,'0'0'185'15,"0"0"-19"-15,0 0-8 0,0 0-13 0,0 0-2 0,0 0-4 16,-2 24-7-16,2-24-1 0,3 18-9 0,0-3-4 16,0 1-9-16,0-1-2 0,0 1-5 0,-3 3-4 15,3-5-14-15,0 7-4 0,-3-5-10 0,2 2-4 16,2 4-6-16,-2-5-4 0,2 1-10 0,-1-1-1 16,0-2-4-16,-6 1-2 0,8 0-3 0,-5-2-11 15,1-1-17-15,4 0-11 0,-4-2-19 0,1-1-24 16,1-2-16-16,3 0-21 0,-2-3-23 0,2 2-31 15,-6-7-31-15,16 7-168 0,-2-8-364 0,-14 1 161 16</inkml:trace>
          <inkml:trace contextRef="#ctx0" brushRef="#br0" timeOffset="-196268.09">21285 10288 139 0,'0'0'208'15,"0"0"-23"-15,0 0-14 0,0 0-21 0,0 0-10 0,0 0-13 16,0 0-9-16,0 0-6 0,17 17-12 0,-16-10-2 16,2 3-1-16,2-2-3 0,1 5-3 0,-1 1-10 15,1 0-6-15,2-1-2 0,-2 1-4 0,1-3-7 16,-1 4-5-16,2 1 1 0,-1-3-2 0,-1 2-7 16,0-3-1-16,-3-1-9 0,3-1 0 0,-1-1-5 15,-2 0-2-15,1 0-5 0,1-2-1 0,-5-7-4 0,4 11 1 16,-4-11-1-16,4 10 0 0,-4-10-2 0,5 7 8 15,-5-7 5-15,0 0-3 0,0 0-2 16,0 0-3-16,0 0-7 0,0 0 4 0,0 0-3 0,3-35-5 16,-3 18-8-16,1 1-6 0,4-7-11 15,-4 0-7-15,4-1-13 0,2 1-2 0,1-6-7 0,2 5 0 16,4-9-4-16,2-2-1 0,0 13 4 0,1 0 9 16,1-1-4-16,3 2 6 0,-2 4 3 0,2-2 0 15,4 6 3-15,1 0 4 0,0 2 1 0,0 4 2 16,2-3 0-16,-1 3 3 0,1 4 2 0,5-2 2 15,-6 2-2-15,3 0-11 0,-11 3-19 0,-1 0-14 16,1 5-27-16,-1-4-26 0,-3 0-42 0,-4 3-170 16,-2-2-347-16,-9-2 153 0</inkml:trace>
        </inkml:traceGroup>
        <inkml:traceGroup>
          <inkml:annotationXML>
            <emma:emma xmlns:emma="http://www.w3.org/2003/04/emma" version="1.0">
              <emma:interpretation id="{09044E99-54CB-41E9-AA59-D43131F715AD}" emma:medium="tactile" emma:mode="ink">
                <msink:context xmlns:msink="http://schemas.microsoft.com/ink/2010/main" type="inkWord" rotatedBoundingBox="23404,10721 26502,10590 26554,11817 23456,11948">
                  <msink:destinationLink direction="with" ref="{3758ABA2-0F35-4FED-B793-98F7C16B0CB4}"/>
                </msink:context>
              </emma:interpretation>
            </emma:emma>
          </inkml:annotationXML>
          <inkml:trace contextRef="#ctx0" brushRef="#br0" timeOffset="-195200.11">22504 9914 24 0,'0'0'96'0,"6"-7"1"0,-6 7-11 15,0 0 9-15,0 0-1 0,0 0-1 0,0 0-6 0,0 0 1 16,3-10-1-16,-3 10-2 0,0 0 5 0,0 0-5 15,0 0-5-15,3-12-3 0,-3 12-2 0,0 0-5 16,0 0 1-16,0 0-3 0,1-15-9 0,-1 15 0 16,0 0-1-16,3-8-7 0,-3 8-5 0,0 0-3 15,0 0-4-15,0 0-2 0,0 0-6 0,6-9-2 16,-6 9-6-16,0 0 0 0,0 0-6 0,0 0 8 16,0 0-2-16,0 0-2 0,0 0 6 0,0 0 10 0,0 0-1 15,0 0 2-15,0 0 4 0,0 0-3 16,0 0 0-16,3-12-4 0,-3 12-2 0,0 0-4 0,0 0-2 15,0 0-2-15,0 0 2 0,0 0-6 0,0 0 4 16,0 0 0-16,3-10-3 0,-3 10-3 0,0 0 3 16,0 0-8-16,0 0 3 0,0 0-6 15,0 0 2-15,0 0 1 0,0 0-5 0,0 0-3 0,0 0 3 16,0 0-1-16,0 0-3 0,0 0-2 0,0 0 2 16,0 0-6-16,0 0 2 0,0 0 2 0,0 0-2 15,0 0-2-15,0 0-1 0,0 0 3 0,-21 20 0 16,21-20 0-16,-13 18 3 0,5-7-2 0,2 1 2 15,-1 4 4-15,-1 1 0 0,-2-3 0 0,1 6 5 0,-1 5-3 16,1 2-2-16,-2-2 0 0,2 11 1 16,3 0-1-16,-3 0 4 0,5-11-7 0,2 10 1 15,2-7 1-15,2-1 0 0,2 2-1 0,-4-1-6 0,6-1-13 16,-1 1-16-16,1-1-14 0,0-1-16 16,4-1-18-16,-1-3-16 0,3 0-19 0,-3-7-24 15,3-1-19-15,1-2-218 0,1-1-403 0,4-4 179 0</inkml:trace>
          <inkml:trace contextRef="#ctx0" brushRef="#br0" timeOffset="-194294.09">22874 10078 32 0,'0'0'177'0,"0"0"-14"0,0 0-7 16,0-14-15-16,0 14-11 0,0 0-7 0,3-11-14 16,-3 11-7-16,4-8-12 0,-4 8-9 15,9-9-2-15,-9 9-10 0,12-6-10 0,-6-2-4 0,-6 8-6 16,16-8-8-16,-2 3-2 0,-2 1-4 0,3 0-3 16,-1-1-4-16,3 3 0 0,-2-1-6 15,1-1-1-15,-1 0-12 0,0 1 10 0,1 3-2 0,-1-3-2 16,-3 3-11-16,-12 0 7 0,20 3-2 0,-11-3 0 15,-9 0 2-15,19 1-5 0,-12 1-1 0,1 3-5 16,-8-5 8-16,12 6-3 0,-11-1-2 0,-1-5 1 16,6 15-2-16,-3-7 0 0,-3-8 3 0,0 24 0 15,-3-12 9-15,0 5-2 0,-1 1 1 0,-5-3 2 0,0 1 1 16,0 8 4-16,-3-4 0 0,-1 2-5 0,-1-1 4 16,-1 1 0-16,2 1-5 0,-5 0-2 15,3-7 2-15,0 5-4 0,-3-1 2 0,3-3 0 0,2 2-1 16,-1-3 2-16,1 2 2 0,1-4-7 0,-1 0 3 15,1-3 2-15,1 3-3 0,1-4 4 0,-2 0-2 16,4-1-2-16,0 0 0 0,-1-3-2 0,1 1 3 16,1-2-2-16,7-5-1 0,-9 10-1 0,9-10 1 15,-12 7-2-15,12-7 2 0,-11 1-5 0,11-1 5 16,0 0 4-16,0 0-5 0,-15-1 1 0,15 1 4 16,0 0-7-16,0 0 2 0,-7-14-2 0,7 14-3 15,0-14 2-15,0 14-2 0,0 0 1 0,7-18-2 16,-1 11 1-16,0 0-3 0,2 1 2 0,-1 0 0 15,4-1-2-15,2 0 1 0,-2 1-3 0,2-3 2 16,2 5-1-16,0-1 4 0,1 3-4 0,7-4 0 16,-5 5-5-16,-1-3 7 0,3-1-2 0,-1 4-1 0,2 0 1 15,-8-2 2-15,2 6 0 0,-3-3 0 0,3 1-4 16,-3 0 3-16,0 1-2 0,-3 1 4 16,-9-3-1-16,18 5 0 0,-11-2-2 0,-7-3-9 0,12 8-7 15,-4-4-7-15,-8-4-11 0,6 9-17 0,-6-9-6 16,7 10-23-16,-7-10-19 0,6 8-14 0,-6-8-22 15,8 8-172-15,-8-8-335 0,10 4 148 0</inkml:trace>
          <inkml:trace contextRef="#ctx0" brushRef="#br0" timeOffset="-193939.34">23583 10329 50 0,'0'0'203'0,"14"1"-7"16,-14-1-11-16,0 0-10 0,15 3-9 15,-15-3-8-15,12 0-10 0,-12 0-10 0,19 1-5 0,-19-1-5 16,18 2-8-16,-8-4-5 0,-10 2-4 0,23 2-8 15,-5-2-13-15,-5-2-3 0,2 2-11 16,3-1-6-16,0-2-8 0,0 3-6 0,-2-1-7 0,1-1-3 16,-1 2-5-16,0-4-1 0,1 4-8 15,-2 0 0-15,0-1-6 0,-5-2-2 0,-10 3-8 0,19-1-7 16,-10-1-15-16,-9 2-7 0,15 0-13 0,-15 0-12 16,0 0-18-16,17 0-15 0,-17 0-20 0,0 0-22 15,10-4-14-15,-10 4-21 0,0 0-55 0,0 0-130 0,9-7-359 16,-9 7 159-16</inkml:trace>
          <inkml:trace contextRef="#ctx0" brushRef="#br0" timeOffset="-193628.19">24363 10035 131 0,'0'0'189'0,"0"0"-24"0,0 0-16 0,0 0-11 16,0 0-9-16,0 0-9 0,0 0-5 0,0 0-10 15,0 0-9-15,-19 27-1 0,16-17-6 0,-1 5 3 16,2-2-3-16,-4 4-8 0,0-3-6 0,5 4-2 16,-2-2-3-16,0 0-8 0,3 2-1 15,0-3-1-15,0 3-8 0,-3-1-3 0,0-2-12 0,6 2 3 0,-3 0-6 16,3-3 1-16,-3 1-3 0,0-1-1 15,0-1-5-15,3 1-3 0,-3-4-2 0,1 1-26 16,-1-11-7-16,2 17-24 0,-2-6-14 0,1-3-24 0,-1-8-27 16,3 16-30-16,-3-16-44 0,3 12-155 0,-3-12-358 15,0 0 158-15</inkml:trace>
          <inkml:trace contextRef="#ctx0" brushRef="#br0" timeOffset="-192695.34">24553 9768 113 0,'0'0'153'0,"0"0"-15"0,0 0-13 16,0 0-10-16,0 0-5 0,0 0-8 0,0 0-14 16,0 0-7-16,0 0-4 0,0 0-11 0,0 0-10 0,0 0-4 15,0 0-4-15,0 0-4 0,0 0-5 0,0 0-4 16,0 0-1-16,0 0-3 0,0 0 2 0,0 0-2 16,0 0-2-16,0 0 4 0,30 10-5 0,-30-10 3 15,6 10-2-15,-6-10 1 0,9 9-4 0,-2-2 7 16,-1 0-2-16,0 1-3 0,-2 0 1 0,8 2 4 15,-4 1-4-15,4 0 4 0,-6 2-2 0,4-1-2 16,1 0-1-16,-2 2 1 0,1 1-5 0,-1-1-1 16,1 3-4-16,2 3-7 0,-4 0 6 0,1-2-1 15,-5 3-4-15,-1-5 1 0,3 9 2 0,-3-2 0 16,0-2 1-16,2 3 0 0,-5-2-2 0,0 0 4 16,0-3 3-16,-2-1 0 0,-1 0 2 0,3 3 3 0,0-1 0 15,-3-5-2-15,0 2-2 0,0 1 8 0,6-1-2 16,-9 0 2-16,5-1-1 0,-1 2 1 15,-2-3-2-15,1-2 0 0,0 3-2 0,3 0-1 0,-3-2-2 16,0 1 4-16,0-3-3 0,-2 3 1 0,2-1 5 16,-1-2 5-16,2-3-2 0,2-9 0 0,-3 21-4 15,0-12 0-15,-1 2 3 0,-2 0 3 0,-3-2 0 16,5 0-7-16,1 0 1 0,-3-3-1 0,6-6 5 16,-5 16-7-16,5-16-1 0,-9 10 2 0,9-3-10 15,0-7-4-15,0 0 3 0,-7 11 2 0,7-11-1 16,0 0-5-16,-3 8 0 0,3-8 0 0,0 0-3 15,0 0-1-15,0 0 3 0,0 0-6 0,0 0 3 0,0 0 2 16,-3 10-4-16,3-10 0 0,0 0-3 0,0 0-9 16,0 0-24-16,0 0-27 0,0 0-30 15,0 0-42-15,0 0-45 0,0 0-70 0,0 0-236 0,0 0-518 16,0 0 230-16</inkml:trace>
          <inkml:trace contextRef="#ctx0" brushRef="#br0" timeOffset="-188813.77">25012 9708 36 0,'0'0'116'0,"0"0"0"0,24-20 2 0,-24 20-9 0,0 0-10 15,0 0-14-15,0 0 3 0,9-4-3 0,-9 4-8 16,0 0-6-16,7-4-7 0,-7 4-4 0,0 0-2 15,12-4-13-15,-12 4 9 0,0 0-4 0,17-2 0 16,-17 2-1-16,16-1-2 0,-16 1-7 0,23 0-3 16,-13 0-2-16,2 1-5 0,-2 1 2 0,4-2-5 15,-2 2 1-15,4 4-1 0,1-3-3 0,-9 1 1 0,3-2-3 16,5 5-5-16,-7-3-1 0,-1 1-2 16,1 1-2-16,-2-2 0 0,2 3 0 0,-3 1-3 0,-1-2 1 15,0 3 7-15,-5-9-3 0,6 16 2 0,-3-10-1 16,-3 4 3-16,0-10-3 0,-3 16 1 0,3-16 5 15,-3 20 1-15,0-13 0 0,-4 4-2 0,4-2-1 16,0 0-3-16,-3-1 1 0,-1 1-1 0,4 0 1 16,3-9-6-16,-9 16 1 0,6-10 4 0,3-6-6 15,-2 16 3-15,-1-6 0 0,3-10-2 0,5 18 3 16,-2-7-5-16,3-4 10 0,0 6 1 0,4-2 2 16,1 0-1-16,0 0 3 0,3-5 0 0,2 5-1 15,-4-2 0-15,2-3-4 0,2 4 4 0,-3-3-5 16,1-1-3-16,-5 1-1 0,4-1-8 0,-7-1 7 0,2 1-3 15,-2-1 2-15,3 1-1 0,-9-6-4 16,10 8 1-16,-10-8-3 0,0 0-3 0,12 4 4 0,-12-4-6 16,0 0 4-16,7 2 2 0,-7-2 3 15,0 0 0-15,0 0 2 0,0 0 3 0,0 0 2 16,0 0 1-16,0 0-2 0,-22 18 1 0,22-18 0 0,-10 3 0 16,10-3-2-16,-14 7-1 0,14-7-1 0,-18 3 0 15,18-3-4-15,-15 5 0 0,9-3 1 0,6-2-5 16,-16 6 5-16,7-4-5 0,-1 4 1 0,4-2 1 15,6-4-1-15,-20 10-3 0,13-6 5 0,1-1-4 16,6-3-2-16,-17 10 0 0,11-3 0 0,-2-3 2 16,8-4-1-16,-11 10 2 0,5-4-5 0,0 1 1 15,6-7 3-15,-4 13-2 0,-2-4 1 0,6-9-1 16,-8 12 2-16,7-4-3 0,1-8 2 0,-5 16 0 16,5-6 0-16,0-10-1 0,0 20-1 0,0-5-3 0,3-6 6 15,-1 2-2-15,-2 3 0 0,4-3 0 16,1 6 5-16,-5-3-4 0,6 2 0 0,-2 0-2 15,-2-2 1-15,2 4 2 0,-1-1-5 0,0 1 3 0,0 0 3 16,2 5-4-16,-4-7 3 0,1 3-2 0,1-2 2 16,-1 7-2-16,-2-8 1 0,0 4-1 0,0-2 3 15,0-2-2-15,0 2-2 0,-2 0 3 0,-1-4-1 16,0 3-10-16,-2-3-12 0,-1 1-11 0,0-2-13 16,-1 0-15-16,1-1-17 0,-3 0-18 0,-2 2-27 15,7-8-21-15,-5 4-17 0,0-2-54 0,1-1-123 16,3-1-364-16,-3 0 161 0</inkml:trace>
        </inkml:traceGroup>
        <inkml:traceGroup>
          <inkml:annotationXML>
            <emma:emma xmlns:emma="http://www.w3.org/2003/04/emma" version="1.0">
              <emma:interpretation id="{778DE77F-3DDA-48D5-91C7-711ABAD35F50}" emma:medium="tactile" emma:mode="ink">
                <msink:context xmlns:msink="http://schemas.microsoft.com/ink/2010/main" type="inkWord" rotatedBoundingBox="27084,10904 28479,10846 28510,11590 27115,11649"/>
              </emma:interpretation>
            </emma:emma>
          </inkml:annotationXML>
          <inkml:trace contextRef="#ctx0" brushRef="#br0" timeOffset="-164787.96">26059 10151 126 0,'0'0'165'0,"0"0"-10"15,3-14-8-15,-3 14-12 0,0-10-10 0,0 10-10 16,5-8-11-16,-5 8-11 0,0 0-5 0,0 0-13 16,0-19-2-16,0 19-13 0,0 0 3 0,0 0-7 15,0-7-2-15,0 7-4 0,0 0 0 0,0 0-5 16,0 0-5-16,0 0-4 0,0 0-2 0,0 0-3 16,0 0-2-16,0 0-5 0,0 0-4 0,3-15 0 0,-3 15-1 15,0 0-2-15,0 0-3 0,16 0-1 16,-16 0-1-16,22 0 0 0,-10 4 0 0,9-4 1 15,-1 0 3-15,8 3-3 0,-1 0-2 0,1-3 6 0,2 1-6 16,1 3 0-16,-1-4 0 0,0 0-2 0,-2 3 4 16,2-3-2-16,-2 3-1 0,-1-2-2 0,-7-1 1 15,-1 2-6-15,-4-2 3 0,-2 1-1 0,-2 2 0 16,-11-3-1-16,16-4 1 0,-16 4-5 0,15 0 2 16,-15 0 4-16,0 0-7 0,14 0-3 0,-14 0-7 15,0 0-7-15,0 0-13 0,0 0-11 0,0 0-6 16,0 0-14-16,0 0-11 0,0 0-15 0,0 0-10 15,-33 17-9-15,24-12-22 0,9-5-138 0,-17 7-288 16,11-4 127-16</inkml:trace>
          <inkml:trace contextRef="#ctx0" brushRef="#br0" timeOffset="-164520.3">26111 10295 42 0,'0'0'155'16,"17"4"-9"-16,-4-4-14 0,-1 0-5 0,7 2-9 0,-5 0-14 16,5-2-3-16,-2 2-16 0,-1-2-11 15,3 4-5-15,-2-4-10 0,2 1-3 0,-5 0-4 0,4 0-4 16,-2 3 3-16,0-4-11 0,-2 6-14 0,2-6-11 15,-2 3-24-15,-2-1-8 0,1 0-19 0,0-2-14 16,-1 1-26-16,-12-1-56 0,23-1-65 0,-10-5-214 16,-2 5 96-16</inkml:trace>
          <inkml:trace contextRef="#ctx0" brushRef="#br0" timeOffset="-164064.51">26926 9935 50 0,'0'0'183'0,"0"0"-15"0,0 0-15 0,0 0-12 16,0 0-14-16,0 0-14 0,0 0-7 0,0 0-7 15,0 0-8-15,0 0-10 0,0 0-5 0,0 0-9 16,0 0-4-16,0 0-5 0,0 0-11 0,0 0-1 16,0 0-1-16,25 21-4 0,-25-21-2 0,3 9-3 15,-3-9-5-15,3 11 5 0,-3-11-5 0,0 13-3 16,0-13 1-16,3 15-4 0,-3-15 3 0,-3 12-8 16,3-1 2-16,0-11 3 0,0 19-11 0,-3-7 6 15,3 2-3-15,0-14 0 0,0 23-11 0,-3-12 6 16,3-11 1-16,0 18 1 0,0-9 0 0,0-9-1 0,3 16-6 15,0-10-1-15,-3-6 3 0,0 13 0 16,0-13-2-16,0 12 0 0,0-12-1 0,3 12 5 0,-3-12-2 16,7 7-1-16,-7-7 5 0,14 8-5 0,-5-4 1 15,0-1 2-15,1-2-2 0,7 1 1 0,-1-2 1 16,0 5-5-16,4-4 0 0,8 1-3 0,-9-2-12 16,7 0-16-16,-7 0-17 0,-1-2-18 0,10 4-13 15,-2-2-18-15,-2-4-29 0,1-5-45 0,-9 4-140 16,10-3-329-16,-10 1 146 0</inkml:trace>
          <inkml:trace contextRef="#ctx0" brushRef="#br0" timeOffset="-163771.71">27448 9957 87 0,'0'0'127'0,"0"0"7"0,-21 27 4 15,15-15-11-15,0 3-3 0,-2 7-3 0,2-1-6 16,0 2-10-16,5 6-2 0,-5-2-5 0,0 2-11 16,3 6-4-16,-7 1-15 0,4 0 0 0,0 0-6 15,-2-1-2-15,5-8-8 0,-3-1-7 16,-1 1-3-16,1-2-2 0,0 1-6 0,-5-2-6 0,2 0-12 15,5 1-10-15,-8-4-20 0,5 2-19 0,1-5-34 16,-2-1-20-16,2-2-21 0,0-2-170 0,0-4-299 16,-1-1 133-16</inkml:trace>
        </inkml:traceGroup>
      </inkml:traceGroup>
      <inkml:traceGroup>
        <inkml:annotationXML>
          <emma:emma xmlns:emma="http://www.w3.org/2003/04/emma" version="1.0">
            <emma:interpretation id="{85EB65A9-0154-4929-8E9B-7E42FEBB093D}" emma:medium="tactile" emma:mode="ink">
              <msink:context xmlns:msink="http://schemas.microsoft.com/ink/2010/main" type="line" rotatedBoundingBox="19174,11981 21065,11846 21113,12524 19222,12659"/>
            </emma:interpretation>
          </emma:emma>
        </inkml:annotationXML>
        <inkml:traceGroup>
          <inkml:annotationXML>
            <emma:emma xmlns:emma="http://www.w3.org/2003/04/emma" version="1.0">
              <emma:interpretation id="{39025519-939A-4C5D-B2BC-41B5D4D4DB3C}" emma:medium="tactile" emma:mode="ink">
                <msink:context xmlns:msink="http://schemas.microsoft.com/ink/2010/main" type="inkWord" rotatedBoundingBox="19174,11981 21065,11846 21113,12524 19222,12659"/>
              </emma:interpretation>
            </emma:emma>
          </inkml:annotationXML>
          <inkml:trace contextRef="#ctx0" brushRef="#br0" timeOffset="-185749.99">18141 11048 11 0,'0'0'107'0,"0"0"-7"16,0 0-6-16,0 0-12 0,0 0-4 0,0 0-8 15,0 0-6-15,0 0-6 0,0 0-4 0,0 0-11 16,0 0-5-16,0 0-1 0,17 0-3 0,-17 0-2 16,0 0-7-16,0 0 1 0,0 0-2 0,15-1-3 15,-15 1-1-15,0 0-2 0,18-2-5 0,-18 2 0 16,16 3 0-16,-6-2 0 0,-10-1-6 0,21 3 3 15,-7-3 5-15,1 1-13 0,1 2 5 0,0-3 6 16,4 2 3-16,-2-2-2 0,6 4 5 0,-2-4-8 0,5 1 6 16,-3-1-6-16,4 0 9 0,-10 0-11 15,12-1 1-15,-5 1 2 0,2 0 0 0,-3 0 2 0,3 1-3 16,-8-2-2-16,3-3 4 0,1 4-3 0,-4 0 2 16,1 0-7-16,-1 0 5 0,-3-2 1 15,2 2 0-15,0 0-7 0,-3 0 4 0,0 0-10 0,4 2 4 16,-1-2-6-16,-1 0 10 0,-1 0-6 0,0 0 3 15,2 0-4-15,-3 0 2 0,5 4-3 0,-1-4 7 16,-1 1-3-16,0-1 1 0,1 0 6 0,4-1-12 16,-5 1 5-16,5 0-1 0,-2 0-4 0,-1-4 2 15,-1 4 8-15,0 0-5 0,2 0-4 0,5-2 4 16,-7-1-4-16,-3 2 5 0,2-2-6 0,0 2 4 16,-4 0-3-16,-1 1 4 0,2-2-5 0,-15 2 5 15,21 0-2-15,-9-1-2 0,0-1 4 0,-12 2-1 0,22-4 0 16,-10 4 1-16,1-4-4 0,2 3 5 0,0 0 0 15,2 1-5-15,-5-1 2 0,-12 1-1 0,23-4-2 16,-11 4 3-16,2 0 1 0,1 4-4 0,-15-4 0 16,22 0 1-16,-13 0 3 0,-9 0 3 0,19 0-7 15,-10 0 1-15,-9 0 1 0,20 0 1 0,-10 0 3 16,-10 0-3-16,17 0-4 0,-17 0 4 0,18-4 1 16,-18 4 5-16,17 0-3 0,-8-3 0 0,-9 3-9 15,18-2 7-15,-7 1-6 0,1 0 8 0,-12 1 0 16,21-4-2-16,-10 4-2 0,1-2-1 0,5 1 6 15,-5-2 0-15,-12 3-4 0,19-1-4 0,-10-1 9 0,-9 2-4 16,18 0 3-16,-6-1 1 0,-12 1-3 0,16-3 3 16,-16 3 4-16,18-3-5 0,-18 3-1 0,15-2 2 15,-15 2 3-15,18 0 2 0,-18 0 0 0,15-2-5 16,-8-2 2-16,-7 4 9 0,17-2-6 0,-17 2 3 16,15-1-3-16,-15 1 1 0,13-4-5 0,-13 4 10 15,11-2-8-15,-11 2 0 0,0 0 2 0,10-4 3 16,-10 4-5-16,0 0 7 0,0 0-3 0,0 0-2 15,12-1 4-15,-12 1-2 0,0 0-2 0,0 0-3 0,0 0-10 16,0 0-12-16,0 0-7 0,0 0-14 0,0 0-16 16,0 0-12-16,0 0-26 0,0 0-23 15,0 0-111-15,-52 1-240 0,43-1 106 0</inkml:trace>
          <inkml:trace contextRef="#ctx0" brushRef="#br0" timeOffset="-184717.69">18969 11384 36 0,'0'0'148'0,"18"-22"-14"16,-18 22-5-16,10-8-9 0,-1 3-8 0,-1-1-9 15,-8 6-10-15,16-9-11 0,-5 4-6 0,-2 0-9 16,1 1-2-16,-10 4-8 0,16-8-4 0,-5 3-8 16,1 3-4-16,-5-3-1 0,-7 5-5 0,20-6-5 15,-13 2-1-15,-7 4-5 0,17-3-4 0,-10 2 3 0,-7 1-3 16,0 0-2-16,22 0-4 0,-22 0 2 15,11-1 0-15,-11 1-8 0,0 0 4 0,18 1-5 16,-18-1 2-16,9 3-3 0,-9-3 1 0,9 7-3 0,-9-7 5 16,9 9-8-16,-5-4 4 0,-4-5 1 15,6 17 2-15,-3-10 3 0,-3-7 1 0,1 17-3 16,2-6 3-16,-6 1 1 0,3 1 4 0,0-2-2 0,0-11 2 16,-3 20 6-16,-1-7 0 0,-2 2-6 0,2-4 0 15,-5 3 3-15,1-3-6 0,1 2 0 0,-2-2-2 16,-3 3-11-16,1-3 17 0,1 2-3 0,-2-3-3 15,0 1 1-15,-1-4 3 0,1 4-5 0,-2-4 1 16,1 3-3-16,4-7 0 0,-3 4-1 0,-1 0 2 0,4 0 0 16,-2-4-6-16,2 2 5 0,9-5-6 15,-21 7 3-15,11-6-4 0,1 4 1 0,9-5-2 16,-16 2-1-16,16-2 5 0,-15 2-3 0,15-2-1 0,-14 2 4 16,14-2 1-16,0 0-3 0,-13 0 1 0,13 0 0 15,0 0-2-15,0 0 4 0,-12-6-5 16,12 6-1-16,0 0 3 0,0 0-6 0,0 0 3 0,0 0 0 15,0 0-3-15,19-21-1 0,-19 21 1 0,14-10-1 16,-14 10-1-16,15-5-1 0,-3 3 4 0,-2-2-5 16,0 2 4-16,2 1 0 0,3-2 2 0,0-1-1 15,-4 3 3-15,-11 1-5 0,23 0 4 0,-14 1-2 16,5 2 2-16,-4-2-7 0,1 2 3 0,1-2 5 16,-2 1-3-16,-1 3 0 0,-9-5 2 0,21 6 1 15,-11-4-1-15,-1-1 0 0,2 3-1 0,-2 0 1 16,-9-4 0-16,19 6 5 0,-7-5-1 0,1-1-1 15,-2 2-4-15,5-2 5 0,-1 4 3 0,0-4-1 0,-3 0 1 16,3 0-6-16,1-4 2 0,-16 4 0 16,26 0 2-16,-11 0-13 0,-6 0 6 0,-9 0-9 15,22 0-10-15,-13 0-14 0,-9 0-6 0,15 0-16 0,-15 0-12 16,13 0-13-16,-13 0-26 0,14 0-12 0,-14 0-150 16,0 0-292-16,13 0 130 0</inkml:trace>
        </inkml:traceGroup>
      </inkml:traceGroup>
    </inkml:traceGroup>
    <inkml:traceGroup>
      <inkml:annotationXML>
        <emma:emma xmlns:emma="http://www.w3.org/2003/04/emma" version="1.0">
          <emma:interpretation id="{D3BFF2E3-3754-4DD3-8403-7BED46AE2E6E}" emma:medium="tactile" emma:mode="ink">
            <msink:context xmlns:msink="http://schemas.microsoft.com/ink/2010/main" type="paragraph" rotatedBoundingBox="6772,12292 29328,12200 29339,14907 6783,1499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9B04526-6633-4999-9663-89E8EAC73521}" emma:medium="tactile" emma:mode="ink">
              <msink:context xmlns:msink="http://schemas.microsoft.com/ink/2010/main" type="line" rotatedBoundingBox="6772,12292 29328,12200 29336,14229 6781,14321"/>
            </emma:interpretation>
          </emma:emma>
        </inkml:annotationXML>
        <inkml:traceGroup>
          <inkml:annotationXML>
            <emma:emma xmlns:emma="http://www.w3.org/2003/04/emma" version="1.0">
              <emma:interpretation id="{10CC0BDF-D0F0-472E-8AAA-6DBA6BE0227F}" emma:medium="tactile" emma:mode="ink">
                <msink:context xmlns:msink="http://schemas.microsoft.com/ink/2010/main" type="inkWord" rotatedBoundingBox="6775,12856 9297,12846 9301,13749 6778,13760"/>
              </emma:interpretation>
            </emma:emma>
          </inkml:annotationXML>
          <inkml:trace contextRef="#ctx0" brushRef="#br0" timeOffset="-161135.06">5940 11962 110 0,'6'-6'198'15,"0"-1"-20"-15,-6 7-20 0,8-14-17 0,-8 14-13 16,9-7-10-16,-9 7-16 0,6-5-13 0,-6 5-16 0,0 0-27 15,0 0-2-15,0 0-19 0,0 0-17 16,16 13-21-16,-16-13-24 0,2 15-18 0,-2-15-25 16,-2 18-126-16,2-18-223 0,-3 16 99 0</inkml:trace>
          <inkml:trace contextRef="#ctx0" brushRef="#br0" timeOffset="-161394.89">6021 12241 123 0,'0'0'164'16,"0"0"-8"-16,-8-13-7 0,8 13-7 0,-6-7-9 15,6 7-7-15,-5-10-8 0,5 10-2 0,-8-7-1 0,8 7-7 16,0 0-1-16,-6-8-3 0,6 8-8 15,0 0-11-15,0 0-4 0,-6-10-6 0,6 10-8 16,0 0-9-16,0 0-5 0,0 0-6 0,0 0-6 0,0 0-3 16,0 0-7-16,0 0-2 0,0 0-6 0,0 0 1 15,0 0-2-15,0 0-2 0,0 0-8 0,6 35 6 16,-1-24-2-16,1-5 1 0,-3 5 3 0,2-2-1 16,-2 3-5-16,0 5 1 0,2-4 0 0,-2-1-1 15,3 5 0-15,-3-4-1 0,-2 1-4 0,2 1 11 0,0 1-2 16,0-3 0-16,0 0-1 0,0 1 2 15,-3 0-2-15,0-5 1 0,2 7-1 0,-2-6-1 16,0-10 1-16,3 24-4 0,-3-12 3 0,0 3 0 16,3-5-8-16,-3-10 5 0,0 22-3 0,0-15-1 0,0 4 1 15,0-11-4-15,0 17 0 0,0-6 2 0,6-4-1 16,-6-7 1-16,0 20-4 0,3-10-4 0,-3 1 5 16,0-11-6-16,3 18 6 0,-3-7-1 0,0-11-5 15,1 16 9-15,-1-7-5 0,0-9-3 0,0 15 3 16,3-6-3-16,-3-9 3 0,0 0 1 0,-4 17 0 15,4-17-3-15,0 14 1 0,0-14 2 0,-3 9-1 16,3-9 2-16,-9 8-2 0,9-8 2 0,-8 8-3 16,8-8 2-16,-15 5 0 0,15-5 0 0,-13 5 1 15,13-5-4-15,-16 3 2 0,16-3 1 0,-14 0-4 16,14 0 1-16,-16-3 2 0,16 3 2 0,-15-2-4 16,15 2 1-16,-14-3 1 0,4-1 1 0,10 4 0 15,-15-8-3-15,8 5-1 0,-5-1 3 0,12 4-6 16,-20-9-13-16,10 1-8 0,-1 3-12 0,-2-2-15 15,1-3-7-15,-1 0-11 0,1 0-21 0,-2-2-11 16,5 1-15-16,-1-2-22 0,2 2-22 0,-1-3-209 0,2-3-399 16,1-3 177-16</inkml:trace>
          <inkml:trace contextRef="#ctx0" brushRef="#br0" timeOffset="-160791.12">6424 12338 78 0,'0'0'207'0,"17"-2"-10"0,-17 2-9 0,0 0-14 16,17-3-11-16,-17 3-8 0,13-3-11 0,-5-2-11 0,-8 5-2 15,19-6-12-15,-7 2-9 0,-1 3-2 16,2-2-8-16,2-1-8 0,1 2-6 0,1-2-9 16,-4 3-5-16,2 1-13 0,-5 1-5 0,-10-1-2 0,29-1-7 15,-16 1-4-15,1 0-4 0,-14 0-4 0,22 0-4 16,-12 4-2-16,-1-3-2 0,-9-1-5 16,23 3 3-16,-13 0-5 0,-10-3-8 0,14 4-12 0,-2-4-13 15,-12 0-15-15,13 5-5 0,-7-2-12 0,-6-3-10 16,7 7-22-16,-7-7-24 0,6 8-22 0,-6-8-19 15,6 8-54-15,-6-8-131 0,0 0-357 0,0 0 159 16</inkml:trace>
          <inkml:trace contextRef="#ctx0" brushRef="#br0" timeOffset="-160558.72">6529 12528 124 0,'17'0'180'16,"-17"0"-9"-16,22-1-7 0,-8-2-12 0,2 2-13 0,3 1-10 15,-2-1-16-15,2 1-10 0,-2 0-12 0,-2 0-9 16,1 0-15-16,-3-1-3 0,-4 2-5 16,5 0-8-16,-14-1-12 0,24 5-17 0,-15-1-18 0,0-2-15 15,-9-2-21-15,13 4-33 0,-7 0-10 0,-6-4-29 16,10 4-141-16,-10-4-265 0,0 0 118 0</inkml:trace>
          <inkml:trace contextRef="#ctx0" brushRef="#br0" timeOffset="-159167.38">7320 12232 92 0,'-19'6'156'0,"19"-6"-7"0,0 0-7 16,0 0-5-16,0 0-8 0,0 0-5 0,0 0-10 16,0 0-11-16,-6-12-8 0,6 12-6 0,0 0-6 15,0 0-6-15,0 0-8 0,0 0-6 0,3-16-4 16,-3 16-9-16,0 0-3 0,0 0-9 0,7-13-3 16,-7 13-6-16,0 0 0 0,9-7-3 0,-9 7-3 15,3-11 1-15,-3 11-1 0,10-7-5 0,-10 7-1 0,12-11-4 16,-4 5-3-16,-2 2 0 0,-6 4 3 0,13-10-7 15,-7 7-1-15,5-4 4 0,-3 3-4 0,0 0-1 16,-8 4-13-16,19-6 14 0,-13 4 1 0,-6 2-3 16,17-8 4-16,-8 7-4 0,1-3 1 0,-10 4-3 15,12 0 3-15,-12 0-5 0,0 0 5 0,13 0-3 16,-13 0-1-16,0 0 3 0,14-3-4 0,-14 3 0 16,0 0 0-16,0 0-3 0,13 3 3 15,-13-3 2-15,0 0-1 0,9 7-2 0,-9-7 1 0,0 0 4 16,6 10-2-16,-6-10 1 0,5 8-2 0,-5-8-3 15,3 8 3-15,-3-8 0 0,3 11 0 0,-3-11 0 16,3 13 1-16,-3-13 2 0,0 13 5 0,0-13 1 16,0 20-2-16,0-12 0 0,0-8 1 0,-3 15 2 15,3-15 0-15,-6 19-2 0,3-4-2 0,-2-5 5 16,-1 5-4-16,0-1 0 0,-1 2 6 0,-5-5-3 16,4 5-2-16,-1-1-1 0,5 1 3 0,-8-1 1 0,2 0-6 15,-2 0 2-15,4-2 2 0,-1 2-2 0,-1-2 1 16,4 0-2-16,-5-1 0 0,3 1-1 0,-3-3-1 15,2 1 1-15,2-1-2 0,1-4 2 0,0 1 1 16,0 0-4-16,6-7 0 0,-5 12-1 0,5-12 2 16,-6 7 0-16,6-7 0 0,-6 7-2 0,6-7 1 15,0 0 4-15,-4 7-3 0,4-7 5 0,0 0-11 16,0 0 7-16,0 0 3 0,0 0-1 0,0 0-3 16,0 0-1-16,0 0 1 0,0 0-3 0,0 0 3 0,0 0 2 15,0 0-6-15,0 0 6 0,-15-18-4 16,15 18-2-16,0 0 1 0,0 0-4 0,3-18 0 0,-3 18 2 15,0 0-1-15,0 0-1 0,6-17 4 0,-6 17-3 16,0 0-2-16,0-10 6 0,0 10-2 0,0 0-7 16,0 0 10-16,9-8-8 0,-9 8 2 0,0 0 5 15,0 0-4-15,10-6 3 0,-10 6 0 16,0 0-4-16,14-1 8 0,-14 1-7 0,0 0 3 0,16 4-5 16,-16-4 2-16,15 3 1 0,-15-3 1 0,13 4-2 15,-5-1 4-15,4 1-2 0,-5-2-1 0,5 3 2 16,-1 0 1-16,2-3-4 0,-1 2 5 0,4 0-2 15,-5-1 0-15,7-1 0 0,-8 0 2 0,7-3 1 16,-1 1 3-16,-4 1 1 0,1-2-2 0,-13 1 3 0,24 0-4 16,-15 0 3-16,-9 0-1 0,20-1 2 15,-10-1-2-15,-10 2 3 0,15-1-2 0,-15 1 3 16,13-2-4-16,-13 2 1 0,0 0 1 0,0 0-2 16,0 0-3-16,17-2-3 0,-17 2-3 0,0 0-1 0,0 0-9 15,0 0-5-15,0 0-11 0,0 0-12 0,6 7-20 16,-6-7-21-16,0 0-22 0,0 0-11 0,0 0-33 15,0 0-166-15,0 0-340 0,0 0 150 0</inkml:trace>
          <inkml:trace contextRef="#ctx0" brushRef="#br0" timeOffset="-158757.24">8267 12497 81 0,'0'0'228'16,"0"15"-14"-16,0-15-8 0,-9 16-20 0,2-6-15 15,-2 4-17-15,-5-3-12 0,1 3-19 0,-4 5-10 16,-2 1-12-16,0-2-10 0,-4 1-24 0,4 1-34 16,-4 3-18-16,1-4-37 0,1 3-34 0,2-3-37 15,1 1-61-15,-6-6-113 0,5 0-289 0,2 0 128 16</inkml:trace>
        </inkml:traceGroup>
        <inkml:traceGroup>
          <inkml:annotationXML>
            <emma:emma xmlns:emma="http://www.w3.org/2003/04/emma" version="1.0">
              <emma:interpretation id="{09A288F0-E9FC-4F35-ABD9-99E5B04BA086}" emma:medium="tactile" emma:mode="ink">
                <msink:context xmlns:msink="http://schemas.microsoft.com/ink/2010/main" type="inkWord" rotatedBoundingBox="10401,12993 15024,12975 15028,13796 10404,13815"/>
              </emma:interpretation>
            </emma:emma>
          </inkml:annotationXML>
          <inkml:trace contextRef="#ctx0" brushRef="#br0" timeOffset="-155151.1">11329 12336 135 0,'0'0'188'0,"0"0"-17"0,7-7-8 0,-7 7-17 16,0 0-12-16,12-6-13 0,-12 6-9 0,11-3-14 16,-11 3-3-16,0 0-9 0,0 0 1 0,19 10-7 15,-16-4-8-15,-3-6-1 0,12 11-6 0,-6-2 0 16,-3-1 1-16,3 4 0 0,0-3-6 0,-5-1 0 16,5 6-5-16,-3-1-2 0,0-2-6 0,2 2 1 15,-4-2-1-15,1 3-4 0,2-2-2 0,-2 0-2 16,-1 5-5-16,2-6-6 0,-1-4-3 0,2 4-3 0,-4 2 2 15,0-13-2-15,5 14-2 0,-5-4-1 0,0-10-3 16,2 9-1-16,-2-9 1 0,0 0-2 16,6 13-4-16,-6-13 3 0,0 0-4 0,3 7 4 0,-3-7-1 15,0 0-1-15,0 0-2 0,12 3 0 0,-12-3-1 16,0 0-1-16,0 0-6 0,20-14 1 0,-14 7-5 16,-6 7-10-16,10-13-3 0,-1 2-2 0,0 1-10 15,-1-4 3-15,2-1 0 0,-3 2 2 0,2-8-1 16,-1 4 6-16,1 2 0 0,0-5-3 0,-2 6 6 15,-1 1 2-15,0-2-4 0,0 3 4 0,0-1 0 16,-3 4 5-16,1 1-3 0,2-1 2 0,-6 9 0 16,6-10 1-16,-6 10 3 0,8-10-1 0,-8 10 0 15,3-6-4-15,-3 6 3 0,0 0 5 0,0 0-5 16,0 0 4-16,0 0-3 0,0 0-1 0,0 0 7 16,0 0 0-16,0 0 6 0,3 31-6 0,-3-31 7 15,-5 21 1-15,4-8 2 0,1-2-4 0,-3 3 3 0,1 1 2 16,2-2 0-16,0-1 2 0,-1 1-5 0,1 0-2 15,1-2 3-15,1-1-4 0,1 0 0 0,-3-10 2 16,6 16-1-16,-5-10 1 0,-1-6 0 0,8 11 0 16,-2-1-2-16,-6-10 3 0,13 7-2 0,-4-4 3 15,-9-3-4-15,25 2 0 0,-8 0 0 16,-2-2 0-16,1-2-1 0,1 0 1 0,-2-5 0 0,-1 1-5 16,3-1-1-16,-1 0-14 0,2-3 2 0,-4 0-4 15,0-2-1-15,0 2-3 0,2-4 3 0,-2 4 4 16,-4-1-3-16,2-2 1 0,-4 1 7 0,-1 1 4 15,2 5 7-15,-6 0 8 0,3-1 7 0,-6 7 3 16,7-11-1-16,-7 11 1 0,5-5-4 0,-5 5-2 16,0 0-6-16,0 0-1 0,7-8 0 0,-7 8-2 15,0 0 1-15,0 0-5 0,0 0 7 0,0 0-4 0,5 23 0 16,-5-23 1-16,1 14-3 0,-1-14 4 0,2 18 0 16,-2-8-5-16,1-1 3 0,2 2 0 15,-1 0-5-15,2-2 4 0,-2 2 1 0,1-3 4 0,1 3-3 16,-4-11 2-16,8 17-2 0,-1-8 1 0,2-1-1 15,-5-1 1-15,7 0-12 0,-2-3-8 0,1 3-9 16,-1-3-2-16,2-1-11 0,-1-1-4 0,-10-2-5 16,20 2-6-16,-9-2-4 0,-11 0-4 0,24-4 0 15,-10-1 4-15,-1-3-1 0,1 3-6 0,0-5 5 16,1-1 2-16,-1 3 6 0,-1 0 8 0,4-2 1 16,-1 2 9-16,-8 3 5 0,3-1 3 0,1-1 15 15,0 2-6-15,-1 0 9 0,-1 4 9 0,-1-2 1 16,-9 3-1-16,17-4 2 0,-17 4 1 0,13 0 7 15,-13 0-4-15,0 0 5 0,16 5 0 0,-8-2-2 16,-8-3 4-16,12 10 0 0,-6-6-3 0,1-1 5 16,1 4-1-16,-1-3-2 0,2 3 0 0,0-1 0 0,1 0-1 15,4-1 1-15,1 1-2 0,-2-3-1 0,5-1 1 16,-2 5-3-16,2-4-5 0,-1 1 1 16,2-4 4-16,1 3-4 0,-3 0 1 0,4-3-3 0,-1 0-2 15,1 0 4-15,-3-3-5 0,2 0-2 0,0-1-4 16,-1 1 0-16,-2-4-7 0,-4 0-5 0,3-1-1 15,-5 5-1-15,1-7 0 0,-6 2 1 0,0-2-4 16,-3 3 3-16,-3 7-6 0,0-18 1 0,0 18 1 16,-8-17-2-16,1 10 5 0,-7-2 6 0,1 1-3 15,-5 1 6-15,0 3 3 0,0-3 12 0,-3 4 2 16,-4-3 8-16,6 2 3 0,-1 3 4 0,1-1 0 16,-1 2 4-16,1-1 2 0,1 2 0 0,2 1-2 15,2-1-4-15,-1 5 0 0,1-1-3 0,3-1-3 16,2 3 1-16,-1-1-1 0,1 0-3 0,3 2 0 15,0 2-2-15,6-10-2 0,-9 14 1 0,6-4 1 16,3-10-3-16,0 19 0 0,3-10-1 0,-3-9 2 0,7 17-1 16,-1-10-2-16,3-1-1 0,5-1-8 0,1 2-2 15,4-1-2-15,-1-2 0 0,1-3-10 16,7 0 2-16,-6 1-12 0,6-4 2 0,1 0-6 0,0-2-4 16,-5-5-2-16,-3 5-6 0,1-3-11 0,1-4 2 15,-7 1 1-15,9-1 1 0,-8-2 5 0,0 3 0 16,-2-1 14-16,-1 0-3 0,-2 2 18 0,-2 2-1 15,-1-1 12-15,-1 1 4 0,-6 7 7 0,9-11 10 16,-9 11-1-16,6-7 0 0,-6 7-2 0,0 0 1 16,0 0-5-16,0 0 7 0,0 0-2 0,0 0 5 15,0 0-2-15,0 0-3 0,0 0 3 0,-18 24-8 16,18-24 7-16,-3 18-7 0,2-7 6 0,-2 0-3 16,1 3-2-16,4-2-5 0,-2-12 4 0,3 20-3 0,-2-9 5 15,2-2-5-15,6-3-3 0,-4 4-8 0,5-4-12 16,-2 1-4-16,4 1-22 0,0-5-7 15,1 2-14-15,0-2-8 0,2-2-17 0,-1-2-4 0,1 0-18 16,1-4-121-16,0 0-251 0,1-3 111 0</inkml:trace>
          <inkml:trace contextRef="#ctx0" brushRef="#br0" timeOffset="-154888.22">13293 12434 131 0,'12'-10'133'0,"-5"-1"8"0,-1 5-3 16,0 1 0-16,0-4 0 0,0 3-3 0,-6 6-8 15,12-11-3-15,-12 11-6 0,8-7-10 0,-8 7-12 16,5-8-10-16,-5 8-8 0,0 0-7 0,11-4-6 15,-11 4-9-15,0 0 1 0,0 0-3 0,24 8-2 16,-18-1 2-16,3 1 1 0,1 0 0 0,4 4 3 0,-5-1-5 16,4-2 8-16,0 2-2 0,2 0 0 15,5 2-4-15,2 0 3 0,2-1-3 0,1 0-4 16,2-4-6-16,-2 2 1 0,4 1-4 0,-2-4-1 0,-1 0-3 16,0-4-5-16,1 1-5 0,-8 0-2 0,8-1-4 15,-2 0 1-15,-5 1-3 0,1-1-5 0,-2-3-2 16,0 2-5-16,-2 0-19 0,-1-1-14 0,-4 1-17 15,-3-2-17-15,-9 0-16 0,15 3-17 0,-15-3-19 16,12 1-11-16,-12-1-19 0,0 0-35 0,0 0-49 16,0 0-115-16,0 0-369 0,0 0 163 0</inkml:trace>
          <inkml:trace contextRef="#ctx0" brushRef="#br0" timeOffset="-154654.71">13943 12234 6 0,'-7'7'217'0,"-4"4"-16"0,-5 0-12 0,-1 7-13 16,0-3-6-16,-3 4-9 0,1 1-14 0,-1-1-6 0,-1-1-11 16,-5 9-13-16,6-7-13 0,-1 2-6 0,-7 5-13 15,4-9-6-15,2 2-6 0,-8 4-8 16,11-5-7-16,-4-2-17 0,4-2-16 0,1 2-28 0,3-4-17 15,0-1-28-15,3-1-25 0,0-2-36 0,6 1-54 16,-3-5-149-16,9-5-337 0,-6 6 150 0</inkml:trace>
          <inkml:trace contextRef="#ctx0" brushRef="#br0" timeOffset="-157416.09">9397 12289 7 0,'0'0'180'0,"0"0"-14"0,0 0-15 0,0 0-11 15,0 0-11-15,0 0-16 0,0 0-1 0,0 0-7 16,0 0-12-16,0 0-3 0,0 0-11 0,41-6-5 16,-41 6-1-16,13 0-10 0,-13 0-6 0,15 0-4 15,-15 0-6-15,22-3-3 0,-11 0-4 0,1 0-4 16,1-1-5-16,1 0 1 0,2 1-8 0,-1-1 0 15,0 1-2-15,-3-3-3 0,4-2-3 0,-1 4 2 16,-2-6-4-16,-2 3 0 0,-1 3-2 0,2-6-1 0,-1 0 0 16,-5 3 1-16,0-4-5 0,1 4 0 15,-1-6-3-15,0 2-1 0,-6 11 0 0,5-18 0 0,-5 11 0 16,1-3-1-16,-1 10 7 0,-4-16-2 0,4 16-1 16,-8-15-3-16,5 10 2 0,3 5-4 0,-16-10-1 15,7 8 1-15,-5 1 1 0,1-3 2 0,-1 4-1 16,-3 0-5-16,2 0 2 0,-2 0 1 0,-1 5-3 15,2 1 2-15,3-2 5 0,-2-1 4 0,-3 3-3 16,3 1-5-16,-2 1 3 0,4 0 4 0,-2 4-2 0,5 0 4 16,-4 0-3-16,4-1 0 0,-2 4 1 0,4 0-4 15,-1-3 0-15,3 2 1 0,2 2 3 16,-2-1-6-16,3 0 3 0,3-1 0 0,0-1 1 0,3-2-2 16,2 0 2-16,2 2 0 0,0-2-3 0,4-5 2 15,-2 1 0-15,4-2-1 0,4 2-2 0,-2-4-9 16,-2 1-3-16,0-3-4 0,7 2-11 0,-7-1 2 15,4-2-7-15,-1-2-3 0,-4 2-1 0,1-1-3 16,1-2 2-16,-5-1 0 0,4 1-2 0,-1-6 7 16,-4 6 2-16,-2-4 0 0,1 1 2 0,0-3 10 15,-2 1 2-15,-5 8 2 0,10-12 3 0,-7 6 10 16,-3 6 3-16,9-7 4 0,-9 7 3 0,6-7 7 16,-6 7-7-16,0 0 1 0,0 0-1 0,8-7-3 15,-8 7-8-15,0 0 18 0,0 0 1 0,0 0-2 16,0 0 3-16,12 18 10 0,-8-9-1 0,-4 2 2 15,3 1 1-15,3 5 6 0,-4-1-4 0,1 0 8 0,-3 8 0 16,1-1 3-16,-2 2-3 0,-2-1 4 0,1-1-2 16,1 3-1-16,-4-4-1 0,5 2-2 15,-3 0 0-15,-1-3-2 0,2 1-4 0,-1-5-1 0,0 3-3 16,2-3-3-16,-2 1-1 0,0-4-4 16,0 3 0-16,3 1-2 0,-3-5 0 0,0 0-1 0,1 2-1 15,-1-3-6-15,0-2-20 0,0 0-10 0,3-10-24 16,3 20-12-16,-6-12-27 0,3-8-21 0,0 16-24 15,0-16-37-15,6 13-229 0,-6-13-424 0,0 0 188 16</inkml:trace>
          <inkml:trace contextRef="#ctx0" brushRef="#br0" timeOffset="-156781.33">10306 12441 53 0,'0'0'211'0,"0"0"-19"15,0 0-15-15,0 0-14 0,0 0-12 0,0 0-14 0,0 0-14 16,0 0-1-16,0 0-10 0,0 0-7 0,0 0-14 16,41-4 0-16,-29 2-4 0,3 2-8 0,5-1 0 15,-1-2-8-15,2 3-6 0,0-1 1 0,3-3-7 16,-3 4-4-16,4-2-2 0,-1 2-8 15,-5-4-1-15,1 8-7 0,-3-4-2 0,1 0-4 0,-3 0-6 16,2 0 0-16,-2 0-3 0,-2 2-1 0,-1-2-2 16,-12 0-1-16,19 4-5 0,-10-3-11 0,-9-1-9 15,14 3-9-15,-14-3-7 0,13 3-11 0,-13-3-9 16,6 4-5-16,-6-4-11 0,0 0-8 0,0 0-19 16,0 10-8-16,0-10-22 0,0 0-31 0,-15 15-177 15,6-12-350-15,0 3 156 0</inkml:trace>
          <inkml:trace contextRef="#ctx0" brushRef="#br0" timeOffset="-156622.18">10397 12650 171 0,'9'0'189'0,"-9"0"-6"16,25 0-19-16,-10 0-14 0,6-3-8 0,-2 3-18 15,0 0-11-15,2-4-12 0,-3 4-6 0,2 0-15 16,-2 0-11-16,-2 4-23 0,2-4-25 0,-2 0-17 16,1 3-30-16,-4-1-28 0,2-2-26 0,0 0-50 15,-15 0-97-15,22-2-247 0,-11-1 110 0</inkml:trace>
        </inkml:traceGroup>
        <inkml:traceGroup>
          <inkml:annotationXML>
            <emma:emma xmlns:emma="http://www.w3.org/2003/04/emma" version="1.0">
              <emma:interpretation id="{B75E7F24-15D1-40C4-BE92-75D15BF71CD8}" emma:medium="tactile" emma:mode="ink">
                <msink:context xmlns:msink="http://schemas.microsoft.com/ink/2010/main" type="inkWord" rotatedBoundingBox="15593,12885 17854,12875 17859,14015 15597,14024"/>
              </emma:interpretation>
            </emma:emma>
          </inkml:annotationXML>
          <inkml:trace contextRef="#ctx0" brushRef="#br0" timeOffset="-153712.32">14856 11951 134 0,'0'0'181'0,"0"0"-15"0,0 0-11 0,0 0-17 16,0 0-3-16,-40 5-7 0,29-2-10 0,11-3-9 16,-21 4-8-16,12 2-4 0,-1-2-19 0,1 1 2 15,-2 0-9-15,3 0-5 0,-1-1-12 0,-2 2-5 16,4 0-2-16,7-6-3 0,-14 11-3 0,8-7-6 15,0 2-1-15,6-6-9 0,-9 10-1 0,5-3 0 16,4-7-2-16,-2 15-3 0,2-15 2 0,-1 9-7 0,1-9 2 16,0 0-3-16,4 16-2 0,2-9 0 0,-6-7 0 15,11 13 0-15,-4-9-5 0,1 2-4 0,2-1 1 16,1-2 6-16,-4 4-4 0,6-3 5 0,1 0-5 16,-1 4-3-16,-2-3 7 0,-2 0-6 0,1 0 5 15,4 1-7-15,-5-1-3 0,-2-1-5 0,-7-4 4 16,12 11 3-16,-8-5 0 0,-4-6 2 0,6 13-1 15,-6-13 4-15,-10 14 0 0,10-14-2 0,-15 17 0 16,2-9-1-16,-1 2 5 0,1 1-5 0,-5-1 1 16,3 0 4-16,0 1-2 0,-3-6 1 0,0 3-8 15,3 0 6-15,-3 0 3 0,5 2-1 0,-2-3-1 16,3 0-8-16,2 0 8 0,-1-1-2 0,4-2-1 0,-1 3-1 16,1-2 1-16,7-5 1 0,-17 9-2 0,12-6 0 15,5-3-6-15,-5 8-1 0,5-8 2 16,0 13 0-16,0-13-10 0,0 0-5 0,8 10 7 0,-8-10-4 15,14 5-2 1,-6-3-1-16,-8-2 1 0,21 5-2 0,-9-1 1 0,-2-4 4 0,1 2-1 0,2-2 8 16,-13 0 1-16,13 1-4 0,-13-1 2 0,17 3-2 15,-8 0 2-15,-9-3 2 0,12 4 1 0,-12-4-2 16,7 7 11-16,-7-7 3 0,6 7 0 0,-6-7 2 16,-4 14 3-16,4-14-2 0,0 0 2 0,-5 24 4 15,1-13-4-15,-1 2 1 0,2 1 2 0,-1 2 2 16,-4 0 3-16,7-1 0 0,-5 3 0 0,1-2 0 15,2 1-3-15,3 7 1 0,-3-2 7 0,3-5 3 0,0-1 2 16,0 3 5-16,3 3-7 0,-1-5 2 0,-2 0-2 16,1-3 0-16,5 4-6 0,-4-1 0 15,2-3-4-15,-2 1 2 0,2-2-4 0,-1 1-5 0,2-2-20 16,-1 3-22-16,-2-5-24 0,-1 1-34 0,4-4-37 16,1 3-46-16,-3-3-196 0,3 0-398 15,6-3 176-15</inkml:trace>
          <inkml:trace contextRef="#ctx0" brushRef="#br0" timeOffset="-151612.21">15241 12345 95 0,'0'0'174'0,"0"0"-13"16,0 0-14-16,0 0-6 0,0 0-8 0,0 0-5 15,0 0-12-15,0 0 0 0,-2 22-12 0,2-22-3 16,3 10-7-16,-3-10-4 0,6 11-2 0,-6-11-8 15,8 11-4-15,-4-3-9 0,-1-2-5 0,1 5-5 16,-4-11-7-16,8 13-2 0,-7-6-4 0,4 4-6 16,-4-4-3-16,-1-7-4 0,6 17-4 0,-3-10 0 15,0 0-2-15,-3-7-4 0,2 17-6 0,-2-10 2 16,0-7 1-16,3 17-4 0,-3-17-2 0,0 12-1 16,0-12 0-16,1 13-3 0,-1-13 1 0,2 11 0 15,-2-11-3-15,0 0-1 0,0 17 3 0,0-17-5 16,3 9 2-16,-3-9 2 0,0 0-4 0,3 12 5 0,-3-12-2 15,10 3 1-15,-2 2-1 0,-8-5-2 0,21 0 2 16,-7 0-1-16,4 0 0 0,-1 0-4 16,8-4 5-16,5 0-1 0,0 1-3 0,1-2-1 0,9-4 3 15,-1 5-2-15,3-3 3 0,-14 3-7 0,15-3 7 16,-11 2-4-16,-2 2-1 0,-4-4-1 0,4 2 3 16,-7 2-1-16,-4-1 1 0,-1 1-2 0,-2 1 2 15,5 0-1-15,-3 2-1 0,-3-3 0 0,1 1 0 16,-2 2 1-16,1-2-2 0,0 4 1 0,1-4 0 15,-16 2 0-15,22 0-2 0,-11 2-7 0,-11-2-7 16,16 4-7-16,-8-4-9 0,-8 0-6 0,12 1-7 16,-12-1-8-16,9 3-12 0,-9-3-11 0,0 0-15 15,10 4-14-15,-10-4-18 0,0 0-16 0,0 0-162 0,0 0-326 16,0 0 145-16</inkml:trace>
          <inkml:trace contextRef="#ctx0" brushRef="#br0" timeOffset="-151295.12">15766 12356 67 0,'-3'16'205'0,"3"7"-11"0,-5-2-20 15,4 5-8-15,-4-2-10 0,2 2-8 0,0-1-8 16,2 4-11-16,-1 1-11 0,-1-3-10 0,0 10-11 0,2-10-9 16,-4 9-10-16,4 1-6 0,-5-9-6 15,1 1-4-15,2-2-7 0,-3 8-19 0,-1-7-21 16,1-3-24-16,-1 1-30 0,1-3-36 0,-2 0-41 0,-2-2-207 15,4-8-349-15,-2 0 155 0</inkml:trace>
          <inkml:trace contextRef="#ctx0" brushRef="#br0" timeOffset="-150622.22">16824 12549 121 0,'-2'14'225'16,"2"-14"-10"-16,-8 22-9 0,1-6-11 0,-2 2-17 15,-8 4-16-15,1 2-14 0,-10 7-16 0,6 2-12 0,-10-1-11 16,1 0-11-16,-2 3-11 0,1-3-28 0,-1 3-33 15,-2-4-27-15,5 3-36 0,-5-2-35 16,6-4-45-16,-3 0-192 0,12-9-335 0,-4-2 148 0</inkml:trace>
        </inkml:traceGroup>
        <inkml:traceGroup>
          <inkml:annotationXML>
            <emma:emma xmlns:emma="http://www.w3.org/2003/04/emma" version="1.0">
              <emma:interpretation id="{1165F0EE-8DF5-447A-B68A-664C59A309A2}" emma:medium="tactile" emma:mode="ink">
                <msink:context xmlns:msink="http://schemas.microsoft.com/ink/2010/main" type="inkWord" rotatedBoundingBox="18866,13097 21043,13088 21046,13869 18869,13878"/>
              </emma:interpretation>
            </emma:emma>
          </inkml:annotationXML>
          <inkml:trace contextRef="#ctx0" brushRef="#br0" timeOffset="-149679.1">17834 12245 90 0,'0'-18'171'0,"0"18"-13"15,6-13-17-15,-4 6-5 0,4 0-14 0,1 2-16 16,3-4-3-16,5 6-7 0,0-3-15 0,3 1-2 16,2 3-2-16,-1 1-7 0,9 0-3 0,4-3-6 15,-3 5-2-15,3-1-3 0,8 0-3 0,-12 3-2 16,4-3 0-16,-4 1-1 0,2 2-9 0,-6 0-3 15,-5 1-8-15,0 1 4 0,-2 6-6 0,-2-3-5 16,-2-1-3-16,-5 4-1 0,-1-4 1 0,-2 3-3 16,-2 4 5-16,-3-1-3 0,-2-1 2 0,-4 2-1 0,0 2 0 15,-1-4-5-15,-5 2 3 0,1-2-1 16,-2 0-5-16,-3 0 1 0,-4 3 3 0,5-4-4 16,0-3 0-16,-3 2-11 0,4 1-11 0,-1-1-18 0,-2-2-15 15,4-1-17-15,2-1-26 0,1 1-30 16,2-1-18-16,1-1-52 0,7-5-99 0,-10 3-307 15,10-3 137-15</inkml:trace>
          <inkml:trace contextRef="#ctx0" brushRef="#br0" timeOffset="-150049.15">17962 12281 57 0,'0'0'218'0,"0"0"-23"0,0 0-13 15,0 0-7-15,0 0-10 0,-15 31-6 0,10-18-7 16,3 4-3-16,-4 1-11 0,2 2-7 0,2 7-8 16,1-3-9-16,2 0-11 0,-1 2-10 0,2 0-6 0,2 1-11 15,1 0-6-15,-2-3-5 0,2 2-4 0,0-1-9 16,1 0-6-16,-2-2-1 0,2 2-7 0,-3-7-1 16,0 0-5-16,-1-1-9 0,-2-2-19 0,3 3-21 15,-3-3-19-15,-5 1-13 0,2-3-21 0,-1 1-24 16,-1-4-21-16,2 1-22 0,3-11-42 0,-12 10-171 15,4-6-377-15,8-4 168 0</inkml:trace>
          <inkml:trace contextRef="#ctx0" brushRef="#br0" timeOffset="-149368.68">18805 12241 129 0,'-16'-2'211'15,"16"2"-22"-15,-20 7-5 0,10-1-12 0,-4 0-14 16,1 5-8-16,-2 3-9 0,-3 4-6 0,3 3-8 16,3 0-6-16,2 3-6 0,-2-2-10 0,4 5-4 15,1-1-11-15,1 0-3 0,-1 2-5 0,4-1-6 16,1 2-7-16,7-5-3 0,-4 3-11 0,5-3 0 0,2 3-7 15,-1-3-4-15,0-3-7 0,4 0-3 0,-2 3 0 16,1-10-3-16,-1 1-3 0,0 2-20 0,-3-3-27 16,5 0-26-16,-5 0-25 0,-1-4-37 0,3-2-34 15,-2-1-46-15,-3 0-199 0,-3-7-418 0,12 4 185 16</inkml:trace>
          <inkml:trace contextRef="#ctx0" brushRef="#br0" timeOffset="-148864.28">19142 12534 149 0,'0'0'164'15,"12"-13"-11"-15,-6-1-20 0,0 6-12 0,0 0-10 16,1 0-16-16,1 0-9 0,-1 1-6 15,1 0-9-15,2 1-4 0,-2-1-7 0,1 1-10 16,-2 1-2-16,-7 5 0 0,16-6-2 0,-8 5-5 0,-8 1-10 16,13 0 6-16,-13 0-1 0,0 0-4 0,18 5 4 15,-18-5 1-15,11 9-7 0,-7 2 4 0,-1-1 4 16,3 4 1-16,-1-2-2 0,-2 3-1 0,0 0-4 16,-2 1-3-16,-1 1 5 0,-1 1 8 0,1 1-3 15,-3-2-5-15,1 1 2 0,-4-1-3 0,-1 0-1 16,-1 1-6-16,-4 0 1 0,-1 1-3 0,-1-5 1 15,-5 1-5-15,4-4-1 0,0 2-3 0,-3-4 2 16,0 1-4-16,3-4 0 0,1 1 1 0,-3-3-3 0,4 0 0 16,-1 1 0-16,5-1-1 0,9-4-1 15,-19 0-2-15,19 0 2 0,-12-3-2 0,12 3 2 16,0 0-5-16,-13-10 1 0,13 10-2 0,0 0-1 0,0 0 1 16,6-14-2-16,-6 14-3 0,17-10 4 0,-8 7-4 15,8-2 0-15,-1 1-1 0,2 2 2 16,6-2-1-16,-2 3 1 0,2-2-1 0,6 1 0 15,-2 2-2-15,2 0 3 0,-3 2-2 0,0 1-1 0,1-6-1 16,1 6-2-16,-4 0-8 0,-6-3-19 0,1 0-6 16,-5 2-13-16,-2-2-17 0,-1 2-16 0,-3-1-16 15,-9-1-17-15,19-1-31 0,-19 1-170 0,12-7-344 16,-7 1 152-16</inkml:trace>
          <inkml:trace contextRef="#ctx0" brushRef="#br0" timeOffset="-148575.05">19851 12280 73 0,'17'7'195'0,"-6"0"-4"0,2 4-11 0,-1 3-9 0,6 3-13 16,-2 7 5-16,1-2-8 15,-4 3-11-15,2 6-9 0,-6-3-14 0,2-2-5 0,-4 4-10 0,-5-3-10 16,-2 8-8-16,-2 0-7 0,-4-7-9 0,-3 9-4 15,-3-1-9-15,-7-5-12 0,-1-2-29 0,-2 4-33 16,-3-7-37-16,-4 3-46 0,0-7-53 0,-6 0-203 16,8-8-383-16,1-2 170 0</inkml:trace>
        </inkml:traceGroup>
        <inkml:traceGroup>
          <inkml:annotationXML>
            <emma:emma xmlns:emma="http://www.w3.org/2003/04/emma" version="1.0">
              <emma:interpretation id="{5423FDE3-96AD-43FE-9FF2-F749AC13DF9D}" emma:medium="tactile" emma:mode="ink">
                <msink:context xmlns:msink="http://schemas.microsoft.com/ink/2010/main" type="inkWord" rotatedBoundingBox="21714,12231 27247,12209 27255,14238 21722,14260"/>
              </emma:interpretation>
            </emma:emma>
          </inkml:annotationXML>
          <inkml:trace contextRef="#ctx0" brushRef="#br0" timeOffset="-147894.25">20686 12431 73 0,'0'0'191'15,"0"0"-16"-15,27-7-12 0,-20 3-5 16,8 2-14-16,1-3-10 0,4 1-9 0,-2 2-7 0,4 1-13 16,6-2-5-16,1 3-7 0,2-1-7 0,2-1-6 15,-2 4-5-15,-4-2-8 0,1 1-9 16,-2-1-7-16,-1 3-4 0,-7-2-2 0,0 3-16 0,1-2-9 0,-1 1-19 15,-9-1-28-15,3 0-18 0,-2 2-20 16,-1-1-16-16,-9-3-29 0,14 4-41 0,-14-4-126 0,7 4-300 16,-7-4 134-16</inkml:trace>
          <inkml:trace contextRef="#ctx0" brushRef="#br0" timeOffset="-147634.93">21032 12192 98 0,'-8'12'194'15,"8"-12"-16"-15,-1 17-6 0,2-4-9 0,-1 5-10 0,-1-1-10 16,2 2-9-16,-1 5-11 0,0 0-6 16,-1 2-10-16,1-1-10 0,0 1-8 15,-3 2-8-15,6-3-9 0,-6 0-5 0,1 1-5 0,1-5-11 0,-2 4 0 16,3-8-10-16,0 1 2 0,0-4-5 15,-2 4-16-15,2-1-24 0,2-4-17 0,1-2-21 0,-6 2-25 16,7-5-27-16,1 3-30 0,-1-1-58 0,-4-10-116 16,12 3-321-16,-12-3 141 0</inkml:trace>
          <inkml:trace contextRef="#ctx0" brushRef="#br0" timeOffset="-147283.09">21589 12449 126 0,'0'0'178'0,"0"0"-14"0,0 0-10 0,11 24-10 16,-10-14-9-16,1 3-8 0,-2 2-9 0,4 1-11 0,-4-4-6 16,2 5-5-16,2 1-8 0,-4-4-8 0,2 3-11 15,-2 4-5-15,1-6-5 0,1 2-8 0,1-1-1 16,0 1-3-16,0-2-9 0,-3-5-1 15,3 3-4-15,-2-4 0 0,2-1-3 0,-3-8-5 0,3 10-3 16,-3-10 3-16,0 0-5 0,3 15-1 0,-3-15 3 16,0 0-2-16,0 0-1 0,0 0-4 0,0 0-2 15,14-23-1-15,-7 12 0 0,0-4-3 0,1 0-2 16,2-8-7-16,5 0-14 0,0-2-2 0,6-3 3 16,3-1-10-16,-5 6 1 0,7-6 2 0,-5 8 6 15,1 1 2-15,2 3-5 0,1 3 3 0,-2 3-6 16,-1-3-5-16,2 8 3 0,3-5-19 0,-2 7-12 15,-3-2-12-15,-2 6-17 0,1-1-29 0,-3-1-187 0,1 1-323 16,8 1 144-16</inkml:trace>
          <inkml:trace contextRef="#ctx0" brushRef="#br0" timeOffset="-146997.1">22636 12350 124 0,'-13'10'211'0,"0"-1"-16"16,1 4-11-16,0 0-13 0,1 1-12 0,1 3-9 15,-2 6-6-15,3-3-13 0,3 4-9 0,-1 0-10 16,1-3-10-16,1 2-6 0,2 1-11 0,5-1-8 15,-2 1-6-15,1-2-9 0,-1 2-5 0,5-3-3 0,-1-4-7 16,-1 1 0-16,1-1-16 0,-1 0-19 16,3-6-27-16,2 5-27 0,-2-3-29 0,6 0-44 15,0-5-49-15,-3-3-176 0,9 0-368 0,-2-5 163 0</inkml:trace>
          <inkml:trace contextRef="#ctx0" brushRef="#br0" timeOffset="-146421.12">23214 12371 170 0,'17'-4'187'16,"-3"1"-7"-16,1 1-10 0,0 0-9 0,3 2-13 15,-2 0-10-15,-1 0-10 0,-3 2-15 0,1 3-11 16,2 3-9-16,-7-1-9 0,-1-1-1 0,-1 2-10 15,-4 3-5-15,2 2-5 0,-2 2-2 0,-2 0-8 16,-5 3 2-16,-1 0-2 0,-7 0-1 0,-2 2-7 16,-3 4 2-16,0-6-8 0,-4 1-2 0,1 1 0 15,-9 2-4-15,6-2-3 0,2-3-5 0,-2-3 0 16,-3 3-2-16,5-3-6 0,-2-1-2 0,3 2 1 0,3-6-1 16,2 0-1-16,-1 2-3 0,4-5-1 15,2-1 2-15,1 4 0 0,1-7-2 0,9-2 1 16,-14 5-2-16,14-5 1 0,-11 4-3 0,11-4 1 0,0 0-3 15,-6 5 2-15,6-5-3 0,0 0 1 0,0 0-2 16,0 0-1-16,37 0 0 0,-22 0-1 0,1 0 1 16,4-2 1-16,6-1-1 0,-6 1 3 0,7 2-6 15,4 2 6-15,-4-6-2 0,0 4 0 16,1-1 0-16,-4 2 5 0,1-1-3 0,-10-1-2 0,4 2 1 16,-1 1 1-16,-4-2-2 0,1 2 2 0,-8 1-15 15,5-1-19-15,-12-2-19 0,12 6-16 0,-4-1-15 16,-8-5-28-16,8 6-28 0,-8-6-27 0,5 5-206 15,-5-5-399-15,0 0 177 0</inkml:trace>
          <inkml:trace contextRef="#ctx0" brushRef="#br0" timeOffset="-181700.84">23266 11411 133 0,'9'-14'129'0,"-9"14"-16"0,0 0-4 16,0 0-8-16,10-6-8 0,-10 6-8 0,0 0-7 15,11-7-10-15,-11 7 2 0,12-10-3 0,-7 6-7 16,-5 4 2-16,15-8-6 0,-7 2-6 0,2 1-4 0,-1 3-4 16,3-3 0-16,0 3-7 0,-3-4 1 15,3-1-1-15,1-1-2 0,-2 5-3 0,4-2 3 16,0 2-6-16,-5-2 4 0,4 3-5 0,-6-1 2 0,4-1-2 16,-12 4 1-16,15-4 1 0,-15 4-7 15,18-3-2-15,-18 3-2 0,14-2-2 0,-14 2-3 0,12 0-3 16,-12 0 6-16,0 0-18 0,10 5 13 0,-10-5-4 15,5 8 4-15,-5-8-5 0,0 0 5 0,1 12-4 16,-1-12 5-16,-6 16-1 0,6-16 5 16,-6 16-4-16,3-6 7 0,-1-1-5 0,-2 3 4 0,0 0-5 15,-3 1 3-15,4-2-3 0,-5 3 4 0,1 1-9 16,-3-2 6-16,0 0-1 0,0 0 0 0,-1 2-1 0,-2 0 5 16,-3 4-3-16,0-1-1 0,0-2-4 15,0 1 2-15,5-3 0 0,-1 1-2 0,2-2 3 16,-7 0-5-16,-2 2 0 0,8-2-1 0,-2-4-1 15,-2 2 2-15,4-2-2 0,3 1 1 0,-2 0-2 0,0-3 0 16,1-3 2-16,2 1-1 0,2 1 1 16,7-6 1-16,-12 6 2 0,12-6 5 0,-8 4 2 0,8-4 5 15,0 0-2-15,-12 3 1 0,12-3-2 0,0 0-1 16,0 0-4-16,0 0-1 0,0 0 0 0,0 0 1 16,0 0 1-16,0 0-4 0,0 0-4 0,0 0 2 15,3-24 1-15,-3 24-4 0,11-11-3 0,-5 2-1 16,3 3 3-16,-2-1-3 0,2 1-3 0,-1 3 3 15,2-6 0-15,-1 4 1 0,2 1-8 0,2 0 6 16,2-3 3-16,-3 3-2 0,-3 2 0 0,1-3-1 16,1 3 2-16,-11 2-1 0,19-4 0 0,-19 4 1 15,13 0-3-15,-13 0-1 0,17 0 1 0,-17 0-8 16,15 5 8-16,-9-3 1 0,-6-2-1 0,13 8-5 0,-10-2 5 16,-3-6 1-16,11 11-1 0,-11-11 5 15,6 14-4-15,-4-8 2 0,-2-6-3 0,14 11 3 0,-5-6 0 16,1 1 1-16,-2-2 3 0,8-1 5 0,-1 0 5 15,-2 1 1-15,-1-4-1 0,2 0 1 0,-14 0 2 16,28 0-4-16,-14 0-2 0,2-2 2 0,0 0-2 16,-5 2 1-16,-1-3-1 0,-10 3-2 0,20-3 1 15,-13 2-6-15,-7 1-2 0,17-4-11 0,-17 4-10 16,10-2-10-16,-10 2-16 0,0 0-18 0,12-4-26 16,-12 4-15-16,0 0-22 0,0 0-20 0,0 0-51 15,0 0-117-15,0 0-339 0,0 0 150 0</inkml:trace>
          <inkml:trace contextRef="#ctx0" brushRef="#br0" timeOffset="-146168.8">23812 12623 122 0,'7'-5'224'0,"6"-1"-15"0,1 2-17 16,-2-1-14-16,3 0-12 0,3-1-15 0,0 1-7 16,-2 2-11-16,3-1-13 0,1 3-18 15,-1-2-7-15,1 3-10 0,-1 0-8 0,-3-2-8 0,2 2-6 16,-4 0-7-16,-1 2-10 0,0-2-23 0,-4 1-9 16,-9-1-22-16,20 3-16 0,-11-2-26 0,-2 3-27 15,-7-4-34-15,14 6-16 0,-14-6-185 0,6 3-338 16,-6-3 149-16</inkml:trace>
          <inkml:trace contextRef="#ctx0" brushRef="#br0" timeOffset="-145684.29">24445 12357 69 0,'9'-3'178'0,"-9"3"-12"0,15-9-16 0,-3 7-17 0,-12 2-13 16,20-3-10-16,-8-1-15 0,-2 3-7 15,3-5-5-15,-2 6-8 0,-11 0-9 0,25-4-8 0,-16 9-11 16,2-4-2-16,-2 3 0 0,-2 1-2 0,2 0-2 16,-3 4-3-16,4-2-1 0,-4 1-3 0,-3 0 4 15,8 4-2-15,-11 2 0 0,0 2-5 16,-3-1 1-16,-2 0 4 0,-1 1-7 0,0-1 5 0,0 1-1 15,-3 3-7-15,-1-6 8 0,0 8 3 0,-1-6-4 16,-4 5 2-16,-1-1-4 0,-4-4-1 0,4 3-4 16,-3-2 1-16,5-4-4 0,-5 2 0 0,1-3-4 15,2-2-4-15,-2 2 4 0,4-4-7 0,2 1-1 16,-3-1 3-16,3 2 0 0,3-4-2 0,4-2-4 16,5-3-3-16,-17 5-4 0,17-5-3 0,-12 8-3 15,12-8 0-15,-7 3-3 0,7-3-4 0,0 0 0 16,0 0-5-16,0 0-1 0,0 0 0 0,0 0 0 15,49-8 0-15,-31 7 4 0,3 1-1 0,4-2 3 0,5 0-1 16,1 2 5-16,-4 0-6 0,15-3 6 0,0 6-7 16,-2-1 15-16,-9 0 3 0,8-2-5 15,-9 1 9-15,-2 1 0 0,5 1 1 0,-5-2-3 0,2 1 3 16,-3 2-4-16,1-3 1 0,-8-1 2 16,-4 2-1-16,-1-2-6 0,0 0-10 0,-6 0-18 15,1 2-27-15,-10-2-20 0,0 0-23 0,15 3-25 0,-15-3-52 16,0 0-116-16,0 0-314 0,0 0 138 0</inkml:trace>
          <inkml:trace contextRef="#ctx0" brushRef="#br0" timeOffset="-145330.19">25385 12102 1 0,'0'0'199'0,"0"0"-15"0,0 0-3 0,0 0-17 15,3 37-4-15,0-22-4 0,1 10-2 0,-1-3-8 16,3 5-5-16,2 11-5 0,1 0-10 0,-5 1-8 16,5 3-8-16,-3-7-11 0,-1 7-9 0,1 0-9 15,-3 2-6-15,0-4-11 0,0 2-1 0,-6 0-8 16,3-5-16-16,-6 2-23 0,-2-1-32 0,-7-5-43 16,-1 0-20-16,2-8-48 0,-5-1-52 0,-3-3-171 15,2-5-379-15,-1 2 167 0</inkml:trace>
          <inkml:trace contextRef="#ctx0" brushRef="#br0" timeOffset="-143855.12">25653 11921 36 0,'0'0'186'0,"0"0"-17"16,0 0 0-16,0 0-7 0,0 0-13 0,0 0-18 0,0 0-7 16,0 0-11-16,0 0-9 0,0 0-10 0,0 0-11 15,0 0-10-15,0 0-4 0,0 0-18 0,0 0 5 16,0 0-4-16,0 0-5 0,0 0-9 0,0 0-4 15,36 4 3-15,-36-4-10 0,20 5 1 0,-10-3-7 16,7 2 1-16,-7 1 0 0,5 3-7 0,4-1 2 16,-5-2-4-16,-1 1 1 0,1-3 0 0,0 5-6 15,6-1 3-15,-7-1-4 0,4 1 1 0,-8-2-5 16,4-3 0-16,-7 4 2 0,1 1-2 0,2-2 0 16,-1 1 3-16,-2 0-3 0,-6-6-3 0,10 11 1 0,-7-7-2 15,-3-4 2-15,6 10-2 0,-6-10 2 0,0 0-4 16,0 13 3-16,0-13 6 0,0 0 1 15,0 15 4-15,0-15 3 0,0 0-2 0,-6 14 7 0,6-14-2 16,-7 7 2-16,7-7-7 0,-6 10 3 0,6-10 0 16,-11 8-3-16,5-4-3 0,6-4 2 0,-6 10-2 15,-1-3 2-15,7-7-1 0,-6 7-1 0,6-7-3 16,-3 14 3-16,3-14-1 0,0 11-4 0,0-11 4 16,-3 12 2-16,3-12-3 0,3 12 3 0,0-2 2 15,3-3-4-15,-2 0 4 0,5 0 3 0,-3 3 2 16,5-3 4-16,2-1 2 0,4 1 0 0,-2 1-1 15,-2-4 0-15,6 6 0 0,-2-3 4 0,-1-5-7 16,4 6 5-16,-4-1-4 0,0-4 2 0,-2 2-3 0,1-1 3 16,-2 2-2-16,1-5 1 0,-6 0 2 15,-8-1-2-15,17 4 1 0,-11-1-5 0,-6-3 2 16,13 4 2-16,-13-4-2 0,0 0 1 0,0 0 2 0,14 1-2 16,-14-1 0-16,0 0-2 0,0 0 0 0,0 0-5 15,0 0-1-15,0 0-2 0,0 0 3 0,0 0-2 16,-33 7-8-16,33-7 4 0,-17 4 1 0,9-1 0 15,8-3-2-15,-20 5-1 0,13-3-2 0,7-2 1 16,-17 5-2-16,8-2 0 0,-1 2 0 0,1 3-1 16,2-4 0-16,-2 2-1 0,-2 1 4 0,5 0-5 15,6-7 6-15,-12 11-6 0,5-5-1 0,-2 2 5 16,7-1-6-16,-7-4 6 0,9-3-2 0,-10 13-2 16,7-8 4-16,3-5 0 0,-6 11-3 0,6-11 2 15,0 10-1-15,0-10 3 0,0 0-5 0,3 20 2 16,0-13 3-16,-3-7-4 0,10 13 2 0,-10-6 1 15,0-7-6-15,9 16 4 0,-4-8-2 0,1-1 1 0,4 4 1 16,-4-4-1-16,-3 1 0 0,6 5 1 0,-1-5 0 16,-2 3 2-16,4 2-4 0,-4-2 3 15,3 3 0-15,-2-3-4 0,2 4 2 0,-1-2-1 0,1 0 0 16,-2 4 0-16,2-3 1 0,-3 1 0 0,5 1 0 16,-6 0-2-16,6 5 3 0,-5-5 1 0,0 2-6 15,-2-1 4-15,-1 0-3 0,0-2 0 0,-3 6 3 16,-6-4-3-16,2 4 2 0,1-3-3 0,-9 3 2 15,4 1 2-15,-3-2-2 0,0 1 1 0,-2 0 1 16,1-1-4-16,1-3-7 0,-2 2-8 0,-2 0-13 16,2-1-9-16,-1 2-13 0,8-3-17 0,-7-4-12 15,4 0-23-15,-2 1-23 0,5 0-34 0,0 0-53 16,-1-3-176-16,4 3-424 0,3-4 188 0</inkml:trace>
        </inkml:traceGroup>
        <inkml:traceGroup>
          <inkml:annotationXML>
            <emma:emma xmlns:emma="http://www.w3.org/2003/04/emma" version="1.0">
              <emma:interpretation id="{F86A98DD-0D52-48F0-A806-05FBD9BC2343}" emma:medium="tactile" emma:mode="ink">
                <msink:context xmlns:msink="http://schemas.microsoft.com/ink/2010/main" type="inkWord" rotatedBoundingBox="27820,13008 29331,13002 29334,13801 27823,13808"/>
              </emma:interpretation>
            </emma:emma>
          </inkml:annotationXML>
          <inkml:trace contextRef="#ctx0" brushRef="#br0" timeOffset="-132183.22">26818 12225 2 0,'0'0'192'0,"0"0"-6"16,-16-10-9-16,16 10-5 0,0 0-10 0,0 0-14 15,0 0-11-15,0 0-12 0,0 0-11 0,0 0-12 0,0 0-13 16,-14 0-6-16,14 0-10 0,0 0-2 0,0 0-12 16,0 0-5-16,0 0-4 0,0 0-6 15,0 0-1-15,0 0-7 0,0 0-1 0,0 0-6 0,0 0-2 16,42 2 1-16,-42-2-2 0,27 2-7 0,-8 0 1 15,1-2-3-15,2 0-5 0,5 0 3 0,4 0-1 16,-1 0-4-16,1-2 1 0,10 4-3 0,-13-4 3 16,15 2-5-16,-4-4 2 0,-11 3-3 0,5-2-1 15,-7 2 2-15,0-1-1 0,0 1-5 0,-4-2 3 16,-5 2 0-16,-1-1 0 0,0 2 0 0,-16 0-9 16,20-1-9-16,-20 1-10 0,16 0-12 0,-16 0-10 15,0 0-3-15,6 4-13 0,-6-4-18 0,0 0-23 16,0 0-37-16,-33 17-172 0,21-13-340 0,-4-3 151 0</inkml:trace>
          <inkml:trace contextRef="#ctx0" brushRef="#br0" timeOffset="-131908.15">26929 12465 125 0,'16'1'184'0,"3"-1"-14"16,1 2-8-16,11-4-13 0,8-6-7 0,-9 11-12 0,8-3-8 16,-5 0-9-16,0-3-11 0,6 3-14 0,-8 0-7 15,-1 0-11-15,-5 3-5 0,2-2-3 0,-7 2-17 16,-1-3-9-16,-4 1-18 0,-2-1-19 0,-2 2-20 15,-11-2-25-15,19 0-30 0,-8 1-29 0,-11-1-165 16,0 0-291-16,15-4 129 0</inkml:trace>
          <inkml:trace contextRef="#ctx0" brushRef="#br0" timeOffset="-131528.13">27816 12071 85 0,'0'0'155'15,"0"0"-11"-15,0 0-8 0,0 0-7 0,0 0-11 0,0 0-8 16,0 0-8-16,0 0 1 0,0 0-6 0,0 0-1 15,0 0-9-15,3 38-4 0,1-28-3 0,-4-10-4 16,3 16-4-16,0-5-3 0,0-3-3 0,0 2-10 16,-3-10 1-16,6 21-4 0,-3-6-6 0,-1-5-5 0,-2-1-9 15,6 4 4-15,-3-6-4 0,0 6-9 0,-3-13 7 16,0 18-5-16,1-8-1 0,-1-10-3 16,2 16-2-16,-2-16 0 0,3 15-3 0,-2-8-1 0,-1-7-13 15,3 13 8-15,0-6-3 0,-3-7-7 0,12 12-8 16,-4-5-8-16,1-2-19 0,1 2-9 0,3-4-20 15,4 2-11-15,-1-5-24 0,2 7-18 0,3-6-28 16,4 1-156-16,1-4-324 0,-1-3 144 0</inkml:trace>
          <inkml:trace contextRef="#ctx0" brushRef="#br0" timeOffset="-131302.9">28299 12143 60 0,'0'0'155'0,"0"0"-13"0,0 0-12 16,-22 12 6-16,11 2-7 0,2-3-8 0,-1 10-9 0,-2 3-8 15,2 1-12-15,-7 8-4 0,-2 2-8 0,2 1-9 16,3 2-8-16,-6 0-5 0,-1 0-3 16,2 0-6-16,-1 2-3 0,7-2-6 0,0 0-15 0,4 0-13 15,-2 0-23-15,5-3-14 0,3-6-18 0,3-4-24 16,0 1-27-16,3-5-161 0,2-3-276 0,4 0 122 15</inkml:trace>
        </inkml:traceGroup>
      </inkml:traceGroup>
      <inkml:traceGroup>
        <inkml:annotationXML>
          <emma:emma xmlns:emma="http://www.w3.org/2003/04/emma" version="1.0">
            <emma:interpretation id="{16F53ACB-6A8C-4FB1-BD0D-7DE33E7A6205}" emma:medium="tactile" emma:mode="ink">
              <msink:context xmlns:msink="http://schemas.microsoft.com/ink/2010/main" type="line" rotatedBoundingBox="18805,14210 25492,14055 25509,14817 18823,14971"/>
            </emma:interpretation>
          </emma:emma>
        </inkml:annotationXML>
        <inkml:traceGroup>
          <inkml:annotationXML>
            <emma:emma xmlns:emma="http://www.w3.org/2003/04/emma" version="1.0">
              <emma:interpretation id="{47B9E4AA-5B10-4076-9D5A-067952241B37}" emma:medium="tactile" emma:mode="ink">
                <msink:context xmlns:msink="http://schemas.microsoft.com/ink/2010/main" type="inkWord" rotatedBoundingBox="18805,14210 20911,14161 20929,14923 18823,14971"/>
              </emma:interpretation>
            </emma:emma>
          </inkml:annotationXML>
          <inkml:trace contextRef="#ctx0" brushRef="#br0" timeOffset="-142480.12">17783 13331 189 0,'0'0'190'0,"0"0"-12"15,-9-9-13-15,9 9-20 0,0 0-10 0,0 0-17 0,0 0-12 16,0 0-10-16,0 0-13 0,0 0-7 0,0 0-7 15,0 0-9-15,0 0-6 0,0 0-4 0,0 0-5 16,0 0-2-16,33 12-2 0,-24-9-9 0,9-3-3 16,3 4-3-16,6-4-2 0,12 3 1 0,-1-2-3 15,6 2-7-15,0 0 1 0,4-3 2 0,4 0-2 16,5-3-2-16,-3 2-1 0,22-2-3 0,3-1 1 16,-3-3 0-16,-19 5 6 0,16-7 2 15,-20 4-1-15,5 1 2 0,-4 0 2 0,3-2-2 0,-3 2-3 16,-1 1 2-16,-4-3-3 0,2 1 1 0,-3 5-3 15,-3-6 0-15,-4 5-2 0,-2-1-1 0,0 1-1 16,-8-2-5-16,-2 2 5 0,2-2-3 0,-3 0 1 0,12 3-2 16,-13 0-2-16,2-4 2 0,2 4 1 0,-4-2-4 15,4 0-1-15,-1-1 4 0,3 1-3 0,-2-2 2 16,0 3-3-16,-7-3 2 0,3 2-2 0,-7 1-1 16,-4-2-1-16,-1 2-1 0,-3-1 2 0,-2 2-2 15,-10 0 2-15,18-1-4 0,-18 1 0 0,14-3 2 16,-14 3 0-16,0 0 0 0,13-1 2 0,-13 1-1 15,0 0-1-15,12 1 0 0,-12-1 2 0,0 0-3 16,0 0 1-16,0 0-1 0,0 0 1 0,0 0-1 0,0 0-1 16,9 4-2-16,-9-4-9 0,0 0-14 15,0 0-14-15,0 0-18 0,0 0-24 0,0 0-18 16,0 0-32-16,0 0-194 0,0 0-354 0,-27 11 157 0</inkml:trace>
          <inkml:trace contextRef="#ctx0" brushRef="#br0" timeOffset="-140922.12">18827 13582 83 0,'0'0'194'16,"-4"-10"-10"-16,4 10-18 0,0 0-15 0,0 0-7 0,0 0-14 16,4-17-13-16,-4 17-14 0,9-8-7 0,-1 2-6 15,2 1-12-15,4-1-5 0,2 1-4 16,0-1-7-16,1 0-8 0,8-1 1 0,2 2-4 0,0-1 0 15,1 2-5-15,1 1-11 0,-3 3-1 0,-5-4-1 16,2 3-3-16,-4 1-3 0,-4 0 0 0,0 1-7 16,0-1-3-16,-3 4-1 0,-3-1 0 0,-9-3-3 15,13 4-1-15,-7 0-2 0,-6-4-2 0,5 9-1 16,-5-9-1-16,-3 15 3 0,3-15 2 0,-9 14-2 16,-2-1-2-16,1-6-2 0,-2 3 3 0,-2 1-1 15,1-2 1-15,-3 2-7 0,1-2 5 0,1 1-1 16,1-4 0-16,-1 4-4 0,5-5 1 0,-1 2 5 15,3 0-5-15,-1 0-2 0,8-7 1 0,-12 8 0 16,12-8-3-16,-6 8-3 0,6-8 3 0,0 0-1 16,0 0-1-16,0 0 1 0,20 12 1 0,-8-12-1 0,1 3 3 15,0-2-3-15,2-1 6 0,3 0-6 0,-1 0-1 16,2 2 1-16,-1-2 3 0,-3 0-1 0,4 0-1 16,-2 1 0-16,-3-1 1 0,1 3 0 15,0-2-1-15,-3 1-4 0,-1 2 6 0,-2-3 1 0,1 3-4 16,-1-2 3-16,-2 5-1 0,-7-7 3 0,17 7-2 15,-14 0 0-15,3 0-10 0,-6-7 10 0,7 14-1 16,-2-3-4-16,-4-4 6 0,-1-7 0 0,0 20 6 16,-1-9 0-16,-2 2 4 0,-5 2 4 0,-1-2-4 15,-3-1 5-15,-7 5 2 0,4-7 1 0,-9 5-2 16,2-3 1-16,-3-1-5 0,-2 1-3 0,0-3 2 16,0 5 0-16,2-6-6 0,-1 0-9 0,-1 2-11 15,8-5-14-15,-5 2-15 0,0 0-18 0,5-2-20 16,-6-3-24-16,8 2-30 0,-1-3-51 0,-1 0-127 15,3-2-339-15,2-4 151 0</inkml:trace>
        </inkml:traceGroup>
        <inkml:traceGroup>
          <inkml:annotationXML>
            <emma:emma xmlns:emma="http://www.w3.org/2003/04/emma" version="1.0">
              <emma:interpretation id="{56C84582-332D-4177-8E76-3E136B94AD13}" emma:medium="tactile" emma:mode="ink">
                <msink:context xmlns:msink="http://schemas.microsoft.com/ink/2010/main" type="inkWord" rotatedBoundingBox="23342,14214 25494,14164 25506,14669 23353,14719"/>
              </emma:interpretation>
            </emma:emma>
          </inkml:annotationXML>
          <inkml:trace contextRef="#ctx0" brushRef="#br0" timeOffset="-139788.31">22310 13313 58 0,'0'0'96'0,"16"0"-5"0,-4 0-4 15,6 0-17-15,0 0 0 0,10-3-6 0,-4 3-4 16,3-3-3-16,3 2 1 0,12-3-4 0,-2 4-1 15,3-6 10-15,-6 2 4 0,4 2-5 0,0-3-3 16,0 5-8-16,-4-2-3 0,-6 1 3 16,1-2-11-16,-3 2-1 0,4-1-6 0,-1 2-4 0,-4-4-1 15,2 4-2-15,0 0-2 0,1-1 5 0,-4-2-15 16,4 3 8-16,-1 3-7 0,0-3 2 0,-3 0 0 16,5 0-6-16,-2-3 2 0,3 3-1 0,10 3-1 15,-6-6 3-15,-4 7-11 0,6-5 11 0,-6 1-4 16,6-3 11-16,2 3 3 0,-9 0 5 0,-2 0 4 15,11 0-6-15,-3-1 1 0,-7 1-1 0,2 0 1 16,-6-2-5-16,4 2-3 0,-3-4-1 0,4 3-5 0,-6 2-9 16,4-1 9-16,-4 4-2 0,2-8 2 15,-3 4-7-15,4-1 3 0,-6 1-1 0,1-1 0 16,-3-1-1-16,-1-1 3 0,2 3-5 0,-3 0-1 0,1-2 1 16,-4 0 0-16,4-1-2 0,-1-1-7 15,-6 4 8-15,4-3-2 0,-2 3 2 0,-2 0 0 0,1-3 4 16,-14 3-4-16,19-3 1 0,-12 3-6 0,-7 0 2 15,15-1-1-15,-15 1 1 0,17 1 2 0,-17-1-2 16,10 0 1-16,-10 0-2 0,0 0 1 0,17 0-2 16,-17 0 3-16,0 0-7 0,11 2 3 0,-11-2 3 15,0 0-2-15,9 4-3 0,-9-4 0 0,0 0-7 16,0 0-11-16,0 0-6 0,0 0-4 0,0 0-20 16,8 7-17-16,-8-7-25 0,0 0-26 0,0 0-163 15,0 0-304-15,0 0 136 0</inkml:trace>
          <inkml:trace contextRef="#ctx0" brushRef="#br0" timeOffset="-139214.85">23719 13557 127 0,'0'0'214'0,"0"0"-18"0,0 0-15 0,0 0-12 16,0 0-18-16,0 0-15 0,0 0-11 0,0 0-11 15,0 0-9-15,0 0-10 0,0 0-10 0,0 0-9 16,0 0-2-16,0 0-5 0,-30 22-7 16,24-15-3-16,3-1-8 0,3-6-3 0,-7 18-5 0,5-5-7 15,2-2 0-15,0 0-2 0,-1 3-4 0,1-14-3 16,7 19 1-16,-4-7-4 0,6-2-2 0,2 1 4 15,1-4-7-15,1 0-1 0,5 0 2 0,10 1-4 16,-2-6 0-16,7 3 1 0,5-3-1 0,-5-2-6 16,9 0 5-16,-6-2-5 0,-4-3 0 0,10 5 0 15,-12-6 0-15,-2 2 1 0,2-4-3 0,-3 2 0 16,-8-1-3-16,4-3 5 0,-5 2-1 0,-2 1-4 16,-2-3 0-16,-1-3-1 0,-3 5-5 0,-2-3 3 15,-1-4 2-15,-2 0 1 0,-4 3-3 0,-1-3 0 0,0 15 0 16,-6-26 0-16,-3 15-1 0,-1-6-7 0,-6 3-14 15,-7-3-2-15,7 8-14 0,-10-2-11 0,1 0-8 16,-2 2-14-16,-1 4-20 0,1 0-12 0,-4 2-15 16,2 0-11-16,3 3-35 0,2 0-149 0,-5 0-337 15,10-2 150-15</inkml:trace>
        </inkml:traceGroup>
      </inkml:traceGroup>
    </inkml:traceGroup>
    <inkml:traceGroup>
      <inkml:annotationXML>
        <emma:emma xmlns:emma="http://www.w3.org/2003/04/emma" version="1.0">
          <emma:interpretation id="{BDA81AF2-03EB-4783-AAB2-FA2D4C383E2F}" emma:medium="tactile" emma:mode="ink">
            <msink:context xmlns:msink="http://schemas.microsoft.com/ink/2010/main" type="paragraph" rotatedBoundingBox="6864,14890 16545,15224 16505,16389 6824,1605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B677271-CBA5-4F96-A50B-B8B8AC4A08E4}" emma:medium="tactile" emma:mode="ink">
              <msink:context xmlns:msink="http://schemas.microsoft.com/ink/2010/main" type="line" rotatedBoundingBox="6864,14890 16545,15224 16505,16389 6824,16055"/>
            </emma:interpretation>
          </emma:emma>
        </inkml:annotationXML>
        <inkml:traceGroup>
          <inkml:annotationXML>
            <emma:emma xmlns:emma="http://www.w3.org/2003/04/emma" version="1.0">
              <emma:interpretation id="{CB70885F-3188-460F-BAD5-B1BE9375C319}" emma:medium="tactile" emma:mode="ink">
                <msink:context xmlns:msink="http://schemas.microsoft.com/ink/2010/main" type="inkWord" rotatedBoundingBox="6864,14890 9066,14966 9042,15682 6839,15606">
                  <msink:destinationLink direction="with" ref="{DF618CB0-F2B2-4741-895D-96B24A55E967}"/>
                </msink:context>
              </emma:interpretation>
            </emma:emma>
          </inkml:annotationXML>
          <inkml:trace contextRef="#ctx0" brushRef="#br0" timeOffset="-126315.13">5821 14329 82 0,'0'0'85'0,"0"0"-8"0,0 0-7 16,0 0-1-16,0 0-5 0,0 0 3 0,0 0-10 16,0 0-1-16,0 0-4 0,0 0 5 0,0 0-2 15,0 0 1-15,0 0-2 0,0 0 0 0,0 0 0 16,0 0 2-16,0 0-11 0,0-14 19 0,0 14 0 16,0 0-8-16,0 0 1 0,0 0 11 0,3-11-9 15,-3 11 6-15,0 0 1 0,0 0 4 0,0 0-2 16,0 0-3-16,-4-17 1 0,4 17-2 0,0 0-4 0,0 0-8 15,0 0-1-15,0 0-7 0,0 0-5 16,0 0-4-16,0 0-14 0,0 0 4 0,0 0-2 0,0 0-2 16,0 0 0-16,0 0-5 0,0 0 2 0,0 0-3 15,0 0 3-15,10 35 4 0,-10-35 1 16,3 17 3-16,-3-3 4 0,3-3-3 0,0 2 3 0,-2-1-4 16,1 1 4-16,1 1 0 0,-3 1-1 15,4-3 0-15,-1 0-4 0,-3 5 3 0,6-5-1 0,-4 4-3 16,-1-5 4-16,2-1-8 0,2 0 2 0,-2 0-4 15,-3-10-2-15,6 16 0 0,-5-10-2 0,5 4 0 16,-3 0 1-16,-3-10-5 0,6 15-3 0,-1-9 0 16,-5-6 3-16,3 11-2 0,3-6-1 0,-6-5-2 15,6 10 3-15,-6-10-1 0,0 0 0 0,4 6-1 16,-4-6 2-16,0 0-1 0,0 0 0 0,0 0 1 16,6 7 0-16,-6-7-2 0,0 0 3 0,0 0-7 15,0 0 2-15,0 0-7 0,9-24-6 0,-9 24-5 16,1-18 4-16,2 5-10 0,3-1-3 0,-3-3-5 15,-3 2-6-15,6-3-4 0,-6 0 0 0,5 2 4 0,-4-9 0 16,1 8 1-16,1-1 2 0,0 0 3 16,-3 2 2-16,0 0 2 0,0-4 6 0,0 6-1 0,3 2 3 15,0 1 6-15,-3 11-3 0,0-23 0 0,0 10 3 16,1 6 1-16,-1 7 0 0,6-15 4 0,-6 6-1 16,0 9-2-16,6-15 3 0,-3 9-2 0,-3 6 3 15,11-12 3-15,-8 6-2 0,-3 6 3 0,11-10-1 16,-3 6 0-16,2-2 0 0,5-1 4 0,-1 2-2 15,5-2 6-15,0 2 3 0,4 0 6 0,1-4-1 16,-6 4-1-16,5-2 2 0,-6 2-5 0,2 2 3 16,1-4-1-16,-4 5-3 0,-1-2-2 0,-2 4-2 15,-2-6 0-15,-11 6 2 0,16-1-5 0,-16 1 0 16,15 0-7-16,-15 0-11 0,11-2-6 0,-11 2-9 16,0 0-19-16,0 0-1 0,10 9-17 0,-10-9-20 15,0 0-29-15,0 0-23 0,-4 16-39 0,4-16-145 16,0 0-349-16,0 0 155 0</inkml:trace>
          <inkml:trace contextRef="#ctx0" brushRef="#br0" timeOffset="-125909.1">6741 14085 165 0,'0'0'180'0,"0"0"-12"0,0 0-20 15,0 0-10-15,0 0-11 0,0 0-5 0,-13-10-10 16,13 10-1-16,0 0-4 0,-24 16-2 0,12-5 2 15,-1 0 1-15,-1 4 0 0,-4 1 0 0,2 5-4 16,2-1 1-16,-5 0-6 0,6 6-7 0,2-6-7 16,2 6-5-16,-1-3-3 0,4 0-7 0,0 0-7 15,-2-2-2-15,7 1-4 0,1-2-4 0,0-3-7 16,6 0-3-16,0 5-3 0,0-7-2 0,4 1-6 16,-1-2-1-16,5-3-1 0,-4 3-3 0,2-3-4 0,1 0 2 15,1 0-8-15,-1-2-8 0,2-3-23 16,-1 1-23-16,-1 3-25 0,-4-5-19 0,4 2-26 15,-4-1-37-15,5 1-22 0,-4-7-54 0,-4 5-179 0,-6-5-432 16,23 1 193-16</inkml:trace>
          <inkml:trace contextRef="#ctx0" brushRef="#br0" timeOffset="-125217.41">7081 14391 25 0,'0'-11'181'0,"0"11"-11"0,0-20-12 16,0 20-10-16,6-17-13 0,-3 12-14 0,0-4-9 0,5-2-9 15,-2 1-12-15,3 0-14 0,-2 2 3 16,-1 0-9-16,7 0-6 0,-7 0-3 0,8 1-5 16,-5 0-5-16,1 2-9 0,-1-1-2 0,2 3 1 0,-11 3-9 15,25-7 0-15,-18 4 0 0,5 2-10 0,-12 1 2 16,14-3-4-16,-14 3-2 0,16 4-2 0,-10 0 1 15,-6-4-4-15,14 6 3 0,-8 1 0 0,1-1 0 16,-4 2 7-16,0 2-1 0,0 1 4 0,0 1 2 16,-3 4-3-16,-3-1 6 0,3 2-5 0,-6 1 1 15,3-2-1-15,0 5-2 0,-4-1 1 0,-2-2-3 16,-2 2-4-16,-1 1-4 0,2 1 0 0,-7-3 0 16,8-6-1-16,-7 6-1 0,3 2-3 0,-1-2 0 15,-2-2 0-15,4-6-2 0,-5 4 1 0,4-9-2 16,-3 8-1-16,4-3 0 0,-2 1-3 0,1-1 2 0,1-4-1 15,1-3-2-15,1 1 3 0,4 1-1 16,6-6 2-16,-13 5 0 0,4-1-1 0,9-4-2 16,0 0-2-16,0 0-5 0,0 0-2 0,0 0 1 15,0 0 0-15,0 0 2 0,0 0-5 0,0 0 5 16,0 0-3-16,16-31 2 0,-10 27-3 0,4-2 3 16,5 1 4-16,-1 0-6 0,-1 1 7 0,7-3-4 0,-1 0 0 15,3 3-1-15,5-2 2 0,-12 5-1 0,5-3 1 16,-4 2-1-16,3-2 2 0,-5 4 2 0,5 4-1 15,-5-8 1-15,-1 4 1 0,-4 4-9 0,-9-4-2 16,22 2-5-16,-11-1-10 0,1 3-16 0,-12-4 1 16,13 2-9-16,-5 2-9 0,-8-4-15 0,14 4-4 15,-14-4-12-15,11 7-15 0,-2-6-16 0,-9-1-36 16,0 0-131-16,16 2-308 0,-16-2 136 0</inkml:trace>
          <inkml:trace contextRef="#ctx0" brushRef="#br0" timeOffset="-124880.08">7778 14025 68 0,'9'4'159'0,"7"3"-15"0,3 1 0 0,1 5-7 16,4-1-8-16,-5 3-9 0,4 0-5 0,-1 2-5 15,-3-1-3-15,1 3-7 0,-7 3-9 0,2-2-6 16,-5 4-3-16,1-2 2 0,-5 4 0 0,-6-1 3 16,0 1 0-16,-3-2-4 0,-3 1-2 15,-5-2-5-15,-2 2-4 0,4-1-3 0,-4 0-7 0,-4-5-9 16,1 5-4-16,2-7-2 0,-3 5-7 0,3-2-4 15,7-6-5-15,-5-3-10 0,-2 1-16 0,8-1-21 16,0-3-22-16,-1 5-13 0,4-3-19 0,0-1-22 16,3-9-33-16,0 0-22 0,6 16-207 0,4-10-382 15,7-7 169-15</inkml:trace>
        </inkml:traceGroup>
        <inkml:traceGroup>
          <inkml:annotationXML>
            <emma:emma xmlns:emma="http://www.w3.org/2003/04/emma" version="1.0">
              <emma:interpretation id="{8C28005F-63BD-4D76-94B9-2ED1C8B30E59}" emma:medium="tactile" emma:mode="ink">
                <msink:context xmlns:msink="http://schemas.microsoft.com/ink/2010/main" type="inkWord" rotatedBoundingBox="9552,15027 12160,15117 12121,16238 9513,16148">
                  <msink:destinationLink direction="with" ref="{DF618CB0-F2B2-4741-895D-96B24A55E967}"/>
                </msink:context>
              </emma:interpretation>
            </emma:emma>
          </inkml:annotationXML>
          <inkml:trace contextRef="#ctx0" brushRef="#br1" timeOffset="-97080.63">11081 14814 22 0,'0'0'159'0,"0"0"2"0,0 0-14 16,-6-15-13-16,6 15-2 0,0 0-3 0,-4-11-6 0,4 11-13 15,0 0-2-15,0 0-13 0,0 0-5 0,0 0-8 16,0 0-10-16,3-15-5 0,-3 15-4 15,0 0-3-15,0 0-9 0,0 0 8 0,0 0-6 0,0 0 3 16,25 20 1-16,-25-10-2 0,2 1 0 0,-1 2 1 16,1 2-8-16,-2 9 0 0,-2-6-5 0,-4 5-7 15,3 1 1-15,-3 5-7 0,-1-2 1 0,-11 4-5 16,0 2-7-16,-4-2-29 0,-4 4-25 0,4-6-24 16,-5 1-35-16,0 0-32 0,-1-2-41 0,1-1-171 15,5-8-365-15,1-3 162 0</inkml:trace>
          <inkml:trace contextRef="#ctx0" brushRef="#br0" timeOffset="-124425.64">8507 14448 132 0,'0'0'182'16,"0"0"-13"-16,0 0-13 0,0 0-10 0,36 0-8 15,-36 0-10-15,28-4-7 0,-11 4-6 0,2-1-3 16,8 0-9-16,-2-1-4 0,2 0-6 0,-2 1-5 15,-2-3-1-15,5 1-6 0,-1 0 0 0,-2-2-5 0,1 3-4 16,-6 1-7-16,-2-2-10 0,2 2-2 0,-1-1-9 16,-4 2-2-16,3 0-5 0,-5-1-2 15,4 0-3-15,-5 1-5 0,-12 0-3 0,21-2 1 0,-11 2-4 16,-10 0-4-16,15 0-11 0,-15 0-11 0,13 2-13 16,-13-2-6-16,9 1-2 0,-9-1-9 15,0 0-7-15,11 3-11 0,-11-3-12 0,0 0-11 0,0 0-25 16,0 0-20-16,0 0-29 0,-20 22-175 0,20-22-351 15,-19 3 156-15</inkml:trace>
          <inkml:trace contextRef="#ctx0" brushRef="#br0" timeOffset="-124122.16">8588 14654 107 0,'0'0'189'16,"0"0"-26"-16,0 0-2 0,0 0-12 15,19 8-9-15,-19-8-15 0,13 4-5 0,-1-3-12 16,-4 1-9-16,7-2-2 0,0 3-11 0,1-3-10 0,-1 0-2 16,1 0-8-16,7-3-1 0,-4 3-8 0,8 3-2 15,-2-6-3-15,-1 1-3 0,-1 1-2 16,-4-1-5-16,6 0-4 0,-5 0-7 0,2 2-6 0,2-4 3 15,-6 2-5-15,0 1-3 0,-3-2-3 0,1-1-9 16,-4 4-11-16,4 0-14 0,-5-3-18 16,-11 3-19-16,22-1-17 0,-22 1-19 0,17-2-28 0,-4 0-45 15,-13 2-132-15,16-8-319 0,-5 3 142 0</inkml:trace>
          <inkml:trace contextRef="#ctx0" brushRef="#br0" timeOffset="-123618.49">9755 14137 14 0,'0'0'219'15,"0"0"-16"-15,0 0-20 0,0 0-21 0,0 0-25 0,0 0-5 16,0 0-12-16,0 0-9 0,0 0-10 0,0 0-8 16,0 0 0-16,0 0-3 0,0 0-6 0,0 0-4 15,0 0-1-15,12 24 2 0,-15-12-2 0,3-12-5 16,-3 26 0-16,3-13-7 0,-4 3-2 0,1 1-4 15,-3 0-5-15,0 3-3 0,-2 2-8 0,2-4-5 16,-1 2 5-16,0 2-7 0,-1-5 0 0,-2 4-4 16,1-1-4-16,3 2-4 0,-2-5 0 0,2-4-2 15,0 3-4-15,2-5-2 0,-2 4-2 0,4-5-1 16,-1-1 3-16,3-9-6 0,2 17-1 0,-2-17 1 16,0 17-1-16,0-17 0 0,9 14-1 0,-2-14 3 0,2 6-2 15,5-1-4-15,2-5 0 16,1 4-1-16,0-3 4 0,13-1-6 0,-3 0 1 0,1-1-7 0,4-3-15 15,-8 4-12-15,4-6-13 0,-1 1-17 16,-2 0-9-16,2 4-16 0,-5-6-11 0,-2 6-25 0,-1 1-25 16,2-3-16-16,-2 0-45 0,-7-2-135 0,5 3-370 15,-4-2 163-15</inkml:trace>
          <inkml:trace contextRef="#ctx0" brushRef="#br0" timeOffset="-123367.75">10297 14190 166 0,'0'0'205'15,"-14"30"-8"-15,5-15-10 0,2 8-13 0,-5 1-8 0,-3 9-6 16,-1-1-10-16,-1 10-12 0,2-1-9 15,-4 1-14-15,1 1-10 0,0-1-8 0,-4 5-10 16,1-5-9-16,4 4-12 0,-5-1-4 0,7 0-18 0,-4 1-18 16,-1-1-23-16,5 1-27 0,1-1-31 15,-3-2-40-15,4-4-36 0,-2 1-211 0,4-15-370 0,-2 3 164 16</inkml:trace>
        </inkml:traceGroup>
        <inkml:traceGroup>
          <inkml:annotationXML>
            <emma:emma xmlns:emma="http://www.w3.org/2003/04/emma" version="1.0">
              <emma:interpretation id="{D2362B9E-654A-495E-A7DC-3473375BF1F8}" emma:medium="tactile" emma:mode="ink">
                <msink:context xmlns:msink="http://schemas.microsoft.com/ink/2010/main" type="inkWord" rotatedBoundingBox="12719,15133 16544,15265 16518,16010 12694,15879"/>
              </emma:interpretation>
            </emma:emma>
          </inkml:annotationXML>
          <inkml:trace contextRef="#ctx0" brushRef="#br1" timeOffset="-95416.16">12136 14325 36 0,'0'0'146'0,"0"0"-13"15,7-6-5-15,-7 6-2 0,0 0-8 0,0 0-7 16,6-7-9-16,-6 7-4 0,0 0-7 0,0 0-3 16,0 0-9-16,0 0-7 0,0 0-10 0,0 0-6 15,0 0-7-15,0 0-4 0,-27-4-4 0,27 4-4 16,-25 4-7-16,5 2 0 0,4-1 1 0,-12 1-5 0,5 3-9 16,-2-4 2-16,-2 5-2 0,-1-3 3 15,2 2 5-15,0-5-3 0,0 7-2 0,-1-4 2 16,2 0-4-16,6-1-3 0,2 1 3 0,2-3 2 0,2 1-6 15,1-3-2-15,0 2-5 0,5 0 3 0,7-4 0 16,-14 8-1-16,10-3-1 0,4-5 0 0,-8 7-2 16,8-7 0-16,0 0-1 0,-1 12 0 0,1-12-1 15,7 12-2-15,-7-12 2 0,8 10-2 0,2-2 4 16,-5-3-4-16,3 3-1 0,6-2 0 16,-5 0 2-16,1-2 2 0,-2 3 1 0,5 2-4 0,-2-3 0 15,-1-1 0-15,-1 3-2 0,1-5 4 0,-1 4-7 16,-1 0 3-16,2-2 1 0,-1 0-1 0,2 1 2 15,-2 3-2-15,-2-3 2 0,4-2-3 0,-3 0 3 16,3 3-4-16,-2-1 4 0,4-1-1 0,-2 0-2 16,2 0-1-16,1 1 3 0,0 1-3 0,1-4 4 15,2 7-4-15,-2-4 1 0,-2-1 3 0,2 2 0 0,-2 0-5 16,-1-3 5-16,0 4 0 0,-3-3 1 0,2-2-6 16,-2 5 0-16,-2-4 4 0,-1 0 0 15,2 3-2-15,-8-7 1 0,11 10-1 0,-6-4-1 16,-5-6 3-16,3 11-4 0,-3-11 7 0,6 11 0 0,-6-11-3 15,0 10 2-15,0-10 3 0,0 0 4 16,-9 18-1-16,3-12 5 0,-4-2-1 0,1 1-3 16,-3 2 3-16,-3-2-4 0,0 0 2 0,-3-3-1 0,-1 2-3 15,-2-3 2-15,-5 2-1 0,7 0 0 0,-6-6-1 16,4 3 1-16,1 3-5 0,1-3 2 0,1-3 0 16,-1 3 0-16,-1 0-1 0,2-1-4 0,3 1-8 15,1 0-11-15,14 0-10 0,-23-2-13 0,23 2-12 16,-16 0-16-16,16 0-12 0,-12-1-9 0,12 1-38 15,0 0-37-15,0 0-103 0,0 0-289 0,0 0 129 16</inkml:trace>
          <inkml:trace contextRef="#ctx0" brushRef="#br1" timeOffset="-95024.18">12668 14292 22 0,'0'0'172'0,"0"0"-9"15,-22 15-5-15,11-11 0 0,1 3-6 0,-2 4-5 16,-2 2-7-16,2 1-9 0,4-1-2 0,-6 7-4 0,2 2-1 16,2-2-9-16,2-3-1 0,5 0-5 0,-1 0-7 15,2 6-4-15,-1-1-5 0,3-2-4 0,3-4-3 16,5 4-7-16,-2-2-6 0,1 0-8 0,1-2-4 16,2 0-1-16,-1-1-10 0,4 4-2 0,-1-4-6 15,-1 0 0-15,1-3-7 0,0 3 4 0,0-2-8 16,-2-3-11-16,3-2-14 0,-1 5-27 0,0-6-24 15,0 4-30-15,-1-1-23 0,-5-5-38 0,4 0-32 16,2-2-42-16,-3-2-178 0,6-2-420 0,1-2 186 16</inkml:trace>
          <inkml:trace contextRef="#ctx0" brushRef="#br1" timeOffset="-94511.4">13047 14580 81 0,'0'0'197'16,"-6"-17"-18"-16,3 11-14 0,3 6-16 0,-5-19-14 0,8 8-15 15,-3 11-13-15,2-17-10 0,1 7-13 16,1 0-1-16,2-5-12 0,3 5-3 0,0-1-11 16,-1 1-6-16,-1 3-5 0,2 1-5 0,-2-3-8 0,4 3 2 15,-2 2-9-15,1-1 1 0,4 0-4 0,1-1-3 16,-2 1-1-16,-13 5 0 0,27 0-7 0,-15 0 3 15,-3 0-2-15,7 4-3 0,-5 1-1 0,4-1-2 16,-6 3 1-16,2 2 0 0,-3 2 8 0,-1 1 6 16,-1 0 3-16,-3 7 8 0,0-1-1 0,-6-4 1 15,3 4 1-15,-1-1 0 0,-1 0-1 0,-4 8 7 16,2-10 2-16,-1 6-1 0,-5 0-3 0,1-5-3 16,2-5-1-16,-8 11-5 0,4-7 0 15,-7 1-1-15,3 4-3 0,2-5-2 0,-6 2-1 0,-1-1-3 16,1-5-1-16,-2 5 0 0,-3-5-4 0,8-3 0 15,-2-1 1-15,3-2-2 0,-3 2 0 0,5-3-1 16,4-2-1-16,9-2 0 0,-18 2 3 0,18-2-5 16,-14 5-4-16,14-5-1 0,0 0-10 0,0 0-1 15,0 0-1-15,0 0-4 0,0 0-1 0,0 0-1 16,0 0 2-16,24-21 1 0,-9 15 4 0,3 1-3 16,0 1 0-16,6-2 1 0,3 1 2 0,-1 0 0 0,0-1 4 15,1 2-3-15,1 3-1 0,-1-2 3 0,3 0 0 16,-7 3 1-16,-3-1 0 0,-1 1-7 0,-1 1-18 15,-1-1-10-15,-1 2-12 0,-4 2-16 0,-12-4-25 16,16 3-22-16,-8-1-19 0,2 0-21 16,-10-2-27-16,0 0-126 0,9 5-330 0,-9-5 147 0</inkml:trace>
          <inkml:trace contextRef="#ctx0" brushRef="#br1" timeOffset="-94198.24">13660 14269 34 0,'0'0'157'0,"0"25"-13"15,0-25-5-15,10 24-4 0,-2-8-4 0,4 4-7 16,0 0-9-16,1 6-6 0,6 5 1 0,-5-8-3 15,1 2-8-15,4 6-5 0,-6-4-7 0,-1-5-8 0,0 6-4 16,-3-6-3-16,2 1-7 0,-8 1-1 0,-2 2-3 16,-1-4-5-16,0 1-4 0,-3 1-5 15,-4-3-3-15,-5 0-3 0,-2-3-2 0,4-2-8 0,0-2-1 16,-4 1-6-16,1-3-12 0,-1-3-20 0,1 1-20 16,1-2-24-16,1-2-28 0,4-2-37 0,-2-1-36 15,9-3-171-15,0 0-350 0,0 0 156 0</inkml:trace>
          <inkml:trace contextRef="#ctx0" brushRef="#br1" timeOffset="-93807.02">14300 14678 146 0,'0'0'208'16,"0"0"-13"-16,0 0-12 0,23-11-12 0,-9 6-13 16,2 3-9-16,2-2-7 0,10 1-11 0,-2 1-9 15,1 1-4-15,1-3-8 0,3 4-8 0,2 0-5 16,6-3-7-16,-9-2-10 0,0 5-5 0,-1 0-1 16,1-2-9-16,-3-2-6 0,0 3-4 0,-5 1-7 0,-2-1-7 15,-1 0-1-15,-1 1-5 0,-2 0-4 16,-5 1-3-16,-11-1-8 0,19 1-9 0,-19-1-25 15,15 1-27-15,-15-1-13 0,6 4-20 0,-6-4-24 16,0 0-33-16,0 0-39 0,0 0-197 0,-33 24-399 0,15-20 177 16</inkml:trace>
          <inkml:trace contextRef="#ctx0" brushRef="#br1" timeOffset="-93682.36">14416 14907 211 0,'16'-4'220'0,"4"1"-14"0,5 1-12 15,2-8-13-15,-2 6-14 0,2-1-15 0,0-1-15 16,-11 3-15-16,4 1-14 0,-2-3-7 0,0 3-14 16,-2 0-9-16,-1 2-22 0,1-2-24 15,-4 2-25-15,-12 0-28 0,18 2-30 0,-7-2-30 0,-11 0-40 16,16 0-54-16,-16 0-94 0,0 0-290 0,16 0 128 0</inkml:trace>
          <inkml:trace contextRef="#ctx0" brushRef="#br1" timeOffset="-93198.53">15242 14720 13 0,'6'-4'226'0,"-6"4"-20"0,8-8-14 0,-2 3-21 16,1-5-15-16,-7 10-15 0,13-9-16 16,-4-1-12-16,-4 2-10 0,5-4-8 0,-1-4-10 0,2 3-7 15,-1 3-7-15,2-6-8 0,0 4-1 0,0-12-6 16,-3 13-4-16,3-6-7 0,0-2-6 0,1-1 0 16,2 3-5-16,-3-7-1 0,-3 12-7 0,1-1 0 15,-2-2-6-15,-1 2 0 0,1-1 0 0,-2 6-5 16,-2-3-1-16,-1 2 1 0,-3 9 0 0,6-10-2 15,-6 10-3-15,5-8-1 0,-5 8-6 0,0 0 1 16,0 0 1-16,0 0 6 0,0 0 7 0,0 0 10 16,-12 43 8-16,4-21 8 0,-2 4 9 0,-2 9 2 15,1 1-4-15,1 1 1 0,-1-4-1 0,3 5 1 16,0 0 3-16,2-4-3 0,2-7-2 0,-1 0 0 16,5 0-3-16,0 0 1 0,2-2-6 0,-2-1-7 15,4-4 1-15,-2-2-5 0,2 6 0 0,-2-6-5 16,4 3-1-16,0-3 1 0,-1-4-14 0,-2 0-23 15,3 2-27-15,-1-2-28 0,-4 1-40 0,1-3-39 0,2-1-57 16,-2-1-275-16,-2-10-517 0,1 11 228 0</inkml:trace>
        </inkml:traceGroup>
      </inkml:traceGroup>
    </inkml:traceGroup>
  </inkml:traceGroup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5:44:22.75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358FEF5-8A59-44C1-9F1E-58794E18B58F}" emma:medium="tactile" emma:mode="ink">
          <msink:context xmlns:msink="http://schemas.microsoft.com/ink/2010/main" type="inkDrawing" rotatedBoundingBox="3724,1252 3840,897 4067,971 3951,1326" semanticType="callout" shapeName="Other">
            <msink:sourceLink direction="with" ref="{5BD88BE9-B222-4E86-BA0F-8D1C923896E5}"/>
            <msink:sourceLink direction="with" ref="{545946FE-1754-4F97-BF91-266E51C3CE6A}"/>
          </msink:context>
        </emma:interpretation>
      </emma:emma>
    </inkml:annotationXML>
    <inkml:trace contextRef="#ctx0" brushRef="#br0">228 10 93 0,'0'0'138'0,"-6"-11"-9"15,6 11-14-15,0 0-2 0,0 0-6 0,0 0-6 16,0 0-11-16,0 0-5 0,0 0-10 0,0 0-4 16,0 0-6-16,0 0-11 0,0 0-7 0,0 0-9 15,0 0 1-15,0 0-5 0,0 0-3 0,0 0-3 16,0 0-6-16,0 0 0 0,0 0-3 0,-20 22 2 16,20-22-1-16,-10 11 0 0,7-5 2 0,3-6-8 15,-12 14 0-15,6-7 5 0,-3 4 6 0,3-4 0 16,0 4 2-16,0-3 0 0,-1 5-4 0,-1-2 0 15,2-1-4-15,-1 3-1 0,1 1 0 0,0-6 3 16,0 3-6-16,0-3 2 0,3 3-1 0,-3 1-2 16,0-4-1-16,2 1 1 0,4-9-4 0,-8 15 3 0,2-5-2 15,6-10-1-15,-6 13 1 0,2-7-4 0,4-6-2 16,-9 11 2-16,9-11-3 0,-2 7 5 0,2-7-2 16,-6 7 1-16,6-7-2 0,0 0 2 0,0 0-2 15,-6 8 0-15,6-8 1 0,0 0 0 0,0 0 3 16,0 0-3-16,0 0 0 0,0 0 1 0,0 0-1 15,-7 9-1-15,7-9-3 0,0 0 4 16,0 0-7-16,-7 4 5 0,7-4-3 0,0 0 1 0,0 0 0 16,0 0 1-16,0 0-2 0,-12 5 0 0,12-5-1 15,0 0 3-15,0 0-5 0,0 0 3 0,0 0-2 16,0 0 2-16,0 0-2 0,0 0 1 0,0 0-2 16,0 0 0-16,0 0-3 0,0 0 3 0,0 0-3 15,0 0 2-15,0 0 1 0,0 0 3 0,0 0-2 16,0 0 2-16,0 0-3 0,25 7 3 0,-25-7 2 15,21 0 3-15,-8 0 0 0,4-2 0 0,-2 2-1 16,3-2-3-16,-5 2-2 0,2 2 3 0,3-2 1 16,-5 2-12-16,1-1-11 0,-4-1-12 0,-10 0-24 15,19 3-24-15,-8 1-35 0,-11-4-36 0,15 3-147 0,-15-3-321 16,9 1 143-16</inkml:trace>
  </inkml:traceGroup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42:20.09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B4AE72B4-179D-459C-AEFF-419E0BBCBD20}" emma:medium="tactile" emma:mode="ink">
          <msink:context xmlns:msink="http://schemas.microsoft.com/ink/2010/main" type="inkDrawing" rotatedBoundingBox="18497,2271 19609,2259 19610,2288 18497,2301" semanticType="underline" shapeName="Other">
            <msink:sourceLink direction="with" ref="{35023790-A9A8-4660-9F45-15EC98D42A0E}"/>
          </msink:context>
        </emma:interpretation>
      </emma:emma>
    </inkml:annotationXML>
    <inkml:trace contextRef="#ctx0" brushRef="#br0">0 4 95 0,'0'0'89'16,"0"0"-2"-16,0 0-9 0,0 0-9 0,0 0-1 15,0 0-5-15,0 0-4 0,0 0-9 0,0 0 1 16,0 0-3-16,0 0-6 0,0 0 0 0,0 0-3 16,0 0-10-16,0 0 4 0,0 0-3 0,0 0 2 15,0 0-4-15,0 0-4 0,0 0-12 0,0 0 9 16,0 0-11-16,3 24 8 0,-3-24-4 0,0 0 0 16,0 0 7-16,0 0-3 0,15-2 0 0,-15 2 10 15,0 0-2-15,0 0-4 0,15-1-2 0,-15 1 8 16,0 0-9-16,0 0 9 0,19-3 1 0,-19 3-5 15,0 0-4-15,14-1-4 0,-14 1 2 0,0 0-15 16,10-4 14-16,-10 4-5 0,11-2-5 0,-11 2 6 16,0 0-3-16,0 0 5 0,13 0-8 0,-13 0-1 0,0 0-2 15,12-3 6-15,-12 3-9 0,0 0 4 0,0 0 4 16,15 5-8-16,-15-5 1 0,0 0 0 16,16 2-1-16,-16-2 0 0,0 0 0 0,15 0 0 0,-15 0 0 15,0 0 3-15,18-2-13 0,-18 2 13 0,11 0 1 16,-11 0-8-16,0 0 3 0,16 2 2 0,-16-2 2 15,11 2-1-15,-11-2 2 0,0 0 5 0,17-2-10 16,-17 2-1-16,0 0-2 0,15 2 3 0,-15-2-3 16,0 0 6-16,17 0-8 0,-17 0 7 0,9 1-4 15,-9-1 4-15,0 0-1 0,15 0 1 0,-15 0-5 16,10 3 3-16,-10-3 3 0,0 0 0 0,0 0-1 16,13 0 2-16,-13 0-3 0,0 0-3 0,15-3 6 0,-15 3-1 15,0 0-6-15,0 0 3 0,14 4-4 16,-14-4 3-16,0 0 1 0,0 0-1 0,13 0 3 15,-13 0-1-15,0 0-10 0,12 2 10 0,-12-2 4 0,0 0-4 16,0 0 0-16,15-2 2 0,-15 2 0 0,0 0-7 16,0 0 8-16,17 0-7 0,-17 0 2 0,0 0-3 15,0 0 2-15,13 0 5 0,-13 0-5 0,0 0 2 16,13 0-5-16,-13 0 9 0,0 0-8 0,0 0 3 16,15 0 3-16,-15 0 2 0,0 0-6 0,0 0 2 15,0 0 0-15,14 2 0 0,-14-2 0 0,0 0 3 16,12 0-4-16,-12 0 2 0,0 0-5 0,0 0 10 15,16-2-6-15,-16 2 7 0,0 0-5 0,15-1 1 16,-15 1 2-16,0 0 4 0,13-3 4 0,-13 3-4 16,0 0-3-16,15-1-1 0,-15 1-2 0,0 0 8 15,14 0-8-15,-14 0 4 0,0 0-1 0,15-2 1 16,-15 2-3-16,0 0 2 0,12-2 0 0,-12 2 2 0,0 0-6 16,14 0 4-16,-14 0-4 0,0 0 3 0,14 0 4 15,-14 0-2-15,0 0-3 0,16-2 7 0,-16 2-8 16,0 0 8-16,17 0-6 0,-17 0 2 0,12 0 0 15,-12 0-3-15,12 0-3 0,-12 0 4 0,14-3-2 16,-14 3 4-16,0 0-5 0,18 3 4 0,-18-3-4 16,9 0 2-16,-9 0-13 0,0 0 14 0,15 0-2 15,-15 0-1-15,0 0 4 0,17 0-4 0,-17 0 0 16,9 2-1-16,-9-2 2 0,0 0 0 0,17 0-1 16,-17 0 0-16,0 0-3 0,14 0-1 0,-14 0 4 15,13 0 6-15,-13 0-4 0,0 0-2 0,14 0-4 16,-14 0 1-16,12 2 4 0,-12-2 0 0,0 0-6 15,10 2 7-15,-10-2-3 0,0 0 1 0,17-4 4 0,-17 4-1 16,0 0 2-16,13 0-1 0,-13 0 0 16,0 0 0-16,15 4 2 0,-15-4-3 0,12 0 1 15,-12 0-2-15,0 0 1 0,16-2-6 0,-16 2 7 0,0 0-2 16,17 0-4-16,-17 0-3 0,10-2 7 0,-10 2-1 16,13-2-2-16,-13 2 3 0,17 2-2 15,-17-2-2-15,12 0-3 0,-12 0 10 0,13 0-2 0,-13 0 5 16,0 0-1-16,15 0 4 0,-15 0 4 0,0 0-6 15,14-2 2-15,-14 2 5 0,11-5-5 0,-11 5 0 16,0 0 3-16,11-1-4 0,-11 1-12 0,0 0 10 16,16-5 4-16,-16 5-3 0,0 0-1 0,0 0 2 15,14 0-2-15,-14 0-1 0,0 0 1 0,0 0-3 16,15 0 1-16,-15 0-3 0,0 0 2 0,0 0 0 16,13-3-3-16,-13 3-2 0,0 0-2 0,0 0 3 15,0 0 2-15,14 1-7 0,-14-1 4 0,0 0 0 16,0 0 2-16,0 0-4 0,0 0 3 0,10-4 0 0,-10 4 0 15,0 0 3-15,0 0-5 0,0 0 6 0,0 0-1 16,0 0 0-16,0 0-1 0,0 0 6 0,0 0-2 16,0 0-1-16,0 0 2 0,0 0 5 0,0 0 2 15,15 0-3-15,-15 0 6 0,0 0 0 0,0 0 0 16,0 0-1-16,0 0 2 0,0 0-1 0,0 0 5 16,0 0-3-16,0 0-1 0,0 0 0 0,0 0 1 15,0 0-7-15,0 0 4 0,0 0-3 0,0 0-1 16,0 0-1-16,0 0 2 0,0 0-7 0,0 0-14 15,0 0-12-15,0 0-25 0,0 0-39 0,0 0-39 16,0 0-76-16,-46 12-186 0,19-7-414 0,-5-1 184 16</inkml:trace>
  </inkml:traceGroup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44:06.52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6E69D9D-0BD9-4564-99FE-8485917AF61F}" emma:medium="tactile" emma:mode="ink">
          <msink:context xmlns:msink="http://schemas.microsoft.com/ink/2010/main" type="inkDrawing" rotatedBoundingBox="18974,7355 21333,7211 21334,7239 18976,7383" semanticType="underline" shapeName="Other">
            <msink:sourceLink direction="with" ref="{6A77F1CE-CA16-4F2B-8A2D-5028888F5773}"/>
            <msink:sourceLink direction="with" ref="{CCA705AA-3118-49E4-9F75-4C568E4D16A2}"/>
          </msink:context>
        </emma:interpretation>
      </emma:emma>
    </inkml:annotationXML>
    <inkml:trace contextRef="#ctx0" brushRef="#br0">0 156 16 0,'16'-1'121'15,"-16"1"-18"-15,20-2-6 0,-11 0-13 0,-9 2-1 16,30 0-15-16,-17-1-8 0,2 1 0 0,1-2-12 16,2 0-14-16,-3 2 13 0,2 0-8 0,2-3 2 15,0 0 0-15,-1 3-6 0,2-1 6 0,6-1-15 16,-6 1 15-16,1-2-1 0,-2 2 0 0,3-1-1 16,-4 1 3-16,11-2 4 0,-5 1-4 0,2 0 0 15,1 1-8-15,-1 1 5 0,0-2-2 0,-6 0-3 0,7-2-4 16,-2 2 3-16,0 0-3 0,1 1 0 15,-5-3-18-15,2 2 13 0,0 1 6 0,-1-1-6 16,4-3-7-16,-6 4 8 0,7-4-2 0,-6 1-4 0,-1 3 0 16,-1 0-9-16,8-1 4 0,-8 1 0 0,1-1-3 15,5 0 0-15,-6 0 1 0,-2-2-4 0,2 8 0 16,2-8 2-16,-3 4-3 0,3-1-5 0,-2 1 1 16,-1-1 1-16,-2 1 3 0,4-1-5 0,-2 1 0 15,1-4 2-15,-2 4-7 0,2 0 7 0,-1 0-5 16,-2-2 3-16,4 1 0 0,-2 1-1 0,-1 0 0 15,0 0 3-15,2-2-6 0,1 1 1 0,-1 1-2 16,-1-4 5-16,0 4-5 0,1 0 3 0,1-1-3 0,-3 1 4 16,0-2-2-16,2 2 0 0,-1-1 0 0,0-2-3 15,-2 0 1-15,2 3 4 0,-1 0-7 16,1 0 8-16,-9 0-5 0,7-5 0 0,0 6 5 0,2-2-8 16,0 0 5-16,-3 1-3 0,-1 0-1 15,-14 0-2-15,25 0 7 0,-9 0-7 0,2-3 4 0,-4 3-1 16,4 0-1-16,-2-2 3 0,2 4-8 0,-3-4-5 15,0 2 7-15,1 0-1 0,-3 0 6 0,4 0-9 16,-5 0 8-16,3 0 1 0,1 0 1 0,1 0-1 16,0 0 0-16,-3 0-1 0,1 0-1 0,3-3-9 15,-3 3 12-15,1-3-2 0,-1 4-1 0,0-2 5 16,1 0-3-16,-5 1-2 0,5 0 3 0,-1-3 8 16,-2 2-5-16,2 1-1 0,2 0 0 0,-4 0-4 15,-13 0 2-15,23 0 1 0,-10 0-1 0,-3-2 2 16,-10 2-1-16,18-1 4 0,-18 1 2 0,18-3 5 0,-7 2-4 15,-11 1 7-15,13-2 1 0,-13 2 2 0,0 0 0 16,13-5-6-16,-13 5-2 0,0 0 4 0,0 0-13 16,8-6-3-16,-8 6-8 0,0 0-12 0,0 0-14 15,0 0-16-15,0 0-22 0,0 0-26 0,-39 0-62 16,39 0-94-16,-24 0-277 0,9 3 122 0</inkml:trace>
  </inkml:traceGroup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45:35.694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758ABA2-0F35-4FED-B793-98F7C16B0CB4}" emma:medium="tactile" emma:mode="ink">
          <msink:context xmlns:msink="http://schemas.microsoft.com/ink/2010/main" type="inkDrawing" rotatedBoundingBox="22702,11856 25740,11835 25741,11874 22703,11895" semanticType="underline" shapeName="Other">
            <msink:sourceLink direction="with" ref="{89C7C50B-B6D5-44CB-8AD9-A11A287DFF49}"/>
            <msink:sourceLink direction="with" ref="{09044E99-54CB-41E9-AA59-D43131F715AD}"/>
          </msink:context>
        </emma:interpretation>
      </emma:emma>
    </inkml:annotationXML>
    <inkml:trace contextRef="#ctx0" brushRef="#br0">0 49 74 0,'0'0'99'0,"0"0"-11"0,0 0-4 16,13-2-15-16,-13 2-6 0,0 0-3 0,0 0 2 0,17-2-12 16,-17 2-10-16,13 0-3 0,-13 0-3 15,11-2-3-15,-11 2 5 0,16 0-11 0,-16 0-8 16,16 0 5-16,-4-1-1 0,-12 1-5 0,20-3 4 0,-11 2-12 16,-9 1 6-16,24-2-8 0,-12 2 3 0,1-1 2 15,-13 1-2-15,24-3 10 0,-8 3-4 0,-1 0-4 16,0 0 2-16,-3 0 1 0,-12 0-2 0,27-1-2 15,-15-1 4-15,1 2-10 0,-1 0 9 0,5 0-3 16,-1-4 4-16,-1 4-11 0,0 0 7 0,1 0-1 16,-5-1-4-16,5 1-18 0,-3 0 22 0,-13 0-5 15,24-3-4-15,-13 3 7 0,-11 0 0 0,27-3-1 16,-14 3-4-16,2 0-9 0,-3 0 7 0,1 0 9 16,1 0 2-16,-14 0 0 0,21 0-7 0,-9 0 3 15,-12 0 5-15,23 0 1 0,-9 0-5 0,-14 0-7 16,18 0 5-16,-6 0-1 0,-12 0 3 0,20 3-2 0,-9-3-6 15,2 2 7-15,-13-2 0 0,21 0-5 0,-6 1-2 16,2-1-6-16,-8 0 3 0,5 1 6 0,3 3-4 16,-4-8 2-16,-13 4 4 0,23 0-8 0,-11-1 7 15,-12 1-2-15,20 0-2 0,-8-1 1 0,-12 1 0 16,23 0 3-16,-13-2-8 0,-10 2 8 0,21 0 1 16,-9 0-4-16,-12 0 5 0,21 0-8 0,-9 0 2 15,-12 0 4-15,22 0-8 0,-11 0 4 16,-11 0 1-16,26-3 1 0,-17 3 3 0,3 3 1 0,3-6-8 15,2 6-4-15,-2-6 2 0,-2 3-1 0,2 0 6 16,1 0-3-16,-1 0 5 0,0 0-13 0,3-2 12 16,-3 2 5-16,3 0-5 0,-3 0 2 0,0 2-5 0,1-2 4 15,0 0 0-15,-2 0 4 0,-2 0-10 0,1 3 7 16,1-3-6-16,-2 2 0 0,1-1 1 16,0-1 4-16,-13 0-4 0,23 1 2 0,-11-1-3 0,0 0 5 15,3 0 3-15,-2 4-6 0,-13-4-1 0,19 2 3 16,-7-2 2-16,3 0-8 0,-3 0 3 15,2 1 0-15,4-1 7 0,-4 3-5 0,0-6-10 0,-14 3 9 16,27 3 6-16,-15-3-6 0,3 0 5 0,1 0-1 16,-1-3-4-16,0 6 5 0,4-3-6 0,-4-3-4 15,1 6 8-15,-1-2-7 0,0-1 9 0,-1 0-3 16,4 0-4-16,0 2-5 0,-4-2 5 0,1 0 3 0,0 0 6 16,-3 0-9-16,2 0-1 0,-1 1 1 15,0-1 2-15,4 0 4 0,-7 0-6 0,8 3 0 16,-1-3 0-16,-5 1 7 0,4-1-4 0,-16 0 0 0,22 0 10 15,-10 0-11-15,3-1 1 0,2-2-2 0,-1 3 1 16,3 0-2-16,-5-1-1 0,4 1 2 0,-3-3 4 16,-1 0-5-16,4 2 2 0,0-1 1 0,-1-2 4 15,2 3-2-15,0-2-7 0,-2 0 4 0,-2 3-4 16,1-2 2-16,-1 2 0 0,2-3 1 0,-1 2 1 0,2 1 1 16,-5 0 2-16,-13 0-3 0,24-1 0 15,-15 1 4-15,6-3-3 0,1 3-6 0,-16 0 2 16,21 0 3-16,-9 0 0 0,-12 0-3 0,23 0 3 0,-16 3-1 15,-7-3 2-15,25 0 1 0,-17 0 1 16,7 0-4-16,-2 0 5 0,-13 0-3 0,20-3-3 16,-9 3 1-16,4 0 4 0,0-1-3 0,-4-1 2 0,5 2 0 15,-5-2-4-15,-11 2-2 0,20 0-3 0,-3-2 6 16,-17 2 2-16,19-1-6 0,-10 1 7 0,-9 0-1 16,18 0 2-16,-18 0 2 0,17 1-14 0,-17-1 9 15,17 0 3-15,-17 0 0 0,18 0-11 0,-18 0 8 16,15 0-3-16,-6 0 2 0,-9 0 4 0,21 0-5 15,-12 2 5-15,-9-2-1 0,16 2-6 0,-2 0 8 16,-14-2-10-16,25 0 1 0,-17 1 7 0,-8-1 2 16,22 0-1-16,-12 0-7 0,-10 0 10 0,17 0-4 0,-17 0 4 15,15 3-8-15,-15-3 4 0,16-3-1 16,-16 3 7-16,14 3-11 0,-14-3 9 0,12 0-6 16,-12 0 1-16,0 0 8 0,13-4-6 0,-13 4-6 0,0 0 7 15,0 0-18-15,0 0-7 0,0 0-6 0,0 0-14 16,0 0-10-16,0 0-23 0,0 0-121 0,0 0-211 15,0 0 93-15</inkml:trace>
  </inkml:traceGroup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45:48.45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4ACF395-FBEF-4916-A70F-8953298CEE5D}" emma:medium="tactile" emma:mode="ink">
          <msink:context xmlns:msink="http://schemas.microsoft.com/ink/2010/main" type="inkDrawing" rotatedBoundingBox="7138,8912 11086,8865 11087,8903 7139,8950" semanticType="underline" shapeName="Other">
            <msink:sourceLink direction="with" ref="{6A705AB6-2C7A-49F2-A3C7-D4E7C3CCB8FD}"/>
            <msink:sourceLink direction="with" ref="{6B205CA2-9289-4845-B989-6F8CF42FB822}"/>
          </msink:context>
        </emma:interpretation>
      </emma:emma>
    </inkml:annotationXML>
    <inkml:trace contextRef="#ctx0" brushRef="#br0">0 67 47 0,'0'0'112'0,"0"0"-10"0,0 0-6 15,0 0-11-15,0 0-7 0,12 5-16 0,-12-5 3 16,0 0-3-16,19 2-2 0,-19-2-1 0,14-1-5 15,-14 1 10-15,16 1-19 0,-16-1 4 0,19 0-1 16,-8 0-5-16,4-1-8 0,-15 1-1 0,22 0 2 16,-11 0-8-16,-11 0 0 0,22 0 0 0,-12-1-8 15,-10 1 0-15,23 0-4 0,-14 1 2 0,1-1-6 16,-10 0 5-16,20 0-7 0,-9 1 1 0,3-1 0 16,-14 0-5-16,24 0 0 0,-12 0 6 0,-12 0-7 0,25 0-1 15,-14-1-1-15,2 0 3 0,3 2-1 16,-4-1 2-16,-12 0-8 0,24-2 10 0,-12-2-6 15,-12 4 0-15,24 0 0 0,-9 0-1 0,-2 0 7 0,4-2-6 16,-8-1 2-16,-9 3-3 0,23 3 0 0,-9-6 4 16,1 3 1-16,-2 0-1 0,4 3-6 0,-1-3 7 15,-16 0-6-15,25-3 1 0,-8 3-1 0,-4-1 6 16,2 1-5-16,-1-1 0 0,-14 1 1 0,26-3-6 16,-17 3 4-16,5-1 1 0,-14 1-5 0,22 0 3 15,-11 0 1-15,-11 0 1 0,22 0-2 0,-10 0-3 16,-12 0 5-16,19 1 2 0,-8-1 3 0,-11 0-3 15,22 4-7-15,-16-4 4 0,-6 0 1 0,19-1 1 0,-11 3-2 16,-8-2-4-16,19 0 5 0,-5 0-4 0,-5 0 1 16,-9 0 3-16,22 0-2 0,-12 0 1 15,4 0-6-15,-14 0 0 0,19 0 4 0,-7-1 4 0,2 0-3 16,-14 1 7-16,19-3-6 0,-9 2 0 0,2-1 1 16,2 1 4-16,-14 1-4 0,19-4 2 15,-5 2-3-15,-2 2 4 0,-12 0-6 0,19-4 3 0,-3 3-3 16,-5 1 4-16,1-1-2 0,-12 1 1 0,21 0-2 15,-12-2 2-15,-9 2 1 0,22-3-1 0,-12 3-5 16,-10 0 0-16,20 0 3 0,-11-4 3 0,-9 4 1 16,22 0-5-16,-14-1 3 0,-8 1 2 0,19-1 2 15,-6 1-5-15,-13 0 1 0,20-1-1 0,-8 2-3 16,-12-1 1-16,22-1 1 0,-12 1 1 0,1-3 2 0,-11 3 1 16,19-1-1-16,-7 2-1 0,-12-1-2 15,20 0 7-15,-10 3-4 0,-10-3 5 0,19 0-1 0,-10 0 1 16,-9 0-2-16,21 0-1 0,-21 0-3 0,20-3 8 15,-11 2-10-15,-9 1 5 0,19 1-2 0,-9-2 3 16,-10 1-4-16,17 1 2 0,-17-1 1 0,19 3 1 16,-19-3-6-16,15 0 3 0,-1 0 1 0,-14 0 0 15,19 1-6-15,-10-1 7 0,-9 0-7 0,19 0 5 16,-8 1-2-16,-11-1 2 0,19 0-4 0,-5 1 5 16,-14-1-6-16,19-1 11 0,-6 1-10 0,-4 1 1 15,11-1 0-15,-10 0 4 0,5 0-2 0,-15 0 0 16,21 0 4-16,-9 0-1 0,4-1 4 0,1 1-4 15,-4 0 1-15,2-1 6 0,-15 1-6 0,24 1-3 16,-8 0 2-16,-4-1 4 0,2-1-7 0,-14 1 2 16,26 0 0-16,-14 1 2 0,-1-1-1 0,1 0 1 0,-12 0-3 15,24 0-1-15,-15 0 3 0,4 0 1 0,-1 4-3 16,-12-4 6-16,21-4-4 0,-9 4 0 16,-12 0-3-16,22-1 2 0,-11 1 3 0,2-1 1 0,-13 1-1 15,22-1 4-15,-8 1 2 0,-14 0 1 0,22 0-1 16,-7-3-2-16,-5 3-2 0,-10 0 1 0,23-1-3 15,-16 1-3-15,-7 0 2 0,23 1 1 0,-13-1-5 16,-10 0 2-16,15 0-4 0,-5 0 5 0,-10 0-1 16,17 3 0-16,-17-3-2 0,19 1 1 0,-7-1 1 15,-12 0-3-15,17 1 2 0,-17-1-3 0,16 0 1 16,-6 0-2-16,-10 0 7 0,20 0-4 0,-11 0 1 16,-9 0 0-16,24 0-1 0,-18 0-3 0,-6 0 2 15,22 0 0-15,-12 0-3 0,-10 0 4 0,23-2-3 0,-14 3 4 16,-9-1-5-16,19 0 4 0,-19 0-2 15,14-1 0-15,-14 1 1 0,16-3-3 0,-6 6 3 0,-10-3-1 16,15 2 1-16,-15-2-2 0,17 0 3 0,-17 0 0 16,16 1 0-16,-16-1-3 0,20-1 0 0,-12 2 3 15,-8-1-3-15,20 0 0 0,-10 0 0 0,1 4 3 16,-11-4-4-16,22 0 2 0,-11 0 1 0,-11 0 0 16,22 0-1-16,-10 0-2 0,-2-4-1 0,5 4 9 15,-15 0-8-15,23 4 1 0,-16-4 1 0,3 0 1 16,-10 0-2-16,20 0 2 0,-10 0-5 0,-10 0 5 15,15 0-2-15,-15 0 4 0,20 0-3 0,-20 0 1 0,19 0 1 16,-9 0-3-16,-10 0 2 0,20 0-2 16,-20 0 3-16,22 0-3 0,-13 0 0 0,-9 0 2 15,24 0-4-15,-15 0 4 0,-9 0 0 0,24-4 0 0,-15 8-3 16,4-8 4-16,-4 8-2 0,-9-4 1 0,22 3 0 16,-11-3 0-16,-11 0-3 0,22 0 3 0,-13 0-3 15,-9 0 2-15,21 2-3 0,-12-2 3 0,-9 0 1 16,22 0 0-16,-11-5 0 0,-11 5 1 0,22 0 0 15,-10 3 1-15,-1-3-1 0,-11 0-1 0,23 0-1 16,-11 0 0-16,2-3-1 0,-4 6 3 0,-10-3-3 16,24-3 0-16,-24 3 6 0,20 0-4 0,-13 0-4 15,-7 0 2-15,19 0 3 0,-19 0-3 0,14-4 0 16,-14 4 3-16,19 0-4 0,-8-1 2 0,-11 1-2 16,16 0 2-16,-16 0 4 0,16 0-4 0,-16 0-2 15,18 0 3-15,-18 0-1 0,14-1 3 0,-14 1-6 0,16 0 3 16,-16 0-1-16,18-1 1 0,-8 2 0 0,-10-1 0 15,20-1-3-15,-20 1 6 0,16 0 0 0,1-3 2 16,-8 2-4-16,-9 1 5 0,19 0-5 0,-7 0 2 16,-12 0 3-16,18 0-4 0,-18 0 1 0,22 0 0 15,-14-3 2-15,-8 3-2 0,19 1-1 0,-3-2 5 16,-4 1 3-16,-12 0 1 0,21 0-3 0,-9 0 6 16,2-4 0-16,-14 4-2 0,22 0 2 0,-10 0 5 15,-12 0 1-15,21-2 0 0,-21 2 2 0,19 0 6 16,-10-1 0-16,-9 1 1 0,17-3 5 0,-17 3 2 15,13 0 4-15,-13 0 1 0,12-4 5 0,-12 4-4 16,0 0 6-16,18-1-4 0,-18 1 3 0,0 0 1 0,13-2-1 16,-13 2-1-16,0 0 2 0,0 0 2 0,11-4-2 15,-11 4 1-15,0 0-5 0,0 0 0 0,0 0-3 16,0 0-3-16,12-2-5 0,-12 2-4 0,0 0-4 16,0 0 0-16,0 0-5 0,0 0-4 0,0 0-7 15,0 0-22-15,0 0-21 0,0 0-25 0,0 0-29 16,0 0-33-16,0 0-45 0,-30 13-38 0,21-9-71 15,9-4-142-15,-21 6-452 0,6-3 200 0</inkml:trace>
  </inkml:traceGroup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46:39.59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F618CB0-F2B2-4741-895D-96B24A55E967}" emma:medium="tactile" emma:mode="ink">
          <msink:context xmlns:msink="http://schemas.microsoft.com/ink/2010/main" type="inkDrawing" rotatedBoundingBox="6809,16422 11338,16204 11341,16269 6812,16486" semanticType="underline" shapeName="Other">
            <msink:sourceLink direction="with" ref="{CB70885F-3188-460F-BAD5-B1BE9375C319}"/>
            <msink:sourceLink direction="with" ref="{8C28005F-63BD-4D76-94B9-2ED1C8B30E59}"/>
          </msink:context>
        </emma:interpretation>
      </emma:emma>
    </inkml:annotationXML>
    <inkml:trace contextRef="#ctx0" brushRef="#br0">0 225 5 0,'0'0'135'15,"0"0"-11"-15,0 0-2 0,0 0-8 0,0 0 1 0,0 0-12 16,0 0-2-16,0 0-12 0,0 0-1 0,0 0-9 15,0 0-10-15,0 0-8 0,0 0-8 0,0 0 1 16,0 0-9-16,0 0-2 0,0 0-11 0,0 0-3 16,0 0 2-16,0 0-4 0,36-11-5 0,-24 10-1 15,-12 1-1-15,23-1-4 0,-11-2 4 0,6 2-4 16,0-3-2-16,0 1 0 0,0 0-2 0,1 3 0 16,-2-3-5-16,-1-1 5 0,1 3-2 0,-1-1 3 15,-1 2-4-15,-2 0-1 0,-13 0-5 0,20-5 4 16,-10 4-3-16,1 1 0 0,-11 0-2 0,20 0 2 15,-20 0 1-15,21 0 3 0,-12-2-2 0,5 2 2 16,2 2 3-16,-3-4 0 0,4 4-1 0,-2-1 8 16,4-1-8-16,1 0 3 0,-1-1-2 0,-3 1 4 15,4 1-4-15,-1-1 0 0,1-1-5 0,-1-1 3 16,0 4-1-16,1-2 0 0,7-2-2 0,-8 4-1 16,0-2 0-16,1 0-1 0,-4 0-1 0,3 0-1 15,1 2 3-15,-4-2-1 0,-1 4-4 0,2-4 6 16,-1 0-5-16,0 0 3 0,1 0 2 0,-1 0-4 15,1 2-1-15,-1-1 1 0,-1-2 0 0,3 2 1 0,0-2 0 16,-2 2-2-16,4-2-1 0,-1 1 0 16,3-2 3-16,-1 4-5 0,-4-2 3 0,2 0-3 0,0 1 0 15,1-1 4-15,-1-1-1 0,4 2-1 0,-1-1-1 16,-6 3 2-16,7-6 3 0,-7 3-1 16,3 0-2-16,7-1 3 0,-7 1-2 0,-2 0 0 15,-1 0 0-15,3-2-2 0,1 2 3 0,-1 2 0 0,-2-2-1 16,-1 0-3-16,3-2 0 0,1 2 2 0,-1 0 1 15,-2 0-2-15,2-4 2 0,0 2 2 0,1 0-3 16,-1-1 4-16,8 1-3 0,-2 0 1 0,-5 0-3 16,2-3 5-16,5 2-4 0,-8 0 3 0,1 2-2 15,-1-3 2-15,0 1 0 0,-2 2-2 0,2-1 2 16,1-1 1-16,-1 1-2 0,0-2 4 0,-2 2-2 0,2 0-1 16,-2-1 13-16,2 1-12 0,0 0-1 15,1 1 1-15,-4 1-2 0,4-4 3 0,-1 1-3 16,0 3-2-16,1-1 0 0,-4-1-1 0,7 2 1 15,-7-1 0-15,6 1 0 0,-5 0 3 0,2-3-2 16,0 3-2-16,-2-1 2 0,2-1 0 0,1 2-1 0,-4-4 0 16,2 4-1-16,0-1 3 0,1-1-3 15,1 2 2-15,-4 0 0 0,2-2-2 0,1 0 0 0,-2 2 1 16,2-2 4-16,-2 2-4 0,5-2 4 0,-4 0 0 16,-3 1 1-16,4-2-2 0,0 2 0 15,1-1 5-15,-1-2-5 0,-2 3 4 0,7 1-3 16,-5-2-2-16,-1 0 2 0,0 2-1 0,1-2 1 0,-1 1-3 15,0-2 1-15,1 0 4 0,-4 3-4 0,5 0-3 16,2-2 1-16,-3 0 0 0,1 2 2 0,-4-1 0 16,2 1-3-16,1 0 2 0,-4 0 2 0,5-4 10 15,-4 4-14-15,-2 0-2 0,2-1 3 0,-1 1-1 16,-2-3 0-16,4 1 0 0,-4 2 0 0,-2-2 0 16,-11 2 0-16,28-1 3 0,-12 2-3 0,-1-1 1 15,-1 0-2-15,2 2 0 0,0-2 3 0,1-2 0 16,-2 2 0-16,3 0-1 0,-2-1 1 0,2 1 1 15,-2 1 3-15,2-1 0 0,2 2-3 0,-1-4 2 16,0 2 4-16,2-1-1 0,-1 1 1 0,-4-2 5 16,6 1 0-16,-1 0 0 0,-1-1-3 0,2 2 2 15,2 0-1-15,-5 0 1 0,4-4-6 0,-2 4 4 16,-2-3-2-16,0 5-2 0,1-2 1 0,-1 0-4 0,-2 0 4 16,0 1-3-16,1-1 0 0,-1 0 0 15,1 0-2-15,-2-1 0 0,3 1-1 0,-4 0 0 0,2 0-1 16,-2 0-1-16,1 0 2 0,0 0 2 0,1 0-4 15,-4 0 4-15,4 0 0 0,-1 1-3 0,-2-1 3 16,0-1 0-16,0 1-2 0,-1 1-1 0,-13-1 2 16,29-1 3-16,-13 1-3 0,-6 0 2 0,-10 0 0 15,23 1 3-15,-7-2 5 0,-1-1-5 0,3 2 0 16,0 0 5-16,-2 0 3 0,1 0 0 0,-4 0 4 16,7-2 0-16,-4 0 2 0,2 1 3 0,-2-2 11 15,1 2-7-15,2 1 2 0,0 0 3 0,-1-2-2 16,2 0 6-16,2 0 4 0,-4 1 2 0,1-3 1 15,2 3-7-15,-4-3 2 0,-2 1-6 0,-2 3 3 16,-3-1 0-16,-10 1 4 0,20-2-3 0,-20 2 7 16,13-4 8-16,-13 4 4 0,0 0 9 0,11-1 7 15,-11 1 7-15,0 0-1 0,12-3 7 0,-12 3-3 16,0 0-8-16,0 0-7 0,0 0-5 0,0 0-9 16,0 0-4-16,0 0-3 0,0 0-10 0,0 0-7 15,0 0 4-15,0 0-10 0,0 0-17 0,0 0-25 16,0 0-30-16,0 0-26 0,0 0-25 0,0 0-31 15,0 0-34-15,0 0-44 0,-42 3-47 0,42-3-58 16,-17 0-211-16,17 0-565 0,-26-4 250 0</inkml:trace>
  </inkml:traceGroup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48:12.98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B308D27-0556-47C6-9A26-AEA5849E3086}" emma:medium="tactile" emma:mode="ink">
          <msink:context xmlns:msink="http://schemas.microsoft.com/ink/2010/main" type="writingRegion" rotatedBoundingBox="1643,631 25531,276 25681,10417 1793,10772"/>
        </emma:interpretation>
      </emma:emma>
    </inkml:annotationXML>
    <inkml:traceGroup>
      <inkml:annotationXML>
        <emma:emma xmlns:emma="http://www.w3.org/2003/04/emma" version="1.0">
          <emma:interpretation id="{B700FE17-5F4E-488B-B1F8-2F4FB830861E}" emma:medium="tactile" emma:mode="ink">
            <msink:context xmlns:msink="http://schemas.microsoft.com/ink/2010/main" type="paragraph" rotatedBoundingBox="1649,591 13376,529 13382,1792 1656,185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C02F9F6-3C29-4A95-AC86-7380D5219597}" emma:medium="tactile" emma:mode="ink">
              <msink:context xmlns:msink="http://schemas.microsoft.com/ink/2010/main" type="line" rotatedBoundingBox="1649,591 13376,529 13382,1792 1656,1853"/>
            </emma:interpretation>
          </emma:emma>
        </inkml:annotationXML>
        <inkml:traceGroup>
          <inkml:annotationXML>
            <emma:emma xmlns:emma="http://www.w3.org/2003/04/emma" version="1.0">
              <emma:interpretation id="{457CA59B-6B25-44B1-AFF7-71E8D06A093B}" emma:medium="tactile" emma:mode="ink">
                <msink:context xmlns:msink="http://schemas.microsoft.com/ink/2010/main" type="inkWord" rotatedBoundingBox="1650,763 3618,753 3623,1756 1656,1766"/>
              </emma:interpretation>
            </emma:emma>
          </inkml:annotationXML>
          <inkml:trace contextRef="#ctx0" brushRef="#br0">75 11 14 0,'0'0'196'16,"0"0"-7"-16,0 0-11 0,0 0-7 0,-3-13-9 16,3 13-6-16,0 0-8 0,0 0-11 0,0 0-10 15,0 0-9-15,0 0-13 0,0 0-9 0,0 0-10 16,0 0-9-16,0 0 1 0,0 0-4 0,0 0 7 15,0 0 10-15,0 0-1 0,-14 31 2 0,8-17-2 16,3 0 0-16,-3 3-4 0,0-3 0 0,0 4-5 16,0-1-10-16,3-1-8 0,-1 0-5 0,1 0 1 15,-3 0-11-15,3-3-3 0,0 0-3 0,2 2-2 16,1-5-6-16,-3 1-6 0,3-11 0 0,3 20-3 16,-3-9-1-16,1-4-4 0,1 4-1 0,4-1-1 15,-6-10 2-15,7 14-5 0,-3-9-11 0,-1 3-11 16,-3-8-7-16,11 11-4 0,-5-9-11 0,-6-2-12 15,9 11-10-15,-9-11-13 0,10 7-9 0,-2-5-14 0,-8-2-15 16,9 3-17-16,-9-3-35 0,0 0-35 0,21-7-43 16,-16 0-165-16,3-4-430 0,1 0 191 15</inkml:trace>
          <inkml:trace contextRef="#ctx0" brushRef="#br0" timeOffset="801.92">437 256 193 0,'0'0'194'0,"27"3"-15"0,-27-3-17 0,18-3-17 16,-18 3-13-16,18-1-14 0,-18 1-11 0,24 0-10 16,-14 0-8-16,2-1-12 0,-12 1-9 0,22 0-8 15,-22 0-7-15,18 1-14 0,-10-1-18 0,-8 0-15 16,19 5-14-16,-10-3-21 0,-9-2-27 0,24 4-28 16,-11-3-28-16,-2 1-131 0,-11-2-261 0,24-3 116 15</inkml:trace>
          <inkml:trace contextRef="#ctx0" brushRef="#br0" timeOffset="278.3">255-292 205 0,'-1'-11'253'0,"1"11"-13"0,0-13-15 15,0 13-10-15,0 0-17 0,0-17-17 0,0 17-14 16,-3-11-17-16,3 11-14 0,0 0-17 0,0 0-13 15,0 0-14-15,3-12-9 0,-3 12-7 0,0 0-7 16,0 0-6-16,0 0-11 0,10-2-20 0,-10 2-21 16,0 0-18-16,18 13-19 0,-12-8-20 0,0 2-17 0,1-1-18 15,1 5-28-15,-1 2-36 0,5-2-19 16,-4 2-175-16,-2-5-367 0,0 2 162 0</inkml:trace>
          <inkml:trace contextRef="#ctx0" brushRef="#br0" timeOffset="575.39">433 15 211 0,'0'0'200'0,"0"0"-14"0,0 0-23 16,0 0-16-16,0 0-10 0,7 7-7 0,-7-7-7 15,0 0-4-15,15 0-9 0,-15 0-5 0,15-1-5 0,-15 1-8 16,22-1-8-16,-11 1-6 0,-11 0-6 0,27-1-9 15,-14-3-7-15,5 4-3 0,-5 0-3 16,2 4-10-16,2-4-3 0,-7 0 0 0,6 1-6 0,-2 1-4 16,1 2 2-16,-3-2-6 0,-12-2-2 0,21 1-2 15,-14-1-2-15,-7 0 3 0,15 8-9 0,-5-5 2 16,-4 1-2-16,-6-4-1 0,14 6-7 0,-14-6-6 16,12 7-14-16,-12-7-9 0,7 6-14 0,-7-6-15 15,8 7-19-15,-8-7-24 0,3 7-29 0,-3-7-37 16,0 0-174-16,0 0-365 0,0 0 161 0</inkml:trace>
          <inkml:trace contextRef="#ctx0" brushRef="#br0" timeOffset="1573.81">1084-87 120 0,'0'0'200'0,"0"0"-18"0,0-17-17 0,0 17-13 0,3-7-14 15,-3 7-15-15,6-10-13 0,-6 10-8 16,12-8-6-16,-4 2-6 0,-1 0-6 0,4 1-6 16,2-2-5-16,2 3-1 0,3 1-3 0,-2-3-6 0,4 1-4 15,-4 3-8-15,0-2-2 0,2 1-7 0,-1 3-4 16,-1 0-4-16,1 0-6 0,-1 0-2 16,-6 3 1-16,1-3-7 0,-2 5-2 0,1-3-2 0,-2 4-2 15,1-1-1-15,-9-5-3 0,10 11 2 0,-4-4-4 16,0 1 0-16,-3 3 1 0,-2-3-1 0,-1-8 0 15,3 17-3-15,-6-6 2 0,3-11 1 0,-4 19-4 16,-1-9 1-16,0 0 0 0,-1 0-2 0,-2 1 0 16,1-1-4-16,-1 1-1 0,2-5-4 0,0 2 0 15,-1 2-5-15,1-3 0 0,0 3 1 0,0-3-2 16,0 0-4-16,6-7-2 0,-8 13 6 0,5-8-2 16,3-5 5-16,0 0-4 0,-10 10 4 0,10-10-3 15,-3 10 3-15,3-10 0 0,0 0 3 0,0 0-3 16,0 0 1-16,2 13 2 0,-2-13 2 0,0 0-1 15,9 5 0-15,-9-5 3 0,0 0-1 0,13 2-1 16,-13-2-1-16,12 1 2 0,-12-1-2 0,12 4 2 16,-12-4 3-16,0 0 3 0,21-3-4 0,-21 3-4 0,13 3 5 15,-13-3 4-15,14 1-6 0,-14-1 0 0,13 3-1 16,-13-3 2-16,12 2-3 0,-12-2 7 16,13 6-4-16,-5-4 2 0,-8-2-2 0,12 5 0 15,-6 0-2-15,-6-5 5 0,9 10-5 0,-9-10 6 0,10 8-4 16,-5-4 3-16,-5-4-3 0,5 12 2 0,-5-12-2 15,6 10 4-15,-6-10-1 0,2 9 5 16,-2-9-1-16,3 13 6 0,-3-13 0 0,-3 15 7 0,3-15-4 16,-5 14 1-16,1-8-1 0,4-6 0 0,-12 16-2 15,6-8-3-15,-3 0 2 0,0 2-3 0,-3-3 0 16,-1 3-1-16,-4-3 2 0,3 4-4 0,0-4-5 16,1 3-15-16,-5-2-12 0,4-1-13 0,1-1-19 15,0 0-20-15,-2 1-29 0,6-2-19 0,0-2-32 16,1 2-141-16,8-5-323 0,-15 2 143 0</inkml:trace>
          <inkml:trace contextRef="#ctx0" brushRef="#br0" timeOffset="1789.86">1967 280 98 0,'-13'13'142'16,"-5"5"-17"-16,-1 4-9 0,-5 4-13 15,0 3-11-15,-3 3-11 0,0-1 1 0,0-3-35 0,-1 2-36 16,1 1-33-16,2 0-63 0,-2 0-47 0,6-13-143 16,2 0 63-16</inkml:trace>
        </inkml:traceGroup>
        <inkml:traceGroup>
          <inkml:annotationXML>
            <emma:emma xmlns:emma="http://www.w3.org/2003/04/emma" version="1.0">
              <emma:interpretation id="{ED9A3E44-C942-44CE-A6ED-9EDD62A08E2B}" emma:medium="tactile" emma:mode="ink">
                <msink:context xmlns:msink="http://schemas.microsoft.com/ink/2010/main" type="inkWord" rotatedBoundingBox="5350,571 7163,562 7169,1668 5355,1678"/>
              </emma:interpretation>
            </emma:emma>
          </inkml:annotationXML>
          <inkml:trace contextRef="#ctx0" brushRef="#br0" timeOffset="8526.25">3699 212 103 0,'0'0'167'0,"0"0"-17"0,0 0-13 0,0 0-13 16,34-5-5-16,-15 9-12 0,8-2-10 0,5-1-6 16,0 3-6-16,7-1-10 0,3 1-5 0,-3 2-8 15,-9-1-2-15,1 1-13 0,9-3-4 0,-1 7-1 16,-6-6-1-16,-2 3-10 0,-1-4-3 0,-2 2-1 16,5-1 1-16,-6-2-5 0,4 3-4 0,-7-5 1 15,-2 2 0-15,-1 1-5 0,-1-2 1 0,1 1-5 16,-8 0-4-16,5-2 3 0,0 2 4 0,-3-4-3 15,-6 2-5-15,9-2 2 0,-4 0 1 0,3-2 2 16,-1 3-4-16,-2-1 2 0,-1-2 0 0,3-1 1 16,-2-1-2-16,1 3-3 0,-3-4 0 0,-2 2 1 15,1 0 2-15,-5-1 4 0,-6 6 6 0,13-11 0 0,-10 4-4 16,-3 7-1-16,6-12-2 0,-6 12 2 16,-2-15-2-16,2 15-5 0,-13-16 0 0,3 6 3 15,-1 1 7-15,-2-2 8 0,-5 4 3 0,-5-4 4 16,6 2 1-16,-9 1 0 0,4-1-1 0,-3 2-2 0,-1 4-3 15,5-1-3-15,2 3-3 0,-6 1-3 0,5 0 0 16,7 1-2-16,-4 4-3 0,-1-1-5 0,6 1-12 16,1 0-21-16,0 5-16 0,2-3-20 0,3 2-11 15,2 2-19-15,4-11-24 0,0 19-29 0,7-9-177 16,-1-2-348-16,6 5 153 0</inkml:trace>
          <inkml:trace contextRef="#ctx0" brushRef="#br0" timeOffset="8047.34">4097-268 47 0,'18'-7'197'0,"-2"-3"-13"0,1 1-13 16,-4 1-22-16,2 0-11 0,0-4-6 0,1 2-14 15,-1 1-13-15,-6-2-4 0,3 0-5 0,0-1-8 16,-3 0-8-16,1 3-8 0,-2-5-8 0,1-1 0 16,-3 2-9-16,-3-2-4 0,0 2-6 0,-3 4-1 15,0-6-13-15,0 15-5 0,-2-22-4 0,-2 15 0 16,-4 0-6-16,1-3-3 0,-4 5 1 0,-2-2-5 16,-2 5 0-16,-3 1-2 0,0 2 2 0,-1 1-3 15,0 3-2-15,-5 1-2 0,4-1 3 0,-2 3-4 16,4 1 1-16,3 0-2 0,0 2 2 0,2 0-1 15,1 3 0-15,0 0-1 0,3 0-2 0,1 3 0 0,3-3 3 16,0 3-2-16,4 5 1 0,2-5 3 0,1 6 2 16,3-5 0-16,1 4 2 0,2 2 6 0,-2-8-3 15,4 8 2-15,1 2 3 0,1-1-1 0,1 3-3 16,-2-4-1-16,-2 2 2 0,-1-6 0 0,3 4-1 16,-2 2 5-16,-3-2-5 0,1 0 4 0,-1-3 0 15,0 2 0-15,-1 2 6 0,-2-4-1 0,-3 4 0 16,-3-8-3-16,3 8 0 0,3-3 2 0,-3 1-5 15,0 1-1-15,0-3 1 0,0 0-1 0,0 0 1 16,0 0-6-16,0-2 4 0,0-1-2 0,-3-2-1 16,6 5 0-16,-3-4 1 0,0-3 0 0,0 0-5 15,0 0-8-15,0 1-17 0,0-3-13 0,0-12-15 16,0 19-18-16,0-9-20 0,-3 0-24 0,3-10-28 16,-3 15-18-16,3-15-179 0,-8 13-362 0,8-13 160 15</inkml:trace>
          <inkml:trace contextRef="#ctx0" brushRef="#br0" timeOffset="8858.07">5007 194 230 0,'0'0'232'0,"0"0"-28"16,0 0-20-16,0 0-23 0,0 0-13 0,0 0-16 16,0 0-16-16,0 0-9 0,13 17-12 0,-7-10-6 15,-1 3-12-15,2-3-8 0,0 1-5 0,-1 4-4 16,2 0-6-16,-2 1-7 0,3-3-2 0,-2-2-7 15,-1-1-2-15,0 3 0 0,2-3-8 0,-2-3-1 16,-6-4-2-16,7 7-1 0,-7-7-1 0,9 9 1 0,-9-9 0 16,0 0-5-16,0 0-2 0,0 0 0 15,16-15-4-15,-16 15 2 0,5-18-4 0,-4 7 4 16,1-3 1-16,1-4-1 0,0-3-1 0,3 0-2 0,-6 4-3 16,6-7-1-16,1 7 1 0,-1 1-3 0,-1 0 2 15,4-1-10-15,1 1-12 0,-1 3-8 0,7-1-9 16,-4 3-10-16,5 1-14 0,-1 7-11 15,4-1-11-15,3 2-11 0,6 2-20 0,-1-1-18 0,2 2-35 16,0 5-141-16,8-3-328 0,4 7 146 0</inkml:trace>
        </inkml:traceGroup>
        <inkml:traceGroup>
          <inkml:annotationXML>
            <emma:emma xmlns:emma="http://www.w3.org/2003/04/emma" version="1.0">
              <emma:interpretation id="{65F806D0-F36E-41C4-A6B0-096602073933}" emma:medium="tactile" emma:mode="ink">
                <msink:context xmlns:msink="http://schemas.microsoft.com/ink/2010/main" type="inkWord" rotatedBoundingBox="7844,748 9887,737 9892,1810 7850,1821"/>
              </emma:interpretation>
            </emma:emma>
          </inkml:annotationXML>
          <inkml:trace contextRef="#ctx0" brushRef="#br0" timeOffset="9395.31">6614 26 2 0,'0'0'231'0,"3"-7"-9"0,-3 7-11 0,0 0-20 15,0 0-21-15,0 0-17 0,0 0-16 0,0 0-16 0,6-10-16 16,-6 10-7-16,0 0-14 0,0 0-8 16,0 0-7-16,0 0-4 0,5 35-10 0,-2-22-1 15,-3 0-5-15,3 2-2 0,-3-1-2 0,0 10-6 16,3-8-1-16,-3 8-3 0,6 2-4 0,-2-3 1 0,-1 1-3 15,3 0-1-15,2 0 0 0,-2 1 2 0,3-1 0 16,-5 0-2-16,5-3 1 0,0 0 2 16,-2 3-5-16,2-1 0 0,-1-3-2 0,4 0-2 0,-5-3-1 15,-1-2-4-15,2 1-2 0,-2 0 2 0,-1-1-2 16,-2 1-2-16,2-2 0 0,-5-1-2 0,6-1 2 16,-3-1-1-16,-3-11 3 0,-3 16-2 0,-3-9-1 15,-2 3-1-15,3-3 5 0,-3-1-3 0,-7 2-2 16,2-5-2-16,-4 2 3 0,1-3 0 0,-3-2 1 15,-1 4-5-15,-8-8 2 0,4 2 1 0,-1-3 0 16,-4-1-1-16,-1-1-3 0,8 1 2 0,-8-2-1 16,2-6-8-16,1 5-20 0,-12-9-40 0,11 5-36 15,-5-7-55-15,3-2-43 0,-3 0-228 0,5-3-456 16,0-3 202-16</inkml:trace>
          <inkml:trace contextRef="#ctx0" brushRef="#br0" timeOffset="9615.69">6585-290 2285 0,'3'-9'63'16,"1"1"-27"-16,-4 8-9 0,3-20 2 0,0 13 6 16,-3 7 10-16,0-15 3 0,0 15-6 0,6-13-6 15,-6 13-6-15,0 0-7 0,0-10-6 0,0 10-5 16,0 0-7-16,0 0-10 0,16-2-8 0,-16 2-13 15,17 11-18-15,-4-3-25 0,-4 2-21 0,5 1-22 16,-4 1-35-16,2 3-39 0,-2 0-155 0,-1-2-368 16,8 6 163-16</inkml:trace>
          <inkml:trace contextRef="#ctx0" brushRef="#br0" timeOffset="10001.89">7178 316 132 0,'0'0'180'0,"0"0"-7"0,30 6-22 15,-15-6-10-15,1 0-13 0,8 0-13 0,7 0-13 16,-4 0-11-16,2 0-27 0,0 0-30 0,0 0-50 16,4-3-45-16,-7 3-145 0,3-2-223 0,1 1 98 15</inkml:trace>
          <inkml:trace contextRef="#ctx0" brushRef="#br0" timeOffset="9848.16">7189 63 252 0,'14'0'272'16,"-14"0"-17"-16,14-6-20 0,-4 2-20 0,5 2-18 15,2 1-22-15,-1-3-18 0,3 2-15 0,8-3-13 16,-7 5-13-16,8-3-14 0,-1 3-8 0,-2-3-9 16,2 6-9-16,-2-2-11 0,1-1-3 0,-7 0-9 0,8 2-15 15,-9 2-22-15,-2-4-20 0,-2 3-24 0,-4 3-20 16,-1-1-25-16,-1 0-16 0,-8-5-24 15,6 13-28-15,-6-13-20 0,-6 17-186 0,-2-10-375 16,-4 2 166-16</inkml:trace>
          <inkml:trace contextRef="#ctx0" brushRef="#br0" timeOffset="10317.96">8057 57 254 0,'8'-13'284'0,"0"-2"-16"0,2 5-27 15,-1-7-15-15,5 4-24 0,-5-3-22 0,1 2-13 16,2-2-19-16,-1 4-14 0,0-5-14 0,0 1-8 0,-2 1-13 16,-2-3-7-16,2 5-8 0,-1-2-9 15,-2 5-10-15,-2 0-3 0,2-1-3 0,-3 3-9 16,-3 8-2-16,6-13-7 0,-6 13-3 0,5-10-7 0,-5 10-4 15,0 0-8-15,0 0-1 0,0 0-1 0,0 0-5 16,0 0-1-16,0 0-2 0,0 0-1 16,-11 31-1-16,7-16 0 0,-2 1-3 0,3 7 1 15,-3 2 0-15,0 3-1 0,-2-4 0 0,5 5 2 0,0 0-2 16,-1-3-1-16,2 10 4 0,1 0 0 0,-5-2-2 16,0-5-22-16,6-3-26 0,-2 13-37 15,-1-1-35-15,2 0-36 0,1-13-57 0,-2 3-235 0,8-3-479 16,-1-1 212-16</inkml:trace>
        </inkml:traceGroup>
        <inkml:traceGroup>
          <inkml:annotationXML>
            <emma:emma xmlns:emma="http://www.w3.org/2003/04/emma" version="1.0">
              <emma:interpretation id="{09B1079A-66DC-4832-BC75-6D011BA74EB0}" emma:medium="tactile" emma:mode="ink">
                <msink:context xmlns:msink="http://schemas.microsoft.com/ink/2010/main" type="inkWord" rotatedBoundingBox="11386,748 12159,744 12163,1450 11390,1454"/>
              </emma:interpretation>
            </emma:emma>
          </inkml:annotationXML>
          <inkml:trace contextRef="#ctx0" brushRef="#br0" timeOffset="11345.97">9734 139 205 0,'0'0'194'15,"0"0"-20"-15,0 0-21 0,0 0-12 0,17-9-16 0,-17 9-11 16,21 0-10-16,-5 0-13 0,-1-3-7 0,6 6-11 16,4-3-5-16,2 0-9 0,0 0-2 0,1 0-7 15,5 2-8-15,-2 0-2 0,2-1-2 0,-2 1-7 16,5 0-2-16,-3-2-1 0,-2 4-2 0,-1-2-6 16,0 1-1-16,-6 0 1 0,3-2-2 0,-2 2-5 15,-5-3 3-15,-3 0-2 0,3-3-1 0,-5 3-1 16,-3 0 0-16,3-1 0 0,-1-5 9 0,0 1 5 15,-2 4 3-15,-2-3 2 0,-1-1 5 0,-9 5 1 16,15-7-6-16,-4 1 2 0,-4 2-4 0,-7 4-2 16,12-10-4-16,-6 2-3 0,-3 1 0 0,-3 7-3 15,0-20-2-15,0 20-2 0,-2-17-2 0,-4 5-3 16,-1-1-3-16,-3 0-1 0,-1 2-1 0,-2 4-1 16,-4-1 4-16,2-1-4 0,-3 4-1 0,-2-1-4 15,-3 3-5-15,-4-1-9 0,4 2-11 0,-3 3-10 16,2-1-20-16,-1 1-16 0,6 3-18 0,-1-1-12 15,2 3-24-15,2-2-34 0,1 3-144 0,0-2-331 16,6-3 147-16</inkml:trace>
          <inkml:trace contextRef="#ctx0" brushRef="#br0" timeOffset="10934.19">10119-352 14 0,'0'0'247'15,"2"-11"-13"-15,-2 11-17 0,0 0-19 0,0 0-19 16,0 0-19-16,3-11-19 0,-3 11-17 0,0 0-12 16,0 0-12-16,0 0-9 0,0 0-9 0,0 0-6 15,-2 36-6-15,4-20-3 0,1 3-3 0,-2 3 2 16,4-2-2-16,-4 7 0 0,2-6-6 0,0 15-3 15,0 0-4-15,-3-6-5 0,3-3-2 0,-3 0-2 16,0 0-5-16,0 8-2 0,0-11-4 0,-3 4-3 16,2-2 1-16,1-1-3 0,-2-3-1 0,-1 0-5 15,0-3 0-15,3-3-3 0,-4 2-1 0,2-3-14 16,-4 3-22-16,5-2-14 0,-5-3-19 0,-2 0-23 16,2 0-25-16,-1-1-32 0,1-2-35 0,0-3-45 15,-3-2-146-15,0 1-390 0,9-6 173 0</inkml:trace>
        </inkml:traceGroup>
        <inkml:traceGroup>
          <inkml:annotationXML>
            <emma:emma xmlns:emma="http://www.w3.org/2003/04/emma" version="1.0">
              <emma:interpretation id="{89125EA9-C193-4452-8D63-1573BD6A3279}" emma:medium="tactile" emma:mode="ink">
                <msink:context xmlns:msink="http://schemas.microsoft.com/ink/2010/main" type="inkWord" rotatedBoundingBox="12990,864 13378,862 13380,1354 12993,1356"/>
              </emma:interpretation>
            </emma:emma>
          </inkml:annotationXML>
          <inkml:trace contextRef="#ctx0" brushRef="#br0" timeOffset="12053.72">11421-208 53 0,'-7'-7'242'0,"7"7"-14"0,0 0-22 16,-3-13-20-16,3 13-19 0,0 0-16 0,0 0-16 15,0 0-14-15,6-16-13 0,-6 16-13 0,10-5-8 16,-10 5-11-16,15-3-6 0,-5-1-11 0,-10 4-5 15,27 0-4-15,-12 0-3 0,-1 0-9 0,-1 2-2 16,2 0-1-16,-2 0-5 0,5 1-1 0,-3 0-4 16,3 2-4-16,-3-3-3 0,1 6-1 0,-1-4-3 15,-3 3 1-15,-3-2-6 0,2 5 0 0,-7-4 1 16,2 1 1-16,0 3-3 0,-1-2 1 0,-5-8 2 16,1 15-2-16,-1-15 2 0,-12 16 0 0,5-8-3 0,-2 3 2 15,-2 0-1-15,-4-4 1 0,0 4-4 0,3-1 1 16,-4-3-1-16,3 2 0 0,-1-2 2 0,4-2-5 15,2 3 1-15,-2-5 0 0,2 4-3 0,2 0-1 16,6-7 1-16,-11 8-2 0,5-2 1 0,6-6-1 16,-8 7 0-16,8-7 1 0,-3 10-1 0,3-10 2 15,0 0 1-15,0 0-1 0,0 0 1 0,11 14-1 16,-11-14 0-16,13 6 2 0,-4-5 0 0,-9-1 1 16,19 0 0-16,-8 0-6 0,-1 4 1 0,-10-4 1 15,24 3 0-15,-12 0 0 0,-2-2 1 0,1 5-5 16,2-1-1-16,-2-3 1 0,-2 2 1 0,1-2 2 15,-1 3-2-15,-1 2 0 0,2 0 1 0,-4 0-1 16,0 0 0-16,-6-7 3 0,4 16-1 0,-1-8 1 0,-3-8 1 16,0 18 3-16,0-18 1 0,-12 21 0 15,0-11 3-15,-2-2-2 0,-7 2 2 0,-3 3-2 16,0-1 2-16,-4-6-13 0,-1 5-23 0,-2-5-32 16,1 1-36-16,-1-3-42 0,-2-3-57 0,-7-2-157 0,11-2-380 15,0 0 168-15</inkml:trace>
        </inkml:traceGroup>
      </inkml:traceGroup>
    </inkml:traceGroup>
    <inkml:traceGroup>
      <inkml:annotationXML>
        <emma:emma xmlns:emma="http://www.w3.org/2003/04/emma" version="1.0">
          <emma:interpretation id="{F2AF0375-6FEE-4741-83EC-06D70EAEFD32}" emma:medium="tactile" emma:mode="ink">
            <msink:context xmlns:msink="http://schemas.microsoft.com/ink/2010/main" type="paragraph" rotatedBoundingBox="5250,2216 25189,1318 25256,2810 5317,370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D7B6246-CF14-457A-AF2F-86035764D7C4}" emma:medium="tactile" emma:mode="ink">
              <msink:context xmlns:msink="http://schemas.microsoft.com/ink/2010/main" type="line" rotatedBoundingBox="5250,2216 25189,1318 25256,2810 5317,3707"/>
            </emma:interpretation>
          </emma:emma>
        </inkml:annotationXML>
        <inkml:traceGroup>
          <inkml:annotationXML>
            <emma:emma xmlns:emma="http://www.w3.org/2003/04/emma" version="1.0">
              <emma:interpretation id="{B919919A-99CF-46E8-A411-471F0A3558BF}" emma:medium="tactile" emma:mode="ink">
                <msink:context xmlns:msink="http://schemas.microsoft.com/ink/2010/main" type="inkWord" rotatedBoundingBox="5250,2216 7330,2122 7387,3373 5307,3467"/>
              </emma:interpretation>
            </emma:emma>
          </inkml:annotationXML>
          <inkml:trace contextRef="#ctx0" brushRef="#br0" timeOffset="13518.18">4004 1463 199 0,'0'0'204'0,"5"-14"-14"15,-5 14-11-15,0 0-9 0,0 0-12 0,0 0-5 16,0-13-15-16,0 13-9 0,0 0-11 0,0 0-13 16,0 0-8-16,0 0-16 0,0 0-6 0,0 0-10 15,0 0-7-15,0 0-11 0,0 0 0 0,0 0-9 16,0 0 0-16,10 38-1 0,-5-25-6 0,-4 5-1 15,4 0-5-15,-4 6 0 0,2-3-4 0,0 4-2 0,-1-8-2 16,2 8-1-16,1-1-3 0,1-3 3 0,-2 2-5 16,-1-1 1-16,0-3-1 0,3 1 1 15,-1-3 1-15,-2 4 1 0,1-4-1 0,-2 1-5 16,3 3 2-16,-2-3 3 0,0-1-3 0,-1-3 1 0,2 3-2 16,-2-3-3-16,-1 3 4 0,1 1-2 15,1-5-2-15,0 2 0 0,-3-1-2 0,0 1 1 16,0-4 0-16,3-2-2 0,0 4 4 0,-3-4-3 0,0-9-3 15,0 23 4-15,3-15 1 0,-3-8-3 0,0 16-1 16,0-16 1-16,0 15 2 0,0-15 1 0,-3 11 6 16,3-11-1-16,-2 9 3 0,2-9 9 0,-4 13 4 15,4-13-2-15,-9 11 3 0,9-11-4 0,-11 7 1 16,11-7-1-16,-13 4 1 0,4-3-2 0,-3 0-2 16,12-1 2-16,-24 0-1 0,8 0-2 0,1-2-1 15,-4-2-2-15,-1 1 0 0,1-4-3 0,-2-1 4 16,2 1-3-16,-1 1 0 0,-7-3-1 0,2 0-1 15,3-4-6-15,-2 2 2 0,3-2 1 0,4 4-4 0,1 0-4 16,-3-5-13-16,2 2-15 0,5 0-15 0,-1-1-18 16,2-2-25-16,2-2-19 0,1-2-27 15,2 2-32-15,3-3-22 0,1 2-234 0,4-10-452 0,2 4 201 16</inkml:trace>
          <inkml:trace contextRef="#ctx0" brushRef="#br0" timeOffset="14058.83">4446 1661 23 0,'0'0'216'0,"0"0"-23"0,0 0-8 0,10 5-17 16,-10-5-11-16,14 0-13 0,-14 0-6 0,19 0-8 15,-7 0-12-15,-12 0-12 0,28 0-9 0,-10 3-7 16,-3-1-9-16,-1-2-7 0,-2 1-10 0,0 4-7 15,-1-5-3-15,0 2-7 0,1-1-3 0,0 3-6 16,-2-1-5-16,4-2 0 0,-14-1-6 0,16 2 1 16,-7 2-5-16,-9-4-1 0,16 1-1 0,-8 1-1 15,-8-2-5-15,13 4-1 0,-13-4-2 0,15 2-5 16,-15-2-15-16,14 0-17 0,-14 0-17 0,0 0-21 0,12 5-18 16,-12-5-16-16,0 0-25 0,0 0-35 0,0 0-157 15,0 0-341-15,0 0 151 0</inkml:trace>
          <inkml:trace contextRef="#ctx0" brushRef="#br0" timeOffset="13746.71">3872 1126 68 0,'1'-15'216'0,"-1"15"-30"0,3-11-16 0,-3 11-19 16,0 0-17-16,3-12-12 0,-3 12-12 0,0 0-20 15,6-5-17-15,-6 5-19 0,0 0-18 0,0 0-13 16,0 0-25-16,20 14-16 0,-16-7-35 0,0 3-20 0,1 1-142 16,1-4-232-16,-2 7 103 0</inkml:trace>
          <inkml:trace contextRef="#ctx0" brushRef="#br0" timeOffset="14267.53">4501 1889 78 0,'19'0'193'0,"-7"-2"-11"16,3 0-14-16,0 2-18 0,-1 2-18 0,-1-4-13 15,-1 0-15-15,-12 2-6 0,25-3-8 0,-10 3-11 16,-3 0-10-16,-12 0-11 0,21 0-18 0,-9 0-6 0,-12 0-25 16,19 0-27-16,-8 0-23 0,-11 0-20 0,19-1-51 15,-19 1-117-15,18-3-248 0,-4 3 111 16</inkml:trace>
          <inkml:trace contextRef="#ctx0" brushRef="#br0" timeOffset="14577.3">5181 1530 5 0,'3'-8'189'0,"-3"8"-15"0,0 0-11 16,3-10-13-16,-3 10-6 0,0 0-18 0,0 0-13 15,0 0-12-15,0 0-18 0,0 0 4 0,0 0-1 16,0 0-9-16,0 0-12 0,0 0 10 0,11 28-1 16,-11-17-1-16,1 3-10 0,2 4 6 0,-1-2 0 15,-1 2-8-15,2 5-4 0,0 1-5 0,-3 0-5 16,0-4-6-16,0 4 1 0,0-3-6 0,3 3-2 16,-3 0 0-16,0-7-6 0,-3 2-17 0,3 2-19 0,-3-5-20 15,0 0-23-15,2 0-25 0,1-2-34 16,1-5-25-16,-1-9-203 0,-1 16-364 0,1-16 162 15</inkml:trace>
          <inkml:trace contextRef="#ctx0" brushRef="#br0" timeOffset="14791.77">5703 1893 35 0,'11'7'195'0,"-11"-7"-12"0,0 0-17 0,3 14-11 16,-3-7-17-16,0-7-17 0,0 20-5 0,0-8-9 16,0 2-7-16,-6 2-11 0,4-1-5 0,-1 1-9 15,-3 5-12-15,-6 5-6 0,-6 3-10 0,6-7-23 16,-4 2-31-16,-6 5-29 0,-1-5-41 0,-4 1-84 16,5-7-85-16,0-3-266 0,-2 2 118 0</inkml:trace>
        </inkml:traceGroup>
        <inkml:traceGroup>
          <inkml:annotationXML>
            <emma:emma xmlns:emma="http://www.w3.org/2003/04/emma" version="1.0">
              <emma:interpretation id="{21050FCB-4D4C-4847-85A5-26435D827447}" emma:medium="tactile" emma:mode="ink">
                <msink:context xmlns:msink="http://schemas.microsoft.com/ink/2010/main" type="inkWord" rotatedBoundingBox="8353,2594 11162,2468 11177,2807 8369,2933"/>
              </emma:interpretation>
            </emma:emma>
          </inkml:annotationXML>
          <inkml:trace contextRef="#ctx0" brushRef="#br0" timeOffset="19193.32">6705 1609 206 0,'0'0'216'0,"3"-16"-11"0,-3 16-15 16,3-9-8-16,-3 9-7 0,6-6-15 0,-6 6-13 16,8-7-13-16,-8 7-12 0,0 0-14 0,0 0-12 15,6-7-10-15,-6 7-8 0,0 0-8 0,0 0-7 16,0 0-7-16,19 11-8 0,-19-11 0 0,8 8-9 15,-2-2-5-15,-1 3 0 0,-2 0-3 0,2 1-3 16,7 0-2-16,-9 0-2 0,1-1-6 0,2 2 1 16,3 3-2-16,-1-5-2 0,-2 1-2 0,0 1-1 15,1-4-1-15,-4 3-1 0,0-2 0 0,3-1 1 0,-2 3-3 16,-4-10 1-16,6 14-5 0,-3-7 3 16,-3-7-1-16,8 12 2 0,-8-12 0 0,6 7-2 15,-6-7 1-15,3 9-1 0,-3-9-1 0,0 0 3 0,9 7-2 16,-9-7 1-16,0 0-1 0,0 0 5 0,0 0-7 15,18-14 0-15,-9 9 0 0,-3-5 2 0,1-1-10 16,2-3 2-16,1-2-5 0,-1 2-3 0,2-6 2 16,-2 4-1-16,4-4-1 0,-2-2 0 0,-2 0-2 15,0 5 8-15,-2 3-3 0,2-3-1 0,-2 3 2 16,-1 1 4-16,2-1-3 0,-5 4-1 0,0-1 5 16,3 2 1-16,-3 1-5 0,-3 8 6 0,7-11-2 15,-7 11 1-15,3-10-2 0,-3 10-2 0,0 0-1 16,6-10-6-16,-6 10 5 0,0 0 0 0,0 0 1 15,0 0-1-15,0 0 2 0,20 20-2 0,-13-12 6 16,-4 3-4-16,3 2 1 0,3 0 4 0,-2 1-2 16,-4 2 1-16,8-1-1 0,-2 0 2 0,-2-2-2 15,2-1 1-15,0-2 4 0,-1 3-4 0,0-2 2 16,3 0-1-16,2-2 2 0,-7-4 1 0,5 2-2 0,1 0 3 16,-5-3-4-16,5 0 4 0,-1 2-1 15,-3-3 0-15,3-3 1 0,-11 0-2 0,22 0 0 0,-11 0 2 16,4-2 0-16,-2-2-2 0,0 1-2 0,1-5 2 15,-2 1-4-15,-2 0 4 0,2-2-7 0,-1-2-5 16,-2 5 5-16,-2-4 1 0,-1 0 1 0,4 0-4 16,-1 3 7-16,-3 0-2 0,-6 7-1 0,8-10-3 15,-8 10 4-15,6-8-4 0,-6 8 5 0,7-7-1 16,-7 7-5-16,0 0 2 0,0 0-2 0,0 0 0 16,0 0 3-16,0 0 1 0,20 7 0 0,-20-7-1 15,12 13-1-15,-5-6 1 0,2 4 3 0,1-3 1 16,5 2-2-16,-4 1 2 0,2-1 0 0,4-1 0 15,-1 0-3-15,-1-2-2 0,6 3 9 0,-6-3-4 16,1 0 1-16,3-3-10 0,-2-1-5 0,2 1-4 16,1-1-9-16,-4-3 1 0,0 0-1 0,1 0-2 0,-2-3 4 15,-2 3 2-15,4-6-1 0,-4 1-1 0,0-2 2 16,-1 1 7-16,2-1-2 0,1-4 2 16,0 4 3-16,-3-3 0 0,-2 1 1 0,-1 2 1 0,0-2 3 15,1 0-1-15,-1 4 11 0,-4 1-2 0,4-3 1 16,-9 7 6-16,16-6-1 0,-16 6 0 0,11-5-1 15,-11 5 1-15,13-4 0 0,-13 4 0 0,16 2-1 16,-16-2 1-16,20 3-2 0,-11-1 7 0,6 3-1 16,-5-2-1-16,4 4-4 0,2-3 11 0,0 1-6 15,4 0-4-15,-4-1 6 0,3-1 1 0,1 1-5 16,-1-2 0-16,1 2-3 0,-1-3 3 0,0 1-2 16,1-2 0-16,-4 1 1 0,2-2-1 0,-1-1-2 15,-1-1 2-15,-3-1-1 0,1-3-1 0,-2 3-3 16,-5-2-7-16,1-1-3 0,-2-2-4 0,-6 9-6 15,6-22-1-15,-6 10-6 0,0 12-5 0,-9-23-2 16,1 12 3-16,-1 2-1 0,-4-1 8 0,-1 2-4 16,-2 0 6-16,1 1 4 0,-4 4 0 0,2-2 9 0,-2 4-1 15,2-1 4-15,0 2 2 0,-1 2 0 16,4-1-1-16,2 4 1 0,-1 1 4 0,5 1 0 16,-4-2-4-16,7 3 2 0,-3 2-5 0,5-2 7 0,3 4 1 15,0-12-1-15,0 24-3 0,-3-11 3 0,6 0 1 16,0-2 2-16,8 0-9 0,-3 0 6 0,4-2 2 15,-1-2-1-15,2 1-1 0,2 0 2 0,0-3 2 16,4 0-5-16,-4-5-7 0,3 3-9 0,-3-3-6 16,5 0-11-16,-1-3 1 0,0 1-12 0,-2 0 0 15,2-3 2-15,-2-3 2 0,5-1 1 0,-9 0-4 16,2-4 6-16,-1 2 3 0,-4-3 1 0,2-1 1 16,-2 1 8-16,-1 2 15 0,-4 0 7 0,1-2 15 15,0 0 10-15,-2 7 8 0,-1 0 4 0,-3 7 3 0,6-13 0 16,-6 13-2-16,3-11-6 0,-3 11-9 15,0 0-2-15,0 0-5 0,8-6 1 0,-8 6 0 16,0 0-4-16,0 0 1 0,10 17 1 0,-4-7-7 0,-3 0 2 16,3 3 4-16,3 2-7 0,-2-4 3 0,1 3-3 15,1 0 2-15,1 2-4 0,-1-2 3 0,2-1 0 16,-2-1 0-16,-3 2-11 0,4-3-10 0,-2-1-16 16,0-3-13-16,-2 1-18 0,0-2-7 0,2 1-10 15,-8-7-29-15,13 5-20 0,-7-3-155 0,-6-2-305 16,0 0 136-16</inkml:trace>
          <inkml:trace contextRef="#ctx0" brushRef="#br0" timeOffset="19427.28">9013 1461 106 0,'5'-5'201'0,"1"-2"-13"0,-6 7-11 0,8-8-16 16,1 4-14-16,-9 4-12 0,13-1-6 0,-13 1-13 15,20 3-11-15,-2 1-6 0,-7-1-3 0,6 5-13 16,-2 1 1-16,1-2-5 0,1 4-11 0,4 0 6 15,2 6-5-15,-3-4-6 0,-1-1-7 0,-2-2 0 16,-1 3-9-16,5-2-4 0,0 4-5 0,-6-3 0 0,1-1-7 16,-3-2-3-16,-2 0 1 0,1 0-3 0,0-2-4 15,-3-1-9-15,-2 0-18 0,-1 1-17 0,-6-7-17 16,12 10-23-16,-12-10-19 0,8 4-11 0,-8-4-10 16,8 4-28-16,-8-4-36 0,0 0-152 0,0 0-345 15,0 0 152-15</inkml:trace>
          <inkml:trace contextRef="#ctx0" brushRef="#br0" timeOffset="19644.09">9509 1391 58 0,'0'0'201'0,"0"0"-12"15,0 0-12-15,0 0-13 0,-30 15-14 0,21-6-15 0,-3 2-11 16,-1 2-13-16,0-2-4 0,-2 9-9 15,-2-3-8-15,1 1-7 0,-2 0-8 0,2 0-5 16,-4 1-7-16,1-1-7 0,-1 0-6 0,1-1-11 0,3 0-20 16,-1-2-26-16,4-3-24 0,-1 0-31 0,2-2-26 15,1 1-49-15,0-4-152 0,4-1-314 0,7-6 139 16</inkml:trace>
        </inkml:traceGroup>
        <inkml:traceGroup>
          <inkml:annotationXML>
            <emma:emma xmlns:emma="http://www.w3.org/2003/04/emma" version="1.0">
              <emma:interpretation id="{615391E5-14E2-4E5E-A0CD-45C31BF970DE}" emma:medium="tactile" emma:mode="ink">
                <msink:context xmlns:msink="http://schemas.microsoft.com/ink/2010/main" type="inkWord" rotatedBoundingBox="11630,2308 14137,2195 14174,3026 11668,3139"/>
              </emma:interpretation>
            </emma:emma>
          </inkml:annotationXML>
          <inkml:trace contextRef="#ctx0" brushRef="#br0" timeOffset="20377.59">10234 1184 59 0,'0'0'173'0,"-21"-6"-12"15,21 6-7-15,-16 2-12 0,16-2-14 0,-23 7-9 0,10-3-8 16,-2 4-4-16,-3-3-10 0,0 3-9 0,2 0-10 15,-2 1-6-15,3 0-4 0,2-2-6 0,-2 2-11 16,3-1 2-16,-2 1-18 0,7 2 5 0,-2 0-5 16,4-2 1-16,2 2-3 0,2 0-4 0,1-11-5 15,1 18 0-15,2-8-5 0,-1-1-1 0,5 3-13 16,-1 1 11-16,3-2-6 0,2-2 1 0,1 2 4 16,-5-5-7-16,7 1 5 0,-6 0-7 0,4 2 3 15,-3-5-4-15,0 2-2 0,-6 1 2 0,-3-7 0 16,15 9-3-16,-10-7-1 0,-5-2 3 0,7 7-4 0,-7-7 0 15,0 0 4-15,8 10 6 0,-8-10 7 16,0 0 0-16,0 0 6 0,0 0-3 0,-9 19-1 16,9-19 3-16,-12 11-6 0,4-6 0 0,8-5-3 0,-13 10 0 15,5-5 1-15,1 1-4 0,-2 0 1 0,0-1-2 16,2 2-2-16,-1 0 0 0,2-1-2 16,6-6 1-16,-10 11-3 0,10-11 2 0,-11 14-9 0,7-8-5 15,4-6-2-15,-5 13-1 0,4-4-4 0,1-9 2 16,-2 14-4-16,2-14 4 0,2 17-5 0,-2-17 3 15,4 11-1-15,2-5-3 0,-6-6-4 0,8 12 9 16,-5-6 1-16,6-1 2 0,-9-5 0 0,10 11-3 16,-2-9 7-16,-8-2-4 0,11 7 6 0,-5-3-4 15,-6-4 0-15,8 8 2 0,-8-8 1 0,6 9 9 16,-6-9 0-16,7 7-3 0,-7-7 7 0,3 10-1 16,-1 0 2-16,-2-10 7 0,1 15-2 0,-1-6 4 15,0-9-9-15,5 18 10 0,-5-11-3 0,0-7-2 16,1 21-4-16,4-7 3 0,-4-4-1 0,2 2-3 15,0 2 3-15,3-1 0 0,-1 1 2 0,-1-2-13 16,2-4-22-16,2 4-14 0,-1 1-20 0,-3-2-20 16,2-4-31-16,5 6-47 0,-5-7-146 0,7 3-324 0,-5-6 143 15</inkml:trace>
          <inkml:trace contextRef="#ctx0" brushRef="#br0" timeOffset="20727.16">10540 1631 33 0,'0'0'211'0,"0"0"-12"0,0 0-7 15,0 0-14-15,0 0-5 0,56-1-10 0,-41-2-5 16,6 1-7-16,5 1-14 0,0-3-11 0,4 1-10 16,12 0-5-16,-14 2-12 0,4-3-9 15,-3 1-9-15,3 0-7 0,-5 2-10 0,-1-2-4 0,1 2-13 16,-7-1-20-16,5 2-23 0,-9-1-29 0,2 1-20 15,-6 0-33-15,-1-4-35 0,2 1-51 0,-4-2-182 16,-1-2-373-16,-1 2 166 0</inkml:trace>
          <inkml:trace contextRef="#ctx0" brushRef="#br0" timeOffset="21180.36">11341 1472 3 0,'9'5'179'15,"-9"-5"-23"-15,7 4-11 0,-7-4-10 0,9 7-10 0,-2-3-15 16,-7-4-6-16,9 11 0 0,-9-11-8 16,8 8-3-16,-2-3-9 0,-6-5-5 0,7 10-5 0,-7-10-2 15,14 4-1-15,-8 2-4 0,-6-6-5 16,12 8-2-16,-7-5-7 0,-5-3-5 0,20 4 0 0,-13-2-6 15,5-1-5-15,-1 2-4 0,-11-3-4 0,24 1-1 16,-12-2-2-16,-12 1-4 0,26-3 0 0,-17 3 8 16,2-2-13-16,4 1 1 0,-8-3-4 0,-7 4 1 15,19-11 0-15,-10 8-3 0,-3-3-2 0,0 0 0 16,-6 6 0-16,12-16 0 0,-9 9-2 0,0-3-1 16,-1 1-3-16,-2 9 0 0,1-19 1 0,-1 9 2 15,0 10-1-15,-6-17-5 0,3 10 0 0,3 7 1 16,-12-19 1-16,3 13 1 0,-1-1-3 0,1 3 2 15,-4-3-2-15,-4 4 1 0,2-1 0 0,0 1-2 16,-1 2 0-16,1 1 0 0,-1 0-1 0,-1 3 0 16,2 1 3-16,2-2-2 0,1 3-1 0,3 0-10 15,-1 0-11-15,-2 3-12 0,4-1 0 0,1 4-17 0,-2 0-15 16,4-1-13-16,2 0-16 0,0 0-13 0,3-10-18 16,-3 22-10-16,6-15-142 0,-3-7-301 15,6 17 133-15</inkml:trace>
          <inkml:trace contextRef="#ctx0" brushRef="#br0" timeOffset="21564.72">11661 1544 138 0,'12'-8'205'0,"-12"8"-4"15,12-2-5-15,-12 2-16 0,8-5-8 0,-8 5-17 16,0 0-18-16,0 0-15 0,0 0-11 0,0 0-14 16,8-6-11-16,-8 6-6 0,0 0-12 0,0 0-11 15,0 0-2-15,0 0-4 0,0 0-7 0,8 17-6 16,-8-17-1-16,3 11-7 0,-3-11 2 0,6 7-7 15,-6-7-3-15,9 13 2 0,-2-8-4 0,1-3 1 16,2 3-4-16,-1-2 0 0,5 0-3 0,-1-1 0 16,3 2-1-16,1-4-1 0,2 1-1 0,1-2 3 15,-1-3-6-15,2 2-1 0,-2-1-2 0,-1-1 0 16,-1-2 2-16,2 1-2 0,-4-2-1 0,1 0 0 16,-1-3 3-16,-3 4-1 0,-3-6-4 0,-2 1 3 15,2-2-4-15,-3 6 0 0,-1-4 2 0,-5 11 0 16,3-19-5-16,-3 8 5 0,0 11-4 0,-8-18-2 0,2 11-1 15,-3 0 4-15,1-3-2 0,-4 1 6 0,1 4-6 16,-5 0-1-16,-1 0 3 0,1 0-3 0,0 2 3 16,-4 1-1-16,2 2 3 0,2 2-3 0,-2 1-1 15,-1-3 3-15,1 4 0 0,3-2-1 0,-5 2-6 16,5-1-12-16,-2 2-10 0,2-2-13 0,1 4-15 16,1 0-20-16,-1-2-19 0,4-1-19 0,1 2-27 15,0-3-58-15,9-3-102 0,-13 6-325 0,13-6 144 16</inkml:trace>
          <inkml:trace contextRef="#ctx0" brushRef="#br0" timeOffset="21813.17">12492 1521 89 0,'0'0'203'0,"6"12"-8"0,-2-5-10 15,-4-7-11-15,2 18-11 0,-4-4-9 0,1-2-9 16,-5 3-8-16,-2 3-10 0,-3 3-10 0,-4 2-13 0,-8-1-8 16,-5 3-17-16,-5 1-42 0,-1-1-53 0,-6-1-67 15,1-1-86-15,0-2-121 0,-1-1-314 16,-1-4 139-16</inkml:trace>
        </inkml:traceGroup>
        <inkml:traceGroup>
          <inkml:annotationXML>
            <emma:emma xmlns:emma="http://www.w3.org/2003/04/emma" version="1.0">
              <emma:interpretation id="{DB8D637E-B749-49B9-8640-9818C4027415}" emma:medium="tactile" emma:mode="ink">
                <msink:context xmlns:msink="http://schemas.microsoft.com/ink/2010/main" type="inkWord" rotatedBoundingBox="14918,2177 20569,1922 20604,2685 14952,2940">
                  <msink:destinationLink direction="with" ref="{77DF3DEE-7F3B-4CD7-848B-C1512CC995D9}"/>
                </msink:context>
              </emma:interpretation>
            </emma:emma>
          </inkml:annotationXML>
          <inkml:trace contextRef="#ctx0" brushRef="#br0" timeOffset="30027.57">13451 1176 138 0,'0'0'203'0,"0"0"-7"15,0 0-15-15,0 0-18 0,-5-13-7 0,5 13-15 16,0 0-13-16,0 0-15 0,0 0-12 0,0 0-12 16,0 0-11-16,0 0-6 0,0 0-8 0,0 0 3 0,0 0-1 15,0 44-2-15,0-25-2 0,0-1 2 0,3 7 0 16,0-1-2-16,2 3-3 0,-4 3-1 16,4-1-6-16,-2 6-1 0,3-1-3 0,-5-5-1 0,5-3-5 15,-1 0 1-15,1-2-6 0,0 1-2 0,-3 0-5 16,1-3-2-16,-1-2-3 0,-3-3 0 15,0-2-2-15,3 2-1 0,-3-3-6 0,0-1 5 0,2 0-5 16,-4-2-2-16,2-11-5 0,-3 22-18 0,3-22-11 16,-3 14-14-16,0-7-17 0,0 3-15 0,3-10-13 15,-10 8-23-15,10-8-27 0,-9 6-27 0,9-6-43 16,-15-3-156-16,15 3-384 0,-14-14 169 0</inkml:trace>
          <inkml:trace contextRef="#ctx0" brushRef="#br0" timeOffset="30377.56">13270 1146 105 0,'0'0'179'15,"-3"-14"-17"-15,3 14-18 0,6-14-16 0,-1 4-14 16,2 5-11-16,7-2-11 0,-1 1-5 0,2 0-10 15,4-1-10-15,7 0-5 0,-1 3-8 0,2 3-1 16,0-5-2-16,1 2-4 0,-1 3-1 0,3 1-5 16,-3 0-1-16,0 8-5 0,-1-4-7 0,0 3 1 15,-7 0-6-15,-2 1 0 0,-3 1-4 0,0 4 2 16,1-2 4-16,-5 0-6 0,-2 3 1 0,-2 0-3 16,-2 0 0-16,-2 0 7 0,-1-3 1 0,-1-1 2 15,-1 6 3-15,1-16 3 0,-3 21-2 0,-3-6 3 0,1-7-4 16,-2 3 1-16,-1 1-5 0,-4 0-3 0,0-3-1 15,2 4 3-15,-2-4-8 0,-1 0-15 16,2 2-17-16,1-4-23 0,-1 0-21 0,5 0-28 0,0-2-26 16,6-5-34-16,-10 11-162 0,10-11-333 0,0 0 147 15</inkml:trace>
          <inkml:trace contextRef="#ctx0" brushRef="#br0" timeOffset="30685.57">14320 1088 117 0,'0'0'193'16,"-12"-4"-12"-16,12 4-14 0,-14 0-10 0,14 0-13 15,-15 4-11-15,6 2-9 0,0 0-5 0,-3 2-10 0,-2 5 1 16,4 2 2-16,-2-2-5 0,0 5-8 0,0 4 0 15,2-2-7-15,-1 5-10 0,5-1-2 16,-1-2-6-16,2 2-5 0,4 0-2 0,1 0-7 0,0 3-7 16,0-5-1-16,1 0-7 0,-1 1-6 0,0-6 2 15,5 1-9-15,-4-1-2 0,4 1-1 16,-1-4-7-16,-1-2-19 0,-1 3-22 0,1-5-23 0,-2-1-21 16,7-1-19-16,-8-8-31 0,7 12-30 0,-1-9-63 15,-6-3-157-15,14 3-392 0,-14-3 174 0</inkml:trace>
          <inkml:trace contextRef="#ctx0" brushRef="#br0" timeOffset="31025.14">14619 1376 59 0,'6'-15'233'0,"-5"9"-17"0,-1 6-17 15,0-18-20-15,2 7-16 0,-2 11-18 0,9-22-10 0,-6 7-13 16,1 4-14-16,-1-2-12 0,1 2-10 15,2-5-7-15,-3 3-7 0,2-3-8 0,-1 1-7 16,-2 2-9-16,4-1 2 0,-6 5 2 0,0 9-2 16,3-13 0-16,-3 13-2 0,0-13-6 0,0 13-7 0,0 0-5 15,3-11-4-15,-3 11-4 0,0 0-8 0,0 0 6 16,0 0-4-16,0 0 0 0,0 0-3 0,0 0-1 16,-3 46-2-16,1-30-1 0,1 0 2 0,-2-1 0 15,6 2-2-15,-3-1 5 0,0 9-1 0,0-4 0 16,-3-1-3-16,7-3 0 0,-4 2 0 0,2-2-2 15,1 0 1-15,-3 1-1 0,0-1 1 0,1-2 0 16,1 1 1-16,-2-2-9 0,0 0-13 0,0-6-23 16,0-8-11-16,0 20-24 0,1-14-15 0,-1-6-43 15,3 12 2-15,-3-12-5 0,0 0-37 0,0 0-154 16,0 0-348-16,0 0 153 0</inkml:trace>
          <inkml:trace contextRef="#ctx0" brushRef="#br0" timeOffset="31296.12">15026 978 132 0,'6'11'141'15,"1"0"-18"-15,-1 6 3 0,3 1-7 0,0 6-10 16,-1 0 1-16,2 0-10 0,0 1-2 0,-4 1-2 15,5 0-9-15,-5-1 1 0,-2 2-10 0,1-2-7 16,-1 1-2-16,-2-2-9 0,-4 0 2 0,2-2-7 16,-4 1-6-16,-1-4-3 0,4-1-4 0,-5 4-2 15,-3-1-4-15,1-7 0 0,-4 3-11 0,2-3-22 16,0-3-23-16,-2 3-25 0,1-3-30 0,1-1-29 16,2-4-71-16,-2-2-89 0,10-4-286 0,-9 4 127 0</inkml:trace>
          <inkml:trace contextRef="#ctx0" brushRef="#br0" timeOffset="31557.69">15493 1392 86 0,'10'-11'226'15,"-1"6"-19"-15,0 2-16 0,4-1-11 0,5 0-21 16,-1 0-3-16,2 0-13 0,8 2-10 0,4-4-13 15,-1 6-6-15,12-5-5 0,0 5-8 0,-1-3-9 16,-2 3-4-16,4-4-8 0,-13 4-12 0,9-2-2 16,-11 2-9-16,4 0-7 0,-6-1-3 0,-6 2-6 15,1-2-2-15,-3 2-9 0,1-2-13 0,-6 1-13 16,-2 0-10-16,-11 0-14 0,16-3-19 0,-16 3-15 16,0 0-30-16,11-1-25 0,-11 1-40 0,0 0-40 0,0 0-137 15,0 0-353-15,-29-23 156 0</inkml:trace>
          <inkml:trace contextRef="#ctx0" brushRef="#br0" timeOffset="31790.49">15792 1084 90 0,'0'0'220'15,"-10"6"-18"-15,10-6-12 0,0 0-16 0,0 0-6 16,16 29-8-16,-8-16-14 0,-1 1-12 0,1 3-7 15,-2 0-11-15,4 5-12 0,-7-4-9 0,2 6-8 16,-4-3-6-16,1 0-8 0,2 3-13 0,-4-8 3 16,0 7-9-16,0-6-5 0,-1 0-7 0,-2 1 2 15,1-2-20-15,-2-1-21 0,1-1-29 0,-2 0-28 16,2 0-29-16,-4-3-27 0,2-1-39 0,1-3-199 16,4-7-376-16,-5 8 167 0</inkml:trace>
          <inkml:trace contextRef="#ctx0" brushRef="#br0" timeOffset="32254.26">16332 1115 170 0,'0'0'186'0,"0"0"-20"0,0 0-15 16,0 0-15-16,0 0-6 0,0 0-9 0,26 17-7 16,-19-10-1-16,1 6-6 0,0 4-4 0,-2-3-7 15,2 3-4-15,1-2-4 0,-3 3-7 0,0 0 2 16,0-4-9-16,-3 7-2 0,3-5-8 0,0 0-4 16,0 0-6-16,0 0-4 0,-3 0-6 0,1-1-3 15,0 1-2-15,-2-2-11 0,1-2 4 0,1 1-2 16,-2-3-3-16,1-2 0 0,-3-8-3 0,3 14-3 15,-3-14-2-15,4 11-1 0,-4-11 1 0,3 8-2 16,-3-8 2-16,0 0-4 0,6 8 2 0,-6-8-3 0,0 0 0 16,0 0-6-16,0 0 4 0,20-15-6 0,-20 15-1 15,12-16-10-15,-5 8-1 0,-1-5-5 0,2 0 2 16,-1-2-3-16,-1-3 4 0,0 1 0 0,3-3 1 16,3-2-1-16,1 1 0 0,1-1 2 0,-4 7 0 15,3-7 1-15,4 2 5 0,1-2 3 0,-3 6-4 16,1-3 5-16,2 3-4 0,4 3 2 0,-1-1 1 15,2 1-3-15,2 2 3 0,-1 0-2 0,-8 4-6 16,4 1-17-16,4-1-25 0,-8 1-29 0,2 2-25 16,-3 0-41-16,3-1-59 0,-3-4-155 0,4 6-383 15,0-5 169-15</inkml:trace>
          <inkml:trace contextRef="#ctx0" brushRef="#br0" timeOffset="37170.56">17367 911 168 0,'0'0'176'0,"0"0"-9"0,0 0-13 0,0 0-10 16,6-8-9-16,-6 8-11 0,0 0-8 0,0 0-9 16,0 0-14-16,0 0-16 0,0 0-4 0,0 0-8 15,0 0-3-15,0 0 2 0,0 0-4 0,0 0-7 16,-33 26 1-16,23-16-1 0,-2 1-4 0,0 3-2 16,0-2-5-16,-1 9-1 0,2-5-4 0,1-1 1 15,1 5-5-15,3 4-3 0,-1 0 2 0,4-1-2 16,1-1-3-16,4 0 0 0,1 4 0 0,2-1-1 15,0-1 0-15,5 2-4 0,-1-3 1 0,2 1-6 16,2 0 3-16,-4-4-7 0,3 1-2 0,1 0 0 0,-5-4 2 16,-1-5 1-16,2 3-4 0,-4-2-11 0,-1 0-19 15,-2-6-10-15,1 4-6 0,-3-11-16 0,3 14-17 16,-3-14-13-16,-2 13-18 0,2-13-23 0,0 0-35 16,-10 14-166-16,10-14-350 0,0 0 155 0</inkml:trace>
          <inkml:trace contextRef="#ctx0" brushRef="#br0" timeOffset="37907.61">17745 981 105 0,'0'0'185'0,"-2"-10"-19"0,2 10-12 0,0 0-23 0,8-11-8 15,-8 11-12-15,11-6-8 0,-3 1-7 0,-8 5-9 16,24-7-3-16,-8 5-1 0,-1 1-2 0,3-2-5 16,1 2-1-16,2 1-7 0,-3 0-4 0,2 0-8 15,-1 1-5-15,-4 3-4 0,0 2-7 0,1-2-4 16,-5 0-3-16,-1 2-6 0,-1-1 2 0,-2 3-2 16,2-3-3-16,-6 5 0 0,2-1-5 0,-2 0-3 15,-5 5 2-15,-2 0 1 0,-1 0-1 0,-1-3-2 16,-3 2-5-16,-1-2 3 0,-6 1-1 0,1-3 0 15,3 2-3-15,-2 0-1 0,-2-3 0 0,4 1 1 16,0 0-2-16,-3-1-1 0,5-3-1 0,1 0 1 0,3 1-3 16,6-6 1-16,-12 8-3 0,12-8-1 0,-8 8 3 15,8-8-4-15,-6 7 1 0,6-7 2 16,0 0-3-16,0 0 1 0,0 0 2 0,17 10-1 0,-17-10 1 16,16 0-2-16,2 0 1 0,0 0 1 0,-1 0-2 15,0 0 0-15,3 0 1 0,2 0-1 0,-4 0 2 16,-3 0-4-16,3 0 2 0,-3 0-2 0,0-2-1 15,-3 2-1-15,0 2 3 0,-12-2-1 0,20-2 0 16,-20 2-3-16,15 2 4 0,-7 1-4 0,-8-3 0 16,12 4-6-16,-12-4 9 0,10 10-1 0,-10-10-7 0,8 10 8 15,-8-10 4-15,1 11 0 0,-1-11 0 0,2 15-5 16,-2-15 1-16,-2 16 0 0,2-16 1 16,-3 15 2-16,0-6 3 0,3-9-3 0,-6 15-1 0,0-8 1 15,2 3-2-15,-5-3 4 0,-2 1-3 0,-1-2 1 16,3 0 3-16,-2 1-1 0,-3-2-3 15,-4 2 2-15,3-1 2 0,-3-1-4 0,2 0 2 0,-2 0 0 16,0-2-1-16,2-1-2 0,-4-1 3 0,3 0-7 16,2 5-9-16,0-5-8 0,-2 1-13 0,8-2-8 15,9 0-15-15,-19-2-14 0,19 2-19 0,-13-4-23 16,13 4-35-16,-8-7-164 0,8 7-338 0,0 0 150 16</inkml:trace>
          <inkml:trace contextRef="#ctx0" brushRef="#br0" timeOffset="38296.33">18572 1194 25 0,'0'0'188'0,"0"0"-4"0,0 0-10 0,0 0 0 15,0 0-8-15,0 0-2 0,47 6-14 0,-30-6 0 16,-2 4-11-16,3-4-9 0,6-4-6 0,-5 4-3 15,8-1-9-15,-1 0-6 0,-7-3-11 16,6 2-11-16,-8 1-8 0,2 1-9 0,-2-2-6 0,-4 1-4 16,0 1-7-16,-13 0-6 0,17 0-4 0,-17 0-6 0,13-1-10 15,-13 1-7-15,0 0-27 0,14 1-16 16,-14-1-26-16,0 0-26 0,0 0-23 0,0 0-29 16,0 0-30-16,0 0-207 0,0 0-397 0,0 0 176 0</inkml:trace>
        </inkml:traceGroup>
        <inkml:traceGroup>
          <inkml:annotationXML>
            <emma:emma xmlns:emma="http://www.w3.org/2003/04/emma" version="1.0">
              <emma:interpretation id="{B3C1F378-0CC4-4B42-8987-E913E99A2D44}" emma:medium="tactile" emma:mode="ink">
                <msink:context xmlns:msink="http://schemas.microsoft.com/ink/2010/main" type="inkWord" rotatedBoundingBox="21071,1614 22432,1552 22494,2934 21133,2995">
                  <msink:destinationLink direction="with" ref="{77DF3DEE-7F3B-4CD7-848B-C1512CC995D9}"/>
                </msink:context>
              </emma:interpretation>
            </emma:emma>
          </inkml:annotationXML>
          <inkml:trace contextRef="#ctx0" brushRef="#br0" timeOffset="38892.15">19440 1023 49 0,'0'0'198'0,"8"-10"-20"0,-4 3-19 0,-4 7-3 0,11-9-9 15,-7 3-12-15,4 1-9 0,-8 5-14 16,9-15-12-16,-4 9-1 0,1-2-5 0,0-2-5 0,0 3-5 16,-1 0-10-16,-1-3-8 0,2 2-10 0,-6 8 8 15,11-17-1-15,-8 12-4 0,-3 5-2 0,6-13-4 16,-6 13-10-16,1-10 5 0,-1 10-7 0,0 0 0 15,6-8-6-15,-6 8-1 0,0 0-8 0,0 0 0 16,0 0-5-16,0 0-6 0,0 0-2 0,0 0-3 16,0 0-4-16,0 0 1 0,0 0-2 0,0 0 3 0,0 0-3 15,0 0 1-15,-1 40 2 0,1-27 2 16,0 1-5-16,1 3 2 0,-1 2-2 0,0-3 6 16,3-1-3-16,-1 4 2 0,-2 0-2 0,6 2 3 0,-5-4-2 15,4 6-2-15,-4-10-1 0,1 5 1 0,2-3-1 16,-2 0 2-16,2-1-3 0,-1 0 1 15,-3 1-3-15,3-5 2 0,-2 1-1 0,-1-11 2 0,0 18-2 16,0-10-9-16,0-8-13 0,-1 18-19 0,-2-10-15 16,3-8-20-16,-9 16-18 0,3-9-31 0,6-7-19 15,-9 11-39-15,3-4-164 0,6-7-370 0,0 0 164 16</inkml:trace>
          <inkml:trace contextRef="#ctx0" brushRef="#br0" timeOffset="39792.01">19906 695 36 0,'0'0'156'0,"0"0"-7"0,0 0-13 16,0 0-10-16,-12-2-3 0,12 2-13 0,0 0-6 0,0 0-8 16,0 0-13-16,0 0-9 0,0 0-3 0,0 0-7 15,0 0-10-15,0 0-5 0,0 0-6 0,0 0-1 16,0 0-4-16,0 0-2 0,0 0-2 0,0 0-2 16,29 18-3-16,-24-16 2 0,5 4-4 0,-2-2 3 15,-2 3-2-15,3-2 1 0,0 3-3 0,-2-1-2 16,2 0-3-16,-1 1 0 0,4 1-3 0,-2 1 1 15,-1 2-5-15,3-1 3 0,-3 0-3 0,-2 1-1 16,1-3 0-16,1 5 1 0,-2-4-3 0,-1 4 1 16,5 0 0-16,-3-2-2 0,0 1 1 0,-2 0-2 0,-3-2 2 15,4-1 0-15,-2 1-1 0,2 1 0 16,-1 3 0-16,0-4-1 0,0 3 1 0,-3 1 3 16,2-4-4-16,-2 3 0 0,1-3-2 0,2 2 1 15,-3 0 2-15,1-2-1 0,-2 3 1 0,1-3 1 16,-2 1 2-16,1 2 5 0,1-1-1 0,-3 2 1 15,0-3 6-15,0-12-1 0,-3 22 2 0,3-11 0 0,-3 0 1 16,0-1 2-16,1 5-3 0,1-5 1 0,-2 1 4 16,3-11 7-16,-3 22 0 0,2-13-1 0,-4 2 1 15,5-11-5-15,-4 13 3 0,4-13-1 0,-5 12 2 16,2-6-5-16,3-6 5 0,0 0-1 0,-6 14-1 16,6-14 4-16,-1 10 0 0,1-10-1 0,0 0 2 15,0 0-2-15,-8 11 0 0,8-11 4 0,0 0-1 16,0 0-2-16,0 0 2 0,0 0-1 0,0 0-1 15,0 0-1-15,-4 7-6 0,4-7 2 0,0 0 0 16,0 0-7-16,0 0 0 0,0 0-5 0,0 0-1 0,0 0-5 16,0 0 6-16,0 0-6 0,0 0-6 15,0 0-6-15,0 0-21 0,0 0-23 0,-3 9-27 16,3-9-32-16,0 0-39 0,-6 9-41 0,6-9-51 0,-15 7-263 16,6-6-534-16,-2 2 237 0</inkml:trace>
          <inkml:trace contextRef="#ctx0" brushRef="#br0" timeOffset="41921.67">20465 448 98 0,'0'0'141'0,"0"0"-10"16,0 0-12-16,0 0-14 0,0 0-1 0,0 0-6 16,0 0-6-16,0 0-6 0,0 0 0 0,0 0-3 0,0 0-10 15,0 0-5-15,0 0 0 0,0 0-6 0,0 0-3 16,0 0-5-16,0 0-7 0,0 0-9 0,0 0 0 16,0 0-5-16,0 0-2 0,0 0-5 0,0 0-1 15,18-2-1-15,-18 2-1 0,19 2 0 0,-7 1-5 16,-1 0 0-16,-3 1-5 0,1 0 0 0,3 0 4 15,-3 0-6-15,3 3-2 0,0 1-2 0,-3-1-3 16,-1 2 1-16,3-2-3 0,-3 3 1 0,-1-1-2 16,-1-2 2-16,0-1 1 0,0 4 3 0,0 2-2 15,-3-4-5-15,2 2 0 0,-1-1-2 0,-4 0 4 16,0-9 2-16,5 18-1 0,-2-11 4 0,-3-7 0 16,1 21-1-16,-1-14 4 0,0-7-1 0,-1 18-3 15,1-18-1-15,-3 19 1 0,3-12 2 0,0-7-2 16,-3 18-1-16,1-7 0 0,-1-3 4 0,3-8-4 0,-3 16-2 15,0-7 4-15,3-9-2 0,-1 17-2 0,-1-8 2 16,2-9 2-16,0 18-4 0,0-18 3 16,0 14 3-16,0-14-1 0,0 17 2 0,2-10 3 0,-2-7-5 15,1 15 5-15,-1-15-2 0,3 13 1 0,-3-13-1 16,6 14 7-16,-3-8 3 0,-3-6 5 0,8 11 2 16,-2-5 0-16,-6-6 0 0,12 12 3 0,-7-6 4 15,3-1-5-15,1 1 4 0,0-3-7 0,-2 1 1 16,2 3-5-16,-1-1-3 0,-1-1-3 0,2-2-1 15,-9-3-1-15,11 7-2 0,-5-2-1 0,-6-5-4 16,10 8 4-16,-10-8-4 0,6 8-3 0,-6-8-1 16,0 0 6-16,4 8 1 0,-4-8-4 0,0 0 2 15,0 0 2-15,-13 16 2 0,6-9 0 0,-2-3 1 0,-5 3-1 16,1 1 1-16,-4-3-2 0,4-1 5 16,-2 3-5-16,0-3-2 0,-1 2-3 0,2-1 3 15,4 2-3-15,-4 0-1 0,4-1-2 0,-2-6 0 16,12 0 0-16,-16 10 0 0,10-6 9 0,0 3-10 0,0 1-2 15,6-8 3-15,-8 15-3 0,4-10 2 16,4-5-1-16,-2 18 0 0,2-18 0 0,2 17-2 16,-2-17 1-16,6 14-1 0,0-4 1 0,-2-3 1 0,4 4 0 15,-2 2 0-15,0-4 0 0,1-2-1 0,-1 2-2 16,0-2 2-16,1 1-1 0,-1-1 2 0,-3 3-2 16,-3-10 0-16,11 13 0 0,-10-6-3 0,5 0 3 15,-6-7 0-15,6 13 0 0,-3-4 0 0,0 0 0 16,-3-9 1-16,2 17 1 0,-1-9 0 0,-1 3-1 15,0-11-1-15,-1 19 6 0,-1-4-4 0,-1-4-2 16,3 5 1-16,-1-3-2 0,1 3 5 0,-2-1-2 16,-1 3 0-16,2 0-1 0,2-3 1 0,-2 9 1 15,1-1-25-15,-2-3-18 0,2 4-21 0,-4 1-15 0,2 0-23 16,-2-5-23-16,1 5-21 0,-2-1-23 16,-1-2-43-16,-1-2-131 0,-1-2-369 0,-3 1 163 15</inkml:trace>
        </inkml:traceGroup>
        <inkml:traceGroup>
          <inkml:annotationXML>
            <emma:emma xmlns:emma="http://www.w3.org/2003/04/emma" version="1.0">
              <emma:interpretation id="{866306B8-48CE-441D-9FB9-7AC0A0575EEA}" emma:medium="tactile" emma:mode="ink">
                <msink:context xmlns:msink="http://schemas.microsoft.com/ink/2010/main" type="inkWord" rotatedBoundingBox="23437,2108 24062,2079 24075,2364 23449,2392"/>
              </emma:interpretation>
            </emma:emma>
          </inkml:annotationXML>
          <inkml:trace contextRef="#ctx0" brushRef="#br0" timeOffset="51149.31">21782 988 56 0,'0'0'163'16,"0"0"-8"-16,0 0-17 0,0 0-10 0,0 0-13 15,0 0-6-15,0 0-22 0,0 0 1 0,0 0-8 16,0 0-8-16,0 0-8 0,0 0-2 0,0 0-14 16,0 0-2-16,0 0-5 0,0 0-5 0,0 0-6 0,0 0 4 15,0 0-9-15,0 0 3 0,0 0-9 0,21 4 2 16,-21-4 0-16,21 1-7 0,-8 2-3 0,0-3 4 15,7 0-3-15,-2 0 1 0,1 0-1 0,5 0 4 16,3 1-4-16,1-2 4 0,-4 2-1 0,3-2-1 16,-2 2 0-16,2-2 1 0,0 1-3 0,-8-3-3 15,1 3 1-15,-3-1 1 0,0 0-3 0,1 1 1 16,-5-2-4-16,-1 2 6 0,-12 0-6 0,20-1-1 16,-20 1 7-16,14-2-2 0,-14 2-2 0,14-4 5 15,-14 4-7-15,12 0 7 0,-12 0-2 0,0 0-6 16,15 0-3-16,-15 0 3 0,0 0-1 0,0 0 4 15,0 0-6-15,0 0-6 0,0 0-4 0,12-1-5 16,-12 1-5-16,0 0-7 0,0 0 5 0,0 0-9 16,0 0-7-16,0 0-9 0,6 8-11 0,-6-8-7 0,0 0-8 15,0 0-27-15,0 0-29 0,0 0-104 0,0 0-250 16,-27 11 110-16</inkml:trace>
          <inkml:trace contextRef="#ctx0" brushRef="#br0" timeOffset="51567.99">21923 1220 132 0,'20'0'153'0,"-5"0"-13"0,3 0-5 16,0 0-12-16,1 0-19 0,9 0 7 15,-2 0-10-15,0 0-8 0,1 0-6 0,2 0-9 0,-3 0-5 16,1 0-9-16,-1 0-6 0,-7 0-3 0,0 2-5 15,-2-2-4-15,1 0-8 0,-3 0-1 16,-2 3-7-16,-2-2-4 0,-11-1 0 0,17 3-3 0,-17-3-4 16,14-3 1-16,-14 3-4 0,10 3-10 0,-10-3-3 15,11 2 0-15,-11-2-3 0,0 0-12 0,0 0 4 16,0 0-15-16,9 3-2 0,-9-3-2 0,0 0 3 16,0 0-20-16,0 0-2 0,0 0-11 0,10 6-13 15,-10-6-4-15,0 0-23 0,9 4-128 0,-9-4-242 16,0 0 108-16</inkml:trace>
        </inkml:traceGroup>
        <inkml:traceGroup>
          <inkml:annotationXML>
            <emma:emma xmlns:emma="http://www.w3.org/2003/04/emma" version="1.0">
              <emma:interpretation id="{AF5CC8C5-BB62-42B6-905E-025F4EA2A7E7}" emma:medium="tactile" emma:mode="ink">
                <msink:context xmlns:msink="http://schemas.microsoft.com/ink/2010/main" type="inkWord" rotatedBoundingBox="24798,1664 25203,1646 25235,2348 24829,2366"/>
              </emma:interpretation>
            </emma:emma>
          </inkml:annotationXML>
          <inkml:trace contextRef="#ctx0" brushRef="#br0" timeOffset="52192.31">23549 527 88 0,'0'0'138'16,"0"0"-9"-16,0 0-16 0,0 0-1 0,-15 0-9 16,15 0 5-16,-15 7-8 0,15-7 1 0,-16 9-7 15,2 1-6-15,1 2-4 0,-6 3 2 0,2 0-7 16,-2 3-7-16,-1 2-5 0,2 4-2 0,-1-3-6 15,-3 7-4-15,2-4-9 0,1 4 0 0,3-3-4 0,-1-1-2 16,2 1-6-16,3-1-4 0,0 1-2 0,2-1-3 16,-2 0-2-16,5 0 1 0,-1-1-5 15,2 1-1-15,-1-1 0 0,2-5-4 0,1 0 1 0,1-4 2 16,3 3-4-16,0-3-1 0,0 1-2 0,3-2 2 16,0 0-1-16,3-1 1 0,1-2 0 0,1 1-2 15,1-1 2-15,4 0-4 0,5-4 2 0,6 2-3 16,-5-4 4-16,5 5-2 0,0-5 2 0,3-2-6 15,-2 1 3-15,-7-1-1 0,1-2-2 0,-1-2 0 16,0 1 1-16,-3-2-1 0,-6-1 1 0,4-2 2 16,-4-2-2-16,-4 0-1 0,1-2-1 0,-6 0-1 15,0 10-1-15,-6-24-1 0,-3 10-1 0,-2 2-3 16,-2 3-3-16,-3-5-7 0,-4 4-11 0,-5-1-4 16,-2 5-16-16,2 2-11 0,-2 3-16 0,3 2-23 15,-3-1-34-15,-1 3-31 0,4 4-140 0,5-2-323 16,2 0 143-16</inkml:trace>
        </inkml:traceGroup>
      </inkml:traceGroup>
    </inkml:traceGroup>
    <inkml:traceGroup>
      <inkml:annotationXML>
        <emma:emma xmlns:emma="http://www.w3.org/2003/04/emma" version="1.0">
          <emma:interpretation id="{C57D993E-092B-4404-8573-E1F8A36B9521}" emma:medium="tactile" emma:mode="ink">
            <msink:context xmlns:msink="http://schemas.microsoft.com/ink/2010/main" type="paragraph" rotatedBoundingBox="5572,4253 25568,3956 25603,6324 5607,662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DEAC895-DF54-43C4-88F7-01FDE51F055F}" emma:medium="tactile" emma:mode="ink">
              <msink:context xmlns:msink="http://schemas.microsoft.com/ink/2010/main" type="line" rotatedBoundingBox="5572,4253 25568,3956 25590,5437 5594,5734"/>
            </emma:interpretation>
          </emma:emma>
        </inkml:annotationXML>
        <inkml:traceGroup>
          <inkml:annotationXML>
            <emma:emma xmlns:emma="http://www.w3.org/2003/04/emma" version="1.0">
              <emma:interpretation id="{134E64BC-6381-43A2-B69C-1D601350506C}" emma:medium="tactile" emma:mode="ink">
                <msink:context xmlns:msink="http://schemas.microsoft.com/ink/2010/main" type="inkWord" rotatedBoundingBox="5572,4253 7761,4220 7778,5330 5589,5362"/>
              </emma:interpretation>
            </emma:emma>
          </inkml:annotationXML>
          <inkml:trace contextRef="#ctx0" brushRef="#br0" timeOffset="60500.51">4216 3547 125 0,'0'0'149'15,"0"0"-9"-15,0 0-22 0,0 0 1 0,0 0-4 16,0 0-6-16,0 0-5 0,3-16-13 0,-3 16-13 16,0 0 5-16,0 0-5 0,0 0 0 0,0 0-1 15,3-16-7-15,-3 16 1 0,0 0 0 0,0 0-8 16,0 0 0-16,0 0-4 0,0 0-7 0,0 0-3 15,0-11-7-15,0 11-6 0,0 0-1 0,0 0-3 16,0 0-5-16,0 0-4 0,0 0-3 0,0 0-1 16,0 0-6-16,0 0-3 0,0 0 3 0,0 0-4 0,0 0 1 15,0 0-7-15,0 0 5 0,0 0-2 0,0 0-5 16,0 0 10-16,-3 39-3 0,3-39-3 0,-3 19 3 16,3-9 7-16,-1 3-5 0,2 2 2 0,-1 0-2 15,3-1 5-15,0 1-1 0,-1 0 0 0,-1-2 2 16,-1 1-1-16,3 3-3 0,-3-1-2 15,2-3 4-15,2 1-1 0,-2-1 2 0,-2 2-2 0,0-2 2 16,3 1 1-16,0 1 3 0,-3-2-1 0,0 1 0 16,0-1-2-16,0-1 5 0,0 3-6 0,1-5 0 15,-2 4-3-15,1-14 1 0,0 20-1 0,0-10 0 16,0-10 0-16,1 22 0 0,-1-15-2 0,0-7 3 16,2 20-10-16,-2-13 10 0,0-7-7 0,0 18 2 15,3-8 0-15,-3-10-2 0,0 14-2 0,0-14 3 0,1 11-8 16,-1-11 5-16,2 17 2 0,-2-17-1 15,0 12-4-15,0-12 4 0,3 12-2 0,-3-12 5 16,0 12-2-16,0-12-5 0,0 13 1 0,0-13 1 0,0 0 2 16,-5 17 2-16,5-17 1 0,-4 9 6 0,4-9 2 15,-3 10 3-15,-5-5 0 0,8-5 1 0,-12 7 3 16,2-3-2-16,4 1-4 0,6-5 1 0,-17 6-2 16,8-5 0-16,9-1-3 0,-19 2 0 0,7-2 0 15,12 0 1-15,-24-2-4 0,8 1 0 0,2-2-3 16,-2 0-1-16,7-1-3 0,-7 0-7 0,1-3-12 15,4 1-4-15,-2-4-15 0,2 1-20 0,3-3-15 16,-4-4-15-16,4 6-14 0,-2-7-29 0,4 3-20 16,1-11-26-16,-7 3-213 0,5 0-419 0,1-3 185 15</inkml:trace>
          <inkml:trace contextRef="#ctx0" brushRef="#br0" timeOffset="61277.99">4589 3767 163 0,'0'0'215'0,"30"-8"-16"16,-11 5-12-16,-1 0-11 0,8-4-18 15,0 2-18-15,0-1-11 0,-7 3-18 0,8-1-5 0,-8 1-12 16,1 0-10-16,-4 0-8 0,1 1-18 0,-3-1-23 16,1 3-17-16,-15 0-22 0,23 0-17 0,-23 0-15 15,16 1-14-15,-7 1-19 0,-9-2-28 0,12 5-38 16,-12-5-122-16,13 3-277 0,-13-3 123 0</inkml:trace>
          <inkml:trace contextRef="#ctx0" brushRef="#br0" timeOffset="60779.23">4063 3215 15 0,'0'0'221'0,"0"-14"-14"16,0 14-12-16,1-20-11 0,-1 13-10 0,0 7-19 15,2-14-11-15,-2 14-16 0,4-13-21 0,-4 13-3 16,0 0-15-16,0-12-8 0,0 12-16 0,0 0-16 16,8-4-17-16,-8 4-17 0,0 0-14 0,0 0-25 15,17 1-15-15,-17-1-20 0,17 11-25 0,-8-7-33 16,-2 1-158-16,2-1-295 0,3 3 130 0</inkml:trace>
          <inkml:trace contextRef="#ctx0" brushRef="#br0" timeOffset="61070.32">4646 3452 115 0,'0'0'179'0,"0"0"-12"16,10 7-9-16,-10-7-10 0,6 8-12 0,-6-8-13 15,14 2-1-15,-14-2-6 0,16 4-7 0,-7 0-7 16,1-3-4-16,-10-1-7 0,17 3-5 0,-7-3-9 15,-10 0-3-15,20 2-8 0,-11-1-9 0,-9-1-2 16,19 0-6-16,-10 3-6 0,-9-3-4 0,16 1-3 16,-16-1-5-16,14 1-3 0,-14-1-2 0,13 5-6 15,-13-5 4-15,11 0-6 0,-11 0 2 0,12 4-12 16,-12-4-7-16,7 3-10 0,-7-3-4 0,9 4-11 16,-9-4-14-16,7 6-17 0,-7-6-5 0,6 5-11 15,-6-5-34-15,6 9-6 0,-6-9-24 0,0 0-166 16,0 0-324-16,0 0 143 0</inkml:trace>
          <inkml:trace contextRef="#ctx0" brushRef="#br0" timeOffset="61824.3">5338 3523 113 0,'0'0'180'16,"0"0"-17"-16,0 0-17 0,6-14-15 0,-6 14-15 15,7-11-17-15,-7 11-5 0,12-10-4 0,-9 3-20 16,-3 7 3-16,16-12-9 0,-8 6-3 0,1-1-9 16,3-2-4-16,1 0-5 0,1 2 0 0,-1 1 2 15,-1-3-7-15,4 0 7 0,1 2-6 0,-1 2-5 16,1 0 0-16,-5 1-3 0,2 3-3 0,-2-4-8 16,-12 5-3-16,20 3 4 0,-11 2-7 0,-9-5-1 15,13 7 1-15,-10 2-3 0,0 1-1 0,-1 2 1 0,4 0 0 16,-6 2-9-16,0 1 9 0,-6-1-3 15,6 4-2-15,-5-2-1 0,2 9 0 0,-10-4 2 16,7-4-7-16,-6 4 7 0,4 0-1 0,-5 3-2 0,1-3 1 16,-1 2-2-16,-7-3 2 0,4 0-1 0,2 4-1 15,-5-4 1-15,1-1 1 0,-3 1 0 0,5-2 1 16,-7 0-4-16,7-1 3 0,-3-3-4 0,4 1 3 16,-2-6 0-16,4 2-5 0,-3 0 6 0,-1-5-4 15,2 2-1-15,5-2 1 0,-1-1 0 0,2 1 5 16,9-6 0-16,-13 6 7 0,13-6 4 0,-10 5 3 15,10-5 2-15,0 0-9 0,-9 0 0 0,9 0-1 16,0 0 0-16,0 0-3 0,0 0-1 0,0 0-2 16,0 0-3-16,32-17 5 0,-15 12-5 0,-2-2-1 15,4 0 4-15,5-3 3 0,4 4 0 0,-5-1 2 16,4 2-9-16,-2-2 5 0,-4 5-2 0,-2 2-4 16,-1 0-16-16,-2 0-12 0,1 0-17 0,-4 2-9 0,-1-1-24 15,-1 5-24-15,-2-6-23 0,-9 0-62 16,14 7-105-16,-5-3-315 0,-3 0 141 0</inkml:trace>
          <inkml:trace contextRef="#ctx0" brushRef="#br0" timeOffset="62938.99">6106 3840 99 0,'0'0'230'0,"9"-6"-27"16,-9 6-22-16,0 0-20 0,0 0-18 0,0 0-13 16,0 0-12-16,0 0-9 0,3 20-11 0,-3-20-11 15,-9 21-7-15,-2-3-6 0,2-2-7 0,-4 5-7 16,0 0-6-16,-2 4-6 0,1-4-11 16,-2 5-20-16,-1-4-20 0,-2 3-19 0,0 4-26 0,-1-9-20 15,4 4-14-15,-1-3-35 0,1-2-159 0,-2-2-299 16,8-3 132-16</inkml:trace>
        </inkml:traceGroup>
        <inkml:traceGroup>
          <inkml:annotationXML>
            <emma:emma xmlns:emma="http://www.w3.org/2003/04/emma" version="1.0">
              <emma:interpretation id="{7E32E879-BC18-4F39-A51E-972412A2B413}" emma:medium="tactile" emma:mode="ink">
                <msink:context xmlns:msink="http://schemas.microsoft.com/ink/2010/main" type="inkWord" rotatedBoundingBox="8625,4691 11211,4652 11218,5114 8632,5152"/>
              </emma:interpretation>
            </emma:emma>
          </inkml:annotationXML>
          <inkml:trace contextRef="#ctx0" brushRef="#br0" timeOffset="64216.14">6993 3727 172 0,'0'0'168'0,"0"0"-8"0,0 0-14 0,0 26-8 0,0-15-13 16,0-1-11-16,0 3-8 0,-3 1-6 16,3 1-7-16,0-1-15 0,0 3-1 0,-3-4-6 15,0 2-7-15,3-1 2 0,0-1-7 0,-3-6-6 0,3 9-7 16,0-16-3-16,0 16-3 0,0-6-7 0,0-10 0 16,-4 15 0-16,4-15-11 0,0 17 1 0,0-17-1 15,0 10 0-15,0-10 1 0,4 9-5 0,-4-9-1 16,0 0-4-16,0 0-1 0,0 0 2 0,0 0-12 15,0 0-13-15,0 0-8 0,0 0-3 0,0 0-3 16,32-19-3-16,-22 5-3 0,-1 1-3 0,1-3 2 16,5-5-3-16,-1 4-1 0,-1-9 6 0,4 4 0 15,-1-2 3-15,0 5 5 0,-1-1 0 0,2 1 8 16,-7 3 2-16,4 3 13 0,-3-2-5 0,0 4 18 16,1-2 0-16,-2 5 13 0,-4 2-2 0,5-5-1 15,-5 4-1-15,1 1-1 0,-7 6 0 0,9-6-9 16,-9 6 2-16,11-5-2 0,-11 5-2 0,0 0-3 0,17 7 5 15,-12 0-3-15,-5-7-2 0,6 17-2 0,-3-7 2 16,-3 4-2-16,3-2 3 0,0 4 1 0,-2-1-11 16,2-1 6-16,-3 2 0 0,3-3-5 0,0 0 6 15,0 1-6-15,-3-4 8 0,5-2-2 0,-5-8-1 16,3 16 1-16,0-9-2 0,3 0 2 0,-6-7 0 16,7 12-1-16,-4-7-1 0,-3-5 2 0,9 5-3 15,-9-5 3-15,10 2-6 0,-10-2 2 0,0 0-10 16,23-6-1-16,-14 2-2 0,1-3-1 0,1-4-3 0,-2 1 3 15,4-2-10-15,0 0 4 0,-1-2-1 16,2 0 2-16,-1-4 1 0,-1-2 2 0,-1 7 8 16,1-2-3-16,-2 1 3 0,-1 0 8 0,-2 4 13 0,2 1 9 15,-3 3 4-15,-1-1 0 0,-5 7 6 16,9-13-3-16,-9 13-2 0,7-7-2 0,-7 7-3 16,9-9-1-16,-9 9-6 0,0 0-2 0,0 0 1 0,0 0-3 15,0 0 3-15,20 12 3 0,-16-5-1 0,-1 3 1 16,3-1 0-16,0 0-2 0,1 4 3 0,-4-2-1 15,3-2-2-15,2 4 0 0,-2 0 0 0,0 0-5 16,1-1-7-16,-1-1 7 0,0-2 1 0,2 1-2 16,0 1 1-16,-5-4-4 0,5 0-2 0,-2 0-6 15,-6-7-9-15,9 11-8 0,-5-8 0 0,-4-3-3 16,15 7-2-16,-10-4-5 0,-5-3-1 0,16-2-6 16,-16 2-4-16,17-5-7 0,-9 1-3 15,6-1-6-15,-1-5-1 0,-1 2-9 0,2-2 3 0,1-1 10 0,-2 0-1 16,-3 2-3-16,4-2 12 0,-5 0 7 0,1 0 4 15,-1 5 20-15,-3 3 12 0,0-4 7 16,-6 7 10-16,8-8 1 0,-8 8 7 0,9-7-2 0,-9 7-2 16,0 0-3-16,7-5-6 0,-7 5-1 0,0 0-2 15,0 0 2-15,0 0 1 0,13 18-2 0,-10-10 7 16,-3-8-4-16,9 15 2 0,-6-7-1 0,2 1-2 16,4 1 2-16,-2-3 3 0,2 0 1 0,5 4-3 15,2-1 4-15,0 0 2 0,2-3-5 0,0-3 1 16,0 5-2-16,1-7-4 0,5 4 6 0,-4-2-7 15,5-1-3-15,-6-2 4 0,1-1-6 0,-4 0-4 16,4-4-1-16,-4 3-5 0,0-5-5 0,-1 1-2 16,-3 0-6-16,0-5-4 0,2-1 8 0,-1 3-1 15,-4-5-5-15,0 0-1 0,-3 1 3 0,-2 0 4 16,-1 1 0-16,0 2 3 0,-3-4 2 0,0 13-10 16,0-20 18-16,-6 11 3 0,6 9 2 0,-7-18 5 0,1 12 0 15,-6-7 4-15,-1 6 4 0,-1 1 3 16,5-3 5-16,-7 6 2 0,-1-1 0 0,1 4-2 15,0-3 3-15,4 3-2 0,-3 0-9 0,15 0 3 0,-21 5-4 16,7-2-1-16,9 3-2 0,-6-1-1 0,2 3 2 16,-4 3-3-16,5 0-3 0,-4 0-3 15,11 2-2-15,-2 0 6 0,0-1 1 0,3 1-3 0,0 0 1 16,-3-4-7-16,7 8-4 0,1-7-13 0,-4 1-8 16,8-1-2-16,2-3-7 0,-2 0-8 0,4 4-3 15,0-5-7-15,1-2-14 0,4-1-1 0,-5 2-11 16,7-5-7-16,-1 0-11 0,0-1-17 0,2-5-32 15,-1 4-110-15,-5-3-275 0,1-5 122 0</inkml:trace>
          <inkml:trace contextRef="#ctx0" brushRef="#br0" timeOffset="64403.32">8540 3721 142 0,'3'-10'182'0,"3"2"-8"16,-6 8-1-16,7-17 1 0,-5 8 1 0,-2 9-9 16,4-12-8-16,2 7-15 0,-6 5-16 0,8-11-10 0,-8 11-9 15,8-5-15-15,-8 5-9 0,14-7-7 16,-14 7-5-16,16 0-8 0,-16 0-8 0,20 4-1 15,-10-1-8-15,5 1-2 0,-2 3-4 0,2 0-6 0,0 4-1 16,-3 2-5-16,2-6-4 0,-2 8 3 0,-2-1-7 16,2-3-14-16,-2 5-18 0,-2-4-15 15,-2 4-24-15,3-1-26 0,-3-4-30 0,-5 0-28 0,5-2-57 16,-6-9-152-16,0 13-373 0,0-13 165 0</inkml:trace>
          <inkml:trace contextRef="#ctx0" brushRef="#br0" timeOffset="64688.24">9013 3600 166 0,'5'-7'247'16,"3"1"-16"-16,1 1-21 0,-9 5-25 0,16-7-12 16,-5 5-22-16,-11 2-14 0,19 2-10 0,-7 1-18 0,-3 1-7 15,4 2-11-15,4 2-7 0,-4 2-6 0,-1 1-4 16,2-2-4-16,-1 3-5 0,0 1-8 15,1 2-1-15,1-2-8 0,-5 0-1 0,7 5-9 0,-4-5 3 16,0-1-7-16,-1 3 0 0,2-4-4 0,-2 0-2 16,-3 1-5-16,3-2 0 0,-3-3-2 0,1 3-2 15,-1-5-4-15,-2 4 0 0,4-5-15 0,-2 3-11 16,-2-2-14-16,2 1-15 0,-9-6-20 0,12 6-20 16,-12-6-16-16,15 3-20 0,-15-3-24 0,15-9-30 15,-15 9-179-15,12-11-378 0,-5 4 168 0</inkml:trace>
          <inkml:trace contextRef="#ctx0" brushRef="#br0" timeOffset="64907.91">9557 3545 109 0,'-11'-5'223'0,"11"5"-20"0,-9-7-16 16,9 7-21-16,-14 2-15 0,14-2-11 0,-27 8-10 0,15 2-9 15,-8 2-7-15,1 7-8 0,-2-3-8 0,-4 13-8 16,5-9-3-16,-6 7-10 0,-1 1-4 0,0 1-6 15,0-1-5-15,3 2-11 0,3-9-9 0,-1 7 3 16,3-8-2-16,1-2-5 0,1 0-7 0,1 0-5 16,-1-1-18-16,5-4-21 0,4 2-13 0,-3-8-22 15,-1 7-20-15,8-4-20 0,-2-3-21 0,1-2-20 16,5-5-35-16,0 0-144 0,0 0-333 0,0 0 148 16</inkml:trace>
        </inkml:traceGroup>
        <inkml:traceGroup>
          <inkml:annotationXML>
            <emma:emma xmlns:emma="http://www.w3.org/2003/04/emma" version="1.0">
              <emma:interpretation id="{8CBBF161-4747-4A30-A1E6-09A2E2431E6F}" emma:medium="tactile" emma:mode="ink">
                <msink:context xmlns:msink="http://schemas.microsoft.com/ink/2010/main" type="inkWord" rotatedBoundingBox="11933,4430 12206,4426 12222,5498 11948,5502"/>
              </emma:interpretation>
            </emma:emma>
          </inkml:annotationXML>
          <inkml:trace contextRef="#ctx0" brushRef="#br0" timeOffset="65808.19">10552 3306 185 0,'0'0'190'15,"0"0"-23"-15,0 0-13 0,0 0-16 0,-33 4-4 16,33-4-7-16,-24 5-9 0,15 0-9 0,-4 2-12 0,-1-1-6 16,1 3-16-16,1-3 0 0,-2 1-10 0,7 2-5 15,-2 1-4-15,0-4-4 0,0 4-8 16,2 0-4-16,1-2-7 0,-2 3-1 0,4-3-2 0,1 3-2 16,3-11-3-16,-5 19-1 0,4-9-5 0,1-10 0 15,3 20-1-15,1-13-2 0,-1 4 1 0,3-2-7 16,0 0-3-16,2-1 2 0,-1 1 2 0,5 2-3 15,-2-6 1-15,4 1-1 0,-4 3-3 0,1-5-1 16,-2 3 3-16,1-2-6 0,-1-3 2 0,-3 4-1 16,-6-6 1-16,8 11-3 0,-3-8 2 0,-5-3 4 15,5 10 7-15,-5-10-2 0,1 11 8 0,-1-11 6 16,0 0 1-16,-11 20 1 0,2-11 2 0,1-2-3 16,-4 3 1-16,-1 0-2 0,-1 0-1 0,-1 1-2 0,3-1-3 15,-1 1 3-15,0-1-3 0,-4 1-1 16,7-6-3-16,-2 5-3 0,0 0 1 0,4-3-6 15,3-1 5-15,-1 2-6 0,0 0 3 0,6-8-1 0,-9 13-2 16,4-7 0-16,5-6-1 0,-1 11 1 0,1-11-3 16,-2 14 0-16,2-14 1 0,0 0 3 0,9 13-2 15,-9-13-1-15,12 8 1 0,-4-4-1 0,-1 0-2 16,3-2-2-16,-10-2 0 0,17 7-9 0,-17-7 0 16,12 3-5-16,-12-3 3 0,12 5-2 0,-12-5 1 15,6 2-2-15,-6-2-1 0,0 0 2 0,7 11 3 16,-7-11-2-16,0 11 5 0,0-11 1 0,-6 14 0 15,0-5-1-15,3 0 4 0,-3 4 0 0,0 4 1 16,-4-3-1-16,2 4 3 0,1 0 0 0,-1 2 2 16,4 1 1-16,1-3 0 0,-1 0-4 0,2 2 5 15,4-3-4-15,-2 5 4 0,1 2 0 0,5-7 0 16,-3 8-2-16,4-7 4 0,2 6-4 0,2-4-13 0,-8-2-24 16,4 4-37-16,-2-9-34 0,2 0-41 0,-1 2-240 15,-4-8-419-15,-2-7 185 0</inkml:trace>
        </inkml:traceGroup>
        <inkml:traceGroup>
          <inkml:annotationXML>
            <emma:emma xmlns:emma="http://www.w3.org/2003/04/emma" version="1.0">
              <emma:interpretation id="{F1665BF3-F499-4E37-B854-8524D3F4E9BB}" emma:medium="tactile" emma:mode="ink">
                <msink:context xmlns:msink="http://schemas.microsoft.com/ink/2010/main" type="inkWord" rotatedBoundingBox="13117,4653 14077,4639 14091,5607 13131,5622"/>
              </emma:interpretation>
            </emma:emma>
          </inkml:annotationXML>
          <inkml:trace contextRef="#ctx0" brushRef="#br0" timeOffset="67549.73">11639 3565 4 0,'3'-8'188'0,"-3"8"-9"0,0 0-10 15,0-14-3-15,0 14-4 0,0 0-10 0,0-12-9 16,0 12-4-16,0 0-8 0,0 0-11 0,0 0-11 15,0 0-9-15,0 0-14 0,0 0-8 0,0 0-10 16,0 0-10-16,0 0 1 0,0 0-1 0,0 0-1 0,-24 33-6 16,15-15-3-16,-1 4 3 0,-4 3-5 15,1 7-4-15,-4 3-3 0,8-8-1 0,-3 7-3 16,1 1-4-16,2-11-3 0,3 3-1 0,-3-2-6 0,3 3 0 16,0-4-3-16,1 4 2 0,-1-5-3 0,5-3 0 15,-1-3-5-15,-1 3 1 0,3-4-2 16,0 3-2-16,5-5-2 0,-4 3 4 0,2-4-3 0,0-1-2 15,2 3 2-15,1-2-6 0,-3-2 4 0,3-4 0 16,0 4-1-16,0-5 3 0,1 1-5 16,2 0 0-16,1-3 4 0,5 2 1 0,-3-5-2 15,3 2-2-15,3-3 2 0,0 0-1 0,6-3-1 0,-5-2 0 16,1 3 0-16,-2-6 1 0,-2 5-2 0,0-6-3 16,-2 4 2-16,-1-6-4 0,-2 0-3 0,-1 1 2 15,-3-3-4-15,1 1 0 0,-2 0 2 0,-2 0 1 16,-2-5 0-16,-4 5 0 0,2 12 0 0,-6-22-1 15,2 13 0-15,-5-4 2 0,-1 0 0 0,-4 2 3 16,1 5-2-16,-1-2 1 0,-1 1-1 0,-3 2 2 16,4 0-1-16,-1 5 0 0,-2 0-3 0,4 0 4 15,-2 0-3-15,3 5-4 0,-1 0-13 0,-1 2-19 16,5 3-20-16,2-1-13 0,-2 3-19 0,4 2-18 0,2-3-32 16,2-5-39-16,1-6-181 0,6 20-389 15,0-9 173-15</inkml:trace>
          <inkml:trace contextRef="#ctx0" brushRef="#br0" timeOffset="67762.13">12417 4101 290 0,'0'0'276'0,"11"0"-29"0,-11 0-24 16,0 0-21-16,0 0-24 0,3 16-17 0,-3-16-14 15,-3 20-15-15,-2-6-12 0,-4 7-11 0,-3-2-12 16,2 7-9-16,-6 5-25 0,-4 0-26 0,1-8-35 0,-7 10-35 16,1-1-40-16,-2-1-44 0,3-6-57 15,-7 4-156-15,10-7-356 0,0-4 157 0</inkml:trace>
        </inkml:traceGroup>
        <inkml:traceGroup>
          <inkml:annotationXML>
            <emma:emma xmlns:emma="http://www.w3.org/2003/04/emma" version="1.0">
              <emma:interpretation id="{B1ACE13C-80AE-45C3-BC21-411C5E91423C}" emma:medium="tactile" emma:mode="ink">
                <msink:context xmlns:msink="http://schemas.microsoft.com/ink/2010/main" type="inkWord" rotatedBoundingBox="14985,4576 17905,4533 17916,5319 14997,5363"/>
              </emma:interpretation>
            </emma:emma>
          </inkml:annotationXML>
          <inkml:trace contextRef="#ctx0" brushRef="#br0" timeOffset="68326.7">13455 3649 210 0,'-6'10'224'0,"6"-10"-22"16,-3 13-19-16,6 1-12 0,-6 1-14 0,6 1-13 0,-1 6-8 15,-1 3-6-15,4-2-15 0,-5 1-6 16,3 1-10-16,1 0-10 0,1 1-3 0,-4 0-7 16,-1-2-9-16,3 1-2 0,2-1-10 0,-4 0-6 0,-1 0-2 15,3-5-2-15,-3 2-7 0,0-1 0 0,0-5-8 16,-3 3-4-16,2-2-4 0,-4-1-1 0,4 2-18 16,-2-3-16-16,-3-3-16 0,3-4-19 0,-2 6-19 15,5-13-31-15,-12 13-19 0,8-9-21 0,4-4-43 16,-9 5-158-16,9-5-363 0,0 0 161 0</inkml:trace>
          <inkml:trace contextRef="#ctx0" brushRef="#br0" timeOffset="68707.98">13345 3561 95 0,'-7'-7'231'0,"7"7"-19"0,-5-14-17 0,5 14-16 16,-1-11-22-16,1 11-13 0,6-14-14 0,-6 14-13 15,14-11-13-15,1 6-8 0,2 0-6 0,5-2-7 16,5-2-7-16,4 1-3 0,1 5-6 0,9-5-5 16,1 7 0-16,-11-1-8 0,11-2-4 15,-12 8-8-15,-2-2-3 0,-1 3-13 0,-1 1 6 0,-7 2-1 16,-3-2-6-16,1 5 0 0,-2-1-5 0,-3 1-2 15,-3 3 0-15,-2-3 1 0,-1 0-5 0,-2 0 0 16,-2 2-6-16,-2 0 8 0,0-13-1 0,-9 25-3 16,2-14 1-16,-5-1 1 0,0 2-5 0,-2-1-1 15,1 0 0-15,-2 0 1 0,-1 0-4 0,1 0-17 16,0-2-14-16,1 0-19 0,2-1-24 0,2 0-27 16,1 2-25-16,4-3-23 0,1-2-54 0,4-5-137 15,-4 10-362-15,4-10 160 0</inkml:trace>
          <inkml:trace contextRef="#ctx0" brushRef="#br0" timeOffset="68972.93">14316 3542 155 0,'0'0'228'15,"0"0"-20"-15,-14-6-22 0,14 6-20 0,0 0-16 16,-13 15-8-16,6-8-6 0,1 6-6 0,0-2-15 16,-3 2-1-16,3 5 3 0,-2-2-8 0,2 1-5 15,0 6-7-15,0 0-5 0,-1 0-7 0,4 3-9 16,-2-3-4-16,1 0-7 0,3 2-4 0,1-1-6 16,0 0-5-16,0-1-3 0,0 0-3 0,0-4-7 15,0-3 0-15,0 3-16 0,0-6-16 0,0 5-22 16,0-1-29-16,1-7-26 0,2 1-25 0,-2-1-34 15,-1-10-26-15,2 15-47 0,-2-15-160 0,6 10-393 0,-6-10 173 16</inkml:trace>
          <inkml:trace contextRef="#ctx0" brushRef="#br0" timeOffset="69420.39">14592 3840 88 0,'1'-11'228'0,"-1"11"-18"0,0 0-21 16,2-13-17-16,-2 13-18 0,4-11-15 0,-4 11-19 16,11-7-10-16,-7 3-11 0,2-3-9 0,2 1-8 15,-8 6-10-15,16-12-7 0,-7 4-5 0,1 3-11 0,-2 2-4 16,-8 3-4-16,21-8-2 0,-14 4-4 0,1-2-7 16,-8 6-2-16,18-3-3 0,-10 1-2 15,-8 2-3-15,14-2-2 0,-14 2-3 0,0 0-2 0,22 4-6 16,-19 2 7-16,-3-6-4 0,12 11-4 0,-7-6 3 15,-2 5-6-15,-3-10 5 0,6 17 2 0,-5-6 1 16,-1-2-4-16,-1 6 5 0,-1-2-3 0,-4 1 6 16,2 1 3-16,-4-2 0 0,1 3 1 0,-4-4 4 15,2-2 6-15,0 5-2 0,-3-5 1 0,-1 4-1 16,-3-3-1-16,2-4-3 0,1 3 1 0,-1 0-3 16,1-3 5-16,4 1-4 0,2-1-1 0,-4-5 1 15,4 2 1-15,7-4-3 0,-12 7-3 0,12-7-1 16,-8 7 0-16,8-7 0 0,0 0-4 0,-7 4-3 15,7-4 4-15,0 0-3 0,0 0 1 0,0 0 0 16,0 0-4-16,0 0 1 0,25 3-2 0,-25-3 1 16,27-1-1-16,-12 1-1 0,4-5 0 0,1 5-5 0,5 0-10 15,-9 0-19-15,4 0-17 0,-4 0-14 16,1-1-18-16,1-2-13 0,-4 1-24 0,6 0-31 16,-5-5-66-16,-5 3-129 0,4-5-370 0,-1 0 164 0</inkml:trace>
          <inkml:trace contextRef="#ctx0" brushRef="#br0" timeOffset="69685.95">15159 3470 175 0,'0'0'185'16,"0"0"-10"-16,25 10-9 0,-12-3-13 0,1 4-14 15,-1 0-10-15,5 5-10 0,-3 2 2 0,1 1-8 16,-2 6-3-16,1 1-10 0,-6-2-6 0,0-1-7 16,-6 5-11-16,1-1-2 0,-2 1-8 0,-2-1-1 0,-5-1-9 15,1 1-5-15,-5-3-5 0,0 4-5 16,-3-1 0-16,-3-5-9 0,-3-2-14 0,2 2-26 16,-4-5-18-16,4 2-30 0,1-6-24 0,3 0-40 0,-2-2-22 15,1-5-192-15,4 1-361 0,3-5 160 0</inkml:trace>
          <inkml:trace contextRef="#ctx0" brushRef="#br0" timeOffset="69944.17">15734 3843 156 0,'0'0'241'0,"0"0"-29"0,12-7-20 15,-12 7-19-15,14-2-14 0,-14 2-17 16,25-4-14-16,-9 3-5 0,2 1-13 0,8-3-5 16,0 2-5-16,3-2-9 0,11 0-7 0,-9 0-8 0,8-1-6 15,1 1-8-15,-10-1-5 0,0 2-7 16,-2 2-1-16,-1-2-8 0,-7 2-5 0,-3 0-18 16,0-2-19-16,-7 2-24 0,-10 0-16 0,17 0-27 0,-17 0-31 15,10-1-38-15,-10 1-67 0,0 0-113 0,0 0-344 16,0 0 153-16</inkml:trace>
          <inkml:trace contextRef="#ctx0" brushRef="#br0" timeOffset="70182.67">15961 3635 214 0,'0'0'254'15,"0"0"-27"-15,-8 6-23 0,8-6-18 0,0 0-10 0,0 16-14 16,0-16-4-16,6 19-13 0,-1-5-6 15,-2 0-14-15,3 4-7 0,0-1-15 0,-2 0-4 16,1 1-13-16,-1 4-4 0,-2-4-9 0,2-2-6 0,-4 10-4 16,0-10-13-16,-1 1-22 0,-2 1-23 0,0 0-30 15,-3-3-31-15,-2 1-24 0,2-3-40 0,0-3-38 16,2-2-57-16,-1-2-137 0,5-6-381 0,-4 10 169 16</inkml:trace>
        </inkml:traceGroup>
        <inkml:traceGroup>
          <inkml:annotationXML>
            <emma:emma xmlns:emma="http://www.w3.org/2003/04/emma" version="1.0">
              <emma:interpretation id="{3899325D-05C6-404E-AB33-24FA3C1EF0B5}" emma:medium="tactile" emma:mode="ink">
                <msink:context xmlns:msink="http://schemas.microsoft.com/ink/2010/main" type="inkWord" rotatedBoundingBox="18335,4161 23028,4091 23043,5104 18350,5174">
                  <msink:destinationLink direction="with" ref="{3C49298D-45B9-4FE2-B8DE-CE52993DD99D}"/>
                </msink:context>
              </emma:interpretation>
            </emma:emma>
          </inkml:annotationXML>
          <inkml:trace contextRef="#ctx0" brushRef="#br0" timeOffset="70707.65">16690 3690 51 0,'0'0'289'0,"5"-10"-11"0,-5 10-22 0,0 0-21 15,7-11-22-15,-7 11-25 0,0 0-19 0,0 0-17 16,0 0-16-16,0 0-14 0,0 0-12 0,15 22-12 15,-12-14-7-15,0 4-4 0,0 2-14 0,0 0-2 16,3 1-8-16,-2 0-4 0,-2 3-4 0,-1-6-8 16,4 5-4-16,-2 0-2 0,-3-3-4 0,3 3-4 15,-3-3-5-15,3-4 0 0,0 4-2 0,-3-3 0 16,0-11-6-16,3 17-1 0,-3-10-1 0,0-7 1 16,1 12-5-16,-1-12 3 0,0 0-4 0,5 13 2 15,-5-13-1-15,0 0 2 0,0 0-3 0,4 4 1 16,-4-4-3-16,0 0 1 0,0 0 1 0,15-21-7 15,-9 6-6-15,2 2-8 0,-1-2-3 0,2-9-1 16,3 2-6-16,-2-5 2 0,1 1 3 0,-1 0 1 0,4 1-1 16,-1 0 6-16,0 2-1 0,1 2 5 0,-2-2 0 15,-2 7 2-15,1 2 2 0,1 1-1 0,1 0 0 16,0 1-2-16,1 4 5 0,-1-1-3 0,2 1-3 16,-1 3-10-16,-2 4-17 0,2-4-17 0,-2 5-22 15,-12 0-15-15,26 1-22 0,-11 3-15 0,0-1-20 16,1-2-37-16,-1 1-61 0,0-2-126 0,4 4-394 15,2-3 175-15</inkml:trace>
          <inkml:trace contextRef="#ctx0" brushRef="#br0" timeOffset="70962">17739 3366 65 0,'0'0'246'0,"-11"-1"-17"0,11 1-20 16,-22 7-12-16,7-2-14 0,-2 3-6 0,4 3-19 0,-3 3-11 16,-4 4-14-16,4 3-11 0,-1 0-11 0,4 0-8 15,4 4-9-15,-3-1-7 0,6 3-7 16,0 1-12-16,3-3-2 0,2 5-5 0,-4-3-7 0,7-1-2 16,2 1-5-16,-1 0-3 0,6 0-7 0,2 5-4 15,1-3 0-15,1-7-6 0,0 4-17 0,5-5-33 16,-4 3-37-16,2-1-50 0,3-1-43 0,-1-2-269 15,3-1-456-15,5-2 202 0</inkml:trace>
          <inkml:trace contextRef="#ctx0" brushRef="#br0" timeOffset="72163.07">18140 3511 129 0,'0'0'199'16,"0"0"-18"-16,-5-10-7 0,5 10-15 0,0 0-12 15,0 0-9-15,0 0-14 0,0 0-10 0,6-17-10 16,-6 17-8-16,5-10-6 0,-5 10-8 0,7-6-12 16,-7 6-7-16,12-9-3 0,-12 9-5 0,15-7-8 15,-9 4-4-15,-6 3-4 0,16-4-5 0,1-2 0 16,-4 5-8-16,2 0-1 0,3 2-7 0,-3-2 1 15,3 1-3-15,0 2-2 0,0-2 1 0,-3 3-2 16,1-3-2-16,-1 4 1 0,0-3-3 0,1 4-1 0,-7-1-3 16,3-3-3-16,-3 5-2 0,-1-1 0 0,0 0 5 15,-8-5-1-15,14 10-1 0,-11-5-4 0,3 1 3 16,-6-6 2-16,7 17-5 0,-4-12 1 0,-1 5 2 16,-2-10-8-16,0 16 6 0,0-16 2 0,-2 15-3 15,-2-7 3-15,-2 2 4 0,0-1-3 0,0-4-1 16,0 5 1-16,1-2-3 0,-5 0 1 0,3-3 3 15,-2 4 1-15,0-3-4 0,0 3 0 0,1-5 0 16,-2-1 3-16,2 5-6 0,8-8 0 0,-15 7-5 16,9-4-1-16,6-3 0 0,-7 8-4 0,7-8 0 15,0 0 0-15,-10 9 1 0,10-9-3 0,0 0 4 16,-6 5-1-16,6-5 3 0,0 0 1 0,0 0 2 16,0 0-1-16,0 0 0 0,0 0 1 0,31 0-3 15,-31 0 4-15,19-1 2 0,-7-1-1 0,-12 2-4 16,26-2 9-16,-11 2 0 0,-1-3 4 0,3 0 6 0,-2 3-2 15,-3-1 4-15,1-1-3 0,-2 4-1 0,-11-2 0 16,22-2-4-16,-13 4-1 0,-9-2-5 16,15 4 8-16,-8-1-6 0,-7-3 2 0,17 4-1 0,-10-2-3 15,-7-2 0-15,9 7 3 0,-3 1-3 0,0-4 1 16,-6-4-1-16,7 12 2 0,-2-5 0 0,-5-7-1 16,1 13-2-16,-1-13 5 0,0 13-2 0,0-13 0 15,0 14-5-15,0-14 4 0,-6 17 0 0,5-10 5 16,-5-2-7-16,6-5 4 0,-9 12 2 0,3-7-2 0,-1 2-2 15,-4-1 4-15,-1-2-3 0,-1-1-1 16,-4 2-1-16,1-1 3 0,0 2-5 0,-2-3-4 16,1 0-1-16,-1-2-11 0,3 2 0 0,-2-3-6 0,0 0-17 15,-1 3-8-15,5-2-15 0,13-1-31 16,-24 0 2-16,24 0-11 0,-19-1-33 0,19 1-154 16,-15-4-314-16,15 4 140 0</inkml:trace>
          <inkml:trace contextRef="#ctx0" brushRef="#br0" timeOffset="72520.81">19058 3739 67 0,'0'0'280'0,"5"-11"-24"0,-5 11-21 16,0 0-28-16,9-6-15 0,-9 6-21 15,13-3-15-15,-1-1-12 0,2 0-13 0,4 0-15 0,-2 4-10 16,2-4-11-16,0 2-6 0,1 0-9 0,-1 0-9 15,0 1-7-15,3 1-3 0,-3 0-10 16,-2 0-4-16,1 0-8 0,-6 1-17 0,4-1-19 16,-15 0-23-16,17 2-25 0,-17-2-23 0,15 2-32 0,-15-2-19 15,10 2-26-15,-10-2-62 0,0 0-124 0,0 0-356 16,0 0 158-16</inkml:trace>
          <inkml:trace contextRef="#ctx0" brushRef="#br0" timeOffset="73162.11">19642 3526 8 0,'0'0'180'0,"0"0"-28"0,0 0 0 15,0 0-20-15,4-10-7 0,-4 10-17 0,0 0-1 16,9-5-7-16,-9 5-10 0,12-7 0 0,-12 7-12 16,15-6-2-16,-5 2-3 0,2 1-10 0,-1-1-9 15,-11 4 3-15,25-7-2 0,-10 4-9 0,3-4 1 16,-3 6-4-16,-2-1-2 0,5-2-5 0,-3 4 3 16,1-4-4-16,-2 3-2 0,-4 0-1 0,-10 1-2 15,24-5-6-15,-16 5-4 0,-8 0-8 0,17 4 6 16,-17-4-6-16,17 2 4 0,-11-1-2 0,-6-1-5 15,12 14 2-15,-9-9-1 0,-3-5-3 0,6 13-2 16,-3-4 2-16,-2 2-2 0,1 0 2 0,-2 0-3 16,-2 3 2-16,1 0 2 0,-4 0-4 0,1 0 3 15,-1 3 0-15,2-4-2 0,-3 2-1 0,-1 0-2 0,1-2-2 16,0 2 5-16,1-1-2 0,-5-1 1 0,3 0-1 16,-1-2 0-16,-2 2 0 0,2 0 1 0,-1 0-6 15,-3-3 6-15,-1 0 0 0,0-1-2 0,1 0 1 16,1 2 1-16,1-4-2 0,-2-1 3 0,4-2-2 15,1-1-3-15,-1 4 4 0,8-7 0 0,-12 8 4 16,12-8-1-16,-8 5 3 0,8-5 8 0,0 0 4 16,-9 2-2-16,9-2 0 0,0 0-4 0,0 0 0 15,0 0-4-15,0 0-3 0,0 0 3 0,0 0-1 16,0 0-4-16,0 0 1 0,22-25-3 0,-12 21-1 16,4-6 1-16,2 5-3 0,4-4 1 0,-1 7-2 15,3-5 4-15,4 5-5 0,-5 0-3 0,4-3-3 0,-6 5 9 16,5-4-3-16,0 4 0 0,-3-2-1 15,-2 2 1-15,7 0 1 0,-7-1 3 0,0 1-1 16,-4 0-5-16,0 0 3 0,-1 1 1 0,2-1-2 0,-16 0-3 16,21 2-8-16,-14-2-6 0,-7 0-14 0,15 0-9 15,-15 0-13-15,12 0-11 0,-12 0-22 16,0 0-12-16,0 0-22 0,0 0-41 0,0 0-157 0,8-9-343 16,-8 9 152-16</inkml:trace>
          <inkml:trace contextRef="#ctx0" brushRef="#br0" timeOffset="73641.08">20447 3174 90 0,'0'0'198'0,"0"0"-16"0,0 0-23 0,0 0-12 16,0 0-14-16,0 0-12 0,0 0-14 0,0 0-8 16,0 0-6-16,0 0-9 0,0 0 2 0,0 0-7 15,24 24-4-15,-17-13-5 0,4 3-2 0,1 1-1 16,3 4-2-16,-1 2 3 0,3 0-8 0,-1-1-2 16,2 3-2-16,2 8-4 0,-4-8-8 0,3 8-5 15,-5-6 1-15,-1 1-4 0,-5 0-2 0,2 0-5 16,-4 1-2-16,-3 0-2 0,-4-4-3 0,-1 5-4 0,-4-1 1 15,-1 1 1-15,-4-4 0 0,-2-3-4 16,-1 1-21-16,-2 1-6 0,-3-4-17 0,2 1-18 16,1-3-21-16,-4 1-23 0,5-7-28 0,4 0-24 0,-1 0-68 15,3-5-106-15,3 3-340 0,0-5 151 0</inkml:trace>
          <inkml:trace contextRef="#ctx0" brushRef="#br0" timeOffset="74947.23">21018 2977 23 0,'0'0'164'16,"0"0"-14"-16,0 0-9 0,27 11-4 0,-20-10-14 16,2 5-2-16,-9-6-8 0,20 4-8 0,-8-2-8 15,-3 3-7-15,4 0-10 0,-1-3-1 0,-2 2-9 16,4 2-9-16,-5-2-3 0,-2 3-6 0,4 0-6 15,-4-4-8-15,1 3-2 0,-1 2-4 0,1-4 3 16,-2 6-4-16,1-6-13 0,-1 3 10 0,0 2-14 0,-2-1 15 16,-4-8-1-16,3 12-4 0,2-3 2 15,-4 1 0-15,-1-10-6 0,5 15 1 0,-2-7-3 16,-3-8-2-16,3 16 0 0,-2-9 3 0,-1-7-5 0,3 14-9 16,-3-14 13-16,6 14 1 0,-3-7-3 0,0 3 4 15,2 1-3-15,-2-4 1 0,-3-7 4 16,10 14 2-16,-4-8-1 0,0 3 4 0,1-5 1 0,-1 4 1 15,3-4 0-15,-1 2-6 0,-8-6 1 0,12 9-5 16,-6-7 5-16,-6-2-5 0,9 9-1 0,-9-9-1 16,6 6 3-16,-6-6-6 0,0 0 0 0,0 0-3 15,7 6-1-15,-7-6-2 0,0 0 0 0,0 0-5 16,0 0 5-16,6 8 1 0,-6-8-3 0,0 0-1 16,0 0 0-16,0 0 6 0,0 0 9 0,0 0 2 15,0 0 2-15,-13 15-1 0,13-15-2 0,0 0-1 16,-14 8 2-16,7-3-3 0,7-5-2 0,-12 6-3 15,12-6-1-15,-12 9-3 0,4-4 0 0,8-5-7 0,-8 9 4 16,8-9 3-16,-8 9-5 0,5-1-1 16,3-8 3-16,-7 11-2 0,7-11 0 0,-3 12-1 15,3-12 1-15,-3 14-3 0,3-14 2 0,-2 10-3 0,2-10 2 16,0 0 0-16,2 18 0 0,-2-18 3 0,4 14-5 16,-4-14-1-16,5 15 3 0,-4-9-1 15,2 1 1-15,-3-7-2 0,9 17 1 0,-5-11 1 0,1 2 0 16,-1 0-4-16,1-1 2 0,-5-7-1 0,9 17 2 15,-3-8-1-15,-5-4 1 0,2 5-1 0,2-2 1 16,-1 2-2-16,-4-10 2 0,2 17-4 0,-1-10 6 16,1 2-2-16,-2-9-1 0,3 19-2 0,-3-8 1 15,0-11-1-15,-3 21 1 0,1-11 1 0,1 1 3 16,-4 2-3-16,-1 2-14 0,3-1-12 0,-4-4-5 16,-2 7-23-16,1-7-13 0,0 5-19 0,0-5-20 15,-4 4-31-15,0-1-32 0,3-2-57 0,-3 0-145 16,0-3-399-16,3 2 177 0</inkml:trace>
        </inkml:traceGroup>
        <inkml:traceGroup>
          <inkml:annotationXML>
            <emma:emma xmlns:emma="http://www.w3.org/2003/04/emma" version="1.0">
              <emma:interpretation id="{13E376FC-A5C7-49CD-9591-F9EB079C1F22}" emma:medium="tactile" emma:mode="ink">
                <msink:context xmlns:msink="http://schemas.microsoft.com/ink/2010/main" type="inkWord" rotatedBoundingBox="23914,4531 24573,4522 24578,4815 23919,4825"/>
              </emma:interpretation>
            </emma:emma>
          </inkml:annotationXML>
          <inkml:trace contextRef="#ctx0" brushRef="#br0" timeOffset="82547.56">22260 3431 49 0,'0'0'159'0,"0"0"-18"16,0 0-17-16,0 0-6 0,0 0-13 0,0 0-5 0,0 0-7 15,0 0-6-15,0 0-6 0,0 0-7 0,0 0 2 16,0 0 0-16,0 0-4 0,0 0-6 0,0 0-3 15,0 0-3-15,21 4-1 0,-21-4 2 0,26 0-8 16,-13 0 4-16,2 0-7 0,1-3 1 0,4 3-6 16,-2-1-2-16,1 2 4 0,5-1-8 0,3 0-7 15,-2 0 0-15,-1-1 0 0,-2-2-2 0,2 3-7 16,2 0 4-16,-7-1-3 0,9-1 0 0,-5 2-5 0,1 0 5 16,-5-4-5-16,0 2-1 0,8 1 1 15,-9-3-1-15,-1 4 1 0,-1-4-3 0,-7 4-1 16,7-5 0-16,-16 5-1 0,17-1-2 0,-17 1-1 0,10 0 0 15,-10 0 0-15,0 0-5 0,0 0-1 0,15-1 4 16,-15 1-6-16,0 0-1 0,0 0-2 0,0 0-3 16,0 0 0-16,13 1-4 0,-13-1 6 0,0 0-12 15,0 0-9-15,0 0-3 0,0 0-6 16,0 0-13-16,-25 17-18 0,18-11-14 0,1-1-17 0,6-5-19 16,-20 10-28-16,7-5-179 0,-1 0-343 0,3-1 152 15</inkml:trace>
          <inkml:trace contextRef="#ctx0" brushRef="#br0" timeOffset="82874.75">22378 3704 80 0,'0'0'176'0,"23"-1"-16"0,-7-1-8 0,-1 0-10 16,0 2-6-16,4-2-8 0,1 1-11 0,-1 1-3 15,0-4-10-15,2 3-11 0,-3 1-9 0,0-1-8 16,2 1-7-16,-3-2-6 0,-2 2-7 0,-1 0-4 16,-2 2-7-16,0-2 0 0,-12 0-4 0,20-2-7 15,-8 2-5-15,-12 0 0 0,18 2-11 0,-12-1 2 16,-6-1 0-16,20 1-9 0,-20-1-10 0,16 1-10 0,-7-1-8 15,-9 0-8-15,25 0-6 0,-16 0-24 16,3 3 0-16,2-2-7 0,-1-2-23 0,4 1-18 16,-3-3-58-16,0 1-88 0,-1-3-270 0,7 2 120 0</inkml:trace>
        </inkml:traceGroup>
        <inkml:traceGroup>
          <inkml:annotationXML>
            <emma:emma xmlns:emma="http://www.w3.org/2003/04/emma" version="1.0">
              <emma:interpretation id="{3B223005-68C8-4666-8553-8E6BDD35E211}" emma:medium="tactile" emma:mode="ink">
                <msink:context xmlns:msink="http://schemas.microsoft.com/ink/2010/main" type="inkWord" rotatedBoundingBox="25269,4126 25571,4121 25580,4762 25279,4767"/>
              </emma:interpretation>
            </emma:emma>
          </inkml:annotationXML>
          <inkml:trace contextRef="#ctx0" brushRef="#br0" timeOffset="83394.19">23885 3002 67 0,'0'0'166'0,"0"0"-17"0,0 0-12 0,0 0-4 16,0 0-5-16,0 0-6 0,0 0-2 0,0 0-6 16,-30 28-9-16,21-15-2 0,-3-1-9 15,-5 7-4-15,1 4-11 0,0-2-3 0,-1 4-6 0,1 10-8 16,-4-5-2-16,3 2-1 0,3-7-9 0,-1 1-7 15,3 0-1-15,3-1-5 0,-1 2-4 0,1-3 0 16,-1 1-6-16,5-4 1 0,-1 3-4 0,6-3-4 16,-3-4 1-16,6 2-1 0,-1-4-1 0,2 1 1 15,1-5-1-15,3 4-1 0,0-5-1 0,5 2 7 16,2-2 0-16,-1-2-2 0,5-1-4 0,0-2 0 16,2 0 0-16,-1-2-2 0,5 1-2 0,-6-1 0 15,1-3 0-15,-4 0-5 0,4-3 1 0,-8-3 2 16,4 1-1-16,-10-1 1 0,1-1-5 0,-1-1 2 0,-6 8-4 15,5-16-1-15,-5 16 0 0,-11-20-2 16,1 11-2-16,-3-1 0 0,-5 1-11 0,0 4-12 16,-6-2-17-16,-3 4-13 0,2 3-23 0,-1 3-25 0,7 0-26 15,0 1-36-15,-2 3-184 0,1-1-375 0,5-1 166 16</inkml:trace>
        </inkml:traceGroup>
      </inkml:traceGroup>
      <inkml:traceGroup>
        <inkml:annotationXML>
          <emma:emma xmlns:emma="http://www.w3.org/2003/04/emma" version="1.0">
            <emma:interpretation id="{6C993F4E-9C37-44A8-A25B-4CB1E2332916}" emma:medium="tactile" emma:mode="ink">
              <msink:context xmlns:msink="http://schemas.microsoft.com/ink/2010/main" type="line" rotatedBoundingBox="15183,5762 16351,5196 16770,6062 15602,6628"/>
            </emma:interpretation>
          </emma:emma>
        </inkml:annotationXML>
        <inkml:traceGroup>
          <inkml:annotationXML>
            <emma:emma xmlns:emma="http://www.w3.org/2003/04/emma" version="1.0">
              <emma:interpretation id="{29D83E6E-22D0-471D-9B36-EA1596D6CDAF}" emma:medium="tactile" emma:mode="ink">
                <msink:context xmlns:msink="http://schemas.microsoft.com/ink/2010/main" type="inkWord" rotatedBoundingBox="15183,5762 16351,5196 16770,6062 15602,6628"/>
              </emma:interpretation>
            </emma:emma>
          </inkml:annotationXML>
          <inkml:trace contextRef="#ctx0" brushRef="#br0" timeOffset="76604.65">13528 4642 11 0,'0'0'117'0,"0"0"-1"0,0 0-12 16,0 0-1-16,0 0-14 0,0 0-2 0,0 0-7 15,0 0 4-15,0 0-6 0,0 0-2 0,0 0-8 16,0 0 0-16,0 0-8 0,0 0-3 0,0 0-4 15,36-6-8-15,-36 6-5 0,0 0-4 0,20-1 2 16,-20 1-4-16,19-3-3 0,-7 3 1 0,4-1 1 0,4 1-2 16,-1-2-5-16,1 4 0 0,8-4 0 0,-3 2-6 15,7-1-8-15,-4 1-4 0,12-2 14 16,0-2 3-16,-1 2-4 0,1-1 4 0,1 1 1 0,3-3 7 16,3 3-2-16,-4-2 0 0,0 0-1 0,3-1 1 15,2 1 0-15,-2 2-7 0,-1-3 3 0,-5 5-4 16,1-4-3-16,-3 3-4 0,-9 2 3 0,-1-2-3 15,-1 1-2-15,-2-1-1 0,1 2-4 0,-5 0 5 16,-4-1-8-16,0 0-2 0,-1 0 5 0,-1 4-3 16,-3-4 3-16,-12 0-3 0,25 0-3 0,-14 0-1 15,-1 0 1-15,-10 0 2 0,20 0-5 0,-20 0 1 16,16 0-4-16,-16 0-2 0,16 0-4 0,-16 0-5 16,17 0 3-16,-17 0 0 0,18-4-3 0,-18 4-4 0,21-1-2 15,-12 1-2-15,-9 0-7 0,18-1-6 0,-10-1-1 16,-8 2-5-16,15-2-12 0,-15 2-7 15,0 0-9-15,0 0-14 0,14-5-19 0,-14 5-47 0,0 0-95 16,0 0-263-16,0 0 116 0</inkml:trace>
          <inkml:trace contextRef="#ctx0" brushRef="#br0" timeOffset="112495.11">14021 5009 19 0,'0'0'240'16,"0"0"-12"-16,0 0-16 0,-6-8-11 0,6 8-20 15,0 0-12-15,0 0-18 0,0 0-10 0,-5-12-16 16,5 12-10-16,0 0-11 0,0 0-11 0,0 0-11 16,0 0-6-16,8-16-9 0,-8 16-6 0,12-6-9 15,-5 2 1-15,-7 4-9 0,19-5-6 0,-5 2-1 16,2-1-6-16,1 3-1 0,1-2-4 0,7 2-5 15,-1-1 1-15,1 2-4 0,-4 0 0 0,-3 0-7 16,0 2 5-16,-2-1-4 0,1-1-4 0,-7 3 1 16,2-2 1-16,-3 3-5 0,-9-4 2 0,16 5-2 0,-10-2 0 15,-6-3-2-15,9 7 0 0,-9-7 1 0,6 8 1 16,-6-8-1-16,0 0-1 0,-12 17-1 16,6-10 1-16,-1 0 3 0,-1-1-5 0,-1-1 1 0,-3 5 3 15,-1-4-2-15,1 1 0 0,3 0-2 0,-1-3 1 16,-2 0 1-16,4 0-1 0,-1 1 0 0,9-5 0 15,-13 8-2-15,13-8 0 0,-10 7-1 0,10-7-1 16,-9 4-1-16,9-4 3 0,0 0 0 0,-6 7 0 16,6-7 0-16,0 0-1 0,0 0 3 0,0 0-3 15,0 0 2-15,22 10-2 0,-6-10-1 0,-1 0 4 16,-1 0-1-16,4 0 3 0,-2 0-4 0,2 0 3 16,0 0 0-16,1 0-2 0,-4 0-2 0,0 0 1 15,0 0 1-15,-3 0-5 0,0 0 3 0,0 4 2 16,-2-3-2-16,-10-1-7 0,20 6 3 0,-10-3 5 0,-10-3-2 15,13 10 3-15,-7-5-3 0,0 5-1 0,-4-2 1 16,-1 2 3-16,-1-10 0 0,2 20 1 0,-5-9 0 16,3-11 12-16,-6 20 2 0,-2-8-1 15,-2-2 1-15,0 3 3 0,-2-1 5 0,-3-3 2 0,1 5 1 16,-8-5-2-16,0 0-1 0,2 0 0 0,-4-2 0 16,0 1-2-16,-1-1-6 0,4-4 1 0,2 3 0 15,1-2-1-15,-1-1-3 0,2-1 0 0,-4 0-5 16,6-2-9-16,-1 0-14 0,1 0-9 0,2-2-14 15,-1 1-17-15,14 1-23 0,-19-4-19 0,8-2-7 16,4 1-22-16,7 5-20 0,-8-16-34 0,7 6-204 0,-2-5-415 16,3 2 184-16</inkml:trace>
        </inkml:traceGroup>
      </inkml:traceGroup>
    </inkml:traceGroup>
    <inkml:traceGroup>
      <inkml:annotationXML>
        <emma:emma xmlns:emma="http://www.w3.org/2003/04/emma" version="1.0">
          <emma:interpretation id="{9CC58133-1E32-4A02-9354-B9B52E4EA285}" emma:medium="tactile" emma:mode="ink">
            <msink:context xmlns:msink="http://schemas.microsoft.com/ink/2010/main" type="paragraph" rotatedBoundingBox="20341,5919 21020,5963 20992,6390 20313,6346" alignmentLevel="4"/>
          </emma:interpretation>
        </emma:emma>
      </inkml:annotationXML>
      <inkml:traceGroup>
        <inkml:annotationXML>
          <emma:emma xmlns:emma="http://www.w3.org/2003/04/emma" version="1.0">
            <emma:interpretation id="{2E588929-E029-4793-AEC9-EEEDE1776158}" emma:medium="tactile" emma:mode="ink">
              <msink:context xmlns:msink="http://schemas.microsoft.com/ink/2010/main" type="line" rotatedBoundingBox="20341,5919 21020,5963 20992,6390 20313,6346"/>
            </emma:interpretation>
          </emma:emma>
        </inkml:annotationXML>
        <inkml:traceGroup>
          <inkml:annotationXML>
            <emma:emma xmlns:emma="http://www.w3.org/2003/04/emma" version="1.0">
              <emma:interpretation id="{C4C1D4B7-9B19-4E27-98FA-E7A4C67956CF}" emma:medium="tactile" emma:mode="ink">
                <msink:context xmlns:msink="http://schemas.microsoft.com/ink/2010/main" type="inkWord" rotatedBoundingBox="20341,5919 21020,5963 20992,6390 20313,6346"/>
              </emma:interpretation>
            </emma:emma>
          </inkml:annotationXML>
          <inkml:trace contextRef="#ctx0" brushRef="#br0" timeOffset="81191.12">18757 4947 74 0,'0'0'187'0,"0"0"-17"0,20-29-13 0,-14 22-8 0,1 1-10 16,0 1-20-16,2-2-1 0,3 0-8 0,-1-1-8 15,-1 3-13-15,2-5-4 0,-1 5-9 0,-1-1-9 16,1 1-3-16,2 0-8 0,-4-1-7 16,1 2-7-16,-10 4-3 0,17-5-4 0,-10 3-5 0,4-2-3 15,-11 4-4-15,15-1 0 0,-15 1-8 0,11-2-8 16,-11 2 2-16,12 6 0 0,-12-6 5 0,8 7-5 15,-8-7-2-15,6 13-1 0,-6-13-3 0,0 14 2 16,0-6-3-16,0-8 3 0,-5 21-2 0,4-8-3 16,-1 0 1-16,-2 2 1 0,-1-3 2 0,-2 6-3 15,-1-5-2-15,3 4-7 0,-4-3 1 0,-2 3-2 16,2-1-2-16,-1-3 0 0,-1 1-3 0,1 1-1 16,-2-2-5-16,3 0 0 0,-4-2-3 0,-1 3-2 15,1-3-1-15,1 0-8 0,-3-2 6 0,1 2-19 0,-2-5 23 16,1 3-6-16,3-1 3 0,-1 0 7 0,-1-4 1 15,4 2 0-15,-1-4 3 0,3 2-4 16,-3 1 10-16,11-5 5 0,-13 2 14 0,13-2-5 0,-11 3 10 16,11-3 0-16,0 0-1 0,0 0-4 0,0 0 4 15,0 0-1-15,-10-11-2 0,10 11-6 0,0 0 1 16,0 0 4-16,25-18-5 0,-16 16 4 0,3-3-1 16,0 0-9-16,3 0 5 0,3 0 2 0,-2 2-1 15,4-3 2-15,-1 2 8 0,0 1-4 0,1-1 10 16,5 3-2-16,-6 0 2 0,4-3-3 0,-2 4 2 0,-3 0-3 15,1 0 1-15,2 1-2 0,-2 2-1 16,-2-2-1-16,1 0-3 0,-1 2 1 0,0 0-2 0,-5-2 0 16,0-1 0-16,0 3-1 0,-12-3 1 0,21 0-2 15,-13 1 0-15,-8-1-4 0,20 4 0 16,-13-2 0-16,-7-2-7 0,20 1-9 0,-13 1-8 0,-7-2-8 16,24 2-8-16,-15 0-10 0,3 0-17 0,3 1-30 15,4-1-37-15,1 2-142 0,-1-4-295 0,8 5 130 16</inkml:trace>
        </inkml:traceGroup>
      </inkml:traceGroup>
    </inkml:traceGroup>
    <inkml:traceGroup>
      <inkml:annotationXML>
        <emma:emma xmlns:emma="http://www.w3.org/2003/04/emma" version="1.0">
          <emma:interpretation id="{36474358-C970-4781-88B2-3747095EDCC7}" emma:medium="tactile" emma:mode="ink">
            <msink:context xmlns:msink="http://schemas.microsoft.com/ink/2010/main" type="paragraph" rotatedBoundingBox="5583,6891 25615,6451 25652,8112 5619,855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FBDE23B-F1C3-40E4-A5A0-891B866F8408}" emma:medium="tactile" emma:mode="ink">
              <msink:context xmlns:msink="http://schemas.microsoft.com/ink/2010/main" type="line" rotatedBoundingBox="5583,6891 25615,6451 25652,8112 5619,8552"/>
            </emma:interpretation>
          </emma:emma>
        </inkml:annotationXML>
        <inkml:traceGroup>
          <inkml:annotationXML>
            <emma:emma xmlns:emma="http://www.w3.org/2003/04/emma" version="1.0">
              <emma:interpretation id="{B83369E2-0DC7-4979-9990-131534FAEA5C}" emma:medium="tactile" emma:mode="ink">
                <msink:context xmlns:msink="http://schemas.microsoft.com/ink/2010/main" type="inkWord" rotatedBoundingBox="5583,6891 7948,6839 7982,8349 5616,8401"/>
              </emma:interpretation>
            </emma:emma>
          </inkml:annotationXML>
          <inkml:trace contextRef="#ctx0" brushRef="#br0" timeOffset="118033.23">4158 5882 148 0,'0'0'256'0,"-1"-24"-10"0,-4 8-18 0,5 7-9 0,0 9-13 16,-4-18-17-16,4 7-14 0,0 11-19 0,0-13-14 15,0 13-15-15,-3-13-12 0,3 13-14 0,0 0-10 16,0 0-19-16,0-11-24 0,0 11-16 0,0 0-19 16,0 0-4-16,0 0-13 0,0 0-17 0,0 0-17 15,0 0-17-15,-8 41-20 0,8-24-28 0,2 0-31 16,4 5-60-16,-3 5-132 0,0-3-351 0,7 2 156 16</inkml:trace>
          <inkml:trace contextRef="#ctx0" brushRef="#br0" timeOffset="117748.13">4188 6147 154 0,'0'-17'152'15,"0"17"-8"-15,0 0-9 0,0 0-3 0,0 0 0 16,1-12-7-16,-1 12 0 0,0 0-8 0,0 0-3 15,0 0-8-15,0 0-10 0,0 0-4 0,0 0-10 16,0 0-6-16,0 0-8 0,0 0-6 0,0 0-6 16,0 0-8-16,0 0-7 0,0 0-6 0,0 0-6 15,0 0-2-15,0 0-3 0,0 0-3 0,0 0 1 16,0 0-4-16,0 0 1 0,0 0 3 0,-1 39-4 16,-1-29-4-16,2 5 0 0,-3-1 5 0,3-1-4 15,0 4 7-15,0-1-2 0,3 0 1 0,-3-1 4 16,0 3-1-16,2-1 0 0,-2-1 0 0,0 2-2 15,-2-1 1-15,2-2-3 0,-3 2-2 0,3 6 6 0,-3-7-4 16,6 6 0-16,-3-5 1 0,0 3-5 16,0-3-2-16,0 1 0 0,0-2 1 0,0 1-2 15,0 1 0-15,0 4 1 0,0-6-2 0,3 0-1 0,-3 0-1 16,3 2-3-16,-4-4-1 0,2 4 5 0,1-3-3 16,1-2-1-16,-2 4 0 0,1-3-1 15,-2-3-3-15,3 3 3 0,0-2 1 0,-3 0-2 0,0-2 0 16,0-10 4-16,4 20-4 0,-4-9 5 0,0-11-2 15,2 12-1-15,-2-12-2 0,-2 19 4 0,1-11-2 16,1-8 2-16,-6 17-3 0,1-8 3 0,1 0-6 16,4-9 5-16,-8 15 1 0,1-7-2 0,0-1-3 15,-1 2 5-15,8-9-4 0,-16 9 3 0,8-4-1 0,-1 1 3 16,9-6-3-16,-16 7 1 0,5-3 1 16,2-2 4-16,9-2-3 0,-19 4 5 0,19-4-6 15,-16-4 4-15,16 4-5 0,-18-2 4 0,9-3-4 0,9 5-2 16,-18-11 1-16,10 6 0 0,2-3-12 0,-4-3-8 15,1 2-9-15,2-4-14 0,1 2-25 0,0-6-19 16,6 3-22-16,-5-2-19 0,2-1-41 0,6-1-13 16,-3-5-226-16,2-2-433 0,1 0 192 0</inkml:trace>
          <inkml:trace contextRef="#ctx0" brushRef="#br0" timeOffset="118349.26">4565 6408 30 0,'0'0'251'0,"0"0"-17"15,0 0-16-15,0 0-19 0,0 0-14 0,0 0-16 0,0 0-11 16,0 0-11-16,18 4-10 0,-18-4-8 0,17-2-7 15,-17 2-9-15,20-2-5 0,-9 2-9 0,-11 0-5 16,22 0-10-16,-5 2-6 0,-5-2-7 0,5-2-3 16,-5 0-7-16,5 1-3 0,-4 1-4 0,4 1 0 15,-4-1-8-15,3 0-1 0,-1 0-10 0,2-1-2 16,-4-1-2-16,4 4 0 0,-1-4-3 0,-1 5-1 16,1-3-3-16,-5 0-5 0,1 2-4 0,1 0 0 15,-13-2-12-15,19 2-12 0,-11 0-23 0,-8-2-20 16,15 4-20-16,-15-4-18 0,3 8-26 0,-3-8-25 15,0 0-28-15,0 0-39 0,-23 26-190 0,9-20-430 16,-1 5 190-16</inkml:trace>
          <inkml:trace contextRef="#ctx0" brushRef="#br0" timeOffset="118548.2">4482 6712 129 0,'0'0'205'0,"0"0"-7"15,13 11-9-15,-13-11-12 0,25 0-6 0,-8 0-12 16,2-4-8-16,1 2-13 0,-4 1-8 0,3-2-14 16,7 2-12-16,-10-1-11 0,4 0-7 0,-4 2-10 15,-3 0-10-15,4-2-20 0,-5 2-21 0,-12 0-24 16,21 2-23-16,-12 0-20 0,-9-2-33 0,15 3-23 16,-5 0-34-16,-10-3-184 0,9 1-341 0,-9-1 151 15</inkml:trace>
          <inkml:trace contextRef="#ctx0" brushRef="#br0" timeOffset="119314.1">5377 6391 73 0,'0'0'201'15,"0"0"-15"-15,0 0-10 0,0 0-15 0,3-15-12 0,-3 15-5 16,0 0-8-16,5-11-15 0,-5 11-12 0,6-11-7 15,-6 11-8-15,14-6-7 0,-8 0-8 16,1 3-4-16,4-2-6 0,-11 5-6 0,22-6-6 0,-8 2-5 16,5 2-1-16,-1 1-6 0,1-2-6 15,-2 2-2-15,0 1-7 0,1 1-2 0,-1 2-2 16,-4-2-4-16,-2 0-1 0,1 0-3 0,-3 7-1 16,1-6-1-16,-4 3-3 0,-6-5-1 0,13 7-1 0,-8-4-3 15,-5-3-1-15,9 14-1 0,-9-14 3 0,0 13-3 16,0-13 3-16,-8 14-5 0,8-14 0 0,-9 13-4 15,3-6 7-15,-1 2-1 0,-6-1 1 0,1 3-6 16,-2-1 5-16,1 0-2 0,1 1-5 0,-2-4 5 16,1 1-2-16,1 2 2 0,5-4 0 0,-2 1-2 15,1-1 1-15,2 1-3 0,6-7 2 0,-12 11-5 16,12-11 5-16,-7 7-4 0,7-7 2 0,-6 7-1 16,6-7 1-16,0 0 1 0,0 0-1 0,0 12-3 15,0-12 6-15,0 0-1 0,0 0-2 0,9 11 2 16,-9-11 0-16,0 0-2 0,16 0 2 0,-16 0 0 0,0 0-2 15,14 3 0-15,-14-3-3 0,9 2 4 0,-9-2-1 16,13 2-1-16,-13-2 2 0,0 0-2 0,13 1 0 16,-13-1 1-16,12 4-1 0,-12-4 2 0,11 3-3 15,-11-3 1-15,0 0-2 0,16 4 3 0,-10 2-3 16,-6-6-2-16,5 11 4 0,-5-11 0 0,12 7-6 16,-9 0 5-16,3-1 4 0,-2 2-2 0,2 0 1 15,-3 1 0-15,-3-9-6 0,6 19 4 0,-5-11 4 16,2 2-4-16,0-1-3 0,0 2 8 0,-3-11-1 15,-3 17 5-15,3-17 4 0,-3 20 3 0,-1-13 8 16,-2 8 3-16,0-5-4 0,-7 0 1 0,-4 1-1 0,2-2-4 16,-6 2 2-16,6 0-4 0,-1-2 1 0,0-1-3 15,-1 0 0-15,1-2-2 0,1 3-7 16,-1-1-9-16,2-3-12 0,4 1-21 0,1-1-16 0,1-2-12 16,-4 3-26-16,12-6-21 0,-13 7-22 15,13-7-12-15,-8 3-36 0,8-3-157 0,0 0-367 16,0 0 162-16</inkml:trace>
          <inkml:trace contextRef="#ctx0" brushRef="#br0" timeOffset="119534.08">6316 6723 115 0,'0'0'228'0,"0"0"-11"0,-10 18-12 0,-2-9-11 0,-2 6-15 16,-2 5-17-16,-6 0-10 0,-8 6-16 0,-2 3-9 16,-3-3-15-16,-1 5-11 0,-6 0-16 15,2 4-23-15,-5-4-38 0,3 3-37 0,-16 10-39 0,19-11-28 16,-4-2-47-16,1 0-178 0,-7-3-330 0,4 1 146 16</inkml:trace>
        </inkml:traceGroup>
        <inkml:traceGroup>
          <inkml:annotationXML>
            <emma:emma xmlns:emma="http://www.w3.org/2003/04/emma" version="1.0">
              <emma:interpretation id="{296786B6-C95D-42C6-9AE7-76A3FC2EE0AD}" emma:medium="tactile" emma:mode="ink">
                <msink:context xmlns:msink="http://schemas.microsoft.com/ink/2010/main" type="inkWord" rotatedBoundingBox="8912,7720 11520,7662 11530,8115 8922,8172"/>
              </emma:interpretation>
            </emma:emma>
          </inkml:annotationXML>
          <inkml:trace contextRef="#ctx0" brushRef="#br0" timeOffset="125416.09">7259 6675 31 0,'3'-11'178'15,"-3"11"1"-15,1-9-6 0,-1 9-16 0,6-10-7 16,-6 10-11-16,0 0-9 0,6-10-7 0,-6 10-10 15,0 0-10-15,0 0-16 0,0 0-11 0,0 0-5 16,0 0-8-16,0 0-1 0,0 0-10 0,0 0-2 16,0 0-2-16,8 28-2 0,-8-17 1 0,-2 2-8 15,-1 1 5-15,3 2-4 0,0-1-3 0,0 2 0 16,0 1-2-16,0-3-7 0,-3 2-1 0,3 4-3 16,3-7-1-16,0 3 1 0,-3-2-4 0,2-1-1 15,-2 0-3-15,3 1 0 0,-1-6-3 0,-2 2 1 0,6-1-2 16,-6-10 2-16,6 18-2 0,-4-15 1 0,-2-3-5 15,6 14 1-15,-6-14 1 0,3 8 0 16,-3-8-1-16,0 0 2 0,9 2-4 0,-9-2 0 0,0 0 1 16,0 0 0-16,21-17-2 0,-15 10-1 15,3-4 3-15,1-2-2 0,0-2-2 0,-1 1-2 0,2-3-2 16,4-5-2-16,-5 2 2 0,4-1 0 0,-1-1-1 16,-1-1-1-16,1 2 2 0,-1 1 1 0,-1 4-2 15,-1 1 0-15,-4 0-1 0,3-3 7 0,-1 5-4 16,-2 1 5-16,1 0 3 0,-1 4 3 0,-3-2 2 15,-3 10 3-15,9-12-3 0,-6 6-3 0,-3 6-2 16,7-9-1-16,-7 9-6 0,0 0 3 0,0 0-3 16,12-2 0-16,-12 2-1 0,0 0 1 0,18 11 1 15,-12-4 0-15,0 0-3 0,5 4 3 0,-2 2-1 16,-2 0 1-16,2 0-1 0,1 0 2 0,-1 1-1 16,2 1-1-16,-5-2-2 0,4 1 0 0,-4-1 5 0,6-2-4 15,-5 2 2-15,-1-2 0 0,2 0-3 0,-2-2 3 16,1-3-1-16,-1 3 1 0,0-5 0 15,-6-4 1-15,6 12-2 0,-1-7 1 0,-5-5-1 0,9 7 2 16,-9-7 1-16,3 5-2 0,-3-5 2 0,0 0 0 16,16-1 2-16,-16 1-2 0,13-8 1 15,-2 0-1-15,-5 1-1 0,6-2 2 0,-5-5-4 0,5 4 1 16,-4-4-3-16,5 0 1 0,-1 0 3 0,-3 1-1 16,1 1 0-16,1 0-1 0,-2-3-1 0,0 4 0 15,-5 1-2-15,5 3 4 0,-4-1 5 0,-5 8 6 16,9-11 1-16,-6 2 1 0,-3 9-4 0,0 0 0 15,10-7-3-15,-10 7-2 0,0 0-2 0,12-2 1 16,-12 2-4-16,0 0 3 0,13 13-4 0,-2 0 2 16,-2-1-2-16,0 1 1 0,-5 4 0 0,5-4 1 15,2 2 0-15,-1 0 0 0,-1 2-1 0,0-2 1 16,-2 3-5-16,-1-2 8 0,5 1-4 0,-2-3 0 0,1 1 3 16,1-2-2-16,-2-2 0 0,1 2 2 0,-4-5 0 15,6 2-1-15,-5-4-1 0,5-1 4 16,-4-2-5-16,-8-3 3 0,19 4-3 0,-3-4-1 0,-16 0-4 15,26-7-1-15,-13 2-4 0,5-5 1 0,-3-1 2 16,0 1-4-16,1-2-5 0,1-4 3 0,-1-1-6 16,1 3 6-16,-1 3-4 0,-4-4 4 0,-2 2 0 15,4 3 4-15,-8 3 4 0,3 0-5 0,-3 0 2 16,-6 7 2-16,12-7-4 0,-6 2-1 0,-6 5 2 16,0 0-1-16,13-5 0 0,-13 5 0 0,0 0 4 15,15 10 1-15,-15-10 0 0,10 11-1 0,-4-5 1 16,3 1 1-16,-1 5-2 0,-1-6 5 0,2 3-1 15,0-1 0-15,0 3 0 0,3-2 2 0,0-1-4 0,1 2 2 16,2-3 2-16,-1-2-1 0,-1 3 1 16,2-4 4-16,1 0-2 0,4 0 0 0,-4-3-1 15,4 2 1-15,-3-3 1 0,0 0 0 0,1 3-3 0,-5-7 2 16,7 1-1-16,-7-2-3 0,2 0 3 0,-3-6-1 16,0 1-4-16,0-1-3 0,-5-1 0 0,-1-1-1 15,-3 0-6-15,-3 0-1 0,-1-3-3 0,-4 0 1 16,-2 2-4-16,-1-1 2 0,-5 2-1 0,-1 2 3 15,-6-2 1-15,-4 2 4 0,1 1-2 0,-4 5 0 16,5 2 3-16,-2-1 0 0,5 1 1 0,-2 6 1 16,0-1 1-16,6 1-3 0,0 3 3 0,0-1-2 15,2 4 2-15,2-1 0 0,0 2 1 0,3 4-1 16,-1-4 5-16,5 5 0 0,2-2 1 0,1 0-1 16,1 0 2-16,1-2 1 0,1 3-2 0,2-3 0 15,5 2 1-15,-1-1 0 0,2-1 2 0,2-5 1 16,-3 2-2-16,1-3 3 0,4 0 1 0,1-2-2 0,0 1-4 15,-4-3 3-15,9-2-5 0,-7 1 3 0,7-5-2 16,-1 0-1-16,-4-2 0 0,9-4-4 16,-9 1 1-16,4-4-3 0,-5 3-5 0,0-4-4 0,-2 2 0 15,8-4 1-15,-5-2-9 0,-3 7 9 0,-3 0 6 16,1-1-2-16,-1 0 2 0,3 5 0 0,-5-4 0 16,1 3 4-16,-4 3 1 0,1-1 1 0,-5 7 0 15,9-5-1-15,-9 5-7 0,0 0 5 0,7-7 4 16,-7 7-2-16,0 0 3 0,0 0 2 0,15 18 2 15,-12-11 6-15,0 3 2 0,2 1 2 0,-2 4-3 16,2-2 8-16,1 4 1 0,-1-4-2 0,2 3-1 16,-1-1 2-16,0 1-4 0,3-3 0 0,-1 0-3 15,-2-1-1-15,0 0 2 0,1-2 0 0,1 0-1 0,-2-4 0 16,-1 1-2-16,4-2 4 0,-1 1-4 16,-8-6-5-16,16 5-5 0,-4-3-8 0,-1-2-7 15,-11 0-4-15,19-7-6 0,-9 1-7 0,2-1-7 0,2-2 3 16,-5-4-8-16,1 2-8 0,2-4 2 0,3-5 11 15,1 0-4-15,-4 2 8 0,3-4 6 0,-3 3 0 16,-3 7 9-16,2-3 12 0,-4 0 12 0,1 6 12 16,2-6 8-16,-7 7 3 0,4 1 4 0,-2 0 3 15,-5 7-4-15,7-9 2 0,-7 9-8 0,0 0-5 16,8-8 0-16,-8 8-2 0,0 0 2 0,0 0-1 16,24 13 3-16,-20-6 2 0,5 4 1 0,0 1 1 15,3 0 0-15,0 3 6 0,1-1 7 0,2 3-3 0,3 0 1 16,2 1-4-16,-7-4-5 0,5 2 4 15,0-1-4-15,3 1 0 0,-8-4-1 0,8 2-3 16,-2-2-4-16,-1-1 0 0,-4-5 0 0,4 3-1 16,-5-2 1-16,0-2-7 0,1 1 3 0,2-2-10 0,-2-1-11 15,-2 1-17-15,-2-1-16 0,-10-3-16 0,18 1-24 16,-18-1-25-16,13-1-32 0,-13 1-43 0,11-10-210 16,-11 10-423-16,0-17 186 0</inkml:trace>
          <inkml:trace contextRef="#ctx0" brushRef="#br0" timeOffset="125646.31">9867 6624 195 0,'0'0'210'0,"0"0"-17"16,0 0-15-16,0 0-13 0,0 0-12 0,0 0-7 15,-31 25-5-15,20-14-11 0,-2 0-8 0,-2 5-12 0,-1 2-5 16,-1 0-9-16,-2 2-8 0,-1-2-10 15,-2 0-6-15,3 2-10 0,2 2-3 0,-2-6-6 16,-1 5-3-16,4-1-18 0,0-1-12 0,-1-1-26 16,4-4-13-16,1 3-20 0,3-4-19 0,-3-1-21 0,5 0-22 15,1-5-24-15,6-7-31 0,-5 13-157 16,5-13-339-16,0 0 151 0</inkml:trace>
        </inkml:traceGroup>
        <inkml:traceGroup>
          <inkml:annotationXML>
            <emma:emma xmlns:emma="http://www.w3.org/2003/04/emma" version="1.0">
              <emma:interpretation id="{F4A97978-5698-4955-86B1-F570646C07EA}" emma:medium="tactile" emma:mode="ink">
                <msink:context xmlns:msink="http://schemas.microsoft.com/ink/2010/main" type="inkWord" rotatedBoundingBox="11964,7388 13665,7351 13688,8375 11987,8412"/>
              </emma:interpretation>
            </emma:emma>
          </inkml:annotationXML>
          <inkml:trace contextRef="#ctx0" brushRef="#br0" timeOffset="126393.71">10680 6266 116 0,'-21'-5'193'0,"12"5"-9"16,9 0-13-16,-25 1-18 0,10 3-10 0,-2-2-11 15,2 2-20-15,-4 1-9 0,4 0-5 0,-1 0-10 16,1 1-5-16,-3 1-14 0,3 3-5 0,0-2-5 0,3 2-5 16,0-4-7-16,3 1-8 0,-1 4 2 15,2-3-8-15,5 2-4 0,-3-4 1 0,6-6-1 16,-5 18-4-16,3-11 1 0,2-7-3 0,6 17-4 0,-5-9-1 16,5-2 2-16,0 2-7 0,-1 0 0 0,-5-8-4 15,12 16 6-15,-5-9-5 0,-1 1-4 16,2-3 1-16,-2 3-1 0,0 0 0 0,-6-8-3 0,10 7-1 15,-5-1 1-15,-5-6-1 0,11 12 2 0,-9-6-4 16,-2-6 2-16,0 14 2 0,0-14 4 0,-5 17 5 16,1-10 3-16,-3 6 3 0,1-5 1 0,-2 0 2 15,-4 4-5-15,3-3 2 0,-4 2-1 0,-1-1-3 16,1-1 1-16,3 2-4 0,-2-5-2 0,1 3-1 16,2-3-4-16,0 5 4 0,2-4-3 0,1 0-1 15,6-7-3-15,-12 12-7 0,10-4-3 0,2-8-2 16,-6 15-2-16,6-15 2 0,0 0-5 0,8 15-5 0,-1-10-3 15,4 1-8-15,-2-5-4 0,4 3-3 0,4-2 1 16,-4 3 6-16,-3-2 1 0,4 0 1 16,-2-1 3-16,3 1 4 0,-6-2 3 0,0 4-1 0,-9-5 7 15,15 2-3-15,-15-2 8 0,10 4 6 0,-10-4 13 16,3 8 8-16,-3-8 5 0,0 12 5 0,0-12 8 16,0 0 4-16,-7 22-4 0,5-13 0 0,-4 4 0 15,3-1 5-15,-6 3-2 0,3-1-5 0,2 1-1 16,-1 3-4-16,-1-1 1 0,5-2-7 0,-1 1 1 15,-2 4-3-15,2-3 1 0,2 1-4 0,2 4-2 16,-2-5 2-16,1 0-6 0,2 1 0 0,0-1-17 16,5 5-19-16,-4-4-27 0,2-3-26 0,-3 1-20 15,3-3-44-15,0 4-58 0,-4-10-163 0,4 6-389 0,-1-5 173 16</inkml:trace>
          <inkml:trace contextRef="#ctx0" brushRef="#br0" timeOffset="127408.82">11209 6322 191 0,'0'0'193'0,"2"-11"-9"0,-2 11-9 15,0 0-11-15,0 0-13 0,0 0-12 0,0 0-13 0,-6-14-14 16,6 14-9-16,0 0-8 0,0 0-9 16,-28 13 0-16,14-5-4 0,-1 6-6 0,-4-1-1 15,4-1-7-15,-7 5-4 0,-1 4-2 0,4 0-3 0,-2-1-5 16,4 2-6-16,-3 9-2 0,5-5-5 0,0 7-3 16,4-8-6-16,2 0-2 0,2 1-3 15,-2 2-1-15,6-4-4 0,1 1 1 0,0-3-3 0,4 2 0 16,1-10-2-16,2 4-3 0,2-1 4 0,5-2-1 15,-1 1-6-15,5-6 0 0,5 5 3 0,0-1-2 16,3-5-1-16,3-4-4 0,1 2 6 0,0-3-3 16,4-2-3-16,0-2-2 0,7-3 1 0,-9 0-1 15,1 2 1-15,-2-5-3 0,1 1 0 0,-7-4-5 16,0-4 5-16,-1 5-3 0,-4-1 2 0,-5 0-1 16,-2-7-1-16,-2 4-2 0,-2 0-1 0,-4-3-1 15,2 1 4-15,-5-3-5 0,-5 2 1 0,-1 1 0 16,-1 3 1-16,-2-3 1 0,-3 3-4 0,-3 1 1 15,-3 3-1-15,2 0 3 0,-7 4 2 0,0-1-3 16,-3 4 0-16,1 0-2 0,-1 0-4 0,6 4-2 0,0-1-12 16,4 4-11-16,-2-3-11 0,4 3-16 0,1 0-5 15,0 4-14-15,5-1-16 0,2 2-21 0,2-3-25 16,4 2-44-16,0-11-151 0,4 20-366 0,5-9 162 16</inkml:trace>
          <inkml:trace contextRef="#ctx0" brushRef="#br0" timeOffset="127611.59">12025 6883 189 0,'0'0'243'15,"-7"15"-18"-15,-1-3-16 0,-2 3-20 0,1-1-18 0,-8 6-17 16,4 2-20-16,-3-1-6 0,2 3-12 15,-10 5-23-15,8-5-35 0,-8 6-31 0,2 2-42 16,-5-4-54-16,1 1-63 0,0-3-155 0,2-6-311 0,1-2 138 16</inkml:trace>
        </inkml:traceGroup>
        <inkml:traceGroup>
          <inkml:annotationXML>
            <emma:emma xmlns:emma="http://www.w3.org/2003/04/emma" version="1.0">
              <emma:interpretation id="{D95EFC8A-46D3-4680-9556-7219EFB9F11D}" emma:medium="tactile" emma:mode="ink">
                <msink:context xmlns:msink="http://schemas.microsoft.com/ink/2010/main" type="inkWord" rotatedBoundingBox="14989,7393 17181,7344 17201,8235 15009,8283"/>
              </emma:interpretation>
            </emma:emma>
          </inkml:annotationXML>
          <inkml:trace contextRef="#ctx0" brushRef="#br0" timeOffset="129881.19">13500 6405 25 0,'0'0'211'0,"0"0"-14"0,-28 17-14 0,28-17-11 0,-3 16-9 16,0-2-10-16,0 1-4 0,0 7-6 15,1 2-13-15,2 0-8 0,-1 1-3 0,-4 0-7 0,5 9-8 16,0-6-10-16,0-2-9 0,0 1-5 0,0 1-7 16,-1 7-4-16,1-8-10 0,-2 1-5 0,4-1-4 15,-4-1-7-15,-2-1-6 0,2 2 1 0,-1-4-3 16,2 1-4-16,-5-2-4 0,3-1 2 0,-1-3-11 15,1 1-9-15,-2-1-16 0,-1-3-14 0,0-1-20 16,-1 0-29-16,4-2-15 0,-3-4-9 0,0 4-35 16,1-2-18-16,5-10-34 0,-12 8-160 0,12-8-367 15,-13 0 163-15</inkml:trace>
          <inkml:trace contextRef="#ctx0" brushRef="#br0" timeOffset="130283.12">13405 6436 65 0,'0'0'196'0,"6"-14"-13"0,0 10-16 0,-6 4-13 16,10-13-17-16,-4 9-9 0,4-3-10 0,2 3-14 15,2-6-5-15,1 6-4 0,0-2-4 0,3 2-8 16,-2 2-2-16,2-2-8 0,1 1-3 0,1 0-5 16,-4 3-3-16,2-1-6 0,1 2-3 0,-1 2-2 15,-1 0-6-15,-4 1-1 0,0-2-5 16,1 4-4-16,-1 2-3 0,-1 0-2 0,3-1-4 0,-3 1-2 0,-2-1-4 16,-2 1-1-16,-1 1-4 0,1 0 0 15,-1 3-3-15,-1-2-5 0,-1 1 7 0,-2-1-3 0,-2 0-2 16,-1 1 4-16,0-11-2 0,-1 26-3 0,-2-15 1 15,-2 0 1-15,-4-2-7 0,-1 3 8 16,-4-1-4-16,0-1 3 0,-3 0-3 0,-5 4-6 0,-2 0-7 16,3-3-17-16,-1-1-18 0,-4 0-13 0,1-1-17 15,3 4-16-15,-2-6-19 0,7 0-10 0,-1 0-23 16,4-3-58-16,-3 2-100 0,8-5-321 0,2 4 142 16</inkml:trace>
          <inkml:trace contextRef="#ctx0" brushRef="#br0" timeOffset="130643.5">14478 6416 225 0,'2'-15'219'0,"-2"15"-19"0,0 0-15 0,0 0-18 15,-12-10-10-15,12 10-15 0,0 0-8 0,-24 12-6 16,11-3-5-16,-1 2-6 0,-1 2-1 0,-3 3-9 16,2 1-5-16,1 3-7 0,3 4-9 0,-1-4-2 15,1 3-9-15,3 0-8 0,1-2-3 0,3 3-4 16,-1-2-7-16,6 2-3 0,0-2-7 0,0 2-4 15,1-3-4-15,2-4-3 0,0 3-2 0,0 2-3 16,-2-7-2-16,2 5-8 0,3-4-19 0,-3-1-16 0,2 1-20 16,1-3-22-16,1 1-25 0,-2-2-24 0,1-3-37 15,0 0-25-15,-6-9-226 0,9 7-428 0,-9-7 190 16</inkml:trace>
          <inkml:trace contextRef="#ctx0" brushRef="#br0" timeOffset="131222.44">14696 6552 37 0,'5'-7'176'0,"1"-1"-15"0,1-3-6 0,-1 1-12 16,6 1-2-16,-5 2-14 0,5-4-9 15,2 5-7-15,-2-3-7 0,0 3-8 0,1-1-2 16,-2 0-3-16,5 3-6 0,-7 1-4 0,3-1-8 0,0 1-8 16,-2 1-5-16,-10 2-6 0,21-2-8 0,-11 0-5 15,-10 2 0-15,14 6-10 0,-14-6-2 0,12 8-5 16,-9-2 1-16,-3-6-2 0,4 17 1 0,-4-9-2 16,0-8-2-16,-7 21 4 0,1-8-2 0,0 0-4 15,-5-1 1-15,3 2 3 0,-4 0-7 0,-2-1 3 16,-2 3-6-16,2-1 0 0,1-6-3 0,-1 4 1 15,-2-3-3-15,3 0 5 0,1 1-5 0,3-3-4 16,1-2 3-16,1 1-5 0,7-7-4 0,-8 11 1 16,8-11-15-16,-6 10 13 0,6-10-3 0,0 11 0 15,0-11 0-15,0 0-1 0,20 7-4 0,-11-4 5 16,3 0 1-16,1-2-6 0,-1-1 6 0,3 0 2 0,0 0-4 16,0 0 4-16,1 0 0 0,-4 0 2 0,-12 0 1 15,17-1-4-15,-17 1 4 0,17-3 0 16,-8 6-1-16,-9-3 4 0,12 1-1 0,-12-1 2 0,12 3-1 15,-4 4 7-15,-8-7-5 0,9 8 0 0,-5-2 2 16,2 1 0-16,-3 0 2 0,-3-7 0 0,9 14-5 16,-7-6 7-16,1-2-5 0,1 4 2 0,-3-2-1 15,-1-8-1-15,3 20 1 0,-6-10 0 0,3-10-2 16,-3 14 1-16,-2-5 4 0,-1 0-3 0,-6 2 0 16,0-1 0-16,-2-3-1 0,-1 0 1 0,2 3 0 15,-2-3-10-15,-3-2-8 0,3 1-11 0,-1-4-10 16,2 3-10-16,4-3-16 0,-6-1-18 0,5 2-15 15,11-3-32-15,-18-4-20 0,18 4-178 0,-19-9-348 16,13 2 155-16</inkml:trace>
          <inkml:trace contextRef="#ctx0" brushRef="#br0" timeOffset="131529.65">15340 6229 183 0,'9'6'183'16,"2"3"-18"-16,-1 2-12 0,2 2-2 15,0 1-7-15,8 4-3 0,0 0-10 0,-2 3-13 16,-3-1-11-16,0 1-7 0,-1 0-10 0,-2-1-9 0,-4 2-9 15,1 2-6-15,-6-2-5 0,2 4-7 16,-5-3-3-16,-3 1-3 0,-5-3-7 0,-2 2-2 16,-3-1-5-16,-5-4-15 0,-3 6-14 0,1-7-22 15,2 2-22-15,2 0-21 0,-6-4-23 0,5 1-29 0,7-5-40 16,-1 0-144-16,2-4-321 0,5 0 143 0</inkml:trace>
        </inkml:traceGroup>
        <inkml:traceGroup>
          <inkml:annotationXML>
            <emma:emma xmlns:emma="http://www.w3.org/2003/04/emma" version="1.0">
              <emma:interpretation id="{C1365930-24D0-433C-88C4-D30A298EB2B5}" emma:medium="tactile" emma:mode="ink">
                <msink:context xmlns:msink="http://schemas.microsoft.com/ink/2010/main" type="inkWord" rotatedBoundingBox="17751,7404 19745,7360 19757,7900 17763,7944">
                  <msink:destinationLink direction="with" ref="{C82A041E-79FE-4CBE-8497-B450986DC2B3}"/>
                </msink:context>
              </emma:interpretation>
            </emma:emma>
          </inkml:annotationXML>
          <inkml:trace contextRef="#ctx0" brushRef="#br0" timeOffset="132477.81">16104 6642 19 0,'0'0'220'0,"0"0"-27"0,0 0-11 0,0 0-11 16,0 0-10-16,0 0-9 0,0 0-10 0,36 4-8 15,-20-4-9-15,4 0-7 0,1 0-9 0,5-1-8 16,0 1-17-16,4 1 1 0,-1-2-9 0,1 1-9 0,2 1-5 16,-6-1-8-16,1-1-2 0,-6 0-5 0,3 1-8 15,-5 1-12-15,1-1-12 0,-5 0-16 16,0-1-12-16,-2 1-14 0,-1-2-19 0,-12 2-17 0,19-3-30 15,-10-1-24-15,-9 4-44 0,12-6-158 0,-12 6-347 16,6-15 154-16</inkml:trace>
          <inkml:trace contextRef="#ctx0" brushRef="#br0" timeOffset="132767.87">16337 6429 139 0,'-15'-2'201'0,"15"2"-9"0,0 0-21 0,0 0-4 16,0 0-8-16,0 18-9 0,0-18 1 0,0 0-12 15,7 24-9-15,-1-11-9 0,0 0-8 0,-3 2-11 16,3 1-13-16,0-1-6 0,0 1-8 0,-3 0-7 16,2-2-4-16,0 3-7 0,-2-2-4 0,2 1-8 15,1-1-1-15,-3 1-6 0,1-5-16 0,-2 0-14 16,1 3-24-16,0 1-24 0,-3-7-25 0,1 3-25 15,-1-11-25-15,5 18-24 0,-4-14-54 0,-1-4-128 0,11 9-347 16,-2-5 153-16</inkml:trace>
          <inkml:trace contextRef="#ctx0" brushRef="#br0" timeOffset="133109.1">16951 6472 229 0,'5'-5'221'16,"-5"5"-23"-16,0 0-21 0,0 0-13 0,18 11-10 16,-13-6-14-16,1 6-10 0,0-5-11 0,-3 9-10 15,3 1-9-15,2-2-12 0,-4 3-5 0,2-3-4 0,2 3-8 16,-2 3-5-16,0-3-8 0,-5-1 0 0,5 2-8 16,0-1-5-16,-3 0-5 0,3-3-2 15,-1-1-3-15,-4-1-5 0,2 1-3 0,0-3 1 0,-2-2-6 16,-1-8 0-16,5 14-5 0,-5-14 0 0,3 10-2 15,-3-10 4-15,0 0-2 0,0 11 5 0,0-11-5 16,0 0-3-16,0 0-4 0,0 0 1 0,0 0-1 16,0 0 2-16,0 0-4 0,10-45 1 0,-8 34-4 15,2-6 1-15,4 0-1 0,-2-1 1 0,1 0-1 16,4 0 1-16,1-6-2 0,-1 3 1 0,4 0-1 16,-1 8-1-16,-1 1-2 0,5 0-3 0,-3 0 3 15,1 1 3-15,2 3-2 0,5-3-1 0,-1 3-1 16,3 2 0-16,1 0-18 0,-7 4-14 0,1-1-18 15,0 3-22-15,3-4-9 0,-4 3-29 0,-1 1-21 16,2 1-22-16,-4-2-212 0,3 0-396 0,-1 0 176 0</inkml:trace>
          <inkml:trace contextRef="#ctx0" brushRef="#br0" timeOffset="133412.87">18059 6241 153 0,'0'0'200'0,"0"0"-10"0,-42 14-10 0,35-3-11 16,-3 2-10-16,1 0-11 0,0 3-11 0,1 0-11 16,-2 6-6-16,1 2-7 0,-5-4-10 0,1 2-6 0,3 2-12 15,2 1-7-15,1-1-7 0,7 1-4 16,-5-4-10-16,4 3-1 0,1-3-8 0,1-7 2 15,11 9-11-15,-6-7-1 0,6-1-8 0,0 0-15 0,-5 0-24 16,10-1-17-16,-4 0-19 0,1-4-25 0,4 1-29 16,-4-8-30-16,6 3-67 0,-2-2-131 0,1-4-352 15,2-3 156-15</inkml:trace>
        </inkml:traceGroup>
        <inkml:traceGroup>
          <inkml:annotationXML>
            <emma:emma xmlns:emma="http://www.w3.org/2003/04/emma" version="1.0">
              <emma:interpretation id="{A35ACA54-D342-4B9D-A386-E2683820A33C}" emma:medium="tactile" emma:mode="ink">
                <msink:context xmlns:msink="http://schemas.microsoft.com/ink/2010/main" type="inkWord" rotatedBoundingBox="20115,7062 23150,6995 23174,8097 20139,8164">
                  <msink:destinationLink direction="with" ref="{C82A041E-79FE-4CBE-8497-B450986DC2B3}"/>
                </msink:context>
              </emma:interpretation>
            </emma:emma>
          </inkml:annotationXML>
          <inkml:trace contextRef="#ctx0" brushRef="#br0" timeOffset="133932.31">18551 6303 19 0,'12'-11'189'0,"-4"6"-15"0,-1 2-14 0,1-2-11 0,1 1-6 16,-9 4-9-16,16-7-10 0,-7 5-12 15,3-2-7-15,-12 4-12 0,19-2-10 0,-7 2-1 0,-12 0-8 16,21-2-8-16,-21 2-14 0,20 2 1 0,-20-2-6 16,13 2-8-16,-6 2-1 0,-7-4-1 15,9 9-1-15,-4-4-7 0,-5-5-1 0,1 12 0 0,-1-12 2 16,-1 16 3-16,-5-7-4 0,0-2 7 0,-2 4-3 16,0 0-5-16,-6-3-3 0,1 2 0 0,-1 0-3 15,-2-4-2-15,2 5-1 0,1-1 0 0,1-1-2 16,2 0 1-16,-2-1-7 0,1 3-2 0,4-4 0 15,-1-2 2-15,8-5-5 0,-12 10 1 0,12-10-2 16,-3 11 1-16,3-11 0 0,0 11-3 0,0-11-2 16,0 0-2-16,14 12 1 0,-7-10-1 0,1 4-7 15,2-1 7-15,-1-2 3 0,-9-3-5 0,20 4 3 0,-13-2 1 16,3 2-2-16,-10-4 2 0,17 5-4 0,-10 1 1 16,-7-6-1-16,12 2 2 0,-12-2-3 0,12 7 2 15,-9-2 0-15,-3-5-2 0,11 10 4 0,-8-3-1 16,3-3-4-16,-6-4 8 0,4 13 1 0,-4-13-2 15,1 14 5-15,-1-14 1 0,0 13 0 0,0-13 3 16,-7 15 6-16,1-12 0 0,-1 8 2 0,-1-4-2 16,-4 0-1-16,-3 0-2 0,-1 0 0 0,-1-4-6 15,3 2-2-15,-4-1 7 0,0-2-9 0,1 2-10 0,1 1-14 16,1-3-16-16,0-3-14 0,5 5-19 16,-1-3-19-16,11-1-21 0,-13 0-21 0,13 0-57 15,0 0-143-15,0 0-357 0,0 0 159 0</inkml:trace>
          <inkml:trace contextRef="#ctx0" brushRef="#br0" timeOffset="134160.31">19063 6503 50 0,'18'-1'227'0,"0"-1"-19"16,1-3-18-16,6-1-12 0,-5 2-19 0,-1 3-15 15,8-1-17-15,0-1-10 0,-2 2-11 0,2-1-11 16,-1 2-7-16,-3-2-12 0,0 0-6 0,-4 2-8 16,2 0-10-16,-5 0-18 0,1 2-14 0,-2-4-19 0,-2 2-15 15,-13 0-22-15,21 0-18 0,-14 2-18 0,-7-2-22 16,17-3-39-16,-17 3-135 0,13-4-288 16,-13 4 128-16</inkml:trace>
          <inkml:trace contextRef="#ctx0" brushRef="#br0" timeOffset="134712.09">19753 6261 24 0,'0'0'186'15,"15"-5"-16"-15,-4 2-14 0,-11 3-17 0,19-5-6 0,-7 5-12 16,-12 0-14-16,21-4-11 0,-11 4-4 16,-10 0-12-16,24-2-8 0,-12 4 0 0,-12-2-6 0,20-2-11 15,-20 2-5-15,16 3-16 0,-16-3 10 0,12 6-4 16,-9-2-4-16,-3-4-2 0,10 6-8 0,-10-6-1 16,5 8 3-16,-5-8-3 0,3 11-2 0,-3-11 0 15,0 0 3-15,-9 19-2 0,3-10-3 16,-2-3-8-16,3 1 5 0,-3 0-8 0,-1-1 8 0,0 2 0 15,3-1-3-15,-1 1-2 0,1-1-4 0,-2-1 1 16,8-6-2-16,-10 9 2 0,5-1-3 0,5-8 1 16,-6 9 0-16,6-9-4 0,-4 9 3 0,4-9 1 15,0 0-6-15,1 16 6 0,-1-16-3 0,6 8-5 16,-6-8 5-16,12 7-1 0,-6-3-3 0,2 1 4 16,-8-5-1-16,13 5 1 0,-2-1-2 0,-11-4-2 0,13 6 1 15,-5-2-1-15,-8-4 0 0,14 4-2 0,-6-1 1 16,-8-3 0-16,13 5-1 0,-5 1-2 0,-2-3 1 15,-6-3 0-15,12 15 1 0,-6-8 2 0,0 0 0 16,-3 0-2-16,-3-7 0 0,4 13 3 0,-2-2-2 16,-2-11 1-16,0 17-2 0,0-8 2 15,0-9 1-15,0 16 2 0,0-16-3 0,-2 13 1 0,2-13 3 16,-6 17 0-16,0-15-3 0,-1 7 5 0,-2-5 0 16,-2 1-4-16,2-2 2 0,-7-1-9 0,3 1-10 15,-2-2-20-15,3 2-21 0,1-2-2 0,-5 4-24 16,4-4-12-16,12-1-22 0,-21-1-35 0,11 1-132 15,10 0-306-15,-17-9 135 0</inkml:trace>
          <inkml:trace contextRef="#ctx0" brushRef="#br0" timeOffset="135060.12">20468 5997 101 0,'19'29'185'0,"-11"-17"-10"16,-2 2-10-16,3 2-3 0,-3-1-4 0,7 7-1 15,-1 2-10-15,-2 0-9 0,1 1-8 0,2 1-7 0,-1 0-5 16,3 6-10-16,-7-4-11 0,2-4-9 0,-7 1-6 16,1 0-7-16,-2 1-7 0,-4-2-8 15,2 0-2-15,-3-1-5 0,0-5-4 0,-3 5-6 0,-2 0-1 16,-6-4-9-16,1-1-24 0,-5 2-26 0,-3-4-23 16,2 0-29-16,2-6-40 0,1 3-29 15,-5-1-56-15,4-5-150 0,3 1-370 0,2-1 163 0</inkml:trace>
          <inkml:trace contextRef="#ctx0" brushRef="#br0" timeOffset="137910.84">21069 5885 142 0,'0'0'141'0,"0"0"-11"16,0 0-10-16,0 0-7 0,0 0-11 0,0 0-8 0,0 0-11 16,0 0-5-16,0 0-16 0,0 0-6 0,0 0 2 15,0 0-6-15,0 0-6 0,0 0-2 0,0 0-3 16,39 14 3-16,-32-11-18 0,4 1 16 0,0-2-10 16,0 5-2-16,1-2-14 0,0 5 9 0,0-3-6 15,-5 0 5-15,1 0-7 0,4 0 0 16,-6 3-12-16,1-3 11 0,-1 4 0 0,-2-1-5 0,2-3 2 15,-1 1 0-15,1 2-5 0,-3-3-14 0,3 3 15 16,-2-2-3-16,-4-8 3 0,3 18 2 0,0-8-4 16,-1-3 3-16,-2-7-2 0,1 18 1 0,2-12 2 15,-1 7 0-15,-2-13-2 0,0 15 2 0,0-15 0 16,-2 14 5-16,2-14 0 0,2 14 5 0,-2-14-7 16,-2 13-1-16,2-13 0 0,2 15 0 0,-1-5 8 15,-1-10-4-15,5 14 4 0,-4-8 0 0,-1-6 4 0,8 16 1 16,-1-9-1-16,0 2-1 0,2-2 2 0,2 1 6 15,1 3-5-15,1-2-4 0,-2-4-2 0,2 3 2 16,1-3 0-16,-6 1-5 0,6 1 3 0,-1-1-5 16,-1-1 1-16,-3 0-3 0,-1-3 2 0,-8-2-2 15,16 7-1-15,-7-4 5 0,-9-3 2 0,10 3-3 16,-10-3 4-16,0 0 1 0,9 5-1 0,-9-5 2 16,0 0-3-16,8 4 0 0,-8-4 2 0,0 0-4 15,0 0 3-15,0 0-1 0,0 0 0 0,0 0-1 16,0 0 1-16,-28 9-6 0,22-5 0 0,6-4-7 15,-18 6 6-15,9-5-3 0,0 2 0 0,9-3-4 16,-17 8 2-16,8-1 1 0,-1-1-1 0,1 1-6 0,2-1 5 16,-1 1-2-16,-1-1-2 0,2 3 1 15,-1-2-1-15,2 0-1 0,3 1 4 0,-3 5-1 0,2-2-4 16,1 1 1-16,0 0 1 0,0 3-2 0,0-5 1 16,3-10 3-16,0 25-2 0,0-10-2 15,3 0 1-15,-2-3-1 0,1 3-1 0,1 0 1 0,-2-3-1 16,5 0 2-16,-4 4-2 0,-1-3-1 0,4-2 3 15,-1 5 1-15,1-1-2 0,-2-1-2 0,0 3 4 16,-3-4-4-16,3 2-1 0,-6 1-7 0,3-3-5 16,0 3-15-16,0-2-5 0,-3 0-2 0,-3-1-14 15,-2 2-17-15,-2 0-14 0,1-2-20 0,-3 4-35 16,-1-5-7-16,1 0-56 0,-2 0-140 0,-1-2-366 0,3 0 163 16</inkml:trace>
        </inkml:traceGroup>
        <inkml:traceGroup>
          <inkml:annotationXML>
            <emma:emma xmlns:emma="http://www.w3.org/2003/04/emma" version="1.0">
              <emma:interpretation id="{BA15EF2F-35FA-4D8D-8360-2B0F60A6C6CA}" emma:medium="tactile" emma:mode="ink">
                <msink:context xmlns:msink="http://schemas.microsoft.com/ink/2010/main" type="inkWord" rotatedBoundingBox="23838,6914 25624,6874 25646,7843 23859,7883"/>
              </emma:interpretation>
            </emma:emma>
          </inkml:annotationXML>
          <inkml:trace contextRef="#ctx0" brushRef="#br0" timeOffset="167927.45">22193 6227 176 0,'0'0'183'0,"0"0"-13"0,0 0-16 0,0 0-17 15,0 0-8-15,8-18-12 0,-8 18-12 0,9-3-8 0,-9 3-6 16,0 0-6-16,16-3-6 0,-16 3-3 0,14-1-5 16,-14 1 1-16,20 0-4 0,-9-3-5 0,-1 2-4 15,7 1-6-15,-17 0-7 0,24-2-1 0,-8 4-4 16,0-1-9-16,2-1 6 0,2 3-10 0,-1-3 1 16,2 1-1-16,-2-1-1 0,4 1-3 0,7 1-5 15,-7-1 1-15,4-1-1 0,-1 2-4 0,2-2-1 16,2 0 0-16,-5 0-1 0,2-3-1 0,-3 3 2 15,0-2-2-15,3 1-1 0,-8 1-3 0,-1 0 1 16,-3-1-3-16,0 1-2 0,-3 0 0 0,-12 0 2 16,15-3 0-16,-15 3-5 0,0 0-11 0,19 0-9 0,-19 0-3 15,12 3-8-15,-12-3-11 0,0 0-9 16,0 0-6-16,0 9-10 0,0-9-6 0,0 0-16 16,0 0-11-16,-14 16-16 0,4-13-20 0,-5 1-154 15,2-3-311-15,1 1 138 0</inkml:trace>
          <inkml:trace contextRef="#ctx0" brushRef="#br0" timeOffset="168213.22">22208 6436 137 0,'0'0'186'16,"32"2"-11"-16,-19-4-9 0,5-2-13 0,9 4-8 16,-3-2-9-16,2-1-15 0,6-1-3 0,10 2-8 0,1-1-9 15,-13 1-11-15,-1-2-5 0,12 2-9 0,-13 0-10 16,2 4-5-16,-3-4-8 0,-6 0-5 16,1 4-6-16,-4-4-1 0,-2 4-10 0,1-2-12 0,-8 2-17 15,-9-2-17-15,18 2-19 0,-18-2-17 0,13 2-22 16,-13-2-32-16,9 5-13 0,-9-5-56 0,0 0-92 15,0 0-287-15,0 0 127 0</inkml:trace>
          <inkml:trace contextRef="#ctx0" brushRef="#br0" timeOffset="168949.9">23294 5822 70 0,'-4'-11'189'0,"4"11"-15"0,0 0-12 0,-2-11-11 15,2 11-13-15,0 0-8 0,-1-12-3 0,1 12-10 16,0 0-9-16,0 0-9 0,0 0-6 0,0 0-11 15,0 0-5-15,0 0-9 0,4-12-8 0,-4 12-11 16,0 0 2-16,16-4-6 0,-16 4-8 0,14-3-4 16,-2 3 1-16,-12 0-8 0,28 0-1 0,-7 0 0 15,4 3-2-15,2-3-3 0,0 4-6 0,1-2 1 16,5 0-2-16,-3 1-3 0,1-1 5 0,-5 0-7 16,4-1 0-16,-7 5 2 0,1-4-4 0,-3 1-1 0,4 2-2 15,-5-1 2-15,-7-1-3 0,4 4 3 0,-1-5-2 16,-7 3 0-16,1-1-4 0,-10-4 3 0,15 4-2 15,-7 3 0-15,-8-7-2 0,7 11 2 0,-7-11-4 16,6 10 2-16,-4-4 3 0,-2-6 0 0,4 15-2 16,-4-6-1-16,0-9 1 0,0 18 1 0,0-5 5 15,0-2 0-15,0 2 3 0,0 2-4 0,-4-1 4 16,2 3 6-16,1-2 3 0,-4 3 2 0,4-1-3 16,-2-1 2-16,0 2 2 0,3 5-1 0,-8 0-1 15,7-2 2-15,-4 3 1 0,-1-2 2 0,1 2 0 0,2-7-1 16,-2 6-3-16,-1 1 3 0,0-2 1 15,5 1-3-15,-5 0 3 0,3-2-1 0,-3 4-3 16,0 0-1-16,1-7 0 0,2 2-3 0,-1 2 0 0,-2-3-3 16,3-1 3-16,3 0-2 0,-6-1-2 0,1-1-1 15,4-1 0-15,1-1-2 0,-2 3-1 0,4-5 0 16,-2 3 0-16,1-2-8 0,-1 1-11 0,0-2-14 16,5-2-14-16,-5-10-12 0,0 16-18 0,6-8-13 15,-6-8-16-15,1 13-26 0,-1-13-20 0,6 6-63 16,-6-6-136-16,0 0-373 0,0 0 166 0</inkml:trace>
          <inkml:trace contextRef="#ctx0" brushRef="#br0" timeOffset="169256.19">23625 6388 27 0,'-3'-12'231'0,"3"12"-9"16,-3-12-15-16,3 12-13 0,-3-12-9 0,3 12-7 15,0-11-15-15,0 11-15 0,0 0-13 0,3-13-13 16,-3 13-14-16,14-10-8 0,-3 9-15 0,4-2-6 16,3 0-11-16,3 6-2 0,3-3-10 0,3 0-3 15,1 3-8-15,2 1-3 0,-5-2-22 0,2 3-33 16,-7 0-16-16,2-3-41 0,0 4-14 0,-8-1-27 15,5 1-53-15,-8-6-181 0,-11 0-372 0,16 0 166 16</inkml:trace>
        </inkml:traceGroup>
      </inkml:traceGroup>
    </inkml:traceGroup>
    <inkml:traceGroup>
      <inkml:annotationXML>
        <emma:emma xmlns:emma="http://www.w3.org/2003/04/emma" version="1.0">
          <emma:interpretation id="{A473FC60-C1C3-4BF0-A735-9F8281582339}" emma:medium="tactile" emma:mode="ink">
            <msink:context xmlns:msink="http://schemas.microsoft.com/ink/2010/main" type="paragraph" rotatedBoundingBox="14804,8601 21312,8531 21321,9296 14813,9366" alignmentLevel="3"/>
          </emma:interpretation>
        </emma:emma>
      </inkml:annotationXML>
      <inkml:traceGroup>
        <inkml:annotationXML>
          <emma:emma xmlns:emma="http://www.w3.org/2003/04/emma" version="1.0">
            <emma:interpretation id="{03238BFF-4603-41EE-AF21-C1FADE8474A3}" emma:medium="tactile" emma:mode="ink">
              <msink:context xmlns:msink="http://schemas.microsoft.com/ink/2010/main" type="line" rotatedBoundingBox="14804,8601 21312,8531 21321,9296 14813,9366"/>
            </emma:interpretation>
          </emma:emma>
        </inkml:annotationXML>
        <inkml:traceGroup>
          <inkml:annotationXML>
            <emma:emma xmlns:emma="http://www.w3.org/2003/04/emma" version="1.0">
              <emma:interpretation id="{B994C4CB-8D4B-406C-AD65-DD1E30FB3F50}" emma:medium="tactile" emma:mode="ink">
                <msink:context xmlns:msink="http://schemas.microsoft.com/ink/2010/main" type="inkWord" rotatedBoundingBox="14804,8601 16829,8580 16838,9344 14813,9366"/>
              </emma:interpretation>
            </emma:emma>
          </inkml:annotationXML>
          <inkml:trace contextRef="#ctx0" brushRef="#br0" timeOffset="153454.31">14088 7724 216 0,'0'0'231'0,"0"0"-20"0,0 0-22 16,0 0-17-16,0 0-17 0,0 0-17 0,0 0-16 15,0 0-10-15,0 0-14 0,0 0-11 0,0 0-8 16,0 0-6-16,0 0-8 0,0 0-4 0,0 0-8 16,0 0-4-16,38 12-7 0,-29-10-5 0,3 3-1 15,3-2-4-15,5 1-4 0,-1-2-5 0,0 2-4 16,7-1 1-16,-11 1-3 0,3 0-8 0,-3-2-1 15,2 2-2-15,-2-3-2 0,-1 2 0 0,-2 1-4 16,-3-3 1-16,1 4 0 0,-1-2-2 0,-2 1 0 0,-7-4 1 16,12 6-3-16,-6-1-2 0,-6-5 3 0,12 7 0 15,-7-3 1-15,-5-4 0 0,6 8-2 0,-6-8 3 16,0 0-4-16,6 12 3 0,-6-12 0 0,0 11-2 16,0-11 2-16,0 13 5 0,0-13 2 0,-3 17 4 15,0-8 0-15,-3 2 2 0,3-2 1 0,-2 2 4 16,-1 3-2-16,0-1 1 0,2 1 1 0,-2 1-1 15,0-3-3-15,2 0 2 0,-2 2 0 0,-2 2-1 16,2-2-1-16,2-3-2 0,-1 2-1 0,4 0-2 16,-5-2-1-16,4 1 3 0,-2 1-4 0,-1-2 1 0,5-11 2 15,-3 18-5-15,-1-10 2 0,1 1-1 16,3-9-2-16,-6 16-3 0,1-10-11 0,5-6-7 16,-3 10-10-16,-1-2-11 0,4-8-12 0,-2 9-8 0,2-9-14 15,0 0-18-15,0 0-11 0,2 18-9 0,-2-18-26 16,0 0-28-16,7 7-131 0,-7-7-321 15,0 0 141-15</inkml:trace>
          <inkml:trace contextRef="#ctx0" brushRef="#br0" timeOffset="153883.59">14103 7997 149 0,'0'0'164'0,"0"0"-9"16,-8-7-10-16,8 7-5 0,0 0-2 0,0 0-11 15,0 0-6-15,0 0-5 0,0 0-6 0,0 0-8 16,0 0-6-16,0 0-7 0,0 0-13 0,0 0-4 0,0 0-8 16,0 0-7-16,0 0-5 0,0 0-4 0,0 0-3 15,0 0 5-15,0 0 2 0,0 0 1 0,37-5-3 16,-16 4 0-16,8-4 0 0,9 5-3 0,4-4-4 15,3-2-6-15,1 3-1 0,0-1-5 0,-1 0-3 16,-2 0-14-16,1 1-15 0,-15 0-28 0,1-1-31 16,-3 4-31-16,-7-1-38 0,-3 0-66 0,-5-1-156 15,0 0-380-15,-12 2 170 0</inkml:trace>
          <inkml:trace contextRef="#ctx0" brushRef="#br0" timeOffset="152812.2">13151 7582 1 0,'0'0'159'0,"0"0"-16"0,0 0-13 0,0 0-12 16,0 0-11-16,0 0-14 0,0 0-1 0,0 0-12 15,0 0-1-15,0 0-6 0,0 0-7 0,40-8-2 16,-28 5-10-16,2-1-4 0,-14 4-1 0,22-1-11 16,-10 1-4-16,-2-2-6 0,-10 2 5 0,23 0-12 15,-8-4 1-15,-2 4 1 0,2 0-4 0,3 0-1 16,-3 4 0-16,3-4-4 0,1 2 1 0,1-1-4 15,-1 2 1-15,8-6-2 0,-3 3-1 0,3 3-1 0,1-2-3 16,2-1-3-16,1-4 8 0,9 3-6 16,-8-1-2-16,8 2 1 0,-3-5 5 0,5 4-10 15,-14-3 5-15,4 3-1 0,-3-5-2 0,10 2 5 0,3 0-1 16,-2-2-3-16,-8 2 3 0,-4 2 3 0,2-2-2 16,-1 3-1-16,1-4-2 0,-3 5-3 0,2-2 3 15,-3-1 0-15,-2 2 3 0,3-1-7 0,-2 0 1 16,-7 0 1-16,5-1-3 0,-4 2 4 0,-3 0 4 15,11-2-5-15,-7 2 1 0,-1 1 1 0,2-2 0 16,4 2-1-16,-5-1 2 0,5-5-4 0,-4 5 4 16,4 0 4-16,-4-1-8 0,-1 0 1 0,6 1 2 0,3-1-3 15,-2 0 3-15,-1 2-5 0,4 0 4 0,-3-3 2 16,0 1-4-16,-3 0 0 0,4 2 5 16,-10-4 0-16,0 4-2 0,0 0-5 0,-2 0 2 0,1 0-2 15,-1 0 4-15,2-3-2 0,-3 6 4 0,-3-6-6 16,0 6 4-16,-12-3-3 0,24 0-1 15,-14-3 5-15,-10 3 1 0,21 0-1 0,-12 3-2 0,-9-3-3 16,18 0 2-16,-18 0-3 0,13 0 5 0,-13 0-1 16,18 0 0-16,-18 0-1 0,0 0 1 0,13 0 2 15,-13 0-3-15,0 0-3 0,14 0-3 0,-14 0-8 16,0 0-5-16,0 0-6 0,0 0-7 0,0 0-7 16,0 0-5-16,0 0-20 0,0 0-9 0,0 0-15 0,0 0-30 15,0 0-90-15,0 0-225 0,0 0 100 16</inkml:trace>
        </inkml:traceGroup>
        <inkml:traceGroup>
          <inkml:annotationXML>
            <emma:emma xmlns:emma="http://www.w3.org/2003/04/emma" version="1.0">
              <emma:interpretation id="{B9116D9C-1A59-4D10-AD51-4C38BD26F9D6}" emma:medium="tactile" emma:mode="ink">
                <msink:context xmlns:msink="http://schemas.microsoft.com/ink/2010/main" type="inkWord" rotatedBoundingBox="20890,8654 21314,8650 21316,8880 20893,8884"/>
              </emma:interpretation>
            </emma:emma>
          </inkml:annotationXML>
          <inkml:trace contextRef="#ctx0" brushRef="#br0" timeOffset="139527.74">19267 7609 96 0,'0'0'188'0,"0"0"-12"0,-10 10-11 0,10-10-17 15,-6 12-7-15,6-12-9 0,-5 12-7 0,1-4-7 16,4-8-8-16,-5 17-11 0,5-17-7 0,3 14-4 15,-3-14-4-15,3 15 2 0,2-5-4 0,-5-10-2 16,7 13-1-16,-1-8-4 0,0 1-1 0,5-1-7 16,-1 0-2-16,5 3-7 0,1-5 3 0,1 1-7 15,1 2-8-15,3-6-2 0,-2 1-3 0,6-1-5 0,-1-1-4 16,-4 1-1-16,1-4-2 0,-2 2-5 16,0-4 0-16,1 1-3 0,4-5-4 0,-8 0 3 15,0 1 1-15,-2-3-6 0,-4 1-3 0,2 0 2 0,-1-1-4 16,-7-1 2-16,2 0-3 0,-3 1 0 0,-1-1-1 15,-2 13-2-15,-2-19-2 0,-7 4 0 0,0 5-2 16,0-1-6-16,-6 4-7 0,5-1-9 0,-7 2-13 16,1-1-14-16,-3 6-15 0,-1-1-15 0,-5 1-23 15,5 2-10-15,0 1-22 0,3 2-18 0,-8-3-68 16,0 2-127-16,-1 1-374 0,10 2 165 0</inkml:trace>
        </inkml:traceGroup>
      </inkml:traceGroup>
    </inkml:traceGroup>
    <inkml:traceGroup>
      <inkml:annotationXML>
        <emma:emma xmlns:emma="http://www.w3.org/2003/04/emma" version="1.0">
          <emma:interpretation id="{4426E7BD-6572-422D-AFCC-D61AE50108F7}" emma:medium="tactile" emma:mode="ink">
            <msink:context xmlns:msink="http://schemas.microsoft.com/ink/2010/main" type="paragraph" rotatedBoundingBox="5573,9565 14659,9771 14636,10767 5550,1056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6F12739-4EB8-4A78-8F10-E931F2E06717}" emma:medium="tactile" emma:mode="ink">
              <msink:context xmlns:msink="http://schemas.microsoft.com/ink/2010/main" type="line" rotatedBoundingBox="5573,9565 14659,9771 14636,10767 5550,10561"/>
            </emma:interpretation>
          </emma:emma>
        </inkml:annotationXML>
        <inkml:traceGroup>
          <inkml:annotationXML>
            <emma:emma xmlns:emma="http://www.w3.org/2003/04/emma" version="1.0">
              <emma:interpretation id="{AC9CD10B-16A9-4994-A0C6-4B0C1DA28C0C}" emma:medium="tactile" emma:mode="ink">
                <msink:context xmlns:msink="http://schemas.microsoft.com/ink/2010/main" type="inkWord" rotatedBoundingBox="5572,9606 9986,9706 9965,10661 5550,10561"/>
              </emma:interpretation>
            </emma:emma>
          </inkml:annotationXML>
          <inkml:trace contextRef="#ctx0" brushRef="#br1" timeOffset="173217.06">3937 8730 98 0,'0'0'100'0,"0"0"4"0,0 0-3 15,0 0 0-15,0 0-3 0,0 0-6 0,0 0-11 0,0 0 12 16,0 0 1-16,0 0-2 0,0 0 2 0,0 0-3 16,0 0-5-16,-25-15 5 0,25 15-9 15,0 0 2-15,0 0-8 0,0 0-3 0,0 0-1 0,0 0-6 16,0 0-10-16,0 0-4 0,0 0-4 0,0 0-8 15,0 0-6-15,0 0-4 0,0 0-3 16,0 0-4-16,0 0 3 0,0 0 4 0,0 0-3 0,0 0 0 16,6 38 2-16,-6-24 0 0,3-2 3 0,-3 3-1 15,3-2-1-15,-3 0-1 0,0 1 5 0,0 3 0 16,1-4-2-16,-1-1-2 0,0-1-3 0,0 2-4 16,0 0 3-16,0 2-4 0,0-2 2 0,0-13 0 15,-1 22-2-15,1-10-3 0,0 1-2 0,-3 0 1 16,0-2-3-16,3-11 1 0,0 17-2 0,0-17-4 15,-2 18 4-15,2-11-4 0,0-7-1 0,0 14 3 16,0-14 1-16,2 12-4 0,-2-12 0 0,3 11 1 0,-3-11-3 16,3 8 3-16,-3-8-2 0,0 0 0 0,0 0 1 15,7 7-3-15,-7-7 4 0,0 0-2 0,0 0-3 16,0 0 0-16,0 0 3 0,0 0-4 0,0 0 0 16,0 0 0-16,0 0 4 0,24-15-3 0,-19 9 1 15,-5 6-3-15,6-14 0 0,-2 4-2 0,2-1 2 16,-3-2-10-16,-3 2 1 0,3-2 1 0,0-1-5 15,0-1-1-15,-1-1-2 0,1 1 2 0,-3 1-5 16,0-1 5-16,3-2 0 0,-3-1-2 0,2 4 3 16,-2-3 1-16,0 4 0 0,0-1-1 0,0 1 0 15,3-2 2-15,-1 6-1 0,1-6 3 0,0 5-2 16,-2-1 2-16,4 3 1 0,-2-3-1 0,-3 11 3 16,6-17-2-16,0 9 2 0,-2 1-3 0,1 1 3 0,-5 6-2 15,9-14 2-15,-3 4-5 0,-2 5 5 16,-4 5 0-16,12-9 0 0,-4 5-1 0,-1-2 2 15,0 1-3-15,4 2 0 0,-11 3 0 0,18-10 0 0,-11 8 1 16,4-3-2-16,1 0 0 0,1 3 2 0,-6-2-2 16,-7 4 6-16,20-3-1 0,-11 0-1 15,-9 3 1-15,12-1-2 0,-12 1 1 0,12-2-7 0,-12 2-5 16,18 0 0-16,-18 0-5 0,0 0 5 0,13 3-5 16,-13-3-8-16,12 3-5 0,-12-3-9 0,16 1-11 15,-16-1-7-15,14 3-5 0,-8 1-12 0,-6-4-9 16,15 2-14-16,-5 2-23 0,4-4-15 0,-1 3-42 15,-13-3-107-15,19 0-308 0,-11 2 137 16</inkml:trace>
          <inkml:trace contextRef="#ctx0" brushRef="#br1" timeOffset="173568.12">4841 8611 112 0,'0'0'200'16,"0"0"-17"-16,0 0-11 0,0 0-13 0,0 0-9 16,-34 11-23-16,34-11 2 0,-14 9-8 0,7-5-13 15,1 3-6-15,-1 0-3 0,-2 4-6 0,-2-1-2 16,2 3-10-16,0 0 2 0,5 3-8 0,-5-1-9 15,1 3-1-15,5 0-1 0,-6 2-2 16,5 3-5-16,-1-6-4 0,1 0-5 0,4-1-2 0,-3 1-6 16,3-1-5-16,0-1-1 0,3 0-3 0,-3 1-4 15,3-7-2-15,-6 7-3 0,6-3-1 0,-2 1 0 0,1-4-5 16,-2-10 2-16,4 18-6 0,-2-8-15 0,-1 1-20 16,-1 0-21-16,0-11-22 0,6 17-24 0,-6-9-15 15,3 0-35-15,-3-8-24 0,2 11-206 0,-2-11-399 16,0 0 177-16</inkml:trace>
          <inkml:trace contextRef="#ctx0" brushRef="#br1" timeOffset="174251.91">5126 8739 101 0,'10'-2'162'0,"4"-8"-18"16,-1 5-2-16,5-2-7 0,-1 0-4 0,-1 2-7 15,3-2-7-15,-5 1-11 0,2 0-11 0,-2 1-8 16,-2 2-7-16,-2 0-7 0,-10 3-11 0,18 3-3 15,-18-3-10-15,13 1-4 0,-13-1-5 0,14 6-2 16,-8-1 0-16,-6-5-1 0,7 13-2 0,-7-6 0 16,0-7-4-16,0 21 3 0,-6-7-4 0,5 0-5 15,-5 0 0-15,0 0-2 0,0 1 1 0,-2-1-2 16,1-2-5-16,1 0-1 0,0 2 1 0,-3-4-3 16,5 3-3-16,-8-2-5 0,9-4 1 0,-2 0 2 15,-4 0 6-15,3 3-3 0,2-3-5 0,-2-1 0 16,-3-1-2-16,9-5 3 0,-8 10-3 0,8-10-1 0,-6 10 1 15,6-10-1-15,0 0-5 0,-6 6-2 0,6-6 3 16,0 0-6-16,0 0 4 0,0 0-2 16,0 0-1-16,0 0 2 0,0 0 1 0,0 0-2 0,0 0 2 15,0 0 0-15,44-12-4 0,-40 7 4 0,7 2 2 16,-11 3-6-16,19-6 5 0,-10 6 1 16,-9 0-3-16,19-6-1 0,-13 5 0 0,-6 1-6 0,17-4 10 15,-17 4 1-15,13 0-1 0,-13 0-3 0,12 5 1 16,-12-5 1-16,13 6-2 0,-2-4 0 0,-11-2 5 15,9 7-1-15,-9-7-2 0,13 11 0 0,-7-3-3 16,-1-3 2-16,-5-5 4 0,9 16-4 0,-6-9 2 16,0 1 2-16,-2 1 2 0,5 0-1 0,-6-9 5 15,0 19-2-15,0-19 5 0,-6 18-1 0,6-8-3 0,0-10-1 16,-7 15 1-16,1-5 0 0,0-1 2 16,-2 2-9-16,-1 0 7 0,-1-4-1 0,-4 3-6 15,6 0-9-15,-6-2-8 0,2-1-7 0,2 0-16 0,-1-1-13 16,2-3-13-16,-1 2-21 0,10-5-21 0,-18 1-35 15,18-1-154-15,0 0-321 0,-21-6 142 0</inkml:trace>
          <inkml:trace contextRef="#ctx0" brushRef="#br1" timeOffset="174607.04">5788 8529 2 0,'6'6'162'0,"8"5"-7"0,-6 0-8 16,6-2-5-16,-1 4-9 0,1-1-10 0,-2 0-8 15,4 2-8-15,-5 0-4 0,0 7-11 0,0-8-5 16,-2 3-7-16,-3 6 1 0,-2 0 0 0,2 2-11 16,-6-2 0-16,0 2 3 0,0 1-4 0,-3-1-2 15,-7 0-5-15,1 3-3 0,-8 6-3 0,7-9-4 16,-5-1-5-16,-1 3-5 0,2-4-1 0,-5 2-11 16,5-4 1-16,-5 3-2 0,3-4-2 0,4 1-2 15,-2-1-4-15,1 1 2 0,4-6-7 0,2-2-24 0,1-2-8 16,0 1-15-16,3-2-21 0,3-9-7 15,0 15-19-15,0-15-22 0,12 10-27 0,-5-8-70 16,-7-2-112-16,25-5-335 0,-5 1 148 0</inkml:trace>
          <inkml:trace contextRef="#ctx0" brushRef="#br1" timeOffset="174978.08">6307 8994 178 0,'9'5'173'0,"-9"-5"-18"0,11 6 0 16,0-3-8-16,-11-3-1 0,20 5-9 0,-10-5-9 15,2 0-4-15,5 2-9 0,-1 0-11 16,0-4-8-16,1 2 0 0,2 0-10 0,1 0-3 0,-1-3-11 16,-3 1-7-16,1 0-5 0,-4 1-4 15,2-1-8-15,2-1-7 0,-1 3-3 0,-3 3-2 16,-1-3 0-16,-12 0-8 0,20-4-1 0,-20 4 0 0,21 0-5 16,-12 0-2-16,-9 0-4 0,13-4 2 0,-13 4-10 15,15 2-4-15,-15-2-16 0,13 0-8 0,-13 0-16 16,0 0-5-16,14 0-13 0,-14 0-8 0,0 0-20 15,9 6-17-15,-9-6-13 0,0 0-31 0,0 0-171 16,0 0-341-16,0 0 151 0</inkml:trace>
          <inkml:trace contextRef="#ctx0" brushRef="#br1" timeOffset="175284.8">6297 9182 105 0,'0'0'206'0,"0"0"-11"0,36-4-6 0,-23 2-11 16,2 1-7-16,4-1-5 0,1-3-13 0,-1 2-5 16,5-2-12-16,1 3-8 0,-5-3-14 0,-1 4-10 15,0 0-11-15,1-2-10 0,-4 3-6 0,1-1-9 16,2 1-7-16,-9 0-3 0,7-3-9 0,-2 3-6 15,-5 1-6-15,-10-1-7 0,20 2-16 0,-20-2-14 16,13 1-13-16,-13-1-16 0,12 3-8 0,-12-3-15 0,0 0-10 16,10 2-20-16,-10-2-22 0,0 0-31 0,12 2-35 15,-12-2-151-15,0 0-347 0,0 0 154 16</inkml:trace>
          <inkml:trace contextRef="#ctx0" brushRef="#br1" timeOffset="176257.87">7117 8628 109 0,'0'0'142'16,"0"0"-9"-16,0 0-1 0,-13-4-5 0,13 4-8 15,0 0-2-15,0 0-8 0,0 0-9 0,0 0-6 16,0 0-5-16,0 0-8 0,0 0-8 0,0 0-5 15,0 0-13-15,0 0-7 0,0 0-3 0,25-10 0 16,-25 10-8-16,24-4-4 0,-8 4-7 0,4-2 5 16,8 1 3-16,2-2-6 0,6 3 0 0,8-1-3 15,-5 0-1-15,3-4-3 0,1 5-1 0,-1 0-2 16,-9-4-4-16,-2 4-2 0,-1 0 2 0,1 4-4 0,-4-4 0 16,0 0-3-16,-12 0 5 0,4 0-6 0,-6 3-2 15,1-3-1-15,-2 0 1 0,-12 0 0 0,16 3-1 16,-16-3 0-16,14 1-5 0,-14-1 5 0,10 4-6 15,-10-4 5-15,0 0-2 0,6 6 1 0,-6-6 4 16,3 8 6-16,-3-8 4 0,0 0 2 0,0 12 2 16,0-12 5-16,0 0 2 0,-3 22-6 0,3-22-1 15,-4 14 3-15,-2-7 4 0,3 3 0 0,3-10-3 16,-6 20 5-16,3-9-3 0,-2 1 3 0,-1 3-3 16,0 0 0-16,0-1-7 0,-1 4 4 0,4-3-2 15,0 1 0-15,-2-1 3 0,-1 3-2 0,3-2 0 0,-2 0 0 16,5 2 0-16,-2 0-1 0,-4-1 1 15,6-2-4-15,-3 0 1 0,0 2-3 0,3 0 2 16,0 1-3-16,-3-4 0 0,3 3-1 0,-3 0-4 0,3-3 2 16,0 0 3-16,0-2-4 0,0 4-2 0,0-3-4 15,0 0 2-15,0-1 1 0,3-1 3 0,-3-11-3 16,3 24-1-16,-3-14-1 0,0-2-5 0,6 2-8 16,-6 1-9-16,0-11-16 0,6 14-8 0,-6-14-11 15,2 17-15-15,-2-10-7 0,0-7-16 0,3 13-14 16,-3-13-22-16,2 12-18 0,-2-12-31 0,0 0-159 15,0 0-363-15,-7 11 161 0</inkml:trace>
          <inkml:trace contextRef="#ctx0" brushRef="#br1" timeOffset="176496.07">7488 9033 151 0,'0'0'226'0,"0"0"-22"0,0 0-20 0,0 0-19 0,0 0-16 16,14-18-12-16,-14 18-14 0,16-5-9 0,-2 5-12 15,-1-2-13-15,3 1-7 0,2 1-6 0,2-5-9 16,-1 5-11-16,-1 3 0 0,1 0-13 0,7 1 3 15,-7-3-6-15,-2 5-14 0,2 0-19 16,-3 2-18-16,4 0-24 0,-5-1-30 0,3 1-30 16,-2 0-45-16,-1-4-160 0,1 2-324 0,-2-2 143 0</inkml:trace>
          <inkml:trace contextRef="#ctx0" brushRef="#br1" timeOffset="176670.05">8277 9096 109 0,'0'0'209'0,"18"2"-16"0,-10 2-18 0,-2 3-15 0,0 0-8 16,-5 0-3-16,2 6-13 0,-3 3-9 0,-3 0-8 16,-1 5-11-16,-8 1-10 0,1 2-15 15,-7 7-5-15,2-6-3 0,-6 5-25 0,7-4-22 0,-11 5-26 16,-2-3-35-16,1 0-34 0,-3-3-22 0,12-4-59 16,-6-3-138-16,2 1-309 0,3-1 136 15</inkml:trace>
        </inkml:traceGroup>
        <inkml:traceGroup>
          <inkml:annotationXML>
            <emma:emma xmlns:emma="http://www.w3.org/2003/04/emma" version="1.0">
              <emma:interpretation id="{D72052B1-3564-4E8B-9986-14E44FEA975B}" emma:medium="tactile" emma:mode="ink">
                <msink:context xmlns:msink="http://schemas.microsoft.com/ink/2010/main" type="inkWord" rotatedBoundingBox="10900,9686 14659,9771 14644,10449 10885,10364"/>
              </emma:interpretation>
            </emma:emma>
          </inkml:annotationXML>
          <inkml:trace contextRef="#ctx0" brushRef="#br1" timeOffset="177763.76">9657 8687 45 0,'0'0'182'0,"0"0"-15"15,0 0-13-15,0 0-17 0,0 0-10 0,0 0-14 16,0 0-14-16,0 0-6 0,0 0-11 0,0 0-9 0,0 0 0 16,-45 0-13-16,30 3-1 0,-4 1-2 0,-5 3-4 15,0-3-5-15,0 2-2 0,-6 2-1 0,6-1-2 16,-1-1-6-16,9 1 0 0,-10 4 3 0,5-1-10 16,2-1-2-16,1 0-5 0,2 2 1 0,2-5-7 15,1 1-2-15,1 1 2 0,5 2 0 0,-2-4-6 16,4 1 2-16,5-7 0 0,-10 15-2 0,8-11-3 15,2-4 2-15,0 0-1 0,2 20-2 0,-2-20 1 16,7 10 0-16,-2-5-2 0,13 1 0 0,-8 0 5 0,6-1-6 16,-2-2 2-16,5 1 2 0,-4 2-4 15,4-5-4-15,-4 5 3 0,2-1-1 0,1-3-3 0,-5 2 1 16,4 0 1-16,-1-1 0 0,-4-1 0 0,3 0-1 16,-3 4-2-16,-2-2 4 0,4 0-2 0,-4-1 2 15,0 2-5-15,-1 0 0 0,3-1 0 0,0 2 2 16,-3-2-2-16,5 3 1 0,-1 1 1 0,-1 0 0 15,0 0 6-15,0 0-1 0,-2 2-1 0,2-3 4 16,-3-1-4-16,0 4-1 0,-1-5 1 0,-1 2-1 16,-1 0-1-16,0 0 1 0,-6-7 0 0,7 11-2 15,-7-4 4-15,0-7-10 0,0 17 17 0,0-17 1 16,-4 13 1-16,-2-6 5 0,-3 4-7 0,-3-4 3 0,-3 3 1 16,0-3-5-16,-4 1 3 0,1-2-2 15,-7 0 1-15,2 1-1 0,-2 0 0 0,-3-1-8 16,1-3 3-16,1 3 1 0,0-2-3 0,6-3 2 0,1 1-1 15,-5 2 1-15,6 0 2 0,0-3-6 16,3 0-6-16,5 0-12 0,10-1-6 0,-17 0-14 16,17 0-12-16,-13 4-24 0,13-4-31 0,0 0-24 0,0 0-52 15,0 0-136-15,0 0-339 0,27-28 150 0</inkml:trace>
          <inkml:trace contextRef="#ctx0" brushRef="#br1" timeOffset="178116.84">10295 8676 19 0,'-21'0'189'16,"21"0"-13"-16,-15 8-4 0,3-2-13 0,0 0-7 0,2 6-9 16,-2 2-6-16,-1 1-10 0,1 0-4 0,-2 4-6 15,-1 2-8-15,3 0-5 0,2 0-5 16,6-3-6-16,-2 6-6 0,1-1-1 0,2-1-5 0,3 1-11 16,3 1-1-16,-1-6-5 0,2-2-7 0,2 7-6 15,-3-5-1-15,3-1-8 0,0-2 0 0,1 1-3 16,2-1-4-16,-1 0-3 0,-5-2-5 0,3-2-8 0,0 2-6 15,0-3-24-15,-3-2-25 0,1 2-26 16,1-1-32-16,-2 1-26 0,3-4-40 0,-6-6-224 16,0 0-415-16,7 7 184 0</inkml:trace>
          <inkml:trace contextRef="#ctx0" brushRef="#br1" timeOffset="178977.99">10511 8864 62 0,'0'0'200'0,"0"0"-23"16,0 0-18-16,0 0-14 0,0 0-16 0,0 0-13 16,0 0-12-16,0 0-8 0,0 0-9 0,20-16-10 15,-20 16-5-15,21-6-8 0,-5 4-6 0,0 0-4 16,1 1-8-16,1-2 0 0,0 2-7 0,0 1 1 16,-1-2-3-16,3 2-3 0,-1 0-4 0,-1 0 0 0,-1 2-7 15,-4-2 0-15,2 1-6 0,0 3 1 0,-6-2-3 16,3 0-2-16,-3 1-1 0,-9-3 0 0,13 7-5 15,-6-3 1-15,-7-4 1 0,9 8-2 0,-9-8 0 16,5 12 4-16,-5-12 4 0,-2 13 8 0,2-13-5 16,-7 15 2-16,1-8-2 0,-1 0 3 0,1 3 6 15,-2-3-4-15,2-1 1 0,-6 5 0 0,5-4-5 16,-2 0 0-16,0 0-3 0,1-1-2 0,2 1 0 16,6-7-3-16,-10 11-1 0,4-3 0 0,6-8-2 15,-10 10-2-15,5-6 4 0,5-4 0 0,-9 11-2 16,9-11-4-16,0 0 2 0,-3 9-1 0,3-9 2 15,0 0-4-15,0 0 2 0,-3 10-1 0,3-10-2 16,0 0 4-16,0 0 0 0,17 10-4 0,-17-10 0 0,12 1-1 16,-12-1-1-16,13 1 1 0,-13-1 2 0,15 3-2 15,-15-3 1-15,15 1-2 0,-5-1 5 0,-10 0-1 16,15 3-5-16,-15-3-2 0,15-1 2 0,-15 1-3 16,13 1 6-16,-13-1-4 0,17 3 1 0,-17-3 1 15,13 3 0-15,-7 1 0 0,-6-4-4 0,11 3 4 16,-11-3-1-16,12 8 1 0,-5-6-5 0,-7-2 3 15,12 8 1-15,-12-8-6 0,7 10 7 0,-1-5 1 16,-6-5-4-16,6 9 3 0,-6-9 1 0,3 11 0 16,-3-11-4-16,0 11 1 0,0-11 6 0,0 0-3 15,-3 15 2-15,3-15-1 0,-10 13 6 0,1-8-2 16,-1 1-2-16,-4-1-1 0,-1 1 2 0,0 1 1 0,0-2-3 16,-2 3-3-16,-1-5 0 0,1 4 1 15,1-3 1-15,-1 2 0 0,0-2-9 0,2-1-11 0,1 1-10 16,2 1-10-16,-1-4-16 0,1 3-14 0,12-4-14 15,-15 4-20-15,15-4-17 0,-13-1-53 0,13 1-136 16,0 0-334-16,-6-13 147 0</inkml:trace>
          <inkml:trace contextRef="#ctx0" brushRef="#br1" timeOffset="179351.67">11181 8610 90 0,'0'0'155'0,"0"0"-16"0,0 0-1 0,0 0-6 15,27 24-15-15,-20-16-5 0,1-1-2 0,4 7-6 16,0-4-8-16,4 8-2 0,-3-4 1 0,2 6-11 16,0-2-5-16,0 2-3 0,0-2-7 0,-3 3 1 15,0-3-11-15,-5-1-6 0,2 3-1 0,-4-2-3 16,-2 0-7-16,0-1 4 0,-2 1-1 0,-5-2-5 16,-1 1-4-16,-4 5 0 0,2-6-2 0,-1 2-5 15,-3 1-1-15,-3-1-3 0,1 2 0 0,-2-3-7 16,-3-2-11-16,4 0-23 0,-2 0-24 0,3-3-20 15,-1 0-34-15,4-1-27 0,1 1-51 0,1-6-142 16,2 4-340-16,6-10 151 0</inkml:trace>
          <inkml:trace contextRef="#ctx0" brushRef="#br1" timeOffset="179858.01">11622 9044 166 0,'0'0'184'0,"0"0"-16"0,0 0-5 0,0 0-14 15,0 0-6-15,38 4-8 0,-38-4-7 0,28 1-10 16,-16-1-6-16,3-1-8 0,1 1-6 0,-1 0-6 15,3 0-5-15,-1-1-8 0,2 1-3 0,0 0-6 16,2 0-2-16,-1 1-9 0,6-2-6 0,-8-2-3 16,-1 3-6-16,2 0 0 0,-1 0-5 0,-2-1-3 15,2 1-4-15,-3 0-5 0,-4-2 0 0,-11 2-5 16,21-2 3-16,-13-3-5 0,-8 5-2 0,17 0-1 16,-17 0-1-16,13-1-1 0,-13 1-8 0,0 0 2 0,15 1-3 15,-15-1-10-15,0 0-10 0,0 0-14 16,12 0-19-16,-12 0-13 0,0 0-9 0,0 0-4 15,0 0-19-15,0 0-20 0,0 0-8 0,0 0-18 0,0 0-49 16,-25 16-107-16,25-16-318 0,-15 4 141 0</inkml:trace>
          <inkml:trace contextRef="#ctx0" brushRef="#br1" timeOffset="180175.75">11691 9256 21 0,'0'0'190'0,"0"0"-9"0,0 0-16 0,15 1-4 16,-15-1-4-16,12 2-12 0,-12-2-8 0,18 1-10 15,-6 2 0-15,0-3-8 0,1 0-2 0,0 1-6 16,2-1-3-16,3 0-8 0,0 0 0 0,3 0-5 15,4 0-4-15,-7 0-4 0,2-1-3 0,-1-2-9 16,2 3-2-16,-2 0-11 0,1-3-4 0,-2 3-4 16,-2-1-6-16,0-2-7 0,-1 3-2 0,-1 3-7 15,-14-3-3-15,19-3-7 0,-19 3-16 0,15-1-23 16,-15 1-22-16,12 4-30 0,-12-4-21 0,10 1-26 16,-10-1-33-16,0 0-47 0,0 0-185 0,0 0-413 15,0 0 182-15</inkml:trace>
          <inkml:trace contextRef="#ctx0" brushRef="#br1" timeOffset="182574.39">12583 8840 97 0,'0'0'150'0,"0"0"-13"15,0 0-6-15,0 0-11 0,0 0-7 0,0 0-13 16,0-14-2-16,0 14-8 0,0 0-6 0,0 0-8 16,0 0-2-16,0 0-4 0,4-17-9 0,-4 17-3 15,0 0-8-15,0 0-8 0,8-9-3 0,-8 9-3 16,7-5-3-16,-7 5-6 0,12-6 0 0,-12 6-1 0,11-5-7 15,-11 5-2-15,15-3 0 0,-15 3-4 0,16-3-2 16,-6 1 3-16,-10 2-4 0,17-2 0 0,-17 2 1 16,16-2-6-16,-16 2 3 0,17 2-3 0,-17-2 2 15,12 0-6-15,-12 0 5 0,16 0-7 0,-16 0 1 16,12 2 2-16,-12-2-3 0,10 3 0 0,-10-3 1 16,9 6 0-16,-9-6 0 0,11 10 0 0,-8-5 2 15,-3-5 1-15,7 10-2 0,-2-2 2 0,-2 0 0 16,-3-8 2-16,0 0-4 0,6 16 3 0,-6-16 2 0,4 13 1 15,-2-6 0-15,-2-7-1 0,1 17-1 16,2-10 4-16,-3-7-1 0,2 13 1 0,-2-13 3 16,-2 14 0-16,2-14 4 0,-4 15 1 0,4-15 4 0,-3 13-4 15,3-13 0-15,-6 12 3 0,1-6-6 0,-1 1 4 16,6-7 2-16,-9 9-5 0,9-9-1 0,-6 12-2 16,6-12 1-16,-7 8-4 0,7-8 0 0,-8 7 2 15,8-7-3-15,-7 8-2 0,7-8 0 0,0 0 3 16,-9 7-4-16,9-7 2 0,0 0-2 0,-8 6 0 15,8-6 1-15,0 0-3 0,0 0 2 0,-7 6-1 16,7-6-3-16,0 0 1 0,0 0 0 0,0 0-4 0,0 0 0 16,0 0 0-16,0 0 3 0,0 0-1 15,0 0 0-15,0 0-1 0,0 0 0 0,0 0 1 16,13 15 1-16,-13-15-1 0,14 4-1 0,-14-4 4 0,10 2-4 16,-1 2 2-16,-9-4-2 0,15 0 2 15,-4 0-1-15,-11 0-2 0,16 5 5 0,-4-3-4 16,-12-2 2-16,18 4-5 0,-11-2 6 0,-7-2 0 0,17 1 0 15,-8 2-7-15,0 0 5 0,-9-3-2 0,13 4-1 16,-13-4 1-16,12 1 0 0,-12-1 0 0,9 1-2 16,-9-1 1-16,7 5 1 0,-7-5 2 0,12 6 0 15,-12-6 3-15,6 5-6 0,-6-5 1 0,0 0 4 16,8 7 1-16,-8-7 1 0,6 6 0 0,-6-6-2 16,0 0 5-16,7 11 0 0,-7-11-5 0,0 0 1 15,6 7 2-15,-6-7-1 0,0 0 0 0,5 9 2 16,-5-9 2-16,0 0-1 0,0 0 2 0,1 12-2 0,-1-12 3 15,0 0-3-15,6 10 2 0,-6-10 1 16,0 0 7-16,-4 15 3 0,4-15 8 0,0 0 3 0,-11 13 12 16,5-8 0-16,6-5 5 0,-13 9-3 0,1-5-2 15,0 1-1-15,-5-3-2 0,0 5-3 0,-10 0-1 16,1-3-10-16,0 3-1 0,0-2 1 0,-2 0-3 16,2 1-1-16,0 1-9 0,-1-2-20 0,7 2-25 15,-5 3-33-15,3-3-32 0,1 2-45 0,3-4-52 16,-7 1-219-16,10 0-447 0,0-1 198 0</inkml:trace>
        </inkml:traceGroup>
      </inkml:traceGroup>
    </inkml:traceGroup>
  </inkml:traceGroup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48:58.82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7DF3DEE-7F3B-4CD7-848B-C1512CC995D9}" emma:medium="tactile" emma:mode="ink">
          <msink:context xmlns:msink="http://schemas.microsoft.com/ink/2010/main" type="inkDrawing" rotatedBoundingBox="18346,2993 21426,2822 21428,2861 18349,3033" semanticType="underline" shapeName="Other">
            <msink:sourceLink direction="with" ref="{DB8D637E-B749-49B9-8640-9818C4027415}"/>
            <msink:sourceLink direction="with" ref="{B3C1F378-0CC4-4B42-8987-E913E99A2D44}"/>
          </msink:context>
        </emma:interpretation>
      </emma:emma>
    </inkml:annotationXML>
    <inkml:trace contextRef="#ctx0" brushRef="#br0">0 192 66 0,'0'0'87'0,"14"0"-17"0,-14 0-3 15,19 0-6-15,-19 0-1 0,16 0-10 0,-16 0-8 16,21 0 4-16,-10-1-13 0,1 2-3 0,3-2 2 16,-15 1-5-16,25-1-1 0,-10 1-13 0,0-3 7 15,1 3-7-15,-1-3 6 0,0 1 5 0,4 0 1 16,-4 1-1-16,2-2-8 0,-4 0-6 0,2 2 2 0,0 0-1 16,1 1-4-16,-1-2 3 0,0 2-14 0,-1-3 19 15,2-1-7-15,-3 4-3 0,-13 0 4 0,27 0-6 16,-13-1 6-16,-2 0-9 0,1 1 6 0,0-2 0 15,4-1-7-15,-1 1 5 0,1 0 0 0,1 2 5 16,-4-3-12-16,4 1 9 0,-4 2-10 0,2-1 6 16,2 0 7-16,0-3-2 0,1 2-5 0,-4 1 6 15,5-1 1-15,-5 1-6 0,4 1 8 0,-1 0 1 16,-2-3-1-16,1 3-5 0,-2-1 0 0,1 1 0 16,2 0-4-16,-6-1 1 0,4 1-1 0,1-2 4 15,-7 4-3-15,8-5 2 0,-6 3 1 0,-12 0-7 16,22 0 5-16,-5-4-6 0,-7 4-3 0,7 0 5 15,-7-2 5-15,-10 2 0 0,27-1-6 0,-17-2 3 16,-10 3-1-16,26-1-3 0,-10 1 1 0,-4-2 2 16,3 2 8-16,1 0-6 0,-1 0 4 0,6 0-10 0,-5 0 3 15,1 0 8-15,2 0-9 0,-1 2 0 0,-1-4-4 16,-1 2 7-16,0 0 0 0,-2 0-2 0,-2-2-1 16,6 2 0-16,-3 0-1 0,-1-2-1 0,0 4 8 15,-2-2-2-15,-12 0 5 0,22-2-7 0,-11 2-5 16,1 0-1-16,-12 0 10 0,20 0-7 0,-20 0 13 15,20-3-11-15,-11 3 7 0,3-2-12 0,-12 2 7 16,18 0 5-16,-18 0-6 0,20-1 1 0,-11 1 3 16,-9 0-4-16,20 0 2 0,-7 0-2 0,1 0 2 15,-14 0-4-15,26 0 6 0,-12 0-4 0,2 0-4 16,1 0 5-16,-2-1-2 0,3 1 0 0,-1-3 0 16,3 6-3-16,-4-6 5 0,2 3-4 0,-3 3 1 15,3-6-15-15,-2 2 17 0,1 1 0 0,-2 0 5 0,3 0-9 16,-4 0 7-16,1 0-4 0,3 1 5 0,-1-2 1 15,-1 2-3-15,0-2-1 0,2 1 2 0,0-2-2 16,-1 2 3-16,1-1-5 0,-2 1 6 0,6-3-10 16,-5 3 3-16,2 0 5 0,6 0-2 0,-5-1 0 15,-1 1 0-15,-2-2-9 0,1-2 17 0,-1 3-1 16,1-1 0-16,5 0 0 0,-7 0 2 0,4 1 3 16,0-2 2-16,0 2 3 0,1-1 0 0,7-2 2 15,-10 2 0-15,1 1-12 0,-1-2 1 0,0 2-6 16,0-2 10-16,0 2-1 0,-3-1-4 0,3 1-6 15,-6-2 10-15,1 2-9 0,2-1 8 0,0 1-5 16,-3-2 3-16,-12 3 0 0,25-1-2 0,-10 0 1 0,-3 1 5 16,0-1-15-16,-12 1 17 0,24-4-14 0,-12 2 16 15,0 2-4-15,-12 0 1 0,21-3-2 0,-7 1 5 16,-14 2 5-16,20-3-11 0,-10 2 2 0,-10 1 0 16,20-2-16-16,-10 1 11 0,2 1-4 0,-12 0 1 15,21-4-2-15,-9 4-3 0,-12 0 3 0,24-2 1 16,-15 2-3-16,3-1 3 0,-12 1-6 0,19-3 8 15,-10 2-5-15,-9 1 0 0,18 0 2 0,-18 0-1 16,16-3 2-16,-16 3-2 0,18 0 3 0,-18 0-2 16,20 0-1-16,-20 0-1 0,14 0 0 0,-14 0 2 15,18 0 1-15,-9-3 2 0,-9 3-3 0,18 0-1 16,-18 0 2-16,14 0 4 0,-14 0 2 0,12-4-11 16,-12 4 2-16,0 0 2 0,14-1 1 0,-14 1 0 15,0 0-1-15,0 0-7 0,12-1-8 0,-12 1-14 16,0 0-9-16,0 0-12 0,0 0-19 0,0 0-19 15,0 0-48-15,-38 6-102 0,23-6-252 0,-5 0 111 16</inkml:trace>
  </inkml:traceGroup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49:02.467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9920899-7019-4680-AB59-2140DD63020F}" emma:medium="tactile" emma:mode="ink">
          <msink:context xmlns:msink="http://schemas.microsoft.com/ink/2010/main" type="writingRegion" rotatedBoundingBox="19783,3241 20391,3241 20391,3859 19783,3859"/>
        </emma:interpretation>
      </emma:emma>
    </inkml:annotationXML>
    <inkml:traceGroup>
      <inkml:annotationXML>
        <emma:emma xmlns:emma="http://www.w3.org/2003/04/emma" version="1.0">
          <emma:interpretation id="{DF42E9A4-C2C8-4033-A1A9-B3FC1756F147}" emma:medium="tactile" emma:mode="ink">
            <msink:context xmlns:msink="http://schemas.microsoft.com/ink/2010/main" type="paragraph" rotatedBoundingBox="19783,3241 20391,3241 20391,3859 19783,38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2F18154-D764-4535-8E07-8BB1C112AC84}" emma:medium="tactile" emma:mode="ink">
              <msink:context xmlns:msink="http://schemas.microsoft.com/ink/2010/main" type="line" rotatedBoundingBox="19783,3241 20391,3241 20391,3859 19783,3859"/>
            </emma:interpretation>
          </emma:emma>
        </inkml:annotationXML>
        <inkml:traceGroup>
          <inkml:annotationXML>
            <emma:emma xmlns:emma="http://www.w3.org/2003/04/emma" version="1.0">
              <emma:interpretation id="{7908690E-D30A-4819-9C20-829AE37372A4}" emma:medium="tactile" emma:mode="ink">
                <msink:context xmlns:msink="http://schemas.microsoft.com/ink/2010/main" type="inkWord" rotatedBoundingBox="19783,3241 20391,3241 20391,3859 19783,3859"/>
              </emma:interpretation>
            </emma:emma>
          </inkml:annotationXML>
          <inkml:trace contextRef="#ctx0" brushRef="#br0">18259 2144 76 0,'0'0'171'0,"0"0"-4"0,0 0-13 16,3-10-13-16,-3 10-11 0,0 0-6 0,8-4-15 15,-8 4-2-15,0 0-12 0,10-7-7 0,-10 7-5 16,0 0-10-16,0 0-8 0,12-2-3 15,-12 2-10-15,0 0-2 0,0 0-12 0,0 0 3 0,13 9-7 16,-13-9 0-16,3 11-5 0,0-4-1 0,-3-7-3 16,-4 19 3-16,2-4-1 0,-5-1-3 0,-2-3-4 15,4 3-6-15,-3 1 0 0,-1 0 0 0,1-2 3 16,-4 2-5-16,0-3 1 0,3 3-5 0,-1-2 3 16,-1-1-4-16,1-2-1 0,4 1-1 0,-1-1 3 15,-1 0 1-15,2-1-6 0,0-2-1 0,0 0 4 16,0 1-3-16,6-8 4 0,-7 13-8 0,4-6 0 15,3-7-5-15,-6 9 1 0,6-9-4 0,0 0 1 16,-6 13 3-16,6-13-6 0,0 0 2 0,0 0 7 0,0 0-2 16,0 0 1-16,7 13-1 0,-7-13 3 0,14 3-3 15,-14-3-3-15,25 0 0 0,-11 0 7 0,3 0-5 16,-2-2 0-16,5 1 2 0,5 1-2 0,2-2 1 16,-3 1 4-16,6 0-4 0,-2-3-3 0,-1 1 3 15,0-1 8-15,-1 2-6 0,1 1 0 0,-1-2-9 16,-7 2-8-16,0 1-7 0,-1-1-11 0,-1 2-12 15,-4-5-20-15,-1 4-12 0,-12 0-20 0,19-3-29 16,-11-1-135-16,-8 4-287 0,12-8 128 0</inkml:trace>
          <inkml:trace contextRef="#ctx0" brushRef="#br0" timeOffset="266.6">18736 2160 11 0,'0'0'207'16,"0"0"-17"-16,0 0-10 0,0 0-8 0,-24 25-17 16,19-9-12-16,-4-3-10 0,-3 9-12 0,-3-2-9 0,1 4-13 15,-4 1-3-15,-4 6-10 0,0 1-8 0,1-1-4 16,0 0-6-16,-1-2-8 0,-2 1-10 0,1-1 2 15,-1 2-10-15,8-7-18 0,-11 3-19 0,8-5-28 16,-1-1-30-16,1-1-25 0,1-1-37 0,2-2-57 16,-4 0-115-16,10-5-310 0,-1-1 138 0</inkml:trace>
        </inkml:traceGroup>
      </inkml:traceGroup>
    </inkml:traceGroup>
  </inkml:traceGroup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49:32.402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C49298D-45B9-4FE2-B8DE-CE52993DD99D}" emma:medium="tactile" emma:mode="ink">
          <msink:context xmlns:msink="http://schemas.microsoft.com/ink/2010/main" type="inkDrawing" rotatedBoundingBox="19748,5469 22041,5298 22043,5324 19750,5495" semanticType="underline" shapeName="Other">
            <msink:sourceLink direction="with" ref="{3899325D-05C6-404E-AB33-24FA3C1EF0B5}"/>
          </msink:context>
        </emma:interpretation>
      </emma:emma>
    </inkml:annotationXML>
    <inkml:trace contextRef="#ctx0" brushRef="#br0">0 188 16 0,'19'-1'75'0,"1"-3"-5"15,-1 0-6-15,-2 2-4 0,1-2-8 0,-1 3-5 0,0-1-4 16,-1 0 1-16,-1 0-8 0,2 1-7 0,-1 1-2 15,-1-1-7-15,0-1-7 0,1 2 3 0,-1-2 0 16,0 4-10-16,1-4 4 0,-1 2-4 0,0-1 2 16,3-1-5-16,0 0 1 0,-2 2-5 0,4-2 8 15,1 1-5-15,-2-2 7 0,2 2-1 0,-2-1 2 16,7 1-7-16,-7 1 6 0,6-3-1 0,-5 3-2 16,-1 0-1-16,-1-1 10 0,0 1-17 0,1-3 3 15,-1 6 2-15,-1-6-2 0,2 3 2 0,-4-1-1 16,3-1 4-16,-3 2-8 0,-2 0 3 0,4 0 2 0,-2 0-1 15,-3-1 2-15,2 1-2 0,0-1 3 0,1 1-2 16,3-3 2-16,-5 3-1 0,2-2-1 0,1 0-1 16,-5-2 3-16,5 3-1 0,-1-2-2 0,0 2 6 15,1-1-4-15,4 0 3 0,-4 2 1 0,2-3 3 16,-1 0 3-16,0 2 1 0,-2-1-9 0,5 1 5 16,-4 1-4-16,-1-1-3 0,1-1 7 0,2-2 3 15,-3 4 6-15,3 0-9 0,-3 0 5 0,2-3-2 16,-3 3-4-16,4 0 7 0,-3-2-1 0,0 0-7 15,2 1 5-15,-3-1 4 0,1 0 2 0,2 2-3 16,-2 0-4-16,-3 0 0 0,3 0-2 0,-1-2-2 16,0 2-3-16,2 0 3 0,-16 0-1 0,21 0-1 15,-7-3 7-15,1 3-10 0,-1 0 4 0,0 3-2 0,4-6 3 16,-5 3-4-16,2-3 0 0,3 3 2 16,-3-1 4-16,1 1-6 0,1-2 5 0,-1 2 0 0,3-1 7 15,-4-2-1-15,2 2-4 0,-1-2 9 0,-1 3 5 16,0 0-9-16,1-1 2 0,-1-1 2 0,-1 1 4 15,-2 0-2-15,3-1 0 0,0 1-4 0,-4-2-5 16,-11 3 0-16,24-3 6 0,-10 3-2 0,-4 0-2 16,4-4 3-16,2 2-1 0,-1 1 0 0,0-1 1 15,1 1-6-15,-2 0 6 0,2-2-3 0,0 0-2 16,-1 2 2-16,3 1 0 0,-4-2 5 0,1 1 1 16,3-2-2-16,-4 2 0 0,-2-2 3 0,5 0 1 15,-1 3 2-15,1-4-5 0,-4 3 1 0,-1-3-1 16,0 2-1-16,-12 2-3 0,21 0-5 0,-9-4 0 15,-3 2 1-15,-9 2-2 0,15 0 0 0,-15 0-2 0,13-1 0 16,-13 1 1-16,0 0-1 0,12-2 0 0,-12 2-4 16,0 0-1-16,0 0-3 0,16 0-6 0,-16 0-11 15,0 0-10-15,0 0-8 0,0 0-17 0,0 0-20 16,0 0-21-16,0 0-21 0,0 0-34 0,0 0-117 16,0 0-285-16,0 0 126 0</inkml:trace>
  </inkml:traceGroup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3-08-16T06:50:32.07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C82A041E-79FE-4CBE-8497-B450986DC2B3}" emma:medium="tactile" emma:mode="ink">
          <msink:context xmlns:msink="http://schemas.microsoft.com/ink/2010/main" type="inkDrawing" rotatedBoundingBox="19112,8425 21781,8383 21781,8421 19113,8464" semanticType="underline" shapeName="Other">
            <msink:sourceLink direction="with" ref="{C1365930-24D0-433C-88C4-D30A298EB2B5}"/>
            <msink:sourceLink direction="with" ref="{A35ACA54-D342-4B9D-A386-E2683820A33C}"/>
          </msink:context>
        </emma:interpretation>
      </emma:emma>
    </inkml:annotationXML>
    <inkml:trace contextRef="#ctx0" brushRef="#br0">0 81 30 0,'15'0'133'0,"5"-1"-6"0,-1 1-15 0,2-2 1 16,-2 2-15-16,7 0 1 0,-6 0-9 0,6-4-8 0,1 3-6 15,-8 1-6-15,2-1 3 0,6-4 9 16,3 5-9-16,-13-4-5 0,6 4-4 0,-4-1-1 16,11 0-4-16,-3 1 0 0,0-1 1 0,-2-2-4 0,2 0-6 15,-6 1-3-15,4 4-3 0,2-6-2 0,0 3-3 16,0-1 0-16,3 1-10 0,-4-2 2 0,1 3-1 16,0-1-7-16,-2 1 2 0,4-1-5 0,-2-2-2 15,1 1 3-15,2 2-4 0,-2 0-3 0,0 0 2 16,-1-4-7-16,2 4 2 0,-3 0-2 0,1 0 1 15,0 0-3-15,-3 0 1 0,-5-1-1 0,1 1-3 16,7 0 3-16,-8 1-3 0,0-1 1 0,1 0-9 16,-1 0 10-16,2 4 0 0,-2-4-4 0,1 0 1 15,1 0 3-15,-2 0-2 0,2 0 0 0,4 0-1 16,4 0-3-16,-4-4 1 0,3 3 3 0,2 1-4 16,-3-1-1-16,1 1 2 0,4 0-2 0,9-2 2 15,-9 0 4-15,-1 2-4 0,-4-1-1 0,1 1 3 0,1 0-3 16,-4 1-1-16,-7-2 1 0,1 1 1 15,-2 1-6-15,2 1 7 0,-1-4-2 0,-3 4 3 0,3-2-3 16,-3 2 2-16,0-2-1 0,2 1-1 0,0-2 1 16,2 2-1-16,-2-1-3 0,4 1 4 0,-4 3 0 15,4-4-1-15,3 0 0 0,-4 0-1 0,6 0 0 16,0 2 0-16,-5 1-2 0,4-3 1 0,0 1-1 16,-4-1 5-16,5 1-2 0,-1-2 1 0,2 2-5 15,-5-1 3-15,-2-1 1 0,-1 2-2 0,-1-2 5 16,-2 1-3-16,1-1 5 0,-7 1-4 0,2-3 1 15,-12 3-4-15,21-2-1 0,-5-2 6 0,-5 3 0 0,-1 0 0 16,-10 1-2-16,23-4 2 0,-16 3 0 0,-7 1 1 16,19-4-4-16,-8 4 8 0,-11 0 2 15,19-3 3-15,-10 1 2 0,-9 2 1 0,15-2-4 0,-15 2 7 16,14-7 1-16,-14 7-2 0,11 0 0 0,-11 0-6 16,0 0-3-16,12-3 0 0,-12 3-2 0,0 0-12 15,0 0-13-15,9-4-11 0,-9 4-9 0,0 0-16 16,0 0-19-16,0 0-23 0,0 0-28 0,0 0-36 15,0 0-160-15,0 0-347 0,0 0 153 0</inkml:trace>
  </inkml:traceGroup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F9FA4-C4FE-4488-A744-77B7272508AE}" type="datetimeFigureOut">
              <a:rPr lang="tr-TR" smtClean="0"/>
              <a:t>23.10.2025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5C515-BB4E-43C0-A89C-837B2CC2C5F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7080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F9FA4-C4FE-4488-A744-77B7272508AE}" type="datetimeFigureOut">
              <a:rPr lang="tr-TR" smtClean="0"/>
              <a:t>23.10.2025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5C515-BB4E-43C0-A89C-837B2CC2C5F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44378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F9FA4-C4FE-4488-A744-77B7272508AE}" type="datetimeFigureOut">
              <a:rPr lang="tr-TR" smtClean="0"/>
              <a:t>23.10.2025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5C515-BB4E-43C0-A89C-837B2CC2C5F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32548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F9FA4-C4FE-4488-A744-77B7272508AE}" type="datetimeFigureOut">
              <a:rPr lang="tr-TR" smtClean="0"/>
              <a:t>23.10.2025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5C515-BB4E-43C0-A89C-837B2CC2C5F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92872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F9FA4-C4FE-4488-A744-77B7272508AE}" type="datetimeFigureOut">
              <a:rPr lang="tr-TR" smtClean="0"/>
              <a:t>23.10.2025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5C515-BB4E-43C0-A89C-837B2CC2C5F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7448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F9FA4-C4FE-4488-A744-77B7272508AE}" type="datetimeFigureOut">
              <a:rPr lang="tr-TR" smtClean="0"/>
              <a:t>23.10.2025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5C515-BB4E-43C0-A89C-837B2CC2C5F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5253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F9FA4-C4FE-4488-A744-77B7272508AE}" type="datetimeFigureOut">
              <a:rPr lang="tr-TR" smtClean="0"/>
              <a:t>23.10.2025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5C515-BB4E-43C0-A89C-837B2CC2C5F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3149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F9FA4-C4FE-4488-A744-77B7272508AE}" type="datetimeFigureOut">
              <a:rPr lang="tr-TR" smtClean="0"/>
              <a:t>23.10.2025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5C515-BB4E-43C0-A89C-837B2CC2C5F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1490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F9FA4-C4FE-4488-A744-77B7272508AE}" type="datetimeFigureOut">
              <a:rPr lang="tr-TR" smtClean="0"/>
              <a:t>23.10.2025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5C515-BB4E-43C0-A89C-837B2CC2C5F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9622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F9FA4-C4FE-4488-A744-77B7272508AE}" type="datetimeFigureOut">
              <a:rPr lang="tr-TR" smtClean="0"/>
              <a:t>23.10.2025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5C515-BB4E-43C0-A89C-837B2CC2C5F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27305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F9FA4-C4FE-4488-A744-77B7272508AE}" type="datetimeFigureOut">
              <a:rPr lang="tr-TR" smtClean="0"/>
              <a:t>23.10.2025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5C515-BB4E-43C0-A89C-837B2CC2C5F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36995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F9FA4-C4FE-4488-A744-77B7272508AE}" type="datetimeFigureOut">
              <a:rPr lang="tr-TR" smtClean="0"/>
              <a:t>23.10.2025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5C515-BB4E-43C0-A89C-837B2CC2C5F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3116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98.xml"/><Relationship Id="rId13" Type="http://schemas.openxmlformats.org/officeDocument/2006/relationships/image" Target="../media/image100.emf"/><Relationship Id="rId3" Type="http://schemas.openxmlformats.org/officeDocument/2006/relationships/image" Target="../media/image95.emf"/><Relationship Id="rId7" Type="http://schemas.openxmlformats.org/officeDocument/2006/relationships/image" Target="../media/image97.emf"/><Relationship Id="rId12" Type="http://schemas.openxmlformats.org/officeDocument/2006/relationships/customXml" Target="../ink/ink100.xml"/><Relationship Id="rId2" Type="http://schemas.openxmlformats.org/officeDocument/2006/relationships/customXml" Target="../ink/ink95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97.xml"/><Relationship Id="rId11" Type="http://schemas.openxmlformats.org/officeDocument/2006/relationships/image" Target="../media/image99.emf"/><Relationship Id="rId5" Type="http://schemas.openxmlformats.org/officeDocument/2006/relationships/image" Target="../media/image96.emf"/><Relationship Id="rId10" Type="http://schemas.openxmlformats.org/officeDocument/2006/relationships/customXml" Target="../ink/ink99.xml"/><Relationship Id="rId4" Type="http://schemas.openxmlformats.org/officeDocument/2006/relationships/customXml" Target="../ink/ink96.xml"/><Relationship Id="rId9" Type="http://schemas.openxmlformats.org/officeDocument/2006/relationships/image" Target="../media/image9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4.xml"/><Relationship Id="rId3" Type="http://schemas.openxmlformats.org/officeDocument/2006/relationships/image" Target="../media/image101.emf"/><Relationship Id="rId7" Type="http://schemas.openxmlformats.org/officeDocument/2006/relationships/image" Target="../media/image103.emf"/><Relationship Id="rId2" Type="http://schemas.openxmlformats.org/officeDocument/2006/relationships/customXml" Target="../ink/ink10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03.xml"/><Relationship Id="rId11" Type="http://schemas.openxmlformats.org/officeDocument/2006/relationships/image" Target="../media/image105.emf"/><Relationship Id="rId5" Type="http://schemas.openxmlformats.org/officeDocument/2006/relationships/image" Target="../media/image102.emf"/><Relationship Id="rId10" Type="http://schemas.openxmlformats.org/officeDocument/2006/relationships/customXml" Target="../ink/ink105.xml"/><Relationship Id="rId4" Type="http://schemas.openxmlformats.org/officeDocument/2006/relationships/customXml" Target="../ink/ink102.xml"/><Relationship Id="rId9" Type="http://schemas.openxmlformats.org/officeDocument/2006/relationships/image" Target="../media/image104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9.xml"/><Relationship Id="rId13" Type="http://schemas.openxmlformats.org/officeDocument/2006/relationships/image" Target="../media/image111.emf"/><Relationship Id="rId3" Type="http://schemas.openxmlformats.org/officeDocument/2006/relationships/image" Target="../media/image106.emf"/><Relationship Id="rId7" Type="http://schemas.openxmlformats.org/officeDocument/2006/relationships/image" Target="../media/image108.emf"/><Relationship Id="rId12" Type="http://schemas.openxmlformats.org/officeDocument/2006/relationships/customXml" Target="../ink/ink111.xml"/><Relationship Id="rId2" Type="http://schemas.openxmlformats.org/officeDocument/2006/relationships/customXml" Target="../ink/ink106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08.xml"/><Relationship Id="rId11" Type="http://schemas.openxmlformats.org/officeDocument/2006/relationships/image" Target="../media/image110.emf"/><Relationship Id="rId5" Type="http://schemas.openxmlformats.org/officeDocument/2006/relationships/image" Target="../media/image107.emf"/><Relationship Id="rId10" Type="http://schemas.openxmlformats.org/officeDocument/2006/relationships/customXml" Target="../ink/ink110.xml"/><Relationship Id="rId4" Type="http://schemas.openxmlformats.org/officeDocument/2006/relationships/customXml" Target="../ink/ink107.xml"/><Relationship Id="rId9" Type="http://schemas.openxmlformats.org/officeDocument/2006/relationships/image" Target="../media/image109.emf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7.emf"/><Relationship Id="rId18" Type="http://schemas.openxmlformats.org/officeDocument/2006/relationships/customXml" Target="../ink/ink120.xml"/><Relationship Id="rId26" Type="http://schemas.openxmlformats.org/officeDocument/2006/relationships/customXml" Target="../ink/ink124.xml"/><Relationship Id="rId39" Type="http://schemas.openxmlformats.org/officeDocument/2006/relationships/image" Target="../media/image130.emf"/><Relationship Id="rId3" Type="http://schemas.openxmlformats.org/officeDocument/2006/relationships/image" Target="../media/image112.emf"/><Relationship Id="rId21" Type="http://schemas.openxmlformats.org/officeDocument/2006/relationships/image" Target="../media/image121.emf"/><Relationship Id="rId34" Type="http://schemas.openxmlformats.org/officeDocument/2006/relationships/customXml" Target="../ink/ink128.xml"/><Relationship Id="rId42" Type="http://schemas.openxmlformats.org/officeDocument/2006/relationships/customXml" Target="../ink/ink132.xml"/><Relationship Id="rId47" Type="http://schemas.openxmlformats.org/officeDocument/2006/relationships/image" Target="../media/image134.emf"/><Relationship Id="rId50" Type="http://schemas.openxmlformats.org/officeDocument/2006/relationships/customXml" Target="../ink/ink136.xml"/><Relationship Id="rId7" Type="http://schemas.openxmlformats.org/officeDocument/2006/relationships/image" Target="../media/image114.emf"/><Relationship Id="rId12" Type="http://schemas.openxmlformats.org/officeDocument/2006/relationships/customXml" Target="../ink/ink117.xml"/><Relationship Id="rId17" Type="http://schemas.openxmlformats.org/officeDocument/2006/relationships/image" Target="../media/image119.emf"/><Relationship Id="rId25" Type="http://schemas.openxmlformats.org/officeDocument/2006/relationships/image" Target="../media/image123.emf"/><Relationship Id="rId33" Type="http://schemas.openxmlformats.org/officeDocument/2006/relationships/image" Target="../media/image127.emf"/><Relationship Id="rId38" Type="http://schemas.openxmlformats.org/officeDocument/2006/relationships/customXml" Target="../ink/ink130.xml"/><Relationship Id="rId46" Type="http://schemas.openxmlformats.org/officeDocument/2006/relationships/customXml" Target="../ink/ink134.xml"/><Relationship Id="rId2" Type="http://schemas.openxmlformats.org/officeDocument/2006/relationships/customXml" Target="../ink/ink112.xml"/><Relationship Id="rId16" Type="http://schemas.openxmlformats.org/officeDocument/2006/relationships/customXml" Target="../ink/ink119.xml"/><Relationship Id="rId20" Type="http://schemas.openxmlformats.org/officeDocument/2006/relationships/customXml" Target="../ink/ink121.xml"/><Relationship Id="rId29" Type="http://schemas.openxmlformats.org/officeDocument/2006/relationships/image" Target="../media/image125.emf"/><Relationship Id="rId41" Type="http://schemas.openxmlformats.org/officeDocument/2006/relationships/image" Target="../media/image131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14.xml"/><Relationship Id="rId11" Type="http://schemas.openxmlformats.org/officeDocument/2006/relationships/image" Target="../media/image116.emf"/><Relationship Id="rId24" Type="http://schemas.openxmlformats.org/officeDocument/2006/relationships/customXml" Target="../ink/ink123.xml"/><Relationship Id="rId32" Type="http://schemas.openxmlformats.org/officeDocument/2006/relationships/customXml" Target="../ink/ink127.xml"/><Relationship Id="rId37" Type="http://schemas.openxmlformats.org/officeDocument/2006/relationships/image" Target="../media/image129.emf"/><Relationship Id="rId40" Type="http://schemas.openxmlformats.org/officeDocument/2006/relationships/customXml" Target="../ink/ink131.xml"/><Relationship Id="rId45" Type="http://schemas.openxmlformats.org/officeDocument/2006/relationships/image" Target="../media/image133.emf"/><Relationship Id="rId5" Type="http://schemas.openxmlformats.org/officeDocument/2006/relationships/image" Target="../media/image113.emf"/><Relationship Id="rId15" Type="http://schemas.openxmlformats.org/officeDocument/2006/relationships/image" Target="../media/image118.emf"/><Relationship Id="rId23" Type="http://schemas.openxmlformats.org/officeDocument/2006/relationships/image" Target="../media/image122.emf"/><Relationship Id="rId28" Type="http://schemas.openxmlformats.org/officeDocument/2006/relationships/customXml" Target="../ink/ink125.xml"/><Relationship Id="rId36" Type="http://schemas.openxmlformats.org/officeDocument/2006/relationships/customXml" Target="../ink/ink129.xml"/><Relationship Id="rId49" Type="http://schemas.openxmlformats.org/officeDocument/2006/relationships/image" Target="../media/image135.emf"/><Relationship Id="rId10" Type="http://schemas.openxmlformats.org/officeDocument/2006/relationships/customXml" Target="../ink/ink116.xml"/><Relationship Id="rId19" Type="http://schemas.openxmlformats.org/officeDocument/2006/relationships/image" Target="../media/image120.emf"/><Relationship Id="rId31" Type="http://schemas.openxmlformats.org/officeDocument/2006/relationships/image" Target="../media/image126.emf"/><Relationship Id="rId44" Type="http://schemas.openxmlformats.org/officeDocument/2006/relationships/customXml" Target="../ink/ink133.xml"/><Relationship Id="rId4" Type="http://schemas.openxmlformats.org/officeDocument/2006/relationships/customXml" Target="../ink/ink113.xml"/><Relationship Id="rId9" Type="http://schemas.openxmlformats.org/officeDocument/2006/relationships/image" Target="../media/image115.emf"/><Relationship Id="rId14" Type="http://schemas.openxmlformats.org/officeDocument/2006/relationships/customXml" Target="../ink/ink118.xml"/><Relationship Id="rId22" Type="http://schemas.openxmlformats.org/officeDocument/2006/relationships/customXml" Target="../ink/ink122.xml"/><Relationship Id="rId27" Type="http://schemas.openxmlformats.org/officeDocument/2006/relationships/image" Target="../media/image124.emf"/><Relationship Id="rId30" Type="http://schemas.openxmlformats.org/officeDocument/2006/relationships/customXml" Target="../ink/ink126.xml"/><Relationship Id="rId35" Type="http://schemas.openxmlformats.org/officeDocument/2006/relationships/image" Target="../media/image128.emf"/><Relationship Id="rId43" Type="http://schemas.openxmlformats.org/officeDocument/2006/relationships/image" Target="../media/image132.emf"/><Relationship Id="rId48" Type="http://schemas.openxmlformats.org/officeDocument/2006/relationships/customXml" Target="../ink/ink135.xml"/><Relationship Id="rId8" Type="http://schemas.openxmlformats.org/officeDocument/2006/relationships/customXml" Target="../ink/ink115.xml"/><Relationship Id="rId51" Type="http://schemas.openxmlformats.org/officeDocument/2006/relationships/image" Target="../media/image136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0.xml"/><Relationship Id="rId13" Type="http://schemas.openxmlformats.org/officeDocument/2006/relationships/image" Target="../media/image142.emf"/><Relationship Id="rId18" Type="http://schemas.openxmlformats.org/officeDocument/2006/relationships/customXml" Target="../ink/ink145.xml"/><Relationship Id="rId3" Type="http://schemas.openxmlformats.org/officeDocument/2006/relationships/image" Target="../media/image137.emf"/><Relationship Id="rId7" Type="http://schemas.openxmlformats.org/officeDocument/2006/relationships/image" Target="../media/image139.emf"/><Relationship Id="rId12" Type="http://schemas.openxmlformats.org/officeDocument/2006/relationships/customXml" Target="../ink/ink142.xml"/><Relationship Id="rId17" Type="http://schemas.openxmlformats.org/officeDocument/2006/relationships/image" Target="../media/image144.emf"/><Relationship Id="rId2" Type="http://schemas.openxmlformats.org/officeDocument/2006/relationships/customXml" Target="../ink/ink137.xml"/><Relationship Id="rId16" Type="http://schemas.openxmlformats.org/officeDocument/2006/relationships/customXml" Target="../ink/ink144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39.xml"/><Relationship Id="rId11" Type="http://schemas.openxmlformats.org/officeDocument/2006/relationships/image" Target="../media/image141.emf"/><Relationship Id="rId5" Type="http://schemas.openxmlformats.org/officeDocument/2006/relationships/image" Target="../media/image138.emf"/><Relationship Id="rId15" Type="http://schemas.openxmlformats.org/officeDocument/2006/relationships/image" Target="../media/image143.emf"/><Relationship Id="rId10" Type="http://schemas.openxmlformats.org/officeDocument/2006/relationships/customXml" Target="../ink/ink141.xml"/><Relationship Id="rId19" Type="http://schemas.openxmlformats.org/officeDocument/2006/relationships/image" Target="../media/image145.emf"/><Relationship Id="rId4" Type="http://schemas.openxmlformats.org/officeDocument/2006/relationships/customXml" Target="../ink/ink138.xml"/><Relationship Id="rId9" Type="http://schemas.openxmlformats.org/officeDocument/2006/relationships/image" Target="../media/image140.emf"/><Relationship Id="rId14" Type="http://schemas.openxmlformats.org/officeDocument/2006/relationships/customXml" Target="../ink/ink1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7" Type="http://schemas.openxmlformats.org/officeDocument/2006/relationships/image" Target="../media/image148.emf"/><Relationship Id="rId2" Type="http://schemas.openxmlformats.org/officeDocument/2006/relationships/customXml" Target="../ink/ink146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48.xml"/><Relationship Id="rId5" Type="http://schemas.openxmlformats.org/officeDocument/2006/relationships/image" Target="../media/image147.emf"/><Relationship Id="rId4" Type="http://schemas.openxmlformats.org/officeDocument/2006/relationships/customXml" Target="../ink/ink14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emf"/><Relationship Id="rId7" Type="http://schemas.openxmlformats.org/officeDocument/2006/relationships/image" Target="../media/image151.emf"/><Relationship Id="rId2" Type="http://schemas.openxmlformats.org/officeDocument/2006/relationships/customXml" Target="../ink/ink149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51.xml"/><Relationship Id="rId5" Type="http://schemas.openxmlformats.org/officeDocument/2006/relationships/image" Target="../media/image150.emf"/><Relationship Id="rId4" Type="http://schemas.openxmlformats.org/officeDocument/2006/relationships/customXml" Target="../ink/ink15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emf"/><Relationship Id="rId2" Type="http://schemas.openxmlformats.org/officeDocument/2006/relationships/customXml" Target="../ink/ink15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emf"/><Relationship Id="rId7" Type="http://schemas.openxmlformats.org/officeDocument/2006/relationships/image" Target="../media/image155.emf"/><Relationship Id="rId2" Type="http://schemas.openxmlformats.org/officeDocument/2006/relationships/customXml" Target="../ink/ink15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55.xml"/><Relationship Id="rId5" Type="http://schemas.openxmlformats.org/officeDocument/2006/relationships/image" Target="../media/image154.emf"/><Relationship Id="rId4" Type="http://schemas.openxmlformats.org/officeDocument/2006/relationships/customXml" Target="../ink/ink15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emf"/><Relationship Id="rId2" Type="http://schemas.openxmlformats.org/officeDocument/2006/relationships/customXml" Target="../ink/ink15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1.emf"/><Relationship Id="rId7" Type="http://schemas.openxmlformats.org/officeDocument/2006/relationships/image" Target="../media/image3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.xml"/><Relationship Id="rId11" Type="http://schemas.openxmlformats.org/officeDocument/2006/relationships/image" Target="../media/image5.emf"/><Relationship Id="rId5" Type="http://schemas.openxmlformats.org/officeDocument/2006/relationships/image" Target="../media/image2.emf"/><Relationship Id="rId10" Type="http://schemas.openxmlformats.org/officeDocument/2006/relationships/customXml" Target="../ink/ink5.xml"/><Relationship Id="rId4" Type="http://schemas.openxmlformats.org/officeDocument/2006/relationships/customXml" Target="../ink/ink2.xml"/><Relationship Id="rId9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0.xml"/><Relationship Id="rId13" Type="http://schemas.openxmlformats.org/officeDocument/2006/relationships/image" Target="../media/image162.emf"/><Relationship Id="rId3" Type="http://schemas.openxmlformats.org/officeDocument/2006/relationships/image" Target="../media/image157.emf"/><Relationship Id="rId7" Type="http://schemas.openxmlformats.org/officeDocument/2006/relationships/image" Target="../media/image159.emf"/><Relationship Id="rId12" Type="http://schemas.openxmlformats.org/officeDocument/2006/relationships/customXml" Target="../ink/ink162.xml"/><Relationship Id="rId17" Type="http://schemas.openxmlformats.org/officeDocument/2006/relationships/image" Target="../media/image164.emf"/><Relationship Id="rId2" Type="http://schemas.openxmlformats.org/officeDocument/2006/relationships/customXml" Target="../ink/ink157.xml"/><Relationship Id="rId16" Type="http://schemas.openxmlformats.org/officeDocument/2006/relationships/customXml" Target="../ink/ink164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59.xml"/><Relationship Id="rId11" Type="http://schemas.openxmlformats.org/officeDocument/2006/relationships/image" Target="../media/image161.emf"/><Relationship Id="rId5" Type="http://schemas.openxmlformats.org/officeDocument/2006/relationships/image" Target="../media/image158.emf"/><Relationship Id="rId15" Type="http://schemas.openxmlformats.org/officeDocument/2006/relationships/image" Target="../media/image163.emf"/><Relationship Id="rId10" Type="http://schemas.openxmlformats.org/officeDocument/2006/relationships/customXml" Target="../ink/ink161.xml"/><Relationship Id="rId4" Type="http://schemas.openxmlformats.org/officeDocument/2006/relationships/customXml" Target="../ink/ink158.xml"/><Relationship Id="rId9" Type="http://schemas.openxmlformats.org/officeDocument/2006/relationships/image" Target="../media/image160.emf"/><Relationship Id="rId14" Type="http://schemas.openxmlformats.org/officeDocument/2006/relationships/customXml" Target="../ink/ink16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8.xml"/><Relationship Id="rId13" Type="http://schemas.openxmlformats.org/officeDocument/2006/relationships/image" Target="../media/image170.emf"/><Relationship Id="rId18" Type="http://schemas.openxmlformats.org/officeDocument/2006/relationships/customXml" Target="../ink/ink173.xml"/><Relationship Id="rId3" Type="http://schemas.openxmlformats.org/officeDocument/2006/relationships/image" Target="../media/image165.emf"/><Relationship Id="rId7" Type="http://schemas.openxmlformats.org/officeDocument/2006/relationships/image" Target="../media/image167.emf"/><Relationship Id="rId12" Type="http://schemas.openxmlformats.org/officeDocument/2006/relationships/customXml" Target="../ink/ink170.xml"/><Relationship Id="rId17" Type="http://schemas.openxmlformats.org/officeDocument/2006/relationships/image" Target="../media/image172.emf"/><Relationship Id="rId2" Type="http://schemas.openxmlformats.org/officeDocument/2006/relationships/customXml" Target="../ink/ink165.xml"/><Relationship Id="rId16" Type="http://schemas.openxmlformats.org/officeDocument/2006/relationships/customXml" Target="../ink/ink172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67.xml"/><Relationship Id="rId11" Type="http://schemas.openxmlformats.org/officeDocument/2006/relationships/image" Target="../media/image169.emf"/><Relationship Id="rId5" Type="http://schemas.openxmlformats.org/officeDocument/2006/relationships/image" Target="../media/image166.emf"/><Relationship Id="rId15" Type="http://schemas.openxmlformats.org/officeDocument/2006/relationships/image" Target="../media/image171.emf"/><Relationship Id="rId10" Type="http://schemas.openxmlformats.org/officeDocument/2006/relationships/customXml" Target="../ink/ink169.xml"/><Relationship Id="rId19" Type="http://schemas.openxmlformats.org/officeDocument/2006/relationships/image" Target="../media/image173.emf"/><Relationship Id="rId4" Type="http://schemas.openxmlformats.org/officeDocument/2006/relationships/customXml" Target="../ink/ink166.xml"/><Relationship Id="rId9" Type="http://schemas.openxmlformats.org/officeDocument/2006/relationships/image" Target="../media/image168.emf"/><Relationship Id="rId14" Type="http://schemas.openxmlformats.org/officeDocument/2006/relationships/customXml" Target="../ink/ink17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13" Type="http://schemas.openxmlformats.org/officeDocument/2006/relationships/image" Target="../media/image11.emf"/><Relationship Id="rId18" Type="http://schemas.openxmlformats.org/officeDocument/2006/relationships/customXml" Target="../ink/ink14.xml"/><Relationship Id="rId26" Type="http://schemas.openxmlformats.org/officeDocument/2006/relationships/customXml" Target="../ink/ink18.xml"/><Relationship Id="rId3" Type="http://schemas.openxmlformats.org/officeDocument/2006/relationships/image" Target="../media/image6.emf"/><Relationship Id="rId21" Type="http://schemas.openxmlformats.org/officeDocument/2006/relationships/image" Target="../media/image15.emf"/><Relationship Id="rId7" Type="http://schemas.openxmlformats.org/officeDocument/2006/relationships/image" Target="../media/image8.emf"/><Relationship Id="rId12" Type="http://schemas.openxmlformats.org/officeDocument/2006/relationships/customXml" Target="../ink/ink11.xml"/><Relationship Id="rId17" Type="http://schemas.openxmlformats.org/officeDocument/2006/relationships/image" Target="../media/image13.emf"/><Relationship Id="rId25" Type="http://schemas.openxmlformats.org/officeDocument/2006/relationships/image" Target="../media/image17.emf"/><Relationship Id="rId2" Type="http://schemas.openxmlformats.org/officeDocument/2006/relationships/customXml" Target="../ink/ink6.xml"/><Relationship Id="rId16" Type="http://schemas.openxmlformats.org/officeDocument/2006/relationships/customXml" Target="../ink/ink13.xml"/><Relationship Id="rId20" Type="http://schemas.openxmlformats.org/officeDocument/2006/relationships/customXml" Target="../ink/ink15.xml"/><Relationship Id="rId29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8.xml"/><Relationship Id="rId11" Type="http://schemas.openxmlformats.org/officeDocument/2006/relationships/image" Target="../media/image10.emf"/><Relationship Id="rId24" Type="http://schemas.openxmlformats.org/officeDocument/2006/relationships/customXml" Target="../ink/ink17.xml"/><Relationship Id="rId5" Type="http://schemas.openxmlformats.org/officeDocument/2006/relationships/image" Target="../media/image7.emf"/><Relationship Id="rId15" Type="http://schemas.openxmlformats.org/officeDocument/2006/relationships/image" Target="../media/image12.emf"/><Relationship Id="rId23" Type="http://schemas.openxmlformats.org/officeDocument/2006/relationships/image" Target="../media/image16.emf"/><Relationship Id="rId28" Type="http://schemas.openxmlformats.org/officeDocument/2006/relationships/customXml" Target="../ink/ink19.xml"/><Relationship Id="rId10" Type="http://schemas.openxmlformats.org/officeDocument/2006/relationships/customXml" Target="../ink/ink10.xml"/><Relationship Id="rId19" Type="http://schemas.openxmlformats.org/officeDocument/2006/relationships/image" Target="../media/image14.emf"/><Relationship Id="rId31" Type="http://schemas.openxmlformats.org/officeDocument/2006/relationships/image" Target="../media/image20.emf"/><Relationship Id="rId4" Type="http://schemas.openxmlformats.org/officeDocument/2006/relationships/customXml" Target="../ink/ink7.xml"/><Relationship Id="rId9" Type="http://schemas.openxmlformats.org/officeDocument/2006/relationships/image" Target="../media/image9.emf"/><Relationship Id="rId14" Type="http://schemas.openxmlformats.org/officeDocument/2006/relationships/customXml" Target="../ink/ink12.xml"/><Relationship Id="rId22" Type="http://schemas.openxmlformats.org/officeDocument/2006/relationships/customXml" Target="../ink/ink16.xml"/><Relationship Id="rId27" Type="http://schemas.openxmlformats.org/officeDocument/2006/relationships/image" Target="../media/image18.emf"/><Relationship Id="rId30" Type="http://schemas.openxmlformats.org/officeDocument/2006/relationships/customXml" Target="../ink/ink2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4.xml"/><Relationship Id="rId13" Type="http://schemas.openxmlformats.org/officeDocument/2006/relationships/image" Target="../media/image26.emf"/><Relationship Id="rId18" Type="http://schemas.openxmlformats.org/officeDocument/2006/relationships/customXml" Target="../ink/ink29.xml"/><Relationship Id="rId3" Type="http://schemas.openxmlformats.org/officeDocument/2006/relationships/image" Target="../media/image21.emf"/><Relationship Id="rId21" Type="http://schemas.openxmlformats.org/officeDocument/2006/relationships/image" Target="../media/image30.emf"/><Relationship Id="rId7" Type="http://schemas.openxmlformats.org/officeDocument/2006/relationships/image" Target="../media/image23.emf"/><Relationship Id="rId12" Type="http://schemas.openxmlformats.org/officeDocument/2006/relationships/customXml" Target="../ink/ink26.xml"/><Relationship Id="rId17" Type="http://schemas.openxmlformats.org/officeDocument/2006/relationships/image" Target="../media/image28.emf"/><Relationship Id="rId2" Type="http://schemas.openxmlformats.org/officeDocument/2006/relationships/customXml" Target="../ink/ink21.xml"/><Relationship Id="rId16" Type="http://schemas.openxmlformats.org/officeDocument/2006/relationships/customXml" Target="../ink/ink28.xml"/><Relationship Id="rId20" Type="http://schemas.openxmlformats.org/officeDocument/2006/relationships/customXml" Target="../ink/ink30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3.xml"/><Relationship Id="rId11" Type="http://schemas.openxmlformats.org/officeDocument/2006/relationships/image" Target="../media/image25.emf"/><Relationship Id="rId5" Type="http://schemas.openxmlformats.org/officeDocument/2006/relationships/image" Target="../media/image22.emf"/><Relationship Id="rId15" Type="http://schemas.openxmlformats.org/officeDocument/2006/relationships/image" Target="../media/image27.emf"/><Relationship Id="rId10" Type="http://schemas.openxmlformats.org/officeDocument/2006/relationships/customXml" Target="../ink/ink25.xml"/><Relationship Id="rId19" Type="http://schemas.openxmlformats.org/officeDocument/2006/relationships/image" Target="../media/image29.emf"/><Relationship Id="rId4" Type="http://schemas.openxmlformats.org/officeDocument/2006/relationships/customXml" Target="../ink/ink22.xml"/><Relationship Id="rId9" Type="http://schemas.openxmlformats.org/officeDocument/2006/relationships/image" Target="../media/image24.emf"/><Relationship Id="rId14" Type="http://schemas.openxmlformats.org/officeDocument/2006/relationships/customXml" Target="../ink/ink27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emf"/><Relationship Id="rId18" Type="http://schemas.openxmlformats.org/officeDocument/2006/relationships/customXml" Target="../ink/ink39.xml"/><Relationship Id="rId26" Type="http://schemas.openxmlformats.org/officeDocument/2006/relationships/customXml" Target="../ink/ink43.xml"/><Relationship Id="rId39" Type="http://schemas.openxmlformats.org/officeDocument/2006/relationships/image" Target="../media/image49.emf"/><Relationship Id="rId21" Type="http://schemas.openxmlformats.org/officeDocument/2006/relationships/image" Target="../media/image40.emf"/><Relationship Id="rId34" Type="http://schemas.openxmlformats.org/officeDocument/2006/relationships/customXml" Target="../ink/ink47.xml"/><Relationship Id="rId42" Type="http://schemas.openxmlformats.org/officeDocument/2006/relationships/customXml" Target="../ink/ink51.xml"/><Relationship Id="rId47" Type="http://schemas.openxmlformats.org/officeDocument/2006/relationships/image" Target="../media/image53.emf"/><Relationship Id="rId50" Type="http://schemas.openxmlformats.org/officeDocument/2006/relationships/customXml" Target="../ink/ink55.xml"/><Relationship Id="rId55" Type="http://schemas.openxmlformats.org/officeDocument/2006/relationships/image" Target="../media/image57.emf"/><Relationship Id="rId63" Type="http://schemas.openxmlformats.org/officeDocument/2006/relationships/image" Target="../media/image61.emf"/><Relationship Id="rId68" Type="http://schemas.openxmlformats.org/officeDocument/2006/relationships/customXml" Target="../ink/ink64.xml"/><Relationship Id="rId7" Type="http://schemas.openxmlformats.org/officeDocument/2006/relationships/image" Target="../media/image33.emf"/><Relationship Id="rId71" Type="http://schemas.openxmlformats.org/officeDocument/2006/relationships/image" Target="../media/image65.emf"/><Relationship Id="rId2" Type="http://schemas.openxmlformats.org/officeDocument/2006/relationships/customXml" Target="../ink/ink31.xml"/><Relationship Id="rId16" Type="http://schemas.openxmlformats.org/officeDocument/2006/relationships/customXml" Target="../ink/ink38.xml"/><Relationship Id="rId29" Type="http://schemas.openxmlformats.org/officeDocument/2006/relationships/image" Target="../media/image44.emf"/><Relationship Id="rId11" Type="http://schemas.openxmlformats.org/officeDocument/2006/relationships/image" Target="../media/image35.emf"/><Relationship Id="rId24" Type="http://schemas.openxmlformats.org/officeDocument/2006/relationships/customXml" Target="../ink/ink42.xml"/><Relationship Id="rId32" Type="http://schemas.openxmlformats.org/officeDocument/2006/relationships/customXml" Target="../ink/ink46.xml"/><Relationship Id="rId37" Type="http://schemas.openxmlformats.org/officeDocument/2006/relationships/image" Target="../media/image48.emf"/><Relationship Id="rId40" Type="http://schemas.openxmlformats.org/officeDocument/2006/relationships/customXml" Target="../ink/ink50.xml"/><Relationship Id="rId45" Type="http://schemas.openxmlformats.org/officeDocument/2006/relationships/image" Target="../media/image52.emf"/><Relationship Id="rId53" Type="http://schemas.openxmlformats.org/officeDocument/2006/relationships/image" Target="../media/image56.emf"/><Relationship Id="rId58" Type="http://schemas.openxmlformats.org/officeDocument/2006/relationships/customXml" Target="../ink/ink59.xml"/><Relationship Id="rId66" Type="http://schemas.openxmlformats.org/officeDocument/2006/relationships/customXml" Target="../ink/ink63.xml"/><Relationship Id="rId5" Type="http://schemas.openxmlformats.org/officeDocument/2006/relationships/image" Target="../media/image32.emf"/><Relationship Id="rId15" Type="http://schemas.openxmlformats.org/officeDocument/2006/relationships/image" Target="../media/image37.emf"/><Relationship Id="rId23" Type="http://schemas.openxmlformats.org/officeDocument/2006/relationships/image" Target="../media/image41.emf"/><Relationship Id="rId28" Type="http://schemas.openxmlformats.org/officeDocument/2006/relationships/customXml" Target="../ink/ink44.xml"/><Relationship Id="rId36" Type="http://schemas.openxmlformats.org/officeDocument/2006/relationships/customXml" Target="../ink/ink48.xml"/><Relationship Id="rId49" Type="http://schemas.openxmlformats.org/officeDocument/2006/relationships/image" Target="../media/image54.emf"/><Relationship Id="rId57" Type="http://schemas.openxmlformats.org/officeDocument/2006/relationships/image" Target="../media/image58.emf"/><Relationship Id="rId61" Type="http://schemas.openxmlformats.org/officeDocument/2006/relationships/image" Target="../media/image60.emf"/><Relationship Id="rId10" Type="http://schemas.openxmlformats.org/officeDocument/2006/relationships/customXml" Target="../ink/ink35.xml"/><Relationship Id="rId19" Type="http://schemas.openxmlformats.org/officeDocument/2006/relationships/image" Target="../media/image39.emf"/><Relationship Id="rId31" Type="http://schemas.openxmlformats.org/officeDocument/2006/relationships/image" Target="../media/image45.emf"/><Relationship Id="rId44" Type="http://schemas.openxmlformats.org/officeDocument/2006/relationships/customXml" Target="../ink/ink52.xml"/><Relationship Id="rId52" Type="http://schemas.openxmlformats.org/officeDocument/2006/relationships/customXml" Target="../ink/ink56.xml"/><Relationship Id="rId60" Type="http://schemas.openxmlformats.org/officeDocument/2006/relationships/customXml" Target="../ink/ink60.xml"/><Relationship Id="rId65" Type="http://schemas.openxmlformats.org/officeDocument/2006/relationships/image" Target="../media/image62.emf"/><Relationship Id="rId73" Type="http://schemas.openxmlformats.org/officeDocument/2006/relationships/image" Target="../media/image66.emf"/><Relationship Id="rId4" Type="http://schemas.openxmlformats.org/officeDocument/2006/relationships/customXml" Target="../ink/ink32.xml"/><Relationship Id="rId9" Type="http://schemas.openxmlformats.org/officeDocument/2006/relationships/image" Target="../media/image34.emf"/><Relationship Id="rId14" Type="http://schemas.openxmlformats.org/officeDocument/2006/relationships/customXml" Target="../ink/ink37.xml"/><Relationship Id="rId22" Type="http://schemas.openxmlformats.org/officeDocument/2006/relationships/customXml" Target="../ink/ink41.xml"/><Relationship Id="rId27" Type="http://schemas.openxmlformats.org/officeDocument/2006/relationships/image" Target="../media/image43.emf"/><Relationship Id="rId30" Type="http://schemas.openxmlformats.org/officeDocument/2006/relationships/customXml" Target="../ink/ink45.xml"/><Relationship Id="rId35" Type="http://schemas.openxmlformats.org/officeDocument/2006/relationships/image" Target="../media/image47.emf"/><Relationship Id="rId43" Type="http://schemas.openxmlformats.org/officeDocument/2006/relationships/image" Target="../media/image51.emf"/><Relationship Id="rId48" Type="http://schemas.openxmlformats.org/officeDocument/2006/relationships/customXml" Target="../ink/ink54.xml"/><Relationship Id="rId56" Type="http://schemas.openxmlformats.org/officeDocument/2006/relationships/customXml" Target="../ink/ink58.xml"/><Relationship Id="rId64" Type="http://schemas.openxmlformats.org/officeDocument/2006/relationships/customXml" Target="../ink/ink62.xml"/><Relationship Id="rId69" Type="http://schemas.openxmlformats.org/officeDocument/2006/relationships/image" Target="../media/image64.emf"/><Relationship Id="rId8" Type="http://schemas.openxmlformats.org/officeDocument/2006/relationships/customXml" Target="../ink/ink34.xml"/><Relationship Id="rId51" Type="http://schemas.openxmlformats.org/officeDocument/2006/relationships/image" Target="../media/image55.emf"/><Relationship Id="rId72" Type="http://schemas.openxmlformats.org/officeDocument/2006/relationships/customXml" Target="../ink/ink66.xml"/><Relationship Id="rId3" Type="http://schemas.openxmlformats.org/officeDocument/2006/relationships/image" Target="../media/image31.emf"/><Relationship Id="rId12" Type="http://schemas.openxmlformats.org/officeDocument/2006/relationships/customXml" Target="../ink/ink36.xml"/><Relationship Id="rId17" Type="http://schemas.openxmlformats.org/officeDocument/2006/relationships/image" Target="../media/image38.emf"/><Relationship Id="rId25" Type="http://schemas.openxmlformats.org/officeDocument/2006/relationships/image" Target="../media/image42.emf"/><Relationship Id="rId33" Type="http://schemas.openxmlformats.org/officeDocument/2006/relationships/image" Target="../media/image46.emf"/><Relationship Id="rId38" Type="http://schemas.openxmlformats.org/officeDocument/2006/relationships/customXml" Target="../ink/ink49.xml"/><Relationship Id="rId46" Type="http://schemas.openxmlformats.org/officeDocument/2006/relationships/customXml" Target="../ink/ink53.xml"/><Relationship Id="rId59" Type="http://schemas.openxmlformats.org/officeDocument/2006/relationships/image" Target="../media/image59.emf"/><Relationship Id="rId67" Type="http://schemas.openxmlformats.org/officeDocument/2006/relationships/image" Target="../media/image63.emf"/><Relationship Id="rId20" Type="http://schemas.openxmlformats.org/officeDocument/2006/relationships/customXml" Target="../ink/ink40.xml"/><Relationship Id="rId41" Type="http://schemas.openxmlformats.org/officeDocument/2006/relationships/image" Target="../media/image50.emf"/><Relationship Id="rId54" Type="http://schemas.openxmlformats.org/officeDocument/2006/relationships/customXml" Target="../ink/ink57.xml"/><Relationship Id="rId62" Type="http://schemas.openxmlformats.org/officeDocument/2006/relationships/customXml" Target="../ink/ink61.xml"/><Relationship Id="rId70" Type="http://schemas.openxmlformats.org/officeDocument/2006/relationships/customXml" Target="../ink/ink65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70.xml"/><Relationship Id="rId13" Type="http://schemas.openxmlformats.org/officeDocument/2006/relationships/image" Target="../media/image72.emf"/><Relationship Id="rId18" Type="http://schemas.openxmlformats.org/officeDocument/2006/relationships/customXml" Target="../ink/ink75.xml"/><Relationship Id="rId26" Type="http://schemas.openxmlformats.org/officeDocument/2006/relationships/customXml" Target="../ink/ink79.xml"/><Relationship Id="rId3" Type="http://schemas.openxmlformats.org/officeDocument/2006/relationships/image" Target="../media/image67.emf"/><Relationship Id="rId21" Type="http://schemas.openxmlformats.org/officeDocument/2006/relationships/image" Target="../media/image76.emf"/><Relationship Id="rId7" Type="http://schemas.openxmlformats.org/officeDocument/2006/relationships/image" Target="../media/image69.emf"/><Relationship Id="rId12" Type="http://schemas.openxmlformats.org/officeDocument/2006/relationships/customXml" Target="../ink/ink72.xml"/><Relationship Id="rId17" Type="http://schemas.openxmlformats.org/officeDocument/2006/relationships/image" Target="../media/image74.emf"/><Relationship Id="rId25" Type="http://schemas.openxmlformats.org/officeDocument/2006/relationships/image" Target="../media/image78.emf"/><Relationship Id="rId33" Type="http://schemas.openxmlformats.org/officeDocument/2006/relationships/image" Target="../media/image82.emf"/><Relationship Id="rId2" Type="http://schemas.openxmlformats.org/officeDocument/2006/relationships/customXml" Target="../ink/ink67.xml"/><Relationship Id="rId16" Type="http://schemas.openxmlformats.org/officeDocument/2006/relationships/customXml" Target="../ink/ink74.xml"/><Relationship Id="rId20" Type="http://schemas.openxmlformats.org/officeDocument/2006/relationships/customXml" Target="../ink/ink76.xml"/><Relationship Id="rId29" Type="http://schemas.openxmlformats.org/officeDocument/2006/relationships/image" Target="../media/image80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9.xml"/><Relationship Id="rId11" Type="http://schemas.openxmlformats.org/officeDocument/2006/relationships/image" Target="../media/image71.emf"/><Relationship Id="rId24" Type="http://schemas.openxmlformats.org/officeDocument/2006/relationships/customXml" Target="../ink/ink78.xml"/><Relationship Id="rId32" Type="http://schemas.openxmlformats.org/officeDocument/2006/relationships/customXml" Target="../ink/ink82.xml"/><Relationship Id="rId5" Type="http://schemas.openxmlformats.org/officeDocument/2006/relationships/image" Target="../media/image68.emf"/><Relationship Id="rId15" Type="http://schemas.openxmlformats.org/officeDocument/2006/relationships/image" Target="../media/image73.emf"/><Relationship Id="rId23" Type="http://schemas.openxmlformats.org/officeDocument/2006/relationships/image" Target="../media/image77.emf"/><Relationship Id="rId28" Type="http://schemas.openxmlformats.org/officeDocument/2006/relationships/customXml" Target="../ink/ink80.xml"/><Relationship Id="rId10" Type="http://schemas.openxmlformats.org/officeDocument/2006/relationships/customXml" Target="../ink/ink71.xml"/><Relationship Id="rId19" Type="http://schemas.openxmlformats.org/officeDocument/2006/relationships/image" Target="../media/image75.emf"/><Relationship Id="rId31" Type="http://schemas.openxmlformats.org/officeDocument/2006/relationships/image" Target="../media/image81.emf"/><Relationship Id="rId4" Type="http://schemas.openxmlformats.org/officeDocument/2006/relationships/customXml" Target="../ink/ink68.xml"/><Relationship Id="rId9" Type="http://schemas.openxmlformats.org/officeDocument/2006/relationships/image" Target="../media/image70.emf"/><Relationship Id="rId14" Type="http://schemas.openxmlformats.org/officeDocument/2006/relationships/customXml" Target="../ink/ink73.xml"/><Relationship Id="rId22" Type="http://schemas.openxmlformats.org/officeDocument/2006/relationships/customXml" Target="../ink/ink77.xml"/><Relationship Id="rId27" Type="http://schemas.openxmlformats.org/officeDocument/2006/relationships/image" Target="../media/image79.emf"/><Relationship Id="rId30" Type="http://schemas.openxmlformats.org/officeDocument/2006/relationships/customXml" Target="../ink/ink8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86.xml"/><Relationship Id="rId3" Type="http://schemas.openxmlformats.org/officeDocument/2006/relationships/image" Target="../media/image83.emf"/><Relationship Id="rId7" Type="http://schemas.openxmlformats.org/officeDocument/2006/relationships/image" Target="../media/image85.emf"/><Relationship Id="rId2" Type="http://schemas.openxmlformats.org/officeDocument/2006/relationships/customXml" Target="../ink/ink8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85.xml"/><Relationship Id="rId5" Type="http://schemas.openxmlformats.org/officeDocument/2006/relationships/image" Target="../media/image84.emf"/><Relationship Id="rId4" Type="http://schemas.openxmlformats.org/officeDocument/2006/relationships/customXml" Target="../ink/ink84.xml"/><Relationship Id="rId9" Type="http://schemas.openxmlformats.org/officeDocument/2006/relationships/image" Target="../media/image8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customXml" Target="../ink/ink8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emf"/><Relationship Id="rId4" Type="http://schemas.openxmlformats.org/officeDocument/2006/relationships/customXml" Target="../ink/ink8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92.xml"/><Relationship Id="rId13" Type="http://schemas.openxmlformats.org/officeDocument/2006/relationships/image" Target="../media/image94.emf"/><Relationship Id="rId3" Type="http://schemas.openxmlformats.org/officeDocument/2006/relationships/image" Target="../media/image89.emf"/><Relationship Id="rId7" Type="http://schemas.openxmlformats.org/officeDocument/2006/relationships/image" Target="../media/image91.emf"/><Relationship Id="rId12" Type="http://schemas.openxmlformats.org/officeDocument/2006/relationships/customXml" Target="../ink/ink94.xml"/><Relationship Id="rId2" Type="http://schemas.openxmlformats.org/officeDocument/2006/relationships/customXml" Target="../ink/ink89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91.xml"/><Relationship Id="rId11" Type="http://schemas.openxmlformats.org/officeDocument/2006/relationships/image" Target="../media/image93.emf"/><Relationship Id="rId5" Type="http://schemas.openxmlformats.org/officeDocument/2006/relationships/image" Target="../media/image90.emf"/><Relationship Id="rId10" Type="http://schemas.openxmlformats.org/officeDocument/2006/relationships/customXml" Target="../ink/ink93.xml"/><Relationship Id="rId4" Type="http://schemas.openxmlformats.org/officeDocument/2006/relationships/customXml" Target="../ink/ink90.xml"/><Relationship Id="rId9" Type="http://schemas.openxmlformats.org/officeDocument/2006/relationships/image" Target="../media/image9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tr-TR" sz="3600" dirty="0"/>
              <a:t>CMPE371 Analysis of Algorithms</a:t>
            </a:r>
            <a:br>
              <a:rPr lang="tr-TR" sz="3600" dirty="0"/>
            </a:br>
            <a:r>
              <a:rPr lang="tr-TR" sz="3600" dirty="0"/>
              <a:t>Summer 202</a:t>
            </a:r>
            <a:r>
              <a:rPr lang="en-GB" sz="3600" dirty="0"/>
              <a:t>5</a:t>
            </a:r>
            <a:r>
              <a:rPr lang="tr-TR" sz="3600" dirty="0"/>
              <a:t>-202</a:t>
            </a:r>
            <a:r>
              <a:rPr lang="en-GB" sz="3600" dirty="0"/>
              <a:t>6</a:t>
            </a:r>
            <a:br>
              <a:rPr lang="tr-TR" sz="3600" dirty="0"/>
            </a:br>
            <a:r>
              <a:rPr lang="tr-TR" sz="3600" dirty="0"/>
              <a:t>Chapter </a:t>
            </a:r>
            <a:r>
              <a:rPr lang="en-GB" sz="3600" dirty="0"/>
              <a:t>5</a:t>
            </a:r>
            <a:r>
              <a:rPr lang="tr-TR" sz="3600" dirty="0"/>
              <a:t> Part IV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54233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596028" y="205094"/>
              <a:ext cx="8634240" cy="36313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8468" y="199694"/>
                <a:ext cx="8644680" cy="36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7" name="Ink 56"/>
              <p14:cNvContentPartPr/>
              <p14:nvPr/>
            </p14:nvContentPartPr>
            <p14:xfrm>
              <a:off x="6605508" y="1016534"/>
              <a:ext cx="1107720" cy="68760"/>
            </p14:xfrm>
          </p:contentPart>
        </mc:Choice>
        <mc:Fallback xmlns="">
          <p:pic>
            <p:nvPicPr>
              <p:cNvPr id="57" name="Ink 5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03348" y="1011494"/>
                <a:ext cx="111456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5" name="Ink 84"/>
              <p14:cNvContentPartPr/>
              <p14:nvPr/>
            </p14:nvContentPartPr>
            <p14:xfrm>
              <a:off x="7122828" y="1167374"/>
              <a:ext cx="218520" cy="222480"/>
            </p14:xfrm>
          </p:contentPart>
        </mc:Choice>
        <mc:Fallback xmlns="">
          <p:pic>
            <p:nvPicPr>
              <p:cNvPr id="85" name="Ink 8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17428" y="1162334"/>
                <a:ext cx="22716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9" name="Ink 98"/>
              <p14:cNvContentPartPr/>
              <p14:nvPr/>
            </p14:nvContentPartPr>
            <p14:xfrm>
              <a:off x="7110228" y="1908254"/>
              <a:ext cx="825480" cy="68040"/>
            </p14:xfrm>
          </p:contentPart>
        </mc:Choice>
        <mc:Fallback xmlns="">
          <p:pic>
            <p:nvPicPr>
              <p:cNvPr id="99" name="Ink 9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108068" y="1902854"/>
                <a:ext cx="83304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6" name="Ink 135"/>
              <p14:cNvContentPartPr/>
              <p14:nvPr/>
            </p14:nvContentPartPr>
            <p14:xfrm>
              <a:off x="6880908" y="3018134"/>
              <a:ext cx="960840" cy="29520"/>
            </p14:xfrm>
          </p:contentPart>
        </mc:Choice>
        <mc:Fallback xmlns="">
          <p:pic>
            <p:nvPicPr>
              <p:cNvPr id="136" name="Ink 13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878748" y="3012374"/>
                <a:ext cx="96876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1" name="Ink 150"/>
              <p14:cNvContentPartPr/>
              <p14:nvPr/>
            </p14:nvContentPartPr>
            <p14:xfrm>
              <a:off x="5482308" y="1159454"/>
              <a:ext cx="479520" cy="232560"/>
            </p14:xfrm>
          </p:contentPart>
        </mc:Choice>
        <mc:Fallback xmlns="">
          <p:pic>
            <p:nvPicPr>
              <p:cNvPr id="151" name="Ink 150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477988" y="1154774"/>
                <a:ext cx="489240" cy="242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64902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626988" y="323534"/>
              <a:ext cx="9570600" cy="59526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0508" y="318134"/>
                <a:ext cx="9582840" cy="596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7" name="Ink 56"/>
              <p14:cNvContentPartPr/>
              <p14:nvPr/>
            </p14:nvContentPartPr>
            <p14:xfrm>
              <a:off x="7074948" y="1309934"/>
              <a:ext cx="1139400" cy="25920"/>
            </p14:xfrm>
          </p:contentPart>
        </mc:Choice>
        <mc:Fallback xmlns="">
          <p:pic>
            <p:nvPicPr>
              <p:cNvPr id="57" name="Ink 5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70628" y="1304534"/>
                <a:ext cx="114948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5" name="Ink 84"/>
              <p14:cNvContentPartPr/>
              <p14:nvPr/>
            </p14:nvContentPartPr>
            <p14:xfrm>
              <a:off x="7610268" y="1438814"/>
              <a:ext cx="338040" cy="189000"/>
            </p14:xfrm>
          </p:contentPart>
        </mc:Choice>
        <mc:Fallback xmlns="">
          <p:pic>
            <p:nvPicPr>
              <p:cNvPr id="85" name="Ink 8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05228" y="1433054"/>
                <a:ext cx="34560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80" name="Ink 179"/>
              <p14:cNvContentPartPr/>
              <p14:nvPr/>
            </p14:nvContentPartPr>
            <p14:xfrm>
              <a:off x="5798748" y="1339454"/>
              <a:ext cx="514080" cy="233640"/>
            </p14:xfrm>
          </p:contentPart>
        </mc:Choice>
        <mc:Fallback xmlns="">
          <p:pic>
            <p:nvPicPr>
              <p:cNvPr id="180" name="Ink 17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95508" y="1333694"/>
                <a:ext cx="523080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1" name="Ink 180"/>
              <p14:cNvContentPartPr/>
              <p14:nvPr/>
            </p14:nvContentPartPr>
            <p14:xfrm>
              <a:off x="5678148" y="2373734"/>
              <a:ext cx="675720" cy="321840"/>
            </p14:xfrm>
          </p:contentPart>
        </mc:Choice>
        <mc:Fallback xmlns="">
          <p:pic>
            <p:nvPicPr>
              <p:cNvPr id="181" name="Ink 180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674188" y="2368694"/>
                <a:ext cx="684720" cy="32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52524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8" name="Ink 17"/>
              <p14:cNvContentPartPr/>
              <p14:nvPr/>
            </p14:nvContentPartPr>
            <p14:xfrm>
              <a:off x="676668" y="239654"/>
              <a:ext cx="9259200" cy="602676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9108" y="232814"/>
                <a:ext cx="9273600" cy="603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2" name="Ink 101"/>
              <p14:cNvContentPartPr/>
              <p14:nvPr/>
            </p14:nvContentPartPr>
            <p14:xfrm>
              <a:off x="6783348" y="1920494"/>
              <a:ext cx="1240560" cy="38160"/>
            </p14:xfrm>
          </p:contentPart>
        </mc:Choice>
        <mc:Fallback xmlns="">
          <p:pic>
            <p:nvPicPr>
              <p:cNvPr id="102" name="Ink 10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80468" y="1914374"/>
                <a:ext cx="124956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7" name="Ink 146"/>
              <p14:cNvContentPartPr/>
              <p14:nvPr/>
            </p14:nvContentPartPr>
            <p14:xfrm>
              <a:off x="7177188" y="2817614"/>
              <a:ext cx="819720" cy="43200"/>
            </p14:xfrm>
          </p:contentPart>
        </mc:Choice>
        <mc:Fallback xmlns="">
          <p:pic>
            <p:nvPicPr>
              <p:cNvPr id="147" name="Ink 14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73948" y="2810774"/>
                <a:ext cx="829080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1" name="Ink 170"/>
              <p14:cNvContentPartPr/>
              <p14:nvPr/>
            </p14:nvContentPartPr>
            <p14:xfrm>
              <a:off x="5627388" y="2948654"/>
              <a:ext cx="434520" cy="340200"/>
            </p14:xfrm>
          </p:contentPart>
        </mc:Choice>
        <mc:Fallback xmlns="">
          <p:pic>
            <p:nvPicPr>
              <p:cNvPr id="171" name="Ink 170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24868" y="2942894"/>
                <a:ext cx="442800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2" name="Ink 171"/>
              <p14:cNvContentPartPr/>
              <p14:nvPr/>
            </p14:nvContentPartPr>
            <p14:xfrm>
              <a:off x="7444308" y="2945054"/>
              <a:ext cx="213840" cy="269640"/>
            </p14:xfrm>
          </p:contentPart>
        </mc:Choice>
        <mc:Fallback xmlns="">
          <p:pic>
            <p:nvPicPr>
              <p:cNvPr id="172" name="Ink 17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440708" y="2942174"/>
                <a:ext cx="220320" cy="27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54" name="Ink 253"/>
              <p14:cNvContentPartPr/>
              <p14:nvPr/>
            </p14:nvContentPartPr>
            <p14:xfrm>
              <a:off x="2077788" y="6511214"/>
              <a:ext cx="4040280" cy="41040"/>
            </p14:xfrm>
          </p:contentPart>
        </mc:Choice>
        <mc:Fallback xmlns="">
          <p:pic>
            <p:nvPicPr>
              <p:cNvPr id="254" name="Ink 253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075268" y="6505094"/>
                <a:ext cx="4051080" cy="5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41709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665148" y="339734"/>
              <a:ext cx="7126200" cy="43452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0828" y="337214"/>
                <a:ext cx="7137360" cy="43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1" name="Ink 40"/>
              <p14:cNvContentPartPr/>
              <p14:nvPr/>
            </p14:nvContentPartPr>
            <p14:xfrm>
              <a:off x="412068" y="1547534"/>
              <a:ext cx="5742360" cy="257400"/>
            </p14:xfrm>
          </p:contentPart>
        </mc:Choice>
        <mc:Fallback xmlns="">
          <p:pic>
            <p:nvPicPr>
              <p:cNvPr id="41" name="Ink 4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9908" y="1544654"/>
                <a:ext cx="5749920" cy="26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3" name="Ink 42"/>
              <p14:cNvContentPartPr/>
              <p14:nvPr/>
            </p14:nvContentPartPr>
            <p14:xfrm>
              <a:off x="4665828" y="211934"/>
              <a:ext cx="749160" cy="667440"/>
            </p14:xfrm>
          </p:contentPart>
        </mc:Choice>
        <mc:Fallback xmlns="">
          <p:pic>
            <p:nvPicPr>
              <p:cNvPr id="43" name="Ink 4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61868" y="206534"/>
                <a:ext cx="758160" cy="67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9" name="Ink 108"/>
              <p14:cNvContentPartPr/>
              <p14:nvPr/>
            </p14:nvContentPartPr>
            <p14:xfrm>
              <a:off x="7054428" y="3390374"/>
              <a:ext cx="68760" cy="2204640"/>
            </p14:xfrm>
          </p:contentPart>
        </mc:Choice>
        <mc:Fallback xmlns="">
          <p:pic>
            <p:nvPicPr>
              <p:cNvPr id="109" name="Ink 10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50108" y="3386054"/>
                <a:ext cx="78480" cy="221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4" name="Ink 153"/>
              <p14:cNvContentPartPr/>
              <p14:nvPr/>
            </p14:nvContentPartPr>
            <p14:xfrm>
              <a:off x="7228668" y="3332414"/>
              <a:ext cx="3341880" cy="1955880"/>
            </p14:xfrm>
          </p:contentPart>
        </mc:Choice>
        <mc:Fallback xmlns="">
          <p:pic>
            <p:nvPicPr>
              <p:cNvPr id="154" name="Ink 153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223268" y="3325574"/>
                <a:ext cx="3353040" cy="196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8" name="Ink 157"/>
              <p14:cNvContentPartPr/>
              <p14:nvPr/>
            </p14:nvContentPartPr>
            <p14:xfrm>
              <a:off x="2717868" y="5783294"/>
              <a:ext cx="3190680" cy="65520"/>
            </p14:xfrm>
          </p:contentPart>
        </mc:Choice>
        <mc:Fallback xmlns="">
          <p:pic>
            <p:nvPicPr>
              <p:cNvPr id="158" name="Ink 157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714988" y="5778254"/>
                <a:ext cx="3196800" cy="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0" name="Ink 159"/>
              <p14:cNvContentPartPr/>
              <p14:nvPr/>
            </p14:nvContentPartPr>
            <p14:xfrm>
              <a:off x="5849148" y="5784734"/>
              <a:ext cx="523080" cy="21240"/>
            </p14:xfrm>
          </p:contentPart>
        </mc:Choice>
        <mc:Fallback xmlns="">
          <p:pic>
            <p:nvPicPr>
              <p:cNvPr id="160" name="Ink 159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846988" y="5781494"/>
                <a:ext cx="528840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5" name="Ink 164"/>
              <p14:cNvContentPartPr/>
              <p14:nvPr/>
            </p14:nvContentPartPr>
            <p14:xfrm>
              <a:off x="2849988" y="6523814"/>
              <a:ext cx="3557880" cy="80640"/>
            </p14:xfrm>
          </p:contentPart>
        </mc:Choice>
        <mc:Fallback xmlns="">
          <p:pic>
            <p:nvPicPr>
              <p:cNvPr id="165" name="Ink 164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846748" y="6516974"/>
                <a:ext cx="3567960" cy="9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04" name="Ink 203"/>
              <p14:cNvContentPartPr/>
              <p14:nvPr/>
            </p14:nvContentPartPr>
            <p14:xfrm>
              <a:off x="6418308" y="5510414"/>
              <a:ext cx="16920" cy="181440"/>
            </p14:xfrm>
          </p:contentPart>
        </mc:Choice>
        <mc:Fallback xmlns="">
          <p:pic>
            <p:nvPicPr>
              <p:cNvPr id="204" name="Ink 203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412908" y="5505734"/>
                <a:ext cx="27000" cy="18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6" name="Ink 205"/>
              <p14:cNvContentPartPr/>
              <p14:nvPr/>
            </p14:nvContentPartPr>
            <p14:xfrm>
              <a:off x="2599788" y="5782574"/>
              <a:ext cx="156960" cy="1038240"/>
            </p14:xfrm>
          </p:contentPart>
        </mc:Choice>
        <mc:Fallback xmlns="">
          <p:pic>
            <p:nvPicPr>
              <p:cNvPr id="206" name="Ink 205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594028" y="5777894"/>
                <a:ext cx="165240" cy="104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0" name="Ink 209"/>
              <p14:cNvContentPartPr/>
              <p14:nvPr/>
            </p14:nvContentPartPr>
            <p14:xfrm>
              <a:off x="4646388" y="5548934"/>
              <a:ext cx="1682640" cy="140040"/>
            </p14:xfrm>
          </p:contentPart>
        </mc:Choice>
        <mc:Fallback xmlns="">
          <p:pic>
            <p:nvPicPr>
              <p:cNvPr id="210" name="Ink 209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643868" y="5543174"/>
                <a:ext cx="169128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9" name="Ink 238"/>
              <p14:cNvContentPartPr/>
              <p14:nvPr/>
            </p14:nvContentPartPr>
            <p14:xfrm>
              <a:off x="3391428" y="5850254"/>
              <a:ext cx="52920" cy="735120"/>
            </p14:xfrm>
          </p:contentPart>
        </mc:Choice>
        <mc:Fallback xmlns="">
          <p:pic>
            <p:nvPicPr>
              <p:cNvPr id="239" name="Ink 238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385308" y="5845214"/>
                <a:ext cx="62640" cy="74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40" name="Ink 239"/>
              <p14:cNvContentPartPr/>
              <p14:nvPr/>
            </p14:nvContentPartPr>
            <p14:xfrm>
              <a:off x="4116108" y="5837654"/>
              <a:ext cx="68760" cy="748440"/>
            </p14:xfrm>
          </p:contentPart>
        </mc:Choice>
        <mc:Fallback xmlns="">
          <p:pic>
            <p:nvPicPr>
              <p:cNvPr id="240" name="Ink 239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108548" y="5831894"/>
                <a:ext cx="81000" cy="76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41" name="Ink 240"/>
              <p14:cNvContentPartPr/>
              <p14:nvPr/>
            </p14:nvContentPartPr>
            <p14:xfrm>
              <a:off x="5633868" y="5823974"/>
              <a:ext cx="77760" cy="734760"/>
            </p14:xfrm>
          </p:contentPart>
        </mc:Choice>
        <mc:Fallback xmlns="">
          <p:pic>
            <p:nvPicPr>
              <p:cNvPr id="241" name="Ink 240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631348" y="5819654"/>
                <a:ext cx="82800" cy="74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42" name="Ink 241"/>
              <p14:cNvContentPartPr/>
              <p14:nvPr/>
            </p14:nvContentPartPr>
            <p14:xfrm>
              <a:off x="4599948" y="5854934"/>
              <a:ext cx="315720" cy="973800"/>
            </p14:xfrm>
          </p:contentPart>
        </mc:Choice>
        <mc:Fallback xmlns="">
          <p:pic>
            <p:nvPicPr>
              <p:cNvPr id="242" name="Ink 241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595988" y="5850614"/>
                <a:ext cx="324360" cy="98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43" name="Ink 242"/>
              <p14:cNvContentPartPr/>
              <p14:nvPr/>
            </p14:nvContentPartPr>
            <p14:xfrm>
              <a:off x="2830188" y="6750254"/>
              <a:ext cx="1623240" cy="38880"/>
            </p14:xfrm>
          </p:contentPart>
        </mc:Choice>
        <mc:Fallback xmlns="">
          <p:pic>
            <p:nvPicPr>
              <p:cNvPr id="243" name="Ink 242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828028" y="6748094"/>
                <a:ext cx="162864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46" name="Ink 245"/>
              <p14:cNvContentPartPr/>
              <p14:nvPr/>
            </p14:nvContentPartPr>
            <p14:xfrm>
              <a:off x="6420828" y="5862854"/>
              <a:ext cx="23400" cy="523440"/>
            </p14:xfrm>
          </p:contentPart>
        </mc:Choice>
        <mc:Fallback xmlns="">
          <p:pic>
            <p:nvPicPr>
              <p:cNvPr id="246" name="Ink 245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415068" y="5860694"/>
                <a:ext cx="34560" cy="53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47" name="Ink 246"/>
              <p14:cNvContentPartPr/>
              <p14:nvPr/>
            </p14:nvContentPartPr>
            <p14:xfrm>
              <a:off x="6403188" y="6616334"/>
              <a:ext cx="29880" cy="155160"/>
            </p14:xfrm>
          </p:contentPart>
        </mc:Choice>
        <mc:Fallback xmlns="">
          <p:pic>
            <p:nvPicPr>
              <p:cNvPr id="247" name="Ink 246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398508" y="6611294"/>
                <a:ext cx="3960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48" name="Ink 247"/>
              <p14:cNvContentPartPr/>
              <p14:nvPr/>
            </p14:nvContentPartPr>
            <p14:xfrm>
              <a:off x="4852668" y="6703454"/>
              <a:ext cx="1501560" cy="89280"/>
            </p14:xfrm>
          </p:contentPart>
        </mc:Choice>
        <mc:Fallback xmlns="">
          <p:pic>
            <p:nvPicPr>
              <p:cNvPr id="248" name="Ink 247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849428" y="6698054"/>
                <a:ext cx="1509480" cy="9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51" name="Ink 250"/>
              <p14:cNvContentPartPr/>
              <p14:nvPr/>
            </p14:nvContentPartPr>
            <p14:xfrm>
              <a:off x="7286988" y="4358774"/>
              <a:ext cx="812880" cy="15480"/>
            </p14:xfrm>
          </p:contentPart>
        </mc:Choice>
        <mc:Fallback xmlns="">
          <p:pic>
            <p:nvPicPr>
              <p:cNvPr id="251" name="Ink 250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284468" y="4354814"/>
                <a:ext cx="822240" cy="2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55" name="Ink 254"/>
              <p14:cNvContentPartPr/>
              <p14:nvPr/>
            </p14:nvContentPartPr>
            <p14:xfrm>
              <a:off x="4100268" y="5857094"/>
              <a:ext cx="91080" cy="788760"/>
            </p14:xfrm>
          </p:contentPart>
        </mc:Choice>
        <mc:Fallback xmlns="">
          <p:pic>
            <p:nvPicPr>
              <p:cNvPr id="255" name="Ink 254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092708" y="5851334"/>
                <a:ext cx="101520" cy="80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56" name="Ink 255"/>
              <p14:cNvContentPartPr/>
              <p14:nvPr/>
            </p14:nvContentPartPr>
            <p14:xfrm>
              <a:off x="2798868" y="5543174"/>
              <a:ext cx="1641600" cy="753480"/>
            </p14:xfrm>
          </p:contentPart>
        </mc:Choice>
        <mc:Fallback xmlns="">
          <p:pic>
            <p:nvPicPr>
              <p:cNvPr id="256" name="Ink 255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793828" y="5540294"/>
                <a:ext cx="1649160" cy="76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7" name="Ink 256"/>
              <p14:cNvContentPartPr/>
              <p14:nvPr/>
            </p14:nvContentPartPr>
            <p14:xfrm>
              <a:off x="4789308" y="6120614"/>
              <a:ext cx="976320" cy="231120"/>
            </p14:xfrm>
          </p:contentPart>
        </mc:Choice>
        <mc:Fallback xmlns="">
          <p:pic>
            <p:nvPicPr>
              <p:cNvPr id="257" name="Ink 256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786788" y="6116654"/>
                <a:ext cx="98352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59" name="Ink 258"/>
              <p14:cNvContentPartPr/>
              <p14:nvPr/>
            </p14:nvContentPartPr>
            <p14:xfrm>
              <a:off x="7219668" y="4915694"/>
              <a:ext cx="843480" cy="20880"/>
            </p14:xfrm>
          </p:contentPart>
        </mc:Choice>
        <mc:Fallback xmlns="">
          <p:pic>
            <p:nvPicPr>
              <p:cNvPr id="259" name="Ink 258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7214628" y="4910294"/>
                <a:ext cx="855720" cy="3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61" name="Ink 260"/>
              <p14:cNvContentPartPr/>
              <p14:nvPr/>
            </p14:nvContentPartPr>
            <p14:xfrm>
              <a:off x="7272228" y="5453174"/>
              <a:ext cx="756720" cy="22680"/>
            </p14:xfrm>
          </p:contentPart>
        </mc:Choice>
        <mc:Fallback xmlns="">
          <p:pic>
            <p:nvPicPr>
              <p:cNvPr id="261" name="Ink 260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267188" y="5447774"/>
                <a:ext cx="768600" cy="34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48576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441948" y="260894"/>
              <a:ext cx="9662040" cy="9370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5828" y="255854"/>
                <a:ext cx="9674640" cy="9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/>
              <p14:cNvContentPartPr/>
              <p14:nvPr/>
            </p14:nvContentPartPr>
            <p14:xfrm>
              <a:off x="490908" y="643934"/>
              <a:ext cx="1687680" cy="8820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6948" y="638174"/>
                <a:ext cx="1697400" cy="9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/>
              <p14:cNvContentPartPr/>
              <p14:nvPr/>
            </p14:nvContentPartPr>
            <p14:xfrm>
              <a:off x="202908" y="1215614"/>
              <a:ext cx="11240280" cy="49593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4988" y="1212014"/>
                <a:ext cx="11255040" cy="496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0" name="Ink 49"/>
              <p14:cNvContentPartPr/>
              <p14:nvPr/>
            </p14:nvContentPartPr>
            <p14:xfrm>
              <a:off x="6909348" y="1634294"/>
              <a:ext cx="813960" cy="77760"/>
            </p14:xfrm>
          </p:contentPart>
        </mc:Choice>
        <mc:Fallback xmlns="">
          <p:pic>
            <p:nvPicPr>
              <p:cNvPr id="50" name="Ink 4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907188" y="1628534"/>
                <a:ext cx="821880" cy="8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8" name="Ink 137"/>
              <p14:cNvContentPartPr/>
              <p14:nvPr/>
            </p14:nvContentPartPr>
            <p14:xfrm>
              <a:off x="6056868" y="1819694"/>
              <a:ext cx="194040" cy="127080"/>
            </p14:xfrm>
          </p:contentPart>
        </mc:Choice>
        <mc:Fallback xmlns="">
          <p:pic>
            <p:nvPicPr>
              <p:cNvPr id="138" name="Ink 13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050748" y="1814654"/>
                <a:ext cx="203040" cy="13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5" name="Ink 164"/>
              <p14:cNvContentPartPr/>
              <p14:nvPr/>
            </p14:nvContentPartPr>
            <p14:xfrm>
              <a:off x="5763828" y="3381374"/>
              <a:ext cx="1109520" cy="83520"/>
            </p14:xfrm>
          </p:contentPart>
        </mc:Choice>
        <mc:Fallback xmlns="">
          <p:pic>
            <p:nvPicPr>
              <p:cNvPr id="165" name="Ink 164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760228" y="3375974"/>
                <a:ext cx="111816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82" name="Ink 281"/>
              <p14:cNvContentPartPr/>
              <p14:nvPr/>
            </p14:nvContentPartPr>
            <p14:xfrm>
              <a:off x="6205548" y="5106854"/>
              <a:ext cx="708480" cy="72000"/>
            </p14:xfrm>
          </p:contentPart>
        </mc:Choice>
        <mc:Fallback xmlns="">
          <p:pic>
            <p:nvPicPr>
              <p:cNvPr id="282" name="Ink 281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203388" y="5102174"/>
                <a:ext cx="715320" cy="7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98" name="Ink 297"/>
              <p14:cNvContentPartPr/>
              <p14:nvPr/>
            </p14:nvContentPartPr>
            <p14:xfrm>
              <a:off x="5097468" y="5189654"/>
              <a:ext cx="544320" cy="48600"/>
            </p14:xfrm>
          </p:contentPart>
        </mc:Choice>
        <mc:Fallback xmlns="">
          <p:pic>
            <p:nvPicPr>
              <p:cNvPr id="298" name="Ink 297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094948" y="5184614"/>
                <a:ext cx="55188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21" name="Ink 320"/>
              <p14:cNvContentPartPr/>
              <p14:nvPr/>
            </p14:nvContentPartPr>
            <p14:xfrm>
              <a:off x="6268908" y="5890934"/>
              <a:ext cx="749520" cy="48960"/>
            </p14:xfrm>
          </p:contentPart>
        </mc:Choice>
        <mc:Fallback xmlns="">
          <p:pic>
            <p:nvPicPr>
              <p:cNvPr id="321" name="Ink 320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266388" y="5885534"/>
                <a:ext cx="757440" cy="56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84769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433668" y="258734"/>
              <a:ext cx="8661960" cy="32925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8268" y="252614"/>
                <a:ext cx="8670240" cy="330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3" name="Ink 162"/>
              <p14:cNvContentPartPr/>
              <p14:nvPr/>
            </p14:nvContentPartPr>
            <p14:xfrm>
              <a:off x="6176028" y="2417654"/>
              <a:ext cx="551880" cy="218880"/>
            </p14:xfrm>
          </p:contentPart>
        </mc:Choice>
        <mc:Fallback xmlns="">
          <p:pic>
            <p:nvPicPr>
              <p:cNvPr id="163" name="Ink 16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73148" y="2412614"/>
                <a:ext cx="55980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6" name="Ink 195"/>
              <p14:cNvContentPartPr/>
              <p14:nvPr/>
            </p14:nvContentPartPr>
            <p14:xfrm>
              <a:off x="9070428" y="1190774"/>
              <a:ext cx="2700000" cy="372960"/>
            </p14:xfrm>
          </p:contentPart>
        </mc:Choice>
        <mc:Fallback xmlns="">
          <p:pic>
            <p:nvPicPr>
              <p:cNvPr id="196" name="Ink 19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64668" y="1186454"/>
                <a:ext cx="2709360" cy="37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00970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/>
              <p14:cNvContentPartPr/>
              <p14:nvPr/>
            </p14:nvContentPartPr>
            <p14:xfrm>
              <a:off x="280308" y="157574"/>
              <a:ext cx="10893600" cy="50562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2028" y="151454"/>
                <a:ext cx="10908720" cy="506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80" name="Ink 179"/>
              <p14:cNvContentPartPr/>
              <p14:nvPr/>
            </p14:nvContentPartPr>
            <p14:xfrm>
              <a:off x="5946708" y="2684054"/>
              <a:ext cx="586080" cy="248400"/>
            </p14:xfrm>
          </p:contentPart>
        </mc:Choice>
        <mc:Fallback xmlns="">
          <p:pic>
            <p:nvPicPr>
              <p:cNvPr id="180" name="Ink 17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44188" y="2679014"/>
                <a:ext cx="593640" cy="26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7" name="Ink 236"/>
              <p14:cNvContentPartPr/>
              <p14:nvPr/>
            </p14:nvContentPartPr>
            <p14:xfrm>
              <a:off x="4550268" y="2655254"/>
              <a:ext cx="372600" cy="248760"/>
            </p14:xfrm>
          </p:contentPart>
        </mc:Choice>
        <mc:Fallback xmlns="">
          <p:pic>
            <p:nvPicPr>
              <p:cNvPr id="237" name="Ink 23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46668" y="2648774"/>
                <a:ext cx="382680" cy="259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81674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367068" y="233174"/>
              <a:ext cx="11073240" cy="36392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1668" y="228134"/>
                <a:ext cx="11084760" cy="3652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47911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606108" y="373934"/>
              <a:ext cx="9737280" cy="40366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8908" y="371774"/>
                <a:ext cx="9748080" cy="404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7" name="Ink 56"/>
              <p14:cNvContentPartPr/>
              <p14:nvPr/>
            </p14:nvContentPartPr>
            <p14:xfrm>
              <a:off x="6150108" y="1127414"/>
              <a:ext cx="749880" cy="24120"/>
            </p14:xfrm>
          </p:contentPart>
        </mc:Choice>
        <mc:Fallback xmlns="">
          <p:pic>
            <p:nvPicPr>
              <p:cNvPr id="57" name="Ink 5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45788" y="1122734"/>
                <a:ext cx="758880" cy="3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8" name="Ink 127"/>
              <p14:cNvContentPartPr/>
              <p14:nvPr/>
            </p14:nvContentPartPr>
            <p14:xfrm>
              <a:off x="8803668" y="1236854"/>
              <a:ext cx="1288440" cy="232200"/>
            </p14:xfrm>
          </p:contentPart>
        </mc:Choice>
        <mc:Fallback xmlns="">
          <p:pic>
            <p:nvPicPr>
              <p:cNvPr id="128" name="Ink 12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796468" y="1231454"/>
                <a:ext cx="1303920" cy="240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279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373908" y="240734"/>
              <a:ext cx="8472960" cy="61488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6348" y="236054"/>
                <a:ext cx="8483760" cy="6163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83028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358428" y="183854"/>
              <a:ext cx="11696400" cy="62568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2668" y="176654"/>
                <a:ext cx="11705040" cy="627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4" name="Ink 23"/>
              <p14:cNvContentPartPr/>
              <p14:nvPr/>
            </p14:nvContentPartPr>
            <p14:xfrm>
              <a:off x="473628" y="664094"/>
              <a:ext cx="6620760" cy="20520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0028" y="656894"/>
                <a:ext cx="663156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3" name="Ink 162"/>
              <p14:cNvContentPartPr/>
              <p14:nvPr/>
            </p14:nvContentPartPr>
            <p14:xfrm>
              <a:off x="1703748" y="4032974"/>
              <a:ext cx="6228720" cy="275040"/>
            </p14:xfrm>
          </p:contentPart>
        </mc:Choice>
        <mc:Fallback xmlns="">
          <p:pic>
            <p:nvPicPr>
              <p:cNvPr id="163" name="Ink 16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00868" y="4028294"/>
                <a:ext cx="6236280" cy="28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2" name="Ink 171"/>
              <p14:cNvContentPartPr/>
              <p14:nvPr/>
            </p14:nvContentPartPr>
            <p14:xfrm>
              <a:off x="3549468" y="3768014"/>
              <a:ext cx="38520" cy="1207800"/>
            </p14:xfrm>
          </p:contentPart>
        </mc:Choice>
        <mc:Fallback xmlns="">
          <p:pic>
            <p:nvPicPr>
              <p:cNvPr id="172" name="Ink 171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543708" y="3762254"/>
                <a:ext cx="51120" cy="122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12" name="Ink 211"/>
              <p14:cNvContentPartPr/>
              <p14:nvPr/>
            </p14:nvContentPartPr>
            <p14:xfrm>
              <a:off x="588108" y="5763854"/>
              <a:ext cx="1173600" cy="98280"/>
            </p14:xfrm>
          </p:contentPart>
        </mc:Choice>
        <mc:Fallback xmlns="">
          <p:pic>
            <p:nvPicPr>
              <p:cNvPr id="212" name="Ink 21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85948" y="5757374"/>
                <a:ext cx="1184760" cy="10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2589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436548" y="214094"/>
              <a:ext cx="10320480" cy="39502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9708" y="208334"/>
                <a:ext cx="10334160" cy="395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6" name="Ink 85"/>
              <p14:cNvContentPartPr/>
              <p14:nvPr/>
            </p14:nvContentPartPr>
            <p14:xfrm>
              <a:off x="9149268" y="1150454"/>
              <a:ext cx="1361880" cy="277560"/>
            </p14:xfrm>
          </p:contentPart>
        </mc:Choice>
        <mc:Fallback xmlns="">
          <p:pic>
            <p:nvPicPr>
              <p:cNvPr id="86" name="Ink 8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43508" y="1147934"/>
                <a:ext cx="1375200" cy="28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1" name="Ink 90"/>
              <p14:cNvContentPartPr/>
              <p14:nvPr/>
            </p14:nvContentPartPr>
            <p14:xfrm>
              <a:off x="353388" y="2178974"/>
              <a:ext cx="2145240" cy="87120"/>
            </p14:xfrm>
          </p:contentPart>
        </mc:Choice>
        <mc:Fallback xmlns="">
          <p:pic>
            <p:nvPicPr>
              <p:cNvPr id="91" name="Ink 90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9068" y="2175014"/>
                <a:ext cx="2154960" cy="9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4" name="Ink 143"/>
              <p14:cNvContentPartPr/>
              <p14:nvPr/>
            </p14:nvContentPartPr>
            <p14:xfrm>
              <a:off x="5836548" y="2878454"/>
              <a:ext cx="1275120" cy="79200"/>
            </p14:xfrm>
          </p:contentPart>
        </mc:Choice>
        <mc:Fallback xmlns="">
          <p:pic>
            <p:nvPicPr>
              <p:cNvPr id="144" name="Ink 14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32228" y="2872694"/>
                <a:ext cx="1284840" cy="8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55" name="Ink 254"/>
              <p14:cNvContentPartPr/>
              <p14:nvPr/>
            </p14:nvContentPartPr>
            <p14:xfrm>
              <a:off x="7807908" y="4562534"/>
              <a:ext cx="761040" cy="539280"/>
            </p14:xfrm>
          </p:contentPart>
        </mc:Choice>
        <mc:Fallback xmlns="">
          <p:pic>
            <p:nvPicPr>
              <p:cNvPr id="255" name="Ink 25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802868" y="4556054"/>
                <a:ext cx="772560" cy="55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74" name="Ink 273"/>
              <p14:cNvContentPartPr/>
              <p14:nvPr/>
            </p14:nvContentPartPr>
            <p14:xfrm>
              <a:off x="4738908" y="3027494"/>
              <a:ext cx="609120" cy="30960"/>
            </p14:xfrm>
          </p:contentPart>
        </mc:Choice>
        <mc:Fallback xmlns="">
          <p:pic>
            <p:nvPicPr>
              <p:cNvPr id="274" name="Ink 273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733868" y="3021734"/>
                <a:ext cx="61992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75" name="Ink 274"/>
              <p14:cNvContentPartPr/>
              <p14:nvPr/>
            </p14:nvContentPartPr>
            <p14:xfrm>
              <a:off x="4966068" y="3120374"/>
              <a:ext cx="230040" cy="143640"/>
            </p14:xfrm>
          </p:contentPart>
        </mc:Choice>
        <mc:Fallback xmlns="">
          <p:pic>
            <p:nvPicPr>
              <p:cNvPr id="275" name="Ink 274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959588" y="3114254"/>
                <a:ext cx="23940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76" name="Ink 275"/>
              <p14:cNvContentPartPr/>
              <p14:nvPr/>
            </p14:nvContentPartPr>
            <p14:xfrm>
              <a:off x="701148" y="3407294"/>
              <a:ext cx="7976520" cy="2538000"/>
            </p14:xfrm>
          </p:contentPart>
        </mc:Choice>
        <mc:Fallback xmlns="">
          <p:pic>
            <p:nvPicPr>
              <p:cNvPr id="276" name="Ink 275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95028" y="3400814"/>
                <a:ext cx="7990200" cy="254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648399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2513748" y="1817174"/>
              <a:ext cx="2796480" cy="28519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07268" y="1812134"/>
                <a:ext cx="2806920" cy="286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1" name="Ink 70"/>
              <p14:cNvContentPartPr/>
              <p14:nvPr/>
            </p14:nvContentPartPr>
            <p14:xfrm>
              <a:off x="2238708" y="2151254"/>
              <a:ext cx="77760" cy="2323440"/>
            </p14:xfrm>
          </p:contentPart>
        </mc:Choice>
        <mc:Fallback xmlns="">
          <p:pic>
            <p:nvPicPr>
              <p:cNvPr id="71" name="Ink 7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33308" y="2147654"/>
                <a:ext cx="89640" cy="233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2" name="Ink 81"/>
              <p14:cNvContentPartPr/>
              <p14:nvPr/>
            </p14:nvContentPartPr>
            <p14:xfrm>
              <a:off x="2573508" y="2153774"/>
              <a:ext cx="815760" cy="18000"/>
            </p14:xfrm>
          </p:contentPart>
        </mc:Choice>
        <mc:Fallback xmlns="">
          <p:pic>
            <p:nvPicPr>
              <p:cNvPr id="82" name="Ink 8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69548" y="2147654"/>
                <a:ext cx="825840" cy="2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4" name="Ink 103"/>
              <p14:cNvContentPartPr/>
              <p14:nvPr/>
            </p14:nvContentPartPr>
            <p14:xfrm>
              <a:off x="693948" y="2251694"/>
              <a:ext cx="1124640" cy="3141360"/>
            </p14:xfrm>
          </p:contentPart>
        </mc:Choice>
        <mc:Fallback xmlns="">
          <p:pic>
            <p:nvPicPr>
              <p:cNvPr id="104" name="Ink 10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8908" y="2247374"/>
                <a:ext cx="1136160" cy="314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3" name="Ink 132"/>
              <p14:cNvContentPartPr/>
              <p14:nvPr/>
            </p14:nvContentPartPr>
            <p14:xfrm>
              <a:off x="2293068" y="4579814"/>
              <a:ext cx="35280" cy="582120"/>
            </p14:xfrm>
          </p:contentPart>
        </mc:Choice>
        <mc:Fallback xmlns="">
          <p:pic>
            <p:nvPicPr>
              <p:cNvPr id="133" name="Ink 132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285868" y="4574054"/>
                <a:ext cx="49320" cy="59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5" name="Ink 144"/>
              <p14:cNvContentPartPr/>
              <p14:nvPr/>
            </p14:nvContentPartPr>
            <p14:xfrm>
              <a:off x="558588" y="391574"/>
              <a:ext cx="8303040" cy="1238760"/>
            </p14:xfrm>
          </p:contentPart>
        </mc:Choice>
        <mc:Fallback xmlns="">
          <p:pic>
            <p:nvPicPr>
              <p:cNvPr id="145" name="Ink 144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51748" y="385454"/>
                <a:ext cx="8316720" cy="124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2" name="Ink 151"/>
              <p14:cNvContentPartPr/>
              <p14:nvPr/>
            </p14:nvContentPartPr>
            <p14:xfrm>
              <a:off x="3309708" y="4959974"/>
              <a:ext cx="232560" cy="221040"/>
            </p14:xfrm>
          </p:contentPart>
        </mc:Choice>
        <mc:Fallback xmlns="">
          <p:pic>
            <p:nvPicPr>
              <p:cNvPr id="152" name="Ink 151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307548" y="4957454"/>
                <a:ext cx="237600" cy="22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3" name="Ink 152"/>
              <p14:cNvContentPartPr/>
              <p14:nvPr/>
            </p14:nvContentPartPr>
            <p14:xfrm>
              <a:off x="3133308" y="5271374"/>
              <a:ext cx="2183040" cy="85680"/>
            </p14:xfrm>
          </p:contentPart>
        </mc:Choice>
        <mc:Fallback xmlns="">
          <p:pic>
            <p:nvPicPr>
              <p:cNvPr id="153" name="Ink 152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131148" y="5266334"/>
                <a:ext cx="2187720" cy="9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4" name="Ink 153"/>
              <p14:cNvContentPartPr/>
              <p14:nvPr/>
            </p14:nvContentPartPr>
            <p14:xfrm>
              <a:off x="4162188" y="5436974"/>
              <a:ext cx="425520" cy="162000"/>
            </p14:xfrm>
          </p:contentPart>
        </mc:Choice>
        <mc:Fallback xmlns="">
          <p:pic>
            <p:nvPicPr>
              <p:cNvPr id="154" name="Ink 153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155708" y="5432654"/>
                <a:ext cx="438840" cy="17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391691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258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1335108" y="478334"/>
              <a:ext cx="7112160" cy="11505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30428" y="474014"/>
                <a:ext cx="7122240" cy="115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Ink 10"/>
              <p14:cNvContentPartPr/>
              <p14:nvPr/>
            </p14:nvContentPartPr>
            <p14:xfrm>
              <a:off x="1259148" y="305894"/>
              <a:ext cx="67320" cy="20916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56628" y="300494"/>
                <a:ext cx="73080" cy="2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 12"/>
              <p14:cNvContentPartPr/>
              <p14:nvPr/>
            </p14:nvContentPartPr>
            <p14:xfrm>
              <a:off x="8402988" y="141734"/>
              <a:ext cx="8640" cy="15444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96868" y="136334"/>
                <a:ext cx="2052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Ink 14"/>
              <p14:cNvContentPartPr/>
              <p14:nvPr/>
            </p14:nvContentPartPr>
            <p14:xfrm>
              <a:off x="1340868" y="336134"/>
              <a:ext cx="88920" cy="12168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35468" y="331814"/>
                <a:ext cx="96840" cy="12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Ink 17"/>
              <p14:cNvContentPartPr/>
              <p14:nvPr/>
            </p14:nvContentPartPr>
            <p14:xfrm>
              <a:off x="1422948" y="310574"/>
              <a:ext cx="2936160" cy="10836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420428" y="306254"/>
                <a:ext cx="2943720" cy="11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" name="Ink 18"/>
              <p14:cNvContentPartPr/>
              <p14:nvPr/>
            </p14:nvContentPartPr>
            <p14:xfrm>
              <a:off x="4474668" y="244334"/>
              <a:ext cx="229680" cy="9648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72148" y="239294"/>
                <a:ext cx="235080" cy="10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1" name="Ink 20"/>
              <p14:cNvContentPartPr/>
              <p14:nvPr/>
            </p14:nvContentPartPr>
            <p14:xfrm>
              <a:off x="4928268" y="173774"/>
              <a:ext cx="3429360" cy="11376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926108" y="167654"/>
                <a:ext cx="343692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4" name="Ink 33"/>
              <p14:cNvContentPartPr/>
              <p14:nvPr/>
            </p14:nvContentPartPr>
            <p14:xfrm>
              <a:off x="2061228" y="724574"/>
              <a:ext cx="41400" cy="83520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056548" y="719894"/>
                <a:ext cx="50400" cy="84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0" name="Ink 39"/>
              <p14:cNvContentPartPr/>
              <p14:nvPr/>
            </p14:nvContentPartPr>
            <p14:xfrm>
              <a:off x="2844948" y="1441694"/>
              <a:ext cx="0" cy="2520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0" y="0"/>
                <a:ext cx="0" cy="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65" name="Ink 64"/>
              <p14:cNvContentPartPr/>
              <p14:nvPr/>
            </p14:nvContentPartPr>
            <p14:xfrm>
              <a:off x="6884868" y="547814"/>
              <a:ext cx="44280" cy="799920"/>
            </p14:xfrm>
          </p:contentPart>
        </mc:Choice>
        <mc:Fallback xmlns="">
          <p:pic>
            <p:nvPicPr>
              <p:cNvPr id="65" name="Ink 64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882348" y="542414"/>
                <a:ext cx="50400" cy="80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5" name="Ink 154"/>
              <p14:cNvContentPartPr/>
              <p14:nvPr/>
            </p14:nvContentPartPr>
            <p14:xfrm>
              <a:off x="3688428" y="712334"/>
              <a:ext cx="33840" cy="760320"/>
            </p14:xfrm>
          </p:contentPart>
        </mc:Choice>
        <mc:Fallback xmlns="">
          <p:pic>
            <p:nvPicPr>
              <p:cNvPr id="155" name="Ink 154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684828" y="707294"/>
                <a:ext cx="40320" cy="76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6" name="Ink 155"/>
              <p14:cNvContentPartPr/>
              <p14:nvPr/>
            </p14:nvContentPartPr>
            <p14:xfrm>
              <a:off x="2847828" y="744374"/>
              <a:ext cx="38880" cy="777960"/>
            </p14:xfrm>
          </p:contentPart>
        </mc:Choice>
        <mc:Fallback xmlns="">
          <p:pic>
            <p:nvPicPr>
              <p:cNvPr id="156" name="Ink 155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845308" y="738974"/>
                <a:ext cx="44640" cy="78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9" name="Ink 258"/>
              <p14:cNvContentPartPr/>
              <p14:nvPr/>
            </p14:nvContentPartPr>
            <p14:xfrm>
              <a:off x="4261188" y="1089254"/>
              <a:ext cx="334080" cy="48240"/>
            </p14:xfrm>
          </p:contentPart>
        </mc:Choice>
        <mc:Fallback xmlns="">
          <p:pic>
            <p:nvPicPr>
              <p:cNvPr id="259" name="Ink 258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256868" y="1085654"/>
                <a:ext cx="34560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10" name="Ink 309"/>
              <p14:cNvContentPartPr/>
              <p14:nvPr/>
            </p14:nvContentPartPr>
            <p14:xfrm>
              <a:off x="7554828" y="578054"/>
              <a:ext cx="44280" cy="784800"/>
            </p14:xfrm>
          </p:contentPart>
        </mc:Choice>
        <mc:Fallback xmlns="">
          <p:pic>
            <p:nvPicPr>
              <p:cNvPr id="310" name="Ink 309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552308" y="573014"/>
                <a:ext cx="51120" cy="79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11" name="Ink 310"/>
              <p14:cNvContentPartPr/>
              <p14:nvPr/>
            </p14:nvContentPartPr>
            <p14:xfrm>
              <a:off x="1004628" y="1529894"/>
              <a:ext cx="10955160" cy="5105160"/>
            </p14:xfrm>
          </p:contentPart>
        </mc:Choice>
        <mc:Fallback xmlns="">
          <p:pic>
            <p:nvPicPr>
              <p:cNvPr id="311" name="Ink 310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99588" y="1524854"/>
                <a:ext cx="10967400" cy="511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58363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" name="Ink 12"/>
              <p14:cNvContentPartPr/>
              <p14:nvPr/>
            </p14:nvContentPartPr>
            <p14:xfrm>
              <a:off x="251148" y="132374"/>
              <a:ext cx="11649960" cy="609984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6828" y="126254"/>
                <a:ext cx="11662200" cy="611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3" name="Ink 92"/>
              <p14:cNvContentPartPr/>
              <p14:nvPr/>
            </p14:nvContentPartPr>
            <p14:xfrm>
              <a:off x="459948" y="1816094"/>
              <a:ext cx="3039120" cy="161280"/>
            </p14:xfrm>
          </p:contentPart>
        </mc:Choice>
        <mc:Fallback xmlns="">
          <p:pic>
            <p:nvPicPr>
              <p:cNvPr id="93" name="Ink 9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4908" y="1812134"/>
                <a:ext cx="3051360" cy="17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1" name="Ink 200"/>
              <p14:cNvContentPartPr/>
              <p14:nvPr/>
            </p14:nvContentPartPr>
            <p14:xfrm>
              <a:off x="3095868" y="4865294"/>
              <a:ext cx="3501720" cy="1076400"/>
            </p14:xfrm>
          </p:contentPart>
        </mc:Choice>
        <mc:Fallback xmlns="">
          <p:pic>
            <p:nvPicPr>
              <p:cNvPr id="201" name="Ink 200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89028" y="4860614"/>
                <a:ext cx="3515400" cy="10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13" name="Ink 212"/>
              <p14:cNvContentPartPr/>
              <p14:nvPr/>
            </p14:nvContentPartPr>
            <p14:xfrm>
              <a:off x="3433548" y="4725614"/>
              <a:ext cx="1047240" cy="32040"/>
            </p14:xfrm>
          </p:contentPart>
        </mc:Choice>
        <mc:Fallback xmlns="">
          <p:pic>
            <p:nvPicPr>
              <p:cNvPr id="213" name="Ink 21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31388" y="4719854"/>
                <a:ext cx="1055160" cy="4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15" name="Ink 214"/>
              <p14:cNvContentPartPr/>
              <p14:nvPr/>
            </p14:nvContentPartPr>
            <p14:xfrm>
              <a:off x="4953108" y="4590254"/>
              <a:ext cx="1503360" cy="132840"/>
            </p14:xfrm>
          </p:contentPart>
        </mc:Choice>
        <mc:Fallback xmlns="">
          <p:pic>
            <p:nvPicPr>
              <p:cNvPr id="215" name="Ink 214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948788" y="4583054"/>
                <a:ext cx="151488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47" name="Ink 246"/>
              <p14:cNvContentPartPr/>
              <p14:nvPr/>
            </p14:nvContentPartPr>
            <p14:xfrm>
              <a:off x="4247508" y="4979774"/>
              <a:ext cx="158400" cy="925920"/>
            </p14:xfrm>
          </p:contentPart>
        </mc:Choice>
        <mc:Fallback xmlns="">
          <p:pic>
            <p:nvPicPr>
              <p:cNvPr id="247" name="Ink 246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244988" y="4974374"/>
                <a:ext cx="165600" cy="9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57" name="Ink 256"/>
              <p14:cNvContentPartPr/>
              <p14:nvPr/>
            </p14:nvContentPartPr>
            <p14:xfrm>
              <a:off x="3124308" y="5110094"/>
              <a:ext cx="1139400" cy="155880"/>
            </p14:xfrm>
          </p:contentPart>
        </mc:Choice>
        <mc:Fallback xmlns="">
          <p:pic>
            <p:nvPicPr>
              <p:cNvPr id="257" name="Ink 256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19268" y="5103614"/>
                <a:ext cx="1150200" cy="16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58" name="Ink 257"/>
              <p14:cNvContentPartPr/>
              <p14:nvPr/>
            </p14:nvContentPartPr>
            <p14:xfrm>
              <a:off x="4490148" y="5044934"/>
              <a:ext cx="2018160" cy="123480"/>
            </p14:xfrm>
          </p:contentPart>
        </mc:Choice>
        <mc:Fallback xmlns="">
          <p:pic>
            <p:nvPicPr>
              <p:cNvPr id="258" name="Ink 257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487628" y="5038814"/>
                <a:ext cx="202680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63" name="Ink 262"/>
              <p14:cNvContentPartPr/>
              <p14:nvPr/>
            </p14:nvContentPartPr>
            <p14:xfrm>
              <a:off x="5273868" y="5314574"/>
              <a:ext cx="364680" cy="572760"/>
            </p14:xfrm>
          </p:contentPart>
        </mc:Choice>
        <mc:Fallback xmlns="">
          <p:pic>
            <p:nvPicPr>
              <p:cNvPr id="263" name="Ink 262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269548" y="5310254"/>
                <a:ext cx="376200" cy="58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64" name="Ink 263"/>
              <p14:cNvContentPartPr/>
              <p14:nvPr/>
            </p14:nvContentPartPr>
            <p14:xfrm>
              <a:off x="5278908" y="5303774"/>
              <a:ext cx="116280" cy="90360"/>
            </p14:xfrm>
          </p:contentPart>
        </mc:Choice>
        <mc:Fallback xmlns="">
          <p:pic>
            <p:nvPicPr>
              <p:cNvPr id="264" name="Ink 263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272428" y="5297654"/>
                <a:ext cx="125640" cy="10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86568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489108" y="197534"/>
              <a:ext cx="10571400" cy="35452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5868" y="193214"/>
                <a:ext cx="10580760" cy="355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7" name="Ink 46"/>
              <p14:cNvContentPartPr/>
              <p14:nvPr/>
            </p14:nvContentPartPr>
            <p14:xfrm>
              <a:off x="2409708" y="2154134"/>
              <a:ext cx="957600" cy="49320"/>
            </p14:xfrm>
          </p:contentPart>
        </mc:Choice>
        <mc:Fallback xmlns="">
          <p:pic>
            <p:nvPicPr>
              <p:cNvPr id="47" name="Ink 4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06828" y="2150894"/>
                <a:ext cx="96552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0" name="Ink 59"/>
              <p14:cNvContentPartPr/>
              <p14:nvPr/>
            </p14:nvContentPartPr>
            <p14:xfrm>
              <a:off x="2438868" y="2699534"/>
              <a:ext cx="28800" cy="544320"/>
            </p14:xfrm>
          </p:contentPart>
        </mc:Choice>
        <mc:Fallback xmlns="">
          <p:pic>
            <p:nvPicPr>
              <p:cNvPr id="60" name="Ink 5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33828" y="2695574"/>
                <a:ext cx="39240" cy="55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5" name="Ink 64"/>
              <p14:cNvContentPartPr/>
              <p14:nvPr/>
            </p14:nvContentPartPr>
            <p14:xfrm>
              <a:off x="2570268" y="2539334"/>
              <a:ext cx="1789920" cy="152640"/>
            </p14:xfrm>
          </p:contentPart>
        </mc:Choice>
        <mc:Fallback xmlns="">
          <p:pic>
            <p:nvPicPr>
              <p:cNvPr id="65" name="Ink 6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68108" y="2535374"/>
                <a:ext cx="179604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7" name="Ink 66"/>
              <p14:cNvContentPartPr/>
              <p14:nvPr/>
            </p14:nvContentPartPr>
            <p14:xfrm>
              <a:off x="4403748" y="2609894"/>
              <a:ext cx="139320" cy="644760"/>
            </p14:xfrm>
          </p:contentPart>
        </mc:Choice>
        <mc:Fallback xmlns="">
          <p:pic>
            <p:nvPicPr>
              <p:cNvPr id="67" name="Ink 6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401588" y="2607734"/>
                <a:ext cx="144360" cy="65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9" name="Ink 68"/>
              <p14:cNvContentPartPr/>
              <p14:nvPr/>
            </p14:nvContentPartPr>
            <p14:xfrm>
              <a:off x="2595828" y="3246374"/>
              <a:ext cx="1748160" cy="149400"/>
            </p14:xfrm>
          </p:contentPart>
        </mc:Choice>
        <mc:Fallback xmlns="">
          <p:pic>
            <p:nvPicPr>
              <p:cNvPr id="69" name="Ink 68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592228" y="3243854"/>
                <a:ext cx="175716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1" name="Ink 70"/>
              <p14:cNvContentPartPr/>
              <p14:nvPr/>
            </p14:nvContentPartPr>
            <p14:xfrm>
              <a:off x="3536148" y="2618894"/>
              <a:ext cx="92160" cy="641520"/>
            </p14:xfrm>
          </p:contentPart>
        </mc:Choice>
        <mc:Fallback xmlns="">
          <p:pic>
            <p:nvPicPr>
              <p:cNvPr id="71" name="Ink 7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531468" y="2614574"/>
                <a:ext cx="101880" cy="65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78" name="Ink 77"/>
              <p14:cNvContentPartPr/>
              <p14:nvPr/>
            </p14:nvContentPartPr>
            <p14:xfrm>
              <a:off x="2280828" y="1705934"/>
              <a:ext cx="151920" cy="478800"/>
            </p14:xfrm>
          </p:contentPart>
        </mc:Choice>
        <mc:Fallback xmlns="">
          <p:pic>
            <p:nvPicPr>
              <p:cNvPr id="78" name="Ink 77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278668" y="1701254"/>
                <a:ext cx="157320" cy="48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79" name="Ink 78"/>
              <p14:cNvContentPartPr/>
              <p14:nvPr/>
            </p14:nvContentPartPr>
            <p14:xfrm>
              <a:off x="2459028" y="1633934"/>
              <a:ext cx="812160" cy="46080"/>
            </p14:xfrm>
          </p:contentPart>
        </mc:Choice>
        <mc:Fallback xmlns="">
          <p:pic>
            <p:nvPicPr>
              <p:cNvPr id="79" name="Ink 78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456868" y="1629614"/>
                <a:ext cx="81828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80" name="Ink 79"/>
              <p14:cNvContentPartPr/>
              <p14:nvPr/>
            </p14:nvContentPartPr>
            <p14:xfrm>
              <a:off x="3329508" y="1714574"/>
              <a:ext cx="45720" cy="384480"/>
            </p14:xfrm>
          </p:contentPart>
        </mc:Choice>
        <mc:Fallback xmlns="">
          <p:pic>
            <p:nvPicPr>
              <p:cNvPr id="80" name="Ink 79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324468" y="1712054"/>
                <a:ext cx="56160" cy="39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81" name="Ink 80"/>
              <p14:cNvContentPartPr/>
              <p14:nvPr/>
            </p14:nvContentPartPr>
            <p14:xfrm>
              <a:off x="2706708" y="2238014"/>
              <a:ext cx="1595880" cy="177840"/>
            </p14:xfrm>
          </p:contentPart>
        </mc:Choice>
        <mc:Fallback xmlns="">
          <p:pic>
            <p:nvPicPr>
              <p:cNvPr id="81" name="Ink 80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704188" y="2232254"/>
                <a:ext cx="160380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84" name="Ink 83"/>
              <p14:cNvContentPartPr/>
              <p14:nvPr/>
            </p14:nvContentPartPr>
            <p14:xfrm>
              <a:off x="2391348" y="1612694"/>
              <a:ext cx="2252160" cy="957960"/>
            </p14:xfrm>
          </p:contentPart>
        </mc:Choice>
        <mc:Fallback xmlns="">
          <p:pic>
            <p:nvPicPr>
              <p:cNvPr id="84" name="Ink 83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387748" y="1607654"/>
                <a:ext cx="2260440" cy="9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11" name="Ink 110"/>
              <p14:cNvContentPartPr/>
              <p14:nvPr/>
            </p14:nvContentPartPr>
            <p14:xfrm>
              <a:off x="2544708" y="4266254"/>
              <a:ext cx="101520" cy="690120"/>
            </p14:xfrm>
          </p:contentPart>
        </mc:Choice>
        <mc:Fallback xmlns="">
          <p:pic>
            <p:nvPicPr>
              <p:cNvPr id="111" name="Ink 110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540388" y="4261934"/>
                <a:ext cx="111240" cy="70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13" name="Ink 112"/>
              <p14:cNvContentPartPr/>
              <p14:nvPr/>
            </p14:nvContentPartPr>
            <p14:xfrm>
              <a:off x="2582508" y="4162574"/>
              <a:ext cx="3035160" cy="117000"/>
            </p14:xfrm>
          </p:contentPart>
        </mc:Choice>
        <mc:Fallback xmlns="">
          <p:pic>
            <p:nvPicPr>
              <p:cNvPr id="113" name="Ink 112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579988" y="4158614"/>
                <a:ext cx="304128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15" name="Ink 114"/>
              <p14:cNvContentPartPr/>
              <p14:nvPr/>
            </p14:nvContentPartPr>
            <p14:xfrm>
              <a:off x="2694828" y="4898054"/>
              <a:ext cx="3175200" cy="298800"/>
            </p14:xfrm>
          </p:contentPart>
        </mc:Choice>
        <mc:Fallback xmlns="">
          <p:pic>
            <p:nvPicPr>
              <p:cNvPr id="115" name="Ink 114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692308" y="4895534"/>
                <a:ext cx="3182760" cy="30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19" name="Ink 118"/>
              <p14:cNvContentPartPr/>
              <p14:nvPr/>
            </p14:nvContentPartPr>
            <p14:xfrm>
              <a:off x="5847348" y="4210454"/>
              <a:ext cx="110520" cy="615960"/>
            </p14:xfrm>
          </p:contentPart>
        </mc:Choice>
        <mc:Fallback xmlns="">
          <p:pic>
            <p:nvPicPr>
              <p:cNvPr id="119" name="Ink 118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844828" y="4207934"/>
                <a:ext cx="118080" cy="62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21" name="Ink 120"/>
              <p14:cNvContentPartPr/>
              <p14:nvPr/>
            </p14:nvContentPartPr>
            <p14:xfrm>
              <a:off x="3756828" y="4278854"/>
              <a:ext cx="124920" cy="670680"/>
            </p14:xfrm>
          </p:contentPart>
        </mc:Choice>
        <mc:Fallback xmlns="">
          <p:pic>
            <p:nvPicPr>
              <p:cNvPr id="121" name="Ink 120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754668" y="4274894"/>
                <a:ext cx="132480" cy="67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123" name="Ink 122"/>
              <p14:cNvContentPartPr/>
              <p14:nvPr/>
            </p14:nvContentPartPr>
            <p14:xfrm>
              <a:off x="4717308" y="4243214"/>
              <a:ext cx="70200" cy="687240"/>
            </p14:xfrm>
          </p:contentPart>
        </mc:Choice>
        <mc:Fallback xmlns="">
          <p:pic>
            <p:nvPicPr>
              <p:cNvPr id="123" name="Ink 122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712268" y="4239974"/>
                <a:ext cx="80640" cy="69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132" name="Ink 131"/>
              <p14:cNvContentPartPr/>
              <p14:nvPr/>
            </p14:nvContentPartPr>
            <p14:xfrm>
              <a:off x="2514828" y="3922814"/>
              <a:ext cx="37080" cy="229320"/>
            </p14:xfrm>
          </p:contentPart>
        </mc:Choice>
        <mc:Fallback xmlns="">
          <p:pic>
            <p:nvPicPr>
              <p:cNvPr id="132" name="Ink 131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512668" y="3918494"/>
                <a:ext cx="43920" cy="2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133" name="Ink 132"/>
              <p14:cNvContentPartPr/>
              <p14:nvPr/>
            </p14:nvContentPartPr>
            <p14:xfrm>
              <a:off x="2580348" y="3943334"/>
              <a:ext cx="95040" cy="127080"/>
            </p14:xfrm>
          </p:contentPart>
        </mc:Choice>
        <mc:Fallback xmlns="">
          <p:pic>
            <p:nvPicPr>
              <p:cNvPr id="133" name="Ink 132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575668" y="3940814"/>
                <a:ext cx="10224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42" name="Ink 141"/>
              <p14:cNvContentPartPr/>
              <p14:nvPr/>
            </p14:nvContentPartPr>
            <p14:xfrm>
              <a:off x="7471668" y="3944414"/>
              <a:ext cx="2597400" cy="150120"/>
            </p14:xfrm>
          </p:contentPart>
        </mc:Choice>
        <mc:Fallback xmlns="">
          <p:pic>
            <p:nvPicPr>
              <p:cNvPr id="142" name="Ink 141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469508" y="3941174"/>
                <a:ext cx="2602080" cy="15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44" name="Ink 143"/>
              <p14:cNvContentPartPr/>
              <p14:nvPr/>
            </p14:nvContentPartPr>
            <p14:xfrm>
              <a:off x="10143228" y="4009214"/>
              <a:ext cx="74160" cy="635040"/>
            </p14:xfrm>
          </p:contentPart>
        </mc:Choice>
        <mc:Fallback xmlns="">
          <p:pic>
            <p:nvPicPr>
              <p:cNvPr id="144" name="Ink 143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0139628" y="4007054"/>
                <a:ext cx="82080" cy="64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47" name="Ink 146"/>
              <p14:cNvContentPartPr/>
              <p14:nvPr/>
            </p14:nvContentPartPr>
            <p14:xfrm>
              <a:off x="5802348" y="3703214"/>
              <a:ext cx="57240" cy="251640"/>
            </p14:xfrm>
          </p:contentPart>
        </mc:Choice>
        <mc:Fallback xmlns="">
          <p:pic>
            <p:nvPicPr>
              <p:cNvPr id="147" name="Ink 146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797668" y="3698894"/>
                <a:ext cx="64800" cy="25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48" name="Ink 147"/>
              <p14:cNvContentPartPr/>
              <p14:nvPr/>
            </p14:nvContentPartPr>
            <p14:xfrm>
              <a:off x="5641428" y="4138094"/>
              <a:ext cx="94320" cy="9720"/>
            </p14:xfrm>
          </p:contentPart>
        </mc:Choice>
        <mc:Fallback xmlns="">
          <p:pic>
            <p:nvPicPr>
              <p:cNvPr id="148" name="Ink 147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639268" y="4134134"/>
                <a:ext cx="100080" cy="1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51" name="Ink 150"/>
              <p14:cNvContentPartPr/>
              <p14:nvPr/>
            </p14:nvContentPartPr>
            <p14:xfrm>
              <a:off x="7173228" y="4146374"/>
              <a:ext cx="20520" cy="561240"/>
            </p14:xfrm>
          </p:contentPart>
        </mc:Choice>
        <mc:Fallback xmlns="">
          <p:pic>
            <p:nvPicPr>
              <p:cNvPr id="151" name="Ink 150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169988" y="4141694"/>
                <a:ext cx="29160" cy="57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52" name="Ink 151"/>
              <p14:cNvContentPartPr/>
              <p14:nvPr/>
            </p14:nvContentPartPr>
            <p14:xfrm>
              <a:off x="7322268" y="4740734"/>
              <a:ext cx="2858400" cy="187920"/>
            </p14:xfrm>
          </p:contentPart>
        </mc:Choice>
        <mc:Fallback xmlns="">
          <p:pic>
            <p:nvPicPr>
              <p:cNvPr id="152" name="Ink 151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7319748" y="4734974"/>
                <a:ext cx="2866680" cy="19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54" name="Ink 153"/>
              <p14:cNvContentPartPr/>
              <p14:nvPr/>
            </p14:nvContentPartPr>
            <p14:xfrm>
              <a:off x="4344348" y="2222174"/>
              <a:ext cx="62280" cy="186480"/>
            </p14:xfrm>
          </p:contentPart>
        </mc:Choice>
        <mc:Fallback xmlns="">
          <p:pic>
            <p:nvPicPr>
              <p:cNvPr id="154" name="Ink 153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339668" y="2217494"/>
                <a:ext cx="72720" cy="1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56" name="Ink 155"/>
              <p14:cNvContentPartPr/>
              <p14:nvPr/>
            </p14:nvContentPartPr>
            <p14:xfrm>
              <a:off x="8122908" y="4013174"/>
              <a:ext cx="76680" cy="889200"/>
            </p14:xfrm>
          </p:contentPart>
        </mc:Choice>
        <mc:Fallback xmlns="">
          <p:pic>
            <p:nvPicPr>
              <p:cNvPr id="156" name="Ink 155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8120028" y="4007054"/>
                <a:ext cx="87120" cy="90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58" name="Ink 157"/>
              <p14:cNvContentPartPr/>
              <p14:nvPr/>
            </p14:nvContentPartPr>
            <p14:xfrm>
              <a:off x="3613908" y="3427454"/>
              <a:ext cx="40320" cy="176040"/>
            </p14:xfrm>
          </p:contentPart>
        </mc:Choice>
        <mc:Fallback xmlns="">
          <p:pic>
            <p:nvPicPr>
              <p:cNvPr id="158" name="Ink 157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609228" y="3422054"/>
                <a:ext cx="50400" cy="18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59" name="Ink 158"/>
              <p14:cNvContentPartPr/>
              <p14:nvPr/>
            </p14:nvContentPartPr>
            <p14:xfrm>
              <a:off x="3836748" y="5218094"/>
              <a:ext cx="39240" cy="220680"/>
            </p14:xfrm>
          </p:contentPart>
        </mc:Choice>
        <mc:Fallback xmlns="">
          <p:pic>
            <p:nvPicPr>
              <p:cNvPr id="159" name="Ink 158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3834228" y="5212694"/>
                <a:ext cx="48600" cy="23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62" name="Ink 161"/>
              <p14:cNvContentPartPr/>
              <p14:nvPr/>
            </p14:nvContentPartPr>
            <p14:xfrm>
              <a:off x="4736748" y="5202974"/>
              <a:ext cx="174600" cy="148320"/>
            </p14:xfrm>
          </p:contentPart>
        </mc:Choice>
        <mc:Fallback xmlns="">
          <p:pic>
            <p:nvPicPr>
              <p:cNvPr id="162" name="Ink 161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731348" y="5197934"/>
                <a:ext cx="182520" cy="1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65" name="Ink 164"/>
              <p14:cNvContentPartPr/>
              <p14:nvPr/>
            </p14:nvContentPartPr>
            <p14:xfrm>
              <a:off x="2813988" y="3824174"/>
              <a:ext cx="2941920" cy="190440"/>
            </p14:xfrm>
          </p:contentPart>
        </mc:Choice>
        <mc:Fallback xmlns="">
          <p:pic>
            <p:nvPicPr>
              <p:cNvPr id="165" name="Ink 164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2811828" y="3818414"/>
                <a:ext cx="295020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66" name="Ink 165"/>
              <p14:cNvContentPartPr/>
              <p14:nvPr/>
            </p14:nvContentPartPr>
            <p14:xfrm>
              <a:off x="7189788" y="4362014"/>
              <a:ext cx="1004040" cy="144360"/>
            </p14:xfrm>
          </p:contentPart>
        </mc:Choice>
        <mc:Fallback xmlns="">
          <p:pic>
            <p:nvPicPr>
              <p:cNvPr id="166" name="Ink 165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7185828" y="4356614"/>
                <a:ext cx="1013040" cy="15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69" name="Ink 168"/>
              <p14:cNvContentPartPr/>
              <p14:nvPr/>
            </p14:nvContentPartPr>
            <p14:xfrm>
              <a:off x="8261148" y="4329614"/>
              <a:ext cx="1921680" cy="158760"/>
            </p14:xfrm>
          </p:contentPart>
        </mc:Choice>
        <mc:Fallback xmlns="">
          <p:pic>
            <p:nvPicPr>
              <p:cNvPr id="169" name="Ink 168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8256468" y="4324214"/>
                <a:ext cx="193176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71" name="Ink 170"/>
              <p14:cNvContentPartPr/>
              <p14:nvPr/>
            </p14:nvContentPartPr>
            <p14:xfrm>
              <a:off x="6392028" y="4270934"/>
              <a:ext cx="52200" cy="22320"/>
            </p14:xfrm>
          </p:contentPart>
        </mc:Choice>
        <mc:Fallback xmlns="">
          <p:pic>
            <p:nvPicPr>
              <p:cNvPr id="171" name="Ink 170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6389508" y="4265894"/>
                <a:ext cx="60120" cy="3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72" name="Ink 171"/>
              <p14:cNvContentPartPr/>
              <p14:nvPr/>
            </p14:nvContentPartPr>
            <p14:xfrm>
              <a:off x="6407508" y="4515014"/>
              <a:ext cx="50400" cy="39960"/>
            </p14:xfrm>
          </p:contentPart>
        </mc:Choice>
        <mc:Fallback xmlns="">
          <p:pic>
            <p:nvPicPr>
              <p:cNvPr id="172" name="Ink 171"/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6402468" y="4509254"/>
                <a:ext cx="61200" cy="5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94867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1416468" y="768134"/>
              <a:ext cx="81360" cy="7394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13588" y="762734"/>
                <a:ext cx="90720" cy="75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1691508" y="1352054"/>
              <a:ext cx="4494960" cy="2192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88988" y="1347374"/>
                <a:ext cx="4502160" cy="22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/>
              <p14:cNvContentPartPr/>
              <p14:nvPr/>
            </p14:nvContentPartPr>
            <p14:xfrm>
              <a:off x="1659108" y="494174"/>
              <a:ext cx="5701680" cy="1731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55148" y="490934"/>
                <a:ext cx="5708520" cy="17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/>
              <p14:cNvContentPartPr/>
              <p14:nvPr/>
            </p14:nvContentPartPr>
            <p14:xfrm>
              <a:off x="6170268" y="1345934"/>
              <a:ext cx="1221120" cy="198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167388" y="1341614"/>
                <a:ext cx="1228320" cy="2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k 10"/>
              <p14:cNvContentPartPr/>
              <p14:nvPr/>
            </p14:nvContentPartPr>
            <p14:xfrm>
              <a:off x="7396428" y="624854"/>
              <a:ext cx="55800" cy="66456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392828" y="622694"/>
                <a:ext cx="62640" cy="67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Ink 14"/>
              <p14:cNvContentPartPr/>
              <p14:nvPr/>
            </p14:nvContentPartPr>
            <p14:xfrm>
              <a:off x="7398588" y="141734"/>
              <a:ext cx="14400" cy="30492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394268" y="137054"/>
                <a:ext cx="23760" cy="31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" name="Ink 18"/>
              <p14:cNvContentPartPr/>
              <p14:nvPr/>
            </p14:nvContentPartPr>
            <p14:xfrm>
              <a:off x="1691868" y="212654"/>
              <a:ext cx="5656680" cy="10512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89708" y="207614"/>
                <a:ext cx="5664240" cy="11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2" name="Ink 21"/>
              <p14:cNvContentPartPr/>
              <p14:nvPr/>
            </p14:nvContentPartPr>
            <p14:xfrm>
              <a:off x="4481508" y="54254"/>
              <a:ext cx="176040" cy="13968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477548" y="47774"/>
                <a:ext cx="186480" cy="15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3" name="Ink 32"/>
              <p14:cNvContentPartPr/>
              <p14:nvPr/>
            </p14:nvContentPartPr>
            <p14:xfrm>
              <a:off x="2959788" y="670214"/>
              <a:ext cx="1114920" cy="1146960"/>
            </p14:xfrm>
          </p:contentPart>
        </mc:Choice>
        <mc:Fallback xmlns="">
          <p:pic>
            <p:nvPicPr>
              <p:cNvPr id="33" name="Ink 32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955828" y="665534"/>
                <a:ext cx="1123560" cy="11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7" name="Ink 36"/>
              <p14:cNvContentPartPr/>
              <p14:nvPr/>
            </p14:nvContentPartPr>
            <p14:xfrm>
              <a:off x="1447428" y="994574"/>
              <a:ext cx="162720" cy="162360"/>
            </p14:xfrm>
          </p:contentPart>
        </mc:Choice>
        <mc:Fallback xmlns="">
          <p:pic>
            <p:nvPicPr>
              <p:cNvPr id="37" name="Ink 36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442748" y="990254"/>
                <a:ext cx="17172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0" name="Ink 39"/>
              <p14:cNvContentPartPr/>
              <p14:nvPr/>
            </p14:nvContentPartPr>
            <p14:xfrm>
              <a:off x="1607628" y="898814"/>
              <a:ext cx="2223720" cy="213120"/>
            </p14:xfrm>
          </p:contentPart>
        </mc:Choice>
        <mc:Fallback xmlns="">
          <p:pic>
            <p:nvPicPr>
              <p:cNvPr id="40" name="Ink 39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605108" y="893774"/>
                <a:ext cx="2231280" cy="22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8" name="Ink 47"/>
              <p14:cNvContentPartPr/>
              <p14:nvPr/>
            </p14:nvContentPartPr>
            <p14:xfrm>
              <a:off x="1492788" y="216614"/>
              <a:ext cx="122760" cy="195120"/>
            </p14:xfrm>
          </p:contentPart>
        </mc:Choice>
        <mc:Fallback xmlns="">
          <p:pic>
            <p:nvPicPr>
              <p:cNvPr id="48" name="Ink 47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488108" y="212294"/>
                <a:ext cx="131760" cy="20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9" name="Ink 48"/>
              <p14:cNvContentPartPr/>
              <p14:nvPr/>
            </p14:nvContentPartPr>
            <p14:xfrm>
              <a:off x="1364268" y="275294"/>
              <a:ext cx="72000" cy="252000"/>
            </p14:xfrm>
          </p:contentPart>
        </mc:Choice>
        <mc:Fallback xmlns="">
          <p:pic>
            <p:nvPicPr>
              <p:cNvPr id="49" name="Ink 48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359588" y="270614"/>
                <a:ext cx="83160" cy="26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53" name="Ink 52"/>
              <p14:cNvContentPartPr/>
              <p14:nvPr/>
            </p14:nvContentPartPr>
            <p14:xfrm>
              <a:off x="4387188" y="858134"/>
              <a:ext cx="2980800" cy="143280"/>
            </p14:xfrm>
          </p:contentPart>
        </mc:Choice>
        <mc:Fallback xmlns="">
          <p:pic>
            <p:nvPicPr>
              <p:cNvPr id="53" name="Ink 52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385028" y="852374"/>
                <a:ext cx="2988000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64" name="Ink 63"/>
              <p14:cNvContentPartPr/>
              <p14:nvPr/>
            </p14:nvContentPartPr>
            <p14:xfrm>
              <a:off x="5432988" y="1013294"/>
              <a:ext cx="471240" cy="239400"/>
            </p14:xfrm>
          </p:contentPart>
        </mc:Choice>
        <mc:Fallback xmlns="">
          <p:pic>
            <p:nvPicPr>
              <p:cNvPr id="64" name="Ink 63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430108" y="1006814"/>
                <a:ext cx="478080" cy="25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80" name="Ink 79"/>
              <p14:cNvContentPartPr/>
              <p14:nvPr/>
            </p14:nvContentPartPr>
            <p14:xfrm>
              <a:off x="1417908" y="1848134"/>
              <a:ext cx="10252080" cy="3981240"/>
            </p14:xfrm>
          </p:contentPart>
        </mc:Choice>
        <mc:Fallback xmlns="">
          <p:pic>
            <p:nvPicPr>
              <p:cNvPr id="80" name="Ink 79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411428" y="1843454"/>
                <a:ext cx="10261440" cy="398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25082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8" name="Ink 77"/>
              <p14:cNvContentPartPr/>
              <p14:nvPr/>
            </p14:nvContentPartPr>
            <p14:xfrm>
              <a:off x="5213748" y="1773254"/>
              <a:ext cx="2923560" cy="195480"/>
            </p14:xfrm>
          </p:contentPart>
        </mc:Choice>
        <mc:Fallback xmlns="">
          <p:pic>
            <p:nvPicPr>
              <p:cNvPr id="78" name="Ink 7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09428" y="1767494"/>
                <a:ext cx="2933640" cy="20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0" name="Ink 79"/>
              <p14:cNvContentPartPr/>
              <p14:nvPr/>
            </p14:nvContentPartPr>
            <p14:xfrm>
              <a:off x="468948" y="239294"/>
              <a:ext cx="11016360" cy="6111000"/>
            </p14:xfrm>
          </p:contentPart>
        </mc:Choice>
        <mc:Fallback xmlns="">
          <p:pic>
            <p:nvPicPr>
              <p:cNvPr id="80" name="Ink 7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6788" y="232454"/>
                <a:ext cx="11021400" cy="612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9" name="Ink 88"/>
              <p14:cNvContentPartPr/>
              <p14:nvPr/>
            </p14:nvContentPartPr>
            <p14:xfrm>
              <a:off x="3924228" y="1930934"/>
              <a:ext cx="372240" cy="556560"/>
            </p14:xfrm>
          </p:contentPart>
        </mc:Choice>
        <mc:Fallback xmlns="">
          <p:pic>
            <p:nvPicPr>
              <p:cNvPr id="89" name="Ink 8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19908" y="1925534"/>
                <a:ext cx="381960" cy="56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11" name="Ink 210"/>
              <p14:cNvContentPartPr/>
              <p14:nvPr/>
            </p14:nvContentPartPr>
            <p14:xfrm>
              <a:off x="6686868" y="1833014"/>
              <a:ext cx="3933000" cy="698040"/>
            </p14:xfrm>
          </p:contentPart>
        </mc:Choice>
        <mc:Fallback xmlns="">
          <p:pic>
            <p:nvPicPr>
              <p:cNvPr id="211" name="Ink 210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81828" y="1829414"/>
                <a:ext cx="3940560" cy="70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73250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812028" y="154694"/>
              <a:ext cx="11191320" cy="63586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5548" y="148934"/>
                <a:ext cx="11200320" cy="63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04" name="Ink 203"/>
              <p14:cNvContentPartPr/>
              <p14:nvPr/>
            </p14:nvContentPartPr>
            <p14:xfrm>
              <a:off x="1505388" y="4535534"/>
              <a:ext cx="383760" cy="2061360"/>
            </p14:xfrm>
          </p:contentPart>
        </mc:Choice>
        <mc:Fallback xmlns="">
          <p:pic>
            <p:nvPicPr>
              <p:cNvPr id="204" name="Ink 20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00348" y="4530494"/>
                <a:ext cx="392760" cy="2073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12508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248628" y="304454"/>
              <a:ext cx="10311480" cy="55386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2868" y="301934"/>
                <a:ext cx="10320120" cy="55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1" name="Ink 30"/>
              <p14:cNvContentPartPr/>
              <p14:nvPr/>
            </p14:nvContentPartPr>
            <p14:xfrm>
              <a:off x="6659148" y="816734"/>
              <a:ext cx="398520" cy="1044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55188" y="810254"/>
                <a:ext cx="408960" cy="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9" name="Ink 108"/>
              <p14:cNvContentPartPr/>
              <p14:nvPr/>
            </p14:nvContentPartPr>
            <p14:xfrm>
              <a:off x="6831588" y="2601254"/>
              <a:ext cx="849240" cy="56520"/>
            </p14:xfrm>
          </p:contentPart>
        </mc:Choice>
        <mc:Fallback xmlns="">
          <p:pic>
            <p:nvPicPr>
              <p:cNvPr id="109" name="Ink 10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29428" y="2596214"/>
                <a:ext cx="85644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6" name="Ink 165"/>
              <p14:cNvContentPartPr/>
              <p14:nvPr/>
            </p14:nvContentPartPr>
            <p14:xfrm>
              <a:off x="8173308" y="4261934"/>
              <a:ext cx="1094040" cy="18000"/>
            </p14:xfrm>
          </p:contentPart>
        </mc:Choice>
        <mc:Fallback xmlns="">
          <p:pic>
            <p:nvPicPr>
              <p:cNvPr id="166" name="Ink 16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170788" y="4257614"/>
                <a:ext cx="1100880" cy="2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6" name="Ink 175"/>
              <p14:cNvContentPartPr/>
              <p14:nvPr/>
            </p14:nvContentPartPr>
            <p14:xfrm>
              <a:off x="2570268" y="3193814"/>
              <a:ext cx="1421280" cy="27000"/>
            </p14:xfrm>
          </p:contentPart>
        </mc:Choice>
        <mc:Fallback xmlns="">
          <p:pic>
            <p:nvPicPr>
              <p:cNvPr id="176" name="Ink 17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67388" y="3186254"/>
                <a:ext cx="1431720" cy="3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34" name="Ink 233"/>
              <p14:cNvContentPartPr/>
              <p14:nvPr/>
            </p14:nvContentPartPr>
            <p14:xfrm>
              <a:off x="2452188" y="5841614"/>
              <a:ext cx="1629720" cy="81360"/>
            </p14:xfrm>
          </p:contentPart>
        </mc:Choice>
        <mc:Fallback xmlns="">
          <p:pic>
            <p:nvPicPr>
              <p:cNvPr id="234" name="Ink 233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447868" y="5832974"/>
                <a:ext cx="1643040" cy="94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773642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D252A50587B745B4FA9F9AA3713483" ma:contentTypeVersion="" ma:contentTypeDescription="Create a new document." ma:contentTypeScope="" ma:versionID="e363c19d2e72fd5ff8f96978e4abffc8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53aad9280c7bc17f35f657eabd183f16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E5C82DE-8251-44FA-8776-8F20EA80769C}"/>
</file>

<file path=customXml/itemProps2.xml><?xml version="1.0" encoding="utf-8"?>
<ds:datastoreItem xmlns:ds="http://schemas.openxmlformats.org/officeDocument/2006/customXml" ds:itemID="{748C66CC-E168-4084-A775-0A69EB6C5E19}"/>
</file>

<file path=customXml/itemProps3.xml><?xml version="1.0" encoding="utf-8"?>
<ds:datastoreItem xmlns:ds="http://schemas.openxmlformats.org/officeDocument/2006/customXml" ds:itemID="{6EBC3496-D5EB-459F-8ACD-EDE4DF64A52F}"/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15</Words>
  <Application>Microsoft Office PowerPoint</Application>
  <PresentationFormat>Widescreen</PresentationFormat>
  <Paragraphs>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CMPE371 Analysis of Algorithms Summer 2025-2026 Chapter 5 Part IV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ACAN</dc:creator>
  <cp:lastModifiedBy>Ahmet UNVEREN</cp:lastModifiedBy>
  <cp:revision>18</cp:revision>
  <dcterms:created xsi:type="dcterms:W3CDTF">2023-08-16T05:07:53Z</dcterms:created>
  <dcterms:modified xsi:type="dcterms:W3CDTF">2025-10-23T08:41:17Z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0x01010021D252A50587B745B4FA9F9AA3713483</vt:lpwstr>
  </property>
</Properties>
</file>