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theme/theme1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00:13.2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9E00171-D913-4650-862E-A84DEB292D04}" emma:medium="tactile" emma:mode="ink">
          <msink:context xmlns:msink="http://schemas.microsoft.com/ink/2010/main" type="writingRegion" rotatedBoundingBox="2445,1506 31916,374 32526,16250 3055,17382"/>
        </emma:interpretation>
      </emma:emma>
    </inkml:annotationXML>
    <inkml:traceGroup>
      <inkml:annotationXML>
        <emma:emma xmlns:emma="http://www.w3.org/2003/04/emma" version="1.0">
          <emma:interpretation id="{EAA3EBA5-73EA-4CB7-8B13-ABA2EC960854}" emma:medium="tactile" emma:mode="ink">
            <msink:context xmlns:msink="http://schemas.microsoft.com/ink/2010/main" type="paragraph" rotatedBoundingBox="2449,1493 31761,901 31894,7467 2581,80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32DDCC-C50C-4D3E-B96A-C472DFA65E7C}" emma:medium="tactile" emma:mode="ink">
              <msink:context xmlns:msink="http://schemas.microsoft.com/ink/2010/main" type="line" rotatedBoundingBox="2451,1378 29908,1283 29916,3629 2460,3724"/>
            </emma:interpretation>
          </emma:emma>
        </inkml:annotationXML>
        <inkml:traceGroup>
          <inkml:annotationXML>
            <emma:emma xmlns:emma="http://www.w3.org/2003/04/emma" version="1.0">
              <emma:interpretation id="{4E194F32-58D5-43E7-9A64-4835F46EF548}" emma:medium="tactile" emma:mode="ink">
                <msink:context xmlns:msink="http://schemas.microsoft.com/ink/2010/main" type="inkWord" rotatedBoundingBox="2452,1481 4957,1472 4961,2667 2456,2676"/>
              </emma:interpretation>
            </emma:emma>
          </inkml:annotationXML>
          <inkml:trace contextRef="#ctx0" brushRef="#br0">9 74 10 0,'0'0'103'0,"0"0"-2"15,0-15-9-15,0 15 2 0,0 0-13 0,0 0 3 16,0 0-13-16,-2-10-6 0,2 10 2 0,0 0-8 16,0 0 0-16,0 0 0 0,0 0-5 0,0 0 2 15,0-15-10-15,0 15 1 0,0 0-8 0,0 0 1 16,-3-12-5-16,3 12-2 0,0 0-6 0,0 0 6 0,0 0 0 15,0 0-2-15,-3-10-3 0,3 10 5 16,0 0-7-16,0 0 8 0,0 0-5 0,0 0 1 16,0 0-2-16,0 0-1 0,0 0-3 0,0 0-1 0,-1-12-7 15,1 12 6-15,0 0-3 0,0 0-4 0,0 0-3 16,0 0 0-16,0 0 9 0,0 0 2 0,0 0 6 16,0 0 1-16,0 0-1 0,10 28 4 0,-10-14 6 15,3 0 1-15,-1-1 5 0,-1 2 0 0,2 2 5 16,2 7-1-16,-2 0-1 0,0-1-1 0,1 0-2 15,-2 0 3-15,-1 0 6 0,2 2-3 0,0 1-1 16,0 0-2-16,0-2-6 0,-1 4 4 0,4-3 1 16,-2 1-7-16,-2 0-1 0,2-2 0 0,2 1-7 15,0-1 1-15,-3 0-1 0,1-2 0 0,2 0 1 16,-3 1-2-16,2 0-1 0,-4-7 0 0,5 2 6 16,-4-2-8-16,2 6 7 0,-1-5-8 0,0-3 8 15,0-1-4-15,2 4 0 0,-2-2-1 0,1-1 1 16,-2 0-6-16,1 0-5 0,-2-7 5 0,1 6 3 15,-1-5-9-15,-1-8 0 0,0 11-5 0,0-11 0 16,3 12 0-16,-3-12 3 0,2 9-7 0,-2-9 0 16,0 0 2-16,1 10-2 0,-1-10-1 0,0 0 1 0,0 0-1 15,0 0-3-15,0 0 2 0,0 0-4 0,0 0-10 16,5 10-8-16,-5-10-22 0,0 0-14 0,0 0-19 16,0 0-27-16,0 0-24 0,0 0-30 0,0 0-27 15,0 0-34-15,0 0-47 0,0 0-161 0,-15-28-451 16,10 19 199-16</inkml:trace>
          <inkml:trace contextRef="#ctx0" brushRef="#br0" timeOffset="456.33">27 119 143 0,'0'-12'146'0,"0"12"-8"0,0 0-8 0,0 0-1 16,0 0-9-16,0-15-9 0,0 15-3 0,0 0-11 0,0 0-12 15,3-9-4-15,-3 9-9 0,0 0 1 0,0 0-2 16,0 0-1-16,0 0-2 0,0 0-6 0,27 11 10 16,-20-5-7-16,4 5 0 0,-2 0 1 0,4 0 3 15,-1 5-2-15,6 0-6 0,-2 3-1 0,1 0 0 16,2 0-7-16,-3-3-3 0,4 1-1 16,-2 1-4-16,-2 1-5 0,2-3-1 0,-5-2-2 0,5 2-3 15,-4-2-4-15,-1-2-2 0,-4-2-2 0,4 4-4 16,-2-6 1-16,2 1-3 0,-4 0-1 0,3 0-4 15,-6-2 1-15,3 1 0 0,-1-1-8 0,-2-2 2 16,1-1-2-16,-7-4-12 0,12 11-14 0,-6-4-16 16,-6-7-13-16,7 12-16 0,-2-7-13 0,-5-5-24 15,0 0-12-15,9 11-18 0,-9-11-18 0,0 0-50 0,0 0-127 16,0 0-352-16,0 0 157 0</inkml:trace>
          <inkml:trace contextRef="#ctx0" brushRef="#br0" timeOffset="1285.55">699-195 59 0,'5'-7'150'0,"-5"7"-14"16,0 0-5-16,3-9-11 0,-3 9-13 0,0 0-3 15,0 0-6-15,0 0-1 0,0 0 1 0,0 0-3 16,0 0-3-16,0 0 1 0,10 26-4 0,-10-12 1 16,2 2-5-16,-4 4-3 0,1 3 2 0,-2 2-6 15,0 1 3-15,-2 0-7 0,-1 2-1 0,0 1-5 16,1-2-3-16,0 1-4 0,-5 0-6 0,1 5-2 0,1-6-5 16,-2 11-3-16,-2-4-5 0,3-5-4 0,-2-4-2 15,2 1-3-15,1-2 0 0,-1-1-7 16,-2 1 3-16,2-4-6 0,0 2-2 0,3-5-2 15,-1 0 0-15,2-3-5 0,1 0-3 0,-1 0-6 16,4-5-5-16,-5 2-6 0,1-4-7 0,5-7-8 0,-5 15-11 16,5-15-1-16,-2 8 1 0,2-8-1 15,0 0 0-15,0 0-6 0,0 0-4 0,0 0-3 0,0 0-11 16,0 0-5-16,0 0-6 0,0 0-12 0,19-30-6 16,-11 14 7-16,2 1-3 0,1-6-13 0,-1 0-2 15,-1-3-7-15,5 1 6 0,-3 1-3 0,1-3 2 16,-3 1 9-16,3 3 1 0,0-3 9 0,-3 0 17 15,-1 2 13-15,4 2 20 0,-5 2 15 0,-1 1 5 16,1-5 10-16,-2 5-5 0,-2 3 18 0,1 1 12 16,-2-2 0-16,2 5-1 0,2-5 11 0,-6 1-4 15,0 4 10-15,2-3-1 0,-2 13 4 0,0-19-6 16,1 9-6-16,-1 10 9 0,3-17 1 0,-3 17-7 16,2-17 0-16,-1 9 1 0,-1 8-3 0,2-13-5 0,-2 13 7 15,0-14-10-15,0 14 1 0,3-11 0 16,-3 11-5-16,3-11 4 0,-3 11-3 0,3-13 8 15,-3 13-11-15,0 0 12 0,3-11-2 0,-3 11 1 16,0 0-3-16,0 0 1 0,0 0-1 0,0 0-5 16,1-11 2-16,-1 11-6 0,0 0-4 0,0 0 8 15,0 0 0-15,0 0 5 0,0 0 3 0,0 0 1 0,12 29 5 16,-7-18 5-16,-2 2 5 0,1 1-1 0,1 7 4 16,-3-5-1-16,3 10-1 0,1-4 0 0,-2 3 4 15,5 1 1-15,-4-1 0 0,4 3 2 0,-2 7-2 16,-4-8 0-16,3 9-2 0,0 2-2 0,0-3 1 15,0 0 0-15,3 2-2 0,-3-1-3 0,4-1-3 16,-1 0 1-16,-4-6-1 0,5 4-1 0,-1 2-4 16,0-7 0-16,-1 1-5 0,2 5 1 0,-5-8-2 15,4 0-3-15,-5 2 1 0,5-5-2 0,0 0-3 16,1 1-4-16,-5-6 2 0,1-3 0 0,-2 1-5 16,-1 1 0-16,3-2 0 0,-1-5 4 0,-4 0-9 0,4-4-4 15,1 1-8-15,-6-7-12 0,1 16-15 16,-1-16-23-16,6 10-17 0,-6-10-15 0,3 9-15 15,-3-9-20-15,0 0-31 0,0 0-39 0,0 0-49 0,0 0-164 16,0 0-436-16,0 0 193 0</inkml:trace>
          <inkml:trace contextRef="#ctx0" brushRef="#br0" timeOffset="1788.36">1323 280 166 0,'-9'-12'222'0,"9"12"-21"0,-8-7-20 0,8 7-19 15,-4-8-18-15,4 8-20 0,0 0-21 0,0 0-12 16,0 0-19-16,0 0-31 0,0 0-26 0,0 0-29 15,0 0-25-15,0 0-25 0,25 2-20 0,-25-2-42 16,14 11-74-16,-8-8-216 0,-6-3 96 0</inkml:trace>
          <inkml:trace contextRef="#ctx0" brushRef="#br0" timeOffset="1586.05">1281 526 32 0,'0'0'243'0,"0"0"-18"0,0 0-7 15,0 0-13-15,0 0-7 0,0 0-5 0,6 30-7 16,-6-20-11-16,3 4-7 0,0 3-10 0,0-1-3 16,1 1-12-16,-2 8-5 0,4-5-14 0,0 3-5 0,0-5-6 15,-2 3-11-15,1-8-1 0,-1 5-10 16,-1-1-10-16,3 1 0 0,0-1-14 0,0-1-9 15,-4-1-6-15,4-3-5 0,0 3-2 0,-3-6-8 16,0 2 0-16,0-2-2 0,-3-9-13 0,5 15-19 0,-3-8-20 16,-2-7-20-16,6 12-19 0,-6-12-18 15,3 11-23-15,-3-11-33 0,0 0-22 0,0 0-39 16,0 0-43-16,0 0-210 0,0 0-481 0,0 0 212 0</inkml:trace>
          <inkml:trace contextRef="#ctx0" brushRef="#br0" timeOffset="2498.1">1523 518 99 0,'6'7'191'0,"0"-1"-8"0,0 3-12 0,3 2-9 15,-1 0 0-15,0 3-7 0,-1-2-12 0,1 0-7 16,-1 1-7-16,1 2-13 0,1-4-4 0,-2 5-6 0,-1-3-13 16,3 0-4-16,-1 1-8 0,-2 1-5 0,1-3-10 15,-1 0-8-15,0 2 1 0,0-1-7 0,0 0-5 16,-3-5-4-16,1 1-5 0,-2-1-3 0,4 2-8 16,-2-3-1-16,-4-7-3 0,5 15 0 0,-2-9-4 15,-3-6 3-15,3 11-5 0,-3-11-9 0,0 0-1 16,4 14-3-16,-4-14-3 0,0 0-7 0,6 7 6 15,-6-7-11-15,0 0-10 0,0 0-1 0,0 0-8 16,0 0-4-16,15-28-8 0,-11 18 7 0,-1 3-9 16,5-8-5-16,-2 1 2 0,1-1 2 0,2 0 3 15,-1-1 7-15,2-7 1 0,2 5-2 0,-4 2 3 16,2-1 5-16,-1 3 2 0,1-2 1 0,1 1 4 16,-1 2 5-16,-1 0 3 0,2 2 0 0,-4-2-2 0,1 2 10 15,2 0 3-15,-6 4 4 0,1 1 2 16,-5 6 2-16,12-11 9 0,-6 8 1 0,-6 3 10 15,10-4 4-15,-10 4 9 0,0 0 1 0,20 0 8 0,-20 0 4 16,13 11 5-16,-7-4 3 0,2 3 6 0,2-3 1 16,-4 10 1-16,0-3 3 0,3-1-3 0,-2 3-3 15,4 6-1-15,-4-5-4 0,2 3-3 0,-1-2-7 16,1 2-8-16,1 2-1 0,-4-7 0 0,4 1-5 16,-1-1-4-16,-1 1-3 0,4 1-4 0,-5-6-1 15,4 6-6-15,-4-5 1 0,1 1-2 0,-1-6-6 16,-1-1-5-16,0 1-7 0,0 0-4 0,3-5-1 15,-9-2 1-15,15 2-5 0,-15-2-3 0,16-7-8 16,-7 1 0-16,2-5-16 0,-2 0 4 0,1-3-7 16,-1-7-3-16,0 7-6 0,0-11 0 0,0 2-1 15,3-1 7-15,1-1-2 0,1 0 5 0,-6-2 4 16,4 6 0-16,0 1 6 0,-4 7 4 0,-1 0 3 16,-2 4 7-16,-2 2 0 0,-3 7 0 0,4-15 2 0,-4 15 2 15,6-5 4-15,-6 5 17 0,0 0 7 16,0 0 10-16,0 0 5 0,0 0 1 0,11 25 6 15,-8-14-2-15,-2 3 5 0,5 0 1 0,-3 4-3 0,0-4-3 16,3 3-2-16,0 7-1 0,-5-10-4 0,2 4 1 16,2-1-8-16,1 3 3 0,1-3-5 0,-2-3-4 15,-1 2 1-15,1-3-3 0,2 0 0 0,-2 0-14 16,-2-4-6-16,3 0-12 0,-2-1-20 0,-1-1-15 16,-3-7-23-16,6 14-20 0,-2-10-14 0,-4-4-23 15,0 0-24-15,0 0-36 0,0 0-207 0,0 0-433 16,0 0 192-16</inkml:trace>
          <inkml:trace contextRef="#ctx0" brushRef="#br0" timeOffset="2679.83">2374 207 82 0,'-6'-11'239'0,"0"-1"-24"0,2 2-21 15,1 0-21-15,-2 2-18 0,5 8-16 16,-6-15-35-16,6 15-29 0,-6-11-48 0,6 11-62 0,-3-8-52 16,3 8-127-16,0 0-232 0,0 0 104 0</inkml:trace>
        </inkml:traceGroup>
        <inkml:traceGroup>
          <inkml:annotationXML>
            <emma:emma xmlns:emma="http://www.w3.org/2003/04/emma" version="1.0">
              <emma:interpretation id="{C8552A63-78E1-45F4-A423-6510EF3D5BEF}" emma:medium="tactile" emma:mode="ink">
                <msink:context xmlns:msink="http://schemas.microsoft.com/ink/2010/main" type="inkWord" rotatedBoundingBox="5362,2058 7927,2049 7929,2666 5364,2675"/>
              </emma:interpretation>
            </emma:emma>
          </inkml:annotationXML>
          <inkml:trace contextRef="#ctx0" brushRef="#br0" timeOffset="3868.7">2910 520 90 0,'0'0'127'16,"0"0"-2"-16,0 0 0 0,0 0-4 0,0 0 2 16,0 0-9-16,0 0-8 0,0 0-5 0,0 0-3 15,0 0 2-15,0 0-3 0,0 0-1 0,0 0 1 16,0 0-2-16,0 0 2 0,0 0 3 0,28 28-3 16,-24-20 0-16,2 5-1 0,0 0-2 0,2 4-4 15,4 5-3-15,-6 1-8 0,-3-1-2 0,7 0-2 16,-5 2-6-16,2 1-6 0,-2-1-3 0,-1 0-5 15,-2-7-3-15,2 1-4 0,-4-4-4 0,5 3-10 0,-1-1 3 16,-4 0-5-16,0-2-2 0,0-4-3 16,0 1 0-16,0 0-6 0,3 0-2 0,-3-11-3 0,0 13 3 15,0-13-4-15,0 0 1 0,-3 13-4 0,3-13 2 16,0 0-13-16,0 0-8 0,0 0-6 0,0 0-7 16,0 0-2-16,-13-31-2 0,11 17-4 0,1-3-8 15,-2-7-4-15,0 0 0 0,1-3-5 0,2 0 3 16,2-8-1-16,-2 9 4 0,3-10 3 0,0 7 6 15,-3 3 1-15,1 0 4 0,5 2 2 0,-4 6 4 16,1 5 2-16,1-1 2 0,-1 0 4 0,-2 0 2 16,4 7 0-16,-4-4 6 0,2 2 2 0,-3 9-2 15,6-16 3-15,0 14 0 0,-6 2 0 0,14-8 3 16,-14 8-2-16,13 0 4 0,-13 0 1 0,18 8 2 16,-9-5 9-16,3 8 2 0,0 2-3 0,1-2 3 0,-5 3-3 15,5 7 3-15,-4-7-2 0,6 5 0 16,-7-3 5-16,0 1-2 0,0 1-2 0,4 3-1 0,-5 0-2 15,-1-4 1-15,0 1-3 0,-1-5-1 0,-2 1-1 16,0-1 2-16,1 2-6 0,1-1 3 16,-5-4 1-16,1-2-3 0,-1 2-1 0,0-10 2 0,0 16-3 15,0-16 0-15,0 12-2 0,0-12 0 0,0 11-3 16,0-11 5-16,0 0-6 0,0 0-7 0,0 0-6 16,0 0-2-16,0 0 0 0,0 0-2 0,-22-21 2 15,17 6-1-15,5 1-5 0,-6-3-3 0,5-3 1 16,-1 3-1-16,2-8 1 0,0 0 0 0,2-2 3 15,2 2 2-15,-1 0 2 0,3-1 0 0,-1 4-4 16,-2-3 9-16,3 8 0 0,-2 4 3 0,1-3-1 16,-1 3-2-16,1 2 1 0,-1 4 4 0,2-6 0 15,-2 2 2-15,-1 6-1 0,-3 5 2 0,11-10 1 0,-11 10-1 16,13-3-1-16,-13 3 4 0,15 1 8 0,-15-1 9 16,14 10 4-16,-2 2 1 0,-2 0 7 15,-1 2 5-15,3 8 1 0,0 2 2 0,-3 0-2 16,1 1 0-16,1 1 4 0,1 3-2 0,0-7-5 15,-4 4 1-15,0 0-5 0,-1-5 0 0,1 4-5 16,-2-8-3-16,0 0-4 0,0-1 2 0,-2 2 1 16,5-3-2-16,-3-2-10 0,-4-4-13 0,2-2-10 0,4 2-13 15,-7-2-14-15,-1-7-3 0,7 8-4 0,-7-8-11 16,0 0-13-16,12 0-16 0,-12 0-6 0,15-11-12 16,-9 0-12-16,5 0-20 0,-4-4-13 0,5-10-16 15,-4 4-27-15,1-5-115 0,-3-2-334 0,1-7 147 16</inkml:trace>
          <inkml:trace contextRef="#ctx0" brushRef="#br0" timeOffset="4057.16">3725 452 122 0,'0'-9'165'0,"0"9"2"0,0 0-2 15,0 0-7-15,0 0 4 0,0 0-9 0,9 26-9 0,-7-17-6 16,-2 8-6-16,0-2-5 0,3 2-3 0,-3 4-11 16,6-1-12-16,-6-1-11 0,3 4-9 15,0-4-9-15,-2-3-3 0,2 0-7 0,0 0-7 0,3 1-6 16,-1-5-7-16,-2-1-19 0,0-3-9 0,0 1-14 15,-3-9-11-15,10 14-17 0,-8-8-14 0,-2-6-19 16,10 4-24-16,-10-4-15 0,0 0-18 0,19-9-14 16,-11 3-39-16,1-7-126 0,-5 0-322 0,5-5 143 15</inkml:trace>
          <inkml:trace contextRef="#ctx0" brushRef="#br0" timeOffset="4357.12">4070 364 90 0,'0'0'200'0,"0"12"-11"0,0-1-4 16,0-11-5-16,3 18-18 0,0-5 0 0,-3-1-7 15,0 5-10-15,3 0-11 0,0 2-4 0,3-2-9 16,-5 3-5-16,5-6-10 0,-3 3-5 0,0 0-14 16,3 5-1-16,-4-4-9 0,4-2-3 0,0 5-5 15,-5-3-6-15,1 0-2 0,-2-1-8 0,0 4 2 0,-2 3-4 16,1-7-7-16,-2 1-3 0,-6-1-3 0,1 4-5 15,-5 1-2-15,4-5-1 0,-7-1 0 16,2-1-4-16,2-1-5 0,-1 1 1 0,-7 2-7 0,10-8 0 16,-6 2-6-16,4-3-8 0,-2 2-2 0,2-6-10 15,2-1-12-15,1 2-10 0,9-5-15 0,-18 0-15 16,18 0-16-16,-12-10-19 0,9 2-14 0,-4-5-30 16,8-3-17-16,1-1-25 0,2-1-193 0,2-6-406 15,1-1 180-15</inkml:trace>
          <inkml:trace contextRef="#ctx0" brushRef="#br0" timeOffset="4975.61">4344 483 95 0,'11'6'192'16,"-11"-6"-7"-16,10 7-1 0,-4 0-7 0,-3 4-2 15,3 0-7-15,0 2-3 0,2 4-11 0,-2-1-8 0,-2 1-8 16,-1 1-9-16,3 0-8 0,0 8-8 0,0-5-10 15,1 0-9-15,-4-5-9 0,6 5-12 16,-4-3-4-16,1-4-6 0,-2-1-5 0,5 3-6 0,-3-4-4 16,-3-3-8-16,2 1-4 0,1-2 2 0,0 0-5 15,-1-1-1-15,3 0-3 0,-8-7-3 0,10 5-3 16,-10-5-3-16,9 2 2 0,-9-2-8 0,14-11 3 16,-14 11-5-16,13-21-14 0,-7 6-4 0,3-6-10 15,-3 3-4-15,2-6-6 0,2-2-4 0,-1-2-4 16,-3 4 0-16,7-11-1 0,-2 3 7 0,-2 8 1 15,-3 7 2-15,1-5 6 0,-1 6-1 0,0 2 3 16,-1 4 7-16,-3 4 6 0,1-5 5 0,-3 11-3 16,6-12 4-16,-6 12-6 0,0 0 7 0,6-3 5 0,-6 3 8 15,0 0 2-15,0 0 7 0,11 24-1 0,-11-14 3 16,3 3 1-16,0 5 2 0,1-2 1 16,-1 1-2-16,0-1 1 0,0 2 2 0,0 0-5 0,-3 1-1 15,8-4 0-15,-5 1-3 0,-3-3-2 0,3 4-4 16,3-5 1-16,-2 0-5 0,-1-2 5 0,3-1-2 15,-6-9-4-15,4 13-1 0,2-6 0 0,-6-7 1 16,12 10 1-16,-7-7-3 0,-5-3 2 0,18 0 0 16,-18 0-8-16,16-7-2 0,-5-2-7 0,-2-2-9 15,4-4-3-15,0 0-8 0,-1-8-6 0,6 0-5 16,0-2-9-16,2-8-1 0,-4 0-1 0,5 2 9 16,-3 0-1-16,1-2 3 0,-3 17 4 0,-5 1 5 15,-2 3 3-15,4 0 9 0,1 1 6 0,-2 3 6 16,-5 2 11-16,5 2 9 0,-5 1 12 0,10 3 4 15,-17 0 10-15,25 7 9 0,-8 0 3 0,-4 3 1 16,3 6 2-16,2 4 2 0,2-4 1 0,1 5-2 16,-2 2-5-16,0-3-14 0,7 10 2 0,-4-1-4 0,-2-7-1 15,2 9-13-15,-6-10-6 0,1 2-31 16,-1 0-32-16,-2 1-39 0,-6 0-39 0,3 1-50 0,-2-5-50 16,-5-3-279-16,-1-3-545 0,-3-3 241 0</inkml:trace>
        </inkml:traceGroup>
        <inkml:traceGroup>
          <inkml:annotationXML>
            <emma:emma xmlns:emma="http://www.w3.org/2003/04/emma" version="1.0">
              <emma:interpretation id="{DD94F2EE-D8E9-4A2A-B7A0-0D9A67262254}" emma:medium="tactile" emma:mode="ink">
                <msink:context xmlns:msink="http://schemas.microsoft.com/ink/2010/main" type="inkWord" rotatedBoundingBox="8754,1425 14896,1404 14904,3681 8762,3702"/>
              </emma:interpretation>
            </emma:emma>
          </inkml:annotationXML>
          <inkml:trace contextRef="#ctx0" brushRef="#br0" timeOffset="6083.2">7281 549 99 0,'16'0'192'0,"-16"0"-6"0,12-1-10 16,-12 1-5-16,11 3-4 0,-11-3-1 0,9 6-8 16,-5 1 0-16,4 0-4 0,-2 4-3 0,0 4 2 0,2 1-4 15,0 6-3-15,1 2 0 0,-2 1-6 16,-1 10-3-16,5 0-8 0,-2 6-2 0,0 2-5 0,-2 2-13 16,5 5-9-16,-5 0 0 0,7 15-11 0,-5-14-1 15,1 17-6-15,-1-18-12 0,2 16-8 0,-5 1 4 16,3-14-7-16,1-2-8 0,-1 17-7 0,1-19-3 15,-1 3-3-15,-1-7-6 0,5 3-7 0,-7-8-4 16,8 4-16-16,-4-6-23 0,-1-1-16 0,0-14-17 16,1 2-22-16,-1-4-21 0,-1-4-25 0,2-1-25 15,2-3-16-15,-3-2-21 0,2-5-18 0,-2-5-13 16,-9-1-259-16,0 0-510 0,20-15 226 0</inkml:trace>
          <inkml:trace contextRef="#ctx0" brushRef="#br0" timeOffset="6517.65">7482 599 82 0,'-22'-12'210'0,"8"0"-10"0,-2 3-10 0,1 0-8 15,5 3-7-15,-1 0-15 0,1-1-12 0,1 2-12 16,9 5-15-16,-11-9-11 0,7 0-8 0,4 9-12 16,0 0-13-16,-10-13-6 0,10 13-6 0,0-13-13 15,0 13-3-15,8-15-2 0,-2 9-3 0,2-2-10 16,1 1 2-16,4 1-8 0,1-1 1 0,2-1-3 16,0 2-1-16,2 2-2 0,2 1-3 0,7-2 0 15,-1 2 2-15,3 0 0 0,-4 1-3 0,2 4 4 16,-2 1-1-16,1 2 1 0,-4 5 7 0,2 2-1 15,-5 2 3-15,4-1 3 0,-10 0 2 0,2 5 10 16,-2 4 2-16,-5-6 2 0,1 6 2 0,-6 1 1 16,-2-7 0-16,-4 3-4 0,-4 2 1 0,-1 4-4 0,-3-4-6 15,-3 0-1-15,-2 0 0 0,1-1-7 0,-2-3-4 16,1 1-9-16,0-6-4 0,4-3-18 0,0 3-15 16,-3-1-19-16,7-2-21 0,2-2-10 0,-3-1-15 15,9-6-12-15,-10 8-9 0,10-8-15 0,0 0-17 16,0 0-19-16,0 0-18 0,0 0-20 0,0 0-190 15,27-36-415-15,-15 15 184 0</inkml:trace>
          <inkml:trace contextRef="#ctx0" brushRef="#br0" timeOffset="7472.44">8003 604 62 0,'18'4'177'0,"-8"-2"-9"0,1-1-10 15,-3 2-8-15,1 1-12 0,-9-4-6 0,23 3-3 16,-16 0-7-16,5-3-6 0,3 4-10 0,-3-4-7 0,-3 1-8 15,-9-1-7-15,33-1-7 0,-15 1-10 16,-2-6-3-16,0 2-7 0,-2-1-11 0,5 0-3 0,1-3-3 16,-4 1-1-16,3 0-3 0,-2-4-3 0,-1-2-6 15,-2 7-2-15,1-2-5 0,-5-3 0 0,5 1 2 16,-8-3-8-16,-1-1 0 0,-1 3 0 0,-4 0-2 16,1-2-1-16,-2 13-1 0,-2-20-3 0,-4 11 1 15,-3 2 0-15,3 0-5 0,-7 1-5 0,0 2 12 16,-4-2 0-16,-2 6 0 0,-4 5 11 0,1-4 2 15,-3 5 7-15,-2 2 2 0,2 2 3 0,4 1 0 16,-3 2-5-16,4 3-2 0,4-3 3 0,3 0-8 16,-1 0 0-16,2-2 0 0,2 4-5 0,5 1-4 15,-4 2 2-15,6-3-3 0,0-1 1 0,2 0-5 16,2 0 1-16,2-2 0 0,-3-1-1 0,8-3-4 16,1 3 0-16,-3-4-3 0,3-1-5 0,-2-2 1 0,4-1 2 15,1-2-2-15,1 2 1 0,-13-3-1 16,27-4 0-16,-11-2 3 0,-4 2-5 0,6-5-2 0,3-3-1 15,-5 4-3-15,1-5 3 0,2-1 2 0,1-3-2 16,-3 1 1-16,-2 0 1 0,3-1-2 0,-4 3 5 16,-4 0-2-16,2 7 0 0,-2-2-1 0,-7 0 8 15,3 0-3-15,-1 3 6 0,-5 6-5 0,6-10 4 16,-6 10 1-16,0 0 7 0,15-1 4 0,-15 1 0 16,0 0 1-16,9 13-3 0,-5-6-2 0,-4-7 3 15,3 17-7-15,2-10 1 0,-2 7-2 0,0-4 1 16,1 1-3-16,-1-4-3 0,-3-7-7 0,6 18-5 15,0-12-6-15,0 1-1 0,1 1-2 0,1-2-7 16,1-3-3-16,-9-3-5 0,16 1-6 0,-7 0-3 0,-9-1-3 16,20-6 1-16,-10 3 0 0,-3-4-2 15,4-3-2-15,-2 4-1 0,1-6 3 0,4-1 0 16,-4-1 2-16,4-7 5 0,-1 3 5 0,0-2 3 0,-1 9 7 16,2-6 2-16,-5 3 2 0,3 1 7 0,-3 1-4 15,1 8 5-15,-5-6 0 0,2 7 10 0,-7 3 7 16,9-7 9-16,-9 7 6 0,12-2 5 0,-12 2 9 15,0 0 3-15,16 12-1 0,-11-4 7 0,-1 2 7 16,1 4-2-16,1-1 3 0,0 3 2 0,-2-1-6 16,2 3 5-16,1 4-8 0,-4-6 2 0,5 6-6 15,-2-4-4-15,3 2-2 0,-2-6-1 0,-1 2-7 16,0-2 1-16,2 1-6 0,1-4 3 0,-2 0-4 16,-1-4-2-16,0 0-3 0,0 0 3 0,1-1-4 0,-7-6 3 15,12 9-2-15,-12-9 1 0,11 1-4 16,-11-1 0-16,16-1-5 0,-16 1 2 0,14-11-1 15,-2 3-4-15,-3-3-4 0,-2-2-11 0,5-2-4 0,0 0-1 16,-3 0-2-16,4-6-5 0,-1-1 1 16,0-2 3-16,-3 10 1 0,4-7 1 0,-5 8 3 0,-1-2 0 15,2 8 3-15,-1-3 0 0,-5-1 2 0,3 1 5 16,-2 3 2-16,-4 7 0 0,9-7 2 0,-9 7-3 16,0 0 1-16,8-5 7 0,-8 5 3 0,0 0 7 15,0 0 7-15,0 0 6 0,18 18 8 0,-14-10 3 16,0 6 3-16,5-2 2 0,-6 3-1 0,5 0-2 15,-1-1-3-15,2 3 5 0,-1-3-5 0,-1 4-5 16,2-2-3-16,2-1-4 0,3 4-3 0,0 0 2 16,-1-7-5-16,-1 1-17 0,0-2-19 0,-1-1-16 15,-1 0-22-15,5 0-17 0,-3-6-30 0,3 2-21 16,-3-2-20-16,0-4-15 0,1-2-24 0,2-2-24 0,-2-1-208 16,1-2-447-16,-2-3 198 0</inkml:trace>
          <inkml:trace contextRef="#ctx0" brushRef="#br0" timeOffset="5766.99">6811-265 86 0,'0'0'240'0,"-19"-1"-9"16,2 2-14-16,4-1-12 0,-6 4-12 15,-7-2-12-15,4 3-10 0,-5 1-15 0,-1 1-9 16,1 4-13-16,-2-1-12 0,-6 8-9 0,9-5-9 0,-7 9-14 16,8-5-6-16,1-1-7 0,2 2-10 0,0-2-4 15,2 3-10-15,7-5 0 0,1 4-9 0,-2 1-3 16,4-3-2-16,1 1-6 0,6-1-3 0,-4-1-2 16,4 0-6-16,0-1 2 0,3-1-6 0,0 2-1 15,3-1-2-15,3-1 0 0,-2-2-1 0,2-2-2 16,3 3 0-16,-2-2-1 0,7-3 0 0,-5 0-3 15,7 1 1-15,1-2 0 0,-1 2-1 0,0-2-2 16,2-1 1-16,2 4 2 0,1-1-3 0,4-2 0 16,-3-1-4-16,1 4 1 0,-1-3-1 0,-3-1 2 15,2 6-1-15,5-1-5 0,-7-2 4 0,3 5-2 16,-2 0 1-16,4 0 2 0,-5 2-3 0,-1 1 3 16,0 0-3-16,0 2 0 0,-2-3 0 0,1 4 3 15,-4-5-3-15,0 4 2 0,-4-1 0 0,2-3-1 0,-5 0 2 16,3 0 1-16,-2 3-4 0,-1-2 2 15,-3 2 2-15,-3 0 0 0,0-3-1 0,-3 3 4 16,-3 1-3-16,-1-4 0 0,-5 3 0 0,-2-6-2 0,2 3 3 16,-4-4 0-16,-5 2-3 0,-4-1-3 0,2-2 3 15,1-3 3-15,0-1-3 0,4-2 1 0,-2 0-2 16,-5-3 3-16,9 0-7 0,-1-2 6 0,2-2-11 16,2 1-15-16,7-2-11 0,-5-2-8 0,11 7-17 15,-10-10-15-15,4 3-14 0,6 7-23 0,0-13-30 16,0 13-6-16,10-15-29 0,-7 9-50 0,-3 6-143 15,14-8-399-15,-5 1 177 0</inkml:trace>
          <inkml:trace contextRef="#ctx0" brushRef="#br0" timeOffset="8120.13">9684 412 138 0,'0'0'253'0,"6"-6"-24"0,-6 6-20 16,0 0-18-16,0 0-7 0,0 0-6 0,0 0-5 0,0 0-11 16,7 26-7-16,-7-13-2 0,4 0-13 0,-2 3-10 15,1-1-1-15,0 2-14 0,3 3-5 0,-2-5-4 16,1 2-12-16,1-2-7 0,-2 0-2 0,2 1-10 15,2 1-6-15,-2 1-11 0,0-7-1 0,3 3-4 16,-3-2-4-16,1 0-8 0,0-1-4 0,-1-2 1 16,0-1-9-16,0-2-3 0,0-2 1 0,-6-4-6 15,9 11-1-15,-1-7 1 0,-8-4-11 0,10 2 4 16,-10-2-6-16,0 0-19 0,15-11-3 0,-9 2-5 16,1-2-2-16,-1 0-9 0,0-3-4 0,0-3-6 15,6-7 0-15,-3 0-3 0,3 5 5 0,-3-8 1 16,2 6 5-16,-2-4 5 0,-4 8 1 0,3 0 5 0,-2 5 4 15,0 0 9-15,-3-2 2 0,3 6 5 0,-2 1 4 16,-4 7 3-16,6-14-1 0,-6 14-2 16,3-8 2-16,-3 8 4 0,0 0 5 0,0 0-4 0,17 1 3 15,-17-1 6-15,0 0-3 0,13 16 3 0,-10-7-3 16,3-2 2-16,0 8 2 0,0-1-5 0,0-2 0 16,1 2 0-16,1 1-2 0,-1-5 1 0,-1 4-6 15,2-5 1-15,2 2 2 0,-2-6-2 0,1 4-1 16,-1-3-4-16,0-1 8 0,1-1-5 0,-9-4 3 15,18 3-3-15,-8-3-2 0,2 3 1 0,-12-3-2 16,24-8-5-16,-15 6-3 0,4-9 1 0,-1 4-4 16,2-4 3-16,-1 2-6 0,1-5-1 0,-5-1-1 15,2-1 1-15,0 2 2 0,-2 0 1 0,3 1-1 0,-3 2-1 16,1 0 4-16,-2 4-3 0,-5 1 4 0,3-1-2 16,-6 7 1-16,9-13-2 0,-5 10 1 15,-4 3-1-15,0 0 6 0,0 0 5 0,0 0-2 0,19 5 6 16,-19-5 1-16,11 13 6 0,-5-4 5 0,1 0-3 15,1 4-3-15,-1 1 5 0,1-3 0 0,2 3 0 16,1 0 1-16,-3-2-5 0,3 1-1 0,-1 0 1 16,2-2-1-16,-3-2 1 0,3 2-1 15,-1-3-3-15,-1-1-2 0,-1-1 0 0,3-1-4 0,0 1-10 16,-5-2-11-16,2-1-18 0,-9-3-16 0,18 3-26 16,-18-3-28-16,14 0-34 0,-14 0-40 0,0 0-34 15,13-10-59-15,-13 10-157 0,-2-15-464 0,2 15 205 16</inkml:trace>
          <inkml:trace contextRef="#ctx0" brushRef="#br0" timeOffset="8323.5">10411 87 131 0,'-7'-11'307'0,"-1"4"-27"0,2-1-25 16,6 8-21-16,-11-12-11 0,8 6-21 0,3 6-22 15,-9-11-21-15,9 11-16 0,-6-7-29 0,6 7-28 16,0 0-22-16,0 0-21 0,0 0-32 0,0 0-27 16,0 0-41-16,0 0-27 0,29 17-29 0,-20-10-30 15,2 3-58-15,-4 1-102 0,5 0-329 0,-1 0 145 16</inkml:trace>
          <inkml:trace contextRef="#ctx0" brushRef="#br0" timeOffset="9218.58">10830 369 87 0,'8'14'221'16,"1"-1"-9"-16,-5 2-12 0,2 1-3 0,0 0-10 15,2-1-14-15,-4-1-7 0,4 3-16 0,-4-3-10 16,2 3-11-16,-3-4-9 0,3-1-13 0,0 1-8 0,-3 0-12 16,1-4-6-16,1-1-8 0,-5-8-6 15,7 12-10-15,-1-8-3 0,2 3-4 0,-8-7-4 16,9 6-4-16,-9-6-5 0,12 0-1 0,-12 0-5 0,18-6-3 15,-10 3 0-15,1-5-8 0,3 1-1 0,0-4-8 16,3-2-6-16,-3-1-7 0,6-7-8 0,-5 1-5 16,7-2-6-16,-5 1 2 0,-2 0-2 0,2 3 3 15,2 2 5-15,-9 3-4 0,4 0 3 0,-4 2 5 16,-1 4-3-16,-1 1 1 0,-6 6 3 0,9-9-2 16,-9 9 12-16,9-8 6 0,-9 8 9 0,0 0 0 15,0 0 8-15,21 16 0 0,-18-9 4 0,2 1 2 16,0 3 0-16,-2 1 1 0,6 3-4 0,-4-1-1 15,5 1-2-15,-2-2-2 0,1 3-2 0,3-3-2 16,0 0 0-16,0-2-4 0,2 0 3 0,0-2-3 16,1-1 5-16,1 2-4 0,4-5-1 0,-4 1-5 15,3-4 3-15,1-2-3 0,-2 2-1 0,-2-6-3 16,3-1 0-16,-1-1-1 0,-1 3-4 0,1-5-3 16,0-1-5-16,-1-4-4 0,1-5-3 0,0 2-10 15,-1 1-2-15,1-4-10 0,-4 1 3 0,3 2-4 16,-2-2 9-16,-3 7 3 0,-5 0 0 0,1-1 3 0,-1 7 3 15,-1-5-3-15,0 6 0 0,-6 4 3 0,9-4 6 16,-9 4 2-16,0 0 3 0,0 0 2 16,0 0 4-16,0 0 1 0,19 13 2 0,-14-8 3 0,1 2 2 15,-6-7 1-15,10 11 2 0,-4-4 3 0,2 0 6 16,1-2 1-16,1 0 1 0,3 2 0 0,1 1-2 16,2-6 0-16,4-1 2 0,-2-2-7 0,1-1 0 15,8-2-1-15,-2 0 0 0,5 1 0 0,-12-1 1 16,12-2-4-16,0-2-5 0,-5-3-1 0,0 1 2 15,1-2-5-15,-4 0-5 0,2 2-10 0,-3-4-14 16,-8 3-7-16,-1 1 1 0,-3-1-1 0,-3 2 1 16,-2 0-9-16,-4 9 3 0,-3-13 5 0,3 13-10 15,-13-11 0-15,-3 8-1 0,-16 3 0 0,-6 1 4 0,-6 5 0 16,1-1 16-16,-2 2 6 0,5 2 14 16,4 2 3-16,-1 6 1 0,10-3 4 0,0-2 2 15,5 4-1-15,-3-1 2 0,5 1 1 0,7-3 6 0,1 2-5 16,1 1 5-16,1-3 0 0,4 2-1 15,0-3 4-15,6 6 6 0,-2-5-4 0,8 2 4 0,0 3-5 16,3-3 1-16,3 7 1 0,3-4 2 0,2 2 3 16,2-3 1-16,2 1-4 0,1-2 4 0,4 1 0 15,8 3 5-15,-9-2-5 0,8 2 10 0,0 4-8 16,0 0 6-16,1-1-1 0,-6 0 1 0,8 2 2 16,-3 6 4-16,-2-7-1 0,-4 5 1 0,6-3 2 15,-3 7-10-15,-5-8 4 0,-9-2-3 0,8 5 4 16,-9-6-7-16,-1 6 2 0,-2-8 2 0,-6 9-5 15,-3-11 0-15,-3 8 0 0,-3-9-5 0,-6 5 0 16,0-2 3-16,-9-1-4 0,-3-2-6 0,0 0-17 16,-4 1-19-16,-14-5-23 0,-7-2-14 0,8 1-11 15,-5-7 10-15,3-4 0 0,13-1-2 0,0 0-21 0,-1-5-44 16,1-1-52-16,3-4-66 0,-3-4-185 16,6-3-466-16,2-1 207 0</inkml:trace>
        </inkml:traceGroup>
        <inkml:traceGroup>
          <inkml:annotationXML>
            <emma:emma xmlns:emma="http://www.w3.org/2003/04/emma" version="1.0">
              <emma:interpretation id="{011E8497-2CE6-4974-8DD4-7A515DDB997C}" emma:medium="tactile" emma:mode="ink">
                <msink:context xmlns:msink="http://schemas.microsoft.com/ink/2010/main" type="inkWord" rotatedBoundingBox="15783,1385 19507,1373 19511,2361 15786,2374"/>
              </emma:interpretation>
            </emma:emma>
          </inkml:annotationXML>
          <inkml:trace contextRef="#ctx0" brushRef="#br0" timeOffset="9900.13">13342-177 173 0,'0'0'201'0,"0"0"-10"16,0 0-5-16,-11 6-18 0,11-6-8 15,0 0-14-15,0 0-10 0,0 0-17 0,0 0-7 0,0 0-12 16,0 0-4-16,0 0 5 0,0 0-5 0,0 0 2 15,36 0 1-15,-18-4-7 0,12 1-5 0,10-1-4 16,-1-9-5-16,7 6-4 0,0 0-5 0,2-4-11 16,-2 4-1-16,2-3-7 0,-2 1-5 0,1 0-4 15,-1-1-7-15,-6 5-3 0,2-4 0 0,0 4-2 16,-13-1-6-16,0 4-3 0,1-2-2 0,-5 3-14 16,-1-3-14-16,-5 2-17 0,-1 1-13 0,-6-2-15 15,-3 3-15-15,-9 0-18 0,19 0-7 0,-19 0-5 16,8 6-15-16,-8-6-12 0,0 0-19 0,0 0-8 15,0 0-36-15,-33 17-126 0,17-12-340 0,-4-1 151 16</inkml:trace>
          <inkml:trace contextRef="#ctx0" brushRef="#br0" timeOffset="10131.89">13906-171 137 0,'0'0'163'16,"-8"11"-4"-16,4-4 1 0,-1 3-2 0,1 0-5 15,1 1 4-15,0 6 0 0,0 1 4 0,1 2-3 0,2 5-5 16,2 2 0-16,1-2 0 0,-3 10-5 0,1-6-7 15,1 4-4-15,1-4-5 0,0 7-3 0,-2 1-10 16,2-1-5-16,0-8-7 0,3 10-6 0,-1-1-4 16,-2-9-8-16,1 8-7 0,4-10-9 0,-2 1-5 15,-1-3-11-15,1 0-2 0,0-7-5 0,3 4-10 16,-3-4 3-16,2-5-21 0,-2 1-25 0,1 0-19 16,1-2-20-16,-1-4-21 0,-1 1-19 0,5-1-33 15,-4-2-28-15,0-3-37 0,-7-2-35 0,21-4-40 16,-10-1-196-16,-4 0-490 0,5-5 217 0</inkml:trace>
          <inkml:trace contextRef="#ctx0" brushRef="#br0" timeOffset="11140.97">14267 372 15 0,'0'0'225'0,"0"0"-23"0,0 0-18 16,0 0-8-16,0 0-3 0,0 0-7 0,0 0-7 0,16 22-12 15,-15-15 1-15,2 6-6 0,2 2-10 0,-1 1-12 16,4-1-6-16,-5 3-13 0,3-1-1 16,0 1-10-16,-2-4-8 0,4 0-7 0,-2 2-8 0,0-2-7 15,-3 1-5-15,4-2-4 0,-1 1-2 0,0-3-9 16,-2 0-2-16,-1-2-4 0,2-3-2 0,-5-6-8 16,3 14-1-16,-3-14-3 0,4 10 0 0,-4-10-6 15,5 7-4-15,-5-7-18 0,0 0-7 0,0 0-8 16,0 0 2-16,0 0-2 0,0 0-1 0,0 0-7 15,-9-36-7-15,9 36-1 0,0-21 0 0,3 7-1 16,-2-3 2-16,4-5 5 0,-2 6 6 0,1 1-2 16,-1 0 3-16,2-1 4 0,2 2 3 0,-1 2 0 15,0 0 6-15,0 1-6 0,-1 4 10 0,1 1 4 0,-6 6 4 16,16-13 4-16,-9 8 5 0,1-1-1 0,1 4-1 16,-9 2 5-16,25-7 2 0,-8 1-4 15,-4 3 2-15,3 1 1 0,2-3-2 0,2 3 0 16,-1 1 1-16,2 0-3 0,4-5 1 0,-7 2-2 0,11 0 1 15,-6 0-4-15,3-2 4 0,-1 2-4 16,2 1 1-16,-2-3 1 0,-1 1 2 0,3-6-4 0,-3 5 1 16,1 3-2-16,1-7 0 0,-3 3-3 0,1 0 3 15,-7-1-4-15,2 5 4 0,1-3 0 0,-3-1-1 16,-2 0-1-16,0-2 2 0,2 1-3 0,-10 1 3 16,1 2 1-16,2-2-3 0,-3 0-2 0,-1 0 2 15,-6 7 0-15,3-14-2 0,-3 14-1 0,-1-14 3 16,1 14-2-16,-11-11 1 0,11 11-1 0,-14-8-1 15,5 5 1-15,-3 0 1 0,12 3-6 0,-27-1 2 16,12 2-1-16,-1 3 3 0,1 0 2 0,-3-1 6 16,3 1-2-16,1 5 0 0,2-3 2 0,3-1 3 15,-4 2-6-15,3 3 9 0,1 1-2 0,1 3 6 0,-1-3-2 16,5 3 5-16,-1 0 0 0,1-1 7 16,2 2 1-16,2 2-3 0,2 1 0 0,1-5-2 15,3 11 1-15,-3-8-1 0,3 1 1 0,3 3-3 0,1 1-2 16,2-2 4-16,-2-6-3 0,8 5 2 0,0-7-2 15,-3 2-1-15,6-2 0 0,4-3-4 0,1-1 1 16,2 0 1-16,3-5-4 0,7 1-1 16,-7-3 0-16,12-1-1 0,-5-1-1 0,-7-2 3 0,9-3-4 15,0 0-1-15,4-3-1 0,-14 2-3 0,10-5-8 16,-1-1 0-16,-1 0-5 0,3 0-6 0,-3-4-6 16,-2 1-5-16,3-4-5 0,-2 1-4 0,1 4-3 15,-6-5-4-15,1 0-5 0,-9 5 1 0,-2-2 4 16,-1 1 3-16,3 0 4 0,-7 3 5 0,-6-1 5 15,0 2 1-15,-2 2 5 0,-5 0-4 0,-1-1-2 16,0 3 9-16,-3 9 5 0,-4-21 0 31,-1 11 2-31,1 2 1 0,-2-1 5 0,-3 3-1 0,1-4 1 0,0 4-2 0,-6 3 0 0,2-1-4 0,-4 1 3 0,-2 3 4 16,0 0 0-16,3 1 1 0,0-1 4 0,-1 3-1 16,2 3-1-16,1 0 0 0,-1 4 8 15,3-4 2-15,0 3-3 0,-1 0 6 0,3 4 2 0,0-2 2 16,0 3 5-16,3-1 5 0,0 2 3 0,3 2-4 15,-1-3 4-15,2 1 4 0,2 0-3 0,2 0 3 16,-1 1 3-16,2-1 4 0,5 1 3 0,-2-1 0 16,1-1 2-16,10 4 8 0,2-1-2 0,-3-6 0 15,5 2-3-15,0-3 3 0,-1-2 3 0,5-3-10 16,2 1 2-16,-2-1-9 0,4-3 2 0,-1-2-12 16,2-2 3-16,-2 2-6 0,3-4 3 0,-1-3-12 15,0 2-13-15,-2 3-22 0,-1-6-34 0,-1 3-29 16,-1 2-38-16,-1-5-50 0,0 0-50 0,-8 1-294 15,-3 0-556-15,-2 3 247 0</inkml:trace>
          <inkml:trace contextRef="#ctx0" brushRef="#br0" timeOffset="14666.91">16903 171 189 0,'-9'6'193'0,"9"-6"-16"0,0 0-18 0,-7 8-16 0,7-8-12 16,0 0-8-16,-3 7-18 0,3-7-10 15,0 0-5-15,0 0-11 0,-3 12-4 0,3-12-10 16,0 0-4-16,0 0-1 0,0 0-2 0,0 0-9 0,16 7-4 16,-16-7 0-16,0 0-1 0,0 0-4 0,17-4 3 15,-17 4 2-15,0 0 3 0,0 0 3 0,19-5-5 16,-19 5 0-16,8-6 3 0,-8 6 4 0,10-8 3 15,-10 8-2-15,6-6-2 0,-6 6 3 0,0 0-3 16,3-10-3-16,-3 10 3 0,0 0-5 0,6-11-2 16,-6 11-6-16,0 0-2 0,0 0-9 0,0 0-1 15,0 0-3-15,0 0-2 0,0 0-1 0,-27-4-5 16,27 4-3-16,0 0-4 0,-19 15 3 0,11-9-3 16,1 0 4-16,1 2-4 0,-2-1-3 0,8-7 0 15,-10 12-1-15,7-4 0 0,-2 0-2 0,5-8 2 16,-5 14-2-16,2-7 2 0,3-7-3 0,-2 10 1 15,2-10 0-15,0 0-2 0,-3 14 3 0,3-14 5 16,0 0-6-16,0 0 6 0,0 0 0 0,8 11 8 16,-8-11-3-16,11 0 3 0,-11 0 0 0,0 0-2 15,0 0 5-15,18-11 1 0,-18 11 0 0,11-11 3 0,-7 5 2 16,2-1-2-16,-6 7-5 0,8-18 5 0,-2 12-1 16,-2-2-5-16,-4 8-1 0,5-13-2 0,-5 13 3 15,3-14-7-15,-3 14-4 0,0 0-4 0,-3-15-9 16,3 15-18-16,0 0-20 0,0 0-25 0,0 0-25 15,-9-7-23-15,9 7-29 0,0 0-26 0,0 0-34 16,0 0-64-16,-21 13-139 0,21-13-443 0,-8 8 196 16</inkml:trace>
          <inkml:trace contextRef="#ctx0" brushRef="#br0" timeOffset="15186.63">16984 526 101 0,'0'0'238'0,"0"0"-19"0,-14 11-14 0,14-11-24 0,0 0-16 16,0 0-19-16,0 0-9 0,0 0-12 0,0 0-11 16,-4 8-9-16,4-8-12 0,0 0-9 0,-3 12-9 15,3-12-4-15,-3 9-5 0,3-9-6 0,0 0-4 16,0 16-4-16,0-16-2 0,0 0-7 0,3 15-2 15,-3-15-3-15,4 11-2 0,-4-11 2 0,6 6-4 16,-6-6 6-16,11 5-1 0,-11-5 1 0,12 3-1 16,-12-3-2-16,10 2 3 0,-10-2 0 0,0 0 2 15,20-6-2-15,-20 6 6 0,12-7 4 0,-12 7-2 16,8-7-3-16,-8 7 3 0,5-9-3 0,-5 9 3 16,6-13-6-16,-6 13 6 0,1-11-6 0,-1 11 1 0,0-13-7 15,0 13-2-15,0 0-4 0,0 0-4 16,-12-10-2-16,12 10-4 0,-8-8-2 0,8 8-3 15,0 0-1-15,-18 4 0 0,18-4-9 0,-15 7-13 0,7-2-12 16,8-5-19-16,-10 8-25 0,5-1-37 0,1 2-41 16,-1-1-33-16,5-8-67 0,-3 15-238 0,3-15-520 15,0 10 230-15</inkml:trace>
        </inkml:traceGroup>
        <inkml:traceGroup>
          <inkml:annotationXML>
            <emma:emma xmlns:emma="http://www.w3.org/2003/04/emma" version="1.0">
              <emma:interpretation id="{5F530215-4391-418D-9562-0326BF0F25CE}" emma:medium="tactile" emma:mode="ink">
                <msink:context xmlns:msink="http://schemas.microsoft.com/ink/2010/main" type="inkWord" rotatedBoundingBox="20600,1315 24043,1303 24047,2305 20604,2317"/>
              </emma:interpretation>
            </emma:emma>
          </inkml:annotationXML>
          <inkml:trace contextRef="#ctx0" brushRef="#br0" timeOffset="26846.94">18938-307 121 0,'-9'-7'179'0,"9"7"-8"0,-9-7-9 15,9 7-12-15,-11-10-14 0,11 10-6 16,-12-8-10-16,12 8-5 0,-9-7-4 0,9 7-6 0,-10-10-3 15,10 10-9-15,-14-7-13 0,10 3-1 0,4 4-4 16,-13-6-8-16,13 6-9 0,-17-4-6 0,17 4-8 16,-25 0-3-16,8 1-4 0,0 3-2 0,0 1-4 15,-8 4-2-15,-2 0-1 0,0 1-3 0,-3 1 0 16,-6 2-2-16,-1 5 5 0,3-1-3 0,-2 2 6 16,-1-1-3-16,3 5 1 0,1-5 0 0,1 7 0 15,10-5-2-15,-9 4 0 0,2 4-4 0,10-8-1 16,0 3-1-16,4 1-2 0,-2 0-4 0,-1 7 4 15,6-5-5-15,0-1 1 0,5 1-1 0,1-1 1 0,0 2-7 16,5-1 3-16,-1-2-1 0,2 2 1 16,2 0 0-16,4 2-3 0,-3-4 1 0,7 0-2 15,-1 4 0-15,1-3-3 0,1-1 0 0,1-2 0 0,0 0-2 16,3-2 1-16,-2 0 0 0,5 1 0 0,-2-3-1 16,7-5 1-16,-4 5-2 0,3-7 1 0,-4-2-1 15,2-2 4-15,2-2 0 0,-2 1-3 16,2 0 3-16,8-2-3 0,-3-4-5 0,-1 0 3 0,0-4 0 15,-2 2 4-15,2-2-2 0,0-1 1 0,1-3-2 16,-2 1 1-16,2-2 0 0,-6 0-2 0,4-2 2 16,-4 0-2-16,3 2 1 0,-9-2-2 0,0-2 1 15,-2 2 2-15,-1-2-4 0,-2 1 0 0,-1 0 2 16,-3 0-1-16,2-2 1 0,-4 6 1 0,-2-9-3 16,-1 10-2-16,-1 7 1 0,-1-25-2 0,-4 15 2 15,1 0 1-15,-7-1-1 0,-1-4 1 0,-1 9-1 16,-3-4-1-16,-7 0 1 0,-4 3-2 0,4 0 0 15,-4 1 4-15,-5 5-3 0,6-2 1 0,-3 3 1 16,1 0 1-16,1 3 0 0,-1-2 0 0,2 5 0 16,7-3-2-16,3 1 3 0,-1-1 0 0,7 7-2 15,-4-2-1-15,8-1-8 0,0 3 0 0,2 3-11 0,4 0-5 16,0 2-5-16,6-1-7 0,1-2-6 0,5 4-4 16,0-4-6-16,8 7-10 0,2-9 0 0,2 2-4 15,1-4 5-15,5-2 0 0,-3 0 2 0,0-5-1 16,5 3 11-16,-2-8 2 0,0 3 6 0,-3-5 2 15,3-1 12-15,-6-4 1 0,-5 5 1 0,6-5 6 16,-7 2-4-16,-1 2 21 0,-1-2 11 0,-1-3 7 16,-2 2 7-16,1 2 3 0,-2-3-1 0,-2-2 5 15,2 3 1-15,0 2 6 0,-3-3 2 0,0 4 8 16,-2 2-4-16,1-1 2 0,-8 6-5 0,9-9-4 0,-9 9-2 16,10-8-3-16,-10 8 0 0,14-1 6 15,-14 1 1-15,0 0 9 0,19 11 8 0,-13-4 0 16,2 0-6-16,-1 7 0 0,0-3 4 0,1 5 0 0,-1 2-5 15,2 2-1-15,0 3-4 0,0-7-1 0,2 2-7 16,-4-2 0-16,1 0-3 0,2 1 2 16,-1-2-9-16,-3-1 1 0,3-1-6 0,0 2 0 15,-5-2-19-15,2-2-18 0,0-2-23 0,0 0-24 0,-6-9-26 16,6 11-28-16,-4-6-22 0,-2-5-52 0,0 0-214 16,0 0-441-16,0 0 195 0</inkml:trace>
          <inkml:trace contextRef="#ctx0" brushRef="#br0" timeOffset="27039.3">19155 42 82 0,'-7'-8'215'0,"7"8"-25"0,0 0-17 16,-6-9-23-16,6 9-13 0,0 0-21 0,0 0-28 15,0 0-28-15,0 0-33 0,0 0-37 0,30 2-41 16,-30-2-38-16,16 10-93 0,-5-9-196 0,-2 4 87 0</inkml:trace>
          <inkml:trace contextRef="#ctx0" brushRef="#br0" timeOffset="27992.99">19480 308 5 0,'3'13'225'0,"0"-1"-22"0,2 0-7 16,-4 2-15-16,4 1-12 0,-1 1-11 0,5 0-12 15,-1 0-15-15,4 4-12 0,3-2-11 0,-4-4-6 16,4-4-8-16,-3 5-7 0,-1-4-10 0,2-1-5 16,1 0-8-16,-2-3-7 0,1 0 0 0,0 0-5 15,-2-2-7-15,-1-5-8 0,7 1 3 0,-7-1-5 16,-10 0-4-16,25-1 1 0,-14-4-6 0,-2 2-2 15,3-7-3-15,-5 5-3 0,5-8-1 0,-4 0 1 16,1-2-2-16,1-3-11 0,-4-2-5 0,-3 4-4 16,3-3-2-16,0-4 2 0,0 1-4 0,-5 0 5 15,2 4-2-15,-1 1 2 0,-1 0-2 0,4 3 0 16,-5 1 2-16,0 0 3 0,0 13 2 0,0-15 1 0,0 15-1 16,0-11 2-16,0 11-2 0,0 0-3 15,0-12-1-15,0 12 1 0,0 0-2 0,0 0 1 16,0 0 0-16,0 0 2 0,0 0-1 0,13 28 3 0,-11-18-4 15,2 3 2-15,4 0 4 0,-2 4 1 0,1-3-2 16,2-3 0-16,1 6 5 0,-1-3-2 0,3-3 0 16,0 2-4-16,2-2 5 0,-1-2 1 15,2 0-2-15,-2-3 6 0,2-1-2 0,5-1 4 0,1-2-3 16,-3-2-4-16,8 0 2 0,0-3-1 0,1-2 0 16,-1-2 1-16,1-2-5 0,0-1 2 0,-2 3-1 15,-2-2 2-15,2-5-4 0,-4-3 1 0,1 2-5 16,-4-4-6-16,-4 2-4 0,-2 0-1 0,-2-1 0 15,-2 4 2-15,-2-3-1 0,-3 0 4 0,-5 5-4 16,1-2 3-16,-5 3 0 0,-2 1-1 0,-1 4 2 16,0 1 3-16,-4 2-2 0,-5 0 1 0,4 3 5 15,-2 3 0-15,-3 0 0 0,4 5 0 0,-3 1 1 16,4-2-1-16,0 5 0 0,3 0-1 0,2-2 1 0,0 6-2 16,2-2 2-16,5 0 2 0,1 4-5 0,2-3 6 15,5 1-5-15,0-2 6 0,6-1-3 16,-3-1 2-16,6 1-5 0,1-3 6 0,-1 0-4 0,3-1 4 15,0-3 4-15,1-2-6 0,1-1-1 0,1-1-3 16,-2-2 6-16,1-2-4 0,-1 2 6 0,6-6-3 16,-7 2 2-16,-1 1-3 0,2-2-1 0,-1-4 1 15,-2 1 0-15,2 1 1 0,-3 0-1 0,-2-3-2 16,1 3 2-16,-4 4 1 0,-2-1-5 0,-8 4-1 16,13-7-1-16,-5 4 3 0,-8 3-2 0,9-3 2 15,-9 3-2-15,0 0 3 0,0 0-3 0,18 8-1 16,-14-3 2-16,-4-5 2 0,7 14 0 0,-4-4 1 15,2 1-1-15,-1-5 1 0,5 4-1 0,-3-1 3 16,-3 1 0-16,8-3 0 0,-2 6-2 0,1-4 5 16,-1 0-3-16,3 2-1 0,1-4 1 0,2-1 3 0,2-1-6 15,-1-1 1-15,-5 1 3 0,-1-3 1 16,6 0 1-16,-2-6 0 0,1 1-2 0,-5 0 0 0,5-5-2 16,-1 0 4-16,-6-2-2 0,6 0-2 0,-2-1-1 15,1-4-3-15,1 4 1 0,2-8 3 0,-7 2-1 16,3 6 0-16,-2 1 1 0,2 0 5 0,0 0 3 15,-6 3-1-15,0 0 1 0,2 2 3 0,-8 5 1 16,16-6 4-16,-7 5 4 0,-9 1 4 0,21 7 7 16,-9 1 0-16,3 0 3 0,0 0-4 0,6 7 3 15,1 0-4-15,-1 2-2 0,1 1-4 0,-1 2-2 16,4-2 1-16,7 3-7 0,-1 3-11 0,0-1-23 16,-2 1-28-16,2-4-29 0,-7-2-35 0,-2-3-39 15,4 0-51-15,-6-2-241 0,4-6-477 0,-4-2 210 16</inkml:trace>
        </inkml:traceGroup>
        <inkml:traceGroup>
          <inkml:annotationXML>
            <emma:emma xmlns:emma="http://www.w3.org/2003/04/emma" version="1.0">
              <emma:interpretation id="{57FAEEAE-3ADE-4F4D-BE4C-F531630AD7DB}" emma:medium="tactile" emma:mode="ink">
                <msink:context xmlns:msink="http://schemas.microsoft.com/ink/2010/main" type="inkWord" rotatedBoundingBox="24788,1980 25447,1978 25449,2283 24789,2285"/>
              </emma:interpretation>
            </emma:emma>
          </inkml:annotationXML>
          <inkml:trace contextRef="#ctx0" brushRef="#br0" timeOffset="28638.16">22384 429 151 0,'0'0'190'0,"0"0"-19"0,0 0-10 0,0 0-12 15,0 0-12-15,0 0-9 0,0 0-11 0,0 0-10 16,0 0-3-16,0 0-5 0,18 29-5 0,-13-23 1 15,3-1-6-15,-3 2-1 0,5-1-2 0,-1-4-8 0,2 3-3 16,-2-2-6-16,3-1 0 0,3-1-5 16,-3-1-1-16,-12 0-3 0,25-6-8 0,-13 6 3 15,1-7-4-15,1-1-4 0,-1 2 1 0,-3-4-3 0,-1 4 0 16,2-4-3-16,-2-3 3 0,-2 5 2 0,2-2-9 16,-3-3-2-16,-1-1-4 0,-4 4-2 0,1 0-8 15,-4-5-1-15,2 15-2 0,-4-21 2 0,2 11-7 16,-4 2 2-16,-1 1-3 0,-2 1-3 0,-2 1-2 15,-4 4-1-15,-2 0-2 0,-9 2 0 0,7 5 1 16,-4-3-3-16,-2 5-1 0,3 1 3 0,4 2-4 16,-2-1-1-16,4 1 0 0,1 6 1 0,2-4-3 15,2 2 4-15,4-3 0 0,-2 3-4 0,4 0 2 16,1-1-3-16,2 0 1 0,4 0 3 0,-1-3-1 0,4-4 1 16,-2 0-1-16,6 0 4 0,0-2-4 15,-9-5 5-15,25 3-6 0,-16-1 4 0,7-4-7 16,2-1 5-16,2 2 1 0,-2-7 1 0,1 1-5 15,2-7 6-15,0 3-3 0,0-3-1 0,-5 1 0 0,3-2 3 16,1 1-3-16,-5 2-1 0,3 2-1 0,-3 1 2 16,-2-1-4-16,-4 2 5 0,1 3-4 15,-1 0 2-15,-9 5-2 0,17-5 1 0,-17 5-1 0,16 0 1 16,-8 5 1-16,-8-5-1 0,18 10 1 0,-7-2 4 16,-2 2-3-16,3 1-2 0,2 3 4 0,2 3-9 15,1-1-22-15,-3 3-22 0,6 0-35 0,-1 1-24 16,-1 2-38-16,5-6-44 0,2 5-243 0,-4-7-471 15,0 3 208-15</inkml:trace>
        </inkml:traceGroup>
        <inkml:traceGroup>
          <inkml:annotationXML>
            <emma:emma xmlns:emma="http://www.w3.org/2003/04/emma" version="1.0">
              <emma:interpretation id="{DF1CB7B0-0A9E-4E25-BBC4-2382DD8A46ED}" emma:medium="tactile" emma:mode="ink">
                <msink:context xmlns:msink="http://schemas.microsoft.com/ink/2010/main" type="inkWord" rotatedBoundingBox="26642,1399 29908,1387 29914,3244 26649,3256"/>
              </emma:interpretation>
            </emma:emma>
          </inkml:annotationXML>
          <inkml:trace contextRef="#ctx0" brushRef="#br0" timeOffset="29122.84">24241 411 138 0,'0'0'184'16,"0"0"-18"-16,0 0-11 0,0 0-12 0,0 0-10 16,0 0-7-16,0 0-16 0,9 36-3 0,-5-30-7 15,2 1-8-15,2-2-3 0,1 6-5 0,1-4-1 16,-1-1-2-16,3-6 0 0,4 6-4 0,-2-2-3 0,2 0 0 16,-2-4-3-16,-1-1-9 0,2-1 4 15,-2 1-4-15,1-6 7 0,-1 0 4 0,-1-2-4 16,2 2 0-16,-2-4-10 0,-2 0 0 0,-1 0-4 0,-2-4-1 15,-1 0-7-15,-3 0 1 0,-3 1-6 0,0 0-3 16,-3-3-6-16,-3 4-1 0,-1-2-10 0,-5 1 2 16,-1 2-6-16,-1 0-1 0,-5 1-11 0,2 3-5 15,-11 2-2-15,6 4-6 0,-5-1-10 0,2 3-4 16,5 3-8-16,1-1-15 0,-1 5-19 0,4 3-18 16,3 1-15-16,-1-1-19 0,2 5-20 0,5-2-23 15,5 0-10-15,1-1-39 0,2 5-135 0,1-8-371 16,5 2 164-16</inkml:trace>
          <inkml:trace contextRef="#ctx0" brushRef="#br0" timeOffset="30804.76">24614 506 32 0,'0'0'198'16,"0"0"-9"-16,6 7-5 0,-6-7-3 0,4 11-14 0,-4-11-11 15,6 10-5-15,-3 0-11 0,-3-3-12 0,6 8-7 16,-3-1-5-16,5 3-12 0,-2 5-7 0,0-2-9 15,-2 5-9-15,5-2-3 0,-3 2-4 0,7 11-6 16,4-4-3-16,-7 4-3 0,5 0-5 16,-4-1-5-16,2 3-5 0,-1-4-4 0,-2 2-4 0,1-2-2 15,1 4-4-15,1 2-3 0,-1-6 2 0,-2-6-8 16,1-3 2-16,1 10-4 0,-2-7 2 0,2 3-4 16,-4-2 0-16,1-3-3 0,-2 2 0 0,-1-7 1 15,-3 3 0-15,-3-6-3 0,0 0 0 0,0 0-2 16,-6-2 2-16,-1 2-4 0,-2-2 4 0,-8-4-2 15,4-2 2-15,-10 1-3 0,7-4 0 0,-3-3 1 16,-7-4 1-16,-4-4-4 0,2-3 1 0,-2 1-1 16,2-5 1-16,-11-7 4 0,12 4 1 0,2-4 0 15,-8-3-1-15,14 1 0 0,-1-2-4 0,1-11-5 0,3-2-6 16,10-1-18-16,-2-4-6 0,5 0-15 16,6-1-4-16,11-6-4 0,-1 3-11 0,6-3 3 15,1-1 2-15,8 2 6 0,-1 6 4 0,1 0 4 0,-4 5 4 16,2 0 4-16,-1 4 6 0,-9 10 1 0,4-2 3 15,-4 4 2-15,3 2 11 0,1-2 8 0,-4 1 8 16,4 0 4-16,-7 5 10 0,1 0 5 0,0 2 5 16,0-2 2-16,2 6 1 0,-5-4 3 0,1 5-1 15,-2-1-5-15,-1 2-1 0,4 3-5 0,-4-4-2 16,-9 6-2-16,17-5-2 0,-7 5 1 0,2-2-4 16,-12 2-2-16,21 7 3 0,-9-1-4 0,1 5 2 15,-1-2-1-15,-1 2 0 0,-1 2-2 0,2-1 1 16,-1-2-2-16,1 1-1 0,-5 2 0 0,2-1-1 0,-2 0 0 15,-1 0-4-15,0-5 1 0,-1 0 2 16,-5-7-1-16,6 14 2 0,-6-14 4 0,6 9 18 16,-6-9 7-16,0 0 6 0,0 0-6 0,0 0 0 0,0 0-5 15,0 0-3-15,0 0-2 0,-3-37-6 16,0 24 0-16,3-1-3 0,-3-3-3 0,0-8 0 0,6 3-11 16,0-6-9-16,3 7-9 0,4-7-4 15,2 8-2-15,-1-2-6 0,2 4-1 0,2 0-1 0,-5 5-11 16,4 3-4-16,-5 2-3 0,4-2-3 0,-2 7-5 15,-3 0 7-15,6 2 1 0,-14 1 6 0,19-3-1 16,-7 7 5-16,-4-1 4 0,8 5 4 0,-4 2 0 16,1 1 5-16,-2 2 1 0,1-3 3 0,1 4 3 15,-2-2 0-15,4 1 1 0,-5-2 4 0,2-1 0 16,-5 0 2-16,7 0 2 0,-2-2-4 0,1 2 6 16,1-3-1-16,1 0 2 0,-8-5 2 0,9 2-1 15,-1 1-1-15,-1-3 0 0,-1-4 2 0,7 4 3 16,-7-6-1-16,3 2-1 0,1-1 2 0,-2-1-5 15,1-1 4-15,0-3 1 0,1 0-1 0,-4-2-2 16,4-1 0-16,-5-2-3 0,-2 0 0 0,-1-3 1 16,-2 3 1-16,-4 0-4 0,0 1-1 0,-3-2 2 0,0 4-4 15,-6-3 9-15,2 1-1 0,-5 5 2 0,-4-1 3 16,-4 1 5-16,2 4 1 0,-6 1 7 0,-1 2 3 16,-3 0 3-16,-2 5-5 0,2 0 0 0,-1 1-2 15,5 4 2-15,2-2 0 0,4 0-4 0,2 2 1 16,-1 3-4-16,2-2 3 0,5 1-7 0,-2 4 4 15,4-2 0-15,2-4-3 0,0 0-2 0,3 2 1 16,0-12-1-16,6 19 2 0,-1-7-4 0,4-1 0 16,-2-1-4-16,5-5 0 0,2 0-6 0,-1-1-3 15,-1-2-1-15,4-2-1 0,-2-2-3 0,2 1 0 16,1-5 1-16,-1 1 2 0,0-1 0 0,-1 0 3 16,2-1-5-16,-1-2 6 0,1-4-1 0,-1 1-1 15,3-4 2-15,-10 2 4 0,5 5 1 0,-4-2 2 16,-4 4 6-16,0-1 8 0,-6 8 4 0,7-12 1 0,-7 12-2 15,12-6-2-15,-12 6-5 0,0 0-2 16,0 0 3-16,0 0 1 0,0 0 3 0,0 0-3 16,17 18 3-16,-11-8-2 0,-5-1 0 0,2 5-3 0,0-2 3 15,3 3-3-15,2 1 0 0,-2-1 0 0,0 1-3 16,1-2-8-16,2-3-15 0,1 0-5 0,-1 2-11 16,2-2-9-16,1-7-8 0,-5 4-8 0,8-3-8 15,-4-5-10-15,2 3-11 0,0-3-2 0,-13 0-8 16,23-7-4-16,-11-1 2 0,1 3 1 0,1-8 7 15,0 2-9-15,4-7 2 0,-3-1 5 0,-1-4 9 16,2 0 7-16,1 5 3 0,-4 0 21 0,-1 4 16 16,1-1 34-16,-4 4 15 0,-1-1 13 0,-2 6 13 15,0-2 5-15,-6 8-3 0,10-7 8 0,-10 7 6 16,0 0 9-16,0 0 7 0,0 0 5 0,16 11 6 16,-13-2 6-16,-3 4-3 0,0 3-1 0,3 8 2 15,0 1 5-15,0 1-3 0,2 11-2 0,-5-9-1 16,6 10-8-16,1 4-8 0,-1-2-4 0,-3 4-1 15,9-2-13-15,-4-2 2 0,-2-1-5 0,7 1-4 16,-1-3-5-16,1-2-2 0,-5-10 1 0,4 2-3 16,1-3-7-16,-4-1 3 0,2-2-9 0,2-1 4 0,-7-3 2 15,3-2-6-15,-2-5-2 0,-1 4-2 0,-3-7-1 16,2 1 1-16,-5-8-2 0,6 9 1 16,-6-9 2-16,0 0-4 0,0 0 2 0,0 0-12 0,0 0-3 15,0 0-17-15,0 0-4 0,0 0-8 0,-39-25-3 16,26 7-12-16,-7 2 0 0,4-7 0 0,-2 0-8 15,-6-8-4-15,5-1 1 0,2-5 2 0,2 1-10 16,2-1 3-16,-1-5 1 0,4 0 6 0,4-4 2 16,-1 3 7-16,5-1 3 0,2 2 1 0,0 0 9 15,2-4 5-15,2 8 12 0,-1 0 4 0,3 1 6 16,-1 10 4-16,-3-1 2 0,4 4 7 0,0-1 6 16,-1 6 3-16,1 1 1 0,3 1 0 0,-2 3 0 15,-1 3-4-15,2-3 3 0,-2 4-4 0,0 3-6 0,1 0 3 16,-1 0-2-16,3 0-1 0,1 0 1 15,2 4-6-15,-1 1 1 0,-11 2-2 0,19-3 2 16,-5 3-4-16,-2 3 3 0,1 2 0 0,-3 3 2 0,7 1-3 16,-5 2 4-16,1 0-1 0,1 2-2 0,-2 1 1 15,-2 0 5-15,2 1 3 0,-2 4 4 0,-1-3 0 16,-4 1 2-16,1 4-1 0,-2-4 6 0,-1 0-1 16,-3-1 3-16,-4 0-3 0,-2 1 2 0,0 0 1 15,-8-5-4-15,5 1-2 0,-10 5-1 0,0-5-2 16,1-6 0-16,-2 4-12 0,4-5-11 0,-3-2-17 15,-2-1-19-15,3 1-12 0,1-8-15 0,-2 2-13 16,3-2-16-16,1-3-15 0,6 0-26 0,-2-10-23 16,8-1-20-16,0 1-183 0,0-8-394 0,5-2 174 15</inkml:trace>
          <inkml:trace contextRef="#ctx0" brushRef="#br0" timeOffset="31145.22">26855-300 70 0,'0'0'204'0,"0"17"-5"0,-3 0 0 0,2-2-7 0,-1 12-12 15,-1 0-11-15,-3 6-8 0,3 7-7 0,-3-1-11 16,-1 0-15-16,3 2-6 0,4 1-12 0,-3-5-7 16,1 0-7-16,-1 1-10 0,3-9-8 0,0 7-6 15,0-9-7-15,0 0-4 0,3 2-8 0,0-8-1 16,0 2-10-16,0-7-1 0,3-1-5 0,-6-4-3 15,4 2-2-15,-2-4-1 0,2 0-2 0,-1-2-3 16,6-2 0-16,-9-5-5 0,17 1-3 0,-17-1 0 16,25-8-2-16,-8 1 1 0,6-4-6 0,4 1 3 15,0-2-3-15,-3 3-5 0,1 2 3 0,1 1 0 16,-3 1-4-16,6 2-1 0,-5 3 2 0,-5 3-3 16,0-1 3-16,7 3 1 0,-2 8 0 0,-3 2 0 15,1 3-5-15,5 7 4 0,-3 5-6 0,1-1-8 0,-3 6-39 16,-2-2-47-16,-1 3-56 0,1-1-83 15,-7-3-205-15,0-6-475 0,-7 0 209 0</inkml:trace>
        </inkml:traceGroup>
      </inkml:traceGroup>
      <inkml:traceGroup>
        <inkml:annotationXML>
          <emma:emma xmlns:emma="http://www.w3.org/2003/04/emma" version="1.0">
            <emma:interpretation id="{04A487F6-EA27-4ED3-8779-B3D43556DDEB}" emma:medium="tactile" emma:mode="ink">
              <msink:context xmlns:msink="http://schemas.microsoft.com/ink/2010/main" type="line" rotatedBoundingBox="3076,3681 31806,3100 31836,4616 3107,5196"/>
            </emma:interpretation>
          </emma:emma>
        </inkml:annotationXML>
        <inkml:traceGroup>
          <inkml:annotationXML>
            <emma:emma xmlns:emma="http://www.w3.org/2003/04/emma" version="1.0">
              <emma:interpretation id="{F5B3D695-CB61-4AD7-8EB8-81E7E11192F2}" emma:medium="tactile" emma:mode="ink">
                <msink:context xmlns:msink="http://schemas.microsoft.com/ink/2010/main" type="inkWord" rotatedBoundingBox="3076,3692 3893,3675 3914,4688 3097,4704"/>
              </emma:interpretation>
            </emma:emma>
          </inkml:annotationXML>
          <inkml:trace contextRef="#ctx0" brushRef="#br0" timeOffset="33276.04">1300 2083 68 0,'0'0'212'15,"0"0"-15"-15,-5-10-11 0,5 10-11 0,-5-8-12 16,5 8-2-16,-9-11-7 0,9 11-9 0,-10-9-10 16,4 3-8-16,6 6-11 0,-14-11-6 0,10 6-8 15,-5-2-7-15,9 7-6 0,-17-8-13 0,7 3-3 16,1-1-8-16,-6 5-6 0,-3-2-3 0,0 2-8 16,2 1-5-16,-3 5-2 0,-7 1-4 0,-1-1-5 15,2 3-1-15,-2 3-2 0,-9 5-1 0,10-3 1 16,-1 3 0-16,-6 6 1 0,2-1-3 0,5-4 0 15,4 4 2-15,1 0-3 0,2 1-3 0,-1-2 1 16,-5 13 5-16,7-13-7 0,4 3 1 0,1-1-3 16,3 1-4-16,-1-1-1 0,2 2 1 0,3-2-3 0,0 2 2 15,5 0-1-15,1 0-3 0,-3-3-2 0,7 7-1 16,-2-1 2-16,2-1 4 0,2 2-7 0,2 0-1 16,-1 0-1-16,2-3 4 0,2 1 1 0,3 1-3 15,-2-1-1-15,6 3-1 0,-3-2 0 0,2-4 0 16,0 0-2-16,3-3-3 0,-2 2 1 0,-2-4 1 15,4-2-4-15,0-1 4 0,-2-5-4 16,3 1-1-16,-3-4 0 0,6 2 1 0,1-3 3 0,2-4-1 16,-1 0-2-16,0-4 5 0,0-1-4 0,-1-4-2 15,3 0 2-15,-2 2-4 0,2-5 3 0,-1 2-6 16,-2-2-5-16,1 0 7 0,-4 4-4 0,2-9 2 16,-3 4 2-16,0-3 1 0,-6 2-4 0,-2 2 4 15,3 0-3-15,-2-1 1 0,-5 0 3 0,1 1 0 16,-2 1-1-16,-2 1 5 0,-3-1-4 0,-3 9 3 15,6-15-1-15,-5 4 2 0,-1 11-2 0,-1-16 4 16,1 16 0-16,-8-18-4 0,1 10 1 0,-1 3 1 16,-2-2-3-16,-4-1 6 0,-2 2-3 0,0 2 3 0,-4-2-2 15,1 2 1-15,-8 4 1 0,6-2-3 0,-6 4 1 16,0 5-2-16,0-4 1 0,2 0-2 0,1 2-1 16,0 2 4-16,-1 3-8 0,9-5-10 0,-2 1-14 15,4 1-9-15,1 3-9 0,-2-2-15 0,2 1-20 16,2 2-15-16,-1-4-16 0,8 1-28 0,-2 0-25 15,6-8-39-15,-11 12-170 0,8-5-407 0,3-7 180 16</inkml:trace>
        </inkml:traceGroup>
        <inkml:traceGroup>
          <inkml:annotationXML>
            <emma:emma xmlns:emma="http://www.w3.org/2003/04/emma" version="1.0">
              <emma:interpretation id="{A3F2CC26-AD95-491D-A236-BC2B452B94D7}" emma:medium="tactile" emma:mode="ink">
                <msink:context xmlns:msink="http://schemas.microsoft.com/ink/2010/main" type="inkWord" rotatedBoundingBox="4644,4247 5441,4230 5446,4502 4649,4518"/>
              </emma:interpretation>
            </emma:emma>
          </inkml:annotationXML>
          <inkml:trace contextRef="#ctx0" brushRef="#br0" timeOffset="33706.78">2191 2557 44 0,'0'0'208'0,"18"1"-9"16,-18-1-16-16,13 3-6 0,-4-2-3 0,5 2-10 16,0-3-3-16,6 3-6 0,-1 2-7 0,2-3-7 15,-2-1-6-15,7 2-4 0,-1 2-9 0,1-3-3 16,-3 2-5-16,4-4-7 0,2 2-8 0,-7-2-6 16,5-2-15-16,-8 2-4 0,8-4-7 0,-5 4-6 15,4 0-7-15,-7 0-1 0,2 0-8 0,-2 0-6 16,-1 0-8-16,-1-2 3 0,2 2-8 0,-3-2 1 15,-1 2-4-15,-3 0-2 0,-12 0-8 0,20-2-11 16,-11 4-11-16,-9-2-14 0,15 0-13 0,-15 0-13 16,0 0-13-16,13 2-14 0,-13-2-8 0,0 0-21 15,0 0-21-15,3 9-24 0,-3-9-19 0,0 0-41 0,-21 11-161 16,9-8-401-16,-3-2 178 0</inkml:trace>
          <inkml:trace contextRef="#ctx0" brushRef="#br0" timeOffset="33964.89">2350 2816 205 0,'0'0'203'16,"0"0"-8"-16,18 7-14 0,-18-7-5 0,15 0-7 15,-3 0-9-15,-12 0-5 0,27-3-4 0,-11 3-10 16,4 3-8-16,7-6-13 0,-8 3-6 0,8 0-12 15,-2-2-7-15,2-3-8 0,-2 2-9 0,4 0-8 16,-2 2-4-16,4-2-9 0,-9-4-4 0,11 5-6 16,-9 0-9-16,1-1-16 0,1-1-20 0,-7 2-23 15,-3 0-23-15,4-1-22 0,-4 3-17 0,2-2-32 0,0 2-37 16,-2-2-43-16,-2 0-163 0,2-2-387 0,-1-1 172 16</inkml:trace>
        </inkml:traceGroup>
        <inkml:traceGroup>
          <inkml:annotationXML>
            <emma:emma xmlns:emma="http://www.w3.org/2003/04/emma" version="1.0">
              <emma:interpretation id="{B0EEE9CB-B575-48E8-AB3F-40A3CB6C9851}" emma:medium="tactile" emma:mode="ink">
                <msink:context xmlns:msink="http://schemas.microsoft.com/ink/2010/main" type="inkWord" rotatedBoundingBox="5994,3674 9242,3608 9267,4867 6019,4932"/>
              </emma:interpretation>
            </emma:emma>
          </inkml:annotationXML>
          <inkml:trace contextRef="#ctx0" brushRef="#br0" timeOffset="34390.95">3742 2034 42 0,'0'0'242'0,"-20"12"-17"0,7-2-8 0,0 4-10 15,-4 4-7-15,2 3-10 0,-4 12-8 0,-3-4-9 16,4 8-11-16,3-1-11 0,1-1-11 0,4 0-6 16,1 3-14-16,3-7-8 0,6 2-11 0,0 8-7 15,6-3-9-15,1-3-10 0,8-3-5 0,-1 5-7 16,5-5-4-16,1 3-5 0,0-6-7 0,6-2-4 16,-5-7-5-16,-1-1-13 0,3 1-15 0,-1-2-16 15,-1 1-28-15,-1-3-24 0,2-4-20 0,-7-2-28 16,1 1-21-16,-2-2-34 0,-2-3-35 0,-2-1-221 15,0-4-450-15,-10-1 200 0</inkml:trace>
          <inkml:trace contextRef="#ctx0" brushRef="#br0" timeOffset="34896.34">4101 2285 107 0,'0'0'224'0,"-6"-13"-6"0,6 13-13 15,0 0-11-15,-3-11-13 0,3 11-21 0,0 0-14 16,0 0-16-16,0 0-15 0,0 0-11 0,0 0-5 16,0 0-3-16,0 0 3 0,23 20 2 0,-14-6-9 15,4 2 0-15,1 1 1 0,2 7-1 0,-1-3-7 16,0 0-4-16,3 3 1 0,-2-1-6 0,0 3-3 15,4-5-7-15,2 7-3 0,-5-6-6 0,2 2 1 16,0-2-4-16,2 5-3 0,-3-4-3 0,0-5-3 16,0 0-5-16,-2 2-5 0,1-2 2 0,-4-7-10 15,-1 2 0-15,-1-2-3 0,2 0-4 0,-1-1 3 16,-2 0-8-16,1-1 4 0,-5-1 1 0,3-3-5 16,-5 2-5-16,-4-7 4 0,12 7-8 0,-4-2 8 15,-8-5-2-15,9 5 0 0,-9-5 2 0,5 3-2 16,-5-3 4-16,0 0-3 0,0 0-4 0,17-10 2 0,-17 10-3 15,7-14 1-15,-4 9 0 0,3-6-1 0,-3-5-3 16,0-6 4-16,5-1-2 0,-8 0 0 0,0-4-2 16,0 0 1-16,0-10-3 0,3 2-1 0,-6-4 2 15,3 3-3-15,-6-2 0 0,12 3 1 0,-6-3-4 16,0 10 7-16,-6 1-8 0,6 1 0 0,0 0 4 16,0 3-9-16,0 5-4 0,-2 3-7 0,4 2-10 15,-2 2-16-15,3-1-23 0,-3 12-25 0,0-14-27 16,0 14-20-16,6-7-17 0,-6 7-20 0,0 0-39 15,0 0-256-15,0 0-512 0,22 13 227 0</inkml:trace>
          <inkml:trace contextRef="#ctx0" brushRef="#br0" timeOffset="35136.05">5090 2680 35 0,'3'15'263'16,"-3"4"-4"-16,3-3-7 0,-3 4-11 16,0-2-8-16,2 8-13 0,-2-4-15 0,-2 2-17 15,-1-7-13-15,-3 8-17 0,3 3-12 0,-3-7-18 0,2 4-9 16,-5 2-16-16,1-2-5 0,2 1-10 0,0-4-10 16,-4 2-25-16,1-1-21 0,6-6-29 15,-2 0-33-15,0-2-35 0,-3 2-32 0,7-3-39 0,-4-3-43 16,5-1-64-16,0-10-146 0,-9 10-419 0,9-10 186 15</inkml:trace>
          <inkml:trace contextRef="#ctx0" brushRef="#br0" timeOffset="35984.07">5447 2337 44 0,'0'0'182'0,"0"0"-8"0,0 0-7 16,0 0-8-16,26-13-10 0,-11 11-6 0,5 1-7 16,-1-3-1-16,0 1-6 0,11 0-6 0,0-2-3 15,-2 3-7-15,5 1-6 0,-4-2-3 0,0-1-9 16,1 1-1-16,-4 2-9 0,6-1-7 0,-3-2-8 15,10-1-1-15,-16 4-13 0,3 0-1 0,-7 1-4 0,0-4-5 16,1 4-7-16,-1 0-5 0,-5-3-1 16,5 3-5-16,-5 0-1 0,0 0-3 0,-14 0-4 15,24 3-1-15,-15-6-10 0,-9 3-11 0,17 0-14 0,-7-2-21 16,-10 2-20-16,15 2-21 0,-15-2-20 16,13 3-26-16,-13-3-30 0,0 0-30 0,9 4-178 15,-9-4-391-15,0 0 174 0</inkml:trace>
          <inkml:trace contextRef="#ctx0" brushRef="#br0" timeOffset="35585.21">5563 2285 59 0,'0'10'205'0,"0"5"-11"0,0-1-13 15,0 5 4-15,0 4-12 0,0 5-2 0,0 3-5 16,0-3-5-16,4 1-6 0,-4 0-8 0,6 6-11 16,-3 1-1-16,3-8-8 0,2 1-7 0,-2 0 0 15,4 4-7-15,-7-5-5 0,9-4-8 0,-8-1-7 16,5 3-1-16,-1-3-5 0,4 0-4 0,-2-2-8 0,2 3-12 16,-1-4 0-16,-2-2-9 0,4 1-3 15,0-8-2-15,4 3-2 0,-5-1-8 0,1 0-3 0,4-2-4 16,-1-1 0-16,3-3-4 0,1 0-9 0,2 2 2 15,-5-6 4-15,11-2-9 0,-1 0-11 0,-8-1-15 16,11 0-8-16,-5-1-10 0,-8-1-10 0,2-2-10 16,0-3-20-16,-2 0-15 0,2 1-15 0,-2 1-14 15,-5-1-15-15,1-1-23 0,-3 3-26 16,-1-9-30-16,0 6-228 0,-7-2-471 0,-2 9 209 0</inkml:trace>
          <inkml:trace contextRef="#ctx0" brushRef="#br0" timeOffset="36206.24">5728 2615 59 0,'17'9'202'0,"-7"-9"-10"15,-10 0-15-15,29-3-20 0,-13-1-14 0,9 1-10 16,2-1-14-16,-4-2-14 0,2 2-10 0,2-3-8 16,1 4-11-16,-1-1-8 0,-2 0-17 0,2-1-40 15,-7 1-8-15,5-3-38 0,-3 2-35 0,4-3-47 0,-13 3-126 16,6-3-263-16,-5 2 116 0</inkml:trace>
          <inkml:trace contextRef="#ctx0" brushRef="#br0" timeOffset="36607.61">6389 1927 121 0,'0'0'175'0,"0"0"-13"16,0 0-15-16,0 0-7 0,0 0-9 0,0 0-6 15,0 0-4-15,0 0 3 0,24 32-5 0,-12-18 2 16,1 3 3-16,7 7-3 0,-1 0-3 0,3 8 2 0,5 5-9 15,-1 1-1-15,3 2 2 0,0 6-4 16,-2-5 2-16,-2 8-6 0,-3-7-1 0,4 5-10 0,-5-3-5 16,-2 0-1-16,0 4-5 0,-4-2 8 15,-1 0-7-15,-7-1-7 0,-7 2-8 0,0-5-10 0,-4-1-22 16,-5-3-26-16,-5 4-29 0,1-7-39 0,-5-2-51 16,2-2-45-16,2-8-54 0,1-1-284 0,-2-5-533 15,1-4 236-15</inkml:trace>
        </inkml:traceGroup>
        <inkml:traceGroup>
          <inkml:annotationXML>
            <emma:emma xmlns:emma="http://www.w3.org/2003/04/emma" version="1.0">
              <emma:interpretation id="{D3EC9219-7164-4AAA-B5F7-179ABAA58A16}" emma:medium="tactile" emma:mode="ink">
                <msink:context xmlns:msink="http://schemas.microsoft.com/ink/2010/main" type="inkWord" rotatedBoundingBox="9820,4434 10073,4429 10084,4975 9832,4981"/>
              </emma:interpretation>
            </emma:emma>
          </inkml:annotationXML>
          <inkml:trace contextRef="#ctx0" brushRef="#br0" timeOffset="39206.88">7591 2754 179 0,'0'0'183'0,"8"-7"-2"16,-8 7-6-16,0 0-7 0,6-7-9 0,-6 7-8 15,0 0-13-15,0 0-10 0,0 0-9 0,0 0-5 16,0 0-5-16,0 0 2 0,0 0 6 0,0 0-4 15,13 23-4-15,-10-12-1 0,-6 6-11 0,0-1-5 16,0 10-7-16,-4-2-10 0,-5 8-6 0,-5 3-3 16,1 1-14-16,-1-2-21 0,1 1-31 0,-3 1-32 15,-1 1-42-15,4 1-33 0,-10-3-41 0,7 1-50 16,0-5-197-16,5-7-429 0,-1 1 190 0</inkml:trace>
        </inkml:traceGroup>
        <inkml:traceGroup>
          <inkml:annotationXML>
            <emma:emma xmlns:emma="http://www.w3.org/2003/04/emma" version="1.0">
              <emma:interpretation id="{C38A0AF7-FE83-4088-AC34-33A96D4465A1}" emma:medium="tactile" emma:mode="ink">
                <msink:context xmlns:msink="http://schemas.microsoft.com/ink/2010/main" type="inkWord" rotatedBoundingBox="11121,4150 11761,4137 11770,4566 11130,4579"/>
              </emma:interpretation>
            </emma:emma>
          </inkml:annotationXML>
          <inkml:trace contextRef="#ctx0" brushRef="#br0" timeOffset="45435.7">8775 2701 204 0,'0'0'229'0,"0"0"-16"16,0 0-19-16,0 0-18 0,0 0-23 16,0 0-12-16,0 0-15 0,0 0-13 0,0 0-10 0,0 0-12 15,0 0-6-15,0 0-8 0,0 0-7 0,20 13-8 16,-20-13-4-16,10 5-2 0,-10-5-1 16,14 2-7-16,-14-2-5 0,11 1-1 0,0 3-5 0,-11-4 0 15,22 0 0-15,-11 0-2 0,1-1-6 0,3-3-1 16,1 1-3-16,-1-4 1 0,3-1-4 0,-3 3-1 15,0-3-2-15,1 2-5 0,-3-6 0 0,-4 3-1 16,6-2-3-16,-3 0 2 0,0-2 0 0,-3 6-3 16,2-6 0-16,-3 2 0 0,-2-2-1 0,0 2 0 15,-4 0-2-15,2-1 1 0,-1-3-3 0,-3 6-1 16,0 9 2-16,-1-20-1 0,-2 10-2 0,3 10 4 16,-11-18-6-16,4 11 4 0,0 0-9 0,-4 3 6 15,11 4-4-15,-24-7 4 0,8 7-3 0,-1 1 0 0,-2 2-1 16,-3 0 1-16,-2 4 1 0,-2-1-1 15,3 3-1-15,2 1 3 0,-3 0 0 0,4-3 2 16,-2 6-1-16,1 0 3 0,5 3-3 0,1-2 5 0,3-3-4 16,0 5 6-16,0-4-4 0,3 1 1 0,-1 5 0 15,2-4-1-15,2 5-1 0,0-7 2 0,3-2-2 16,-1 5-1-16,4-2 0 0,0-13 2 0,4 22-1 16,-4-13 0-16,8-1 0 0,-2 2-1 0,0-5 2 15,3 1-1-15,1-3 3 0,5-3-3 16,0 3-1-16,0-4 3 0,3-1-4 0,0-3 2 0,1 1-4 15,-1-4 4-15,7 1-2 0,1-5-2 0,-7-1 1 16,8-1-3-16,-8-3 0 0,4 6 2 0,-4-3-2 16,-6 1-1-16,-1-2-2 0,8 1 3 0,-11 1-1 15,3 0 3-15,-5 2 0 0,1 0-7 0,-4 4 6 16,2 1-1-16,-3-5 1 0,-3 11 2 0,9-9-1 16,-9 9-2-16,7-5 2 0,-7 5-2 0,0 0-1 15,0 0 7-15,0 0-4 0,23 14 3 0,-13-7-1 16,-4 8 3-16,3 1-3 0,2-1 1 0,-1 5-1 15,6 2 1-15,-2 2-3 0,1 0 2 0,0 0-18 0,-5-4-18 16,5 3-21-16,-2-1-34 0,-1-1-14 0,-4-6-32 16,-1 0-49-16,1-3-187 0,-2-1-403 15,0-2 178-15</inkml:trace>
        </inkml:traceGroup>
        <inkml:traceGroup>
          <inkml:annotationXML>
            <emma:emma xmlns:emma="http://www.w3.org/2003/04/emma" version="1.0">
              <emma:interpretation id="{5D9D4B77-4439-47A8-8E0D-87449D94D6FB}" emma:medium="tactile" emma:mode="ink">
                <msink:context xmlns:msink="http://schemas.microsoft.com/ink/2010/main" type="inkWord" rotatedBoundingBox="13013,3494 18637,3380 18653,4147 13028,4261"/>
              </emma:interpretation>
            </emma:emma>
          </inkml:annotationXML>
          <inkml:trace contextRef="#ctx0" brushRef="#br0" timeOffset="47038.16">10572 2380 166 0,'0'0'213'0,"0"0"-15"0,3-11-12 0,-3 11-12 16,0 0-12-16,0 0-15 0,6-6-10 0,-6 6-11 16,0 0-1-16,0 0-11 0,0 0-4 0,0 0-9 15,21 10-1-15,-13-3-3 0,-2-2-8 0,0 4-5 16,0-3-4-16,-2 1-9 0,6 4-3 0,-4 1-10 16,2 0-5-16,-1-1-1 0,1 3-4 0,-1-7-8 15,-1 3 1-15,-1-2-8 0,1 2 1 0,0-3-8 16,-3 4 0-16,1-4 1 0,2 0-3 0,-6-7-4 15,8 12-2-15,-5-7-2 0,-3-5-4 0,5 10-2 16,-5-10-2-16,0 0 1 0,5 7-1 0,-5-7-4 16,0 0 3-16,0 0-6 0,0 0-2 0,0 0-4 15,0 0-3-15,0 0-7 0,9-20 1 0,-9 20 5 16,1-18-2-16,2 4-4 0,-1 0-6 0,2-3 4 0,-2 3-3 16,2-3 1-16,-1 4 3 0,2-3 0 15,-4 1 4-15,4 3-1 0,-4 1 5 0,2 0-4 0,-3 11 8 16,6-18-2-16,-1 12 5 0,-5 6-1 0,3-11 1 15,-3 11-4-15,6-7 5 0,-6 7-4 16,0 0 2-16,10-4 8 0,-10 4-6 0,0 0 4 0,16 12 0 16,-10-6 5-16,5-1 3 0,-1 5-2 0,-1-3 1 15,2 6-1-15,1-2 0 0,0-4-2 0,-1 4 0 16,0 2 0-16,1-2 1 0,1-1-3 0,-2 1-2 16,-1-1 4-16,2-5-3 0,0 1 4 0,-5 0-4 15,2-2 1-15,2-1 0 0,-2 2-3 0,-9-5 3 16,19 2-2-16,-7-2 1 0,-12 0-4 0,20-2 2 0,-7-6 0 15,0 4 0-15,-5-6-2 0,4 3 1 16,0-3-1-16,-2 0-2 0,1-5-2 0,-3 2 0 16,4-1 0-16,0-6-1 0,-4 3 1 0,1-4 1 15,-2 8-3-15,4-4 3 0,-4 4-3 0,-1 1 3 16,0 2 0-16,-3 3-1 0,-3 7 1 0,6-11 0 0,-6 11 0 16,6-7 0-16,-6 7-3 0,0 0 1 15,12-3 1-15,-12 3 5 0,0 0 2 0,13 14 2 0,-7-7-1 16,0 3 4-16,3 2-2 0,0 2 4 0,2-3-2 15,-2 4 0-15,1 0-3 0,-1-1 0 0,3-4 0 16,1 3 2-16,1-1-3 0,-1-1 2 0,2 2-4 16,1-2 4-16,1-5-1 0,-1-1 2 0,-1 2 1 15,3-1-2-15,-2-2 0 0,2-4 0 0,-1 0 0 16,-1-4-2-16,-1 1-1 0,0-1 1 0,1-3-2 16,-2 1 3-16,-4-4-1 0,7-1 1 0,-5 2-6 15,-2-7 2-15,0 2-5 0,-2 0 0 0,4-7-5 16,-3 6 6-16,-2-1-2 0,4-1 1 0,-4 6-1 0,-1 0-2 15,0 0 2-15,-3 2 1 0,3 3-2 16,-6 6-1-16,8-12-2 0,-3 6 4 0,-5 6-3 16,12-4 1-16,-12 4 1 0,0 0 3 0,20 6-5 0,-13 0 3 15,2 3-1-15,3-2 3 0,0 2-1 0,1 2 3 16,-1 2-1-16,-1-1 2 0,1 0-1 16,1 0 0-16,1 1 1 0,-2-2 1 0,1 4-2 15,0-5 0-15,-1 2 2 0,2-3-3 0,-4 2-4 0,-1-5-19 16,0 1-13-16,-4 0-19 0,-5-7-17 0,10 7-18 15,-4-3-19-15,-6-4-15 0,0 0-25 0,7 6-37 16,-7-6-187-16,0 0-403 0,0 0 179 0</inkml:trace>
          <inkml:trace contextRef="#ctx0" brushRef="#br0" timeOffset="47241.25">11777 1913 64 0,'-7'-12'258'16,"0"-1"-17"-16,2 3-19 0,-1 2-19 0,6 8-18 16,-7-13-22-16,7 13-16 0,-6-11-21 0,6 11-15 15,0 0-20-15,0 0-21 0,0 0-15 0,0 0-22 0,15-11-17 16,-15 11-19-16,17 3-26 0,-17-3-21 16,24 11-29-16,-9-5-6 0,2 4-28 0,-1 0-49 15,-3 0-82-15,2 0-265 0,5 4 117 0</inkml:trace>
          <inkml:trace contextRef="#ctx0" brushRef="#br0" timeOffset="47833.09">12201 2161 137 0,'3'10'208'16,"3"-1"-18"-16,0-1 3 0,-2 0-2 0,-1 2-16 16,2-1-8-16,-2 0-12 0,1 0-14 0,1 2-11 15,-4-1-12-15,5-2-9 0,-3 2-11 0,3-2-8 16,-1 0-10-16,-2 0-10 0,-3-8-5 0,7 16-6 15,-1-7-5-15,-1-4-6 0,-5-5-6 0,7 11-4 16,-1-6-4-16,-6-5-2 0,6 5-2 0,-6-5-6 16,0 0-2-16,0 0-6 0,13 0-6 0,-13 0-5 15,0 0-6-15,17-13-9 0,-11 5-5 0,3 3-5 16,-5-5-7-16,5-4 0 0,0 2 3 0,-2-3 0 16,1 2 0-16,2-4 6 0,2 3-1 0,-3-1 4 15,0 0 0-15,0 1 0 0,-1 1 4 0,-5 4 1 0,3 0-1 16,0 3 9-16,-6 6 3 0,8-11 3 0,-3 6 0 15,-5 5 4-15,10-4 2 0,-10 4 6 0,0 0 9 16,17 7 0-16,-17-7 2 0,13 11-3 0,-2-3 4 16,-1 2-2-16,2 3 0 0,1-3 1 0,-1 1 1 15,2 1-7-15,-1 0 3 0,2 0-7 0,6 5 0 16,-3-10-1-16,0 2 0 0,-2-1-3 0,2 0 2 16,-1-3-2-16,2 2-1 0,6-3 1 0,-5 0-1 15,-1-4-4-15,-1 0 1 0,0 0-7 0,0-4-4 16,-3 1 4-16,4 0-1 0,-6-5-6 0,1 1-1 15,-1-4-5-15,-1 0-2 0,0-4-3 0,-3 1 4 16,5-8 1-16,-4 4 0 0,-3 1 0 0,2-4 0 16,0 4 2-16,-1 6 1 0,-5-4 2 0,3 2 4 15,-2 6 6-15,-4 7 1 0,3-14-2 0,-3 14-1 16,9-7-3-16,-9 7 4 0,5-6-4 0,-5 6 8 0,0 0 3 16,0 0 0-16,18 17 4 0,-13-7 7 0,3-3-6 15,-2 7 6-15,1 1-2 0,4-2-2 0,-2 1 0 16,3 1-1-16,1 4 0 0,-4-4-3 15,3 1-1-15,-3-1-1 0,4-3-2 0,-1 0 1 16,2 2 1-16,-7-3-1 0,5 0-9 0,-6-4-12 0,2 3-11 16,-1-2-12-16,-1-3-17 0,0 0-16 0,-6-5-20 15,7 9-10-15,-7-9-30 0,0 0-36 0,0 0-44 16,0 0-161-16,0 0-399 0,0 0 176 0</inkml:trace>
          <inkml:trace contextRef="#ctx0" brushRef="#br0" timeOffset="48036.02">12959 1794 230 0,'-5'-7'221'0,"5"7"-23"16,-4-13-20-16,4 13-17 0,0 0-23 0,-3-13-9 16,3 13-13-16,0 0-19 0,0 0-23 15,16-5-25-15,-16 5-26 0,19 5-31 0,-19-5-33 16,27 6-21-16,-12 1-22 0,3 1-46 0,-3 2-86 0,0 0-232 15,-2 0 104-15</inkml:trace>
          <inkml:trace contextRef="#ctx0" brushRef="#br0" timeOffset="48640.75">13421 2066 4 0,'3'10'188'0,"3"-3"2"15,-2 0-4-15,2 4-11 0,-1-3-10 0,1 2-8 16,1 0-9-16,2 1-10 0,-4 0-14 0,1 2-8 15,3-1-12-15,-5-4-8 0,5 1-9 0,-5 0-11 16,1 0-6-16,1-4-8 0,0 3-6 0,0-1-7 16,-2 0-1-16,-4-7-4 0,6 11-8 0,-6-11-2 15,11 8-7-15,-11-8 2 0,7 4-5 0,-7-4-6 16,0 0-6-16,0 0-6 0,0 0-8 0,0 0 1 16,21-13-13-16,-19 4-5 0,-2 9-6 0,11-16-5 15,-6 4-3-15,1-4 2 0,-3 1-4 0,3-4-3 16,1-2 8-16,1 5 2 0,-4 0 2 0,5-4 3 0,0 4 1 15,-4 2 10-15,1 1 4 0,0 0 8 0,-5 4 7 16,5 1 1-16,-6 8 9 0,9-12 3 16,-9 12-5-16,4-7 5 0,-4 7 2 0,11-3 4 0,-11 3 4 15,0 0 5-15,15 11 3 0,-9-3 1 0,3-3 2 16,0 6-2-16,-2 2-2 0,5-2-3 0,-3 3-1 16,-2 0-5-16,5 0-1 0,-3-1-3 0,3 0 0 15,-1-1-5-15,-1-1 2 0,2-1-3 0,0 1-3 16,-5-4 2-16,5-1-1 0,-4 1-3 0,1-2-1 15,3-1-6-15,-3 1 0 0,1-3-2 0,-10-2-4 16,19 0-4-16,-19 0-4 0,20-5 1 0,-10 1-6 16,2-5 2-16,-1-2-4 0,-2 1-5 0,1-1 4 15,-1-4-4-15,-2 0 0 0,1-1 0 0,-1 0-1 16,4 0 3-16,-5-2 3 0,1 3 2 0,1-1 2 0,-2 3 1 16,-2-1 1-16,-1 4 5 0,3 3 9 0,-6 7 7 15,8-14-4-15,-8 14 4 0,6-11-2 16,-6 11 4-16,5-3-1 0,-5 3 10 0,0 0 4 0,0 0 0 15,18 11-1-15,-15-3 0 0,3 1 1 0,0 2-5 16,2 3 0-16,-1-2 0 0,1 4-3 16,-2-2 0-16,1-1 1 0,2 1-5 0,0 2-1 0,-2-2-1 15,1 1 0-15,-1-4 0 0,2 0-6 0,-1 0-8 16,-2-4-20-16,-2 4-8 0,2-4-9 0,-6-7-15 16,11 12-9-16,-8-9-14 0,-3-3-4 0,9 5-15 15,-9-5-17-15,0 0-9 0,0 0-4 0,17-8-6 16,-17 8 1-16,11-14-5 0,-5 5-18 0,-3-2-117 15,1-1-291-15,1-5 129 0</inkml:trace>
          <inkml:trace contextRef="#ctx0" brushRef="#br0" timeOffset="48806.56">14358 2038 512 0,'8'-15'43'16,"1"4"35"-16,-1 0 2 0,-2 2 12 0,-2 1 5 15,1 1 11-15,-5 7-1 0,7-11 0 0,-7 11-9 0,5-7 4 16,-5 7 0-16,0 0 3 0,0 0 4 0,0 0-5 16,16 15-5-16,-11-7-4 0,-2 2-10 0,3 2-6 15,-2 1-7-15,3 4-7 0,-1-3-9 16,0 1-2-16,-3-1-6 0,3 2-4 0,2-1-8 0,2-1-18 15,-4-1-15-15,0 1-19 0,0-3-13 0,-1-4-22 16,-1 2-15-16,2-3-28 0,-6-6-21 16,12 6-23-16,-12-6-60 0,0 0-118 0,0 0-341 0,21-11 151 15</inkml:trace>
          <inkml:trace contextRef="#ctx0" brushRef="#br0" timeOffset="49089.25">14741 1886 182 0,'0'0'186'0,"0"0"-8"16,0 0-15-16,0 27-8 0,0-27-12 0,-3 18-9 15,6-7-6-15,-2 2-12 0,1 2-3 0,-2-1-4 16,1-1-13-16,-1 2-2 0,0 0 1 0,3-1-6 16,-3 1-2-16,2 1-4 0,-2-1-2 0,1-4-3 15,-1 3-3-15,0-1-6 0,0 2 0 0,-3-2 1 16,-1-2-5-16,-2 1-5 0,-2 0-2 0,-1 0-9 0,-4 0 0 15,-3-1-4-15,-1-1-7 0,1 1-3 0,-1-2-6 16,-1-1 2-16,4 0-15 0,-4-2-5 0,1-2-11 16,1-2-14-16,2 2-11 0,4-1-18 0,-3-1-18 15,13-2-29-15,-20-2-28 0,20 2-30 0,-12-7-17 16,12 7-46-16,-6-12-157 0,5 1-397 0,1 11 175 16</inkml:trace>
          <inkml:trace contextRef="#ctx0" brushRef="#br0" timeOffset="49673.13">15030 2003 141 0,'6'11'217'0,"0"-8"-10"0,-6-3-12 0,8 17-14 15,-2-5-6-15,-1 0-8 0,0 0-10 0,-2 5-9 16,3-4-10-16,0 1-10 0,0-1-11 0,0 2-4 15,0-3-14-15,-3 3-7 0,3-2-10 0,1 0-7 0,-1-1-5 16,-1-3-8-16,-1-1-6 0,2-1-8 16,-6-7-3-16,9 13-3 0,-6-8-5 0,-3-5 0 15,7 8-2-15,-7-8-2 0,8 5-6 0,-8-5-1 0,0 0-4 16,18-1 1-16,-18 1-7 0,15-11-9 16,-5 5 0-16,-2-1-8 0,1-4-4 0,4-2-3 0,-1 2-5 15,0-6 0-15,0 3-2 0,-2 1 4 0,2-2 0 16,0 1-3-16,0 4 5 0,-5-2 0 0,-1 3-4 15,2 4 5-15,-5-1 1 0,-3 6-1 0,10-9-1 16,-10 9 12-16,9-1 7 0,-9 1 0 16,0 0 9-16,0 0-1 0,12 12 4 0,-12-12 0 0,8 14-2 15,-2-8 3-15,-5 4-2 0,-1-10 5 0,9 15-6 16,-4-6 0-16,0-1-1 0,1-1-1 0,2 0-4 16,-2 2 0-16,0-3 0 0,1-2 3 0,1 1-4 15,-8-5 0-15,18 7 0 0,-9-3-1 0,-9-4 2 16,16 2-5-16,-7-2-3 0,-9 0 7 0,18-6-10 15,-11 1-1-15,1-1-4 0,-1 1-7 0,4-4-2 16,-4-1 5-16,2-2-5 0,1-5 1 0,-1 3-3 0,-1-4 4 16,5-2-3-16,-2 6 5 0,-4 0 0 0,-1 7 6 15,-3-4 3-15,3 4 4 0,-6 7-1 0,9-13 3 16,-6 7-2-16,-3 6 2 0,12-4 3 0,-12 4 12 16,0 0 3-16,22 12 2 0,-10-7 8 0,0 6-2 15,3 0 4-15,5 4 1 0,-1 3-7 0,2-4-1 16,10 10-1-16,-1-4-2 0,6 2-3 0,-2 2-6 15,0-4-6-15,1 3-21 0,-1-7-44 0,2 6-37 16,-2-3-51-16,-9-4-60 0,-1-4-94 0,-1 4-184 16,-3-4-517-16,-3-2 228 0</inkml:trace>
        </inkml:traceGroup>
        <inkml:traceGroup>
          <inkml:annotationXML>
            <emma:emma xmlns:emma="http://www.w3.org/2003/04/emma" version="1.0">
              <emma:interpretation id="{9383AC00-06D5-4B95-AEFA-25642512DF3A}" emma:medium="tactile" emma:mode="ink">
                <msink:context xmlns:msink="http://schemas.microsoft.com/ink/2010/main" type="inkWord" rotatedBoundingBox="19306,3353 24576,3247 24606,4762 19337,4868"/>
              </emma:interpretation>
            </emma:emma>
          </inkml:annotationXML>
          <inkml:trace contextRef="#ctx0" brushRef="#br0" timeOffset="50536.99">17012 1829 225 0,'0'0'259'0,"-13"0"-14"0,13 0-12 16,-21 4-15-16,21-4-16 0,-18 5-16 0,3 1-17 0,6-3-17 16,-3 3-14-16,2-2-17 0,1 1-7 15,-2 3-14-15,4-3-10 0,-1 0-8 0,2 3-6 16,1-1-12-16,2 2-7 0,3-9-7 0,-6 16-3 0,7-5-5 16,-1-11 0-16,3 17-11 0,0-7-1 0,3-2 0 15,0 0-2-15,6 2-6 0,-3-2 1 0,3 1-2 16,1 0-1-16,-1-3-4 0,2 2-3 0,0 2-1 15,0-3-2-15,-1 4-2 0,1-4 4 0,-1 3-4 16,2-3-2-16,1 4 4 0,-5-5-3 0,2 2-5 16,4 3 3-16,-2-3-3 0,-2 1 2 0,1 0-1 15,-4 2 0-15,0-2-2 0,1 2 1 0,-5-3-3 16,1-1 5-16,-5 2 0 0,-2-9 0 0,4 14 3 16,-4-6 5-16,0-8-3 0,-7 16-1 0,-4-8 0 15,2 1 2-15,-4-3-3 0,0 2 2 0,-5-2-6 16,0-2 6-16,1-1-4 0,-1 2 4 0,4-3-4 15,-3 2 3-15,7-2-10 0,-2-2-6 0,12 0-13 16,-21-2-12-16,21 2-21 0,-14-5-18 0,14 5-20 0,-6-9-11 16,6 9-7-16,3-15-15 0,-3 15-3 0,15-17 4 15,-1 10 5-15,1-3-11 0,4 0 11 0,2-1 6 16,4 2 17-16,-1-2 6 0,0 5 12 0,-2-1 12 16,8-1 15-16,-4 3 23 0,0 0 22 0,-2 4 13 15,0 0 15-15,2-2 10 0,-6 2 15 0,0 1 9 16,-4 1 7-16,4 3 9 0,-3-1 5 0,3 2 5 15,-1 1 4-15,-2 1 4 0,4 4 0 0,-5 2 1 16,3 3 4-16,-2 0 4 0,2 5 0 0,-1-5-7 16,-5 8 1-16,2 0-7 0,-1 2-5 0,4 5-1 15,-2 5-6-15,-2 0-6 0,3-3-5 0,-5 8-5 0,2 1-5 16,-1-2-3-16,-1-2 4 0,2 7-17 16,-6-4-3-16,4 1 3 0,-3-1-5 0,3 0-5 15,-4-4-4-15,2 2-3 0,-2-4-8 0,-2-7-20 0,0 0-12 16,-3-4-22-16,1 0-26 0,-2 1-23 0,-2-8-30 15,0-1-21-15,0-3-35 0,-2-3-34 0,2-10-47 16,-6 16-182-16,6-16-476 0,-10 3 211 0</inkml:trace>
          <inkml:trace contextRef="#ctx0" brushRef="#br0" timeOffset="50915.28">17422 2244 42 0,'-6'-13'203'0,"6"-2"-15"0,0 15-14 0,5-18-16 15,1 4-12-15,-2 1-15 0,7 3-8 0,2-1-8 16,1-1-16-16,0-1-6 0,10 2-8 0,-1-2-3 0,1 1-3 15,-1 1-1-15,3 5-2 0,-1 3-11 16,0-3-3-16,1 5-3 0,-4 1-3 0,-2 1-3 16,-1 5 0-16,-4 1-4 0,0 0 4 0,1 3-8 0,-5 0 2 15,-1 2-1-15,2 0-2 0,-6 3 0 0,-2-3 1 16,-1 5-8-16,0-4 2 0,-3 3-8 0,0-1 0 16,-1 1-3-16,-4-3-2 0,2 4-4 0,-1-3 0 15,-2-1-19-15,2-1-14 0,-2-1-14 0,0 0-22 16,1-1-12-16,5-10-10 0,-3 15-14 0,3-15-8 15,0 9-10-15,0-9-14 0,0 0-13 0,15 7-15 16,-15-7-32-16,19-5-123 0,-19 5-323 0,23-11 144 16</inkml:trace>
          <inkml:trace contextRef="#ctx0" brushRef="#br0" timeOffset="52613.25">18080 2244 98 0,'0'0'166'0,"12"-4"-16"0,-12 4 2 15,0 0-2-15,22 4-8 0,-13 0-3 0,-9-4-5 0,14 5-4 16,-5-3-8-16,-9-2-8 0,19 9-2 0,-4-9-8 15,-2 5-6-15,4-4-7 0,-2 4-3 0,1-5-13 16,2 0-2-16,1 0-8 0,1 0-3 0,-1-3-9 16,1-1-3-16,-4 0-4 0,2 1-5 0,0-3-3 15,-3 1-4-15,0-1-5 0,-5-5 1 0,-1 5-6 16,-3-6 0-16,1-1-5 0,-5 6 2 0,2-7-4 16,-4 0-2-16,-1-2-5 0,-7 5 1 0,-2-2-3 15,-2-2 0-15,-3 4-3 0,0-1-3 0,-9 3 1 16,-1 2 2-16,1 4-4 0,-3-1 4 0,2 4-4 15,0 4-3-15,-2 2 6 0,1 1 5 0,7 0-4 16,3 3 1-16,-1-2 0 0,4 3 0 0,-1-1 1 16,5 6-3-16,-1-5 1 0,2 2 1 0,3-1-4 0,3 2 2 15,1-3 1-15,1 2-2 0,6-1 3 16,-4-4-1-16,6 2 0 0,1 2 2 0,1-5-2 0,4 0 1 16,-4-2-3-16,5 0 3 0,0-4-1 0,3 1 0 15,0 2-2-15,-3-6 1 0,0 2 0 0,1-2-3 16,0-1-1-16,-2-2 1 0,4 0-2 0,0-2-4 15,-5 0 4-15,-2-1 2 0,0-5-4 0,7 3 6 16,-4-5-5-16,-1 2 0 0,2 2 1 0,-6 1 1 16,2 3 1-16,-4-2 5 0,0 2-2 0,1 2 4 15,-8 5-4-15,10-8 1 0,-10 8-3 0,9-3 5 16,-9 3 2-16,0 0 5 0,0 0-3 0,24 9 3 16,-21 0-1-16,3-2 0 0,0 3-4 0,0-2-1 15,1 5 3-15,1 0-2 0,-1-1-1 0,4-2 2 16,-4 6-2-16,4-4-7 0,2-3-9 0,-8 1-9 15,5-4-12-15,-2 1-12 0,-1 0-8 0,0-1-10 16,4-6-19-16,-11 0-9 0,13 6-14 0,-13-6-8 0,20-2 6 16,-20 2-7-16,15-10 7 0,-8 5 4 0,-7 5 2 15,12-14 5-15,-5 1 8 0,1-1-2 0,-1-1 13 16,4 0-1-16,-5-1 14 0,3-4 6 0,-3 3 18 16,1 2 21-16,1 2 15 0,1-1 17 0,-5 5 24 15,2 1 12-15,-2 0 9 0,-4 8 8 0,6-10-5 16,-6 10-11-16,6-7-4 0,-6 7 2 0,0 0 0 15,0 0 1-15,0 0 4 0,0 0 5 0,17 14 1 16,-17-14 4-16,6 18-3 0,-6-8-2 0,6 4-1 16,-2-1 2-16,1 2-4 0,-1 2-4 0,2-3-4 15,0 0-4-15,2 3-5 0,-1-6 0 0,0 3-9 16,-1-4-2-16,0-3-3 0,0 3 1 0,0-2-3 16,-6-8 1-16,9 10-4 0,-4-7-1 0,-5-3-1 15,7 8 0-15,-7-8-5 0,0 0 0 0,14 0-4 16,-14 0 1-16,0 0-2 0,12-14 3 0,-12 14-5 15,7-14-3-15,-4 3-9 0,1 0-6 0,2-3-2 16,0-3-6-16,0 3-11 0,2-3-2 0,-2-5 8 0,4 0-3 16,-4 6 4-16,2 1 3 0,2 2 2 0,-4 0 4 15,0 1 1-15,-2 3 5 0,2 2-1 0,-6 7 0 16,6-8 4-16,0 2 0 0,-6 6 12 0,0 0-1 16,0 0 9-16,0 0 4 0,20 14 2 0,-16-4 5 15,4-3 1-15,-2 6 2 0,-2 2-1 16,5-4 2-16,-1 9-4 0,-1-8 1 0,2 3-4 0,1 0-1 15,2 1-9-15,-3 0 5 0,3-2-4 0,2-1 5 16,-2-1-7-16,1 1-5 0,-3-3-9 0,4-2-12 16,-4-1-17-16,-2-1-10 0,1-1-10 0,0 0-8 15,-9-5-11-15,13 5-7 0,-13-5-7 0,10 0-4 16,-10 0-2-16,0 0-9 0,18-10-8 0,-15 3 3 0,-3 7 10 16,9-16-3-16,-6 3-3 0,3 2 7 0,0-4 3 15,-1-1 10-15,-1-1 10 0,2 3 4 16,0 0 10-16,2 0 11 0,-1 0 30 0,-1 3 11 0,-2 2 26 15,-2-2 16-15,-2 11 6 0,6-11 1 0,-6 11 0 16,6-10-5-16,-6 10 1 0,0 0 5 0,7-5 8 16,-7 5 3-16,0 0 0 0,0 0 0 0,15 15 1 15,-9-9 3-15,-1 2 5 0,-2 3 0 0,0-1 0 16,3 2 2-16,1 0-7 0,-4 2-2 0,2 1-4 16,0-6-3-16,1 3-5 0,0-1-3 0,-1 0-4 15,-1-3-1-15,2-1-4 0,0 4-2 0,-6-11-7 16,6 11 2-16,-3-5-4 0,-3-6-1 0,5 8-1 15,-5-8-1-15,0 0-2 0,6 6-3 0,-6-6 0 0,0 0-3 16,0 0-3-16,0 0-6 0,0 0-4 16,21-21-6-16,-18 15-10 0,1-4-5 0,0-4-12 15,-1 3-3-15,5-7-7 0,-1 3-3 0,4-7 2 0,-5 7 6 16,3-1 2-16,1 0 3 0,-2 3 6 0,-1 2 0 16,-1 1 3-16,0 3 4 0,0-1 4 0,-3 2 3 15,-3 6-3-15,6-10 4 0,-6 10 8 0,0 0 6 16,0 0 7-16,0 0 1 0,0 0-3 0,18 17 10 15,-18-17 0-15,6 14 4 0,-2-3-4 0,1-1 2 16,-1 4 2-16,1-3 3 0,5 2-6 0,-2 1 1 16,-1-2-5-16,5 1 3 0,-3-3-2 0,1 4-3 15,2-6 2-15,-1 2-1 0,2-3 2 0,-1 0-7 16,3 0 3-16,-2-4-2 0,2 4 0 0,-4-6-1 0,2-1 1 16,4 0-4-16,-4 0 4 0,2-1-4 0,0-3 1 15,-2-1 3-15,1-1-5 0,-1 3-1 16,-1-8 1-16,1-1 0 0,-1 0-3 0,0-1-2 0,2 0 0 15,-4 1 1-15,4-5-3 0,-4 4 0 0,-2 1 2 16,0 1 1-16,-2 5-1 0,3-1 2 16,-9 7-5-16,9-13 1 0,-9 13-4 0,8-6-2 0,-8 6 4 15,7-5-2-15,-7 5 1 0,0 0 0 0,0 0 0 16,14 11-2-16,-14-11 6 0,7 16 1 0,-1-6-2 16,2 4 4-16,1-3 3 0,-2 0-3 0,2 0 2 15,3 2 0-15,-3-2-2 0,4-1 5 0,-2 1-3 16,2-1 2-16,-1-3-1 0,-2 3 0 0,4-3-2 15,-2 0 4-15,0 0 0 0,-3-1 1 0,1-5-6 16,2 2 4-16,-12-3-1 0,19 5 1 0,-11-5-1 16,-8 0 2-16,16-4-4 0,-5-1 2 0,-11 5-3 15,16-11-1-15,-5 5 4 0,-2-5-1 0,1-2-2 16,-1 3-2-16,-2-4 1 0,4 0 0 0,-2 1-1 0,-2 1 0 16,2 0-2-16,-1 3 2 0,-5-1-1 15,3 6-4-15,-6 4 1 0,7-13 4 0,-7 13-6 0,7-5 2 16,-7 5 0-16,0 0-1 0,0 0-1 0,0 0 2 15,0 0-3-15,20 8 6 0,-20-8-5 0,6 14 5 16,-2-6-2-16,-1 2 0 0,2 2 3 0,1-3-2 16,-5 1 0-16,5 1 3 0,-1-4-5 0,-1 4 3 15,1-2 0-15,2 2-1 0,-1-2-6 0,-1-1-17 16,-3-1-14-16,-2-7-14 0,8 11-25 0,-8-11-10 16,4 6-14-16,-4-6-22 0,0 0-34 0,0 0-43 15,0 0-225-15,0 0-461 0,0 0 205 0</inkml:trace>
          <inkml:trace contextRef="#ctx0" brushRef="#br0" timeOffset="52823.27">20171 1678 48 0,'-5'-11'281'0,"0"-2"-29"0,0 3-28 15,1 2-16-15,4 8-19 0,-5-16-18 0,2 8-21 16,3 8-19-16,0 0-25 0,0-15-26 0,0 15-29 16,0 0-33-16,0 0-29 0,19 3-38 0,-19-3-35 15,0 0-60-15,24 9-127 0,-15-3-292 0,3 5 129 16</inkml:trace>
          <inkml:trace contextRef="#ctx0" brushRef="#br0" timeOffset="53704.67">20854 2078 70 0,'3'11'201'15,"0"-2"-11"-15,1 0-6 0,-2 3-13 0,4-2-12 16,-2 3-5-16,-1-5-11 0,2 2-8 0,-2-1-5 15,1-2-11-15,2 1-6 0,-6-8-12 0,8 14-6 16,-5-10-8-16,-3-4-7 0,6 11-9 0,-6-11-3 16,0 0-7-16,10 10-2 0,-10-10-4 0,0 0-4 15,8 1-3-15,-8-1-5 0,0 0-6 0,0 0-3 16,0 0-3-16,19-12-1 0,-19 12-5 0,7-14 0 16,1 7-8-16,-2-3-8 0,6-2-6 0,-5-1-4 15,2 0-1-15,3-1-2 0,0 3 0 0,1-4 1 16,-1 2-1-16,-1 3 4 0,-2 2-1 0,-5 1-2 15,5 1-1-15,-9 6-1 0,9-11 4 0,-9 11-2 16,9-3 1-16,-9 3 3 0,0 0 2 0,0 0 6 0,18 13 3 16,-12-6 8-16,-2 1-6 0,-1-1 1 0,3 6-2 15,0 1 3-15,3-2-6 0,-1 1 1 16,1 0 0-16,0-2 0 0,1 2-2 0,1-1 0 0,0-5 0 16,3 1-2-16,-1 2 1 0,-2-5 1 0,4-3 0 15,0 4-1-15,-1-3-2 0,3-2 2 0,-1-1-2 16,2 0 0-16,-3-1-2 0,3-5 1 0,-3 1-1 15,3-4-1-15,-5 3 3 0,5-2-2 0,-4-4-6 16,-4 1-3-16,6-3-2 0,-2 1-1 0,-5 0-3 16,3 2 3-16,0 1 1 0,-5 4 0 0,1 1-2 15,-3-1 4-15,-5 6-5 0,9-10 3 0,-9 10-1 16,8-5 2-16,-8 5 1 0,0 0 1 0,0 0 4 16,13 11 0-16,-13-11 0 0,11 11 6 0,-8-4-3 15,3 0 5-15,4 4-4 0,-2-5 8 0,4 3-4 0,-4 2 6 16,6-3-6-16,-1 0 3 0,5 0-1 0,-1 0 2 15,8 0-5-15,-1 0 3 0,3-3-1 16,-8-3 1-16,9 0-4 0,1-2 3 0,-4 0-3 0,5 0 4 16,-5 0-6-16,5-4 1 0,-3 1 1 0,-9-1-1 15,6-5 1-15,1 1 1 0,-10 1-4 0,1-2 0 16,1-3-6-16,-5 0-5 0,-5 2-7 0,1-5 3 16,-4 6-4-16,-2-2 3 0,-2 11-2 0,-9-24 0 15,-3 13-5-15,-3 2 0 0,-11 2 0 0,-12-3-4 16,-4 5 1-16,2 3 0 0,-5 2 4 0,5 3 1 15,-1 3-4-15,10 3 9 0,-5 0 0 0,6 2 0 16,2 0 3-16,3 2-1 0,2 0 4 0,3 0 1 16,3-2-2-16,4 3-1 0,4 1 7 0,-2-3 1 15,5 3-2-15,3 2 3 0,3-2 0 0,2 3 2 16,4 0 2-16,0-4 1 0,7 7-2 0,2-3 2 0,3 6 1 16,3-4 0-16,6 5 5 0,1 3 6 0,2-3 2 15,1 2 2-15,1 0-4 0,0 2 3 16,0-1-2-16,-1 0 3 0,-3 0-5 0,7 7-1 0,-9-4 6 15,1-3-3-15,-7 3-4 0,-5 3 4 0,0-7-1 16,-7-3 5-16,0 3-8 0,-10 1 1 0,-2-3-2 16,-5-2-5-16,-3 2-12 0,-7-4-18 0,-1 0-33 15,-13 4-38-15,-1-4-56 0,7-8-43 0,-4-2-240 16,1-4-468-16,3-1 207 0</inkml:trace>
        </inkml:traceGroup>
        <inkml:traceGroup>
          <inkml:annotationXML>
            <emma:emma xmlns:emma="http://www.w3.org/2003/04/emma" version="1.0">
              <emma:interpretation id="{823D2CE4-2F05-4AF0-8079-3EA932193013}" emma:medium="tactile" emma:mode="ink">
                <msink:context xmlns:msink="http://schemas.microsoft.com/ink/2010/main" type="inkWord" rotatedBoundingBox="25340,3258 28031,3204 28050,4151 25359,4205"/>
              </emma:interpretation>
            </emma:emma>
          </inkml:annotationXML>
          <inkml:trace contextRef="#ctx0" brushRef="#br0" timeOffset="55817.75">23125 1609 43 0,'0'0'189'0,"-3"-12"-12"0,3 12-4 0,0-13-6 15,0 13-9-15,0 0-5 0,-6-9-4 0,6 9-8 16,0 0-7-16,-3-11-8 0,3 11-8 0,0 0-11 16,0 0-8-16,0 0-9 0,0 0-14 0,0 0-7 0,0 0-7 15,0 0-4-15,0 0 2 0,0 0 3 16,0 0 2-16,6 33 3 0,-6-17 3 0,0 1 1 15,3 3-3-15,-3 5 0 0,0 3 2 0,0 8-4 0,0-8-1 16,3 9-3-16,-1-3-1 0,1 5-5 0,3-4 0 16,-3 4-3-16,0-4-4 0,3-6-2 0,-2 1-2 15,-1-5-8-15,3 5-7 0,-1-3 0 0,4 0-1 16,-3 0-1-16,0 0-4 0,1-2 1 0,-3-3-6 16,4 3 1-16,-1-9-3 0,-4 0 0 0,2 4-11 15,-4-5 16-15,4 1-9 0,1-3-4 0,-3 1 2 16,0-3-1-16,-2 3 0 0,1-4-10 0,2-3-8 15,-4 4-14-15,0-11-16 0,3 18-12 0,3-8-17 16,-6-10-15-16,0 13-22 0,0-13-14 0,0 14-21 0,0-14-20 16,0 0-15-16,0 0-30 0,0 0-54 15,-6 11-149-15,6-11-440 0,0 0 196 0</inkml:trace>
          <inkml:trace contextRef="#ctx0" brushRef="#br0" timeOffset="56907.61">22903 2300 136 0,'0'0'222'0,"0"0"-20"0,-1-14-19 16,1 14-18-16,10-14-19 0,-2 6-15 0,6 2-13 15,3 1-4-15,2-8-14 0,8 6-8 0,4-2-4 16,-2 0-7-16,14 1-2 0,-4-1-6 0,3-1 4 16,-13 3-4-16,0 2-3 0,11 0-4 0,-9 5-1 15,-1 0-7-15,-5 3 4 0,1-3-8 0,-5 3 5 16,-5 1-3-16,4 3-1 0,-1 1-2 0,-3 2 1 0,-1-3-3 16,-1 4 0-16,-2-2 1 0,-2 2-1 0,3 3-2 15,-2 0-3-15,-2 0-2 0,1 0-2 0,-4-2-4 16,3 4-3-16,-3-6-3 0,2 4-3 0,-2-3-1 15,-2-4-4-15,2 7-5 0,-3 0 5 0,3-7-4 16,-3 4 0-16,1-5-3 0,-4-6-3 0,6 10-6 16,0-2 1-16,-6-8-11 0,0 0 0 0,8 10 1 15,-8-10 0-15,0 0 1 0,0 0-3 0,0 0-8 16,0 0-7-16,0 0 0 0,0 0-5 0,0 0-10 16,13-21-1-16,-11 11-9 0,2 1-3 0,-4-7-1 15,3-2-6-15,-3 5-1 0,6-5 7 0,-6 1 4 16,5 1 4-16,1-1 1 0,-3 3 5 0,3-3 0 0,-5 7 7 15,5 0-2-15,-6-1 4 0,0 11 4 16,3-11 2-16,-3 11 2 0,6-11-2 0,-6 11 1 16,4-9 3-16,-4 9 2 0,0 0 4 0,12 0 0 0,-12 0 1 15,0 0 0-15,23 6 7 0,-13 1-6 0,2 1 7 16,1-1 4-16,1 0 0 0,-2 0 0 0,4-2 5 16,2 1-3-16,8 1 5 0,-10-1 3 0,12-2-7 15,-2-1 8-15,0 1 0 0,4-3-3 0,-1 0 1 16,9-2-2-16,-8-4 1 0,-1 5-4 0,-3-6 0 15,3-1 0-15,1 2 2 0,-5 1-2 0,2-5-1 0,-2 4-2 16,0-1 3-16,-2-3-4 0,-5 0 2 16,0 1-1-16,-2-3-3 0,-3 0-2 0,4 0 3 15,-4-3-4-15,-4-1 0 0,-1-1-1 0,1 2-1 16,0-1-4-16,-8 2 1 0,5-2 1 0,-6 2-2 16,0 0 1-16,0 13 3 0,-6-19-3 0,2 9 2 15,-5 1-5-15,1 0 7 0,2 2-3 0,-6 0-5 0,5 3 3 16,7 4 3-16,-23-4 1 0,13 1-1 0,-6 6 2 15,4-1 4-15,-2 1-4 0,-2 4 1 16,4 0-2-16,2 0 2 0,-4 2 3 0,5 2-3 0,-1 1 2 16,4 1 0-16,-2 2 0 0,5-1 0 0,0-1-2 15,3 4 3-15,0 0-2 0,0-1 0 0,6-2 2 16,2 3-1-16,1-4 0 0,-2 3 2 0,5-3 0 16,4 0 0-16,-2-2-7 0,2 0 8 0,4-5-1 15,2 2 1-15,0-1-2 0,5-4 5 0,5 0-3 16,-6 2 1-16,6-5-1 0,-2-1 4 0,2-3-7 15,-2 1 4-15,12-1-1 0,-14 0-1 0,5-3-2 16,6-1 3-16,0-2-1 0,-12 2-1 0,1 0 0 16,2-3 2-16,-2-1-2 0,8-6 2 0,-9 7-2 0,1 1 0 15,-3-5-3-15,-1 1 4 0,2 0-1 0,-7-3-1 16,-3 5 1-16,-2 1-3 0,-2-1 3 16,-2 0 1-16,-4 4-1 0,-3 0 1 0,0-2-7 0,-3 10 6 15,-3-16-3-15,3 16 4 0,-6-15-2 0,-4 11 4 16,10 4-6-16,-29-3 3 0,16 5-2 0,-6-1 1 15,-1 5-3-15,-5 3 1 0,2 0 2 0,0 6 4 16,3 0 0-16,-2 1-4 0,5 1 1 0,4 3-1 16,-5-1-1-16,11 2 6 0,1-3-7 0,-2 0 4 15,8-1 2-15,2 1-1 0,7 4 4 0,1-2 9 16,8-3 7-16,3 1 5 0,4-3 4 0,11 3 2 16,3-5-2-16,3-4 1 0,2 0-2 0,3-5-5 15,-3 3-3-15,0-7 0 0,0 0-1 0,-2 3-2 0,-12-3-17 16,9 0-20-16,-10-3-32 0,-3 3-28 15,-4 0-37-15,4 0-44 0,-6-5-53 0,-3-1-250 16,1-1-495-16,-2 3 219 0</inkml:trace>
        </inkml:traceGroup>
        <inkml:traceGroup>
          <inkml:annotationXML>
            <emma:emma xmlns:emma="http://www.w3.org/2003/04/emma" version="1.0">
              <emma:interpretation id="{B0C374E4-E293-4EDC-8C92-A8305CA1C891}" emma:medium="tactile" emma:mode="ink">
                <msink:context xmlns:msink="http://schemas.microsoft.com/ink/2010/main" type="inkWord" rotatedBoundingBox="28448,3276 31808,3208 31831,4364 28472,4432"/>
              </emma:interpretation>
            </emma:emma>
          </inkml:annotationXML>
          <inkml:trace contextRef="#ctx0" brushRef="#br0" timeOffset="57342.16">26305 1692 146 0,'0'0'225'0,"-10"-10"-9"0,10 10-11 0,-15 0-10 0,15 0-3 16,-33 15-3-16,13 2-6 0,-2 1-1 0,-5 11-12 15,-4 3-4-15,-2 6-8 0,6-2-14 0,6 8-8 16,-2 0-12-16,8 2 1 0,1 0-15 0,7 3-7 15,7 0-14-15,6-6-7 0,4 6-4 0,4-7-9 16,8 0-9-16,8 0-3 0,3-6-5 0,4-3-1 16,2 2-8-16,1 0-3 0,2-4-10 0,2-3-27 15,-2-5-22-15,-5-3-33 0,-1 2-37 0,2 0-38 16,-15-11-51-16,3-1-70 0,-13-3-237 0,7 0-526 16,-6-2 232-16</inkml:trace>
          <inkml:trace contextRef="#ctx0" brushRef="#br0" timeOffset="58528.87">26562 1959 193 0,'0'0'215'15,"3"-8"-15"-15,-3 8-5 0,0 0-13 0,0 0-11 16,0 0-15-16,0 0-13 0,0-11-16 0,0 11-12 16,0 0-4-16,0 0-7 0,0 0 1 0,0 0-1 15,13 26-1-15,-7-13-2 0,-3 0-1 0,3 5-3 16,-5 4-4-16,5 2 3 0,0 0-8 0,0 0 6 16,-1 1-8-16,4 2-5 0,-3-2-2 0,-2 1-6 0,-1-3-5 15,2-5-3-15,1-2-3 0,-4 2-12 16,1 0 0-16,0-1-1 0,2 0-3 0,-4-3-7 0,1 1 2 15,-2-4-5-15,3-1-3 0,0 4-4 0,-3-5-3 16,0-9 0-16,3 12-7 0,-3-12 10 0,3 12-13 16,-3-12-1-16,4 11 8 0,-4-11-7 0,0 0-1 15,0 0 0-15,0 0 3 0,0 0 5 0,0 0-4 16,0 0-2-16,0 0-2 0,0 0 1 0,0 0-5 16,0 0 5-16,0 0-9 0,0 0 5 0,0 0-3 0,-7-44-11 15,7 30-1-15,0-2-11 0,3 0-2 16,-3-8-6-16,7 0-2 0,-5-1-4 0,5-10-8 15,-4 6-6-15,5 2 9 0,-2-8 1 0,0 7 0 0,1 1 4 16,-1-1 2-16,2 1 2 0,-3 0 5 0,1 4 1 16,-3 2-4-16,2 3 8 0,-4 1-3 15,4-1 7-15,-2 3-1 0,0 4 2 0,-3 3 2 16,3-2-1-16,-3 10 5 0,4-16-2 0,-4 16 2 16,2-12-2-16,-2 12-4 0,0 0 0 0,0 0 1 0,7-5 3 15,-7 5 1-15,0 0-4 0,0 0-1 0,11 28 5 16,-10-14 5-16,4-1 2 0,-2 6 4 0,3 4 0 15,1 3 5-15,-1-2 2 0,0 1-2 0,0-1-1 16,1 1 4-16,1 0 1 0,-2 1-5 0,0-2 3 16,3 2 2-16,-2-5-1 0,2 2 4 0,-3-5-4 15,-1 5 1-15,1-8-2 0,-2 2 2 0,2-3-7 16,0 2 1-16,1-5-2 0,-4 1 1 0,3-4 4 16,0 2-3-16,-1-4 0 0,-2-1 1 0,-3-5-3 15,12 10-1-15,-6-6 1 0,-6-4 0 0,15 6-3 16,-15-6 7-16,0 0-8 0,25-9 9 0,-19 5-13 0,4-3 0 15,1-3-6-15,-2 0-8 0,1-1-11 16,-1-5-10-16,3-5-6 0,-2-2 1 0,1 1-4 16,1-1-5-16,-3-4 0 0,-2 1-4 0,2 1 6 0,-1-2 3 15,1-7 2-15,-3 5 6 0,-5 5 3 0,2 1 5 16,0-3 3-16,0 5 2 0,-1-2 4 16,2 8 6-16,-4-1 6 0,1 3 4 0,-1 0 5 0,2 5-1 15,-2 8 4-15,4-17-4 0,-4 17 1 0,0 0-2 16,0-13 0-16,0 13-3 0,0 0 1 0,6-8-1 15,-6 8 2-15,0 0-1 0,0 0 9 0,0 0-2 16,14 31 3-16,-7-17 10 0,-4 3 8 0,6 2 6 16,-4 5-4-16,4 4 4 0,-3-1 1 0,6 6 1 15,-4-6-1-15,1 1-3 0,2-3 2 0,-2-2-1 16,3 2-3-16,-5-1-2 0,2-1-7 0,2-3 1 16,-5-3-2-16,1 1-1 0,-1 0 1 0,1-6-15 15,1 2-22-15,-4-6-17 0,-1 4-21 0,-3-1-22 0,6-5-25 16,-6-6-23-16,5 15-21 0,-5-15-21 0,6 8-24 15,-6-8-40-15,0 0-202 0,0 0-472 0,0 0 209 16</inkml:trace>
          <inkml:trace contextRef="#ctx0" brushRef="#br0" timeOffset="58937.88">27850 1878 89 0,'-9'-5'215'0,"9"5"-7"16,-13-7-8-16,13 7-9 0,-17-4-14 0,10 2-13 15,7 2-15-15,-20 2-13 0,20-2-12 0,-17 5-12 0,8-2-11 16,3 2-7-16,-5 0-10 0,4 0-9 0,-1 1-8 16,1 1-6-16,2 3-8 0,-1-2-2 15,3 2-5-15,3-10-6 0,-4 16-2 0,2-7-6 0,2-9-3 16,3 17-1-16,0-6-1 0,0-4-2 15,2 3 5-15,1-2 5 0,0 3 1 0,3 1-3 0,-5-1-2 16,5-3 0-16,2 4 1 0,-2-1 1 0,1 0-3 16,-3 2 1-16,2-3-1 0,3 2 1 0,-4 2-3 15,4 0 2-15,-5-3-1 0,2 4 3 0,0 0-5 16,0-3 0-16,-2 3 0 0,1-2 5 0,-4 0 3 16,2-1-4-16,-3 1 0 0,0-3-4 0,-3 0 1 15,0-10 7-15,0 21 0 0,-6-13-3 0,0 2-3 16,-1-5-1-16,-3 6-5 0,-1-3-1 0,-1 0-3 0,0-2-2 15,-1-2-16-15,1 1-17 0,1-3-17 0,1 2-19 16,-2-2-25-16,12-2-24 0,-18 1-29 16,18-1-30-16,-16-7-40 0,16 7-49 0,-9-12-186 15,6 2-471-15,3 10 210 0</inkml:trace>
          <inkml:trace contextRef="#ctx0" brushRef="#br0" timeOffset="59215.78">28165 1909 205 0,'0'0'273'0,"18"-1"-8"0,-3-1-10 16,2-2-15-16,3 0-13 0,4 1-17 0,6-1-10 15,-1-1-14-15,1 3-22 0,3-2-4 0,-3-1-14 16,9 0-14-16,-8 0-7 0,-3 2-14 0,4-2-9 15,-4 3-9-15,-1 0-8 0,-3 2-11 0,-3-4-6 16,-2 4-7-16,-4 0-8 0,3-2-11 0,-8 1-8 16,-10 1-26-16,20 0-23 0,-20 0-21 0,13-2-14 15,-13 2-26-15,0 0-20 0,0 0-31 0,0 0-30 16,0 0-22-16,0 0-25 0,-34 13-227 0,17-13-464 0,1-2 205 16</inkml:trace>
          <inkml:trace contextRef="#ctx0" brushRef="#br0" timeOffset="59435.01">28487 1966 196 0,'-5'13'247'0,"4"4"2"0,1 2-11 0,0-2 0 15,-3 7-7-15,1 0-14 0,1 3-11 0,2-2-5 0,-1 3-9 16,2 0-16-16,-2-3-11 0,0 1-14 0,3-1-13 16,-2 1-10-16,1-2-2 0,1-1-20 0,-3-7-11 15,1 1-7-15,-1 2-11 0,0-3-7 0,0-2-9 16,2-1-3-16,1-2-2 0,-3 0-21 0,0-11-9 15,1 18-32-15,-1-10-23 0,0-8-23 0,2 12-21 16,-2-12-19-16,0 0-15 0,0 0-29 0,0 0-37 16,0 0-44-16,0 0-60 0,0 0-159 0,0 0-470 15,0 0 208-15</inkml:trace>
          <inkml:trace contextRef="#ctx0" brushRef="#br0" timeOffset="59850.28">29000 1529 40 0,'0'0'202'0,"19"-4"-5"0,-19 4-7 0,0 0-2 16,33 17-6-16,-15-1-5 0,0 1-5 0,4 3 3 15,5 11-10-15,-3 0-3 0,1 5-7 0,1-1 6 16,-4 4-13-16,-3 5 7 0,1-2-17 0,1 3-5 15,-2 5-3-15,-1-1-8 0,-5 1-6 0,-4-1-7 16,0 0-7-16,-4-5-12 0,-2 4 0 0,-6-4-12 16,-2-3-3-16,-7 0-11 0,-1-4-2 0,-6-1-8 15,-5 0-5-15,0-6-15 0,-3 1-28 0,0-3-22 16,0-3-29-16,3-4-40 0,2-2-45 0,0 0-53 16,1-5-67-16,0-3-286 0,6-4-579 0,2-3 256 0</inkml:trace>
        </inkml:traceGroup>
      </inkml:traceGroup>
      <inkml:traceGroup>
        <inkml:annotationXML>
          <emma:emma xmlns:emma="http://www.w3.org/2003/04/emma" version="1.0">
            <emma:interpretation id="{B69B98B1-CD70-4C9D-BD8F-43DB6CF14FFA}" emma:medium="tactile" emma:mode="ink">
              <msink:context xmlns:msink="http://schemas.microsoft.com/ink/2010/main" type="line" rotatedBoundingBox="3101,5223 31433,4505 31477,6212 3144,6929"/>
            </emma:interpretation>
          </emma:emma>
        </inkml:annotationXML>
        <inkml:traceGroup>
          <inkml:annotationXML>
            <emma:emma xmlns:emma="http://www.w3.org/2003/04/emma" version="1.0">
              <emma:interpretation id="{E76A44D1-F9E1-42C2-AE8E-959B1D9480D4}" emma:medium="tactile" emma:mode="ink">
                <msink:context xmlns:msink="http://schemas.microsoft.com/ink/2010/main" type="inkWord" rotatedBoundingBox="3111,5605 3820,5587 3839,6331 3129,6349"/>
              </emma:interpretation>
            </emma:emma>
          </inkml:annotationXML>
          <inkml:trace contextRef="#ctx0" brushRef="#br0" timeOffset="61588.08">744 4155 154 0,'0'0'278'0,"0"0"-12"16,0 0-7-16,0 0-14 0,0 0-20 0,0 0-16 15,0 0-17-15,0 0-21 0,0 0-17 0,0 0-14 16,0 0-9-16,0 0-4 0,0 0-2 0,0 0 1 16,-1 38-7-16,1-22-2 0,0 7-9 0,1 0-9 15,1-1-8-15,-1 4-4 0,2-5-15 0,-1 6-1 16,2-2-8-16,-1-4-6 0,3 4-4 0,-4-8-10 0,4 4 4 15,-2-7-9-15,-3 4-3 0,4-3-5 0,-2 0-1 16,1-7-5-16,-1 1-3 0,2 3-9 16,-4-4-21-16,4 1-11 0,-2-2-20 0,-3-7-19 15,4 15-25-15,-4-15-25 0,5 14-23 0,-4-7-28 0,-1-7-37 16,0 0-41-16,-6 15-257 0,6-15-537 16,0 0 237-16</inkml:trace>
          <inkml:trace contextRef="#ctx0" brushRef="#br0" timeOffset="62251.23">1244 4124 42 0,'0'0'176'0,"3"12"-9"0,-3-12 1 16,-3 15-9-16,3-15-7 0,-9 20-4 0,3-11-6 16,0 6-9-16,-6-4-6 0,3-1-11 0,-1 4-8 15,-1-4-9-15,-1 4-10 0,-1-4-6 0,2 1-9 16,2 0-5-16,3-4-10 0,0 3-5 0,1-5-10 15,5-5-3-15,-9 12-4 0,4-8-1 0,5-4-6 16,-3 14 1-16,3-14-6 0,0 0-2 0,2 13-2 0,-2-13-5 16,10 8 1-16,-1-5 0 0,-9-3-3 15,15 7-6-15,-5-4 2 0,2 1-1 0,-3 0-2 16,0-1 4-16,2-1-6 0,1 1 0 0,-2 1-1 16,6-2 1-16,-2 4-4 0,-4 1-2 0,1-2 4 0,2 2 3 15,-1-1 0-15,-3 0-4 0,4 2 2 0,-5 0-3 16,5 1 0-16,-2 1 2 0,-2 0-4 0,-3-1 5 15,1 1 1-15,-1-3 2 0,0 2 3 0,0 0 4 16,-5-2 0-16,-1-7-2 0,2 17 5 0,-4-7 1 16,2-10-3-16,-7 18-2 0,0-9 0 0,-5 2 1 15,3-2-3-15,-5 0 3 0,2-3-3 0,-1-1-2 16,0 2-1-16,-5-1 1 0,3-1-9 0,0-2-16 16,4-2-16-16,-1 2-15 0,-3-3-22 0,15 0-26 15,-19-4-29-15,19 4-34 0,-15-4-63 0,8 0-123 16,7 4-373-16,-14-11 166 0</inkml:trace>
          <inkml:trace contextRef="#ctx0" brushRef="#br0" timeOffset="61791.53">717 4038 2451 0,'-4'-18'43'0,"-2"6"9"16,3-4 0-16,-3 2 3 0,-2 2-15 0,3 0-2 15,-3 2-10-15,8 10 0 0,-7-13-7 0,2 8-5 16,5 5-13-16,0 0-23 0,-7-11-9 0,7 11-10 15,0 0-19-15,0 0-25 0,0 0-29 0,0 0-23 16,25 21-29-16,-18-16-201 0,1 0-395 0,1 1 175 16</inkml:trace>
        </inkml:traceGroup>
        <inkml:traceGroup>
          <inkml:annotationXML>
            <emma:emma xmlns:emma="http://www.w3.org/2003/04/emma" version="1.0">
              <emma:interpretation id="{A52CCF82-38CC-46B7-BCC9-5AD11829A367}" emma:medium="tactile" emma:mode="ink">
                <msink:context xmlns:msink="http://schemas.microsoft.com/ink/2010/main" type="inkWord" rotatedBoundingBox="4715,6000 6215,5962 6224,6294 4724,6332"/>
              </emma:interpretation>
            </emma:emma>
          </inkml:annotationXML>
          <inkml:trace contextRef="#ctx0" brushRef="#br0" timeOffset="69068.37">2406 4512 22 0,'-5'-7'214'16,"5"7"-8"-16,0 0-8 0,0 0-3 0,0 0-13 16,0 0-12-16,0 0-14 0,0 0-9 0,0 0-14 0,0 0-11 15,0 0-17-15,0 0-11 0,0 0-7 0,0 0-4 16,0 0-6-16,0 0-7 0,0 0-3 0,0 0-10 16,-6 28-2-16,6-28-9 0,3 18-4 0,-3-18-1 15,6 15-7-15,-1-6 2 0,1-3-6 0,-2-1-2 16,-4-5-3-16,13 14-2 0,-7-11-1 0,0 2 1 15,-6-5-7-15,18 7 2 0,-9-6-4 0,-9-1 2 16,23-1-4-16,-13-2 3 0,3 1-5 0,4-2 2 16,-2-5-7-16,-2 2 6 0,2 1-3 0,-1-3 1 15,-1 0-6-15,-1 1 3 0,0-1-3 0,-3 2-1 0,-2-2 0 16,-2-1-1-16,-1 2-1 0,-1-5 2 0,2 6-4 16,-2-4 0-16,-3 11-1 0,3-19-1 15,-6 8 0-15,3 11-2 0,0-18 1 0,0 18 1 0,-6-14-3 16,4 6 2-16,2 8 0 0,-12-13-1 0,9 6 1 15,3 7 2-15,-12-6-3 0,12 6 1 0,-15-7 2 16,15 7 0-16,-18-4 0 0,10 4 1 0,8 0-1 16,-20 0 0-16,5 3-1 0,0-2 2 0,5 3-1 15,-4-1 3-15,-2 2 4 0,3-1 1 0,4 2 1 16,-5-1 3-16,1 1-1 0,-1-1 2 0,2 1 2 16,2 0-1-16,-5 2 1 0,5-2 2 0,-4 2-3 15,1-1 1-15,1 0-2 0,1 2-1 0,-2 1 0 16,7 0 1-16,-1-4-4 0,-2 4 4 0,1 1-6 15,2-1-1-15,0-1 2 0,6-9 1 0,-6 17-3 16,2-10 2-16,4-7-1 0,-3 15-2 0,3-6 1 16,0-9-1-16,1 16 0 0,-1-16 0 0,8 11 0 15,-2-5-1-15,-6-6-4 0,13 9-1 0,-1-7 0 0,2 2-2 16,0-1-3-16,0-5 2 0,4 1-5 0,1-2-2 16,-2-1-3-16,2-1-1 0,6-4-4 15,-5 3-4-15,-1 1 3 0,0-1 1 0,4-4 6 0,-1-1 0 16,-7 4 0-16,2-4 3 0,-1 3 1 0,-3-1 0 15,1-2 2-15,-2 4 1 0,-5-1 0 0,2-1 0 16,-7 2 0-16,7-3 6 0,-5 2-3 0,2-2 3 16,-2 2 1-16,-4 8 0 0,8-17 2 0,-7 10 1 15,-1 7-1-15,5-13 6 0,-5 13-4 0,1-11 6 16,-1 11 2-16,3-13-2 0,-3 13-4 0,0 0 0 16,0 0-3-16,3-11 0 0,-3 11 0 0,0 0 2 15,0 0-5-15,0 0 3 0,0 0-3 0,0 0 3 16,0 0-1-16,20 24 1 0,-14-17 3 0,0 2-1 0,0 0-1 15,0 2 2-15,3 0-1 0,0-2 2 16,-1 3-4-16,1-1 5 0,-1-3-5 0,-1-1 4 16,2-1-1-16,-1-1 0 0,-1 0 0 0,1 0-4 15,1-1 6-15,-9-4-2 0,13 7 0 0,-3-7 0 16,-10 0-2-16,15-2 4 0,-15 2-3 0,20-4 0 0,-20 4 1 16,19-11 0-16,-10 6 0 0,3-5-1 15,0 0-4-15,0 0 4 0,-2-1-1 0,2-3 2 0,0 3-5 16,0-2 0-16,-3-1 2 0,2-1 0 0,-1 1-2 15,-3 2 3-15,4 0 0 0,-2 2-6 0,-3 2 4 16,0 0 0-16,-6 8 0 0,10-9-3 0,-10 9-3 16,8-7 1-16,-8 7 1 0,0 0 2 0,0 0-1 15,15 1 6-15,-15-1-3 0,0 0 6 0,8 20-2 16,-5-10 7-16,2-5-3 0,-1 6-1 0,2 1-3 16,0-4 5-16,0 3-5 0,0-1 2 0,0-3-3 15,-1 3 6-15,1 1-4 0,0-1-1 0,-2-5-1 16,2 1 1-16,-6-6-1 0,11 9 2 0,-11-9-1 15,10 5 3-15,-10-5-3 0,9 3 4 0,-9-3-1 16,0 0 0-16,18-3-2 0,-18 3 1 0,12-9-2 16,-6 4 2-16,3-6-3 0,-3 0 0 0,4-2-1 0,-5 0 2 15,2-2-2-15,0 0 0 0,-1-1 2 16,0 1-2-16,2 1-1 0,-2 1 1 0,4 2-2 16,-4 3-1-16,-1-2 2 0,1 7-1 0,0-7-4 15,-6 10 3-15,13-8-1 0,-7 5 0 0,-6 3 2 0,16 3 0 16,-16-3 2-16,20 4 0 0,-11 3 3 0,4 0 1 15,4 0-1-15,0 3 0 0,4 4 0 0,0-5 2 16,2 3-2-16,2-1-7 0,-1 3-17 0,1-2-24 16,1-3-36-16,-3 4-36 0,1-5-49 0,3-1-73 15,-8-2-166-15,7 0-436 0,-7-2 193 0</inkml:trace>
        </inkml:traceGroup>
        <inkml:traceGroup>
          <inkml:annotationXML>
            <emma:emma xmlns:emma="http://www.w3.org/2003/04/emma" version="1.0">
              <emma:interpretation id="{3E0D9998-CFDB-4B33-B6A5-7B723AE13462}" emma:medium="tactile" emma:mode="ink">
                <msink:context xmlns:msink="http://schemas.microsoft.com/ink/2010/main" type="inkWord" rotatedBoundingBox="7326,5236 11558,5129 11598,6715 7367,6822"/>
              </emma:interpretation>
            </emma:emma>
          </inkml:annotationXML>
          <inkml:trace contextRef="#ctx0" brushRef="#br0" timeOffset="70146.98">4905 4289 131 0,'0'0'206'16,"0"0"-22"-16,-6 11-12 0,6-11-15 0,0 0-10 0,0 16-13 16,0-16-15-16,0 14-6 0,0-14-10 0,3 11-10 15,0-4-5-15,-3-7-7 0,8 14-7 0,-2-10-6 16,0 4-7-16,1-2 1 0,-7-6-7 0,16 7-2 16,-7-2 0-16,-1-4-2 0,-8-1-5 0,25 1-4 15,-16-1-8-15,-9 0 4 0,27-4-7 0,-11 1-1 16,-1-3-3-16,-1-1-3 0,-1-1 0 0,4 3-2 15,-3-5-1-15,0 2-5 0,2-1 1 0,-5-1-5 16,4 0 1-16,-5-1-1 0,-1 1 1 0,4-1-3 16,-8-1-2-16,4 0-1 0,-3 4 0 0,-3-5 1 15,0 3-2-15,-2-1-2 0,2 1 5 0,-3 10-6 16,0-18 0-16,0 18-1 0,-3-18 4 0,3 18-4 0,-1-16 4 16,-2 8-4-16,-3 1 2 0,3-4-5 15,-6 5-2-15,9 6 5 0,-14-11 0 0,7 7-3 0,7 4 4 16,-16-10-3-16,7 7 1 0,9 3 2 0,-23-1 2 15,13 0 1-15,-5 1 1 0,2 1-1 0,2 0-1 16,-5 3 3-16,-1 0 5 0,2 1-1 16,2-1 0-16,0 3 3 0,1-1-1 0,-2 5 2 0,1-2 1 15,1 0 1-15,1 2 2 0,1 0-2 0,1 2-2 16,-1-3-3-16,4 4 2 0,-2-2-4 0,2-1 5 16,0 4-1-16,3-4-7 0,0-2 0 0,3 3 2 15,0-12-3-15,0 21 3 0,3-12-2 0,3 2 0 16,-3 0-2-16,3-4 2 0,2 0-2 0,-8-7 0 15,13 13-3-15,-1-8 2 0,-2-2 1 0,4-2-1 16,-2 1-1-16,4-4 3 0,1 1-3 0,-4-2 2 16,6-1-5-16,1 1-4 0,-4-4 3 0,4 0-2 15,2-4-1-15,-6 5-3 0,7-5 0 0,-7-3-1 16,0 3-4-16,1-6 2 0,-2 6-2 0,-2 1-3 16,-2-4-2-16,1 1-2 0,-5-1 4 0,-1-1-1 15,3 2 2-15,-5 2 0 0,2-4 0 0,-6 7 3 0,0 8 2 16,3-18-4-16,0 9 11 0,-3 9 4 0,0-11 3 15,0 11 2-15,0 0-1 0,2-15-2 0,-2 15-5 16,0 0 2-16,0 0-1 0,0 0 4 0,0 0-3 16,0 0 6-16,0 0 2 0,0 0-1 0,15 31 1 15,-12-17 5-15,4-1-3 0,-1 1-2 0,2-2-1 16,1 1 1-16,-3 0-2 0,1 1 0 0,5-3-3 16,-5 2 3-16,-1-2-3 0,3 0 3 0,2-2-12 15,-5 0-14-15,-2-3-15 0,2 2-13 0,0-2-24 16,-6-6-28-16,11 10-23 0,-5-7-30 0,-6-3-42 15,16 0-201-15,-16 0-425 0,0 0 188 0</inkml:trace>
          <inkml:trace contextRef="#ctx0" brushRef="#br0" timeOffset="71071.95">5709 4019 11 0,'0'0'179'0,"7"-5"-9"16,-7 5-21-16,0 0-5 0,3-11-10 0,-3 11-9 0,0 0-7 15,6-7-4-15,-6 7-5 0,0 0 0 0,0 0-4 16,0 0-1-16,0 0-4 0,0 0 2 0,0 0 1 16,0 0 3-16,0 0-2 0,0 0-5 0,0 0 1 15,-16 23-3-15,10-12-4 0,-1 0-2 0,-2 4-6 16,3-4-2-16,-2 4-10 0,2 0-2 0,0-1-6 15,2 0-4-15,-2 1-4 0,3 0-6 0,0 0-6 16,0-1-4-16,3-1-1 0,0-1-4 0,0 1-3 16,6-5-7-16,-6 2 2 0,6 0-2 0,-3-2-3 15,4-2-1-15,2 2 1 0,-1-3-4 0,1 0-2 16,7-1-11-16,-6-2-10 0,5-1-12 0,2-4-7 16,-1 2-5-16,1-3-5 0,2-2-6 0,-3-1-5 15,4 0-8-15,2-3-1 0,1-2 6 0,-10 1 0 16,0-1-1-16,4 2 3 0,-2-3 5 0,-2 0 4 0,1 3 3 15,-6-5 3-15,3 6 1 0,-2-2 14 0,-5 4 11 16,-1-1 13-16,-3 8 14 0,9-13 8 0,-6 7 4 16,-3 6 3-16,11-7 0 0,-11 7-3 0,0 0-7 15,6-5-2-15,-6 5-2 0,0 0-3 0,0 0-6 16,0 0 2-16,0 0-4 0,0 0 1 0,7 22-3 16,-4-15 3-16,-3-7-2 0,6 15-1 0,2-8-2 15,-3 2 2-15,1-3-3 0,2 3-2 0,1-2-1 16,1-1 3-16,2 2-3 0,-4-2 2 0,8-1-1 15,-4-3 2-15,4-2-3 0,1 0 0 0,-1-1-2 16,1 0 2-16,-1 0 2 0,2-6 0 0,-2 4-8 16,-2-2 10-16,2-4-4 0,1 2-2 0,-1-3-3 15,-3 0 0-15,-1-2-2 0,2 0 3 0,-5-1-4 16,1 3-1-16,-1 0-2 0,2-1 2 0,-6 2-3 0,0 1 4 16,-5 8-2-16,9-12-1 0,-9 12 0 0,9-7-2 15,-9 7-1-15,4-5 1 0,-4 5-3 16,0 0 3-16,0 0 2 0,0 0 0 0,17 12-4 0,-14-3 6 15,0 1-4-15,3 4 2 0,0-1 1 0,1 5 4 16,5 4 1-16,-5 4 3 0,7 8 0 16,-2 1 0-16,4 3-3 0,1 0 0 0,2 1 6 0,0 1 2 15,4 1-8-15,-4-4 5 0,1 4-3 0,0-5 3 16,0 1-2-16,-1-6 0 0,1 4-1 0,-1-3 3 16,-1 2-4-16,-2-10 2 0,-2-1 1 0,-4 3 1 15,-1-3 2-15,2 1-5 0,-8 2 1 0,3-3 3 16,-6-4-2-16,-3 1 0 0,0 0-1 0,-3-2 3 15,-2-3-3-15,-5 5 1 0,-5-3 0 0,-2-3-2 16,0 4 2-16,-3-6 1 0,-2 0-3 0,1-2 2 16,-1-3-1-16,-4 0-1 0,2-3 1 0,8-2 0 15,-6-4 1-15,2-3 1 0,-4-1 3 0,5-4 6 16,6 2 2-16,-7-10 1 0,7 1-5 0,-3 0 2 16,2-6 2-16,4 3 1 0,-2-7-1 0,4-7-5 15,1-1-1-15,4 8-6 0,3-10 1 0,3 1-1 16,0 9-4-16,3-1-1 0,1-2-7 0,-1 4-4 0,6 0-9 15,-3 2-7-15,-1 1-13 0,4 7-4 16,-2 4-23-16,-1-3-11 0,0 1-22 0,2 6-23 0,-2 0-27 16,-1-2-40-16,3 6-47 0,-2 1-168 0,-6 3-439 15,13-14 195-15</inkml:trace>
          <inkml:trace contextRef="#ctx0" brushRef="#br0" timeOffset="72072.86">6971 3985 129 0,'0'0'226'0,"0"0"-11"0,0 0-10 0,0 0-16 16,0 0-12-16,0 0-12 0,0 0-12 0,0 0-5 0,0 0-7 16,0 0-8-16,-41 19-6 0,32-6-6 0,-4 0-7 15,4 2-6-15,-1 1-7 0,1-1-8 16,3 2-10-16,-5 1-6 0,8-4-2 0,-4 4-10 15,1-2-6-15,3 0-6 0,0 2-5 0,3-5-4 0,0 3-5 16,3-1-1-16,0-2-6 0,0-2-1 0,3-2-2 16,-2 0 0-16,5-2-5 0,-1-1-1 0,4 2-7 15,4-2 3-15,0-2-2 0,1 0-2 0,-1-4 2 16,4 2-2-16,-4-2-3 0,6-4 0 0,-5 0 0 16,11 0-3-16,-2-7 1 0,0 6-3 0,1-4 1 15,-1-2-1-15,6 1 0 0,6-2-2 0,-11 1 1 16,2 2-1-16,-3-5 0 0,1 0-1 0,-2 2 2 15,0 1-4-15,-2 0 3 0,2-4-1 0,-1-1-4 0,-2 1 2 16,-2-1 3-16,-1 1-2 0,3-6-3 0,-2 3-3 16,-2 0 4-16,-3-2-6 0,1-4-3 0,0 5-6 15,-4-4 2-15,2-1-10 0,-1-1-4 16,-4 1 1-16,2 1 2 0,-4-5-11 0,-1 1 2 0,0 4 0 16,-6-3 3-16,3 3 2 0,-3 0 7 0,0 3-4 15,0 3 4-15,-3-1 1 0,0 5 6 0,-3-7-3 16,-1 5 2-16,4 1 2 0,-3 1 2 0,-2 1 2 15,-2-2-3-15,2 3 2 0,1 5 3 0,-7-3-1 16,8 0 1-16,-4 2 1 0,1 2-2 0,0 0 0 16,9 5-2-16,-19-7 6 0,8 6-5 0,11 1 5 15,-19-3 1-15,8 7-2 0,-1-3 2 0,12-1 2 16,-26 10 6-16,18-4-2 0,-4 4 5 0,-1 4 0 16,1-3 4-16,4 2 2 0,-4 7-1 0,2 3 1 15,1 1 4-15,2-2 1 0,-2 8 2 0,4-5-2 16,5 3 5-16,0-1-3 0,2 2 0 0,4 7 2 15,1-9 1-15,2 8-3 0,2 0-1 0,0-3-3 0,3-6-6 16,1-1 4-16,9 2-2 0,-6-1-2 16,-1-6 3-16,3 2-2 0,2-2-3 0,1-3-5 15,-1-5 5-15,0 1 0 0,1-3-5 0,1-2 2 0,-5-1 5 16,-3-4-5-16,4 0 4 0,-1-1-4 0,1-4 0 16,-1-1-1-16,0 0 1 0,1-4-3 0,-4 4-1 15,0-5 5-15,1 1-8 0,1-6 2 0,-3 2-4 16,-3-3-1-16,1 1 0 0,-1 2 2 0,-2-4-2 15,-2 2 0-15,1 2 2 0,-2 1 0 0,-1 2-6 16,-6 8 2-16,9-9 1 0,-9 9-2 0,6-5 0 16,-6 5 2-16,0 0-1 0,0 0 1 0,0 0 2 15,18 14 3-15,-18-14 2 0,5 15 3 0,-1-2 0 16,2 0 5-16,0-2 3 0,1 4 3 0,2-1 1 16,2 0 1-16,-2 5 3 0,1-8-2 0,1 4 1 15,2-3 0-15,2 2-4 0,1-1 0 0,1 0 1 16,1-3-3-16,-2 1-2 0,-1-4-1 0,4 0 0 15,-4-2-9-15,-1-1 2 0,-1 2-10 0,4-4-23 0,-9 1-20 16,1-3-24-16,-9 0-21 0,0 0-30 0,18-3-27 16,-18 3-34-16,6-12-22 0,-6 12-36 0,0-16-196 15,0 16-473-15,-10-27 211 0</inkml:trace>
          <inkml:trace contextRef="#ctx0" brushRef="#br0" timeOffset="72227.83">8135 3776 229 0,'0'0'260'0,"-5"-13"-20"16,0 5-23-16,5 8-22 0,0 0-20 0,-4-12-16 15,4 12-22-15,0 0-24 0,0-11-30 0,0 11-25 16,0 0-27-16,0 0-36 0,0 0-39 0,22-1-45 16,-22 1-56-16,0 0-124 0,19 5-292 0,-19-5 129 0</inkml:trace>
          <inkml:trace contextRef="#ctx0" brushRef="#br0" timeOffset="72613.09">8698 3806 137 0,'0'0'204'0,"0"0"-10"0,0 0-6 16,0 0-13-16,0 0-5 0,0 16-8 15,0-16-6-15,0 0-5 0,-20 20-11 0,10-11-4 16,-1 3-7-16,0 2-3 0,-1 0-2 0,-3 5-8 0,0-3-11 16,4 1-1-16,-4 2-2 0,5-2-11 0,1 2-5 15,-1-1-5-15,-1 1-5 0,5-3-7 0,2 0-3 16,-1 4-6-16,5-6-1 0,5 3-8 0,-1-6 2 15,4 4-2-15,4-4 9 0,4 5-2 0,3-7 4 16,5-1 2-16,3-1-4 0,1-4-6 0,11 1 3 16,3 0-3-16,-11-8-8 0,10 0-5 0,0 1-1 15,-2-4-1-15,0 1-8 0,-11 1-2 0,4-1-2 16,-6 1-15-16,0-2-18 0,-7 2-24 0,-3 2-30 16,-4 1-35-16,-3 2-37 0,-9 0-60 0,17-5-72 0,-17 5-290 15,0 0-598-15,0 0 265 0</inkml:trace>
        </inkml:traceGroup>
        <inkml:traceGroup>
          <inkml:annotationXML>
            <emma:emma xmlns:emma="http://www.w3.org/2003/04/emma" version="1.0">
              <emma:interpretation id="{01054B6E-ACB8-4242-9C03-FC2DFCFF44F4}" emma:medium="tactile" emma:mode="ink">
                <msink:context xmlns:msink="http://schemas.microsoft.com/ink/2010/main" type="inkWord" rotatedBoundingBox="12925,4974 18192,4841 18229,6311 12962,6445"/>
              </emma:interpretation>
            </emma:emma>
          </inkml:annotationXML>
          <inkml:trace contextRef="#ctx0" brushRef="#br0" timeOffset="75136.17">10717 3692 134 0,'0'0'175'15,"0"0"-8"-15,-19 0-2 0,19 0-11 0,-15 2-8 16,15-2-1-16,-15-2-7 0,15 2-7 0,-18 0-11 16,18 0-6-16,-18 2-5 0,18-2-8 0,-13 2-8 0,13-2-6 15,-15 0-10-15,15 0-5 0,0 0-8 16,-14 3-5-16,14-3-9 0,-12 2-5 0,12-2-2 15,0 0-3-15,-10 9-9 0,10-9 0 0,-6 6-4 0,6-6-5 16,-5 9-1-16,5-9 0 0,-1 11-5 16,1-11-1-16,0 0-1 0,0 12-1 0,0-12-1 0,0 0-1 15,6 14 4-15,-6-14-5 0,7 10-2 0,-4-6-1 16,-3-4-2-16,11 11 2 0,-5-5-3 0,1-1 1 16,-7-5 2-16,15 8-4 0,-7-5-1 0,1 4 4 15,0-3 0-15,-1 0-1 0,3 3-1 0,-2-2 2 16,7 5-2-16,-5-5-4 0,2 3 3 0,-1 0-3 15,0 2 5-15,-5-3-1 0,5 2-2 0,-3 3 0 16,3-4 4-16,-3 3-5 0,3 1 1 0,-1 3-2 16,-2-4 2-16,-4 2 0 0,4 0-1 0,-3 2 4 15,-1-4 1-15,-2 0 0 0,6 4 0 0,-6-3 3 16,1 1-1-16,-2-6 4 0,2 2 0 0,-4-9 5 0,3 17 1 16,-3-8 8-16,0-9 1 0,-3 18-1 0,0-8 2 15,0 1 0-15,-3-4-2 0,0 0 0 0,0 0 3 16,-6 3-3-16,2-3 0 0,0 0 0 0,-2-1-1 15,1-1 0-15,1-1 4 0,-5-1 3 0,3 1 3 16,-2-4-2-16,0 0 4 0,0 0-3 0,-4-1-3 16,3-3-3-16,0 2 1 0,-2-6 9 0,-1 3-12 15,1-3 0-15,1 0 3 0,2 1-10 0,1-3-2 16,0 3-1-16,2-2-3 0,-1 0-5 0,5 2-1 16,1 3-16-16,6 4-17 0,-12-11-18 0,12 11-24 15,-5-11-27-15,5 11-18 0,0 0-24 0,0 0-27 16,15-15-27-16,-6 10-38 0,0 3-214 0,5-2-477 0,-1-2 211 15</inkml:trace>
          <inkml:trace contextRef="#ctx0" brushRef="#br0" timeOffset="75412.03">11072 3870 174 0,'7'-8'261'0,"-7"8"-24"0,0 0-27 0,0 0-14 16,0 0-9-16,0 0-14 0,0 0-8 0,17 17-6 16,-10-7-14-16,-2-1-11 0,2 5-7 0,4 0-12 15,-5 1-9-15,1 1-4 0,1-1-11 0,1-1-4 16,-2 3-12-16,2-3-7 0,-2-1-7 0,2 5-7 16,-3-5-3-16,0 2-3 0,2-2-6 0,-2-1-13 15,0-2-20-15,-3-1-13 0,-3-9-18 0,4 12-21 16,-2-5-17-16,-2-7-20 0,6 12-9 0,-6-12-20 15,4 5-27-15,-4-5-26 0,0 0-19 0,0 0-30 0,0 0-125 16,0 0-362-16,6-27 161 0</inkml:trace>
          <inkml:trace contextRef="#ctx0" brushRef="#br0" timeOffset="75695">11394 3798 125 0,'0'0'180'15,"0"0"-12"-15,0 0-5 0,0 0-8 0,0 0-9 0,20 11-8 16,-20-11-6-16,10 9-5 0,-6-2-5 0,5 4-7 16,-6-1-2-16,5 0-4 0,1 7-6 0,-5-6-2 15,2 0-5-15,0 4-4 0,-4-3-8 0,1 2-4 16,0 1 3-16,0 0-3 0,-6-2 0 0,1 1-7 16,-2 1-4-16,-1-2-4 0,-4 4-2 0,-1-7-11 15,-1 3 3-15,-1-2-9 0,-2-1-5 0,-1 1-2 0,-2 0-3 16,2-2-5-16,0 0-2 0,-3-3-3 0,5 1 2 15,-2-3-10-15,0 0-7 0,2-1-12 16,1-3-12-16,-5 0-25 0,17 0-14 0,-23-6-21 0,11 1-22 16,3-1-25-16,0 1-36 0,3-8-31 0,1 0-52 15,1-3-145-15,2 0-415 0,4-9 184 16</inkml:trace>
          <inkml:trace contextRef="#ctx0" brushRef="#br0" timeOffset="76204.9">11680 3347 135 0,'0'0'225'16,"0"0"-6"-16,2 31-13 0,-2-19-8 0,-2 7-10 16,1 3-9-16,2 5-12 0,1-3-11 0,-2 1-10 15,4 5-7-15,0 6-11 0,-1-10-13 0,2 12-7 0,1-1-10 16,0-1-11-16,-2-2-5 0,1-4-3 15,-1-4-11-15,1-4-1 0,1 4-11 0,0 0-5 16,0-2-7-16,0-2 0 0,0-5-5 0,-3 0-3 16,3-4-5-16,1 3-3 0,-1-3-6 0,-2-3 4 0,-1-2-3 15,2-2-1-15,-1 2-4 0,-4-8-2 0,11 10 1 16,-5-8 0-16,-6-2-3 0,0 0 0 16,19-5-3-16,-19 5-2 0,15-10 2 0,-6 4-5 0,1-3-6 15,1-2-3-15,-1 0-4 0,2 1 5 16,0-4-5-16,2 2 4 0,-1 0-6 0,0-2 6 15,-2 3-1-15,-1 5-2 0,-2-1 0 0,4-2 6 0,-5 4-4 16,4 1 1-16,-11 4-3 0,16-6 3 0,-4 5-1 16,-12 1 1-16,15-4 2 0,-15 4 0 0,16 5 2 15,-7-3 6-15,-1 2-2 0,2 1 4 0,-1 1-1 16,1 0-1-16,-2 2 2 0,1-4 5 0,3 5 1 16,-6 0 5-16,1-4-1 0,1 3 0 0,-2 0 1 15,0-3-2-15,-2 5 9 0,1-3 4 0,-5-7 9 16,-2 14-2-16,2-14 0 0,-15 18 2 0,3-8-13 15,-1-2 3-15,-5-2-5 0,2 4-7 0,-2-2 5 16,-2 0-5-16,4-5-21 0,-2 4-8 0,-1-3-21 0,-1-2-9 16,5 4-15-16,-3-6-19 0,5 2-21 0,2-2-36 15,11 0-25-15,-19 0-37 0,19 0-30 16,-12-9-239-16,12 9-501 0,-7-9 222 0</inkml:trace>
          <inkml:trace contextRef="#ctx0" brushRef="#br0" timeOffset="76912.73">12459 3846 154 0,'0'0'183'15,"0"0"-8"-15,0 0-8 0,10 5-7 0,-10-5-11 0,5 9-14 16,-5-9-5-16,4 11-11 0,-4-11-10 15,5 13-5-15,-1-6-6 0,1 0-5 0,-1 0-2 16,-4-7-9-16,14 10 4 0,-5-6-6 0,1-1 1 0,2 1-9 16,1-4-4-16,2 0-8 0,2 0-3 0,2-2-2 15,1-2-4-15,0 3-6 0,3-6 0 0,1 0-5 16,-2-3-3-16,-4 4-2 0,3-5 0 0,0-1-4 16,-3-1-2-16,-5 3-4 0,0-4 0 0,-4 1-1 15,2-2 1-15,-4 1-8 0,-2-1 0 0,-4-1-2 16,-2 0-1-16,-4-1-3 0,-2 4-3 0,1-1-2 15,-6 3 0-15,-3 4-6 0,-3 1-3 0,-4 4-5 16,-4 0-9-16,-2 2-6 0,-2 4-2 0,2 3-6 16,0 6 0-16,-2-4-12 0,3 3-11 0,2 0-6 0,2 3-22 15,2 3-14-15,2 0-14 0,1 0-5 16,6-5-5-16,3 0-4 0,2 3 2 0,1-3-13 16,4 1 19-16,2 0 0 0,0-14 11 0,9 21 13 15,-3-10 10-15,3-5 9 0,3 3 6 0,4 0 4 0,1-5 16 16,2 2 7-16,7-2 24 0,-7 1 6 15,8-2 15-15,-8-1 19 0,8 2 1 0,-2-3 11 16,-1-1 5-16,2 2 12 0,-7-2 11 0,6-3 3 0,-5 3 5 16,1-4-4-16,-2 4 2 0,0 0-2 15,1 5-1-15,-2-1 2 0,4-3 3 0,-4 4 1 16,0 2 3-16,6 2-9 0,-2 2 1 0,-1 4-1 0,-2-5-4 16,1 7 2-16,1 0-1 0,-2-3-6 0,0 7 0 15,-1 4-2-15,2-4-7 0,2 6-5 0,2 2 2 16,-6 2-7-16,7-3 1 0,-7-5 2 0,4 4-3 15,-4-1-5-15,3 3-1 0,-3-3-2 0,-2-4-3 16,2 0-3-16,0-2-2 0,-3 2-2 0,-1-2 3 16,-1-2-6-16,-7 0-2 0,-3-3 5 0,1 1 0 15,-4-2-2-15,-7-1 1 0,-3 2-2 0,-1 0 1 16,-8-2-6-16,-4 1 6 0,2-2-5 0,-5-3 0 16,-3 0-4-16,-2-1-2 0,-9-4 2 0,1 0-2 0,-3-4 1 15,-3-3-1-15,4 3-4 0,-1-4 1 0,0-1-11 16,12-2-17-16,-8-3-22 0,6-1-23 15,4-2-28-15,6-1-26 0,-4-3-34 0,7-2-30 0,1-5-70 16,-3-4-140-16,12-8-428 0,0 3 189 0</inkml:trace>
          <inkml:trace contextRef="#ctx0" brushRef="#br0" timeOffset="77719.03">13257 3767 202 0,'0'0'199'0,"0"0"-10"15,0 0-14-15,0 0-5 0,0 0-11 16,13 22-16-16,-11-11-11 0,4 1-6 0,0 1-5 16,-2 4-10-16,4-3-12 0,-2 3-7 0,1-6-9 0,2 6-8 15,-3-5-5-15,0 1-4 0,1 1-8 0,-2-3-6 16,1-5 1-16,-2 3-7 0,1-1-5 15,-1 1-3-15,-4-9-6 0,6 10 1 0,-6-10 1 0,5 6 12 16,-5-6 1-16,0 0-4 0,0 0-4 0,0 0-3 16,0 0-3-16,0 0-5 0,0 0-2 0,0-31-2 15,0 31-3-15,-2-24-3 0,2 10-5 0,-1-4-12 16,2-5-8-16,1 7 3 0,1-4-1 0,0 5-2 16,4-3-1-16,-4 3-1 0,5 0-8 0,1 3-1 15,-3 1-5-15,1 3 3 0,-1 1 2 0,1 2-5 16,-7 5 6-16,17-6 0 0,-17 6-2 0,19 2 5 15,-19-2 1-15,20 5 3 0,-10 5 1 0,3-1 3 16,1 0-4-16,-1 2 3 0,4-1-2 0,-2 0 4 0,0-1 0 16,2 3 0-16,1-5 5 0,-3 1-3 15,8 0 0-15,-6 0 0 0,1-4 4 0,0 0-2 16,5 2-2-16,-4-5 0 0,5-2 2 0,-5 1 0 0,2 0-3 16,5-6 6-16,-1 5-1 0,0-6 0 0,-2-3-5 15,-4 8-5-15,0-6 4 0,-1 1-8 16,-1-3 3-16,-1-1-9 0,5-3-8 0,-11 3-6 0,2-3 1 15,-1 1 1-15,-5-1 2 0,-5 5-1 0,-1-4-4 16,0 13 7-16,-1-20 1 0,-5 11 6 0,-3 0-3 16,-5 2 4-16,-1 0 7 0,-4 4 4 0,-2-1 8 15,-6 4 10-15,-1 0 5 0,-2 4 9 0,2 3 2 16,1 1 7-16,-1 1 2 0,2 0 4 0,2 2 2 16,8-3-2-16,-2 3-5 0,5-1 1 0,-1 1-4 15,5 4 1-15,0-4 0 0,5 0-5 0,-1 4-1 16,4-7-1-16,1-8-5 0,1 20-2 0,4-10-2 15,-1-1 2-15,8-1-4 0,0 0 1 0,0-1-1 16,3-3-2-16,3 0 0 0,-3-2-2 0,4 2-3 16,2-3 0-16,0-1-4 0,-2-5 0 0,1 5-5 15,-2-4-2-15,0 1 1 0,0-4 1 0,-1-1 2 0,-2-1-3 16,3 3 3-16,-3-6 1 0,-3-1 1 0,2-2-3 16,-1 1-1-16,-3 3 5 0,1 3-5 0,1-3 4 15,-6 6 2-15,-6 5 3 0,10-11-2 0,-10 11-2 16,8-4-3-16,-8 4 6 0,0 0 2 0,12 0 3 15,-12 0-2-15,0 0 3 0,0 0-4 0,10 19 6 16,-9-11-6-16,1 0-1 0,2 7 2 0,-1-3-3 16,0 1-1-16,5 0-9 0,-5-1-16 0,3 1-22 15,0 2-23-15,0-7-11 0,1 4-22 0,-1-2-20 16,3-6-21-16,0 3-27 0,0-4-42 0,1 1-141 0,-10-4-376 16,17 0 166-16</inkml:trace>
          <inkml:trace contextRef="#ctx0" brushRef="#br0" timeOffset="77990.13">14505 3664 22 0,'0'0'231'0,"5"19"-6"0,-5-19-5 0,1 23-10 16,1-9-6-16,-2 2 1 0,3 3-10 0,0 4-14 15,1 5-9-15,2 5-15 0,0-5-10 0,1 9-9 16,-1-8-9-16,-1 10-10 0,4-1-13 0,0 0-11 15,4 1-6-15,-1-6-9 0,-3-4-5 0,9 2-10 16,-9-5-1-16,7 0-9 0,-2-1-7 0,-1-1-4 16,-2-1-2-16,-1-3-7 0,2 2-4 0,-5-7 2 15,2-4-15-15,2 5-17 0,-5-7-22 0,-2-1-21 16,5-1-20-16,-9-7-20 0,6 13-13 0,-3-6-18 16,-3-7-27-16,0 0-31 0,0 0-27 0,0 0-30 15,0 0-153-15,0 0-413 0,0 0 183 0</inkml:trace>
          <inkml:trace contextRef="#ctx0" brushRef="#br0" timeOffset="78315.16">14742 3822 96 0,'0'0'237'0,"0"0"-5"15,2-17-10-15,-2 17-12 0,0 0-18 0,-2-12-19 16,2 12-17-16,0 0-9 0,0 0-14 0,14 0-14 15,-14 0-2-15,0 0-11 0,0 0-14 0,22 5-4 16,-13 1-7-16,-1-3 0 0,0 6-10 0,3-1-3 16,2 0-1-16,-2 6 0 0,1-4-4 0,0 4-5 15,0-4-6-15,-4 5 2 0,3-2-6 0,-7-8 1 16,7 8-4-16,-5-3-6 0,1-2-1 0,-4 2 4 16,2-2-7-16,-5-8 10 0,0 16-1 0,0-16-2 15,-9 15-3-15,0-9-2 0,1 3-5 0,-7-3 2 16,2-1-7-16,-5-3-2 0,-1 2-4 0,2 1-4 15,-9-5-14-15,-1 0-12 0,1-5-14 0,-1-1-13 0,4 1-14 16,-4-5-19-16,12 3-18 0,-6-7-21 16,2 3-23-16,5-4-35 0,1-5-26 0,1-5-36 15,3-3-197-15,0-7-459 0,9-2 204 0</inkml:trace>
          <inkml:trace contextRef="#ctx0" brushRef="#br0" timeOffset="78714.15">14968 3171 87 0,'0'0'187'0,"0"0"-8"0,11 15-8 16,-9-7-7-16,4 2 2 0,-3 8-6 0,3-1-5 0,0 7-4 16,1 0-10-16,1 2-6 0,-5 0-8 0,4 3-4 15,2 6-7-15,-1 2-5 0,4-3-4 16,-5-8-7-16,2 0-8 0,-2 1-7 0,2-3-10 15,3 4-4-15,-3-3-10 0,2-5-1 0,-2 2-6 16,-3-2-4-16,4-3-6 0,-3-5-1 0,2 3-8 0,-3-7-4 16,2 6-1-16,-2-7-2 0,0 0-3 15,1-1-2-15,-7-6 0 0,14 5-2 0,-14-5 0 0,18-1-4 16,-18 1-4-16,20-8 5 0,-11 1-5 0,8-2 0 16,-4-2-5-16,2 0 4 0,3-8-3 0,-2 5 0 15,1 3-2-15,-4-3-5 0,1 4 3 0,-4-1-2 16,4 5-1-16,-4 2 2 0,-3-2-6 0,-7 6 1 15,20-1 3-15,-20 1-1 0,18 1-1 0,-11 5 1 16,2-1 0-16,2 4-1 0,2 0 3 0,-3 0-4 16,7 4 4-16,-2 5 3 0,-2-5-7 0,7 7-15 15,0-4-21-15,0 3-27 0,2-3-32 0,-4 2-44 16,6-1-49-16,-3 0-78 0,1-7-165 0,2 1-468 0,-9-4 207 16</inkml:trace>
        </inkml:traceGroup>
        <inkml:traceGroup>
          <inkml:annotationXML>
            <emma:emma xmlns:emma="http://www.w3.org/2003/04/emma" version="1.0">
              <emma:interpretation id="{C1A52155-0D91-4A61-95D4-8238332FABC7}" emma:medium="tactile" emma:mode="ink">
                <msink:context xmlns:msink="http://schemas.microsoft.com/ink/2010/main" type="inkWord" rotatedBoundingBox="19200,4996 20241,4970 20269,6077 19228,6103"/>
              </emma:interpretation>
            </emma:emma>
          </inkml:annotationXML>
          <inkml:trace contextRef="#ctx0" brushRef="#br0" timeOffset="79248.15">16811 3856 113 0,'-12'10'274'16,"6"-5"-16"-16,6-5-25 0,-12 11-18 0,9-5-16 16,0 4-18-16,3-10-13 0,-1 12-16 0,1-12-11 0,4 16-14 15,-4-16-11-15,8 11-10 0,-1-4-5 16,3-4-6-16,1 2-10 0,2-3-8 0,7 1-6 16,-2-3-8-16,1 0-8 0,5 0-2 0,1-2-7 0,1-2-7 15,0-3-2-15,3-1-3 0,1 5 0 0,-5-8-5 16,-4-1-1-16,-6 6-5 0,3-5-3 15,-5 2 0-15,-4-4 5 0,1-2-6 0,-2 1-2 0,-5-4-2 16,1 1-1-16,-8 3 0 0,-2-1-3 0,1 2-3 16,-11 0 1-16,-3 1-3 0,-5-1 2 0,-3 6-3 15,-4 0-1-15,-2 3-1 0,-6-2 2 0,9 6-8 16,-1 3-7-16,2 0-14 0,0 1-15 0,9-1-15 16,1 1-22-16,4 1-22 0,2 1-18 0,4-1-22 15,0 0-22-15,9-5-34 0,0 0-214 0,-3 7-441 16,3-7 195-16</inkml:trace>
          <inkml:trace contextRef="#ctx0" brushRef="#br0" timeOffset="79696">17530 3625 219 0,'10'-6'210'0,"5"0"-6"16,-2 1-4-16,2-2-7 0,-3-3-6 0,3 0-11 15,-1 2-14-15,2-5-15 0,-5 2-15 0,0-2-15 16,0 1-9-16,-2-5-10 0,-2 4-13 0,-1-6-6 16,0-4-6-16,-1-2-9 0,-5 10-9 0,-5-1-1 15,1-2-9-15,-5-3 2 0,1 7-5 0,-4 0-3 16,-1 2-8-16,1 3-2 0,-4-1-1 0,-1 6 1 16,2-2-4-16,0 4 0 0,-1 2-1 0,1 1-3 0,2 0-2 15,1 2-3-15,1 7-1 0,1-3 0 16,-2 4-2-16,4 2 0 0,3 2 3 0,-1-1-3 0,3 4 2 15,1 4 7-15,-2 0 8 0,4 3-1 16,1 2-1-16,2-2 3 0,0 4 6 0,2-1 5 0,-2 9 3 16,5-1-4-16,-3 2 4 0,1 4-1 0,0-7-5 15,0 2 1-15,0 1 2 0,0-2-1 0,0 3-7 16,-3-1 2-16,3 1 4 0,-5-5-5 0,4-6 0 16,1 5-5-16,-3 4-4 0,0-12 4 0,-2 2-5 15,4-1-3-15,-2-2 0 0,1 0-4 0,2 3 1 16,-3-10-4-16,1 1 2 0,-1-4-4 0,0 3 2 15,0-5-21-15,2-1-6 0,-4 1-18 0,4-5-14 16,-5-7-18-16,4 12-14 0,-4-12-15 0,5 10-16 16,-5-10-17-16,10 5-27 0,-10-5-25 0,0 0-24 15,0 0-36-15,0 0-224 0,0 0-497 0,14-26 219 0</inkml:trace>
          <inkml:trace contextRef="#ctx0" brushRef="#br0" timeOffset="79892.65">17442 4056 203 0,'0'0'273'16,"0"0"-26"-16,0 0-23 0,13-11-20 0,-13 11-19 15,17-11-18-15,-3 5-18 0,1-1-14 0,0 5-13 16,3-1-15-16,2 1-6 0,3-3-15 0,-3 0-26 16,7 4-33-16,0 1-34 0,-2-4-32 0,2 4-49 15,0-1-44-15,-2 0-206 0,0-4-365 0,1 1 161 16</inkml:trace>
        </inkml:traceGroup>
        <inkml:traceGroup>
          <inkml:annotationXML>
            <emma:emma xmlns:emma="http://www.w3.org/2003/04/emma" version="1.0">
              <emma:interpretation id="{D9D2E234-94E0-43B7-8399-A39CEB7F757E}" emma:medium="tactile" emma:mode="ink">
                <msink:context xmlns:msink="http://schemas.microsoft.com/ink/2010/main" type="inkWord" rotatedBoundingBox="21496,4988 22243,4969 22269,6010 21523,6029"/>
              </emma:interpretation>
            </emma:emma>
          </inkml:annotationXML>
          <inkml:trace contextRef="#ctx0" brushRef="#br0" timeOffset="81364.14">19716 3401 128 0,'0'0'176'0,"-3"-15"-7"16,3 15-10-16,0 0-8 0,0 0-8 0,0 0-10 0,-7-15-4 15,7 15-4-15,0 0-6 0,-6-10-11 0,6 10-6 16,-6-6-7-16,6 6-2 0,0 0-7 0,-8-11-9 15,8 11-2-15,-7-7-6 0,7 7-2 0,-14-5-2 16,14 5-3-16,-15-7-6 0,8 5 4 0,7 2-1 16,-18-10-3-16,5 5 0 0,-1 5-1 0,1-6-6 15,-2 2-3-15,3 3 1 0,0-2-7 0,12 3-1 16,-21-4-2-16,9 4-6 0,12 0 2 0,-21-2-4 16,9 1-3-16,12 1 0 0,-20 3-3 0,6-3 0 0,2 1 0 15,3 3-2-15,-4-2 5 0,1 2-6 0,0-3 2 16,-3 5-7-16,6-1 6 0,-3 0-3 0,-1 2 0 15,-1 0-4-15,2 0 3 0,0 2-4 0,-1-2 1 16,3 2-2-16,-5-2-2 0,0 3 1 0,6 1 1 16,-5 0 1-16,4 2-1 0,-3-2-6 0,1 5 0 15,3-4 2-15,0 2 1 0,0 3 2 0,0-3-2 16,1 4 0-16,1-1-1 0,-2 0 0 0,0-2 3 16,2 6-4-16,-1 1 1 0,2 0 3 0,-1-2-3 15,1 2 3-15,0-4 3 0,1 2-5 0,4-5 5 16,-1 6-2-16,-2 0 2 0,1-1-4 0,0 3-4 15,3 1 6-15,-2-7 0 0,1 3-2 0,1-4-2 16,0 5 2-16,0-1 0 0,1 2 4 0,1-6-6 0,-2 2-4 16,0 0 4-16,3-1-2 0,0 7 4 15,-2-8 0-15,-1 3-5 0,3-2 5 0,0-1-1 16,0-1-3-16,0 3 5 0,3 0-4 0,-1-4 5 0,1 1-5 16,-2-2-2-16,2 0 9 0,0 0-10 0,0-5-2 15,0 2 5-15,-3 1-3 0,6-2-3 0,-3 0 9 16,-2 0-4-16,5-5-3 0,-4 4 5 0,4-2 0 15,-2 0-6-15,-7-6 1 0,17 8 0 0,-7-4-1 16,-1-4 2-16,1 4 3 0,5-1-2 0,0 0-2 16,-1-3-3-16,-2 0 5 0,3-3 0 0,2 2-2 15,-2-1 1-15,3-3-1 0,0 2 0 0,-4-1-4 16,5 0 2-16,-4-4-1 0,4 4 0 0,-4-4 2 0,3 4-2 16,-2-3 3-16,10-2 0 0,-8 1-3 0,-2 2-5 15,0-1 3-15,1-1 0 0,-1-2 3 16,-1 3-6-16,-1 0 1 0,1 0-1 0,-4-3-3 0,4 1-1 15,-3 0-3-15,2 2 4 0,-5-3-8 16,1 3 2-16,2 0 2 0,-4 0 3 0,-1-3-2 0,0 3 4 16,1 2-3-16,-1-1-2 0,-1-3 2 0,-6 9-1 15,12-12 6-15,-12 12-4 0,8-8 3 0,-2 1 3 16,-6 7-6-16,7-10 4 0,-7 10-1 16,6-7 4-16,-6 7-2 0,5-13 3 0,-5 13-3 0,3-7 4 15,-3 7 0-15,0 0 0 0,0-11-3 0,0 11 1 16,3-14 1-16,-3 14 1 0,0 0 0 0,0 0-1 15,-3-14-1-15,3 14 5 0,0 0-3 0,-3-13 1 16,3 13 0-16,0 0 0 0,-3-11-7 0,3 11 8 16,0 0 0-16,0 0 3 0,-3-10 2 0,3 10 0 15,0 0 4-15,0 0 0 0,-5-11-4 0,5 11-2 0,0 0 7 16,-6-9-4-16,6 9 1 0,0 0 0 0,-10-6-4 16,10 6 5-16,0 0-1 0,-17-3-1 15,17 3 5-15,-16 3-1 0,16-3 2 0,-18 1 7 0,6 4-4 16,2-5 4-16,10 0 4 0,-24 5-2 0,9-5-3 15,-3 4 0-15,-1-1 4 0,2-1-4 16,1 0-6-16,1 2 4 0,-3-4-2 0,2 0-3 0,2 2 0 16,-2-1 0-16,1-1 8 0,15 0-16 0,-21 0 4 15,9 0-2-15,12 0-14 0,-16 0-9 0,16 0-17 16,-17 3-19-16,17-3-23 0,-13 0-25 0,13 0-29 16,-14 0-33-16,14 0-26 0,-13 0-37 0,13 0-33 15,-13 0-238-15,13 0-536 0,-20 0 237 0</inkml:trace>
        </inkml:traceGroup>
        <inkml:traceGroup>
          <inkml:annotationXML>
            <emma:emma xmlns:emma="http://www.w3.org/2003/04/emma" version="1.0">
              <emma:interpretation id="{03A5679E-8CCE-403A-A1A0-4196D665EFEA}" emma:medium="tactile" emma:mode="ink">
                <msink:context xmlns:msink="http://schemas.microsoft.com/ink/2010/main" type="inkWord" rotatedBoundingBox="23399,4978 26184,4907 26205,5752 23421,5823"/>
              </emma:interpretation>
            </emma:emma>
          </inkml:annotationXML>
          <inkml:trace contextRef="#ctx0" brushRef="#br0" timeOffset="88109.15">21380 3364 14 0,'-6'-10'224'16,"6"10"-10"-16,-7-10-10 0,7 10-10 0,-4-8-18 0,4 8-10 15,-5-11-14-15,5 11 1 0,0 0-9 0,-1-12-4 16,1 12-9-16,0 0-6 0,0 0-8 0,-6-11-10 16,6 11-10-16,0 0-9 0,0 0-10 0,0 0-6 15,0 0-9-15,0 0-6 0,0 0-3 0,0 0 0 16,0 0 5-16,4 37-3 0,-4-21 0 0,0 7-1 16,0 0-5-16,-3 3 4 0,6 12-1 0,-6-3 0 15,6-7-8-15,-1 10-2 0,2-10 0 0,2 11-5 16,1-2 7-16,-1-9-17 0,2 5-2 0,2-5 2 15,-1 7 2-15,0-9-7 0,2 0-1 0,-4-5-2 16,2 1-7-16,2 1 0 0,-1-4 1 0,-1 2 2 0,-2-5-3 16,2 1-3-16,-1-5-3 0,-2 0-9 0,1-1-15 15,-1-1-13-15,-1 1-21 0,-2-2-13 16,0 0-25-16,-3-9-20 0,4 17-17 0,-4-12-21 0,0-5-22 16,-4 16-34-16,4-16-44 0,-11 12-168 0,2-7-447 15,-1 1 198-15</inkml:trace>
          <inkml:trace contextRef="#ctx0" brushRef="#br0" timeOffset="89306.85">21066 3884 45 0,'-17'-14'240'0,"4"0"-10"16,0 4-8-16,1-4-12 0,0 0-20 0,-2 0-16 15,7-1-17-15,-4 1-14 0,8 1-17 0,-1-2-14 16,2 0-10-16,4-1-12 0,4-1-11 0,1-4-7 0,7 0-11 16,5 0-5-16,11-5-6 0,0 0-9 15,3 1-1-15,4 2-8 0,3-2-6 0,-1 7-2 16,1-6-1-16,-3 3-3 0,7 0-1 0,-6 3 0 0,-3 1-4 16,-1 0-1-16,-9 6-2 0,1-3 0 0,1 3-4 15,-5-2 2-15,2 4 0 0,-8 0-3 0,1 3 2 16,-2-2-3-16,-2 2-1 0,0 2 1 0,-5-3-1 15,-1 5-7-15,-7 2 6 0,17-5 0 0,-17 5 1 16,10 0 1-16,-10 0 0 0,14 5 2 0,-10 3 9 16,1-1 9-16,2 5 5 0,-1 5 4 0,3 3-3 15,-8 5 6-15,5 3-1 0,0 1 1 0,-1 8-2 16,4-2 1-16,-8 0-1 0,5 1-4 0,-1 5 1 16,-1-5-7-16,-1-2-1 0,6 4-5 0,-4-3 2 15,-1-7-5-15,1 0 0 0,1-1-1 0,1-5-1 16,-3 2-1-16,2-8-3 0,0 1-1 0,0-3 2 15,0-1-3-15,-3-3-2 0,5 4 0 0,-1-7 0 0,-1 0-2 16,0 0 1-16,2-4-2 0,2 0 1 16,-10-3-5-16,15 4-5 0,-3-8-4 0,-12 4-1 15,19-3-1-15,-7 0-6 0,-3-7-5 0,5 2-2 0,-2-4-4 16,-2 0 1-16,2-4-5 0,1 2 1 0,-5-1 4 16,4-6-2-16,-2 6 3 0,-5 2 2 0,4-2 5 15,-6 2 4-15,1 1 3 0,-1 4 11 0,-3 8 5 16,4-12 9-16,-4 12 1 0,5-11-1 0,-5 11-2 15,0 0-3-15,3-6 1 0,-3 6-4 0,0 0 2 16,0 0 1-16,0 0 0 0,4 31 2 0,-2-20-4 16,1 3 1-16,0 0 1 0,-2 0-2 0,5 6 0 15,0-5 3-15,2 2-5 0,1-2 2 0,7 5-1 16,-7-5 0-16,4-4 0 0,5 1 1 0,-4-2-1 0,5-5-3 16,-2 1 5-16,0 3 0 0,3-3-1 15,-1-6 5-15,1 3-6 0,-1-4 1 0,0-1-4 16,-2 2 0-16,1-4-2 0,-3 2 4 0,0-3-3 0,-2-5 1 15,0 3-3-15,2-4-3 0,-4 2-3 0,-1-3 0 16,-1-2 1-16,-1-2 1 0,2 1 2 0,-3 1 0 16,-1-1-5-16,-3 8 7 0,2-3-2 0,1 0-2 15,-6 10 3-15,6-10-2 0,-6 10-1 0,3-7 0 16,-3 7-1-16,4-8 0 0,-4 8 0 0,0 0 4 16,0 0-3-16,0 0 0 0,0 0-2 0,12 19 4 15,-12-19-1-15,8 15 3 0,-5-6-2 0,1-1 0 16,2-3 0-16,0 4 2 0,3 2 1 0,4-6 3 15,-1 1-1-15,2 1 1 0,1-3-1 0,4 1 3 16,-1-3-2-16,1-2 1 0,1 2 0 0,-2-6-1 16,7-3 0-16,-6 3 0 0,10-1 0 0,-10 0 2 15,-1 0-1-15,1-2-2 0,-4-2 1 0,2-1-1 0,-2-2 0 16,-3 1 2-16,-1-2-4 0,-2 1 1 16,-1-1-5-16,-2 0-1 0,-6-2-2 0,0 1 1 15,0 1-3-15,0 13 5 0,-12-16-2 0,4 9 2 0,-2-2-3 16,-2-1 1-16,-4 6 0 0,-4 3 1 0,-7-2 0 15,2 4 2-15,0 5 4 0,-1-1 0 0,0 1 0 16,3 1 1-16,-4 0 0 0,6 4 0 0,1 5 2 16,5-8-4-16,4 2 4 0,-2 5-4 0,4-4-2 15,4-3 1-15,-1 6 2 0,6-4-2 0,2 4-1 16,1-2 1-16,3-2-3 0,3 1 1 0,-2-5 0 16,7-2 0-16,4 1-1 0,-5-2 2 0,3-3-1 15,4 0 5-15,-1-3-6 0,1 1 2 0,-1-2 3 16,3 1 1-16,1-7-6 0,-7 3 7 0,6-3-4 15,-5-1 3-15,4-1 0 0,-5 0-2 0,1-5 2 16,0 4 2-16,-3 2-2 0,-5 0-2 0,4 0 8 16,-7 4 2-16,2 0-1 0,-2 0 8 0,-6 7-5 0,10-8-7 15,-10 8 1-15,9-3-3 0,-9 3 2 16,0 0-2-16,0 0 1 0,0 0-2 0,10 18 0 0,-7-10 1 16,-3 2-5-16,3 3 4 0,2 0-1 0,1-1 3 15,0 2-1-15,1 0 0 0,5-1-2 0,-4 1 1 16,4-5-4-16,-3 2-2 0,7 0-6 0,-3-5-7 15,4-1-9-15,-5 2-12 0,1-3-21 0,4 0-23 16,-8-3-14-16,7-1-25 0,2-5-20 0,0 1-26 16,-2-3-24-16,-2 0-196 0,-3-3-418 0,0-4 186 15</inkml:trace>
          <inkml:trace contextRef="#ctx0" brushRef="#br0" timeOffset="89580.97">23354 3242 56 0,'0'0'216'0,"0"0"-7"0,0 0-1 15,0 0-11-15,6 35-10 0,-6-17-9 0,5 4-8 16,3 0-11-16,1 7-14 0,0 5-6 0,-2-5-9 16,-1-2-9-16,5 8-8 0,2-2-7 0,-1-6-11 15,1-1-2-15,-1 1-8 0,-1-1-10 0,-1-3-4 16,2 1-7-16,-1 3-5 0,-2-5-1 0,4 2-11 15,-6-1 1-15,2 0-11 0,-3-1-1 0,-1-4-5 16,1-3-4-16,-3-1-12 0,3 1-14 0,-6-2-18 16,0 0-20-16,0-6-21 0,0-7-16 0,1 20-26 15,-1-20-28-15,-1 16-24 0,1-16-36 0,-9 6-216 16,9-6-438-16,0 0 195 0</inkml:trace>
          <inkml:trace contextRef="#ctx0" brushRef="#br0" timeOffset="89759.56">23425 3731 58 0,'0'0'260'0,"0"0"-25"0,0 0-26 16,0 0-20-16,0 0-18 0,25-10-19 0,-10 10-13 16,0 0-14-16,5 0-22 0,-1 0-29 0,6 0-43 15,4 4-29-15,-4-2-36 0,6-2-62 0,1 0-174 16,10 0-292-16,-1 1 129 0</inkml:trace>
        </inkml:traceGroup>
        <inkml:traceGroup>
          <inkml:annotationXML>
            <emma:emma xmlns:emma="http://www.w3.org/2003/04/emma" version="1.0">
              <emma:interpretation id="{00E83A96-F403-4B2D-92D1-0708B99973D4}" emma:medium="tactile" emma:mode="ink">
                <msink:context xmlns:msink="http://schemas.microsoft.com/ink/2010/main" type="inkWord" rotatedBoundingBox="27155,5105 31446,4997 31463,5664 27172,5772"/>
              </emma:interpretation>
            </emma:emma>
          </inkml:annotationXML>
          <inkml:trace contextRef="#ctx0" brushRef="#br0" timeOffset="90459.89">24827 3694 92 0,'-19'2'257'16,"19"-2"-18"-16,-20 7-16 0,11-1-16 0,-1 2-12 16,-2 2-18-16,2 3-13 0,-1 2-20 0,2 4-8 0,0-4-16 15,8 2-13-15,-2-1-11 0,3 8-7 16,0-10-8-16,7 0-7 0,-1 3-6 0,0-3-6 16,2 1-3-16,3 0-7 0,3-3-5 0,-1-2-5 15,7 5-1-15,-1-9-7 0,-2 1 0 0,2-4-7 16,0-3-6-16,1 5 2 0,5-6-2 0,-6-3-5 15,8-1-2-15,-4-3-1 0,2 0 2 0,0-2-4 0,-4-1 0 16,2 0-3-16,-7 2-3 0,6-5 2 0,-5 6 1 16,-1-5-4-16,-4 4 4 0,2 0-3 0,-9 2 1 15,6-3 2-15,-2 3-2 0,-9 7-3 0,7-6 0 16,-7 6-6-16,9-4 3 0,-9 4-3 0,0 0 3 16,0 0 0-16,20 10 1 0,-13-6-1 15,-1 5 2-15,0-1-4 0,4 1 1 0,-4 0-1 0,5-2 1 16,1 6 4-16,-5-6-1 0,10 0-1 0,-2 2 1 15,-2 0 2-15,0-5 1 0,4 3 1 0,-1-3-4 16,1-2-1-16,2-2-1 0,-1 0 2 0,3 0 1 16,-2-2 0-16,-2 1-1 0,-2-6 0 0,1 4 3 15,-3-1-5-15,1-3 3 0,-5 0-1 0,1 1 0 16,-1-4-3-16,-6 1 0 0,5-4-4 0,-8-1-1 16,0 0-3-16,-3 0 1 0,-2-1-9 0,-1 1 8 0,-4 2-4 15,1-3 1-15,-8 3 3 0,4 4-1 0,-9-3 0 16,-4-1 1-16,2 6-1 0,-4 1 2 0,0 3 2 15,1 0-2-15,4 1 2 0,4 1 3 0,0 3-4 16,5-1 0-16,1 2-9 0,1 0-13 0,1-1-12 16,3 2-15-16,8-5-13 0,-11 15-6 0,8-10-16 15,3-5-19-15,0 0-19 0,14 21-23 0,-3-16-46 16,3 1-133-16,2-5-358 0,1 0 158 0</inkml:trace>
          <inkml:trace contextRef="#ctx0" brushRef="#br0" timeOffset="90860.82">25777 3706 193 0,'0'0'214'15,"0"0"-18"-15,0 0-17 0,0 0-5 0,0 0-10 16,8 15-11-16,-8-15-10 0,2 17-7 0,-2-8-12 0,3 2-9 16,0 3-12-16,0-3-4 0,-3 4-12 0,0-2-4 15,6 0-7-15,-1 1-5 0,1-5-9 16,-3 0-4-16,0 1-8 0,1-2-2 0,2-2-6 0,0 2-4 15,-6-8 0-15,6 10-5 0,-6-10-5 0,11 6 1 16,-11-6-3-16,10 1-1 0,-10-1-8 0,0 0 2 16,19-7-4-16,-10 2 2 0,2-4-5 0,-5 4 1 15,4-4-1-15,-1-8-3 0,2 6-1 16,-2-3 3-16,4 2-5 0,0-3-1 0,-1-4 1 0,-1 6-1 16,4-4-5-16,-5 6 2 0,4-3-1 0,-2 4 4 0,-2 3-5 15,-4 0 3-15,0 2-3 0,-6 5 6 16,13-6-5-16,-13 6 3 0,14-3-2 0,-14 3 0 15,0 0 0-15,19 7 4 0,-13-2-4 0,-1 3 2 16,3-3 2-16,-5 6 4 0,5 2-2 0,-2-3 0 0,3 5-6 16,-5-2 3-16,5 0 0 0,-1 2-3 0,1-1-14 15,0 0-12-15,-2 0-13 0,7-4-15 0,-9 4-17 16,4-6-21-16,2-2-30 0,-1 1-28 0,2-5-28 16,-3 0-208-16,-9-2-415 0,20 0 184 0</inkml:trace>
          <inkml:trace contextRef="#ctx0" brushRef="#br0" timeOffset="91119.6">26512 3381 51 0,'0'0'236'0,"0"0"-22"0,-3-11-17 0,3 11-18 15,0 0-28-15,0 0 0 0,0 0-5 16,0 0-8-16,0 0-7 0,20 40-8 0,-16-23-13 15,2 4-5-15,6 0-4 0,-4 5-7 0,6 0-5 16,-3 0-11-16,-1 8-4 0,-1-6-7 0,5-1-5 16,-4 0-3-16,-1-1-9 0,7 6-6 0,-4-5-3 0,2-1-1 15,-4 0-6-15,4-4-1 0,-5 2-7 0,3 0-9 16,-5-5-16-16,1-3-16 0,-3-1-21 0,4 0-15 16,-4-6-13-16,1 1-25 0,0-2-29 0,0-4-23 15,-6-4-56-15,4 9-159 0,-4-9-385 0,0 0 171 16</inkml:trace>
          <inkml:trace contextRef="#ctx0" brushRef="#br0" timeOffset="91959.3">26539 3848 68 0,'0'0'211'0,"-7"-1"-19"0,7 1-22 0,0 0-17 16,0 0-11-16,0 0-13 0,0 0-13 0,0 0-12 0,0 0-10 15,38 0-6-15,-21 0-4 0,-1 0-8 16,-2 0-3-16,5 0-4 0,3-1-8 0,4 1-7 16,1-3-2-16,1 3-3 0,-1-4-6 0,-2 4-4 0,2-1-4 15,-2-1-2-15,17 2-5 0,-12-4-1 0,-2 0-1 16,-1-2-8-16,6 1 4 0,-8-1-2 0,4 2-3 16,-4 2 0-16,3-5-2 0,-2-1-2 0,-4 0-1 15,0 1-1-15,-2 1 2 0,4-1-1 0,-9 0-4 16,1-1 1-16,-1 2 0 0,-2-4 2 0,-2-1-4 15,1 3 4-15,-8-1 6 0,2 2 5 0,-1-3 4 16,-5 10-3-16,1-14 0 0,-1 14 1 0,-9-11-2 16,2 4-2-16,-5 3 3 0,-2-5 3 0,-4 8-2 15,-8-3 2-15,9 1 1 0,-14 3 1 0,4 3-2 0,2 1-2 16,5-1-2-16,-7 5-2 0,13-5-6 0,-4 0 6 16,3 4-7-16,1-1-2 0,1 2 1 15,7 0 0-15,-2 2-5 0,3-3 2 0,2 4 0 0,0 2-1 16,3 0-2-16,0-13 1 0,0 18-4 0,6-9-3 15,1-4 4-15,-1 3-4 0,7 2-4 0,-1 1 3 16,-3-6-7-16,3 1 4 0,0-1-3 0,-1 0-2 16,5-3 1-16,0-1-1 0,-1-1 3 0,2-3 0 15,-2 3-2-15,1-4 4 0,-1-2-2 0,0 1 4 16,1 2-3-16,-2-7 3 0,-1 2-1 0,0-3 1 16,2 1-1-16,-1-3 4 0,-1 2-4 0,-1 1 1 15,-1-4 1-15,1 3 2 0,-2 1-2 0,-3 3 6 16,2 0 4-16,-3-1 6 0,-6 8 0 0,12-10 1 15,-12 10-3-15,5-3-5 0,-5 3-2 0,0 0 3 16,0 0-1-16,0 0 3 0,0 0 1 0,0 0 2 16,19 10 0-16,-19-10-3 0,5 12 0 0,-2-3 2 0,-3-9 0 15,3 18-2-15,1-8-3 0,1-2-1 16,-1 5 1-16,2-2 2 0,0 0-3 0,6 1 0 16,-5-1 1-16,7-4 0 0,-5-2-1 0,7-2 2 0,-2 2-3 15,0 1-1-15,1-1 1 0,0-4 1 0,2 1-4 16,-2 0-3-16,-3-4-3 0,-12 2 0 0,25-4-7 15,-12-1 7-15,-4 0 1 0,2 0 1 0,-2-3-1 16,4-3-4-16,-1 1 0 0,-2 0 1 0,2-4 2 16,-4 7-1-16,1 0 1 0,-3-2 7 0,-2 1 9 15,-4 8 3-15,11-8 3 0,-11 8 0 0,6-10-10 16,-6 10 2-16,7-5-1 0,-7 5-2 0,0 0-2 16,0 0 1-16,0 0-4 0,0 0 3 0,21 15-1 15,-21-15 2-15,6 8-5 0,-2 0 3 0,1 1-2 0,-1-2 3 16,2 4 0-16,2-1-1 0,-2 2-1 15,1 0-3-15,-4-4 4 0,6 4-1 0,-3-2-1 16,-1-2 3-16,1 0-4 0,-2 2-7 0,2-5-14 0,-6-5-14 16,9 12-8-16,-9-12-18 0,6 8-12 0,-2-2-14 15,-4-6-12-15,0 0-33 0,3 7-29 0,-3-7-48 16,0 0-203-16,0 0-443 0,0 0 197 0</inkml:trace>
          <inkml:trace contextRef="#ctx0" brushRef="#br0" timeOffset="92141.02">27719 3399 138 0,'0'0'255'16,"-8"-8"-23"-16,8 8-25 0,0 0-26 0,-6-10-17 16,6 10-18-16,0 0-17 0,0 0-21 0,0 0-36 15,0 0-28-15,0 0-34 0,17 32-27 0,-7-18-33 16,2-8-35-16,-1 5-59 0,1 0-88 0,1-1-251 15,3 1 111-15</inkml:trace>
          <inkml:trace contextRef="#ctx0" brushRef="#br0" timeOffset="92525.16">28130 3717 90 0,'3'10'225'0,"0"-1"2"15,-3-9-6-15,2 16-12 0,-1-1-9 0,4-6-20 16,-5 2-12-16,0-11-19 0,1 18-11 0,-1-11-14 15,0-7-8-15,3 20-12 0,-1-10-11 0,1-3-9 16,-3-7-7-16,3 11-7 0,-3-11-7 0,3 13-7 16,-3-13-3-16,6 9-6 0,-6-9-4 0,0 0-5 15,4 9-3-15,-4-9-4 0,0 0-3 0,0 0-5 16,0 0-7-16,23-9-6 0,-23 9-5 0,13-9-10 16,-3-2-2-16,-2 0-10 0,1-4 0 0,0-1-8 0,0 2-5 15,4-5 6-15,1 4-1 0,-8 1 2 0,8-3 7 16,-3 4 4-16,-5 5 8 0,1-2 3 15,1 3 10-15,-5 0 14 0,-3 7 9 0,9-11 1 0,-9 11-5 16,4-7-4-16,-4 7 0 0,0 0 8 0,0 0 1 16,0 0 1-16,0 0 6 0,0 0-1 0,18 20 7 15,-16-15-9-15,2 6 7 0,-4-11-4 0,8 22 1 16,-2-10-3-16,1 2-6 0,-1-4-5 0,0 0-2 16,-3 1 2-16,7 1-9 0,-2 0 2 0,2-1-4 15,1 0-10-15,1-3-17 0,-3-4-20 0,-1 1-22 16,1 1-29-16,3-2-31 0,-3-3-31 0,-9-1-41 15,23 3-40-15,-13-6-216 0,7 2-476 0,-3-3 210 16</inkml:trace>
          <inkml:trace contextRef="#ctx0" brushRef="#br0" timeOffset="92918.75">28997 3514 78 0,'0'0'253'16,"0"0"-7"-16,1-10-7 0,-1 10-12 0,0 0-12 16,0-11-6-16,0 11-21 0,0 0-8 0,0 0-17 15,0 0-18-15,0 0-10 0,-10-10-16 0,10 10-13 16,0 0-13-16,-19 3-6 0,19-3-8 0,-29 9-6 16,11-4-5-16,0 2-2 0,-5 2-6 0,0-1-5 15,5-1-8-15,0 4-6 0,2-5-1 0,0 5-6 16,5-3-3-16,-2 3-5 0,1-1 2 0,4-3-5 15,1 0-1-15,2 1-6 0,0 1 2 0,5-9-3 16,-6 13-3-16,6-13 2 0,4 11-2 0,-4-11-4 16,7 11 1-16,-1-2-2 0,6 0 3 0,-1-2-4 15,1 6-1-15,1-6-3 0,1-3 4 0,2 5-6 16,-3 2 4-16,1-2-4 0,2 6-1 0,-2-4-2 0,-1 1 9 16,-2 0-3-16,-3-1 6 0,4 2 2 0,-3-1 1 15,2 1-2-15,-4-1 1 0,1-2 1 0,-7 4 3 16,2-3-2-16,-3-11-1 0,-6 20 0 0,-1-13-12 15,-7 3-21-15,-4 1-24 0,-4-1-37 0,-5 0-48 16,-4-1-48-16,4 0-66 0,-13-5-247 0,8 3-531 16,4 0 235-16</inkml:trace>
        </inkml:traceGroup>
      </inkml:traceGroup>
      <inkml:traceGroup>
        <inkml:annotationXML>
          <emma:emma xmlns:emma="http://www.w3.org/2003/04/emma" version="1.0">
            <emma:interpretation id="{A8715C09-D708-48AF-92DA-00059E7F91AF}" emma:medium="tactile" emma:mode="ink">
              <msink:context xmlns:msink="http://schemas.microsoft.com/ink/2010/main" type="line" rotatedBoundingBox="3201,7115 10979,6560 11046,7499 3268,8054"/>
            </emma:interpretation>
          </emma:emma>
        </inkml:annotationXML>
        <inkml:traceGroup>
          <inkml:annotationXML>
            <emma:emma xmlns:emma="http://www.w3.org/2003/04/emma" version="1.0">
              <emma:interpretation id="{53696C68-ED70-4F77-B3B0-5102BF8B6E2C}" emma:medium="tactile" emma:mode="ink">
                <msink:context xmlns:msink="http://schemas.microsoft.com/ink/2010/main" type="inkWord" rotatedBoundingBox="3201,7115 4717,7007 4784,7945 3268,8054"/>
              </emma:interpretation>
            </emma:emma>
          </inkml:annotationXML>
          <inkml:trace contextRef="#ctx0" brushRef="#br0" timeOffset="95657.74">840 6091 175 0,'0'0'219'0,"-8"5"-17"15,8-5-11-15,-7 10-14 0,7-10-15 0,-8 15-9 0,7-5-13 16,1-10-15-16,-9 17-9 0,7-3-9 16,1 1-12-16,1-6-9 0,0-9-8 0,0 22-6 15,3-10-7-15,0-3-5 0,0 1-9 0,3-3-4 0,0 4-3 16,1-5-3-16,1-2-6 0,2 0-1 0,2 0-5 15,1-1-2-15,-2-4 0 0,5 1-6 0,-1-2-1 16,3-2 1-16,-2-1-3 0,2-2-1 0,-1 0-4 16,5-4 1-16,1 2-4 0,-3-3-1 0,-2 1-2 15,-4-1-2-15,-1-1 3 0,1 0-1 0,-5 1-4 16,-4 0 2-16,1 3-3 0,-4 0-1 0,1-3-1 16,-2 0-4-16,-1 12 1 0,-4-25 3 0,-1 14-3 15,-5 0 1-15,1-4-2 0,2 8 3 0,-4-6 2 16,-1 7-2-16,2 1-1 0,-7-1 0 0,7 5-1 15,-3-3 3-15,-2 4 4 0,-2 2 1 0,2 1 4 16,-1 3 1-16,0 5 0 0,2 0 7 0,-2-1 0 16,1 0-1-16,3 6 2 0,-3 4-1 0,3-3-4 15,3 7 1-15,2-7-4 0,2-2-3 0,4 8 4 16,-2 0-2-16,6-6 0 0,-2 1 2 0,4-3-2 16,-1 1-3-16,5-3 1 0,0 2-2 0,0-4-1 15,1-1 5-15,4 0-7 0,-2-4 4 0,3-1-2 0,3-2 1 16,-2 1 0-16,0-4 1 0,2-1-8 0,-1-3 2 15,2-2-2-15,-3 0 4 0,2-1-2 0,-1 0 0 16,-1-1-1-16,-1 0-5 0,-2-7 5 0,1 3 0 16,-4-2-3-16,-2 0 2 0,-5-3-3 0,3 1-1 15,0 0 0-15,-5-1 2 0,-1-1-1 0,0 1 2 16,-1 0-1-16,1 2 0 0,-2 4 3 0,2 11 8 16,-1-20-1-16,-2 10 7 0,3 10-3 0,-3-11 6 15,3 11-5-15,0 0 0 0,-3-16-7 0,3 16 3 16,0 0-5-16,0 0 2 0,0 0-2 0,0 0 2 15,0 0-2-15,0 0 0 0,24 27 7 0,-21-10-2 16,3-4-1-16,1 2 0 0,3-1-1 0,-2 0-1 16,-1 3-3-16,4-4 5 0,-2 3 0 0,3-2-2 0,0-2-2 15,-2 0 2-15,1-1-1 0,-3 2 2 16,4-6-3-16,-4 0 2 0,-1 0-1 0,1-2-2 16,1 0 4-16,0-3-2 0,-9-2 3 0,18 3-3 0,-8-4 3 15,-10 1-2-15,19-4-2 0,-2-2 2 0,-7-1-1 16,4-4 3-16,-1 1-3 0,6-5 0 0,-2-4-3 15,-2 0 1-15,-2-4-4 0,2-2 0 0,2 0-2 16,-1-12-2-16,2 0-7 0,-3-1-3 0,-2 3 2 16,-1-3 0-16,2-1 3 0,-6 3-3 0,1-1 3 15,-3 8-1-15,-4-4 1 0,-2 4 2 0,-2 1 1 16,-1 2 2-16,0-1 3 0,-3 2 3 0,0-1 3 16,-1 4 4-16,1-1 4 0,-1 8 2 0,-1-3 4 15,-1 1 2-15,0 3-5 0,-1 2 1 0,-1 0 2 0,1 2 0 16,1 2 0-16,-1 2 1 0,2 0-8 0,8 6 1 15,-21-4-1-15,12 4-1 0,9 0-2 16,-19 4-1-16,11 3-1 0,-4 5-1 0,1 0-4 16,2 10 2-16,-2 2-1 0,4 0 5 0,2 7-5 0,4-5 1 15,1 10 0-15,1 3 0 0,2-1 4 16,5-1-2-16,-2-1 0 0,1 6 3 0,7-5-4 0,-1-4 4 16,-1 5-3-16,-2-13 3 0,13 12-1 0,-8-13 0 15,5 5-3-15,-2-4 4 0,2-4-3 0,-5 0 2 16,4-2-3-16,-3-4 4 0,4 1-4 0,-7-3 0 15,4-2 3-15,-4-5 1 0,1 1-5 0,2-3 9 16,-3 1-6-16,4-1 3 0,-7-4-1 0,-10 0 2 16,26-4-4-16,-10 2-1 0,-1-4 4 0,0 1-2 15,1-4 0-15,-2 0-3 0,-1 0 2 0,2-1-1 16,-2-2-4-16,5-5 1 0,-7 3-2 0,2 1-1 16,1-8-5-16,-1 0-6 0,0-4-1 0,-1 4-4 15,0-4-4-15,0-3-5 0,-4 3-4 0,-1-1 2 16,-1-3-3-16,2 1 1 0,-3 1-3 0,1-8 3 15,-4 4 2-15,-4-4 6 0,4 8-2 0,-2-2 4 16,-2 0 0-16,-1 2 1 0,0 0 2 0,-1 3 3 0,1-1 1 16,-1 3 3-16,1-2-6 0,-3 7 9 0,-2-4 1 15,4 4 5-15,-1 2-2 0,2 1 5 16,-3 0 3-16,5 6 2 0,1 8 3 0,-9-18 4 16,6 10 1-16,3 8-2 0,-6-15 1 0,6 15 0 0,-6-10 0 15,6 10-2-15,-6-7-2 0,6 7 0 0,0 0-2 16,0 0 0-16,0 0-4 0,0 0 7 0,-27 14-1 15,20-1 7-15,1 0-2 0,3 5 4 0,-3 4 4 16,0 3 7-16,0 2 0 0,-2 9 1 0,4-10 3 16,-2 12 1-16,3-3-2 0,1 1 1 0,5 3 2 15,-3 3 3-15,2-4-8 0,2-2-2 0,2-6-1 16,0 6 1-16,2-12-4 0,1 5-4 0,4 2 1 16,1-5 1-16,-1-2-5 0,3 0 1 0,-1-4-3 15,5 0 0-15,-1-3-5 0,2-2-1 0,0 0-13 16,0-2-21-16,3-2-22 0,-5-4-25 0,-3 3-33 15,4-7-32-15,4 3-55 0,5-2-54 0,-9-4-209 16,7 0-493-16,-8 0 219 0</inkml:trace>
        </inkml:traceGroup>
        <inkml:traceGroup>
          <inkml:annotationXML>
            <emma:emma xmlns:emma="http://www.w3.org/2003/04/emma" version="1.0">
              <emma:interpretation id="{82185CF7-9A44-4E89-B997-E57D0B82DFAC}" emma:medium="tactile" emma:mode="ink">
                <msink:context xmlns:msink="http://schemas.microsoft.com/ink/2010/main" type="inkWord" rotatedBoundingBox="6318,6933 10982,6600 11046,7488 6381,7821"/>
              </emma:interpretation>
            </emma:emma>
          </inkml:annotationXML>
          <inkml:trace contextRef="#ctx0" brushRef="#br0" timeOffset="97013.15">3901 5748 94 0,'0'0'211'0,"0"0"3"16,0-15-11-16,0 15-8 0,0 0-14 0,2-11-16 16,-2 11-20-16,0 0-13 0,0 0-11 0,0 0-4 15,0 0-6-15,0 0-4 0,0 0-5 0,27 18-1 0,-21-5-4 16,4-1-3-16,4 10-1 0,-4-7-7 0,5 4-9 16,1 4-3-16,1-1-4 0,5 9-5 15,-5-9-5-15,2 2-8 0,-3-4-5 0,1 3-4 0,2-6-5 16,-1 0-1-16,3 3-5 0,-9-9 0 0,1 3-5 15,1-7-1-15,-1 3-3 0,-1-2 1 16,-3-4-5-16,3 2 2 0,-3-1-4 0,0-4 3 0,-9-1-5 16,16 0 2-16,-16 0-2 0,14-5-9 0,-5 0 5 15,-9 5 0-15,7-17-10 0,2 3-2 0,-6-2-7 16,4 1-4-16,-4-7-7 0,0 4-6 0,0-5-5 16,-1-2-1-16,-1 3-3 0,-2-4 2 0,-1 1 1 15,2 1 6-15,0 1 0 0,-3 6 2 0,3 2 1 16,-3 0 3-16,0 0 3 0,3 3 2 0,0 12 0 0,0-18 2 15,0 18 2-15,-3-13-1 0,3 13-1 16,0 0-1-16,0 0 2 0,-1-11 0 0,1 11-1 16,0 0 5-16,0 0-3 0,0 0 2 0,0 0 0 0,15 30 3 15,-9-18-1-15,3 0 4 0,-3 3-1 16,4 0 4-16,-1 0-1 0,5 0 2 0,-1 1-1 16,-1-4-4-16,1 4 7 0,-2-4-1 0,4-2 4 0,0 1-1 15,5 2-4-15,-2-3 5 0,-3-4-3 0,5 0 0 16,-4-6 2-16,3 1 2 0,1-1-4 0,7-1 5 15,-2-3-3-15,-1-3-1 0,1 1-1 16,1-5 1-16,-3 0-1 0,6-2 1 0,-7 2-1 0,1-3 0 16,-4 1-4-16,0-2 1 0,1-2 1 0,-4-1-2 15,-5 4-3-15,-2-3-5 0,-2-3 4 0,2 2 1 16,-6 5-3-16,-2-3 2 0,-1 1 1 0,3 0 0 16,-3 15 6-16,-10-22-2 0,1 12-1 0,5 3 5 15,-8 0-3-15,4 2 7 0,-4 2-4 0,-4 3 6 16,-1 1 0-16,4 2-1 0,-3 2-2 0,-1 4 3 15,1 0 0-15,4 4-1 0,-2-2-3 0,5 5 2 16,3-5-3-16,2 6 2 0,-2-3-2 0,6 3 0 16,0-3-1-16,3 4 1 0,4-1-4 0,2-4 6 0,2-1-4 15,4 2-2-15,-2-4 1 0,4 1 5 0,5-1-3 16,-3-3 3-16,4 0-4 0,-4-7 2 0,8 0-3 16,-5 0 3-16,4-3-5 0,-7-1 3 0,0-2 1 15,1-1-1-15,4 0-1 0,-8-1 3 0,2 1-7 16,0 0 7-16,-3-3-4 0,1 0-2 0,1 1 1 15,-4-3 4-15,-1 4-4 0,-2 2 0 0,1-1-1 16,-2-1-1-16,-3 6 0 0,4-3-2 0,-10 5-3 16,14-6 4-16,-14 6-1 0,18 0 1 0,-18 0-1 15,13 7 5-15,-3-2-4 0,-1 4 4 0,5-2 0 16,-5 2 2-16,1 2 2 0,4 0-3 0,-2-1 1 16,-2 1-1-16,2 1 1 0,-2 1 1 0,-1-3-1 15,5 0 3-15,-4 1-1 0,-4-6-3 0,2 1-2 16,-2 0 6-16,-6-6 2 0,8 8 9 0,0-4 12 0,-8-4 17 15,0 0 10-15,0 0 2 0,0 0-4 16,0 0-7-16,0 0 0 0,0 0-1 0,6-22-3 0,-6 22-10 16,-3-18-5-16,3 4 1 0,0 14 4 0,-3-27-7 15,0 9-1-15,3-5-9 0,3 2-13 16,0-1-8-16,0 1-13 0,3-3-5 0,-5 9-9 0,8-5-12 16,0 0-17-16,-1 5-15 0,4-3-19 15,-2 4-17-15,4 0-25 0,0 2-12 0,0-1-21 16,2 4-17-16,-2-6-25 0,8 2-47 0,-9 5-140 0,4-6-430 15,-2 1 191-15</inkml:trace>
          <inkml:trace contextRef="#ctx0" brushRef="#br0" timeOffset="97295.13">5903 5098 90 0,'0'0'219'0,"4"31"-5"16,2-15-8-16,0-1-6 0,-4 7-8 0,7 6-7 16,0-3-11-16,4 10-8 0,-2 2-11 0,5-1-8 0,-4 0-8 15,1-2-11-15,4-2-9 0,-1 2-9 0,-4-7-7 16,1-2-9-16,4 7-7 0,-4-5-6 16,-1-3-10-16,2 1-6 0,-5 0-7 0,1-1-3 0,3-3-7 15,-7-3-4-15,5 2-9 0,-5-4 6 0,4-1-9 16,-1 1-20-16,-3-3-15 0,2-2-21 0,-5 2-18 15,0-6-20-15,0 3-25 0,-3-10-23 0,7 9-31 16,-7-9-25-16,3 9-42 0,-3-9-197 0,0 0-438 16,0 0 193-16</inkml:trace>
          <inkml:trace contextRef="#ctx0" brushRef="#br0" timeOffset="97620.04">5894 5733 101 0,'9'-10'225'0,"4"3"-7"0,4-4-7 0,8-4-13 0,-1-1-10 15,12-2-13-15,-8 5-12 0,5-4-13 0,6 3-8 16,-14 4-9-16,2-1-7 0,4 0-11 16,-4 3-10-16,4 2-6 0,-7 0-5 0,2 2-7 15,-7 4-2-15,0-1-6 0,1 2 2 0,-4 3-1 0,3 2-1 16,-2-1 6-16,2 1 1 0,1 3-3 0,-4-1-2 15,0 6 3-15,-2-4-8 0,-2 1-8 0,1 3 2 16,1-1-8-16,-2-1-8 0,-2 3-6 0,0-2-7 16,-1-2-1-16,2 2 6 0,-5-3-12 0,3 4-1 15,-3-7-11-15,-2 0-13 0,-1 4-26 0,3-5-12 16,-1 2-23-16,-5-8-22 0,6 10-22 0,-6-10-24 16,6 7-21-16,-6-7-19 0,0 0-19 0,0 0-31 15,0 0-46-15,0 0-181 0,0 0-474 0,0 0 209 16</inkml:trace>
          <inkml:trace contextRef="#ctx0" brushRef="#br0" timeOffset="97773.69">6485 5402 241 0,'0'0'227'0,"-8"-10"-7"0,8 10-28 16,-6-7-20-16,6 7-17 0,0 0-16 15,0 0-13-15,0 0-22 0,0 0-31 0,0 0-28 0,0 0-25 16,0 0-35-16,14 33-39 0,-3-24-41 0,3 1-164 15,-8-3-280-15,13 4 125 0</inkml:trace>
          <inkml:trace contextRef="#ctx0" brushRef="#br0" timeOffset="98291.14">7041 5472 45 0,'0'0'280'0,"0"0"-20"16,0 0-22-16,0 0-22 0,-23-7-16 0,23 7-18 16,0 0-15-16,-19 11-17 0,10-1-8 0,-1-2-16 15,4 4-10-15,-2-1-11 0,2 3-13 0,0 3-7 0,2-2-6 16,1 2-5-16,-3-2-3 0,6 4-7 16,0-4-3-16,0 2-6 0,3-2-1 0,3 2-4 15,-2-3-3-15,2-1-5 0,5 2 0 0,-2-5-4 16,4 1 0-16,1 0-1 0,0-1 0 0,0-3-9 0,5-5 3 15,1-1-4-15,-1-1 2 0,3-3-4 0,8-1 1 16,-4 1-3-16,0-5-2 0,0 1-6 0,4 0 1 16,-5-4-3-16,11-4-2 0,-9 0 0 0,-2 1-3 15,-3 0 0-15,1-3-4 0,-4-1-5 0,3 0 2 16,-5 2-10-16,-1-6 3 0,-2 3-2 0,-1 0 7 16,-7 6-5-16,3-3 1 0,-2 2 0 0,-4 2 4 15,-3 1-2-15,0 11-2 0,0-19 5 0,0 19-4 16,-13-8 0-16,13 8 2 0,-19-4 0 0,-1 6 3 15,1 3-2-15,-1 0 3 0,-2 6-7 0,-3 0 4 16,1 3 2-16,-1-3-2 0,2 6 2 0,4-3 0 16,5-1 0-16,1-1-2 0,4 1-1 0,2 0 4 15,-2-2-3-15,6 4 5 0,3-1 0 0,0-1 1 0,6 0 5 16,4-4-1-16,2 2 5 0,1-2 2 0,7-2 1 16,7-3-7-16,-4 6 5 0,4-7-2 0,3 1 0 15,-2-3-1-15,2-2 3 0,2-1-4 0,-3 0-9 16,3 0-12-16,-1-3-18 0,-3 3-20 15,-1-2-23-15,-4 0-19 0,-4 2-27 0,0 1-43 0,-1-3-25 16,-1-2-46-16,-7 5-212 0,4-5-479 0,-6 3 212 16</inkml:trace>
          <inkml:trace contextRef="#ctx0" brushRef="#br0" timeOffset="98765.19">8137 5242 53 0,'-19'7'233'0,"8"-4"-11"0,-2 0-15 16,-2 2-17-16,-2 1-17 0,-3 5-16 0,2 0-17 0,-3 2-9 15,6-2-20-15,-2-2-8 0,4 2-13 16,1 0-8-16,2-1-9 0,2 5-8 0,-1-5-6 0,0-1-2 15,8 2-10-15,-2-4 1 0,3-7-8 16,-2 17 0-16,2-17-8 0,5 18-1 0,-4-13-2 16,5 2-7-16,3-2-2 0,-4 2-3 0,7-3 0 0,-5 1-3 15,2 1 0-15,1-2-1 0,1 0 3 0,1 2-5 16,0-3-1-16,0 0 5 0,-3 2-7 0,6-2 9 16,-2 1-1-16,0 3 7 0,-1-3 5 0,-1 2 1 15,2 1 2-15,-2-4 0 0,2 5 0 0,-1 1-3 16,-2-3 4-16,-1 1 0 0,2 2 7 0,2-2 1 15,-4 3 3-15,0 0 0 0,-3 0-1 0,2-5 2 16,-2 5-2-16,-6-10 5 0,5 17 2 0,-2-9 3 16,-1-1-3-16,-2-7 5 0,0 0-1 0,-8 24-3 15,3-17-4-15,-3 0-4 0,-1 1-2 0,-1 1-4 16,-2-4-6-16,0 1 2 0,-2 1-9 0,1-1-2 16,4-2-6-16,-1-1-21 0,1 2-19 0,9-5-12 15,-18 2-21-15,18-2-25 0,-17-1-28 0,17 1-39 16,-12-5-33-16,12 5-34 0,0 0-51 0,0-15-179 0,0 15-485 15,0 0 214-15</inkml:trace>
          <inkml:trace contextRef="#ctx0" brushRef="#br0" timeOffset="99046.74">8528 5644 22 0,'0'0'222'16,"4"8"-6"-16,-4-8-9 0,0 0-7 0,8 8-16 16,-8-8-6-16,7 8-8 0,-7-8-8 0,5 6-7 15,-5-6-2-15,0 0 1 0,7 7 3 0,-7-7 6 16,0 0 7-16,9 4 8 0,-9-4 9 0,0 0 10 16,0 0-3-16,0 0 3 0,0 0-2 0,0 0-5 0,10-14-15 15,-10 14-18-15,0 0-4 0,3-14-14 16,-3 14-16-16,0 0-8 0,0-16-14 0,0 16-16 15,0 0-37-15,0-12-47 0,0 12-59 0,0 0-63 0,0 0-69 16,-13-7-81-16,13 7-93 0,0 0-294 16,-30 4-712-16,30-4 316 0</inkml:trace>
        </inkml:traceGroup>
      </inkml:traceGroup>
    </inkml:traceGroup>
    <inkml:traceGroup>
      <inkml:annotationXML>
        <emma:emma xmlns:emma="http://www.w3.org/2003/04/emma" version="1.0">
          <emma:interpretation id="{0400F2B4-387C-4173-8CB6-4613E2F104AB}" emma:medium="tactile" emma:mode="ink">
            <msink:context xmlns:msink="http://schemas.microsoft.com/ink/2010/main" type="paragraph" rotatedBoundingBox="3430,9522 32220,8395 32527,16230 3737,173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6174EA-7779-4402-86BA-9A569BC5B450}" emma:medium="tactile" emma:mode="ink">
              <msink:context xmlns:msink="http://schemas.microsoft.com/ink/2010/main" type="line" rotatedBoundingBox="3507,9508 32074,8409 32147,10309 3580,11408"/>
            </emma:interpretation>
          </emma:emma>
        </inkml:annotationXML>
        <inkml:traceGroup>
          <inkml:annotationXML>
            <emma:emma xmlns:emma="http://www.w3.org/2003/04/emma" version="1.0">
              <emma:interpretation id="{6A3F42C0-3638-4ECF-955F-730D7C8D1337}" emma:medium="tactile" emma:mode="ink">
                <msink:context xmlns:msink="http://schemas.microsoft.com/ink/2010/main" type="inkWord" rotatedBoundingBox="3530,10094 5035,10037 5066,10841 3560,10899"/>
              </emma:interpretation>
            </emma:emma>
          </inkml:annotationXML>
          <inkml:trace contextRef="#ctx0" brushRef="#br0" timeOffset="106720.99">1083 8416 70 0,'0'0'115'0,"0"0"-1"15,0 0-14-15,0 0-1 0,0 0-9 0,0 0-10 16,0 0-5-16,0 0 1 0,0 0-6 0,0 0-5 16,0 0 1-16,0 0-8 0,0 0 4 0,0 0-3 0,0 0-3 15,0 0-5-15,-6-11 3 0,6 11 0 16,0 0 4-16,0 0-1 0,0 0-7 0,0 0-2 0,0 0 3 15,0 0 0-15,0 0-2 0,0 0-5 0,0 0 6 16,0 0-3-16,0 0-5 0,0 0 1 0,0 0-3 16,0 0-2-16,0 0 0 0,0 0-3 0,0 0 0 15,0 0-3-15,0 0-5 0,0 0-4 0,0 0 0 16,0 0 1-16,0 0-6 0,0 0-1 0,0 0-2 16,0 0 1-16,0 0-3 0,0 0 0 0,0 0 0 15,0 0-8-15,0 0 5 0,0 0-3 0,0 0 4 16,0 0-2-16,0 0 1 0,0 0 2 0,0 0-3 0,0 0 2 15,0 0 2-15,0 0 2 0,0 0-2 0,0 0 3 16,0 0-5-16,0 0 1 0,0 0-1 0,0 0 0 16,0 0-4-16,0 0 3 0,0 0-2 0,0 0 1 15,0 0-3-15,0 0 2 0,0 0-3 0,0 0 2 16,0 0-3-16,0 0 4 0,0 0-4 0,0 0-1 16,0 0 1-16,0 0 3 0,0 0-3 0,0 0 1 15,0 0-3-15,0 0-2 0,0 0 7 0,0 0-2 16,0 0 0-16,0 0 2 0,0 0-2 0,0 0 1 15,0 0 1-15,0 0-2 0,0 0 4 0,0 0-2 16,0 0 0-16,0 0 5 0,0 0-4 0,0 0 3 0,0 0-1 16,0 0-12-16,0 0 1 0,0 0 0 0,0 0 2 15,0 0 1-15,0 0 0 0,0 0 2 0,0 0 1 16,0 0 0-16,0 0 3 0,0 0-2 0,0 0 3 16,0 0 0-16,0 0 5 0,0 0-3 0,0 0 4 15,0 0-2-15,0 0 1 0,0 0 0 0,0 0-1 16,0 0 3-16,0 0-3 0,0 0-3 0,0 0 2 15,0 0 0-15,0 0 0 0,0 0 1 0,0 0-5 16,0 0 1-16,0 0-1 0,0 0 0 0,0 0 0 16,0 0-3-16,0 0 0 0,0 0-1 0,0 0 0 15,0 0 3-15,0 0-5 0,0 0 3 0,0 0-1 16,0 0-1-16,0 0-1 0,0 0 2 0,0 0-1 0,0 0 1 16,0 0-3-16,0 0 2 0,0 0-1 0,0 0 0 15,0 0 2-15,0 0 0 0,0 0-2 16,0 0 2-16,0 0-3 0,0 0 2 0,0 0-3 0,0 0 2 15,0 0-1-15,0 0 0 0,0 0 1 0,0 0 3 16,0 0-3-16,0 0-2 0,0 0 1 0,0 0 1 16,0 0-3-16,0 0 4 0,0 0-2 0,0 0-2 15,0 0 1-15,0 0 1 0,0 0 0 0,0 0 2 16,0 0-1-16,0 0 0 0,0 0-2 0,0 0-1 0,0 0 3 16,0 0-2-16,0 0-2 0,0 0 4 15,0 0-4-15,0 0 5 0,0 0-2 0,0 0-1 16,0 0 3-16,0 0-1 0,0 0-3 0,0 0-2 0,0 0 4 15,0 0 1-15,0 0-2 0,0 0-1 0,0 0 2 16,0 0-2-16,0 0 3 0,0 0-3 16,0 0 2-16,0 0-2 0,0 0 1 0,0 0 1 0,0 0 0 15,0 0 1-15,0 0-1 0,0 0-1 0,0 0 3 16,0 0 1-16,0 0-1 0,0 0 3 0,0 0 1 16,0 0-5-16,0 0 2 0,0 0-1 0,0 0 2 15,0 0-2-15,0 0 3 0,0 0-1 0,0 0 1 16,0 0-3-16,0 0 2 0,0 0-2 0,0 0-1 15,0 0-1-15,0 0 2 0,0 0-2 0,0 0 0 16,0 0 9-16,0 0-8 0,0 0 0 0,0 0-1 16,0 0 1-16,0 0-1 0,0 0 1 0,0 0-2 0,0 0-1 15,0 0 2-15,0 0-1 0,0 0-1 0,0 0 0 16,0 0 3-16,0 0 4 0,0 0-6 16,0 0 2-16,0 0-4 0,0 0 2 0,0 0-2 0,0 0 2 15,0 0 2-15,0 0-2 0,0 0 2 0,0 0-1 16,0 0-1-16,0 0 4 0,0 0-1 0,0 0 0 15,0 0-1-15,0 0-2 0,0 0 1 0,0 0 2 16,0 0-2-16,0 0-1 0,0 0 0 0,0 0-1 16,0 0 2-16,0 0-3 0,0 0 3 0,0 0 0 15,0 0 3-15,0 0-3 0,0 0 1 0,0 0 0 16,0 0-4-16,0 0 5 0,0 0-2 0,0 0 2 16,0 0-3-16,0 0 0 0,0 0-2 0,0 0 6 0,0 0-2 15,0 0 4-15,0 0-6 0,0 0 6 16,0 0 0-16,0 0-2 0,0 0-3 0,0 0 0 0,0 0-1 15,0 0 1-15,0 0 2 0,0 0-2 0,0 0 1 16,0 0 0-16,0 0 2 0,0 0-1 0,0 0-5 16,0 0 2-16,0 0 1 0,0 0 1 0,0 0-2 15,0 0 0-15,0 0-3 0,0 0 6 0,0 0-1 16,0 0-3-16,0 0 1 0,0 0 1 0,0 0 2 16,0 0-1-16,0 0 1 0,0 0 0 0,0 0-2 15,0 0 1-15,0 0 0 0,0 0 1 0,0 0-1 16,0 0 0-16,0 0-3 0,0 0 9 0,0 0-4 15,0 0-4-15,0 0 1 0,0 0 1 0,0 0 3 0,0 0-4 16,0 0 4-16,0 0-5 0,0 0 1 0,0 0 4 16,0 0-1-16,0 0 9 0,0 0-12 0,0 0 6 15,0 0-1-15,0 0-2 0,0 0 0 0,0 0 3 16,0 0 0-16,0 0 2 0,0 0-1 0,0 0 2 16,0 0 0-16,0 0-3 0,0 0 3 0,0 0-2 15,0 0-1-15,0 0 2 0,0 0 1 0,0 0 4 16,0 0-2-16,0 0 1 0,0 0-2 0,0 0 4 15,0 0-4-15,0 0-2 0,0 0 3 0,0 0 1 16,0 0-11-16,0 0 5 0,0 0-2 0,0 0 1 16,0 0 0-16,0 0-5 0,0 0 5 0,0 0-7 0,0 0 3 15,0 0-5-15,0 0 4 0,0 0 5 0,9 43 5 16,-9-28 4-16,4 2-1 0,2 7 6 16,-4-6 1-16,4 6 0 0,1 5 1 0,-1-1-2 0,1-1 4 15,1-1-6-15,1 0 0 0,0 10 1 0,-2-11 0 16,1 1 4-16,2-1-3 0,-4 0 5 0,3-1-6 15,2 3 0-15,-4-4 6 0,0 3-6 0,1-4-2 16,2 2-5-16,-2-3 5 0,-2 2 1 0,-2-7-3 16,5 6 2-16,-4-6-2 0,1 1-5 0,3-1 5 0,-6-3-6 15,-2 0 6-15,5-2-3 0,-3-4 3 16,-3-7-6-16,7 17-2 0,-5-10-1 0,-2-7 1 16,6 13 2-16,-6-13-5 0,3 11-2 0,-3-11-1 0,3 7 1 15,-3-7 2-15,0 0-4 0,0 0 5 16,7 6-3-16,-7-6 1 0,0 0 3 0,0 0-8 0,14-17-4 15,-14 17-1-15,9-24-12 0,0 14-3 0,-2-7-4 16,-1-1-7-16,5-5 0 0,-4 1 1 0,2-1-7 16,0 0 8-16,-3 2-1 0,-2 0 1 0,-1 4 1 15,2-4 4-15,-2 5-5 0,-3-2 6 0,4 0 2 16,-5 1 0-16,2 0 6 0,-1 2 1 0,0-1 3 16,0 0 2-16,-1 3 4 0,-2-3-4 0,3 1 6 15,-2 1-5-15,2-1 0 0,-1 2 10 0,-2 0-11 16,1-3 5-16,-4 2 2 0,6 1-6 0,-1 0 7 15,-1-3 1-15,2 16 0 0,-4-19 3 0,4 10 3 0,0 9 3 16,-2-20-2-16,2 20 6 0,-3-17-9 16,3 17 6-16,0-14 4 0,0 14-2 0,-1-11 4 0,1 11 0 15,0 0-6-15,-2-14 5 0,2 14-4 0,0 0-5 16,0 0 4-16,0 0-13 0,0 0 5 0,0 0-3 16,0 0 5-16,0 0-2 0,0 0 0 0,21 31 8 15,-16-16-1-15,1 2-2 0,3 5 1 0,-3 2-1 16,3 0-7-16,-2 1 7 0,2 1 2 0,0-3-2 15,3 1 3-15,0 2-1 0,-2-2-3 0,4 1 2 16,-2 1-1-16,1-2-6 0,0 0 8 0,1-4 0 16,-4 3-6-16,5-3 1 0,-6-3 3 0,3-4 0 15,-1 2 1-15,2-1-2 0,-4-3-6 0,1 0 11 16,1-4-6-16,1 4 2 0,-3-5 16 0,0-1-17 16,0 0 1-16,0-2-1 0,-1 2-5 0,-8-5-4 15,15 3 6-15,-7 0 3 0,-8-3-3 0,15 1 10 0,-15-1-8 16,13-1 4-16,-13 1-2 0,15-6-4 0,-7 1 4 15,-8 5-6-15,9-10 4 0,-5 3 5 0,2 0-5 16,-6 7-3-16,7-15-3 0,-4 4 0 0,2-2 4 16,-4 0-7-16,4 0-1 0,-2 1 0 0,-3-5 4 15,3 0-3-15,-2-1 1 0,-1-3 7 0,0-3-14 16,0 3 7-16,0-4-1 0,-1 1 4 0,-2 0-1 16,0 1-2-16,-2 3 0 0,2 1 1 0,0 3 3 15,0 1 2-15,-1-3-7 0,1 3 3 0,-2 1 6 16,0 0-7-16,-1 0 3 0,-2 4 2 0,1-3-2 15,2 5-6-15,-1 0 4 0,6 8 7 0,-9-15-7 16,5 7 2-16,4 8 1 0,-8-11 3 0,8 11-5 16,-7-11-3-16,7 11-12 0,0 0-17 0,-6-7-19 0,6 7-29 15,0 0-27-15,0 0-28 0,0 0-11 16,0 0-13-16,0 0-24 0,0 0-32 0,0 0-56 0,0 0-158 16,25-7-466-16,-25 7 206 0</inkml:trace>
          <inkml:trace contextRef="#ctx0" brushRef="#br0" timeOffset="107309.02">2158 8843 30 0,'0'0'116'16,"0"0"4"-16,9 4-6 0,-9-4-10 0,0 0 0 0,16 0-5 15,-16 0-4-15,0 0 1 0,15 0-5 0,-15 0-6 16,12 0 1-16,-12 0-4 0,0 0-2 0,14-5-5 16,-14 5 6-16,13-9-4 0,-5 5-5 0,-8 4-4 15,14-12-10-15,-8 6 0 0,8-1-1 0,2 0-6 16,-2-3-3-16,-1 0 0 0,-2-1-2 0,2 1-5 15,2 3-4-15,-2-4-2 0,-2-2-8 0,1 2 2 16,-3 4-2-16,0-3-1 0,-2 2-10 0,-1 1 7 16,0-3 0-16,-3 3 1 0,-3 7 1 0,10-17 1 0,-7 9 2 15,-3 8 4-15,5-13-1 0,-5 13 1 16,0-13 1-16,0 13 0 0,0 0-4 0,-11-15 2 16,11 15-4-16,-6-9 1 0,6 9-4 0,-10-5 4 15,10 5-3-15,-18-3 1 0,18 3-2 0,-22 3 0 16,5 0 1-16,2 2 4 0,2 3-2 0,-2-1 4 15,-1 1-5-15,1 1 2 0,1 1-4 0,-4 6 2 0,5-4-3 16,0 1-4-16,-1 7 0 0,2-4-1 0,2 4-1 16,-2 1 0-16,0 0-2 0,6-5 1 0,3 0-3 15,-3 2-1-15,2-2-3 0,4 2 2 0,0-2 0 16,0-2-1-16,2 1-3 0,3-5 1 0,4 4-2 16,0-4 2-16,3 0-4 0,1-2 9 0,2-1 0 15,5-4 0-15,-1-2 1 0,8-2-3 0,1-2 1 16,3 0-2-16,8-4-1 0,-10-1 3 0,-4 5-3 15,2-7-5-15,-2 0-9 0,-6 5-17 0,-2-1-23 16,1 2-18-16,0 2-30 0,-8-3-27 0,2 5-35 16,-12 0-37-16,15-2-71 0,-15 2-150 0,0 0-448 15,0 0 199-15</inkml:trace>
        </inkml:traceGroup>
        <inkml:traceGroup>
          <inkml:annotationXML>
            <emma:emma xmlns:emma="http://www.w3.org/2003/04/emma" version="1.0">
              <emma:interpretation id="{9B2239BF-CEF4-4CC4-8294-8C7E9EA1B145}" emma:medium="tactile" emma:mode="ink">
                <msink:context xmlns:msink="http://schemas.microsoft.com/ink/2010/main" type="inkWord" rotatedBoundingBox="6128,9835 10659,9661 10716,11133 6185,11307"/>
              </emma:interpretation>
            </emma:emma>
          </inkml:annotationXML>
          <inkml:trace contextRef="#ctx0" brushRef="#br0" timeOffset="108191.14">3699 8590 228 0,'0'0'226'0,"0"0"-10"0,-5-7-14 0,5 7-13 16,0 0-20-16,0 0-12 0,0 0-10 0,0 0 4 15,0 0-7-15,0 0 1 0,0 38-8 0,2-22-1 16,-1 3-7-16,5 4-8 0,-6 0-2 0,3 3-10 15,2 2-7-15,1-4-9 0,-1 2-7 0,4-1-8 0,2-3-12 16,-2 0-4-16,-2-4-5 0,4-5-7 16,4 8-5-16,-5-7-5 0,-2-1-1 0,3-2-2 15,0-4-4-15,4-1-4 0,-5-2 0 0,5-3 1 0,-1-2-3 16,2-3-6-16,0-2-3 0,-2-1-2 16,5-4 2-16,-5-2-1 0,2 2-7 0,0-9 2 15,-1 3-7-15,-1-3-6 0,-2-3-2 0,1 2-8 0,-8-3-3 16,4-1-5-16,-3 1-4 0,-5-1 0 0,3 1-1 15,-2 0 3-15,-2 0 2 0,3 6 3 16,-8 4-2-16,5-1 8 0,-1 1 0 0,-3 1 0 0,1 3-1 16,3 10 7-16,-6-14 0 0,6 14 7 0,-8-9-3 15,8 9 4-15,-9-6-7 0,9 6 6 0,0 0-1 16,0 0 3-16,0 0 1 0,-13 18 2 0,10-7-3 16,3 4 5-16,-3 3-3 0,3 4 1 0,3 2 1 15,-3-2 1-15,3 3-4 0,1-1-1 0,1 0 3 16,-1-3-3-16,5 0-1 0,-1-4 0 0,2 2-2 0,2-4-13 15,-5-2-9-15,5 2-22 0,-4-4-15 16,4 0-16-16,-5-4-12 0,5-2-15 0,-3-4-23 16,1 0-18-16,7-2-21 0,-4-5-18 0,1 0-42 0,1-1-179 15,-5-4-432-15,4 0 192 0</inkml:trace>
          <inkml:trace contextRef="#ctx0" brushRef="#br0" timeOffset="108547.12">4444 8563 18 0,'0'0'241'0,"-12"-12"-11"0,12 12-6 16,0 0-18-16,0 0-8 0,-22 6-17 0,22-6-11 15,-16 7-17-15,10-1-8 0,-2 1-13 0,2 4-17 0,-3 0-8 16,5-2-12-16,-2 2-8 0,0 0-9 16,4-1-11-16,1 4 0 0,-1-2-11 0,-1 1-5 15,3 1-3-15,3-5-3 0,-3-9-10 0,2 19 0 0,1-8-6 16,0-1 0-16,0-3-5 0,3 3 0 15,-2-3-5-15,2 1-3 0,3 0 0 0,-3 0-3 16,2-1-1-16,-1 0 3 0,5-2-1 0,-6 2 3 0,4-1-3 16,-1 1 1-16,-1-3-2 0,1 5 2 0,1-4-3 15,-4 3 3-15,2-2-4 0,1 1 6 16,-6-1 0-16,-3-6 7 0,4 15 5 0,-1-5-2 0,-6 1-2 16,2 2-1-16,-5 0-3 0,-2 2 4 0,-4-1-7 15,2 0 0-15,-4-1-2 0,2 3 0 0,-4-4-5 16,0 0 3-16,1-2-11 0,1 0-13 0,4-2-13 15,-5-1-18-15,4-3-21 0,4 2-26 0,7-6-34 16,-13 0-33-16,13 0-32 0,0 0-45 0,0 0-184 16,-2-25-449-16,2 25 198 0</inkml:trace>
          <inkml:trace contextRef="#ctx0" brushRef="#br0" timeOffset="110533.14">4756 8731 104 0,'0'0'245'0,"1"12"-12"0,-1-12-15 0,0 12-16 16,0-12-11-16,0 18-8 0,0-9-26 0,2 2-7 15,-1 2-14-15,2 3-11 0,0-5-13 0,3 4-9 16,0-1-13-16,2-1-6 0,2 1-9 0,-1 0-7 16,2-5-6-16,4 3-5 0,-2-2-8 0,-4-3-1 15,1-1-1-15,4-2-3 0,2-1-4 0,1-2 0 16,1-2-6-16,-2-5 6 0,0 1 0 0,1-2 1 15,2-2-2-15,-5-1 0 0,2-2-8 0,-4-1 2 16,4-5-2-16,-5 2-1 0,1 1 1 0,-2-6-6 0,-1 0-4 16,-2 0 6-16,-1-3-10 0,-6 6 2 0,5 0-6 15,-5 0-5-15,0 3-5 0,1 0-14 0,-1 4-9 16,0 11-11-16,0-20-21 0,2 14-20 0,-2 6-20 16,0 0-14-16,3-11 2 0,-3 11 1 0,0 0 0 15,0 0-3-15,0 0 0 0,0 0 0 16,25 13-1-16,-16-5 6 0,2 2 20 0,-1 0 11 15,-1 1 3-15,1 2 3 0,2 0 13 0,2 3 4 0,2-2 4 16,-5-1 9-16,4 2 8 0,-5-2 9 0,2-2 17 16,1-1 2-16,-2 1 14 0,-2 0 8 0,4-3-1 15,-7-1 9-15,5-1-2 0,-2 3 1 0,-2-4-2 16,2 2 5-16,-2-2 2 0,2 3-2 0,-1-4 0 16,4 0 0-16,-6 2-6 0,-6-6 12 0,16 7-3 0,-5-6-5 15,-11-1 6-15,22-1-5 0,-12 1-2 16,5-4-5-16,5-2-1 0,-7 3-4 0,6-2-2 15,1-1-1-15,-7-1-3 0,10-4-3 0,-1 1 2 0,-6 1-3 16,4 0-1-16,-7 2-2 0,7-3-2 16,-4 2 0-16,-3-2 1 0,2 0 3 0,-4 0-6 15,2-1-4-15,-7 4 2 0,0 0 0 0,-6 7 2 0,3-17-2 16,-3 17 0-16,-3-13-2 0,3 13-1 0,-12-11 3 16,12 11 1-16,-13-8 11 0,-1 5 7 0,1 3 17 15,13 0 6-15,-31 10 6 0,14-8 3 0,-2 7-5 16,2-2 1-16,1 0-5 0,0 4-1 0,-1 2-2 15,5-2-8-15,2 2-5 0,-2 0-1 0,4-1-5 16,3 1 2-16,2 0-3 0,0-1-1 0,3 0-7 16,3-2 2-16,2 5-2 0,-2-7-3 0,3 0 0 15,2 0-2-15,1-1-1 0,1-1-8 0,-4 0-6 0,5-3-2 16,1 1 2-16,4-4-2 0,0-2 2 0,-2 0-1 16,5-1 6-16,-5-3-2 0,5-1-1 15,0-7 3-15,1 6-1 0,-7-2-1 0,2-3 1 0,5 3-2 16,-7-2 2-16,-3-2-4 0,2 1-3 0,-1 1 5 15,-2-1 2-15,-2 2-8 0,2-3 7 0,-6 4-2 16,2 3 4-16,1 0 1 0,-6 7 0 0,3-11-2 16,-3 11 6-16,0 0-6 0,0 0 3 0,0-12 2 15,0 12 2-15,0 0 4 0,0 0 2 0,0 0 0 16,0 0-3-16,0 0 4 0,6 32 4 0,-2-23 1 16,-4 1-1-16,6 2 1 0,-3-3 3 0,6 4-4 15,-5-2 3-15,5 3-7 0,2-4 2 0,-5 4-3 16,4-3 0-16,-1 3-2 0,5-4 2 0,-1-2-2 15,2 2-4-15,-2-5 5 0,1 1 2 0,2-4-6 16,1-2 3-16,2 0 0 0,0-2 1 0,-4-3-8 16,2-3 3-16,9-3-1 0,-6-1 0 0,2-1 2 0,-2-5 0 15,-1-1-4-15,0-1 2 0,1-4-6 0,2-7 1 16,-2 2-9-16,2-5-2 0,-4-1-14 0,-3-4-7 16,1 1-11-16,-2-3-9 0,-1 2 1 0,-1-2-5 15,1-1 0-15,-4 0-3 0,-1-2 6 0,-2 5 6 16,0 3 3-16,-5-1 6 0,-1 8 6 15,0 5 7-15,-1 8 10 0,-5-7 7 0,-3 8 13 0,-2 2 15 16,2-2 10-16,-4 6 10 0,-1-2 5 0,1 6 5 16,-5-1-2-16,2 3-6 0,-1 4-6 0,-2-2 1 15,3 4-6-15,-4 1 0 0,4-1 0 0,-1 7-4 16,4 1 2-16,-2 1-1 0,5 1 0 0,-4 7-3 16,2 2-2-16,5 3 2 0,1 2-4 0,0 1-1 0,1 0 1 15,5 0 2-15,3 7-3 0,-3-7-1 0,2 0 3 16,7 6-4-16,-2-6-1 0,2-4 3 15,-3 5-6-15,8-4 2 0,-4 1-2 0,2 0 2 0,4-2-5 16,-2-3 3-16,5 2-4 0,-5-1 4 0,5-2-8 16,-1-2 3-16,0 0-3 0,0-4 3 15,-5 1-3-15,6-2 3 0,-5-2 4 0,-1 2-3 0,7-4-2 16,-5 0-1-16,1 0 1 0,3-4-2 0,-2-1 0 16,2 2-1-16,-2-5 0 0,2 0 0 0,-3-1-1 15,7-2 2-15,-4-4-2 0,5 2 0 0,1-4-2 16,-2-2 1-16,4 3-2 0,-5-4-4 0,0-2 5 15,1 1-4-15,-1 0-9 0,2 0 2 0,-5-1 0 16,-2 3-1-16,5-4-8 0,-5 3 4 0,2-2-4 0,0-1 1 16,-2 3 0-16,-5 1-2 0,12-8-1 15,-8 2 7-15,-7 3-2 0,3-3-1 0,-2 1-11 16,2 1 3-16,-4 1-1 0,-1-2-1 0,-1-5 0 0,0 0-1 16,-6-2-3-16,6-2 0 0,-5-1-3 0,-2 1 0 15,4-2-2-15,-5-1 3 0,2-1-10 0,-4 1 13 16,1 5 1-16,-3-2 0 0,-1 3 6 0,1 2 6 15,-2 1-3-15,-1 3 4 0,-1 1 2 16,1-1 0-16,0 2 6 0,1 2 2 0,2 4 2 0,0-3 2 16,-1 7 3-16,7 3 0 0,-12-11 3 0,12 11-3 15,-10-7 4-15,10 7 2 0,-12-3 3 0,12 3 1 16,0 0 5-16,-20 4 9 0,20-4 2 0,-13 11 7 16,5-3-2-16,2 3 6 0,1 1-2 0,-3 3 8 15,2 2 2-15,0 9 3 0,-1 2 3 0,1 6 0 16,0 2 5-16,-2 0 1 0,5 1-1 0,0-2-1 0,3-7-1 15,3 0-7-15,0-2-2 0,-3 1-6 0,8 0-4 16,1 7 4-16,0-9-8 0,-2 3-2 0,7-4-9 16,3-2 3-16,-2-4-1 0,0 2 0 0,2-4-4 15,2-3-10-15,3 0-4 0,-2-7-5 0,-1-1-5 16,5-3-2-16,-5-1-4 0,10-2 1 0,-5-6-6 16,1 1 0-16,-3-1-4 0,1-4-1 0,-1-2-8 15,-5 3-3-15,-4-1 6 0,0 1 3 0,2-3 2 16,-7 5 6-16,2-2-3 0,-4 4 11 0,3-1 2 15,-3 1 6-15,-6 6-1 0,8-7 0 0,-8 7 0 16,0 0 1-16,11-5-2 0,-11 5 4 0,0 0 2 16,0 0 0-16,0 0 2 0,8 16-3 0,-8-16-2 15,9 14 1-15,-5-8 4 0,-4-6-2 0,12 13 3 16,-4-6 5-16,1-1-2 0,1-3-3 0,5 7 1 0,0-7 7 16,0 1-8-16,4-4 0 0,-2 0 1 0,2-4-1 15,8-1 1-15,-2-3-1 0,-2-1-2 16,3-3 4-16,-3-1-6 0,-1 2 5 0,1 0-5 0,-4-3 5 15,5 2-2-15,-8-4-3 0,-4 5 4 16,3-2-1-16,-5-4-5 0,-2 5-1 0,-2-1 0 0,1 0-1 16,-5 5 3-16,2-2-5 0,-4 10 2 0,0-15 0 15,0 15-1-15,3-13 5 0,-3 13-10 0,0-9 1 16,0 9 5-16,0 0-8 0,0 0 9 0,0 0 1 16,0 0-2-16,0 0-1 0,0 0 8 0,23 16 7 15,-19-8-4-15,8 1 6 0,0 5 4 0,4 1 6 16,2 2-2-16,2 3 0 0,1 0-4 0,2 6 5 0,6 1 0 15,1 2-2-15,-2 2-3 0,-4 3 5 16,1-2-9-16,1 3 4 0,-3 0-4 0,0 3-2 16,-4 2 3-16,-2-3 1 0,-1 5-6 0,-3-4-6 0,-7 4-7 15,-6-5-13-15,-3 2-6 0,-1 2-4 0,-7-4-10 16,-3-2 2-16,-6 2 5 0,-2-3 2 16,-2 0-5-16,-4-4-5 0,-2-2-10 0,1-3-3 0,-6-5 0 15,11-7 1-15,-3-4-1 0,-3 1-6 0,0-3-11 16,3-6-9-16,-4-2-12 0,6-2-17 0,1-4-12 15,-1-1-31-15,1-5-35 0,1-5-24 0,-5-9-226 16,-2-3-467-16,8 4 208 0</inkml:trace>
        </inkml:traceGroup>
        <inkml:traceGroup>
          <inkml:annotationXML>
            <emma:emma xmlns:emma="http://www.w3.org/2003/04/emma" version="1.0">
              <emma:interpretation id="{4D4C0AE9-66AC-4F2B-A10B-EBF041BC32EA}" emma:medium="tactile" emma:mode="ink">
                <msink:context xmlns:msink="http://schemas.microsoft.com/ink/2010/main" type="inkWord" rotatedBoundingBox="11453,9872 13183,9806 13202,10292 11472,10358"/>
              </emma:interpretation>
            </emma:emma>
          </inkml:annotationXML>
          <inkml:trace contextRef="#ctx0" brushRef="#br0" timeOffset="112184.42">9018 8287 120 0,'-4'-12'233'0,"4"12"-11"0,0 0-9 0,0 0-8 15,0 0-11-15,-3-11-15 0,3 11-17 16,0 0-15-16,0 0-15 0,0 0-7 0,0 0-5 0,0 0 1 16,0 0-7-16,-2 34-5 0,2-19-5 0,-3 1-3 15,6 6-5-15,-1 1-9 0,1-1-7 0,0 3-4 16,-3-3-9-16,1 2-3 0,7-2-8 0,-4 0-5 15,-1-4-6-15,6 5-8 0,-6-4 3 0,3-2-5 16,0-4-4-16,0 0-3 0,0 0-1 0,-1-5 0 16,1-2-11-16,-2 1 8 0,3 1-2 0,-1-3-2 15,-6-5-1-15,18 4-4 0,-18-4 1 0,18-4 0 16,-4-2-6-16,2-4-6 0,-3 2 4 0,1-4-5 16,-1-1-8-16,2-7-4 0,2 3-3 0,-10-1-4 15,8-4-8-15,-3-4-3 0,-2 1 1 0,1 1-1 16,1 2 2-16,-5-2 7 0,-1 1-1 0,0 3 2 15,-3 3 1-15,2-1 6 0,-4 1 16 0,1 8 10 16,1 1 6-16,-3 8 2 0,0-16 1 0,0 16 6 0,1-14-8 16,-1 14-1-16,0 0-5 0,0 0-3 0,0 0-3 15,0 0 0-15,0 0-1 0,0 0 0 0,0 0-1 16,0 0-4-16,-6 41-2 0,6-24 1 0,0 1 0 16,-1 3 2-16,2-4-3 0,1 6 0 0,2-1 2 15,-1 0-3-15,6 2 1 0,-6-7-2 0,3-2 3 16,0 2-2-16,1-3 0 0,1 3-16 0,2-7-7 15,-2 4-12-15,-1-2-18 0,1-2-20 0,2-4-19 16,-2-1-18-16,-1 2-22 0,0-3-13 0,4-2-30 16,-11-2-32-16,16-2-56 0,-16 2-134 0,18-8-428 15,-4 0 190-15</inkml:trace>
          <inkml:trace contextRef="#ctx0" brushRef="#br0" timeOffset="112997.92">9873 8175 20 0,'-10'-8'267'0,"10"8"-15"0,-9-8-13 15,9 8-15-15,-15-3-10 0,15 3-17 0,-18-4-20 16,18 4-15-16,-15 0-12 0,15 0-18 0,-14 5-12 16,14-5-13-16,-17 5-9 0,11 2-12 0,0 1-8 15,6-8-8-15,-11 10-3 0,8-3-10 0,0 1-4 16,3-8-6-16,-6 20-4 0,5-12-6 0,1-8-3 15,1 20-3-15,1-13-4 0,-2-7-4 0,1 21-1 16,4-12-2-16,1-1-5 0,0 7 0 0,1-6 3 16,1 6-7-16,-3-2 1 0,4-2-4 0,2 2 1 15,-2-2 0-15,-2 0 1 0,2 5-6 0,-1-3 1 0,-1 2 1 16,2-4-3-16,-1 1 0 0,0 1 3 16,0-2-1-16,1 3 0 0,-5-2-2 0,4 0 2 15,-4-2-2-15,-1-2 4 0,-1 2 0 0,1-1-4 0,-3-9 6 16,0 18 0-16,0-18-1 0,-8 16 0 0,5-8-1 15,-4 0 0-15,7-8 0 0,-12 12 1 16,9-6 0-16,3-6-3 0,-13 5-1 0,13-5 1 0,-12 2-2 16,12-2-6-16,0 0-7 0,0 0-8 0,-15-9-11 15,15 9-8-15,0-13-9 0,0 13-3 0,0 0-4 16,10-29-1-16,-1 20 2 0,0-4 4 0,3 2 6 16,1 0 2-16,1-2 3 0,-2 2 6 0,1 0 4 15,2 1 3-15,3 0 1 0,-3 0 4 0,0 0 1 16,3-1 10-16,-2 5 9 0,0-1 2 0,7-2 6 15,-5 2 3-15,-2 0 3 0,4 3 1 0,2 0 2 16,0-5 0-16,-2 2-1 0,-2 3 5 0,2-2-4 16,3-2 2-16,1 4-4 0,-5-2 2 0,5-1-6 0,1-3 7 15,-4 2-2-15,-3 2 2 0,1-3-3 0,-2 3 0 16,-1 0-3-16,-2-2-3 0,-1-2 0 0,-1 3-2 16,-3 5 3-16,-3-6-1 0,1 2-5 0,2-5 2 15,-6 3 3-15,-3 8-4 0,2-14 0 0,-2 14 1 16,0-18-3-16,0 18 1 0,-9-17-3 0,4 11-1 15,5 6-1-15,-13-11 1 0,4 7 0 0,-3 3 0 16,12 1 0-16,-25-3 1 0,10 4 0 0,1 2 5 16,1 1-2-16,-5 3 3 0,3 1-3 0,-1 1 8 15,1 5 2-15,3 0 0 0,-1-3 1 0,-1 11 2 16,4-7-4-16,-2 7 6 0,4-1-2 0,2 0 4 16,2 2-1-16,1-1 2 0,0 0-4 0,7-3-1 0,2 3 3 15,0-7 7-15,3 2 7 0,2-3-3 0,5 2 10 16,3-1 5-16,5 0-6 0,-1-5 8 0,1-1 2 15,-1-2 0-15,4-3 5 0,3-3-7 0,-3 0 9 16,1-1-9-16,-1-2 0 0,-2-1-9 0,2 0 14 16,-4-5-16-16,-4 5-8 0,-1-2 6 15,0-1-4-15,-2 4-4 0,-4-5-2 0,0 2-1 0,-3 1-4 16,3-5-17-16,-12 9-15 0,12-11-21 0,-8 6-22 16,-4 5-34-16,0 0-30 0,0-12-42 0,0 12-34 15,0 0-43-15,0 0-44 0,-26-3-244 0,26 3-567 16,-24 3 251-16</inkml:trace>
        </inkml:traceGroup>
        <inkml:traceGroup>
          <inkml:annotationXML>
            <emma:emma xmlns:emma="http://www.w3.org/2003/04/emma" version="1.0">
              <emma:interpretation id="{F06D5FE1-3B0C-4947-8123-67BAAEDCFB50}" emma:medium="tactile" emma:mode="ink">
                <msink:context xmlns:msink="http://schemas.microsoft.com/ink/2010/main" type="inkWord" rotatedBoundingBox="14656,9300 17430,9194 17464,10055 14689,10162"/>
              </emma:interpretation>
            </emma:emma>
          </inkml:annotationXML>
          <inkml:trace contextRef="#ctx0" brushRef="#br0" timeOffset="114940.12">12217 7866 129 0,'0'0'235'16,"0"0"-6"-16,0 0-8 0,-4-10-10 0,4 10-13 15,0 0-13-15,0 0-14 0,0 0-19 0,0 0-16 16,0 0-11-16,0 0-13 0,0 0-7 0,0 0 0 16,0 0-3-16,0 0-3 0,0 0-2 0,0 0 2 15,4 35-6-15,5-22 6 0,-1 4-6 0,-2-2-3 16,-2 1-7-16,5 0 0 0,-1 7 11 0,-1 0-16 16,-1 1-3-16,0-4 7 0,-3 5-9 15,3-1 3-15,-2 4-7 0,-2-1-3 0,2-2-10 0,-2-3-3 0,-1 5-3 16,-2-2 0-16,1-4-4 0,-2 2-3 15,2-5-3-15,-3 0-2 0,2 0-2 0,-1-3 3 16,2 1-11-16,-3-6 0 0,3 4-5 0,0-14-1 0,0 15 9 16,0-15-11-16,-1 13-7 0,1-13 3 0,0 0-3 15,0 13-1-15,0-13 5 0,0 0-1 0,0 0-2 16,0 0 3-16,0 0-2 0,0 0-3 0,0 0 3 16,0 0-6-16,0 0 2 0,0 0 1 0,0 0-7 15,4-46-2-15,-2 30-8 0,-2-2-10 0,0 2-4 16,0-9-11-16,0 3-5 0,-2-4-10 0,-1-3 1 15,3 2 1-15,-3 3-1 0,-1-3 5 0,3 0 4 16,1 1 0-16,-5 0 1 0,5 2 6 0,-3 1 9 16,-1 2-3-16,2 3 1 0,2-1 0 0,-4 2 11 15,4 2-4-15,-6-2-2 0,3 5 7 0,-2-1-3 16,4 0-1-16,1 13 4 0,0-18 4 0,0 7-6 0,0 11 5 16,-2-17-4-16,2 17 4 0,0-14 3 15,0 14-1-15,-4-17 1 0,4 17 3 0,0 0 2 16,1-14 3-16,-1 14-3 0,5-11 1 0,-5 11 2 0,0 0-3 15,1-12 1-15,-1 12 2 0,0 0-2 0,8-5 1 16,-8 5-5-16,0 0 2 0,0 0 8 0,0 0-9 16,28 10-1-16,-21-3 2 0,1 1-1 0,-1 3 8 15,2 2-3-15,2 2 2 0,2 5 6 0,1-1 3 16,-1 1 7-16,-1 1-5 0,-2-1 2 0,5-1-1 0,-6 1 4 16,0 2-4-16,2-6 4 0,1 2 0 15,-5 3 2-15,-1-4-2 0,3-1 4 0,3 6 0 16,-5-8-8-16,1 4 0 0,-4-1 6 0,4-6-7 0,-1 6-5 15,-1-4 5-15,0-1-7 0,0-2-1 16,0-2 0-16,-1 1 1 0,0-1-3 0,0-2 3 0,-5-6-3 16,7 7 8-16,-7-7-2 0,9 7-7 0,-9-7 2 15,9 6-3-15,-9-6 2 0,14-1 1 0,-14 1-4 16,15-5 4-16,-15 5-3 0,18-13 3 0,-14 6-6 16,6-1 7-16,-1-6-7 0,2 0-6 0,-4 0-11 15,2-3 2-15,3-2-2 0,-4 3-4 0,2-6-3 16,-2-1-2-16,-2-1-6 0,1 3 3 0,-1-3-2 15,0 0-1-15,0 1 10 0,-3 1-10 0,-2-2 2 16,2 0 0-16,0 6-1 0,-3-1 4 0,3 1 3 0,-3 1 1 16,2-2 4-16,-2 2 0 0,0 0 1 0,0 3 1 15,-2 0 4-15,2 3-2 0,0-4 6 16,0 15-2-16,2-19 5 0,-1 11-6 0,-1 8 3 0,0-17 4 16,0 17-6-16,5-11 0 0,-5 11 2 0,1-9-2 15,-1 9 2-15,0 0 0 0,9-9-10 0,-9 9 11 16,0 0-2-16,11-2 3 0,-11 2 2 0,0 0-3 15,18 18-4-15,-11-5 6 0,2 0 1 0,-2 5 2 16,4 0 7-16,-4 6 0 0,2 2 3 0,3 8 7 16,-6-6 0-16,6 7 1 0,-3 0 5 0,-2-1-7 0,1 3 11 15,-4-10-5-15,2 10-2 0,-1-8 7 16,-4-1-3-16,2-1 7 0,0 1-15 0,0-3 10 0,0 0-3 16,0-2-5-16,-1-5-2 0,2 0 5 0,-2-1-2 15,1-3-3-15,-2-3-15 0,1-1 12 16,2 0 1-16,-2-3-2 0,-2-7-4 0,6 15 3 0,-5-8-3 15,-1-7-5-15,5 13-20 0,-5-13-19 0,6 5-16 16,-6-5-20-16,7 6-27 0,-7-6-32 0,0 0-35 16,13-2-37-16,-13 2-36 0,14-7-52 0,-14 7-247 15,9-13-581-15,-3 3 258 0</inkml:trace>
          <inkml:trace contextRef="#ctx0" brushRef="#br0" timeOffset="115765.2">13734 7674 143 0,'0'0'252'0,"-24"-18"-14"0,24 18-13 0,-16 0-11 0,16 0-16 15,-20 4-13-15,7-1-7 0,-5 2-16 0,3-3-14 16,0 7-11-16,-7 0-9 0,6 1-11 0,2-3-9 16,-1 6-10-16,-7-1-6 0,5 0-10 0,1-2-8 15,6 2-9-15,-7-1-6 0,7 2-4 0,-1-3-6 16,2 3-5-16,3-4-7 0,-1 6 8 0,2-5-9 16,1 0-12-16,4-10 1 0,-1 17-3 0,2-6 1 15,-1-11-3-15,6 18-5 0,0-11 1 0,0 2 2 16,1 0-5-16,-1-3-1 0,6 1 1 0,-3 0-3 15,3 0 0-15,3-1-1 0,-5-1 0 0,5-1-2 16,-1 2-2-16,2 0-2 0,-2 1 5 0,-1-3-6 16,2 1 3-16,-2 1-3 0,1 1-2 0,-2 0 0 15,1-1 1-15,-2 2 1 0,2 0 1 0,-3-1 0 0,-1 1 3 16,5 2-5-16,-4-1-1 0,2 2 1 16,-1 0 2-16,-1-2-3 0,-1 2 0 0,1 0 0 0,-2-5 1 15,-1 8 1-15,1-2-2 0,-1-1 0 0,-2-2 5 16,1 2 2-16,-5 2 4 0,4 0 3 0,-5-1 5 15,-3-1 4-15,3-11 5 0,-6 24-2 0,-2-15-1 16,-1 3-3-16,-1-2 0 0,-1 0 0 0,-2 0-4 16,0-4-1-16,-4 4 2 0,2-4-4 0,0 0 2 15,-1-2-3-15,0 0 11 0,-1-1-14 0,2 0-1 0,-3-3 0 16,2 0 3-16,3-3-6 0,-5 0 0 0,7-2-6 16,-4-1-14-16,5-2-16 0,2 2-16 15,-2 0-25-15,3-6-23 0,2-1-29 0,4 2-24 0,-1 0-34 16,8-9-34-16,0 3-38 0,-2-1-200 0,7-3-489 15,1-4 217-15</inkml:trace>
          <inkml:trace contextRef="#ctx0" brushRef="#br0" timeOffset="116140.78">14114 7601 40 0,'0'0'229'16,"0"0"-23"-16,-9-10-15 0,9 10-16 0,0 0-8 0,0 0-5 15,0 0-2-15,0 0-7 0,26-11-3 0,-17 7-5 16,3 3-8-16,3-4 0 0,3-1-8 15,2 2-4-15,3-1-6 0,2 0-3 0,0 0-7 0,1 4-6 16,-1-8-8-16,2 7-7 0,-3 0-2 0,-2-1-3 16,-4 1-8-16,2 2-4 0,2-2-8 0,2 2-7 15,-8 0-8-15,-1 0 0 0,4 2-7 0,-4 2-3 16,2-3-3-16,-4 1-6 0,-4-1-5 0,0 0-1 16,-9-1-16-16,20 4-20 0,-12-2-18 0,0 5-17 15,-8-7-21-15,7 7-21 0,-7-7-22 0,-1 10-26 0,1-10-31 16,0 0-33-16,-14 16-50 0,4-11-172 15,1-3-458-15,-7 4 203 0</inkml:trace>
          <inkml:trace contextRef="#ctx0" brushRef="#br0" timeOffset="116397.98">14426 7660 22 0,'-3'8'253'0,"3"-8"-7"15,-7 11 0-15,4-3-8 0,0 3-7 0,4 2-12 16,-5-1-2-16,1 6-13 0,1-3-5 0,2 2-9 15,0 8-9-15,-3-1-9 0,3 0-7 0,0 2-16 16,-1-3-6-16,1 0-8 0,1 0-7 0,-1 1-8 16,5-1-12-16,-4 1-7 0,1-4-4 0,2-4-15 15,-2 1-3-15,2 1-15 0,2-1-4 0,-3-3 0 16,3 3-11-16,-1 0-1 0,-2-3 0 0,6 1-23 16,-8-2-24-16,2 1-18 0,3-3-24 0,-2 0-15 0,-2-1-22 15,-2-10-20-15,1 14-21 0,-1-14-19 0,5 11-20 16,-1-4-14-16,-4-7-24 0,8 10-19 15,-8-10-32-15,7 3-211 0,-7-3-496 0,0 0 220 0</inkml:trace>
          <inkml:trace contextRef="#ctx0" brushRef="#br0" timeOffset="-182140.98">14902 8038 116 0,'0'0'120'0,"0"0"-12"0,0 0-4 15,0 0-9-15,0 0-7 0,0 0-5 0,0 0-2 16,0 0-8-16,0 0-2 0,0 0-14 0,0 0 2 16,0 0-5-16,0 0 1 0,18 2 0 0,-18-2-2 15,0 0-6-15,0 0 4 0,0 0-3 0,0 0 1 16,0 0-2-16,0 0-5 0,0 0 4 0,0 0-6 0,0 0 0 15,0 0 3-15,0 0 1 0,0 0-1 16,0 0 0-16,0 0-1 0,0 0 1 0,0 0-1 16,0 0 0-16,0 0 0 0,0 0-4 0,0 0-1 0,0 0-5 15,0 0-3-15,0 0-4 0,0 0 4 0,-39 11 5 16,39-11 0-16,-16 7-3 0,11-4 1 0,-4 1-4 16,9-4 0-16,-16 11 0 0,5-8-4 0,4 4 12 15,-1-3-8-15,-1 1-1 0,9-5 0 0,-13 5-2 16,13-5-4-16,-10 6-9 0,4-1 7 0,6-5-1 0,-9 7-2 15,9-7 0-15,-11 6-7 0,11-6-2 16,-6 7 4-16,6-7-6 0,0 0 4 0,0 0-4 0,-3 10 5 16,3-10-2-16,0 0-1 0,0 0-1 15,0 0 1-15,-4 11-2 0,4-11 0 0,0 0 3 16,0 0 5-16,0 0 1 0,0 0 0 0,0 0 5 0,0 0-2 16,7 16 3-16,-7-16 0 0,6 7 1 0,-6-7-5 15,0 0 6-15,14 4-7 0,-14-4 3 0,10 3-3 16,-10-3-1-16,0 0-3 0,20-2 0 0,-20 2 0 15,14-3-1-15,-14 3 0 0,18-4 0 0,-10 0-4 0,-8 4 1 16,15-3-1-16,-5-3 0 0,-10 6-10 0,15-3 8 16,-15 3-1-16,13-2 3 0,-13 2-2 15,9-3-1-15,-9 3-3 0,11-3 0 0,-11 3 0 0,0 0 3 16,0 0 0-16,15 0 1 0,-15 0-2 0,0 0 0 16,12-4 4-16,-12 4 2 0,0 0-3 0,0 0-4 15,15 4 0-15,-15-4 2 0,0 0-2 0,7 3 2 16,-7-3-3-16,9 8 3 0,-9-8-2 0,0 0 1 15,9 7 1-15,-9-7-1 0,0 0-1 0,7 6 1 16,-7-6-2-16,5 7 2 0,-5-7-2 0,3 8-4 16,-3-8 9-16,0 0 0 0,7 10 0 0,-7-10 1 0,5 8 4 15,-5-8 3-15,0 0-8 0,1 13 6 16,-1-13 1-16,0 0-3 0,3 14 3 0,-3-14-2 0,0 13-3 16,0-13 0-16,0 0 3 0,-3 11 3 0,3-11-1 15,-3 11-1-15,3-11 2 0,-4 10-1 0,4-10 3 16,-8 8-2-16,8-8 1 0,-6 12 2 0,0-5 6 15,6-7 2-15,-10 11-4 0,1-8-4 0,0 1-6 16,2 2 6-16,-5-1 1 0,3 1-5 0,-3-3-4 16,0 2 0-16,0 1 4 0,3-2-4 0,-6-3-2 15,-1 5 5-15,5-4-8 0,11-2-3 0,-19 2-12 16,7 1-18-16,12-3-35 0,-13 0-29 0,13 0-43 0,-12 3-42 16,12-3-45-16,0 0-266 0,-14-6-530 0,14 6 235 15</inkml:trace>
        </inkml:traceGroup>
        <inkml:traceGroup>
          <inkml:annotationXML>
            <emma:emma xmlns:emma="http://www.w3.org/2003/04/emma" version="1.0">
              <emma:interpretation id="{81B0791A-E060-4572-A782-256F3E6B8619}" emma:medium="tactile" emma:mode="ink">
                <msink:context xmlns:msink="http://schemas.microsoft.com/ink/2010/main" type="inkWord" rotatedBoundingBox="18822,8919 20188,8866 20244,10314 18877,10366"/>
              </emma:interpretation>
            </emma:emma>
          </inkml:annotationXML>
          <inkml:trace contextRef="#ctx0" brushRef="#br0" timeOffset="121697.24">16693 7541 179 0,'0'0'196'0,"7"-7"-6"0,-7 7-9 16,8-6-7-16,-1 2-11 0,-7 4-8 0,17-11-7 16,-10 5-12-16,5-2-6 0,-1-2-11 0,1-1-5 15,0 2-4-15,-1-2-8 0,3-1-6 0,-5 4-6 16,3-4-3-16,0 1-6 0,-2-2-4 0,1 0-2 15,-8 5-6-15,5-5 1 0,-3 1-4 0,-1-3 0 16,-2 1-9-16,-2 1-9 0,0-1-1 0,0 14-6 16,-6-24-3-16,3 10-7 0,-2 4-5 0,0 1 1 0,-4 3-6 15,1-1-2-15,-4 0-2 0,0 1 4 0,-1 6-10 16,-2-4-2-16,-3 8 0 0,-1 1 0 16,2 1-2-16,-2-3-2 0,-7 7 0 0,10 1 1 0,-8 2-5 15,5-1 3-15,2 7-4 0,0 0 2 0,3 2-1 16,-1 3 4-16,5 1-4 0,1-1-2 0,1 3 0 15,2-1 0-15,8 4 3 0,-1 4-1 0,4 2-5 16,1 1 5-16,1 1 1 0,2-1 7 0,-1 0-3 16,4-1 0-16,1 0 3 0,-1 1 4 0,1-1 4 15,-4-1 11-15,5 2 2 0,-4-9 0 0,-1 6 0 16,3-1 6-16,-1 2-1 0,-1 2 3 0,-3-1 7 16,-1 1-8-16,0-1-2 0,0-1-2 0,-1 0-2 15,-4 0 6-15,-1-7-5 0,2 0-4 0,2 0-7 0,-4-3 6 16,2 0-6-16,-1 1 5 0,2 0-9 0,-3-2-3 15,2-8 4-15,-1 2-11 0,2 0-6 16,0-4-18-16,2 0-20 0,-4 1-16 0,4-5-24 0,-2 0-22 16,-3-10-18-16,4 13-25 0,-1-5-26 0,-3-8-26 15,6 8-37-15,-6-8-257 0,0 0-528 16,0 0 234-16</inkml:trace>
          <inkml:trace contextRef="#ctx0" brushRef="#br0" timeOffset="122194.76">16420 8313 36 0,'-6'-7'258'0,"6"7"-26"0,-4-11-18 0,4 11-19 15,0 0-15-15,12-16-13 0,0 5-9 0,-1 4-13 0,6-4-15 16,2 7-10-16,7-2-16 0,-1 2-9 0,2-2-6 15,0 2-12-15,1 7-3 0,-1-3-11 16,3-4-7-16,-1 5-3 0,1 3-7 0,2-4-4 0,-4 0-4 16,0 2-3-16,-2-1-3 0,1 2-1 0,-4-3-7 15,-3 1 2-15,7 2-7 0,-9 0-1 0,7-3-2 16,-9 1 1-16,7 1-3 0,-7-4-2 0,3 2-1 16,-4-4 3-16,2 0-3 0,-2 1-2 0,3-4 1 15,-4 5-3-15,0-1-4 0,-1-3 5 0,1 0-1 16,-1-1-3-16,-5 3 1 0,4-6 2 0,-1 2-3 15,-3 1 0-15,-2-4-1 0,0 1 1 0,-3-1 0 16,1-5 6-16,-5 5-1 0,1 11-2 0,-6-21 0 0,0 4 0 16,-2 6 1-16,-2 0 0 0,-3 2 2 0,-4 2 5 15,-2 2 7-15,-7-1 6 0,-2 0 4 16,-3 1 5-16,2 6 10 0,-2-2 1 0,0 5-4 0,1-2 2 16,0 3 0-16,3 2-10 0,0 3-3 0,5-1-7 15,4 1 1-15,3-1 0 0,2 2-6 0,1 1-6 16,3 0-12-16,3 5-14 0,2-8-17 0,4 2-22 15,1 2-16-15,5 3-16 0,0-2-19 0,0 0-18 16,6-4-21-16,1 1-23 0,4-4-28 16,-1 0-37-16,5-3-168 0,-5-4-428 0,7 0 190 15</inkml:trace>
          <inkml:trace contextRef="#ctx0" brushRef="#br0" timeOffset="122466.16">17302 8100 77 0,'10'-6'220'15,"-10"6"-20"-15,9-5-16 0,-9 5-17 0,0 0-14 16,0 0-13-16,13 0-3 0,-13 0-12 0,11 6-8 0,-5 1-7 16,4 5-12-16,-4-1-2 0,3 2-4 15,0 1-11-15,0 1-6 0,0 1-8 0,0 3-5 0,0-2-6 16,-2-3-8-16,2 3 0 0,-1-3-6 0,1 0-5 16,-2-4 0-16,1 4-9 0,-5-6 6 0,3 0-3 15,-2-3 6-15,-4-5 10 0,7 11 22 0,-7-11 9 16,8 2 2-16,-8-2 0 0,0 0-6 0,0 0 10 15,0 0-7-15,16-23 4 0,-13 8-7 0,-1 4-8 16,2-2-4-16,4-5-10 0,-2-5-2 0,1 1-9 16,5-2-4-16,0-3-17 0,3 5-19 0,0 1-24 15,4-3-24-15,-1 2-33 0,1 3-27 0,1 4-37 16,1-1-34-16,1 5-60 0,-5 3-239 0,-1 2-515 0,2 1 229 16</inkml:trace>
        </inkml:traceGroup>
        <inkml:traceGroup>
          <inkml:annotationXML>
            <emma:emma xmlns:emma="http://www.w3.org/2003/04/emma" version="1.0">
              <emma:interpretation id="{3C31A6BA-B330-4DA7-A008-6EFB145704EA}" emma:medium="tactile" emma:mode="ink">
                <msink:context xmlns:msink="http://schemas.microsoft.com/ink/2010/main" type="inkWord" rotatedBoundingBox="20914,9165 24909,9011 24959,10307 20964,10461"/>
              </emma:interpretation>
            </emma:emma>
          </inkml:annotationXML>
          <inkml:trace contextRef="#ctx0" brushRef="#br0" timeOffset="123676.12">18510 8072 33 0,'0'0'289'0,"-11"-3"-24"0,11 3-27 0,0 0-21 16,0 0-11-16,0 0-14 0,0 0-10 0,0 0-16 0,-10 20-16 16,7-13-12-16,3 6-13 0,0-13-13 15,6 22-9-15,-5-5-17 0,5 1-6 0,3-2-2 0,-4 0-7 16,5-3-7-16,2 0-7 0,-2 0-5 0,1 0-6 16,1-2-4-16,1-5-2 0,1 1-4 0,0-2-5 15,-2-5-1-15,-1 3-3 0,-11-3-4 0,24 0 3 16,-12-3-3-16,1-1-1 0,-4-1-3 0,1-1 0 15,-2-2-3-15,2-4-1 0,1 0 0 0,-5-1-2 16,0-5-18-16,1 0 2 0,-1 3 1 0,-3-2 4 16,2-1 2-16,-2 2-1 0,1-1 11 0,-2 3 2 15,-2-1 5-15,0 5 6 0,3 0 1 0,-3 10 0 0,1-14 0 16,-1 14-9-16,0 0-5 0,2-14 0 0,-2 14-5 16,0 0-1-16,0 0-1 0,0 0 3 0,0 0-2 15,0 0-4-15,11 40 2 0,-8-25 5 0,2 1-7 16,4 7 1-16,0-3-5 0,0 0-7 0,4 3-4 15,1-2-5-15,0-1 6 0,3-2-11 0,-1-1-8 16,-2-3-2-16,5 2 2 0,1-4-2 0,-4-1 1 16,0-3 1-16,-1-2-3 0,2-1 4 0,-2 1 0 15,-2-6 4-15,-1-4-1 0,-12 4 3 0,22-2-1 16,-8-3 0-16,-4-1 2 0,-2 1-1 0,4-4 0 16,-5-6 2-16,-1 5-5 0,0-7 3 0,0 2 3 15,-2-2-1-15,2-4-1 0,-1 3 3 0,-2 1 0 0,0-5 1 16,-2 4 4-16,4 3 4 0,-4-1 2 15,1 3 6-15,-1 2 0 0,2 2 12 0,-3 9-5 0,2-15 2 16,-2 15-1-16,1-10-3 0,-1 10 0 0,0 0-4 16,5-7 2-16,-5 7-1 0,0 0 5 0,0 0-1 15,0 0-2-15,9 21-2 0,-9-21 1 0,6 18 2 16,-2-8 0-16,2 0 6 0,0 1-5 0,1 2-2 16,2 0 1-16,2-2 1 0,-1 1-3 0,4 0 4 15,2-3 2-15,-1 1-4 0,-2 0-4 0,2-5 4 16,5 1-1-16,-1-3-1 0,0-1 1 0,7-2-1 15,-5-2-1-15,-2-1 4 0,0-1-4 0,10-2 2 16,-2-2 2-16,-2 0-2 0,2-6-3 0,-6 3-3 16,3-2-1-16,-4-3-2 0,-2-1-2 0,-3 1-3 15,-3 0 1-15,-1 2-2 0,-4-4 3 0,2 3 0 0,-6-3-1 16,0 2 7-16,-3 1-1 0,0 6 2 16,0 9 6-16,-10-18 3 0,2 11 3 0,-2 2 8 0,-4 0 6 15,-2 5 7-15,-4 0 0 0,0 0 0 0,0 5-2 16,1 3-1-16,1 0-4 0,3-1-1 0,2 6-3 15,-1-2-1-15,2 4-2 0,3 0-3 0,3 1 2 16,-1-1-6-16,7 2 1 0,0 0-1 0,1-3-6 16,4 3-4-16,-1-3-8 0,2 0-7 0,2-2-5 15,2 0-3-15,2-1-2 0,3-3-1 0,4 2 0 0,-4-4 1 16,5-2 1-16,-2-3 1 0,-2 1 6 16,3-4-1-16,-1-3 0 0,-1 2 4 0,1-1-1 15,-3-3 4-15,-2-1-1 0,3-1 4 0,-2-4 0 0,1 2-2 16,-2 0 3-16,-1-1 0 0,0 0 1 15,-3 0 0-15,1 0 5 0,-5 4 3 0,4-2 7 0,-5 3 1 16,2 0-2-16,-6 7 1 0,11-10-2 0,-11 10-2 16,9-3 7-16,-9 3-2 0,0 0 0 0,0 0 3 15,16 9-2-15,-16-9 1 0,4 15 1 0,1-8-2 16,-1 3-2-16,-1-2 0 0,2 1 1 0,-2 5-1 16,3 0 1-16,0-1-2 0,1 0-2 0,-1 3-1 0,3-7 1 15,0 2-2-15,0 0 2 0,-1 0 3 16,-1-1-11-16,-1-5-8 0,0 2-14 0,0 0-6 0,-6-7-10 15,7 9-10-15,-7-9-19 0,6 4-25 0,-6-4-33 16,0 0-37-16,0 0-21 0,0 0-43 0,0 0-135 16,0 0-393-16,0 0 174 0</inkml:trace>
          <inkml:trace contextRef="#ctx0" brushRef="#br0" timeOffset="123839.76">19883 7705 58 0,'0'0'227'0,"0"0"-22"0,-6-6-21 16,6 6-19-16,0 0-15 0,0 0-19 0,0 0-18 0,0 0-25 15,14 26-27-15,-4-15-39 0,-1 2-48 16,4 3-41-16,1-5-44 0,1 9-89 0,-3-9-217 0,0 4 95 16</inkml:trace>
          <inkml:trace contextRef="#ctx0" brushRef="#br0" timeOffset="124294.29">20335 8087 142 0,'15'-1'192'0,"-15"1"-11"0,19-10-11 16,-8 6-14-16,2-3-21 0,1 0-9 0,-1 1-16 0,2-2-7 16,-5 2-11-16,4-2-8 0,-1-1-10 0,-2-2-6 15,1 0 1-15,-5 2-5 0,0 0 0 0,-2 0 2 16,-4 0-3-16,-1 9-4 0,3-19-5 0,-3 19-5 15,-9-15 0-15,5 7-4 0,-6 2 0 16,-2 3-2-16,-3-1-5 0,-5 4-1 0,1 0-3 16,-6 2-2-16,-2 2-1 0,0 3-6 0,3 1 2 0,-1 2-7 15,-1 0-2-15,4 1 1 0,3-3-4 0,-4 5 3 16,8-2-8-16,0 3 1 0,3-3-2 0,4 4-2 16,2 1 0-16,0 1 1 0,4 1 0 0,4 5-7 15,-1-5 2-15,7 6-1 0,2 1 3 0,3 0-2 16,4-4 2-16,5 0-2 0,5 3-1 0,1 0 2 15,5 1 2-15,-7-9-4 0,9 6-1 0,-3 1 5 16,2-1 0-16,-1-2-1 0,-6-5 4 0,-2 3 4 16,0-1 1-16,-1-3 1 0,3 4 1 0,-3-1 2 0,-2 1 0 15,2 0-1-15,-10-6-4 0,-6 0 2 0,3 1 0 16,-2 0 1-16,-5 0 0 0,-4-2 0 0,0-11 1 16,-13 20-1-16,1-9-5 0,-1-2-3 0,-2-2 2 15,-5 2-6-15,-5-3-7 0,-2-3-12 0,-4 0-2 16,2-2-10-16,1-2-4 0,-3-3-1 0,4-2-5 15,-1-1-11-15,8 2-15 0,-5-3-23 0,5-7-32 16,6 4-35-16,-4-9-29 0,3 1-184 0,1-4-397 16,2-1 175-16</inkml:trace>
          <inkml:trace contextRef="#ctx0" brushRef="#br0" timeOffset="124749.43">20501 7438 91 0,'7'-9'204'0,"-7"9"-15"15,0 0-14-15,0 0-9 0,19 11-12 0,-8 0-6 16,-2 3-6-16,3 9-8 0,-2 2-4 0,4 11-8 16,-1-1-7-16,-3 6-9 0,2-2-9 0,-4-1-6 15,1 2-7-15,3-4-3 0,-5 1-6 0,1-3-8 16,1-6-3-16,-6-2-7 0,3-1-5 0,-1 0-5 15,-3-2-1-15,-1-1-8 0,5 1-2 0,-3-7-4 16,-1-5-1-16,1-1-4 0,0 1-5 0,-3-11-2 16,3 13 3-16,-3-13-6 0,0 12 3 0,0-12 0 15,0 0-4-15,7 6-5 0,-7-6-2 0,0 0 3 0,0 0-12 16,18-21-5-16,-10 11-3 0,-2-6-3 0,1 1-1 16,1-2 1-16,2-5-4 0,5 4 3 0,-5-3-3 15,-1 5 4-15,3 4 6 0,0-2 4 0,-3 4 7 16,-4 3-4-16,-1-2 0 0,5 7 2 0,-9 2 0 15,0 0 7-15,10-4 0 0,-10 4 1 0,0 0 5 16,12 15-1-16,-6-8 1 0,0 6-2 0,0-1-1 16,2 1-1-16,-2 1-1 0,3 2 0 0,3-1 0 15,-5 1 0-15,3-2-4 0,1-1-9 0,1 1-9 0,0-1-12 16,1-3-9-16,-1-2-12 0,-1 0-14 16,-1-5-10-16,0 1-21 0,-1-2-15 0,-9-2-32 15,20 0-7-15,-20 0-32 0,15-7-31 0,-9 0-127 0,-3-4-359 16,3-2 160-16</inkml:trace>
          <inkml:trace contextRef="#ctx0" brushRef="#br0" timeOffset="125009.89">21245 7368 50 0,'0'0'252'0,"0"0"-16"0,0 0-13 0,-21 23-8 16,16-9-12-16,1 4-14 0,-1 6-14 0,4 5-12 15,1 1-5-15,0 8-16 0,3-1-10 0,7 1-11 16,-2 0-12-16,4 0-6 0,-2 1-11 0,2-5-5 16,0-6-9-16,4 4-10 0,-4-5-4 0,2-2-10 0,-1-1 0 15,-1 4-6-15,0-8-6 0,0 2-2 16,-2 0-2-16,1-4-7 0,-1 2-14 0,-4-3-15 0,0-5-9 16,-1 4-18-16,1 0-18 0,-5-4-21 0,-1-1-23 15,0-11-24-15,-1 15-28 0,1-15-20 16,-5 12-29-16,5-12-44 0,-12 6-124 0,12-6-385 0,-15-2 171 15</inkml:trace>
          <inkml:trace contextRef="#ctx0" brushRef="#br0" timeOffset="125805.03">21236 8038 193 0,'0'0'201'0,"16"-5"-13"0,-5 2-11 0,4 0-16 16,2-2-11-16,0 0-10 0,10-2-12 15,1 2-13-15,-4-2-9 0,1 0-10 0,4-1-12 0,-1 3-5 16,0-5-8-16,-1 2-9 0,1 0-6 0,-2-1-5 16,1-1-5-16,-2-1-2 0,-3 1-7 0,-4 1 0 15,5-3-4-15,-4 0-5 0,0-5-4 0,-5 7-1 16,4-13-7-16,-5 4 0 0,1-2-6 0,-7-3-3 16,-2 1-4-16,-1-1-4 0,-4 0 1 0,-4 4 1 0,-1 6-5 15,-5-8 2-15,-2 10-4 0,-2-2 5 16,-4 6 4-16,0 1 1 0,-1 1 6 0,1 3 8 15,-1 5 2-15,-1 2 5 0,-3 3 1 0,6 4 3 16,-2 3-4-16,-1 3 2 0,5 0 5 0,1 3-7 16,0 0-3-16,7 3 1 0,1-2-4 0,1 3 1 15,5-1-6-15,2 0 3 0,1 1-3 0,7-2 3 0,-1-5-9 16,7 1 1-16,-1 2 2 0,5-2-5 0,1-2 1 16,3-2-7-16,-2-3-2 0,0 2-3 0,4-5-4 15,-3-4-2-15,6 2 2 0,-5-4-3 0,0-2-2 16,2 0 1-16,-2-1-4 0,2-6 1 0,-4 3 2 15,-3-4-3-15,-4-1-2 0,5-4-2 0,4-3 1 0,-4-4-8 16,6-8-2-16,-4-1-6 0,-3-2-2 16,7-3 1-16,-10-2-5 0,4-8 3 0,-1 5-5 15,0-6 8-15,1 6 0 0,-2-5 7 0,-3 8 0 0,0 1 13 16,-4 10 11-16,1 1 17 0,-9 7 13 16,3-1 18-16,0 8 11 0,-4-1 5 0,4 1-5 0,-6 3-5 15,0 7-9-15,0 0-4 0,4-10-2 0,-4 10-1 16,0 0-4-16,0 0-1 0,0 0 0 0,-4 35-3 15,4-12 1-15,0 0-1 0,0 1-5 0,0 2 2 16,3 3 2-16,-2 4 1 0,5 3 5 0,0-1-6 16,-1-6 5-16,4 6-3 0,-2-9-4 0,2-1 1 15,0 3-1-15,0-6 0 0,4-4-4 0,1 3-1 16,-7-5 0-16,5-2 0 0,-4-3-2 0,4 3 1 16,-4-2-3-16,0-3-1 0,2 0 2 0,-1-2-1 0,-6 1-4 15,2-4 1-15,-5-4 2 0,12 5 1 0,-12-5 3 16,0 0-8-16,0 0-2 0,0 0 0 15,0 0-1-15,7-17-2 0,-7 17-4 0,0 0-6 0,-10-22-2 16,-1 13-2-16,-1 0 2 0,-1 2 1 0,-14-2 4 16,5 3-3-16,-8 0 1 0,2 6 4 0,-1 0 9 15,2 0 6-15,2 6 3 0,0 0 6 0,2 3-1 16,4-2 3-16,2 0 0 0,4 4 1 0,0-3-1 16,5 4 0-16,1-1-4 0,-1 2 1 0,2 0-5 15,6 0 5-15,0-13-6 0,9 22-1 0,-6-13-1 16,5 1 0-16,5 0-1 0,2 1 1 0,1-4 0 15,4-1-7-15,4 1-9 0,1-2-18 0,3-3-22 0,-1 2-21 16,3-1-27-16,-2-1-36 0,1-1-36 16,4-7-49-16,-8 6-267 0,0-7-520 0,2 1 231 15</inkml:trace>
        </inkml:traceGroup>
        <inkml:traceGroup>
          <inkml:annotationXML>
            <emma:emma xmlns:emma="http://www.w3.org/2003/04/emma" version="1.0">
              <emma:interpretation id="{BEEA5C1A-F782-4CC4-9058-A8CFD643D7D8}" emma:medium="tactile" emma:mode="ink">
                <msink:context xmlns:msink="http://schemas.microsoft.com/ink/2010/main" type="inkWord" rotatedBoundingBox="25600,9065 28461,8955 28515,10366 25654,10476"/>
              </emma:interpretation>
            </emma:emma>
          </inkml:annotationXML>
          <inkml:trace contextRef="#ctx0" brushRef="#br0" timeOffset="126520.65">23260 7933 183 0,'0'0'263'0,"0"0"-23"0,0 0-14 0,0 0-19 16,0 0-18-16,-11 16-16 0,11-16-10 0,-3 11-14 16,3-11-11-16,0 0-14 0,14 20-3 0,-8-13-17 15,6-2-9-15,-2 2-7 0,2 3-6 0,1-5-6 16,5 2-11-16,2-6-1 0,3 4-1 0,-2-5-7 16,5 0-11-16,-2 0-3 0,-2-4-5 0,0 2-1 15,-2-2-8-15,-5-3 6 0,-1 2-11 16,1-4-1-16,-1 1 1 0,-2-4-4 0,-2 0-2 0,-2-3 0 15,-2-1-3-15,0-2 0 0,-6-2-2 0,0 2 0 16,-6 0-4-16,1 0 0 0,-1 1-2 0,-9-3-1 0,-3 5-1 16,2 4 1-16,-9 1-2 0,-1 4-1 0,-5 0-5 15,-2 2-2-15,-4 6-7 0,-5 1 1 16,14 5-10-16,-5-2-11 0,6-1-9 0,5 8-8 0,1-3-13 16,4 1-11-16,4 1-4 0,0 1-8 0,7 1-6 15,4-2-8-15,2 4-4 0,0-3-7 0,8 0-4 16,-1-2-11-16,9 1-5 0,-1-2 1 0,8 0 6 15,2 3 8-15,2-5 15 0,-2-1 14 0,5-1 13 16,0-1 23-16,-2 0 16 0,-2 0 19 0,0-1 18 16,-6 3 1-16,5-4 22 0,-8 2 9 0,2 1 8 15,-3-4 9-15,1 3 9 0,-4 2 9 0,1-1 6 16,1 1 2-16,-5 4 5 0,2 0-1 0,-2-1 5 0,1 4 0 16,-2-1-4-16,1 6-1 0,-1 1-1 0,0-3 3 15,-4 8-5-15,4-3-3 0,-5 2-8 0,2 4 0 16,-3-2-3-16,0 4-2 0,1-3-5 0,2 1-2 15,-3 1-5-15,3 8-1 0,0-2-4 0,-1-7 1 16,1-1-3-16,-3 2-1 0,0-3-2 0,0 0-2 16,0-3-1-16,-3 0-3 0,0-7 6 0,-2 0 0 15,-2-1 2-15,-5 1-7 0,-5-3 0 0,2-1 0 16,-1-6-5-16,-8 4-5 0,6-6-1 0,-12 2-2 16,2-5-15-16,-8-2-20 0,0-2-22 0,5-4-21 15,-2-1-11-15,2-1 5 0,1-5-3 0,5-1-12 16,2-1-29-16,2-2-47 0,11 0-48 0,1-6-52 15,4-4-197-15,5-7-485 0,5-3 214 0</inkml:trace>
          <inkml:trace contextRef="#ctx0" brushRef="#br0" timeOffset="127852.33">23943 7883 115 0,'0'0'250'15,"0"0"-19"-15,0 0-14 0,0 0-7 0,6 14-10 16,-6-14-18-16,1 18-13 0,1-4-16 0,2-2-12 16,2 3-10-16,-3-3-14 0,3 5-8 0,1-4-9 0,-1 5-10 15,2-4-9-15,1 0-3 0,-2 0-10 16,2-1-7-16,-1 2-8 0,1-6-4 0,-6-1-3 16,4 2-4-16,-1-3-7 0,-6-7 2 0,6 11-6 0,-6-11 7 15,6 10 8-15,-6-10 5 0,0 0-8 0,0 0-4 16,0 0 0-16,0 0-6 0,0 0-5 15,0 0-2-15,0 0-1 0,-6-38 1 0,6 38-7 0,-3-25-2 16,0 8-3-16,3 0 0 0,0-6-5 0,0 0 2 16,3 1-2-16,3 3-4 0,-3 3 2 0,0 3 3 15,4-1-7-15,-4 4 0 0,3 3-2 0,2-4-2 16,-2 4-4-16,-6 7-1 0,13-9 0 0,-7 5-1 16,-6 4 4-16,17 0-3 0,-17 0-1 0,13 6 2 0,-4-1-4 15,1 1 6-15,1 1-8 0,4 0 6 16,-5 4-2-16,2-2 2 0,5 0-2 0,-4-1 3 15,3 1-2-15,-4 0 1 0,5-2-1 0,-1 1 4 0,0-1-2 16,1-3 0-16,-1-1-2 0,4 1 1 0,-1-2 0 16,0-2-3-16,1-2-6 0,-4 0 0 0,4-1 3 15,-1 1 0-15,-3-2-6 0,-2-2-1 0,1 2-5 16,-2-4 1-16,1-2-8 0,-2 3-4 0,-5-6 0 16,2-1 0-16,-2-1-2 0,-4 2 1 0,3-1 3 15,-9-3 4-15,0 2-2 0,3 2 7 0,-6-1 2 16,-1 3 1-16,-5 2-1 0,-4 0 7 0,-1 3 1 15,-10 1 9-15,-1 1 0 0,-2 4 7 0,2 1 6 16,1 2 6-16,-1-1 7 0,2 7-1 0,8-2-1 0,1 3-2 16,0-2 1-16,4 5-3 0,-1 2-5 15,1-2 4-15,4 1-1 0,-2 1 0 0,9-1-5 0,-1-2 3 16,0 2-5-16,6-2 2 0,0-2-2 0,2 4 1 16,3-3-1-16,-2-3-1 0,4 3-3 0,1-6 1 15,4-1-4-15,-2 3-7 0,-1-1-2 0,4-5 1 16,-2-1-7-16,-4 1 1 0,10-2 0 0,-5 0-2 15,3-5-4-15,4-1 4 0,-6 3-1 0,-1-3 2 16,-1-6 2-16,-1 5-2 0,0-3 0 0,-1-4 0 16,2 2 5-16,-2 0-1 0,-2 0 2 0,1 1 9 15,-2 1 5-15,-3 5 9 0,1 0 2 0,-1 1 3 16,-6 5-4-16,7-9-3 0,-7 9-1 0,0 0 2 16,0 0 6-16,0 0 4 0,0 0-3 0,12 16 1 15,-9-6-4-15,-3-10 1 0,-3 19 1 0,3-6-2 0,3-2-5 16,0 3 2-16,-6 0-2 0,6-1 2 0,2-1-8 15,1 0 6-15,0-1-5 0,-2 3-2 16,5-5-7-16,-3-1 1 0,5 0-10 0,-5-1-5 0,1-3-8 16,5 2 0-16,-2-2-8 0,-1-2-2 0,-9-2-4 15,20 1 4-15,-20-1-5 0,19-3 10 0,-8-3-1 16,2 1 3-16,-4-1 4 0,4-1 0 0,-2-3-2 16,1-1 10-16,4-3-3 0,-5 2 4 0,6-4-5 15,-3 2 8-15,-1 0 2 0,-2 3 5 0,1 1 8 0,1 3 5 16,-7-4-4-16,1 6 2 0,2 3 0 15,-9 2 7-15,11-6 1 0,-11 6 7 0,0 0 5 16,0 0 8-16,15 13 1 0,-11-2-1 0,-1-1-3 0,-3 6 5 16,3 0-1-16,0 6-1 0,3 2 1 0,-4 3 3 15,4 11-3-15,0-4-5 0,0 6 0 0,-2-2 1 16,5 0-4-16,-9 1-2 0,7-2-5 0,2-1 0 16,2 1 0-16,-5-8-3 0,3 4-3 0,1-6 0 15,-4 2-3-15,5-5 3 0,-2 0-11 0,-2 0 12 16,-1-10-7-16,-3 0 2 0,3 0-6 0,-2 0 6 15,-4-6-6-15,3 2 10 0,-3-10-5 0,3 10 4 16,-3-10-4-16,0 0-2 0,0 0 0 0,0 0-9 16,-19 1-8-16,19-1-8 0,-19-16-6 0,5 5-1 0,-1-5 3 15,-1-2 2-15,-4 1 4 0,7-7-7 16,0 0-3-16,-1-1-1 0,2-4-6 0,-1-5 2 0,-1-2-1 16,2-2 5-16,5-4 2 0,1-2 1 0,3 4 1 15,0-2 7-15,0 0-2 0,9 0 4 16,-6 1 0-16,6 3 6 0,1 2-1 0,2 8 7 0,2-7 4 15,-2 10 4-15,1 3 0 0,-1-2 1 0,5 3 1 16,-2 2 2-16,1 6-1 0,-3-4 0 0,2 6 1 16,-1 0 1-16,2 4-4 0,-1-4-2 0,-4 8 0 15,1-3 0-15,1 5-3 0,-10 1 4 0,19 0-6 16,-19 0 5-16,17 10-5 0,-5-2 2 0,-5 0 0 16,2 4 3-16,-1 0-1 0,-2 5 6 0,0-3-2 15,-4 4 8-15,1 2-2 0,-1-4 5 0,-2 3-1 16,0-2-3-16,-2 3 1 0,-1-4 0 0,-2 0 0 15,2 0 3-15,-5-1 0 0,2-3-1 0,-6 2 0 0,2-6 0 16,-4 0-4-16,2 3 1 0,-1-4-5 16,-3 0-12-16,2-1-16 0,-1-1-14 0,-1-2-17 15,2-1-16-15,1-2-15 0,-3-2-11 0,4-1-17 0,12 3-27 16,-17-11-26-16,14 2-17 0,-4-2-23 0,4-7-43 16,0 0-124-16,3-6-397 0,3-2 175 0</inkml:trace>
          <inkml:trace contextRef="#ctx0" brushRef="#br0" timeOffset="128279.1">25316 7292 123 0,'0'0'239'16,"0"0"-13"-16,0 0-12 0,-6 27-14 0,6-10-4 0,-3 8-8 16,0-2-16-16,3 15-6 0,0-2-14 15,0-1-10-15,0 6-11 0,0-2-9 0,0 0-7 16,9-5-10-16,-6 7-8 0,2-5-8 0,-2-7-10 0,3-1-8 15,4-2-4-15,-1-2-11 0,-2 1-4 16,5-3-4-16,-4-2 0 0,-2-2-9 0,3-4 1 16,-5 0-10-16,2-5 4 0,0-2-7 0,-1-1-1 0,-5-6-2 15,12 3 3-15,-12-3-9 0,10 6 0 0,-10-6-4 16,0 0 0-16,16-9-5 0,-7 3-1 0,-3-1-8 16,5-6 3-16,-5 2 0 0,1-3 0 0,5 1-3 15,-4-2 2-15,-2 2-6 0,0 0 9 0,1 1 7 16,-4 6-5-16,-3 6 2 0,6-7 4 0,-6 7-1 15,7-7-6-15,-7 7 2 0,0 0 8 0,0 0 4 16,0 0 2-16,0 0-8 0,17 18 1 0,-16-8 3 16,1 5 1-16,-2-6-4 0,3 3-3 0,0 6 2 15,3-3 1-15,-3-1-6 0,0 0 2 0,1 0 0 16,-1 0-11-16,3-3-16 0,-1-1-11 0,1 0-16 16,-3-2-9-16,2-1-10 0,0-1-2 0,-5-6-15 15,15 8-14-15,-8-4-17 0,2-2-13 0,-9-2-9 0,24-2-15 16,-9-3 2-16,-2-1-6 0,4-1-5 0,5-8-12 15,4-1-25-15,-6 1-134 0,0-1-352 16,2-5 156-16</inkml:trace>
          <inkml:trace contextRef="#ctx0" brushRef="#br0" timeOffset="128535.08">26014 7757 138 0,'6'-10'196'0,"-6"-1"-1"16,6 2-3-16,-6 9-1 0,0 0 1 0,-9-17 4 16,9 17-1-16,-13-12-7 0,4 9-10 0,-5 2-12 15,14 1-13-15,-28 0-13 0,12 1-10 0,-1 3-11 16,1 2-8-16,-1 1-10 0,4 1-9 0,1-1-12 0,-1 2-6 15,7 2-11-15,-2-2-5 0,2 0-6 16,3-1-8-16,0 2-3 0,2 5 0 0,1-15-3 16,1 24-4-16,2-11-1 0,3 1-4 0,0-1 0 0,2 2-6 15,1 0-5-15,4 1-1 0,3 1-1 16,-4-3-3-16,2 3 1 0,2-3-2 0,-7 1 1 16,2-4-5-16,2 3 1 0,-7-1-3 0,3 1 2 0,-2-6-2 15,-7 0-6-15,6 2 5 0,-6-10 3 0,-6 19-6 16,-1-11-13-16,-8 2-26 0,-4-4-33 0,-8 1-33 15,-5-2-42-15,-8 2-42 0,-5-1-72 0,-1-4-218 16,-2 0-515-16,4 4 229 0</inkml:trace>
        </inkml:traceGroup>
        <inkml:traceGroup>
          <inkml:annotationXML>
            <emma:emma xmlns:emma="http://www.w3.org/2003/04/emma" version="1.0">
              <emma:interpretation id="{954BCAC9-6E7E-4425-B958-8F838850ED81}" emma:medium="tactile" emma:mode="ink">
                <msink:context xmlns:msink="http://schemas.microsoft.com/ink/2010/main" type="inkWord" rotatedBoundingBox="29205,8919 32089,8808 32121,9638 29237,9749"/>
              </emma:interpretation>
            </emma:emma>
          </inkml:annotationXML>
          <inkml:trace contextRef="#ctx0" brushRef="#br0" timeOffset="130377.58">26788 7740 71 0,'0'0'305'0,"0"0"-28"0,0 0-33 0,0 0-21 0,0 0-8 15,0 0-13-15,0 0-17 0,0 0-15 0,0 0-9 16,-13 38-19-16,13-23-9 0,0-1-11 0,3 1-10 16,1-2-15-16,2 1-4 0,-1 3-9 0,4-4-5 15,-6-1-10-15,3-2-4 0,1-3-13 0,2 6 5 16,1-6-7-16,4 1-7 0,-5-1-9 0,6-1 4 16,-8-2-2-16,7-1-11 0,1-6 5 0,-1 6-4 15,4-6-4-15,-4 0 4 0,-1-3-4 0,-1 1-6 16,-1-2 2-16,0-4 0 0,0 0-6 0,2-2 0 15,-5 0-3-15,1 0 1 0,1-3 0 0,-1-2-5 16,-3 3 0-16,5-1-3 0,-6 3 4 0,6-4-2 16,-5 3 3-16,-3 1-6 0,4 6 5 0,-7 7-3 15,5-15 0-15,-5 15 0 0,4-7-8 0,-4 7 3 16,0 0 1-16,0 0 1 0,0 0-3 0,0 0 0 16,0 0 0-16,0 0 1 0,14 27-2 0,-13-14 4 15,4-1-1-15,-2-1 5 0,3 4-6 0,0-2 4 0,1 1 0 16,2-2 0-16,1 3-2 0,1-5 2 15,2 5-2-15,-1-6 3 0,2-3-3 0,1 4 1 0,-1-4 1 16,3 0-3-16,-2-3 2 0,-2-2-4 0,4-1-5 16,-1-1 1-16,-1-2-4 0,-2-1-1 0,1-5-2 15,-2-2-1-15,-2 0-4 0,2-2-2 0,-1-4-7 16,-3-4-4-16,0-3-5 0,4 0-4 0,-2-9-6 16,-1-5-3-16,3-2-5 0,-4-1 0 0,4-1 0 15,-3 1 7-15,1-1 5 0,-1 1 6 0,4 1 5 16,-4 1 2-16,2 2 1 0,-5 10 10 0,1 0 14 15,-1 4 14-15,0 2 11 0,-6 4 7 0,0 8 1 16,6-3-2-16,-6 12-7 0,3-13-4 0,-3 13-4 16,0 0 3-16,0 0 0 0,0 0 1 0,0 0-1 0,0 0 4 15,-13 46-2-15,10-23 3 0,0 3-1 16,0 3 5-16,0 8 1 0,0 1 1 0,3 0-6 16,3 4 5-16,1-1-3 0,2-6 0 0,-3 4-2 0,3-4 1 15,4 2-1-15,-4-12-1 0,3 3-1 0,-1 0-3 16,4-4-3-16,-5 1 2 0,7-4-3 0,-2-4 4 15,-5-2-6-15,4-2 1 0,-3 0 2 0,-2-5-4 16,3 2 0-16,-1-5-1 0,1 1-1 0,-2-3-12 16,-7-3-5-16,17 4-8 0,-17-4-5 0,13-4-1 15,-13 4-7-15,15-7-4 0,-8 1 1 0,-1-2-9 16,3-4 1-16,-1 0-3 0,2-5-3 0,-2 4 4 0,1-5-2 16,-2 1 6-16,5-2 3 0,-6 1 5 15,0 3 0-15,1 3 6 0,-1 0 9 0,0-1 13 16,-3 6 0-16,2-3 4 0,-5 10-4 0,3-8 3 0,-3 8 1 15,0 0 8-15,0 0 5 0,0 0 7 0,0 0-3 16,0 0 6-16,6 25-1 0,-6-25 1 0,3 21 3 16,-3-6 1-16,3-2-6 0,3 0 3 0,0 2 0 15,-2-3 5-15,5 1 2 0,-1 2 0 0,-1-2-6 16,5-3 4-16,1 0-1 0,2-3-5 0,2 3 6 16,-4-3-3-16,3 0-2 0,4-2-2 0,-1 1-1 15,1-6-5-15,5 0 0 0,-6 0 4 0,-2 0-5 16,1 0-1-16,0-5-3 0,-1 0 1 0,1-2-2 15,-3-1-1-15,2-2-9 0,-7 0-3 0,1-5-1 16,1 2 3-16,-5-4-7 0,-1 1 2 0,0-2 0 16,-3 1-3-16,1 1 5 0,-7 1-1 0,-1 1-1 15,-5 1 1-15,0 2-1 0,-4 4 5 0,5 1 6 0,-4 6 4 16,12 0-5-16,-28-5 7 0,14 10-4 16,1 0-1-16,1 1 1 0,-1 1 0 0,2 1-3 0,4 3 1 15,-2 0 1-15,3 0-1 0,1 3 1 0,4-5 2 16,1 7-5-16,-2-5 0 0,5 4-1 0,2-3 0 15,1 2 4-15,6-3 0 0,-3-1-1 16,3 1 2-16,1 3-2 0,0-7 1 0,2 2-2 0,2-4-6 16,-1-1 1-16,2-2 0 0,-2 3-1 0,2-4 1 15,-1-1 2-15,1 1-1 0,-3-2 1 0,1 0 2 16,-1-4-1-16,0 0-1 0,3 0-3 0,-3 1 2 16,3-6-1-16,-4 3 3 0,3 2 1 0,-2-1-2 15,-2-1-1-15,-4 1 1 0,3 1-2 0,-4 3 3 16,3-2-4-16,-11 4 2 0,15-2-1 0,-15 2 0 15,17 1-3-15,-17-1 5 0,10 7 1 0,-5 1 0 16,1-1 0-16,-6-7 3 0,3 18-3 0,0-9 3 0,3-1-3 16,-5 6 3-16,1-5 1 0,-1-1-2 0,2 3-1 15,-3-11 0-15,2 17 2 0,-1-6-3 16,-1-11 0-16,5 11 2 0,-5-11 0 0,1 10 1 0,-1-10-2 16,0 0 5-16,1 10-2 0,-1-10 2 0,0 0-2 15,0 0 1-15,0 0-7 0,0 0 9 0,0 0-6 16,0 0 2-16,23-23-3 0,-16 17 2 0,2-7 1 15,3 1 0-15,2-1-5 0,1-6-9 0,7 1-3 16,0 0-3-16,1-2-1 0,2 2 3 0,-1-3 1 16,-3 8 4-16,0-1-1 0,-3 6 0 0,-2 0 2 0,-3-2 0 15,1 3 0-15,-4 2 0 0,-1 3 4 16,-9 2 0-16,20-4-3 0,-13 2 2 0,-7 2-2 16,18 0 2-16,-18 0 1 0,18 2 2 0,-9-2 0 0,-9 0 2 15,19 4 1-15,-10-4 4 0,2 4-2 16,3-1 2-16,1-3 0 0,3 0 0 0,0 0 0 15,-1 0-2-15,0 0 1 0,3-3 2 0,-1 0 0 0,1-2-4 16,-4 3 1-16,0-5 1 0,1 2-1 0,-4 1 4 16,-1-2-4-16,-3-4 1 0,3 2-9 0,-1-1-3 15,-3-2-4-15,-2 0-6 0,0-2 0 0,-3 1-2 16,0-1-3-16,-3 13 4 0,-9-24-5 0,0 13 9 16,-2-2-2-16,-3 6 1 0,-2-1 0 0,-7 5 10 15,1-1 0-15,-5 4 13 0,-1 0 2 0,-2 2 1 16,2 5 1-16,-2 4 8 0,1 0-3 0,3 4 4 15,0-1 0-15,4 1-2 0,2 0-1 0,9 0 3 16,-1-5-3-16,3 5 3 0,4-1 0 0,4 3-1 16,2-6 4-16,8 3 1 0,0-3 0 0,9 1 2 0,4-1-1 15,7 0-4-15,9-1-5 0,3 0 4 0,2-5-4 16,0 1-1-16,3-3 0 0,1 1-3 0,2-6-7 16,-1 0-8-16,1 0-20 0,0-1-19 0,-6 3-25 15,-13-4-40-15,-2-1-39 0,-2-3-62 0,-10 3-283 16,-2-2-532-16,-4 1 236 0</inkml:trace>
        </inkml:traceGroup>
      </inkml:traceGroup>
      <inkml:traceGroup>
        <inkml:annotationXML>
          <emma:emma xmlns:emma="http://www.w3.org/2003/04/emma" version="1.0">
            <emma:interpretation id="{C5F35491-A6F7-4982-A829-5A3D5B7FFB17}" emma:medium="tactile" emma:mode="ink">
              <msink:context xmlns:msink="http://schemas.microsoft.com/ink/2010/main" type="line" rotatedBoundingBox="3522,11854 30485,10799 30542,12271 3579,13326"/>
            </emma:interpretation>
          </emma:emma>
        </inkml:annotationXML>
        <inkml:traceGroup>
          <inkml:annotationXML>
            <emma:emma xmlns:emma="http://www.w3.org/2003/04/emma" version="1.0">
              <emma:interpretation id="{ADE039D2-5A38-4F32-8AA8-1A93EDF0A041}" emma:medium="tactile" emma:mode="ink">
                <msink:context xmlns:msink="http://schemas.microsoft.com/ink/2010/main" type="inkWord" rotatedBoundingBox="3522,11865 6163,11761 6193,12525 3552,12628"/>
              </emma:interpretation>
            </emma:emma>
          </inkml:annotationXML>
          <inkml:trace contextRef="#ctx0" brushRef="#br0" timeOffset="133057.76">1101 10594 20 0,'0'0'196'0,"0"0"-14"0,0 0-9 0,0 0-12 16,0 0-11-16,0 0-9 0,0 0-6 0,0 0-6 15,0 0-7-15,-15-2-13 0,15 2-11 0,0 0-8 16,0 0-8-16,0 0-4 0,0 0-10 0,0 0-5 16,0 0 1-16,0 0-22 0,0 0 0 0,0 0 0 15,0 0 2-15,25 17-3 0,-25-17 1 0,16 3 6 16,-8-2 2-16,-8-1-2 0,25 0 1 0,-14-3-5 15,7-1-1-15,2 1-4 0,4-6-2 0,-1 1-1 16,1-1-5-16,-1-1-3 0,1-2 0 0,-1 0-6 16,-2-1 2-16,-2 1-5 0,-1 2 0 0,-3 1-2 15,-2-3 0-15,1-2-2 0,-1 3 1 0,0 0-1 16,-4-2 5-16,-1 0 0 0,-2 5 7 0,-2-3-3 0,-1 1-1 16,-3 10-2-16,3-16-1 0,-3 7-1 0,0 9-4 15,-1-20 0-15,1 20 1 0,-5-18-2 0,1 8-3 16,-2 4-3-16,-2-2 1 0,-1 0-3 0,2-1 2 15,-5 5-4-15,3-3 2 0,9 7-2 0,-19-6-1 16,10 1-3-16,-3 5 3 0,12 0-3 0,-21-5 2 16,11 4-4-16,-5 1 2 0,15 0 2 0,-29 1 1 15,13 4-4-15,7-1 3 0,-6-3-3 0,3 4 1 16,2-2 0-16,-1 1-2 0,1 1-1 0,2 4 7 16,-1 2 0-16,-3-1 1 0,5 4 1 0,-3-2 3 15,2 5-1-15,1 1 2 0,1-1-2 0,0 7 5 16,3 0-1-16,-2-3 1 0,4 7 1 0,-2-3 0 15,3 3 1-15,3-3-1 0,3 3-2 0,-5 10 1 16,8-1-2-16,-3-9 0 0,2-1-2 0,3 2-2 0,4 0 3 16,-3-5-4-16,2-4 0 0,1 2 1 15,1-4 0-15,3-5 0 0,2 1-2 0,-7-4 0 16,4-5 1-16,0 2 1 0,7-6-1 0,-4 0-2 0,4-2 0 16,1-5-3-16,-1-1 4 0,-1-3 1 0,4 2-4 15,-6-3 3-15,1-2-1 0,1 0-5 0,-5 0 4 16,0-2-2-16,-2-1 1 0,-1-2 0 0,-2 3 0 15,-4 1 3-15,4-5-5 0,-4 7 2 0,-1-3-3 16,0 2 6-16,-5 4 0 0,2 1-3 0,-1 1-6 16,-5 7 9-16,7-12-9 0,-7 12 2 0,6-11 0 0,-6 11-2 15,0 0-1-15,8-2 1 0,-8 2 0 16,0 0 1-16,0 0 2 0,24 13-1 0,-17-9-2 16,3 6 1-16,-1-4 2 0,5 3-2 0,-1 1-1 0,2 1 2 15,-1-5 2-15,0 0 3 0,4 1-3 0,-3-2 0 16,3-1 5-16,-3-1-3 0,1-2 2 15,1 1-1-15,2-2 2 0,-1 0-2 0,-3-3 1 0,3-1 1 16,-3-2-1-16,0-1 1 0,3 1-2 0,-3-1 2 16,-2 1-4-16,-1-3 6 0,1 0-4 0,-4 1 2 15,0-3-2-15,-1-1 3 0,1-1-2 0,-3-1-7 16,-5 3 1-16,-1-6-2 0,3 3-3 0,-6 1-3 16,2-1-2-16,-4-1 2 0,-2-2 1 0,-1 2 2 15,-1 0 2-15,-1 7-3 0,-2-2 0 0,-1-1 0 16,-2 4 2-16,0 3-3 0,-3 3 1 0,-2-1 5 15,-3 5-3-15,-6 1 8 0,7 5-1 0,-3 0 7 0,-2 4-1 16,4 0 4-16,2 3-1 0,-1 4-2 0,7-2 0 16,0-1 3-16,3 5-4 0,2-4-4 15,5 2 1-15,1-3 0 0,2 1 2 0,2-3-7 0,2 3 6 16,4-2 0-16,3-1-3 0,0 0 4 0,1-3-2 16,2 0-2-16,2-3 0 0,0 0-6 0,0-4-3 15,2-1 0-15,1-2-3 0,1-2-1 0,-1-2-3 16,1-1-1-16,0-2-5 0,0-3 9 0,-1 0-6 15,0-1 2-15,-2 2 0 0,2-3 2 0,-4-5-2 16,-2 4 4-16,1-5-3 0,1-3-4 0,-1-1 2 16,1-2 2-16,-4-1 1 0,2 9 2 0,-4-3-2 15,1 5 5-15,-4 4 2 0,1-1 10 0,-2-1 4 16,-3 10 0-16,9-14 2 0,-9 14-3 0,6-7 4 16,-6 7-2-16,7-3-1 0,-7 3 6 0,0 0 3 15,0 0 0-15,21 13-3 0,-15-6 3 0,6 4-6 16,-5-4 3-16,5 4-4 0,-3-1 2 0,2 1 0 0,3 3-10 15,-3-4-24-15,2 4-11 0,-2-4-20 0,4 3-23 16,-5-2-26-16,2-5-23 0,0 3-23 0,-2-3-30 16,2-5-31-16,-1 1-222 0,-11-2-466 0,24-2 207 15</inkml:trace>
          <inkml:trace contextRef="#ctx0" brushRef="#br0" timeOffset="133705.06">2713 10369 244 0,'-14'-4'278'0,"14"4"-18"0,0 0-13 0,-23 13-16 15,14-6-21-15,-5 2-16 0,2 3-14 0,0 2-16 0,-1 3-8 16,4 3-14-16,-2 3-15 0,0-2-15 0,3 3-6 16,2 1-7-16,3-1-13 0,-1-4-7 15,4 3-8-15,-2 1-7 0,7-4-6 0,-4 1-7 0,7-7-4 16,-1-1-6-16,1-1-1 0,2 2-2 0,0-5-2 15,5-1-4-15,0-4-2 0,5 2 3 16,-1-4-6-16,0-2-8 0,2-2 2 0,6-4 0 0,0-2-4 16,1-2-3-16,-1-1 4 0,0 1-3 0,0-5-8 15,-3-2-4-15,-2 3-8 0,3-5 1 0,-5-3-12 16,-1 1-3-16,-2-2-4 0,2-10-3 0,-3 1-5 16,-1-2 0-16,-4 6-3 0,-2-6-1 0,3 2-3 15,-9 3 2-15,3 1 1 0,-3 1 2 0,0-8 4 16,-3 7 6-16,0 7-2 0,-3-7 5 0,0 8 6 15,3 3 7-15,0 3 7 0,-2-1 11 0,2 15 1 16,-1-16 4-16,1 16-2 0,-3-12-3 0,3 12 0 16,0 0-2-16,-6-7-1 0,6 7 1 0,0 0 2 0,0 0 3 15,-2 31 1-15,-1-16-2 0,3 3 4 16,0 6 6-16,3 3 4 0,-6 1 2 0,6 0 2 16,-3 10 6-16,2 0-5 0,2-1 1 0,2 0-5 0,-1-10 5 15,-1 8 1-15,2-10-6 0,0 3 0 0,0-3-3 16,1 0-1-16,5-4-1 0,-6-1-2 0,2-3-6 15,1-3 4-15,-2-1-6 0,2-2 2 0,-3-4-1 16,2-1 3-16,-1 1-1 0,0-3 1 0,-7-4-2 16,20-2-3-16,-20 2-1 0,18-4 8 0,-9-2-13 15,0-2 1-15,3-3 4 0,-1-1-2 0,-3 0 0 16,1-5-8-16,0 4 1 0,1-1 1 0,-4-2 4 16,2 8-5-16,1-1 3 0,-5-1-2 0,1 3 1 15,-5 7-3-15,10-13-2 0,-10 13 3 0,10-5 0 0,-10 5 0 16,14 0 9-16,-14 0 6 0,0 0-9 0,25 10 0 15,-16-5 4-15,5 2-1 0,-2 6-1 16,7-6 1-16,-6 2-2 0,5 2 0 0,-1-2 8 0,2 8-23 16,0 0-27-16,7 1-27 0,-7-2-32 0,4 1-32 15,-4 2-37-15,3-2-42 0,-2 3-51 16,-4-1-282-16,3-5-578 0,-2 4 255 0</inkml:trace>
        </inkml:traceGroup>
        <inkml:traceGroup>
          <inkml:annotationXML>
            <emma:emma xmlns:emma="http://www.w3.org/2003/04/emma" version="1.0">
              <emma:interpretation id="{9FDF64E0-78D4-4DB2-B33E-AF12A0878B36}" emma:medium="tactile" emma:mode="ink">
                <msink:context xmlns:msink="http://schemas.microsoft.com/ink/2010/main" type="inkWord" rotatedBoundingBox="7110,11718 9946,11607 10003,13075 7167,13186"/>
              </emma:interpretation>
            </emma:emma>
          </inkml:annotationXML>
          <inkml:trace contextRef="#ctx0" brushRef="#br0" timeOffset="134197.13">4678 10556 61 0,'0'0'238'16,"0"0"-15"-16,8 7-9 0,-8-7-9 0,15 7-12 0,-5-6-10 16,-10-1-11-16,20 1-7 0,-4-1-18 0,-3 0-11 15,5 0-14-15,2-1-13 0,-4-3-14 0,4 0-3 16,-4-3-15-16,0 1-3 0,4 1-8 0,-1-1-5 16,-5-3-8-16,2 3-6 0,-3-3-2 0,2 0-9 15,-4 1-1-15,-2-3-1 0,-2-1-3 0,2-1-3 16,-6-4-3-16,0 9-2 0,2-3-5 0,-10-2 2 15,2-4-5-15,-3 4-1 0,0 2-6 16,-1 3-4-16,-5-2 4 0,-2 1-2 0,1 4-3 0,-2 2 0 16,-3 2-4-16,0 2 2 0,2 2-3 0,-4 2 1 15,0 6 0-15,-1 2 3 0,1 1-3 0,1 5 1 16,8 0 0-16,-5 4 3 0,6-1-2 0,4-1 2 16,3 5-2-16,0-9 2 0,3 3-2 0,6 2 1 0,-6-6 1 15,6 2-1-15,4-1-1 0,-1-3 2 16,4 3-1-16,1-4 2 0,5-2-5 0,-2-4 4 0,11-1-1 15,-1-4-7-15,-2 1-6 0,3-6-11 0,2-1-14 16,-4-3-18-16,4-3-17 0,5-3-13 0,-5 1-10 16,-2-1-22-16,-2-2-8 0,1-1-15 0,-8-1-6 15,3-5-29-15,2-9-167 0,-1 2-370 0,-11 2 165 16</inkml:trace>
          <inkml:trace contextRef="#ctx0" brushRef="#br0" timeOffset="135038.1">5402 10011 240 0,'0'0'224'16,"0"0"-18"-16,3-12-21 0,-3 12-4 0,0 0-9 0,0 0-9 16,0 0-11-16,16 17-9 0,-7-4-3 0,2-1-6 15,-3 4-8-15,6 2-10 0,-4 6-6 0,5 1-6 0,5 4-6 16,-7-5-8-16,6 9-5 0,-5-9-5 0,2 7-8 16,-4 3-5-16,2-12-4 0,-1 13-6 15,-1-11-6-15,-5-1-5 0,5 0-3 0,-4-5-5 0,-2-5-3 16,1 5-4-16,-1-6-2 0,-3 2-5 0,3-6-2 15,-1 0 1-15,-5-8 0 0,6 12-3 0,-6-6 5 16,0-6-1-16,0 0 2 0,0 0-4 0,0 0 1 16,0 0-7-16,0 0 1 0,0 0-2 0,0 0-7 15,0 0-3-15,-33-18-1 0,16 9-12 0,-5-1-3 16,3 3 0-16,-4-1-2 0,-7 4 2 0,2 2 1 16,-2 0 0-16,2 4 1 0,-2-2 0 0,5 5 1 15,-5 0 1-15,8 1-1 0,2 0 1 0,4 3 0 16,2 0 1-16,-2 2 1 0,7 0-1 0,3 0 2 15,-1 0-1-15,1 5 1 0,6-5-1 0,0 0 3 16,3 3-2-16,0-4 3 0,7 1-2 0,2 3 0 0,1-3 1 16,4-3 2-16,-1-3 1 0,4-2 3 0,5 1-1 15,2-1-3-15,1-3 2 0,-1-4-1 0,4-2-2 16,-7-1-1-16,4 1-4 0,-5-1 0 0,4-1-5 16,-2-2 0-16,0-1 1 0,-4 1 0 0,-1-1 2 15,-1 1-2-15,-4-1-6 0,4-6 3 0,-1 3-5 16,-6 1 1-16,5-6-5 0,-7 5 1 0,2 0 0 15,-2-3 2-15,4 0 0 0,-2 3 3 0,-5-1-2 16,5 6 5-16,-9 1 2 0,2 1-3 0,-5 7 2 16,9-8-1-16,-9 8-1 0,10-6 3 0,-10 6 3 15,0 0 2-15,0 0 3 0,0 0 1 0,0 0 3 16,19 11 2-16,-13-4 1 0,0-1 5 0,-1 1 3 16,4 4 0-16,1 0-1 0,-1-4-1 0,5 1 2 15,-6 3 3-15,9-6 1 0,-1 1 3 0,1-3 2 16,2 1 1-16,0-3-5 0,1 2 0 0,2-3 0 0,4-4-2 15,0-2-3-15,0 1 3 0,-2-1-5 0,1-1-3 16,0 0 1-16,-1-4 1 0,-4 4-2 16,-1-4 0-16,3-2 0 0,-2-4-4 0,-7 4-3 0,7-1-12 15,-9 1-10-15,-3-2-1 0,1 1-9 0,1-1-4 16,-7-1-6-16,0 0-5 0,-3 0-2 0,-6 2 0 16,6-1 3-16,-7 5 6 0,1-4 3 0,-8 5 4 15,6 4 1-15,-6 1 2 0,-2 1 8 0,2 0 6 16,-5 3 4-16,0 4 6 0,4 2 8 0,-5 0 7 15,2-1 5-15,-4 8 8 0,3 0-1 0,-1 2 5 16,1 0 1-16,-1 2-2 0,4 1 4 0,0 0 3 16,7-2-1-16,0 5 2 0,-5 1-3 0,4 2 0 15,1-7-2-15,6 1-1 0,-2 3-3 0,5-4-1 0,3 0-2 16,2-3 0-16,4 0-2 0,-2 0-1 16,5 0 3-16,-1-7 0 0,1 1-6 0,7 1 2 15,0-4-6-15,-1-1 2 0,8-2-2 0,-1-2 0 16,0-4-4-16,-1 1-10 0,5-1-17 0,-7-3-20 0,2 1-27 15,1-1-29-15,-6 3-36 0,-2-2-34 0,5-6-51 16,-11 6-226-16,2-5-481 0,-1 4 213 0</inkml:trace>
          <inkml:trace contextRef="#ctx0" brushRef="#br0" timeOffset="135905.13">6496 10363 109 0,'-11'0'178'0,"11"0"-7"15,0 0-11-15,0 0-13 0,0 0-6 0,0 0-6 16,0 0-2-16,0 0-4 0,0 0-10 0,0 0-4 16,0 0 0-16,0 0-1 0,19 24-2 0,-13-17-3 15,0-1 0-15,1 1-1 0,-1 3-2 0,0 4-1 16,2 0-2-16,-2 3-1 0,3-4-8 16,1 9 4-16,-1-2-3 0,1 2-7 0,1 2-3 0,-2 1-2 15,1 3-4-15,-1-4-4 0,2 10-11 0,1 5 6 16,-5 0-2-16,2-2-2 0,1 0-1 0,5 4-10 0,-1-3-2 15,-1 1-3-15,1-2-6 0,2 0-8 16,-4 4 13-16,1-9-11 0,1-6 2 0,2 7-6 16,-4-9 1-16,-1 4-7 0,-2-7 2 0,1 2-14 15,-4-3 13-15,0-3 6 0,-2-3-12 0,-4-1-6 0,-3 4-2 16,2-4 2-16,-5-1 16 0,-3-1-13 0,2-1-7 16,-10 3-1-16,1-3-7 0,-10-2 4 15,4 0 0-15,-3-5-1 0,-5 0 2 0,1-1-6 0,0-2 7 16,-1-2-1-16,1-1-4 0,0 0 1 0,0-2-2 15,2-4 7-15,2 2-10 0,3 0 0 0,2-1 3 16,4 1 0-16,0-2 3 0,5-1 1 0,-1 0-3 16,5 1-9-16,4-1 2 0,0-2-1 0,3 0 2 15,0 12-3-15,6-25-9 0,4 8-9 0,-1 3-10 16,5-4 7-16,2-3-15 0,3 1-2 0,1 6-8 16,2-7-2-16,8-5-6 0,-11 6-1 0,4-1-4 15,5-8-2-15,2-1-6 0,-3 3-4 0,1-4-6 16,-1 0 2-16,-2 0 1 0,-2-6-1 0,2-1-6 15,-3 2 5-15,2-1 3 0,-4-3 6 0,-1-1 2 16,-6-2 11-16,4 6 3 0,-5 1 6 0,1 1 4 16,-1 7 3-16,-5 2 8 0,-1 0 10 0,2-1 5 0,1 6 8 15,-3-1 7-15,-2-1 8 0,2-2 3 0,-6 9 6 16,3 0 9-16,0 2 8 0,-3 1 0 16,-3-1 0-16,3 14-2 0,-3-17-2 0,-3 10-1 0,6 7-4 15,-7-12-1-15,7 12-1 0,-17-6-3 0,17 6-4 16,-22 2 0-16,7 2 0 0,-9 4 0 0,2 3-2 15,-5-1-4-15,-4 4 1 0,8 3 0 0,0-3 5 16,-3-1 0-16,10 5-2 0,-4-4 2 0,4 6 1 16,4-8-4-16,2 3 5 0,4-1-6 0,3-1 2 15,1 1 2-15,7 2 4 0,1-2 5 0,3-3 5 16,4 0-1-16,12-1 5 0,-1 0 1 0,9-2 5 16,9-3-11-16,3 0 1 0,1-5-2 0,4 0-3 0,3-2 0 15,-1-3-2-15,0-6-3 0,6 1-5 0,-6 2-8 16,4-5-19-16,-9 2-32 0,0 1-34 0,-9 0-38 15,-5 3-47-15,6-4-71 0,-18 1-270 0,-2 7-548 16,-4-2 243-16</inkml:trace>
        </inkml:traceGroup>
        <inkml:traceGroup>
          <inkml:annotationXML>
            <emma:emma xmlns:emma="http://www.w3.org/2003/04/emma" version="1.0">
              <emma:interpretation id="{F97DA65E-07BB-4BA8-8146-4E3572353798}" emma:medium="tactile" emma:mode="ink">
                <msink:context xmlns:msink="http://schemas.microsoft.com/ink/2010/main" type="inkWord" rotatedBoundingBox="11112,11650 11918,11619 11943,12246 11136,12278"/>
              </emma:interpretation>
            </emma:emma>
          </inkml:annotationXML>
          <inkml:trace contextRef="#ctx0" brushRef="#br0" timeOffset="136572.85">8681 10204 326 0,'-6'-7'318'0,"6"7"-19"0,0 0-23 16,-7-10-28-16,7 10-25 0,0 0-24 0,0 0-10 16,0 0-9-16,0 0 1 0,0 0-8 0,13 34-14 0,-8-22-13 15,1 5-9-15,3 3-13 0,-3-3-5 0,4 5-7 16,-2-1-5-16,-2 2-11 0,-2-7-7 16,5 8-7-16,-6-6-10 0,3-3-6 0,-3 1-5 15,1 1-9-15,1-1-6 0,-4 2-16 0,4-3-21 0,-5-2-23 16,1-1-20-16,-1-2-25 0,0-10-26 0,0 14-22 15,0-14-24-15,0 14-20 0,0-14-14 0,3 8-27 16,-3-8-41-16,0 0-40 0,0 0-174 0,0 0-482 16,0 0 213-16</inkml:trace>
          <inkml:trace contextRef="#ctx0" brushRef="#br0" timeOffset="136701.51">8705 10005 35 0,'-7'-7'269'0,"2"-6"-17"0,1 7-26 0,4 6-23 0,-8-12-24 16,5 5-18-16,3 7-26 0,0 0-15 0,0 0-17 16,0 0-28-16,0 0-34 0,0 0-34 0,0 0-43 15,0 0-35-15,23 24-40 0,-10-14-154 0,1-1-287 16,-1-1 127-16</inkml:trace>
          <inkml:trace contextRef="#ctx0" brushRef="#br0" timeOffset="137046.6">9258 10084 225 0,'0'0'267'0,"0"0"-18"15,0 0-15-15,0 0-24 0,0 0-20 16,0 0-17-16,0 0-18 0,0 0-15 0,0 0-12 0,-8 23-10 16,8-23-14-16,-8 18-10 0,8-12-8 0,-4 5-10 15,1 0-8-15,0 0-6 0,3-11-6 0,0 20-6 16,3-11-7-16,-2 1-3 0,2 1-3 0,3-3-4 15,0 2 1-15,1-3-6 0,4 3-1 0,-2-2-5 16,3 0-1-16,3 2-4 0,-3-2-1 0,6-1-2 16,-4-1 0-16,1 3-4 0,2-2-4 0,-1 0 4 15,-2 1-1-15,4 1-3 0,-5-4 5 0,-6 2 1 16,2 1 6-16,0-1 11 0,-1 1 6 0,-5-3 5 0,-3-5 8 16,6 17 8-16,-6-17 1 0,-8 14-14 0,1-3 4 15,-5-2-5-15,-2 2-2 0,1 2-5 16,-6 2-4-16,-1-2-8 0,4-2-19 0,-1-2-17 0,-5 3-17 15,9-1-23-15,-5 0-30 0,3 1-37 0,0-7-41 16,1 2-45-16,4-1-74 0,1-5-170 0,9-1-487 16,-13 3 216-16</inkml:trace>
        </inkml:traceGroup>
        <inkml:traceGroup>
          <inkml:annotationXML>
            <emma:emma xmlns:emma="http://www.w3.org/2003/04/emma" version="1.0">
              <emma:interpretation id="{A6750C78-CFC3-4151-8CCA-83EBB648FD7E}" emma:medium="tactile" emma:mode="ink">
                <msink:context xmlns:msink="http://schemas.microsoft.com/ink/2010/main" type="inkWord" rotatedBoundingBox="12674,11496 18318,11275 18348,12028 12703,12249"/>
              </emma:interpretation>
            </emma:emma>
          </inkml:annotationXML>
          <inkml:trace contextRef="#ctx0" brushRef="#br0" timeOffset="137666.74">10244 10347 157 0,'0'0'259'0,"-1"11"-22"0,1-11-23 0,0 0-14 16,0 0-8-16,10 11-6 0,-10-11-15 0,20 6-16 16,-13-3-12-16,9-3-16 0,-1 4-12 0,0-4-10 15,3 0-9-15,2-2-9 0,2-3-10 0,5 1-10 16,-2-4-3-16,1 3-8 0,-1-2-2 0,-3-4-9 16,4 4-6-16,-4-3 0 0,2 4-9 0,-2-4 2 15,-5-1-6-15,3 2-1 0,-6-1 0 0,-1-2-5 16,-4 3-2-16,0-4-5 0,0 3 0 0,-4-4-6 15,-4 3-2-15,-1 11-2 0,-4-22 3 0,1 13-5 16,-3-2 2-16,-6 1-3 0,0 0 1 0,-2 1 2 16,1 2-2-16,-2 2 1 0,-6 2 4 0,-3 1 0 15,-2 2 6-15,-1 4 1 0,1 1 7 0,7 1 0 16,-3 1 2-16,7 4 0 0,-9 2-6 0,4 0-1 16,7-1 5-16,3 0-4 0,-2 0-3 0,4 1 0 15,-1 0 1-15,6 2-4 0,2-4-1 0,1-1 0 0,0-10 2 16,3 18-4-16,1-8-1 0,2-3 0 0,2-2-4 15,5 1-2-15,0 0-4 0,1-5-4 0,1 1-3 16,1-4 3-16,1-1-1 0,2-3 5 0,-1-1-3 16,-2 0 1-16,2 1 1 0,-1-3-1 0,0 2 4 15,7-8-1-15,-6 4-2 0,-1-2 4 0,-2 2-1 16,-2 2 5-16,2-2 3 0,-2 4-2 0,4 0-1 16,-4 1-2-16,-1 2-1 0,-1 3-1 0,-11 1 2 15,20-3 0-15,-3 7 1 0,-8-2-1 0,9 2-1 16,-3 3 0-16,5 4 1 0,-3-4-8 0,-1 4-18 15,1-1-17-15,5 3-21 0,-1 1-26 0,3-3-38 16,-2 4-36-16,-1-4-56 0,-8 3-217 0,7 3-472 0,-4-7 209 16</inkml:trace>
          <inkml:trace contextRef="#ctx0" brushRef="#br0" timeOffset="141773.19">11305 9968 213 0,'-9'2'215'0,"9"-2"-4"0,-15 7-12 16,7-4-10-16,-1 2-13 0,-1-2-11 0,10-3-2 16,-15 10-14-16,5-6-8 0,1 3-16 0,1 0-8 15,8-7-12-15,-16 7-11 0,8 0-7 0,5-1-10 16,3-6-6-16,-12 11-6 0,6-7-11 0,6-4-2 15,-6 13-7-15,6-13 0 0,-7 9-7 0,7-9-5 0,0 16-5 16,0-16 1-16,0 14-4 0,0-14-2 16,0 16-5-16,0-16 0 0,2 16-2 0,-2-16-1 15,5 11-3-15,-3-2 3 0,-2-9-4 0,6 11-3 0,-2-4-3 16,-4-7 4-16,6 17 1 0,0-10-6 0,-1-1 1 16,1 1-1-16,-6-7 4 0,13 11-3 0,-4-3-2 15,-1-3 0-15,2 2-1 0,3 1-2 0,2-1-3 16,-1 0 2-16,1-3 0 0,-2 3-1 0,1-4 0 15,-1 3 1-15,-1-1-3 0,-3-2 5 0,1 2-2 16,-2 0 1-16,-1 1-2 0,-7-6 1 0,12 10-1 16,-6-5 4-16,-1 3 1 0,-5-8 2 0,0 15-1 15,0-15 6-15,-9 19-3 0,-3-11-1 0,0 7 1 16,1-2-2-16,-8 0-1 0,1 1 0 0,-3 1 1 0,2-1-1 16,4-3-1-16,-2-3-5 0,3 0-11 15,-1 2-5-15,0-2-13 0,-2 0-13 0,8-2-15 16,2-3-10-16,7-3-21 0,-16 6-28 0,16-6-31 0,0 0-28 15,0 0-221-15,-8-15-431 0,8 15 191 0</inkml:trace>
          <inkml:trace contextRef="#ctx0" brushRef="#br0" timeOffset="142243.1">11831 9907 129 0,'0'0'201'16,"0"0"-9"-16,0 0-13 0,0 0-8 0,0 0-8 0,-33 18-9 15,21-13-9-15,2 4-12 0,-3 5-6 16,-1-4-10-16,1 1-10 0,-1 2-12 0,1-2-6 15,1 0-8-15,0-2-10 0,0 3-7 0,3-1-9 16,3-3-3-16,2 1-4 0,-1 0-8 0,1 2-1 16,4-11-7-16,-5 13-2 0,5-13 0 0,5 13-3 0,-5-13-1 15,6 15-4-15,0-7-3 0,3 0 1 0,-2-3-3 16,5 0-2-16,0 1-5 0,0-1 3 0,1 0-4 16,1 0 3-16,-1 1-5 0,1-1 0 0,-1-2-2 15,2 4 1-15,-3-1 0 0,-2-2-1 0,1 0 1 16,1-1-3-16,-2 7 0 0,0-5 1 0,-2 1 3 15,-8-6 2-15,12 10 7 0,-9 0 4 0,0-2 5 16,-2 2 4-16,-1-10 1 0,-4 18-3 0,-2-4-3 16,-2-3-1-16,-2 0-1 0,-2 4-2 0,-4-4-2 15,2 0 0-15,-2 0-4 0,1 0 0 0,-1 2-17 16,1-2-16-16,0-1-20 0,3-2-19 0,0 0-18 16,3 1-17-16,3-6-21 0,6-3-17 0,-12 6-29 0,12-6-53 15,0 0-153-15,0 0-397 0,0 0 175 16</inkml:trace>
          <inkml:trace contextRef="#ctx0" brushRef="#br0" timeOffset="142618.78">12083 10233 170 0,'0'0'210'0,"14"0"-24"15,-14 0-4-15,0 0-6 0,0 0-10 0,13 6-18 16,-13-6-11-16,7 7-12 0,4 0-9 0,-4-1-9 15,-1-1-9-15,3 1-6 0,8-1-6 0,-1 0-5 16,-1 0-3-16,1-2-7 0,1 0-5 0,2 1-8 16,-1-4-4-16,1 0-5 0,1 0-5 0,-4-4-1 15,4 3-5-15,-2-2-2 0,1-1-5 0,-4-2 1 0,0 3-4 16,3-6-1-16,-3 3 0 0,-3-3 1 0,-1 0 1 16,-5 2-2-16,0-2 0 0,-3-1 0 0,-3 10-4 15,5-18 2-15,-10 5-8 0,5 13 2 16,-12-20-5-16,3 9 0 0,-1-1 1 0,-3 1-5 0,-4 0-2 15,-2-2-2-15,1 6 3 0,-6 1 0 16,-1-2-8-16,-2 6 4 0,0 2 0 0,2-3 3 0,-1 6-5 16,1-2-2-16,6 3 2 0,1 3 0 0,1-3-3 15,2 3 4-15,3 1-10 0,5-3-13 0,-2 3-20 16,5 0-11-16,4-8-11 0,-6 14-12 0,6-4-19 16,0-10-12-16,13 14-23 0,0-8-29 0,5 1-45 15,-1-3-162-15,8-1-393 0,2-3 175 0</inkml:trace>
          <inkml:trace contextRef="#ctx0" brushRef="#br0" timeOffset="143080.6">12705 10107 22 0,'0'0'245'0,"3"-9"-6"0,-3 9-9 16,0 0-3-16,0 0-14 0,0 0-18 0,0 0-22 0,5-9-17 15,-5 9-17-15,0 0-12 0,0 0-11 0,0 0-11 16,0 0-8-16,-2 35-8 0,4-24-10 15,-2 3-5-15,3 3-5 0,1-3-9 0,2 3-7 0,0 1-2 16,0 0-5-16,3 2-3 0,3 3-5 0,1-4-2 16,1 2-5-16,-2-8 0 0,-2 1-5 0,3 1-4 15,1-8 1-15,1 4-2 0,-2-4 0 0,4-1 1 16,-4 0-5-16,2-5-4 0,1 3-2 0,-2-4-2 16,1 0-5-16,-2-5-1 0,0 3-3 0,-2-4-2 15,4 2 2-15,-3-4-6 0,-5 2 2 0,2-5-1 16,2-2-2-16,-4 4-3 0,1-5 2 0,-1 1 2 0,-1-1-2 15,1 0 2-15,1 3 2 0,2-3 1 16,-2 3-3-16,-4 5 11 0,4-1 2 0,-2 0 3 16,-6 7 0-16,7-14 1 0,-7 14-7 0,8-7 1 15,-8 7 0-15,0 0 4 0,0 0 1 0,17 4-2 0,-17-4 2 16,11 11 0-16,-2-2 0 0,-2-2 1 16,-1 1-1-16,3 5 0 0,3-4-2 0,-3 3 4 0,3 1-2 15,-3-2-1-15,1 2-1 0,-1 0-1 16,3-4-2-16,-6-2-9 0,0-2-20 0,2 3-22 0,-2-3-17 15,-6-5-24-15,3 10-22 0,-3-10-36 0,0 0-30 16,0 0-62-16,0 0-166 0,0 0-436 0,0 0 193 16</inkml:trace>
          <inkml:trace contextRef="#ctx0" brushRef="#br0" timeOffset="143228.91">13205 9872 190 0,'-8'-11'263'0,"8"11"-26"0,-7-9-25 16,7 9-23-16,0 0-18 0,0 0-18 0,0 0-16 0,0 0-22 15,0 0-24-15,-5 27-31 0,5-27-28 0,11 24-23 16,-4-9-22-16,5 0-28 0,-1 5-23 0,5-4-30 16,-6 0-25-16,2-2-136 0,0-1-276 0,6 4 122 15</inkml:trace>
          <inkml:trace contextRef="#ctx0" brushRef="#br0" timeOffset="143741.82">13591 10235 180 0,'6'6'219'0,"-6"-6"-5"0,7 11-8 0,-1-4-15 16,-6-7-9-16,9 11-12 0,-6-6-11 0,-3-5-11 16,15 8-10-16,-9-4-13 0,5-1-12 0,-2-1-9 15,2 2-10-15,1 1-10 0,2-5-10 0,1 0-3 16,0 0-9-16,1-2-7 0,3-1-5 0,-1-1-3 15,2 2-7-15,2-1-2 0,-5-4-5 0,2 1-3 16,0-3-4-16,-1 3-3 0,-3-3-4 0,0 0 3 16,-2 0-9-16,-1-2 0 0,-3-2-6 0,0 2-4 0,-1-3 0 15,-8 3-3-15,0-5-8 0,-3 5 9 0,-2-4-2 16,-1 4 2-16,-1-2 0 0,-4 3 0 0,-1 5 2 16,-1-2 3-16,0 1 7 0,-2 3 5 0,-3 1 0 15,1 2 8-15,-2 5-6 0,-2 0 5 0,2 0-1 16,-2 5-3-16,3-4-1 0,5 4-1 0,-5-2-3 15,4 0-1-15,4 4-2 0,-1 1-3 0,5-2 1 16,0 6-1-16,5-5-2 0,1-3 2 0,0-9-1 16,4 18-2-16,2-8-10 0,2-3 3 0,1 3-7 15,1-3-5-15,1 0-3 0,1-5-1 0,3 0-3 16,1 1 5-16,0-3-2 0,2-3 2 0,0-1-2 16,0 0 3-16,0-3-3 0,1-2 4 0,-1 0 4 15,-1 1 1-15,3-4-3 0,-2 1 4 0,-3-1 0 0,5 0 3 16,-2 2 3-16,-7 1 7 0,4 0 3 0,-3 3 1 15,-3 1-2-15,-1 2-4 0,2-4 1 16,-10 7 3-16,14-1-4 0,-14 1 2 0,15 6-3 0,-15-6 1 16,13 10 1-16,-6-6-4 0,-1 6 0 0,0-3 2 15,2 7 1-15,2 1-10 0,-5-7-20 16,4 4-12-16,-5 1-14 0,2-2-21 0,0 0-5 0,-1-2-14 16,2 2-22-16,-1-4-27 0,0-1-20 0,-6-6-60 15,9 5-141-15,-9-5-392 0,13 0 174 16</inkml:trace>
          <inkml:trace contextRef="#ctx0" brushRef="#br0" timeOffset="144051.91">14450 9641 108 0,'0'0'240'16,"0"0"-11"-16,0 0-15 0,0 0-7 15,0 0-12-15,-1 40-14 0,3-19-12 0,3 4-6 16,1 1-11-16,-3 3-7 0,4 6-16 0,5-2-9 0,-4 1-10 16,4 4-9-16,0-4-3 0,-2-9-12 0,-1 4-5 15,9 2-8-15,-3-5-5 0,-2-4-7 0,-2 3-6 16,5-1-5-16,-1-6-5 0,-2 3 0 0,-1-1-7 16,-1-6-7-16,1 1-17 0,-2-2-18 0,-2-3-28 15,-2-2-19-15,0-1-26 0,-2-1-25 0,-4-6-30 16,6 13-30-16,-6-13-46 0,0 0-199 0,0 0-441 15,0 0 196-15</inkml:trace>
          <inkml:trace contextRef="#ctx0" brushRef="#br0" timeOffset="144863.16">14483 10246 237 0,'0'0'234'16,"0"0"-18"-16,0 0-11 0,0 0-16 15,0 0-11-15,0 0-19 0,27-17-12 0,-12 17-18 16,-1-1-9-16,9 1-11 0,-7-3-9 0,10 0-11 0,-7 0-11 16,6-1-5-16,2-1-10 0,0 3-10 0,-2-5 3 15,-1-1-12-15,3 1 2 0,0-2-6 0,-2 1-4 16,1 0-4-16,-1-2-4 0,-3 1-2 0,2 2-2 16,-3-6-4-16,1 1-2 0,-4 1-1 0,-3 1-1 15,3-1-1-15,-3-2-2 0,-1-1-3 16,-3-1-5-16,1-5-3 0,-6 6-4 0,-3-7-4 0,2 7-3 15,-4-4-3-15,-2 1 3 0,1-1 2 0,-6 1-1 16,-2 3 1-16,1 4 0 0,-3-2 1 0,1 6 8 16,1 0 2-16,-4 5 4 0,12 1 3 0,-30 0-3 15,15 2 3-15,-1 7 1 0,4 1-6 0,-1 1 0 16,2 3 0-16,2 0 2 0,3 4-3 0,2-1 3 16,2 4-3-16,-1 2 1 0,5 0 0 0,4 0-1 0,-3-2-5 15,4-3 3-15,5 5 1 0,0-4 0 16,6-3-1-16,-2 3 3 0,5-2-4 0,-3-6 5 15,5-1-9-15,0 0 9 0,0-4-5 0,4 1 1 0,-2-3 1 16,0 0-1-16,2-4-1 0,-7-3 4 16,-1 2-6-16,2-3 3 0,3-2-3 0,-6-1-2 0,1 1-2 15,-1-2-1-15,3-4 2 0,-6 1-1 0,1-3 0 16,1-5 3-16,0 5-7 0,-3-10-4 0,-1 0-3 16,1 1-1-16,4-9-3 0,-5-4-4 0,3 0 3 15,-2 1 0-15,-2 8 1 0,1-8-1 0,-1 11 7 16,0-5-2-16,-3 6 7 0,-2 9 0 0,1-4 2 15,-2 4 9-15,-2 4 2 0,-1 3-5 0,2-3 4 16,-5 10 1-16,7-9 6 0,-7 9 3 0,0 0 6 0,0 0-3 16,0 0 6-16,15 15-4 0,-10-4 1 0,1 3 2 15,-2 3 3-15,1 8 2 0,3-2-3 16,-3 2 1-16,7 10-3 0,-5-10 2 0,11 8-1 0,-9-7 1 16,0-2-1-16,-1 1 0 0,1-1-3 0,1-3 1 15,-1 2-3-15,0-1 1 0,3-4-1 0,0 0 1 16,-3-3-5-16,0-2 5 0,0-2-4 0,-2-1-4 15,-1-2 4-15,0-1 0 0,0 1-3 0,-6-8-3 16,6 11-1-16,0-6 3 0,-6-5 1 0,0 0 0 16,4 7-2-16,-4-7 0 0,0 0-2 0,0 0-1 15,0 0-3-15,0 0 3 0,0 0 0 0,0 0-4 16,0 0-1-16,0 0-2 0,-16-38 0 0,8 33 0 16,-9-3 0-16,8 3-3 0,-9 0 1 0,0 4 2 15,1 1 5-15,1 0 7 0,0 0-3 0,4 1 8 16,-3 3 3-16,1 0 8 0,1 3-1 0,3-2 1 15,-1 6 0-15,1 1-2 0,4-3 3 0,0 0-9 16,3-1 1-16,3-8 4 0,-3 19-4 0,3-19 0 16,4 17-8-16,1-10 5 0,-1 0-1 0,7-2 3 15,1 5 0-15,-2-9-8 0,3 3 7 0,5-3-10 0,0-1-10 16,2-1-20-16,-3 2-30 0,3-5-32 0,2 2-35 16,-4 1-38-16,0-3-41 0,1-1-53 0,-7 3-250 15,5-2-541-15,-4-5 240 0</inkml:trace>
        </inkml:traceGroup>
        <inkml:traceGroup>
          <inkml:annotationXML>
            <emma:emma xmlns:emma="http://www.w3.org/2003/04/emma" version="1.0">
              <emma:interpretation id="{FAC286A3-E366-4E27-888F-0E650A00B8A8}" emma:medium="tactile" emma:mode="ink">
                <msink:context xmlns:msink="http://schemas.microsoft.com/ink/2010/main" type="inkWord" rotatedBoundingBox="19388,11354 21451,11274 21477,11928 19414,12009"/>
              </emma:interpretation>
            </emma:emma>
          </inkml:annotationXML>
          <inkml:trace contextRef="#ctx0" brushRef="#br0" timeOffset="149124.94">16953 9980 233 0,'1'-12'259'0,"-1"12"-11"0,0 0 0 0,0 0-16 0,3-12-13 15,-3 12-17-15,0 0-19 0,0 0-21 0,0 0-11 16,0 0-5-16,0 0-2 0,0 0-11 0,0 0-4 15,0 0-6-15,-7 32-12 0,7-17-8 0,0-15-10 16,0 26-4-16,3-13-9 0,-3 3-5 0,4-1-9 16,-2 0-7-16,2-3-9 0,0 5-2 0,1-4 1 15,1-1-9-15,0-1-5 0,1 2-1 0,-2-6-3 16,-1 3-1-16,2-3-2 0,-6-7-5 0,14 11-2 16,-7-8-2-16,4 1 1 0,-11-4-2 0,13 2-8 0,-13-2-2 15,19-2-2-15,-19 2-1 0,21-6-4 16,-13 1 4-16,-2-2-4 0,6-4-5 0,-5 3-7 0,2-3 2 15,-3-3 3-15,0-1-4 0,-2 3-6 0,2-7 2 16,-1 4 2-16,1 1-2 0,-3-3-2 0,3 4 2 16,-3-2 5-16,1 5-3 0,-2 3 4 0,2-3-1 15,-4 10-2-15,3-14 1 0,-3 14-5 0,5-11 6 16,-5 11 1-16,0 0-5 0,0 0 6 0,0 0 2 16,0 0-4-16,0 0 1 0,0 0 2 0,0 0 2 15,9 36-3-15,-8-24 3 0,4 2-1 0,-1 3 2 16,5-3-1-16,-5 2 4 0,4-3-1 0,1 1 2 0,1 1 1 15,-1 0-4-15,5-4 3 0,-2 2 2 16,1-4 0-16,2 2 0 0,1-2-3 0,-1-1 1 0,3-5 1 16,-1 3-2-16,-3-2 3 0,4-4 0 0,-3 0 3 15,5-3-6-15,-4 3-4 0,-1-3 6 0,3-3 5 16,-5 1-6-16,-2-1-2 0,1 2 2 0,-3-4-2 16,1 0 4-16,-2-2-3 0,-1-2 0 0,0 1 1 15,-2-2-2-15,1-2 3 0,-5 3-4 0,1 2 0 16,1 0 9-16,-3 10-4 0,0-21 3 0,0 11-1 15,0 10 0-15,0-17-1 0,0 17-5 0,0-14 5 16,0 14-4-16,1-11 4 0,-1 11-7 0,9-10 2 16,-3 6 1-16,-6 4-3 0,18-10 2 0,-9 9 2 0,2-2-4 15,0 0 3-15,-11 3-2 0,21-5 1 0,-9 5 4 16,-1 0-7-16,-11 0 1 0,21 0-2 16,-11 1 4-16,-1 3-4 0,0 2 1 0,0 1 12 0,0 0 3 15,0 1 8-15,0 1 4 0,0 2 1 0,0 0 5 16,-2-1 0-16,-1 4 6 0,1-3 12 0,1 4 9 15,-2-2-20-15,0-2-1 0,1 4 4 0,-4-2 0 16,6-2-2-16,-3-1-20 0,-3 0 9 0,3 1 4 16,-1-1-6-16,-1 0-6 0,1-3 5 0,1 3-6 15,0-2 0-15,0-1-1 0,-2 3-13 0,-4-10-13 16,10 11-22-16,-5-5-22 0,-5-6-24 0,7 11-21 16,-7-11-23-16,3 9-15 0,-3-9-22 0,6 5-17 15,-6-5-27-15,0 0-32 0,0 0-67 0,0 0-160 16,0 0-499-16,0 0 222 0</inkml:trace>
          <inkml:trace contextRef="#ctx0" brushRef="#br0" timeOffset="149293.34">17882 9778 41 0,'0'0'277'0,"-6"-14"-20"0,3 4-21 15,3 10-20-15,-5-10-22 0,5 10-20 0,-3-13-21 16,3 13-19-16,0 0-27 0,0 0-26 0,0 0-28 15,9-12-33-15,-9 12-40 0,0 0-31 0,21 0-41 16,-10 0-54-16,-11 0-127 0,20-3-295 0,-8 2 131 16</inkml:trace>
          <inkml:trace contextRef="#ctx0" brushRef="#br0" timeOffset="149539">18165 9645 67 0,'7'13'258'0,"-7"-13"-18"0,2 16-12 0,2 1-6 16,-2 1-11-16,4 2-18 0,0 4-15 0,1 1-4 15,4 3-14-15,-2-1-15 0,3 6-8 0,-2-8-15 16,8 9-7-16,-8-10-14 0,1 1-10 0,1 0-11 16,0-1-4-16,-3 0-6 0,1 0-8 0,1 1-8 15,-1-7-3-15,-3-3-8 0,-1 1-12 0,0-2-18 16,-3-2-18-16,0 0-17 0,5 0-18 0,-8-4-24 15,1 0-21-15,-1-8-25 0,0 17-24 0,0-17-29 16,0 11-43-16,0-11-177 0,-12 4-414 0,12-4 184 16</inkml:trace>
          <inkml:trace contextRef="#ctx0" brushRef="#br0" timeOffset="150033.53">18159 10125 106 0,'-6'-6'224'0,"-1"0"-5"0,-1-4 3 0,2 2-8 0,0-4-8 15,0-3-9-15,3 1-8 0,-1 1-16 0,2-3-18 16,-1 1-11-16,6-3-14 0,0-5-14 0,3 2-13 16,2-4-9-16,1 1-12 0,0-2-13 0,3 2-11 15,-2-1-12-15,9-7-13 0,-5 8-5 0,2 0-7 16,1 2-1-16,-1 2-2 0,-7 5 0 0,6-4-6 0,1 9 1 16,-5-2-1-16,4 2-2 0,-2 2-2 15,1 1-1-15,-7 2 0 0,2 0-2 0,1 4 3 16,-10 1 2-16,17-2 1 0,-17 2 5 0,18 7-7 0,-6-1 9 15,-2 7 3-15,2-2 4 0,-2 2 0 16,4 6-1-16,-5-4 0 0,4 7 3 0,-1 0-5 16,0-1 4-16,-2 4-1 0,2-5 0 0,-3 4 0 0,2 0-4 15,-4-1 2-15,4 0 1 0,-4-7-3 0,-1 2-4 16,-1 0 0-16,4-3 4 0,-2-1-5 0,-4 1 1 16,3-2-4-16,-2 0-1 0,-1-5-1 0,2 2-4 15,-5-10 4-15,3 11 3 0,1-4-8 0,-4-7-3 16,5 7 1-16,-5-7 1 0,0 0 0 0,7 7 0 15,-7-7-8-15,0 0-3 0,0 0 1 0,15-14-5 16,-9 7-2-16,2-6 1 0,-1-2 1 0,4 5-1 16,-3-5 0-16,3 1 5 0,-1 2-2 0,2-2 2 0,0 3 5 15,0 1 8-15,-3 3-2 0,-1 0 3 0,2 3-4 16,-1 1 4-16,-9 3 1 0,21 0 2 0,-9 3-2 16,-12-3 2-16,24 11-3 0,-11 0 6 0,0 0-4 15,2-2 2-15,-1 3-2 0,4 4 0 0,-5 2-10 16,2 1-21-16,-3-5-21 0,3 4-30 0,-3 3-35 15,-6-5-40-15,1 0-40 0,-1-1-62 0,-3 0-215 16,3-3-503-16,0 0 222 0</inkml:trace>
        </inkml:traceGroup>
        <inkml:traceGroup>
          <inkml:annotationXML>
            <emma:emma xmlns:emma="http://www.w3.org/2003/04/emma" version="1.0">
              <emma:interpretation id="{5B190EAF-E7E9-40EB-90B2-0F4C015FAFDA}" emma:medium="tactile" emma:mode="ink">
                <msink:context xmlns:msink="http://schemas.microsoft.com/ink/2010/main" type="inkWord" rotatedBoundingBox="22177,11488 22757,11465 22770,11786 22189,11808"/>
              </emma:interpretation>
            </emma:emma>
          </inkml:annotationXML>
          <inkml:trace contextRef="#ctx0" brushRef="#br0" timeOffset="151214.79">19868 9915 118 0,'0'0'186'0,"-12"-8"-1"0,12 8-4 15,0 0 2-15,0 0-3 0,0 0-3 0,0 0-5 16,0 0-10-16,-10-4-9 0,10 4-10 0,0 0-2 16,0 0-8-16,-14 12-4 0,14-12-7 0,-7 13-4 0,1-6 0 15,3 1-7-15,3-8-6 0,-10 17-8 0,7-8-2 16,-2 1-12-16,-1 2-6 0,6 2-6 0,-1-7-4 16,1-7-7-16,1 21-3 0,2-13-6 0,-3-8-4 15,5 16 0-15,-1-9-7 0,2 0-2 0,1-3-5 16,2 1-2-16,2 0 1 0,4-1-2 0,-3-2-8 15,0 2 0-15,3-4-4 0,2 0-3 0,-2-2 1 16,3-2 0-16,-3 3-1 0,0-7-2 0,-1 3 2 16,3-2-6-16,-3 0-2 0,1-1-6 0,-5-4-5 15,1 4-3-15,-1-6-4 0,-1 4 0 0,1-1 3 0,-4-2-5 16,2 2 3-16,-5-6-1 0,1 5 1 16,1-1 0-16,-5-1 3 0,-3 2 2 0,3 12-1 15,-3-25-1-15,-2 16-2 0,2-1 6 0,-3 3 1 0,0-4 2 16,-1 4-6-16,-2-3-1 0,2 3 3 15,-4 0-3-15,-2 1 2 0,-2 1 1 0,0-1 1 16,0 5 1-16,0-1-3 0,-1-2 1 0,-1 7 6 0,-1 0-3 16,0 1 6-16,2-1 0 0,0 3 4 0,1 3 2 15,-2-2 0-15,1 0 1 0,1 4-5 16,3 2-1-16,-1-4-4 0,1 2 8 0,1-2-3 0,1 4-1 16,4-3-2-16,0 2 1 0,3-1 0 0,-2-2-1 15,4 1 2-15,1-10-1 0,0 25-1 0,4-15 4 16,-2-2-3-16,4-1-1 0,1 5 2 0,1-5-2 15,4 0-4-15,1 1-5 0,2-5-5 0,0 2-6 16,1-3-13-16,1-2 2 0,1 4-6 0,0-4-4 0,-2-4-3 16,2 3 0-16,-5 0 0 0,4-4 2 15,-4-2 2-15,2 0 3 0,-4-4 2 0,2 2-2 0,-1-2 2 16,-3-1 6-16,1-3 0 0,-2 1 4 0,2 1 3 16,-2-1-2-16,-1-1 6 0,-4 8 8 0,2-3 2 15,-1 2 13-15,-4 8 3 0,9-11 3 0,-9 11-4 16,4-10-1-16,-4 10-1 0,0 0-3 0,9-5 5 15,-9 5 0-15,0 0-8 0,15 12 3 0,-6-5 0 16,0 3 0-16,-1 1 3 0,4 0-1 0,0 4-1 16,-4-1-4-16,10 3 2 0,-7-4-13 0,2 1-20 15,4 4-23-15,-4-1-25 0,2-3-32 0,-2 3-38 16,-1-6-36-16,0 2-81 0,-6-6-168 0,5 3-468 16,-4-2 208-16</inkml:trace>
        </inkml:traceGroup>
        <inkml:traceGroup>
          <inkml:annotationXML>
            <emma:emma xmlns:emma="http://www.w3.org/2003/04/emma" version="1.0">
              <emma:interpretation id="{4911F609-342C-4F56-A697-7ECB065E3996}" emma:medium="tactile" emma:mode="ink">
                <msink:context xmlns:msink="http://schemas.microsoft.com/ink/2010/main" type="inkWord" rotatedBoundingBox="23656,11099 26824,10975 26870,12169 23703,12293"/>
              </emma:interpretation>
            </emma:emma>
          </inkml:annotationXML>
          <inkml:trace contextRef="#ctx0" brushRef="#br0" timeOffset="152468.03">21239 9722 67 0,'0'0'326'0,"-8"-8"-20"0,8 8-21 0,0 0-26 16,0 0-27-16,-6-7-21 0,6 7-23 0,0 0-13 16,0 0-12-16,0 0-12 0,-6 29-16 0,6-19-9 15,-1 5-13-15,1 0-7 0,4 1-10 0,-4 0-7 16,2 0-5-16,4 1-6 0,0-3-9 0,-3 3-6 16,3-6-11-16,1 3-1 0,2-3-5 0,0 3-2 15,-1-4-8-15,2-3 3 0,-3 2-3 0,5-3-6 16,-1 0-1-16,-1-3-1 0,-10-3-2 0,20 5-7 15,-10-5 1-15,-10 0-4 0,22-5-1 0,-22 5 1 16,15-7 1-16,-6 1-11 0,2-6 4 0,-4 2 3 16,1-4-3-16,-1 1 2 0,1-4-9 0,-2 2 5 0,-2-2 0 15,2-1-7-15,-3 2 3 0,3-2-4 16,-2 2 3-16,-1 1-5 0,0 3 1 0,-3 1-4 0,3 3 5 16,-3 8-2-16,2-12-7 0,-2 12 4 0,0 0 1 15,0 0-1-15,0 0 3 0,0 0-2 16,0 0-6-16,0 0 7 0,0 0 2 0,9 27-3 0,-8-12 4 15,4-1-6-15,-2 3 3 0,1 1 11 0,4-4-7 16,-2 4-3-16,3-1 0 0,1-2 0 0,0 1 4 16,2-1-1-16,0-1-2 0,2-2-1 0,-1-1 3 0,1 0-3 15,-1-3-3-15,0-2-4 0,7 0 4 16,-11-5-3-16,4 2-1 0,4-2-2 0,-1-5 3 0,-4 3-3 16,0 0 2-16,-12 1 0 0,19-10 3 0,-7 4-3 15,-1-4 0-15,-2-4 0 0,-3 3-2 0,3-5-2 16,-5 0 0-16,0-1-2 0,1-3 3 0,-2-2-1 15,0-2 1-15,-2-1 1 0,2 8-3 0,-3-1 3 16,3 3 5-16,-3 0-4 0,0 6 4 0,0 9-3 16,-3-22 4-16,3 22-4 0,0-11 1 0,0 11-2 15,3-11 4-15,-3 11-6 0,0 0 8 0,0 0-3 16,0 0 2-16,0 0-1 0,0 0 3 0,0 0-3 16,3 39 1-16,2-26 5 0,-2 3-2 0,3-1 1 0,-2 1-2 15,4-1 0-15,-1 1 6 0,4-3-6 16,2 1 2-16,-1 3 2 0,3-6 2 0,-2 0-2 15,4 2 3-15,-4-6-2 0,6 3 1 0,7-3-2 0,1-3-1 16,-8-3 3-16,5 3 0 0,3-2-1 0,-9-2 1 16,1-3 2-16,6-1-4 0,-5 1-1 15,7-4 0-15,-2 0 0 0,-3 0-3 0,-5-1 5 0,-2-5-5 16,6 0-3-16,-8 1-2 0,5-6 1 0,-5-2-5 16,1-1-3-16,-5 5 0 0,1 0 2 0,-7-1 2 15,3 3 1-15,-3-2 3 0,-1 5 3 0,-2 11 4 16,-5-21 0-16,-2 14 8 0,2-1 3 0,5 8 1 15,-21-6 2-15,6 7 0 0,0 1-3 0,-1 1-1 16,0 5 0-16,-2 0 3 0,1 4 2 0,5-1-4 16,0 5-1-16,5-3 4 0,-3 3-9 0,4-1 3 15,3 5 2-15,1-4-4 0,4 0 1 0,2 1 3 0,-1 0-4 16,2-2 2-16,2 1-4 0,5-3 2 16,-2 0-3-16,4-3-1 0,-1 0-5 0,4-2-6 0,-2-2-2 15,1-1 0-15,3-3-3 0,-2-2 2 0,-1-2 1 16,1 2 2-16,-3-3-4 0,1-1 9 0,2-3-4 15,-2 0 1-15,-3-2 5 0,1 0-5 0,0-4 2 16,-1 0-1-16,2 0 0 0,-4-4 0 0,2 3 0 16,0 3 4-16,0-2 2 0,-3 1 10 0,-3 2-1 15,1 3 10-15,-2 1-7 0,-5 6-4 0,9-8-1 16,-9 8 5-16,12-4-2 0,-12 4 0 0,0 0 8 16,0 0-2-16,18 12 6 0,-15-5 7 0,6 5-3 15,-5-3 0-15,4 4 0 0,-1 1 1 0,-1 0 2 0,1 2-6 16,2 0 3-16,2-1-5 0,-2 1-3 15,1-1-2-15,2 1 0 0,-1-1 1 0,0-2-5 16,1-1 0-16,0 0-1 0,-4-1-7 0,-2-4-12 16,3 0-16-16,-5-2-17 0,2 1-7 0,-6-6-14 0,6 7-13 15,-6-7-27-15,0 0-28 0,0 0-22 0,0 0-30 16,0 0-18-16,0 0-17 0,0 0-239 0,3-25-494 16,-3 25 219-16</inkml:trace>
          <inkml:trace contextRef="#ctx0" brushRef="#br0" timeOffset="153056.13">22811 9552 113 0,'0'0'272'0,"-2"-17"-18"0,2 17-19 15,0 0-16-15,0-12-23 0,0 12-22 0,0 0-18 16,0 0-20-16,0 0-13 0,0 0-14 0,0 0-8 16,0 0-21-16,0 0-14 0,15 32-12 0,-12-17-16 0,5-1-12 15,-1 3-6-15,2-2-8 0,4 5-3 0,2 1-2 16,2-1 2-16,-4 1-5 0,2 0-2 0,1-4-2 15,-2-2 1-15,-1 3 0 0,4 0 2 0,-4-5-1 16,-1 0-3-16,1-2 3 0,1-2 0 0,-2 0 2 16,-3-3 5-16,4-4 6 0,1 3 8 0,-1-5 5 15,-1 2 4-15,1-4 0 0,7-1-1 0,-7 1 2 16,1 0 1-16,4-5-2 0,-2-3 1 0,0 3-6 16,1 0 4-16,-1-4-2 0,-5 0 0 0,1-2-2 15,-2 0 2-15,0 2-5 0,-5-3-1 0,2-1-3 16,-4 1 0-16,-6 4-5 0,3 10 1 0,-3-22-4 15,-1 12 1-15,4 10-3 0,-18-13 3 0,5 9-5 16,-4 0 2-16,1 4-7 0,-2 4 4 0,0-3-2 0,-7 7 3 16,5-3-7-16,-2 6 6 0,-2 0-7 15,3 8 4-15,3-4-4 0,0 3 2 0,0 0 2 16,6 2-5-16,-1-6 0 0,4 8 3 0,3 1-2 0,2-7 1 16,4 7-2-16,0-4 1 0,4 4 0 0,2-2 0 15,3 4-1-15,4-2 1 0,-1 2 4 0,3-1-2 16,3 0 0-16,3 5 2 0,7-2 2 0,1-2-2 15,-8-4 3-15,10 8 3 0,-1-6-2 0,6-2 9 16,-7 3 1-16,3-2-1 0,-10-6 3 0,0 5-2 16,2-3 3-16,-1 3-1 0,-4-6 0 0,0 4-1 15,-7-3 4-15,2-3 1 0,-4-1 1 0,-4 1 6 16,-1-6 5-16,-5 3 6 0,0-10 5 0,-8 17 1 0,1-13-4 16,-5 6-3-16,-5-3-10 0,1-3 3 15,-3 1-8-15,-7-1-3 0,-6 0-1 0,0-3-1 16,-8-5-7-16,9 1 6 0,4-3-4 0,-3 1-8 0,8-2-19 15,-1-3-15-15,4-4-25 0,-4 0-25 0,10 4-20 16,-3-12-23-16,2 5-23 0,2-4-27 0,5-3-26 16,1-3-30-16,0 1-244 0,6-16-507 0,0 4 225 15</inkml:trace>
          <inkml:trace contextRef="#ctx0" brushRef="#br0" timeOffset="153523.74">23501 9331 124 0,'0'0'225'15,"17"-6"-14"-15,-17 6-6 0,16 7-9 0,-3 3-9 16,-4-1-6-16,-1 7-10 0,1 1-7 0,1 7-8 0,-1-1-7 16,-1 4-10-16,-2 1-6 0,1-2-9 0,2 10-9 15,-3-1-11-15,-5-7-14 0,2 0-1 16,-1 0-3-16,2-3-10 0,-4 2-8 0,3-2-6 0,-3-4-8 15,3-4-4-15,-3 0-4 0,3-3-9 0,-3-1 2 16,0-2-6-16,0-4-2 0,0-7-5 16,0 17 1-16,0-17-7 0,3 14 3 0,-3-14-4 0,0 0 0 15,8 6-3-15,-8-6-9 0,0 0-3 0,0 0-6 16,22-17-2-16,-10 8-3 0,-1-8-7 0,-1 3-8 16,0 0 5-16,5-3 0 0,-1 2 1 0,-2 1 2 15,1 3 4-15,-5-2 3 0,1 7 4 0,-4-2 3 16,-2 1 4-16,-3 7 0 0,11-7-6 0,-11 7 11 15,0 0 8-15,0 0-1 0,19 10 1 0,-19-10 5 16,6 14-5-16,2-5 1 0,-2 4-2 0,0 0-3 16,1 3 3-16,2-1-3 0,-1 1 0 0,0-1 2 0,3 2-9 15,-2-3 5-15,-2 1-5 0,5-4-6 16,-1 2-16-16,-2-2-13 0,1 0-14 0,-1-4-14 0,-2-1-18 16,2-1-12-16,-9-5-23 0,17 5-20 0,-7-5-17 15,-10 0-24-15,17-9-4 0,-11 3-13 0,3-1-24 16,-2-1-149-16,-1-7-391 0,1-8 173 0</inkml:trace>
          <inkml:trace contextRef="#ctx0" brushRef="#br0" timeOffset="153897.57">24114 9803 156 0,'0'0'229'0,"0"0"-16"16,0 0-13-16,24-11-14 0,-12 7-13 0,1 0-19 0,1-2-15 15,4 3-13-15,-5-1-13 0,7 1-10 0,-4 0-29 16,-3 0-31-16,4 2-35 0,2 1-54 15,1-7-54-15,-1 4-196 0,0 3-320 0,-2-5 142 0</inkml:trace>
          <inkml:trace contextRef="#ctx0" brushRef="#br0" timeOffset="153764.94">24269 9301 97 0,'2'-12'252'0,"-2"12"-24"0,0 0-15 0,0 0-10 15,0 0-13-15,0 0-2 0,0 0-3 0,-3 49-15 0,4-31-8 16,-1 10-6-16,0 0-7 0,2 9-12 15,1 0-10-15,0 1-13 0,6 0-1 0,-5 1-7 16,5 1-8-16,-1-1-5 0,1-4-11 0,-1 1-7 0,0-10-9 16,1 0-1-16,-6-2-9 0,7 1-7 0,-2-1-5 15,-2-6 2-15,0-1-13 0,-3 0 3 16,1-2-4-16,2-2-2 0,-3-1-6 0,0-3-16 0,0-1-11 16,-3-8-12-16,3 13-8 0,-3-13-16 0,0 11-20 15,0-11-28-15,0 0-18 0,-12 7-28 0,12-7-29 16,-13-4-21-16,13 4-29 0,-20-10-223 0,7-1-471 15,1-3 210-15</inkml:trace>
        </inkml:traceGroup>
        <inkml:traceGroup>
          <inkml:annotationXML>
            <emma:emma xmlns:emma="http://www.w3.org/2003/04/emma" version="1.0">
              <emma:interpretation id="{4C7A416E-1103-42D9-856D-699ED677727C}" emma:medium="tactile" emma:mode="ink">
                <msink:context xmlns:msink="http://schemas.microsoft.com/ink/2010/main" type="inkWord" rotatedBoundingBox="27829,10949 30486,10845 30513,11520 27855,11624"/>
              </emma:interpretation>
            </emma:emma>
          </inkml:annotationXML>
          <inkml:trace contextRef="#ctx0" brushRef="#br0" timeOffset="154657.5">25446 9601 185 0,'0'0'296'0,"0"0"-23"0,0 0-22 16,0 0-20-16,0 0-12 0,0 0-20 0,-22 17-9 15,19-8-12-15,0 3-6 0,-3 1-15 0,1 2-9 16,2 1-13-16,-3-3-13 0,6 3-6 0,-3 1-14 15,3-1-5-15,3 0-8 0,-3-1-11 0,3 1-5 16,3-2-7-16,-1-2-3 0,1 0-12 0,0 0 3 0,0-5-10 16,-5-1-4-16,5 1-1 0,3 0 0 0,1-3-13 15,-1-2 1-15,-9-2 0 0,17 0 0 0,-17 0-1 16,19-3 0-16,-11-3-9 0,1 1 5 0,1-1-6 16,-4-5-3-16,3-3 0 0,-8 3-1 0,8-5-3 15,0-5-4-15,-4 0-1 0,1-2 1 0,-3 5 2 16,3-3-3-16,-5 5-10 0,5 0 12 0,-6 1-1 15,6 5 0-15,-6 10-4 0,0-16 5 0,0 16-2 16,3-15 2-16,-3 15-5 0,0-10-3 0,0 10 0 16,0 0 0-16,0 0-11 0,0 0 13 0,0 0 1 15,0 0-4-15,0 0 4 0,0 0 3 0,0 0-3 16,11 44-4-16,-11-29 5 0,3 2 3 0,-1 0 0 16,6 3 2-16,-2 0-6 0,-3-3 5 0,4 7-3 15,2-7-1-15,5 1 1 0,-5-2 7 0,4 2-8 16,6-1 9-16,-8-5-6 0,4-2 6 0,-2-2-7 0,1 4 3 15,-1-8 0-15,4 1-2 0,-3-2 0 0,3 0 0 16,-1-6 4-16,1 2-9 0,-4-5 10 16,2 4-6-16,-2-8 5 0,1 0-7 0,-2 0 2 0,-2-2 3 15,-1-3-4-15,2-4 4 0,-4-4-4 0,-1 5-2 16,-3-3 1-16,0-2 5 0,0 5-10 0,-3-4 4 16,0 6-1-16,0-1-2 0,0 3 4 0,-3 1-15 15,0 2-8-15,3 11-18 0,-3-13-20 0,3 13-22 16,-6-7-22-16,6 7-24 0,0 0-23 0,0 0-15 15,0 0-23-15,0 0-27 0,0 0-52 0,0 0-192 16,0 0-495-16,0 0 219 0</inkml:trace>
          <inkml:trace contextRef="#ctx0" brushRef="#br0" timeOffset="155013.72">26590 9265 181 0,'0'0'221'0,"0"0"-12"0,0 0-13 0,0 0-8 16,0 0-2-16,0 0-7 0,-31 21-7 0,20-10-9 16,-4 10-8-16,2-3-1 0,-4 6-9 0,1 1-7 15,0-1-7-15,4 2-4 0,-2-1-1 0,1 10-18 16,7-10 4-16,-2 3-8 0,2-4 0 0,0 4-11 0,5-3 1 15,1-4-4-15,1 3-12 0,2-2 1 16,3 1-9-16,3-2-4 0,-1-4-2 0,4 5 4 16,-2-9-9-16,1 2-3 0,2-1-3 0,2-4-4 0,-2 4-6 15,7-7-5-15,-7-3 3 0,7 3-10 0,-1-4 3 16,-3 4-10-16,1-4-10 0,-2 0-27 0,3-3-14 16,-4 1-20-16,0-2-29 0,-2 1-19 0,-12 0-24 15,13-3-34-15,-13 3-41 0,17-8-40 0,-8 1-67 16,-6 0-197-16,-3 7-539 0,4-19 239 0</inkml:trace>
          <inkml:trace contextRef="#ctx0" brushRef="#br0" timeOffset="155227.1">26484 9673 317 0,'0'0'337'0,"-7"-5"-17"0,7 5-21 0,-6-5-22 0,6 5-18 15,0 0-23-15,0 0-22 0,0-21-24 16,0 21-12-16,9-10-22 0,-2 5-15 0,-7 5-16 0,16-9-12 16,-7 6-17-16,2-2-23 0,-1 2-23 0,2-1-28 15,-3 1-23-15,2 0-28 0,-11 3-25 16,22 0-27-16,-6 0-35 0,-2 0-30 0,-4-1-35 0,8 2-61 16,-5-4-184-16,11 3-461 0,-9-2 205 0</inkml:trace>
          <inkml:trace contextRef="#ctx0" brushRef="#br0" timeOffset="156027.21">26951 9330 278 0,'0'0'259'15,"3"-22"-22"-15,0 10-16 0,7 2-21 0,-1 0-19 16,8-3-17-16,-1 4-15 0,6-4-13 0,4 3-16 16,-1 2-6-16,3-2-11 0,1 5-9 0,2-3-16 15,-1 3-3-15,0 2-7 0,-1-1-9 16,0 1-8-16,-4 3-3 0,5-1-6 0,-11 2-2 0,1 2-9 16,-1 1 2-16,-4-1-5 0,1 2-3 0,-1 1 1 15,-3 3-2-15,-4 0 0 0,-1-2-1 0,-2 4 2 16,1 1 1-16,-5-3 4 0,-1-9 1 0,-4 26-3 15,-2-10 4-15,3 0-6 0,-5 1 8 0,-4 5 3 16,-1-2-5-16,0 0 2 0,-2 2 0 0,-2-4-1 16,2 0 1-16,0 2-4 0,3-3 1 0,-2-1-2 0,2 0-3 15,-5 1 2-15,8-2-2 0,-4-2-5 16,7-1 0-16,-2 0-8 0,2-1 4 0,0-2-3 0,-1 1 0 16,7-10 1-16,-6 12-1 0,3-5-7 0,3-7 8 15,0 12-6-15,0-12-5 0,5 11 9 16,-5-11-6-16,8 12 0 0,0-8 4 0,-1 1 0 0,7 4 1 15,-5-4 4-15,4 1 1 0,1 0 6 0,1-1 4 16,-2 4 2-16,0-2 5 0,2-3-1 0,0 1-2 16,-1 1 4-16,1-3 1 0,-5 1-7 0,-1 2-6 15,3-1 11-15,-5-2-13 0,4 2-2 0,-2 0-2 16,-9-5-1-16,16 10-21 0,-11-7-21 0,-5-3-32 16,12 5-36-16,-12-5-26 0,10 7-23 0,-3-1-29 0,1-2-44 15,-8-4-40-15,13 1-263 0,-13-1-562 16,20 0 249-16</inkml:trace>
          <inkml:trace contextRef="#ctx0" brushRef="#br0" timeOffset="155514.15">27216 9373 191 0,'0'0'267'0,"0"0"-13"16,0 0-19-16,0 0-3 0,0 0-13 15,0 0-10-15,0 0-16 0,-7 45-8 0,2-30-11 16,4 2-13-16,-2 1-12 0,0 5-10 0,0 3-15 16,3-2-13-16,0-3-8 0,-3 3-11 0,3 0-5 0,3-2-8 15,-3-5-8-15,0 6-9 0,3-6-4 0,-3 1-6 16,3-2-11-16,-3 1-18 0,0-3-24 0,0 3-15 16,0-6-24-16,-3-1-23 0,3-10-20 0,0 16-27 15,-3-6-22-15,3-10-23 0,-3 12-27 0,3-12-45 16,0 0-190-16,-8 4-452 0,8-4 200 0</inkml:trace>
          <inkml:trace contextRef="#ctx0" brushRef="#br0" timeOffset="156202.79">27887 9810 206 0,'0'0'372'0,"0"0"7"15,0 0 14-15,0 0 13 0,0 0 4 0,0 0-5 16,9 3-15-16,-9-3-20 0,0 0-24 0,23-10-28 15,-13 6-29-15,4-3-26 0,-1 2-23 0,6-4-26 16,-5 6-18-16,-2-4-20 0,0 0-17 0,-2 3-29 16,-1-2-52-16,-9 6-58 0,13-5-78 0,-13 5-83 15,12-2-90-15,-12 2-99 0,0 0-105 0,0 0-327 16,0 0-824-16,0 0 366 0</inkml:trace>
        </inkml:traceGroup>
      </inkml:traceGroup>
      <inkml:traceGroup>
        <inkml:annotationXML>
          <emma:emma xmlns:emma="http://www.w3.org/2003/04/emma" version="1.0">
            <emma:interpretation id="{3B606320-5C30-4224-92C9-AC19532C45E2}" emma:medium="tactile" emma:mode="ink">
              <msink:context xmlns:msink="http://schemas.microsoft.com/ink/2010/main" type="line" rotatedBoundingBox="3637,13267 32180,11961 32247,13421 3704,14728"/>
            </emma:interpretation>
          </emma:emma>
        </inkml:annotationXML>
        <inkml:traceGroup>
          <inkml:annotationXML>
            <emma:emma xmlns:emma="http://www.w3.org/2003/04/emma" version="1.0">
              <emma:interpretation id="{3BFDBBDB-75C2-49F1-8847-957CCEE01366}" emma:medium="tactile" emma:mode="ink">
                <msink:context xmlns:msink="http://schemas.microsoft.com/ink/2010/main" type="inkWord" rotatedBoundingBox="3637,13267 5990,13159 6037,14182 3684,14290"/>
              </emma:interpretation>
            </emma:emma>
          </inkml:annotationXML>
          <inkml:trace contextRef="#ctx0" brushRef="#br0" timeOffset="161745.62">1217 11998 36 0,'-3'-10'203'0,"3"10"-10"0,-5-12-8 15,5 12-11-15,-5-13-13 0,5 13-5 0,0 0-3 16,-2-13-5-16,2 13-3 0,0 0-13 0,-1-11-5 16,1 11-9-16,0 0-10 0,0 0-7 0,0 0-14 15,0 0-7-15,0 0-3 0,0 0 0 0,0 0-3 16,0 0-2-16,0 0-9 0,0 0-2 0,32 13-5 15,-17-9-5-15,2 3-2 0,1-5-3 0,8 2-3 16,1-3-5-16,14-1-3 0,-1-3-3 0,5-1-1 16,-4-2-3-16,4-6-4 0,1-1-1 0,1 2-2 0,-3-3 0 15,-2 3-4-15,-2-1-8 0,-1 0 5 16,-11 1-10-16,-1 3-15 0,-3 1-17 0,-5 0-18 16,-2 5-23-16,-1-4-18 0,-7 5-22 0,-9 1-17 0,12 0-30 15,-12 0-25-15,0 0-229 0,2 13-445 0,-2-13 197 16</inkml:trace>
          <inkml:trace contextRef="#ctx0" brushRef="#br0" timeOffset="161994.59">1720 12093 39 0,'-2'16'280'16,"2"-2"-19"-16,0 1-9 0,0 2-17 0,0 8-12 15,0-1-19-15,0 2-20 0,2 0-17 0,-2-3-18 16,0 3-14-16,3-2-12 0,0 1-10 0,-1 4-12 16,1-5-12-16,0-1-3 0,2-5-13 0,-4 2-5 15,1 0-10-15,4-5-17 0,-2 0-22 0,-1-1-19 0,0-4-16 16,3-2-18-16,-4 1-16 0,-2-9-11 16,7 11-16-16,-7-11-11 0,12 5-28 0,-12-5-19 15,15-1-26-15,-15 1-53 0,14-15-111 0,-7 2-352 0,3-1 156 16</inkml:trace>
          <inkml:trace contextRef="#ctx0" brushRef="#br0" timeOffset="162698.61">2010 11572 186 0,'2'-10'216'0,"-2"10"-15"16,4-14-21-16,-4 14-19 0,5-9-3 0,-5 9-10 15,13 3-6-15,-1 6-3 0,-1 2-4 0,-1 3-5 16,6 7-1-16,-1 2-6 0,3 9-6 0,-3 3-6 16,0-3-7-16,-1 9-6 0,2-4 0 0,-6 3-7 15,4 2-8-15,-1 0-5 0,-2 2-7 16,-5-2-9-16,6-2-3 0,-4 1-2 0,-2-5-5 0,2-9-5 16,-7 3-4-16,5-4-6 0,0-1-5 0,2-1-1 15,-4-3 1-15,2-6-6 0,-3-2-4 0,3 0-2 16,0-1 1-16,0 0-3 0,2-2-4 0,1-4-5 0,-1-3-3 15,0 1-8-15,-8-4-3 0,19 0-8 16,-5 0-5-16,-1-5-8 0,2-2 1 0,0-3-9 16,-2 0-2-16,5-7-7 0,-4 2 1 0,-1-6 1 0,5 0-4 15,-5-1 2-15,-1-1 6 0,0 1 2 0,-3 5 6 16,0 3 0-16,-3 1 6 0,2-1 13 0,-4 4 5 16,-1 4 6-16,-3 6 2 0,6-12 2 0,-6 12 0 15,0 0-2-15,6-6 4 0,-6 6 0 0,0 0 8 16,0 0-4-16,4 26 4 0,-1-14 0 0,2 5 2 15,-4 0-1-15,4-1-2 0,-1 7-1 0,2-1-1 16,5-1-3-16,1-1 3 0,-5-2-1 0,4 2-3 16,-1-5 1-16,3-1 5 0,1-2-4 0,2-1 0 15,-1-4-3-15,0 0 4 0,5-1-4 0,-4-1 3 0,9-6-6 16,1 1 4-16,0-3-2 0,3 0 1 16,-2-6 0-16,3 0-2 0,-4-2 1 0,3 0 0 15,1-1-1-15,-4-2-3 0,-5-1-6 0,2-1 0 16,-3-1-5-16,3 1 0 0,-7-3 2 0,1 3-3 0,-4-4 2 15,-5 4 1-15,0 1-2 0,-5-1 4 0,-1 3-4 16,-1-1 4-16,-2 0-1 0,-4 4 3 0,3-2 7 16,-4 3 6-16,6 9-3 0,-14-11 3 0,7 6 3 15,7 5 1-15,-26 2 2 0,11 3 4 0,0 3-2 16,1 2-3-16,0 2 2 0,-1 0 3 0,3 3-3 16,0 0-1-16,2 5-7 0,1-6 4 0,6 4-4 15,2 6 3-15,-2-8-1 0,7 3 1 0,-1-4-2 16,6-1 2-16,1 0-6 0,4 0 7 0,-1-7-2 15,5 4-5-15,1-5 6 0,4 1-1 0,4-4 0 16,1 1 0-16,2-4-5 0,0-4-17 0,0 2-22 16,1 1-17-16,-1-3-28 0,11 1-32 0,-14 0-35 15,14-1-41-15,-4-4-45 0,-6 6-221 0,-4-3-490 0,4-1 216 16</inkml:trace>
        </inkml:traceGroup>
        <inkml:traceGroup>
          <inkml:annotationXML>
            <emma:emma xmlns:emma="http://www.w3.org/2003/04/emma" version="1.0">
              <emma:interpretation id="{A70A0AF1-2B4B-41DD-A80B-2450F5DF88ED}" emma:medium="tactile" emma:mode="ink">
                <msink:context xmlns:msink="http://schemas.microsoft.com/ink/2010/main" type="inkWord" rotatedBoundingBox="6739,13199 10415,13031 10473,14277 6796,14445"/>
              </emma:interpretation>
            </emma:emma>
          </inkml:annotationXML>
          <inkml:trace contextRef="#ctx0" brushRef="#br0" timeOffset="163893.13">4312 12011 59 0,'0'0'278'0,"-3"-10"-19"0,3 10-26 0,0 0-18 16,0 0-7-16,0 0-6 0,0 0-8 0,0 0-8 15,0 0-12-15,10 42-14 0,-7-25-14 0,1-2 0 16,5 2-10-16,-3 0-11 0,2 4-11 0,-2-3-13 15,3-4-12-15,1 3 0 0,-1-3-10 0,-3-1-4 16,6-2-9-16,0 0-6 0,0-2-1 0,-2 0-6 0,-1-2-9 16,2-3 1-16,-1 3-8 0,-1-4-1 15,5-2-3-15,-14-1-3 0,19 0-2 0,-3-1-4 16,-7-3-1-16,5-3-5 0,-5 0 3 0,1-4-4 0,-2 1-12 16,1-1 4-16,-4-3-3 0,1-3-5 0,2 3-4 15,-2-3-1-15,-6-4-5 0,4-2 4 0,-2 5-3 16,-1-4 5-16,5 2-6 0,-6 5 7 0,0 1-3 15,6 1-4-15,-6 2 7 0,0 11-2 0,0-14 1 16,0 14-2-16,0-12-3 0,0 12 2 0,0 0 0 16,0 0-2-16,0 0 1 0,0 0 3 0,0 0 1 15,0 0 1-15,20 26 1 0,-16-13-2 0,2 1 4 16,3 1 1-16,-2 2-2 0,-1 1 4 0,3-4-2 16,2 3-10-16,-1-3 7 0,5 7 1 0,-4-11 1 0,-1 5 5 15,2-6-4-15,4 2 0 0,-2-4 0 16,2 1-2-16,-1-3 1 0,5-1-3 0,-4-3-3 15,0-1-7-15,1-1 3 0,-1-2-7 0,1-1 1 16,-4 0-5-16,3-3 0 0,-1 1-4 0,-4-1 1 16,-1-4-3-16,2 0-5 0,2-2 3 0,-6 0-3 15,0-1 3-15,1-4 2 0,-2-4 4 0,-1 6-1 0,0-2 1 16,-3 4 2-16,-1-4 1 0,1 3 4 0,-3 2 0 16,0 13 5-16,-3-18 5 0,3 18 2 0,-2-13-2 15,2 13 1-15,0 0 5 0,0-11 0 0,0 11 0 16,0 0 2-16,0 0-3 0,0 0 0 0,0 0 2 15,0 0 0-15,-9 31 3 0,9-31 1 0,3 22 3 16,3-9-2-16,2 0 4 0,-2-2-1 0,0 3 0 16,4-2 1-16,1 0 2 0,3 1 0 0,0-2 4 15,-1-2-6-15,2 0 4 0,6 3 0 0,-2-5 1 16,1-4-4-16,2 1 2 0,-2-7 1 0,5 6-7 16,2-7 5-16,1 1-2 0,-1-3-1 0,-2-1-1 0,2-3-1 15,2 2-1-15,-7-3-2 0,5 1-1 16,-5-1 2-16,0 0-2 0,1-5-4 0,-4 1-9 15,-5 4 3-15,-1-2-4 0,3-4-2 0,-4 5 1 0,-1-1-2 16,-5 3 2-16,0-4 2 0,-2 5 2 16,-4-2-5-16,0 11 2 0,-4-19 4 0,1 9 1 15,3 10-2-15,-12-11 8 0,1 8-1 0,11 3 6 0,-22 0-1 16,6 1 2-16,-1 5 0 0,4 1 6 0,1 3-1 16,1-2-4-16,-2 4 2 0,1 3 0 0,5-1-6 15,1-1 1-15,3 3 1 0,0 1-1 0,6 1 1 16,0 4-4-16,0-7 1 0,1 3-1 0,5 0 1 15,2-5 0-15,6 5 3 0,0 0 0 0,2-5-5 16,-2-2 5-16,2-1 2 0,-3-3-6 0,4-4 2 16,-1 2 2-16,1-2-4 0,-1-3 3 0,8 0-4 15,-11 0 0-15,4-3 0 0,-1-2 7 0,-4-2-1 16,1 0-5-16,1 1 1 0,-1-5-6 0,-2 1 6 16,-1-1-2-16,-4-1-2 0,1 0 0 0,-1 0-6 0,2 1 4 15,-2-1 0-15,-3 5 5 0,1-3-7 16,-1 6 2-16,-6 4 2 0,6-12-6 0,-6 12 4 15,0 0-2-15,0 0 0 0,10-1 3 0,-10 1 5 16,0 0 6-16,11 13 2 0,-5-3 6 0,0-1-6 16,-3 5 3-16,4-1-2 0,-1 4 2 0,5-3 0 15,-2 0-3-15,-2 3-3 0,5 0-2 0,-2-4 5 0,2 2 1 16,-4-1-4-16,4-3 0 0,-2-2-1 0,4-1-11 16,-8 2-12-16,0-4-14 0,1-1-15 0,2 3-18 15,-9-8-22-15,10 7-19 0,-10-7-27 0,9 3-30 16,-9-3-20-16,0 0-26 0,0 0-19 0,11-16-199 15,-11 16-458-15,0 0 203 0</inkml:trace>
          <inkml:trace contextRef="#ctx0" brushRef="#br0" timeOffset="164059.69">6107 11760 147 0,'-6'-13'269'0,"6"13"-31"0,-3-11-26 16,3 11-23-16,0 0-17 0,0 0-18 0,0 0-12 15,0 0-24-15,0 0-25 0,0 0-27 0,0 0-29 0,0 0-32 16,33 29-30-16,-24-17-30 0,4 0-21 16,1-2-20-16,-2 3-28 0,1-1-121 0,1 3-264 15,-2-1 117-15</inkml:trace>
          <inkml:trace contextRef="#ctx0" brushRef="#br0" timeOffset="164505.11">6458 12007 21 0,'10'0'195'16,"-10"0"-12"-16,22-2-12 0,-5-2-5 0,-1 2-12 15,-1-3-11-15,-1-1-13 0,2-2-7 0,0 0-5 16,-2-1-10-16,-2-2-10 0,1 5-11 0,1-2-2 16,-5-2-8-16,-2 3-3 0,2 1 0 0,-3-1-1 15,-6 7-5-15,7-13-3 0,-7 13-3 0,0-11-6 16,0 11-5-16,0 0-10 0,-13-14 1 0,13 14-8 16,-19-1-6-16,10 1 3 0,9 0-7 0,-36 3-1 15,19 0-1-15,1 5-6 0,0-1 4 0,-1 4-4 16,1-1-3-16,-1 0-4 0,3 3 1 0,-6 5 1 15,10-7-4-15,-1 9 3 0,2-4-4 0,3 0-1 16,-1 2 1-16,4-4-3 0,0 3 2 0,6 1 1 16,-3-1 3-16,3 2-1 0,4-3 0 0,2 0 7 15,2 6 2-15,4-2-1 0,1-2 0 0,0 2 3 16,4-1 6-16,2 0-1 0,2 0-1 0,-2-1 0 0,1-1 2 16,2 1 2-16,-1-4 2 0,-5 4-6 0,4-1 2 15,-7-2-2-15,4 1 3 0,-4 4-4 0,-4-9 0 16,-5 2 1-16,2-1 4 0,-3 2 0 0,-4-1 2 15,-2 2 1-15,-2-5-3 0,-7 4-1 0,3 1 0 16,-7-2-1-16,1 0-10 0,-4 3 6 0,-8-1-1 16,9-4-2-16,-9-4-1 0,5-2 1 0,-4 3-6 15,-2-3 2-15,4-2-3 0,2-2-2 0,-7-1 0 16,10-1-4-16,-7-3-8 0,4-4-14 0,3 3-17 16,2-6-21-16,-1 0-19 0,2 2-14 0,4-6-24 0,-1-5-18 15,2-1-30-15,5-3-28 0,0-4-47 0,3-8-183 16,3-6-454-16,5-4 201 0</inkml:trace>
          <inkml:trace contextRef="#ctx0" brushRef="#br0" timeOffset="164969.15">6769 11593 82 0,'0'0'249'15,"9"-5"-14"-15,-9 5-2 0,0 0-2 0,0 0-8 16,17 19-13-16,-10-6-15 0,-1 3-10 0,6-2-10 15,-1 13-12-15,-1-6-8 0,2 5-14 0,1 0-10 16,1 1-14-16,-5-2-13 0,7 8-7 0,-5-7-10 16,-3-4-6-16,3-1-11 0,1 6-8 0,-5-6-8 15,2-3-5-15,-1-1 0 0,1-3-7 0,-2 0-6 16,2 1-13-16,-3-5-7 0,1-4-1 0,-1 4-5 16,2-5-6-16,-8-5 0 0,12 4-6 0,-12-4-5 15,13-3-1-15,-13 3-1 0,18-9-2 0,-10 2-4 16,1-4-4-16,1-2-6 0,0-2 0 0,2-5 2 15,-1-2-3-15,-1 2 3 0,2-4 3 0,-4 10 2 16,-2-3 1-16,0 6 4 0,0 1 13 0,-3 2 3 16,1 1 7-16,-4 7-2 0,0 0 1 0,12-10 8 15,-12 10 2-15,0 0 6 0,10 0 5 0,-10 0 0 16,0 0-1-16,12 21-5 0,-7-13 1 0,4 4-4 0,-2 0-2 16,2 2 2-16,-1 1-3 0,1 0-6 0,1 1-4 15,-1-4-21-15,1 2-16 0,-1-3-16 0,2 2-17 16,-2-4-14-16,0-2-19 0,-2 3-23 0,2-7-30 15,-1 1-17-15,-8-4-33 0,0 0-38 0,22-5-166 16,-16 0-435-16,-6 5 192 0</inkml:trace>
          <inkml:trace contextRef="#ctx0" brushRef="#br0" timeOffset="165178.87">7548 11360 143 0,'0'0'290'0,"-11"42"-11"0,11-24-9 16,3 6-15-16,-3 1-12 0,3 1-14 0,2 3-18 0,4 5-8 15,-6-6-14-15,7 0-12 0,-1-3-11 16,3 13-4-16,-4-14-21 0,5 4-15 0,-1-2-15 16,1 8-9-16,-4-8 0 0,3-2-18 0,-4-1-7 0,2 5-6 15,-2-3-14-15,-2 1-5 0,4-4-7 0,-4-8-9 16,-3 3-17-16,4 0-13 0,-4-3-18 15,0-1-18-15,0 0-15 0,0-2-24 0,0-1-27 0,-3-10-23 16,0 17-29-16,0-17-32 0,-3 13-27 0,3-13-43 16,0 0-199-16,-6 5-485 0,6-5 214 0</inkml:trace>
          <inkml:trace contextRef="#ctx0" brushRef="#br0" timeOffset="165443.17">7596 11914 243 0,'0'0'332'0,"3"-17"-17"16,-3 17-20-16,10-7-25 0,-1 0-19 0,-2-1-25 16,5-1-20-16,2 2-25 0,1 1-17 0,0-1-14 15,3-2-15-15,-5 3-20 0,6 2-22 0,1-1-33 16,-1 3-33-16,6-1-34 0,-4 1-34 0,5 2-40 16,1 2-36-16,-5 0-51 0,3-2-79 0,-5 0-154 15,6 1-433-15,-3 1 191 0</inkml:trace>
        </inkml:traceGroup>
        <inkml:traceGroup>
          <inkml:annotationXML>
            <emma:emma xmlns:emma="http://www.w3.org/2003/04/emma" version="1.0">
              <emma:interpretation id="{4826E299-31F2-4115-AEAD-85B4841F5179}" emma:medium="tactile" emma:mode="ink">
                <msink:context xmlns:msink="http://schemas.microsoft.com/ink/2010/main" type="inkWord" rotatedBoundingBox="11283,13161 11854,13134 11883,13781 11312,13807"/>
              </emma:interpretation>
            </emma:emma>
          </inkml:annotationXML>
          <inkml:trace contextRef="#ctx0" brushRef="#br0" timeOffset="165989.34">8866 11495 192 0,'-6'-6'289'0,"6"6"-30"0,-10-8-26 15,10 8-24-15,-11-4-19 0,11 4-22 0,0 0-16 16,-9-6-20-16,9 6-14 0,0 0-24 0,0 0-24 15,0 0-25-15,0 0-29 0,0 0-30 0,30 17-21 16,-13-10-25-16,-4-2-20 0,7 1-25 0,-3-4-14 16,0 6-46-16,2-5-101 0,1 1-286 0,3 3 127 15</inkml:trace>
          <inkml:trace contextRef="#ctx0" brushRef="#br0" timeOffset="165735.01">8850 11681 4 0,'-3'-7'317'0,"3"7"-19"0,0 0-25 0,0 0-26 0,0 0-15 15,0 0-6-15,0 0-8 0,0 0-2 0,0 0-12 16,0 0-7-16,19 41-4 0,-13-27-10 0,2 3-8 15,2 3-10-15,-2-4-4 0,-1 6-11 16,-1-4-8-16,1 4-22 0,-1 0-9 0,0-4-6 16,0-1-5-16,-3-1-15 0,2 2-9 0,-2-1-16 0,1-2-2 15,-2 1-19-15,-1-3-8 0,2 2-40 0,-1-6-27 16,-2 4-35-16,0-13-29 0,0 18-25 0,0-18-29 16,-5 14-36-16,5-14-33 0,0 0-34 0,-4 11-281 15,4-11-581-15,0 0 258 0</inkml:trace>
          <inkml:trace contextRef="#ctx0" brushRef="#br0" timeOffset="166235.11">9309 11605 78 0,'0'0'234'0,"-6"14"-1"15,6-14-2-15,-9 11-5 0,3-5-14 0,-3 1-11 16,2 0-14-16,-2 4-16 0,2-5-11 0,-7 4-12 0,4-2-14 16,-2 0-12-16,3 3-18 0,0 0-10 0,0-4-9 15,4-3-5-15,5-4-10 0,-9 17-10 16,6-10-2-16,3-7-7 0,0 0-9 0,6 23-8 0,2-18-11 16,-1-1-5-16,2 3-8 0,3 0-6 0,5-1-3 15,-2 1-4-15,1 1-3 0,0-2-1 0,-1 2-2 16,5 4 5-16,-7-4-3 0,5 0 2 0,-3-1 3 15,-2 2-2-15,-1 0 0 0,-1 2 2 0,-2-3 5 16,-2 3 8-16,-1-4 2 0,-4 3 11 0,-1-2-1 16,-1-8-1-16,-7 24 0 0,-1-11-2 0,-2-1 0 15,-4-2-1-15,-1 3-6 0,-4-1-12 0,-2 5-18 16,6-6-20-16,-6 0-22 0,2-2-28 0,1 2-24 16,-7-5-39-16,8 1-32 0,1-2-70 0,-1-3-134 15,6-1-418-15,11-1 185 0</inkml:trace>
        </inkml:traceGroup>
        <inkml:traceGroup>
          <inkml:annotationXML>
            <emma:emma xmlns:emma="http://www.w3.org/2003/04/emma" version="1.0">
              <emma:interpretation id="{988A6B44-6659-4439-B30C-278A3B86F49D}" emma:medium="tactile" emma:mode="ink">
                <msink:context xmlns:msink="http://schemas.microsoft.com/ink/2010/main" type="inkWord" rotatedBoundingBox="12866,12994 19094,12709 19154,14021 12926,14306"/>
              </emma:interpretation>
            </emma:emma>
          </inkml:annotationXML>
          <inkml:trace contextRef="#ctx0" brushRef="#br0" timeOffset="167025.63">10440 11632 127 0,'-2'-12'245'0,"2"12"-9"0,-3-12-16 0,3 12-18 0,-4-11-14 15,4 11-16-15,0 0-12 0,0-12-15 0,0 12-13 16,0 0-8-16,0 0-14 0,0 0-7 0,-5-11-12 16,5 11-2-16,0 0-8 0,0 0-6 0,0 0-6 15,0 0-6-15,0 0-1 0,0 0 5 0,0 0 0 16,0 0 10-16,0 0-2 0,0 0 2 0,0 0-1 15,5 51 2-15,-5-37-10 0,0 1 9 0,1 0-7 16,2 3 3-16,-1 0-2 0,4 0 2 0,-5-2-4 16,5-1-7-16,-3 2-4 0,3 1-2 0,-1-3-14 15,0 0 3-15,-2-3-5 0,2 1-2 0,-2-3 0 0,6 1-4 16,-5-3-8-16,2-2 5 0,3 5-7 0,-4-5-4 16,4-1 2-16,0-2-2 0,-9-3 0 15,18 4-9-15,-10-4 0 0,-8 0-11 0,21-4-3 0,-9 1-8 16,2-1-3-16,-2-3-3 0,0-4-5 0,-2 2-8 15,2-2-3-15,0-2-2 0,-2-2-3 16,-1 1-2-16,2-7 2 0,-7-2-2 0,2 0 5 0,-3 8 4 16,6-8 4-16,-7 5-1 0,-2 2 2 0,1-1 9 15,1 1-3-15,-4 1 5 0,2-1 9 0,0 2 3 16,0 2 7-16,0 12 0 0,-3-16 4 0,3 16 7 16,0-15-4-16,0 15-3 0,0 0 0 0,-3-13-4 15,3 13 1-15,0 0 0 0,0 0 5 0,0 0 1 16,0 0 4-16,0 0 0 0,0 0 4 0,11 45 3 0,-8-29 7 15,1 2-5-15,-1-2-12 0,1 1 10 0,2 0-5 16,-3 1 0-16,3-1 1 0,0 4-4 16,2-3-4-16,-2-1 2 0,1-1-5 0,-1-1-23 0,0-3-12 15,0 3-23-15,-1-6-23 0,-2 1-27 0,1 0-26 16,2-2-20-16,1-1-27 0,-1-1-37 0,-6-6-31 16,15 5-251-16,-15-5-534 0,18-5 237 0</inkml:trace>
          <inkml:trace contextRef="#ctx0" brushRef="#br0" timeOffset="167358.91">11202 11558 61 0,'0'0'316'0,"-9"-7"-8"0,9 7-19 16,-12-3-14-16,12 3-16 0,-18 0-17 0,18 0-28 15,-21-1-17-15,21 1-20 0,-21 4-17 0,12 0-13 0,0 2-13 16,2-2-16-16,-1 4-11 0,2-2-9 0,6-6-18 15,-8 18-4-15,3-7-8 0,4-1-7 16,1-10-2-16,-2 17-10 0,2-17-5 0,3 19-2 0,2-11-6 16,-3 3-12-16,4-3-5 0,2-2-2 0,2 5-1 15,-1-1-6-15,2-3 1 0,1 2-6 0,1 0 1 16,1-2-5-16,-1 2-3 0,0 2 0 0,1-4-3 16,-4 6 3-16,2-4 1 0,0 1-1 0,0 0 0 15,-8 0 3-15,7-1 3 0,-4 2-5 0,-2-2 3 16,-2 2-2-16,1 0-3 0,-4-2 8 0,0-9 6 15,-4 21 0-15,-4-13 6 0,1 0 4 0,1 2 5 16,-6-1-4-16,2-2-1 0,-2 3 0 0,-3-4-5 16,-2-1-2-16,5 1 1 0,2-3-3 0,-2-1 2 15,0 1 0-15,12-3-17 0,-16-1-15 0,16 1-20 16,-14 0-26-16,14 0-24 0,-10-7-28 0,10 7-24 16,0 0-34-16,6-23-38 0,0 11-33 0,1-1-232 0,1-5-515 15,8 0 229-15</inkml:trace>
          <inkml:trace contextRef="#ctx0" brushRef="#br0" timeOffset="169163.03">11425 11729 5 0,'0'0'270'0,"3"7"-9"0,-3-7-10 16,0 0-8-16,-1 22-18 0,2-14-13 0,-1-8-11 16,5 19-16-16,-4-9-17 0,2 1-10 0,2 2-12 15,1-4-11-15,0 4-17 0,4-1-9 0,-1-3-14 16,2 2-6-16,-1-1-6 0,6-3-2 0,-2-1-13 15,2-1 1-15,8-2-6 0,-7 0-3 0,0-3-7 16,1-3 3-16,-3 2-8 0,0-5-3 0,2-1 4 0,-2 0-3 16,-4-1 4-16,0-5-4 0,2 4 5 15,-2-5-1-15,-2-1-3 0,-2 0-10 0,2 1 7 16,-1-1-8-16,-2-1 3 0,-3-2-10 0,-1-2-9 0,1 5-12 16,-1-2-12-16,1 4-12 0,-3-1-8 0,0 3-8 15,3 4-19-15,-3 7-19 0,0-13-21 0,0 13-16 16,0 0-8-16,0 0-12 0,0 0-12 0,0 0-12 15,0 0 5-15,0 0 1 0,-21 26-2 0,23-15 2 16,-2 3 13-16,4-1 7 0,2 3 18 0,1-3 7 16,2 1 10-16,5 3 14 0,-1-6 2 0,4 0 5 15,-2 2 20-15,5-1 5 0,1 0 19 0,-3-3 11 16,6 0 16-16,-6-3 11 0,0 2 16 0,-3-4 9 16,4 2 5-16,-1-5 8 0,-5 3 10 0,2 3 0 0,-1-3-2 15,-1 2 0-15,-2-4-1 0,4 3 2 16,-5-2-4-16,0 0 0 0,7 1-7 0,-7-3 1 0,1 2-6 15,-11-3-4-15,22 4-3 0,-11-1-3 16,-1 0-1-16,6-3-3 0,-4 0-3 0,5 0-2 0,-2-3-3 16,1 0-2-16,-1 2-4 0,3-3 2 0,-2 1-4 15,4-2 0-15,-2-4-2 0,-2 2 2 0,2 0-4 16,-3-3-1-16,1 3-2 0,-2 0-7 0,-1-6 8 16,-4 2 1-16,1 2-4 0,-7-4 2 0,3-1-6 15,-4-1 3-15,-2 0 1 0,-2-1-3 0,-1 3 1 16,-7-4 0-16,1 3 0 0,-3 1 13 0,-1 6 1 15,-7-8 5-15,1 8 2 0,-1 3 6 0,-6 4 9 16,6-2 5-16,1 4 3 0,2 0-2 0,0 0-2 16,-3 9-4-16,4-4-4 0,-7 6 0 0,10 0-7 15,0-2 3-15,4 4-4 0,-2-1-3 0,4 1 0 0,5 0-6 16,1-3-1-16,-2 3 0 0,6 0 1 16,3-3-2-16,-3 3-3 0,7-3 2 0,-2-2-3 15,6-1-1-15,0 0-5 0,-1-2-6 0,2 0-6 0,2-4-2 16,-4 1-7-16,3-4-1 0,1-3-1 0,-2 3-2 15,0-2-1-15,1-3 4 0,-2 0-3 0,0-1 2 16,0-3 4-16,-2-2 0 0,1 0 0 0,-1 2 4 16,-1-3 1-16,1 0 2 0,-4-4-2 0,7 2 2 15,-6 0 3-15,0 3-1 0,0 5-6 0,-6-2 10 16,3 2-4-16,-6 6-2 0,12-11 1 0,-12 11 0 16,6-5-2-16,-6 5 7 0,0 0 5 0,0 0 3 15,0 0-2-15,0 0 6 0,11 23-2 0,-8-15 2 16,-1 3-2-16,1-2 0 0,2-2 0 0,-1 7-4 15,2-3 8-15,2 2 2 0,1-2-3 0,1 1 6 16,4-1-5-16,-1-3 0 0,5-1 0 0,3-4 3 0,-5 2-4 16,10-5-3-16,-1 2 1 0,3-6-7 0,-1 1 1 15,0-3 6-15,-2 2-1 0,2-4-7 16,3-2 3-16,-6-3 2 0,3 2-5 0,-3-5-2 0,-2 0-4 16,0-2-6-16,-1-3-9 0,-1-2-2 0,-4 1-6 15,5-9 0-15,-5-4-8 0,-1 0-3 0,-3-3-8 16,-3 3-1-16,-3-7-3 0,-4 4 1 0,-2 1 3 15,-2 0 6-15,-1 10 2 0,-1 3 14 0,-5-4 7 16,-2 7 11-16,-1-1 0 0,2 9 8 0,-4 0-3 16,-2 4 5-16,0-4 2 0,-2 9 7 0,-2-1 1 15,1 5 4-15,3 2 0 0,-2 5 1 0,-3 6 3 16,0-1-1-16,1 4-5 0,4 4 2 0,1-1 3 16,2 9 2-16,1-4-2 0,3 3 2 0,3 15-4 0,0-5 2 15,3 1-3-15,3-3 2 0,1-8 6 0,5 12-9 16,3-4-1-16,-1-10-2 0,8 9-2 0,-2-11 2 15,1 0-5-15,4 0 6 0,-1-3-7 0,0-1 2 16,7-2-8-16,-6 0 9 0,8-6-3 0,3 0-2 16,-2-1-1-16,-1-6 2 0,2 2-8 0,0-5-4 15,-2-1-6-15,6 0-1 0,-5-3-3 0,1-2-7 16,2-1-5-16,0 1 0 0,7-7-4 0,-8 3 5 16,-5-4-1-16,2 1-3 0,-5-3-4 0,3 3-5 15,-4-5-4-15,5-1 3 0,-5-2-8 0,4-8 6 0,-4-3-5 16,-3 6 2-16,0-7-7 0,-6 6-5 15,1-10 3-15,-1-1 0 0,-6-3 5 0,-5 13 5 16,-1-15 4-16,-1 9 2 0,-1 6 13 0,-4-1 9 0,0 2 17 16,-1 1 12-16,-3 3 6 0,-4 2 6 0,5 7 6 15,-7 0 10-15,2 3 4 0,1 2 2 0,-2 2 2 16,-3 6-3-16,3 2 1 0,-3 4 5 0,2 1-2 16,-8 10-1-16,5-3 3 0,1 10-3 0,-6 4-3 15,10-3 2-15,1 8-2 0,1 3-3 0,6-10 0 16,2 3-6-16,1 7 1 0,6 3-7 0,-2-1-2 15,8-3-5-15,2-1 2 0,-4-9-3 0,6 3-2 16,-1-7-4-16,3 1-4 0,5-2-7 0,-1-2-2 16,0-5-4-16,5 1-3 0,2-4-7 0,-1 0-5 15,0-3 0-15,-5-3-6 0,4-4-6 0,1-1-1 16,-7 1-1-16,1-7-3 0,-4 1 4 0,0-1-2 16,3-3 0-16,-5-1 5 0,1-2 2 0,-1-1 1 0,-2 2 2 15,-1-1 1-15,1 3 4 0,-2 0 6 16,-2-1-1-16,-1 7 8 0,1-5-3 0,-7 9 1 0,9-11 0 15,-9 11 4-15,0 0 3 0,9-1 7 0,-9 1 5 16,0 0 0-16,9 14 2 0,-9-14-3 16,5 16 5-16,-4-8-2 0,2 3 1 0,-1 0-5 0,-1-2 3 15,4 0-1-15,-2 0-3 0,4 2 0 0,-2-1 1 16,1-2-3-16,1-1 1 0,0-1-1 0,1 0 0 16,1-1-2-16,-9-5-1 0,13 9-1 0,-4-8 5 15,-9-1-4-15,14 0-1 0,-14 0-1 0,15-6-1 16,-5 1-2-16,-4 0-1 0,0-5 0 0,-6 10-1 15,9-16 1-15,-3 3 0 0,-3-1-10 0,3 0 2 16,-2 0-8-16,2-3-4 0,-3 2-7 0,2-1-1 16,-1-1-4-16,-2 3 4 0,-1-1 4 0,4 6-1 15,-4 0-1-15,-1 9 6 0,6-14-5 0,-6 14 4 0,3-11-1 16,-3 11 5-16,0 0-2 0,0 0 7 16,0 0-3-16,0 0 1 0,22 21 3 0,-14-6 6 15,1 1-2-15,3 4 2 0,1 0 2 0,1 8 2 0,3 3 3 16,-2 4 1-16,3-2-3 0,-4 3-2 0,2 3 3 15,2-1 2-15,-5 4-1 0,1 4 1 0,-5-4-2 16,3 0 1-16,-5-1 0 0,1-2 0 0,-4-1 2 16,-4-1 2-16,-1-4-2 0,-2-4 1 15,-5-2 9-15,1-3 0 0,-1-1 11 0,-7-1 2 0,-7-4 1 16,-2-4-4-16,-12 4-4 0,-1-5-2 0,-8 0 0 16,-2-7-1-16,0 1-10 0,0-5 7 0,-3-2-4 15,4-4 4-15,6-1-4 0,0 3 2 0,8-4-14 0,10-3-16 16,-3-3-30-16,2 2-21 0,2-2-28 15,5 0-26-15,4-4-12 0,3-4-22 0,2 3-21 16,5-8-24-16,-1 0-251 0,8-2-488 0,8-5 215 0</inkml:trace>
          <inkml:trace contextRef="#ctx0" brushRef="#br0" timeOffset="169605.13">14677 11631 75 0,'0'0'310'0,"0"0"-21"0,-20 25-20 0,14-19-18 16,6-6-16-16,-6 15-20 0,5-5-16 0,1-10-11 16,0 18-14-16,1-7-14 0,8-1-18 0,-6 4-13 15,3-1-15-15,2-6-9 0,4 3-12 0,-3-2-6 16,4 2-12-16,0-3-3 0,1-3-8 0,4-1-2 16,0-1-13-16,-3-2 0 0,2-2-9 0,0 2 3 15,1-5-2-15,-3 0-10 0,0-2-5 0,1-1-1 16,-4-2-3-16,-2-2 7 0,1 0-1 0,-4-2 2 15,-1 3-6-15,2-6 1 0,-2 1-3 0,-5-8-2 16,1-1 5-16,1 8-6 0,-3 1-8 0,0-2 3 16,-3 1-4-16,1 7-11 0,2 10-8 0,-1-21-8 15,1 21-27-15,0-14-26 0,0 14-34 0,-3-11-21 16,3 11-18-16,0 0 0 0,0 0-15 0,0 0-23 16,15-4-18-16,-15 4-49 0,15-2-161 0,-15 2-441 0,25 0 195 15</inkml:trace>
          <inkml:trace contextRef="#ctx0" brushRef="#br0" timeOffset="170754.96">15333 11433 245 0,'-15'3'256'0,"-1"4"-17"0,1 0-17 0,-3-3-12 15,4 2-19-15,4 3-14 0,-2-3-18 0,0 4-12 0,0 0-17 16,5 1-10-16,4-1-12 0,-2-2-12 15,-1 0-10-15,6-8-6 0,0 19-12 0,0-8-5 16,0-11-7-16,6 17-4 0,0-8-4 0,0-1-4 0,2-1-6 16,-1 2 1-16,5-1-10 0,0 0-1 0,1-1-3 15,1 0-3-15,1 0-3 0,-3 0-1 16,3-1 2-16,-2 1-6 0,0 1 0 0,1 0 2 0,-1-1-4 16,-1-1 2-16,2 4 2 0,-3-2 5 0,-3-1 0 15,-1-1 2-15,1 4 9 0,-4-3 8 0,-2 1 4 16,2 2 5-16,-4-10 2 0,0 13 3 0,0-13 0 15,-6 15-1-15,-1-8 5 0,-2 0-5 0,1-1-5 16,1 1-9-16,7-7 4 0,-15 9-7 0,9-6-10 16,6-3 0-16,-12 8 3 0,12-8-7 0,-7 5 2 15,7-5-6-15,0 0-3 0,0 0-12 0,0 0-3 16,0 0-10-16,0 0-8 0,0 0-8 0,0 0-7 0,0 0-8 16,34-25-7-16,-21 13 0 0,1 0-2 15,5-3 1-15,-1 0-5 0,-3 3-1 0,6-2 3 16,1-2 6-16,-4-2 0 0,8 6 6 0,-6-3 3 0,0 4 4 15,-1-4 4-15,-4 5 3 0,2 0 2 16,-3 3 4-16,-2-4 0 0,2 2 12 0,-2 0 6 16,-5-1 10-16,1 3-1 0,1 1 1 0,1-5 5 0,-7 3 1 15,2-2 3-15,-5 10-2 0,1-14-5 0,-1 14 0 16,-3-14 0-16,3 14 0 0,-10-14-2 0,10 14 2 16,-9-9-6-16,9 9 0 0,-15-5-1 0,15 5 0 15,-17 0 0-15,17 0-3 0,-19 7 0 0,8-1 0 16,0 2 0-16,-3 3 2 0,2 3 0 0,3-1 0 15,-1 2 1-15,1 1 3 0,1-1-1 0,-1 0 2 16,6 4 2-16,-1-3-3 0,3 0 4 0,1 2-1 16,0-4-5-16,1-1 7 0,3 2-8 0,4 0 3 0,-1-2 0 15,4 0 2-15,-1-6 0 0,4 1-2 0,2-2-2 16,-2 1 0-16,2-6 0 0,5 2 1 0,-2-6 0 16,1 2 2-16,6-5-4 0,-2 2-1 0,-3-1 0 15,6-3-2-15,0-3-3 0,-2-1-3 0,1-4-1 16,8-2-1-16,-3-3-3 0,-7 3-7 0,6-6-5 15,0-6-8-15,-3 3-9 0,-1-4-7 0,1 0-7 16,3-6-2-16,-3 6-1 0,1-5 1 0,-2 5 5 16,0-4 6-16,-5 6 2 0,-3 5 4 0,-1 3 8 15,1 1 4-15,-8 5 13 0,0 2 9 0,1-1 4 16,-5 4 4-16,-3 4 1 0,1-1 1 0,-4 7-2 16,9-7 4-16,-9 7 13 0,0 0 5 0,0 0 4 0,0 0 1 15,0 0-1-15,12 16 2 0,-12-2 1 16,2 1 2-16,1 1 1 0,1 5 6 0,2 0-5 15,0 4 0-15,0-4 0 0,3 3 1 0,0-3 0 0,1 3 1 16,1 3 0-16,1-5-7 0,1 3-2 0,1-1 1 16,0-4-8-16,0 2 3 0,1-4-5 0,-3-1 0 15,-3-3-2-15,6-1-2 0,-5 0-5 0,0 0 6 16,-1 0-6-16,2-6-3 0,-4 0 4 0,-1 0 2 16,-1 0-3-16,-5-7 0 0,10 8-1 0,-10-8-3 15,6 7 2-15,-6-7-2 0,0 0-9 0,0 0 2 16,0 0-6-16,0 0 1 0,0 0-5 0,0 0-4 15,0 0-3-15,0 0-4 0,0 0-10 0,-39-23 0 16,20 17-4-16,0-1 1 0,-8 5 2 0,-2-2 3 0,0 4 10 16,2-1 16-16,3 1 3 0,5 3 3 15,-1 1 0-15,2-1 3 0,2 1 5 0,-2 3 11 16,4 3-1-16,3-3 3 0,2-1 4 0,3 1-2 0,0 2-2 16,6-9 11-16,-9 17-6 0,6-8 2 0,3-9-3 15,4 15-3-15,-4-15 6 0,8 14-6 0,-4-8-1 16,5 1-6-16,-1-3 2 0,2 0-3 0,3 2-6 15,2-5 1-15,0-2-10 0,3 1-14 16,0-2-24-16,-3-2-12 0,0 0-25 0,3 1-26 0,-3 2-33 16,0-3-31-16,-3 1-40 0,4-7-45 0,-7 8-239 15,6-7-527-15,-2 2 233 0</inkml:trace>
        </inkml:traceGroup>
        <inkml:traceGroup>
          <inkml:annotationXML>
            <emma:emma xmlns:emma="http://www.w3.org/2003/04/emma" version="1.0">
              <emma:interpretation id="{286A72B9-D413-4D77-A12E-38AE57E6D45B}" emma:medium="tactile" emma:mode="ink">
                <msink:context xmlns:msink="http://schemas.microsoft.com/ink/2010/main" type="inkWord" rotatedBoundingBox="19928,12680 20780,12641 20814,13391 19962,13430"/>
              </emma:interpretation>
            </emma:emma>
          </inkml:annotationXML>
          <inkml:trace contextRef="#ctx0" brushRef="#br0" timeOffset="171160.87">17655 11005 241 0,'0'0'252'0,"4"-11"-3"0,-4 11-11 15,0 0-11-15,0 0-17 0,2-12-23 0,-2 12-17 16,0 0-7-16,0 0-14 0,0 0 0 0,0 0-9 15,3 30-4-15,-3-15-3 0,-2 7 2 0,1 4-5 16,-1 0 5-16,2 1-11 0,-3 0-7 16,3 10-9-16,0 1-11 0,-1-2-3 0,2-9-2 15,2 12-6-15,-1-5-8 0,-1-6-5 0,7 6-19 0,-4 2 0 16,2-8-2-16,0-4-6 0,2-1-7 0,-2 1 1 16,1-1-5-16,2-2-5 0,-1-5-8 0,1-1-11 15,-2 1-24-15,2-3-13 0,-2 0-12 0,4-1-23 16,-5-4-18-16,3 0-26 0,-2-4-19 0,4 3-23 0,-5-3-28 15,-6-4-20-15,10 3-36 0,-10-3-40 16,0 0-202-16,0 0-510 0,0 0 226 0</inkml:trace>
          <inkml:trace contextRef="#ctx0" brushRef="#br0" timeOffset="171537.87">17503 11600 192 0,'0'0'200'0,"10"-15"-14"16,-10 15-3-16,14-7-11 0,-1 1-10 0,1-3-3 16,0 3-13-16,6 3-12 0,-1-3-8 0,7 0-11 15,-8 1-11-15,7 2-11 0,2 1-9 0,-2 1-12 16,0 4-2-16,2 0-8 0,-1-3-8 0,0 5-6 16,-2-3-5-16,2 4-3 0,-7-2-2 0,6-3-1 15,-5 2-9-15,-1 1 5 0,5 0-8 0,-2-2-5 0,-2 2 2 16,-2-8-4-16,6 4-1 0,1-2-3 0,-4 1-2 15,4-1 2-15,-5 1-1 0,-3-6 0 16,1 0-3-16,2 6 4 0,-1-4 2 0,-1-5-4 0,-2 4 5 16,4-1 5-16,-7-4 5 0,1 3 0 0,-2-3 4 15,-5 3-2-15,0-5 0 0,-5-2 3 0,1 1-2 16,-8-2 2-16,0 1 2 0,-1-2-1 0,-3 7-1 16,-6-2-2-16,1 1-7 0,-5 3-2 0,1 3 0 15,-7-2-1-15,-2 3-7 0,1 2 2 0,3 1-15 16,-4 2-10-16,7 1-23 0,2 6-26 0,-1-1-29 15,-3 6-31-15,2-2-35 0,5-6-33 0,-1 4-79 16,3 0-135-16,-1 2-434 0,5-2 192 0</inkml:trace>
        </inkml:traceGroup>
        <inkml:traceGroup>
          <inkml:annotationXML>
            <emma:emma xmlns:emma="http://www.w3.org/2003/04/emma" version="1.0">
              <emma:interpretation id="{F000C2A4-6E91-4925-AEFC-253FB662DD34}" emma:medium="tactile" emma:mode="ink">
                <msink:context xmlns:msink="http://schemas.microsoft.com/ink/2010/main" type="inkWord" rotatedBoundingBox="21598,12476 24662,12336 24701,13178 21636,13318"/>
              </emma:interpretation>
            </emma:emma>
          </inkml:annotationXML>
          <inkml:trace contextRef="#ctx0" brushRef="#br0" timeOffset="173558.1">19169 11308 45 0,'0'-12'264'0,"0"12"-8"0,0 0-16 16,0 0-20-16,0 0-26 0,0 0-21 0,7-7-11 0,-7 7-7 15,0 0-7-15,0 0-4 0,0 0-9 0,12 20-7 16,-6-13-8-16,0 0-4 0,0 8-10 0,-3-8-7 16,6 8-6-16,-6-2-7 0,3 1-7 0,-2-3-7 15,1 6-5-15,-1-3-6 0,1 4-6 0,-1-1-4 16,2-3-5-16,-1 3-5 0,1-3-5 0,-5 1 1 15,5-2-3-15,-1-2-3 0,-2 3-9 0,-2-3-2 16,2-3 0-16,3 1-1 0,-6-9-2 0,3 13-1 16,-3-13-4-16,2 11 1 0,-2-11 0 0,0 0 1 15,4 9 0-15,-4-9-6 0,0 0-1 0,0 0-8 0,0 0-5 16,0 0 0-16,12-24-4 0,-11 13-7 16,4-3 0-16,-1-3-6 0,1-1 0 0,1-4 2 0,0-2 1 15,0 1 1-15,-3 4 1 0,3-4 3 16,1 3 3-16,-1 6-1 0,-1-4 4 0,-4 5 4 15,4-1 3-15,-2-1 4 0,-2 4 8 0,2 2 0 0,-3 9 1 16,3-14 3-16,-3 14 1 0,4-11-6 0,-4 11-2 16,0 0-1-16,6-10-3 0,-6 10 0 0,0 0 0 15,0 0 1-15,0 0-3 0,21 11 3 0,-15-4-1 16,2 3 1-16,-2 1-4 0,1 3 2 0,1-1-1 16,-1-2 2-16,2 4-2 0,0-2 1 0,-2-1 0 15,1 0 1-15,-2 2-5 0,4 0 6 0,-1-3-3 16,-3-1 3-16,6 1 1 0,-1-2-1 0,-3-2-1 15,0 1-2-15,1-5 2 0,-2 1-1 0,-7-4-1 16,18 1 9-16,-9 0-4 0,-9-1-2 0,18-2 1 16,-18 2 1-16,21-11-5 0,-9 1 5 0,0 2-3 0,-6 0-1 15,1 0 0-15,4-3 1 0,1-5 2 16,-2 2-1-16,-1-2-5 0,4-3 4 0,-2 4 2 0,-2-1-3 16,0 3-2-16,0-1 2 0,-2 1-1 0,-1 3 0 15,-3 2-5-15,3-2 5 0,-6 10-4 16,6-12 2-16,-6 12 0 0,6-6-2 0,-6 6 0 0,0 0-7 15,0 0 6-15,0 0 1 0,0 0 1 0,15 16 4 16,-15-16-3-16,6 16 2 0,-2-1-1 0,2 0 1 16,2 0 1-16,-2-1-3 0,1 3-4 0,-1-2 6 15,-1-2 2-15,4 2-3 0,-2-1 2 0,5-1 3 16,-3 1-1-16,3-3-2 0,-3 0 1 0,1-4 0 16,1 0-3-16,-1-1-3 0,-1-2-4 0,5-2-6 15,-3 3 1-15,1-5-4 0,2 0-2 0,-14 0 0 16,27-4-7-16,-18 3 4 0,7-5-1 0,-3 0 2 0,-4 1-5 15,3-4 2-15,2-2-2 0,-1 0 1 16,-1-2 2-16,-1 1 6 0,2 2-2 0,-1 0 2 16,1-2 1-16,-2 3-1 0,-4 3 6 0,1-1-2 0,1 3-1 15,-9 4 3-15,12-5-4 0,-12 5 4 0,11-2 1 16,-11 2 3-16,0 0 2 0,15 11 4 0,-10-3-4 16,-2-1 4-16,3 5-3 0,1 0 5 0,2 1-2 15,0 0 2-15,0-1-1 0,3 1-1 0,-2-2 3 16,1 2 0-16,2-2-2 0,1-2 4 0,-1 0 0 15,1-2-5-15,-2 1 0 0,4-1 2 0,-3-2 1 16,2-2 1-16,-6-2-1 0,3-1 0 0,2 0-1 16,-14 0-2-16,25-5 3 0,-16-1 3 0,1 0-6 15,-4-1 2-15,2-1-1 0,-1-2-2 0,-2-1 1 16,-2-6 0-16,-2 3-3 0,-1 0 5 0,3 0-2 0,-7-4 1 16,-4 4-6-16,1-1 5 0,-5-1 0 0,-6 1-1 15,0-1-1-15,0 6-1 0,-6-1 2 0,6 4-1 16,-8 3-2-16,-4 2 1 0,3 1-3 0,1 2 1 15,6 0-10-15,5 0-17 0,-3 3-19 0,1 0-15 16,4 1-12-16,3 3-27 0,2-1-23 0,2 0-30 16,6-7-35-16,-3 11-204 0,3-11-431 15,0 0 191-15</inkml:trace>
          <inkml:trace contextRef="#ctx0" brushRef="#br0" timeOffset="174609.27">20838 10994 180 0,'0'0'205'0,"0"0"-10"15,0 0-12-15,13 24-11 0,-10-15-7 0,6 6-4 0,-2 2-9 16,-1-2-10-16,2 2-9 0,2 3-6 0,1 1-8 15,-4 0-9-15,4 1-1 0,-2 2-9 0,-1 0-5 16,3-1-8-16,-4-7-11 0,-2 0 0 0,4 7-10 16,-3-10-2-16,1 4-7 0,1-3-4 0,-2-1-2 15,-5 0-4-15,4 2-6 0,2-4-1 0,-2-1-7 16,-2-4 0-16,1 1-5 0,-1 1 0 0,-3-8-4 16,6 11-2-16,-6-11-1 0,7 11-5 0,-7-11 1 15,6 3-1-15,-6-3 0 0,0 0 0 0,11 4-4 16,-11-4-1-16,0 0 1 0,0 0-3 0,0 0-4 0,9-14-4 15,-9 14 1-15,0 0-2 0,-3-17-3 16,3 17-1-16,-11-14-2 0,5 4 5 0,3 2-2 0,-4 1 1 16,-3 2-2-16,1-3 1 0,-5 5-2 0,-2 2 2 15,1-4-3-15,0 3 4 0,-3 2 0 0,2 3 1 16,-2 0 1-16,0-1 1 0,-2 0 3 0,4 6-4 16,3 0 3-16,-4 0-3 0,7 3 3 0,-2-3-5 15,4 2 4-15,4-1-5 0,-4 0 2 0,7 1 1 16,1-10 0-16,-3 16 4 0,3-16-4 0,4 18 1 15,4-13 0-15,-1 1 1 0,7-4 1 0,2 3-2 16,4-2 4-16,-1-4-3 0,5-1-1 0,6-3 3 0,-2-1-2 16,11 0 2-16,-9-2-2 0,1-2 0 0,6-1-4 15,-8 2 3-15,-1-2 0 0,2-1 0 16,-3 0-4-16,1-2 6 0,-1 3-3 0,0 1 0 0,-1-5 0 16,0 4 0-16,-4-5 0 0,0 4 0 0,-7 1 1 15,0 2-1-15,-1-2 3 0,-2 0-2 0,-2 4 2 16,-5 1 0-16,-1 0 3 0,-4 6-1 0,8-11-2 15,-8 11 2-15,0 0-6 0,0 0 2 0,-15-9 0 16,15 9 2-16,-20 1-2 0,20-1 2 0,-21 7-4 16,9-3-1-16,-1 0 3 0,4 6-3 0,-6-3-2 15,6 0 2-15,2-1 0 0,-1 3-4 0,2-2-1 16,6-7 0-16,-6 13-1 0,5-6 5 0,1-7-9 16,6 17 6-16,-3-7 0 0,3-3 3 0,7-3-2 15,-4 1 4-15,11-3-2 0,-1 1 2 0,11-3-2 16,-3 0 3-16,2-5-3 0,-2 0-2 0,3 1 2 15,3-3 2-15,-5-3 1 0,4 3 1 0,-3-3-7 16,1 0 6-16,6-7 2 0,-2 1-4 0,-7 3 2 0,6-7 4 16,-8 3-2-16,2 1-3 0,-6-6 0 0,6-4 0 15,-8 5 3-15,5-11-4 0,-2 4-4 0,1-6 2 16,-10-2-4-16,1 10-3 0,-4-12-3 0,-4 12 3 16,0-2-2-16,-1 0-4 0,-5 0 1 0,-5 3 3 15,-1 1 1-15,0-2 1 0,-4 2-5 0,-4 2 7 16,1 10 1-16,-4-5-2 0,-3 3 5 0,5 6 4 15,-9 1 0-15,4 5 9 0,1-2-2 0,-8 8 7 16,0-1 1-16,2 8-2 0,1 6 6 0,-1 0 1 16,-1 8 3-16,10 1-5 0,-3 5 1 0,5 6 5 15,5-1 3-15,6 2 2 0,5 1 1 0,4 2 0 0,4-3-1 16,1-2-6-16,6-2 1 0,3 1 0 16,7-4-1-16,0-1-1 0,1-1-8 0,5-5 5 15,0 1-3-15,7-3-4 0,-6-2 6 0,3 1-8 0,2-7-16 16,-11-1-7-16,-1-2-22 0,0-2-29 0,0 2-27 15,-3-3-29-15,-8-1-31 0,2-4-52 0,-1 2-279 16,-5-2-522-16,-1-2 232 0</inkml:trace>
        </inkml:traceGroup>
        <inkml:traceGroup>
          <inkml:annotationXML>
            <emma:emma xmlns:emma="http://www.w3.org/2003/04/emma" version="1.0">
              <emma:interpretation id="{07AA3717-A693-4181-AF9E-8B63789DAA17}" emma:medium="tactile" emma:mode="ink">
                <msink:context xmlns:msink="http://schemas.microsoft.com/ink/2010/main" type="inkWord" rotatedBoundingBox="25405,12519 27253,12434 27281,13043 25433,13128"/>
              </emma:interpretation>
            </emma:emma>
          </inkml:annotationXML>
          <inkml:trace contextRef="#ctx0" brushRef="#br0" timeOffset="175793.08">22979 11174 204 0,'0'0'254'0,"-9"-16"-6"16,6 6-20-16,3 10-13 0,0-19-21 0,0 6-17 16,0 13-19-16,6-25-11 0,-3 10-19 0,11 1-11 0,-2-5-14 15,3 1-6-15,1 0-14 0,0 0-4 0,5 0-11 16,6 2-5-16,-2 0-8 0,-1 1-1 16,5 0-9-16,6-2-6 0,-6 7 1 0,7-4-3 0,-10 3-7 15,3 4 2-15,1-4 4 0,-4 4-2 0,0-3-1 16,-4 6 3-16,0 1-2 0,-5-2-1 0,-1 0 0 15,-1 4-4-15,0 1-4 0,0 1 2 0,-2 2-11 16,-2-1 5-16,-2 3-3 0,1 1 5 0,2 5-1 16,-3 3 5-16,-1 0-5 0,-1 3 2 15,2 5 3-15,-2 4-3 0,2-1 1 0,-3 1-2 0,-3 0-6 16,3-1 2-16,2 0 3 0,1 3-4 0,-2-3-3 16,-1-1-1-16,3 0 0 0,-1 2-1 0,2-3-3 0,2-1-1 15,-2-5-7-15,-1-3-5 0,2-1-8 0,-1 2 0 16,-1-5-9-16,3 0 0 0,-4-3 1 0,3 3 1 15,-3-7-1-15,1 1 2 0,-9-4 0 0,16 4 3 16,-16-4-3-16,14-3 4 0,-14 3 1 0,13-7 0 16,-4 0 1-16,-3 1-3 0,1-2 2 0,-1-6 5 15,2 0-4-15,1 3 4 0,-2-2-7 0,-1 1 6 16,3 0 0-16,-1-2 1 0,-5 6 3 0,3 0-1 16,-6 8-3-16,10-13 3 0,-10 13-2 0,6-10 2 15,-6 10-1-15,8-3 0 0,-8 3 1 0,0 0 4 16,0 0-2-16,19 5 4 0,-19-5 3 0,9 11 4 15,-2-3-1-15,-1-1-1 0,6 0 2 0,-1 6 1 16,-1-4-2-16,2-2 0 0,1-1 2 0,1 4 0 16,1-6-4-16,4 2 0 0,-2-1 5 0,2-3-1 15,0 2-6-15,1 1 5 0,-1-5-4 0,0-1-3 16,8-3 5-16,-7 4 0 0,5-6-1 0,-3 1-1 0,2-4-2 16,-4 3 1-16,2-5-2 0,-6 4 4 0,7-8-4 15,-1 1-2-15,-5-3-2 0,2 1-3 16,0-3-4-16,-8 0-5 0,1 0 2 0,-5 1 4 0,-1 2-4 15,0 0 5-15,-6 1 0 0,0 2 3 0,0 13 1 16,-9-21 2-16,2 14 2 0,-8 0 7 16,-5 4-2-16,-3 4 6 0,-6 5 1 0,2-1-2 0,-1 8 4 15,6-4 3-15,-2 6 0 0,1-1 1 0,7 4-1 16,0-1-4-16,7-2 3 0,0 1-2 0,6 4-3 16,3-5-1-16,0 1 4 0,6-1 1 0,3 1-8 0,7 0 8 15,3 0-4-15,4 0-4 0,4-3 3 16,14-1 1-16,-14-4-6 0,15 0-11 0,3 2-18 0,0-3-16 15,-5 1-25-15,2-5-26 0,-11 1-32 0,-1-4-36 16,11 0-45-16,-14 2-279 0,2-6-523 16,-10 1 233-16</inkml:trace>
          <inkml:trace contextRef="#ctx0" brushRef="#br0" timeOffset="175096.93">23351 10906 183 0,'0'0'208'0,"0"0"-3"0,0 0-2 0,0 0 0 0,0 0-8 16,-5 31-8-16,5-14-9 0,-3-3-3 16,3 8-14-16,0 2 0 0,0 0-15 0,3 1-5 15,0-1-11-15,-1 4-12 0,-1-4-9 0,1-3-12 16,4 1-8-16,-1-2-6 0,-2 2-8 16,2-5-8-16,-4 3-6 0,7 1-4 0,-5-6-6 0,0-2-10 0,0 4-19 15,-2-4-23-15,2 2-22 0,0-4-25 0,0-1-20 16,-3-10-25-16,-3 15-33 0,3-15-30 0,-3 17-30 15,3-17-42-15,-9 8-176 0,2-4-435 0,7-4 192 16</inkml:trace>
        </inkml:traceGroup>
        <inkml:traceGroup>
          <inkml:annotationXML>
            <emma:emma xmlns:emma="http://www.w3.org/2003/04/emma" version="1.0">
              <emma:interpretation id="{EF90E9D9-D7EC-4027-9E22-C83F8B064447}" emma:medium="tactile" emma:mode="ink">
                <msink:context xmlns:msink="http://schemas.microsoft.com/ink/2010/main" type="inkWord" rotatedBoundingBox="28183,12395 30400,12293 30436,13084 28219,13185"/>
              </emma:interpretation>
            </emma:emma>
          </inkml:annotationXML>
          <inkml:trace contextRef="#ctx0" brushRef="#br0" timeOffset="177578.89">25962 10925 56 0,'0'0'255'0,"0"0"-8"0,-19 0-8 0,19 0-8 16,-23 9-12-16,10-3-16 0,-4 4-4 0,1 1-16 15,-3 2-9-15,2 3-10 0,-2 1-16 0,-1 1-14 16,6 1-7-16,3-4-13 0,1 0-11 0,1 5-5 16,4-3-11-16,5 0-10 0,5 1-10 0,-2-2 0 15,7 0-4-15,2-2-10 0,4 0-3 0,1 0-8 16,5 1 0-16,4-3-7 0,-3-5-4 0,6-2-9 0,-2 2-7 15,-2-5-6-15,3-2-4 0,-4 0-4 16,-4 0 4-16,2-1-7 0,-3 0 0 0,-2-3-3 16,2 1 5-16,0-1-4 0,-2 0 1 0,-1-1 1 0,-7 0 2 15,5 0-2-15,-5 3 1 0,-9 2-1 0,13-6-1 16,-13 6-3-16,13-5 5 0,-13 5-6 0,0 0 1 16,14-2-1-16,-14 2 5 0,0 0-2 0,15 9 0 15,-11-4-1-15,2 1 1 0,2 1 1 0,1 0 1 16,4 3 3-16,-1-3 0 0,4 3 0 0,1-2 1 15,10 2-1-15,-2-2-2 0,-3-2-1 0,4-4-4 16,-1 2 5-16,2-3 0 0,0 1-4 0,-5 0 1 16,4-4 1-16,-4 0-1 0,-3-1-3 0,1-1 3 0,-4-2-3 15,0-1 1-15,-2 2 3 0,2-5-1 0,-1 2 1 16,-7-2 2-16,1 0 2 0,-3-5 2 0,-2 3-1 16,2 0 1-16,-6-3 2 0,2-1 1 15,-7 2-2-15,2-2 3 0,-3 4 1 0,-1-2-3 16,-4 0-1-16,-4 2 1 0,2 3 2 0,-7-1-1 0,-2-1-5 15,-3 5 0-15,-2 2-1 0,8 1 4 0,-7 2-4 16,5 1-1-16,2 4-17 0,1-3-12 0,2 1-24 16,-1 4-14-16,7 3-22 0,-2-6-18 15,4 3-23-15,-1-1-25 0,9-5-18 0,-3 11-36 0,3-11-201 16,0 0-445-16,12 12 197 0</inkml:trace>
          <inkml:trace contextRef="#ctx0" brushRef="#br0" timeOffset="177994.16">27210 10905 225 0,'0'-15'299'0,"0"15"-18"0,0 0-22 16,-10-16-17-16,10 16-17 0,-12-7-16 0,1 3-17 15,11 4-20-15,-26 0-14 0,11 1-22 0,-5 3-7 16,-7 3-13-16,5-1-13 0,-2 1-6 0,2 4-13 15,-3-1-8-15,10-2-11 0,-2 4-4 0,4-1-10 16,-1 0-9-16,7 1-9 0,-5 1-13 0,9 0-12 16,0-2-8-16,3-11-6 0,3 18-2 0,3-9-2 15,-3 0-6-15,10 4-3 0,1-6 0 0,-1 3 4 16,5-2-4-16,-2-2 5 0,10 0-1 0,-2 1 5 16,3 1-2-16,-5 0 2 0,-1-2 0 0,-2-4 3 15,1 2-3-15,-3 1 6 0,3 0-1 0,-4 0 7 0,1 1 1 16,-2 0 4-16,-6-1 5 0,2 0 8 0,-3 1 1 15,-4 3 7-15,4-4 3 0,-8-5 12 0,6 12 5 16,-6-12 7-16,0 12 4 0,0-12 1 0,-14 17-4 16,7-12 3-16,-8 1-14 0,5 0 0 0,-10 4-7 15,2-5 0-15,0 3-13 0,-1-1-16 16,-6 3-17-16,-1-4-18 0,7-3-11 0,3 2-14 0,2-2-27 16,1 4-29-16,1-6-25 0,12-1-28 0,-14 2-30 15,14-2-37-15,0 0-234 0,0 0-498 0,-7-11 220 16</inkml:trace>
          <inkml:trace contextRef="#ctx0" brushRef="#br0" timeOffset="178314.07">27658 10628 126 0,'1'-11'300'0,"-1"11"-28"16,0 0-27-16,0 0-13 0,0 0-21 0,0 0-4 15,0 0-19-15,0 0-12 0,5 37-4 0,-5-23-12 16,3 11-12-16,-3-2-6 0,0-1-11 0,4 4-7 16,-1 0-9-16,2 2-4 0,-2 0 2 0,1 1-8 15,3 1-10-15,1 4-11 0,4 1 1 0,-5-2-12 16,4-4-3-16,-1 5-7 0,1-7-10 0,1-2-4 16,-3 1-9-16,2-1 1 0,1 1-2 0,-4-1-8 15,1-1 0-15,4-4-9 0,-7-2-3 0,3-1-13 16,0-4-14-16,-1 2-12 0,0-4-17 0,-3-1-15 15,2 1-19-15,-1-3-13 0,-3-3-21 0,-3-5-7 16,3 15-12-16,-3-15-3 0,6 7-13 0,-6-7-15 16,0 0-15-16,0 0-21 0,0 0-15 0,0 0-208 15,0 0-447-15,0 0 199 0</inkml:trace>
          <inkml:trace contextRef="#ctx0" brushRef="#br0" timeOffset="178562.4">27711 11204 298 0,'0'0'294'0,"-9"-9"-12"0,9 9-20 0,0 0-21 0,0 0-19 16,0 0-21-16,17-14-14 0,-8 11-20 0,1-1-18 16,5 3-11-16,0-2-13 0,3-1-15 0,-3 0-14 15,3 0-23-15,1 1-35 0,-2 1-27 0,2-3-41 16,-3 3-41-16,4-2-63 0,-4 1-66 0,-2-3-211 16,2 2-443-16,-1 1 196 0</inkml:trace>
        </inkml:traceGroup>
        <inkml:traceGroup>
          <inkml:annotationXML>
            <emma:emma xmlns:emma="http://www.w3.org/2003/04/emma" version="1.0">
              <emma:interpretation id="{15F86E20-C25A-44FA-BE64-2A2D41373FDC}" emma:medium="tactile" emma:mode="ink">
                <msink:context xmlns:msink="http://schemas.microsoft.com/ink/2010/main" type="inkWord" rotatedBoundingBox="31087,12121 32185,12071 32238,13226 31140,13276"/>
              </emma:interpretation>
            </emma:emma>
          </inkml:annotationXML>
          <inkml:trace contextRef="#ctx0" brushRef="#br0" timeOffset="179091.96">28733 11131 30 0,'0'0'304'16,"-16"8"-22"-16,8-1-21 0,1-3-20 0,-1 1-17 0,1 2-21 15,7-7-19-15,-11 9-14 0,8-2-15 0,3-7-16 16,-4 10-15-16,4-10-9 0,0 0-8 0,4 16-15 15,-4-16-8-15,14 8-7 0,-5-4-3 0,3-4-6 16,6 4-6-16,-2-3-7 0,3-1-9 0,2 0-5 16,-1-2-1-16,5-4-1 0,-6 3-4 0,1-3-4 15,-4 1-5-15,2 0-2 0,0-5-1 0,-5 1-3 16,-2 0 1-16,2 1-6 0,-4-3-1 0,-1-3-2 0,-2 3-5 16,-3-2 0-16,-2-3 4 0,-2-1-3 15,-2 4-6-15,-3 1 2 0,-6-3 2 0,0 4-1 16,-5 0-1-16,-8 2-2 0,0 0-10 0,-2 6-4 0,-2-1 1 15,0 4-11-15,2-2-8 0,3 4-18 0,5 2-14 16,2-1-21-16,7-2-13 0,-1 5-15 0,4-2-14 16,7-4-18-16,-6 7-24 0,6-7-39 0,0 0-189 15,0 0-429-15,19 11 190 0</inkml:trace>
          <inkml:trace contextRef="#ctx0" brushRef="#br0" timeOffset="179641.15">29346 11221 234 0,'7'-2'267'16,"-7"2"-28"-16,20-9-16 0,-2 5-18 0,1 0-19 16,8 1-17-16,1-4-14 0,2 1-17 0,-2 1-14 15,1-1-15-15,11 1-23 0,-15 1-31 0,2-2-38 16,3 3-37-16,-6-1-48 0,-5-1-49 0,1 3-217 0,-7-4-361 15,4-1 159-15</inkml:trace>
          <inkml:trace contextRef="#ctx0" brushRef="#br0" timeOffset="179466.5">29558 10678 16 0,'18'-24'241'0,"-3"4"6"15,-1-4-6-15,-3 1-8 0,2-14-16 0,-5 17-10 0,-2-2-16 16,-5 5-13-16,-1-1-9 0,-3 2-15 16,-1 3-12-16,1 0-18 0,-6 0-8 0,1 8-8 15,-5-6-13-15,1 5-7 0,-3-1-10 0,2 7-4 0,-5 5-9 16,3 1-4-16,0 1-8 0,-4 7-11 0,-2 2 5 15,4 3-8-15,1 2-4 0,-1 1 1 0,4 4-5 16,0 6 1-16,-1 3 0 0,10-4 3 0,-2 4 1 16,0-2-8-16,1 5 4 0,5-1-7 0,-3 2 0 15,5 0-1-15,-2-1-6 0,3-1-1 0,-5-1 5 16,2 2-3-16,0-2-4 0,0-9 3 0,5 3 4 16,-4-5-2-16,4 6 5 0,-8-5 2 0,6 0-1 15,-8 0 3-15,4-3 4 0,1 1-6 0,0 2 3 16,-3 1-8-16,1-9-3 0,2-1 3 0,-1 1-7 15,1 3 2-15,-2-3 3 0,2 3-1 0,0-4-10 0,-3-3-10 16,6 0-17-16,-3-3-11 0,2 0-8 16,-2-11-14-16,0 17-23 0,1-8-12 0,-1-9-20 0,2 13-17 15,-2-13-17-15,9 9-10 0,-9-9-26 16,6 7-27-16,-6-7-31 0,0 0-210 0,0 0-480 0,0 0 213 16</inkml:trace>
        </inkml:traceGroup>
      </inkml:traceGroup>
      <inkml:traceGroup>
        <inkml:annotationXML>
          <emma:emma xmlns:emma="http://www.w3.org/2003/04/emma" version="1.0">
            <emma:interpretation id="{F9AC7E3B-15E7-47F5-B112-721B5AFDBD68}" emma:medium="tactile" emma:mode="ink">
              <msink:context xmlns:msink="http://schemas.microsoft.com/ink/2010/main" type="line" rotatedBoundingBox="4029,14841 32430,13750 32494,15397 4092,16488"/>
            </emma:interpretation>
          </emma:emma>
        </inkml:annotationXML>
        <inkml:traceGroup>
          <inkml:annotationXML>
            <emma:emma xmlns:emma="http://www.w3.org/2003/04/emma" version="1.0">
              <emma:interpretation id="{C50F49B1-FACC-4C82-92FC-8542A992263D}" emma:medium="tactile" emma:mode="ink">
                <msink:context xmlns:msink="http://schemas.microsoft.com/ink/2010/main" type="inkWord" rotatedBoundingBox="4043,15190 7803,15045 7853,16343 4092,16488"/>
              </emma:interpretation>
            </emma:emma>
          </inkml:annotationXML>
          <inkml:trace contextRef="#ctx0" brushRef="#br0" timeOffset="199326.17">1594 13601 211 0,'0'0'226'0,"0"0"-22"0,0 0-18 0,0 0-17 15,0 0-7-15,0 0-10 0,0 0-6 0,0 0-1 16,20 15-13-16,-14-4-6 0,3-4-9 0,-2 6-6 16,2-1-5-16,0 5-7 0,3 1-7 0,0 3-1 15,-2-1-9-15,1-1-7 0,-2 2-6 0,1 3 1 16,-2-7-9-16,-1-1-8 0,-1 0-2 0,0 4-4 16,0-5-6-16,-3 1-2 0,1-3-5 0,-1 2-2 15,2-6-5-15,-4 4 1 0,4-4-6 0,-4-1 1 16,-1-8-5-16,2 12 3 0,-2-12-4 0,3 9 0 0,-3-9 2 15,0 0-4-15,0 0 2 0,0 0 0 16,0 0-4-16,0 0-3 0,0 0-4 0,0 0-1 16,0 0 0-16,0 0-10 0,-18-33-9 0,13 18-1 0,5-1-7 15,-1-8 0-15,-1 0-3 0,2 7 7 0,0-4-6 16,2-4 4-16,-1 8 3 0,4-3 2 16,-1-1-1-16,-2 6 3 0,1 1-1 0,3 1 0 0,-2 5 3 15,-1-3 1-15,3 4 0 0,-6 7 0 0,12-12 3 16,-7 7 1-16,-5 5-4 0,13-7 5 0,-13 7 1 15,15 1 3-15,-15-1 4 0,21 13 2 0,-9-4-2 16,0-1-1-16,-2 6 4 0,3 4-2 0,-1-3 0 16,-1 3 2-16,-1-1-3 0,1-1 3 15,1 5-3-15,-3-1 5 0,-2-1-3 0,5 2 0 0,-5-4-3 16,-1-3 2-16,2-2-1 0,-2 0 1 0,-2-3-2 16,-1 2 0-16,2-2 3 0,-4-2-5 0,-1-7-1 15,8 14-2-15,-8-14-2 0,1 8-3 0,-1-8 3 16,0 0 0-16,0 0-7 0,0 0-8 0,0 0-4 0,0 0-2 15,18-22 0-15,-12 6-8 0,-1 1-3 16,-2-1 0-16,3-6 0 0,1-4-4 0,-3 0 6 16,2 0 1-16,2 0 0 0,-1 0 5 0,-1 2 0 0,0 2 5 15,-3 5 8-15,2 2 10 0,1 3 7 0,-5 3 8 16,4-1 3-16,-5 10 1 0,4-14 0 0,-4 14 2 16,6-7 1-16,-6 7 4 0,0 0 5 0,0 0 9 15,19 11-1-15,-13-2 1 0,5 2-3 0,-4 5 0 16,2-1-8-16,-3 0 2 0,8 7-4 0,-1-2-3 15,-2-2-1-15,-1 0 3 0,3-1-3 0,1-2-11 16,4 1-21-16,-5-1-17 0,1-5-12 0,0 2-15 16,4-1-22-16,0-2-20 0,-1-4-21 0,-2 0-19 15,1-4-25-15,-1 1-42 0,0 0-143 0,1-4-379 16,-1-1 167-16</inkml:trace>
          <inkml:trace contextRef="#ctx0" brushRef="#br0" timeOffset="199629.11">2626 13841 61 0,'0'0'202'16,"5"14"-15"-16,1-6-16 0,-3 2-18 0,6 0-15 0,-2 3-14 15,5-4-13-15,0 2-1 0,3-2-8 16,-3-2-12-16,3 0-8 0,4 0-6 0,-1-4-5 0,0-1-9 16,7-2-6-16,-1 0-6 0,0-4-9 0,-2 3-5 15,-2-4 3-15,-2 0-8 0,7-3-6 0,-9 0-1 16,1-2-2-16,-4-1-6 0,4 1 1 0,-5 0-2 15,-3-1-4-15,-2-3 0 0,0 2-1 0,-7-4-1 16,2 2-2-16,-5-3 1 0,0 2-3 0,-7-1-6 16,-2-1 4-16,-6-2-2 0,-3 7 3 15,0-3-4-15,-3 3 7 0,0 3-3 0,-6 2 6 0,2 3-8 16,0 1 5-16,1 3 0 0,-3 4 4 0,11-1-1 16,-1 0-4-16,2 4-6 0,2-1-12 0,1 2-18 15,5 3-17-15,2-1-26 0,2 0-31 0,3 0-31 16,-1 0-173-16,4-10-333 0,0 16 148 0</inkml:trace>
          <inkml:trace contextRef="#ctx0" brushRef="#br0" timeOffset="200262.06">3200 13670 24 0,'0'0'220'0,"0"0"-22"0,0 0 7 0,0 0-4 0,20 11-10 15,-20-11-7-15,4 15-10 0,2-3-11 0,0 2-8 16,-1-1-9-16,1 1-3 15,3 1-11-15,-2 5-12 0,2-4-9 0,-1-3-8 16,3 4-8-16,-5-3-12 0,8 5-3 0,-2-7-9 0,-2 2-8 0,-2 0-3 16,2-5-9-16,-2 0-3 0,2-3 0 0,0-1-6 15,-1-3-5-15,-9-2-1 0,20 5-2 0,-11-8-3 16,-9 3-6-16,19-4-2 0,-11 0-1 0,-1-1-2 0,5-3-4 16,-3-3 2-16,1-4-4 0,-2 1 3 0,-2 0 0 15,3-6-2-15,-5-5-5 0,-1 8 0 16,3-8-1-16,-1 4-1 0,1-5 0 0,-5 10 0 0,4-1-1 15,-2 3 0-15,1-1-1 0,-2 0-1 0,-1 6-9 16,0-1-17-16,-1 10-18 0,5-17-19 16,-5 17-18-16,6-7-6 0,1 3-5 0,-7 4-7 15,14-4-3-15,-14 4-3 0,18 4-5 0,-18-4-1 0,16 7 3 16,-10-3 1-16,2 2 3 0,3 1 8 16,0-3 7-16,2-1 8 0,-4 2 13 0,5 1 13 0,-4 1 16 15,4-3 13-15,0 3 20 0,-6-1 20 0,7 1 11 16,-5 0 12-16,2 1 15 0,-1 2 17 0,-4 1 5 15,2 0 5-15,0 2 10 0,1-2 9 0,-2 1-1 16,-1-1-2-16,1-1 3 0,-2 5-8 0,1-8-2 16,-1 7-3-16,0-4-4 0,-3 1-13 0,5 3 1 15,-4-3-9-15,1 0 3 0,-2-1-12 0,1 1-3 0,-1 0-8 16,1-1-14-16,-2-2 4 0,-2-8-8 0,7 15-19 16,-1-7-23-16,-6-8-17 0,3 12-24 15,-3-12-27-15,3 9-26 0,-3-9-24 0,2 10-21 0,-2-10-35 16,0 0-35-16,0 0-228 0,0 0-490 0,0 0 216 15</inkml:trace>
          <inkml:trace contextRef="#ctx0" brushRef="#br0" timeOffset="200431.51">3775 13447 151 0,'-6'-12'286'0,"6"12"-24"16,-5-10-29-16,5 10-24 0,0 0-22 0,-6-8-26 15,6 8-22-15,0 0-22 0,0 0-27 0,0 0-31 16,0 0-32-16,0 0-32 0,20 23-40 0,-13-16-39 16,8 3-34-16,-6 0-161 0,-2 1-301 0,5 0 134 15</inkml:trace>
          <inkml:trace contextRef="#ctx0" brushRef="#br0" timeOffset="201285.53">4159 13743 77 0,'8'10'237'0,"-2"-5"-3"0,4 4-8 16,-1-2-9-16,-4 0-8 0,1 1-8 0,0-2-17 16,1 1-13-16,-1 2-17 0,0 0-7 0,2-3-16 15,-3 0-7-15,1 3-15 0,0-6-10 0,-6-3-8 16,14 11-8-16,-11-5-10 0,-3-6-7 0,10 7-10 16,-4-2-6-16,-6-5-11 0,8 5-9 0,-8-5-9 15,9 1-7-15,-9-1-8 0,0 0-9 0,13 0-8 16,-13 0-7-16,0 0-5 0,15-11-13 0,-11 4-3 15,-4 7-2-15,9-19-2 0,-4 7-1 0,1-5-2 16,-3 5-5-16,0 1 12 0,1-5 2 0,-1 2-6 16,3 1 16-16,-6 1 1 0,3 2 4 0,0 1 7 15,-3 9 8-15,6-18 2 0,-6 18 7 0,8-7 3 16,-8 7 9-16,3-6 6 0,-3 6 6 0,0 0 1 16,0 0 7-16,16 0-2 0,-16 0 2 0,0 0-6 15,16 13 5-15,-10-4-4 0,0 0-5 0,5 0-4 16,-2 5-1-16,1-4-2 0,1 1 2 0,1 0-4 0,4 2-6 15,0-2-9-15,-2-5-7 0,1 5-6 0,4-6-9 16,-1 4-9-16,1-5-6 0,-2-1-7 0,2 5-4 16,1-7-11-16,-3 0-1 0,0 0 2 0,-1-2 2 15,1 0-3-15,2-4 3 0,-3 1-3 0,-5 1-2 16,1-4 7-16,1-4 6 0,-4 0 1 0,2 1-1 16,-2-1 5-16,1-5 4 0,-4 5 7 0,-5 2 12 15,5 0 7-15,0 1 12 0,-3 3 4 0,-3 5 10 16,6-15 7-16,-6 15 2 0,0 0 3 0,8-11 2 15,-8 11 6-15,0 0 8 0,0 0 3 0,10 0-1 16,-10 0-3-16,0 0 1 0,18 11-3 0,-13-3 1 16,-5-8 1-16,16 7-4 0,-10 4 2 0,3-8-2 15,4 1-3-15,1 4-1 0,-1-3-1 0,2-4-4 16,2 3-1-16,-1-2 1 0,0-3-9 0,1 1 1 0,2-5 2 16,0 0-4-16,7 0 2 0,-10 1-3 0,10-3-4 15,-3-3-4-15,-3 4-1 0,2-6-1 16,-5 3-3-16,-1-1 0 0,-1 0-9 0,-2 3-7 0,1-4 4 15,-4 0-5-15,-1-2-7 0,-3 7 3 0,-6 1-3 16,0 5 2-16,0-15-5 0,0 15 7 0,-12-11 4 16,12 11 3-16,-24-1-1 0,5 2 0 0,0 3-3 15,-7 3 6-15,1-1 4 0,-2 4 4 0,2 4 3 16,-2 2-1-16,4-5-2 0,4 5 1 0,0 0-2 16,-1 4 3-16,7-4-1 0,-2 0-1 0,2 4 1 15,2-4-2-15,11-2 3 0,-6 0 0 0,3 3-4 16,6-4 1-16,3 12 0 0,5-4 2 0,-3 0-1 15,3 1 0-15,5 0-1 0,4 0 1 0,-1-4 0 16,11 10 4-16,-2-1-1 0,5-1 9 0,-5 1 12 16,2-2 1-16,-1 3 5 0,0-4 2 0,-9 1 0 15,5 2 4-15,-8-6 0 0,-1 3 4 0,-3 8 2 16,-7-10 3-16,-6 2 4 0,0-2-5 0,-9 4 0 0,-4-4-3 16,-9 11-7-16,-2-4 2 0,-5-1-5 15,-3-4-2-15,-4-1-7 0,0 1-5 0,0-2-16 16,-3-4-8-16,4-5-8 0,6-2-15 0,-1-3-14 0,8-1-27 15,3-4-34-15,-1 1-46 0,4-8-38 0,3 2-252 16,-2-6-476-16,7 1 210 0</inkml:trace>
        </inkml:traceGroup>
        <inkml:traceGroup>
          <inkml:annotationXML>
            <emma:emma xmlns:emma="http://www.w3.org/2003/04/emma" version="1.0">
              <emma:interpretation id="{7B64A9D5-D2E3-4549-A3A5-C97468FBD665}" emma:medium="tactile" emma:mode="ink">
                <msink:context xmlns:msink="http://schemas.microsoft.com/ink/2010/main" type="inkWord" rotatedBoundingBox="9542,14629 11733,14545 11778,15722 9587,15806"/>
              </emma:interpretation>
            </emma:emma>
          </inkml:annotationXML>
          <inkml:trace contextRef="#ctx0" brushRef="#br0" timeOffset="203751.16">7327 13201 157 0,'6'-8'182'16,"2"-2"-6"-16,1 1-8 0,-1-2-12 0,0-1-4 0,-2 3-5 15,1-2-7-15,-1-2-9 0,3-1-3 0,-3 0-1 16,2 2-6-16,-2 1-3 0,-5-1-6 16,4-3 1-16,-1 6-3 0,-1-6-6 0,-6 2-8 0,3 2-9 15,0 11-9-15,0-17-1 0,-4 7-9 0,4 10-4 16,-9-18-11-16,6 12-1 0,3 6-9 0,-14-11-5 15,5 10-3-15,9 1-8 0,-19 0 0 0,19 0-3 16,-25 8-3-16,8 2-3 0,-7 1-3 0,11-2 4 16,-5 3-7-16,-1 7-1 0,4-1-2 0,0 4 0 15,1-2-4-15,5 6 5 0,5-2-3 0,-2 0-3 16,0-3 2-16,6 3-1 0,0 1-3 0,0-3 3 16,6 2-3-16,1 0-1 0,5 1 3 0,-3-5 0 15,5 5-4-15,2-1 3 0,-2 0 1 0,8 8 0 0,2-4 3 16,-5 3-2-16,-1 0 3 0,-2-6 3 0,5 6-2 15,-9-9 9-15,5 2 1 0,-1 3 3 16,-5 8 3-16,-6-13 0 0,7 7-1 0,-6-2 0 0,-4-1-6 16,4 0-1-16,-3 0 1 0,0 0-3 0,0-3 0 15,-3 1-2-15,0 2 1 0,-2-5-2 16,1-3-2-16,1-1-9 0,-3 0-16 0,3-5-17 0,-3 7-17 16,3-7-19-16,0-1-19 0,-3 1-24 0,0-1-20 15,3-11-24-15,0 14-38 0,0-14-22 0,-3 9-213 16,3-9-463-16,0 0 205 0</inkml:trace>
          <inkml:trace contextRef="#ctx0" brushRef="#br0" timeOffset="204463.39">7121 13759 49 0,'11'-12'169'0,"2"-2"-5"0,7-3-13 0,8-1-6 16,8 0-9-16,2-3-7 0,1 5-14 0,-3-3-2 0,3-2-12 15,-2 7-1-15,-12 4-8 0,5 3-3 0,-4 0-4 16,2 1-1-16,-7 6-2 0,-3-1 1 16,1 2 3-16,-1 1 5 0,-3 3-1 0,-2 1 4 0,1 3 1 15,-2 0-5-15,-3 2 2 0,1 0-1 0,-5 0-4 16,4 0-4-16,-2 5-8 0,-1-3 1 0,-3-3-9 15,3 2-7-15,0-1-5 0,-2 4-6 0,-1-4-5 16,5 2-8-16,-2-4 2 0,-3 0 0 0,0-3-8 16,4 2-5-16,-2 0-7 0,-1 1-12 0,-4-9-12 15,12 7-5-15,-6-3-6 0,-6-4-7 0,0 0-7 16,18 0-12-16,-18 0-7 0,15-6-6 0,-8-5-6 16,4 2-6-16,-5-2-10 0,4-4-5 0,-1-1-4 15,-3 4 0-15,6-12 2 0,-8 7 8 0,10-5 7 0,-4 4 4 16,-5 1 9-16,-1 3 9 0,5 3 11 15,-3-2 7-15,-3 4 13 0,-1 1 11 0,-2 8 0 16,6-10 4-16,-6 10 10 0,9-8 3 0,-9 8 6 0,7-3 5 16,-7 3 3-16,0 0 7 0,0 0-3 0,22 7-4 15,-17-3 1-15,-5-4 0 0,12 13-2 0,-6-6 1 16,1 0-7-16,4 3-5 0,-2 0 4 16,3 1-2-16,-2-1-5 0,2-2 5 0,1 2-4 0,1-5-1 15,2 2-1-15,-1-2 0 0,-1-2-1 0,0-2-3 16,-2 2 4-16,2-3-2 0,1-3-3 0,1 3 2 15,-2 0-8-15,2-1 4 0,0-3 0 0,-2-3-1 16,-2 1-3-16,-3-1 1 0,4 4 1 0,-4-4-3 16,3-3 3-16,-3 4-3 0,-6-1 4 0,3-2 1 15,-6 9-2-15,7-15 0 0,-7 6 0 0,0 9 3 16,0-17 1-16,0 17 3 0,-1-18 2 0,-8 8-2 16,0 3-3-16,1-3 7 0,-3 1 4 0,-3 3 1 15,-1 3 3-15,-3-6-2 0,3 8 0 0,-3 0 1 0,2-1 5 16,-3 2-1-16,-2 2 6 0,3-1-8 0,0 2-1 15,2 4 0-15,-1-4-4 0,4 5 1 0,-2-1-3 16,1-1-3-16,4 3-3 0,1-2-9 0,2 2-10 16,1 1-19-16,4-2-11 0,-4 2-17 0,6-10-17 15,0 17-33-15,0-17-24 0,6 14-28 0,-6-14-64 16,12 7-129-16,-4-3-383 0,0-1 170 0</inkml:trace>
          <inkml:trace contextRef="#ctx0" brushRef="#br0" timeOffset="205058.11">8434 13470 228 0,'0'0'249'16,"9"-3"-15"-16,-9 3-13 0,0 0-17 0,0 0-11 15,24 7-13-15,-18-3-14 0,-6-4-15 0,14 11-14 16,-8-5-11-16,2 1-14 0,-1-1-5 0,5 3-8 0,-4-3-14 15,-1 1-7-15,4 6-7 0,-5-2-7 16,3 0-7-16,-2-4-5 0,0 0-5 0,-2-1-4 16,-5-6-5-16,12 11-4 0,-6-6 0 0,-2 1-5 0,-4-6-4 15,9 7-2-15,-9-7-3 0,11 0 0 16,-11 0-4-16,0 0 2 0,18-2-4 0,-18 2-2 16,9-9-4-16,-9 9 1 0,11-11-1 0,-3 4-5 0,-1-1 0 15,4-3-2-15,-5-1-6 0,0-1 3 0,3 0 2 16,-3 4-3-16,1-4 3 0,4 1 0 0,-5-1-1 15,1 7 2-15,-3-3-3 0,2 3-2 0,-6 6 2 16,8-7-2-16,-8 7 4 0,6-9 2 0,-6 9 3 16,0 0 6-16,0 0 0 0,0 0 2 0,16 11 4 15,-16-11-2-15,6 15 5 0,-4-6 0 0,1 1-1 16,3 3 0-16,-2-5-3 0,-1 3-1 0,0-2-3 16,5 2-1-16,-3-1-1 0,1 1 0 0,2-1 0 15,1-1-1-15,-2-5 1 0,2 4-4 0,-3-2 3 0,5-2-4 16,-1 3-6-16,-1-3 0 0,-9-4-1 0,19 2-3 15,-7-2-4-15,-12 0 0 0,20 0 1 0,-7-4 0 16,-4 0-1-16,3-1 3 0,-4-2 0 0,3-3-1 16,0 3-1-16,-1-4 2 0,-2-2 0 0,2 5 0 15,-2-6 1-15,-1 2 2 0,1 7 4 0,-2-3 13 16,0 1 1-16,-6 7 2 0,8-10-2 16,-8 10 2-16,6-7 6 0,-6 7 1 0,0 0 4 0,0 0-2 15,0 0 2-15,27 13 1 0,-21-5-3 0,-1-3-4 16,2 4-2-16,1-2-2 0,1 4-6 0,3 2 7 15,-2-2-1-15,-1 0-15 0,3 3-25 0,1 1-20 16,-4-2-24-16,5-3-28 0,-1 4-34 0,0-5-42 16,4 2-44-16,-7 0-287 0,2-7-543 0,3 4 240 15</inkml:trace>
        </inkml:traceGroup>
        <inkml:traceGroup>
          <inkml:annotationXML>
            <emma:emma xmlns:emma="http://www.w3.org/2003/04/emma" version="1.0">
              <emma:interpretation id="{11F37326-D7B9-48AD-A7E5-3B86E6E63DD8}" emma:medium="tactile" emma:mode="ink">
                <msink:context xmlns:msink="http://schemas.microsoft.com/ink/2010/main" type="inkWord" rotatedBoundingBox="12853,15082 13985,15039 13996,15303 12864,15347"/>
              </emma:interpretation>
            </emma:emma>
          </inkml:annotationXML>
          <inkml:trace contextRef="#ctx0" brushRef="#br0" timeOffset="206044.12">10522 13547 112 0,'0'0'285'0,"0"0"-33"0,0 0-23 0,0 0-26 16,0 0-14-16,0 0-14 0,0 0-9 0,0 0-11 16,3-12-14-16,-3 12-16 0,0 0-17 0,25 4-7 15,-16-4-6-15,-9 0-12 0,25 0-5 0,-10 2-12 16,-3-4-6-16,5 0-4 0,-4-2-4 0,2 1-6 16,-2-2-6-16,-4 3-8 0,8-2 6 0,-8-3-6 15,1 3-2-15,-2-3-6 0,-1 1 3 0,-1 0-6 0,-6 6 0 16,3-14-5-16,-3 14-1 0,3-18 1 15,-3 18 3-15,-9-17-5 0,5 5-3 0,-5 5-1 16,-5-3 0-16,-1 3-4 0,-3 0 0 0,-3 3 2 0,-2 1-5 16,-6-1 9-16,2 4 7 0,1 1 1 0,6 2 5 15,2 0-6-15,2 2-2 0,-1 5-1 0,1-3 2 16,3 2-2-16,-1 2-2 0,2 2-1 0,8-1 0 16,-2 3-1-16,1-2-1 0,5 0-3 0,2 2 3 15,1-6-2-15,3 5 2 0,1-1-4 0,2 0-2 16,3-3 1-16,2 0-3 0,-1-3-7 15,5 0 0-15,-3-3-5 0,0 0-6 0,3-3-1 0,-2-1-2 16,0 0 4-16,-1-5 0 0,0 1-3 0,2-2 5 16,-4-1-8-16,2 2 5 0,-2-4-4 0,1-1 9 15,-2 2-4-15,0 1 4 0,-3-10 0 0,1 7 3 16,-1-2-2-16,-2-2 1 0,-1-2 2 0,0 2 1 16,0 3 1-16,0 2 0 0,-3-2 3 0,3 2 0 15,-6 9 3-15,6-11 2 0,-6 11-5 0,6-8 2 16,-6 8 7-16,0 0 4 0,0 0 1 0,0 0 5 15,0 0-1-15,21 11-1 0,-21-11 0 0,6 13 2 16,-3-3-4-16,2-2 3 0,-1 2-6 0,-1-1 0 0,1 0 1 16,2 0-4-16,0 1-3 0,-1-2 9 0,-1 0-7 15,2 2 4-15,0-4-5 0,-6-6 4 16,14 9-3-16,-14-9-2 0,12 6 2 0,-12-6-2 0,13 0-2 16,-13 0 0-16,18-2-8 0,-6-2 3 0,-12 4 1 15,18-7 0-15,-6 2-4 0,-3-1 1 0,0-3-1 16,0 2 2-16,-1-3-3 0,1-2-5 0,2 0-4 15,-2 2 6-15,0 0-1 0,-5 3 2 0,5 0-1 16,-9 7 4-16,9-9-1 0,-3 3 0 0,-6 6 3 16,9-3 3-16,-9 3 3 0,0 0 1 0,0 0 8 0,0 0 1 15,19 9 5-15,-13-4 0 0,-6-5 0 16,5 17 1-16,-4-10-5 0,-1-7 4 0,5 17-5 16,-2-9 4-16,-2 2-5 0,-1-10-2 0,6 17 1 15,-1-12-1-15,-2 5-3 0,3-5 2 0,-6-5 0 0,9 10-2 16,-9-10-1-16,9 8 3 0,-9-8 2 0,9 1-5 15,-9-1-3-15,0 0-4 0,17-1-1 16,-17 1 2-16,14-8-5 0,-8 1-1 0,-6 7 3 0,18-11 0 16,-9 0-6-16,0-1 6 0,1 0-1 0,2 4-3 15,-2-6 4-15,2 2 1 0,-1 3-4 0,-7 2 6 16,5-3-3-16,-1 5 3 0,-1 1-6 0,-7 4 6 16,14-2-3-16,-14 2 9 0,14 0 6 0,-14 0-5 15,18 5 5-15,-9 0 2 0,3 3-2 0,0 2 0 16,-4-1-6-16,4 2 4 0,1 1-2 0,-3-1-11 15,7 4-22-15,-2 4-29 0,-3-7-29 0,3 10-36 16,-3-7-40-16,1-3-57 0,-4 1-286 0,3 0-545 16,-2-2 241-16</inkml:trace>
        </inkml:traceGroup>
        <inkml:traceGroup>
          <inkml:annotationXML>
            <emma:emma xmlns:emma="http://www.w3.org/2003/04/emma" version="1.0">
              <emma:interpretation id="{9098A5CC-42FF-48BB-ADC6-29CBCA0BA8C0}" emma:medium="tactile" emma:mode="ink">
                <msink:context xmlns:msink="http://schemas.microsoft.com/ink/2010/main" type="inkWord" rotatedBoundingBox="14976,14702 17346,14611 17395,15878 15025,15969"/>
              </emma:interpretation>
            </emma:emma>
          </inkml:annotationXML>
          <inkml:trace contextRef="#ctx0" brushRef="#br0" timeOffset="207040.87">12541 13466 95 0,'0'0'234'0,"0"0"-12"0,0 0-7 0,0 0-8 15,0 0-9-15,0 0-11 0,0 0-10 0,0 0-9 16,24 18-12-16,-24-18-10 0,15-2-12 0,-15 2-5 16,27-4-10-16,-9 1-9 0,-2-5-10 0,2 4-9 15,7-6-10-15,-7 4-5 0,0-1-5 0,-3 0-6 16,4-2-11-16,-1 1 0 0,-3 0-5 0,2-3-1 16,-3-1-8-16,0 1 0 0,-5 0-6 0,3 2 2 15,-5-3-7-15,-1-1 7 0,-1 4-6 0,1-4-4 0,-6 3-2 16,0-5-1-16,0 15-2 0,-6-22-1 15,0 12-6-15,-2 0 0 0,-4 5-2 0,-1-5-4 16,-2 8-3-16,-3-2-1 0,-1 4 1 0,-2 4-2 0,-3 2 0 16,5 1 1-16,-4 2-6 0,8 1 2 0,-6 3 0 15,6 0 2-15,2-2-1 0,3 6-1 16,-2 3-3-16,4 0 7 0,2-3-6 0,2 0 0 0,4 2 5 16,0-3-2-16,4 1-2 0,4-2 3 0,4 1-3 15,3 2-8-15,5-3-3 0,3-2-8 0,4 1-16 16,-4-5-12-16,3-1-20 0,2-3-16 0,2-1-20 15,0-2-28-15,-2-2-15 0,1-2-31 0,-1-2-3 16,-1-3-30-16,-2-1-188 0,-7 0-431 0,-2-1 192 16</inkml:trace>
          <inkml:trace contextRef="#ctx0" brushRef="#br0" timeOffset="208334.1">13330 12982 149 0,'0'0'205'0,"0"0"-4"0,0 0-7 16,0 0-3-16,0 0-11 0,12 31-7 0,-11-17-14 16,-1 10-11-16,5-2-9 0,-2 3-12 0,-2-1-11 0,5 0-5 15,3 12-13-15,-4-6-7 0,5-5-9 0,-2-1-4 16,-1 2-14-16,5-1-3 0,1-3-7 0,-4 0-1 16,-3-5-7-16,8 1-2 0,-4-4-8 0,-4-2-1 15,2 0-4-15,-2-2-4 0,0-3-1 0,1 0 0 16,-1-3-4-16,-6-4-2 0,7 10-6 0,-7-10 5 15,9 4-4-15,-9-4 4 0,0 0-4 0,0 0-2 16,0 0-3-16,0 0 0 0,0 0-1 0,0 0 0 16,0 0-3-16,-12-35-1 0,2 27-1 0,-3-2 2 15,-5 7-2-15,0-4-1 0,0 3 1 0,-1 1 8 16,1 0 6-16,-2 2 5 0,1 2 4 0,2 2-1 16,0 0-2-16,2 4 0 0,-2-1 4 0,7 1-1 15,-1-2-1-15,4 5-6 0,-1-1-1 0,2 0-1 16,2 0 2-16,3 2-4 0,1-11 3 0,0 20-6 15,5-9 2-15,3-2-6 0,4-1 3 0,0 0-4 16,1 0-3-16,1 1-7 0,2-5-11 0,9 0-8 16,-4-3-2-16,6 1-2 0,3-2-6 0,-6-3-3 0,1-1-1 15,1 1-5-15,-9-1 5 0,1 0 3 0,2-6 1 16,-2 3 6-16,-1 0-2 0,-2-4 5 0,3 0 4 16,-3 3 2-16,0-2 2 0,-1 1-1 0,-1-1 4 15,-6 3 1-15,4 0 4 0,-5 1 5 0,1 1-2 16,-7 5 1-16,12-7-3 0,-12 7 4 0,11-6 2 15,-11 6 12-15,12 0 1 0,-12 0-1 0,0 0-1 16,17 6-2-16,-11-1-1 0,-6-5 1 0,14 9-1 16,-7-4-1-16,1 1-2 0,1-2 2 0,1-1 0 15,2 1 1-15,3-1-4 0,0 1 4 0,1-1 1 16,1-2-5-16,2-1-1 0,-1-1 1 0,-2-2 1 16,4-1 3-16,-1 3-4 0,1-5-1 0,-1-1 0 15,-3 1 1-15,1-2-1 0,-4-2 1 0,-1 3-2 16,-3-2-1-16,-1 0 0 0,-2-4 4 0,-2 2-2 15,-4 0-2-15,0-4 2 0,-6 3 5 0,0-2-3 16,-6 0 8-16,3 3-5 0,-7 4-1 0,-11-3-3 16,5 5 4-16,-4 0-4 0,-1 4-5 0,1 1 4 0,-1 0 2 15,1 6-4-15,1 2 1 0,1 5-9 16,-1-3-11-16,1 5-10 0,0-4-9 0,2 3-13 0,8 0-10 16,-1 0 0-16,6-3-1 0,-1 2 2 0,2 0-5 15,8 2 0-15,6-3 2 0,-3 1 3 0,8 0 3 16,1-2-4-16,1 2 8 0,4-2 4 0,4 4-1 15,1-2 9-15,2-2 3 0,0-1 6 0,1-2 2 16,-1 2 2-16,1 1 7 0,-7-4 4 0,1 2 16 16,-4 0 4-16,3-1-1 0,-1 3 21 0,-4-4 20 15,1 4 7-15,-3 0 6 0,1-1 1 0,-3 0 3 16,3 1 5-16,2 3-2 0,-7 2 1 0,4 0-2 16,-2-1 4-16,-1 1-6 0,4 5 0 0,-1-5-1 15,-1 4-8-15,1-4-2 0,2 5-7 0,-4 0-4 16,5-1-4-16,-1 2 1 0,-1-2-9 0,1 2 2 0,1 0-5 15,2 1 2-15,-5 0-8 0,2-5-1 0,-3 4-2 16,-1-5-3-16,-1-3 4 0,1 3-7 0,-5-3-2 16,2-3-1-16,0 2-4 0,-1-2-3 0,-5-2 0 15,0-9 2-15,-5 16 4 0,5-16-2 0,-9 12-4 16,-1-10 3-16,-2-1-1 0,-3 5-8 16,-4-6 1-16,-7-4-1 0,2-1 6 0,-1-3 0 0,1-1 8 15,3-2 1-15,5 2 2 0,-1-4-1 0,3 1 5 16,2-4 2-16,1-2-5 0,1-3 7 0,4 3 1 15,3-3 3-15,4-1-2 0,4 0-1 0,2-2-1 16,8-1-4-16,0 4 0 0,9-15-7 0,1 5 1 16,4 4 1-16,2-1-3 0,-1-4-2 0,3 4 3 15,-2 8 4-15,2-8-8 0,2 6 0 0,-3 1-1 16,1 2 2-16,-4-4-4 0,-3 6 1 0,8 0 2 16,2 1 2-16,-12 0-4 0,0-1-2 0,-2 0 1 15,-3-1 8-15,5 5-5 0,-7-5-5 0,2 0 2 16,-1 1-2-16,-3-3 4 0,-2 2 1 0,-2 2-4 0,-2-6 2 15,-3 6-2-15,0 3 3 0,1-9 0 16,-3 5-4-16,-1 1 1 0,-3 1 4 0,2 1-3 0,-2 0-8 16,0 0 11-16,0 14 1 0,-3-21-7 0,-3 11 3 15,0 4-3-15,6 6 2 0,-15-10 0 0,8 5 5 16,7 5-2-16,-20 0 8 0,20 0-2 0,-24 5 8 16,8 0-3-16,0 6 2 0,1-1 17 0,-5 6-11 15,7-4 19-15,-2 9-16 0,2-2-3 16,5-3 0-16,-1 2 1 0,0 0-2 0,8 2 0 0,-2 2-8 15,6-8 7-15,-2 3-3 0,4 3 2 0,2-7 0 16,2 3-6-16,4-3 5 0,7 1-27 0,-5-2-13 16,10-1-18-16,-1 1-28 0,-8-5-31 0,10 1-27 15,-1-2-26-15,0-3-38 0,2 1-51 0,0-6-53 16,-7 0-232-16,3-3-570 0,-3 5 253 0</inkml:trace>
        </inkml:traceGroup>
        <inkml:traceGroup>
          <inkml:annotationXML>
            <emma:emma xmlns:emma="http://www.w3.org/2003/04/emma" version="1.0">
              <emma:interpretation id="{433E2AE8-7A6A-4727-9B5C-3B4F788C0915}" emma:medium="tactile" emma:mode="ink">
                <msink:context xmlns:msink="http://schemas.microsoft.com/ink/2010/main" type="inkWord" rotatedBoundingBox="18493,14808 19060,14786 19077,15217 18510,15239"/>
              </emma:interpretation>
            </emma:emma>
          </inkml:annotationXML>
          <inkml:trace contextRef="#ctx0" brushRef="#br0" timeOffset="209037.28">16117 13219 53 0,'3'-11'256'16,"-3"11"-8"-16,-3-15-5 0,3 15-6 0,0 0-5 0,-1-16-4 15,1 16-6-15,-2-7-4 0,2 7-24 16,0 0-3-16,-4-11-14 0,4 11-15 0,0 0-13 16,0 0-9-16,0 0-19 0,0 0-13 0,0 0-13 0,0 0 1 15,0 0-6-15,-21 22 11 0,17-10-8 16,1 1-2-16,-3 0-7 0,0 4 6 0,1 1 8 16,1-1-28-16,-1 1 10 0,-1 0-10 0,6-1-2 0,0-1-9 15,0 0 4-15,2 2-16 0,1-5 3 0,0 4-7 16,1-4-4-16,2-1-2 0,0 3-4 0,-1-4 1 15,1-2-4-15,3-2-7 0,-1 0 5 0,0-1-2 16,2-1-2-16,5 0-9 0,-1-2 3 0,1-3-5 16,1 0-9-16,0-3-8 0,2-2-4 0,-3-2-1 15,3 2-17-15,-3-5-9 0,0 0-2 0,1-1-6 16,-2-2 0-16,5-4-9 0,-4-1 4 0,0-4-1 16,-2 2 0-16,1 2-4 0,-1-7-7 0,-1 2 14 15,-4 1 4-15,2 2 7 0,-1-3 3 0,-4 6 2 16,0 1 4-16,-2-2 2 0,2 4 1 0,-4 0 6 15,4 7 8-15,-5 7 3 0,3-18 3 0,-3 18 3 16,1-10 0-16,-1 10-9 0,5-9 10 0,-5 9-9 0,0 0 7 16,0 0-1-16,0 0 2 0,0 0 5 0,0 0 4 15,-2 48 5-15,4-34 0 0,-2 10 11 0,1-3-6 16,-1 3 12-16,5-2-17 0,-4 1 6 0,5 1 1 16,-1-2 0-16,-2-1-5 0,1-3 2 0,5 4 0 15,-1 1-4-15,-4-9-3 0,5 3-3 0,-3-3-13 16,3-1-26-16,-2-1-30 0,1 0-20 0,-2-3-39 15,1 2-35-15,-1-2-37 0,2-3-52 0,4-3-70 16,-12-3-209-16,16 0-568 0,0-2 252 0</inkml:trace>
        </inkml:traceGroup>
        <inkml:traceGroup>
          <inkml:annotationXML>
            <emma:emma xmlns:emma="http://www.w3.org/2003/04/emma" version="1.0">
              <emma:interpretation id="{0A09B649-4073-419A-B2B1-C74D0BA1634B}" emma:medium="tactile" emma:mode="ink">
                <msink:context xmlns:msink="http://schemas.microsoft.com/ink/2010/main" type="inkWord" rotatedBoundingBox="20077,14432 21054,14394 21085,15191 20107,15229"/>
              </emma:interpretation>
            </emma:emma>
          </inkml:annotationXML>
          <inkml:trace contextRef="#ctx0" brushRef="#br0" timeOffset="210002.94">17648 13359 202 0,'0'0'201'0,"0"0"-22"16,0 0-13-16,22-19-17 0,-6 11-13 0,-1 4-15 15,5-4-12-15,5 2-10 0,2 2-11 0,1 1-7 16,0-2-10-16,4 1-9 0,1-2-3 0,-5 3-6 15,3 1-6-15,1 0-3 0,-4-1-2 0,12 0-7 16,-13 2-4-16,1-1-6 0,1 1-2 0,-2 1-2 0,-10 1 11 16,15 2 2-16,-14-1 7 0,1 2 6 15,0 0 1-15,-2 3 1 0,-2-3-2 0,0 5-3 0,0-4 5 16,-3 2 5-16,1 1-4 0,0 1 5 0,1-5-3 16,-4 3 0-16,2-2-1 0,2 1-2 0,-1 0-4 15,3-2-2-15,-2-3-4 0,2 1-8 0,-1-4-2 16,3 2 4-16,-3-1-9 0,1 0 1 0,-1-5 0 15,-1 2 0-15,-1-3 2 0,-1-1 4 0,-4 2 4 16,0-4 4-16,-3 0-1 0,1 1-5 0,-5-3 0 16,-1-3 0-16,-1 0-3 0,-5-2 3 0,0 3-6 15,-1-3-3-15,-5 4-2 0,-5-1-4 0,4 3-4 0,-1 1 1 16,-4 2-2-16,-4 2-5 0,0 2-17 0,-2 8-11 16,-2-1-24-16,0 4-25 0,-4 1-21 0,6 1-30 15,-1 5-32-15,-1-6-51 0,5 5-79 0,0-3-152 16,4-2-470-16,2 3 208 0</inkml:trace>
          <inkml:trace contextRef="#ctx0" brushRef="#br0" timeOffset="209562.12">17919 12742 163 0,'0'0'264'0,"0"0"-7"15,3-11-7-15,-3 11-12 0,0 0-14 0,0 0-19 16,0 0-19-16,0 0-23 0,0 0-16 0,0 0-11 15,0 0 0-15,0 0-2 0,0 0-6 0,0 0-3 16,-8 45 2-16,8-24 0 0,-1 3-8 0,0 3-8 16,1 1-6-16,-3 8 4 0,3-7-9 0,4 8-5 15,-4-1-1-15,3-2-6 0,0 4-2 0,-2-11-6 16,4 0 0-16,-4 3-2 0,4-6-10 0,-2 5-3 16,1-5-10-16,2 0-3 0,-6-3-9 0,3 4 2 15,2-8-2-15,-4 5-2 0,1-4-12 0,1-1 2 0,0 3-13 16,-2-9-2-16,4 6-18 0,-4-3-24 15,2-3-12-15,0 3-24 0,2-4-16 0,-2-1-19 0,1-1-18 16,-4-8-17-16,9 12-26 0,0-9-28 16,-9-3-31-16,13 3-28 0,-13-3-39 0,9 2-220 15,-9-2-545-15,0 0 241 0</inkml:trace>
        </inkml:traceGroup>
        <inkml:traceGroup>
          <inkml:annotationXML>
            <emma:emma xmlns:emma="http://www.w3.org/2003/04/emma" version="1.0">
              <emma:interpretation id="{CE31C735-3724-4DE9-AF83-61484C23CF4E}" emma:medium="tactile" emma:mode="ink">
                <msink:context xmlns:msink="http://schemas.microsoft.com/ink/2010/main" type="inkWord" rotatedBoundingBox="22123,14629 24147,14551 24160,14880 22136,14958"/>
              </emma:interpretation>
            </emma:emma>
          </inkml:annotationXML>
          <inkml:trace contextRef="#ctx0" brushRef="#br0" timeOffset="213938.87">19724 13144 163 0,'0'0'203'0,"0"0"-8"0,0 0-8 16,0 0-11-16,0 0-7 0,0 0-10 0,0 0-6 16,0 0-8-16,-32 9-6 0,32-9-12 0,-7 9-12 15,7-9-10-15,-5 9-7 0,5-9-10 0,0 0-4 16,0 17-7-16,0-17-2 0,6 14-8 0,-1-8-4 15,-5-6-7-15,12 11 2 0,-5-5-8 0,2 2-3 16,4-4-4-16,4 2-2 0,-4-1-5 0,4 1-2 16,2-4-1-16,0 2-7 0,1-3 2 0,-1-1-2 15,-2-1-4-15,2 1-2 0,3-2-5 0,-5 0 4 16,2 0-6-16,-4-2 2 0,-1 2-3 16,-1-3 4-16,0 1-4 0,-2 0 0 0,-2-2-2 0,0 1 6 15,-2-2-3-15,1 2 3 0,-2-4 1 0,0 0-6 16,-2-1-1-16,1 3 5 0,-5 7-2 0,4-18 4 0,-4 5-5 15,1 6-3-15,-2-10-2 0,1 17 0 0,-4-22 1 16,-1 9-2-16,2-1 2 0,-1-1-4 16,-4 5 1-16,1-1 1 0,-2 1-2 0,-2-3 7 0,-1 2-6 15,3 4 3-15,-3 3-3 0,-1-3 2 0,0 1 4 16,-2 3 3-16,-3-1-6 0,3 3 1 0,0 2 1 16,-3-1 0-16,5 0-7 0,-2 3 8 0,-3 0-1 15,4 2-4-15,1 2-1 0,0 1 1 0,1 1-2 16,0 0 2-16,3 0-5 0,1 3 3 0,4-2-11 15,1 1-12-15,-3 2-12 0,6 2-11 0,0-3-14 16,3 3-15-16,3 0-12 0,1-3-22 0,1 0-27 16,4 0-28-16,4-2-33 0,-1-3-33 0,1 0-186 15,2-2-444-15,9-4 197 0</inkml:trace>
          <inkml:trace contextRef="#ctx0" brushRef="#br0" timeOffset="214624.66">20326 13055 154 0,'0'0'246'15,"3"-10"-17"-15,-3 10-22 0,0 0-15 0,0 0-15 0,0 0-9 16,12-1-11-16,-12 1-9 0,0 0-13 0,13 11-7 16,-13-11-13-16,14 11-5 0,-8-8-13 0,1 6-5 15,1-1-11-15,-2 0-5 0,3 0-11 0,-3 1 1 16,0 0-8-16,0 0-1 0,-2-2-8 0,3 1-3 15,-4 0-4-15,3 3-9 0,0-3-1 0,-6-8 0 16,8 12-4-16,-4-3-2 0,-4-9-5 0,6 10-4 16,-6-10 0-16,8 6 0 0,-8-6-6 0,7 6-1 15,-7-6-4-15,11 3-6 0,-11-3-3 0,0 0 0 0,17-5-4 16,-11-2-5-16,2 0-2 0,1 1 2 16,0-5-5-16,-2 1-2 0,1-2 2 0,-2-1 2 15,1 0-3-15,2 0 3 0,-1-2 1 0,-2 3 5 0,1-3-2 16,-4 4 2-16,3-1 3 0,-2 1 0 0,-1 1 8 15,-3 10 8-15,6-14 1 0,-3 7 4 0,-3 7 4 16,0 0-2-16,3-11 0 0,-3 11-4 16,0 0-1-16,0 0-2 0,6-10-2 0,-6 10 3 0,0 0-6 15,0 0 1-15,0 0 2 0,0 0 1 0,15 24-1 16,-10-15-1-16,2 0 1 0,-2 2-3 16,1 2-1-16,3-3-2 0,-2 1 0 0,3 3 4 0,4-7 0 15,-1 3 2-15,-2-2-4 0,2-1 6 0,4-1-3 16,2-1 1-16,0-1-2 0,5-4 1 0,-3 2-5 15,4-4 2-15,1 1-3 0,1-6 0 0,-1 3 2 16,4-3-1-16,-3-1 1 0,-3 0-2 0,1 0 1 16,1-5-1-16,-4 2-6 0,0-4 2 0,-7 4-2 15,6-2 3-15,-3-5-4 0,-4 5 2 0,-6 0-3 0,3-1 5 16,-2-1-2-16,-2 2 11 0,-2 1-1 0,-2-1 13 16,0 3 6-16,-3 10 2 0,-6-15-2 15,6 15 5-15,-12-11-1 0,0 5 2 0,12 6 0 0,-27 0 0 16,12 3-1-16,-3 0 4 0,-3 2-5 0,6 1-1 15,2 2 2-15,0 4-5 0,1 0-4 0,3-2-1 16,0 2 0-16,7 1-4 0,-1 0 0 0,3-1-3 16,3 4 0-16,8-2 4 0,2 0 0 0,4 0-3 15,9 1-2-15,0-5 5 0,5 1-4 0,6 2-4 16,7-5-3-16,-3 2-1 0,4-4-8 0,-5 1-25 16,1-4-24-16,-1-1-17 0,-10 5-29 0,10-3-29 15,-10 2-34-15,0-4-44 0,-3-1-43 0,-1-1-230 0,1 0-517 16,-1-1 228-16</inkml:trace>
        </inkml:traceGroup>
        <inkml:traceGroup>
          <inkml:annotationXML>
            <emma:emma xmlns:emma="http://www.w3.org/2003/04/emma" version="1.0">
              <emma:interpretation id="{E82C1AD2-0065-43D2-8FD2-734ADD2386A6}" emma:medium="tactile" emma:mode="ink">
                <msink:context xmlns:msink="http://schemas.microsoft.com/ink/2010/main" type="inkWord" rotatedBoundingBox="25023,14117 26335,14067 26365,14845 25053,14896"/>
              </emma:interpretation>
            </emma:emma>
          </inkml:annotationXML>
          <inkml:trace contextRef="#ctx0" brushRef="#br0" timeOffset="-214488.19">22599 12947 270 0,'3'-10'321'0,"-3"10"-22"0,0 0-19 16,0 0-17-16,0 0-20 0,0 0-13 0,0 0-11 15,0 0-7-15,0 0-9 0,0 0-17 0,0 0-15 16,-11 31-6-16,11-31-8 0,6 21-19 0,-6-12-14 16,0 6-13-16,5-1-16 0,-4-3-2 0,5 3-13 15,-1 0-1-15,-1-2-19 0,2 3 6 0,0-8-12 0,-3 3-20 16,0-2-33-16,2 2-22 0,-1-5-30 15,-4-5-19-15,8 13-27 0,-7-6-27 0,-1-7-26 16,5 10-25-16,-5-10-31 0,0 0-53 0,0 0-242 0,0 0-541 16,0 0 239-16</inkml:trace>
          <inkml:trace contextRef="#ctx0" brushRef="#br0" timeOffset="-214381.23">22602 12727 279 0,'-3'-17'255'0,"6"7"-32"0,-3 10-15 16,1-15-19-16,4 8-19 0,1-3-21 15,3 0-12-15,1-1-26 0,1 2-36 0,2 3-30 0,2-3-49 16,1 4-44-16,1-1-52 0,2-1-182 0,-5 1-305 16,6 1 136-16</inkml:trace>
          <inkml:trace contextRef="#ctx0" brushRef="#br0" timeOffset="-213802.14">23067 12992 88 0,'-6'-7'306'0,"6"7"-16"0,-6-6-23 0,6 6-19 0,0 0-23 16,0 0-22-16,0-14-19 0,0 14-18 15,15-11-16-15,2 5-16 0,-1 1-15 0,0-1-10 16,4 2-25-16,4 0-25 0,4-2-31 0,0 2-29 0,2-2-34 16,1 3-34-16,-4-1-36 0,6 0-42 0,-5 0-50 15,2-6-154-15,0 6-381 0,1-3 168 0</inkml:trace>
          <inkml:trace contextRef="#ctx0" brushRef="#br0" timeOffset="-213965.17">23069 12414 28 0,'0'0'306'0,"0"0"-27"0,0 0-22 0,0 0-28 16,-8-5-17-16,8 5-7 0,0 0-10 0,0 0-11 15,-9 21-1-15,9-5-15 0,0 0-13 0,2 10-1 16,-1-3-11-16,5 1-10 0,-3 4-6 0,2 7-7 0,2-3-11 15,4-4 1-15,-1 6-14 0,-1-6-7 16,1 8-3-16,4 1-9 0,2-5-13 0,-1 0 3 16,-4-5-9-16,-1-3-3 0,2 1-8 0,-6 0-12 0,4-4 4 15,-4 3 1-15,0-2-8 0,8 0-7 0,-11-6-4 16,4-1-10-16,-4 1-12 0,3-2-12 0,-3-7-16 16,0 6-13-16,2-5-21 0,-2 2-20 0,-3-10-26 15,4 14-16-15,-4-14-24 0,-4 12-22 0,4-12-30 16,0 0-27-16,0 0-59 0,-8 9-153 0,8-9-477 15,0 0 212-15</inkml:trace>
          <inkml:trace contextRef="#ctx0" brushRef="#br0" timeOffset="-213420.12">23791 12744 74 0,'0'0'270'0,"-20"0"-23"15,11 1-18-15,9-1-28 0,-16 6-10 0,8-2-21 16,8-4-16-16,-13 7-19 0,13-7-10 0,-6 7-15 16,6-7-6-16,-3 10-12 0,3-10-12 0,0 0-8 15,7 20-4-15,-1-11-14 0,3 1-1 0,-1-3-5 16,4 3-4-16,1 3-4 0,-1-4 5 0,1 5 0 15,1-1 8-15,2 1-4 0,-4-2 0 0,2 1-2 16,-1 0 5-16,-4 1-2 0,1-3-1 0,-4 3 7 0,0-6-4 16,-1 1 4-16,-2 2 1 0,0-1 2 0,-3-10 2 15,-6 19-5-15,-2-11-10 0,-6 3 3 0,0-4-5 16,-2 4-7-16,-1-2-14 0,-5 2-24 0,0 0-23 16,-8-1-30-16,4 1-38 0,1-3-44 0,1 3-48 15,5-7-49-15,-7 3-246 0,13-5-519 0,-6 2 230 16</inkml:trace>
        </inkml:traceGroup>
        <inkml:traceGroup>
          <inkml:annotationXML>
            <emma:emma xmlns:emma="http://www.w3.org/2003/04/emma" version="1.0">
              <emma:interpretation id="{990C3133-B142-4C29-89DD-A0FB9AE376A7}" emma:medium="tactile" emma:mode="ink">
                <msink:context xmlns:msink="http://schemas.microsoft.com/ink/2010/main" type="inkWord" rotatedBoundingBox="27440,14112 32437,13920 32485,15181 27489,15373"/>
              </emma:interpretation>
            </emma:emma>
          </inkml:annotationXML>
          <inkml:trace contextRef="#ctx0" brushRef="#br0" timeOffset="-212436.22">25000 12742 62 0,'0'0'316'0,"0"0"-32"16,0 0-28-16,0 0-27 0,0 0-12 0,0 0-12 15,0 0-6-15,0 0-11 0,0 0-14 0,6 38-7 16,0-21-10-16,1-3-14 0,-1 10-8 0,0-7-8 0,2 5-17 16,-2 2-5-16,4 1-10 0,2-4-7 0,-1 2-15 15,-2 0 2-15,1-3-9 0,-4-3-7 16,4 4-6-16,-4-3-9 0,3-5-3 0,-4 1-4 16,7-3-6-16,-8 0 5 0,-1-4-7 0,3 2-4 0,-6-9-2 15,6 13 10-15,-6-13-16 0,5 7 1 0,-5-7-8 16,0 0-14-16,0 0-11 0,0 0-10 0,0 0-5 15,0 0 2-15,14-29-1 0,-11 17-10 0,2 0-4 16,1-7-10-16,0 3-6 0,1-7 3 0,2 3 8 16,2-4 0-16,-5 10 7 0,4-8 6 0,-4 6 0 15,0 1 3-15,2-1 7 0,0 1 2 0,-5 5 4 16,5 3 3-16,-8 7 3 0,6-15 5 0,-3 9 6 0,3-1-6 16,-6 7 4-16,0 0-1 0,7-8-1 15,-7 8 4-15,0 0 3 0,0 0 3 0,0 0 2 16,23 8 0-16,-20 0 3 0,1 2 2 0,2-2 5 0,0 7-6 15,1-1 4-15,2 1-2 0,2-2 4 0,-2 1 1 16,4-3-7-16,-1 4 4 0,2-2 4 0,-1 0-2 16,0-6-5-16,5 4 4 0,-4-6 6 0,5 2-3 15,-2-1-1-15,-1-2 2 0,3-2-8 0,7-1 3 16,-5-1 1-16,4-1-2 0,0-3-1 0,2 1 1 16,-2-2-3-16,1-3 0 0,-2 0-2 0,1-1-1 15,2-2-1-15,-5-2 0 0,1-3-4 0,-1-3-1 16,3 1-4-16,-8 0-1 0,-1 4 1 0,1-7-1 15,-4 1 1-15,-7 5-5 0,3 3 9 0,-8 0 0 16,2 2-3-16,-3 0 1 0,0 10 1 0,-10-14 5 16,4 9 9-16,-7 1-3 0,13 4 6 0,-26 0 7 15,10 1 2-15,2 5 1 0,-2 5-5 0,1-4 8 16,2 7-2-16,-1-3 4 0,5 5-8 0,-4-4-4 0,7 5 1 16,-2 1-2-16,5-1 0 0,0 1-9 0,6-1 0 15,-3 1 5-15,6-4-1 0,2-1-6 0,1 5 7 16,1-7-2-16,5 0-4 0,-1-2 4 0,2-1-3 15,3 1-4-15,1-2 2 0,-1-7-8 0,2 5 0 16,0-1-4-16,-2-4-3 0,2-1-3 0,-1-2 1 16,-1 2-1-16,6-9-4 0,-8 5 0 0,5-8 3 15,-3 6 0-15,4-4 2 0,-2-2 2 16,-9 6-4-16,4-4 3 0,0 4 2 0,-2 1-2 0,1-1-1 16,-8 3 5-16,5-3-2 0,-4 5-1 0,-8 2-1 15,16-2 8-15,-16 2-1 0,12 4 6 0,-12-4 1 16,13 11 2-16,-8-4 6 0,-1 3 1 0,4 0 0 15,-5 4 1-15,1-4-4 0,2 6 6 0,0-3 2 16,3 0 5-16,-1 2-8 0,-2 1 1 0,4-1-1 16,-1-1-3-16,1-1-5 0,-1-2 5 0,-1 0-2 0,4 0 1 15,-2 0-8-15,-1-4 4 0,-1-1-9 0,-2 1-10 16,4 0-17-16,-10-7-14 0,12 6-18 0,-6-2-26 16,-6-4-22-16,0 0-25 0,18-3-32 0,-18 3-19 15,0 0-25-15,6-14-35 0,-6 14-237 0,-3-18-520 16,-3 5 230-16</inkml:trace>
          <inkml:trace contextRef="#ctx0" brushRef="#br0" timeOffset="-211916.38">26457 12720 47 0,'0'-20'308'0,"0"20"-21"16,0-15-18-16,0 15-25 0,-3-13-27 0,3 13-19 15,0 0-21-15,5-11-22 0,-5 11-13 0,0 0-15 16,0 0-18-16,0 0-19 0,19 4-22 0,-19-4-18 15,15 15-27-15,-8-6-9 0,5 2-14 0,2 3-17 16,-2-2-11-16,1 3-10 0,1-4-1 0,2 6 6 0,0 4 2 16,1-5 3-16,1 3-3 0,-3-3 8 0,-4-1 2 15,6 3 0-15,-1 0 8 0,-2-7-4 0,4 5 0 16,-8-5 19-16,3 2 18 0,-1-2 12 0,2 0 18 16,2-1 7-16,-2-2 6 0,-4-1 2 0,2-1 5 15,7-4-2-15,-2 3-2 0,-1-5-3 0,4 0-6 16,-1 0 3-16,0-1-8 0,4-3-5 0,-4-2 1 15,3 4-4-15,-2-5-2 0,-4 2 0 0,-2-5-1 16,1 3-4-16,-3 4 2 0,-1-8 0 0,-3 4 0 16,-2-3-9-16,-3 1-1 0,-3 9 1 0,0-26-5 0,0 15-4 15,-6 3-3-15,6 8 3 0,-16-16-5 0,-1 9-5 16,1 2 0-16,-4 2 0 0,1 0-7 16,3 3 4-16,-4 4 2 0,-2 2-8 0,2-1 4 0,-2 8-3 15,-5-2 0-15,5 6-2 0,2-3 1 0,0 3-3 16,5 1 4-16,1 0-3 0,2 0-1 15,5 2-1-15,1 1-2 0,3 2 3 0,0-4 1 0,3 4 0 16,3 1 0-16,3-1-3 0,-3 1 2 0,3-1 2 16,-2 0-2-16,5 1-2 0,2-4 2 0,-2 5-4 15,-2-4 9-15,5 3-3 0,-5-6-2 0,5 0 2 16,-4 0-2-16,-2-2 1 0,7 7 6 0,-4-7-4 16,-3 1-4-16,-1-3 4 0,1 1 5 0,-3-1-1 15,0-1 4-15,-3 2 0 0,1-4 1 0,-1-11 0 16,-4 22 0-16,1-14-1 0,-3 2-3 0,1-1-1 15,-1-3 3-15,6-6-3 0,-9 14 4 0,3-8-5 16,6-6-8-16,-7 9-1 0,7-9-8 0,0 0-18 0,-11 2-18 16,11-2-19-16,0 0-16 0,0 0-22 15,0 0-21-15,-12-22-30 0,12 9-41 0,-3-5-46 16,2 1-193-16,-4-7-471 0,-2-6 209 0</inkml:trace>
          <inkml:trace contextRef="#ctx0" brushRef="#br0" timeOffset="-211473.55">27236 12336 90 0,'10'0'208'16,"-10"0"-8"-16,15 0-1 0,-15 0 5 0,19 16-5 0,-11-1-7 15,-2 0-4-15,1 1-12 0,2 6-7 0,0 4-1 16,-1 8-11-16,1-6-11 0,1 9-7 15,-1-1-13-15,1 1-6 0,-1-1-8 0,-1-1-9 0,2-7-2 16,-5-3-9-16,2 0-14 0,1 1 2 16,-1-5-13-16,-2-5-3 0,1 2-7 0,-4-5-6 0,4 2-4 15,-4-4-13-15,1-3 5 0,3 0-4 0,-2 1-4 16,2-3 2-16,-6-6-7 0,8 11 1 0,-2-10-6 16,-6-1 0-16,15 0-4 0,-15 0 0 0,19-9-2 15,-11 1-10-15,8-3-4 0,-1-3-1 0,0-2-8 16,4-3 4-16,1 1-2 0,-1 1 1 0,-7 5-1 15,1-1 3-15,-2 4-4 0,-2 1-1 0,4 1 5 16,-7 0-2-16,3 7-5 0,-9 0 7 0,0 0-3 16,22 7-2-16,-17 0 7 0,2 7-4 0,-1 0 5 15,-1-1-6-15,-4 5 4 0,5-1 2 0,0 7-3 16,-3-2 2-16,2-4-1 0,-2 3-1 0,1 7 0 0,-1-8-9 16,2-2-13-16,-1 0-21 0,-1-2-19 15,1-2-19-15,-1 1-16 0,0-7-8 0,0 2-7 16,-3-10-17-16,3 13-18 0,-3-13-20 0,0 0-24 0,0 0-35 15,0 0-158-15,0 0-418 0,14-29 186 0</inkml:trace>
          <inkml:trace contextRef="#ctx0" brushRef="#br0" timeOffset="-210962.09">28011 12420 264 0,'5'-11'252'16,"-5"11"-24"-16,0 0-18 0,0 0-11 0,0 0-9 15,0 0-11-15,0 0-11 0,-12 40-13 0,9-21-11 0,1 6-13 16,2-3-5-16,0 5-8 0,5 7-9 16,-5-5-12-16,9 6-5 0,-2-10-11 0,-1 5-6 15,6-5-5-15,-2 0-6 0,-2-2-10 0,1-1-4 0,1-6-6 16,-1 3-4-16,0-3-3 0,0-4-1 16,-6-2-4-16,3-1-5 0,-3 0 1 0,-3-9-9 15,9 13-2-15,-8-9 1 0,-1-4-11 0,0 0-9 0,9 4-9 16,-9-4-5-16,0 0-5 0,18-14-2 0,-10 10-1 15,5-4-5-15,-2-2-9 0,2-3-1 16,-1 1-8-16,3 0 4 0,4-3-1 0,2-2 9 0,-6 4 5 16,3 4-2-16,-3-4 12 0,1 3 0 0,1 0 0 15,1 5 8-15,-3-1-1 0,-1 2 6 0,-2 3 3 16,-1-1 4-16,-11 2 1 0,19 2 5 0,-11 3 7 16,1 1 2-16,-3 2 7 0,-2 3 1 0,-1-1 6 15,2-3 6-15,-3 10 3 0,1-3 6 0,-1 3 5 16,-4-3-3-16,-1 1 0 0,1-4 8 0,-4 2 3 15,0 0 7-15,0-2 2 0,-2-1-9 0,-5 0 1 0,-1 1-5 16,2-4-8-16,-1 0-3 0,0 0-3 16,-1-3-1-16,2 3-5 0,5-3-7 0,-2-1-17 0,9-3-23 15,-14 8-5-15,14-8-14 0,-10 2-18 0,10-2-28 16,0 0-28-16,0 0-15 0,0 0-15 0,0 0-24 16,0 0-13-16,0 0-23 0,19-24-31 0,-8 18-192 15,2-1-454-15,1-4 200 0</inkml:trace>
          <inkml:trace contextRef="#ctx0" brushRef="#br0" timeOffset="-210696.63">28675 12825 5 0,'0'0'201'0,"12"7"-3"15,-5 0-3-15,-1-1-16 0,0 1-9 0,0-2-1 16,3 4-14-16,0 2-5 0,6-4-4 0,-6 4-10 16,0-4-10-16,3 1-8 0,1 1-11 0,1-2-5 15,2-3-10-15,-3 0-4 0,2-1-11 0,-1 1-2 0,1-4-7 16,3 2-3-16,-5-2-3 0,2 0-4 0,-15 0 1 15,21-7 0-15,-9 5-5 0,-2-2 5 16,-2 0-11-16,-1-4 1 0,-4-4-2 0,2 1-2 16,-4-3-3-16,-1-1-3 0,-1-9-8 0,-4 7-2 0,-2-8-2 15,-1 4 2-15,-1-2-1 0,-4 4-2 0,-4 2-4 16,-2 0-3-16,1 1-2 0,0 8 3 0,0-3-2 16,2 6-5-16,-4 2 1 0,3 1-3 0,0 4 1 15,-1-1-1-15,6 3-4 0,2 3-9 0,-2 3-16 16,2 0-14-16,1 3-16 0,7-1-14 0,-1-4-15 15,2 3-15-15,1-11-22 0,9 22-14 0,1-11-25 16,2 0-26-16,3-4-27 0,3 3-35 0,-2-3-131 16,10-1-401-16,-1-5 179 0</inkml:trace>
          <inkml:trace contextRef="#ctx0" brushRef="#br0" timeOffset="-210389.61">29179 12731 134 0,'0'0'198'0,"0"0"-6"0,13 5-10 0,-13-5-12 16,8 9-7-16,-5-2-9 0,1 3-7 16,1-4-12-16,-1 6-11 0,-2 1-9 0,1-2-10 0,1 2-7 15,1 2-10-15,-4-2-4 0,5-1-10 0,-4 3-3 16,-1-6-9-16,4 5-5 0,-1-4-4 16,-3-2-2-16,-1-8-4 0,2 13 6 0,-2-13 4 0,1 10 9 15,-1-10 7-15,0 0 9 0,0 0-6 0,0 0-3 16,0 0-1-16,0 0 3 0,0 0-1 0,0 0-9 15,0 0-2-15,0 0-4 0,0 0-5 0,12-38-3 16,-10 24-2-16,4 0-1 0,7-6-8 0,-5 5-2 16,2-2-5-16,-1 3-8 0,9-10-10 15,-5 6-10-15,-1 0-11 0,5-1-13 0,2 1-18 0,1 3-21 16,0 3-19-16,4 0-27 0,-7 4-31 0,2 1-36 16,-1-1-36-16,4 1-34 0,-2 2-209 0,-2-2-486 15,0 4 215-15</inkml:trace>
          <inkml:trace contextRef="#ctx0" brushRef="#br0" timeOffset="-209964.83">29996 12535 218 0,'0'0'283'0,"0"0"-15"0,0 0-15 0,-30-7-19 15,18 7-15-15,12 0-16 0,-25 0-23 0,10 5-13 16,0-3-13-16,-1 2-10 0,1 3-16 0,0 3-11 15,3-1-12-15,2 1-12 0,-1 3-6 0,1 0-11 16,2 0-8-16,2-1-3 0,3 2-8 0,0 0-4 16,0 1-7-16,5 1-5 0,-2-1-3 0,4-1-2 15,-1-1-4-15,3 4-7 0,2 1-1 16,2-5-3-16,1 2 1 0,5 5-3 0,-1-2 2 0,0 0-4 16,-3-4-1-16,6 5-4 0,-8-6-2 0,1-2 0 15,-4 2-3-15,-1-6-1 0,-2 4 1 0,-4-1 2 16,0-10-14-16,-10 21-25 0,-3-10-33 0,-10-2-38 15,-7 4-48-15,-10 2-55 0,1-1-69 0,-13 3-188 16,3-9-500-16,-5 7 221 0</inkml:trace>
        </inkml:traceGroup>
      </inkml:traceGroup>
      <inkml:traceGroup>
        <inkml:annotationXML>
          <emma:emma xmlns:emma="http://www.w3.org/2003/04/emma" version="1.0">
            <emma:interpretation id="{47C33C5B-20B0-4EB7-A05B-FAE709E18BF1}" emma:medium="tactile" emma:mode="ink">
              <msink:context xmlns:msink="http://schemas.microsoft.com/ink/2010/main" type="line" rotatedBoundingBox="4353,16599 10597,16197 10646,16963 4402,17365"/>
            </emma:interpretation>
          </emma:emma>
        </inkml:annotationXML>
        <inkml:traceGroup>
          <inkml:annotationXML>
            <emma:emma xmlns:emma="http://www.w3.org/2003/04/emma" version="1.0">
              <emma:interpretation id="{6FB8E0DD-C54B-4022-A930-FD501B4DA250}" emma:medium="tactile" emma:mode="ink">
                <msink:context xmlns:msink="http://schemas.microsoft.com/ink/2010/main" type="inkWord" rotatedBoundingBox="4359,16697 4885,16664 4917,17173 4392,17207"/>
              </emma:interpretation>
            </emma:emma>
          </inkml:annotationXML>
          <inkml:trace contextRef="#ctx0" brushRef="#br0" timeOffset="-208414.7">1924 15199 109 0,'-5'-20'241'0,"5"20"-6"0,-1-16-10 15,-1 5-11-15,2 11-8 0,0-15-4 0,0 15-8 16,0-15-13-16,0 15-7 0,0-11-11 0,0 11-10 16,0 0-11-16,0 0-10 0,0-16-17 0,0 16-14 15,0 0-10-15,0 0-9 0,0 0-10 0,0 0-9 16,0 0-2-16,0 0-5 0,0 0-10 0,17 3-2 0,-17-3-5 15,0 0 1-15,15 17-6 0,-11-10 0 16,4 3-3-16,-2-5 0 0,3 4-1 0,0 1 2 16,-2 0-4-16,2 0-2 0,1 5-2 0,-1-1 3 0,3-6-1 15,0 5-4-15,2 0 0 0,-5-2 4 0,4 2-8 16,-1 2 0-16,-3-4-3 0,4 2 1 0,-2-2-1 16,1-1 0-16,-2 1 0 0,1-1-5 0,-3 1-2 15,3-3-3-15,-4 2 5 0,-1-3-4 0,2 2 0 16,-2 0 0-16,0-2-1 0,-3-1 0 0,3 1 3 15,1 0-2-15,-1-1 2 0,-6-6-8 16,8 9 6-16,-2-3-3 0,-6-6 0 0,11 7 3 0,-11-7-4 16,8 7 12-16,-8-7-11 0,7 7 0 0,-7-7-2 15,6 6 2-15,-6-6 0 0,6 8 3 0,-6-8-8 16,0 0 2-16,0 0 4 0,6 7 1 0,-6-7-4 16,0 0 3-16,0 0-2 0,0 0 2 0,8 6 2 15,-8-6 2-15,0 0 2 0,0 0 0 0,0 0 5 16,0 0 4-16,0 0 3 0,0 0 13 0,0 0 14 15,0 0-9-15,0 0 1 0,0 0-8 0,0 0 3 16,0 0-8-16,9-17 0 0,-9 17 3 0,4-17-3 16,1 3-2-16,-4 0 5 0,2-1-11 0,-3-3-3 15,3-6-6-15,0 1 2 0,3 2 0 0,-2-5-4 16,2 1-5-16,-1-1 10 0,1 5 4 0,-2-2 6 16,1 1 9-16,-5 8 0 0,1-3 3 0,1 2 2 0,-2 1-3 15,1 0-1-15,2 2-3 0,-3 12-2 0,0-19-2 16,0 8-4-16,0 11 5 0,0-15-6 0,0 15-2 15,0-15-6-15,0 15 2 0,2-11-4 16,-2 11-4-16,6-16-20 0,-6 16-23 0,0-9-21 0,0 9-27 16,0 0-32-16,3-14-25 0,3 11-37 15,-6 3-25-15,9-7-33 0,-9 7-34 0,12-3-37 0,-12 3-276 16,16-3-630-16,-6 1 279 0</inkml:trace>
        </inkml:traceGroup>
        <inkml:traceGroup>
          <inkml:annotationXML>
            <emma:emma xmlns:emma="http://www.w3.org/2003/04/emma" version="1.0">
              <emma:interpretation id="{683701FC-B8C7-4525-B193-16A01169F65E}" emma:medium="tactile" emma:mode="ink">
                <msink:context xmlns:msink="http://schemas.microsoft.com/ink/2010/main" type="inkWord" rotatedBoundingBox="5668,16749 5792,16741 5826,17274 5703,17282"/>
              </emma:interpretation>
            </emma:emma>
          </inkml:annotationXML>
          <inkml:trace contextRef="#ctx0" brushRef="#br0" timeOffset="-199791.59">3227 15117 87 0,'0'0'152'16,"0"0"-8"-16,0 0-7 0,0 0-8 0,0 0-6 0,0 0 0 16,0 0-8-16,14-24 4 0,-14 24-3 15,0 0 3-15,0 0-6 0,3-11 0 0,-3 11-7 0,0 0-7 16,0 0-7-16,0 0-8 0,0 0-4 0,0 0-8 15,0 0-10-15,0 0-7 0,0 0-4 0,0 0-3 16,0 0-5-16,0 0-4 0,0 0 0 0,0 0-7 16,0 0-2-16,0 0-4 0,0 0 5 0,6 28-4 15,-6-28-2-15,3 7-4 0,-3-7 3 0,0 11-3 16,0-11-5-16,6 7 2 0,-6-7-1 0,0 0-1 16,4 10-2-16,-4-10-1 0,0 0 0 0,9 4 1 15,-9-4-1-15,0 0 1 0,0 0 5 0,9 3-6 16,-9-3 2-16,0 0-3 0,0 0 1 0,19-8-2 15,-19 8-3-15,11-7 3 0,-11 7-2 0,6-11 3 16,-6 11-4-16,7-11-2 0,-4 7 2 0,-3 4 3 16,6-9-3-16,-6 9-2 0,0-12 0 0,0 12-1 15,0 0-2-15,0 0-1 0,0-18 2 0,0 18 0 16,0 0 1-16,0 0-2 0,-6-14-2 0,6 14 2 0,0 0-2 16,0 0 2-16,-10-5-1 0,10 5 6 15,0 0-1-15,0 0-1 0,-17 2 5 0,17-2-5 16,0 0 1-16,-9 13-1 0,9-13-2 0,-7 5 3 15,7-5-5-15,-6 13 3 0,6-13 0 0,-1 11-2 16,1-11 2-16,0 0-5 0,0 17 5 0,0-17 4 16,0 0-6-16,1 14 0 0,-1-14 4 0,3 9-4 15,-3-9 2-15,0 0 2 0,10 8 1 0,-10-8-2 0,0 0 0 16,6 4-2-16,-6-4 3 0,0 0 0 0,14 0 3 16,-14 0-4-16,0 0 5 0,0 0 3 0,0 0 6 15,0 0 2-15,0 0 5 0,13-7-3 0,-13 7 1 16,0 0-3-16,0 0-5 0,0 0 1 0,-1-14-3 15,1 14 1-15,0 0-5 0,0 0-1 0,0 0 0 16,-9-15-4-16,9 15-5 0,0 0-17 0,0 0-20 16,-11-9-21-16,11 9-24 0,0 0-26 0,0 0-31 15,0 0-28-15,0 0-39 0,0 0-41 0,0 0-163 16,-16 17-443-16,16-17 196 0</inkml:trace>
          <inkml:trace contextRef="#ctx0" brushRef="#br0" timeOffset="-198718.73">3311 15502 175 0,'0'0'176'0,"0"0"-6"0,0 0-6 16,0 0-13-16,0 0-7 0,0 0-10 0,0 0-10 16,0 0-10-16,0 0-8 0,0 0-8 0,0 0-5 15,0 0-4-15,0 0-1 0,0 0-5 0,0 0-7 16,0 0-3-16,0 0-2 0,-11 24-4 0,11-24-6 16,0 0-3-16,3 17-6 0,-3-17-6 0,0 0-5 15,0 0-1-15,2 14-8 0,-2-14 4 0,0 0-8 16,3 10-2-16,-3-10 0 0,0 0-5 0,0 0 2 15,9 9-1-15,-9-9-4 0,0 0-2 0,7 3 2 16,-7-3-2-16,0 0-2 0,0 0-4 0,0 0 1 16,17-13 1-16,-17 13 3 0,10-9-4 0,-10 9-5 15,3-7 5-15,-3 7-5 0,6-10 4 0,-6 10-4 0,0-14 2 16,0 14 5-16,0 0-6 0,0-16-2 16,0 16 7-16,0 0-2 0,-7-15 1 0,7 15 2 15,-3-7-1-15,3 7-1 0,0 0 3 0,-11-11 1 0,11 11-3 16,-6-5 0-16,6 5-1 0,0 0-1 0,0 0-3 15,-19-1 2-15,19 1-1 0,0 0-1 0,-17 6 1 16,17-6-2-16,-10 11 4 0,10-11-4 0,-7 10 2 16,2-5 0-16,5-5 1 0,-7 16-3 0,7-16 0 15,-5 10 1-15,2-3 0 0,3-7 0 0,-1 14 0 16,1-14-5-16,0 10 4 0,0-10 0 0,0 0-3 16,4 15 1-16,-4-15 3 0,3 6 0 0,-3-6 0 15,6 6 5-15,-6-6 1 0,0 0-10 0,12 2 6 16,-12-2-3-16,13 0-1 0,-13 0 1 0,0 0 1 15,20-4 1-15,-20 4-3 0,13-7-1 0,-7 4 7 16,2-4-7-16,-8 7 9 0,9-11-6 0,-3 8 5 16,-6 3 4-16,4-11 6 0,-4 11-4 0,3-18 0 15,-3 18 0-15,3-13 0 0,-3 13-8 0,-6-14 4 16,6 14-2-16,-9-15 12 0,9 15-15 0,-7-6-2 16,7 6-4-16,-14-6-1 0,14 6 2 0,-10-1-3 0,10 1-10 15,0 0-11-15,-20 2-11 0,20-2-16 16,-16 9-26-16,10-2-19 0,0-2-26 0,6-5-32 15,-10 15-55-15,4-4-34 0,3-4-190 0,0 3-463 16,-3-1 205-16</inkml:trace>
        </inkml:traceGroup>
        <inkml:traceGroup>
          <inkml:annotationXML>
            <emma:emma xmlns:emma="http://www.w3.org/2003/04/emma" version="1.0">
              <emma:interpretation id="{7CAD28DA-4D60-4C5F-9889-E08A6C9A28CD}" emma:medium="tactile" emma:mode="ink">
                <msink:context xmlns:msink="http://schemas.microsoft.com/ink/2010/main" type="inkWord" rotatedBoundingBox="6763,16684 7490,16637 7521,17112 6794,17159"/>
              </emma:interpretation>
            </emma:emma>
          </inkml:annotationXML>
          <inkml:trace contextRef="#ctx0" brushRef="#br0" timeOffset="-205853.59">4355 15146 53 0,'0'0'104'0,"0"0"-3"16,0 0-6-16,0 0-5 0,0 0-1 0,0 0 3 15,0 0-3-15,0 0-3 0,-8-5-1 0,8 5-4 16,0 0 4-16,0 0-1 0,0 0 1 0,0 0-1 15,0 0 3-15,0 0 4 0,0 0-3 0,-1-13 1 16,1 13-1-16,0 0 4 0,0 0-3 0,0 0-2 16,0 0-7-16,0 0 2 0,-8-10-8 0,8 10 0 15,0 0-4-15,0 0-1 0,0 0-7 0,0 0 0 16,0 0-5-16,0 0 0 0,0 0-8 0,0 0-1 16,0 0-8-16,0 0-2 0,0 0 0 0,0 0-4 0,0 0 2 15,0 0-2-15,-7-5 0 0,7 5 0 0,0 0 2 16,0 0 6-16,0 0-2 0,0 0-1 15,0 0 3-15,0 0-2 0,0 0-5 0,0 0-3 16,0 0 2-16,0 0-2 0,0 0-6 0,0 0 5 0,0 0-7 16,0 0-2-16,0 0 1 0,0 0-1 15,0 0-1-15,0 0 3 0,0 0 1 0,0 0 1 16,0 0 0-16,0 0-3 0,0 0 7 0,0 0-10 0,0 0 2 16,0 0 2-16,0 0 6 0,0 0-9 0,0 0-3 15,0 0 5-15,0 0-5 0,1-16-4 0,-1 16-4 16,0 0 2-16,0 0-4 0,0 0 2 0,0 0-6 15,0 0 3-15,0 0-4 0,0 0-3 0,0 0 1 16,0 0-1-16,0 0-2 0,0 0 4 0,0 0-4 16,0 0 7-16,0 0-8 0,0 0 2 0,-4 35 3 15,4-35-1-15,-2 10 0 0,2-10-1 0,-1 11-3 16,1-11 3-16,0 15 6 0,0-15-4 0,0 11-1 16,0-11 0-16,0 12 0 0,0-12 6 0,0 16-8 15,0-16 3-15,0 12-1 0,0-12 2 0,3 17-6 16,-3-17 6-16,3 14 2 0,-2-7-6 0,-1-7 4 15,3 15-2-15,3-8 2 0,-6-7-3 0,5 12 2 16,-4-4-1-16,-1-8 3 0,5 12 0 0,-5-12 0 16,6 14-2-16,-3-8 6 0,-3-6-5 0,4 11 0 0,-1-5 4 15,-3-6 1-15,9 10 0 0,-9-10-3 0,6 11 2 16,-6-11-3-16,3 10 2 0,-3-10 1 16,8 11 3-16,-8-11-3 0,6 9-1 0,-5-1 3 0,-1-8 2 15,6 8-8-15,-6-8 9 0,6 7-7 0,-6-7-2 16,6 10 3-16,-6-10-4 0,6 8 2 0,-6-8 1 15,0 0-2-15,7 8 2 0,-7-8-2 0,6 4 2 16,-6-4 1-16,6 8-5 0,-6-8 4 0,0 0-1 16,11 2 1-16,-11-2-2 0,0 0 4 0,0 0-1 15,19-2-1-15,-19 2 4 0,0 0-2 0,21-7-3 16,-15 5 0-16,-6 2 2 0,13-5 1 0,-7 0 1 16,-6 5-6-16,14-6 3 0,-8 0-2 0,3-1-1 15,-9 7-1-15,16-7 4 0,-13 1-2 0,3-3 2 16,-6 9 0-16,10-11-4 0,-7 5 1 0,-3 6 5 15,11-16 0-15,-11 7-8 0,6 3 1 0,-6 6 9 16,3-18-10-16,1 9 1 0,-2 0 3 0,-2 9-2 16,4-17 2-16,-1 7-5 0,-3 10 5 0,0-18 0 15,3 7-5-15,-3 0 2 0,0 11-3 0,0-19 5 0,3 8-3 16,-3 11 2-16,-3-17 0 0,3 17 5 0,3-15-7 16,-3 15 3-16,0-17 0 0,0 17 10 15,0-14-17-15,0 14 3 0,0-12 0 0,0 12 1 0,0 0 3 16,2-12-3-16,-2 12 1 0,0 0 0 0,0 0 4 15,0 0-1-15,-2-17 2 0,2 17-10 16,0 0 10-16,0 0 3 0,0-11-5 0,0 11-3 16,0 0 5-16,0 0-4 0,0 0 0 0,0 0-3 15,0 0 4-15,0 0-3 0,0 0 3 0,0 0 1 0,0 0 4 16,0-11-2-16,0 11 3 0,0 0-3 0,0 0 2 16,0 0 0-16,0 0-6 0,0 0 2 0,0 0-3 15,0 0 2-15,0 0-1 0,0 0-5 0,0 0-2 16,0 0 4-16,0 0-3 0,0 0 2 0,0 0 0 15,0 0 9-15,0 0-6 0,0 0-2 0,8 33-4 16,-8-24 8-16,0-9 0 0,3 17-1 0,-3-9 8 16,0-8-4-16,3 17-4 0,3-6 0 0,-6 0 6 15,1-3 0-15,2 3 8 0,0-3-10 0,0 3 3 16,0 1-7-16,0-4 5 0,-3-8-4 0,3 18 2 0,-1-11 0 16,3 2-3-16,1-1 5 0,-1-1-3 0,-5-7 7 15,4 14 0-15,1-7-7 0,-5-7-1 16,9 11 3-16,-5-5 0 0,2-2 3 0,-6-4-5 0,9 10-1 15,-9-10 0-15,11 9-1 0,-5-3 2 0,-6-6-1 16,10 6 4-16,-10-6-2 0,13 4-8 0,-4-1 12 16,-9-3-6-16,17 3 2 0,-8-2 1 0,-9-1 1 15,19 3-3-15,-8-3-3 0,-11 0 3 0,19-3-1 16,-19 3 3-16,19 0-7 0,-5-1 7 0,-14 1-1 16,15-3 4-16,-2 1-3 0,-5 1-2 0,-8 1-1 15,19-4 0-15,-7 0 0 0,-5-2 1 0,-7 6 3 16,20-6 0-16,-14 5-5 0,-6 1 4 0,13-7-3 15,-13 7-1-15,9-10 2 0,-3 7-2 0,-6 3 0 16,8-6 0-16,-8 6 3 0,8-9 1 0,-8 9-3 16,5-11-1-16,-5 11 2 0,6-10 0 0,-6 10-3 15,6-12 3-15,-6 12-3 0,3-15 4 0,1 7-5 16,-4-2 1-16,0 10 12 0,3-20-10 0,0 9 1 0,-3 11 2 16,0-20-1-16,3 8-1 0,-6 1-1 15,3 11 15-15,-3-19-2 0,3 19-2 0,0-22 5 16,-3 15 3-16,3 7 1 0,-3-18-1 0,2 10-5 15,1 8 4-15,-3-18-1 0,0 7-3 0,3 11 1 16,-3-13 2-16,3 13-1 0,-6-14-4 0,6 14-2 16,-3-13 2-16,3 13-5 0,-2-11 0 0,2 11 1 0,-3-11 2 15,3 11-6-15,0 0-4 0,-5-13 4 0,5 13-3 16,-3-14-3-16,3 14-7 0,0-11-16 0,0 11-15 16,-6-10-18-16,6 10-16 0,0 0-24 0,-5-10-23 15,5 10-26-15,0 0-26 0,0 0-28 0,0 0-33 16,6-14-27-16,-6 14-25 0,0 0-54 0,0 0-175 15,0 0-555-15,0 0 246 0</inkml:trace>
        </inkml:traceGroup>
        <inkml:traceGroup>
          <inkml:annotationXML>
            <emma:emma xmlns:emma="http://www.w3.org/2003/04/emma" version="1.0">
              <emma:interpretation id="{8E63E7CF-2242-4162-A74F-CE4CD76CA8EC}" emma:medium="tactile" emma:mode="ink">
                <msink:context xmlns:msink="http://schemas.microsoft.com/ink/2010/main" type="inkWord" rotatedBoundingBox="8014,16363 10597,16197 10646,16958 8063,17124"/>
              </emma:interpretation>
            </emma:emma>
          </inkml:annotationXML>
          <inkml:trace contextRef="#ctx0" brushRef="#br0" timeOffset="-205255.27">5673 14730 180 0,'3'-12'222'0,"-3"12"-11"0,0 0-14 15,0 0-16-15,0 0-18 0,0 0-11 0,0 0-7 16,0 0-7-16,0 0-5 0,0 0-2 0,-22 32-4 16,16-16-1-16,-2 5-4 0,2 3-2 0,-6 0 5 15,8-5-8-15,-5 15-5 0,6 4-2 0,-7-4 5 16,7-5-7-16,0-3-5 0,0 1-3 0,3 2-15 15,3-2-4-15,-3-3-2 0,6 0-3 0,0 1-7 16,1-2-7-16,-1-7-7 0,7 6-1 0,-7-6-6 16,5-3-3-16,-2 1-2 0,1 0-6 0,2-7-5 15,2 6 1-15,-1-6-3 0,0 2-3 0,-1-3-8 0,2-1-10 16,-4-3-22-16,-1 1-17 0,5-2-29 16,-14-1-28-16,19 0-38 0,-7 2-40 0,-12-2-43 15,16-6-49-15,-16 6-273 0,11-4-574 0,-11 4 254 0</inkml:trace>
          <inkml:trace contextRef="#ctx0" brushRef="#br0" timeOffset="-204359.8">6091 14806 197 0,'0'0'222'16,"0"0"-5"-16,0 0-6 0,0 0-8 0,0 0-12 15,-9-9-8-15,9 9-17 0,0 0-14 0,0 0-16 16,0 0-7-16,0 0-5 0,0 0-4 0,0 0-5 0,-9 31-4 16,4-20-1-16,2 3 0 0,3 3-3 0,0-2-7 15,-3 1-3-15,0 0-5 0,3 1-5 16,6-2-5-16,-6 3 1 0,3-1-5 0,2-1-7 0,1-3 3 16,0 5-12-16,-3-7-5 0,1 4 2 0,2-1-2 15,-3-1-3-15,8-2-11 0,-8-2 4 0,6 2-14 16,-5-2 7-16,-1 0-4 0,3-1-1 0,3-3-8 15,-5 1 1-15,5 1-8 0,-9-7-2 0,11 9 0 16,-5-3 2-16,-6-6-2 0,7 3-4 0,-7-3 3 16,15 2-2-16,-15-2-2 0,11 0 4 0,-11 0-8 15,0 0 6-15,22-3 0 0,-16 1-4 0,-6 2-15 16,16-10 0-16,-10 5-6 0,2-2 0 0,-2-1-6 16,1-1-2-16,-4-2-9 0,6 0-2 0,-4-4-2 15,4 1-1-15,-3 1-4 0,-2-3-3 0,-1-1 1 16,3 1 0-16,1 0 0 0,-5-1 2 0,2-3 3 0,-1-1 5 15,-3 3 0-15,3 4-1 0,-3-1 6 16,3 1-1-16,-3 3 8 0,3 1-2 0,-1-3 4 0,-2 13 2 16,3-18 2-16,-3 11-2 0,0 7 8 0,3-15 0 15,-3 15 2-15,3-11 0 0,-3 11 0 0,0 0 0 16,0 0-4-16,0-11 4 0,0 11-2 0,0 0-3 16,0 0 3-16,0 0-4 0,0 0 1 0,0 0 1 15,0 0-1-15,0 0 4 0,0 0 2 0,0 0 6 16,0 0 8-16,10 23 7 0,-4-9 5 0,-3 0 7 15,0 3 4-15,3-1 3 0,-4 5 3 0,4-1-3 16,-1-6 6-16,3 6 0 0,-2 1 1 0,0-1-4 16,1-4 0-16,-1-1 1 0,-3 1-5 0,5-2 2 15,-2-2-10-15,0 0-1 0,0 2-6 0,-5-4 8 16,5 3-16-16,0-5 5 0,-3-1-31 0,-3-7-28 16,5 14-20-16,-2-8-29 0,-3-6-29 0,5 11-28 15,-5-11-28-15,3 11-24 0,-3-11-35 0,0 0-34 0,14 4-244 16,-14-4-551-16,0 0 244 0</inkml:trace>
          <inkml:trace contextRef="#ctx0" brushRef="#br0" timeOffset="-204127.93">6737 15072 29 0,'0'0'278'0,"10"-3"-22"0,-10 3-17 16,0 0-12-16,0 0-6 0,0 0-9 0,9 14-7 15,-9-14-9-15,3 12-5 0,-3-12-8 0,3 22-10 16,-3-13-8-16,0 7-9 0,-6-6-12 0,6 2-12 16,-3 3-19-16,0 0-4 0,0-1-10 0,3 3-13 15,-4-2-4-15,-2-1-15 0,0-1-4 0,3-1-20 16,-2 1-27-16,-1 1-27 0,3-6-28 0,0 3-31 16,3-11-29-16,-7 16-36 0,4-10-38 0,3-6-42 15,-3 15-42-15,3-15-191 0,0 0-485 0,-8 3 215 16</inkml:trace>
          <inkml:trace contextRef="#ctx0" brushRef="#br0" timeOffset="-203125.72">7093 14833 70 0,'0'0'279'0,"0"0"-11"0,0 0-9 15,0 0-14-15,0 0-15 0,0 0-16 0,0 0-22 16,0 0-21-16,0 0-16 0,0 0-11 0,0 0-10 16,0 0-12-16,0 0 2 0,0 0-7 0,0 0 2 15,19 26-8-15,-14-15-5 0,-1-1-2 0,1 4 1 16,1-2-7-16,1 1 2 0,-1 4 0 0,0-3-7 15,5 1-3-15,-5 0-5 0,4 1-2 0,-4-2 0 0,6 2-7 16,-2-4-1-16,-2 5 0 0,-2-1 0 0,6-3 0 16,-2 0-5-16,1 3 2 0,1-5-7 0,-2 2 1 15,-4-2-7-15,4 1-3 0,-4-2-6 0,5-1 2 16,-5 2-5-16,6 0-3 0,-8-5-5 0,2 0 5 16,-1 2-5-16,1 0 1 0,-6-8-5 15,6 11-3-15,-6-11-2 0,8 9-4 0,-8-9-2 16,8 5-2-16,-8-5 0 0,6 7-3 0,-6-7-2 0,0 0 1 15,10 6-3-15,-10-6 2 0,0 0 3 0,14 4-7 16,-14-4 3-16,0 0-2 0,12 0 1 0,-12 0-2 16,0 0 5-16,0 0 0 0,0 0 2 0,0 0 4 15,16-8-1-15,-16 8 1 0,0 0 0 0,0 0-1 16,6-9-2-16,-6 9 0 0,2-7 2 0,-2 7-6 16,3-11 2-16,-3 11-2 0,2-17-3 0,-2 8 1 15,0-2-3-15,3-4-1 0,-3 2-4 0,3-2 5 16,-3-2-8-16,3-7 3 0,2 2 1 0,-2 0-3 15,0-5-2-15,0 3 1 0,3 0 0 0,-3 2 0 16,0 5-1-16,1-8 1 0,2 10-3 0,-6-1 4 0,3 0-6 16,2 1 4-16,-4 5 5 0,2-1-7 15,-3 11 5-15,2-17-13 0,1 9-10 0,-3 8-14 16,3-13-22-16,-3 13-27 0,6-11-33 0,-6 11-40 0,0 0-31 16,3-9-33-16,-3 9-19 0,0 0-27 0,0 0-26 15,0 0-38-15,0 0-332 0,0 0-713 16,13-9 315-16</inkml:trace>
          <inkml:trace contextRef="#ctx0" brushRef="#br0" timeOffset="-202689.41">7866 14550 204 0,'0'0'204'0,"-5"-9"-11"0,5 9-15 0,0 0-11 15,0 0-12-15,0 0-14 0,0 0-1 0,12-14-7 16,-12 14 4-16,0 0-18 0,13-3-1 0,-13 3-3 16,0 0-5-16,30 11 0 0,-18-3 4 0,2 2-3 15,-1 2 9-15,6 4 4 0,-2 1 3 0,-4 3 1 16,7 0 3-16,-2 3 1 0,-2 3-1 0,2-2 4 16,3 9-9-16,-6-1-2 0,-3-6-6 0,-1 0-2 0,-2 2-2 15,3 4 2-15,-4-3-10 0,-1-3-8 0,-5-1-5 16,1 2-10-16,-3-2-8 0,-3-3-5 0,1 4-10 15,-7-1-5-15,0-4-9 0,-1 2-27 0,-3-4-41 16,-1 1-49-16,2-6-52 0,-3 1-50 16,0-1-67-16,-3-1-66 0,1-4-355 0,2-1-714 0,1-5 316 15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18.5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FA321FE-B94E-4B98-AFF2-2F7605173AA0}" emma:medium="tactile" emma:mode="ink">
          <msink:context xmlns:msink="http://schemas.microsoft.com/ink/2010/main" type="inkDrawing" rotatedBoundingBox="16352,3554 17760,3320 17969,4580 16561,4815" hotPoints="17859,4103 17180,4781 16501,4103 17180,3424" semanticType="underline" shapeName="Circle">
            <msink:destinationLink direction="with" ref="{EEB80B22-CD69-4EDA-A2C8-E7985417BE9F}"/>
            <msink:destinationLink direction="with" ref="{0AF80D4E-ADBF-4C22-BAB8-1371F9A9CF41}"/>
          </msink:context>
        </emma:interpretation>
      </emma:emma>
    </inkml:annotationXML>
    <inkml:trace contextRef="#ctx0" brushRef="#br0">6934-548 131 0,'1'-13'157'16,"-1"13"-3"-16,0 0-13 0,0 0-3 0,0 0-8 15,0 0-1-15,0 0-7 0,0 0-3 0,-7-12-6 0,7 12-1 16,0 0-2-16,0 0-5 0,0 0-6 0,-9-6-1 16,9 6-8-16,0 0-4 0,0 0-4 0,0 0-9 15,0 0-5-15,0 0-7 0,0 0-8 0,0 0-5 16,0 0-4-16,-24 10-5 0,24-10 6 0,-7 10-9 16,1-1 2-16,3-1-10 0,0 2 5 0,0 0-1 15,-2 3 1-15,2 1-7 0,0 0 1 0,2 1-4 16,2 2 4-16,-1 1-5 0,3 0 5 0,-1 6-3 15,1-2 3-15,0-3-7 0,4 5 5 0,-1-3-6 16,2 1 2-16,-2-2-4 0,0 5 0 0,1-4 2 16,0 3 1-16,2 0-2 0,2-4-1 0,-4 2-1 15,4 2 6-15,-2-5-3 0,3 5 1 0,-3-2-3 16,2 1 0-16,-2-2-1 0,3 0 1 0,0 0-2 16,0 0-1-16,-3-4-3 0,3-2 4 0,3 5-5 0,-3-6 8 15,4 4-3-15,-2-4 3 0,2 4 1 16,-2-5-6-16,1 1 4 0,-2-2-1 0,2-1 1 0,0 0-3 15,0 0 0-15,-2-2 0 0,1 0-1 0,0 2 2 16,0-5-1-16,-1 1-2 0,4 1-1 0,-4-2-2 16,2 0 1-16,0-2 3 0,1 1 0 15,1-2-1-15,-4 1-1 0,4-1-3 0,-1 0 6 0,-1-2-2 16,3 1-4-16,1-4 1 0,-1 2 0 0,-3 0 3 16,3-1-1-16,-2-1-1 0,2-2-1 0,-1 0 0 15,1 1-5-15,1-1 2 0,-3 2 0 0,4-3-4 16,-1 1 5-16,-1-2-7 0,1-1 5 0,-2 3-3 15,1 0 4-15,0-2-10 0,-4-2 6 0,1 1 5 0,2 1-3 16,-1-1-2-16,2 0-1 0,-3 2 0 16,0-2 0-16,-2 1 2 0,2-4 1 0,0 5 1 15,0-4-2-15,-1 2 5 0,-1-1 2 0,-1 1 0 16,0 0-2-16,-2-1 0 0,4-2-2 0,-1-1 0 0,3 0-4 16,-4 2 1-16,2 1 4 0,-4-3-8 15,2 3 4-15,-1-6 1 0,-1 7-2 0,1 0 3 16,-1-7-2-16,2 2 0 0,0-3-1 0,0 6 3 0,-6 0-4 15,3-2-5-15,-2 0 6 0,4 1-3 0,-4-1 4 16,0-1 1-16,2 0-12 0,0 1 8 0,-1-2 1 16,-1 0 4-16,-4 4-1 0,3-4-1 0,0 2-1 15,0-2 1-15,0 1-1 0,-3 0-3 0,2 0-5 16,-1-3 11-16,-2 2-2 0,2-3-3 0,-2 1 3 16,-1 2-3-16,3-1 3 0,-4-1-2 0,0 0 3 15,2-1-7-15,-2 2 1 0,1 0 2 0,-1 0-1 16,0-1-1-16,0-1 5 0,0 1-3 0,-1-3 1 15,1 0-2-15,0 3 1 0,-2-1 2 0,4 1-4 16,-6-1-1-16,1-1 2 0,1 0 0 0,-2-1-2 16,-1 5 4-16,2-3 0 0,-3 1-1 0,2 1 0 15,-4-1-3-15,1 1 13 0,1-1-13 0,-3 2 2 0,3-1 4 16,-6 2-7-16,3-2 1 0,-3-1 1 0,0 3 2 16,-1 0 0-16,1-2-3 0,1 3-2 15,-2 1 4-15,-3-1 1 0,2 1 4 0,1-3-7 0,-1 4 3 16,1-2 0-16,-1 3 1 0,1-2 0 0,0 4 1 15,-1-4-1-15,2 2 5 0,3 5-9 0,-3-7 4 16,3 5 3-16,-1 3-9 0,-2-4 5 0,2-1 2 16,-1 2-3-16,-2-1 4 0,4 2-3 0,-5 2-4 15,1-3 3-15,-4 5-1 0,7-3 2 0,-6-1 0 16,2-2 3-16,4 5-5 0,-8 0 1 0,4-2 4 16,-3 1-3-16,-4-3 0 0,7 5 0 0,-2-2 4 15,-1 2-2-15,4-4-2 0,-3 4-3 0,-1 0 11 16,1-2-5-16,-1 4-5 0,1-4-1 0,3 2 8 15,-4 0-2-15,17 0-3 0,-24 0 0 0,8 2 9 0,2-2-10 16,0 4 4-16,0-4-5 0,-1 3-1 16,-1 1 1-16,7 2-1 0,-2-2 2 0,-3-1-2 0,2 2 4 15,-2 1-3-15,2-3 2 0,-3 7 0 16,2-3 1-16,1 1-4 0,-3 2 15 0,3-3-16 16,-3 4 6-16,2 0-3 0,-2-3-2 0,-2 3 2 0,4 0-1 15,-2 0 2-15,2 2-6 0,-1-1-2 0,-7 5-8 16,2 1-2-16,1-1-7 0,-1 0-5 0,-1 2-11 15,4-3-6-15,-3 5-19 0,1 0-12 0,1 0-9 16,-2 2-11-16,-1-1-13 0,3-1-24 0,2 4-18 16,-5-3-15-16,7-2-40 0,-2 4-39 0,-3-6-157 15,5 6-437-15,1-10 194 0</inkml:trace>
    <inkml:trace contextRef="#ctx0" brushRef="#br0" timeOffset="23597.75">7796-482 138 0,'0'0'212'0,"0"0"-10"0,-14-5-14 16,14 5-13-16,-11-4-8 0,11 4-12 0,0 0-13 15,-15-2-8-15,15 2-8 0,-14-2-13 0,14 2-4 0,0 0-8 16,-19 2-6-16,19-2-10 0,-18 2-6 0,18-2-4 16,-15 5-9-16,6-4-10 0,-1 3-4 15,10-4-4-15,-17 10 0 0,2-5-4 0,2 1-5 0,4 0 1 16,-3-1-3-16,3 0-1 0,2 3-3 0,-5-1 4 16,0-1-3-16,0 3-3 0,3 0 1 0,-3-1 1 15,1 2-1-15,0 1-5 0,3 2 3 0,-5-2-6 16,1 0 0-16,1 0 4 0,1 2-2 0,-1 0-6 15,2-3 3-15,-1 1-6 0,3 4-1 0,-1-4-3 16,-4 0 2-16,6 2-2 0,-1-1 0 0,1 0-2 16,3 0-3-16,-3-2 1 0,4-1-1 0,-2 3-1 15,4-12-2-15,0 19-3 0,0-19 7 0,0 19-5 16,1-9 1-16,4-3 1 0,-2 4-1 0,1-4 0 16,2 3-2-16,2 1 3 0,-1 2-2 0,5-6 3 15,0 4-4-15,1 0 12 0,2-4 0 0,5 0 4 16,-2-1-1-16,0 1 5 0,-1 1-3 0,1-5 5 0,2 1-8 15,-5 1 6-15,4-1 2 0,0 0-2 0,-4-3 6 16,5 1-5-16,-5 2-1 0,3-3 2 16,-2-1-5-16,0 3 7 0,1-2-2 0,-4-2-2 0,4-2-3 15,-3 3-4-15,-2-1 2 0,-12 1-4 0,20-4 3 16,-11 2 0-16,1-2-6 0,-10 4 0 0,15-3 0 16,-15 3-1-16,14-1-1 0,-14 1 0 0,8-3-6 15,-8 3 4-15,0 0-1 0,12-7-1 0,-12 7-20 16,0 0-12-16,8-3-18 0,-8 3-20 0,0 0-21 0,0 0-32 15,0 0-34-15,0 0-42 0,0 0-40 0,0 0-276 16,0 0-552-16,0 0 245 0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2:40.2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2ADAAF5-B920-4FFF-A8BF-BE77FED86EFB}" emma:medium="tactile" emma:mode="ink">
          <msink:context xmlns:msink="http://schemas.microsoft.com/ink/2010/main" type="inkDrawing" rotatedBoundingBox="14648,4805 15314,4462 15446,4718 14780,5061" semanticType="underline" shapeName="Other">
            <msink:sourceLink direction="with" ref="{5BB95458-5F74-4D90-8317-FFD8A364E620}"/>
          </msink:context>
        </emma:interpretation>
      </emma:emma>
    </inkml:annotationXML>
    <inkml:trace contextRef="#ctx0" brushRef="#br0">11635-3619 46 0,'0'0'151'0,"0"0"-10"15,0 0-6-15,6-16-6 0,-6 16-10 0,0 0-4 16,0 0-9-16,6-8-5 0,-6 8-7 0,0 0-7 0,7-7 2 16,-7 7-3-16,0 0-6 0,0 0 0 15,0 0-6-15,0 0-1 0,0 0-1 0,0 0-5 0,0 0-4 16,0 0-2-16,0 0 4 0,0 0 0 0,0 0 4 15,0 0 0-15,0 0 0 0,15 21-3 0,-15-21-3 16,0 15-4-16,5-6 3 0,-4 3-5 0,1-2-1 16,1 1-5-16,0 2-1 0,0-2-7 0,0 2-1 15,-2 1-4-15,4-5-1 0,-1 4-6 0,-1 1 1 16,0-4-4-16,0 4 0 0,-2-4-4 0,4-2-6 16,-1 3-1-16,-1-1 1 0,-3-10-3 0,8 13-1 15,-4-10 1-15,-4-3 3 0,12 10-2 0,-12-10 1 16,14 1-3-16,-4-1 0 0,-10 0 0 0,31-7 1 15,-16-3 0-15,11 0-3 0,-2-5 0 0,-1-3 1 16,13-8-2-16,-1-3-2 0,-3 4-3 0,3-6 0 16,-3-1-4-16,1-2-13 0,0 0-25 0,-5 3-19 0,1 0-26 15,2 1-23-15,-4 3-37 0,0-2-38 0,-6 9-48 16,-8 2-195-16,3 5-457 0,-2 1 202 0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47.05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B95458-5F74-4D90-8317-FFD8A364E620}" emma:medium="tactile" emma:mode="ink">
          <msink:context xmlns:msink="http://schemas.microsoft.com/ink/2010/main" type="inkDrawing" rotatedBoundingBox="11864,6973 13327,7260 13074,8556 11610,8269" hotPoints="13151,7818 12472,8497 11794,7818 12472,7140" semanticType="underline" shapeName="Circle">
            <msink:destinationLink direction="with" ref="{02ADAAF5-B920-4FFF-A8BF-BE77FED86EFB}"/>
            <msink:destinationLink direction="with" ref="{B38DEE4F-FBB1-42DA-AA0D-B5C38E37D82B}"/>
            <msink:destinationLink direction="with" ref="{3954CF23-BF7E-48E6-9084-8D40DD28D513}"/>
          </msink:context>
        </emma:interpretation>
      </emma:emma>
    </inkml:annotationXML>
    <inkml:trace contextRef="#ctx0" brushRef="#br0">5811 4238 30 0,'0'0'151'16,"0"0"-12"-16,0 0-2 0,0 0-6 0,0 0-7 16,0 0-3-16,0 0-7 0,-3-13-5 0,3 13-7 15,0 0-6-15,0 0-5 0,0 0-8 0,0 0-1 16,0 0-2-16,0 0-5 0,0 0-3 0,0 0-4 16,0 0-1-16,0 0-2 0,0 0-6 0,0 0 0 15,0 0-1-15,0 0 3 0,-26 9-2 0,26-9-3 16,-8 7-6-16,8-7-1 0,-12 10 3 0,12-10-6 15,-10 12-3-15,5-6-1 0,-2 0 3 0,-1 1-4 16,8-7-2-16,-11 16 1 0,3-8-4 0,2 3-3 0,0-3-6 16,3-1 1-16,3-7 3 0,-9 15-7 15,6-3 2-15,-1-4-4 0,-4 4 2 0,8-3-3 16,-1 2 2-16,-1 3-8 0,-1-2 6 0,2 4-5 0,-1-6-2 16,2 6 3-16,0-16-1 0,2 23-1 15,-2-14-1-15,1 6 0 0,2-2-2 0,-3 1 3 16,2 0 2-16,-1 2-2 0,4-1 1 0,-4 0-1 0,-1 0-1 15,5-2-1-15,-4 4 2 0,2-5 0 0,2 1 0 16,-5 1-3-16,6 0 3 0,-5 0-1 0,4-1 2 16,1-2-3-16,-5 3 2 0,2 0 2 0,2-1-2 15,0 1-3-15,0-5 3 0,-1 6-6 0,2-3 3 16,0 1-1-16,2-2 0 0,-1 3-2 0,-1 0 3 0,2-4-2 16,1 5 3-16,-2-2 0 0,1-2 0 15,-1 3-2-15,3-2 3 0,-1 2-3 0,0 1 1 16,0-4 0-16,-1 2-3 0,-1-2-5 0,1 0 10 15,-1-1-1-15,1 0-3 0,2 1-2 0,-3 1 2 16,1-3 5-16,4 1-4 0,-5-2 1 0,4 2-3 16,-4-3 7-16,1 0-4 0,-1 0 0 0,2 1 4 0,2-2-2 15,-3 1 4-15,4-1 7 0,0 1-9 0,0-2 1 16,-7 1 6-16,7-4-1 0,1 7 1 0,1-6-2 16,-1 3-2-16,-1-2 0 0,3-3-1 0,1 2 1 15,-5-2 3-15,5 3-8 0,-1-4 0 0,0 0-2 16,3 2 2-16,-3-1 5 0,-2-1 5 0,5 0-11 15,0-3 6-15,-3 2-11 0,1-2-3 0,1 1 5 16,-2 0-3-16,-1-1-1 0,4-1 1 0,0 0 1 16,-1-1-2-16,1 0-3 0,-1 1-2 0,-2-2 4 15,2 2 0-15,1-1-2 0,-5 0 10 0,2 1-4 0,1-2-7 16,-1 1 17-16,0-1-20 0,2-1 15 16,-1 0-8-16,-3 2-7 0,4-1 0 0,-1-1 4 15,-2 0-3-15,2 1 1 0,-3 0 1 0,4-3-1 0,-4 2 4 16,4-2-8-16,-2 1 4 0,0 1 4 0,1 1-10 15,-1 1 2-15,0-4 5 0,1 1 2 16,-2 1-1-16,-1 0-5 0,0-2 0 0,2 2 6 0,-1 1-7 16,-1-4 3-16,1 4-1 0,-2-3 5 0,-5 4-2 15,5-6-1-15,-3 7-8 0,-2-6 9 0,1 3 2 16,4-3-8-16,0 2 1 0,-3 1 10 0,1-5-10 16,2 4 9-16,-3-3-5 0,-2 1-1 0,1 1-1 15,2-2 4-15,-2 0-3 0,1 2 1 0,0-2 1 16,-2-1 6-16,-4 1-5 0,5-2 0 0,1 0-3 15,-5 1 0-15,5-2 1 0,-6 0-2 0,3-3 4 16,0 4-6-16,-2-2 3 0,-2 1 0 0,-2 0-3 0,1-3 7 16,-1 0 4-16,0 2-5 0,0-2 0 15,-1 2-3-15,-1-2 0 0,-2 0 5 0,2 2-5 0,-4-1 5 16,2 1-4-16,-2-1 15 0,-2 1-17 0,3-2 1 16,-3 2-1-16,1-1 4 0,-2 1-12 0,-2-1 12 15,2 1-2-15,-3 1-2 0,0-3 15 0,0 6-22 16,2-6 1-16,-3 3 5 0,2-2 5 0,-1 3-5 15,2 0 2-15,-4 0-4 0,2-2 1 0,2 4-2 16,-3-2 0-16,-1 2 4 0,5-1-4 0,-3 3 2 16,3-1 6-16,-3-4 4 0,0 7-6 0,5-2-2 15,-2 0-4-15,-1-2 0 0,1 1-1 0,-3 3 13 16,-2-3-11-16,1 0 0 0,-1-1 0 0,1 5 4 16,0-2-8-16,-5 0 7 0,1-1-3 0,-2 1 8 15,1 3-7-15,-4-6-4 0,-4 3 0 0,7 3 8 16,0 0-1-16,-7-5-1 0,10 3 1 0,-4 3 2 15,1-1-4-15,1-1 2 0,2 2-1 0,-2-2 5 0,1 2-4 16,3 1-1-16,-1-3 2 0,3 2-1 0,3 0-5 16,-3 4 2-16,12 0 2 0,-21-1 0 0,13-3-2 15,8 4-1-15,-14-3 6 0,14 3-4 0,-17 0 2 16,17 0-5-16,0 0 1 0,-21 0 3 0,21 0-5 16,-15 4 2-16,15-4 4 0,-16 4-5 0,8 2 1 15,0-1 8-15,-3 1-1 0,-2 0-3 0,-1-2-6 16,1 3 9-16,-2 0 0 0,4-3-3 0,-3 3 0 15,0-1-4-15,1 4 0 0,-2-4 4 0,1 1-3 16,1 0 4-16,3-1 0 0,-4-1-1 0,2 1-2 16,-1 0 4-16,4 1-5 0,-5-3 7 0,7 0-5 15,-4 1-3-15,11-5 3 0,-10 5 0 0,10-5 1 0,-12 7-1 16,5-1 3-16,7-6 1 0,-12 5-4 16,12-5-2-16,-14 8 1 0,14-8-2 0,-7 5-6 0,-1 0 3 15,8-5-4-15,-12 6 2 0,5 1 4 0,7-7-6 16,-13 7 3-16,5-4 4 0,8-3-5 0,-12 10 3 15,5-6-9-15,7-4 11 0,-12 9-9 0,6-4-4 16,-2 1-2-16,8-6 0 0,-12 9-10 0,6-2-5 16,0 1-5-16,6-8-7 0,-10 12 1 0,4-8-8 15,0 3-6-15,0 1-9 0,-1 0-17 0,7-8-20 16,-14 14-19-16,7-3-21 0,-1 0-28 0,-1-5-36 16,2 1-42-16,-2 1-197 0,-1-2-485 0,1 3 215 15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3:07.9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0554F77-8608-4578-9553-0266B2133C44}" emma:medium="tactile" emma:mode="ink">
          <msink:context xmlns:msink="http://schemas.microsoft.com/ink/2010/main" type="writingRegion" rotatedBoundingBox="17613,9783 18147,9783 18147,10362 17613,10362">
            <msink:destinationLink direction="with" ref="{C1B27BCA-79AF-4EDE-9D46-86D938E4D63B}"/>
          </msink:context>
        </emma:interpretation>
      </emma:emma>
    </inkml:annotationXML>
    <inkml:traceGroup>
      <inkml:annotationXML>
        <emma:emma xmlns:emma="http://www.w3.org/2003/04/emma" version="1.0">
          <emma:interpretation id="{3C0AFB64-E899-466A-893B-70433F4D837F}" emma:medium="tactile" emma:mode="ink">
            <msink:context xmlns:msink="http://schemas.microsoft.com/ink/2010/main" type="paragraph" rotatedBoundingBox="17613,9783 18147,9783 18147,10362 17613,103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97C339-0F70-43A7-9FBB-E52E8443ACC4}" emma:medium="tactile" emma:mode="ink">
              <msink:context xmlns:msink="http://schemas.microsoft.com/ink/2010/main" type="line" rotatedBoundingBox="17613,9783 18147,9783 18147,10362 17613,10362"/>
            </emma:interpretation>
          </emma:emma>
        </inkml:annotationXML>
        <inkml:traceGroup>
          <inkml:annotationXML>
            <emma:emma xmlns:emma="http://www.w3.org/2003/04/emma" version="1.0">
              <emma:interpretation id="{7D1DEEBF-CC90-4B88-BA34-A0E9FF605BBF}" emma:medium="tactile" emma:mode="ink">
                <msink:context xmlns:msink="http://schemas.microsoft.com/ink/2010/main" type="inkWord" rotatedBoundingBox="17613,9783 18147,9783 18147,10362 17613,10362"/>
              </emma:interpretation>
            </emma:emma>
          </inkml:annotationXML>
          <inkml:trace contextRef="#ctx0" brushRef="#br0">14586 1613 61 0,'0'0'152'16,"-4"-18"-7"-16,4 18-8 0,0 0 1 0,0-15-6 0,0 15 0 16,-3-8-7-16,3 8-4 0,0 0-7 0,0 0-9 15,0 0-8-15,0 0-7 0,0 0-6 0,0 0 0 16,0 0 1-16,0 0-1 0,0 0-2 0,0 0-1 15,0 0 3-15,0 0-2 0,13 32-3 0,-10-16-5 16,0-2-2-16,0 3-6 0,0 1-4 0,2 3-1 16,-1-1-5-16,1-1-2 0,-2-2-4 0,0 7-5 15,1-10-3-15,1 3-4 0,-4 1-4 0,7-1-1 16,-4-5-4-16,0 3-3 0,1-2-2 0,-2-2-3 16,3-3-5-16,-3 3 4 0,1-6-1 0,-4-5 1 15,6 13-4-15,-6-13-1 0,9 3-3 0,-9-3 1 0,0 0 0 16,0 0 0-16,27-14 1 0,-13 1-6 0,-3-2 1 15,4-3 0-15,2-6 0 0,4-5-4 0,0-4 3 16,1 1-7-16,0-6 1 0,2 3-5 0,-1 0-11 16,0 0-12-16,0 0-8 0,-2 1-19 0,-2 2-6 15,-3 11-21-15,1-2-18 0,-2 1-18 0,1 4-28 16,2-4-24-16,-6 9-45 0,-3 0-170 0,3 1-414 16,-3-1 183-16</inkml:trace>
        </inkml:traceGroup>
      </inkml:traceGroup>
    </inkml:traceGroup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07.6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B48EC43-6F04-4203-86F4-7DB455F7E499}" emma:medium="tactile" emma:mode="ink">
          <msink:context xmlns:msink="http://schemas.microsoft.com/ink/2010/main" type="writingRegion" rotatedBoundingBox="10963,2078 11964,2078 11964,2577 10963,2577"/>
        </emma:interpretation>
      </emma:emma>
    </inkml:annotationXML>
    <inkml:traceGroup>
      <inkml:annotationXML>
        <emma:emma xmlns:emma="http://www.w3.org/2003/04/emma" version="1.0">
          <emma:interpretation id="{BC2194A9-9A1D-4DA0-98CD-277F8D97A2FB}" emma:medium="tactile" emma:mode="ink">
            <msink:context xmlns:msink="http://schemas.microsoft.com/ink/2010/main" type="paragraph" rotatedBoundingBox="10963,2078 11964,2078 11964,2577 10963,25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F647B4-28FA-441F-9004-2D8062BA8250}" emma:medium="tactile" emma:mode="ink">
              <msink:context xmlns:msink="http://schemas.microsoft.com/ink/2010/main" type="line" rotatedBoundingBox="10963,2078 11964,2078 11964,2577 10963,2577"/>
            </emma:interpretation>
          </emma:emma>
        </inkml:annotationXML>
        <inkml:traceGroup>
          <inkml:annotationXML>
            <emma:emma xmlns:emma="http://www.w3.org/2003/04/emma" version="1.0">
              <emma:interpretation id="{D2A721DB-827D-4CA3-86D9-D5FEFD500CB1}" emma:medium="tactile" emma:mode="ink">
                <msink:context xmlns:msink="http://schemas.microsoft.com/ink/2010/main" type="inkWord" rotatedBoundingBox="10963,2078 11964,2078 11964,2577 10963,2577"/>
              </emma:interpretation>
            </emma:emma>
          </inkml:annotationXML>
          <inkml:trace contextRef="#ctx0" brushRef="#br0">9923 1520 204 0,'-5'-9'203'0,"5"9"-16"0,0 0-6 0,0 0-11 0,0-16-8 16,0 16-8-16,0 0 2 0,-3-13-1 0,3 13-5 15,0-10-11-15,0 10-4 0,0 0-2 0,-6-10-2 16,6 10-9-16,0 0-10 0,-4-11-13 0,4 11-8 0,0-15-8 16,0 15-7-16,-2-13-8 0,2 13-7 15,-1-11-8-15,1 11-1 0,4-12-11 0,-4 12-5 0,12-12-2 16,-7 5-7-16,4 4-4 0,-9 3 2 0,17-10-4 15,-2 5-8-15,-3 0 3 0,-1 0-1 16,5 4-7-16,-2-1 2 0,-2 2-1 0,2 2-1 0,-2-1-1 16,-3 3-2-16,5 2 0 0,-4-4-2 0,2 7 0 15,-4-2 3-15,1 0-3 0,-4 5-2 0,3 0 4 16,-4 3 1-16,-1 2-4 0,2-3 2 0,-4 3 1 16,-1 0 0-16,0 1 1 0,-4-2-1 0,1 2 0 15,-2-1 2-15,2 1-2 0,-5-1 4 0,-1 4-3 16,1-6 0-16,-1 1-1 0,-4 3 2 0,2-2-3 15,-1-3-5-15,2-2 3 0,-4 1 8 0,1 0-5 16,1 3-1-16,-1-3 1 0,1 0 0 0,-2-3 2 16,1 0 1-16,1-1-7 0,2-2 1 0,-1-3 1 0,5 2-6 15,6-6 6-15,-12 9 0 0,8-4 0 0,4-5 4 16,0 0-5-16,-9 7-2 0,9-7 2 16,0 0-2-16,0 0 0 0,0 0-1 0,0 0-3 0,0 0 2 15,0 0 1-15,0 0 2 0,0 0-3 0,0 0 0 16,37-8-1-16,-28 4 0 0,3-1 3 0,1 2-6 15,4 2 5-15,-4-1 0 0,2 0-3 0,-1 0 2 16,-3 2 1-16,4 0 1 0,-3 0 1 0,2 2-1 16,1 0 0-16,0 0-1 0,-3-1 2 0,-12-1 1 15,26 0 0-15,-14 3 2 0,0-2-4 0,-4 3 2 16,4 0-12-16,-12-4-17 0,18 3-23 0,-10-1-17 16,-8-2-20-16,17 6-20 0,-10-5-27 0,-7-1-24 15,18 0-36-15,-18 0-55 0,18-3-160 0,-9-2-443 0,2 2 196 16</inkml:trace>
          <inkml:trace contextRef="#ctx0" brushRef="#br0" timeOffset="339.03">10476 1617 108 0,'0'0'258'0,"0"0"-24"0,0 0-21 0,0 0-16 15,0 0-12-15,0 0-9 0,0 0-14 0,0 0-17 16,0 0-5-16,12 26-10 0,-11-16-12 0,2 0-8 15,3 1-10-15,-3 3-8 0,3 1-8 0,-1-2-8 16,2 0-1-16,1-1-6 0,-1-1-2 0,4-2-6 16,-5 1-1-16,4-6-4 0,2 5 1 0,0-5-4 15,3-3-2-15,0 1-5 0,3-2-4 0,1-2-3 16,0-1-1-16,5-5-6 0,0 2-5 0,1-6 2 16,-2-1-3-16,-2 0-4 0,1-1 7 0,-6-1 7 15,4-3-2-15,-7-1 3 0,1 5 5 0,-4-2-3 16,-5 0-2-16,1-2 2 0,-6-6-6 0,-2 5-6 15,-2 2-1-15,-4 1 6 0,-7-1-9 0,-3-1-3 16,-3 5-6-16,-1 1-3 0,-3 1-2 0,-2 5-8 0,2 1-14 16,-4 5-17-16,2 5-18 0,2-5-18 0,-3 7-29 15,2 6-35-15,1-2-44 0,0 0-43 0,4 7-69 16,0-9-182-16,-3 4-507 0,8-2 224 0</inkml:trace>
        </inkml:traceGroup>
      </inkml:traceGroup>
    </inkml:traceGroup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03.4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31BB167-47EE-4040-A175-D271D8ECD450}" emma:medium="tactile" emma:mode="ink">
          <msink:context xmlns:msink="http://schemas.microsoft.com/ink/2010/main" type="writingRegion" rotatedBoundingBox="12087,5978 13210,5978 13210,6709 12087,6709"/>
        </emma:interpretation>
      </emma:emma>
    </inkml:annotationXML>
    <inkml:traceGroup>
      <inkml:annotationXML>
        <emma:emma xmlns:emma="http://www.w3.org/2003/04/emma" version="1.0">
          <emma:interpretation id="{C27E1FFB-15BE-4149-8358-25D1D348A732}" emma:medium="tactile" emma:mode="ink">
            <msink:context xmlns:msink="http://schemas.microsoft.com/ink/2010/main" type="paragraph" rotatedBoundingBox="12087,5978 13210,5978 13210,6709 12087,67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904938-D82B-4A1F-ACE9-11D935AB9185}" emma:medium="tactile" emma:mode="ink">
              <msink:context xmlns:msink="http://schemas.microsoft.com/ink/2010/main" type="line" rotatedBoundingBox="12087,5978 13210,5978 13210,6709 12087,6709"/>
            </emma:interpretation>
          </emma:emma>
        </inkml:annotationXML>
        <inkml:traceGroup>
          <inkml:annotationXML>
            <emma:emma xmlns:emma="http://www.w3.org/2003/04/emma" version="1.0">
              <emma:interpretation id="{16757091-1DD2-4A20-8A94-3987AE894E8B}" emma:medium="tactile" emma:mode="ink">
                <msink:context xmlns:msink="http://schemas.microsoft.com/ink/2010/main" type="inkWord" rotatedBoundingBox="12087,5978 13210,5978 13210,6709 12087,6709"/>
              </emma:interpretation>
            </emma:emma>
          </inkml:annotationXML>
          <inkml:trace contextRef="#ctx0" brushRef="#br0">9067-2243 68 0,'0'0'211'0,"0"0"-14"15,0 0-9-15,0 0-8 0,-12-31-11 0,12 31-11 16,0 0-4-16,0 0-10 0,0 0-7 0,0 0-9 0,-2-11-6 15,2 11-2-15,0 0-10 0,0 0-9 16,0 0-10-16,0 0-8 0,0 0-10 0,0 0-6 16,0 0-9-16,0 0-4 0,0 0-7 0,0 0-3 0,0 0 0 15,0 0-2-15,0 0-1 0,0 0 1 16,14 25-5-16,-8-18 3 0,-3 3-2 0,-3-10 2 0,10 13-1 16,-2-1-4-16,-2-2-1 0,0-3 1 0,2 6 2 15,3-1-2-15,-2 0-4 0,0 0 5 0,0 1-4 16,0-2 1-16,-2 3-7 0,1-2 2 0,-2-2-4 15,1 0 1-15,3 0-1 0,-2 1-7 0,2-1 0 16,-1 3 3-16,-3-5-3 0,0 2-1 0,0-4-4 16,2 1 3-16,-2 0-4 0,-2 1-1 0,2-1 2 15,-6-7 2-15,11 13-6 0,-8-9 5 0,-3-4-11 16,8 7 9-16,-8-7 0 0,8 5 6 0,-8-5 0 16,0 0 0-16,7 6 10 0,-7-6 2 0,0 0 5 0,0 0-6 15,0 0 3-15,0 0-9 0,0 0 3 0,26-13-7 16,-22 7 1-16,-4 6-3 0,11-18-2 0,-4 6 1 15,1-2-3-15,-1 0 3 0,3-1-6 0,-2-3 6 16,-1-4-3-16,4-3-4 0,-2-1 0 0,-3-1 1 16,1 1-12-16,-1 0 13 0,0 0-1 0,0 3 3 15,-3-1-8-15,0 0-5 0,-1 7 3 0,-2-1-1 16,0 4 3-16,-2-3 0 0,2 5 5 0,-4-1-12 16,4-1 2-16,0 14 4 0,-5-12-6 0,5 12 5 15,-3-9-3-15,3 9-2 0,0 0-9 0,-7-13-10 0,7 13-16 16,0 0-14-16,0 0-16 0,0 0-22 15,0 0-21-15,0 0-25 0,0 0-29 0,0 0-40 16,0 0-31-16,3 37-271 0,-3-37-547 0,10 9 242 0</inkml:trace>
          <inkml:trace contextRef="#ctx0" brushRef="#br0" timeOffset="773.52">9729-2000 93 0,'0'0'239'16,"0"0"-21"-16,0 0-18 0,0 0-15 0,0 0-7 15,16-20-8-15,1 13-13 0,1 1 2 0,5-3-13 16,4 0-8-16,2 3-8 0,9-2-12 0,1-3-12 15,-12 5-10-15,4-4-9 0,-2 4-8 0,-2 0-11 16,-1-1-4-16,0 4-12 0,-8-2-27 0,-2 2-28 16,2 1-42-16,-9 2-50 0,-9 0-58 0,13 0-249 15,-13 0-436-15,0 0 193 0</inkml:trace>
          <inkml:trace contextRef="#ctx0" brushRef="#br0" timeOffset="537.08">9753-2415 241 0,'0'0'291'0,"0"0"-15"0,0 0-22 16,0 0-19-16,0 0-19 0,0 0-21 0,0 0-22 16,0 0-18-16,0 0-15 0,0 0-10 0,0 0-16 0,0-30-12 15,0 30-11-15,16-4-10 0,-7 0-3 16,-9 4-10-16,25-3-7 0,-13 2-2 0,2 1-9 16,-14 0 0-16,22 1-9 0,-8-1-4 0,-1 3-4 0,0 2-1 15,-2 1-2-15,-2-5 3 0,4 7-7 0,-5-1 3 16,4 4 5-16,-5-6 2 0,-1 8 4 0,2 0 0 15,-2 0 3-15,-1 1 12 0,-3 1 2 0,2 1-3 16,-4 1-3-16,0 1 5 0,0-1 1 0,-1 4-9 16,-2 2 11-16,1-5 13 0,1 0-4 0,-3 6-20 15,1-7 0-15,-2 3 0 0,4 6-4 0,-2-6 3 16,0 5-6-16,1-11-16 0,-1 4 12 0,3 3-3 16,-1-6 2-16,1 1-8 0,-2 1 0 0,-1 1-6 15,3-2 4-15,0-3-1 0,0 5-10 0,3-3 5 16,-3 0-6-16,0-6 5 0,0 2-8 0,2 0 1 15,-2-11-4-15,-2 18-28 0,2-18-8 0,-3 15-20 0,3-15-9 16,-3 16-18-16,2-7-16 0,1-9-15 0,-6 17-24 16,0-10-14-16,1 1-24 0,-1 0-15 0,6-8-19 15,-13 10-25-15,13-10-22 0,-14 1-252 0,14-1-541 16,-16-3 241-16</inkml:trace>
        </inkml:traceGroup>
      </inkml:traceGroup>
    </inkml:traceGroup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18.33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FF2452D-3049-4CFB-BBB5-8B98A665E9B8}" emma:medium="tactile" emma:mode="ink">
          <msink:context xmlns:msink="http://schemas.microsoft.com/ink/2010/main" type="inkDrawing" rotatedBoundingBox="7515,10701 8227,10412 8329,10664 7617,10953" shapeName="Other"/>
        </emma:interpretation>
      </emma:emma>
    </inkml:annotationXML>
    <inkml:trace contextRef="#ctx0" brushRef="#br0">-3 309 39 0,'0'0'182'16,"0"-13"-9"-16,0 13-10 0,0 0-11 0,0-13-11 15,0 13-10-15,0 0-6 0,1-10-7 0,-1 10-9 0,0 0-18 16,6-8 2-16,-6 8-1 0,0 0-7 0,0 0-1 16,0 0-2-16,0 0-5 0,0 0 2 0,14 21-6 15,-9-11-9-15,1 1 1 0,-3 0-3 0,2 0-5 16,1 0-7-16,3 2-2 0,-2 0-3 0,-1 2-8 15,5-5-1-15,-2 4-4 0,1-3 0 0,-1-1-2 16,1 3-4-16,-1-6-2 0,5 2-1 0,-5-7-4 16,7 4-4-16,-2-1 4 0,-1-3-1 0,6-4-3 15,1-2-3-15,5-3-3 0,1-4 2 0,9-5-2 16,-2-5-6-16,3 0-10 0,-6-7-7 0,6 1-11 16,-5-2-10-16,2-5-15 0,-1-2-19 0,0-1-19 15,-8-1-29-15,4 2-41 0,-1-1-59 0,-11 3-128 16,-4 7-374-16,5 2 165 0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4:25.9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FB9B1DD-E526-4420-ACA9-E13FD01B9959}" emma:medium="tactile" emma:mode="ink">
          <msink:context xmlns:msink="http://schemas.microsoft.com/ink/2010/main" type="inkDrawing" rotatedBoundingBox="14686,10334 15243,10020 15379,10262 14823,10576" semanticType="callout" shapeName="Other"/>
        </emma:interpretation>
      </emma:emma>
    </inkml:annotationXML>
    <inkml:trace contextRef="#ctx0" brushRef="#br0">-1678-2519 117 0,'0'0'209'0,"0"0"-20"0,0 0-14 0,0 0-15 0,0 0-17 16,0 0-13-16,0 0-9 0,0 0-4 0,0 0-8 15,0 0-4-15,0 0-2 0,0 0 2 0,-12 18-8 16,12-18-1-16,4 13 0 0,-2-5-8 0,-2-8-1 16,6 19-4-16,-2-6-3 0,-2-3-4 0,5 4-9 15,-5 0-2-15,1-1 0 0,0 2 0 0,1-1-4 16,-2-1-5-16,2 0 1 0,-2-1-3 0,-1-1-4 16,-1-1 0-16,3 4-6 0,-3-14-4 0,3 15-4 15,0-6 0-15,-1-2-4 0,-2-7 1 0,3 11-8 16,-3-11-1-16,4 10 3 0,-4-10-6 0,0 0 3 15,0 0 1-15,2 12 7 0,-2-12 4 0,0 0-2 0,0 0-8 16,0 0 1-16,32-22-1 0,-20 11-1 0,6 0-8 16,0-7-9-16,12-9-13 0,-2 0-17 15,4-1-18-15,-3-2-17 0,7 0-18 0,-2 2-24 0,1-5-29 16,-1 4-26-16,-1 0-37 0,0 1-33 0,-3 2-223 16,-1 1-483-16,1 0 213 0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4:27.0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577031E-5C76-45AC-8439-07BADB21370D}" emma:medium="tactile" emma:mode="ink">
          <msink:context xmlns:msink="http://schemas.microsoft.com/ink/2010/main" type="inkDrawing" rotatedBoundingBox="12799,13246 13579,12956 13680,13228 12900,13518" semanticType="callout" shapeName="Other">
            <msink:sourceLink direction="with" ref="{B675D09C-AABD-42F9-A5C4-984502124F76}"/>
          </msink:context>
        </emma:interpretation>
      </emma:emma>
    </inkml:annotationXML>
    <inkml:trace contextRef="#ctx0" brushRef="#br0">0 338 21 0,'6'-9'204'0,"-6"9"-3"16,10-14-8-16,-7 7-6 0,3-1-2 0,0 2-8 15,0-1-6-15,0-4-8 0,-2 3 0 0,2 1-16 16,-6 7-7-16,9-13-12 0,-4 8-8 0,-5 5-9 16,6-9-9-16,-6 9-8 0,7-6-9 15,-7 6-5-15,0 0 3 0,0 0-1 0,0 0 0 16,0 0-1-16,16 17-2 0,-16-17 2 0,3 20-2 0,-3-12-13 16,3 6 2-16,0-4-14 0,-1 3 7 0,2-4-13 15,1 2 0-15,-2 2-8 0,1 1 2 0,2 1-5 0,-4-6 3 16,2 1-3-16,-1 2-2 0,2-3 2 15,-2 1-9-15,1-2 2 0,-1 2-7 0,-3-10 2 16,9 13-11-16,-6-6 6 0,2-1-5 0,-5-6 2 0,9 11-1 16,-4-6 7-16,-5-5-6 0,12 6-3 0,-12-6 7 15,17 0-3-15,-17 0 4 0,25-11-4 0,-11 0-8 16,3 2 2-16,4-4-3 0,3-5 2 0,-1 1 2 16,8-4-8-16,-9 0-11 0,13-5-18 0,-4-4-11 15,-4 2-28-15,4-1-22 0,-1 2-27 0,1-1-21 16,1-3-27-16,-4 2-43 0,3-1-35 0,-2 2-77 15,-7-2-162-15,3 0-516 0,-5 9 228 0</inkml:trace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11.2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1B27BCA-79AF-4EDE-9D46-86D938E4D63B}" emma:medium="tactile" emma:mode="ink">
          <msink:context xmlns:msink="http://schemas.microsoft.com/ink/2010/main" type="inkDrawing" rotatedBoundingBox="19500,3025 19788,12739 16822,12827 16534,3113" rotationAngle="-1549756424" semanticType="verticalRange">
            <msink:sourceLink direction="with" ref="{C0554F77-8608-4578-9553-0266B2133C44}"/>
            <msink:sourceLink direction="with" ref="{595B337B-3C31-487E-BACD-5D15465A90F1}"/>
            <msink:destinationLink direction="with" ref="{3954CF23-BF7E-48E6-9084-8D40DD28D513}"/>
            <msink:destinationLink direction="with" ref="{86A4DF1F-7C4A-415A-BA85-9B50A375009F}"/>
          </msink:context>
        </emma:interpretation>
      </emma:emma>
    </inkml:annotationXML>
    <inkml:trace contextRef="#ctx0" brushRef="#br0">2521 42 20 0,'0'0'113'0,"0"0"-5"0,0 0-8 15,0 0 1-15,0-17-9 0,0 17 1 0,0 0-8 16,0 0-3-16,0 0-5 0,0 0 0 0,3-11-1 16,-3 11 0-16,0 0-9 0,0 0 2 0,0 0-2 15,0 0 1-15,0 0-1 0,0 0-2 0,0 0-2 16,0 0-1-16,0 0-1 0,0 0 2 0,-6-15-4 15,6 15 4-15,0 0-3 0,0 0 4 0,0 0-1 16,0 0-6-16,0 0-2 0,0 0-4 0,0 0-5 0,0 0-6 16,0 0-5-16,0 0-3 0,0 0-2 0,0 0-3 15,0 0-6-15,0 0 0 0,0 0-5 16,0 0 3-16,-27 15-2 0,20-8 3 0,-2 2-4 0,0-3 2 16,1 4 1-16,-3 1 1 0,3-1 0 0,-1 4 0 15,-3 0 2-15,2 0 3 0,-1 0-2 0,-1 0-1 16,2 0 0-16,1 3-3 0,-4 4 0 0,-1-3 0 15,2-2 2-15,0 7-3 0,-3-4 1 0,3 3 2 16,3-2-1-16,-4 2-3 0,0-1 2 0,1 0-4 0,0-1 1 16,3-4 1-16,-5 3-2 0,1 2 7 15,1 1-6-15,0-2-2 0,2 2 1 0,-2-2-4 16,1 1 2-16,1 0-4 0,-2 0 0 0,3 2 2 0,-3-2-1 16,5 1 0-16,-7-1 0 0,2 3 0 15,0-2 1-15,0 2-6 0,3-2 2 0,-4 3-2 16,1-3-2-16,-1 0 2 0,-1 0 3 0,1 2-2 0,-2-4-1 15,-2 5 2-15,4-1-2 0,-3 0 0 0,-1-4-4 16,4 2 2-16,-2-1 4 0,3-1 1 0,-4-1-6 16,-1 4 3-16,4-4 1 0,-1 2-3 0,-1 0 6 15,1-2-1-15,0 1-1 0,-5 0 0 0,5 0 1 16,-2 1 1-16,1-1 3 0,-1 2-5 0,-1-2 3 16,4 5-5-16,-1-4 5 0,-1 0-1 0,2 4 1 15,1-4-3-15,-1 1 4 0,-1 1-4 0,2 2 0 16,-1-1 2-16,-4 8-1 0,4-7-1 0,0-1 4 15,-1-2-6-15,-1 4 1 0,0-2-1 0,3 0 3 16,-4 1 1-16,3-3-3 0,-1 3 0 0,-2-2 8 16,5 1-4-16,-2-5 0 0,-1 4-5 0,1 2 9 15,0-4-4-15,-1 0-1 0,1-3 3 0,-4 1 0 0,2 0-2 16,1 2 1-16,-3-1 0 0,1-2-5 0,2 0 3 16,1 0 0-16,1-2-5 0,-1 3 6 0,-5 1 3 15,4-2-1-15,1 3-3 0,-1-7 1 0,1 5 2 16,1 3-5-16,-1-5 3 0,2 2-2 15,-1 3 0-15,0-7 2 0,0 3 6 0,2 6-6 0,-1-3-3 16,3-6-5-16,-3 8 5 0,-2-3 1 0,5-5-1 16,1 6 0-16,-5 1-2 0,3 2 4 0,-3-2-3 15,0 3-3-15,5-5-1 0,-5 4 3 0,3 0-9 0,1-7 4 16,-2 4 5-16,4-3-8 0,-3 4 5 16,1-1 1-16,-2 2-1 0,3-2 1 0,-2-1 2 15,1-2 1-15,-4 3-3 0,0 0-4 0,0-1 13 0,3 2-12 16,-3-2 1-16,3-5-3 0,2 1 5 0,-5 4-2 15,5-3 3-15,-2 1-4 0,1-3 1 16,-1 3-2-16,-1-2 1 0,2-1 1 0,-1 1 1 0,-1 1-3 16,3-2-1-16,-2 3 1 0,1-3 2 15,-2 1-1-15,1 4 0 0,-2-3-1 0,2-4 3 16,2 2-3-16,-2 1 1 0,2-1-2 0,-1 0 1 0,-1 1 3 16,3-1 1-16,-1 1-8 0,1-1 5 0,-2 1 0 15,2-4 1-15,-1 3 4 0,1 3-7 0,-2-3 1 16,-1-1 0-16,2 1 0 0,-5 6 6 0,3-5-6 15,0-1 2-15,3 1-1 0,-1-2 3 0,-2 2-3 16,0-3 0-16,0 8 0 0,0-3-4 0,1-4 3 16,0 8 3-16,2-9 0 0,-2 5-1 0,-2-5-2 0,2 4 4 15,1-3 6-15,-1 3-10 0,-2-4 5 16,2 5-9-16,1-5 7 0,0 3-1 0,-5-2 6 16,4 0-8-16,1 0 5 0,-1 3-7 0,2-4 1 0,-4-1 3 15,2 2 2-15,1 1 3 0,1-3-7 0,-2 0 2 16,3-4 2-16,-1 4-3 0,0-1 1 0,0-1 2 15,1 1 1-15,-1 1-2 0,0 3 9 0,0-8-6 16,0 8-4-16,0-4-7 0,0 2 8 16,2-1 4-16,-2 0 4 0,0 2-9 0,0-3-1 0,1 2 1 15,0-6 4-15,0 4 0 0,-1-1-2 0,2 0-4 16,1-1 8-16,-2 0-5 0,-2 4 1 0,1-4 3 16,0 4 4-16,0-3-3 0,4 0 1 0,-4-2 1 15,2 3 0-15,1-1 0 0,-5 0 0 0,1 2-8 16,1 0 10-16,2-4-5 0,1 2-2 0,-2-2 3 0,1 2 2 15,4-10-4-15,-8 14-2 0,5-7 2 0,3-7 10 16,-4 14-11-16,4-14-7 0,-5 6-15 0,5-6-8 16,0 0-9-16,-3 8-10 0,3-8-13 15,0 0-20-15,0 0-30 0,0 0-44 0,0 0-47 0,0 0-47 16,0 0-286-16,0 0-576 0,2-35 255 0</inkml:trace>
    <inkml:trace contextRef="#ctx0" brushRef="#br0" timeOffset="-2740.07">-548-5338 138 0,'-29'-1'184'0,"29"1"3"16,0 0-12-16,0 0-11 0,0 0-23 0,0 0-6 16,0 0-14-16,0 0-13 0,-13-4-9 0,13 4-7 15,0 0-15-15,0 0 3 0,0 0-6 0,0 0-5 16,0 0-1-16,0 0-2 0,0 0-5 0,0 0-1 15,0 0-5-15,0 0 1 0,0 0-5 0,0 0-4 16,0 0-3-16,0 0-7 0,0 0-1 0,0 0-3 16,0 0-5-16,0 0 0 0,0 0-3 0,-13 6-4 15,13-6 0-15,0 0 2 0,0 0-2 0,4 18-3 16,-4-18-1-16,0 0 0 0,6 18-2 0,-6-18 3 16,6 15 2-16,-3-8-2 0,1 6 3 0,4-1 3 15,-1 3 0-15,1-2-3 0,1 4 4 0,0-4 0 16,3 1 4-16,-2 7 4 0,5-3 1 0,-6-1 0 15,4 5-3-15,1-2-4 0,-2 1-1 0,1 1-3 0,-1-2-1 16,-1 4-5-16,0 0 3 0,1-1 1 0,-1 3-3 16,1-2-2-16,0-1 2 0,-5 4 0 0,4 0-1 15,-1 2-3-15,-2-4 1 0,3 1 0 0,0-1-1 16,-2 3 1-16,1-1-2 0,-1-1-1 0,-1-1 2 16,2 1 3-16,1 0 2 0,-1-2-4 0,-3 0-1 15,2-3-5-15,3 7 6 0,0-5-1 0,-3 3 0 16,3-2 2-16,0 5 3 0,-3-5 1 0,4-3-4 15,-2 2 4-15,1 2 0 0,3-3-3 0,0 3-6 16,0-4 10-16,1 5-3 0,0-4-6 0,1-1 2 16,-1 3-3-16,2 7 0 0,-5-3 1 0,5-5 1 15,-1-1-1-15,-4-1-7 0,4 4 4 0,-1-1 1 16,3 4-6-16,-4-7 4 0,-1 1-5 0,2 3 3 0,-1-1 3 16,0-2-4-16,1 4 1 0,-2-5-1 15,1 2 1-15,-2 0-2 0,2 0 2 0,-3 2 1 0,6-1-1 16,-5-2-4-16,2 2 9 0,0 0-7 0,-1-3 7 15,2 1-5-15,-1-2 0 0,0 2-1 0,-2-2 1 16,4-2-4-16,-2 4 6 0,-1-2 0 0,3-3-3 16,-1 1 10-16,-2-1-4 0,2 4-2 0,-2 0-1 15,2-4-2-15,-4 2-5 0,3 1 10 0,-2-3-10 16,-2 1 2-16,4 0 14 0,-2 3-13 0,-1-1-1 16,0-3 0-16,3 1 5 0,-3 0-6 0,1 4 4 15,-4-6-1-15,4 2 1 0,4 2-2 0,-2-3 4 16,-3-2-10-16,1-2 7 0,-4-1 4 0,-1 1 2 15,2 4-13-15,-1-6 9 0,1 2-4 0,-4-1 5 16,5 1 4-16,-4-2-3 0,2 3 3 0,-1-1-4 16,-2-4 1-16,1 1-2 0,1 3 5 0,-3-1-3 15,1-4 0-15,-3 1 3 0,5 4 0 0,2-1 1 16,-7-4 0-16,3 6-8 0,2-3-8 0,-2-1 11 16,0 1 2-16,0 5 0 0,-2-5-1 0,2-3-5 15,-3 2 0-15,3 3 3 0,0 0-7 0,0 0 4 16,0-3 0-16,-5 1 5 0,5 4-9 0,-3-4 4 0,3 2 0 15,0 0 3-15,0 0-15 0,2 1 16 0,-2 1-1 16,1-2 3-16,-2 1 0 0,4-2-7 0,-8 2 9 16,5-4-10-16,0 4 9 0,0-2-5 0,-2 0 7 15,4 0-5-15,-1 2 5 0,-1-2-6 0,0-4 3 16,2 8-3-16,-2-4-3 0,4 1 0 0,-4-2 5 16,-6-11-1-16,11 18 1 0,-8-10-1 0,-3-8 1 15,8 16-6-15,-8-16 3 0,8 20 1 0,-7-9-12 16,-1-11 9-16,12 16 2 0,-6-7-9 0,-6-9 6 15,9 17 4-15,-3-7-5 0,-6-10 3 0,9 21-2 16,-3-10 4-16,0-1-3 0,-6-10 2 0,11 19-6 16,-3-7 5-16,-3-1-4 0,-5-11 4 0,4 16-9 15,2-7 14-15,-6-9 0 0,8 20-6 0,-2-9 1 0,-6-11 7 16,10 20-1-16,-4-12-6 0,-6-8-4 0,9 20 7 16,-4-16-2-16,1 7 0 0,-6-11 4 15,9 17-6-15,-8-7 1 0,7-1 1 0,-8-9 2 16,10 16 5-16,-7-6 1 0,-3-10-2 0,12 18-11 0,-8-10 8 15,-4-8-4-15,9 17 2 0,-3-7 3 0,-6-10-10 16,12 18 8-16,-6-13 3 0,-6-5 1 0,8 20-3 16,-2-12 5-16,-6-8 0 0,13 20 0 0,-7-7-1 15,1-1 1-15,-1 0-7 0,2 2-1 0,-2-2 5 16,1-2-3-16,-1-1 8 0,0-2-11 0,2 3 5 16,-5-2 12-16,3 2-16 0,0-2-4 0,0 2 4 15,-2-3-6-15,-1 3 7 0,3-2-3 0,1-1 6 16,-1-1-9-16,0 4 3 0,0-2 4 0,-3 2-7 15,3-3 1-15,-1-1 1 0,1 3-1 0,0-3 5 0,-6-6 0 16,9 15-5-16,-3-7-3 0,0 0 4 0,1 0 1 16,-1 0 1-16,1 1 8 0,-1-3-9 15,2 5 0-15,-2-4 2 0,0 1-12 0,1-5 12 16,-1 8 0-16,0-4 2 0,-1 2-2 0,4 0-1 0,-3-1 3 16,1-1-1-16,-1 0-5 0,-2 1 4 15,5-4 1-15,-9-4 0 0,9 12-6 0,-3-7 9 0,0 1-5 16,0 1-4-16,-6-7 2 0,9 9-1 0,-9-9 3 15,11 10 1-15,-8-5-3 0,-3-5 1 16,10 8-1-16,-10-8 1 0,8 7-6 0,-3 0 3 0,-5-7 1 16,5 5-1-16,-5-5-1 0,6 7-13 0,-6-7-12 15,7 5-25-15,-7-5-32 0,0 0-25 0,6 8-22 0,-6-8-41 16,0 0-62-16,0 0-82 0,0 0-363 16,0 0-732-16,0 0 324 0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59.9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A59150C-ADE8-47D3-AC2E-B96FC36A7118}" emma:medium="tactile" emma:mode="ink">
          <msink:context xmlns:msink="http://schemas.microsoft.com/ink/2010/main" type="inkDrawing" rotatedBoundingBox="17787,12709 18016,14226 16583,14441 16355,12925" hotPoints="17966,13600 17223,14343 16480,13600 17223,12857" semanticType="underline" shapeName="Circle">
            <msink:destinationLink direction="with" ref="{3954CF23-BF7E-48E6-9084-8D40DD28D513}"/>
          </msink:context>
        </emma:interpretation>
      </emma:emma>
    </inkml:annotationXML>
    <inkml:trace contextRef="#ctx0" brushRef="#br0">71 457 67 0,'0'0'90'15,"0"0"-5"-15,0 0-6 0,0 0-3 0,0 0-22 16,0 0 3-16,0 0-6 0,0 0-9 0,0 0-4 15,0 0-2-15,0 0-8 0,0 0 3 0,0 0 2 16,0 0 2-16,0 0 0 0,0 0-9 0,0 0 9 16,0 0-1-16,0 0 1 0,0 0-2 0,0 0 1 0,0 0 2 15,0 0-3-15,0 0 3 0,0 0-4 0,0 0 7 16,0 0-1-16,0 0 0 0,0 0-1 0,0 0 0 16,0 0-4-16,0 0 3 0,0 0 2 0,0 0-9 15,0 0 1-15,0 0 2 0,0 0 0 0,0 0-1 16,0 0-1-16,0 0-5 0,0 0 1 0,0 0-2 15,0 0-4-15,0 0 1 0,0 0 1 0,-18-2-2 16,18 2 0-16,0 0 3 0,0 0 0 0,0 0-2 16,0 0 0-16,0 0 1 0,0 0-3 0,0 0-3 15,0 0 3-15,0 0 4 0,0 0 0 0,0 0 4 16,0 0-7-16,0 0 1 0,0 0-3 0,0 0 2 16,0 0-2-16,0 0 1 0,0 0-3 0,0 0 1 0,0 0-5 15,0 0 2-15,0 0 0 0,0 0-1 0,0 0-1 16,0 0 5-16,0 0 3 0,-1 9-2 15,1-9 0-15,0 0 2 0,0 0 2 0,0 0 6 0,0 0 4 16,-6 7 2-16,6-7 1 0,0 0 3 0,0 0-2 16,-9 9 1-16,9-9-2 0,0 0-2 0,-6 11 5 15,6-11 0-15,-5 11-3 0,5-11-3 0,-5 12-1 16,5-12 0-16,-6 14 2 0,4-5 0 0,2-9 3 16,-1 16-5-16,-1-5 5 0,-2-1-4 0,4 0 3 0,-5 5-4 15,5-2-2-15,-1 1 4 0,1 3-1 16,0-2-4-16,0-1 3 0,0 3 1 0,1-1-5 15,2 1 1-15,-3-1 0 0,2 2 2 0,-1-1 2 16,2 0-4-16,0 1-2 0,-1-2-4 0,2 1 8 0,0 2-8 16,1 2-1-16,-1-3-1 0,2 6 3 0,-3-7-1 15,2 1-3-15,1-4-7 0,1 4 6 0,-2-2 2 16,2 2-1-16,1-2 3 0,-2 2-2 0,1-2 2 16,1 0-6-16,2-1 4 0,-3 1-2 0,1 0-1 15,-1-1-6-15,4 1 7 0,-1 4 4 0,1-7-9 16,-1-1 7-16,-1 1-6 0,0 2 2 0,3-1-1 15,0-2-1-15,-3 2 0 0,3-3 1 0,-2 2-2 16,2 2-3-16,2-6 6 0,-3 4-3 0,1-3-4 16,-1 4 5-16,4-6 1 0,-5 4-2 0,4 0 7 15,-1-2-4-15,-1-2-4 0,1 1 5 0,1 1 6 16,-2-2-9-16,1 2 5 0,-1-3-7 0,2 3 5 0,-6-6-1 16,6 6-3-16,-1-5 2 0,1 1-11 15,-2 1 8-15,0-3-1 0,-3-1 15 0,2 1-5 16,1 2-12-16,-3-1-7 0,2-1 17 0,2 1-17 0,2 1 5 15,0-2 12-15,-3-3-20 0,-3 1 3 0,7-2 3 16,-1 1-13-16,0-1 11 0,-4 1 4 16,5-1-8-16,0-2 6 0,1-1-2 0,-1-1-2 0,-1 2 4 15,3 1 0-15,-3-3 12 0,3 0-15 0,-3-1-1 16,0-2 0-16,0 4-3 0,2-2 8 0,1-1-2 16,-1 1-4-16,-1-2 3 0,-1 1-9 0,0-1 6 15,1 0 2-15,-1 0-2 0,-1 1 1 0,1-4-1 16,-2 3 2-16,4 0-1 0,-4 1-2 0,2-4 4 15,-3 4-3-15,1-3 0 0,-2 0 3 0,1 2-2 16,0-1 1-16,-1-1-3 0,3 2 3 0,-4-1 0 0,1-1-2 16,1 0 1-16,-2 0 1 0,1-2-2 0,-2 2 6 15,2-1-1-15,1-2-5 0,0 2 4 0,-3 2-5 16,3-4 6-16,-1 0-9 0,1 1 0 0,-5-2 1 16,5 3-1-16,-2 0 10 0,-1-3-11 0,0 1 8 15,0 0-2-15,0-3 2 0,-1 3-5 0,-1-3 2 16,2 1 1-16,0-2 10 0,-3 1-20 0,0-2-3 15,-3 1-3-15,4 1 16 0,-1-3-18 0,2-5 7 16,-4 8 5-16,2-2-1 0,0 2-5 0,-3-1 5 16,0-1 0-16,-1 3 1 0,-1-1 7 0,2-2-5 15,-1 3-5-15,-2-3 5 0,0 3 0 0,-2-1-1 0,-1 2 3 16,2-1-2-16,-4 1-1 0,2 1 5 0,-1-5-8 16,1 3-2-16,-2 0 7 0,-1-2-1 15,0 3-7-15,0-3 0 0,2 1-1 0,-5 1 2 16,4-3-5-16,-1 3-3 0,-1-3 1 0,1 0 1 15,0 3 4-15,0-3 3 0,0-1-2 0,-1-2 3 0,-1 4-7 16,1 1 5-16,1-1 11 0,0-1-11 0,-2 0 7 16,-1 3-4-16,2-3 1 0,0 1-5 0,-1 2 6 15,-1-3 0-15,-3 3-1 0,2-2 1 0,-1 4-6 16,-1-3 5-16,0 0 4 0,-1 3 1 0,0-2 3 16,-5-1-6-16,4 3-2 0,-2-2 1 0,-3-4 2 15,5 7-1-15,1-2 3 0,-2 2-3 0,-2 1 4 16,4-4-3-16,-2 5 3 0,0 1-7 0,2-6 21 15,-1 7-18-15,-2-2 3 0,1-2 3 0,0 3-11 16,-1-1 7-16,1 2 2 0,-3 0-6 0,7 1 6 16,-7 0 2-16,4 1-3 0,-3 0-2 0,2 1 2 0,3 3-2 15,-1-3-1-15,1 3 7 0,-1 0-6 0,-2-3 0 16,0 4 4-16,15 0-5 0,-30 0 11 16,13 4-10-16,0-3 0 0,2 1 2 0,-3 2 0 0,-2 0 6 15,-2 1-7-15,1 0-2 0,-3 1 2 0,2 0 5 16,-3 3-5-16,-1-2 1 0,4 2 5 0,-4-1-8 15,0 1 4-15,-1-2 3 0,1 2-7 0,1 1-1 16,3 0 1-16,-4 0 6 0,4 0-22 0,-3 2-13 16,1-3-16-16,1 1-24 0,2 3-18 0,-1 0-23 15,1 0-30-15,5-2-35 0,-4 2-43 0,1-3-55 16,1-2-234-16,2 0-552 0,-1 0 245 0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12.0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EB80B22-CD69-4EDA-A2C8-E7985417BE9F}" emma:medium="tactile" emma:mode="ink">
          <msink:context xmlns:msink="http://schemas.microsoft.com/ink/2010/main" type="inkDrawing" rotatedBoundingBox="17918,4076 23085,3887 23087,3944 17920,4132" rotationAngle="-1549756424" semanticType="underline">
            <msink:sourceLink direction="with" ref="{8FA321FE-B94E-4B98-AFF2-2F7605173AA0}"/>
            <msink:sourceLink direction="with" ref="{01595F72-3F5B-4B41-BC75-B2338FBED00B}"/>
          </msink:context>
        </emma:interpretation>
      </emma:emma>
    </inkml:annotationXML>
    <inkml:trace contextRef="#ctx0" brushRef="#br0">16 225 99 0,'0'0'117'0,"0"0"-18"16,0 0-2-16,0 0 0 0,0 0-7 0,0 0-6 15,-17-2-12-15,17 2 3 0,0 0-7 0,0 0 0 16,0 0 2-16,0 0-5 0,0 0-2 0,0 0 0 15,0 0 1-15,0 0-5 0,0 0 0 0,0 0 1 16,0 0-5-16,0 0-7 0,0 0-7 0,0 0 2 16,0 0-11-16,0 0 1 0,0 0-3 0,0 0-8 15,0 0 1-15,0 0-3 0,0 0-2 0,0 0-2 16,0 0 2-16,0 0-3 0,0 0-1 0,0 0-4 16,0 0-2-16,0 0 5 0,0 0-4 0,40-4 4 0,-28 0 2 15,3 3-5-15,3-1 2 0,2-2 0 0,2 4-10 16,5-7 7-16,3 1 1 0,-2 1 0 0,2 3-4 15,11-3 2-15,-9-1-3 0,8 2 1 0,-10 1 0 16,1 0 0-16,1-4-1 0,8 4 0 0,-12-1-3 16,5 3 3-16,-5 0-2 0,4-1-2 0,-1-1 1 15,-1 3 0-15,0 0 0 0,-2 0 4 0,-1 5-6 16,0-4 3-16,-1 0-1 0,0 2-2 0,2 0 0 16,-1-2 1-16,0 5 0 0,-2-6 0 0,1 2-3 15,0 0 2-15,0 0-3 0,1-2 8 0,-2 0-5 16,2 1 4-16,0-1 1 0,1 0-3 0,0 0-4 15,4 0 4-15,-1-1 0 0,-1-1 3 0,0 0-7 16,-1 1 3-16,10-3-2 0,1 1 1 0,-7 2-1 16,-1-2 2-16,-3-1 1 0,12 3-1 0,-3-4 3 15,-8 5-4-15,-1-4 4 0,2 3-1 0,-4-4 0 0,1 4-2 16,3 1 2-16,-1 0 7 0,2 0-6 0,-1-4 2 16,-1 3-4-16,0 1 4 0,-1-2-1 0,3 2-3 15,-4 0 9-15,2-2 0 0,0 2 3 16,1-1 0-16,9 0 0 0,-11-2 3 0,3 3-6 0,0-3-4 15,-2 3 5-15,13-1-1 0,-13-1-2 0,2 0 2 16,-5 0 4-16,6 0-4 0,-2 0-1 0,-4 0-2 16,2 2 2-16,2-1-2 0,0 1-9 0,-2 0 10 15,2-5-3-15,-3 1 2 0,-1 3 1 0,0 1 0 16,0-1-7-16,0-3 2 0,-2 4-1 0,2-2 2 16,0 1-2-16,-3-2 0 0,2 3 1 0,1-3 1 15,-1 1-3-15,-9 2 1 0,3-2-3 0,5 1 1 16,1-1 1-16,-7 0 0 0,2 2-1 0,-2-2 1 15,1 1-4-15,-4-2 1 0,2 3 4 0,1 0-1 0,-4 0 2 16,3-1-4-16,-1 1-3 0,0 0 3 0,3 0 3 16,-2 0-3-16,-2 0 1 0,2 1-4 15,1-2 3-15,2 2-2 0,-1 2 0 0,-1-3 3 0,0 0 1 16,1 1-1-16,1-1 4 0,-2 0-6 0,0 0 3 16,2 0-1-16,-1 2 0 0,-1-2-2 0,-1-2 4 15,4 2-3-15,-4-1 0 0,2 1-2 0,-1-3 6 16,0 3-6-16,1 0 6 0,-2 0-4 0,-2 0 7 15,2-2-1-15,0 2 5 0,-2 0-1 0,2 0 5 16,-3-1-3-16,-1-3-1 0,1 4 3 0,1-3 0 16,-1 3 0-16,0 0 0 0,1-2-2 0,-1 2-1 15,3 0-4-15,-3-1 3 0,3 1 1 0,-2-1-4 16,1 1 0-16,-1 0 2 0,3-4-5 0,1 4 0 0,-2 0 2 16,0 0 2-16,-1 0-6 0,3 0 5 15,-1 0-3-15,1 0 2 0,0 0-3 0,-5 0-3 16,3 0 2-16,-1 4 1 0,1-8-1 0,1 8 3 0,0-4-1 15,1 1-2-15,-1-1-3 0,-2-1 1 0,0 2 0 16,1-1 1-16,0 0 1 0,0 0 1 0,0 0-2 16,-2-1 3-16,2-3-6 0,2 4 2 0,-4 0 2 15,2 0 2-15,-3 0-3 0,1-2-2 0,1 2 2 16,-1-1 2-16,-1 2 0 0,1-2 2 0,1 1-2 16,-2 0 1-16,0-3 2 0,3 3 0 0,-3-1 2 15,1-1 1-15,-1 1-2 0,-2 1 11 0,2-4-5 16,2 3 1-16,-8 0 2 0,-9 1 0 0,23-4 1 15,-8 4 2-15,0-4-4 0,-4 3 2 0,2 1 1 16,-2-2 1-16,3-2-6 0,-3 4 4 0,-11 0 0 16,21-3-2-16,-11 3-4 0,-10 0 2 0,20 0-3 15,-20 0 2-15,16-3-3 0,-16 3 0 0,18-1 2 0,-18 1-5 16,15-3-2-16,-15 3 5 0,13 0-2 0,-13 0-3 16,14-4 3-16,-14 4-2 0,16 0 0 0,-16 0 2 15,15 0-7-15,-15 0 5 0,13 0-6 0,-13 0 2 16,20 3 0-16,-20-3 4 0,13-3-2 0,-13 3 1 15,15 0-5-15,-15 0 2 0,17-3-2 0,-17 3 1 16,0 0 3-16,13 0-1 0,-13 0-3 0,0 0 3 16,15-1 2-16,-15 1-6 0,0 0 2 0,0 0 3 15,0 0-4-15,13 1 2 0,-13-1-3 0,0 0 2 16,0 0 0-16,0 0 5 0,0 0-2 0,0 0 1 16,0 0-12-16,0 0-11 0,0 0-20 0,0 0-26 15,0 0-32-15,0 0-48 0,-46 6-50 0,24-6-249 16,-5-3-480-16,-3 0 213 0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35.5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C2E19D5-554F-4A95-BD3E-3CA811E783D9}" emma:medium="tactile" emma:mode="ink">
          <msink:context xmlns:msink="http://schemas.microsoft.com/ink/2010/main" type="inkDrawing" rotatedBoundingBox="8283,7546 8914,7359 8984,7595 8353,7782" semanticType="callout" shapeName="Other">
            <msink:sourceLink direction="from" ref="{25B26911-01D3-41AB-A751-3808907277AB}"/>
            <msink:sourceLink direction="to" ref="{25B26911-01D3-41AB-A751-3808907277AB}"/>
          </msink:context>
        </emma:interpretation>
      </emma:emma>
    </inkml:annotationXML>
    <inkml:trace contextRef="#ctx0" brushRef="#br0">-1 162 180 0,'0'0'195'0,"0"0"-12"0,3-7-9 0,-3 7-11 15,0 0-9-15,0 0-4 0,0 0-3 0,4-11-10 0,-4 11-4 16,0 0-12-16,0 0-6 0,6-13-10 0,-6 13-6 16,0 0-9-16,6-5-9 0,-6 5-10 0,0 0-1 15,0 0-9-15,0 0-9 0,14-4 1 16,-14 4-4-16,0 0 2 0,0 0-2 0,0 0-6 15,13 15-1-15,-10-8 0 0,3 0-6 0,-6-7 1 0,6 15-3 16,1-4-6-16,-1-1 3 0,-3 5 2 0,2-3-4 16,1 3-3-16,3-3-2 0,-5 4-1 0,2-7-3 15,-3 1-2-15,0 1 0 0,3-4-4 0,-4 2 1 16,4 0-2-16,-6-9 6 0,13 13-7 0,-10-9 5 16,3 3 3-16,-6-7 0 0,10 2 1 0,-10-2 2 15,20-2 4-15,-4-4-3 0,2-2-7 0,-5-2 1 0,13-4-1 16,1-1-2-16,2-8-5 0,-6 4 4 15,2 1-3-15,8-8-3 0,-11 8-5 0,1-1-9 0,4 1-21 16,-5 2-15-16,0-6-29 0,1 5-28 0,-1 2-33 16,-4 0-37-16,1 0-47 0,1 2-242 15,-2-5-495-15,-5 7 220 0</inkml:trace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19.35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E483F27-E18F-43AE-9DA4-915C3EB5FE2F}" emma:medium="tactile" emma:mode="ink">
          <msink:context xmlns:msink="http://schemas.microsoft.com/ink/2010/main" type="inkDrawing" rotatedBoundingBox="10960,10915 11508,10610 11629,10828 11082,11133" semanticType="callout" shapeName="Other">
            <msink:sourceLink direction="with" ref="{3BCE8590-C7FD-48F9-B409-E9AB44A8B88C}"/>
          </msink:context>
        </emma:interpretation>
      </emma:emma>
    </inkml:annotationXML>
    <inkml:trace contextRef="#ctx0" brushRef="#br0">8011 2433 162 0,'0'0'181'0,"0"0"-9"0,0 0-12 0,0 0-13 0,0 0-10 15,0 0-13-15,0 0-9 0,0 0-10 0,0 0-9 16,0 0-8-16,0 0-1 0,0 0-8 0,0 0 2 16,0 0 1-16,0 0-4 0,0 0-1 0,3 28-2 15,-3-28-5-15,0 13 1 0,0-13-1 0,-2 15-5 16,2-15-1-16,2 20-4 0,-2-11-3 0,0 6-1 15,0-3-1-15,0 5-5 16,0-4-5-16,-2-1-5 0,2-12-2 0,2 24-2 16,1-13-4-16,1-2-3 0,-2 0 1 0,-2-9-8 15,3 15 2-15,-3-15-3 0,4 11-1 0,-4-11-2 0,11 8-1 0,-11-8-3 0,16 4 5 16,-16-4-4-16,27-4-1 0,-11-3 2 0,10-5-4 16,-2-3-2-16,-1-3-2 0,7-4-1 0,5-4-10 15,-4-3-8-15,0 2-9 0,0-2-11 0,-2 1-16 16,1 3-22-16,-4-3-27 0,0 1-33 0,1-2-38 15,-8 6-74-15,-4 3-149 0,0 0-422 0,-3 6 187 16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41.31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E856F56-7EED-45F3-A4DE-A1F1B38B2955}" emma:medium="tactile" emma:mode="ink">
          <msink:context xmlns:msink="http://schemas.microsoft.com/ink/2010/main" type="writingRegion" rotatedBoundingBox="13688,10714 14147,10714 14147,11321 13688,11321"/>
        </emma:interpretation>
      </emma:emma>
    </inkml:annotationXML>
    <inkml:traceGroup>
      <inkml:annotationXML>
        <emma:emma xmlns:emma="http://www.w3.org/2003/04/emma" version="1.0">
          <emma:interpretation id="{FF9EEA49-6F89-4005-95A2-BE725463E05B}" emma:medium="tactile" emma:mode="ink">
            <msink:context xmlns:msink="http://schemas.microsoft.com/ink/2010/main" type="paragraph" rotatedBoundingBox="13688,10714 14147,10714 14147,11321 13688,113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4EB5E0-B2DB-4F1A-B19D-F642EC6F8E5E}" emma:medium="tactile" emma:mode="ink">
              <msink:context xmlns:msink="http://schemas.microsoft.com/ink/2010/main" type="line" rotatedBoundingBox="13688,10714 14147,10714 14147,11321 13688,11321"/>
            </emma:interpretation>
          </emma:emma>
        </inkml:annotationXML>
        <inkml:traceGroup>
          <inkml:annotationXML>
            <emma:emma xmlns:emma="http://www.w3.org/2003/04/emma" version="1.0">
              <emma:interpretation id="{FC122E92-5863-479B-8B6D-AE5E6A83D5DB}" emma:medium="tactile" emma:mode="ink">
                <msink:context xmlns:msink="http://schemas.microsoft.com/ink/2010/main" type="inkWord" rotatedBoundingBox="13688,10714 14147,10714 14147,11321 13688,11321"/>
              </emma:interpretation>
            </emma:emma>
          </inkml:annotationXML>
          <inkml:trace contextRef="#ctx0" brushRef="#br0">10667 2573 253 0,'0'0'288'0,"0"0"-20"15,0 0-13-15,0 0-19 0,0 0-19 0,0 0-19 16,0 0-16-16,0 0-18 0,0 0-15 0,0 0-12 0,0 0-13 16,0 0-14-16,0 0-8 0,0 0-9 0,6-39-3 15,-6 39-13-15,6-14-5 0,-5 6-2 0,4-1-4 16,-5 9-9-16,3-21-5 0,0 10-4 0,-2 1-3 16,-1-3-3-16,0-2-8 0,0 5-3 0,0-5 0 15,0 15-5-15,0-20-2 0,0 6-6 0,0 3 2 16,0-1-2-16,0 12 3 0,-4-19-2 0,2 9 4 15,2 10-1-15,-1-13 2 0,1 13 2 0,0 0-3 16,-2-14-2-16,2 14-2 0,0 0 0 0,0 0-1 16,2-16-4-16,-2 16-7 0,0 0-6 0,0 0 11 15,0 0-4-15,0 0 3 0,0 0 4 0,0 0-2 16,-11 39 2-16,8-25 2 0,3 3 4 0,-3 5 7 16,1 1 1-16,2 2-8 0,-2 0 13 0,2-1-2 15,-3 4 6-15,2 1 7 0,-1-5-6 0,-1 2-6 0,3 0-3 16,-1 1 2-16,1-2 3 0,0-7-8 0,1 5-4 15,-1-7 4-15,0 0-8 0,0-1-3 0,3-1 5 16,-6 1-8-16,6-3 8 0,-3-2-2 0,2 1-3 16,-2-11-7-16,1 14-10 0,-1-14-16 0,3 15-14 15,-3-15-17-15,0 9-18 0,0-9-15 0,0 0-25 16,2 14-18-16,-2-14-19 0,0 0-30 0,0 0-29 16,0 0-29-16,0 0-37 0,0 0-246 0,28-21-556 15,-22 12 245-15</inkml:trace>
          <inkml:trace contextRef="#ctx0" brushRef="#br0" timeOffset="383.64">10944 2430 207 0,'0'0'233'16,"0"0"-15"-16,0 0-20 0,0 0-6 0,0 0-8 0,0 0-12 15,0 0-10-15,0 0-3 0,-6 38-12 0,5-21-9 16,-1 1-10-16,2 3-5 0,0 4-5 0,-3-1-7 16,6-3-1-16,-6 3-6 0,6 0-6 0,-3-2-6 15,0 2-8-15,0-7-3 0,2 4-9 0,1-3 1 16,-3-1-8-16,4 0-8 0,1 1-2 0,-2-5-6 16,4 1-1-16,-2 2-5 0,-2-8-6 0,1 1 0 15,4 0-3-15,-1-3-1 0,2-1 2 0,0 0-9 16,-9-5 4-16,18 5 0 0,-8-5-5 0,-10 0-1 0,21-6 7 15,-9-3-12-15,-4 4 7 0,1-2-12 16,-2-1 4-16,1-2-2 0,-1 1 2 0,-1-3 3 16,-5-5-13-16,1 4 4 0,-2 1-3 0,-3-1 5 0,-2-1-12 15,2 0-2-15,-2 7 0 0,-1-4-8 0,0 1-14 16,6 10-9-16,-14-8-24 0,7 4-21 0,7 4-32 16,-15 0-26-16,15 0-35 0,-20 8-36 0,14-3-52 15,-4 0-240-15,3 1-536 0,-1 1 238 0</inkml:trace>
        </inkml:traceGroup>
      </inkml:traceGroup>
    </inkml:traceGroup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18.5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77F07B0-4F7B-4226-AE26-78EE3A347C56}" emma:medium="tactile" emma:mode="ink">
          <msink:context xmlns:msink="http://schemas.microsoft.com/ink/2010/main" type="inkDrawing" rotatedBoundingBox="12409,6965 15977,1661 17070,2396 13502,7700" hotPoints="13241,6632 0,0 16776,2838" semanticType="underline" shapeName="RightTriangle">
            <msink:destinationLink direction="with" ref="{86A4DF1F-7C4A-415A-BA85-9B50A375009F}"/>
          </msink:context>
        </emma:interpretation>
      </emma:emma>
    </inkml:annotationXML>
    <inkml:trace contextRef="#ctx0" brushRef="#br0">-510-9782 112 0,'0'0'183'16,"0"0"-11"-16,0 0-1 0,0 0-9 0,0 0-5 0,0 0-8 15,0 0-8-15,0 0-5 0,0 0-11 0,0 0-9 16,0 0-11-16,0 0-8 0,0 0-13 0,0 0-9 15,0 0-11-15,0 0-2 0,0 0-7 0,-42 2-6 16,34 4-5-16,-5 1 0 0,3 0-6 0,1 2-2 16,-3-1-1-16,-3 1-2 0,4 4-4 0,-1-2-1 15,-1 2-2-15,-1-2-1 0,1 3 2 0,-2-1 0 16,2 5-2-16,-1-7 1 0,-1 3 3 0,-1 5-3 16,3-6-4-16,-2 0-1 0,1 7-1 0,-5-2 1 15,1-2 0-15,2 4 0 0,-4-3 0 0,5 3-1 16,-3-4-5-16,-3 5 1 0,4 1-2 0,-3 1-1 15,-2 4-3-15,1-6 4 0,-1 8-3 0,-1-1 2 16,-2 3-4-16,-1-2-5 0,4 0 4 0,0 3 0 0,-1-4-2 16,1 2 8-16,-2 1-3 0,0 3 4 0,2-3 4 15,0-1 1-15,-5 1-3 0,0-4 3 0,3 5-2 16,0-2 0-16,-1-2-1 0,-1 5 0 0,1-4-1 16,-3-1 2-16,1 1-4 0,2 2 2 0,4-11-2 15,0-2 0-15,-2 3-2 0,0 8-3 0,-3 2 2 16,1 2 5-16,4-4-3 0,0-8 2 0,-6 10-1 15,2-3-4-15,5-6 0 0,-5 8 6 0,1-1-3 16,0 0 3-16,4 2-4 0,-7-3-1 0,6 2-2 16,-5-2 4-16,3 2-3 0,-1 0-3 0,-2-2 3 15,5 3-2-15,4-6-3 0,2 2 2 0,-2-6-3 16,1 3 0-16,-1 1-1 0,4-1 1 0,0 4-4 16,-2-3 6-16,0-1-4 0,1 0 3 0,1 1-1 0,1-1-2 15,-1 0-1-15,-5 8 2 0,4-7 6 16,1 8-6-16,-1-7 0 0,1 0-3 0,1 0 2 15,3-2-3-15,-10 5 3 0,7 1 0 0,-3-5-3 0,3 0 3 16,-1 1 2-16,-2 0-3 0,1-1 6 0,1-1-6 16,-1 1-1-16,-1-1 4 0,4-1-5 0,-3 3 2 15,1-5 1-15,-1 4 0 0,4-4 0 0,-2 4 2 16,1-3 1-16,4 4 4 0,-3-2-2 0,1-3-4 16,-2 0 0-16,2 1 5 0,-1 4-7 0,2-3 1 15,1 1 0-15,1-1-2 0,-2 1 4 0,1 2 0 16,1-2-1-16,-3 0 2 15,-1-1 0-15,2-1-4 0,1 2 0 0,-1-8 5 0,-1 0-2 0,2 6-1 16,-2-2-2-16,-2-4 0 0,3 0-3 0,-3-1 7 16,4 1-4-16,-2 0 1 0,3-1 1 0,-2-1 0 15,-2 1 3-15,1 2-4 0,3-3 4 0,-3 3-2 16,-2-4 3-16,4 2-2 0,1-1 2 0,0-1 1 16,-1 2 0-16,-1-1-1 0,1-5 2 0,2 3-4 15,-4 4 3-15,2-4-5 0,1 1 2 0,-2 2-1 16,2-4 0-16,-1 5 1 0,1 1-1 0,0-5-1 15,0 3 0-15,-1-2 3 0,1 1-3 0,0-1-2 0,0 4 1 16,0-4-6-16,0 1 4 0,1-2 3 16,-1 3-1-16,-3-3 7 0,5 3-6 0,-6-3-3 15,4 1 1-15,-3 0 1 0,1-1 0 0,1 0-1 0,-2-1 2 16,3-1 1-16,-3 0 0 0,3 6-5 0,-3-7 4 16,1 2 2-16,-2 2-7 0,3-1 11 0,-2-1 3 15,3-1-4-15,-6 0-4 0,4 1 1 0,1-3 3 16,1 5 4-16,-5 0-3 0,4-5 4 0,-2 4-2 15,0 0-8-15,5 1 2 0,-7-5 2 0,4 2 0 16,1 4-5-16,-2-5-4 0,2 0 7 0,0 4-3 16,0-2 5-16,0-4-2 0,-1 0-1 0,1 2 4 15,3 0-10-15,-3-2 5 0,2 3 2 0,1 0 0 16,-3 1 0-16,1-3 0 0,2 3-1 0,-3-3-1 16,6-8 3-16,-7 19 1 0,2-9 0 0,2-1 3 15,-1-1-3-15,-1 2 1 0,2-1-5 0,-3-1 4 16,0 3 0-16,5 0 0 0,-5-2 3 0,1 2-9 15,1-3 4-15,0 3-2 0,-1-3 2 0,1 1-2 0,-2 0 4 16,6-9-8-16,-9 15 1 0,6-8 4 16,3-7-8-16,-5 10-10 0,5-10-6 0,-3 8-11 0,3-8-10 15,-4 8-12-15,4-8-12 0,0 0-13 0,-6 10-18 16,6-10-20-16,-6 8-16 0,6-8-19 0,-8 8-21 16,8-8-18-16,-7 7-29 0,7-7-244 0,-14 7-503 15,7-6 223-15</inkml:trace>
    <inkml:trace contextRef="#ctx0" brushRef="#br0" timeOffset="-35348.9">-815-10559 78 0,'0'0'147'0,"0"0"-5"0,0-9-7 15,0 9-8-15,0 0-7 0,0 0-2 0,0 0-6 16,0 0-5-16,0 0-7 0,0 0-3 0,0 0-5 16,0 0-3-16,-4-9-5 0,4 9-5 0,0 0-7 15,0 0-6-15,0 0-6 0,0 0-7 0,0 0-2 16,0 0-1-16,0 0-3 0,-23 22-1 0,16-16-6 16,1 2-3-16,-1 3 1 0,1-3-4 0,0 1 0 15,-2 4 0-15,1-1 2 0,1-4-4 0,0 1-2 16,0 1-2-16,3 4-2 0,1-3-5 0,-2 0-4 15,2-1 3-15,2 5-7 0,-3-6 3 0,2 5 1 16,1-14-4-16,0 21 2 0,0-10-4 0,0-11 3 0,4 19-4 16,-2-8 6-16,-1 0-3 0,2-2 0 0,0 0-2 15,3 5 0-15,-1-6 1 0,-2 6-2 0,0-3 4 16,1 1 2-16,1-2-3 0,-1 0 0 0,1 5-1 16,1-5 2-16,-2 7-2 0,2-3 4 0,-3 3-2 15,0-3 0-15,2 1-3 0,0-2 2 0,0 5-3 16,1-6 1-16,-3 3-1 0,1-3 1 0,1 2 0 15,-1-1 2-15,1-1-8 0,-1-1 5 0,-1 0 3 16,2-2-2-16,1 3-5 0,-3-1 2 0,4 0-2 16,-1 0 5-16,0-2-5 0,0 2 4 0,3 0-1 15,1-2 0-15,-2 2-1 0,-1-2-1 0,1-2 2 16,2 6 1-16,-1-4-4 0,-1-2 0 0,1 2 2 16,1-2 0-16,2 1 1 0,0 0-1 0,1 2 1 15,1-4-1-15,1 3 3 0,-2 0 0 0,-2-3-2 0,3 0 3 16,0 1-4-16,-1 1 4 0,1-2-2 15,-1 1 1-15,1 1-3 0,-3-1 2 0,3-4-2 16,-2 3 2-16,3 2 0 0,-2-5-2 0,1 7 3 0,-2-5 1 16,1-2-4-16,-4 0 0 0,3 2 1 15,1 0 1-15,-1 0 0 0,-1-2 1 0,2 0-2 16,3 1-1-16,-2-1 2 0,1-1-1 0,0-1 0 0,-3 0-5 16,4-1 2-16,-3 0 4 0,-2 0-2 0,5 4 2 15,-2-4-3-15,1 0-1 0,0 0 1 0,-15 0 1 16,20-6 1-16,-5 1-1 0,-1 3-1 0,-4 0 0 15,4 1 0-15,-2-3 1 0,1 2-2 0,-1-5 4 16,1 3-11-16,1-2 6 0,-1 1 0 0,-1-1-1 16,-3 4 1-16,1-3 0 0,4-6-5 0,-5 8 1 15,6-4 4-15,-3-3-4 0,0 4-4 0,1-1 6 16,-1 0 0-16,-2-2-1 0,2 1 1 0,-1-1 3 16,-4 0-8-16,2-2 3 0,2 4-5 0,-1 0 4 15,4-4 1-15,-4 3 0 0,-1-3-3 0,1-1 3 16,-1 4 0-16,2-1-4 0,-7 2 6 0,7-4 0 15,-2-3-5-15,0 4 6 0,-5 1-5 0,5 0 1 0,-6-2-2 16,4 1 8-16,-1 2-4 0,0-4-3 0,-1 1 2 16,1 0-3-16,-3-3 2 0,-2 0-2 15,2 0-4-15,-1 4 9 0,2-4-3 0,-2 2 1 0,-1-3 1 16,1 6-5-16,-2-7 5 0,3 5-4 0,-3-6 2 16,1 5 5-16,-1-1-5 0,0-4 3 0,-1 5-6 15,2-4 3-15,-2 1-2 0,-2 3 4 0,3-3-4 16,-2 3 1-16,2-3 1 0,-3 4-3 0,0-3 4 15,3-1-1-15,-1 2-6 0,-4 1 6 0,4-1 1 16,-1-1-3-16,-2-2 0 0,1 2 2 0,0 2 3 16,1-2-3-16,-4-2 1 0,5 8-7 0,-4-2 8 15,4-3-4-15,1 13 1 0,-5-22 0 0,2 12-1 16,-1-1 0-16,1 1 3 0,-1-1-1 0,4 11 1 16,-8-22-3-16,2 9-1 0,3 2 0 0,-6-2 2 15,3 2 2-15,2 4 1 0,-5-6-4 0,1 5 2 16,-1-2-1-16,-1-1-1 0,2 2 3 0,0 0 1 0,0 1-5 15,-1 1 3-15,0-4 1 0,2 3-2 0,1 0-1 16,-2 1 5-16,2-3-1 0,-1 4-1 0,7 6-2 16,-12-15-2-16,4 9 1 0,-2-4 2 0,6 5 0 15,4 5-1-15,-12-13 2 0,6 8-4 0,6 5 0 16,-12-7 3-16,12 7 2 0,-12-10-7 0,12 10 6 16,-9-6-2-16,9 6 0 0,-14-7-1 0,7 3-3 15,7 4 5-15,-13-7 1 0,2 4-2 0,11 3 1 16,-16-6-3-16,5 5 3 0,2-3 4 0,9 4-6 15,-24-3 4-15,14 0-3 0,-2 2-1 0,-1-2-2 16,13 3 2-16,-24-3 1 0,15 2 1 0,-3-2 2 0,12 3-4 16,-22-3 4-16,11 3-5 0,11 0 3 15,-16-4-2-15,16 4 2 0,-18-1-2 0,18 1 5 16,-14 1-4-16,14-1 2 0,-15-2 0 0,15 2-3 16,-17-5 1-16,17 5 3 0,-14 5-1 0,14-5-2 0,-18-2-1 15,18 2 2-15,-15 2 1 0,6-1 2 16,9-1-4-16,-19 5 0 0,9-5 0 0,10 0 2 15,-20 3-1-15,5 0-1 0,6 1 3 0,-3-3-1 0,-3 1 0 16,4-1-4-16,-3 5 1 0,2-6 3 0,-1 6-2 16,4-5 0-16,9-1 1 0,-23 4 1 0,15-1-3 15,-4 0-3-15,12-3 8 0,-20 5-3 0,11-2 2 16,9-3-1-16,-12 4-4 0,12-4 4 0,-13 6-3 16,13-6 3-16,-14 7-3 0,7-7 3 0,7 0-1 15,-12 6 1-15,12-6 1 0,-15 8-4 0,8-1 2 16,7-7 0-16,-17 5 0 0,11 0 2 0,6-5-3 15,-15 7-3-15,8-3 1 0,0 2 5 0,-1 1 2 16,-2-3-1-16,10-4-3 0,-17 9-3 0,8-4 4 16,2-1-1-16,7-4 1 0,-15 11-2 0,7-6-1 15,8-5 2-15,-11 9 0 0,3-3-8 0,1 0-6 16,-1-1-5-16,2 2-9 0,-1-1-6 0,-2 5-9 0,1-4-12 16,1 4-12-16,1-4-18 0,-2 6-14 15,1-2-17-15,1 3-17 0,0 1-18 0,-1-2-35 16,1 0-37-16,-6 2-149 0,3-2-403 0,0 1 178 15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51.8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11928B2-E9C9-451B-A8D5-86013E7405AD}" emma:medium="tactile" emma:mode="ink">
          <msink:context xmlns:msink="http://schemas.microsoft.com/ink/2010/main" type="inkDrawing" rotatedBoundingBox="18948,6807 20553,7535 20016,8719 18411,7991" hotPoints="20324,7796 19573,8546 18823,7796 19573,7045" semanticType="enclosure" shapeName="Circle"/>
        </emma:interpretation>
      </emma:emma>
    </inkml:annotationXML>
    <inkml:trace contextRef="#ctx0" brushRef="#br0">1678-1075 199 0,'0'0'201'0,"0"0"-9"0,-13-1-9 0,13 1-8 0,0 0-10 16,0 0-11-16,-19 0-10 0,19 0-7 0,0 0-15 15,-14 2-9-15,14-2-9 0,-13 4-8 0,13-4-8 16,-9 3-8-16,9-3-5 0,-12 8-6 0,6-3-3 16,6-5-3-16,-8 9-9 0,8-9-1 0,-7 12-2 15,1-4-3-15,0-1-3 0,3 3 0 0,0 3-2 16,0 3-5-16,2-3 3 0,-2 4-4 0,0 1-2 15,3 3 1-15,-3-4-4 0,6 7-2 0,-3-2 5 16,1-5-4-16,1 2 1 0,1 5-3 0,-3 0 0 0,4-2 2 16,2 1-6-16,-1 1 2 0,-2-7-6 0,6 5 2 15,-2 2 0-15,-1-6 2 0,0-1-4 0,-3-1 0 16,4 8-1-16,1-1 1 0,1 1-3 0,-2-3-1 16,1-1 2-16,1 2 1 0,3-2-3 0,-1 2 3 15,3-6-5-15,-1 3 4 0,2 2-4 0,3-6 3 16,2 3-2-16,-4 0-3 0,2-2 2 0,3-1-8 15,-8-3 4-15,8 3 5 0,-2-2-2 0,-2 1-1 16,-2-5-1-16,3 2 1 0,-3 0 3 0,7-2-7 16,-6 2-2-16,1-3 2 0,-1 3 2 0,2-4-4 15,-2 3 1-15,-1-1 2 0,0 0-3 0,3-2 2 16,0-1-3-16,-3 5 2 0,3-7-3 0,-3 2 5 16,0 2-5-16,1-1 1 0,-1-1-8 15,0-2 12-15,0 1-2 0,1 1-2 0,1-4 2 0,-1 3 2 16,3-1-3-16,-4 1 5 0,0-3-3 0,5 0-10 0,-2-1 8 15,-2 2-2-15,2-2 3 0,1-1-2 0,-4-1-1 16,5 1-1-16,-3-4 1 0,4 0 4 0,-1 2-4 16,-1-1 0-16,0-2-2 0,1 1-3 0,-4 2 5 15,2-4 2-15,-1 1-3 0,0 1 0 0,-2-1-1 16,3-1 7-16,0 1-5 0,-3-3-1 0,1 3 1 16,2-1-10-16,-3-1 8 0,3 1 3 0,-3-2-1 15,3 0 4-15,0 1-5 0,-2-1-6 0,-1 0 7 16,9-6 0-16,-6 6 1 0,-2-2 0 0,5 0 0 15,-4-1 0-15,-1 1 0 0,5-3-3 0,-5 5 2 16,4-8 0-16,-7 4-1 0,2-1 3 0,3 1-2 0,1-4-3 16,-5 1 1-16,1 1 0 0,0 0 2 15,1-4 0-15,-1 1-4 0,-3 0 1 0,-2 0 1 0,-1 2 4 16,-1 0-5-16,-1-1-2 0,1 1 1 0,-2-1 2 16,-3 2-4-16,0 0 4 0,0-2-3 0,-1 3 2 15,1-5 0-15,-1 3 0 0,-2-3 0 0,3 0 12 16,-3 2-14-16,-3 1 14 0,1-2-3 0,-1-5-14 15,-1 2 3-15,0 3 0 0,1 1 1 0,-5-7 4 16,-2 2-2-16,2 0-3 0,1 1 3 0,-4 2-3 16,1-2-1-16,-1-2 1 0,-2 4 1 0,0-4-4 15,1 7 5-15,-3-3-3 0,1 0-1 0,-2-3 1 16,-3 5-9-16,-1-3 8 0,2 2 9 0,-1 2-11 16,-1-1 1-16,1-2 5 0,-3 1-9 0,1 4 2 15,-3-1 4-15,3-1-1 0,-1 4 4 0,-1-5-2 0,1 4 0 16,1-2 1-16,3 7 0 0,3-4-7 0,-3-2 9 15,2 8-3-15,-2-3-4 0,0-1 0 16,3 0 1-16,-3-1 2 0,5 4-7 0,0 1 6 0,-1-2 3 16,-1 3 1-16,2-1-7 0,-5 2 4 0,3-4-3 15,-3 2 6-15,3 0-3 0,-1 2 2 0,-2 0-2 16,0-1 1-16,-1 0-2 0,-1 1 0 0,-7 0 1 16,3 2 1-16,5 0 0 0,-8-2-1 0,2 1-1 15,0 2 0-15,4-2-3 0,-5 2 11 0,4-2-8 16,-3 2-5-16,5 0 6 0,1 0-1 0,-1 2 2 15,4 2-1-15,-3-4 0 0,2 1-1 0,1-1-1 16,2 0 3-16,-2 3-5 0,6-2 7 0,10-1-4 16,-21 3 3-16,9-3-3 0,1 6 0 0,1-5 1 0,-1 3 2 15,-1-1-1-15,12-3-6 0,-23 8 1 0,11-3 3 16,0 2 0-16,-3-2 3 0,3 2 1 16,-3 0-7-16,-1 1 6 0,2-1-4 0,-1 1 4 0,-3 0 0 15,3 0-1-15,1 0 1 0,-1 3-8 0,-3-4-9 16,3 1-11-16,3 2-10 0,-3 1-15 0,-1-4-17 15,4 3-19-15,1 0-25 0,-2 1-19 0,1-3-26 16,0 5-25-16,3-5-31 0,3 2-43 0,-6-3-205 16,5 0-499-16,1 0 221 0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49.7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7917A54-8119-4D84-AE00-DA4F864DD82D}" emma:medium="tactile" emma:mode="ink">
          <msink:context xmlns:msink="http://schemas.microsoft.com/ink/2010/main" type="writingRegion" rotatedBoundingBox="22155,467 32286,493 32271,6147 22140,6120"/>
        </emma:interpretation>
      </emma:emma>
    </inkml:annotationXML>
    <inkml:traceGroup>
      <inkml:annotationXML>
        <emma:emma xmlns:emma="http://www.w3.org/2003/04/emma" version="1.0">
          <emma:interpretation id="{B254101C-829F-409B-8EA2-9EB66F5CD1E0}" emma:medium="tactile" emma:mode="ink">
            <msink:context xmlns:msink="http://schemas.microsoft.com/ink/2010/main" type="paragraph" rotatedBoundingBox="22592,468 32286,493 32282,1709 22588,16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895798-044D-45F7-82A9-890601E87FBD}" emma:medium="tactile" emma:mode="ink">
              <msink:context xmlns:msink="http://schemas.microsoft.com/ink/2010/main" type="line" rotatedBoundingBox="22592,468 32286,493 32282,1709 22588,1684"/>
            </emma:interpretation>
          </emma:emma>
        </inkml:annotationXML>
        <inkml:traceGroup>
          <inkml:annotationXML>
            <emma:emma xmlns:emma="http://www.w3.org/2003/04/emma" version="1.0">
              <emma:interpretation id="{BB57D4B8-838C-4D24-B755-6275900F272D}" emma:medium="tactile" emma:mode="ink">
                <msink:context xmlns:msink="http://schemas.microsoft.com/ink/2010/main" type="inkWord" rotatedBoundingBox="22591,708 25053,714 25051,1432 22589,1425"/>
              </emma:interpretation>
            </emma:emma>
          </inkml:annotationXML>
          <inkml:trace contextRef="#ctx0" brushRef="#br0">4810-3860 35 0,'0'0'128'0,"1"-12"-8"0,-1 12-16 16,0 0-2-16,0 0-6 0,0 0-5 0,0 0-6 0,0 0 5 16,0-13-7-16,0 13 2 0,0 0-6 15,0 0 2-15,0 0-5 0,0 0-4 0,0-14-3 0,0 14-3 16,0 0-5-16,0 0-5 0,0 0-2 16,0 0-1-16,-13-8-2 0,13 8-3 0,0 0-6 0,-19 1 2 15,19-1-6-15,-17 4-4 0,17-4 1 0,-21 7 0 16,8-4-2-16,-1 4 1 0,1-4 6 0,-3 3-1 15,2-1-4-15,-1-2 0 0,5 4-3 0,-1-4 0 16,4 2-3-16,-3-2-5 0,10-3-3 0,-17 8-1 16,11-4-1-16,-3 1-2 0,9-5-3 0,-7 11-1 15,7-11-2-15,-9 8-3 0,9-8 2 0,-8 11-3 16,8-11 1-16,-4 8-5 0,4-8 3 0,0 11 1 16,0-11-1-16,0 0 0 0,6 15-2 15,-6-15 1-15,9 10-1 0,-3-4-1 0,0 1-2 0,-6-7 2 16,13 8-2-16,-5-3 1 0,1 0-1 0,-1 1 1 15,0-1 0-15,2 1-1 0,-2 2 2 0,1-2 2 16,3 0-2-16,-3 1 0 0,0-3-2 0,-2 3 1 16,2 0-2-16,-2-2-1 0,2-2 4 0,0 4-2 15,-1 0 4-15,-1 2-3 0,4-4 3 0,-4-1-2 16,2 9 2-16,-3-4 0 0,2-3 0 0,1 7-2 16,-5-5 3-16,2 2 1 0,0-3 2 0,0 0 1 0,0 4-2 15,0-2 0-15,0 2 0 0,-5 0 4 0,2 0 0 16,2-3-2-16,-1 1-1 0,-1 0 4 0,0 2 0 15,-3 0 4-15,0-11 1 0,-3 17 2 0,3-17 3 16,-3 18-1-16,-1-11 1 0,-1 2-1 0,-2 2 1 16,-1-6-3-16,-4 7-2 0,-1-4-1 0,0 0 1 15,-1 0-4-15,-5-3 3 0,4 2-3 0,-5 0-1 16,4 0 2-16,-3-4 11 0,1-2-4 0,0 1 1 16,1-2-1-16,3-2 5 0,-4 2-3 0,4-1 1 15,14 1-2-15,-27-7-3 0,17 3-3 0,1-2-1 16,2 2 1-16,7 4-7 0,-12-10-6 0,12 10-10 15,-6-14-10-15,6 14-16 0,6-16-18 0,3 7-15 16,1-2-9-16,5 2-19 0,1 2-12 0,1-1-19 16,1 1-9-16,7-4-8 0,-1 2-6 0,1-2-14 15,1 4-5-15,-1-3 1 0,-3 6-11 0,4-6-102 0,-1 4-301 16,-6 1 134-16</inkml:trace>
          <inkml:trace contextRef="#ctx0" brushRef="#br0" timeOffset="374.04">5001-3553 93 0,'13'-1'116'0,"-13"1"3"0,0 0-3 0,14-2-6 15,-14 2-8-15,0 0 6 0,0 0 4 0,12 9 2 16,-12-9-4-16,7 9 5 0,-4-2 0 0,-3-7-3 16,9 15-5-16,-5-4-6 0,-1 2-7 0,3-1-6 15,-1-1-7-15,-1 2 0 0,4 0-4 0,-1-2-7 16,2 2-4-16,2-4-5 0,-1 4-2 0,1-6-3 16,0 6-1-16,1-6 2 0,6-2-4 0,-3-1 0 15,-1 2-8-15,1-2 1 0,2-4-4 0,-3 2-1 16,-2-4-5-16,3-1-4 0,3 2 0 0,-5-3-3 15,0-1-1-15,1 0-1 0,-5 1 0 0,3-6-2 16,0 0 1-16,-3 2-5 0,-3-2 4 0,1 0-6 16,-1-1-1-16,-3-2 0 0,-3-3 3 0,0 3-5 15,0 13-4-15,-4-26-4 0,-2 14 6 0,-2-1-8 16,-4 2 1-16,2-2-2 0,-1 2 0 0,-2 0-2 0,-4 7-1 16,3-4 1-16,-4 4 0 0,1-1 0 15,-2 4-3-15,-2-4 2 0,3 4-2 0,0-2-1 0,3 3 1 16,-1 4-1-16,1-2 1 0,6 2-1 0,-4 1-6 15,4 0-5-15,9-5-13 0,-14 9-11 16,5 0-9-16,6-5-12 0,3-4-8 0,-3 17-11 0,3-17-18 16,5 14-5-16,-5-14-20 0,7 13-16 0,4-8-17 15,2 1 1-15,3-2-26 0,1-1-156 0,-1 1-360 16,1-4 159-16</inkml:trace>
          <inkml:trace contextRef="#ctx0" brushRef="#br0" timeOffset="695.73">5524-3549 133 0,'14'-1'166'0,"-14"1"-10"16,0 0-3-16,13 7-4 0,-10-2-9 0,-3-5-7 15,11 8-6-15,-8-1 0 0,-3-7-8 0,10 18-5 16,-4-12-2-16,0 2-7 0,1 2-11 0,1 2-5 16,-5-4-7-16,3 1-4 0,3 4-4 0,-2-6-5 15,-1 3-4-15,-1-2-7 0,-1-1-5 0,-4-7-5 16,9 12-1-16,-9-12-5 0,9 7-2 0,-9-7 6 15,3 8 14-15,-3-8 6 0,0 0 11 0,6 8 13 0,-6-8 4 16,0 0-8-16,0 0-4 0,0 0-9 16,0 0-5-16,0 0-2 0,0 0-1 0,0 0 1 0,-6-40-13 15,4 25-5-15,2 0 1 0,0 0-9 0,2 2-9 16,-1-5 4-16,4 1-11 0,-1 0-6 0,2 1-12 16,2 0-16-16,1-2-19 0,-2 3-18 0,5 0-15 15,3-1-22-15,4 0-22 0,-2-1-16 0,-4 2-19 16,4 6-24-16,1-2-15 0,1-3-18 0,-4 3-16 15,4-3-21-15,-4 5-136 0,-1-2-401 0,-1-1 178 16</inkml:trace>
          <inkml:trace contextRef="#ctx0" brushRef="#br0" timeOffset="970">6012-3913 94 0,'0'0'190'0,"0"0"-2"15,0 0-2-15,0 0-3 0,-3-14-7 0,3 14-11 16,0 0-13-16,0 0-19 0,0 0-14 0,0 0-3 0,0 0 0 15,0 0-6-15,0 0-3 0,0 0-2 0,7 45 0 16,-7-27-1-16,2 6-7 0,2-2-6 16,-1 2-5-16,2 6-6 0,1-1-3 0,-6 7-11 15,3 2 2-15,1-8-6 0,2 3-2 0,-3-6-6 0,3 11-4 16,-1-12-4-16,-1 0-7 0,1-1 1 0,-2 3-6 16,0-7 0-16,3 3-3 0,-2-3-4 0,-1-3-3 15,1-1-3-15,-2-3-3 0,2 3-16 16,-1-5-9-16,3 1-24 0,-6 0-21 0,0-5-17 0,5 2-20 15,-5-10-22-15,3 15-27 0,0-9-28 0,-3-6-29 16,0 0-38-16,3 10-162 0,-3-10-427 16,0 0 190-16</inkml:trace>
          <inkml:trace contextRef="#ctx0" brushRef="#br0" timeOffset="1925.67">5928-3371 40 0,'0'0'204'0,"0"0"-18"0,0 0-20 15,0 0-19-15,0 0-15 0,0 0-8 16,0 0-4-16,0 0-12 0,0 0-6 0,0 0-7 16,0 0-5-16,0 0 0 0,0 0-2 0,30 13-1 0,-22-9-3 15,-8-4 3-15,19 1-2 0,-2 2 0 16,-7-1-7-16,6-2-3 0,1 0-4 0,-1 0-8 15,1-5-6-15,2 0-3 0,0 2-6 0,7-4-2 16,-1 1-7-16,-6 1-4 0,5-3-5 0,-6 1 3 0,8-1-6 16,-6-4-2-16,-3 2-3 0,1 3-3 0,0-3 1 15,3-1-2-15,-2-4-1 0,-4 7-2 16,-2-4-2-16,-2 0-2 0,-1 0 0 0,-2-1-2 0,-2 0 1 16,0-2-1-16,-3 3 0 0,-2-3 0 0,-1 15 2 15,-1-22-1-15,-4 13 0 0,-1 1 3 0,-1 0-1 16,-4 1 1-16,2 3 1 0,-3 1 1 15,12 3-3-15,-28-4 0 0,13 4-2 0,3 1 2 0,-1 2-7 16,-1 3-2-16,-2 2 0 0,5 5 5 0,-1-3-4 16,5 5-2-16,0-3 1 0,-4 4 1 0,5-1 1 15,0 1-4-15,3 2 0 0,3 0-2 0,-4-1 2 16,4-1-1-16,3 2 0 0,-2-1 3 0,5-3-4 16,-3 1-1-16,8-3-5 0,-4 1 5 0,2-3-5 15,6-2 2-15,-5 2 0 0,4-4 0 0,2 1-6 0,1-3 1 16,2-4 0-16,6 1-2 0,-5-1-2 15,-1-1-5-15,5-5-1 0,1 1-3 0,-5-1-2 16,4-5 0-16,-1-2-1 0,3 4-1 0,-5-7-1 16,0-2 4-16,1 3-1 0,-1-2 0 0,-5-7 2 0,1 3 4 15,-2-3 4-15,-2 0 2 0,0-1-1 16,-1 1 2-16,2 0 1 0,-7 3 8 0,2-2 4 16,-3 8 11-16,0-1 6 0,2 3 9 0,-4 0 3 0,0 2 6 15,-1 4-1-15,-1-3 4 0,-2 10 3 0,6-10-9 16,-6 10-5-16,4-11 0 0,-4 11-8 0,3-8-3 15,-3 8-1-15,0 0-3 0,0 0 0 0,0 0-4 16,0 0 2-16,0 0-1 0,24 14-2 0,-19-7-1 16,-2 1 2-16,3 5-3 0,0 2-1 0,1-2 1 15,-1 1 0-15,2 3 2 0,-3 4-4 0,1-5 1 16,0 0-3-16,2 5 1 0,-2-2 2 0,0-3-2 16,-2-2 0-16,1-1-1 0,1 1 2 0,0 1 0 15,-3-8 0-15,1 4 1 0,2-2-4 0,-3 2 2 16,0-4 0-16,0 3 1 0,-3-10-3 0,6 14 6 15,-6-14-4-15,6 10-2 0,-6-10-1 0,0 0 2 16,4 8-1-16,-4-8 6 0,0 0 5 0,0 0 9 16,5 4 10-16,-5-4 2 0,0 0-3 0,0 0-4 15,0 0-3-15,0 0 0 0,0 0-3 0,0 0-6 16,0 0 0-16,-18-22-3 0,18 22-1 0,-15-7-1 16,8 3-1-16,7 4 1 0,-27-3 0 0,12 3 2 15,1 0 2-15,-5 3 5 0,7-2-5 0,-4 4 0 0,-1 0 0 16,4 2-1-16,-1 1-1 0,0-2-2 15,0 2-1-15,7-2 0 0,1-2 2 0,-5 1-3 0,7 2-5 16,4-7 2-16,-11 12 1 0,10-5 2 16,1-7 1-16,0 0-5 0,0 14 1 0,0-14 4 0,0 0-4 15,12 9 3-15,-12-9-1 0,18 0 1 0,-2-2-1 16,1-1 0-16,-1 1-4 0,0-1-12 0,2-3-16 16,2 0-21-16,-1 2-25 0,-3-3-23 0,-2 2-27 15,2-3-36-15,1 3-38 0,-4-1-35 0,-2 1-245 16,-4-1-514-16,0 2 227 0</inkml:trace>
        </inkml:traceGroup>
        <inkml:traceGroup>
          <inkml:annotationXML>
            <emma:emma xmlns:emma="http://www.w3.org/2003/04/emma" version="1.0">
              <emma:interpretation id="{B6F714F1-485D-4CE2-B6F1-F9B86B4B41D5}" emma:medium="tactile" emma:mode="ink">
                <msink:context xmlns:msink="http://schemas.microsoft.com/ink/2010/main" type="inkWord" rotatedBoundingBox="26280,531 27858,535 27856,1343 26278,1339"/>
              </emma:interpretation>
            </emma:emma>
          </inkml:annotationXML>
          <inkml:trace contextRef="#ctx0" brushRef="#br0" timeOffset="3012.04">8201-3418 112 0,'3'8'195'16,"-3"-8"-7"-16,0 0-2 0,0 0-12 0,8 10-6 15,-8-10-13-15,9 0-4 0,-9 0-8 0,0 0-8 16,0 0-5-16,28-6-9 0,-18 2-5 0,-1-2-7 16,2 1-7-16,1-1-10 0,1-4-3 0,1-2-10 15,-1-1-7-15,2-4-8 0,3-2-5 0,-3 0-6 16,1-1-5-16,-2-3-6 0,2-1-2 0,-4-2-4 16,1-1-4-16,-2-1-4 0,1-5-1 0,-2 7-3 15,-1-8-4-15,-1 6-2 0,-2 1-1 0,-3-1-1 16,0 2-2-16,-2 0-2 0,2 5-2 0,-6-2-2 15,2-1 1-15,1 10 0 0,-6-3-4 0,3 2 0 16,-3 1-3-16,1 1-9 0,-1 2 2 0,3-4-1 16,-4 6 4-16,1 2-1 0,6 7 2 0,-9-15-3 15,9 15-1-15,-11-10 3 0,11 10-5 0,-12-6 2 16,12 6-2-16,0 0 3 0,-16 3 2 0,16-3-3 0,-10 11 1 16,1-4 1-16,1 5-2 0,-1 0 1 15,2 5 2-15,-5 5 2 0,4-1-3 0,-1 6 4 0,2-6-2 16,1 9 8-16,0 6-1 0,0 1 4 0,5-7-2 15,-2 5-1-15,3 6 2 0,0-2 0 16,0 2-4-16,3-4 0 0,0-1 0 0,1-8 1 0,-1 6 0 16,0-4-1-16,5-5 0 0,0-1 1 0,-2 0-1 15,5-7-1-15,-1 1 2 0,2-2-3 0,-1-3 5 16,4 2 1-16,-2-7-5 0,0 2 1 16,4-2 0-16,-2-4-1 0,1-2 1 0,4 2-4 15,-4-4 3-15,0-4 3 0,4-1-5 0,-7 0 3 16,4-6-3-16,-6 5 9 0,6-5-10 0,-4-2 4 0,4-4-1 15,-5 1-3-15,1 3 2 0,1-5-1 0,-9 4 10 16,6-3 8-16,-5 6 10 0,-2 4 5 0,2-6 4 16,0 6 0-16,-6 7 2 0,6-14-6 0,-6 14 3 15,3-10-8-15,-3 10-3 0,0 0-10 0,8-6-2 16,-8 6 14-16,0 0-17 0,0 0-2 0,0 0 12 16,0 0-18-16,9 24 3 0,-6-15-4 0,1 6 2 15,-1-2-2-15,0-4 6 0,0 6-5 0,4-1 1 16,-1-1-6-16,0 3 5 0,2-3-4 0,-2 0 5 15,0 0 1-15,-2-4-2 0,-1 0 2 0,6-1-2 16,-4-1 0-16,1 1-1 0,-6-8-1 0,6 10-5 0,0-5-12 16,-6-5-17-16,10 8-15 0,-10-8-25 0,9 1-22 15,-9-1-26-15,0 0-35 0,0 0-37 16,0 0-22-16,13-14-48 0,-13 14-164 0,-3-20-462 16,0 5 204-16</inkml:trace>
          <inkml:trace contextRef="#ctx0" brushRef="#br0" timeOffset="3194.55">8807-3737 223 0,'-3'-8'241'0,"3"8"-18"0,0 0-26 16,-6-8-16-16,6 8-23 0,0 0-16 0,0 0-16 0,0 0-14 16,0 0-16-16,13-9-27 0,-13 9-30 0,20 4-27 15,-20-4-28-15,28 0-25 0,-12 5-14 0,4-4-24 16,-4 3-1-16,4 0-12 0,-4 0-5 0,6-1-18 15,-5 1-93-15,2-2-224 0,-2 5 99 0</inkml:trace>
          <inkml:trace contextRef="#ctx0" brushRef="#br0" timeOffset="3538.83">9147-3692 45 0,'0'0'107'15,"10"3"4"-15,-10-3 5 0,0 0 10 0,11 4 5 16,-11-4 11-16,0 0 2 0,9 2 7 0,-9-2-1 16,0 0-2-16,0 0-6 0,0 0-6 0,0 0-6 15,0 0-8-15,0 0-5 0,0 0-9 0,0 0-7 16,-23 12-15-16,23-12-8 0,-10 6-6 0,10-6-7 15,-14 8-8-15,11-3-3 0,3-5-10 0,-8 15 0 0,5-8-7 16,3-7 0-16,-5 13-7 0,2-4-2 16,3-9-1-16,0 16-4 0,0-16-5 0,5 16-2 15,-2-4-4-15,0-4 3 0,0 2-1 0,2-1 0 16,-2-1-1-16,8 3-3 0,-5-1-2 0,1-2 2 0,2 1-6 16,2 2 3-16,-2 0-3 0,1-4 1 0,-4 3 0 15,5-2-3-15,-6 0 3 0,4 1 1 0,-1-3-3 16,-2 1 1-16,1-3-5 0,-7-4 3 0,12 10-1 15,-9-4-1-15,-3-6 7 0,0 0 6 0,11 7 6 16,-11-7 11-16,0 0-2 0,0 0-2 0,0 0-2 16,-20 11-4-16,20-11 7 0,-25 5-7 15,9-5-9-15,2 0-8 0,1-3-13 0,-7 3-14 0,7-2-17 16,-2-2-13-16,2 0-17 0,4-1-20 0,-2 0-27 16,5-1-30-16,6 6-28 0,-7-24-33 0,4 11-187 15,0-2-428-15,3-6 190 0</inkml:trace>
          <inkml:trace contextRef="#ctx0" brushRef="#br0" timeOffset="3837.01">9423-3933 72 0,'0'0'255'0,"0"0"-24"15,0 0-21-15,0 0-21 0,0 0-18 0,0 0-16 16,0 0-9-16,0 0-15 0,0 0-6 0,3 27-7 0,-3-12-6 15,3 1-6-15,-2 2-2 0,2-2-6 16,-6 10-2-16,3 0-1 0,0-1-3 0,3-1-12 16,0 3-4-16,0-4-5 0,-3 2-3 0,3-3-9 0,0 4-2 15,-3-4 0-15,3 2-8 0,-3-1-3 0,5-5-10 16,1 4 0-16,-3-7-7 0,-3 2 2 0,3-3-7 16,1-1 0-16,-1 0-1 0,0-1-1 15,0-1-7-15,0 2-17 0,0-2-6 0,0-4-23 16,1 3-15-16,-1-2-16 0,3-2-12 0,-6-6-22 15,3 13-16-15,-3-13-22 0,5 8-20 0,-5-8-21 16,3 7-34-16,-3-7-159 0,0 0-399 0,0 0 177 16</inkml:trace>
          <inkml:trace contextRef="#ctx0" brushRef="#br0" timeOffset="4018.03">9381-3462 266 0,'0'0'284'0,"-7"-7"-24"15,7 7-23-15,0 0-25 0,0 0-21 0,0 0-19 16,23-14-10-16,-6 7-21 0,-1 4-11 0,2-2-15 16,12 4-12-16,0-4-5 0,-2 3-14 0,2-2-6 15,-2 0-32-15,2 4-27 0,-2-1-33 16,2 1-34-16,-10 0-44 0,2-2-58 0,-6 2-58 0,-2 0-140 16,2 0-377-16,-7-1 167 0</inkml:trace>
        </inkml:traceGroup>
        <inkml:traceGroup>
          <inkml:annotationXML>
            <emma:emma xmlns:emma="http://www.w3.org/2003/04/emma" version="1.0">
              <emma:interpretation id="{637469E8-C0E4-40DA-AFFD-1CE8959584F9}" emma:medium="tactile" emma:mode="ink">
                <msink:context xmlns:msink="http://schemas.microsoft.com/ink/2010/main" type="inkWord" rotatedBoundingBox="28471,483 29410,486 29407,1389 28469,1387"/>
              </emma:interpretation>
            </emma:emma>
          </inkml:annotationXML>
          <inkml:trace contextRef="#ctx0" brushRef="#br0" timeOffset="4943.08">10464-3448 11 0,'0'0'224'0,"0"0"-16"0,0 0-18 16,0 0-14-16,-8 12-17 0,8-12-15 0,0 0-17 15,0 0-12-15,-3 11-7 0,3-11-11 0,0 0-3 16,11 7-7-16,-11-7-6 0,13 2-10 0,-1-2-1 16,2-2-11-16,2 2-5 0,2-3-7 15,0 0-2-15,0 2-7 0,0-5 0 0,-1 1-11 16,1 0 6-16,2 1-7 0,-5-3 1 0,-5 3 0 0,5-6 1 15,-5 3 5-15,-1 1 9 0,-4-2-2 0,1 2 2 16,-2-5 0-16,-4 11 0 0,0-18-3 0,0 18 1 16,-10-17-6-16,-1 7-4 0,-1 3-3 0,-5 2-3 15,-3-4-3-15,-2 5 1 0,-7 2-5 0,4-1 0 0,-2 3-4 16,2 0 3-16,6 3-4 0,-1-1-5 0,4 1-11 16,-1 4-10-16,1-6-11 0,4 2-15 0,2 1-4 15,10-4-13-15,-14 7 1 0,14-7-6 0,-6 7-2 16,6-7-5-16,0 0-9 0,0 0-1 0,0 0 0 15,31 7-2-15,-13-7 10 0,2 0 7 0,5-6 6 16,0 5 5-16,5-5 8 0,2-1 1 0,5-1 4 16,2-3 7-16,-2-1 7 0,0 1 9 0,2 2 16 15,-2-6 8-15,-7 7 12 0,6-7 6 0,0-1 4 16,-11 2 13-16,8-8 3 0,-3-2 0 0,6 7-3 16,-14 1 4-16,12-11 0 0,-13 7-4 0,10-8-7 15,-1 3 2-15,0-3-1 0,-5 1 1 0,-8 5 3 16,5-5 4-16,-2 5 3 0,-4 2 4 0,-4 5 0 15,1-7-1-15,-5 9 1 0,-2-1-2 0,-6-3-4 16,0 6-2-16,0 11-7 0,-6-20-2 0,-2 9-4 16,-5 1-4-16,4 3-4 0,-4 0 6 0,-5 5-10 0,0-3 1 15,1 5-1-15,-2 0 1 0,1 4-8 0,2-1 1 16,-4 4-3-16,1 3 2 0,2-3-2 16,4 6 0-16,-3 6-5 0,1 1 1 0,-3 1 0 0,6-1 3 15,4 2-1-15,-3 6-4 0,8-4 0 0,-3 1 1 16,1 3-1-16,8 7 3 0,-6-7-2 0,9 11 2 15,0-5 1-15,-2-6 0 0,4 8-1 16,-7-10 6-16,7 3-2 0,-2 0 4 0,3 5-1 0,-5-6-1 16,-1-4 2-16,5 0 0 0,-4-2 0 0,1-3-1 15,2 4-4-15,-2-5 1 0,-2-2 1 0,1 2-1 16,-4-2-1-16,8-1-1 0,-7-1 1 0,3 1-4 16,-1-2-4-16,0-2-6 0,0 2-19 0,-3-5-16 15,0-8-16-15,5 17-22 0,-4-11-20 0,-1-6-24 16,0 0-14-16,0 14-25 0,0-14-23 0,0 0-56 15,0 0-128-15,0 0-397 0,0 0 175 0</inkml:trace>
          <inkml:trace contextRef="#ctx0" brushRef="#br0" timeOffset="5104.02">10986-3405 241 0,'0'0'237'16,"0"0"-23"-16,0 0-20 0,19-16-16 0,-4 12-23 0,-2 2-12 15,7-2-16-15,-1-1-11 0,2 4-13 0,3 0-13 16,3-5-13-16,0 5-35 0,-6-2-39 0,2 0-59 16,3-1-57-16,-7 3-180 0,-2-3-315 0,2 2 140 15</inkml:trace>
        </inkml:traceGroup>
        <inkml:traceGroup>
          <inkml:annotationXML>
            <emma:emma xmlns:emma="http://www.w3.org/2003/04/emma" version="1.0">
              <emma:interpretation id="{9B68F28C-29AD-46E9-B3F4-DB02456E9C2F}" emma:medium="tactile" emma:mode="ink">
                <msink:context xmlns:msink="http://schemas.microsoft.com/ink/2010/main" type="inkWord" rotatedBoundingBox="29971,713 32285,719 32282,1709 29969,1703"/>
              </emma:interpretation>
            </emma:emma>
          </inkml:annotationXML>
          <inkml:trace contextRef="#ctx0" brushRef="#br0" timeOffset="5727.99">11948-3493 38 0,'12'2'211'0,"-12"-2"-10"0,13 0-10 16,-13 0-5-16,0 0-11 0,22-7-12 0,-11 5-7 16,-11 2-12-16,21-10-12 0,-6 5-9 0,0-1-7 15,1-1-9-15,-3 0-11 0,-2 0-6 0,4 0-5 16,-2 0-1-16,-2-3-3 0,2 0-6 0,-4 5-6 15,-2-1-5-15,-1-4-2 0,-1 2-3 0,1 0-5 16,-2-4-6-16,-2 3-7 0,-2 9-2 0,0-20-7 16,-3 9-1-16,-3-2-5 0,-2 6-5 0,-1 1-3 15,-4 1 1-15,0-1-7 0,-4 1-2 0,-1 3 0 0,-3 5 2 16,-2 1-5-16,0 0-1 0,4 2 0 0,-4 3-2 16,7-4-1-16,1 2 3 0,-1-1-4 0,2 5 2 15,4-1-4-15,-2 1 0 0,6 4 0 0,0 0-4 16,2 0-1-16,4 1-5 0,0-3-10 0,4 4-8 15,5 1-7-15,0-4-14 0,4 5-9 0,7-3-18 16,-4-7-16-16,6 2-27 0,2 0-23 0,5-4-21 16,0-1-23-16,-2-2-170 0,-9-3-384 0,9-1 170 15</inkml:trace>
          <inkml:trace contextRef="#ctx0" brushRef="#br0" timeOffset="6447.31">12550-3924 136 0,'0'0'193'15,"0"0"-16"-15,0 0-21 0,0 0-16 0,0 0-12 16,0 0-1-16,0 0-13 0,6 36-10 0,-1-23-8 16,1 3-8-16,1 1-6 0,-1 0-7 0,4 1-5 15,-1 0-10-15,-1 5-3 0,2-1-2 0,-1 1-2 16,2-8-5-16,-2 6-2 0,3 3 0 0,0-6 0 0,-5-3-6 15,0 0-1-15,2 0-7 0,-3-3-2 0,2-2 0 16,-2 0-3-16,1 0-2 0,-1 0-3 0,0-3 3 16,-6-7-4-16,5 9 0 0,-5-9 2 0,6 8 5 15,-6-8 3-15,0 0 11 0,6 5 3 0,-6-5-5 16,0 0 2-16,0 0-8 0,0 0-3 0,0 0-4 16,0 0-4-16,-32-15-2 0,19 10-3 0,-1-3-3 15,-4 4 2-15,2-2-5 0,-6 2 2 0,4 2-2 16,0 2 0-16,0-2 3 0,-1 2-3 0,2 0-1 15,1 2-3-15,1 0-1 0,3 1 0 0,3 1 1 16,0-1 0-16,-1 1-5 0,2 4 2 0,1 0-1 0,1-3-1 16,0 4 2-16,1 0-2 0,5-9-3 0,-1 16 3 15,1-16 1-15,6 17-1 0,0-6 0 16,0-5 0-16,1 2 1 0,1-1-4 0,5-2-3 16,5 0-8-16,-2 1 1 0,2-2 1 0,0-4-2 15,0 1 3-15,1-1-2 0,1 0 2 0,-2-1-3 16,1-3 1-16,1 2 5 0,-4-5-4 0,2 3 2 15,1-3-1-15,-5-3 3 0,1-1 0 0,-1 4 1 0,3 0 0 16,-2-4 1-16,-5 3-1 0,1-1 3 0,1 0-2 16,-5 5 0-16,0 1 6 0,-7 3-4 15,12-11-2-15,-6 7 1 0,-6 4 0 0,12-2-1 0,-12 2 3 16,0 0-3-16,20 6 3 0,-20-6-2 0,9 6 1 16,-2-1 1-16,1-2 4 0,2 3-4 0,-1-1 2 15,1 1 0-15,-1-1 4 0,3-4-6 0,2 4 3 16,1-5 1-16,1 3-2 0,0 0 2 0,2-3 3 15,-4 1 4-15,2-2 2 0,2-3-1 0,0 2 1 16,-3-2 6-16,-2 2 3 0,2-3 3 0,-1-2 9 0,-4 1 1 16,-1-1 11-16,-2 1 0 0,2-1-3 15,-1-5-6-15,-5-2-4 0,0 1-3 0,-3-2-1 16,0 15-5-16,-11-26-1 0,4 15-2 0,-5-2-5 16,-1 4-5-16,-1 0-8 0,-1 1-16 0,0 4-13 0,-3 1-14 15,-1 3-8-15,1-2-19 0,2 4-20 0,-2 1-23 16,1 3-26-16,4 0-27 0,0 1-20 15,2 1-25-15,-1 2-184 0,5-1-423 0,1-1 187 16</inkml:trace>
          <inkml:trace contextRef="#ctx0" brushRef="#br0" timeOffset="7108.2">13115-3350 19 0,'0'0'175'15,"8"12"-6"-15,-7-4-12 0,4 1-10 0,1 0-12 0,0 2-2 16,0 0-5-16,1 2-10 0,1-1-16 0,-1 0-8 16,1 2-4-16,-1 1-10 0,3-1-4 0,-2-1-5 15,1 0-9-15,1-1-4 0,-2 2-3 0,2 0 2 16,-2 0 2-16,1-4-6 0,-2 6 3 0,1-7-3 16,0 4 1-16,-3 2 3 0,1-2 4 0,0-2-5 15,-2-2-1-15,-2 0 4 0,-2-9-2 0,0 20 1 0,0-9 1 16,0-11 0-16,-5 17 3 0,1-9-1 15,-5-2 4-15,2 1-8 0,-4 0 4 0,-1-1-10 16,-1-1 6-16,1-2-3 0,-3-2-2 0,-2 1-3 16,3-2-4-16,-1 0 0 0,-2-3-3 0,17 3 1 15,-21-4-4-15,8-5-4 0,4 4 0 0,2-1-2 16,1-5-6-16,0 1-7 0,1-4-7 0,4-2-7 16,1 1-4-16,1-2-3 0,4-2-8 0,8-3-5 0,-1 1-6 15,3-2 0-15,0-1-3 0,4 3 2 16,-1 0 4-16,3 3 0 0,0-4 2 0,3 3 1 15,-3 1 6-15,-1 0-6 0,1 1 2 0,0 3 5 0,-4 3-1 16,2-2 2-16,0-4-3 0,-4 6 4 0,2-5 1 16,1 7 2-16,-5-6 5 0,8 2 5 0,-5-4 3 15,-2 7 2-15,-1-1 2 0,-2-2 0 0,-1-2 0 16,-1 1 5-16,1 4-4 0,-1-4-3 0,-3 0 3 16,2-3-6-16,-4 2 0 0,-2 2 1 0,2-3-3 15,-2-2 2-15,-4 5-3 0,2-1-1 0,0-3 0 16,-4 6-3-16,-2 2 1 0,6 9-2 0,-8-18 3 15,5 8-5-15,3 10 0 0,-12-11-3 0,2 3 6 16,4 3-3-16,6 5 3 0,-16-4-7 0,5 1 1 16,11 3 0-16,-21 4-1 0,21-4-1 0,-19 6 3 15,5 4-4-15,4-2 5 0,-2 5 0 0,2-1-1 0,2 0-1 16,1 2 3-16,2 1 1 0,2 1 0 16,3 1 3-16,0-1-4 0,-1 4 3 0,4-3-3 15,1-2 4-15,5 5-4 0,-1-2 1 0,2-6 4 0,-1 1-1 16,4 0-1-16,-1 0 2 0,0-2-8 0,3-4-8 15,0 1-14-15,2-1-15 0,-3-1-21 16,4-5-21-16,-4 1-24 0,-1-2-31 0,-2 0-29 0,7-3-22 16,-1-2-27-16,0-3-35 0,-1 1-146 0,-2-3-428 15,5-8 189-15</inkml:trace>
          <inkml:trace contextRef="#ctx0" brushRef="#br0" timeOffset="7493.99">13919-3748 160 0,'0'0'271'16,"0"0"-13"-16,-13-10-18 0,13 10-21 0,-9-5-14 0,9 5-18 16,0 0-14-16,-19 0-16 0,19 0-16 0,-17 1-14 15,17-1-11-15,-15 4-10 0,6 1-11 0,-1-3-11 16,1 4-8-16,-2 1-6 0,4-2-7 0,-2 1-7 0,3 0-5 16,6-6-6-16,-12 12-5 0,9-5-1 15,-1 3-7-15,4-10-2 0,-5 10-2 0,5-10-6 16,-1 17 1-16,1-17-2 0,1 13-3 0,-1-13 0 15,5 18-2-15,-1-12 0 0,5 1-4 0,-1 1 2 0,-1-1-5 16,0 1 0-16,2-2 2 0,0 0-1 16,2-1 0-16,-1 5-5 0,2 0 0 0,-4-4-2 0,2 0 0 15,-2 2 0-15,-1-2 1 0,5 5 0 0,-5-5 3 16,1-2-2-16,-4 4 0 0,4-1-2 0,-8-7 8 16,9 9-1-16,-5-2 10 0,-4-7 4 0,6 10 8 15,-6-10 16-15,0 11 3 0,0-11 7 0,0 0 6 16,-9 14-6-16,2-7-3 0,7-7-5 0,-14 5-5 15,5 0-8-15,-1 0-1 0,10-5-20 0,-18 6-18 16,6-4-21-16,2 0-24 0,10-2-22 0,-21 3-22 16,21-3-31-16,-15 0-32 0,15 0-36 15,-14 0-37-15,14 0-34 0,0 0-198 0,-4-13-498 0,4 13 220 16</inkml:trace>
          <inkml:trace contextRef="#ctx0" brushRef="#br0" timeOffset="7835.92">14177-3511 135 0,'5'11'260'0,"-5"-11"-6"15,0 0-8-15,1 9 0 0,-1-9-8 0,6 12-9 16,-6-12-6-16,0 11-14 0,0-11-12 15,2 12-2-15,-2-12-6 0,1 14-7 0,-1-14-9 0,3 15-9 16,-3-15-3-16,2 11-6 0,-2-11-8 16,0 14-6-16,0-14-12 0,4 8-9 0,-4-8-11 0,0 0-5 15,0 0-17-15,2 12-5 0,-2-12-11 0,0 0-5 16,0 0-9-16,3 8-3 0,-3-8-6 0,0 0-2 16,0 0-2-16,0 0-6 0,0 0-8 15,0 0-12-15,0 0-16 0,0 0-17 0,0 0-5 0,0 0-40 16,0 0-29-16,0 0-30 0,0 0-26 0,0 0-16 15,0 0-21-15,0 0-25 0,0 0-28 0,-2-44-33 16,4 31-34-16,-2 13-206 0,0-26-550 0,-2 10 244 16</inkml:trace>
          <inkml:trace contextRef="#ctx0" brushRef="#br0" timeOffset="8010.95">14176-3753 84 0,'0'0'307'0,"-3"-15"-14"0,3 15 5 0,0 0-19 15,-2-11-10-15,2 11-14 0,0 0-13 0,0-15-25 16,0 15-15-16,0 0-14 0,6-13-29 0,-6 13-14 0,0 0-17 16,5-14-17-16,-5 14-23 0,0 0-29 0,4-8-36 15,-4 8-42-15,0 0-49 0,6-6-62 16,-6 6-69-16,0 0-70 0,0 0-175 0,0 0-481 0,0 0 213 16</inkml:trace>
        </inkml:traceGroup>
      </inkml:traceGroup>
    </inkml:traceGroup>
    <inkml:traceGroup>
      <inkml:annotationXML>
        <emma:emma xmlns:emma="http://www.w3.org/2003/04/emma" version="1.0">
          <emma:interpretation id="{0E858702-03AF-427C-827A-8C8139659A2D}" emma:medium="tactile" emma:mode="ink">
            <msink:context xmlns:msink="http://schemas.microsoft.com/ink/2010/main" type="paragraph" rotatedBoundingBox="22131,2057 25680,1870 25727,2773 22179,29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396EC0-1D85-486B-AC1C-CF82DE6D3CA6}" emma:medium="tactile" emma:mode="ink">
              <msink:context xmlns:msink="http://schemas.microsoft.com/ink/2010/main" type="line" rotatedBoundingBox="22131,2057 25680,1870 25727,2773 22179,2960"/>
            </emma:interpretation>
          </emma:emma>
        </inkml:annotationXML>
        <inkml:traceGroup>
          <inkml:annotationXML>
            <emma:emma xmlns:emma="http://www.w3.org/2003/04/emma" version="1.0">
              <emma:interpretation id="{ACE1641A-10AE-46BB-BB0E-9DA27772A227}" emma:medium="tactile" emma:mode="ink">
                <msink:context xmlns:msink="http://schemas.microsoft.com/ink/2010/main" type="inkWord" rotatedBoundingBox="22131,2057 25680,1870 25727,2773 22179,2960"/>
              </emma:interpretation>
            </emma:emma>
          </inkml:annotationXML>
          <inkml:trace contextRef="#ctx0" brushRef="#br0" timeOffset="13568.71">4221-2590 185 0,'0'0'203'0,"0"0"-8"0,0 0-5 0,0 0-9 16,0 0-12-16,-21 25-3 0,12-14-9 0,-1 2-4 15,2 1-16-15,-1 0-4 0,-4 8-7 0,-1-2-9 16,4 1-7-16,-2 0-4 0,4-4-12 0,1 3-3 16,1-2-11-16,-1 4-4 0,1-1-11 0,3 3-6 15,-2-2-5-15,4 2-1 0,1-4-8 0,1 2-7 16,1-4-1-16,5 6-2 0,-1 0-5 0,5 1-1 16,-4-1-4-16,-1-2-6 0,3 2-12 0,1-4-13 0,-1 2-18 15,-1-4-15-15,4 1-19 0,-5-5-18 0,1 4-20 16,1-2-15-16,-5-2-23 0,5-1-29 15,0-3-29-15,-2 3-186 0,1-5-409 0,1-1 181 0</inkml:trace>
          <inkml:trace contextRef="#ctx0" brushRef="#br0" timeOffset="14046.05">5247-2073 81 0,'12'-7'165'0,"-12"7"-2"0,9-6-10 16,-9 6-6-16,0 0-4 0,0 0-7 0,10-3-13 15,-10 3-1-15,0 0-1 0,0 0 0 0,11-2-6 16,-11 2-4-16,0 0 6 0,0 0-2 0,0 0-1 15,6 17-9-15,-6-17 5 0,3 12-3 0,-3-12-3 16,0 23 3-16,-3-12-6 0,0 3-3 0,-2 2-3 16,4-1-11-16,-4 1-1 0,-1-1-4 0,3 0-13 15,-4-1-5-15,-2 3-3 0,1-3-4 0,-1 1-6 16,2 0-6-16,-3-1-12 0,-2-1-15 0,1 0-15 16,-1 1-25-16,3-3-23 0,-3 1-30 0,5-1-29 15,-5 0-43-15,2 0-34 0,5-4-44 0,-4-4-218 0,9-3-483 16,-9 10 213-16</inkml:trace>
          <inkml:trace contextRef="#ctx0" brushRef="#br0" timeOffset="17892.92">5551-2363 11 0,'0'0'183'0,"0"0"-11"0,2-15-12 15,-2 15-12-15,1-9-11 0,-1 9-2 0,0 0-7 16,6-14-10-16,-6 14-5 0,0-11-8 0,0 11 1 15,6-11-6-15,-6 11-2 0,0 0-4 0,2-12-2 16,-2 12-4-16,0 0-2 0,3-12-1 0,-3 12 2 16,0 0-6-16,1-13-3 0,-1 13-5 0,0 0-1 15,0 0-8-15,0 0-6 0,0 0-5 0,0 0-4 16,0 0-5-16,0 0-6 0,0 0-4 0,0 0-8 16,0 0-3-16,0 0 3 0,0 0-7 0,0 0-2 0,0 0 2 15,0 0-4-15,0 0 2 0,0 0-1 0,0 0 0 16,9 31 1-16,-5-25-4 0,-2 5 5 0,2-3 2 15,2 4-1-15,-3-1 5 0,2-3-1 0,1 6-3 16,0-4 1-16,0 3 3 0,-3-5-3 0,1 5 5 16,4-1 0-16,-2 2-2 0,1-4 1 0,-4 4-2 15,3-6 1-15,0 5-2 0,-2-6 0 0,4 6-1 16,-1-2 1-16,-1 0 0 0,0-4 1 0,2 4 2 16,-2-2-2-16,0-1-3 0,0 1 1 0,-2-2-3 15,2 0-3-15,0-2 1 0,0 1-7 0,-6-6 6 16,10 11-2-16,-10-11-1 0,9 9 2 0,-9-9-1 15,6 5 1-15,-6-5 3 0,0 0 0 0,12 4 5 16,-12-4 0-16,0 0 5 0,14 3 0 0,-14-3 6 16,0 0-1-16,15-3-1 0,-15 3-3 0,12-8 1 0,-12 8-5 15,9-10-1-15,-4 4-3 0,3-4-2 16,-1-3 1-16,1 0-4 0,1-1-4 0,-3-3 3 16,1-1-3-16,-1 0 3 0,2-5-7 0,-1-1 4 0,-1-1-3 15,-3 3-1-15,2 6 3 0,-4-2-9 0,1 3 3 16,-2-3-3-16,2 6 0 0,1-2 0 0,-3-2 6 15,0 3-2-15,0 13-4 0,0-18 1 0,5 10-7 16,-5 8-1-16,0-15-13 0,0 15-13 0,0 0-20 16,0 0-13-16,-5-14-18 0,5 14-24 0,0 0-16 15,0 0-8-15,0 0-17 0,0 0-17 0,0 0-17 16,0 0-19-16,0 0-16 0,0 0-51 0,0 0-154 16,0 0-456-16,0 0 202 0</inkml:trace>
          <inkml:trace contextRef="#ctx0" brushRef="#br0" timeOffset="11996.01">4294-2422 92 0,'0'0'105'0,"0"0"-4"0,0 0-5 15,0 0-3-15,0 0 0 0,0 0-7 0,16 3-5 16,-16-3-1-16,0 0 3 0,0 0-5 0,0 0-4 15,0 0-2-15,0 0 1 0,0 0-2 0,0 0-1 16,0 0 4-16,0 0-4 0,0 0 1 0,0 0-3 16,0 0 0-16,0 0-2 0,0 0-1 0,0 0-1 15,0 0-4-15,0 0-1 0,0 0 2 0,0 0 0 16,0 0-1-16,0 0-4 0,0 0 2 0,0 0 1 16,0 0-1-16,0 0-4 0,0 0-1 0,0 0-3 15,0 0-1-15,0 0-5 0,0 0 1 0,0 0-7 0,0 0-3 16,0 0-2-16,0 0-2 0,0 0-5 0,0 0-2 15,0 0-7-15,0 0 0 0,0 0-3 0,0 0 6 16,0 0 5-16,0 0 0 0,0 0-5 0,0 0 8 16,-4 32-2-16,5-23-2 0,2 0 3 15,-1 1 6-15,-2 3-8 0,4-5 4 0,-2 5-1 16,-1-2 5-16,4-2-4 0,-2 6 2 0,3-3-8 0,-2 1 4 16,2-2 2-16,-3 0-4 0,3 1-6 0,-1-4 3 15,2 6 0-15,-1-6 1 0,0 4-8 0,-2-5 1 16,1 0-4-16,1 1 2 0,-6-8-3 0,9 14 3 0,0-7-4 15,-5 0 2-15,-4-7-2 0,11 12 0 16,-5-7-2-16,-6-5 1 0,7 10 0 0,-1-6 0 16,-6-4-3-16,6 7 2 0,-6-7-3 0,7 10-4 0,-7-10 2 15,6 9 1-15,-6-9-3 0,0 0 5 0,8 8-1 16,-8-8 1-16,0 0-4 0,6 4 3 0,-6-4 1 16,0 0 3-16,0 0 1 0,0 0 3 15,0 0 7-15,0 0 2 0,7 5 4 0,-7-5 9 0,0 0-13 16,0 0 13-16,0 0 7 0,0 0-7 15,0 0-5-15,12-15 4 0,-12 15-8 0,5-14-7 0,-5 14 1 16,9-17-3-16,-6 10 1 0,3-8-5 0,0-2 5 16,0 3-7-16,0 0 1 0,-1-3 0 0,0-1-4 15,4-6-2-15,-5 10 2 0,1-3-3 0,-1 4 14 16,-1 0-22-16,2-3 7 0,-4 1 3 0,4 1-3 16,-4 1-7-16,-1 13 10 0,2-18 7 0,-1 8-14 15,-1 10 0-15,3-13 3 0,-3 13-1 0,2-12-4 16,-2 12 10-16,0-11-10 0,0 11-1 0,0 0 0 15,0 0-8-15,1-13-7 0,-1 13-19 0,0 0-16 16,0 0-16-16,0 0-25 0,0 0-16 0,0 0-10 16,0 0-13-16,0 0-32 0,0 0-5 0,0 0-31 15,0 0-28-15,0 0-53 0,0 0-160 0,0 0-480 16,0 0 213-16</inkml:trace>
          <inkml:trace contextRef="#ctx0" brushRef="#br0" timeOffset="12571.03">4829-2412 22 0,'0'0'166'0,"0"0"-1"0,14-27 1 0,-14 27-8 15,0 0-8-15,0 0-9 0,0 0-7 0,0 0-5 16,0 0-3-16,0 0-5 0,0 0-10 0,0 0-2 15,0 0-7-15,0 0-9 0,0 0-1 0,0 0-11 16,0 0-5-16,0 0-6 0,0 0-9 0,0 0 0 16,0 0-4-16,0 0 6 0,0 0-5 0,0 0 3 15,0 0 0-15,0 0-4 0,-8 46 2 0,8-34 1 0,2 2-9 16,-2-1 1-16,0 3-4 0,-2-3-1 0,2 2-4 16,0-2 3-16,0-1-4 0,2 1 0 15,-1 2 5-15,2 1-3 0,-3-5-3 0,3 6-1 0,0-5-4 16,0 1 1-16,0-2-3 0,-1-1-2 0,1 4 0 15,-3-4-3-15,0-10 1 0,4 20-1 0,-2-10-1 16,2-2 0-16,-4-8-2 0,3 14-4 0,0-6 6 16,-3-8-8-16,3 10-3 0,-3-10 0 0,3 10-1 15,-3-10 2-15,0 0-6 0,2 12 0 16,-2-12 0-16,0 0-1 0,2 6-2 0,-2-6 2 0,0 0-1 16,0 0-3-16,0 0-7 0,0 0-14 0,0 0-17 15,6 7-14-15,-6-7-24 0,0 0-20 0,0 0-18 16,0 0-28-16,0 0-20 0,0 0-28 0,0 0-37 15,-8 17-44-15,8-17-170 0,0 0-471 0,0 0 209 16</inkml:trace>
          <inkml:trace contextRef="#ctx0" brushRef="#br0" timeOffset="18369.5">6136-2569 174 0,'0'0'210'0,"0"0"-14"0,0 0-20 15,0 0-17-15,0 0-19 0,0 0-20 0,0 0-1 16,0 0-8-16,19-1-5 0,-19 1-11 16,17-3-3-16,-1 1-8 0,-4 0-11 0,-3 0 1 0,9-2-5 15,-8 3 0-15,8 1 0 0,-3 0-3 0,1-1-2 16,-1 2-2-16,-1 3-4 0,-5-1 1 16,3 1 2-16,1 3-3 0,-1-6-5 0,-5 5 3 0,7 0-2 15,-4 4 3-15,-1-4-5 0,-1 5 3 0,-1 0 0 16,-2-2-4-16,2 1 4 0,-5-2 1 0,2 3-2 15,2 1 0-15,-6 3 3 0,1-4-8 0,1-1 4 16,-2-10-5-16,4 25-1 0,-8-13 3 0,8 2-6 16,-4 2 2-16,0-3-4 0,0 1 5 0,0 1-4 15,0-2-12-15,0 5 0 0,0-4-1 0,0 0-1 0,0 3-2 16,0-4-6-16,0 3-5 0,2-1 4 16,-4 1-5-16,2-2 0 0,-4-2 0 0,1 2-5 15,3-3 5-15,-1 4-1 0,-2-1-5 0,0-3 0 0,-2 0 1 16,5-11 3-16,0 23-16 0,0-13 0 0,-6 0-8 15,6-10-12-15,-6 16-10 0,3-10-10 0,3-6-12 16,-4 14-16-16,-2-4-15 0,6-10-14 0,-8 10-21 16,5-4-20-16,3-6-20 0,-12 9-18 0,12-9-26 15,0 0-34-15,0 0-194 0,-21-11-470 0,21 11 208 16</inkml:trace>
          <inkml:trace contextRef="#ctx0" brushRef="#br0" timeOffset="18604.62">6257-2213 205 0,'-14'-7'242'0,"14"7"-13"0,-6-6-14 16,6 6-20-16,0 0-19 0,0 0-18 0,0 0-15 16,0 0-20-16,0 0-10 0,14-15-12 0,-2 13-9 15,-12 2-10-15,25-7-3 0,-10 3-12 0,4 1-6 16,-1-2-7-16,1-1-2 0,2 6-10 0,2-10-3 0,-5 7-4 15,0 1-4-15,-4 0-18 0,3 2-15 0,-4-3-23 16,-1 3-23-16,-12 0-25 0,21 0-25 0,-9-1-23 16,-12 1-36-16,15-5-181 0,-6 0-365 0,-9 5 162 15</inkml:trace>
          <inkml:trace contextRef="#ctx0" brushRef="#br0" timeOffset="18957.96">6688-2639 76 0,'10'-3'165'0,"-10"3"-3"16,0 0-9-16,16 1-11 0,-16-1-10 0,17 7-4 15,-8-1-10-15,0-4-3 0,1 8-10 0,4-2-7 16,-1 0-2-16,-1 6 1 0,-2-3-4 0,2 2-6 15,0-2-5-15,2 3 3 0,-1 6-1 0,-4-5 0 16,6 7-6-16,-3-2 2 0,-6 1 3 0,0-4-2 16,1 7-6-16,2-4 0 0,-7-3-1 0,-1 1-2 15,1-2 6-15,1 4-2 0,-6-2 0 0,1-4-5 16,1 0-5-16,-4 4-5 0,-1-1 0 0,2-3-6 0,-5 3-9 16,0 0 0-16,3-3-7 0,-2-1 0 15,-3-1-1-15,3-1-6 0,-4-1-6 0,5 3-8 0,-1-5-7 16,1 0-21-16,2-1-20 0,-2 1-22 0,7-8-25 15,-9 11-33-15,3-4-40 0,6-7-27 0,-6 7-32 16,6-7-249-16,0 0-495 0,0 0 219 0</inkml:trace>
          <inkml:trace contextRef="#ctx0" brushRef="#br0" timeOffset="19291.88">7251-2212 233 0,'0'0'316'0,"0"0"-25"0,0 0-31 0,0 0-20 16,0 0-25-16,0 0-21 0,0 0-14 0,0 0-15 0,11 6-3 16,-11-6-9-16,3 11-7 0,-3-11-5 15,6 11-4-15,-6-11-1 0,3 13-8 0,-3-13-8 16,3 12-6-16,1-7-1 0,-4-5-9 0,3 11-3 15,-3-11 0-15,3 14-7 0,-3-14-10 0,3 11-2 0,-3-11-4 16,2 10-10-16,-2-10 8 0,4 10-26 0,-4-10-2 16,0 0-3-16,0 0-5 0,0 11-1 0,0-11 1 15,0 0-14-15,0 0-2 0,0 0-15 0,0 0-16 16,3 9-23-16,-3-9-18 0,0 0-15 0,0 0-22 16,0 0-33-16,0 0-41 0,0 0-36 0,0 0-44 15,0 0-37-15,-16-27-280 0,11 12-602 0,1 2 266 16</inkml:trace>
          <inkml:trace contextRef="#ctx0" brushRef="#br0" timeOffset="19500">7299-2527 84 0,'-1'-19'331'0,"1"19"-8"0,1-12-17 15,-1 12-12-15,0-15-16 0,0 15-16 16,5-13-26-16,-5 13-21 0,0 0-22 0,0-14-21 15,0 14-21-15,0 0-14 0,0 0-21 0,2-10-22 0,-2 10-30 16,0 0-23-16,0 0-30 0,0 0-27 0,0 0-30 16,11-1-19-16,-11 1-25 0,0 0-31 15,0 0-33-15,0 0-30 0,13 15-49 0,-13-15-168 0,0 0-432 16,6 6 192-16</inkml:trace>
          <inkml:trace contextRef="#ctx0" brushRef="#br0" timeOffset="20125.05">7503-2585 115 0,'0'0'207'0,"0"0"-9"16,8-11-11-16,-8 11-17 0,0 0-13 0,0 0-17 0,6-7-10 15,-6 7-10-15,0 0-6 0,6-11 0 16,-6 11-1-16,7-7-1 0,-7 7-6 0,0 0-1 15,3-7-8-15,-3 7 4 0,0 0-6 0,0 0-4 16,0 0-3-16,3-13-1 0,-3 13-4 0,0 0-5 16,0 0-7-16,5-9-3 0,-5 9-14 0,0 0 0 15,0 0-7-15,0 0-4 0,0 0-6 0,0 0-6 0,0 0-3 16,0 0 0-16,0 0-4 0,0 0 2 16,15 18 3-16,-15-18 4 0,0 15 1 0,1-6 8 0,-1 3 7 15,3 0 3-15,0 6 6 0,3 0 3 0,-6 4 3 16,4-3 1-16,-2-3-3 0,-1 2 0 0,4 0 3 15,-4-2-3-15,2 4 8 0,0 1 1 0,2-1-3 16,-4-3-11-16,1-1 1 0,-2 1-5 0,1 1 1 16,-1-5 1-16,3 3-13 0,-1 2 6 0,1-5 1 15,-3 0-10-15,0-3 7 0,3 4-3 0,0-1-2 16,-3-4 7-16,3 1-10 0,-2 0 8 0,-1-10 3 0,6 18-4 16,-6-9 4-16,3-1 0 0,-3-8-3 0,0 14-3 15,0-14-3-15,0 11 0 0,0-11 0 16,6 14-4-16,-6-14 3 0,0 8-8 0,0-8 0 15,0 0-4-15,0 15-1 0,0-15 0 0,0 0-1 0,5 9 3 16,-5-9-5-16,0 0 2 0,1 13-2 16,-1-13 2-16,0 0 3 0,0 0-5 0,0 0 0 0,0 10 2 15,0-10-3-15,0 0 2 0,0 0-1 0,0 0-5 16,0 0 2-16,5 8-3 0,-5-8 0 0,0 0-1 16,0 0 1-16,0 0-3 0,0 0 1 15,0 0-1-15,0 0-1 0,0 0 2 0,0 0-2 0,0 0-1 16,0 0 5-16,0 0-6 0,0 0-2 0,0 0 3 15,0 0-2-15,0 0-1 0,0 0 4 0,0 0-2 16,0 0-12-16,0 0-12 0,0 0-23 0,0 0-40 16,0 0-45-16,0 0-56 0,0 0-34 0,0 0-45 15,0 0-56-15,0 0-58 0,0 0-66 0,0 0-265 0,0 0-758 16,-33-11 336-16</inkml:trace>
        </inkml:traceGroup>
      </inkml:traceGroup>
    </inkml:traceGroup>
    <inkml:traceGroup>
      <inkml:annotationXML>
        <emma:emma xmlns:emma="http://www.w3.org/2003/04/emma" version="1.0">
          <emma:interpretation id="{F18478CE-D73C-4366-A4AA-4C61801FF7D9}" emma:medium="tactile" emma:mode="ink">
            <msink:context xmlns:msink="http://schemas.microsoft.com/ink/2010/main" type="paragraph" rotatedBoundingBox="22150,3326 25892,3181 25919,3858 22176,40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68597B-8C85-41A4-A549-4E1A7FB2163E}" emma:medium="tactile" emma:mode="ink">
              <msink:context xmlns:msink="http://schemas.microsoft.com/ink/2010/main" type="line" rotatedBoundingBox="22150,3326 25892,3181 25919,3858 22176,4004"/>
            </emma:interpretation>
          </emma:emma>
        </inkml:annotationXML>
        <inkml:traceGroup>
          <inkml:annotationXML>
            <emma:emma xmlns:emma="http://www.w3.org/2003/04/emma" version="1.0">
              <emma:interpretation id="{7AB8E79E-636D-4964-A421-C71BA0E943A9}" emma:medium="tactile" emma:mode="ink">
                <msink:context xmlns:msink="http://schemas.microsoft.com/ink/2010/main" type="inkWord" rotatedBoundingBox="22150,3326 24757,3225 24783,3891 22176,3992"/>
              </emma:interpretation>
            </emma:emma>
          </inkml:annotationXML>
          <inkml:trace contextRef="#ctx0" brushRef="#br0" timeOffset="25000.08">4227-1268 59 0,'0'0'123'0,"0"0"-11"0,-2-14 2 0,2 14-13 15,0 0 1-15,0 0-7 0,2-12 4 0,-2 12-8 16,0 0-3-16,0 0 0 0,0 0 3 0,0 0 1 16,0 0 1-16,0-15-11 0,0 15 3 0,0 0 0 15,0 0-2-15,0 0-2 0,0 0 1 0,0 0-3 16,0 0-3-16,0 0-2 0,0 0-4 0,0 0-4 16,0 0-2-16,-6-9-7 0,6 9-5 0,0 0-1 15,0 0-6-15,0 0-5 0,0 0-4 0,0 0-3 16,0 0 0-16,0 0 0 0,0 0 1 0,-20 24-1 0,16-17 1 15,-6 3 0-15,2 4-5 0,1-1 12 16,1 4 3-16,0 2-1 0,-3-4-3 0,0 9 5 16,0-4-10-16,0 4 4 0,3-4-2 0,0 2 1 0,0 2-3 15,2 0-3-15,-1-2 0 0,2 2 4 0,0-1-6 16,0-1-3-16,3-5-1 0,0 6-2 0,3-4 5 16,-1-4-7-16,-2 5-1 0,1-5 0 0,2-1 0 15,0 2-2-15,1-4-2 0,-1 2-1 0,-3-7 0 16,5 4 2-16,-2 0-3 0,1-2-4 0,1 1 1 15,-5-10-2-15,9 15 1 0,-5-9-2 0,1-1 1 16,-5-5-8-16,12 11-3 0,-6-6-16 0,-6-5-16 16,13 4-21-16,-5 0-22 0,-8-4-17 0,16 2-28 15,-16-2-29-15,13 4-35 0,-13-4-45 0,15-6-228 0,-6 2-495 16,-9 4 220-16</inkml:trace>
          <inkml:trace contextRef="#ctx0" brushRef="#br0" timeOffset="25512.17">4394-1082 93 0,'0'0'204'0,"0"0"-11"0,0 0-17 0,0 0-13 16,0 0-10-16,0 0-4 0,0 0-6 0,0 0-4 15,0 0-1-15,0 0-3 0,0 0-10 0,0 0-2 16,15 35-9-16,-12-25-8 0,1 4-8 0,-1-1-3 16,3 1-4-16,-1 1 2 0,1-2-9 0,-2 2-2 15,2-1-4-15,0 0-2 0,0 1-2 0,-2 0-7 16,2 1-6-16,-1-3-8 0,-1-2 3 0,2 2-5 16,-3-2 1-16,3 0-6 0,2 2 2 0,-2-5-3 15,-2 3-5-15,2-1 4 0,-4-1-3 0,4-1-2 0,-3 0-6 16,3-2-5-16,-6-6 3 0,8 13-2 0,-5-6-6 15,-3-7 1-15,6 9-6 0,-6-9-2 16,8 7 3-16,-8-7-2 0,6 6-3 0,-6-6 2 0,0 0 8 16,0 0 4-16,0 0 1 0,7 5 5 0,-7-5-4 15,0 0-1-15,0 0-5 0,0 0 4 0,18-19-5 16,-15 8-6-16,3-1 7 0,-1-2-4 0,2-3-2 16,-2-1-7-16,-1-2 5 0,2-3-3 0,0-4-2 15,0-2-6-15,0 4 7 0,0-1-4 0,0 0-2 16,0 2-6-16,-3-1 6 0,1 5 2 0,-1 5 0 15,0-2-5-15,0 3-11 0,2 2 13 0,-5 3 1 16,3-1-17-16,-3 10-12 0,3-13-18 0,-3 13-27 16,1-11-27-16,-1 11-19 0,0 0-3 0,0 0-9 15,0 0-24-15,0 0-10 0,0 0-25 0,0 0-13 16,0 0-15-16,0 0-37 0,0 0-171 0,0 0-456 16,0 0 203-16</inkml:trace>
          <inkml:trace contextRef="#ctx0" brushRef="#br0" timeOffset="26141">4913-1182 50 0,'0'0'231'0,"0"0"-12"0,-6-9-19 0,6 9-16 15,0 0-19-15,0 0-18 0,0 0-13 0,0 0-14 16,0 0-20-16,13-19 0 0,-7 15-12 0,-6 4-10 16,14-10-6-16,-7 5-8 0,2 2-6 0,3 0-6 15,0-1-1-15,-3 2 3 0,3-3-1 0,-3 1-1 16,-9 4-7-16,19 0 3 0,-8-2-2 0,-11 2-3 16,16 4-5-16,-16-4 3 0,13 3-1 15,-7 3 7-15,2 1 2 0,-8-7 5 0,10 11-1 0,-8-3 3 16,2 1 2-16,-4-9-4 0,0 22 1 0,2-13 5 0,-4 5-11 15,-1-2 2-15,-3-1-6 0,3 1-3 0,-1-1-4 16,1 0-3-16,-3-3-1 0,1 3-3 16,2-2-3-16,-1 0 0 0,4-9-5 0,-6 14 2 0,3-6-6 15,3-8-1-15,-6 11-4 0,6-11 1 0,-4 10-7 16,4-10 2-16,0 0-4 0,-6 6 2 0,6-6-5 16,0 0 4-16,0 0 3 0,0 0-7 15,0 0 3-15,0 0-2 0,12 15 0 0,-12-15 0 0,0 0-2 16,13-4-2-16,-13 4 3 0,0 0-6 0,15-1 3 15,-15 1-4-15,0 0 2 0,18-1 4 0,-18 1 4 16,12 1-4-16,-12-1-4 0,12 1 0 0,-12-1 0 16,13 0 2-16,-13 0 0 0,10 4-1 0,-10-4-1 15,14 6 1-15,-8-2-1 0,-6-4 2 0,7 8-2 16,-7-8 2-16,9 7-2 0,-9-7 3 0,8 13-4 16,-7-7 6-16,-1-6 0 0,6 16-2 0,-6-16 5 15,-1 13 3-15,1-13 2 0,-6 20 1 0,1-13 1 16,2 3-1-16,-3 1-2 0,0-2-2 0,0 2 2 0,-1 0 1 15,-4 1-7-15,3-4 4 0,2 1 2 16,-6 2-6-16,6-5 3 0,-2 2-6 0,1-2-9 16,7-6-12-16,-12 11-16 0,6-5-17 0,6-6-27 0,-11 11-24 15,11-11-23-15,-7 7-26 0,7-7-13 16,0 0-18-16,0 0-23 0,0 0-51 0,0 0-136 0,0 0-426 16,0 0 188-16</inkml:trace>
          <inkml:trace contextRef="#ctx0" brushRef="#br0" timeOffset="26411.54">5427-964 127 0,'0'0'207'0,"0"0"-13"16,14 0-10-16,-14 0-5 0,0 0-10 0,4 14-8 15,-4-14-9-15,2 16-3 0,-1-10-5 0,4 5-4 16,-5-11-3-16,1 22-9 0,-1-11-9 0,3 0-2 15,-3 1-7-15,2 3-7 0,-2-15-7 0,1 22-7 0,-1-12-9 16,0 1-5-16,2-1-10 0,-2-10-3 16,-2 20-6-16,1-11-6 0,1-9-3 0,-2 17-6 15,2-17-4-15,0 20-3 0,-3-15-8 0,3-5-17 16,0 0-17-16,-1 13-15 0,1-13-21 0,0 0-18 0,-5 10-22 16,5-10-24-16,0 0-29 0,0 0-34 0,0 0-29 15,0 0-209-15,0 0-442 0,0 0 196 0</inkml:trace>
          <inkml:trace contextRef="#ctx0" brushRef="#br0" timeOffset="26866.84">5566-1210 27 0,'-1'-12'236'0,"1"12"-22"16,0 0-13-16,0 0-25 0,3-10-12 0,-3 10-8 15,0 0-14-15,11-3-8 0,-11 3-10 0,0 0-9 0,0 0-8 16,24 11 0-16,-15-8-7 0,-1 4-8 0,2-1-2 16,-1 2-3-16,2 4 0 0,-2-2-8 15,2 0 3-15,-2 1-5 0,3 1 0 0,0 0-2 16,-1 1-2-16,-1 0-4 0,-2 2 4 0,2-2-4 0,-3 2-2 16,4-2 1-16,-2 2-7 0,-2 0 1 15,-1-1-3-15,2-1-5 0,-5 2-5 0,3-3-5 0,0-1-8 16,0 3 2-16,0-5-4 0,-5-1 0 0,-1-8-4 15,6 19-2-15,-1-14-4 0,-5-5-3 0,4 11 3 16,-4-11-6-16,6 7-1 0,-6-7 0 0,0 0 2 16,6 7 1-16,-6-7-3 0,0 0-1 0,0 0-3 15,0 0-5-15,18-15 3 0,-12 5 0 0,1-3 1 16,1 1 1-16,-2-3-7 0,0-7 2 16,1 1-2-16,1-4 6 0,-2-2-7 0,1-6-1 0,0 7 0 15,-1-3-1-15,0 4-2 0,2-2 0 0,-4 10 2 16,-1-8-2-16,2 8-2 0,-4 0 10 0,1 2-6 15,2 5-6-15,-4 10-11 0,2-15-12 0,1 5-17 16,-3 10-22-16,0 0-25 0,0 0-11 0,0 0-11 16,0 0-17-16,0 0-20 0,0 0-13 0,0 0-28 15,0 0-33-15,0 0-230 0,0 0-491 0,0 0 217 0</inkml:trace>
          <inkml:trace contextRef="#ctx0" brushRef="#br0" timeOffset="27273.02">6157-1318 29 0,'0'0'190'0,"0"0"-12"0,13-5-12 15,-13 5-14-15,12 0-7 0,-12 0-6 0,0 0-6 16,19 5-7-16,-19-5-8 0,15 6-2 0,-7-3-5 15,-1 1-1-15,4 2-6 0,-4 1 2 0,1-1-7 16,-1 1 2-16,2 0 3 0,-2 5-6 0,1-4-1 16,-1 5 3-16,-1 1-5 0,2 1 7 0,-2-3 7 15,-2 3-11-15,-1 1 14 0,5 2-9 0,-4-2 14 16,-4 1-4-16,0 7 4 0,-4-6-5 0,2-2 7 16,1 2-20-16,1 4-1 0,-6 1 0 0,4-5-8 15,-1-4-13-15,2 3-4 0,1 0-9 0,-5-3-4 16,4 0-4-16,-1 1-2 0,-1 0-9 0,2-4-1 15,1 0-13-15,-2 3 3 0,2-14 4 0,-1 15-18 0,1-15 6 16,1 16-5-16,-1-16-22 0,2 9-12 0,-2-9-28 16,1 11-14-16,-1-11-18 0,0 0-14 15,0 12-14-15,0-12-8 0,0 0-10 0,0 0-9 0,0 0-30 16,0 0-34-16,0 0-35 0,0 0-24 0,0 0-54 16,0 0-177-16,0 0-521 0,-18-28 231 0</inkml:trace>
          <inkml:trace contextRef="#ctx0" brushRef="#br0" timeOffset="27485.73">6210-935 95 0,'0'0'236'0,"0"0"-16"0,-1-15-15 0,1 15-16 16,0 0-14-16,0 0-12 0,15-9-9 0,-15 9-10 16,12-8-11-16,0 5-8 0,-5-2-11 0,6 3-12 0,2-2-14 15,0 1-4-15,2 0-9 0,-10 2-4 0,5-1-13 16,-12 2-2-16,21-4-8 0,-6 2-11 15,-3 0-20-15,-2-1-26 0,-10 3-20 0,17 0-31 0,-17 0-24 16,15-5-40-16,-15 5-43 16,10-6-186-16,-10 6-383 0,7-9 170 0</inkml:trace>
          <inkml:trace contextRef="#ctx0" brushRef="#br0" timeOffset="27763.94">6525-1396 173 0,'0'0'207'15,"0"0"-13"-15,0 0-16 0,0 0-15 0,0 0-9 16,0 0-9-16,22 24-7 0,-14-17-6 0,4 4-3 16,0 6-8-16,-3-3-3 0,4 6 3 0,-1 0-2 15,1 2-1-15,1 0-8 0,-2 3 4 0,-3 1 3 16,-2-4-7-16,4 6-10 0,-5-3-2 0,0 1-4 15,-5 0-3-15,1-2 0 0,-2 3-3 0,0-4-6 16,-2-4-11-16,1 3-3 0,-2-1-9 0,-5 0-9 0,2-4-1 16,5-2-2-16,-7 2-11 0,2-3-11 0,2 2-25 15,-4-5-33-15,1 3-32 0,2-2-36 16,-2-2-47-16,-1-4-49 0,8-6-52 0,-7 8-238 0,7-8-526 16,0 0 233-16</inkml:trace>
        </inkml:traceGroup>
        <inkml:traceGroup>
          <inkml:annotationXML>
            <emma:emma xmlns:emma="http://www.w3.org/2003/04/emma" version="1.0">
              <emma:interpretation id="{1BA2DD7F-2547-432E-B8EB-406C7F781B7A}" emma:medium="tactile" emma:mode="ink">
                <msink:context xmlns:msink="http://schemas.microsoft.com/ink/2010/main" type="inkWord" rotatedBoundingBox="25194,3329 25897,3301 25919,3858 25216,3886"/>
              </emma:interpretation>
            </emma:emma>
          </inkml:annotationXML>
          <inkml:trace contextRef="#ctx0" brushRef="#br0" timeOffset="28218.02">7138-988 182 0,'6'21'335'0,"-6"-21"-18"15,0 0-18-15,0 0-21 0,0 0-30 0,0 0-23 16,0 0-20-16,1 10-14 0,-1-10-5 0,0 0-3 15,5 12-8-15,-5-12 12 0,1 11-8 0,-1-11-10 16,3 12-2-16,0-4 5 0,-3-8-5 0,3 13-1 16,-3-13-11-16,2 17-12 0,-1-9 1 0,-1-8-11 15,2 14-5-15,-2-14-10 0,1 9-12 0,-1-9-6 16,5 12-10-16,-5-12-8 0,6 10-7 0,-6-10-7 16,0 0-8-16,0 11-3 0,0-11-7 0,0 0-4 0,0 0-7 15,0 11-2-15,0-11-17 0,0 0-13 16,0 0-17-16,0 0-16 0,0 0-30 0,0 0-40 15,0 0-36-15,0 0-30 0,0 0-25 0,0 0-34 0,0 0-34 16,-26-28-37-16,23 12-37 0,-3-2-326 0,2-2-707 16,-2-3 313-16</inkml:trace>
          <inkml:trace contextRef="#ctx0" brushRef="#br0" timeOffset="28417.49">7177-1228 136 0,'0'0'331'0,"0"0"-3"0,0-18 7 0,0 18-3 16,-6-11-4-16,6 11-19 0,0-14-4 0,0 14-38 16,0 0-24-16,0-15-24 0,0 15-19 0,0 0-27 15,0 0-16-15,0-13-16 0,0 13-10 0,0 0-38 16,0 0-30-16,6-13-39 0,-6 13-19 0,0 0-40 16,0 0-28-16,16 0-30 0,-16 0-38 0,0 0-33 0,12 13-37 15,-12-13-43-15,8 7-288 0,-8-7-576 16,11 10 255-16</inkml:trace>
          <inkml:trace contextRef="#ctx0" brushRef="#br0" timeOffset="29168.65">7542-1214 140 0,'0'0'241'15,"0"0"-3"-15,0 0-10 0,0 0-6 0,-1-16-16 16,1 16-17-16,0 0-12 0,0 0-11 0,0 0-12 16,0-15-12-16,0 15-15 0,0 0-12 0,0 0-3 15,6-15-10-15,-6 15-11 0,9-7-6 0,-9 7-8 16,10-5-3-16,-10 5-5 0,10-7-2 0,2 4-5 16,-3 2 1-16,5-3-5 0,-4-1 3 0,-1 3-2 0,5 1-2 15,5 1-5-15,-19 0-1 0,19-3-3 16,-5 6-13-16,-14-3 4 0,19 1-6 0,-8 1-2 0,1 2-3 15,-4-3-3-15,3 3-10 0,-2-2 5 0,-9-2-3 16,10 7-1-16,-4-1 0 0,-6-6 13 0,14 12-9 16,-14-6-5-16,4 3 8 0,-4-9-1 0,2 11 8 15,-2-11-8-15,-6 17 1 0,6-17 1 0,-9 20-1 16,4-10-4-16,-1 0-1 0,-4 1-4 0,-2 0-5 16,4-2 5-16,0 2 0 0,-4-4 3 0,1 3-5 15,1-3-5-15,4 0-3 0,-3-2 9 0,9-5-8 16,-11 8-1-16,5-4 0 0,6-4 0 0,-7 7 0 15,7-7-4-15,0 0-5 0,-6 7 0 0,6-7-4 16,0 0-3-16,0 0-9 0,0 0 15 0,0 0-1 0,0 0 4 16,0 0-4-16,0 0-5 0,0 0 6 0,0 0 3 15,0 0-3-15,25 5 3 0,-25-5 1 0,11 0-5 16,-11 0 5-16,0 0-3 0,19 1 4 0,-19-1 1 16,12 2-5-16,-12-2 0 0,13 3 0 0,1-1 4 15,-8 2-2-15,-6-4 3 0,13 4-6 0,-13-4 12 16,9 7-9-16,-1-4 3 0,-8-3-5 0,12 9 3 15,-5-2 3-15,-1 1 9 0,-6-8 1 0,6 16 4 16,-1-9 3-16,-3 1 8 0,1 3 10 0,0 1 9 16,-3-2 10-16,0 5-3 0,0-15 4 0,-6 20-4 15,1-7 3-15,-3-1-2 0,2 2-18 0,-7 0 8 16,-1-3-6-16,2 0-8 0,-1 2-29 0,-1-6-26 16,0 4-31-16,0-2-29 0,-2-4-38 0,-1 5-45 15,1-3-56-15,0-2-62 0,1-4-331 0,1-1-669 16,4 0 297-16</inkml:trace>
        </inkml:traceGroup>
      </inkml:traceGroup>
    </inkml:traceGroup>
    <inkml:traceGroup>
      <inkml:annotationXML>
        <emma:emma xmlns:emma="http://www.w3.org/2003/04/emma" version="1.0">
          <emma:interpretation id="{D7FA79E6-B642-4623-AE78-5865B3F53AC2}" emma:medium="tactile" emma:mode="ink">
            <msink:context xmlns:msink="http://schemas.microsoft.com/ink/2010/main" type="paragraph" rotatedBoundingBox="22431,4277 26403,4216 26414,4931 22442,4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BB440E-790D-4E81-9E30-AEC6DFCFAFCB}" emma:medium="tactile" emma:mode="ink">
              <msink:context xmlns:msink="http://schemas.microsoft.com/ink/2010/main" type="line" rotatedBoundingBox="22431,4277 26403,4216 26414,4931 22442,4992"/>
            </emma:interpretation>
          </emma:emma>
        </inkml:annotationXML>
        <inkml:traceGroup>
          <inkml:annotationXML>
            <emma:emma xmlns:emma="http://www.w3.org/2003/04/emma" version="1.0">
              <emma:interpretation id="{C88CB044-5609-4C00-BF53-2F96C8BA4DF5}" emma:medium="tactile" emma:mode="ink">
                <msink:context xmlns:msink="http://schemas.microsoft.com/ink/2010/main" type="inkWord" rotatedBoundingBox="22431,4277 26403,4216 26414,4931 22442,4992"/>
              </emma:interpretation>
            </emma:emma>
          </inkml:annotationXML>
          <inkml:trace contextRef="#ctx0" brushRef="#br0" timeOffset="47283.91">7330 43 236 0,'0'0'377'16,"0"0"-22"-16,0 0-27 0,0 0-29 0,0 0-25 16,0 0-33-16,0 0-20 0,0 0-13 0,0 0-15 15,0 0-11-15,0 0 1 0,8 26-15 0,-1-19-1 16,-4 2-15-16,0 4-8 0,2-6-10 0,1 4-8 15,-3-2-9-15,0-2-12 0,0 3-7 0,1-2-11 16,-1 3-5-16,-3-11-6 0,6 13-10 0,-4-5-4 0,-2-8-6 16,4 10-4-16,-4-10-9 0,0 0 1 0,2 16-9 15,-2-16-9-15,2 8-29 0,-2-8-22 0,0 0-25 16,0 0-32-16,0 0-13 0,0 0-40 0,0 0-35 16,0 0-38-16,0 0-41 0,0 0-52 0,0 0-303 15,-22-31-653-15,21 18 289 0</inkml:trace>
          <inkml:trace contextRef="#ctx0" brushRef="#br0" timeOffset="47522.27">7403-204 112 0,'0'0'383'0,"0"-15"-3"16,0 15 4-16,0-16-5 0,0 16-13 0,-3-13-10 15,3 13-19-15,-3-13-36 0,3 13-30 0,-3-11-29 16,3 11-25-16,0 0-29 0,0 0-33 0,-2-11-52 15,2 11-50-15,0 0-43 0,0 0-36 0,0 0-32 16,0 0-37-16,0 0-43 0,0 0-38 0,0 0-48 0,0 0-70 16,0 0-244-16,-2 35-582 0,2-35 257 0</inkml:trace>
          <inkml:trace contextRef="#ctx0" brushRef="#br0" timeOffset="43955.21">4392-231 116 0,'0'0'123'15,"2"-13"-11"-15,-2 13-5 0,0 0-6 0,9-11-4 16,-9 11-4-16,3-11 2 0,-3 11-9 0,0 0 2 16,4-10-6-16,-4 10-5 0,0 0 0 0,0 0 3 15,0-10 0-15,0 10 2 0,0 0-4 0,0 0 0 0,0 0 2 16,0 0 0-16,6-7 2 0,-6 7 1 0,0 0-3 16,0 0-3-16,0 0-5 0,0 0-6 15,0 0-7-15,0 0-3 0,0 0-2 0,0 0-1 0,0 0-1 16,-24 21-1-16,18-11-2 0,0 2-4 0,2 1-1 15,-5 1 0-15,6 2 1 0,2-1-10 0,-4 0-3 16,4 2 5-16,2-2-5 0,-1-1-3 0,2 3 1 16,3-1-3-16,1 0 4 0,0-1-6 0,3 1-3 15,2-3-1-15,-2 0-2 0,3 2 1 0,0-2-3 16,-2 0-4-16,2-3-1 0,0 1-2 0,0-2 3 16,-3 1-2-16,4-1 2 0,-5-1 0 0,2-4-2 15,-2 6-5-15,-1-3-7 0,0-2-14 0,-1 1-17 16,2 0-14-16,-8-6-23 0,12 7-5 0,-6 0-22 15,-6-7-21-15,12 2-27 0,-12-2-23 0,15-2-32 16,-15 2-192-16,9-7-423 0,-9 7 187 0</inkml:trace>
          <inkml:trace contextRef="#ctx0" brushRef="#br0" timeOffset="72041.95">4902-250 2 0,'0'0'86'0,"0"0"0"0,0 0-16 0,-13 0-2 16,13 0 0-16,0 0-10 0,0 0-7 0,-18 2-3 16,18-2-6-16,-10 0-2 0,10 0-1 0,-14 4-4 15,14-4-5-15,-13 6-7 0,13-6 6 0,-17 4-6 0,10-1-2 16,7-3-10-16,-15 4-7 0,8 0-6 16,7-4-3-16,-17 6-4 0,10-2-10 0,7-4 4 15,-14 5-1-15,7-3 0 0,7-2 1 0,-9 4 4 0,9-4-4 16,0 0 6-16,-12 3-1 0,12-3 0 0,0 0 6 15,0 0 0-15,-11 4 3 0,11-4 6 0,0 0 6 16,0 0 2-16,0 0 5 0,0 0 10 0,0 0 3 16,0 0 9-16,0 0 3 0,0 0 1 0,0 0 4 15,0 0 9-15,0 0 5 0,0 0 2 0,-2-17-4 16,2 17 10-16,0 0 3 0,0 0 6 0,0 0 2 16,0 0 0-16,0 0 1 0,0 0 0 0,2-22 1 15,-2 22 3-15,0 0-7 0,0 0-2 0,0 0-4 16,3-12-1-16,-3 12-1 0,0 0-3 0,0 0-6 15,0 0 2-15,0 0-3 0,0 0-9 0,0 0-1 0,0 0-7 16,0 0-5-16,0 0-3 0,0 0 4 0,0 0 6 16,0 0 2-16,0 0 2 0,0 0 3 15,0 0-1-15,0 0 1 0,9 37 1 0,-4-25-4 0,-2-1-2 16,0 2-5-16,1 2-4 0,-1-2-1 0,3 3 0 16,-3-2 0-16,3 0-3 0,0 0-1 0,0 1-3 15,0-3-4-15,2 3 2 0,-2-1-4 0,0-1-3 16,-2 0-1-16,2-1-1 0,1 2-6 0,-1-3 3 15,0-5-1-15,0 1-1 0,0 2 1 0,0 0 1 16,2-4-5-16,-4 1 2 0,1 1-6 0,-5-7 4 0,9 13-4 16,-5-11-2-16,-4-2 0 0,9 5 7 15,-9-5-8-15,7 6 5 0,-7-6 5 0,0 0 3 16,0 0 5-16,0 0 5 0,11 4-1 0,-11-4 2 0,0 0-5 16,0 0-3-16,12-17-6 0,-6 8-5 0,-5-2 7 15,5 0 0-15,-1-6-3 0,1 5-10 16,-3-5 8-16,1 1 1 0,-2-3-3 0,2-4-2 0,-2 4-2 15,4-2 14-15,-5-3-13 0,4-4-3 0,-4 8-9 16,4 2 9-16,-2 0-2 0,2 0 1 0,-3 5-1 16,2-4-2-16,-4 6 0 0,0 0 2 0,0 11-9 15,2-18 5-15,-2 18-13 0,4-9-18 0,-4 9-16 16,0 0-20-16,0-14-19 0,0 14-14 0,0 0-12 16,0 0-17-16,0 0-22 0,0 0-26 0,0 0-27 15,0 0-33-15,0 0-237 0,0 0-513 0,0 0 227 16</inkml:trace>
          <inkml:trace contextRef="#ctx0" brushRef="#br0" timeOffset="46739.85">6773-323 123 0,'0'0'204'0,"0"0"-16"0,0 0-14 0,0 0-4 16,0 0-10-16,0 0-5 0,0 0-7 0,0 0-10 16,14 22 1-16,-9-14-5 0,4-1-2 0,-3 2-2 15,4 2-3-15,-2 1-4 0,1 4 0 0,1-5 0 16,-2 4-4-16,1 0 4 0,1 1 2 0,2-1-8 16,-5 4 0-16,1 2-2 0,1 1 6 0,-2 0 8 0,-1-7-14 15,-1 2 1-15,-4 1-3 0,-1 0-12 0,0-1 0 16,-3 1-8-16,3-1-6 0,-3 1-10 15,0-4-5-15,0 3-12 0,-6 6 1 0,3-8-8 0,-3 0-18 16,2-1-42-16,-1 1-33 0,-2-2-35 0,-2-3-40 16,3 2-44-16,-1 0-57 0,1-1-59 0,1-4-82 15,-1-3-193-15,2 0-596 0,7-4 265 0</inkml:trace>
          <inkml:trace contextRef="#ctx0" brushRef="#br0" timeOffset="72605.77">5192-293 132 0,'0'0'174'0,"4"-17"-9"0,-4 17-10 0,9-11-16 16,-1 9-12-16,-8 2-14 0,15-11-8 0,-4 7-5 15,1 0-12-15,-1 1-4 0,2-1-3 0,-2 3-5 16,4-1-2-16,-2-2-7 0,-13 4 3 0,19-3-2 0,-10 3-3 16,-9 0 0-16,18 0 2 0,-10 3-1 15,-1 4 4-15,-7-7 2 0,12 10 2 0,-10-3 2 16,4 0 0-16,-3 4-3 0,-2-4 0 0,1 8 1 0,-2-2-1 15,-2 1-5-15,1 1-2 0,-4-2-3 0,1 4-1 16,-1-3-7-16,1-3-5 0,-1 6-2 0,2-5-9 16,-3 4 0-16,0-2-5 0,0-2-6 0,5-3-3 15,-4 1 0-15,-2-3-2 0,4 0-2 0,3-7-2 16,-3 18-3-16,0-12-8 0,3-6 1 0,-5 11 3 16,5-11-1-16,0 0-4 0,0 14 2 0,0-14-2 15,0 0-8-15,8 10 7 0,-8-10-2 0,10 2 2 16,-10-2-5-16,9 2-4 0,-9-2 0 0,14 0 0 15,-14 0 2-15,18-2 0 0,-18 2-3 0,0 0 4 16,19-1-7-16,-19 1 8 0,13 0-7 0,-13 0 8 16,12 1-5-16,-12-1 3 0,14 9-3 0,-14-9-1 15,9 6 1-15,-3-1 2 0,-3 1 6 0,3 2 8 16,-3 2 0-16,-3-10-2 0,4 18 5 0,1-11 6 0,-5 8-6 16,0-4 13-16,0-11-2 0,-2 16-1 0,-1-1 4 15,0-4-5-15,-3 4 3 0,-1-1-6 0,-1-3 2 16,-2 0-3-16,1 3 0 0,-3-2-4 0,0-1-15 15,2 0-18-15,-2-1-23 0,0 0-16 0,6-2-23 16,-2-2-19-16,1 0-28 0,7-6-22 16,-14 7-22-16,14-7-32 0,-7 2-41 0,7-2-202 0,0 0-481 15,0 0 213-15</inkml:trace>
          <inkml:trace contextRef="#ctx0" brushRef="#br0" timeOffset="72826.02">5618 23 159 0,'0'0'255'16,"0"0"-14"-16,0 0-12 0,0 0-10 0,8 12-11 0,-8-12-16 15,1 17-11-15,2-6-13 0,-6-1-10 16,3-10-16-16,0 25-15 0,0-12-12 0,-1 1-13 0,1 1-7 16,-2-1-9-16,2 3-8 0,-1-4-6 0,-4 1-8 15,4-1-21-15,2 2-21 0,-2-7-25 0,1-8-19 16,-3 21-26-16,1-12-19 0,2-9-29 0,-1 12-24 15,1-12-17-15,0 0-34 0,0 0-211 0,0 0-415 16,0 0 184-16</inkml:trace>
          <inkml:trace contextRef="#ctx0" brushRef="#br0" timeOffset="73224.03">5744-321 28 0,'0'0'245'0,"0"0"-16"0,0 0-19 16,0 0-18-16,0 0-18 0,0 0-12 0,0 0-15 15,0 0-10-15,0 0-6 0,0 0-7 16,16 25-6-16,-12-10-8 0,2-3-9 0,-3 2 1 0,6 0-2 16,-1 3-2-16,-1 5-8 0,-2-5-1 0,4 3-7 15,3 2-1-15,-5-1-3 0,2 1-4 0,1-2-5 16,-4 4-2-16,-1-7-1 0,5-3-3 0,-2 1-6 15,-2-1-4-15,1-1-1 0,1 2-3 0,-2-8-3 16,1 6-2-16,-1-6 2 0,0 2-3 0,-2-1-4 16,2-3-5-16,-6-5 3 0,8 13 4 0,-2-9 0 15,-6-4 3-15,9 1 0 0,-9-1-4 0,0 0-2 16,21-9 0-16,-11 3-11 0,-4-4 4 0,3-1-2 0,-2-7-2 16,4-4 1-16,-2 0-6 0,0-4-3 0,3 2-8 15,-5 0 3-15,2-6-5 0,-4 7 2 16,1-1-6-16,0-3-14 0,-5 9-17 0,5 4-3 0,-2-1-11 15,-1 0-13-15,0 6-16 0,-3 9-25 0,2-18-32 16,-1 11-37-16,-1 7-33 0,0 0-17 0,6-12-30 16,-6 12-245-16,0 0-528 0,0 0 234 0</inkml:trace>
          <inkml:trace contextRef="#ctx0" brushRef="#br0" timeOffset="73708.03">6294-273 210 0,'0'0'256'15,"0"0"-24"-15,0 0-13 0,0 0-14 0,0 0-11 16,0 0-12-16,-3 19-10 0,3-19-4 0,-3 20-7 0,-2-6-12 16,2-1-10-16,-3 2-4 0,0 0-6 0,1 2 0 15,-1-2-8-15,3 1-8 0,-2 2-7 16,2 0-7-16,0-5-6 0,2 4-1 0,-1-3-6 0,2 0-1 15,2 0-4-15,-2-3-2 0,1-4-15 0,-1-7 7 16,5 20 2-16,-2-13-12 0,1 1-2 0,-4-8 0 16,12 10-10-16,-5-7-12 0,-7-3 9 0,20 3-6 15,-11-3-14-15,-9 0 5 0,27-3-16 0,-11-3-22 16,-3 4-20-16,1-3-26 0,-1-3-20 0,-2 0-22 16,5-4-12-16,-1 3-19 0,-7-4-15 0,3-1-11 15,1-3-14-15,-3 4-4 0,2-2 0 0,-4-1 9 16,-1 4 14-16,-1-6 8 0,1 7 22 0,-6 0 16 15,4 2 20-15,-4 9 30 0,5-17 20 0,-2 7 19 16,-3 10 18-16,1-14 13 0,-1 14 16 0,0 0 11 0,0 0 6 16,0 0 7-16,0 0 7 0,0 0 5 0,0 0 2 15,0 0 2-15,0 0 6 0,0 0 5 0,-16 29-5 16,16-13 2-16,0 0 1 0,3 2 1 0,-3 4-5 16,0 0-7-16,3 1-6 0,0 5-1 0,0-4-4 15,-3 5-7-15,3-8-7 0,-2 3-8 0,5 4-4 16,-6-3 7-16,0 2-32 0,3-4-26 0,-6 0-26 15,3 1-44-15,-3-5-34 0,-3 3-53 0,2-6-52 16,-2 0-287-16,0-5-555 0,1-1 246 0</inkml:trace>
          <inkml:trace contextRef="#ctx0" brushRef="#br0" timeOffset="74747.03">7893-315 56 0,'0'0'172'0,"0"0"-3"0,0 0-5 15,0 0-4-15,0 0-7 0,-6-13-6 0,6 13-8 0,0 0-4 16,0 0-7-16,0 0-6 0,0 0-2 16,0 0-10-16,0 0-6 0,12-21-8 0,-12 21-8 15,7-8-2-15,-7 8-7 0,13-8 0 0,-4 6-7 0,2-3-5 16,2-3-5-16,2 5-3 0,2-5-3 0,-1 3-2 16,3 0 0-16,1 2-4 0,-4-2-1 0,4 0-8 15,-1 3 0-15,0-1-6 0,-2 3-5 0,-1 0-3 16,-4 0 0-16,2 3-5 0,-4-2 3 0,-1 2 0 15,1 0 5-15,-10-3 7 0,11 13 4 0,-5-8 5 16,-6-5-3-16,3 21 5 0,-3-8 2 0,0-13-3 16,-9 22 0-16,1-8 0 0,1 3-4 15,-5-3 0-15,1 0-1 0,3 1 2 0,-6-2-11 0,1 0-3 16,1-2-6-16,1 1-2 0,2-2-2 0,-4 0 1 0,7-3-10 16,-1 1 5-16,-2-2-5 0,9-6 4 15,-8 13-9-15,8-13 6 0,-9 5-4 0,9-5 2 16,-3 8-10-16,3-8 1 0,0 0-1 0,0 0 0 15,0 0 2-15,0 0-8 0,0 0 2 0,0 0-2 16,0 0 2-16,36-10 6 0,-36 10-4 0,19-3-1 0,-13-3-2 16,-6 6 1-16,20-4-2 0,-11 1 0 0,1 1 0 15,-10 2 8-15,22 0-10 0,-11-2 2 0,-11 2-3 16,22 0 9-16,-5 4-4 0,-8-1 1 0,1 1 0 16,1 3 3-16,0 0-4 0,3 3 5 0,-2 1 2 15,-2 2 4-15,1-2 5 0,-5 2 8 0,0-1-3 16,-3 1 8-16,1 3 6 0,-8-3 3 0,4 4-3 15,-6-4 2-15,0 2-3 0,-8 4-1 0,-2-2-9 16,-4 3-2-16,-2-7-8 0,0-1-13 0,-7 0-19 16,3-1-22-16,-3-3-33 0,-1 3-38 0,4-5-51 0,-7-1-44 15,4-4-62-15,-9-2-275 0,9-4-592 0,2-1 261 16</inkml:trace>
        </inkml:traceGroup>
      </inkml:traceGroup>
    </inkml:traceGroup>
    <inkml:traceGroup>
      <inkml:annotationXML>
        <emma:emma xmlns:emma="http://www.w3.org/2003/04/emma" version="1.0">
          <emma:interpretation id="{BD3534E8-27C4-4210-A19D-CFA2D12F3DD1}" emma:medium="tactile" emma:mode="ink">
            <msink:context xmlns:msink="http://schemas.microsoft.com/ink/2010/main" type="paragraph" rotatedBoundingBox="22660,5219 26905,5286 26892,6134 22647,60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80B3106-5BDC-42FE-923F-573E86B00B93}" emma:medium="tactile" emma:mode="ink">
              <msink:context xmlns:msink="http://schemas.microsoft.com/ink/2010/main" type="line" rotatedBoundingBox="22660,5219 26905,5286 26892,6134 22647,6067"/>
            </emma:interpretation>
          </emma:emma>
        </inkml:annotationXML>
        <inkml:traceGroup>
          <inkml:annotationXML>
            <emma:emma xmlns:emma="http://www.w3.org/2003/04/emma" version="1.0">
              <emma:interpretation id="{DDEB23F7-2FEC-4277-B86F-C396D1C44486}" emma:medium="tactile" emma:mode="ink">
                <msink:context xmlns:msink="http://schemas.microsoft.com/ink/2010/main" type="inkWord" rotatedBoundingBox="22660,5219 24016,5240 24005,5963 22648,5941"/>
              </emma:interpretation>
            </emma:emma>
          </inkml:annotationXML>
          <inkml:trace contextRef="#ctx0" brushRef="#br0" timeOffset="84938.07">4682 660 109 0,'0'0'134'0,"0"0"-14"15,0 0-18-15,1-14 7 0,-1 14-13 0,0 0 2 16,0 0 0-16,2-11-12 0,-2 11-11 0,0 0-4 16,0 0-5-16,3-11-4 0,-3 11-5 0,0 0-3 15,0 0-3-15,3-10-6 0,-3 10 2 0,0 0-4 16,0 0-2-16,0 0 2 0,4-10 4 0,-4 10-3 15,0 0-5-15,0 0 0 0,0 0-2 0,2-11-3 16,-2 11-2-16,0 0 1 0,0 0 0 0,0 0-1 0,1-11 9 16,-1 11-1-16,0 0 5 0,0 0-2 0,0 0-3 15,0 0-2-15,0 0 1 0,0 0-4 0,0 0 0 16,0 0 4-16,0 0 3 0,0 0 4 0,0 0 8 16,-16 33-4-16,8-19 2 0,-1 2 2 0,0 5 2 15,2 4-3-15,-5-4 1 0,4 7-1 16,1-3-4-16,-3 4 0 0,1-2-4 0,3 1-5 0,1-2 2 15,-1-2-4-15,3 1-3 0,-1-3-3 0,2 2 1 16,1-8-5-16,2 3-2 0,1-5 0 0,1 3-6 16,-2 1 0-16,2-4 4 0,3-1-10 0,-1-2 2 15,4 0-1-15,1 3 0 0,-3-4-3 0,5 1 4 16,-4-4-6-16,-1 1-3 0,5-1-2 0,-3 2-9 16,-1-5-16-16,2-1-11 0,-2 4-18 0,1-3-11 15,-1 0-23-15,-8-4-17 0,9 9-17 0,-9-9-18 0,8 5-21 16,-8-5-22-16,7 2-27 0,-7-2-190 15,0 0-427-15,0 0 190 0</inkml:trace>
          <inkml:trace contextRef="#ctx0" brushRef="#br0" timeOffset="85456.31">4941 779 9 0,'0'0'202'0,"-6"-11"-7"0,6 11-17 0,0 0-15 15,0 0-19-15,0 0-12 0,0 0-2 0,0 0-10 16,0 0 0-16,0 0-4 0,0 0-3 0,0 0-3 16,14 35 1-16,-8-24-5 0,-5 0-1 0,5 2-8 15,-1 1-3-15,-2 1 0 0,1 0 0 0,2 0-7 16,0-2-10-16,-3 2-3 0,3-1-6 0,-2 2-3 15,4-5-3-15,-1 5-4 0,-1-1-4 0,0-4-3 16,-1 4 0-16,4-2-4 0,-3 0-5 0,-2-2-6 0,5 0-1 16,-6-1-4-16,4 1 2 0,-1-2-4 15,0 2-3-15,-1-2-4 0,2 2 3 0,-4-2-5 16,2-1 0-16,1 3-1 0,0-2-5 0,0-3 2 0,-6-6 0 16,7 15-5-16,-5-8 0 0,4-2-3 15,-6-5 5-15,8 9-1 0,-8-9-5 0,5 10 2 0,-5-10 1 16,0 0-2-16,6 8 1 0,-6-8 1 0,0 0 6 15,0 0 3-15,0 0 12 0,6 6 7 0,-6-6 10 16,0 0-13-16,0 0 0 0,0 0-3 0,7-24-4 16,-1 13-7-16,-3-3-3 0,2-1-2 0,-2 2 0 15,1-13-1-15,4 4-7 0,2-7 4 0,-7 5-7 16,3-3 2-16,2 2-5 0,-2 1-3 0,-1-5-5 16,3 6-12-16,-2-2-3 0,0 4-11 0,0 5-6 15,0 1-11-15,-2 3-14 0,1-1-14 0,-1 6-16 16,-1 0-15-16,-3 7-22 0,11-11-12 0,-11 11-10 0,10-4-10 15,-10 4-19-15,0 0-11 0,18 4-28 0,-18-4-170 16,9 5-422-16,-9-5 187 0</inkml:trace>
          <inkml:trace contextRef="#ctx0" brushRef="#br0" timeOffset="86005.72">5650 837 183 0,'0'0'200'0,"3"-11"-9"0,-3 11-8 0,4-10-8 15,-4 10-9-15,0 0-8 0,2-13-7 0,-2 13-15 16,0 0-9-16,1-14-14 0,-1 14-5 0,3-10-11 16,-3 10-8-16,1-11-11 0,-1 11-5 0,0 0-12 15,8-8-2-15,-8 8-6 0,7-6-2 0,-7 6-7 16,8-5 2-16,-8 5-9 0,0 0 0 0,19 0-1 15,-19 0 0-15,17 3 0 0,-8-1 0 0,1 4 1 16,-1-2-1-16,0 3 1 0,4 0-4 0,-2 2 1 0,1-1-1 16,-2 6-2-16,1-2 6 0,1 1-4 15,-5 5-1-15,-1-2 7 0,1 2-6 0,-4-4 4 0,3 10-3 16,-4-8-1-16,-2 3-1 0,0 3 0 0,-2-5 1 16,-1 4-8-16,-4 3 2 0,-2-2-4 0,0-1-3 15,-6 0 3-15,3-1-6 0,-6 1 2 0,3 0-2 16,0-6-1-16,2 1 2 0,-3 1-4 0,-1-1-3 15,1-2 1-15,2-4 2 0,2-1-3 0,-1 2 4 16,3-4-1-16,-1 0-2 0,4-1 3 0,-1-1 0 0,8-5 0 16,-12 7 0-16,12-7 6 0,-9 6-1 15,9-6 0-15,0 0 0 0,0 0-1 0,-10 4 2 16,10-4-8-16,0 0 1 0,0 0-6 0,0 0 5 0,0 0-4 16,0 0-4-16,0 0 1 0,27-22 0 0,-18 19-1 15,-2-5 1-15,2 5-3 0,-9 3-2 16,21-10 1-16,-5 7 6 0,-2-1-3 0,1-2 0 0,-2 5 1 15,1-1-2-15,3-2-5 0,-3 3 3 0,1 1-1 16,-2-3 0-16,2 3-16 0,-1 0-12 0,-2 3-16 16,4-2-24-16,-16-1-18 0,19 4-16 0,-10-4-23 15,0 3-22-15,-9-3-30 0,18 4-30 0,-9-4-21 16,-9 0-235-16,16 2-500 0,-16-2 221 0</inkml:trace>
        </inkml:traceGroup>
        <inkml:traceGroup>
          <inkml:annotationXML>
            <emma:emma xmlns:emma="http://www.w3.org/2003/04/emma" version="1.0">
              <emma:interpretation id="{FD290F9F-3B98-40A0-A5BB-1CCD2D3BCDD4}" emma:medium="tactile" emma:mode="ink">
                <msink:context xmlns:msink="http://schemas.microsoft.com/ink/2010/main" type="inkWord" rotatedBoundingBox="24574,5310 26904,5347 26892,6134 24561,6098"/>
              </emma:interpretation>
            </emma:emma>
          </inkml:annotationXML>
          <inkml:trace contextRef="#ctx0" brushRef="#br0" timeOffset="86987.99">6494 813 119 0,'0'0'266'0,"0"0"-18"15,0 0-11-15,1-14-17 0,-1 14-18 0,0 0-18 0,0 0-16 16,0 0-20-16,0 0-8 0,0 0-9 0,0 0-3 16,0 0-11-16,0 0-3 0,2 32-8 0,1-19 0 15,0 1-9-15,0-1-6 0,3 3 3 0,-2 1 1 16,2 1-8-16,-1-5 2 0,0 13-16 16,4-3 12-16,-1-2 0 0,4 0-7 0,-6 1-5 0,0-5-2 15,6 4-13-15,-8-5 3 0,7 0-4 0,-2 4-3 16,-2-9-4-16,2 5 0 0,-2-2-6 0,1 1-5 15,1-5-8-15,0 1 7 0,-5-5-8 0,5 1-4 16,-6 0 4-16,-3-7-5 0,8 9 4 16,-8-9 2-16,9 8 14 0,-9-8-14 0,0 0 11 0,0 0-5 15,0 0 3-15,0 0-6 0,20-15 0 0,-14 7-4 16,-1-3 4-16,4-3-9 0,-5-3-3 0,2 1 3 16,5-10-5-16,-4-1-8 0,-1 1 2 0,-3-1-5 0,3 1 4 15,2 2 0-15,-3-4-1 0,1 4-4 0,2 0 3 16,-5 9-4-16,-2-5-3 0,2 6 0 0,0 0-5 15,0 0-14-15,3 7-15 0,-6 7-31 0,3-15-23 16,-3 15-29-16,2-11-42 0,-2 11-15 0,0 0-14 16,0 0-26-16,0 0-33 0,0 0-28 0,0 0-278 15,0 0-595-15,15 23 263 0</inkml:trace>
          <inkml:trace contextRef="#ctx0" brushRef="#br0" timeOffset="87434.86">7171 827 173 0,'9'-7'241'16,"-9"7"-16"-16,6-11-16 0,-6 11-11 0,13-3-11 15,-7-4-14-15,-6 7-10 0,16-5-7 16,-5 3-8-16,-11 2-6 0,16 0-13 0,-16 0-8 15,20 2-4-15,-10-1-1 0,2 2-4 0,-4 2-1 0,3 1 0 16,3 1 0-16,-5 3-2 0,4 1-2 0,-4 1 1 16,2-1-4-16,-5 4 8 0,4-2 0 0,-5 3-6 15,-1-2 9-15,3 1-5 0,-1 4 1 0,-6-5 2 16,5 4 2-16,-4 0-8 0,1-2-1 0,-2 2-5 16,0 0-7-16,-2-1-8 0,4 8-9 0,-5-9-5 15,-2 5-4-15,5-1-12 0,-3-2-1 0,0-2-6 16,3 1-7-16,-3-3-4 0,1 1-2 0,2-2-4 15,0 0-3-15,0-13-20 0,-6 18-15 0,6-11-25 16,0-7-17-16,-2 18-31 0,-1-8-13 0,3-10-16 16,-3 9-19-16,3-9-8 0,0 0-11 0,-1 11-22 15,1-11-22-15,0 0-32 0,0 0-20 0,0 0-20 0,0 0-12 16,0 0-258-16,0 0-577 0,-12-30 255 0</inkml:trace>
          <inkml:trace contextRef="#ctx0" brushRef="#br0" timeOffset="87555.55">7323 1180 93 0,'0'0'230'0,"-11"-5"10"0,11 5 12 16,0 0 7-16,0 0-5 0,-6-10-7 0,6 10-13 16,0 0-12-16,0 0-18 0,0 0-25 0,0 0-15 15,0 0-17-15,0 0-14 0,23-16-18 0,-17 12-8 16,4 2-11-16,4-3-8 0,-1-1-7 0,4 1-9 16,-3-1-18-16,3-2-11 0,-1 2-31 0,4 0-31 15,2-4-34-15,-9 5-31 0,7 0-41 0,-4-5-43 16,4 6-57-16,-4-4-251 0,2-2-514 0,-5 0 227 15</inkml:trace>
          <inkml:trace contextRef="#ctx0" brushRef="#br0" timeOffset="87883.97">7754 706 50 0,'3'-8'242'0,"-3"8"-27"0,0 0-8 0,10-6-15 16,-10 6-19-16,0 0-10 0,18 0-16 0,-18 0-8 16,15 9-12-16,-15-9-6 0,18 11-2 0,-8-8-4 15,1 7 0-15,-2 5-1 0,1-1-6 0,-1 3-3 16,0-3 8-16,2 7-8 0,-5-4 12 16,1 4-4-16,-1 3 1 0,0 1-9 0,-3 0 9 0,0-3 21 15,-2 1-19-15,-2 0 8 0,-4-1-2 0,4-4 2 16,-5 5 1-16,3-7 4 0,-4 0-5 0,1 2-11 15,3 0-10-15,-5-3-12 0,2 1-1 0,0-2-14 0,-1-1-5 16,1 3-7-16,0-3-7 0,0 0-24 0,0-4-31 16,1 0-40-16,0-2-32 0,5-7-33 15,-8 15-37-15,5-9-38 0,3-6-35 0,-6 12-39 0,6-12-37 16,0 0-320-16,0 0-658 0,0 0 291 0</inkml:trace>
          <inkml:trace contextRef="#ctx0" brushRef="#br0" timeOffset="88114.01">8004 1138 5 0,'0'0'392'15,"0"0"-18"-15,0 0-22 0,0 0-27 0,15 2-19 16,-15-2-30-16,0 0-29 0,0 0-13 0,6 4-8 16,-6-4-10-16,11 8 1 0,-11-8-35 0,3 10-12 15,-3-10-22-15,7 9-12 0,-7-9-12 0,6 8-11 16,0-3-9-16,-6-5-11 0,3 13-9 0,-3-13-10 0,3 9-33 15,-3-9-32-15,0 0-29 0,0 12-30 0,0-12-19 16,0 0-34-16,-9 13-28 0,9-13-28 16,-13 5-29-16,13-5-29 0,-9 0-31 0,9 0-43 15,-20-8-205-15,20 8-536 0,-13-18 237 0</inkml:trace>
          <inkml:trace contextRef="#ctx0" brushRef="#br0" timeOffset="88245.65">8052 879 239 0,'3'-11'320'0,"-3"1"-8"15,0 10-16-15,3-14-18 0,0 4-19 0,0 2-29 16,-3 8-17-16,0 0-23 0,0 0-40 0,3-13-39 16,-3 13-28-16,0 0-39 0,0 0-54 0,0 0-59 15,0 0-80-15,0 0-268 0,0 0-450 0,11 25 199 16</inkml:trace>
          <inkml:trace contextRef="#ctx0" brushRef="#br0" timeOffset="92290.01">8525 837 83 0,'0'0'178'0,"0"0"-6"0,0 0-6 0,0 0-8 16,0 0-12-16,-6 36-7 0,6-36-5 0,0 14 0 16,0-14-8-16,3 17-3 0,-3-8-2 0,0-9-6 0,0 17-7 15,0-17-7-15,0 16-11 0,0-7-8 16,0-9-3-16,3 16-6 0,-3-6-5 0,0-10-7 0,3 17-4 16,0-7-4-16,-3-10-2 0,0 15-2 15,0-15-5-15,0 16 2 0,0-16-7 0,0 15-3 16,1-9-2-16,-1-6-3 0,0 0-3 0,-1 12-1 0,1-12-3 15,0 0 1-15,0 14-2 0,0-14 1 0,0 0-6 16,0 0-1-16,0 0-3 0,0 0 2 16,0 0-4-16,7 10 5 0,-7-10-4 0,0 0 1 0,12 0-4 15,-12 0 1-15,18-6-4 0,-18 6-1 0,23-9-12 16,-9 3-9-16,3 1-13 0,-1 0-18 0,1-1-18 16,-1-3-20-16,4 3-27 0,-7-2-27 0,2-2-34 15,1 2-50-15,1-2-165 0,-7 0-418 0,4 0 186 16</inkml:trace>
          <inkml:trace contextRef="#ctx0" brushRef="#br0" timeOffset="92525.65">8826 743 252 0,'0'0'243'0,"-3"-13"-23"0,3 13-14 0,0 0-9 16,0 0-6-16,0 0-8 0,-6 35-14 0,0-17-8 15,5 8-7-15,-5-1-8 0,0 3-11 0,3 10-8 16,-5-3-14-16,-1-6-10 0,9 10-12 0,-7-5-4 16,1 1-10-16,-1 2-11 0,1-3-3 0,3 2-6 15,0-9-12-15,-6 11-26 0,7-11-24 0,2 10-21 16,-6-9-34-16,3-1-29 0,-4 2-35 0,4-4-47 0,0-1-70 16,-6-3-158-16,6-7-431 0,-2 4 192 15</inkml:trace>
        </inkml:traceGroup>
      </inkml:traceGroup>
    </inkml:traceGroup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3:36.555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2612936-84DD-442B-9CDC-9EA561501724}" emma:medium="tactile" emma:mode="ink">
          <msink:context xmlns:msink="http://schemas.microsoft.com/ink/2010/main" type="writingRegion" rotatedBoundingBox="20851,5855 29294,5859 29289,16261 20846,16257"/>
        </emma:interpretation>
      </emma:emma>
    </inkml:annotationXML>
    <inkml:traceGroup>
      <inkml:annotationXML>
        <emma:emma xmlns:emma="http://www.w3.org/2003/04/emma" version="1.0">
          <emma:interpretation id="{C27BEA9C-8FE9-4BB0-BE6A-9CA2D7A105D0}" emma:medium="tactile" emma:mode="ink">
            <msink:context xmlns:msink="http://schemas.microsoft.com/ink/2010/main" type="paragraph" rotatedBoundingBox="22911,5845 28425,5891 28413,7399 22898,73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988D38C-B91B-4DC7-A230-24446F096BEE}" emma:medium="tactile" emma:mode="ink">
              <msink:context xmlns:msink="http://schemas.microsoft.com/ink/2010/main" type="line" rotatedBoundingBox="22911,5845 28425,5891 28413,7399 22898,7353"/>
            </emma:interpretation>
          </emma:emma>
        </inkml:annotationXML>
        <inkml:traceGroup>
          <inkml:annotationXML>
            <emma:emma xmlns:emma="http://www.w3.org/2003/04/emma" version="1.0">
              <emma:interpretation id="{70A2C40E-4B8A-4152-82BC-5DC306CD5169}" emma:medium="tactile" emma:mode="ink">
                <msink:context xmlns:msink="http://schemas.microsoft.com/ink/2010/main" type="inkWord" rotatedBoundingBox="22911,5845 25635,5868 25623,7376 22898,7353"/>
              </emma:interpretation>
            </emma:emma>
          </inkml:annotationXML>
          <inkml:trace contextRef="#ctx0" brushRef="#br0">4843 1982 39 0,'0'0'89'16,"0"0"-14"-16,0 0-8 0,0 0-2 15,0 0-8-15,0 0-8 0,0 0 2 0,0 0-8 16,0 0-4-16,0 0-8 0,0 0-3 0,0 0-2 0,0 0-3 15,0 0 10-15,0 0-15 0,10-18-3 0,-10 18-2 16,0 0-1-16,3-9-2 0,-3 9-1 0,0 0-2 16,5-9 4-16,-5 9-4 0,0 0 5 0,0 0-8 15,3-13 3-15,-3 13 3 0,0 0 3 0,4-9 3 16,-4 9 1-16,0 0 2 0,0 0 5 0,6-11 1 16,-6 11-4-16,0 0-1 0,0 0 5 0,3-9 3 15,-3 9-2-15,0 0 2 0,6-6 0 0,-6 6 2 16,0 0 1-16,0 0 2 0,0 0-12 0,4-13 9 15,-4 13-1-15,0 0 4 0,6-8-3 0,-6 8 2 16,0 0 3-16,0 0-1 0,5-8-4 0,-5 8 4 16,0 0 2-16,0 0-4 0,0 0 1 0,0 0 5 0,0 0 0 15,0 0 0-15,0 0 0 0,0 0 2 16,0 0-3-16,3-11 5 0,-3 11-2 0,0 0 2 0,0 0-3 16,0 0-2-16,0 0-4 0,0 0 4 0,0 0-3 15,0 0 3-15,0 0 4 0,0 0 2 0,0 0 2 16,0 0 0-16,0 0 0 0,0 0-2 15,0 0 0-15,-18 23 3 0,18-23-4 0,-6 8 0 0,6-8 4 16,-1 15-2-16,1-15-3 0,-6 16 1 0,4-5 0 16,-2-2-2-16,1 6-1 0,0-6-2 0,1 4 2 0,-1 2 0 15,0-3 0-15,0 1 0 0,0 1-3 0,2 0 0 16,-4 3 0-16,4-2 2 0,1 0-4 16,-2-4-4-16,-2 5 1 0,4-3 0 0,-2 1 5 0,1 0-7 15,1 0-2-15,0 0-3 0,-3 0 1 0,3 0-4 16,0-3 2-16,3 1-3 0,-3 3 0 0,1-1-1 15,-1-1-2-15,2 2 5 0,1-1-1 0,-2-3-1 16,1 3-7-16,-1-1 5 0,4 2 5 0,-4-2 1 16,4 1-4-16,-1 0-3 0,-1 0 4 0,3-5-3 15,-4 2 1-15,1-3 0 0,1 4 0 0,2-3 1 16,-1 0-7-16,-3-1 1 0,4 3 0 0,0-3 3 16,-1 2 0-16,1-3-2 0,-3 3-12 0,3-3 9 15,0 1 1-15,-6-8 4 0,12 12-4 0,-6-4 1 16,-2-1 1-16,2-3 2 0,-6-4-3 0,12 10-2 15,-6-4 1-15,-6-6-3 0,9 8-5 0,-5-2 2 0,-4-6-7 16,8 5 10-16,-8-5-3 0,0 0-1 0,7 8-3 16,-7-8 2-16,0 0 2 0,0 0-11 15,8 5-9-15,-8-5-14 0,0 0-19 0,0 0-11 0,0 0-22 16,0 0-23-16,0 0-37 0,0 0-45 0,0 0-39 16,0 0-44-16,0 0-252 0,0 0-563 0,0 0 249 15</inkml:trace>
          <inkml:trace contextRef="#ctx0" brushRef="#br0" timeOffset="543.22">5114 2171 41 0,'0'0'227'0,"0"0"-16"0,0 0-15 0,0 0-11 16,0 0-5-16,0 0-5 0,0 0-5 0,0 0-6 16,0 0-8-16,0 0-16 0,2 33-3 0,2-21-6 15,-1-1-1-15,2 0-11 0,1 4-10 0,0-2-7 16,-4 2-3-16,6 3-7 0,1-3-4 0,-3 2-5 15,1-1-2-15,2 0-6 0,-1-3-7 0,-1 5-6 0,5-4-3 16,-4 0 2-16,-1 0-7 0,3 0 0 0,-2 0-3 16,-2-4-1-16,0 0-5 0,1 1-5 15,-1-3-3-15,-3-2-1 0,3 3-5 0,0-3 1 0,-6-6-6 16,11 10 5-16,-11-10-8 0,7 8-2 0,-7-8 1 16,6 5-1-16,-6-5 0 0,0 0 7 15,6 8-3-15,-6-8 8 0,0 0-5 0,0 0 7 0,0 0-7 16,0 0-1-16,0 0 3 0,15-18-11 0,-14 8 1 15,-1 10-5-15,6-21-6 0,-1 6 1 0,-4-3 0 16,1-1-1-16,2-6 1 0,-1 0-8 0,0-3-7 16,0-1-4-16,0 3-6 0,-1-2-7 0,-1 4 1 15,-1 1-2-15,2 0-12 0,1 2-5 0,-2 4-1 16,1 3-10-16,-2-1-12 0,0 15-14 0,3-14-17 0,-3 14-24 16,1-11-28-16,-1 11-26 0,0 0-5 15,0 0-12-15,0 0-19 0,0 0-38 0,0 0-175 0,0 0-455 16,0 0 202-16</inkml:trace>
          <inkml:trace contextRef="#ctx0" brushRef="#br0" timeOffset="2669.93">7037 2087 70 0,'0'0'342'0,"0"0"-20"15,-8-21-15-15,8 21-24 0,0 0-25 0,0 0-19 16,-4-14-26-16,4 14-17 0,0 0-21 0,0 0-15 0,0 0-21 15,0 0-13-15,0 0-10 0,6-9-13 16,-6 9-8-16,7-5-9 0,-7 5-11 0,9-4-8 0,-9 4-4 16,0 0-11-16,19-3-6 0,-19 3-4 15,20 3-4-15,-20-3-2 0,13 4-5 0,-5-1-6 0,-8-3-4 16,16 4 2-16,-7 1-4 0,0-3-3 0,-5 7-4 16,-4-9 0-16,12 9 0 0,-6-2-1 0,-4 3 1 15,-2-10 7-15,0 16 1 0,0-7-12 0,-3 4 4 16,-2 2-5-16,2-6 2 0,3-9-1 0,-12 18-4 15,3-8 2-15,2 5 0 0,0-5-3 0,-2-1 4 16,4-1-3-16,-1 0-1 0,0 2-4 0,6-10-1 0,-7 13-3 16,1-10-2-16,6-3-5 0,-8 9-4 15,8-9-2-15,0 0 1 0,-1 10 2 0,1-10-2 16,0 0-1-16,0 0-1 0,0 0 2 0,0 0-3 0,22 0 2 16,-22 0-5-16,0 0 4 0,26-8 5 0,-14 6 1 15,-12 2-1-15,19-3 0 0,-9 2 1 0,-10 1 3 16,20-1-2-16,-10 1 2 0,-10 0 1 0,23 0 3 15,-13 0-1-15,-10 0 6 0,19 1 4 0,-10-1 4 16,2 3 0-16,-11-3-1 0,13 5 4 0,-5-2 5 16,-1 3 2-16,-7-6 6 0,8 10 2 0,-2-3 3 15,-6-7 3-15,2 14-1 0,-2-6-1 0,0-8-1 16,-2 18 2-16,-3-8 0 0,1 4-5 0,-4-4-3 16,-2 0-4-16,1 4 1 0,-2-3-14 0,-1 2-17 0,3-2-16 15,-3 0-19-15,1-2-18 0,0-1-29 0,2-3-23 16,-1 4-31-16,1-7-39 0,-2 3-27 0,2-3-63 15,9-2-192-15,-16 0-508 0,16 0 226 0</inkml:trace>
          <inkml:trace contextRef="#ctx0" brushRef="#br0" timeOffset="3040.98">7423 1853 175 0,'9'-4'210'15,"-9"4"-8"-15,0 0-10 0,0 0-4 0,18 7-5 16,-18-7-3-16,13 10-11 0,-8-5 6 15,5 6-8-15,-1 2-12 0,-5-2 2 0,5 5-4 0,-4 1-5 16,1-1 0-16,0 6-2 0,1-2 0 16,-1 0-2-16,0 2-15 0,-1 2 6 0,-4-6-6 0,1 8-8 15,4-1-13-15,-6-2-7 0,0-1-6 0,-3-1-14 16,0 4-6-16,1-9-7 0,-4 7-6 0,3-4-10 16,-3 0-10-16,0-3-14 0,2 0-28 0,-5 0-29 15,-2 1-24-15,1 2-36 0,1-6-42 0,-4 2-43 16,-2 2-49-16,7-7-62 0,-7 0-262 0,5-3-592 15,-4-2 261-15</inkml:trace>
          <inkml:trace contextRef="#ctx0" brushRef="#br0" timeOffset="23364.62">5597 2258 101 0,'0'0'162'0,"0"0"-9"0,0 0-9 16,0 0-12-16,0 0-7 0,0 0-7 0,0 0-8 0,0 0-4 15,0 0-7-15,0 0-4 0,0 0-6 16,0 0-7-16,0 0 1 0,2-25-7 0,-2 25-5 15,0 0-7-15,0 0-3 0,0-11-7 0,0 11-4 0,0 0-2 16,0 0-6-16,1-14-7 0,-1 14-1 0,0 0-6 16,6-10 1-16,-6 10-4 0,5-7 0 0,-5 7-5 15,6-7 1-15,-6 7-6 0,9-10-1 0,-9 10-3 16,15-8 1-16,-9 2 1 0,4 2-1 16,-10 4-3-16,21-11 6 0,-12 8-2 0,1-3 0 0,2 5 2 15,-1-2-1-15,-11 3-2 0,19-3 2 0,-9 3 2 16,-10 0-1-16,20 0-2 0,-13 3 3 0,-7-3 2 15,17 8 0-15,-8-5-2 0,-2 3 6 0,-1 1 4 16,-1 2 3-16,1-1 2 0,-2 0-1 0,-2 3 3 16,-1 1-1-16,3 3 0 0,-4-1 0 0,0-14 2 15,-1 24 1-15,-3-6-4 0,1-7 3 0,0 4-7 0,0 0 1 16,-2 1-4-16,2 0 0 0,-3 1-2 0,-1-1 0 16,-2 0-4-16,0 1-3 0,1-2-4 0,1 1 4 15,-4-3-6-15,4 3 4 0,-2-2-1 0,0-2-3 16,2 4 0-16,-2-2-2 0,-2-2 2 0,4-3-5 15,1 2 2-15,-2-4 4 0,2 0-6 0,6-7 1 16,-7 13 0-16,2-5-2 0,5-8 0 0,-7 7 6 16,7-7-3-16,0 0-1 0,-6 8 0 0,6-8-3 15,0 0 2-15,0 0 2 0,0 0-4 0,-7 5 5 16,7-5-5-16,0 0-1 0,0 0-1 0,0 0 5 16,0 0-7-16,0 0 2 0,31-17 2 0,-24 14-2 15,4-2 2-15,2-1 2 0,-2 2 2 0,2 1 2 16,3-3 0-16,-7 1 3 0,6 1-1 0,2 1-3 15,-8-1 1-15,3 2-2 0,0-2-2 0,-2 3 0 16,-10 1-1-16,18-1 2 0,-18 1-12 0,19 0-13 16,-19 0-18-16,14 2-12 0,-14-2-13 0,13 4-17 0,-5-1-20 15,-8-3-19-15,13 4-23 0,-13-4-18 0,13 2-12 16,-13-2-36-16,14 1-171 0,-14-1-410 0,0 0 181 16</inkml:trace>
          <inkml:trace contextRef="#ctx0" brushRef="#br0" timeOffset="18454.96">6175 1242 14 0,'3'-9'134'0,"-3"9"-9"0,0 0-4 0,0 0-9 16,0 0-8-16,0 0-12 0,0 0 0 0,-2-15-1 16,2 15-5-16,0 0-4 0,0 0-1 0,0 0-1 0,0 0-5 15,0 0-4-15,0 0 6 0,0 0-5 0,0 0 0 16,0 0-1-16,0 0 3 0,0 0-11 0,0 0 8 16,0 0-5-16,0 0-3 0,0 0-5 0,0 0-2 15,0 0 2-15,0 0 5 0,0 0-1 0,0 0-1 16,0 0-2-16,-4 35-2 0,2-18-4 0,1-1-6 15,1 4-1-15,-3 4-3 0,-2 1-4 0,1 5-4 16,-2 5-8-16,-5 3-21 0,1 2-37 0,-5-1-45 16,-2 2-51-16,3-6-70 0,-9 6-191 0,4-6-421 0,-7-1 186 15</inkml:trace>
          <inkml:trace contextRef="#ctx0" brushRef="#br0" timeOffset="23591.35">6191 2425 137 0,'0'0'198'0,"0"0"-5"0,0 0-3 16,13 7 0-16,-13-7-7 0,9 11-3 0,-6-4-12 0,-1 4-5 16,4 2-9-16,-3 0-7 0,-2 0-13 15,1 2-10-15,-1-3-10 0,2 5-8 0,-1-3-12 16,-1 3-7-16,2-6-9 0,-1 9-9 0,-2-4-6 0,0-3-7 15,1 0-4-15,-1 2-11 0,-3-5-12 0,3-10-18 16,-3 21-20-16,2-15-22 0,1-6-28 16,-2 18-21-16,2-18-21 0,-4 8-26 0,4-8-28 0,0 0-57 15,0 0-153-15,0 0-395 0,0 0 175 0</inkml:trace>
          <inkml:trace contextRef="#ctx0" brushRef="#br0" timeOffset="24099.43">6467 2063 50 0,'0'0'212'0,"0"0"-10"0,0 0-14 0,0 0-21 0,0 0-9 16,0 0-8-16,0 0 4 0,0 0-5 0,0 0-4 16,0 0-3-16,0 0-4 0,0 0-8 15,12 35-5-15,-8-26-6 0,-1 6-7 0,0-1-2 0,2 3-10 16,4-3 0-16,-5 3-4 0,4 1-3 16,-4-1-3-16,5-3 4 0,-3 3-13 0,3 5 2 0,-3-8-14 15,3 1 5-15,-2 0-7 0,1 0 3 0,-1-1-6 16,-1 0-1-16,0 3-8 0,2-4 0 0,-2-1-10 15,-3-1 3-15,4-4 2 0,-4 4-16 16,0-2-3-16,1-2-1 0,-4-7-6 0,6 10 7 0,-3-2-6 16,-3-8-6-16,3 9 1 0,-3-9-1 0,0 0 6 15,3 8-8-15,-3-8 8 0,0 0 11 0,0 0 11 16,0 0 0-16,0 0 5 0,0 0-10 0,0 0-1 0,0 0-11 16,0 0 4-16,11-35-1 0,-8 18-13 15,-3 0 0-15,4-8 0 0,-1 1-7 0,3-7 8 0,2-8-17 16,4 4-14-16,0-4-2 0,1-6-13 0,0 6-8 15,-1 2-2-15,2 1-7 0,-1 2-9 0,-7 11-10 16,5-1-4-16,-7 4-14 0,0 3-9 0,4 3-10 16,-1 0-17-16,-4 6-14 0,2 1-29 0,-5 7-45 15,7-12-39-15,-7 12-56 0,0 0-180 0,-3-12-517 16,3 12 229-16</inkml:trace>
        </inkml:traceGroup>
        <inkml:traceGroup>
          <inkml:annotationXML>
            <emma:emma xmlns:emma="http://www.w3.org/2003/04/emma" version="1.0">
              <emma:interpretation id="{69FF7850-2A56-426E-8B69-4651E2339255}" emma:medium="tactile" emma:mode="ink">
                <msink:context xmlns:msink="http://schemas.microsoft.com/ink/2010/main" type="inkWord" rotatedBoundingBox="26233,6500 28420,6519 28413,7339 26226,7321"/>
              </emma:interpretation>
            </emma:emma>
          </inkml:annotationXML>
          <inkml:trace contextRef="#ctx0" brushRef="#br0" timeOffset="4457.99">9105 2021 202 0,'0'0'278'16,"11"-2"-12"-16,-11 2-13 0,19-3-12 0,-7 3-9 16,1-4-12-16,1 0-20 0,-5 2-12 0,4-1-19 0,3 0-16 15,1-1-13-15,-1 2-16 0,1 0-7 16,1-2-14-16,-2-3-12 0,0 1-9 0,-2 5-7 15,2-5-10-15,-4 2-16 0,-1 2-18 0,-1 2-27 16,-10 0-21-16,19-4-21 0,-19 4-23 0,15-1-32 0,-15 1-43 16,0 0-37-16,11-3-35 0,-11 3-219 0,0 0-461 15,0 0 204-15</inkml:trace>
          <inkml:trace contextRef="#ctx0" brushRef="#br1" timeOffset="-154458.02">9903 2149 40 0,'0'0'131'16,"0"0"-12"-16,0 0-2 0,0 0-5 0,0 0-6 15,-7-9-2-15,7 9-2 0,0 0-2 16,0 0 5-16,0 0-2 0,-6-11-5 0,6 11-4 0,0 0 5 16,0 0-6-16,0 0-1 0,-9-5-1 0,9 5-1 15,0 0-6-15,0 0 1 0,-5-10-1 0,5 10-2 16,0 0-6-16,-12-10-3 0,12 10-1 0,0 0-3 15,-3-6-4-15,3 6-3 0,0 0-1 0,-4-8-2 16,4 8-4-16,0 0-7 0,0 0 1 0,0 0-6 16,0 0-1-16,0 0-2 0,0 0-7 0,-6-9 3 15,6 9-7-15,0 0 0 0,0 0 0 0,0 0-7 16,0 0 3-16,0 0-4 0,0 0-3 0,0 0-1 16,0 0-3-16,0 0-4 0,0 0-3 0,0 0 0 0,0 0 0 15,0 0-4-15,0 0 4 0,0 0-3 16,0 0 0-16,0 0-1 0,0 0 3 0,0 0 1 15,0 0-1-15,0 0 4 0,0 0 2 0,19 23-7 0,-19-23 7 16,14 10 1-16,-8-2 2 0,0-5 2 0,1 4 3 16,-1 1-1-16,4 2-4 0,-4-4 3 15,0 4 0-15,5 1 0 0,-2-2-2 0,-2 1 4 0,-1-2-4 16,0 0-1-16,2 2 3 0,-2 1-3 0,2-4 2 16,3 6-4-16,-4-4 2 0,-1 1 4 0,3-2-6 15,-1-2 6-15,-5 4-4 0,6-2 1 0,-2 2-4 16,2 0 1-16,2-2 1 0,-6-1-2 0,3-1 7 15,-2 2-10-15,3-2 6 0,-3 1 4 0,4 3 1 0,-2-5-2 16,-2 1-2-16,0 1-3 0,1-1-1 0,-7-6 3 16,12 11-3-16,-5-4 2 0,-4-3 5 15,3 3-5-15,2 0 0 0,1 0-1 0,-3-1 0 0,-6-6-1 16,13 9 3-16,-7-3 1 0,2-1 2 0,-8-5-7 16,12 7 3-16,-8-2 0 0,-4-5 3 0,12 11-2 15,-5-8 0-15,-7-3 3 0,9 7-4 0,-9-7 4 16,11 6-3-16,-11-6 3 0,9 8-3 0,-9-8 3 15,10 4-5-15,-10-4 0 0,6 6 6 0,-6-6 1 16,11 4-7-16,-11-4 1 0,9 4-4 0,-9-4 4 16,0 0 2-16,0 0-8 0,9 4-1 0,-9-4 0 15,0 0 13-15,0 0-16 0,0 0 6 0,0 0-9 16,0 0 4-16,0 0 3 0,0 0 0 0,7 4 2 16,-7-4 2-16,0 0-8 0,0 0-12 0,0 0-31 15,0 0-24-15,0 0-35 0,0 0-31 0,0 0-34 16,0 0-37-16,-33-18-43 0,27 13-39 0,-4-5-266 0,-2 1-594 15,-2-4 262-15</inkml:trace>
          <inkml:trace contextRef="#ctx0" brushRef="#br1" timeOffset="-153797.93">10321 2021 11 0,'0'0'157'16,"0"0"-5"-16,0 0-5 0,0 0-15 15,0 0-2-15,0 0-5 0,0 0-11 0,0 0 0 0,0 0-8 16,0 0-5-16,0 0 0 0,0 0-5 0,0 0 3 16,0 0 1-16,0 0-4 0,0 0 0 15,0 0-9-15,-20 25 1 0,14-15-2 0,6-10-5 0,-13 16-2 16,5 0-4-16,2-3-3 0,-3 0 0 0,-1 2-5 15,1 1-2-15,-1-1-3 0,-2 2-4 0,1 1-3 16,5-5-4-16,-4 7-1 0,1-8-1 0,-2 6 0 16,0-1-2-16,0-6-5 0,4 6 3 0,-5-4-2 15,4 2 3-15,-4-4-3 0,-1 3-2 0,4 0 2 0,1 0 2 16,0-1-8-16,-3 1 5 0,2 0 0 16,2-3 0-16,1 3 0 0,3-3-2 0,-8 1 1 15,2-1 4-15,3 3-2 0,-1-3-5 0,-2 4 0 0,2-5 5 16,-2 3-4-16,1 1-1 0,-4-3-5 0,5-2 1 15,1 3-1-15,-3-1 4 0,1-3-2 0,5 2 3 16,-3-4 5-16,-1 3-19 0,7-9 7 0,-9 16 7 16,-1-10 7-16,7 0-21 0,3-6 0 0,-6 8 5 15,6-8-11-15,-8 7 9 0,8-7 1 0,0 0-9 16,-3 8 10-16,3-8-14 0,0 0 10 0,0 0-6 16,-6 9-2-16,6-9-2 0,0 0-1 0,0 0 2 15,0 0-5-15,0 0 2 0,0 0 8 0,0 0-8 16,0 0-3-16,0 0 0 0,0 0-7 0,0 0-21 15,0 0-2-15,0 0-27 0,0 0-25 0,0 0-28 16,0 0-36-16,0 0-61 0,0 0-70 0,0 0-71 16,-16-2-260-16,16 2-647 0,-20 0 287 0</inkml:trace>
          <inkml:trace contextRef="#ctx0" brushRef="#br0" timeOffset="3489.94">8155 2204 25 0,'0'0'355'15,"0"0"-22"-15,0 0-19 0,0 0-28 0,0 0-9 16,0 15-18-16,0-15-9 0,0 0-14 0,-3 14-8 16,3-3-14-16,0-11-8 0,0 18-16 0,0-5-11 0,0 2-11 15,0-1-8-15,3-2-14 0,-1 3-8 16,-1-1-10-16,1-3-10 0,4 3-1 0,-6-3-18 15,6 2-9-15,-6-4-6 0,2 2-9 0,1-3-9 16,-3-8-6-16,2 16-2 0,1-8-11 0,-3-8-12 0,3 12-24 16,-3-12-39-16,3 11-25 0,-3-11-24 0,0 0-26 15,0 0-35-15,0 0-31 0,0 0-35 0,0 0-32 16,0 0-38-16,0 0-51 0,-22-33-233 0,19 16-604 16,-5 2 268-16</inkml:trace>
          <inkml:trace contextRef="#ctx0" brushRef="#br0" timeOffset="3734.73">8166 1922 163 0,'0'0'340'0,"0"-14"-9"15,0 14-14-15,0-13-23 0,0 13-28 0,0 0-29 0,3-18-24 16,-3 18-24-16,0 0-25 0,3-10-33 0,-3 10-25 16,0 0-36-16,10-5-45 0,-10 5-39 0,0 0-52 15,0 0-62-15,19 13-70 0,-19-13-209 0,3 7-441 16,-3-7 196-16</inkml:trace>
          <inkml:trace contextRef="#ctx0" brushRef="#br0" timeOffset="4170.84">8600 2028 213 0,'0'0'200'0,"0"0"-2"0,0 0-13 15,0 0-2-15,0 0-1 0,0 0-10 0,0 0-11 16,0 0-1-16,0 0 0 0,19 23 2 0,-13-13-6 0,1 1-5 15,-1 5 2-15,-3 0-10 0,0 5 2 0,-1 4 4 16,1-8-9-16,0 8-4 16,0-2-5-16,0 0-9 0,-3 1 5 0,0-1-14 0,0 0-5 15,0-4-9-15,0-1-7 0,0 0-14 0,0 0-2 0,0-2-13 16,-3-1 5-16,6 0-8 0,-3 1-14 0,0-6-3 16,0-10-23-16,4 16-20 0,-2-8-31 0,-2-8-24 15,7 14-30-15,-7-9-29 0,0-5-35 0,6 7-48 16,-6-7-53-16,0 0-55 0,0 0-231 0,0 0-578 0,19-15 255 15</inkml:trace>
          <inkml:trace contextRef="#ctx0" brushRef="#br0" timeOffset="4810.01">9102 2076 255 0,'-6'4'244'0,"-4"1"-11"0,10-5-15 0,-17 9-14 15,11-3-13-15,-1 1-10 0,1 0-16 0,0 1-6 0,6-8-20 16,-13 13-16-16,10-5-8 0,3-8-15 0,-6 13-6 16,6-3-5-16,0-10-12 0,0 15-4 0,0-15-5 15,-5 14-6-15,5-14-5 0,5 11-4 0,-5-11-6 16,6 13-4-16,-3-6-1 0,-3-7-5 0,13 11-3 15,-7-9 3-15,0 5-4 0,-6-7-1 0,18 7-5 16,-9-3-2-16,1-3-2 0,-1 2-1 0,5 0 4 16,0 2-7-16,-3-2 2 0,-2 0 1 0,4 2 0 15,-2-3-8-15,2 2 9 0,-4 2-2 0,2-2 2 16,-3 1-2-16,-2 2 1 0,2-1 4 0,1 1 1 16,-3-1-1-16,-2 2-5 0,-1 2 14 0,0 1-7 15,-3-11 1-15,-3 20-4 0,0-9-3 0,-4 2-3 0,1 1-12 16,-3-1-19-16,-2-1-19 0,1-1-25 0,-5 3-28 15,-1-1-31-15,-1 1-43 0,-5-5-37 0,9-1-53 16,-13 0-236-16,-1-1-524 0,5-4 232 0</inkml:trace>
        </inkml:traceGroup>
      </inkml:traceGroup>
    </inkml:traceGroup>
    <inkml:traceGroup>
      <inkml:annotationXML>
        <emma:emma xmlns:emma="http://www.w3.org/2003/04/emma" version="1.0">
          <emma:interpretation id="{0B910ED9-0EFE-4DFE-B88D-59F27823C9D9}" emma:medium="tactile" emma:mode="ink">
            <msink:context xmlns:msink="http://schemas.microsoft.com/ink/2010/main" type="paragraph" rotatedBoundingBox="20857,7402 28547,7796 28492,8859 20803,84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221088-6771-4143-9F13-03722C678F5D}" emma:medium="tactile" emma:mode="ink">
              <msink:context xmlns:msink="http://schemas.microsoft.com/ink/2010/main" type="line" rotatedBoundingBox="20857,7402 28547,7796 28492,8859 20803,8465"/>
            </emma:interpretation>
          </emma:emma>
        </inkml:annotationXML>
        <inkml:traceGroup>
          <inkml:annotationXML>
            <emma:emma xmlns:emma="http://www.w3.org/2003/04/emma" version="1.0">
              <emma:interpretation id="{4D5087FB-E367-45A2-82E8-A88282C7896E}" emma:medium="tactile" emma:mode="ink">
                <msink:context xmlns:msink="http://schemas.microsoft.com/ink/2010/main" type="inkWord" rotatedBoundingBox="20857,7402 21824,7452 21784,8225 20818,8176"/>
              </emma:interpretation>
            </emma:emma>
          </inkml:annotationXML>
          <inkml:trace contextRef="#ctx0" brushRef="#br0" timeOffset="-163510.54">2773 2911 23 0,'0'-11'207'0,"0"11"-32"0,0 0-3 16,1-11-4-16,-1 11-3 0,0 0-8 0,0 0-4 16,0 0-10-16,0-14-9 0,0 14-10 15,0 0-12-15,0 0-9 0,0 0-15 0,0 0-7 0,0 0-5 16,0 0-5-16,0 0-6 0,0 0 1 0,0 0-1 15,0 0-2-15,0 0-5 0,3 35-1 0,-1-24-1 16,-2-11-3-16,3 18-8 0,0-5 1 0,-2 5-2 16,1-1-4-16,2-2 3 0,-2 1-7 0,2-1-6 15,-1 2 1-15,0 2 0 0,0-3-5 0,1-2 0 0,-2 3 0 16,-1-2-4-16,4 1 0 0,-4-1-1 0,5 3-3 16,-1-4 0-16,-4-1-3 0,4 4 1 15,-2-6 0-15,1 2-4 0,-2 0 1 0,2 3-3 0,-2-9-1 16,1 3 0-16,1-1 0 0,-4-9-1 0,6 15-1 15,-3-5 0-15,0-4-2 0,-3-6 0 16,6 13 5-16,-6-13-4 0,3 10 3 0,-3-10-2 0,6 7-3 16,-6-7 3-16,0 0 0 0,2 8 1 0,-2-8 14 15,0 0 5-15,0 0 5 0,0 0 4 0,0 0-4 16,0 0-4-16,0 0-2 0,19-16-1 0,-13 7-4 16,1-4-1-16,1-3 1 0,1 3-5 0,1-9-1 15,2-2-1-15,-1 0-1 0,-1-4-4 0,6-6 0 16,1 2 0-16,-1-6-2 0,-1 6 0 0,0-2-1 15,1 2-1-15,-1-3-14 0,-6 10 6 0,3 1-3 16,-3 2-9-16,2 0-1 0,-4 0-3 0,-1 7-1 16,0 2-11-16,-4 6-4 0,2-4-6 0,-3 4-18 0,-1 7-25 15,8-13-35-15,-8 13-26 0,6-5-6 16,-6 5-20-16,0 0-18 0,0 0-36 0,0 0-179 16,0 0-437-16,0 0 194 0</inkml:trace>
          <inkml:trace contextRef="#ctx0" brushRef="#br0" timeOffset="-162814.18">3450 2994 211 0,'0'0'233'0,"-6"-17"-17"0,6 17-21 15,-3-12-13-15,3 12-20 0,0-13-5 0,0 13-21 0,0 0-13 16,4-18-14-16,2 13-12 0,-6 5-5 0,14-12-9 15,-4 8-12-15,-1 1-6 0,7-3-8 16,-2 4-4-16,2-1-6 0,1 1-2 0,-2-2-6 0,0 4-3 16,-15 0-6-16,25 0 2 0,-13 4-6 0,-2-2-1 15,1 1-5-15,-2-1 0 0,1 2 0 0,2 3-3 16,-5 2 3-16,-1-2 4 0,-1 1-3 0,-1 2 7 16,2 1-1-16,-6-1 7 0,2 1 1 0,-2 3-2 15,0-14 3-15,-6 26 2 0,0-10-2 0,-3-3 3 16,0 1-5-16,-3-2-4 0,-1 3 2 0,-1-4-2 15,2 0-4-15,-1-1-4 0,1 0-1 0,-1-2-2 16,4 0 0-16,1-1 1 0,-2-1-5 0,2 1 2 16,8-7-5-16,-9 6 0 0,9-6-2 0,-10 7 1 0,10-7-4 15,0 0-3-15,0 0-6 0,0 0 0 0,0 0-3 16,0 0 3-16,0 0-4 0,0 0 1 0,0 0-5 16,0 0 1-16,31 1-3 0,-20-1 5 0,-11 0-1 15,19-1 3-15,-19 1-1 0,19-2-2 0,-7 2 0 16,-12 0 3-16,18 2 0 0,-10-1 1 15,1 3-2-15,-9-4 1 0,16 6-1 0,-9-1-2 16,1 1 2-16,-8-6-1 0,9 13 5 0,-3-8-1 0,0 4 0 16,-2 1 4-16,4 2 2 0,-7 1 0 0,1-2 2 15,1 2 3-15,-2 0 1 0,-2 1 4 0,1 1 2 16,0-15 1-16,-6 24 2 0,1-13 5 0,-2 3-4 16,-1-4 4-16,-4 1 0 0,-1 1-6 0,-3-3 0 15,-4 6 1-15,-2-5-5 0,-1 5 3 0,0-6-14 16,6 1-11-16,-7-2-18 0,2 2-18 0,-2 0-23 15,8-2-26-15,-4-1-29 0,1-1-34 0,4-1-23 16,-3 3-66-16,-3-1-166 0,6 1-446 0,-1 1 197 16</inkml:trace>
        </inkml:traceGroup>
        <inkml:traceGroup>
          <inkml:annotationXML>
            <emma:emma xmlns:emma="http://www.w3.org/2003/04/emma" version="1.0">
              <emma:interpretation id="{D37141D3-7793-46CC-A5EC-5917A84B2C52}" emma:medium="tactile" emma:mode="ink">
                <msink:context xmlns:msink="http://schemas.microsoft.com/ink/2010/main" type="inkWord" rotatedBoundingBox="22770,7648 26382,7833 26336,8748 22723,8563"/>
              </emma:interpretation>
            </emma:emma>
          </inkml:annotationXML>
          <inkml:trace contextRef="#ctx0" brushRef="#br0" timeOffset="10834.52">4871 3325 40 0,'0'0'224'0,"0"0"-16"16,0 0-10-16,0 0-18 0,0 0-8 0,0 0-6 16,0 0-5-16,-16 14-6 0,10-4-3 0,-2 5-4 15,1-1-1-15,-7 7-6 0,-2 1-9 0,1 10 0 16,-3 2-8-16,3-1-4 0,-3 0-15 0,3 2 2 16,1 1-5-16,2-4-12 0,-2-6-7 0,5-2-6 15,3 4-15-15,-1-8 4 0,2 2-10 16,1-2-6-16,4-2 1 0,4-3-6 0,-2 2-3 0,4-4-4 15,1-1 0-15,4 1-9 0,-1-2-7 0,7-2-17 16,-3-1-21-16,1-3-23 0,3 4-24 0,-3-7-30 16,2 2-36-16,-1-3-40 0,2-1-51 0,-6-1-271 15,-12 1-529-15,15-6 234 0</inkml:trace>
          <inkml:trace contextRef="#ctx0" brushRef="#br0" timeOffset="11299.9">5029 3447 225 0,'0'0'208'0,"0"0"-14"0,0 0-9 16,0 0-6-16,0 0-3 0,0 0-12 0,0 0-8 15,0 0-4-15,-3 46-5 0,5-33-10 0,-2 5-8 16,1-4-11-16,-1 4-2 0,2 1-8 0,2-3-4 16,-2 5-11-16,1-7-5 0,0 5-2 0,0-1-8 0,-2 0-5 15,7-1-4-15,-3-2 0 0,3-1-10 0,-4 0-7 16,1-1 2-16,-1 0-9 0,2-5-4 0,-3 3 0 16,2-4-1-16,1 4-5 0,1-4-1 0,-1 0-2 15,-1 0-5-15,-1 0-5 0,-4-7 1 0,12 14-1 16,-7-11-6-16,-5-3 0 0,5 10 3 0,-5-10-2 15,8 4-1-15,-8-4-3 0,0 0 6 0,7 8 3 16,-7-8 7-16,0 0-4 0,0 0 6 0,0 0 1 16,0 0-1-16,21-16-12 0,-16 8 6 0,-2-3-11 15,3-1 3-15,-2-1-2 0,-1-5 1 0,3-5-3 0,5-2 2 16,-7 3-10-16,5-3-12 0,-2-3-10 0,-1 1-15 16,0-1-16-16,3 3-14 0,-3-1-16 15,2 4-20-15,-1 1-16 0,-1 4-22 0,0 2-20 0,0 1-21 16,0 2-23-16,2 1-36 0,-5 4-206 15,-3 7-477-15,8-15 212 0</inkml:trace>
          <inkml:trace contextRef="#ctx0" brushRef="#br0" timeOffset="31601.42">6301 3685 146 0,'0'0'215'15,"3"14"-9"-15,0-4-13 0,-1-1-10 0,-1 2-5 0,4 3-11 16,-5-3-11-16,0 5-16 0,0 0-13 0,0-1-10 15,-5 2-12-15,4 0-11 0,-4 1-9 16,4-5-5-16,-2 1-9 0,-3 3-13 0,0-5-15 16,0 1-21-16,3 0-17 0,-3 2-30 0,1-8-21 0,0 0-25 15,5-7-20-15,-6 13-27 0,6-13-27 0,-8 5-172 16,8-5-341-16,0 0 152 0</inkml:trace>
          <inkml:trace contextRef="#ctx0" brushRef="#br0" timeOffset="32018.99">6547 3372 146 0,'0'0'215'15,"0"0"-19"-15,0 0-21 0,0 0-13 0,0 0-13 0,0 0-15 16,0 0-9-16,0 0-6 0,0 0-5 0,18 19-8 15,-10-7-2-15,-1 1-7 0,2 0-5 16,0 3-2-16,-1 1-3 0,-1 3-2 0,6-2-6 0,-4 3-2 16,2-4-5-16,-2 1-1 0,-2-1-7 0,4-2-5 15,-2 5-3-15,-3-3-3 0,1-2-4 16,5 0 1-16,-5-2-7 0,5 1 1 0,-6-4-2 0,3 1-2 16,2-1-6-16,-4 0 0 0,-1-4-1 0,2 1-3 15,-2-2 3-15,1-1 0 0,-7-4 1 0,15 6 6 16,-15-6-6-16,13-2-2 0,-13 2 0 0,18-9-2 15,-10 3-6-15,2-5 1 0,-1-3-4 0,-3-3-1 16,4-4-3-16,-2-4 1 0,-1 1-4 0,1-4 0 16,-2-7-2-16,-3 1-1 0,1 5 0 0,-1 4-2 15,-3-1-7-15,3 2-2 0,-6-1-6 0,3 7-2 0,0 0-14 16,0 5-10-16,-3 2-12 0,3 11-11 0,-1-18-27 16,1 18-31-16,0-13-26 0,0 13-27 0,0 0-16 15,0 0-25-15,0 0-216 0,0 0-458 0,0 0 203 16</inkml:trace>
          <inkml:trace contextRef="#ctx0" brushRef="#br0" timeOffset="32405.77">7208 3229 6 0,'0'0'170'0,"11"-5"-9"0,-4 2-9 0,-7 3-16 16,18 0-2-16,-18 0-9 0,18-3-3 0,-18 3-8 0,25 6-4 15,-17-1-6-15,1 1 1 0,2 5-1 0,0-5 0 16,-1 5 0-16,2-1 3 0,-3 4-1 16,-1 1 5-16,-2 0-7 0,1 2 0 0,-1 6-2 15,0-1 6-15,-4 1-2 0,3-2-4 0,1 3-2 16,-6-2-1-16,0 3-1 0,2-2-2 0,-2-2 0 15,0-3-2-15,3-1-6 0,-3 1-8 0,1 0 1 0,-1-1-6 16,0 1-12-16,0-1 4 0,2 0-9 0,1-3-5 16,-6 0-3-16,6 0-7 0,-3-4 0 0,0 4 0 15,3 1-6-15,-3-5-5 0,3 1-2 0,-3-11-2 16,3 18-4-16,-3-10-1 0,0-8-26 0,0 12-17 16,0-12-18-16,1 13-18 0,-1-13-28 0,5 11-17 15,-5-11-21-15,0 0-16 0,0 0-22 0,0 0-35 16,0 0-41-16,0 0-273 0,0 0-550 0,0 0 244 15</inkml:trace>
          <inkml:trace contextRef="#ctx0" brushRef="#br0" timeOffset="32638.29">7262 3612 165 0,'0'-13'244'16,"0"13"-23"-16,0 0-23 0,3-19-16 0,3 12-16 15,1 0-13-15,-7 7-15 0,17-10-15 0,-8 3-11 16,4 4-13-16,2-5-6 0,-2 3-12 0,1 0-9 16,2 2-6-16,-1-1-11 0,0 3-15 0,3-2-30 15,-5 0-22-15,1 0-29 0,-2 2-27 0,4-2-32 16,-6 2-38-16,-10 1-173 0,14-6-334 0,-5 0 147 16</inkml:trace>
          <inkml:trace contextRef="#ctx0" brushRef="#br0" timeOffset="32885.71">7673 3162 34 0,'0'0'168'0,"15"13"-3"0,-4-5-6 0,-2 7-3 15,4-2 3-15,4 6-1 0,-1 4-5 0,-4 3-2 16,4 7-12-16,1 2 1 0,-1-3-5 0,-5 3 3 15,-3 2-8-15,6-1-2 0,-7-2-4 0,-4-6-10 16,0 1-9-16,3-2-2 0,-6-2-12 0,3 1-3 16,-6 0-8-16,3-3-7 0,-6 1-8 0,5-8-6 15,-5 8-8-15,0-8 3 0,0-1-9 0,3-1-9 16,-2 1-17-16,-1-2-24 0,4-2-36 0,-3-2-30 16,2-1-37-16,3-8-31 0,-3 14-48 0,3-14-70 15,0 0-145-15,0 0-436 0,0 0 193 0</inkml:trace>
          <inkml:trace contextRef="#ctx0" brushRef="#br0" timeOffset="33411.51">8185 3392 200 0,'0'0'314'0,"3"-17"-1"0,1 9-9 0,-4 8-5 15,5-15-17-15,-1 6-9 0,-1 0-26 0,-3 9-22 16,6-15-30-16,-6 15-12 0,8-9-19 0,-8 9-27 16,6-8-20-16,-6 8-30 0,6-7-37 0,-6 7-33 15,0 0-39-15,0 0-30 0,0 0-35 0,0 0-41 16,0 0-42-16,0 0-59 0,0 0-225 0,0 0-490 15,0 0 217-15</inkml:trace>
          <inkml:trace contextRef="#ctx0" brushRef="#br0" timeOffset="33243.97">8240 3701 260 0,'0'0'300'0,"0"0"-16"0,0 0-14 0,-3 17-11 16,3-17-9-16,6 9-9 0,-6-9-8 0,3 9-13 15,-3-9-5-15,0 13-9 0,0-13-9 0,5 11-6 16,-5-11-6-16,6 12-11 0,-4-4-12 0,-2-8-13 15,3 10-11-15,-3-10-12 0,3 10-16 0,-3-10-9 16,5 11-5-16,-5-11-17 0,0 0-9 0,3 7 9 16,-3-7-17-16,0 0-10 0,0 0-17 0,0 0-11 15,0 0-45-15,0 0-38 0,-11 10-39 0,11-10-36 16,-16-3-51-16,16 3-52 0,-30-9-47 0,15-1-86 16,2-2-194-16,-1-7-610 0,6 4 270 0</inkml:trace>
          <inkml:trace contextRef="#ctx0" brushRef="#br0" timeOffset="31095.01">5594 3577 25 0,'5'-13'209'16,"-5"13"-11"-16,4-11-18 0,-4 11-10 0,3-11-17 15,-3 11-2-15,2-11-13 0,-2 11 1 0,3-10-7 16,-3 10-4-16,0 0-8 0,3-12-3 0,-3 12-11 16,0 0-6-16,0 0-13 0,0 0-11 0,4-9-7 15,-4 9-9-15,0 0-5 0,0 0-1 0,0 0-5 16,0 0-4-16,0 0-3 0,0 0-3 0,-10 38-4 16,10-28-1-16,0-10-7 0,-2 22 2 0,4-10-2 15,-4 1 5-15,2 1-4 0,0 1-1 0,0-3-1 16,0 2-1-16,0-14-3 0,-1 18-2 0,2-4-1 15,1-4 2-15,1-1-6 0,-3-9 3 0,1 17-1 16,-1-17-4-16,0 16 1 0,2-9 0 0,-2-7-2 16,3 13-1-16,-3-13-1 0,3 11-1 0,-3-11-6 15,4 10 6-15,-4-10 0 0,6 10-1 0,-6-10-1 0,6 6-1 16,-6-6 3-16,5 7-3 0,-5-7 0 16,10 3 3-16,-10-3-3 0,15 4-1 0,-15-4 3 0,21 0-5 15,-8-1 5-15,1-2-5 0,2 2 1 0,1-3 3 16,0-1-6-16,1 4 1 0,-1-4 5 0,1 0-4 15,1 1-2-15,-3 2-5 0,8-3-9 0,-9 1-8 16,0-1-13-16,3-1-12 0,-5 4-15 0,-5-1-16 16,-8 3-23-16,18-4-19 0,-18 4-22 0,12-5-39 15,-12 5-57-15,4-6-137 0,-4 6-406 0,3-14 180 16</inkml:trace>
          <inkml:trace contextRef="#ctx0" brushRef="#br0" timeOffset="31365">5924 3541 191 0,'0'0'208'0,"0"0"-18"16,0 0-12-16,0 0 0 0,0 0-5 0,0 0-9 0,0 0-5 16,-6 32-12-16,5-22-9 0,1 5-6 0,-2 0-5 15,2 2-6-15,0-2-6 0,2 3-7 0,-2 1-5 16,-2-2-5-16,2 1-9 0,0 1-11 0,0-3-3 15,0 7-9-15,0-5-4 0,0 5-9 0,0-7-5 16,-3 1-6-16,3 1 0 0,0-1-8 0,0-4-5 16,-1 0-18-16,1-1-16 0,1 2-24 0,-1-4-20 15,0-10-21-15,-1 20-29 0,1-20-27 0,0 15-21 16,0-15-27-16,6 5-68 0,-6-5-128 0,0 0-400 16,0 0 176-16</inkml:trace>
        </inkml:traceGroup>
        <inkml:traceGroup>
          <inkml:annotationXML>
            <emma:emma xmlns:emma="http://www.w3.org/2003/04/emma" version="1.0">
              <emma:interpretation id="{929972F1-99A3-4DD1-B076-DC98AF2EA9B6}" emma:medium="tactile" emma:mode="ink">
                <msink:context xmlns:msink="http://schemas.microsoft.com/ink/2010/main" type="inkWord" rotatedBoundingBox="26762,7748 28545,7839 28507,8572 26724,8481"/>
              </emma:interpretation>
            </emma:emma>
          </inkml:annotationXML>
          <inkml:trace contextRef="#ctx0" brushRef="#br0" timeOffset="35661.81">8746 3287 169 0,'0'0'254'0,"-11"-4"-15"0,11 4-9 0,0 0-19 15,0 0-17-15,0 0-19 0,0 0-20 0,0 0-17 16,0 0-7-16,0 0-14 0,0 0-5 0,0 0-5 16,0 0 0-16,0 0-4 0,-6 29-3 0,6-29-6 15,-6 17-2-15,6-5-4 0,0 4 0 0,0-1-5 16,-6 1-1-16,5 3 1 0,1-3-6 0,-3 6 2 15,0 2-4-15,-3-3-4 0,1 0-3 0,-1 1-6 0,1-3 2 16,0-1-10-16,2 0 4 0,0 0-3 16,-3 0-7-16,3-2-11 0,-1 0 0 0,2 2 1 15,1-5-4-15,-2-1-6 0,3 1-5 0,-3 0-2 0,3-13 1 16,-3 18-2-16,3-10-8 0,0-8-11 0,3 14-13 16,-3-14-13-16,3 10-15 0,-3-10-16 0,3 10-20 15,-3-10-22-15,0 0-23 0,10 6-28 0,-10-6-31 16,0 0-37-16,22-6-40 0,-22 6-228 0,17-15-524 15,-4 5 232-15</inkml:trace>
          <inkml:trace contextRef="#ctx0" brushRef="#br0" timeOffset="36064.99">9113 3131 146 0,'0'0'237'0,"-11"38"-5"0,5-21-12 0,-1 4-3 0,-5 2-10 16,4 3-8-16,-1 12-10 0,-7 1-12 0,3-1-12 16,-1-2-8-16,2 2-10 0,2-1-11 0,-2-2-9 15,4 0-16-15,2-9-9 0,3 1-10 0,-1 0-3 16,1-2-10-16,3-1-11 0,3-2-3 0,-3-2-6 15,7-5-2-15,-1-1-7 0,2 1-3 0,-2 0-3 16,7-6 3-16,-1 0-6 0,2-4-1 0,-1-3-2 16,2-2-2-16,4 0-3 0,2-2-7 0,-1-3-1 15,5-4 0-15,-3-2-5 0,-5 1 3 0,5-6-9 16,-3-2 2-16,1-1 5 0,-7 0-4 0,1-1 3 0,-2-1-1 16,-5 0-1-16,-1 4 1 0,-6 3-1 15,0-3-2-15,-3 4 0 0,-6 1-7 0,2 2-3 16,-7 5 1-16,-5 1-15 0,2 2-20 0,-5 4-19 0,0 2-24 15,-4 0-26-15,-4 4-34 0,8 5-36 0,-6 2-43 16,7 2-40-16,-10 3-247 0,-2 0-539 0,6-2 239 16</inkml:trace>
          <inkml:trace contextRef="#ctx0" brushRef="#br1" timeOffset="-136402.43">10370 3291 69 0,'0'0'187'16,"0"0"-7"-16,0 0-5 0,0 0-12 0,0 0-8 0,0 0-16 16,0 0-5-16,0 0-7 0,0 0-8 15,0 0-5-15,0 0-5 0,-20 27-7 0,20-27-6 0,-7 11-6 16,1-4 0-16,6-7-5 0,-9 12-6 15,5-3-1-15,-5-2 0 0,1 1-7 0,2 3 2 16,-3 2-5-16,-1-3-5 0,-1 1-1 0,2 1-1 0,-1-1-1 16,1 1-5-16,-4-1-1 0,2 1 0 0,2 0-3 15,0 1 0-15,-4-3-3 0,4 4-1 0,-5-5-2 16,4 4-3-16,-2-3-2 0,2 2-3 0,-1-3 2 16,-1 2-6-16,5-1 3 0,-5 0-5 0,1 1-3 15,3 0 3-15,-3 2-5 0,2-2 0 0,2-2-1 16,-2-1 4-16,3 2-5 0,-2-3 3 0,-2 4 1 0,1 0 2 15,3-3-10-15,-2-1 8 0,0 2-5 16,2-2-1-16,6-7 11 0,-11 11-8 0,5-3-2 16,6-8 1-16,-7 10-2 0,1-5-4 0,6-5-3 0,-6 10 7 15,6-10 5-15,-8 8-13 0,8-8 2 0,-6 8-2 16,6-8-2-16,0 0 3 0,-6 10-2 16,6-10 0-16,0 0-1 0,-4 6 0 0,4-6-3 0,-6 7 3 15,6-7-3-15,0 0 6 0,-6 11-7 0,2-6-3 16,4-5-1-16,-9 7 2 0,9-7-2 0,-11 6 8 15,11-6-6-15,-9 9-6 0,9-9-3 0,-9 8-18 16,9-8-15-16,-10 7-23 0,10-7-25 0,-6 7-32 16,6-7-33-16,-8 7-37 0,8-7-43 0,-6 10-49 15,6-10-242-15,0 0-562 0,-13 1 248 0</inkml:trace>
          <inkml:trace contextRef="#ctx0" brushRef="#br1" timeOffset="-137155.12">9937 3365 61 0,'0'0'172'16,"0"0"0"-16,0 0-11 0,0 0-4 0,0 0-13 0,0 0-4 15,0 0-7-15,0-16-5 0,0 16-3 0,0 0-3 16,0 0-4-16,0 0-3 0,0 0-5 0,0 0-4 16,0 0-5-16,0 0-7 0,0 0-4 0,0 0-7 15,0 0-5-15,0 0-6 0,0 0-7 0,0 0-10 16,0 0 2-16,0 0-11 0,0 0-6 0,0 0-5 16,0 0 0-16,0 0-9 0,0 0 2 0,0 0-6 15,0 0-1-15,0 0 1 0,0 0-5 0,0 0 0 16,0 0 0-16,0 0-4 0,2 36 4 0,-2-36 0 15,6 11 2-15,-6-11-1 0,6 13 3 0,0-8-1 0,-2 2-1 16,2-1 1-16,0 1 4 0,2 0-2 0,0 0 0 16,0 0-4-16,5 2 1 0,-1-4-1 15,-4 2 6-15,4 1-4 0,-2 2-3 0,7-2 0 0,-6 0 0 16,0 0-5-16,2 0 2 0,-7-1 2 0,9 4 3 16,-4-2-7-16,2 1 4 0,-2 0-4 15,0 0 4-15,0 1-2 0,4-3 0 0,-8 2 0 0,5-3-1 16,-4 0-3-16,5 3 5 0,-7-3-4 0,3 0 1 15,-2-2-1-15,2 1 4 0,-1 0-4 0,1-2 14 16,-3 3-8-16,-6-7-2 0,13 7-4 0,-5-4 8 16,-8-3-1-16,12 8 4 0,-5-5-6 0,-7-3 4 15,12 6-1-15,-12-6-2 0,13 5 7 0,-13-5 3 16,12 6 1-16,-12-6 0 0,8 1-4 0,-8-1 1 0,0 0 4 16,13 1 3-16,-13-1-7 0,0 0 2 15,18-1-3-15,-18 1 4 0,0 0 0 0,11 0-11 16,-11 0 3-16,0 0 0 0,0 0-3 0,0 0-6 0,16-1-2 15,-16 1 4-15,0 0-1 0,0 0-9 0,0 0-15 16,0 0-17-16,7-7-24 0,-7 7-25 0,0 0-29 16,0 0-32-16,0 0-35 0,0 0-43 0,0 0-33 15,0 0-290-15,-29-13-584 0,20 9 259 0</inkml:trace>
        </inkml:traceGroup>
      </inkml:traceGroup>
    </inkml:traceGroup>
    <inkml:traceGroup>
      <inkml:annotationXML>
        <emma:emma xmlns:emma="http://www.w3.org/2003/04/emma" version="1.0">
          <emma:interpretation id="{76C492CE-7D7E-4C44-8851-CFF4B8892CE2}" emma:medium="tactile" emma:mode="ink">
            <msink:context xmlns:msink="http://schemas.microsoft.com/ink/2010/main" type="paragraph" rotatedBoundingBox="22811,9125 27487,8956 27526,10053 22851,102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DC58503-5E7E-4164-A892-30B3488409C9}" emma:medium="tactile" emma:mode="ink">
              <msink:context xmlns:msink="http://schemas.microsoft.com/ink/2010/main" type="line" rotatedBoundingBox="22811,9125 27487,8956 27526,10053 22851,10222"/>
            </emma:interpretation>
          </emma:emma>
        </inkml:annotationXML>
        <inkml:traceGroup>
          <inkml:annotationXML>
            <emma:emma xmlns:emma="http://www.w3.org/2003/04/emma" version="1.0">
              <emma:interpretation id="{4C82C32E-E3B4-4055-95FD-8379B1B73E3E}" emma:medium="tactile" emma:mode="ink">
                <msink:context xmlns:msink="http://schemas.microsoft.com/ink/2010/main" type="inkWord" rotatedBoundingBox="22811,9125 27487,8956 27526,10053 22851,10222"/>
              </emma:interpretation>
            </emma:emma>
          </inkml:annotationXML>
          <inkml:trace contextRef="#ctx0" brushRef="#br0" timeOffset="37639.75">4902 4652 91 0,'0'0'138'0,"-4"-7"-5"0,4 7-9 0,-5-11-8 16,5 11-7-16,0 0-10 0,2-18-2 0,-2 18-10 15,0 0-11-15,-2-16-6 0,2 16-6 0,2-11-7 16,-2 11 0-16,1-12-7 0,-1 12 1 0,2-13-8 15,-2 13-2-15,3-11-9 0,-3 11 4 0,3-13-5 16,-3 13 3-16,0 0 2 0,0-13 1 0,0 13 2 16,0 0 4-16,4-11-4 0,-4 11 3 0,0 0 2 15,5-8 5-15,-5 8 2 0,0 0 0 0,0 0 5 16,0-13 3-16,0 13 0 0,0 0 0 0,0 0 6 0,0 0 0 16,-5-15 6-16,5 15 2 0,0 0 3 15,0 0-8-15,0 0-1 0,0 0-7 0,0 0-5 0,0 0 1 16,0 0 3-16,0 0 6 0,-19 24 2 0,12-6-1 15,-5 3 2-15,-2 0-3 0,1 4-14 16,-1 7 5-16,1-7-1 0,-1 10-6 0,6-9-12 0,-4-1 4 16,4 3-3-16,-1-3-3 0,2-2-4 15,4 6-3-15,-2-4-2 0,4 1 7 0,1-2-16 0,1 2 7 16,4-3-16-16,1 1-12 0,-2 1-30 0,2-8-29 16,6 5-24-16,1-3-24 0,-2-3-34 0,4-4-40 15,6 1-55-15,-6-2-261 0,3-8-543 0,1 0 240 16</inkml:trace>
          <inkml:trace contextRef="#ctx0" brushRef="#br0" timeOffset="41885.88">5107 4961 18 0,'0'-13'206'0,"0"13"-7"15,0 0-6-15,0-13 1 0,0 13-6 0,0 0-9 16,3-11-5-16,-3 11-8 0,0 0-8 0,0 0-11 16,0 0-5-16,-2-13-14 0,2 13-9 0,0 0-13 15,0 0-10-15,0 0-11 0,0 0-7 0,0 0-4 16,0 0-3-16,0 0-11 0,0 0-1 0,0 0-5 15,12 31-3-15,-10-18-1 0,2 4-1 0,-1-2-2 16,2 5 4-16,-2-4-6 0,5 4 0 0,-3-2 0 16,4 2-7-16,1 1-4 0,-1-3 2 0,0-4-3 0,-1 3-3 15,2 0 3-15,-1-3-3 0,0 0-2 16,0-2-4-16,-3 4-1 0,1-10 0 0,-1-2-3 16,-1 6 6-16,-5-10-7 0,10 8 1 0,-7-3-4 0,-3-5 4 15,11 7-3-15,-11-7 3 0,0 0 3 0,13-2-1 16,-13 2 3-16,0 0-2 0,15-12-5 15,-9 6 1-15,0-8 2 0,1 1-12 0,-1-4 6 0,2-1-4 16,2-2-3-16,-1-4 4 0,2 0-2 0,-7 1-7 16,5-3 6-16,-1 0-9 0,-1 2-14 0,-1-1-7 15,1 3-6-15,1 2-10 0,-4 0-5 0,-1 3-14 16,3-1-16-16,0 6-8 0,-4-1-16 0,2 2-13 16,-1 3-28-16,2-1-31 0,-5 9-22 0,12-13-31 0,-6 10-234 15,-6 3-492-15,7-9 218 0</inkml:trace>
          <inkml:trace contextRef="#ctx0" brushRef="#br0" timeOffset="42708.97">6221 5134 15 0,'0'0'249'0,"3"12"-4"0,-3-12-11 16,-3 16-20-16,3-16-10 0,-5 15-13 0,5-15-17 0,-3 18-17 15,-1-7-13-15,-1 1-15 0,2 1-11 0,2 1-8 16,-4 0-12-16,1-7-12 0,1 7-8 0,0-3-6 15,-1-1-15-15,-1 1-19 0,1-2-25 0,4-9-17 16,-6 17-25-16,1-10-24 0,5-7-29 0,-3 12-26 16,3-12-14-16,0 0-34 0,0 0-190 0,0 0-374 15,0 0 166-15</inkml:trace>
          <inkml:trace contextRef="#ctx0" brushRef="#br0" timeOffset="43100.57">6449 4683 137 0,'0'0'218'0,"0"0"-22"0,0 0-10 0,0 0-8 16,0 0-4-16,0 0-17 0,0 0-9 0,10 31-4 15,-5-20-11-15,-2 3-10 0,0 0-9 16,3 2-6-16,-2 2-4 0,2-2-2 0,3 5-4 0,2 0-11 15,-4-4-3-15,2 1-2 0,-3-2-10 0,1 0 2 16,1 2-7-16,1 0-4 0,0-3-4 0,-3 1 3 16,1-1-7-16,-1-1-1 0,2-3-5 0,-2-1 0 15,0-3-4-15,0 0 4 0,1 0-6 0,-1 1-2 16,-6-8 4-16,13 9 0 0,-13-9-3 0,9 1 2 16,-9-1 3-16,0 0-5 0,21-7 2 0,-15 2-6 15,2-4-3-15,4 0 1 0,-6-6-11 0,0 2 2 16,1-3-6-16,-1-9 5 0,1 2-4 0,-1-1 0 15,-3-2-4-15,0 1 0 0,-1-1-3 0,-1 3-9 16,2-1-14-16,-3 3-10 0,-3 5-14 0,6-2-15 16,-3 7-6-16,0 0-23 0,0 11-25 0,0-14-32 15,0 14-45-15,0 0-39 0,2-13-11 0,-2 13-253 16,0 0-520-16,0 0 231 0</inkml:trace>
          <inkml:trace contextRef="#ctx0" brushRef="#br0" timeOffset="43343.98">7090 4743 46 0,'0'0'220'16,"17"-7"-13"-16,-5 3-7 0,-2 2-11 0,3-3-12 15,2 0-14-15,2 3-16 0,-1-1-15 0,2 2-9 16,-3-1-10-16,0 1-14 0,3-3-8 0,-3 2-8 15,1 1-10-15,-4-2-8 0,1 2-7 0,4-2-8 0,-4 2-3 16,-13 1-18-16,17-2-19 0,-8-2-16 16,-9 4-21-16,0 0-27 0,16-1-27 0,-16 1-38 15,6-5-52-15,-6 5-140 0,0 0-337 0,0 0 150 0</inkml:trace>
          <inkml:trace contextRef="#ctx0" brushRef="#br0" timeOffset="43665.9">7145 4743 190 0,'-7'6'230'0,"-5"-2"-12"0,2 4-20 0,-1-2-13 16,2 0-15-16,3-1-17 0,2 4-14 0,4-9-10 15,-9 15-13-15,4-9-9 0,5-6-10 0,-3 16-12 16,3-7-7-16,0-9-10 0,3 16-2 0,2-10-11 16,-5-6-2-16,9 13-4 0,-5-5-5 0,5-3-7 15,2 0 2-15,1 2-4 0,-1 0-3 0,6-1-4 16,-4-1-7-16,1 1 3 0,-1 0 2 0,5 1 1 15,-7-2-1-15,6 2 1 0,-2-1-2 0,-7 0 3 0,7 1 1 16,-6 0 0-16,-2 1-1 0,-1-1 3 16,2 0 1-16,-3-2 1 0,-2 4 3 0,-3-9-2 15,3 15 4-15,-3-2-2 0,0-13 3 0,-6 15-3 0,1-6-6 16,-4-2-2-16,1 1 2 0,-2 2-6 0,-4-2-4 16,2 1-11-16,0-3-3 0,5-1-17 0,-8 1-19 15,3-1-16-15,0 1-23 0,3-5-22 0,-1 1-15 16,10-2-23-16,-17 0-29 0,17 0-29 0,-15-3-234 15,15 3-457-15,-11-11 202 0</inkml:trace>
          <inkml:trace contextRef="#ctx0" brushRef="#br0" timeOffset="44062.24">7502 4436 177 0,'0'0'187'16,"9"7"-7"-16,0 0-10 0,1 3 0 0,1-3-5 0,-2 6-12 15,1-1-8-15,2 4-7 0,4-4-2 0,1 7-5 16,-1 1-3-16,1 5 3 0,-3-3-1 0,0 3-1 16,-4 1-3-16,2 0-6 0,-1-1 0 0,-2 3-8 15,-2-3 0-15,-1 1 4 0,0 2-3 0,-4-6-3 16,-2 2-5-16,0-5 1 0,-2 4-9 0,-4-2-1 16,0 3-15-16,0-3 2 0,-1-3-16 0,-5 3 0 15,1-6-14-15,-2 4-2 0,2-1-5 0,3-5-15 16,-3-1-27-16,5 2-19 0,-3 1-27 0,2-6-31 0,4 2-34 15,-3-4-33-15,-2-1-32 0,8-6-32 0,-6 11-38 16,6-11-274-16,0 0-558 0,0 0 248 16</inkml:trace>
          <inkml:trace contextRef="#ctx0" brushRef="#br0" timeOffset="44322.9">7973 4917 165 0,'11'5'285'0,"-11"-5"-11"0,7 6-11 15,-7-6-12-15,9 10-10 0,-5-2-23 0,-1-1-14 16,-3-7-7-16,12 13-14 0,-9-3-17 0,8-1-6 0,-5 3-12 16,-3-5-12-16,1 3-3 0,2-3-22 15,0 3-7-15,-6-10-16 0,9 11-3 0,-7-3-15 16,4 0-1-16,-6-8-14 0,6 10 4 0,-6-10-16 0,1 10-32 15,-1-10-17-15,0 0-22 0,-1 11-34 16,1-11-39-16,0 0-35 0,0 0-42 0,0 0-56 16,0 0-262-16,0 0-537 0,-20-21 238 0</inkml:trace>
          <inkml:trace contextRef="#ctx0" brushRef="#br0" timeOffset="44490.1">8110 4663 70 0,'3'-11'339'0,"-3"-2"-2"0,0 2-12 15,0 11-11-15,3-22-19 0,-3 15-19 0,0 7-19 16,5-17-22-16,-2 10-27 0,-3 7-21 0,6-11-21 16,-3 4-29-16,-3 7-37 0,0 0-33 0,7-7-35 15,-7 7-31-15,0 0-37 0,0 0-36 0,0 0-49 16,12 14-65-16,-12-14-92 0,3 13-165 0,-3-13-479 16,0 0 213-16</inkml:trace>
          <inkml:trace contextRef="#ctx0" brushRef="#br0" timeOffset="45187.53">8497 4708 67 0,'0'0'298'15,"0"0"-13"-15,0 0-12 0,0 0-24 0,0 0-22 0,0 0-25 16,0 0-18-16,0 0-8 0,0 0-3 0,0 0-5 16,0 0-2-16,0 0-2 0,9 48-12 0,-9-31-2 15,6 5-5-15,-6-2-9 0,1 4-7 0,5-2-5 16,-6-1-2-16,3-3-13 0,0-1-3 0,-3 7-4 16,6-2-16-16,-6-2-7 0,0-3-12 0,0-1 0 15,0 2-13-15,0-2 1 0,0 2-12 0,0-3-13 16,0-2-25-16,0 0-28 0,0 0-33 0,0-13-26 15,0 16-34-15,0-16-29 0,-3 13-31 0,3-13-29 16,0 0-44-16,0 0-309 0,0 0-603 0,0 0 268 16</inkml:trace>
          <inkml:trace contextRef="#ctx0" brushRef="#br0" timeOffset="45571.74">8729 4700 2 0,'0'0'269'0,"3"-12"-22"0,-3 12-14 0,5-12-19 15,1 6-19-15,-6 6-15 0,9-13-16 0,1 8-10 16,-1-1-15-16,4 1-12 0,-2 1-10 0,4 1-10 16,1 0-16-16,1 0-8 0,2 3-4 0,0 0-6 15,-2 4-2-15,2-1-3 0,-2 1-4 0,-1 2-1 16,-4 1 2-16,1 4-1 0,1-5 3 0,-4 4-7 0,-1 5 12 15,0-4 4-15,2 2 3 0,-8 1 8 16,3 4-5-16,-2-1 5 0,-1 0-9 0,0-3 15 16,-3 4 7-16,3-1-1 0,-3 0-20 0,0 2 19 15,0-2-2-15,0 0-6 0,0-3-4 0,0 4-8 0,0 0 0 16,0-5-9-16,3 4 3 0,-6-3-12 0,6 0-10 16,-3-2-5-16,0 3-7 0,3-3 1 0,-3 3-4 15,4-6-9-15,-4-9 3 0,0 24-5 0,-4-10-15 16,4-3-21-16,4 6-33 0,-4-10-17 0,0-7-30 15,-4 17-16-15,4-17-25 0,-6 15-33 0,6-8-31 16,-6 2-37-16,6-9-36 0,-13 11-39 0,4-9-245 16,9-2-600-16,-14 2 265 0</inkml:trace>
          <inkml:trace contextRef="#ctx0" brushRef="#br0" timeOffset="45747.27">8898 4979 5 0,'13'-10'277'0,"-1"6"-11"0,2-2-12 0,5 0-13 0,0 1-12 16,8-5-14-16,2 2-20 0,9-1-18 0,1-2-21 15,-9 5-12-15,12-2-11 0,-12 0-26 16,1 6-31-16,2-4-43 0,-4 5-48 0,0-3-57 0,1 2-66 16,-5-2-243-16,0 0-412 0,-8 0 182 0</inkml:trace>
          <inkml:trace contextRef="#ctx0" brushRef="#br1" timeOffset="-122445.9">5709 4943 68 0,'-4'-9'143'0,"4"9"-5"0,0 0-2 15,0 0-8-15,7-21-7 0,-7 21 1 0,8-6-3 16,-8 6-8-16,4-8-15 0,-4 8 0 0,6-7-5 15,-6 7-8-15,0 0-10 0,0 0-3 0,9-6-1 16,-9 6-6-16,0 0 2 0,0 0-2 0,0 0 3 16,0 0-1-16,8 18-2 0,-8-18-1 0,0 17 1 15,0-8 4-15,-2 4-5 0,2 3 3 16,-1-3-8-16,-5 0 0 0,6 3-4 0,-2-1-6 0,-1 0 3 16,2 1-5-16,-1-3 0 0,-1 5-4 0,0-4 1 15,2-2-5-15,-2 0 0 0,3 2-7 0,-2 1 0 16,1-3-2-16,1-12-1 0,0 18-6 0,0-18-1 0,1 17-1 15,-1-17-2-15,2 11 0 0,-2-11 0 0,4 10-5 16,-4-10-1-16,6 7 2 0,-6-7 0 0,0 0-1 16,17 0 3-16,-17 0-6 0,0 0-3 0,26-9 0 15,-12 5 1-15,2-3-1 0,-2 2 3 0,-1-4-5 16,2 2-1-16,0 0 1 0,3 3 1 0,-3-6-12 16,1 3-8-16,-1 0-13 0,0 0-5 0,1-1-11 15,-5-1-9-15,2 4-6 0,2-1-16 0,-6 2-5 16,0 1-15-16,-9 3-9 0,16-6-20 0,-16 6-16 0,11-8-25 15,-5 3-52-15,-6 5-117 0,4-10-362 0,-4 10 161 16</inkml:trace>
          <inkml:trace contextRef="#ctx0" brushRef="#br1" timeOffset="-122151.38">5994 4818 147 0,'-9'13'195'0,"8"-4"-7"0,-1 2-5 0,-2 6-3 16,-2-3-6-16,3 4-8 0,-2 6-3 0,2 0-11 15,-3 1-5-15,2 2-9 0,1 0-10 0,-3 2-6 16,1-2-13-16,-1-1-10 0,0 2-8 0,1-5-7 0,3 5-10 15,-5 1-5-15,2-5-9 0,1 1-4 0,-2 4-3 16,1-1-9-16,2-5-17 0,-3 5-24 16,0-7-26-16,0 4-27 0,0-4-30 0,0 3-29 0,3-7-46 15,0 0-55-15,-4 1-162 0,1-5-401 0,3 2 179 16</inkml:trace>
        </inkml:traceGroup>
      </inkml:traceGroup>
    </inkml:traceGroup>
    <inkml:traceGroup>
      <inkml:annotationXML>
        <emma:emma xmlns:emma="http://www.w3.org/2003/04/emma" version="1.0">
          <emma:interpretation id="{CCFD667B-8E6B-4B0C-99F6-A217C5344908}" emma:medium="tactile" emma:mode="ink">
            <msink:context xmlns:msink="http://schemas.microsoft.com/ink/2010/main" type="paragraph" rotatedBoundingBox="22706,11027 28351,10833 28379,11651 22734,118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CC65172-284A-4FED-B866-D709627AF178}" emma:medium="tactile" emma:mode="ink">
              <msink:context xmlns:msink="http://schemas.microsoft.com/ink/2010/main" type="line" rotatedBoundingBox="22706,11027 28351,10833 28379,11651 22734,11845"/>
            </emma:interpretation>
          </emma:emma>
        </inkml:annotationXML>
        <inkml:traceGroup>
          <inkml:annotationXML>
            <emma:emma xmlns:emma="http://www.w3.org/2003/04/emma" version="1.0">
              <emma:interpretation id="{00CC783E-ADDD-4AA3-8792-D4A3E957791A}" emma:medium="tactile" emma:mode="ink">
                <msink:context xmlns:msink="http://schemas.microsoft.com/ink/2010/main" type="inkWord" rotatedBoundingBox="22706,11027 27128,10875 27156,11693 22734,11845"/>
              </emma:interpretation>
            </emma:emma>
          </inkml:annotationXML>
          <inkml:trace contextRef="#ctx0" brushRef="#br0" timeOffset="61166.78">4722 6482 106 0,'0'0'150'0,"9"-9"-4"16,-5 2-8-16,-4 7-6 0,12-11-4 0,-7 5-5 0,-5 6-5 15,9-13-8-15,-6 8-4 0,-3 5-1 0,7-11-2 16,-2 4-3-16,-5 7-2 0,0 0-1 0,7-13-2 16,-7 13-5-16,5-7 4 0,-5 7-3 0,0 0-1 15,0 0-2-15,3-10-5 0,-3 10-5 16,0 0-5-16,0 0-3 0,0 0-5 0,0 0 0 0,0 0 2 15,0 0-4-15,-27 30 2 0,19-15 2 0,-4 1-1 16,2 3-3-16,-4 4 1 0,0 2-4 0,-1 1-2 16,3-1-5-16,3-1 9 0,0 2-12 0,-2 3-13 15,7-5-2-15,1 1 0 0,1 1-5 0,2 1 0 16,3 0-6-16,3-1-4 0,0-2 1 0,3 0 0 0,3 1-5 16,2-5-11-16,1-1-14 0,1 3-10 15,0-7-20-15,4 2-17 0,-7-9-23 0,4 3-24 16,-1-3-27-16,-3-1-31 0,1 1-30 0,2-5-34 0,-5-2-232 15,-11-1-496-15,19-3 220 0</inkml:trace>
          <inkml:trace contextRef="#ctx0" brushRef="#br0" timeOffset="61583.62">5068 6553 140 0,'0'0'214'0,"4"-6"-17"0,-4 6-19 16,0 0-14-16,0 0-10 0,0 0 1 15,0 0-8-15,0 0-2 0,0 0-3 0,23 19-5 16,-17-10-2-16,1 4-13 0,4-2-4 0,-4 3-5 0,1 3-2 16,5 1-8-16,-4-4-6 0,1 2-6 15,-1-1-6-15,5 6-11 0,-4-4 2 0,-1-3-7 16,2-1-5-16,-1 2-1 0,-1-1-7 0,1-3-6 0,-2 0-4 15,2 2-7-15,-2-6 2 0,-1 3-7 0,-1-3-5 16,0-2 3-16,2 2-7 0,-8-7 2 0,10 6 0 16,-10-6 2-16,9 6-1 0,-9-6 2 0,12 1 2 15,-12-1 2-15,0 0-1 0,0 0-4 0,19-7 1 16,-13 1-2-16,-3-2-5 0,5-4-1 0,-2 2-5 16,1-3 1-16,-1 0 7 0,-1-4-7 0,-2-1 2 15,3 1 0-15,-2-5-5 0,-1 5 4 0,3-5-13 16,-2 5 11-16,-2-1-5 0,2 5-9 0,-1-5-3 0,0 5-12 15,-1 0-16-15,4-3-23 0,-6 6-22 16,3 0-30-16,-3 10-29 0,6-18-20 0,-2 15-18 16,-4 3-17-16,8-11-20 0,-8 11-21 0,9-5-217 0,-9 5-480 15,0 0 212-15</inkml:trace>
          <inkml:trace contextRef="#ctx0" brushRef="#br0" timeOffset="61853.86">5657 6531 98 0,'0'0'244'0,"0"0"-6"0,6-9-8 16,-6 9-8-16,4-7-14 0,-4 7-4 0,0 0-20 15,9-10-18-15,-9 10-12 0,0 0-16 0,0 0-5 16,0 0-7-16,0 0-4 0,20 14-2 0,-17-4-6 16,3 3-8-16,0-2 0 0,0 7-3 0,0-3 0 15,-3 4-7-15,1 4-9 0,4 0-12 0,-7-2 2 0,4 4-10 16,-2-3 5-16,-1-3-14 0,-2 5-6 0,3-2-5 15,0-4-2-15,-3 0-11 0,2 0 0 16,-1-3-3-16,-1 1-18 0,2-1-26 0,1 0-18 0,-2-2-23 16,1-5-25-16,-2-8-28 0,4 17-28 0,-1-9-20 15,-3-8-19-15,6 10-34 0,-6-10-60 0,8 2-180 16,-8-2-484-16,0 0 214 0</inkml:trace>
          <inkml:trace contextRef="#ctx0" brushRef="#br0" timeOffset="62176">5991 6725 159 0,'0'0'213'15,"0"0"-10"-15,0 0 1 0,17 10-8 0,-17-10-11 16,4 12-7-16,0-5-10 0,1 4-5 0,-1 4-8 16,2 1-9-16,-1 3-9 0,-4-1-11 0,1 0-6 15,1 6-9-15,-2 0-10 0,-2-3-8 0,-2 4-9 0,0-4-10 16,-5-3-2-16,-2 5-12 0,1-2-4 0,-1-6-19 15,1 5-18-15,-5 1-25 0,1-7-34 0,2-1-28 16,1-1-27-16,-1 1-28 0,2-2-40 0,2-4-51 16,-3-3-179-16,2 2-424 0,8-6 189 0</inkml:trace>
          <inkml:trace contextRef="#ctx0" brushRef="#br0" timeOffset="62497.6">6267 6627 69 0,'0'-14'268'16,"0"14"-12"-16,3-18-13 0,1 9-15 0,-4 9-18 16,5-12-13-16,-5 12-19 0,3-11-20 0,-3 11-16 15,0 0-13-15,0 0-12 0,9-2-12 0,-9 2-7 16,0 0-8-16,12 17 4 0,-5-9-5 0,-2 5-2 15,-4 1-3-15,5 7-3 0,0-1 3 0,0 3-10 16,0-2-5-16,2 2-5 0,-1-1-4 0,-1 0-4 16,0 0-2-16,0-4 2 0,0 4-6 0,4 1-3 15,-4-9-4-15,-1 4-7 0,4-5 5 0,-8 2-4 16,8-2-3-16,-4-5-6 0,-1 0 0 0,2 0-2 16,-6-8-1-16,13 12-5 0,-8-6 2 0,-5-6 0 15,15 4-2-15,-9-3 0 0,-6-1-3 0,19-7 0 16,-11 2 0-16,1-5-6 0,1-3-3 0,-1 1 2 15,1-8 2-15,1-2-2 0,1-1-3 0,-5-2 0 16,2-4-2-16,-1 2-1 0,-4-1-5 0,4-2-6 0,-4 4-9 16,-2-2-8-16,4-1-11 0,-2 6-12 0,-1 7-12 15,-3-2-11-15,0 2-22 0,0 1-22 16,0 15-19-16,0-16-19 0,3 10-24 0,-3 6-25 0,0 0-19 16,0 0-234-16,0 0-490 0,0-15 217 0</inkml:trace>
          <inkml:trace contextRef="#ctx0" brushRef="#br0" timeOffset="62967.6">6846 6533 45 0,'0'0'196'16,"13"-11"-12"-16,-7 5-13 0,4-5-8 0,-2 6-19 15,4-4-6-15,-3 4-8 0,-2 1-15 0,-7 4-5 0,20-2-9 16,-11-3-8-16,1 3-6 0,-10 2-7 0,22 0-6 16,-14 4-6-16,4 1-4 0,-5 3 0 0,5 0-4 15,-4 3 1-15,-2 2-10 0,1 2 7 0,-2 1 0 16,-5 2 4-16,3 4-4 0,-5 2-2 0,-2 0 1 16,-1 1-3-16,-4 2 5 0,2-1 2 0,-1 0-2 15,-11 6-9-15,5-11-1 0,1 3-3 0,0-3-3 16,1-3-5-16,-2-2 1 0,-1 2-7 0,5-3 7 15,-2-2-8-15,2-2 0 0,1-3-3 0,1 0-4 16,2-1-3-16,6-7 2 0,-10 9-4 0,10-9 4 16,-9 7-5-16,9-7-3 0,-8 3-2 0,8-3 0 15,0 0-1-15,0 0-6 0,0 0 0 0,0 0-2 16,0 0-1-16,0 0 2 0,23-19-2 0,-23 19 1 16,15-5-2-16,-8 1 0 0,5 1-1 0,0-3 3 15,0 2-4-15,-2 1 3 0,2 2-5 0,3-3 0 16,-15 4 5-16,25 0-2 0,-7 0-6 0,-6 0 5 0,0 3-4 15,-12-3-6-15,26 1-9 0,-16 0-10 0,2 1-15 16,-12-2-10-16,19 3-17 0,-8-1-10 0,-11-2-14 16,16 0-16-16,-16 0-27 0,14 2-25 0,-14-2-19 15,15-6-223-15,-15 6-437 0,10-8 193 0</inkml:trace>
          <inkml:trace contextRef="#ctx0" brushRef="#br0" timeOffset="63247.36">7265 6405 67 0,'0'0'198'0,"0"0"-8"0,0 0-12 0,0 0-8 16,25 13-2-16,-17 0-7 0,3-2-10 15,-5 2-4-15,8 2-6 0,-7 8-1 0,5 0-7 16,-3 1-5-16,-1-1-6 0,-2 3 0 0,4 9-8 0,-7-11-15 15,2 4-2-15,-4-6-4 0,1 1-9 0,0 1-3 16,-4-2-9-16,-4 2-5 0,4-6-9 0,-4 2-3 16,-1 2-9-16,1-4-20 0,-3-2-29 0,-2 0-30 15,4 0-41-15,-2-1-38 0,-3 0-47 0,4-3-54 16,-5-1-206-16,7-2-455 0,-3-2 202 0</inkml:trace>
          <inkml:trace contextRef="#ctx0" brushRef="#br0" timeOffset="63759.6">7718 6475 126 0,'0'0'258'16,"-3"-9"-12"-16,3 9-20 0,0-15-18 0,0 15-22 15,0 0-20-15,3-13-15 0,-3 13-18 0,0 0-9 16,8-11-19-16,-8 11-22 0,9-2-31 0,-9 2-33 16,0 0-40-16,22 6-42 0,-22-6-55 0,16 7-196 15,-8-3-340-15,1-2 151 0</inkml:trace>
          <inkml:trace contextRef="#ctx0" brushRef="#br0" timeOffset="63618.98">7754 6690 36 0,'3'13'302'0,"-3"-13"-7"0,0 11-8 16,0-11-3-16,3 14-8 0,-2-4-10 0,-1-10-9 15,0 12-14-15,0-12-11 0,2 15-12 0,-2-15-14 16,0 12-5-16,0-12-9 0,4 8-7 0,-4-8-15 15,3 11-13-15,-3-11-7 0,6 8-15 0,-6-8-14 16,0 0-11-16,0 9-10 0,0-9-6 16,0 0-12-16,0 0-7 0,0 0-15 0,0 0-25 0,0 0-34 15,0 0-46-15,0 0-51 0,0 0-39 0,0 0-43 16,0 0-40-16,0 0-40 0,-13-28-38 0,7 16-295 16,-5-3-641-16,3-1 283 0</inkml:trace>
          <inkml:trace contextRef="#ctx0" brushRef="#br0" timeOffset="64186.62">8107 6480 239 0,'3'-6'227'0,"-3"6"-18"0,14-14-12 0,-2 5-5 15,-2 1-14-15,2 1-14 0,2-1-12 0,-1 0-13 16,0 1-11-16,1 1-11 0,1 0-9 0,-5 2-5 16,4 4-7-16,-3-3-6 0,0 2-4 0,-11 1-4 15,19-3-5-15,-7 3-1 0,-12 0-5 0,17-1-4 16,-17 1-10-16,19 5-1 0,-9-2-3 0,-4 2 4 16,0 4 6-16,2-2 0 0,-5 0-1 0,3 4 1 15,-2-2 15-15,-1 6-7 0,0 0 3 0,0 1 2 16,-3-2 5-16,0 3-4 0,-3-2 8 0,-3 1 14 0,2 2-6 15,-2-3-8-15,0 3-3 0,3-3-4 16,-5 1 11-16,2-3-12 0,1 0-3 0,0 2-7 16,-1-2-3-16,3-2-8 0,-4 3-4 0,7-5-6 0,-3 0-3 15,3-9-10-15,-3 15 3 0,3-15-4 0,0 15-5 16,0-15-8-16,3 11-8 0,-3-11-34 0,13 7-27 16,-7-5-35-16,-6-2-32 0,19 2-28 0,-5-1-32 15,5-1-31-15,-5 0-30 0,2-3-36 0,0-1-27 16,-1-1-260-16,2-3-606 0,-1 1 269 0</inkml:trace>
          <inkml:trace contextRef="#ctx0" brushRef="#br0" timeOffset="64451.67">8658 6703 95 0,'0'0'283'0,"0"0"-14"0,0 0-13 16,0 0-19-16,0 0-19 0,3 8-10 0,-3-8-15 0,0 0-11 15,4 10-16-15,-4-10-17 0,9 11-9 0,-3-4-3 16,-1-3-11-16,3 3-16 0,0 1-2 0,1-3-10 15,0 2-7-15,7-3-7 0,-2 4-8 0,2-5-8 16,-3 1-6-16,7-2-6 0,-1-2-6 0,7-2-1 16,-10 0-9-16,9-1-4 0,-5-3-5 0,-1 2 1 15,1-4-5-15,0-2-3 0,0-3 0 0,-4 4 0 16,-1-2-3-16,2-1 8 0,-7-3 7 0,-1 1 11 16,-3-3 6-16,-2 0 4 0,-1-1 10 0,-3 0 4 15,-7 3 0-15,-2-1-10 0,-1 1-3 0,-10-3-18 0,2 2 9 16,0 3-7-16,-1 3-2 0,-3 2-7 15,2 4-7-15,4 0-9 0,-4 2-26 0,1 4-31 16,3 0-33-16,-4 3-42 0,2 1-52 0,2 3-56 0,2-2-62 16,-2-2-325-16,6 1-659 0,-2 1 292 0</inkml:trace>
        </inkml:traceGroup>
        <inkml:traceGroup>
          <inkml:annotationXML>
            <emma:emma xmlns:emma="http://www.w3.org/2003/04/emma" version="1.0">
              <emma:interpretation id="{FB1DCB4E-C102-46D5-A93A-DC2F4CE070DA}" emma:medium="tactile" emma:mode="ink">
                <msink:context xmlns:msink="http://schemas.microsoft.com/ink/2010/main" type="inkWord" rotatedBoundingBox="27726,10884 28352,10863 28376,11568 27750,11590"/>
              </emma:interpretation>
            </emma:emma>
          </inkml:annotationXML>
          <inkml:trace contextRef="#ctx0" brushRef="#br1" timeOffset="-80682.69">9688 6387 8 0,'0'0'145'15,"0"0"-6"-15,-6-6-11 0,6 6-5 0,0 0-5 16,-6-11-14-16,6 11 3 0,0 0-8 0,0 0-1 16,-4-7 0-16,4 7-3 0,0 0-3 0,0 0-2 15,-9-8 4-15,9 8-4 0,0 0 0 0,0 0-4 16,0 0-4-16,0 0-5 0,-11-8-2 0,11 8-2 0,0 0-9 16,0 0 0-16,0 0-3 0,0 0-5 15,0 0-5-15,0 0-3 0,0 0-3 0,0 0-4 16,0 0-1-16,0 0-1 0,0 0-1 0,0 0-1 0,0 0 5 15,0 0 5-15,0 0-1 0,0 0 4 16,0 0-2-16,0 0 3 0,0 0 4 0,27 18-3 16,-27-18 1-16,12 7 1 0,-4 0-6 0,1-3 3 0,1 3 2 15,-1-1 9-15,4 5-14 0,-2-4-4 0,4 3-2 16,-2-3-4-16,1 4 2 0,-1-2-5 0,2 0 0 16,-2 1 0-16,4 0-7 0,2 3-2 0,-2-4 0 15,-1 4-3-15,0-6 5 0,1 4-6 0,-2 3-5 16,-5-3 5-16,13 2-4 0,-10-3 1 0,2 2-1 15,-2-2-6-15,4-3-1 0,-1 4 5 0,-2-2-3 16,0-2-3-16,3 3 0 0,-7-2 1 0,4 2 6 16,-5-6-7-16,4 5 0 0,-2-4 2 0,-3 1-3 15,1 1-1-15,2-3 3 0,-5 3-1 0,1-3-1 0,2-1 3 16,-9-3-7-16,14 7 6 0,-5-5-2 16,-9-2-3-16,13 2 2 0,-13-2 0 0,10 6-1 0,-10-6 1 15,0 0-1-15,15 0 3 0,-15 0-5 0,0 0-11 16,0 0-20-16,17-10-17 0,-17 10-24 0,3-10-24 15,-3 10-25-15,0 0-28 0,0 0-43 0,-6-19-47 16,6 19-21-16,-11-10-259 0,2 4-555 0,0-1 246 16</inkml:trace>
          <inkml:trace contextRef="#ctx0" brushRef="#br1" timeOffset="-80111.22">10224 6226 50 0,'0'0'167'16,"0"0"0"-16,0 0-8 0,0 0-11 0,0 0-7 0,0 0-10 15,0 0-6-15,0 0-3 0,0 0-13 0,0 0-7 16,0 0-8-16,0 0-7 0,0 0 0 0,0 0-2 15,-20 13-2-15,17-6 0 0,-4 0-5 0,1 7-2 16,-3 0-2-16,-2 0 3 0,3 0 2 0,-9 7-2 16,1 1-2-16,-4 2 0 0,-1 5-1 0,4-6 0 15,-1 0-3-15,0-1 2 0,1 2 11 0,-5 5-8 16,6-7-7-16,-4 3-2 0,1 7 1 0,-1-7-6 16,0 4 1-16,5-5 3 0,-8 7 2 0,10-7-6 15,-4-2-10-15,1-4 3 0,3 6-5 16,-2-3-5-16,1-4 0 0,4 0 1 0,1-4-10 0,1-1-2 15,-1 1-3-15,3-2 3 0,-1-4-6 0,4 0-8 0,3-7-3 16,-9 12 1-16,9-12 1 0,-7 9 0 16,7-9-12-16,-3 9 7 0,3-9 4 0,0 0-7 0,0 0-1 15,0 0-5-15,0 0-11 0,0 0-18 0,0 0-21 16,0 0-15-16,0 0-28 0,0 0-30 0,16-26-36 16,-16 26-60-16,9-14-49 0,-9 7-266 0,0 7-572 15,0-14 254-15</inkml:trace>
        </inkml:traceGroup>
      </inkml:traceGroup>
    </inkml:traceGroup>
    <inkml:traceGroup>
      <inkml:annotationXML>
        <emma:emma xmlns:emma="http://www.w3.org/2003/04/emma" version="1.0">
          <emma:interpretation id="{4F3D081A-2228-4FEA-861F-C26E10595888}" emma:medium="tactile" emma:mode="ink">
            <msink:context xmlns:msink="http://schemas.microsoft.com/ink/2010/main" type="paragraph" rotatedBoundingBox="22595,12148 27409,11950 27440,12701 22626,128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0E8B108-9169-4C19-968C-2A6983708273}" emma:medium="tactile" emma:mode="ink">
              <msink:context xmlns:msink="http://schemas.microsoft.com/ink/2010/main" type="line" rotatedBoundingBox="22595,12148 27409,11950 27440,12701 22626,12899"/>
            </emma:interpretation>
          </emma:emma>
        </inkml:annotationXML>
        <inkml:traceGroup>
          <inkml:annotationXML>
            <emma:emma xmlns:emma="http://www.w3.org/2003/04/emma" version="1.0">
              <emma:interpretation id="{3ABA661F-7902-4236-8889-01D874CE4735}" emma:medium="tactile" emma:mode="ink">
                <msink:context xmlns:msink="http://schemas.microsoft.com/ink/2010/main" type="inkWord" rotatedBoundingBox="22595,12148 27409,11950 27440,12701 22626,12899"/>
              </emma:interpretation>
            </emma:emma>
          </inkml:annotationXML>
          <inkml:trace contextRef="#ctx0" brushRef="#br0" timeOffset="73610.28">4638 7615 129 0,'-9'6'243'0,"-1"-2"-9"0,3 3-15 0,-7-1-10 0,5 4-14 16,-1-2-11-16,2 0-9 0,-1 2-8 16,2 3-11-16,-2-1-11 0,4 5-9 0,0 0-7 15,0-1-5-15,4 2-7 0,1-1-10 0,0 6-8 0,3-1-5 16,2 1-4-16,0-6-9 0,2 4-11 0,1-1-3 15,2-2-2-15,-1-3-8 0,0 1-8 0,3-1 0 16,0-1-7-16,1 0-3 0,-1-2-7 0,2 1-13 16,-2-3-19-16,1-2-14 0,-2 3-23 0,-1-6-25 15,4 3-21-15,-3-8-31 0,0 2-26 0,1-2-33 16,3-2-39-16,1-3-237 0,-2-1-484 0,-4-5 215 16</inkml:trace>
          <inkml:trace contextRef="#ctx0" brushRef="#br0" timeOffset="74002.28">5028 7680 232 0,'0'0'229'0,"0"0"-14"0,0 0-14 0,0 0-14 0,0 0-15 15,0 0-5-15,-6 36-11 0,7-27-12 0,-1-9-9 16,5 19-9-16,-4-9-7 0,5 4-10 0,0-2-9 15,-4 1-5-15,5-2-14 0,-2 5-4 0,2-1-4 16,-1-1-3-16,0-2-5 0,1 0-6 0,1 2 1 16,-4 1-7-16,4-3 1 0,-4 0-4 0,1 1-5 15,4-3-3-15,-5 1 1 0,2-1 0 0,-3-3 0 16,2 1-8-16,3-2 1 0,-5 2 1 0,-3-8 1 16,8 10 0-16,-4-5 5 0,-4-5-2 0,0 0-5 15,9 8 9-15,-9-8-2 0,12 0 0 0,-12 0-14 16,0 0 2-16,24-13 2 0,-16 6-5 0,1-5 0 15,1-2 1-15,-1 1-7 0,-2-4 0 0,7-4 3 16,-4-2-1-16,1-2-7 0,-2 0-4 0,0-3 3 0,3-7-7 16,-4 10-1-16,3-10-3 0,-4 8-18 0,-1 4-1 15,0-3-14-15,2 5-17 0,-2 3-24 0,1 0-22 16,-1 5-28-16,-6-1-31 0,3 2-32 0,3 5-29 16,-1-1-35-16,-5 8-230 0,6-12-515 0,-6 12 229 15</inkml:trace>
          <inkml:trace contextRef="#ctx0" brushRef="#br0" timeOffset="74310.66">5623 7464 146 0,'0'0'240'0,"0"0"-15"0,0 0-27 15,0 0-12-15,0 0-7 0,0 0-5 0,0 0-5 0,4 24-3 16,-4-24-7-16,6 20 2 0,-6-4-8 0,5-3-5 16,-4 2-4-16,4-1 4 0,-2 1-5 0,3 5-5 15,-2-3-7-15,-1 1 10 0,1 0-16 0,-1-2-4 16,2 8-6-16,-1-7-4 0,2 1-15 0,-3 0-6 16,-1-1-9-16,2-1-5 0,1 2 0 0,-4-3-11 15,1-1-6-15,2 1-13 0,-1-4-12 0,0 0-40 16,-1 2-26-16,-1-4-32 0,1 2-31 0,-2-11-37 15,3 17-37-15,-2-10-34 0,-1-7-33 0,6 12-47 16,-6-12-221-16,0 0-546 0,12-1 241 0</inkml:trace>
          <inkml:trace contextRef="#ctx0" brushRef="#br0" timeOffset="74689.64">6189 7788 129 0,'0'0'304'16,"8"-5"-10"-16,-8 5-18 0,0 0-18 0,0 0-22 0,0 0-19 16,0 0-11-16,0 0-15 0,18 5 0 15,-18-5-9-15,0 0-11 0,0 16-2 0,0-6-9 16,0-10-11-16,-2 23-9 0,-1-8-11 0,2-1-3 0,1 3 3 16,-5 2-26-16,1 4-6 0,-5-2-7 0,3 0-13 15,-4 2-5-15,2-1-16 0,-2-1 0 16,2 0-18-16,1-4-24 0,-4 1-17 0,4-5-31 0,-2 3-25 15,-2 1-34-15,4-4-37 0,-2-1-39 0,-1 1-53 16,4-6-40-16,-5 4-286 0,2-5-594 0,2-4 262 16</inkml:trace>
          <inkml:trace contextRef="#ctx0" brushRef="#br0" timeOffset="75389.95">6503 7643 148 0,'0'-11'231'16,"0"11"-11"-16,0 0-5 0,0 0-14 0,0 0-13 16,0 0-10-16,0-14-19 0,0 14-15 0,0 0-13 15,0 0-7-15,0 0-6 0,0 0-6 0,0 0-6 16,0 0 0-16,0 0-19 0,0 0 10 0,10 38-10 15,-4-25 1-15,-3 5-5 0,0-2-1 0,0 3-4 16,1 3-5-16,2 2-4 0,2-1 0 0,-2 1-5 16,3 1 0-16,-5-4-6 0,4 2-3 0,1 1-2 15,-2-4-5-15,2-5-3 0,0-1 3 0,0-1-9 0,0 2 4 16,-2-5-10-16,1-3 8 0,-1 3-6 16,1-5-4-16,-1 0 3 0,2 2-6 0,-9-7 5 15,17 3-4-15,-17-3 0 0,13-3 4 0,-13 3-16 0,18-10 2 16,-11 3 2-16,2-4-7 0,2 0 1 15,-2-4-2-15,1-1-4 0,-1-4-3 0,2-4 7 0,-3 3-5 16,0-1-2-16,-1-1 3 0,2-2-5 0,-1 1 8 16,-1 2-8-16,1 1-4 0,-1-2 7 0,-1 5-5 15,0 1-5-15,0 2-11 0,0-1-12 0,1 2-10 16,1-3-13-16,1 6-13 0,-5-3-16 0,4 3-17 16,-1 4-28-16,-1-3-29 0,2 2-29 0,1 4-38 0,0-4-29 15,-2 3-241-15,-1-2-529 0,4-1 234 16</inkml:trace>
          <inkml:trace contextRef="#ctx0" brushRef="#br0" timeOffset="75788.5">7189 7438 16 0,'-12'16'254'0,"12"-16"-15"16,-12 21-5-16,9-7-13 0,-2-1-6 0,-2 5-6 15,2 6-10-15,-2 0-13 0,0-1-8 0,1 7-12 16,3-2-11-16,-3 8-6 0,0 2-10 0,1-10-11 16,2 9-7-16,0-3-11 0,0 0-9 0,0-6-2 15,3-4-6-15,3 2-11 0,0-4-9 0,-3-3-5 16,0-3-2-16,6 0-5 0,-1 2 5 0,1-6-15 0,1-1-1 16,-1-1 1-16,3-3-5 0,3-1 1 0,1-2-7 15,4-4-1-15,-1 0-5 0,1-3-2 0,-1 0-4 16,0-3 3-16,1 1-9 0,-2-5 1 0,0 2-1 15,2-3-7-15,0-6 2 0,-5 7-3 0,0-4-1 16,-3 1-4-16,0-3 0 0,-2 2 4 0,-5-3-7 16,2 4 1-16,-4 2-4 0,0-2 3 0,0 13-1 15,-9-18-1-15,2 11-1 0,-1 1-3 0,-4 1-5 16,-4 2-7-16,2 0-2 0,-3 2-9 0,0 1-11 16,1 1-9-16,-1 2-17 0,4 0-11 0,1 1-21 15,2-2-13-15,10-2-19 0,-14 10-18 0,5-8-23 16,9-2-16-16,-10 7-23 0,10-7-23 0,0 0-234 0,0 0-500 15,0 0 221-15</inkml:trace>
          <inkml:trace contextRef="#ctx0" brushRef="#br0" timeOffset="76137.75">7503 7471 83 0,'0'0'195'0,"0"0"-15"16,2-17-17-16,-2 17-14 0,6-7-13 0,-6 7-6 15,0 0-7-15,16-3-9 0,-16 3-11 0,14-4-2 0,-14 4-7 16,16 0-7-16,-16 0-1 0,19 4-4 0,-7-3 1 16,-12-1 4-16,20 8 6 0,-11 3-4 15,4 3 6-15,-5 1 4 0,2 0 0 0,2 7 0 0,-3 3 0 16,-2-1-1-16,4 1 4 0,-5 3 1 0,-3-3 1 15,0 5-4-15,0 5 9 0,-3-10-2 16,0 3-1-16,-3-3 0 0,0 4-11 0,3-5-6 0,-6 0-1 16,1 2-14-16,2-3-4 0,-4 0-11 0,1-7-9 15,3 4 2-15,0-4-8 0,0-5-28 0,-2-1-29 16,5 1-24-16,0-11-29 0,-3 18-24 0,3-18-31 16,0 12-29-16,0-12-43 0,11 6-43 0,-11-6-64 15,0 0-207-15,0 0-547 0,30-18 242 0</inkml:trace>
          <inkml:trace contextRef="#ctx0" brushRef="#br0" timeOffset="76362.95">7931 7861 184 0,'0'0'339'0,"0"0"-23"16,0 0-30-16,0 0-23 0,8 5-11 0,-8-5-11 0,0 0-6 15,6 11-14-15,-3-5-10 0,-3-6-27 0,7 14-4 16,-1-8-16-16,0 2-16 0,-4 2 0 0,4-3-15 15,0 0-19-15,0 3-5 0,0-2-8 0,-6-8-14 16,10 14-8-16,-6-6 8 0,-2-2-31 0,-2-6-6 16,10 11-23-16,-7-4-27 0,-3-7-23 0,0 0-24 15,3 8-24-15,-3-8-36 0,0 0-40 0,0 0-33 16,0 0-45-16,0 0-31 0,0 0-271 0,0 0-570 16,-28-16 252-16</inkml:trace>
          <inkml:trace contextRef="#ctx0" brushRef="#br0" timeOffset="76524.53">8013 7633 195 0,'3'-18'317'0,"0"4"-4"16,3-1-17-16,-4 5-23 0,-1 2-26 0,4-3-24 0,1 3-25 15,-3-3-19-15,1 4-19 0,5 0-19 0,-9 7-26 16,11-11-36-16,-5 8-45 0,-6 3-46 0,16-3-52 16,-16 3-58-16,0 0-84 0,13 0-189 0,-13 0-427 15,0 0 189-15</inkml:trace>
          <inkml:trace contextRef="#ctx0" brushRef="#br0" timeOffset="77183.7">8292 7584 101 0,'0'0'211'0,"0"0"-14"0,0 0-17 15,20-24-14-15,-14 21-11 0,3-2-10 0,4 1-11 0,3-2-8 16,-2 1-10-16,2 1-5 0,4-1-8 15,-4 3-10-15,0 0-5 0,2 2-3 0,-1 0-5 0,-1 0 0 16,1 0-1-16,-1 4-1 0,-6-2-7 0,2 1-6 16,2 5-2-16,-2-5 0 0,-2 8 3 15,-4 2-2-15,5-1-4 0,-5 4-2 0,-4-1 4 16,1-1-3-16,-3 4-1 0,-3-1 2 0,1 1 0 0,-4-2-3 16,3 6-2-16,-5-4-6 0,-1 2 0 0,2 2-4 15,-2-5-4-15,-2-4 3 0,2 3-5 0,-1-1-2 16,-2-3-4-16,5 0-2 0,-2 4-6 0,3-9 1 15,1 3-2-15,-1-3 3 0,0 0-16 0,-1 0 3 16,7-7 6-16,-6 11-9 0,6-11 2 0,-6 6-3 16,6-6-1-16,0 0 2 0,0 0 0 0,-3 9-5 15,3-9 4-15,0 0 1 0,0 0-4 0,22 8 1 0,-13-7-3 16,-9-1-1-16,20 2 1 0,-10-2-1 0,-10 0-2 16,25 4 3-16,-11-3 1 0,2-1-3 0,-1 0 0 15,-1 2-3-15,2-1 3 0,-3 2-5 0,-1-3-16 16,2 1-16-16,-14-1-19 0,19 0-25 0,-19 0-27 15,16-1-33-15,-16 1-39 0,14-4-52 0,-14 4-78 16,10-10-155-16,-4 4-500 0,-6 6 221 0</inkml:trace>
          <inkml:trace contextRef="#ctx0" brushRef="#br0" timeOffset="77693.48">8923 7555 97 0,'0'0'209'15,"0"-17"-20"-15,0 17-14 0,5-8-18 0,-5 8-12 16,9-6-10-16,-3 0-12 0,1-2-6 0,5 0-6 16,-2 5-4-16,-1-4-5 0,5-3-1 0,-1 4-4 15,4-1-4-15,-1 2-4 0,-1-2-5 0,-2 1-1 16,1 1-3-16,-1-1-4 0,2-1 0 0,-4 5-8 15,-1-2-1-15,-10 4-6 0,22-1-4 0,-22 1-3 16,17 1 3-16,-8 5 1 0,-3-3 4 0,-6-3 0 16,10 10 1-16,-4-3-1 0,-6 4 4 0,0-11-2 15,0 24 1-15,-3-10-7 0,0 1 8 0,0-1-11 0,-4-1 9 16,1 0-9-16,0-1 1 0,-5 0-6 0,8 1-7 16,-3-6-3-16,2 4-7 0,1-2 3 0,0 0-2 15,3-9-21-15,-9 13 5 0,9-13-4 0,-3 11 9 16,3-11-7-16,-2 10 3 0,2-10-2 15,0 0-2-15,5 14-1 0,-5-14 0 0,12 3-2 0,-12-3-7 16,16 6 4-16,-5-2-3 0,-2-3-2 0,4 1-3 16,1 2 3-16,-3 0 2 0,6-1-1 0,-1 2 0 15,-2-3-5-15,-2 4 5 0,1 1 0 0,0 1-4 16,-4-5 5-16,-1 5 6 0,-2 1 4 0,4-2 12 16,-7 0 11-16,3 2 5 0,-3-1 24 0,-3-8-6 0,0 19-1 15,0-19 1-15,-9 17-2 0,-1-7-8 16,-2 1-4-16,-2 0-9 0,1-2-17 0,-6 2-27 15,5-3-32-15,-5-1-42 0,-1 1-38 0,-5 0-43 0,6-3-63 16,-4 1-54-16,4-5-78 0,-8-1-229 16,8-4-632-16,-1 1 280 0</inkml:trace>
        </inkml:traceGroup>
      </inkml:traceGroup>
    </inkml:traceGroup>
    <inkml:traceGroup>
      <inkml:annotationXML>
        <emma:emma xmlns:emma="http://www.w3.org/2003/04/emma" version="1.0">
          <emma:interpretation id="{D9ECFE0B-094A-42DA-B6C3-66F7C0DB1203}" emma:medium="tactile" emma:mode="ink">
            <msink:context xmlns:msink="http://schemas.microsoft.com/ink/2010/main" type="paragraph" rotatedBoundingBox="22734,13096 28912,13152 28905,13838 22728,137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75D458E-F3DF-400A-A540-5D92428491C0}" emma:medium="tactile" emma:mode="ink">
              <msink:context xmlns:msink="http://schemas.microsoft.com/ink/2010/main" type="line" rotatedBoundingBox="22734,13096 28912,13152 28905,13838 22728,13781"/>
            </emma:interpretation>
          </emma:emma>
        </inkml:annotationXML>
        <inkml:traceGroup>
          <inkml:annotationXML>
            <emma:emma xmlns:emma="http://www.w3.org/2003/04/emma" version="1.0">
              <emma:interpretation id="{2179F9DF-1FD4-4E91-AD12-FBFF2D3DDB3A}" emma:medium="tactile" emma:mode="ink">
                <msink:context xmlns:msink="http://schemas.microsoft.com/ink/2010/main" type="inkWord" rotatedBoundingBox="22734,13096 25949,13125 25943,13799 22728,13769"/>
              </emma:interpretation>
            </emma:emma>
          </inkml:annotationXML>
          <inkml:trace contextRef="#ctx0" brushRef="#br0" timeOffset="85850.96">4729 8474 74 0,'0'0'116'0,"0"0"-5"0,0 0-4 16,5-8 8-16,-5 8-12 0,0 0-2 0,0 0 4 15,0 0-6-15,0 0 8 0,3-8-6 0,-3 8-1 16,0 0-5-16,0 0-3 0,0 0-3 0,0 0-5 16,0 0-4-16,0 0 3 0,0 0-1 0,0 0 4 15,-15 22-2-15,7-11 2 0,3 3-1 0,-3 2 4 16,-4 6-4-16,5 2 0 0,-4-3 10 0,5 5-10 16,2-1-5-16,-2-1-5 0,7 0-5 0,-2 2-4 15,2-1-5-15,7-4-2 0,-2 4-4 0,1-5-9 16,4 0 2-16,-7-2-6 0,8-3-2 0,-2 1-4 0,4 1-6 15,-4-3-3-15,4-1-4 0,-1 0 4 16,5-2-6-16,-6 2-12 0,1-2-19 0,-1-4-24 16,2 0-19-16,-7 0-29 0,5-1-24 0,-4-2-24 0,-8-4-32 15,16 4-23-15,-16-4-46 0,16-7-177 16,-16 7-442-16,8-10 196 0</inkml:trace>
          <inkml:trace contextRef="#ctx0" brushRef="#br0" timeOffset="86221.9">5063 8647 73 0,'0'0'209'0,"0"0"-15"16,0 0-12-16,0 0-14 0,0 0-16 0,0 0-6 16,0 0-3-16,0 0-3 0,0 0-7 0,20 14-3 15,-16-6-3-15,-1 2-1 0,3 1-6 0,0 4-5 0,2 0-7 16,-2 3-3-16,0-4-4 0,6 7-4 0,-5-4-10 15,5 2 0-15,-3-4-4 0,-2 1-9 0,4-1-2 16,-4 0-7-16,8 3-1 0,-7-4-6 0,2 0-7 16,2 0-2-16,-5-3-6 0,-1-1-3 0,0-2-6 15,2-1 3-15,-2-1-4 0,-2 1-5 0,5-1 2 16,-9-6 2-16,5 8-1 0,-5-8 3 0,10 7 8 16,-10-7-7-16,0 0-7 0,0 0 1 0,20-17-3 15,-15 10-2-15,-2-4 0 0,3-7-2 0,0 1-2 16,-1-3-5-16,-2-4 0 0,3-4-9 0,0 2 8 15,-2 3-8-15,-1-2-11 0,2-4-6 0,1 2-19 16,-3 4-14-16,7-4-26 0,-1 7-15 0,0-2-18 16,0 10-16-16,-2 0-24 0,1 1-18 0,-1-2-20 15,4 7-25-15,-2 1-10 0,0-1-207 0,1 3-457 16,-10 3 203-16</inkml:trace>
          <inkml:trace contextRef="#ctx0" brushRef="#br0" timeOffset="86436.33">5712 8678 129 0,'15'-8'169'16,"-15"8"-7"-16,17-4-7 0,-9-1-7 0,3 2-5 15,-1-1-10-15,4-6-2 0,1 5-3 0,-2-2-6 16,1 0-10-16,0 1-3 0,1-1-12 0,2 1-8 16,-2 1-7-16,0-3-9 0,0 3-8 0,-4-2-4 15,1 1-7-15,0 1-6 0,-1 3-5 0,-1-2-6 16,-10 4-16-16,21-4-21 0,-13 3-20 0,3-1-25 15,-11 2-15-15,12-4-27 0,-12 4-25 0,0 0-23 16,15-1-47-16,-15 1-97 0,0 0-302 0,0 0 135 0</inkml:trace>
          <inkml:trace contextRef="#ctx0" brushRef="#br0" timeOffset="86774.81">5879 8625 218 0,'-12'5'219'0,"-4"2"-6"0,2-4-6 0,0 7-17 15,-3-2-8-15,7-3-16 0,-2 3-13 0,1 2-7 16,-2-4-11-16,5 3-19 0,5-4-9 0,-2 4-8 16,0 1-10-16,5-10-13 0,-3 16-5 0,3-16-9 15,2 15-4-15,-2-15-4 0,4 16-5 0,1-9-4 16,3 4-6-16,0-5-2 0,-1 3-7 0,5 0-1 16,-3-3-4-16,3-4-1 0,0 5-1 0,2 0-2 0,-1 2-1 15,2-3-6-15,0-2 2 0,-2 1-2 16,4 3-2-16,-4-3-4 0,0 1 4 0,1-1-5 0,-4 2 0 15,7 2-2-15,-8 0-2 0,1-3 2 0,-1 5 2 16,-1-2-4-16,-3-2 7 0,1 3 2 0,-4 4 11 16,1-7 3-16,-2 8 6 0,-2-2 3 15,1-13 1-15,-9 22-5 0,6-12-1 0,-4 2 0 0,2 0-3 16,-7 1-1-16,3-5-5 0,-3 1-12 0,5 0-14 16,-2-4-26-16,0 1-31 0,4 3-27 0,-4-5-32 15,9-4-38-15,-7 7-27 0,7-7-61 0,0 0-164 16,0 0-445-16,0 0 197 0</inkml:trace>
          <inkml:trace contextRef="#ctx0" brushRef="#br0" timeOffset="87031.88">6300 8906 219 0,'0'0'321'0,"0"0"-20"0,0 0-24 0,0 0-21 15,0 0-23-15,0 0-4 0,15 10-10 0,-15-10-11 0,4 8-7 16,-1 2-21-16,2-3-12 0,2 0-14 0,-4 4-17 16,2-2-14-16,1 5-10 0,0-3-8 0,-1 3-6 15,3-1-7-15,1 1-13 0,-3-3-10 0,1 2 3 16,-2 0-21-16,-2-2-4 0,1-2-27 0,1 2-18 16,-2-2-16-16,1-2-28 0,-4-7-20 0,8 15-32 15,-5-9-26-15,-3-6-26 0,6 8-18 0,-6-8-33 16,0 0-48-16,0 0-238 0,0 0-521 0,0 0 231 15</inkml:trace>
          <inkml:trace contextRef="#ctx0" brushRef="#br0" timeOffset="87399.71">6588 8751 73 0,'0'0'260'0,"0"0"-12"0,1-9-16 0,-1 9-23 15,0 0-18-15,0 0-19 0,0 0-12 0,0 0-7 0,0 0-10 16,0 0-6-16,0 0-7 0,20 20-8 0,-16-12-7 16,-1 2-5-16,3 0-6 0,0 4-9 0,1-1-7 15,-1 1 1-15,0 8-9 0,2-5-6 0,-2 1-4 16,0-4-6-16,-2 1-6 0,4 3-1 0,-2-1-5 16,0-2-5-16,-2 0-5 0,2-1 0 0,0-1 1 15,0-2-10-15,-2-3 6 0,1 2-6 0,-1-3 0 16,-4-7-4-16,12 7-4 0,-12-7 0 0,14 3-3 15,-14-3 9-15,0 0-16 0,25-10 4 0,-15 0-5 16,4-2 2-16,-2-2-1 0,3-5-1 0,0 1-5 0,-5-3 3 16,2-2-9-16,1 0 9 0,-1-3 8 15,2-7-12-15,-4 5 0 0,-1 4-1 0,2 0-4 16,-7-1-2-16,4 1-23 0,-1 4-3 0,-1 2-16 0,0 5-17 16,1 1-18-16,-1 1-29 0,-4 3-29 15,4 1-26-15,-6 7-28 0,7-9-32 0,-1 2-54 0,-6 7-161 16,12-4-469-16,-12 4 208 0</inkml:trace>
          <inkml:trace contextRef="#ctx0" brushRef="#br0" timeOffset="87853.83">7290 8564 142 0,'0'0'209'0,"0"0"-10"0,0 0-9 0,0 0-10 15,0 0-2-15,0 0-7 0,-19 34 1 0,16-20-4 16,-3 1 2-16,0 2-1 0,-5 4-7 0,5-4 2 0,3 6-3 16,-1-3-8-16,-5 4-5 0,3 1-7 0,5-6-11 15,-5 3-4-15,4-1-15 0,-1-2 0 16,3 4-12-16,-1-6-8 0,2 0-5 0,2-1-13 0,2 0 1 15,-1-1-12-15,0 2 3 0,1-7-14 0,1 4 2 16,4 0-5-16,-1-3 0 0,3-1-10 0,-1 0 2 16,-1-5-7-16,5 1-9 0,1 1 2 0,-2-5-4 15,-1 0 1-15,-1 1 0 0,-1-2-2 0,1-1-8 16,-12 0 15-16,20-1-24 0,-20 1 5 0,17-4 2 16,-17 4-2-16,13-4-1 0,-13 4 3 0,9-7-8 15,-9 7 3-15,0-10 10 0,0 10-7 0,0 0-9 16,-4-18 4-16,4 18-2 0,-9-17-5 0,3 10 4 15,-3 1 7-15,1-1-6 0,8 7-4 0,-16-12 0 0,7 6-6 16,9 6-14-16,-13-6-12 0,5 2-13 16,8 4-21-16,-9-7-16 0,9 7-23 0,0 0-24 15,0 0-34-15,-16 4-38 0,16-4-39 16,-11 7-68-16,11-7-203 0,0 0-554 0,0 0 246 0</inkml:trace>
          <inkml:trace contextRef="#ctx0" brushRef="#br0" timeOffset="88432.42">7699 8528 172 0,'0'0'171'16,"6"-13"-7"-16,-6 13-7 0,0 0-12 0,4-10-2 0,-4 10-9 16,0 0-9-16,6-8-5 0,-6 8-6 0,0 0-8 15,0 0-2-15,0 0-5 0,20 5-2 0,-20-5 0 16,11 11-2-16,-3-3 4 0,-5 4 3 0,10 5 5 15,-7 4-1-15,5 1-5 0,-2 2 4 0,1 3 0 16,-4-1-1-16,5 9 4 0,0-9 3 0,-5-1 3 16,2 3-4-16,-2-1 2 0,0-2-3 0,-5 3-1 0,5-4-2 15,-6 1-4-15,0-1-11 0,0 1-7 16,0-5-1-16,-6 1-9 0,5-4-7 0,-4 1-13 16,4-6-1-16,-5 4 2 0,0-1-14 0,3-5-13 0,-2 1-38 15,5-1-31-15,0-10-26 0,-6 11-34 16,6-11-29-16,0 10-32 0,0-10-35 0,0 0-47 15,0 0-47-15,0 0-250 0,0 0-584 0,0 0 259 0</inkml:trace>
        </inkml:traceGroup>
        <inkml:traceGroup>
          <inkml:annotationXML>
            <emma:emma xmlns:emma="http://www.w3.org/2003/04/emma" version="1.0">
              <emma:interpretation id="{B88881B0-CB2A-4BE7-9403-DB7CA57F5B20}" emma:medium="tactile" emma:mode="ink">
                <msink:context xmlns:msink="http://schemas.microsoft.com/ink/2010/main" type="inkWord" rotatedBoundingBox="26283,13208 27793,13222 27787,13792 26278,13778"/>
              </emma:interpretation>
            </emma:emma>
          </inkml:annotationXML>
          <inkml:trace contextRef="#ctx0" brushRef="#br0" timeOffset="88652.89">8201 9039 127 0,'0'0'348'0,"12"-1"-13"0,-12 1-12 0,0 0-13 15,0 0-23-15,17 1-20 0,-17-1-16 0,0 0-8 16,10 1-17-16,-10-1-18 0,9 5-9 0,-9-5-21 0,10 7-13 16,-10-7-13-16,9 8-11 0,-6-3-18 15,-3-5-17-15,8 6-9 0,-8-6-3 0,3 13-9 16,-3-13-21-16,3 10-21 0,-3-10-23 0,0 13-36 0,0-13-24 16,0 0-29-16,-3 13-31 0,3-13-35 0,-6 7-39 15,6-7-38-15,-11 6-36 0,11-6-51 0,0 0-218 16,0 0-560-16,-19-11 249 0</inkml:trace>
          <inkml:trace contextRef="#ctx0" brushRef="#br0" timeOffset="88792.04">8289 8755 18 0,'-3'-17'301'16,"3"17"-28"-16,-1-13-32 0,1 13-20 0,-3-12-25 15,3 12-27-15,0 0-38 0,0 0-25 0,0 0-32 16,0 0-40-16,0 0-50 0,13-6-54 0,-13 6-210 15,0 0-303-15,23 6 134 0</inkml:trace>
          <inkml:trace contextRef="#ctx0" brushRef="#br0" timeOffset="89143.93">8597 8694 216 0,'0'0'253'16,"6"-11"-16"-16,-1 7-19 0,-5 4-17 0,17-13-17 16,-7 8-10-16,1-5-12 0,4 3-11 0,1 2-15 15,-2 2-11-15,-1 3-9 0,2-2-11 0,3 4-15 16,-3 1-9-16,4-2-2 0,-6 6-5 0,1 0-2 16,-1 0 4-16,-1 2-2 0,2 3-4 0,-5 0 6 15,-5 1-8-15,5 1 11 0,-6 3-3 0,0 4 2 16,0 0 5-16,-6-3 6 0,0 8 2 0,-9-3-17 15,8 1 11-15,-8-1 9 0,4-1-13 0,-1-1-7 16,2-3 4-16,-5 4-13 0,4-7 5 0,2 1-13 0,0-3 2 16,2 1-6-16,1-2-10 0,0-3-8 15,3-9-7-15,0 17 7 0,0-17-2 0,3 14-14 16,4-10-14-16,-7-4-32 0,17 3-22 0,-8-3-33 0,7-3-33 16,1 1-38-16,-4-5-41 0,5-1-34 0,3-3-49 15,-2-3-290-15,1-1-613 0,-4-3 272 16</inkml:trace>
          <inkml:trace contextRef="#ctx0" brushRef="#br0" timeOffset="89723.71">9468 8686 206 0,'-15'7'226'16,"4"0"3"-16,-2 0-3 0,1-1-4 0,1 2-11 15,-2 0-13-15,1-2-10 0,5-3-14 0,-2 4-6 16,9-7-14-16,-14 11-11 0,5-5-15 0,2-1-9 15,7-5-10-15,-6 10-7 0,6-10-15 0,-6 13-6 16,6-13-11-16,-3 8-2 0,3-8-7 0,0 13-4 0,0-13-1 16,0 0-1-16,9 15-8 0,-3-10 0 15,-2 0-5-15,-4-5-2 0,15 12 2 0,-7-7-3 16,1 2-4-16,1-1-5 0,3 3 4 0,2 1-3 0,2-3 1 16,-4 3 4-16,7-2-3 0,-7 2-8 15,6-4-3-15,-4 4 10 0,-1 0-5 0,-1 2 5 16,-4-4 7-16,-1 2 6 0,3-1-2 0,-6-1 10 0,-2 2 8 15,0-3-5-15,-3 4 2 0,0-11-7 0,-6 18 0 16,-2-8-4-16,-3 1-2 0,0-4-28 0,-1 6-32 16,-1-6-29-16,-4 3-42 0,1 0-41 0,0-1-49 15,-7 1-58-15,7-3-58 0,-4-1-301 0,4-1-643 16,3 1 285-16</inkml:trace>
          <inkml:trace contextRef="#ctx0" brushRef="#br0" timeOffset="89423.78">9387 8724 243 0,'0'0'262'16,"22"-4"-7"-16,-11 2-14 0,5 2-15 0,1-5-12 15,2-1-18-15,-3 2-10 0,2-2-14 0,-1-1-19 16,2 4-13-16,-3-3-15 0,4 1-14 0,-4-1-8 16,1-1-6-16,-1 0-14 0,3 1-12 0,-8 3-12 15,4-5-17-15,-5-1-21 0,-1 4-31 0,-1-1-24 16,1 1-25-16,-9 5-36 0,7-9-35 0,-7 9-24 15,0-11-23-15,0 11-47 0,0 0-130 0,-16-11-382 0,16 11 170 16</inkml:trace>
        </inkml:traceGroup>
        <inkml:traceGroup>
          <inkml:annotationXML>
            <emma:emma xmlns:emma="http://www.w3.org/2003/04/emma" version="1.0">
              <emma:interpretation id="{6085E533-B2E1-4881-A3E0-B70B26478FAC}" emma:medium="tactile" emma:mode="ink">
                <msink:context xmlns:msink="http://schemas.microsoft.com/ink/2010/main" type="inkWord" rotatedBoundingBox="28399,13160 28912,13165 28905,13838 28393,13833"/>
              </emma:interpretation>
            </emma:emma>
          </inkml:annotationXML>
          <inkml:trace contextRef="#ctx0" brushRef="#br1" timeOffset="-45950.22">10343 8583 159 0,'0'0'186'15,"0"0"-11"-15,-6-8-11 0,6 8-11 0,0 0-4 16,-6-7-9-16,6 7-4 0,0 0-7 0,-3-11-3 15,3 11-8-15,0 0-2 0,0 0-5 0,0 0-3 16,0 0-2-16,-7-11-13 0,7 11-4 0,0 0-9 0,0 0-11 16,0 0-5-16,0 0-8 0,0 0-4 15,0 0-7-15,0 0-5 0,0 0-3 0,0 0-2 0,0 0 0 16,0 0-6-16,0 0 2 0,10 35-2 0,-7-26 3 16,3 3-1-16,1 0 2 0,-4 3 2 15,6-4 0-15,0 3-2 0,-1-3 1 0,5 5 0 0,-4-3-4 16,2 0-3-16,5 8 2 0,-4-7-2 0,-2 0-6 15,7 4 5-15,-5-5-2 0,-2 1 1 0,2 1 4 16,6 1-10-16,-3 2 3 0,1-5-6 0,-2-1 3 16,-2 3-3-16,1-3 1 0,0 2-1 0,-2 0-4 15,1-3 0-15,-2 0 4 0,5 2-4 0,-4-1 0 16,1-3-5-16,-2 1 6 0,3 1-6 0,1-4 1 0,-2 2-3 16,-5-4 1-16,2 1 0 0,-1-2-2 0,1-2-10 15,1 3-20-15,-10-5-14 0,16 7-23 16,-13-3-28-16,-3-4-27 0,9 6-36 0,-9-6-30 0,11 3-53 15,-11-3-212-15,0 0-486 0,0 0 215 0</inkml:trace>
          <inkml:trace contextRef="#ctx0" brushRef="#br1" timeOffset="-45520.89">10834 8526 59 0,'0'0'170'0,"0"0"-14"0,0 0-1 0,0 0-6 16,0 0-8-16,0 0-8 0,0 0-7 15,0 0-6-15,0 0-5 0,0 0-2 0,-20 25 5 16,13-19-3-16,-1 7-6 0,-4-1-2 0,-1 7-6 0,0 3-3 16,-2-5 0-16,-5 6-4 0,4 0-5 15,-7 4 0-15,10-2-11 0,-9 6 0 0,5-9-9 16,-2 2-3-16,2-3-3 0,1 1-9 0,-6 8-6 0,8-6-2 15,-2-1-9-15,-1 1 1 0,3-1-6 0,-3-2 0 16,7 3-8-16,-2-4-10 0,-2-1-17 0,4-1-15 16,1-4-25-16,-1 3-18 0,1-3-24 15,3 3-37-15,-5-3-31 0,4-4-55 0,-5 2-200 16,4-2-440-16,-1-7 196 0</inkml:trace>
        </inkml:traceGroup>
      </inkml:traceGroup>
    </inkml:traceGroup>
    <inkml:traceGroup>
      <inkml:annotationXML>
        <emma:emma xmlns:emma="http://www.w3.org/2003/04/emma" version="1.0">
          <emma:interpretation id="{2ABF0FEC-6F8D-4007-A5FA-143609F64393}" emma:medium="tactile" emma:mode="ink">
            <msink:context xmlns:msink="http://schemas.microsoft.com/ink/2010/main" type="paragraph" rotatedBoundingBox="22763,14373 29289,14318 29296,15107 22770,151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CE631B5-F34B-4596-A7D2-8259F9C0E662}" emma:medium="tactile" emma:mode="ink">
              <msink:context xmlns:msink="http://schemas.microsoft.com/ink/2010/main" type="line" rotatedBoundingBox="22763,14373 29289,14318 29296,15107 22770,15162"/>
            </emma:interpretation>
          </emma:emma>
        </inkml:annotationXML>
        <inkml:traceGroup>
          <inkml:annotationXML>
            <emma:emma xmlns:emma="http://www.w3.org/2003/04/emma" version="1.0">
              <emma:interpretation id="{3CA62FD8-C4C5-429A-85A6-224FAB05E0C8}" emma:medium="tactile" emma:mode="ink">
                <msink:context xmlns:msink="http://schemas.microsoft.com/ink/2010/main" type="inkWord" rotatedBoundingBox="22763,14373 25057,14353 25063,15065 22769,15084"/>
              </emma:interpretation>
            </emma:emma>
          </inkml:annotationXML>
          <inkml:trace contextRef="#ctx0" brushRef="#br0" timeOffset="93046.16">4771 9799 47 0,'5'-10'110'0,"-5"10"-11"0,9-7-9 15,-9 7-3-15,6-10 4 0,-6 10-8 0,5-8 0 16,-5 8-5-16,6-7-8 0,-6 7-1 0,6-11-3 16,-6 11-1-16,0 0-1 0,6-6-2 0,-6 6-2 15,0 0-12-15,3-7 10 0,-3 7-2 0,0 0-4 16,0 0 1-16,0 0-1 0,0 0-1 0,0 0-2 0,0 0-3 15,0 0-2-15,0 0 2 0,0 0-1 16,0 0-2-16,0 0 12 0,0 0 2 0,0 0 2 16,0 0 6-16,-23 23 5 0,14-17 4 0,3 3 1 0,1 2 5 15,-4 3 1-15,5 3 5 0,-5 1 0 0,1 6 0 16,-2 1 4-16,1 2-4 0,0-2 1 0,3 0-5 16,0 3-2-16,0 3-1 0,3-4-8 0,-1 8-4 15,4-7-1-15,-2-4-2 0,4 2-7 0,-2 2-4 16,0-2 0-16,4-3-4 0,-2 0-2 0,-1-5-13 15,4-2 9-15,-4-1-10 0,4-1 6 0,-3-1-8 16,1-4-1-16,0 4-4 0,0-3 0 0,-3-10-5 16,5 18 0-16,1-11-4 0,-6-7 2 0,6 11-8 15,-2-6 1-15,-4-5 0 0,6 8-3 0,-6-8 2 16,9 7 3-16,-9-7-4 0,8 6 0 0,-8-6-16 16,10 1-8-16,-10-1-11 0,0 0-9 0,9 7-17 15,-9-7-14-15,0 0-22 0,0 0-23 0,8 4-20 16,-8-4-21-16,0 0-24 0,0 0-25 0,5 7-18 0,-5-7-51 15,0 0-176-15,0 0-481 0,0 0 213 0</inkml:trace>
          <inkml:trace contextRef="#ctx0" brushRef="#br0" timeOffset="94133.61">5156 9972 131 0,'0'0'239'15,"0"0"-8"-15,0 0-16 0,0 0-16 0,0 0-20 16,0 0-16-16,0 0-17 0,0 0-7 0,0 0-8 16,0 0 1-16,0 0-9 0,0 0-6 0,0 33-13 15,3-20 3-15,3 2-2 0,1-1-10 0,4 6-2 16,-2-2-4-16,4 4-8 0,-4-2-3 0,5 2-6 16,-3-2-3-16,-2-5-4 0,2 5 1 0,-1-2-2 0,1-6-9 15,2 3-2-15,-4-1-5 0,2-1-7 16,-4-2-2-16,0-2-6 0,4 1 1 0,-7-4-3 15,2 1-3-15,-6-7-2 0,9 10 0 0,-9-10 1 0,8 8 3 16,-8-8 7-16,0 0 0 0,0 0-2 0,0 0 1 16,0 0-3-16,15-15-9 0,-11 5-8 15,-1-1 10-15,2-3 0 0,-5-3-5 0,3-1-10 0,3-8 3 16,-2 2-1-16,-1 1 5 0,1-1-14 0,-2 2-5 16,-1 6-19-16,4-5-13 0,-4 7-16 0,4-3-15 15,-4 6-19-15,-1-3-17 0,5 3-21 0,-5 11-31 16,6-17-22-16,-3 10-27 0,3 3-21 0,-6 4-60 15,12-10-144-15,-5 6-461 0,-7 4 205 0</inkml:trace>
          <inkml:trace contextRef="#ctx0" brushRef="#br0" timeOffset="94273.23">5902 9922 181 0,'4'-5'227'0,"5"-1"-13"0,-9 6-9 0,16-7-13 16,-8 4-10-16,4-2-12 0,1 1-7 0,-1 3-14 16,2-4-13-16,-2 2-11 0,-2 0-18 0,3 2-7 15,-1-2-10-15,-12 3-12 0,26-3-7 0,-17 2-3 16,4 2-14-16,-13-1-15 0,22 3-23 0,-13 0-17 16,2-3-21-16,-11 0-25 0,16 2-19 0,-10 3-31 15,-6-5-25-15,9 4-25 0,-9-4-54 0,0 0-110 16,0 0-337-16,0 0 150 0</inkml:trace>
          <inkml:trace contextRef="#ctx0" brushRef="#br0" timeOffset="94603.35">5891 9925 152 0,'-15'2'235'0,"-1"3"-16"15,5 1-12-15,1-1-18 0,1 1-10 0,2-2-15 0,7-4-16 16,-12 11-16-16,7-5-10 0,5-6-14 0,-3 14-8 0,3-14-11 15,0 15-5-15,0-15-9 0,6 17-4 0,0-11-7 16,-1 5-6-16,4-8-5 0,-1 4-6 0,3-1-7 16,4 2 1-16,0-1-6 0,-2-4-4 0,5 6-5 15,-3-3 1-15,3-3-4 0,-2 5-1 0,2-2-4 16,-3-2-4-16,2 2 0 0,-1 2 0 0,2-5-3 16,-8 6 0-16,5-1-2 0,-6 0 3 0,3 0 2 15,-3 0 10-15,-2 0 3 0,-1-1 6 16,0 4 6-16,-4-1 3 0,2 1 4 0,-2-4-1 0,1 4 0 15,-3-11-2-15,-3 20-4 0,3-7 3 0,-3-2-9 16,3-11-4-16,-9 18 0 0,7-8-13 0,-5-2-19 16,1 2-21-16,3-3-34 0,-3 2-28 0,2-1-27 15,4-8-29-15,-8 14-34 0,8-14-30 0,-1 9-225 16,1-9-466-16,0 0 206 0</inkml:trace>
          <inkml:trace contextRef="#ctx0" brushRef="#br0" timeOffset="94821.77">6447 10159 214 0,'12'-4'330'0,"-12"4"-22"0,0 0-23 0,0 0-13 0,0 0-25 16,5 16-22-16,-5-16-19 0,0 16-19 0,0-16-17 16,0 17-16-16,0-6-13 0,3 2-14 0,-3 3-14 15,0-1-10-15,0 1-15 0,0-1-6 0,0 0-3 16,0 2-11-16,-3-3-28 0,0-1-16 0,3 1-26 15,3-6-20-15,-3-8-29 0,0 22-29 0,-3-12-31 16,3-10-33-16,-2 11-30 0,2-11-33 0,0 0-239 16,-7 7-482-16,7-7 213 0</inkml:trace>
          <inkml:trace contextRef="#ctx0" brushRef="#br0" timeOffset="97465.04">6713 9935 14 0,'0'0'231'16,"0"0"-9"-16,0 0-13 0,0 0-15 0,0 0-18 0,0 0-17 16,0 0-13-16,0 0-12 0,0 0 2 0,0 0-8 15,0 0-4-15,0 0-7 0,18 14-4 0,-18-14-5 16,7 10-5-16,1 0-1 0,-2 1-4 0,1-3-2 16,1 7-3-16,2-2 0 0,-1 1-9 0,3 3 0 15,-2-3-11-15,7 3 1 0,-5 0-7 0,1-3-5 16,1 4-5-16,-3-4-2 0,-2 0-5 0,5 2-2 15,-2-4-7-15,-3 0-4 0,-2-3-8 0,4 2 2 16,-4-3-2-16,-1 1-11 0,0-6 6 0,-2 6-6 16,-4-9 6-16,9 9-5 0,-4-5 2 0,-5-4 2 15,6 7 0-15,-6-7 16 0,0 0 8 0,0 0 1 16,0 0-6-16,0 0-2 0,0 0-3 0,0 0-12 16,4-21 1-16,-4 21 3 0,-4-21-3 0,1 3-6 15,-2 5 2-15,2-6-5 0,-1-4 2 0,-2 3 7 0,3-3-24 16,-3-1-2-16,2 6-7 0,-2-6-3 15,3 0-4-15,-3 7-14 0,3 2-12 0,1 0-14 16,1 3-14-16,1 1-21 0,0 11-30 0,0-18-20 0,0 18-31 16,9-11-19-16,-9 11-37 0,12-5-32 15,-12 5-216-15,12-1-513 0,-12 1 228 0</inkml:trace>
        </inkml:traceGroup>
        <inkml:traceGroup>
          <inkml:annotationXML>
            <emma:emma xmlns:emma="http://www.w3.org/2003/04/emma" version="1.0">
              <emma:interpretation id="{6DEBFCF8-2689-4321-9C5D-C3EC2C8B44EC}" emma:medium="tactile" emma:mode="ink">
                <msink:context xmlns:msink="http://schemas.microsoft.com/ink/2010/main" type="inkWord" rotatedBoundingBox="25364,14471 27950,14450 27956,15118 25369,15140"/>
              </emma:interpretation>
            </emma:emma>
          </inkml:annotationXML>
          <inkml:trace contextRef="#ctx0" brushRef="#br0" timeOffset="97831.75">7287 9927 1 0,'5'-5'220'0,"-5"5"-8"0,12-14-13 16,-4 9-10-16,6-2-11 0,-2-3-9 0,1 0-3 16,4 3-11-16,-4 3-10 0,3 0-11 0,4-2-12 15,-7 1-7-15,2-1-8 0,3 6-9 0,-3 0-6 16,1 5-7-16,-7-3-9 0,5 2 3 0,-1 3-1 15,-2 0 2-15,1 4 7 0,-2 0 0 0,-1 2 4 16,-3 0 4-16,1 0 1 0,-4 2-10 0,2 1 6 16,-1 0 3-16,-1 2-3 0,-1-1 8 0,1 1-3 0,-3-1-12 15,3 8-6-15,-6-8 0 0,0 3 0 0,1 0-14 16,2-1 6-16,0-3-1 0,-3 2-12 0,6 3-1 16,-3-2-9-16,-3-2 2 0,3 1-5 0,0 0 2 15,-1-2-7-15,2 4-10 0,-2-2 0 0,1 1-3 16,-3-4 0-16,1 2-5 0,2-1-27 0,-3-1-18 15,6-1-29-15,-3-2-23 0,0 3-23 0,0-15-21 16,-6 16-25-16,2-9-23 0,-1 2-26 0,5-9-20 16,-7 13-31-16,7-13-29 0,-9 2-248 0,9-2-563 15,0 0 250-15</inkml:trace>
          <inkml:trace contextRef="#ctx0" brushRef="#br0" timeOffset="98118.5">7444 10233 199 0,'-8'-7'341'0,"8"7"-16"16,0 0-16-16,-7-11-11 0,7 11-12 0,0 0-21 0,0 0-19 15,0 0-27-15,0 0-21 0,3-14-23 0,-3 14-18 16,13-10-11-16,-2 9-21 0,-4-6-7 0,5 3-14 16,-3-3-14-16,7 4-20 0,1 0-25 15,-4-1-33-15,7 3-29 0,-7-5-32 0,5 4-35 0,1 0-33 16,2 0-29-16,-6 1-33 0,12-6-42 0,-14 3-266 15,4-3-525-15,-2 1 233 0</inkml:trace>
          <inkml:trace contextRef="#ctx0" brushRef="#br0" timeOffset="98263.12">7964 9869 63 0,'0'0'229'0,"20"0"-7"0,-20 0-6 15,23 7-6-15,-5-3-10 0,-1 6-6 0,5 1-11 16,-1 2-8-16,-5 5-13 0,2 0-8 0,-1 6-10 16,-7-3-5-16,2 3-12 0,-4 0-6 0,-2 0-6 15,-4 4-12-15,-2 7-9 0,0-9-9 0,-5 9-8 0,-4-8-13 16,1-1-5-16,-5 0-30 0,1 0-27 16,-8 5-39-16,7-5-43 0,-6-4-48 0,-1-1-51 15,4 3-64-15,-4-7-174 0,4 1-452 0,0-5 200 0</inkml:trace>
          <inkml:trace contextRef="#ctx0" brushRef="#br0" timeOffset="98693.75">8386 10172 45 0,'0'0'319'16,"0"0"-12"-16,-6-8-14 0,6 8-15 0,0 0-19 16,0 0-18-16,0 0-14 0,0 0-20 0,0 0-10 15,0 0 0-15,0 0-25 0,0 0-9 0,0 0-3 16,0 0-12-16,35 12-13 0,-32-5-3 0,4 1-13 16,-1 2-6-16,-3-1-12 0,-3-9-3 0,10 16 0 0,-7-7-20 15,3 5-10-15,-6-6-3 0,5 5-9 16,-5-3 1-16,0-10-15 0,0 19-26 0,0-11-24 15,0-8-36-15,-2 15-29 0,-1-7-36 0,3-8-45 0,-9 10-48 16,2-7-65-16,7-3-79 0,0 0-186 0,-19-3-575 16,19 3 254-16</inkml:trace>
          <inkml:trace contextRef="#ctx0" brushRef="#br0" timeOffset="98853.33">8431 9876 249 0,'0'0'362'0,"6"-17"-35"0,-6 17-30 16,0-15-30-16,0 15-27 0,3-9-31 0,-3 9-37 16,0 0-23-16,4-12-31 0,-4 12-33 0,0 0-47 15,0 0-59-15,0 0-58 0,26 10-75 0,-26-10-223 16,13 11-408-16,-10-6 181 0</inkml:trace>
          <inkml:trace contextRef="#ctx0" brushRef="#br0" timeOffset="99474.96">8755 9908 13 0,'0'0'215'0,"0"0"-22"16,3-17-21-16,-3 17-13 0,13-11-5 0,-6 7-5 16,2 1-14-16,8-2-6 0,-4 2-12 0,7 0-8 0,5 2-3 15,-6-1-9-15,-5 0-9 0,5 2-6 0,-2 0-3 16,2 4-8-16,0-3 0 0,1 5-3 0,-7-1-6 16,2 2-5-16,-1 3 4 0,-1-3-4 0,-4 4 2 15,-2 3-3-15,2-4 5 0,-6 7 5 0,0-3-5 16,-4 4 2-16,1-4 2 0,-5 3-5 0,-1 5 6 15,-7 1-2-15,4-2-3 0,-4 0-4 0,2 2-5 16,-4-1-4-16,2-2-5 0,-1-2-1 0,1 1-5 16,1-5-4-16,5-1-3 0,-5 2 1 0,-2-4-2 15,4 0-4-15,1 0-3 0,3-3 0 0,-2-2-4 16,8-6-1-16,-9 9-3 0,2-3-5 0,7-6 3 16,0 0-2-16,-3 7 1 0,3-7-3 0,0 0 0 15,0 0 0-15,0 0 2 0,16 11-3 0,-5-8 2 16,-11-3-4-16,25-3 2 0,-11 3-9 0,2-1 7 15,0 1-3-15,4 0 2 0,-1-3 4 0,1 2-8 16,-1 0-4-16,0 1-12 0,-4-1-17 0,6-3-14 0,-6 4-24 16,-4-1-31-16,-11 1-26 0,22 0-39 0,-12-2-34 15,-10 2-58-15,12-4-198 0,-4-2-495 16,-8 6 220-16</inkml:trace>
          <inkml:trace contextRef="#ctx0" brushRef="#br0" timeOffset="99709.33">9547 9891 267 0,'0'0'263'0,"14"-5"-6"0,-3 0-19 16,2 3-3-16,4-1-14 0,-1-1-14 0,4 0-14 15,-6 2-22-15,6 1-15 0,-1-2-13 0,1 0-12 16,-4 1-14-16,3 2-14 0,-2 0-9 0,-1-2-10 15,1 2-11-15,-7-4-13 0,5 3-22 0,-15 1-27 16,19 1-21-16,-8 3-35 0,-1-4-34 0,-10 0-25 0,12 4-31 16,-12-4-39-16,0 0-65 0,0 0-141 0,0 0-410 15,0 0 181-15</inkml:trace>
          <inkml:trace contextRef="#ctx0" brushRef="#br0" timeOffset="100099.39">9594 9921 177 0,'-16'6'267'0,"4"-1"-15"15,-1 1-16-15,-1 1-17 0,2 1-13 0,2-4-16 16,1 6-17-16,1-3-11 0,2 0-14 0,0 0-12 16,-1 3-15-16,1 1-9 0,3-4-11 0,3-7-11 0,0 18-9 15,0-18-6-15,3 19-9 0,-3-12-5 16,6 0-4-16,1 4-3 0,5-1-6 0,-4-2-6 15,1 2-2-15,7-2-1 0,-2 2-7 0,0-4 1 0,0 5-2 16,2-3 3-16,-2-1-6 0,2 3-3 0,1-3 3 16,-9 2 10-16,6 0-5 0,-2 1 5 0,-2 0-3 15,2 0-4-15,-7-3 2 0,1 4 1 0,-3-5 6 16,0 5 2-16,-3-11 0 0,0 19-2 0,-6-8-5 16,-3 1-4-16,-2-1-1 0,1-1-9 15,1 3-14-15,-8-4-27 0,1 1-31 0,1 0-31 0,-6 1-46 16,6 0-49-16,-1-5-61 0,0 0-295 0,-1-1-578 15,-2-2 255-15</inkml:trace>
        </inkml:traceGroup>
        <inkml:traceGroup>
          <inkml:annotationXML>
            <emma:emma xmlns:emma="http://www.w3.org/2003/04/emma" version="1.0">
              <emma:interpretation id="{06C02B16-A6D9-447D-935D-003AE0958EAD}" emma:medium="tactile" emma:mode="ink">
                <msink:context xmlns:msink="http://schemas.microsoft.com/ink/2010/main" type="inkWord" rotatedBoundingBox="28798,14378 29290,14374 29295,14970 28804,14975"/>
              </emma:interpretation>
            </emma:emma>
          </inkml:annotationXML>
          <inkml:trace contextRef="#ctx0" brushRef="#br1" timeOffset="-44752.69">10735 9800 89 0,'0'0'288'0,"0"0"-22"15,0 0-25-15,0 0-21 0,0 0-24 0,0 0-16 16,0 0-10-16,0 0-14 0,0 0-10 0,0 0-5 16,0 0-10-16,5 30-9 0,1-16-1 0,3-3-4 0,1 0-10 15,3 3-2-15,-4 2-10 0,5-5-2 16,4 3-5-16,-5-3-9 0,8 6-3 0,-6-7-3 16,1 1-10-16,4 4 3 0,-4-5-11 0,1 0 5 0,-1 1-6 15,0 2-1-15,1-6-4 0,-2 4-13 16,-2-4 6-16,1 3-8 0,-1 1-3 0,-1-4-8 15,1 0 7-15,-7 0-8 0,8 3 2 0,-7-3 0 16,2-2-5-16,0 1 1 0,-2-1-6 0,-7-5 9 0,17 8-20 16,-11-5-11-16,3 2-26 0,-9-5-15 0,7 6-22 15,-7-6-12-15,11 8-21 0,-11-8-22 0,6 5-26 16,-6-5-33-16,6 5-24 0,-6-5-53 0,0 0-199 16,0 0-498-16,0 0 220 0</inkml:trace>
          <inkml:trace contextRef="#ctx0" brushRef="#br1" timeOffset="-44378.82">11212 9735 39 0,'0'0'158'0,"0"0"-11"15,0 0-3-15,0 0-6 0,0 0 2 16,0 0 0-16,0 0-5 0,0 0 0 0,0 0-3 16,0 0 3-16,0 0 1 0,-25 29-1 0,15-17 1 0,1 1-5 15,-5 11-6-15,1-7-4 0,-4 3-5 0,1 2-3 16,0 2-7-16,-10 2 0 0,7-2-11 0,2-1-9 15,-2-1-7-15,-5 6-1 0,6-6-13 0,-1-2-7 16,3 1-3-16,-1 3-9 0,-2-5 2 0,2 1-7 16,4 1-4-16,-2 0-11 0,0-4-13 0,0 1-17 15,-1-1-23-15,5-3-21 0,-1 1-31 0,2-2-30 16,1 2-43-16,3-5-48 0,-4 0-60 0,4-3-160 16,-5-1-454-16,5 1 201 0</inkml:trace>
        </inkml:traceGroup>
      </inkml:traceGroup>
    </inkml:traceGroup>
    <inkml:traceGroup>
      <inkml:annotationXML>
        <emma:emma xmlns:emma="http://www.w3.org/2003/04/emma" version="1.0">
          <emma:interpretation id="{4DE9C5D7-2B59-43A7-87C5-4118702E4435}" emma:medium="tactile" emma:mode="ink">
            <msink:context xmlns:msink="http://schemas.microsoft.com/ink/2010/main" type="paragraph" rotatedBoundingBox="22542,15557 29192,15560 29191,16261 22541,1625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CDB403A-BF77-4876-9AFD-BE102007719E}" emma:medium="tactile" emma:mode="ink">
              <msink:context xmlns:msink="http://schemas.microsoft.com/ink/2010/main" type="line" rotatedBoundingBox="22542,15557 29192,15560 29191,16261 22541,16258"/>
            </emma:interpretation>
          </emma:emma>
        </inkml:annotationXML>
        <inkml:traceGroup>
          <inkml:annotationXML>
            <emma:emma xmlns:emma="http://www.w3.org/2003/04/emma" version="1.0">
              <emma:interpretation id="{F0E40CA9-4059-42EF-943A-09910F700BDE}" emma:medium="tactile" emma:mode="ink">
                <msink:context xmlns:msink="http://schemas.microsoft.com/ink/2010/main" type="inkWord" rotatedBoundingBox="22542,15557 26250,15559 26249,16260 22541,16258"/>
              </emma:interpretation>
            </emma:emma>
          </inkml:annotationXML>
          <inkml:trace contextRef="#ctx0" brushRef="#br0" timeOffset="111258.73">4479 11056 2 0,'0'0'159'0,"-2"-14"-21"0,2 14-5 15,0 0-12-15,0 0-12 0,5-11-8 0,-5 11-4 16,4-6-9-16,-4 6-3 0,0 0-3 0,9-11-11 15,-9 11-17-15,5-4 14 0,-5 4-1 0,9-5-5 16,-9 5-4-16,0 0-2 0,4-8 0 0,-4 8-5 16,0 0 4-16,0 0-3 0,6-8 2 0,-6 8-1 15,0 0-5-15,0 0 5 0,0 0 1 0,0 0-1 16,0 0-2-16,0 0 7 0,0 0-2 0,0 0 3 16,0 0-5-16,0 0-2 0,0 0-4 0,0 0-3 15,0 0-2-15,0 0 5 0,0 0-2 0,-15 25-2 16,9-10 0-16,-1 1 1 0,2 1-3 0,-2-1 0 0,-1 6-4 15,5 2 0-15,0 2-4 0,2-1 0 0,1 1-3 16,1-1-3-16,2 0-4 0,2 1 0 0,1-3-4 16,1 4 3-16,4-3-6 0,-2 1 4 0,1-5-5 15,-2-3-7-15,4 3-15 0,-4-5-12 0,3 1-19 16,-2 0-17-16,-2-4-18 0,1-2-19 0,-1 5-22 16,-1-2-26-16,3-6-26 0,-4 0-27 0,1-1-197 15,-6-6-419-15,7 8 186 0</inkml:trace>
          <inkml:trace contextRef="#ctx0" brushRef="#br0" timeOffset="111713.76">4871 11021 63 0,'0'0'232'0,"0"0"-19"0,0 0-17 0,0 0-11 16,0 0-10-16,0 0-7 0,0 0-4 0,0 0-6 15,0 0-6-15,6 35-9 0,1-22-7 0,-1 2-6 16,2-2-4-16,2 3-4 0,-2 0-12 16,2 6-6-16,4-3-4 0,-4 3-2 0,1-2-7 0,-2 2-1 15,2-1-2-15,1-1-5 0,-3-3-4 16,2 4-4-16,-1-2 0 0,1-1-10 0,-2-3 0 15,1 6-11-15,-1-6-2 0,1 1-7 0,-5 0 6 0,4-5-14 16,-5 4 2-16,1-4-2 0,-1-1-8 0,-1-2 0 16,3 1-4-16,-6-9-1 0,6 15-2 0,-1-10 0 15,-5-5-6-15,3 9 3 0,-3-9 1 0,0 0-2 16,6 7-2-16,-6-7 2 0,0 0-3 0,0 0 2 16,0 0-3-16,14-16-1 0,-9 5 4 0,1-7-8 15,0-3 1-15,1-3-3 0,1-11-3 0,1 1 3 16,1-1 2-16,2 3-4 0,-3-7-1 0,3 1-13 15,-5 5-5-15,-2 7-4 0,-1 1-12 0,5 1-9 16,-4 0-14-16,1 8-10 0,0-3-17 0,0 5-13 16,-5 5-30-16,4 0-31 0,1-1-40 0,-6 10-56 15,7-12-262-15,-5 5-555 0,-2 7 246 0</inkml:trace>
          <inkml:trace contextRef="#ctx0" brushRef="#br0" timeOffset="112389.96">5533 10919 112 0,'0'0'232'16,"0"0"-18"-16,0 0-15 0,0 0-13 0,0 0-4 0,0 0-7 16,-21 21-9-16,14-5-10 0,1 0-3 0,0 4-15 15,0 5-1-15,-1 3-9 0,1 1-9 0,3-1-8 16,-3 2-4-16,1-2-12 0,2 9-5 0,0 0-12 15,6-9-3-15,-1-1-6 0,-2-3-4 0,0 2-9 16,3-2-4-16,0-6-8 0,3-1 4 0,-2 1-8 16,2-5-2-16,3 1-1 0,-2 1-3 0,1-6-6 15,1 1 0-15,-2-5-2 0,4 1-4 0,-2-2 1 16,-9-4 2-16,24 3-8 0,-13-3 1 0,4-5-2 16,0 1-1-16,-1-2-5 0,-2-3-4 0,1 2-3 15,-1-4 0-15,1-2-1 0,-1 6-5 0,-4-4 4 16,-5 1 2-16,3-1-4 0,-2 1 0 0,-2-1 3 15,-2 11-3-15,-2-18 4 0,2 18-3 0,-6-13-3 0,-4 4 1 16,2 3 3-16,8 6-3 0,-26-3 8 0,11 3-9 16,1 1 0-16,-2-1 1 0,1 2 8 15,-2 4-5-15,4-1-5 0,1 1-17 0,5-1-15 16,-4 1-16-16,4 1-12 0,1 0-21 0,6-7-18 0,-3 15-24 16,3-15-17-16,0 17-33 0,0-17-21 0,13 14-44 15,-5-12-147-15,4 1-419 0,1-1 186 16</inkml:trace>
          <inkml:trace contextRef="#ctx0" brushRef="#br0" timeOffset="112610.37">6012 11355 132 0,'0'0'279'0,"0"0"-23"0,0 0-15 15,6 10-18-15,-6-10-11 0,0 0-14 0,-6 22-10 16,6-12-14-16,0-10-16 0,-2 25-13 0,1-14-12 15,-3-1-12-15,4 5-10 0,-2-2-12 0,1 2-9 16,-4-1-10-16,5-1-6 0,0 2-10 0,-6-1-18 16,5-1-24-16,1 0-24 0,-2 0-27 0,2-13-25 15,-3 19-30-15,6-12-28 0,-3-7-21 0,0 13-45 16,0-13-54-16,0 0-139 0,0 0-401 0,0 0 177 16</inkml:trace>
          <inkml:trace contextRef="#ctx0" brushRef="#br0" timeOffset="112989.36">6178 11116 157 0,'0'0'239'16,"0"0"-22"-16,8-7-18 0,-8 7-10 0,0 0 1 0,0 0-10 15,0 0-11-15,21 13-7 0,-13-6-3 0,1 6-6 16,-2 2-11-16,2-1-10 0,-1 8-4 0,-1-6-10 15,2 5-5-15,1 3-12 0,2-3-5 0,-4 2-12 16,1-2-5-16,-2-6-2 0,5 7-4 0,-6-4-7 16,3 2-7-16,-3-3-4 0,2-4-5 0,0 2-8 15,-3 0-3-15,1-2 1 0,-3-3-6 0,0-2-3 16,3 2-4-16,-6-10 1 0,7 11-7 0,-1-6 6 16,-6-5-1-16,14 6 2 0,-14-6-5 0,0 0 2 15,0 0 3-15,21-17-8 0,-11 5 0 0,-1-5-3 16,1-1 2-16,1-6-5 0,-1 2 1 0,-2-5-5 15,-2-14 2-15,3 3 1 0,-6 2 0 0,-2 1 1 16,1-1-6-16,1 9-1 0,0 4-3 0,-2-1 2 16,2 1-6-16,0 6-15 0,-3 3-15 0,0-3-15 0,0 10-20 15,0 7-29-15,0-14-48 0,0 14-36 16,0 0-22-16,0 0-8 0,3-10-32 0,-3 10-224 16,0 0-502-16,0 0 222 0</inkml:trace>
          <inkml:trace contextRef="#ctx0" brushRef="#br0" timeOffset="113360.43">6777 11073 224 0,'5'-13'213'15,"-1"8"-18"-15,2-5-21 0,3 3-10 0,-2 0-14 16,8 1-10-16,2-5-7 0,-4 7-14 0,5-1-7 15,1 0-10-15,2 3-8 0,-1 2-6 0,2 2-7 16,-3 3-4-16,1 0 3 0,-1 3-5 0,-2 1 0 16,-1 2 7-16,-1 0 7 0,6 3 6 0,-9 1 1 15,1-2 7-15,-2 9 5 0,-1-3 6 0,2 2-8 16,-8 3 2-16,-1-7 6 0,3 6 4 0,-3-6 1 16,-3 5 5-16,-3 0-9 0,2-2-6 0,1-4-5 15,-5 2-1-15,4 0-4 0,-2-2-5 0,0 3-15 0,3-6-11 16,-5 6-1-16,3-3-10 0,-3-3-9 0,4 1-3 15,-1 0 3-15,2-2-8 0,-1 2-23 16,1-14-19-16,-3 16-26 0,3-16-24 0,0 16-25 0,0-6-24 16,0-10-19-16,-3 13-20 0,3-13-18 0,-3 13-17 15,3-13-18-15,-6 10-12 0,6-10-13 0,0 0-18 16,-8 3-28-16,8-3-202 0,0 0-506 0,0 0 224 16</inkml:trace>
          <inkml:trace contextRef="#ctx0" brushRef="#br0" timeOffset="113553.9">7019 11401 316 0,'-8'-10'323'0,"8"10"-9"16,-3-10-11-16,3 10-14 0,0 0-22 0,-3-16-20 15,3 16-20-15,0 0-16 0,3-15-27 0,-3 15-16 16,11-11-16-16,-2 6-14 0,0 3-17 0,1-1-16 16,3-3-9-16,4 2-9 0,-1-1-11 0,4 3-26 15,-2-1-31-15,1 3-36 0,0 3-43 0,1-2-39 16,-4 0-44-16,2 4-52 0,1-5-56 0,-10 4-237 15,8-4-529-15,-2 1 233 0</inkml:trace>
          <inkml:trace contextRef="#ctx0" brushRef="#br0" timeOffset="113971.71">7536 11014 156 0,'0'0'249'0,"0"0"-15"0,0 0-15 16,0 0-20-16,0 0-23 0,0 0-4 16,0 0-16-16,0 0-1 0,0 0-8 0,0 0-5 15,37 18-3-15,-22-8-6 0,5 4-6 0,-4 3-6 0,4 3-3 16,-4 2-5-16,-1-4-3 0,3 6 3 0,-5 1 3 16,-1-1-8-16,-1 0 2 0,0 1-4 15,-2-2 0-15,-4 2 0 0,1-1-3 0,-6-2 0 0,0-1-6 16,-3 3-11-16,-5-1-10 0,2-5-3 0,-2 2-6 15,-1-5-8-15,1 3-12 0,-2-5 7 0,1 3-16 16,-2-3-24-16,5-1-26 0,0-2-32 0,0-1-26 16,3 0-38-16,-1-4-41 0,4-5-36 0,-9 14-33 15,9-14-46-15,0 0-52 0,0 0-198 0,0 0-556 16,0 0 245-16</inkml:trace>
          <inkml:trace contextRef="#ctx0" brushRef="#br0" timeOffset="114195.79">8007 11398 76 0,'12'-5'380'0,"-12"5"-23"0,8-2-23 15,-8 2-26-15,0 0-23 0,0 0-18 0,15 0-13 0,-15 0 0 16,0 0-7-16,10 5-17 0,-10-5-15 0,12 9-15 16,-7-3-20-16,1-1-16 0,-6-5-15 0,10 11-16 15,-4-5-13-15,-3 4-10 0,3-3-11 0,-6-7-9 16,7 14-11-16,-1-9-24 0,-6-5-31 0,6 12-48 15,-6-12-46-15,5 11-31 0,-5-11-37 0,0 0-45 16,0 0-45-16,-8 14-47 0,8-14-47 0,0 0-224 16,0 0-590-16,0 0 262 0</inkml:trace>
          <inkml:trace contextRef="#ctx0" brushRef="#br0" timeOffset="114355.37">8075 11139 49 0,'6'-17'392'0,"-5"4"-13"0,5 4-11 0,-3-1-19 15,0 2-30-15,-3 8-31 0,6-19-20 0,-5 12-34 16,-1 7-14-16,12-11-35 0,-7 6-21 0,-5 5-17 16,9-8-35-16,-9 8-43 0,13-3-51 0,-13 3-43 15,15 2-55-15,-15-2-49 0,11 13-67 0,-5-8-81 0,-6-5-199 16,0 11-516-16,0-11 229 0</inkml:trace>
        </inkml:traceGroup>
        <inkml:traceGroup>
          <inkml:annotationXML>
            <emma:emma xmlns:emma="http://www.w3.org/2003/04/emma" version="1.0">
              <emma:interpretation id="{5FDB7861-0B51-4E7E-BA96-CF74D80F6BF1}" emma:medium="tactile" emma:mode="ink">
                <msink:context xmlns:msink="http://schemas.microsoft.com/ink/2010/main" type="inkWord" rotatedBoundingBox="26703,15568 27711,15569 27710,16207 26702,16206"/>
              </emma:interpretation>
            </emma:emma>
          </inkml:annotationXML>
          <inkml:trace contextRef="#ctx0" brushRef="#br0" timeOffset="115979.98">8641 11020 180 0,'0'0'259'0,"-16"-2"-18"0,16 2-16 15,0 0-21-15,0 0-19 0,0 0-18 0,0 0-14 0,0 0-17 16,0 0-14-16,0 0-15 0,16-29-7 0,-16 29-12 16,17-6-11-16,-10 2-3 0,-7 4-10 15,20-5-5-15,-9 3-7 0,3-2-5 0,-1 7-8 16,-1-6 0-16,-12 3-3 0,23 3-7 0,-16-3 1 15,4 3-7-15,-3 2-2 0,3 1-2 0,-5-2 1 0,3 4-1 16,-8 0 7-16,2 1 3 0,0 2 2 0,-3 0 3 16,3 2 4-16,-6 0 1 0,3 3 1 0,-7-3 2 15,1 0-5-15,0 1-5 0,1-3 0 0,-4 4-1 16,3-6-4-16,-4 2-2 0,4 2-3 0,-1-6-1 16,7-7-3-16,-6 13-3 0,0-6 4 15,6-7-6-15,-8 9 2 0,8-9-9 0,-6 10 2 0,6-10-1 16,0 0-2-16,0 7-2 0,0-7 5 0,0 0-3 0,0 0-2 15,14 13 0-15,-14-13-2 0,9 1 2 0,1 3-2 16,-10-4-1-16,22 2 0 0,-5 2-2 16,-1-2-1-16,-2 3-2 0,4-1 6 0,-2-1-3 15,-3 4 5-15,4 0-3 0,-4-1-3 0,2 3 0 0,-7-3-2 16,1 3 5-16,1 2 1 0,-4 0 1 0,0 0 4 16,-2-1 1-16,2 4 10 0,-6-2 2 0,0 1 4 15,-3 0 9-15,-3-2 2 0,2 4 4 0,-8-5 0 16,2 5-2-16,-4-6-7 0,-1 1 1 0,5 3-5 15,-4-3 0-15,-2 1-1 0,-2-1-5 16,2-3-4-16,2 2-8 0,-2-3-10 0,2 1-18 0,5-2-10 16,-1-1-17-16,1-1-17 0,-1 3-24 0,10-6-26 15,-17 0-31-15,17 0-22 0,0 0-38 0,-12-16-39 16,12 16-210-16,0-19-492 0,0 7 218 0</inkml:trace>
          <inkml:trace contextRef="#ctx0" brushRef="#br0" timeOffset="116382.7">9368 10940 50 0,'0'0'203'0,"10"-8"-18"16,-10 8-7-16,0 0-3 0,12-2-2 0,-12 2-5 15,0 0-2-15,0 0 0 0,10 15-2 16,-10-15-6-16,0 21-2 0,0-5-10 0,-3 0-2 0,0 0-3 15,-1 12-6-15,-2-4-4 0,-3 1 0 0,5 2-2 16,-2 1 1-16,-3-1-10 0,7 1 0 0,-10 7-8 16,9-6-5-16,-7-2-11 0,10 0-6 0,-3 9-6 15,3-15-6-15,0 0-3 0,0-2-10 0,3-2-6 16,0-4-6-16,4 5-1 0,2-8-9 0,2 2 3 16,1-1-12-16,1-2 9 0,3-4-11 0,1 0-2 15,-1-4 1-15,4-1-7 0,-4 2-1 0,6-4-4 16,-5-3-3-16,8-5-3 0,-8 5-10 15,-1-6 4-15,-1 0-2 0,-2 2-3 0,1-4-3 0,-1-1 4 0,-7-1 1 16,0 2-2-16,-6-7 1 0,0 3 5 0,-6 3-12 16,3-1 2-16,-7 2 4 0,1 1-7 15,-5 0-3-15,1 4-7 0,-2 4-12 0,2-3-17 16,-4 7-20-16,1 3-25 0,-1 2-29 0,1 1-42 0,1 4-48 16,2-3-63-16,-1 4-78 0,1-3-179 15,1 4-572-15,1-3 253 0</inkml:trace>
        </inkml:traceGroup>
        <inkml:traceGroup>
          <inkml:annotationXML>
            <emma:emma xmlns:emma="http://www.w3.org/2003/04/emma" version="1.0">
              <emma:interpretation id="{58E2328D-72D1-4FB7-9F0C-CC2C0F21C942}" emma:medium="tactile" emma:mode="ink">
                <msink:context xmlns:msink="http://schemas.microsoft.com/ink/2010/main" type="inkWord" rotatedBoundingBox="28686,15659 29192,15660 29191,16212 28686,16212"/>
              </emma:interpretation>
            </emma:emma>
          </inkml:annotationXML>
          <inkml:trace contextRef="#ctx0" brushRef="#br1" timeOffset="-43054.82">11114 11021 167 0,'0'0'163'0,"0"0"-9"0,0 0-14 0,0 0-8 16,0 0-10-16,0 0-7 0,0 0-3 0,0 0-5 0,0 0-6 16,0 0-7-16,0 0 0 0,0 0 1 15,0 0 2-15,0 0 6 0,0 0-2 0,0 0 2 16,-22 24-2-16,10-10-2 0,-2 3-4 0,-2 0 0 0,-1 5 1 16,-2-1-6-16,-6 7-3 0,1 1-7 0,-4 1-2 15,-1-2-6-15,-1-1-6 0,8 3-7 16,-5-4-6-16,5 6-7 0,-5-4-6 0,-1 0-16 15,5-10-24-15,4 6-28 0,2-6-35 0,-2 2-45 0,6 1-50 16,1-11-63-16,-5 9-214 0,4-6-469 0,2-5 208 16</inkml:trace>
          <inkml:trace contextRef="#ctx0" brushRef="#br1" timeOffset="-43415">10647 11128 121 0,'0'0'209'15,"0"0"-15"-15,0 0-18 0,0 0-25 0,0 0-2 0,0 0-10 16,0 0-5-16,-12 7-1 0,12-7-6 15,0 0-5-15,0 0-2 0,0 0-1 0,0 0 3 16,0 0-2-16,20 28-4 0,-17-25-6 0,-3-3-2 16,10 12-1-16,-4-6-2 0,0 3 0 0,1-3-1 0,-1 3-10 15,8 0 0-15,-5-2 0 0,-2-1-1 0,2 3-5 16,0-4-4-16,-1 5 0 0,4-3-11 0,-5 2 2 16,5 2-6-16,-5-4 0 0,5 3-9 0,-1-1-1 15,-1-2-5-15,5 2 2 0,-4-1-7 0,-1-5-5 16,-1 6-8-16,4-2 4 0,1-1-7 0,-5 4 1 15,4 0-4-15,-1-5-3 0,-4 0-2 0,3 2-3 16,-3-3-3-16,4 3 0 0,-5-4-7 0,2 1 4 16,-1 1-11-16,1-3-19 0,-9-2-19 0,16 6-16 15,-10-3-22-15,-6-3-12 0,13 8-24 0,-13-8-18 0,11 4-20 16,-11-4-20-16,9 5-34 0,-9-5-26 0,0 0-40 16,0 0-230-16,0 0-535 0,0 0 236 15</inkml:trace>
        </inkml:traceGroup>
      </inkml:traceGroup>
    </inkml:traceGroup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52.5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FBF7615-BBE3-4200-B60E-4D666EB6612D}" emma:medium="tactile" emma:mode="ink">
          <msink:context xmlns:msink="http://schemas.microsoft.com/ink/2010/main" type="writingRegion" rotatedBoundingBox="1779,1076 4555,934 4598,1770 1822,1913">
            <msink:destinationLink direction="with" ref="{A535CBF8-CFFC-4E51-B912-7AD0ADD4EE74}"/>
          </msink:context>
        </emma:interpretation>
      </emma:emma>
    </inkml:annotationXML>
    <inkml:traceGroup>
      <inkml:annotationXML>
        <emma:emma xmlns:emma="http://www.w3.org/2003/04/emma" version="1.0">
          <emma:interpretation id="{0059500B-1264-4C80-9D67-F1C2425567FD}" emma:medium="tactile" emma:mode="ink">
            <msink:context xmlns:msink="http://schemas.microsoft.com/ink/2010/main" type="paragraph" rotatedBoundingBox="1779,1076 4555,934 4598,1770 1822,19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DC981C-2BA1-4C92-A82C-802E4E12FBC5}" emma:medium="tactile" emma:mode="ink">
              <msink:context xmlns:msink="http://schemas.microsoft.com/ink/2010/main" type="line" rotatedBoundingBox="1779,1076 4555,934 4598,1770 1822,1913"/>
            </emma:interpretation>
          </emma:emma>
        </inkml:annotationXML>
        <inkml:traceGroup>
          <inkml:annotationXML>
            <emma:emma xmlns:emma="http://www.w3.org/2003/04/emma" version="1.0">
              <emma:interpretation id="{75AD4A3F-1231-47C4-913C-9CFA2F4FE440}" emma:medium="tactile" emma:mode="ink">
                <msink:context xmlns:msink="http://schemas.microsoft.com/ink/2010/main" type="inkWord" rotatedBoundingBox="1779,1076 4555,934 4598,1770 1822,1913"/>
              </emma:interpretation>
            </emma:emma>
          </inkml:annotationXML>
          <inkml:trace contextRef="#ctx0" brushRef="#br0">17 154 87 0,'0'0'152'16,"-8"-11"-12"-16,8 11-9 0,-4-13-4 0,4 13-11 16,-5-13-3-16,5 13-5 0,0-9-13 0,0 9-7 15,0-16-4-15,0 16-7 0,2-11-8 0,-2 11-6 16,3-15-7-16,-3 15-2 0,4-6-6 0,-4 6-6 15,0 0 1-15,6-11-7 0,-6 11 3 16,0 0-3-16,0 0-4 0,0 0 4 0,0 0 1 0,0 0-4 16,23 17 1-16,-14-4 1 0,-2-1 4 0,2 5-3 15,1 3 3-15,1 1-6 0,-1 1-2 0,-1-1-4 16,3 4 2-16,2 2-5 0,-5-3 0 0,2 2 6 16,9 6-11-16,-10-9-3 0,1-1 2 0,-1 1-5 15,1 2 2-15,1-5-6 0,-2 2 4 0,-1-5-2 16,-3-3 2-16,6 4-3 0,-6-5-3 0,-2 2-1 15,5-5 1-15,-1 2 2 0,-7-3-4 0,4-3-1 16,-2 2-4-16,-3-8 2 0,4 10-1 0,-4-10 3 16,3 8-4-16,-3-8 4 0,0 0-9 0,0 0-2 0,0 0-1 15,0 0-5-15,-19 4 0 0,19-4-3 16,0 0-1-16,-17-20-9 0,10 5-2 0,-4 0 2 16,2-6-9-16,3-3-1 0,0-5-5 0,-1 4 1 15,1-8 6-15,2 3-2 0,1 3 7 0,1 0 2 16,-2-2 4-16,2 5 1 0,4-4 4 0,-2 7-1 15,0-2 7-15,1 5-2 0,4 0-1 0,-2 1 1 0,1 5 8 16,4-3 0-16,-3 4-3 0,6-2 1 0,-7 5 5 16,7-2-5-16,-4 2 5 0,2 5 2 0,2-2 4 15,1 1 2-15,-12 4 5 0,21-1-6 0,-7 2 8 16,1 3 4-16,2 3 4 0,-5-2 2 0,1 8 3 16,5-1 1-16,-2 1-1 0,4 5-1 0,-4-1 2 15,4 7 0-15,-1-3 4 0,-1 0 1 0,-2 3-3 16,2 0-1-16,3 5 0 0,-8-5-3 0,1-1 2 15,-2-1-3-15,1 3 1 0,-4-4 2 0,3 0-5 16,-4 0 0-16,-1-3-1 0,2-1-1 0,-5-1 0 16,2-1-3-16,0-4-3 0,-1-1 3 0,-2 2-3 15,0-2 0-15,0 0-3 0,-3-10-1 0,6 11 0 16,-6-11 1-16,4 10-3 0,-4-10-2 0,3 8 1 16,-3-8-3-16,0 0-12 0,0 0-6 0,0 0-6 15,0 0-2-15,0 0-5 0,0-33-13 0,0 20-4 16,0-2-5-16,-1-4 2 0,1-7-1 0,1-3-1 0,2-1-3 15,2-6 2-15,-2 1 5 0,0-3 5 16,3 3 4-16,-2 6 2 0,2-5 4 0,-3 7 5 16,3 2 0-16,0 0 12 0,3 1-6 0,-3 6 10 0,-2 2-3 15,4-2 4-15,-1 5 2 0,1-3 4 0,2 6 3 16,-1-4 3-16,2 5 3 0,-4 4 5 0,0-1 0 16,2-1 3-16,0 2 5 0,-9 5 5 0,20 0 6 15,-20 0 5-15,18 8 8 0,-5 2 9 0,-1 2-4 16,1 7 2-16,1 4-3 0,-1-2 5 0,5 12 1 15,-6-8 3-15,3 10 3 0,0 0-7 0,-5-8 0 16,4 5-4-16,-5-6-5 0,7 8-2 0,-5-10 0 16,-1 1-6-16,-3-4-1 0,1 0-2 0,1-1-3 15,-3-3-4-15,0-3 1 0,0 2-6 0,-2-3-3 16,2-2-14-16,-3-1-22 0,3-1-23 0,-1-4-23 16,-5-5-19-16,10 14-26 0,-4-13-46 0,-6-1-43 15,0 0-179-15,19-5-409 0,-19 5 181 0</inkml:trace>
          <inkml:trace contextRef="#ctx0" brushRef="#br0" timeOffset="477.37">1639-147 197 0,'0'0'222'15,"-19"0"-15"-15,19 0-11 0,-21 7-16 0,11-4-14 0,-2 1-14 16,-2 3-14-16,-7 4-11 0,5 6-13 0,3-4-14 16,-5 6-7-16,4-1-9 0,1 3-8 15,-2-1-10-15,3 2-7 0,0-7-3 0,6 1-2 0,0 1-13 16,0 1-1-16,3-2-7 0,2-5 1 0,-2 2-5 16,6 0-2-16,-3-13-3 0,3 20-3 0,1-13 6 15,-1 3-9-15,3-5-3 0,2 2-4 0,1-1 0 16,-2-3-1-16,-7-3 2 0,21 6-3 0,-9-6-3 15,3 1 0-15,-3 2 2 0,1 1 0 0,2-1-2 16,0-2-3-16,3-1 2 0,-3 3-1 0,1-2-2 16,-1 2 1-16,0 0 0 0,-2 0-3 0,1 1 3 15,-1 3 0-15,1 0-1 0,2 0 4 0,-3 3-3 16,1-3 3-16,-1 4-3 0,-2-1-1 0,4-1 4 16,-6 1 1-16,-2 0 0 0,-1-1 7 0,0 2-2 15,0 0 3-15,0 0 8 0,-5 0 4 0,-2 3 4 16,-2-1-1-16,0 1-1 0,-3 0 0 0,-6-1-5 15,0-1 0-15,-3-3-3 0,0 4 1 0,-6-2-3 16,-2 4 1-16,2-5-6 0,-3 1 2 0,-3-7-4 0,3 3 3 16,5-2-4-16,-7-5-5 0,7 1-9 0,1-1-26 15,2-3-25-15,2-1-25 0,1-6-30 16,2-2-43-16,4-4-31 0,1 1-38 0,3-2-169 0,-2-8-421 16,7 1 186-16</inkml:trace>
          <inkml:trace contextRef="#ctx0" brushRef="#br0" timeOffset="767.95">1881-131 120 0,'7'-5'228'0,"-7"5"-8"0,0 0-3 16,20-4-13-16,-13 1-9 0,4 0-11 0,7 3-9 15,-3 0-13-15,4-1-9 0,5-2-4 0,1 2-8 16,-4-3-12-16,4 4-4 0,2-2-7 0,0 2-7 16,3-5-12-16,-2 4-8 0,-1-4-8 0,-2 3-3 15,1 2-13-15,1 0-6 0,-8-1-3 0,0-3-10 0,-1 2-6 16,2 2-3-16,-1-2-8 0,-6 6-13 16,5-8-18-16,-9 2-20 0,3-2-18 0,-12 4-25 15,18 0-24-15,-18 0-21 0,11-1-22 0,-11 1-45 0,0 0-36 16,0 0-209-16,10-7-454 0,-10 7 201 0</inkml:trace>
          <inkml:trace contextRef="#ctx0" brushRef="#br0" timeOffset="997.56">2358-100 163 0,'-7'15'227'15,"2"3"-9"-15,1-7-2 0,-1 7-10 0,-1 7-4 0,3 3-4 16,-3 6-1-16,2 3-3 0,-2 3-8 0,4-5-13 15,-2 3-13-15,3 1-11 0,-1 5-7 0,2-8-8 16,0-1-15-16,0-6-10 0,0-2-14 0,2 1-4 16,-2-2-7-16,1-2-11 0,-1 1-6 0,3-3-4 15,-3 2-7-15,1-8-10 0,-1-3-21 0,3 4-27 16,0-7-33-16,0-2-31 0,-3 2-34 0,5 0-35 16,-5-10-37-16,9 7-59 0,-3-3-245 0,-6-4-514 15,18-4 227-15</inkml:trace>
          <inkml:trace contextRef="#ctx0" brushRef="#br0" timeOffset="1425.5">2776-27 224 0,'0'0'372'0,"-3"-17"-14"0,3 17-12 0,-5-14-11 15,5 14-23-15,-4-9-29 0,4 9-31 0,0 0-32 16,-8-12-27-16,8 12-40 0,0 0-47 0,0 0-49 15,0 0-54-15,-25 30-60 0,18-14-71 0,-2-3-76 16,-8 11-268-16,1 0-509 0,-4 7 226 0</inkml:trace>
          <inkml:trace contextRef="#ctx0" brushRef="#br0" timeOffset="1265.64">2697 412 145 0,'0'0'273'0,"0"0"-15"0,0 0-9 0,0 0-9 15,0 0-3-15,0 0-8 0,12 7-1 0,-12-7 0 0,9 11-9 16,-5-4-7-16,-4-7-13 0,8 13-6 0,-2-6-12 16,-2-1-4-16,0 1-12 0,-4-7-8 0,9 11-19 15,-7-3-9-15,-2-8-11 0,9 10-5 0,-6-3-14 16,-3-7-1-16,3 10-19 0,-3-10-2 0,0 0-17 16,4 12-26-16,-4-12-45 0,3 6-35 0,-3-6-43 15,0 0-49-15,0 0-62 0,0 0-69 0,0 0-67 16,0 0-239-16,0 0-622 0,-28-16 275 0</inkml:trace>
        </inkml:traceGroup>
      </inkml:traceGroup>
    </inkml:traceGroup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54.9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535CBF8-CFFC-4E51-B912-7AD0ADD4EE74}" emma:medium="tactile" emma:mode="ink">
          <msink:context xmlns:msink="http://schemas.microsoft.com/ink/2010/main" type="inkDrawing" rotatedBoundingBox="2474,2293 3924,2197 3928,2245 2477,2341" semanticType="underline" shapeName="Other">
            <msink:sourceLink direction="with" ref="{5FBF7615-BBE3-4200-B60E-4D666EB6612D}"/>
          </msink:context>
        </emma:interpretation>
      </emma:emma>
    </inkml:annotationXML>
    <inkml:trace contextRef="#ctx0" brushRef="#br0">168 108 92 0,'0'0'167'0,"0"0"-4"0,-10-5-17 15,10 5-8-15,0 0-19 0,-6-8-8 0,6 8-9 16,0 0-12-16,0 0-9 0,0 0-8 0,0 0-8 16,-15-1-10-16,15 1-2 0,0 0-4 0,0 0-17 15,-19 7 1-15,19-7 4 0,0 0-5 0,-18 1-1 16,18-1-11-16,-14 1-8 0,14-1 4 0,-16 2-7 15,16-2-1-15,-18 2 3 0,18-2 0 0,-13 1 6 16,13-1 5-16,-12 2 1 0,12-2 2 0,0 0 7 16,0 0 0-16,-15 2 1 0,15-2-6 0,0 0-2 15,0 0-3-15,0 0 2 0,-12 0-5 0,12 0 0 16,0 0-2-16,0 0 6 0,0 0-4 0,0 0 6 16,0 0 8-16,40-2 2 0,-23 0 8 0,-3 2 3 15,4 0 2-15,2-1 4 0,4 1 6 0,2-4 1 0,3 2 2 16,-1-4-2-16,0 3 1 0,4 1 1 0,-1-4-3 15,0 3 3-15,8-6-3 0,-8 5-3 16,1-1-5-16,-4 2-3 0,3-2-6 0,-4 2-4 0,2-3-1 16,-1 4-4-16,-3 0-4 0,2-1-2 0,0-1-3 15,-2 4-3-15,-5-4-1 0,-1 3-2 0,2 0-4 16,0 0-3-16,-3-3 2 0,3 4-4 0,-2 4 5 16,-4-4-4-16,4 0-5 0,-1 2 4 0,-1-3-2 15,1 1 0-15,-2 1-1 0,0-1 3 0,1 0-2 16,-1 5 1-16,1-5-3 0,2 0-1 0,-1 2 7 15,3-2 1-15,-3-2 2 0,-2 4 3 0,0-4-4 16,1 2 6-16,-4-5-2 0,7 4 4 0,-5 0-3 16,2-3 3-16,-3 4-4 0,1 0 0 0,-15 0-5 15,22 0 4-15,-7 0-1 0,-6-2-1 0,-9 2-7 16,24 0 3-16,-15-1 3 0,-9 1-1 0,19 0 1 16,-8 1-1-16,-11-1 2 0,16-1 5 0,-16 1-4 0,18 3 5 15,-11-3 9-15,-7 0 0 0,0 0 1 0,21 0 2 16,-21 0 7-16,14 0 0 0,-14 0 13 15,12 4 4-15,-12-4 6 0,0 0 3 0,15 0 3 0,-15 0 6 16,0 0 1-16,13 0-1 0,-13 0-2 0,0 0 4 16,0 0-3-16,0 0 3 0,12 0-8 0,-12 0-10 15,0 0-5-15,0 0 0 0,0 0-6 0,0 0-4 16,0 0-20-16,0 0-32 0,0 0-55 0,0 0-63 16,0 0-60-16,0 0-81 0,0 0-102 0,0 0-326 15,0 0-754-15,-25-28 334 0</inkml:trace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57.2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C49549C-BA80-4408-8D20-A5D1F9F8255F}" emma:medium="tactile" emma:mode="ink">
          <msink:context xmlns:msink="http://schemas.microsoft.com/ink/2010/main" type="inkDrawing" rotatedBoundingBox="8278,3664 10260,4182 9938,5415 7956,4897" hotPoints="10245,4658 9186,5188 8235,4483 9294,3953" semanticType="enclosure" shapeName="Ellipse">
            <msink:destinationLink direction="with" ref="{97C6D445-DBDC-410C-82D8-D5BAF8832B44}"/>
            <msink:destinationLink direction="with" ref="{7E714D71-647F-4C9F-98C1-C2799200C71A}"/>
            <msink:destinationLink direction="with" ref="{273DB1FB-C580-4CF2-B852-1FC50B673195}"/>
          </msink:context>
        </emma:interpretation>
      </emma:emma>
    </inkml:annotationXML>
    <inkml:trace contextRef="#ctx0" brushRef="#br0">147 174 15 0,'0'0'98'16,"0"0"-1"-16,0 0-3 0,-3-12-9 0,3 12-3 0,0 0-2 15,-7-11-4-15,7 11 3 0,0 0 0 0,-6-10 6 16,6 10-1-16,0 0-5 0,0 0 3 0,-6-8-15 16,6 8 6-16,0 0 1 0,-10-3-5 0,10 3-9 15,0 0 2-15,0 0-6 0,-17 10-2 0,11-3 4 16,-3-1-4-16,2 3 2 0,1-2-3 0,-2 6-4 15,2-2-2-15,0 2 3 0,-4 2-3 0,7-5-5 16,-7 5-4-16,7 1-3 0,-3-5-1 0,0 7-6 16,3 0 0-16,1-1 0 0,-1-2-2 0,3 1-5 15,0 5-1-15,0-4-2 0,-3 8 2 0,6-11-3 16,0 11-4-16,2-9-2 0,1 5 2 0,0 1-2 16,1 2 0-16,2-3 0 0,1 0-3 0,-1 3 2 15,2-3-3-15,-2 0-1 0,4 0-3 0,-2 0 5 16,4-3-2-16,-2 1-2 0,0 2 2 0,7 0 1 15,-4-3-1-15,1 4-4 0,-2-2 4 0,4 0-1 16,-3-1-2-16,1 1 1 0,2-2 0 0,0-2-3 0,1 4 5 16,-1-3-1-16,-2 0 1 0,5 0-3 0,0-2 3 15,-1 3-6-15,-1-5 4 0,-1 1 0 16,0 3-2-16,1-2 1 0,2-2 1 0,1 0-6 16,-1 2 9-16,0-4-2 0,2 0-3 0,-1-1 1 0,2 3 0 15,-1-2-1-15,4 1 0 0,-1-3 2 16,1 1 0-16,-1-2-3 0,-2-2 1 0,4 2 1 0,1-5 0 15,-4 5-3-15,0-2 4 0,2-1-3 0,-1 0-1 16,-2-5 0-16,4 6 2 0,-2-2-3 0,-2-3 6 16,2-1-6-16,-2 3 5 0,-5-3-1 0,3 0-5 15,0-3 5-15,2 3-2 0,0-1 2 0,2-2-4 16,-1 1 0-16,0-3 4 0,0 5-2 0,2-6 0 16,-4-1-1-16,4 3 2 0,-4-4 2 0,-1 2-2 0,8-4 1 15,-4 3-2-15,-2-2 1 0,-1-1 0 16,-2 4-3-16,1-5 1 0,2-2 2 0,-9 6-2 15,7-3 2-15,-10 2 4 0,7-2 0 0,-7 1-2 16,3-2 0-16,1 0 3 0,-5 0 2 0,1 0 0 0,4-2 0 16,-4 1-1-16,-1-1-5 0,1-5 6 0,1 5-3 15,-1-2 1-15,-1 1 0 0,-1-1 4 0,1-4-6 16,1-2 4-16,-1 3-5 0,-5 1 1 0,5-3-2 16,-7 4 0-16,1-1 2 0,0 2-1 0,0-8 0 15,-5 4-1-15,2 3-2 0,0-8 3 0,-3 7-2 16,0-8-2-16,-3 7-1 0,0 0 4 0,0 1-5 15,2 0 4-15,-5-4-1 0,0 2 2 0,0 3-1 16,-5-4 0-16,4 3-1 0,-2-5 0 0,-1 2 2 16,1 4-2-16,-5-8-2 0,5 10 4 0,-3-5-4 15,-1 0 4-15,-1 5-2 0,4 0 0 0,-6-3-2 16,2 4 6-16,2-1-7 0,-7-2 4 0,7 1-2 16,-2 2 3-16,-5-5-3 0,3 2 2 0,-4 1-3 0,7 3-3 15,-4 0 5-15,-5-1 0 0,3-1-4 16,-4 2 2-16,-1-4 1 0,2 7 1 0,0-3-5 15,-1 2 4-15,4 0-2 0,-2 0 4 0,0-1 3 0,2 3 1 16,-2 0 0-16,2 2 1 0,-7-1 1 0,10-1 3 16,-4 3-3-16,4 0 4 0,-3 0 0 0,2 0 1 15,-2-2 1-15,-1 3-2 0,1 1 0 16,4 0-3-16,-3 0 1 0,0 1-2 0,2-1 3 0,0 2-1 16,-1-4-4-16,-2 5 0 0,-1-4-1 0,4 4 3 15,0-1-2-15,-1 0-2 0,-2 1 0 0,2 0 4 16,1 0-6-16,-3-1 2 0,-1 1-1 0,1 0 0 15,-1 0 4-15,1 1-3 0,0 0-2 0,-1 0 1 16,-8 3-2-16,4 0 2 0,-1 1-3 0,-1-3 3 16,2 1-2-16,2 3 1 0,-6 0 0 0,1-1 3 15,2 0-4-15,-1 0-3 0,-1 0 4 0,2 5-2 16,-2-4 0-16,-4 2 1 0,4-1-4 0,-1-4-1 16,7 5-4-16,-5-2 0 0,1-1-3 0,6 0-1 15,2-1-3-15,-2 2-2 0,0-1-5 0,5-2 3 16,-2 0-6-16,-1 4-9 0,5-3-8 0,-1 3-6 15,0 0-6-15,1 0-10 0,1 2-10 0,-5-3-3 0,10 3-10 16,-3-3-22-16,1 6-17 0,-1-1-13 0,5 2-46 16,-5-7-141-16,2 9-353 0,1-1 156 0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17.65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C46A3B7-DE2A-48C8-A420-0D73BEB292F7}" emma:medium="tactile" emma:mode="ink">
          <msink:context xmlns:msink="http://schemas.microsoft.com/ink/2010/main" type="inkDrawing" rotatedBoundingBox="27260,5306 27612,5178 27673,5345 27321,5473" semanticType="enclosure" shapeName="Other"/>
        </emma:interpretation>
      </emma:emma>
    </inkml:annotationXML>
    <inkml:trace contextRef="#ctx0" brushRef="#br0">20 122 73 0,'0'0'190'0,"0"0"-14"15,0 0-15-15,-11-3-18 0,11 3-9 0,0 0-9 0,0 0-11 16,0 0-14-16,0 0-10 0,-8 21-4 16,8-21-6-16,0 11-7 0,0-11-5 0,5 14-8 15,-5-14-2-15,9 10-5 0,-4-3 1 0,4-1-3 16,-2-1-3-16,2 1-4 0,-1-3-2 0,4 6 0 0,-5-7 1 16,5 2-1-16,-12-4-4 0,19 0 1 15,-5 0-7-15,-1-2 1 0,4 2-2 0,1-2-6 0,-5-1 3 16,3-5-1-16,1 1-3 0,-4 1 1 0,2-1-4 15,2-2 3-15,-1 0-1 0,-3-2 0 0,1 4-4 16,-8-5 1-16,7 1 2 0,-4 0 3 0,-1 3-1 16,-5-2 1-16,3 0-2 0,-1 0 1 0,-5 10-1 15,3-16 0-15,-3 5-3 0,0 11-1 0,-3-15-4 16,3 15-2-16,-5-14-1 0,5 14 0 0,-14-10 0 16,8 9-6-16,-7-2 2 0,-1 2 1 0,-1-2-4 15,-1 3 2-15,0 4-2 0,2-3-2 0,-5 2 0 16,-1 3 2-16,4 1-4 0,-6 3-2 0,5-5 4 15,5 2 2-15,-4 2-2 0,-1-1-3 0,4 1 0 16,0-4-5-16,1 6-12 0,4-4-11 0,-1 1-9 16,2 3-14-16,-2-3-18 0,3-1-24 0,1 1-23 0,5-8-25 15,-9 16-28-15,6-8-200 0,3-8-399 0,-2 13 177 16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5:59.5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0C314CD-7A88-4BC2-9DA9-79C82F3DE359}" emma:medium="tactile" emma:mode="ink">
          <msink:context xmlns:msink="http://schemas.microsoft.com/ink/2010/main" type="inkDrawing" rotatedBoundingBox="16509,3954 17931,3218 18582,4475 17160,5211" hotPoints="18367,4282 17619,5030 16871,4282 17619,3534" semanticType="enclosure" shapeName="Circle">
            <msink:destinationLink direction="with" ref="{B6FC1430-2587-4698-AF0D-5F621FEF6D5D}"/>
          </msink:context>
        </emma:interpretation>
      </emma:emma>
    </inkml:annotationXML>
    <inkml:trace contextRef="#ctx0" brushRef="#br0">83 577 129 0,'0'0'207'0,"0"0"-7"0,0 0-10 15,-17 2-5-15,17-2-7 0,0 0-10 0,-13 5-14 16,13-5-11-16,-12 5-11 0,12-5-10 0,-7 8-15 16,7-8-4-16,-12 8-9 0,12-8 1 0,-6 14-11 15,3-8-5-15,-2 2-9 0,5-8-5 0,-4 19-1 16,2-8-3-16,1 1-8 0,1 1-8 0,0 2 1 16,-3-1-4-16,6 3-6 0,-6-3-2 0,6 3-1 15,0 1-5-15,1 4-2 0,-2-3 1 0,4 4-7 16,-2-7 3-16,2 6-4 0,2 2-4 0,-2-4 1 0,1 3-2 15,2-2 1-15,1 0-3 0,-4-5-1 16,2 8 2-16,-1-2-4 0,2-6-1 0,2 1 3 16,-4-3-2-16,7 4-5 0,-1 3 4 0,-4-3-6 0,3-7 5 15,1 2 0-15,1-1-3 0,-4 4-2 0,4-2 4 16,-4-1-4-16,3-1 3 0,1 3-5 0,1-6 7 16,-5 4-7-16,4 0 6 0,2-1-4 0,-2-2 2 15,2-1-1-15,0 2 2 0,5-2 1 0,-4 1-1 16,6 1 0-16,-6-7-3 0,1 2 3 0,0 1 3 15,-2-3-5-15,2 3 2 0,1-5 2 0,1 2 0 16,-1 0-3-16,-1-1-3 0,1-3 2 0,1 0 0 16,5 4 2-16,2-3-2 0,-3-1-2 0,-5 0 2 15,-1 0-1-15,5 0 3 0,-4-1-3 0,-1-3 1 0,7 1-1 16,-5-1-1-16,3-2 2 0,-5 2 1 16,2 1-3-16,-2-2 2 0,1-3-3 0,0 3 5 15,-2-1-3-15,1-2-2 0,1 4-2 0,-3-6 4 0,8 1-1 16,-6 0-2-16,3-4 4 0,-4 2 0 0,0 5-1 15,4-9-1-15,0 0 2 0,3 3-1 16,-9 0-5-16,4-1 4 0,1-4 1 0,-1 3-4 0,2-3 4 16,-3 2 2-16,1-2-5 0,-2 0 3 0,1 1-3 15,-2-3 2-15,0-3 0 0,1 5-4 0,-4 3 1 16,1-4 4-16,-1-3-2 0,5 4-1 0,-9-4 1 16,6 2 1-16,-5-2-4 0,-2 9 3 0,2-12-2 15,-1 7 5-15,2 1-4 0,0-8 3 0,-3 3-1 16,-7-2 2-16,5 5-4 0,0 1 2 0,-3-1-1 15,0 1 0-15,0-1-2 0,-1 0 1 0,1 4 1 16,-3-4-4-16,0 1 3 0,-3 0 3 0,-2 0-1 16,2 1-2-16,2 0-2 0,-1-4 2 0,-1 4-3 0,2 0 5 15,-2-1-4-15,0-1 2 0,1 2-3 0,-2 0 3 16,-1 0 1-16,1 1 0 0,-2-2 0 16,5 3 0-16,-5-4 2 0,1 3 2 0,-2-3-1 0,1 2 2 15,3 0 6-15,-5 1-7 0,2-2 6 0,-4 2 0 16,1 1 0-16,-2-3 0 0,1 4-1 0,-2-1-1 15,-3-4 1-15,3 3-1 0,-1 4-1 0,-1-2-2 16,1-1 1-16,0 3 0 0,1-1-6 0,-3 4 3 16,1-4 1-16,1 3 0 0,-4-1-2 0,4 3-1 15,1 0 5-15,-1 2 2 0,-1-4-4 0,1 2-1 16,2 0 1-16,-2 3 3 0,0-2-6 0,-5 2 7 16,3 2-2-16,-5-1 0 0,1 0-3 0,0 3 2 15,-7-2-1-15,-1-2 2 0,2 4-1 0,-2 0 2 16,-1-4-2-16,1 8-2 0,-1-3-4 0,-4 2 2 15,0-3 0-15,0 5 5 0,-5 4-6 0,-6-2 1 16,2 0 3-16,10-6-3 0,-2 4-2 0,5 1 6 16,1-1-4-16,-1 1 3 0,1-2-3 0,-3 3-5 15,6 0 5-15,-1-2-2 0,5 1 5 0,-3 0-6 16,3 2 2-16,-2 0 1 0,2 1-18 0,6 0-6 0,-4 3-11 16,-2 3-5-16,1 4-12 0,-2-1-9 0,2-1-16 15,-2 3-14-15,-2 9-19 0,5-7-21 0,-7 9-22 16,3-2-20-16,1-2-25 0,-7 1-217 15,10-8-448-15,-8 11 199 0</inkml:trace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01.9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CA54FBF-09DA-4F00-947E-8EFE59775CD3}" emma:medium="tactile" emma:mode="ink">
          <msink:context xmlns:msink="http://schemas.microsoft.com/ink/2010/main" type="inkDrawing" rotatedBoundingBox="5300,8967 7106,8945 7123,10307 5316,10328" hotPoints="6998,9640 6215,10422 5433,9640 6215,8857" semanticType="enclosure" shapeName="Circle">
            <msink:destinationLink direction="with" ref="{273DB1FB-C580-4CF2-B852-1FC50B673195}"/>
          </msink:context>
        </emma:interpretation>
      </emma:emma>
    </inkml:annotationXML>
    <inkml:trace contextRef="#ctx0" brushRef="#br0">192 449 38 0,'0'0'148'16,"-9"-11"-5"-16,9 11-14 0,-6-11-13 0,2 4-3 0,4 7-10 15,-7-13 1-15,7 13-4 0,-8-13-4 0,8 13-2 16,-7-11-6-16,7 11-2 0,-6-7 0 0,6 7 1 16,-6-10-6-16,6 10-6 0,0 0-4 0,0 0-4 15,-9-5-6-15,9 5-6 0,0 0-6 0,0 0 2 16,-18 10-8-16,10-3-5 0,2 1-1 0,-1 0-2 16,1 5 3-16,-3 0-2 0,3 2 0 0,-1 1-1 15,1-1-1-15,-2 1 2 0,4 0 1 0,-4 5-2 16,2 0 1-16,2-3-4 0,-4 3-3 0,2-6-1 15,3 1-2-15,0 4-2 0,0-3-3 0,3 2-1 16,0 1-5-16,-4-1 1 0,4-3 1 0,0 6-3 0,4-5-2 16,-1 7-3-16,0-6 2 0,5 3 0 0,-2-4-2 15,1 4 0-15,2 2 0 0,3-1-3 0,-1-1 0 16,-1-2-3-16,2 5 3 0,1-4 2 0,7 1-3 16,-8-4 5-16,3 1 0 0,0 3 4 0,1-4-3 15,3 3 3-15,-2-1-3 0,2-2 0 0,1-2-2 16,-1 3-4-16,-3-5 4 0,4 5 0 0,2-5-4 15,-1 0 4-15,0 0 0 0,3-1-1 0,-2-1 1 16,0 0-2-16,1 2-1 0,-1-4 3 0,5-1-4 16,-2-1 4-16,-2 2-5 0,1-1 3 0,-2-1-4 15,8 0 2-15,-2-5 0 0,0 3 2 0,2 0-4 16,-7-2 3-16,7-3 2 0,-2 2-1 0,-1-2 1 16,0-2-1-16,1 0-1 0,-3 2-1 0,2-1-2 0,-2-4 2 15,1 3 2-15,1-3 0 0,-8 1-3 16,6-5 1-16,-1 3-2 0,5-2 1 0,-4-2 0 15,2 2-1-15,-5-2-3 0,2-1 2 0,1 0 2 0,1 2-2 16,-1-2 2-16,2-2-1 0,-8 2-1 0,4-1 4 16,1 0-5-16,-7 4-1 0,6-11 2 0,-2 6 1 15,1-1-3-15,-3-3 3 0,4 3-1 0,-1-3 0 16,-2 3-2-16,-1-3 2 0,0-5 1 0,1 5-1 16,-4 3 1-16,5-6-3 0,-2 3-1 0,-1 5 2 15,2-6-1-15,-4 2 0 0,-2-3-1 0,-4 6 3 16,5-8 0-16,-5 7 0 0,-1-4 0 0,2-1-1 15,-2 3-1-15,-5-1 0 0,-1-3 0 0,3 2 3 16,-6 2-4-16,3-8 1 0,-3 1 0 0,0 2-1 16,-3-6 0-16,0 2-2 0,0 0 1 0,-4 0 3 15,1 2-3-15,-8-5-1 0,5 6 0 0,-1-6 0 16,1 3 1-16,-5-1 3 0,3 5-2 0,0-4-1 16,-2 1 0-16,-4 6 3 0,2-4-4 0,-3 2 5 15,4-1-3-15,-3 4-2 0,-2-4 1 0,2 3 1 16,4 8 1-16,-6-7-1 0,4 6-4 0,-5-7 4 15,-1 5-1-15,-1-1 2 0,0 2 2 0,-2-3-6 0,1 4 1 16,1 0 0-16,0 1 3 0,-4-1-5 0,2 2 4 16,-1 3-2-16,-2-3 1 0,2 4 2 0,0-1 0 15,-2 1 1-15,1-4 0 0,4 9 1 0,-3-3-1 16,-2-1 2-16,1 4 3 0,0 0-5 0,3 0 3 16,-5-1 2-16,1-1-3 0,2 4 3 0,-1-1-3 15,-1 2 5-15,1 1-5 0,0-3 1 0,-5 5 0 16,1-4-2-16,3 3 1 0,2-1 3 0,0 5-3 15,-2-2-2-15,1-2 1 0,-2 3 1 0,3 1-1 16,1 1 1-16,0 5 2 0,0-2-6 0,0 1 4 16,-1 1 2-16,0 2-5 0,-5 7 0 0,6-7 3 15,-4 10-3-15,5-5 0 0,-4 3 2 0,9-1-7 16,0-2-14-16,-2 8-8 0,3-4-8 0,2-2-8 16,-6 10-19-16,11-9-9 0,1 1-14 0,3 3-15 0,2-2-21 15,1 6-16-15,9-4-17 0,-6-3-34 0,1 2-184 16,5-3-402-16,6 3 179 0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03.4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6287AFA-5C91-412C-89B4-51E90294C20D}" emma:medium="tactile" emma:mode="ink">
          <msink:context xmlns:msink="http://schemas.microsoft.com/ink/2010/main" type="inkDrawing" rotatedBoundingBox="12519,8295 14359,8367 14306,9735 12465,9663" hotPoints="14352,8938 13557,9733 12762,8938 13557,8142" semanticType="enclosure" shapeName="Circle">
            <msink:destinationLink direction="with" ref="{7E714D71-647F-4C9F-98C1-C2799200C71A}"/>
            <msink:destinationLink direction="with" ref="{B6FC1430-2587-4698-AF0D-5F621FEF6D5D}"/>
          </msink:context>
        </emma:interpretation>
      </emma:emma>
    </inkml:annotationXML>
    <inkml:trace contextRef="#ctx0" brushRef="#br0">212 609 157 0,'0'0'171'0,"0"0"-6"0,0 0-3 0,0 0-8 15,0 0-5-15,0 0-9 0,0 0-2 0,-20-19-3 16,20 19-1-16,0 0-6 0,0 0-13 0,0 0-6 0,-6-10-3 16,6 10-6-16,0 0-8 0,0 0-9 15,0 0-7-15,-6-7-6 0,6 7-8 0,0 0-5 16,0 0-8-16,0 0-3 0,-15 20-3 0,11-14-3 0,1 5 1 15,3-11-1-15,-4 22-5 0,1-8-3 0,3 4 0 16,0-1-2-16,1 5-2 0,1 1 1 0,2-1-4 16,-1 2-1-16,3 1-3 0,4-1 3 0,-1-1-4 15,2-1-3-15,2 3 5 0,2-3 1 0,2 1-5 16,0 1 4-16,1-3-3 0,2 0 2 0,1 1-1 16,-1-2-5-16,0 2-1 0,5-5 2 0,-2 3-6 15,0-2 5-15,0-1-3 0,-2-1-3 0,4 0 2 16,-1-1 0-16,-2 1-3 0,-1-1 0 0,3-3-4 15,-5 3 4-15,-1-1 2 0,0-5-7 0,2 3 4 16,-1-2-4-16,-3-3 2 0,1 0 0 0,-1 3 1 0,1-3 4 16,-1 0-4-16,8 1-3 0,-5-3 3 0,-2 3-1 15,2-3 1-15,0-2-2 0,1 4 1 0,-2-4-2 16,-2-2 1-16,2-1 5 0,-2 2-3 0,4-2 0 16,-1 0-1-16,1-2 7 0,-2 1-7 0,1-2 5 15,-3-1-3-15,10-2 1 0,-7 1 1 0,0 1 0 16,-2-3-4-16,2 1 6 0,1-1-8 0,-1 3 6 15,0-3-6-15,1 1 2 0,-1-1-4 0,-1 0 4 16,3-3-3-16,-2 2-1 0,-2 2-1 0,4-9 0 16,2 8 3-16,-6-4 3 0,7-2-7 0,-2-1 7 15,0 0-6-15,1 1 3 0,-2 2 1 0,1-5-2 16,-1 1 0-16,-5-1-1 0,5 1 4 0,-1-1-3 16,-2 2-4-16,1-3-1 0,-4-1 5 0,-2 5 2 15,1 0-4-15,-2-3 3 0,1-3-3 0,-1 5 3 16,-5-3-3-16,2 2 1 0,2-1-5 0,-2-7 5 0,1 2 0 15,-1 1 0-15,-1-3-5 0,1 3 6 0,0-3-9 16,-4-2 8-16,1 0-5 0,0-1 3 16,-3 0 2-16,2 1-3 0,-2-2-3 0,0 1 2 0,0 6 0 15,-2-4-2-15,-1-4 1 0,0 4 2 0,-3 3-2 16,2 3 1-16,-4-6-2 0,-1 2 1 0,0 5 2 16,-1-3-1-16,0 2 1 0,-1 0-1 0,-2-3 0 15,1 7 0-15,-5-6-2 0,2 1 2 0,0 4 2 16,-1 3-1-16,-3-6-3 0,-1 1 6 0,2 4-3 15,-4-3-1-15,-2 1 2 0,0-1-2 0,0 3 2 16,-3-1 1-16,2 0 0 0,-2 1-1 0,-3 2 0 16,0-3-3-16,1 3 1 0,-1 0 0 0,-2 2 2 15,-2 4 2-15,3-1-4 0,-13-5 2 0,3 4 2 0,6 1-1 16,-8 2-3-16,-5 1 4 0,5-1-2 16,-3 3-1-16,0 1 2 0,-1-2 2 0,3 4 0 15,-1-1 2-15,2 3-1 0,-1-2 0 0,1 2 0 0,9-1 1 16,-1 2 3-16,3-2-4 0,-3 2-1 0,2 0 1 15,1 1 1-15,-1-1 1 0,3 2 6 16,-3-3-4-16,3 4-4 0,2 1-1 0,-2-2 3 0,3 4-6 16,-1 0 5-16,1 2-7 0,-1 1 5 0,1-1 0 15,0-2-1-15,3 7-4 0,-1-1 1 0,-1 4 5 16,4 0-3-16,-3-1 2 0,-1 11 2 0,-1-2-2 16,5 3-3-16,0-1-9 0,2 2-7 0,1 3-16 15,1 1-11-15,3 0-15 0,3 2-23 0,1 2-22 16,4-2-21-16,2 4-25 0,5 1-30 0,6-6-39 15,-7 3-210-15,4-1-465 0,3-2 205 0</inkml:trace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14.9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32F953B-A580-4DA5-B087-1A72D80865D7}" emma:medium="tactile" emma:mode="ink">
          <msink:context xmlns:msink="http://schemas.microsoft.com/ink/2010/main" type="inkDrawing" rotatedBoundingBox="8626,2751 8999,3067 8750,3362 8376,3046" semanticType="callout" shapeName="Other">
            <msink:sourceLink direction="with" ref="{F2B7E00E-17A6-4319-B013-A7E9818F39C3}"/>
          </msink:context>
        </emma:interpretation>
      </emma:emma>
    </inkml:annotationXML>
    <inkml:trace contextRef="#ctx0" brushRef="#br0">45 123 11 0,'-4'-12'154'0,"4"12"-5"0,-6-16-2 0,6 16-6 15,-6-11 3-15,3 3-1 0,3 8-3 0,-11-13-3 16,11 13-9-16,-6-13-7 0,6 13-5 0,-3-11-5 15,3 11-2-15,0 0-4 0,-4-15-7 0,4 15-8 16,0 0-11-16,0 0-5 0,-3-7-10 0,3 7-8 0,0 0-10 16,0 0-1-16,0 0-4 0,0 0-1 15,0 0-5-15,13 27 0 0,-10-18-6 0,8 3 1 16,-2 0-7-16,-2 2 7 0,2 2-2 0,2-2-4 0,-3 2 0 16,6 3-3-16,-2-6-1 0,4 7-2 15,-5-9 0-15,5 9-1 0,-7-4-5 0,10 0 3 16,-8-3-3-16,2-2 1 0,-4 2-1 0,5 2-5 15,-8-4 0-15,4 2 1 0,2-1-3 0,-2-3 2 0,-4 2 1 16,2-1 0-16,-2-3-4 0,-3-1 3 0,-3-6-3 16,10 8-1-16,-1-2 1 0,-9-6 0 0,6 6 2 15,-6-6 2-15,0 0 0 0,5 9 7 0,-5-9 6 16,0 0 8-16,0 0-4 0,0 0 4 0,0 0-7 16,0 0 4-16,15-21-3 0,-11 13-2 0,-4-12-1 15,3 5-1-15,-3-2-6 0,3 3 2 0,0-10-4 16,-3 0 0-16,6-1 0 0,-5 1-2 0,5-2-1 15,-6 1-1-15,3 3-1 0,0-2 1 0,-3 7-3 16,0-2-2-16,6 5 1 0,-4-2-3 0,-2 4-7 16,1 1-10-16,-1 11-17 0,5-16-16 0,-5 8-17 15,0 8-6-15,6-8-12 0,-6 8-13 0,10-3-7 16,-10 3-24-16,0 0-24 0,0 0-24 0,28 8-54 0,-20-5-125 16,1 0-386-16,1 2 172 0</inkml:trace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15.2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7C6D445-DBDC-410C-82D8-D5BAF8832B44}" emma:medium="tactile" emma:mode="ink">
          <msink:context xmlns:msink="http://schemas.microsoft.com/ink/2010/main" type="inkDrawing" rotatedBoundingBox="9320,2982 9360,3521 9300,3526 9260,2987" semanticType="callout" shapeName="Other">
            <msink:sourceLink direction="with" ref="{6C49549C-BA80-4408-8D20-A5D1F9F8255F}"/>
            <msink:sourceLink direction="with" ref="{F2B7E00E-17A6-4319-B013-A7E9818F39C3}"/>
          </msink:context>
        </emma:interpretation>
      </emma:emma>
    </inkml:annotationXML>
    <inkml:trace contextRef="#ctx0" brushRef="#br0">19 0 47 0,'-10'17'244'0,"10"-17"-12"0,-3 10-5 0,3-10-17 0,-3 15-8 16,3-15-15-16,-3 16-5 0,3-6-14 0,0-10-13 16,0 28-13-16,3-18-7 0,-3 8-5 0,0-4-10 15,3 2-8-15,-3-1-8 0,3 3-7 0,1-4-12 16,-1 3-11-16,0-1-1 0,0 0-8 0,0 1-7 16,3 0-5-16,-1-3-6 0,-2 3-6 0,0-2 0 15,0-1-5-15,-3 0-2 0,6 1-16 0,-6 0-22 16,1-2-23-16,-2 3-30 0,1 1-30 0,-6-1-29 15,0 2-28-15,3-3-44 0,-2 3-65 0,-7-4-155 16,5 1-441-16,-2-2 196 0</inkml:trace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16.34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AC73D49-2711-439D-A2A3-D192416E0290}" emma:medium="tactile" emma:mode="ink">
          <msink:context xmlns:msink="http://schemas.microsoft.com/ink/2010/main" type="writingRegion" rotatedBoundingBox="17104,2521 18080,2521 18080,3055 17104,3055"/>
        </emma:interpretation>
      </emma:emma>
    </inkml:annotationXML>
    <inkml:traceGroup>
      <inkml:annotationXML>
        <emma:emma xmlns:emma="http://www.w3.org/2003/04/emma" version="1.0">
          <emma:interpretation id="{1FC76E61-375C-4DEA-AFA9-5E05E99C9372}" emma:medium="tactile" emma:mode="ink">
            <msink:context xmlns:msink="http://schemas.microsoft.com/ink/2010/main" type="paragraph" rotatedBoundingBox="17104,2521 18080,2521 18080,3055 17104,30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E9214A-4857-468F-954D-BEA5E86C4CB1}" emma:medium="tactile" emma:mode="ink">
              <msink:context xmlns:msink="http://schemas.microsoft.com/ink/2010/main" type="line" rotatedBoundingBox="17104,2521 18080,2521 18080,3055 17104,3055"/>
            </emma:interpretation>
          </emma:emma>
        </inkml:annotationXML>
        <inkml:traceGroup>
          <inkml:annotationXML>
            <emma:emma xmlns:emma="http://www.w3.org/2003/04/emma" version="1.0">
              <emma:interpretation id="{2199FAD9-9034-4A54-AB23-37A76A3E9EDB}" emma:medium="tactile" emma:mode="ink">
                <msink:context xmlns:msink="http://schemas.microsoft.com/ink/2010/main" type="inkWord" rotatedBoundingBox="17104,2521 18080,2521 18080,3055 17104,3055"/>
              </emma:interpretation>
            </emma:emma>
          </inkml:annotationXML>
          <inkml:trace contextRef="#ctx0" brushRef="#br0">0 123 19 0,'0'0'217'0,"0"0"-12"0,0 0-16 0,0 0-11 15,0 0-9-15,0 0-8 0,0 0-6 0,0 0-10 16,17 27-9-16,-13-16-4 0,2-3-4 0,5 3-12 16,-5 2-8-16,1 0-4 0,0 0-5 0,1-1-12 15,2 4-8-15,-2-2-5 0,1-1-6 0,1-1-5 16,-2 1-4-16,-2-5-11 0,0 5-1 0,-2-3-3 16,1-1-5-16,2 1-2 0,-1-2-7 0,0-2 0 15,-6-6-2-15,7 14-4 0,-1-10-3 0,-6-4 0 16,8 10-1-16,-8-10-3 0,0 0 5 0,10 7-2 15,-10-7 12-15,0 0 4 0,5 4 5 0,-5-4-5 0,0 0 0 16,0 0-6-16,0 0-7 0,9-24-2 16,-6 13 4-16,1-6-5 0,-1 3-7 0,2-4 1 15,-4-1 4-15,1-4-8 0,1-1-2 0,0-2-2 0,0 0 0 16,-2 1-5-16,2-3-9 0,0 7 3 0,-1-1-8 16,-4-1-11-16,4 7-10 0,-1 0-14 0,3 2-21 15,-4 6-21-15,0 8-20 0,5-16-24 0,-5 16-18 16,3-8-35-16,-3 8-18 0,10-3-201 0,-10 3-441 15,0 0 195-15</inkml:trace>
          <inkml:trace contextRef="#ctx0" brushRef="#br0" timeOffset="462.57">569 14 21 0,'0'0'204'16,"0"-18"-18"-16,0 18-15 0,1-19-21 0,-1 19-12 15,6-15-10-15,0 1-11 0,1 5-8 0,1 0-9 16,2-1-11-16,4 0-7 0,-4 0-3 0,2 2-5 16,2 1 0-16,-3 0-6 0,1 2-2 0,-1 0-5 15,-1 5-2-15,-10 0-8 0,23 0-8 0,-13 0 1 16,2 6-4-16,-3 2-1 0,0 2 3 0,0 2 3 15,0 1-3-15,0 4 4 0,0 3-4 0,-6 4 0 16,0-6 0-16,-2 7-6 0,1-1 1 0,-2 4-3 16,-3-4-3-16,0-1-3 0,-3 1 1 0,0 0-6 15,-2 0 1-15,1-4-6 0,-1 2 3 0,-1-2-2 16,-2-1-2-16,-1-3-1 0,3-1-5 0,-2-4 3 16,2 4-3-16,-1-3-1 0,1-4 1 0,-2 2-1 15,8-3 3-15,-3-1-2 0,-1-1-5 0,7-5 2 16,-12 7 3-16,12-7-3 0,-7 6-2 0,7-6-5 15,0 0 0-15,0 0-4 0,0 0-1 0,0 0-2 16,0 0-3-16,0 0 0 0,0 0 3 0,0 0-2 0,16-30-1 16,-4 23 1-16,1 2-1 0,4-2-1 0,-1 1 4 15,4 0-3-15,3-1-13 0,1 0-6 0,2 1-15 16,-1 3-16-16,-4-3-23 0,4 4-23 0,-5-1-31 16,6-1-34-16,-6 4-200 0,-7 0-400 0,4-2 176 15</inkml:trace>
        </inkml:traceGroup>
      </inkml:traceGroup>
    </inkml:traceGroup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25.5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31F51E5-D4A8-4849-B9F1-264D7AB7992A}" emma:medium="tactile" emma:mode="ink">
          <msink:context xmlns:msink="http://schemas.microsoft.com/ink/2010/main" type="writingRegion" rotatedBoundingBox="3384,9315 4596,9315 4596,10059 3384,10059"/>
        </emma:interpretation>
      </emma:emma>
    </inkml:annotationXML>
    <inkml:traceGroup>
      <inkml:annotationXML>
        <emma:emma xmlns:emma="http://www.w3.org/2003/04/emma" version="1.0">
          <emma:interpretation id="{04D2271F-F189-4FA6-8417-83166930CD5D}" emma:medium="tactile" emma:mode="ink">
            <msink:context xmlns:msink="http://schemas.microsoft.com/ink/2010/main" type="paragraph" rotatedBoundingBox="3384,9315 4596,9315 4596,10059 3384,100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D5F929-D286-414C-AF36-7FC4ED8E3A7A}" emma:medium="tactile" emma:mode="ink">
              <msink:context xmlns:msink="http://schemas.microsoft.com/ink/2010/main" type="line" rotatedBoundingBox="3384,9315 4596,9315 4596,10059 3384,10059"/>
            </emma:interpretation>
          </emma:emma>
        </inkml:annotationXML>
        <inkml:traceGroup>
          <inkml:annotationXML>
            <emma:emma xmlns:emma="http://www.w3.org/2003/04/emma" version="1.0">
              <emma:interpretation id="{2C974F3C-FB44-46B1-90C5-77737EEA5E27}" emma:medium="tactile" emma:mode="ink">
                <msink:context xmlns:msink="http://schemas.microsoft.com/ink/2010/main" type="inkWord" rotatedBoundingBox="3384,9315 4596,9315 4596,10059 3384,10059"/>
              </emma:interpretation>
            </emma:emma>
          </inkml:annotationXML>
          <inkml:trace contextRef="#ctx0" brushRef="#br0">-5486-3961 55 0,'0'0'243'0,"0"0"-7"16,-5-10-11-16,5 10-5 0,0 0-7 0,0 0-17 15,-4-14-8-15,4 14-23 0,0 0-11 0,0 0-14 16,0 0-16-16,0 0-13 0,0 0-12 0,0 0-8 0,0 0-10 16,12-6-10-16,-12 6-7 0,0 0-6 15,20 12-6-15,-8-4-2 0,-4-1-2 0,5 3-3 16,-1 1-1-16,-4 2 1 0,7-3-1 0,-2 5-1 0,0 3 0 16,2-5-4-16,3 5 1 0,0 1-1 0,-2-4-1 15,-2 5-8-15,-2-6 5 0,3-1-2 0,-3 0-9 16,0-6 3-16,1 6 0 0,-4-2-2 0,3 0-7 15,-2-4 1-15,-2-1-6 0,-1 1 3 0,1-2 3 16,-1-3-5-16,-7-2-1 0,12 7 1 0,-12-7-1 16,8 8 9-16,-8-8 0 0,10 3 9 0,-10-3 0 15,0 0 0-15,0 0-1 0,9-18-4 0,-5 11-3 16,-1-10 0-16,2 1-1 0,-2-8-5 0,0-2-1 16,-2-4-2-16,-1 3-4 0,3-11 3 0,-3 4-2 15,3-2 0-15,-3 8-6 0,3 1 1 0,-4 1-4 16,5 0 5-16,-1 1-4 0,2 1-14 0,-4 6-9 15,1 0-13-15,2 5-18 0,1-1-21 0,-2 3-20 0,-2 2-28 16,4 1-24-16,-5 8-13 0,9-13-19 0,1 11-16 16,-1-2-27-16,1 1-237 0,-10 3-493 0,23-8 218 15</inkml:trace>
          <inkml:trace contextRef="#ctx0" brushRef="#br0" timeOffset="349.07">-4580-4356 76 0,'0'0'200'15,"0"0"-4"-15,-7 35-6 0,1-19-15 0,0 8 4 16,3 6-7-16,-7 8-6 0,4 4-4 0,0 0-10 16,3 7-7-16,1-4-16 0,-2 0-8 0,4 2-11 0,1-3-8 15,5-5-11-15,0-1-4 0,2 0-9 16,-1-11-5-16,5-1-10 0,-5-4-1 0,7 0-5 15,-2 0-9-15,0-9-4 0,-2 1 0 0,6-3-4 0,-1-4-2 16,-1-1 1-16,5-4-4 0,-1-4-7 0,-1 0 0 16,6-9-7-16,0 0 2 0,-2-3-2 15,-3-3 2-15,-4-3-2 0,3 0-3 0,-2-2 5 0,-8 4 4 16,4-3-1-16,-8 3-6 0,-2 2 3 0,2-1-2 16,-6 5 3-16,0 1-7 0,3 11-4 0,-12-13 0 15,3 9-13-15,-4 4-10 0,13 0-10 0,-33 8-16 16,15 2-25-16,-1 7-21 0,-2 1-34 0,3-1-26 15,2 6-37-15,4-3-43 0,-3 2-211 0,4-2-469 16,1 3 208-16</inkml:trace>
        </inkml:traceGroup>
      </inkml:traceGroup>
    </inkml:traceGroup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28.17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E9D1F6E-EAEC-4095-B590-2669351EFE5D}" emma:medium="tactile" emma:mode="ink">
          <msink:context xmlns:msink="http://schemas.microsoft.com/ink/2010/main" type="writingRegion" rotatedBoundingBox="12733,7312 14253,7312 14253,8062 12733,8062"/>
        </emma:interpretation>
      </emma:emma>
    </inkml:annotationXML>
    <inkml:traceGroup>
      <inkml:annotationXML>
        <emma:emma xmlns:emma="http://www.w3.org/2003/04/emma" version="1.0">
          <emma:interpretation id="{D2DAFB9B-30EC-4C5B-9C58-D27A3ACB38BA}" emma:medium="tactile" emma:mode="ink">
            <msink:context xmlns:msink="http://schemas.microsoft.com/ink/2010/main" type="paragraph" rotatedBoundingBox="12733,7312 14253,7312 14253,8062 12733,80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F4D3FF-E619-4CBE-B8CB-D2C4AE867C5C}" emma:medium="tactile" emma:mode="ink">
              <msink:context xmlns:msink="http://schemas.microsoft.com/ink/2010/main" type="line" rotatedBoundingBox="12733,7312 14253,7312 14253,8062 12733,8062"/>
            </emma:interpretation>
          </emma:emma>
        </inkml:annotationXML>
        <inkml:traceGroup>
          <inkml:annotationXML>
            <emma:emma xmlns:emma="http://www.w3.org/2003/04/emma" version="1.0">
              <emma:interpretation id="{E85DD1EA-0322-404C-909D-8A77E8FFAA3C}" emma:medium="tactile" emma:mode="ink">
                <msink:context xmlns:msink="http://schemas.microsoft.com/ink/2010/main" type="inkWord" rotatedBoundingBox="12733,7312 14253,7312 14253,8062 12733,8062"/>
              </emma:interpretation>
            </emma:emma>
          </inkml:annotationXML>
          <inkml:trace contextRef="#ctx0" brushRef="#br0">531-19 50 0,'0'0'186'0,"0"0"-14"0,3-17-15 0,-3 17-10 16,9-9-13-16,-9 9-3 0,14-8-12 15,-2 6-7-15,0-3-11 0,2 2-3 0,6-1-5 0,-4 2-8 16,7 1-9-16,0-2 1 0,-3 3-5 0,10 4-7 15,-8 2-4-15,3 1-1 0,-5-1-6 0,-4 1-1 16,8 5-1-16,-9-1 3 0,3 1 7 0,-5 0 1 16,-1 1 1-16,-1 4 3 0,-4 1 3 0,-1-2 1 15,2 0 8-15,-2 5-4 0,-2-3-2 0,-3 0 3 16,-1 6-2-16,0-6 8 0,0 3-3 0,0 2-7 16,-1 1-4-16,-1-7-2 0,0 4-3 0,0-3-2 15,-2 1-4-15,2-4-8 0,1 3-4 0,1-1-3 16,-5 1-6-16,4-5-4 0,1 2 0 0,1-1-2 15,-1 0-5-15,3 3 0 0,-3-4-2 0,2 1-6 16,-2 1-3-16,1-6-7 0,1 3-22 0,1-1-8 0,-3-11-21 16,1 21-11-16,-1-11-19 0,0-10-25 15,0 17-16-15,0-8-17 0,0-9-20 0,-4 17-20 0,2-8-16 16,2-9-19-16,0 0-50 0,-12 7-139 0,12-7-429 16,0 0 189-16</inkml:trace>
          <inkml:trace contextRef="#ctx0" brushRef="#br0" timeOffset="179.9">657 355 13 0,'0'-14'209'0,"0"14"-20"0,10-17-20 16,-1 6-9-16,9 1-13 0,4 0-10 0,5-6-10 16,7-1-7-16,10 3-10 0,-6 1-19 0,3 0-7 15,-1 3-4-15,2 3-9 0,-2-1-8 0,-9 2-7 16,-2 1-16-16,0 4-25 0,-2-4-30 0,0 5-40 15,-7-4-42-15,-4 4-189 0,-6-2-309 0,1 2 136 16</inkml:trace>
          <inkml:trace contextRef="#ctx0" brushRef="#br0" timeOffset="2568.09">-298 107 113 0,'0'-15'147'0,"0"15"-16"15,0 0-7-15,5-13-15 0,-5 13-3 0,3-13-6 16,-3 13-4-16,6-7-3 0,-6 7 4 0,5-10-2 16,-5 10-4-16,0 0 0 0,6-7 5 0,-6 7 0 15,0 0 2-15,0 0 1 0,0 0-4 0,0 0 3 16,0 0 0-16,0 0-7 0,5-11-5 0,-5 11-7 15,0 0-5-15,0 0-11 0,0 0-6 0,0 0-5 16,0 0-11-16,0 0 0 0,0 0-6 0,0 0-4 0,0 0-4 16,0 0-2-16,0 0-4 0,0 0 0 15,0 0-3-15,0 0-2 0,9 24 2 0,-9-24-5 16,6 11-3-16,-2-4 5 0,-4-7 0 0,8 14 2 0,-2-6-3 16,1 2 4-16,-1-3 2 0,5 4-1 15,-2 5-1-15,-1-2 0 0,0-4-1 0,2 5 5 16,-1-1-6-16,-1-1 5 0,2 2-3 0,-1-1-2 0,-1-1 4 15,2 2-2-15,-2 0-1 0,-3 1 0 0,4-2-2 16,-3-2 5-16,2 0-3 0,-1 5 1 0,-1-6 1 16,0-4-1-16,0 7-2 0,-1-6 2 0,-1 1 2 15,1 0-3-15,-1-3-3 0,-1 3-2 0,-3-9 2 16,8 15-2-16,-4-8 6 0,-1 0-2 0,-3-7-2 16,6 11 0-16,-6-11-3 0,6 13 4 0,-2-8-5 15,-4-5-2-15,3 9 3 0,-3-9-5 0,11 6 3 16,-11-6-4-16,3 6-2 0,-3-6 5 0,0 0 1 15,0 0-1-15,6 9 1 0,-6-9 2 0,0 0 4 16,0 0 10-16,7 4 11 0,-7-4 5 0,0 0 2 16,0 0 0-16,0 0-6 0,0 0 2 0,9-22-9 15,-6 11-6-15,2-2-2 0,-4 0 3 0,1-5-4 0,2-6-7 16,2 0 6-16,0-1-7 0,-3-4 6 0,7-6-13 16,-2-4-12-16,1 2-7 0,4 3-7 15,4-5-15-15,-8 4-4 0,3 0-3 0,-5 8-14 0,5 2-14 16,-5 1-12-16,2 0-13 0,0 2-13 0,-4 6-10 15,-1 1-26-15,2 4-27 0,-3 3-28 0,2-2-28 16,-1 4-222-16,-4 6-486 0,3-11 215 0</inkml:trace>
        </inkml:traceGroup>
      </inkml:traceGroup>
    </inkml:traceGroup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08.9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40ED58C-6629-406A-8661-53DD0803F70C}" emma:medium="tactile" emma:mode="ink">
          <msink:context xmlns:msink="http://schemas.microsoft.com/ink/2010/main" type="inkDrawing" rotatedBoundingBox="17710,13080 19333,12946 19437,14209 17814,14343" hotPoints="19397,13668 18688,14376 17980,13668 18688,12959" semanticType="enclosure" shapeName="Circle">
            <msink:destinationLink direction="with" ref="{689777BB-5898-4905-9BC0-2A5F8FF5A6D7}"/>
            <msink:destinationLink direction="with" ref="{2FBB0158-C0A3-45C7-A66C-08BBFEA602DE}"/>
          </msink:context>
        </emma:interpretation>
      </emma:emma>
    </inkml:annotationXML>
    <inkml:trace contextRef="#ctx0" brushRef="#br0">-2531 5529 209 0,'-7'-7'225'16,"7"7"-7"-16,0 0-11 0,-12-7-11 0,12 7-10 0,0 0-14 16,0 0-13-16,-8-6-13 0,8 6-17 0,0 0-10 15,0 0-10-15,0 0-18 0,0 0-8 0,0 0-9 16,0 0-4-16,0 0-8 0,0 0-7 0,0 0-5 15,-7 24 1-15,5-15-6 0,-1 6 2 0,3-1-6 16,-1 4-4-16,1-1-1 0,1 7-2 0,2-2-5 16,-1-1 2-16,4 6-5 0,0-6-4 0,1 1 1 15,1 1 0-15,1-2 4 0,1 0-3 0,2 0-3 16,-3 0 2-16,6-2-6 0,-3 4 5 0,3-4-6 16,1 1 1-16,-1-1-1 0,3-1-3 0,-2 3-3 15,2-2 2-15,2 0-3 0,-1-1 2 0,3-1-2 16,-2-1 1-16,4 4-1 0,-1-7 1 0,10 5-4 15,-6-4 5-15,3-4-2 0,0-2 3 0,9 2-5 0,-11-3 3 16,3-4 1-16,0 0-5 0,-1 2 2 0,0-3 1 16,10-2-3-16,-11-2 5 0,2 1-4 0,-1-3 2 15,1 1-5-15,8-2 4 0,0-5-5 0,-9 4 2 16,-1-3 2-16,0-2-2 0,8-3-4 0,-10 4 0 16,-3-2 5-16,3 0-1 0,-2 0-1 0,0-1 1 15,1 0-2-15,-4-2 0 0,-1 1 0 0,3-3 1 16,-3-1 3-16,0 0-1 0,-4 0-9 0,4 1 3 15,-3-3 1-15,-1-1 2 0,2 0 1 0,-3 0-1 16,-2-5 0-16,-1 3 0 0,-2-2-1 0,1-3 0 16,0 1-2-16,-1 3 2 0,-3-4-6 0,1 1 7 15,-2-2-6-15,1 2 6 0,-2 1-1 0,-2-2-3 16,-2 3 3-16,2-1-3 0,-2 1 5 0,-1 0-3 16,-2-2 0-16,-2 8 1 0,0-5-1 0,1 3 2 15,-2 0-1-15,-2 3-1 0,1-5-3 0,-4 5 4 16,2 1-7-16,-4-1 7 0,1 2 1 0,-3-3 1 15,-5-1-4-15,4 5-1 0,-1-1 6 0,-5 0-4 0,-1-1 0 16,-3 3 1-16,1 3-5 0,-2-3 4 0,-2 1 1 16,0-1 0-16,-1 0-2 0,-9 1-2 0,5 4 3 15,4-2 0-15,-3 2 2 0,1 0 6 0,-9-4-2 16,8 4-3-16,-6 2 3 0,-2 0-1 0,6-1 3 16,-6 6 0-16,8 1 1 0,1-3 1 0,-10 5-2 15,8-2 0-15,1 2-4 0,-9-2 3 0,1 5-6 16,9-1 6-16,-1 3-6 0,-5 3 4 0,-3 2-5 15,1-1 1-15,2 4 1 0,-3-1 0 0,14 1-3 16,-10 3 2-16,1 6-2 0,1 1 1 0,6-10-6 16,-4 10-8-16,3 0-8 0,2-4-11 0,1 8-10 15,4-9-13-15,-6 7-17 0,9-4-10 0,-1 3-19 16,3-4-15-16,-2 4-19 0,3-1-31 0,3-1-22 16,1-1-63-16,-3-1-148 0,6 1-432 0,4-4 193 0</inkml:trace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7:03.0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E714D71-647F-4C9F-98C1-C2799200C71A}" emma:medium="tactile" emma:mode="ink">
          <msink:context xmlns:msink="http://schemas.microsoft.com/ink/2010/main" type="inkDrawing" rotatedBoundingBox="9676,5155 13114,8372 12566,8958 9127,5741" semanticType="underline" shapeName="Other">
            <msink:sourceLink direction="with" ref="{6C49549C-BA80-4408-8D20-A5D1F9F8255F}"/>
            <msink:sourceLink direction="with" ref="{26287AFA-5C91-412C-89B4-51E90294C20D}"/>
          </msink:context>
        </emma:interpretation>
      </emma:emma>
    </inkml:annotationXML>
    <inkml:trace contextRef="#ctx0" brushRef="#br0">21 20 92 0,'0'0'110'0,"0"0"-6"16,0 0-8-16,0 0-4 0,0 0-2 0,0 0-3 16,0 0-2-16,0 0 0 0,0 0-3 0,0 0 3 15,0 0-3-15,0 0-2 0,0 0 3 0,0 0-2 16,0 0 4-16,0 0-4 0,0 0-1 0,0 0 1 15,-10-16-6-15,10 16 2 0,0 0-5 0,0 0-1 16,0 0-4-16,0 0-5 0,0 0-2 0,0 0-2 0,0 0-1 16,0 0 0-16,0 0-4 0,0 0-2 15,-12-5 0-15,12 5-1 0,0 0-5 0,0 0-2 0,0 0-4 16,0 0 3-16,0 0-5 0,0 0 2 0,0 0-5 16,0 0 4-16,0 0-5 0,0 0 3 15,0 0-8-15,0 0 4 0,0 0-5 0,0 0 2 0,0 0-4 16,0 0-1-16,0 0-3 0,0 0-1 0,0 0-1 15,0 0-1-15,0 0 1 0,0 0-4 0,0 0 0 16,0 0-8-16,0 0 5 0,0 0-3 0,0 0-5 16,0 0 4-16,0 0-2 0,0 0-2 0,0 0 1 15,0 0 0-15,0 0-2 0,0 0 1 0,0 0-2 16,0 0 3-16,0 0-2 0,0 0 3 0,0 0-4 16,0 0 6-16,25 25-4 0,-25-25 3 0,8 6-3 15,-8-6 4-15,6 6 0 0,2-1 1 0,-8-5-3 0,11 13 3 16,-8-8 2-16,4 1 0 0,-1 1 0 0,5-1 4 15,-5 2-5-15,0-1-1 0,1-2 2 16,-1 4-2-16,-6-9 3 0,15 11 3 0,-7-4-6 0,-3 3 5 16,1-5-6-16,2 4-2 0,1-2 3 0,-2 3 1 15,4-2 0-15,-5 0-5 0,3 1 2 0,-2-2 3 16,5 3-7-16,-5-2 3 0,2 0-1 0,2-1 1 16,-5 2 2-16,6-3-5 0,-5 3 0 0,5 4 2 15,-1-4 0-15,-1 3 0 0,2-2-6 16,-5-1 7-16,4 2-3 0,-2 1 6 0,0-4-4 0,1 3 2 15,1 0-3-15,-2 1 1 0,1-2 1 0,-4-1 1 16,7 2-3-16,-4-2 2 0,2 4-3 0,1-3 5 16,-3-2-1-16,-2 1 0 0,1 4-1 0,1-2 0 0,0-2 3 15,-2 2 0-15,-1-3-1 0,1 3-1 16,-1-3-3-16,5 3 1 0,-5-1-2 0,3-3 0 16,-2 2 3-16,-1 1-3 0,6 0 0 0,-7-1 3 0,0-1 1 15,4 1 0-15,-1-3-1 0,-2 4-5 0,1-4 4 16,-1 3 0-16,3-2 4 0,-1 3-4 15,2 1 0-15,-4-2-1 0,5 1 3 0,-4 1 0 0,2-2 0 16,0 1 1-16,-3-1 1 0,3-1-2 0,-5 0 3 16,10 3-5-16,-8-3-1 0,3 3 5 0,-2 1-1 15,4-2-6-15,-3 1 1 0,1 2 2 0,0-5 3 16,-4 3-2-16,4-3 2 0,-2 0-6 0,4 2 5 16,-5 1-2-16,0-2 3 0,3 2-2 0,-3-3 3 15,2 3-3-15,-2-3-1 0,0-2 2 0,6 5-1 16,-4 0-2-16,-1-2-5 0,1 0 6 0,-1-1 1 15,1 0 0-15,1 2 0 0,1-4 3 0,-4 2-9 16,6 2 3-16,-2 1 2 0,1-4-2 0,-5 2-3 0,6 2 1 16,-5-5 1-16,2 5 6 0,-1-1-5 15,0 0-4-15,1 0 3 0,2 1 2 0,-4 1 0 0,-1-1-1 16,2 1 4-16,4 0-4 0,-8 0 7 16,5 2-3-16,0-4 2 0,-4 0-6 0,3 2 3 0,-2 0-1 15,2 2 4-15,-2-4-5 0,1 5 3 0,-1-6-3 16,3 2 0-16,0 2 2 0,0-5-1 0,-1 3-1 15,2-1 0-15,-1 0 5 0,1 1 3 0,-1 1-4 16,5 1 1-16,-7-7-9 0,7 2 8 0,-2 2 5 16,1 1-1-16,0-1 0 0,2 1 0 0,2 0-3 15,-4-3 6-15,2 3-6 0,0 0 9 0,1-3-5 16,-1 2 1-16,-1 0 5 0,2 0-9 0,-1-2 1 16,0 4-3-16,0-1 6 0,-2-2-4 0,1 1-1 15,-1-3-1-15,-1 4-2 0,2-2 3 0,-3-2-10 16,0 2 2-16,-1-3 5 0,-1 5-5 0,3-2 3 15,-1 2 17-15,-2-5-11 0,3 1-2 0,-1 4 4 16,3-3-3-16,-5 2 2 0,1-4-3 0,1 2 3 0,1 2 4 16,-3-3-8-16,1-2 5 0,3 5 0 0,-1-1-1 15,2-4-4-15,-1 5 6 0,1-3-7 0,-1 0 14 16,-1 0-8-16,1 1-4 0,1-1-3 0,-4-1 5 16,4 3 0-16,-1 2 3 0,1-4-5 0,-3 4 4 15,3-4 3-15,-2 3-5 0,0-3-2 0,-2 4 2 16,2-2 2-16,0 2 3 0,-3-3-13 0,3 2 7 15,-2 1 2-15,-1-1-2 0,3 0 2 0,-3 1-15 16,2-4 14-16,-1 3-4 0,1 1 1 0,-4-4-1 16,2 4 3-16,3-1-3 0,-5 0 2 0,4 1 1 15,-2-4 2-15,1 3-5 0,1 1 2 0,-1-3 0 16,2-2-2-16,-2 7 1 0,1-1-1 0,1-4 4 0,-3 1-2 16,-2 1-2-16,7-2 9 0,-4 1-16 0,-1 2 6 15,3 0-1-15,-5-4-8 0,5 1 14 16,-3-1-6-16,-1 1 3 0,5 0-1 0,-1 0 1 0,-4 1-4 15,-1-2 2-15,6 1-2 0,-4-1-1 16,0 0 6-16,2 4 5 0,-1-3-5 0,-2 1 3 16,2 0-6-16,2-2 0 0,-3 3 2 0,-2-3 1 15,4 0-1-15,-4 2 3 0,1-2-8 0,-1 1 6 0,4 0-3 16,-1 3 4-16,1-4 1 0,-2 0-4 0,2 4 6 16,1-1-4-16,-4-4 0 0,1 5 4 0,0-2-5 15,-2-1 4-15,-1 0-2 0,2 0-5 0,1 1 6 16,-2 6 6-16,0-8 0 0,-2 0-3 0,2 3-3 15,-2-3 4-15,1 2-4 0,0 0-1 0,1 4 8 16,-4-6-10-16,2 0-3 0,-2 4 4 0,1-5-2 16,2 5 0-16,0-4-1 0,0 0-1 0,-1 3 1 15,-1-1-1-15,2-1 9 0,0-1-9 0,0 2 0 0,0-2-2 16,-2 1 1-16,2 2-1 0,-1-1 8 0,2 2-12 16,-1-1 3-16,2-3 0 0,-2 2 1 15,0 2 1-15,0-4 0 0,1 1 4 0,-1 1-2 0,0-2-3 16,-3 1-3-16,3 0 0 0,0 0 4 0,-6-8 0 15,9 15 0-15,-3-6 2 0,0-4 1 0,-2 4-3 16,2-1 2-16,-6-8 1 0,9 11 3 0,-3-4-2 16,-3-1-6-16,3 2 4 0,0-1 6 0,-6-7 3 15,10 11-5-15,-4-3 2 0,-6-8-2 0,8 13 5 16,-5-6-3-16,1 3 1 0,-1-3-2 0,-3-7-4 16,11 13 6-16,-5-6-3 0,-3 0 6 0,3 1-2 15,-6-8 2-15,7 14-1 0,-2-7-6 0,-2 1 1 0,-3-8-1 16,6 16 3-16,0-9-3 0,-6-7-3 0,7 14 2 15,-4-7-3-15,-3-7-1 0,3 14 2 16,-3-5 3-16,0-9-3 0,7 13 0 0,-4-4-2 0,-3-9 1 16,3 10 2-16,2-3-3 0,-5-7-2 0,1 12 9 15,4-5 0-15,-5-7 6 0,6 13-4 0,-6-13-1 16,4 10 3-16,1-5-2 0,-5-5-1 0,6 13 8 16,-6-13 1-16,6 11-3 0,-6-11 2 0,7 9 1 15,-2-4-1-15,-1 2 0 0,-4-7-1 0,9 10 2 16,-6-4 1-16,3 1-2 0,-6-7 1 0,9 12-2 15,-5-6-2-15,2 0 3 0,-6-6 1 0,9 14-1 16,-4-9 0-16,-5-5 3 0,9 14-5 0,-3-9 2 16,0 2 3-16,0-1-3 0,-2 1-2 0,-4-7 2 15,9 13-2-15,-5-6 1 0,-4-7-1 0,5 15 1 16,-5-15-1-16,9 9 1 0,-6-5 0 0,-3-4-5 16,7 11 1-16,-7-11 0 0,6 7-5 0,-6-7 4 0,6 7 1 15,-6-7-5-15,6 10 2 0,-6-10 0 0,5 7-2 16,-5-7 0-16,0 0 2 0,7 7 6 0,-7-7-13 15,8 6 4-15,-8-6 0 0,7 5 2 0,-7-5 3 16,0 0-3-16,8 7-2 0,-8-7 4 0,7 7-3 16,-7-7 0-16,9 6-1 0,-9-6 0 0,4 6 0 15,-4-6 0-15,9 9-1 0,-9-9 2 0,8 3-4 16,-8-3 6-16,0 0 2 0,7 7-1 0,-7-7 6 16,0 0 1-16,9 6 2 0,-9-6-3 0,0 0 4 15,9 5 2-15,-9-5 0 0,0 0-4 0,0 0 3 16,0 0 0-16,9 1-2 0,-9-1 0 0,0 0-4 15,0 0-3-15,0 0 2 0,8 5-1 0,-8-5-2 16,0 0-2-16,0 0-2 0,0 0-11 0,0 0-17 0,0 0-30 16,0 0-44-16,0 0-42 0,0 0-49 15,0 0-56-15,-41-11-52 0,28 4-51 0,-5 0-62 0,5-3-83 16,-11-7-332-16,0-2-888 0,-3-7 393 0</inkml:trace>
    <inkml:trace contextRef="#ctx0" brushRef="#br0" timeOffset="7425.92">588 1422 53 0,'-12'3'242'0,"12"-3"-14"16,0 0-13-16,0 0-19 0,0 0-14 0,0 0-17 16,0 0-13-16,0 0-14 0,0 0-8 15,0 0-4-15,0 0-5 0,0 0-6 0,-16-2-3 0,16 2-1 16,0 0 0-16,0 0-5 0,0 0-2 0,0 0-3 15,0 0 0-15,0 0-5 0,0 0-6 0,0 0-9 16,0 0-6-16,0 0-5 0,0 0 3 0,0 0-14 16,0 0 3-16,-5-13-13 0,5 13-3 0,0 0 0 15,0 0-7-15,-6-12-5 0,6 12 5 0,-3-11-10 16,3 11-7-16,-3-15 3 0,3 15-2 0,0-18-8 16,-3 10 0-16,3 8 0 0,-3-18-7 0,2 8-4 15,1 10 4-15,-5-19 0 0,5 6 1 0,0 13-4 0,-4-17 0 16,4 17-1-16,-3-14-1 0,3 14 10 0,-3-14-11 15,3 14 2-15,-2-11 5 0,2 11-1 16,-1-11 1-16,1 11-2 0,0 0-1 0,0 0 3 0,0-16-3 16,0 16 1-16,0 0-2 0,0 0 4 0,0 0-5 15,-3-10-4-15,3 10 6 0,0 0-1 0,0 0 1 16,0 0 3-16,0 0-4 0,0 0 3 0,0 0-2 16,0 0 5-16,-3-15-9 0,3 15 4 0,0 0 0 15,0 0-2-15,0 0-2 0,0 0 8 0,0 0-3 16,0 0 2-16,0 0-2 0,0 0 3 0,0 0-6 15,0 0 4-15,0 0-1 0,0 0-4 0,0 0 8 16,0 0 0-16,0 0-2 0,0 0-1 0,0 0-2 16,0 0 4-16,0 0-7 0,0 0 1 0,0 0 12 0,0 0-14 15,0 0 0-15,0 0 9 0,0 0-6 16,0 0 6-16,0 0 2 0,0 0-3 0,24 21 4 16,-24-21 6-16,10 12-6 0,-5-8 9 0,1 5-5 0,0-2 3 15,-1 3 1-15,1-3 12 0,-1 4-1 0,1-2-12 16,1 0 10-16,2 6-3 0,-3-6 0 0,2 2 3 15,-2 2 4-15,1-3 1 0,-1 3-8 0,0-1 7 16,3 0 0-16,-5 1 9 0,4 1-3 0,-1 1-2 16,-2-2 6-16,2 1-11 0,1-2 2 0,-4 2-2 15,2 2 3-15,0-8-1 0,-1 8-7 0,1-1 0 16,0 0 2-16,-2-3-6 0,2 5 4 0,0-6 0 16,0 3 3-16,-2-1 1 0,2 2-2 0,2-2 5 15,-5-1-2-15,3 0 6 0,0-3-4 0,-2 7-2 0,5-6 2 16,-4 0 2-16,1 3 2 0,-3-4 2 15,0 1-5-15,1-2 1 0,2 2-2 0,-1-2 0 0,-4 2 2 16,5 0-2-16,-3-2 0 0,3-2 3 0,-6-6-4 16,4 18-1-16,4-11 2 0,-2-1-5 15,-6-6-2-15,6 14-1 0,-6-4 1 0,0-10 1 0,9 11 3 16,-5-4-8-16,-4-7 5 0,6 10 3 0,-6-10 2 16,6 11-7-16,-6-11 0 0,5 11 1 0,-5-11 3 15,3 10-1-15,-3-10-3 0,6 9 1 0,-6-9 0 16,0 8 7-16,0-8-8 0,0 0-3 0,0 0 5 15,4 8 4-15,-4-8-14 0,0 0 3 0,0 0-2 16,5 10-3-16,-5-10 0 0,0 0-2 0,0 0-2 16,0 0-2-16,0 0 13 0,0 0-12 0,0 0-4 15,0 0 2-15,0 0-2 0,0 0 2 0,0 0-2 0,0 0-1 16,0 0-2-16,0 0-10 0,0 0-20 0,0 0-31 16,0 0-34-16,0 0-38 0,0 0-42 0,0 0-43 15,-12-45-52-15,9 33-42 0,0-1-50 0,0-5-43 16,1 5-60-16,-7-5-302 0,6 4-825 0,-1-3 366 15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18.2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80AFB48-B91A-480B-B13A-5341491D07FE}" emma:medium="tactile" emma:mode="ink">
          <msink:context xmlns:msink="http://schemas.microsoft.com/ink/2010/main" type="inkDrawing" rotatedBoundingBox="27242,5952 27495,5327 27866,5477 27613,6102" semanticType="callout" shapeName="Other">
            <msink:sourceLink direction="with" ref="{D1E2606A-14B8-417E-896F-46F879AD3F64}"/>
          </msink:context>
        </emma:interpretation>
      </emma:emma>
    </inkml:annotationXML>
    <inkml:trace contextRef="#ctx0" brushRef="#br0">296 0 152 0,'0'0'154'0,"0"0"-6"0,0 0-8 0,0 0-17 16,0 0-9-16,0 0-9 0,0 0-7 0,0 0-10 16,0 0-8-16,0 0-5 0,0 0-4 0,0 0-9 0,0 0-3 15,0 0 3-15,0 0-6 0,16 7-4 16,-16-7 1-16,0 0-4 0,7 8-5 0,-7-8 0 16,6 7-2-16,-6-7-2 0,6 13-1 0,-6-13-1 0,11 9 0 15,-8-4-3-15,3 2-2 0,-3 1 4 0,-3-8-3 16,10 13 0-16,-7-3-1 0,5 2-2 0,-5-3-3 15,3 0 4-15,-1-1-1 0,-2 3 4 0,2-3-3 16,-2 7-4-16,0-6 2 0,0 3-3 0,0 2 3 16,0-5-2-16,1 5-2 0,2 0-3 0,-3 0-4 15,0-1 4-15,0-4-4 0,-1 3-2 0,1 3 3 0,0-2 0 16,3-2-1-16,-2 2 1 0,-1 3-4 16,0-6-1-16,0 4 2 0,0-1-3 0,0 2-1 15,2-4 3-15,-2 3 3 0,-3-3 4 0,0-1-3 16,0-10-3-16,0 22 5 0,0-14 6 0,0-8 2 15,0 21 7-15,-8-14 6 0,5 3 9 0,-3 0-3 16,-7 1-1-16,2-1-3 0,-4-3 3 0,2 1-1 16,-6 0-6-16,-7-2 1 0,-1 1-5 0,2-1-3 0,3 1-7 15,-5-2 1-15,1-2-3 0,1 0-1 0,4 0 1 16,-1-1-5-16,5-2-3 0,1 2-3 0,-3-2-1 16,1-2-14-16,1 4-6 0,4-2-16 0,-4-2-14 15,17 2-30-15,-19 2-23 0,19-2-31 0,-13 2-41 16,13-2-42-16,0 0-65 0,-12-6-191 0,12 6-497 15,-3-9 220-15</inkml:trace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7:23.25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6FC1430-2587-4698-AF0D-5F621FEF6D5D}" emma:medium="tactile" emma:mode="ink">
          <msink:context xmlns:msink="http://schemas.microsoft.com/ink/2010/main" type="inkDrawing" rotatedBoundingBox="16162,4337 21636,6863 19544,11397 14070,8871" semanticType="underline" shapeName="Other">
            <msink:sourceLink direction="with" ref="{26287AFA-5C91-412C-89B4-51E90294C20D}"/>
            <msink:sourceLink direction="with" ref="{70C314CD-7A88-4BC2-9DA9-79C82F3DE359}"/>
            <msink:sourceLink direction="with" ref="{1D852D20-D5DC-4264-A70E-130477226E41}"/>
          </msink:context>
        </emma:interpretation>
      </emma:emma>
    </inkml:annotationXML>
    <inkml:trace contextRef="#ctx0" brushRef="#br0">0 179 1 0,'0'0'111'0,"0"0"-12"0,0 0-4 0,0 0-5 0,0 0-3 16,0 0-3-16,0 0-6 0,0 0-3 0,0 0 1 16,0 0-5-16,0 0-7 0,0 0 0 0,0 0-1 15,0 0-5-15,0 0-1 0,0 0-3 0,0 0 2 16,0 0-8-16,0 0 3 0,0 0-4 0,0 0-2 15,0 0-7-15,0 0 1 0,0 0 3 16,0 0-1-16,0 0 3 0,0 0-1 0,0 0-2 0,0 0-5 16,0 0-1-16,0 0-4 0,27-7-3 0,-27 7 0 15,12 0-1-15,-12 0-1 0,15-3 0 0,-15 3-4 16,15-2-4-16,-15 2 1 0,18-2 0 0,-6 2-7 16,-2-5 2-16,4 5-7 0,2-1 3 0,-1 0-2 15,0-2 3-15,-2 3-3 0,-13 0-2 0,29 0-1 0,-14-1-1 16,-4 2 1-16,4 2 2 0,-1-3-4 0,1 0-1 15,-2 1-2-15,-1-1 5 0,-12 0-2 16,27 3 0-16,-12-3-1 0,-2 3 0 0,4-1 2 0,-2-2-1 16,2 2-2-16,-3 0 1 0,1-2-4 0,3 1 4 15,-2-1 0-15,1 3-1 0,-1-6-1 0,3 0 6 16,2 3-6-16,0-4 0 0,4-1 3 0,-1 3-3 16,0-4-1-16,-4 5 3 0,5-6-1 0,-6 6 2 15,-1-2-4-15,2-1 2 0,-4 2-1 0,2-3 0 16,-2 4 1-16,2 1 3 0,-3-1-2 0,1-3 0 15,-1 4-5-15,3-2 3 0,0 2 3 0,0-3-3 16,0 2-2-16,-2 1 4 0,7-1-2 0,-5-2 0 0,1 2 0 16,6 1 0-16,1-2 2 0,-7 1-2 0,2 1-3 15,4-3 4-15,2 2 0 0,-1 1-1 0,-9 0-1 16,7 0 3-16,-4 1 1 0,1-1-2 0,4 0 1 16,-9 3-2-16,2-2 3 0,0 1-5 0,-1-2 0 15,0 4 3-15,0-2 2 0,2 1-4 0,-5-1 1 16,4 2 0-16,-1-4 2 0,-2 0-1 0,0 0-1 15,3-4-1-15,-3 8 0 0,0-8 1 0,3 4 2 16,0-2 1-16,-2-1-5 0,2 1 4 0,0-1-2 16,0 2 3-16,-2 1 1 0,4-6 0 0,-4 3 5 15,5 3-1-15,-3-4 1 0,3 2-1 0,-3-3 1 16,1 5 1-16,3-6 0 0,4 2 1 0,-7 1-3 0,4-2-3 16,-1 2 6-16,0-4-1 0,-2 4-5 15,-1-2 1-15,0 3 0 0,2-2-1 0,-1 2 0 16,-1 0-1-16,0-1-1 0,1 3-2 0,-2-2 2 15,1-2-4-15,-1 3 3 0,0-2 4 0,-2 3-4 16,2-1 0-16,-3 2 2 0,3-2-1 0,-3 1 0 0,-2 4 0 16,2-3 0-16,2 2 2 0,-4-3-3 0,2 1-1 15,0 1 1-15,-2 3 3 0,5-2-6 0,-4-3 0 16,1 3 1-16,1-2 3 0,-1 1-2 0,-2 2-1 0,2-2 3 16,3-1-1-16,-3 2 2 0,3-3-2 15,0 0 0-15,-2 5-1 0,-1-3 1 0,3-1-2 16,-3 2 3-16,3-3 0 0,0 1-3 0,-2 2 0 15,2 0 3-15,1-3-3 0,4 1 3 0,-5 1-3 16,1-2 0-16,-2 4 2 0,0-4 1 0,1 0 1 16,0 0 5-16,2 3-7 0,-3-3 7 0,-2 2-5 0,5-1 2 15,-2 0-1-15,-3 3 1 0,0-4-2 0,4 0 1 16,-6 2 0-16,-1-1-2 0,3 2 0 0,-1-2 3 16,2 1-4-16,-1-2 1 0,-15 0 2 0,21 1-2 15,-5 2 0-15,-5-2-3 0,-1 0 4 0,-10-1-1 16,22 3-1-16,-11-3 1 0,-1 2-3 0,-10-2 5 15,26 0 5-15,-14 4 2 0,0-3-2 0,2-1 2 16,1 1 0-16,2-1 4 0,-1-1 1 0,2 1 1 16,1-1 2-16,-2 1-6 0,5-4 0 0,-2 2 0 15,4 2 1-15,1-3 3 0,0-2 0 0,1 4-4 16,-3-1 1-16,-3-2 5 0,5 1-2 0,-4-1 0 0,-2 2 4 16,7-3-4-16,-7 1-2 0,-2 2 0 0,9-2 0 15,-8 1 0-15,0 2-2 0,-1-2-3 0,1 2 0 16,1-1-2-16,-6 1-1 0,2 1 1 0,0-3-1 15,2 3-2-15,-3-1-1 0,1-2-1 0,-1 3 1 16,-14 0-2-16,28 0 2 0,-20-1 2 0,7 1-5 16,-15 0 1-16,26 0 1 0,-14 0-3 0,0 0 2 15,-1 1 0-15,-11-1 2 0,19-1 1 0,-19 1-1 16,19 0 1-16,-4 1-3 0,-3-1 1 0,3 0 2 16,0-1 1-16,0-1 0 0,-15 2-3 0,27 0 2 0,-12 0-3 15,-2-4 1-15,5 4 2 0,-3 0 2 16,-2-2-6-16,1 1 1 0,-2 1-1 0,-12 0-1 0,27-4 1 15,-14 2-2-15,0 2 0 0,2-2 1 0,2 0 0 16,-17 2 1-16,25 0-1 0,-14-1 0 0,5-1 2 16,-3 2-1-16,2-4 1 0,0 7 3 0,2-6-6 15,-2 2 3-15,1-2-4 0,2 0 5 0,0-1-2 16,-2 7-1-16,4-3 1 0,-1 0-1 0,-1-3 6 16,-2 3-4-16,2-2 0 0,2 3-1 0,0-1 1 15,-2 1 0-15,-1-2 4 0,1 1-2 0,1 0 3 16,-4-1 3-16,4-1 3 0,1 4-3 0,-2-1 3 15,-3-2-1-15,4 1 6 0,-3-2-4 0,4 1-3 16,-2-1 2-16,-2-2 1 0,0 3 0 0,1-1-1 16,-4-4-4-16,4 4-1 0,-2 2 3 0,2-3 2 0,-2 3-4 15,-1-3 0-15,1 6-3 0,-2-3 5 0,-1 1-1 16,-12-1-3-16,25-1 0 0,-11 2-4 0,-2-2 4 16,-12 1 0-16,21 1-2 0,-9-2 0 0,-12 1-1 15,23 0 1-15,-12 3-2 0,4-1-2 0,-15-2 0 16,21 0 4-16,-5 0 5 0,-7 2 0 0,3-1 1 15,-12-1 5-15,27-1 0 0,-15 1-2 0,1 1 2 16,2-1-3-16,0 3-2 0,-15-3 2 0,21 2-1 16,-11-2-3-16,-1 1 1 0,3 1-5 0,-12-2 1 0,24 0 0 15,-11 0 2-15,-4 2-2 0,6 0-3 16,-15-2-1-16,20 0-3 0,-8 1 3 0,-12-1-2 16,21-1 7-16,-21 1-3 0,19 1-5 0,-12-1 4 0,5 3 0 15,-3-2-1-15,3 2-1 0,-12-3 7 0,24 0-3 16,-9 0 0-16,0 0 2 0,-2 1-5 0,5 1 1 15,-3 2-3-15,1-3 1 0,-1 3 4 0,0-2-1 16,-1 1-5-16,-1-1 3 0,4 0-2 0,-3-2 2 16,0 1 3-16,-2 2-3 0,-12-3-3 0,27-3-1 15,-15 3 4-15,-2 3 6 0,2-3 3 0,0 1 1 16,-12-1 1-16,21 0 4 0,-12 0 4 0,-9 0 3 16,19 1 0-16,-19-1-4 0,18 0 12 0,-18 0-8 15,15-1 4-15,-15 1 0 0,16-1-2 0,-16 1 1 16,15 0 6-16,-15 0-5 0,15 0 10 0,-4-3-14 15,-11 3-3-15,16-1 1 0,-16 1-6 0,19-4 3 0,-7 4 4 16,-12 0-10-16,20-3 1 0,-11 1-4 16,-9 2 4-16,21-1-8 0,-10 1 8 0,-11 0-6 0,20-7 3 15,-8 4-8-15,-12 3 2 0,19 0 0 0,-19 0 0 16,15-1-4-16,-15 1 4 0,15-3 0 0,-15 3-2 16,13-2-4-16,-13 2 4 0,12 0-2 0,-12 0 12 15,0 0-9-15,14-2-7 0,-14 2 0 0,0 0 2 16,13 2-4-16,-13-2 6 0,11 2-1 0,-11-2 2 15,0 0 0-15,13 4-2 0,-13-4 1 0,15 2 3 0,-15-2 3 16,13 0 4-16,-13 0 8 0,20-2 5 16,-20 2-7-16,19-4 1 0,-10 4 3 0,-9 0-2 15,21 0-1-15,-11-1 3 0,-10 1-1 0,23-1 2 0,-13-1 7 16,-10 2 0-16,20 0-7 0,-20 0-1 0,16-1-3 16,-16 1-2-16,13 1-3 0,-13-1 0 0,0 0-1 15,14-3 2-15,-14 3 1 0,0 0 3 0,0 0-7 16,0 0 2-16,0 0-5 0,0 0 0 0,0 0-11 15,0 0-23-15,0 0-28 0,0 0-22 0,0 0-26 16,-34 17-33-16,25-16-32 0,-3 5-40 0,3-3-47 16,9-3-54-16,-23 4-335 0,14-3-694 0,9-1 308 15</inkml:trace>
    <inkml:trace contextRef="#ctx0" brushRef="#br0" timeOffset="22272.06">-138-219 149 0,'0'0'138'0,"0"0"-9"15,0 0-8-15,0 0-2 0,0 0-13 0,0 0-9 16,0 0-4-16,0 0-4 0,0 0-7 0,0 0-3 16,0 0-9-16,0 0 1 0,0 0-1 0,0 0 0 0,0 0-8 15,0 0 6-15,0 0-7 0,0 0-4 16,0 0 2-16,0 0-1 0,0 0-4 0,0 0 0 15,0 0-3-15,0 0 0 0,0 0-4 0,0 0-2 16,0 0-2-16,0 0 1 0,0 0-1 0,0 0-6 0,0 0 4 16,0 0-6-16,0 0-2 0,15-29-1 15,-15 29-3-15,6-8-3 0,-6 8 0 0,7-10 0 0,-3 4-1 16,-4 6 1-16,9-14-1 0,-4 8-6 0,-5 6 5 16,9-14-1-16,-5 4 3 0,2 3-6 0,2-4 6 15,-2 1-6-15,3 0-2 0,0-1 2 0,-2-2 0 16,2 2 0-16,-2 0-3 0,1 0 0 0,2 0-3 15,-1 0-3-15,0-2 5 0,0 1-3 0,-1 3-1 16,2-2-1-16,-2-2-1 0,2 2 2 0,2-2 1 16,-5-2-1-16,2 6-4 0,-1-2 1 0,-1-1-3 15,1 3 1-15,-1-5 2 0,1 3-1 0,-1 1-2 0,3-1-2 16,-1 0 4-16,2-2 0 0,1 3-2 0,-5-4-1 16,2 3 5-16,3-2-4 0,-3 1 1 15,2 0-3-15,-3 0 2 0,3 1-1 0,-2-2-3 0,1 0-4 16,1-2 6-16,1 4-1 0,1-3 3 0,-2 0-1 15,-1 2 3-15,0 1 0 0,4 0 0 0,-5 0 5 16,1-1-6-16,-1 0 4 0,2 1 0 0,-4-1-1 16,5-1-1-16,-3 4-2 0,3-2 5 0,-3 0-4 15,1-2-1-15,-1 2-3 0,3 2 6 0,-4 0-2 16,4-4 1-16,-5 1-3 0,5 2-2 0,-3 0-2 16,3 0 1-16,-3-1 0 0,1-5-1 0,-1 3 0 15,2 2 4-15,-2-1-5 0,2-2 1 0,-3 2 1 16,4 3-3-16,-3-2 3 0,-2 5-1 0,4-5 2 0,-2 0 3 15,-2 2-2-15,2-2 0 0,-1 4 0 0,-3-3 5 16,0 2-3-16,1 2 2 0,0-4-2 16,0 2-1-16,0-2 3 0,0 3-1 0,1-2 3 0,1-4-2 15,-2 6-4-15,0-3 4 0,0 2-4 0,1-3 1 16,2-1 0-16,1 0 0 0,-2-5-1 0,1 7-1 16,0-4 1-16,0 4 0 0,3-5-3 0,-3 2 4 15,-2 2-8-15,4-5 7 0,-3 3-2 0,4 0 3 16,-3 2-3-16,2-3-1 0,-2 1 1 0,1-2 0 15,-1 2-4-15,2 0 3 0,-4 1-2 0,5-5 2 16,-3 4-2-16,0-1 3 0,1 1 1 0,-1-3 3 16,0 3-4-16,2-2 3 0,-1-2-7 0,-2 3 2 15,0 0 2-15,3 0 2 0,-2 2-3 0,-2-3 1 16,2-1 3-16,0 1-2 0,-3 0-4 0,2 2 4 16,-1 1-2-16,4-5 2 0,-4 4-2 0,-1-2-1 15,1 0 1-15,2 0 2 0,2-1-2 0,-2 1-1 0,1-4 1 16,-2 5-2-16,1-2 1 0,1 1 8 0,-3-6-7 15,1 7 0-15,1 2-2 0,1-1 6 16,-2 0-5-16,-2-2 3 0,6 2-1 0,-6-1-5 0,1 1 4 16,1 1-4-16,-2 1 6 0,-1 3 0 0,0 0-4 15,4-4 4-15,-3-1 0 0,1 0 2 0,-1 5-3 16,-3 0 2-16,3-3-2 0,0 3-2 0,0-4 2 16,0-1 10-16,2 2-9 0,-1-3 1 0,1 0-8 15,-3 3 8-15,1-3-3 0,2 0 0 0,-1 0 0 16,4 0 0-16,-2 1 2 0,-2-3-4 0,4 1 3 15,-2-1 2-15,-2 0-2 0,3 1 2 0,-1-1 1 16,-1 1 3-16,-1-1-4 0,5 1 1 0,0-1 1 16,-3 0 3-16,2 3 1 0,-2-5 0 0,2 5-5 0,1-5 5 15,-6 8 1-15,5-6-4 0,-1 1 1 16,-1-1 1-16,-1 2 0 0,2 1 0 0,-1-2-4 0,0 2 2 16,-2 0-1-16,-1 1-3 0,2-3 9 0,-1 0-8 15,2 0 0-15,0 1 2 0,-1 1 0 0,1-1-5 16,1-1 3-16,-1 2 0 0,0-1 2 0,1 3-1 15,-1-2 1-15,2-2-12 0,-5 8 12 0,1-7-1 16,2 2 0-16,-3 0-4 0,5-1-2 0,-7 6 3 16,2-2 1-16,3 3-5 0,-5-5 6 0,8-3 8 15,-6 8-6-15,-1-5-7 0,-1 2 11 0,2 0-10 16,0-1 4-16,2 0-7 0,1-4 4 0,-2 7 0 16,-1-4-1-16,1 2 2 0,1-3-3 0,1-5-2 15,-2 6-1-15,5 0 2 0,-1 0-7 0,-4-4 12 16,1 4 0-16,4 0-9 0,-5-3 10 0,2 4-2 15,3-4 9-15,1 3-3 0,-2-1-6 0,-4 3 2 16,2-3 0-16,2 1-4 0,-4-1 1 0,2-1 2 0,-2 2 0 16,-1 1-1-16,2-2 1 0,-2 1 3 0,1 2-1 15,2-1 0-15,-1 5 1 0,-1-8 0 0,1 6-2 16,-1-2-2-16,-1 0 2 0,4-2-8 0,-5 3 9 16,1 0-4-16,0-2 15 0,1 3-16 0,-1-2 3 15,0 1 5-15,0 1-9 0,2-5 4 0,-1 6-4 16,-1-4-5-16,0 3 10 0,2-4-3 0,-2 4 5 15,-1 0-2-15,1-3-3 0,0 2-1 0,-3-2 3 16,-3 10-2-16,14-14 2 0,-8 5-6 0,1 4 4 0,-1-3 0 16,0-1 3-16,0 1 2 0,0 2-2 15,0-1-3-15,0-1 1 0,1 2-7 0,-7 6 13 16,9-15-6-16,-3 9 3 0,-1-2-6 0,-5 8 16 16,9-13-20-16,-3 6 5 0,0-1-6 0,-6 8 9 15,9-14-2-15,-3 7 0 0,0 1-2 0,0-1 3 16,0-1-4-16,0 1 4 0,-2-2 7 0,-4 9-10 0,10-15-6 15,-7 9 9-15,-3 6-7 0,11-12 5 0,-5 5 2 16,0 1-1-16,-6 6-4 0,7-14 2 0,-4 10 13 16,-3 4-12-16,12-15 5 0,-4 10-1 0,-8 5-2 15,6-14-1-15,0 6 1 0,-2 1 1 16,-4 7-5-16,7-15 2 0,-4 7 8 0,-3 8-2 0,9-12-7 16,-6 5 12-16,-3 7-7 0,11-15 0 0,-7 9 4 15,-4 6-6-15,9-10-3 0,-9 10 6 0,8-10 0 16,-8 10-1-16,6-9 3 0,-6 9 1 0,3-8-8 15,-3 8 7-15,0 0-7 0,6-8 3 0,-6 8-2 0,0 0 6 16,4-11-10-16,-4 11 3 0,0 0 1 16,9-4 15-16,-9 4-19 0,6-8 0 0,-6 8 2 15,5-8-1-15,-5 8 5 0,0 0-3 0,7-15-1 0,-7 15 0 16,6-8-6-16,-6 8 6 0,3-9 0 0,-3 9 0 16,7-9 4-16,-7 9-2 0,5-7-4 15,-5 7 10-15,0 0-6 0,7-9 0 0,-7 9 3 0,0 0 3 16,6-6-9-16,-6 6 5 0,0 0 3 0,0 0-8 15,0 0 9-15,0 0 0 0,0 0-6 0,0 0-7 16,0 0-5-16,0 0-15 0,0 0-15 0,0 0-19 16,0 0-18-16,0 0-26 0,0 0-28 0,-40 21-42 15,28-14-45-15,3 0-51 0,-7 0-295 0,1 4-609 16,1-1 271-16</inkml:trace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7:27.3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3BD1B6F-07F7-4E21-854D-323024260DD0}" emma:medium="tactile" emma:mode="ink">
          <msink:context xmlns:msink="http://schemas.microsoft.com/ink/2010/main" type="writingRegion" rotatedBoundingBox="17069,9168 20876,9168 20876,11436 17069,11436"/>
        </emma:interpretation>
      </emma:emma>
    </inkml:annotationXML>
    <inkml:traceGroup>
      <inkml:annotationXML>
        <emma:emma xmlns:emma="http://www.w3.org/2003/04/emma" version="1.0">
          <emma:interpretation id="{3D04A0A7-3A0C-4EDF-838C-943985386A90}" emma:medium="tactile" emma:mode="ink">
            <msink:context xmlns:msink="http://schemas.microsoft.com/ink/2010/main" type="paragraph" rotatedBoundingBox="17069,9168 20876,9168 20876,11436 17069,114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C72E86-1804-4A26-BE5B-37375118A226}" emma:medium="tactile" emma:mode="ink">
              <msink:context xmlns:msink="http://schemas.microsoft.com/ink/2010/main" type="line" rotatedBoundingBox="17069,9168 20876,9168 20876,11436 17069,11436"/>
            </emma:interpretation>
          </emma:emma>
        </inkml:annotationXML>
        <inkml:traceGroup>
          <inkml:annotationXML>
            <emma:emma xmlns:emma="http://www.w3.org/2003/04/emma" version="1.0">
              <emma:interpretation id="{75D872B6-C63A-4359-A62F-66193D710F94}" emma:medium="tactile" emma:mode="ink">
                <msink:context xmlns:msink="http://schemas.microsoft.com/ink/2010/main" type="inkWord" rotatedBoundingBox="17069,9168 17608,9168 17608,9749 17069,9749"/>
              </emma:interpretation>
            </emma:emma>
          </inkml:annotationXML>
          <inkml:trace contextRef="#ctx0" brushRef="#br0">0 122 135 0,'0'0'155'0,"0"0"-6"16,0 0-12-16,0 0-3 0,0 0-11 0,0 0-8 15,0 0-8-15,-7-8-5 0,7 8-5 0,0 0-5 16,0 0-2-16,0 0 0 0,0 0-3 0,0 0 1 16,0 0-5-16,0 0-7 0,0 0-6 0,0 0-3 15,0 0-10-15,0 0-3 0,0 0-6 0,0 0-3 16,1-15-8-16,-1 15-1 0,0 0-4 0,12-10-3 0,-12 10-2 15,13-7-1-15,-5 5-1 0,1-5 0 0,1 2 4 16,4-1 1-16,1 1-2 0,-4 1 5 0,3-2 4 16,4 0 3-16,-8-2 2 0,8 4-2 0,-4-2-1 15,-1 2-3-15,0-3 1 0,-1 6-1 0,-3-3-1 16,3 2-5-16,-12 2-3 0,15-5-3 0,-15 5 7 16,20 0-12-16,-20 0-2 0,16 1-2 0,-16-1-1 15,15 0 2-15,-15 0-2 0,15 4-1 0,-5 2 0 16,-10-6-2-16,11 8 0 0,-5-2 4 0,0-1-1 0,-6-5 3 15,10 11 2-15,-6-5-6 0,1 1 5 16,1 0 1-16,-6-7-2 0,6 14 2 0,-6-14 5 16,1 13-2-16,1-3 2 0,-2-10-2 0,0 19 4 15,0-12-2-15,0-7-4 0,-3 18 5 0,-2-9 1 0,2 2-2 16,-3 3-3-16,-4-4-8 0,4 1 7 16,-3 2-2-16,2-6-1 0,-1 4-1 0,-1-4-1 0,2 3-5 15,1-6 5-15,-2 6-5 0,1-4 0 0,-1-1 0 16,8-5 3-16,-11 9-4 0,11-9 4 15,-14 8-6-15,14-8 0 0,-9 7 0 0,9-7-4 0,-6 4 2 16,6-4 2-16,0 0-2 0,-7 7-6 0,7-7 6 16,0 0-2-16,0 0-2 0,-8 6 1 0,8-6 2 15,0 0 1-15,0 0-9 0,0 0 9 0,0 0-8 16,0 0 1-16,0 0 1 0,0 0 5 0,0 0-9 0,0 0 5 16,0 0-5-16,0 0 7 0,30-21-1 0,-24 18 1 15,3-4-3-15,-9 7 1 0,18-6 2 0,-8 2-1 16,4-2-2-16,-5 1 0 0,3 3 3 0,-3-2 0 15,3 1-4-15,-12 3 2 0,19-5 0 0,-10 3-4 16,-9 2 8-16,16-4-2 0,-16 4 1 0,17 0 0 16,-10-4 0-16,-7 4 1 0,0 0 2 0,20 6 5 15,-13-4-3-15,-7-2 3 0,15 3-2 0,-8 1 10 16,-7-4-11-16,11 9 0 0,-2-4 7 0,-9-5-4 16,10 8 7-16,-4-1 4 0,0 1-5 0,0 0-1 15,0-2-2-15,-3 4 5 0,3-2-6 0,-6-8-2 16,7 18 7-16,-4-10 0 0,-3 1 2 0,2 2 5 15,-1 0 1-15,-1-11-14 0,-1 24 2 0,-4-14 2 0,2 4 3 16,-4-3-9-16,-2 2 6 0,2-2-4 16,-2 2-4-16,-3-2 3 0,0-1 3 0,1 1-7 15,-2-1 10-15,-3 1-9 0,1-1 3 0,-3-1 1 0,3-3-5 16,0 1-5-16,-3 0 6 0,2-3-2 0,-2-1 6 16,0 1-6-16,-6-4-1 0,6 1 12 0,3-1-8 15,-1 0-4-15,1 0-1 0,0-1-1 0,15 1-5 16,-27-4-18-16,11 3-4 0,1-2-13 0,3 0-9 15,12 3-17-15,-20-3-7 0,5 3-11 0,15 0-21 0,-20 2-12 16,20-2-15-16,-18 4-22 0,6-1-21 16,12-3-29-16,-14 4-32 0,14-4-54 0,-13 2-164 15,13-2-490-15,-10 5 217 0</inkml:trace>
        </inkml:traceGroup>
        <inkml:traceGroup>
          <inkml:annotationXML>
            <emma:emma xmlns:emma="http://www.w3.org/2003/04/emma" version="1.0">
              <emma:interpretation id="{D952CAB4-B044-4092-ABB0-3A391E5A061F}" emma:medium="tactile" emma:mode="ink">
                <msink:context xmlns:msink="http://schemas.microsoft.com/ink/2010/main" type="inkWord" rotatedBoundingBox="20394,10818 20876,10818 20876,11436 20394,11436"/>
              </emma:interpretation>
            </emma:emma>
          </inkml:annotationXML>
          <inkml:trace contextRef="#ctx0" brushRef="#br0" timeOffset="1437.2">3417 1706 81 0,'0'0'223'0,"0"0"-8"16,0 0-5-16,0 0-9 0,0 0-7 0,0 0-6 15,0 0-8-15,0 0-10 0,0 0-11 0,0 0-12 16,0 0-12-16,0 0-12 0,0 0 2 0,0 0-22 16,0 0-8-16,0 0-9 0,0 0-7 0,0 0-8 15,0 0-7-15,0 0-8 0,0 0-4 0,0 0-4 0,33-16-7 16,-26 12 1-16,3-2-9 0,-10 6 1 15,17-5-4-15,-7 2-4 0,4-3 0 0,-5 5-2 16,6-3 3-16,-3 3 0 0,-2-4-9 0,-10 5 2 0,22 0-1 16,-10 0-3-16,-12 0 0 0,20-5-2 0,-20 5 0 15,21 0-4-15,-14 1 2 0,-7-1 3 0,15 4-6 16,-9 1 1-16,-6-5-1 0,13 5 1 0,-2-2 5 16,-4 1-9-16,-7-4 3 0,9 7 4 0,-3 0-3 15,-6-7 3-15,8 11-2 0,-4-4-2 0,-4-7 2 0,6 13 2 16,-3-6 0-16,-3-7 0 0,3 14 1 0,-3-14 0 15,-5 18 1-15,4-8-2 0,-3 1 1 16,-2-3 4-16,3 3-2 0,-5-1-5 0,1 3 2 0,-4 0-3 16,2-3 4-16,-1 2-4 0,2-5 5 15,-1 4-2-15,0-5 0 0,1 7-7 0,0-6 5 0,1 1-5 16,1-5 3-16,6-3-4 0,-8 13 0 0,8-13 1 16,-10 8 0-16,10-8-2 0,-8 4 0 0,8-4 1 15,0 0-3-15,-6 10 3 0,6-10-3 0,0 0 2 16,0 0-1-16,0 0-7 0,0 0 2 0,0 0 0 15,0 0 6-15,0 0 1 0,0 0 4 0,0 0-9 16,0 0-3-16,0 0 7 0,0 0-2 0,32-14-3 16,-32 14-2-16,10-3 2 0,-10 3 2 0,12-3 0 15,-12 3 2-15,13-2-7 0,-13 2 2 0,17-6 8 0,-8 6-12 16,-9 0 3-16,18-2 4 0,-18 2-1 0,16 2 2 16,-16-2-5-16,19 4 4 0,-11-4 3 0,-8 0 3 15,13 7-2-15,-5-3-2 0,-8-4 8 0,12 9-5 16,-5-4 7-16,-7-5-4 0,12 10 5 0,-7-3 3 15,1 2 0-15,-3-3 4 0,-3-6 0 0,4 20 9 16,-7-9-3-16,3-11 6 0,-4 24-2 0,-5-12 4 16,1 1-5-16,-2 0 7 0,-7 5-7 15,-2 0-2-15,-2-2-7 0,0-1-1 0,0 1-1 0,-4-1-4 16,-2 2 3-16,0-6 0 0,2 3-2 0,-2 0-14 16,2-4-21-16,-2 0-23 0,2-3-19 0,2 0-44 15,4-3-39-15,-2 1-50 0,3-4-67 0,3-2-100 0,-3-4-191 16,3 3-596-16,3-3 265 0</inkml:trace>
        </inkml:traceGroup>
      </inkml:traceGroup>
    </inkml:traceGroup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7:46.7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37DD6E0-08B0-4736-A0DF-F07529AAD190}" emma:medium="tactile" emma:mode="ink">
          <msink:context xmlns:msink="http://schemas.microsoft.com/ink/2010/main" type="writingRegion" rotatedBoundingBox="16366,5833 16717,5833 16717,6579 16366,6579"/>
        </emma:interpretation>
      </emma:emma>
    </inkml:annotationXML>
    <inkml:traceGroup>
      <inkml:annotationXML>
        <emma:emma xmlns:emma="http://www.w3.org/2003/04/emma" version="1.0">
          <emma:interpretation id="{D988BAF8-14EF-4162-A087-0F8D6F5D054D}" emma:medium="tactile" emma:mode="ink">
            <msink:context xmlns:msink="http://schemas.microsoft.com/ink/2010/main" type="paragraph" rotatedBoundingBox="16366,5833 16717,5833 16717,6579 16366,65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750559B-6243-47EE-B8B2-26A539AA3633}" emma:medium="tactile" emma:mode="ink">
              <msink:context xmlns:msink="http://schemas.microsoft.com/ink/2010/main" type="line" rotatedBoundingBox="16366,5833 16717,5833 16717,6579 16366,6579"/>
            </emma:interpretation>
          </emma:emma>
        </inkml:annotationXML>
        <inkml:traceGroup>
          <inkml:annotationXML>
            <emma:emma xmlns:emma="http://www.w3.org/2003/04/emma" version="1.0">
              <emma:interpretation id="{5D2E46ED-1FDF-4EA5-A35D-B789C75FC7B4}" emma:medium="tactile" emma:mode="ink">
                <msink:context xmlns:msink="http://schemas.microsoft.com/ink/2010/main" type="inkWord" rotatedBoundingBox="16366,5833 16717,5833 16717,6579 16366,6579"/>
              </emma:interpretation>
            </emma:emma>
          </inkml:annotationXML>
          <inkml:trace contextRef="#ctx0" brushRef="#br0">135 21 170 0,'3'-13'195'0,"-3"13"-11"15,0 0-7-15,0 0-13 0,0-10-4 0,0 10-11 16,0 0-5-16,0 0-6 0,0 0-7 0,0 0-12 0,0 0-5 15,0 0-9-15,0 0-2 0,0 0 3 0,0 0 0 16,0 0-3-16,0 0-3 0,0 0-1 16,3 41 3-16,-3-24-7 0,-3 6 7 0,1-1-7 0,-1 4 1 15,3-2-5-15,-4 3-3 0,2-2-2 0,-2 3-4 16,-1-1 8-16,2 9-12 0,-1-9-4 0,1 2-7 16,0-4-5-16,-2-1-8 0,-1 4-2 0,2-3-6 15,-2-1-2-15,3-2-9 0,-2 4-1 0,-1-1-4 16,3-5-6-16,-2 2-21 0,-1-5-26 15,1-1-22-15,-1 3-30 0,2 1-44 0,-5-4-49 0,4-1-55 16,-1 1-77-16,-1-3-224 0,-2 0-568 0,4-5 251 16</inkml:trace>
          <inkml:trace contextRef="#ctx0" brushRef="#br0" timeOffset="-359.04">-155 140 127 0,'0'0'212'0,"0"0"-11"15,5-11-15-15,-5 11-10 0,0 0-11 0,0 0-8 16,3-12-6-16,-3 12-6 0,0 0-12 0,0 0-7 0,0 0-8 16,0 0-8-16,0 0-9 15,0 0-5-15,0 0-8 0,0 0-1 0,0 0-6 16,0 0-1-16,0 0-6 0,0 0-5 0,-8 41-1 0,5-28-2 0,-1-1-1 15,1-1-5-15,-2 2-3 0,4 1-4 0,-4 0-4 16,4-2-2-16,-1-1 0 0,-2 4-8 16,2-4-2-16,-2 3-1 0,2-2-1 0,1 4-1 0,-3-6-6 15,2 1 0-15,2-11-6 0,-3 19 8 0,2-8-12 16,-1-3 2-16,2-8-1 0,-3 17-6 0,2-10 3 16,1-7-4-16,0 14 3 0,0-14-6 0,-2 11 0 15,2-11 2-15,0 0-4 0,2 13 3 0,-2-13-4 16,0 0 0-16,0 12-3 0,0-12 1 0,0 0 1 15,0 0-8-15,6 6 7 0,-6-6 5 0,0 0-2 16,0 0 2-16,13 1 1 0,-13-1-2 0,0 0 2 16,21-5-2-16,-21 5 0 0,18-5 0 0,-6 0 1 15,-3-1-4-15,3 2 7 0,1-2-8 0,0 1-2 16,1-1 2-16,-2 1 0 0,-2 2 0 0,4-1-2 16,-4 0-2-16,2-2 3 0,1 3 2 0,-4-2-3 15,3 3-5-15,-12 2 5 0,20-4 3 0,-13-1-10 16,-7 5 8-16,20-2 0 0,-13-2-3 0,-7 4-11 15,15-4-13-15,-15 4-16 0,10-2-15 0,-10 2-15 0,0 0-18 16,15-4-16-16,-15 4-25 0,0 0-36 0,0 0-43 16,8-5-64-16,-8 5-168 0,0 0-477 0,0 0 210 15</inkml:trace>
        </inkml:traceGroup>
      </inkml:traceGroup>
    </inkml:traceGroup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7:25.34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89777BB-5898-4905-9BC0-2A5F8FF5A6D7}" emma:medium="tactile" emma:mode="ink">
          <msink:context xmlns:msink="http://schemas.microsoft.com/ink/2010/main" type="inkDrawing" rotatedBoundingBox="18967,13186 20878,9266 21004,9327 19094,13247" semanticType="underline" shapeName="Other">
            <msink:sourceLink direction="with" ref="{640ED58C-6629-406A-8661-53DD0803F70C}"/>
            <msink:sourceLink direction="with" ref="{1D852D20-D5DC-4264-A70E-130477226E41}"/>
          </msink:context>
        </emma:interpretation>
      </emma:emma>
    </inkml:annotationXML>
    <inkml:trace contextRef="#ctx0" brushRef="#br0">6665 521 25 0,'0'0'136'0,"2"-9"-3"15,-2 9-5-15,0 0-5 0,0 0-6 0,0 0-2 16,0 0-10-16,0 0 1 0,0 0-10 0,0 0-5 15,0 0-2-15,0 0-5 0,0 0 0 0,0 0-4 16,0 0-7-16,0 0-5 0,0 0-4 0,0 0-5 16,0 0-3-16,0 0-2 0,0 0-5 0,0 0-4 15,0 0-3-15,0 0-1 0,0 0 0 0,-32 9 0 16,32-9-3-16,-10 8-2 0,10-8 2 0,-10 9-4 16,4-3 0-16,6-6 0 0,-12 12-1 0,4-5-1 0,5 3-2 15,-4-3-4-15,1 4-3 0,1-4 1 0,-2 3 0 16,1-3-4-16,-1 4-1 0,1-2-2 0,1 2 1 15,-2-4-3-15,1 3 3 0,1 0-2 0,-1 2 0 16,-4-2 1-16,2 1 2 0,-1 4 3 0,-3-2-2 16,5 0 1-16,-3 2-1 0,1 0 3 15,-2-2-6-15,2 4 3 0,-1-5 0 0,-1 4-2 0,1 0 3 16,2 0-4-16,-1 1 4 0,2-3-3 0,-5 7 2 16,2-7-1-16,2 3 4 0,-1 2-3 0,-1-4 2 0,2 1-1 15,-4 4 1-15,3 2-3 0,2-6 1 0,-3 5-1 16,2-4 0-16,-1-1 3 0,-1 8 0 15,-1-6-2-15,-1 2-3 0,0-1 1 0,5 4 0 0,0-5-2 16,-1-3-1-16,-4 7 2 0,2-2-4 0,-1 1 2 16,2-5-4-16,0 5 3 0,2 2 0 0,-1 0 0 15,-2-3-2-15,3 3 0 0,-1 2-3 0,-2-1 1 16,1-4-2-16,-3 3 2 0,4-2 1 0,-1 4 2 16,-1-5-5-16,1 2-1 0,1-2 4 0,-2 3-3 15,1-8-1-15,2 6 0 0,-4-3 4 0,2 3-2 16,-3-3-2-16,5 0-6 0,-4 2 5 0,1 0 2 15,-2 2 0-15,0-2 1 0,3 4-3 0,-1-9 2 16,1 6 0-16,-3 2 0 0,0-4-2 0,3 2 0 16,-4 3 1-16,1-3 6 0,-2 1-1 0,1-2 3 15,1 6 1-15,0-4 0 0,-1 0-8 0,-2 2 6 16,1-2 0-16,1 1 2 0,1-5 0 0,-2 6-2 0,1-3-6 16,0-1 7-16,-2 0-2 0,0 4 1 0,1-1 3 15,1-2 1-15,1-3-8 0,0 3 5 16,3-4-2-16,-4 4 0 0,1-1-1 0,4-5 2 0,-2 8-6 15,1-1 2-15,-3-4-2 0,3 6 1 0,-3-2-1 16,5 2-1-16,-5-4 10 0,1 3-12 0,2-3 3 16,2 4-2-16,-4 0 2 0,2 1-5 0,0-2 6 15,-1 0-1-15,1-1-6 0,-1-2 5 0,2 3 3 16,-1-3-9-16,-1 2 7 0,1-1-2 0,-2 0 2 0,4-3 2 16,-2 3-1-16,-7-4-3 0,7 0-2 15,3 1 4-15,-2-1 0 0,2 1-3 0,0-4-2 16,-1 10 2-16,-1-11 3 0,-2 2-5 0,3 1 1 0,-2 7-1 15,-3-6 3-15,0 5 4 0,3-2-10 0,-2-2 3 16,4 2 8-16,-2 2-11 0,-5-2 0 16,4 2 6-16,3 1-3 0,-1-7-8 0,1 6 9 0,-4-5 1 15,4-2-4-15,-1 2 2 0,1 0 1 0,-1 1-2 16,-1-1-1-16,2-2 4 0,-2 1-7 0,2 2 10 16,1-3-6-16,-5-1 8 0,7 1-6 0,-5 1-4 15,1-1-2-15,2 1 4 0,-1 2 1 0,-1-3-2 16,2 1 6-16,0-5-6 0,1 6-1 0,0-3 5 15,1 1 4-15,-1 0-6 0,-1-3-4 0,2 3 7 16,-2 2-5-16,0-6 2 0,0 5-1 0,1-1 2 16,2-2 0-16,-3 0-3 0,2-1-1 0,2 1-6 15,-4 2 9-15,5-5 1 0,-4 4 0 0,2-5-3 0,2 2-2 16,-3 0 14-16,-1 1-5 0,-1 0 7 0,3-2 2 16,2 1-1-16,-4-3 4 0,4 6-2 0,-4-4 6 15,2 2-2-15,3-12-5 0,-6 19 5 0,2-8-6 16,2-1-2-16,-4-1 0 0,2 2 2 0,1-3-2 15,-3 4 11-15,1-1-12 0,-1-3-2 0,2 4 1 16,-2-2 2-16,1-3-3 0,0 4-1 0,2-2-5 16,-3-1 5-16,1 0 14 0,-1 2-25 0,3-1 10 15,-1-2-7-15,-2 1 5 0,6-8 4 0,-6 13-8 16,3-6 3-16,3-7-2 0,-5 12 3 0,5-12-6 16,-6 12 1-16,3-4 2 0,3-8 4 0,-6 10-5 15,6-10 2-15,-4 11 1 0,4-11 0 0,-3 7-5 16,3-7-2-16,0 0-2 0,-6 11 3 0,6-11 3 15,0 0 11-15,-2 10-14 0,2-10 0 0,0 0 3 16,-5 10 1-16,5-10-6 0,0 0 0 0,-5 11-3 0,5-11 7 16,0 0-4-16,-1 11 2 0,1-11-1 0,0 0 0 15,0 0-1-15,0 0 4 0,0 0-11 0,-5 13 11 16,5-13 1-16,0 0 8 0,0 0-14 0,0 0 1 16,0 0-9-16,-3 7-19 0,3-7-22 0,0 0-20 15,0 0-25-15,0 0-30 0,0 0-24 0,0 0-40 16,-12-25-47-16,11 12-60 0,-4-4-304 0,2-7-651 15,-1-1 289-15</inkml:trace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07.5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7522D9E-CC24-4FE4-B149-96C4A5AEE47E}" emma:medium="tactile" emma:mode="ink">
          <msink:context xmlns:msink="http://schemas.microsoft.com/ink/2010/main" type="inkDrawing" rotatedBoundingBox="8775,13824 10326,13543 10533,14688 8982,14969" hotPoints="10396,14296 9735,14957 9074,14296 9735,13635" semanticType="underline" shapeName="Circle">
            <msink:destinationLink direction="with" ref="{2FBB0158-C0A3-45C7-A66C-08BBFEA602DE}"/>
          </msink:context>
        </emma:interpretation>
      </emma:emma>
    </inkml:annotationXML>
    <inkml:trace contextRef="#ctx0" brushRef="#br0">81 633 76 0,'0'0'163'0,"-8"-8"0"0,8 8-7 0,-9-7-19 16,9 7 2-16,-5-8-5 0,5 8-7 16,-8-10 0-16,8 10-7 0,-6-6-1 0,6 6-3 0,0 0-3 15,-7-10-6-15,7 10-7 0,0 0-6 0,0 0-9 16,0 0-10-16,0 0-8 0,0 0-5 0,0 0-8 15,0 0-6-15,0 0-6 0,0 0-3 0,-20 16-3 16,14-9 1-16,3 6-3 0,3-2 1 0,-3 0-5 16,0 4 3-16,3 1-4 0,0-1-4 15,0 1 1-15,0 2-2 0,0 0 0 0,3-2-2 0,0 2-7 16,0-1 5-16,8 1-3 0,-5-4-1 0,4 7-2 16,2-6 2-16,1 2-4 0,4 3 2 0,2-2-2 15,1-1-1-15,2-3 2 0,0 1-2 0,4-2 1 16,1 4-3-16,-2-3 0 0,2-3 5 0,-2 3-1 15,5 0-3-15,6 0 2 0,-8-1 0 0,-1-2-4 16,1-4 2-16,-1 6 0 0,4-6-1 0,-4 2-2 16,6-2 0-16,-5 1 2 0,4-1-4 0,-2-2 4 0,10 2-1 15,-9-3-3-15,-1-1 1 0,-2-2 1 0,5-1 0 16,6-1-1-16,-8-2 3 0,1-1 4 0,-7 0-4 16,17-4 4-16,-12-2-3 0,-2 0 3 0,11-4-3 15,-1 1 3-15,-9-2-6 0,7-5 3 0,-1 2-2 16,0 0 2-16,-4-5-3 0,-7 9-1 0,1-4 0 15,6-6 2-15,-11 4-2 0,1 4-2 0,-2-1 2 16,-2-3 0-16,0 0-3 0,-3 1 1 0,-1 1-1 16,2-2-1-16,-4 2 2 0,2-3 0 0,-4 7 1 15,-2-11-4-15,2 1 1 0,-6 6 1 0,3-5 5 16,-1 0-7-16,-2 0 3 0,-3 2-3 0,4-7 0 16,-8 4 1-16,1 1 2 0,-2-1-4 0,1 0 4 15,-4 1-4-15,1 1 2 0,-2-1-1 0,-4 3 0 16,1-5 1-16,-2 3-3 0,1 4 0 0,-1-1 0 15,-1 5 0-15,-1-7 3 0,0 5 0 0,-4-2 2 16,1 0-4-16,2-1 2 0,-5 5-2 0,0-1 0 16,2 1 2-16,-2 1-1 0,1-4-1 0,-1 5-1 0,-4 2-1 15,3 3 2-15,0-6 0 0,-5 4 0 16,4 1-3-16,2 0 6 0,-7 1-3 0,5 1 0 16,-1-2 3-16,-3 3 4 0,2-2-3 0,-6 2 1 15,9 4 1-15,-7-1-1 0,3 1 1 0,-1 1 1 0,1 3-2 16,-1-2 0-16,3 2 1 0,-2-2 2 15,1 5-2-15,7-2 0 0,-6 2 0 0,1 1 1 16,-2-2-4-16,4 4 3 0,1 2-3 0,5-2-2 0,-2-1-1 16,-1 3 3-16,-1 1-6 0,4 1 4 0,-4 4 0 15,1-3 2-15,0 4-4 0,2-1 1 0,1 3-3 16,-4-2 3-16,7 3 0 0,0 3 3 0,-2-1-1 16,1 0-1-16,4 2-1 0,-2-4-1 0,-2 3-3 15,5 4-1-15,-1-6-7 0,1 3-7 0,-1-1-9 16,2 2-3-16,-1-2-11 0,3 1-9 0,5 3-12 15,-5-3-13-15,6 1-13 0,-3 0-8 0,0 1-12 16,6 0-19-16,0-3-23 0,-3-4-8 0,7 1-24 16,-1 2-201-16,5 1-415 0,-2-2 185 0</inkml:trace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8:59.23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FBB0158-C0A3-45C7-A66C-08BBFEA602DE}" emma:medium="tactile" emma:mode="ink">
          <msink:context xmlns:msink="http://schemas.microsoft.com/ink/2010/main" type="inkDrawing" rotatedBoundingBox="10425,14123 18022,13279 18035,13402 10439,14246" semanticType="underline" shapeName="Other">
            <msink:sourceLink direction="with" ref="{F7522D9E-CC24-4FE4-B149-96C4A5AEE47E}"/>
            <msink:sourceLink direction="with" ref="{640ED58C-6629-406A-8661-53DD0803F70C}"/>
          </msink:context>
        </emma:interpretation>
      </emma:emma>
    </inkml:annotationXML>
    <inkml:trace contextRef="#ctx0" brushRef="#br0">0 840 5 0,'0'0'106'16,"0"0"8"-16,13-30-15 0,-13 30-1 0,0 0-6 15,0 0 2-15,2-11-6 0,-2 11-13 0,0 0 2 16,0 0-8-16,0 0-9 0,0 0 2 0,0 0-2 0,0 0-6 16,0 0 1-16,0 0-5 0,1-11-4 0,-1 11-4 15,0 0-6-15,0 0 6 0,0 0-3 0,0 0-10 16,0 0 10-16,0 0-5 0,0 0 6 0,0 0-5 15,0 0 4-15,0 0-4 0,0 0-4 0,0 0-9 16,0 0 5-16,0 0 0 0,0 0 3 0,0 0 4 16,0 0-5-16,0 0 3 0,0 0-2 0,0 0 7 15,0 0-1-15,26 13-1 0,-26-13 5 0,0 0-2 16,19 0-6-16,-19 0-2 0,16-6-2 0,-7 4-4 16,0-1 0-16,-9 3-1 0,20-6-4 0,-5 3-2 15,-6 3-3-15,7 0-8 0,-4-3 6 0,-12 3-4 16,22 0 3-16,-8 3-3 0,2-3 1 0,-2 2 1 15,2-1-3-15,-3 1-2 0,4 2 3 0,-1-3-1 0,-4-1 0 16,7 3-6-16,-5-3 2 0,4 1 0 0,-2 2 0 16,1-2 2-16,-4-1 0 0,6 0 2 15,-2 0-3-15,2 0-2 0,-2 0 0 0,2-4 3 0,0 3 3 16,1-3 1-16,-1 0 1 0,1 1 1 0,0-3-1 16,4 0-1-16,0 2-4 0,-4 0 3 0,-3-3-1 15,-2 2 0-15,3 2-5 0,-3-1 4 0,3-1-2 16,-3 1-2-16,3 0-1 0,-5 4 4 0,7-5-2 15,-5 4 2-15,-2-3-3 0,5 1 0 0,-3 2-8 16,-2 1 12-16,2 0-8 0,-1 0 4 0,2 0 0 16,-3 0 1-16,4-3-4 0,-1 6 3 0,-2-3 1 15,1 0 0-15,2 0-2 0,-2-3 0 0,0 3 1 16,3-1 2-16,-3 1-5 0,4 0 3 0,-1-3 0 0,-1 0 0 16,2 1-1-16,-1-3 2 0,1 5-1 15,1-5 1-15,-1 3-1 0,2-2 4 0,-1-2 2 16,-1 5-2-16,-3-2 2 0,2-1-3 0,-3 0 2 0,0 2-1 15,1-3 3-15,-1 4-3 0,-1 0-2 0,-2-3-1 16,-12 4 0-16,22 0 2 0,-11 0-5 0,0-3 4 16,-11 3-2-16,23-3-2 0,-11 3 0 15,3 0 5-15,-15 0-5 0,27 0 3 0,-13 3-3 0,3-6-1 16,-4 6 2-16,2-3 2 0,-3 0 0 0,6-3 0 16,-2 2-7-16,2 1 5 0,2 0 0 0,-1-2 3 15,-1 1-1-15,1-2-1 0,7 2 1 0,-7-2 1 16,0 2-2-16,8-1 0 0,-7-3 1 0,5-1-1 15,-1 4 1-15,-6 0-1 0,1-1-3 0,1 3 5 16,-1-4-4-16,2 2 0 0,0 1 2 0,-2-2 1 16,1 3 0-16,-3-1 0 0,4-1-4 0,3 1 3 15,-4 1-1-15,-1-3-2 0,6 2 3 0,-5 0 0 16,1-1-4-16,-2-1 5 0,5 3-3 0,0 0 0 0,-3-2 0 16,2-6 3-16,4 5-4 0,-1-1 7 15,-1 0-4-15,2-1 7 0,-3-4 0 0,3 5 5 16,-4 1-3-16,3-2 1 0,-2 0-1 0,1 0-3 15,0 0-2-15,-7 3-1 0,2-4 2 0,-4 3-1 0,5 3-1 16,-3-4-2-16,0 4 0 0,0-1 3 0,-1-2 0 16,3 2-3-16,-5 0 1 0,4 1 1 0,-1-3-3 15,1 3-1-15,-2-2 0 0,1 2 1 0,3-5 0 16,4 4-1-16,-6 1-1 0,1-1 1 0,-1-3-2 16,-2 4 6-16,2-2-2 0,0 1 3 15,1-2-4-15,-4 2-5 0,3-2 6 0,1 0 0 0,-1 0 0 16,1-1 3-16,-1 0 0 0,6 2 2 0,1-3-3 15,-2-2 1-15,-5 1 1 0,0 2 2 0,1 3-3 16,5-2-2-16,0-1-2 0,-7 2 6 0,8-2-3 16,-7 0-1-16,1 1 4 0,0 0-3 0,0 2 2 15,-1-1-3-15,2-2 1 0,-3 3 0 0,3-1-2 16,-2 2 4-16,2-1 0 0,-2-3-3 0,7-2 2 0,-1 2 1 16,-7 2-3-16,0 1 0 0,1-3 0 15,1 0 1-15,-1-2-2 0,6 5-1 0,-8-2 1 16,1-1 0-16,1 2 0 0,-2-2 0 0,0 3 1 0,-2-2-1 15,3 0 3-15,-3 3-1 0,3-2-1 0,1 0-2 16,-2 1-1-16,1-3 3 0,-3 4-4 16,3 0 2-16,-8-1 1 0,-10 1-2 0,28-1 1 0,-11 1 0 15,-5 0 1-15,3-6-3 0,1 6 2 0,0 0-1 16,4-1 2-16,-2-2 2 0,-3-1-4 0,0 3 1 16,2-2 3-16,1-1-1 0,-3 1-1 0,2-3-1 15,1 4 1-15,-1-3-1 0,-2 3-4 0,3-3 3 16,-1 1-5-16,-1 0 7 0,-1-2-3 0,0 3 1 15,1-1 3-15,-1 0-1 0,0 2-3 0,0-3 3 16,1 3-3-16,-2 2-2 0,1-1 4 0,-3-3-3 16,1 0 0-16,2 2 2 0,-3 1-3 0,0-2 3 15,-2 2-1-15,7 2 3 0,-17-1-3 0,22 0 0 16,-5-1 0-16,-3-1-4 0,1 1 2 0,3-2 4 16,-1 3-2-16,-4-2 3 0,4 1-4 0,-3-3 7 15,4 0-3-15,-1 3 0 0,-1 1-3 0,1-2 1 16,-4-2-2-16,3 2 3 0,-1-2 1 0,3 3-2 0,-3-1-1 15,0 1-3-15,0-2 1 0,1 3 4 16,-2-1 0-16,1-2 0 0,-3 3-3 0,5-3 1 0,-6-1 2 16,2 4 2-16,4-2-2 0,-7 1 3 0,7-3 1 15,-1 2 4-15,0 0-1 0,-1-1 4 0,0 0-5 16,2-1 1-16,-2 1-2 0,-4 2 3 0,3-1 0 16,2 2-2-16,-2-5-4 0,-2 5 1 0,3-1-2 15,-2-4 3-15,-1 5 0 0,3 0-3 0,-15 0-3 16,28-4 5-16,-14 4-2 0,1-1-2 0,-1 1 0 15,0-2 1-15,4 0-1 0,-5 0 2 0,2 2-2 16,0 0 1-16,1 0-2 0,-4-2-1 0,-12 2 1 16,29 0 0-16,-14 0-2 0,1-1 5 0,-1 1-3 15,0 0 1-15,-2-3 2 0,4 3-1 0,-2-1-2 16,-1-1 2-16,4 2 0 0,-3 0-3 0,0 0 2 16,-1 0-1-16,2-1 1 0,-1 1-1 0,0 0 1 15,1-3-2-15,-2 3 3 0,1-1-1 0,0 0 0 16,2-1-2-16,-2 1 4 0,2-1-2 0,-2 2 0 0,0-2-3 15,-4 2 5-15,3 0-3 0,1 2 0 16,1-2-3-16,-2-2 6 0,1 2-3 0,-15 0 0 16,25-2-1-16,-13 2-1 0,3 0 0 0,0 0-2 0,1-1 8 15,-1-2-3-15,1 3 0 0,1 0 2 0,-4 0-3 16,4-2 0-16,1 4 2 0,-1-2-1 0,3 0-3 16,-5 0 3-16,6 3 0 0,-4-6 1 0,-2 3-1 15,5-2-1-15,-4 2 2 0,4-1-2 0,-3-1 2 16,1 2 1-16,-1-2-4 0,1 2-2 0,-3 0 4 15,4-3 0-15,-6 3 4 0,2 0-4 0,-3-2-1 16,3 2 0-16,2 0-1 0,-17 0 2 0,22 0-4 16,-12 0 3-16,5 0 4 0,-15 0-5 0,24-1 1 15,-13 1 0-15,5 0 0 0,-6-1 0 0,7-2-4 0,-4 3 6 16,2 0-3-16,-15 0 4 0,23-1 0 16,-13 1-3-16,2-2-3 0,-12 2 1 0,22 2 4 15,-10-4-6-15,-12 2 3 0,21 0 0 0,-7-1 3 16,-3 1-3-16,-11 0 0 0,23 0 1 0,-10 1-1 15,-2-1 2-15,-11 0-2 0,21 0 5 0,-9 0-1 0,-2 2-1 16,-10-2 2-16,22-2-5 0,-22 2 3 16,23 0-1-16,-13-1-1 0,1 2 1 0,-11-1-1 0,22 0 0 15,-12-1 1-15,1-5-1 0,-11 6 2 0,24-1 3 16,-14 0-1-16,2-1 4 0,-2-1 4 0,2 1-3 16,0 0 3-16,-3-2-3 0,-9 4-1 0,23-2 1 15,-13 1 1-15,2-3-5 0,0 2 2 0,-12 2 1 16,21-4-2-16,-9 0-1 0,-12 4-3 0,19-3-1 15,-8 2 2-15,-1-3 1 0,2 2 3 0,-12 2 0 16,18-4 0-16,-8 3 5 0,-10 1-1 0,20-1 1 16,-13 0 2-16,-7 1 2 0,15-4-5 0,-4 4 6 15,-11 0 2-15,14 0-2 0,-14 0 6 0,18-5-5 0,-18 5 7 16,11-2-3-16,-11 2-3 0,18 0 12 16,-18 0-8-16,18-4-6 0,-9 2 7 0,-9 2-3 15,17-4-4-15,-9 1 4 0,-8 3-5 0,19-1-8 16,-19 1 5-16,20-3-3 0,-11-1-2 0,-9 4 1 0,20-3-5 15,-20 3 1-15,18 0 2 0,-9 0 1 0,-9 0-1 16,18-5-5-16,-18 5 0 0,15-1 2 16,-15 1-1-16,20-1 0 0,-20 1 1 0,13 0-2 0,-13 0 5 15,16-4-6-15,-16 4-3 0,11-2 7 0,-11 2-7 16,13-1 1-16,-13 1 3 0,0 0-4 16,14-3 5-16,-14 3-8 0,0 0 10 0,0 0-6 0,13-1 5 15,-13 1 1-15,0 0-7 0,0 0 14 0,0 0-16 16,12-2-10-16,-12 2-19 0,0 0-26 0,0 0-27 15,0 0-40-15,0 0-46 0,0 0-55 0,0 0-77 16,0 0-216-16,0 0-563 0,0 0 249 0</inkml:trace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23.457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8FF211A-2E0A-4618-9B4B-96783B80A9C4}" emma:medium="tactile" emma:mode="ink">
          <msink:context xmlns:msink="http://schemas.microsoft.com/ink/2010/main" type="writingRegion" rotatedBoundingBox="9310,15557 15279,13811 15537,14694 9569,16440"/>
        </emma:interpretation>
      </emma:emma>
    </inkml:annotationXML>
    <inkml:traceGroup>
      <inkml:annotationXML>
        <emma:emma xmlns:emma="http://www.w3.org/2003/04/emma" version="1.0">
          <emma:interpretation id="{DCBC581C-7578-49CC-B375-4E33702F7DD8}" emma:medium="tactile" emma:mode="ink">
            <msink:context xmlns:msink="http://schemas.microsoft.com/ink/2010/main" type="paragraph" rotatedBoundingBox="9310,15557 15279,13811 15537,14694 9569,164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3689AD-4020-4550-873E-774B1F907F37}" emma:medium="tactile" emma:mode="ink">
              <msink:context xmlns:msink="http://schemas.microsoft.com/ink/2010/main" type="line" rotatedBoundingBox="9310,15557 15279,13811 15537,14694 9569,16440"/>
            </emma:interpretation>
          </emma:emma>
        </inkml:annotationXML>
        <inkml:traceGroup>
          <inkml:annotationXML>
            <emma:emma xmlns:emma="http://www.w3.org/2003/04/emma" version="1.0">
              <emma:interpretation id="{BAB8C60B-E73C-441C-9C20-3AAD25437EBB}" emma:medium="tactile" emma:mode="ink">
                <msink:context xmlns:msink="http://schemas.microsoft.com/ink/2010/main" type="inkWord" rotatedBoundingBox="9336,15644 10477,15310 10702,16082 9561,16415"/>
              </emma:interpretation>
            </emma:emma>
          </inkml:annotationXML>
          <inkml:trace contextRef="#ctx0" brushRef="#br0">470 1999 152 0,'0'0'205'0,"0"0"-11"0,-7-6-18 0,7 6-18 0,0 0-16 16,0 0-14-16,0 0-11 0,0 0-4 0,0 0-6 15,0 0-6-15,0 0-8 0,0 0-7 0,19 30-9 16,-8-22-5-16,-3 5-6 0,0 1-8 0,4 0 0 16,4 4-4-16,-5-4-4 0,5 5-3 0,1-1-5 15,-1 1-5-15,2-5-1 0,-5 0-4 0,1-4 0 16,1 4-6-16,2 1 1 0,-2-2-5 0,-4-3-3 16,4 0-1-16,0-2 0 0,-3 0 1 0,-2-2-1 15,-1 0-3-15,1-3-3 0,-1 1 0 0,-9-4 1 16,20-4 1-16,-20 4-2 0,19-6 1 0,-11-2 0 15,1 2 3-15,1-8 0 0,-1 2-2 0,-2-10-2 16,-4 3 0-16,3-5 0 0,2-4 0 0,-7 4-1 16,-2-3-2-16,-4-9 4 0,5 12 0 0,-3-4 2 15,-3 4-2-15,3 3-2 0,0-1 0 0,-4 4 0 16,4 5-6-16,0-2-8 0,0 6-14 0,0-1-19 16,3 10-18-16,-1-11-34 0,1 11-17 0,0 0-17 15,0 0-15-15,7-10-10 0,-7 10-17 0,15 0-35 16,-15 0-108-16,18 2-332 0,-6 2 148 0</inkml:trace>
          <inkml:trace contextRef="#ctx0" brushRef="#br0" timeOffset="221.3">1331 1985 14 0,'0'0'174'0,"0"0"-3"0,7 1-6 0,-7-1-2 16,0 0-5-16,20-4-6 0,-12 0-11 0,3 1-4 15,-2-2-13-15,4-3-14 0,4 1-9 0,-1-1-9 16,3 1-9-16,-5-4-7 0,5 5-10 0,1-2-7 16,-1-5-3-16,0 4-8 0,-2 3-4 0,1-4-8 15,-3 4-5-15,-3 1-14 0,-3-1-16 0,4-2-18 16,-3 6-22-16,-10 2-29 0,14-10-46 0,-11 5-40 16,-3 5-151-16,0 0-330 0,-2-15 146 0</inkml:trace>
          <inkml:trace contextRef="#ctx0" brushRef="#br0" timeOffset="531.54">1334 1944 16 0,'-8'9'206'16,"1"-4"-17"-16,1 3-10 0,0 1-14 0,1-2-13 0,5-7-12 16,-6 17-8-16,6-8-8 0,0-9-8 15,0 16-11-15,0-16-9 0,3 17-7 0,5-8-5 16,-4-1-2-16,1 0-8 0,4-1-2 0,-3 1-6 15,1 0-2-15,-1-1-5 0,2 1-6 0,3 2-4 0,-3-3-1 16,-2 2-4-16,7 0-4 0,-7 2-3 0,5 0 7 16,-2-2-4-16,1 2-1 0,-1 0-4 0,3 0 3 15,-3 4-5-15,-2-4-1 0,1 0-5 16,1 2 2-16,-5 0 0 0,5 2-4 0,-3-1 0 16,-3-7 0-16,-3 10-3 0,-3-3 0 0,3 2-4 0,-3-3-1 15,-6 5 1-15,2-3-3 0,-2 1-3 0,-3 0-5 16,-1 0-14-16,-7 1-11 0,4-1-20 0,-4 2-20 15,-1-2-30-15,-4-3-36 0,0 4-28 0,-1-4-48 16,-9 5-192-16,-3-5-423 0,0 2 187 0</inkml:trace>
        </inkml:traceGroup>
        <inkml:traceGroup>
          <inkml:annotationXML>
            <emma:emma xmlns:emma="http://www.w3.org/2003/04/emma" version="1.0">
              <emma:interpretation id="{B45808C2-E277-4268-BD99-395F488909B2}" emma:medium="tactile" emma:mode="ink">
                <msink:context xmlns:msink="http://schemas.microsoft.com/ink/2010/main" type="inkWord" rotatedBoundingBox="13992,14188 15279,13811 15537,14694 14250,15071"/>
              </emma:interpretation>
            </emma:emma>
          </inkml:annotationXML>
          <inkml:trace contextRef="#ctx0" brushRef="#br1" timeOffset="156653.31">5167 516 193 0,'0'0'265'0,"-2"-14"-15"0,2 14-13 0,0 0-20 16,0 0-23-16,0 0-22 0,0 0-17 0,0 0-3 15,0 0-6-15,0 0-7 0,0 0-3 0,15 25 4 16,-14-14-11-16,5 4 9 0,0 3-11 0,0 0 4 0,0 6-10 16,0-4 1-16,0 3 1 0,0-4-15 0,-4 0-5 15,4-2 0-15,0 4-5 0,-3-7-21 16,1 4 4-16,-2 3-6 0,-1-5-4 0,2 1-9 0,-1-5 3 16,-1 6-8-16,0-2-7 0,2-1-6 0,-1-4-9 15,-1 2 7-15,-1-2-21 0,0-11-16 0,3 17-29 16,-3-8-23-16,2 4-23 0,-2 0-35 0,0-13-40 15,-5 18-42-15,4-8-52 0,1-10-51 0,-2 14-257 16,2-14-591-16,0 0 262 0</inkml:trace>
          <inkml:trace contextRef="#ctx0" brushRef="#br1" timeOffset="157164.84">5550 498 180 0,'0'0'226'0,"0"0"-12"0,0 0-15 16,0 0-17-16,0 0-10 0,7-6-16 0,-7 6-4 15,8-4-8-15,-8 4-6 0,15-8-6 0,-5 2-5 16,3-1-3-16,1-1-6 0,1 1-6 0,9-4-11 16,1 4 8-16,-1-4-12 0,3 3-2 0,0-4-9 15,2 3-1-15,10-2-5 0,-10 1-7 0,-3 3-5 16,3 3-3-16,2 1-8 0,-6-1-6 0,1 2-7 16,-2 2-3-16,1 2-1 0,-6-2-6 0,1 5-3 15,-4 1 3-15,2-1-1 0,-3 3-4 0,1-1 8 16,-2 9 6-16,-1-4 7 0,-1 2 13 0,-1 6 4 0,-4-4-5 15,2 7 17-15,-2 0 4 0,-4 0 3 0,-3 2-3 16,6 1 1-16,-1 0 1 0,-4-1 2 0,1 0-5 16,1 3-1-16,-6-2-1 0,6-1-8 0,-2 0-4 15,-2 2 4-15,2-2-9 0,4-4-3 16,-5 1-10-16,1-1 0 0,-1-3-6 0,0-2-2 16,0-1-7-16,0 4 0 0,0-5-8 0,2 3-1 0,-4-5-1 15,2-1-1-15,0 2-6 0,-4 4-17 0,2-3-21 16,1-1-19-16,-4-1-29 0,4-2-39 0,-1-1-31 15,-2 2-20-15,-2 4-23 0,0-2-34 0,-3-2-30 16,2 0-40-16,1-3-31 0,-5-4-305 0,11-4-671 16,-16 2 297-16</inkml:trace>
          <inkml:trace contextRef="#ctx0" brushRef="#br1" timeOffset="157471.51">5921 851 14 0,'-4'-10'253'0,"4"10"-6"0,0 0-12 16,0 0-3-16,16-14-9 0,-7 10-10 0,6-1-6 15,3-1-5-15,4-7-7 0,8 2-9 0,9 0 0 16,1-3-6-16,6 1-11 0,2-4-10 0,-3 3-14 16,0 3-20-16,-2 0-14 0,-4-4-1 0,-4 2-10 0,-5 8-11 15,-7-2-21-15,2 5-33 0,-9-2-36 16,-2 1-44-16,-2 0-40 0,-12 3-38 0,15 4-50 16,-15-4-65-16,9 6-266 0,-9-6-545 0,0 0 242 15</inkml:trace>
        </inkml:traceGroup>
      </inkml:traceGroup>
    </inkml:traceGroup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9:36.4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73DB1FB-C580-4CF2-B852-1FC50B673195}" emma:medium="tactile" emma:mode="ink">
          <msink:context xmlns:msink="http://schemas.microsoft.com/ink/2010/main" type="inkDrawing" rotatedBoundingBox="7033,9335 8767,5096 8831,5122 7097,9361" semanticType="underline" shapeName="Other">
            <msink:sourceLink direction="with" ref="{2CA54FBF-09DA-4F00-947E-8EFE59775CD3}"/>
            <msink:sourceLink direction="with" ref="{6C49549C-BA80-4408-8D20-A5D1F9F8255F}"/>
          </msink:context>
        </emma:interpretation>
      </emma:emma>
    </inkml:annotationXML>
    <inkml:trace contextRef="#ctx0" brushRef="#br0">1762 34 12 0,'0'0'158'0,"0"0"-19"0,0 0 0 0,0 0-10 15,-10-13-8-15,10 13-6 0,0 0-5 0,0 0-6 16,0 0-2-16,0 0-11 0,0 0-2 0,-8-11-4 16,8 11-3-16,0 0-4 0,0 0-3 0,0 0 2 15,0 0-5-15,0 0-1 0,0 0-4 0,0 0-1 16,-9-5 0-16,9 5-3 0,0 0 1 0,0 0-3 15,0 0-3-15,0 0-4 0,0 0 0 0,0 0-1 16,0 0-1-16,0 0-3 0,0 0-1 0,0 0-1 0,0 0-9 16,0 0 7-16,0 0 0 0,-6-6-1 0,6 6-4 15,0 0 4-15,0 0-9 0,0 0 1 0,0 0 1 16,0 0-5-16,0 0-1 0,0 0-4 16,0 0-5-16,0 0-1 0,0 0-2 0,0 0 1 0,0 0-1 15,0 0-2-15,0 0-3 0,0 0-1 0,0 0-6 16,0 0 3-16,0 0-3 0,0 0 2 15,0 0-4-15,0 0-3 0,0 0 4 0,0 0-2 0,0 0-2 16,-6 24 3-16,6-24 1 0,-7 11-1 16,7-11 1-16,-6 11-5 0,3-4 2 0,-1 0 3 0,1 3-4 15,-3-1 7-15,3 1-1 0,-5 3-2 0,2 0-5 16,0 2 4-16,-1-2 2 0,1 1 2 0,0 1-4 16,-5 2 1-16,5-3 3 0,2-1-1 0,-5 2-5 15,0 1 10-15,5-1-2 0,-2-1-1 0,0 3-2 16,-2-6-1-16,2 3-5 0,0-1 4 0,3-1 4 15,-4 3-1-15,-2-3 0 0,7-4 0 0,-4 3 1 16,3 0 1-16,0-3 0 0,0 5-2 16,0-2 2-16,-1-3 1 0,1 7-3 0,0-6-8 0,0 0 6 15,3-9 0-15,-7 23 0 0,4-13 2 0,0 1 1 0,0-1-3 16,3 2 1-16,-6 1 4 0,3-3 3 0,-2 4-2 16,-1-7 0-16,3 8-2 0,-1-1 3 15,-2 3 0-15,0-4-3 0,0 0 3 0,-2 3-3 0,2-6-3 16,1 6 4-16,-3-4 1 0,2 3-2 0,0-1-1 15,-1-2 4-15,1 4-5 0,-2-2-1 0,2 2-2 16,3-4-2-16,-7 3 4 0,7 0-6 0,-3-3 1 16,0 1 4-16,1 0-5 0,2-1 5 0,-2 1-2 15,-1-2 4-15,1 2-1 0,2-2 3 0,-3 2 1 16,3-4-3-16,-1 4-1 0,-2 0 0 0,3-2 3 16,0 1 1-16,-3-3-3 0,1 4-2 0,-1-2-6 15,0 4 17-15,2-2-10 0,-2 0-1 0,0-1-4 16,3 1 4-16,-1-2-9 0,-2 3 9 0,0-2-2 15,-2 1 3-15,5-1 3 0,-3-3-3 0,3 4 5 16,-4-4-11-16,4 3 8 0,-3 2 13 0,0-7-12 0,4 8-1 16,-4-2 5-16,0 0-9 0,2 1 5 15,-2-2 2-15,0-2-3 0,0 1-1 0,2 0 4 0,-2 4-1 16,0-3-10-16,1 2 12 0,2-4-6 0,-3 0 1 16,0 0 5-16,3 3-3 0,-1 0-4 0,-2 0 3 15,3-1 3-15,-5 1 2 0,5 2 0 0,-3-1-4 16,3-4-6-16,-1 4 9 0,-2-3-11 0,3 4 7 15,-3-2 2-15,-1 0-5 0,4-1 4 0,0-1 3 16,-3 0 0-16,1 7-4 0,2-7-8 0,-3 0 10 16,3 1-2-16,-3 4 10 0,2-6-8 0,-2 5 2 15,3 0-4-15,-5-3 4 0,5 0-7 0,-3 3 13 16,0-4-8-16,-1 3 4 0,1-1-1 0,3-4 0 16,-1 0-4-16,-2 2 4 0,0 2-3 0,3-2-5 15,-5 0 5-15,2 0 1 0,3-2 1 0,0 2-5 16,-4-4-3-16,1 4-3 0,0 2 3 0,4-2 3 15,-4-1 0-15,1 4 3 0,-3-3-10 0,2 2 6 16,0-1-6-16,0 1 2 0,5-2 3 0,-5 3 0 0,0-4-2 16,-2 3-1-16,2-2 1 0,3 1-4 15,-3 5 1-15,2-7 2 0,-2 4-1 0,0-4-4 16,1 0 2-16,2 1 3 0,-2 1 0 0,2 0-1 0,-3-3 10 16,1 3-9-16,5-1-15 0,-6 2 16 0,3-4-3 15,0 2 1-15,-1 1-1 0,1-1 3 0,3-11 0 16,-3 19 0-16,-3-11-5 0,1 3 5 0,5-11 0 15,-3 18-1-15,-3-7-5 0,6-5 2 0,0-6 0 16,-6 19 1-16,2-11 4 0,1-1 2 0,-3 4-3 16,3-4 3-16,3-7-4 0,-6 18 6 0,2-8-6 15,1-3 6-15,0 0-10 0,0 4 11 0,0-1-1 16,3-10-2-16,-8 19-10 0,2-9 13 0,3-4 2 16,3-6-2-16,-7 15 2 0,4-9-5 0,-3 4 0 0,6-10-2 15,-3 15-2-15,-3-5 9 0,4-3-10 0,2-7 7 16,-6 21-6-16,0-13 1 0,2 2 1 15,1 3 0-15,0-4-3 0,0 0 8 0,-3 0-5 0,2-1 2 16,1 2-3-16,0 1 2 0,3-11-2 0,-6 14-2 16,3-4 4-16,-2-3 4 0,2 2-5 0,-3 0-4 15,3-1 3-15,3-8 0 0,-7 14-2 0,4-4 2 16,3-10 1-16,-6 14 0 0,0-4 1 0,4-1 3 16,2-9-8-16,-6 16 7 0,0-9 0 0,6-7-6 15,-6 13 7-15,5-2-2 0,-5-4 4 0,6-7-5 16,-6 17 2-16,3-10-1 0,-1 2 1 0,4-9-2 15,-6 15-4-15,6-15 3 0,-6 12-4 0,3-4 6 16,-2 0-2-16,-1 0-2 0,6-8-2 0,-3 17 3 16,0-6-1-16,3-11-2 0,-7 14 2 0,7-14-1 15,-3 13-4-15,0-6 2 0,3-7 2 0,-3 17-5 16,3-17 6-16,-8 16-5 0,7-8 1 0,1-8 0 0,-5 16 4 16,5-8-2-16,0-8 1 0,-6 15-2 0,4-5 3 15,-3-2-3-15,5-8 2 0,-6 16-1 16,6-8 8-16,0-8-12 0,-6 18 4 0,6-11-2 0,-6 0 1 15,6-7 2-15,-4 18-3 0,1-8-1 0,0-3 3 16,3-7-3-16,-6 18-1 0,3-10 3 0,1 2 0 16,2-10 2-16,-9 19-3 0,3-11 12 0,2 2-8 15,1-3 0-15,-3 3 1 0,6-10-1 0,-8 16 1 16,3-7 0-16,2-2 0 0,0 1 2 0,3-8-2 16,-11 16-2-16,8-7-3 0,-3-1 7 0,2 1-1 15,4-9 1-15,-3 15 2 0,-3-7-4 0,6-8 0 16,-6 14-3-16,0-6 1 0,4 3 1 0,-4-3-2 15,6-8 0-15,-6 15 0 0,6-15 3 0,-6 14-3 16,2-7 4-16,4-7-5 0,-6 14 5 0,1-4-1 16,3-3 1-16,2-7-4 0,-3 14 8 0,3-14-9 15,-6 14 5-15,6-14-4 0,0 12 2 0,-6-6-2 0,6-6-1 16,-5 15 3-16,5-15 1 0,-9 13-1 0,9-13 0 16,-6 12-1-16,6-12 3 0,-1 9-3 0,1-9-6 15,-6 13 8-15,6-13 1 0,-3 11 1 0,3-11-1 16,-3 11-1-16,3-11 0 0,-3 11-1 0,-3-4 1 15,6-7-2-15,-2 12 1 0,2-12-1 0,-6 8 2 16,6-8 3-16,-7 12-7 0,7-12 4 0,-6 12 1 16,6-12-6-16,-6 13 5 0,-1-4 0 0,4-2-1 15,3-7-2-15,-6 15 9 0,6-15-7 0,-6 12-1 16,1-5-7-16,5-7 8 0,-6 11-1 0,0-4 0 16,6-7 4-16,-3 13-4 0,3-13-1 0,-10 11 2 15,10-4 3-15,0-7-4 0,-6 7 5 0,6-7-4 16,-9 11 0-16,4-4-2 0,5-7 0 0,-6 13-1 15,3-4 6-15,-3-3-2 0,6-6-2 0,-4 15 0 0,4-15-1 16,-6 18 3-16,2-10-2 16,1 0 2-16,-3 0-6 0,3 1 4 0,-3 0 1 0,1-1-2 0,2 2-3 15,3-10 1-15,-6 18-1 0,0-10 7 0,2 1-8 16,4-9 5-16,-6 14-3 0,3-6 2 0,3-8-2 16,-6 13 0-16,6-13 0 0,-5 8-2 0,5-8 5 15,-3 13 2-15,3-13-2 0,-6 11 5 0,6-11-8 16,-2 15 6-16,2-15 1 0,-5 13 1 0,2-6 1 15,3-7 0-15,-3 14-3 0,3-14 0 0,-6 16 3 16,0-9-5-16,6-7 2 0,-1 13-3 0,-2-3-1 16,3-10 3-16,-3 12 1 0,3-12-6 0,-3 14 10 15,3-14-7-15,-3 11-2 0,-3-4 4 0,6-7 0 16,0 0 0-16,-2 18-1 0,2-18 1 0,-3 10-1 16,3-10 0-16,-3 11 1 0,3-11 3 0,0 11-4 15,0-11-1-15,-6 10 1 0,6-10 1 0,0 0-2 0,3 16-1 16,-3-16 4-16,0 0-3 0,-6 7 1 0,6-7-2 15,0 0-2-15,0 0 2 0,0 0 2 16,0 0-2-16,0 0 3 0,-4 11 3 0,4-11-2 0,0 0-1 16,0 0-1-16,0 0-1 0,0 0 3 0,0 0 4 15,0 0-8-15,0 0 0 0,0 0-8 0,0 0-14 16,0 0-20-16,0 0-37 0,0 0-32 0,0 0-50 16,0 0-52-16,0 0-63 0,3-37-67 0,0 26-67 15,-3 11-330-15,-2-18-799 0,2 18 353 0</inkml:trace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9:44.7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3FF3E1E-3D2D-445B-A84B-5B1F02859876}" emma:medium="tactile" emma:mode="ink">
          <msink:context xmlns:msink="http://schemas.microsoft.com/ink/2010/main" type="writingRegion" rotatedBoundingBox="8120,7430 9163,7430 9163,8117 8120,8117"/>
        </emma:interpretation>
      </emma:emma>
    </inkml:annotationXML>
    <inkml:traceGroup>
      <inkml:annotationXML>
        <emma:emma xmlns:emma="http://www.w3.org/2003/04/emma" version="1.0">
          <emma:interpretation id="{E25F3764-BCE0-4394-88EB-AB4D5B2FFE84}" emma:medium="tactile" emma:mode="ink">
            <msink:context xmlns:msink="http://schemas.microsoft.com/ink/2010/main" type="paragraph" rotatedBoundingBox="8120,7430 9163,7430 9163,8117 8120,81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4CFD9B-5696-493C-A975-FEFB7B0F251B}" emma:medium="tactile" emma:mode="ink">
              <msink:context xmlns:msink="http://schemas.microsoft.com/ink/2010/main" type="line" rotatedBoundingBox="8120,7430 9163,7430 9163,8117 8120,8117"/>
            </emma:interpretation>
          </emma:emma>
        </inkml:annotationXML>
        <inkml:traceGroup>
          <inkml:annotationXML>
            <emma:emma xmlns:emma="http://www.w3.org/2003/04/emma" version="1.0">
              <emma:interpretation id="{F2B7E00E-17A6-4319-B013-A7E9818F39C3}" emma:medium="tactile" emma:mode="ink">
                <msink:context xmlns:msink="http://schemas.microsoft.com/ink/2010/main" type="inkWord" rotatedBoundingBox="8120,7430 9163,7430 9163,8117 8120,8117">
                  <msink:destinationLink direction="with" ref="{97C6D445-DBDC-410C-82D8-D5BAF8832B44}"/>
                  <msink:destinationLink direction="with" ref="{832F953B-A580-4DA5-B087-1A72D80865D7}"/>
                </msink:context>
              </emma:interpretation>
            </emma:emma>
          </inkml:annotationXML>
          <inkml:trace contextRef="#ctx0" brushRef="#br0">32 105 175 0,'0'0'191'0,"0"0"-14"15,0 0-9-15,0 0-14 0,-13-11-6 0,13 11-8 0,0 0 1 16,0 0-10-16,0 0-5 0,-9-6-12 0,9 6-10 16,0 0-9-16,0 0-3 0,-5-9-4 0,5 9-10 15,0 0-9-15,0 0-7 0,-6-10-3 0,6 10-10 16,0 0-5-16,0-12-4 0,0 12-2 0,0 0-4 16,0 0-9-16,11-16-2 0,-11 16-1 0,9-9 0 15,-3 4-4-15,-6 5-2 0,13-6 1 0,-7 0 3 16,-6 6-4-16,16-5-1 0,-8 1-4 0,-8 4 0 15,15-6 2-15,-15 6-3 0,16 1 1 0,-16-1-1 16,17 2 0-16,-17-2 2 0,16 5-4 0,-10 0 3 0,1 1 0 16,2-1-2-16,-1 2 1 0,1 3-1 15,-6 2 3-15,4 0-1 0,2 0 1 0,-6 5-1 16,2-3 3-16,-5 4-3 0,3 5-4 0,-3-1 3 0,-3-5 0 16,-2 8-1-16,5-3-3 0,-3 3 1 15,-3-5 0-15,-1 4-1 0,-2 0-1 0,0 1-2 0,1-2 6 16,-1-2-4-16,-1 0 1 0,1 2-4 0,-1-3-1 15,1-1 4-15,4-7-3 0,-7 5-4 0,5-4 5 16,1 2-3-16,-2-6 2 0,2-1 2 0,0 2-2 16,3-3 0-16,3-7 2 0,-7 8-4 0,7-8 4 15,-6 9 1-15,6-9 0 0,0 0-1 0,-6 7 4 16,6-7-3-16,0 0-2 0,0 0-2 0,0 0-2 16,0 0-1-16,0 0 6 0,0 0-3 0,0 0-2 15,0 0 2-15,0 0-2 0,0 0-3 0,9-33 2 16,1 28 2-16,-10 5 1 0,17-6-4 0,-8 0 3 15,4 1 0-15,1-1-2 0,1-1 3 0,1 2 0 16,0 3 4-16,4-2 0 0,-1 2 2 0,1 2 2 16,5-2-3-16,-1 4 2 0,1-2-2 0,-3 0 1 0,-2 2 0 15,-1 2-2-15,-5-4 1 0,2 6 3 0,0-2-4 16,-2 0 1-16,-2 0-4 0,-5-1 5 0,2 2-1 16,-1 0 0-16,-8-5-3 0,12 11 3 0,-6-8-3 15,-6-3 3-15,4 10-9 0,2-3-14 0,-6-7-16 16,3 11-26-16,-3-11-23 0,0 9-37 0,0-9-32 15,0 0-35-15,0 0-240 0,0 0-460 0,0 0 203 16</inkml:trace>
          <inkml:trace contextRef="#ctx0" brushRef="#br0" timeOffset="676.82">535 59 56 0,'-5'-11'163'0,"5"11"-1"0,0 0-2 15,8-14-6-15,-8 14-5 0,0 0-11 16,-3-15-7-16,3 15-6 0,6-11-3 0,-6 11-7 0,3-12-4 15,-3 12-7-15,6-12-2 0,-2 7-7 0,-4 5-3 16,9-14-5-16,-3 8-2 0,1 1 1 0,-7 5-8 16,15-14-4-16,-7 12-7 0,2-3-1 0,-1 0-3 15,2 3-5-15,1-2-7 0,-2 1 0 0,-10 3-1 16,22-4-7-16,-11 5-6 0,-11-1-2 0,19 0-5 16,-7 6 0-16,-4-2-3 0,3-1-4 0,-3 5-1 15,-2-5-2-15,3 7 4 0,-5-3-7 0,2 5 1 16,-3-2-5-16,-3 3 2 0,3-2-2 0,-6 5-2 15,3 0 1-15,-3 1 2 0,0-4-2 0,0 1-1 0,-1 1-4 16,-2-1-2-16,0 3 1 0,3-10 3 16,0 7-6-16,-2-3 2 0,3-1-2 0,2-10 2 15,-6 11-2-15,6-11 1 0,-3 9 1 0,3-9-3 0,-5 8 2 16,5-8-2-16,0 0-2 0,0 0 1 0,0 0-1 16,0 0 5-16,0 0-5 0,0 0 0 15,0 0 0-15,33-17 0 0,-26 10 3 0,5-2-2 0,2 3 1 16,-2-4-2-16,-2 3-3 0,1 4 3 0,0-3 1 15,-3 2-1-15,4-2-2 0,-2 4 3 0,-10 2-3 16,20-6 4-16,-11 2-4 0,-9 4 6 0,20 3-5 16,-20-3 5-16,12 0-2 0,-12 0 0 0,17 1 2 15,-11 5 2-15,-6-6 0 0,16 2 1 0,-8 4 0 16,1-1-1-16,-2 0 2 0,-7-5 6 0,12 10-10 16,-3 0 7-16,-5-4 8 0,2 1 0 0,3 2-1 15,-4 0-1-15,-2 2 2 0,3-4 1 0,-6 4 6 16,4 0 5-16,-2 2-4 0,-2-3-1 0,0-10-6 15,-2 25 6-15,-5-11-2 0,1-3-4 0,1 4 0 0,-4-2-2 16,0 1 1-16,-1-2-3 0,-2 0-13 0,-1 1-17 16,-4-2-25-16,1 0-26 0,-4 2-30 0,1-1-35 15,3-4-45-15,-4 0-48 0,-2 3-282 0,3-4-545 16,2-4 242-16</inkml:trace>
        </inkml:traceGroup>
      </inkml:traceGroup>
    </inkml:traceGroup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0:13.6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6B44B4D-3520-430D-B0A2-3EF2E4C57746}" emma:medium="tactile" emma:mode="ink">
          <msink:context xmlns:msink="http://schemas.microsoft.com/ink/2010/main" type="writingRegion" rotatedBoundingBox="24310,2799 33088,2265 33338,6377 24560,6910"/>
        </emma:interpretation>
      </emma:emma>
    </inkml:annotationXML>
    <inkml:traceGroup>
      <inkml:annotationXML>
        <emma:emma xmlns:emma="http://www.w3.org/2003/04/emma" version="1.0">
          <emma:interpretation id="{585D0554-840E-4D67-875F-A67488C1E912}" emma:medium="tactile" emma:mode="ink">
            <msink:context xmlns:msink="http://schemas.microsoft.com/ink/2010/main" type="paragraph" rotatedBoundingBox="24332,2563 32333,2653 32316,4120 24316,40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1C5F20-EFE3-4250-861D-F6A683D13809}" emma:medium="tactile" emma:mode="ink">
              <msink:context xmlns:msink="http://schemas.microsoft.com/ink/2010/main" type="line" rotatedBoundingBox="24332,2563 32333,2653 32316,4120 24316,4030"/>
            </emma:interpretation>
          </emma:emma>
        </inkml:annotationXML>
        <inkml:traceGroup>
          <inkml:annotationXML>
            <emma:emma xmlns:emma="http://www.w3.org/2003/04/emma" version="1.0">
              <emma:interpretation id="{4B3E4A57-FBD1-4AD2-B676-907D5DA7250F}" emma:medium="tactile" emma:mode="ink">
                <msink:context xmlns:msink="http://schemas.microsoft.com/ink/2010/main" type="inkWord" rotatedBoundingBox="24332,2563 27779,2602 27766,3834 24318,3795"/>
              </emma:interpretation>
            </emma:emma>
          </inkml:annotationXML>
          <inkml:trace contextRef="#ctx0" brushRef="#br0">-2 95 172 0,'0'0'208'0,"0"0"-10"16,0 0-2-16,0 0-18 0,0 0-22 0,0 0-15 15,0 0-13-15,0 0-8 0,0 0-18 0,0 0-8 16,-11-8-9-16,11 8-8 0,0 0-4 0,0 0-5 16,0 0-3-16,0 0-12 0,0 0 3 0,0 0-2 15,39-3-6-15,-24 4 2 0,-15-1-5 0,27 0-5 16,-8 0 0-16,0 0-1 0,8 2-5 0,-1-4 3 15,0 1-5-15,1-2-4 0,14 0 1 0,-10-1-2 16,8 2-1-16,1-3 0 0,3 1-2 0,0-2-6 0,1 2-4 16,2 0 1-16,-3-3-1 0,-1 1-3 0,-2 0 3 15,0 1-6-15,-1 1 1 0,-7-1-1 16,-3 1-5-16,-2 2 3 0,2-3-2 0,-7 5 0 0,-3-4-1 16,-2 4 2-16,2-1-2 0,-5 1 2 0,-1-1-1 15,-13 1 1-15,19 0-2 0,-19 0-3 0,14 0 2 16,-14 0-3-16,0 0 0 0,18 0-4 0,-18 0-6 15,13 0-9-15,-13 0-6 0,0 0-13 0,14 2-17 16,-14-2-29-16,0 0-25 0,5 7-23 0,-5-7-34 16,0 0-209-16,0 0-407 0,0 0 180 0</inkml:trace>
          <inkml:trace contextRef="#ctx0" brushRef="#br0" timeOffset="313.83">716-8 53 0,'0'0'214'0,"0"0"-8"0,-4 9-7 0,4-9-7 0,0 0-3 16,4 22-12-16,-2-9-2 0,2 1-7 0,1 10-6 15,-2 0-7-15,-2 4-8 0,2 7-2 0,-3 3-9 16,2 1-4-16,-2-5-6 0,0 2-8 0,0-6-2 15,-2 6-7-15,-2-1-19 0,4-7 1 16,0-3-4-16,-3 1-7 0,-2 0-8 0,4 1-6 0,-2-3-9 16,1 1-3-16,1-5-4 0,1-1 1 0,-3-2-9 15,3 1-18-15,3-4-20 0,-3-1-23 0,1-2-26 16,-1 1-24-16,2-3-18 0,2 1-21 0,4-3-29 16,-2-2-38-16,-6-5-44 0,19 0-253 0,-19 0-510 15,27-12 225-15</inkml:trace>
          <inkml:trace contextRef="#ctx0" brushRef="#br0" timeOffset="665.26">1188 504 177 0,'0'0'242'0,"-2"16"-16"0,2-5-13 15,0 3-18-15,-3 1-12 0,6-3-14 0,-1 3-20 0,4 0-12 16,0 1-10-16,-5 0-12 0,5-3-12 0,3 1-9 15,-3 0-6-15,1-1-9 0,5-2-4 16,-1-2-7-16,-4-2-5 0,2 0-8 0,5-2-4 0,-2-1-5 16,4-1 1-16,0-3-5 0,4 0-3 0,-1-3-4 15,-2 0 0-15,2-2-5 0,-3-1-3 0,1-3-3 16,2 0-1-16,-5 2-4 0,-1-4-1 0,2 2-2 16,-2-2 0-16,-4 0-3 0,2 1 3 0,-5-3-2 15,-2 2 0-15,-2 0-2 0,-1-3-2 0,-1 14-1 16,-4-27 0-16,1 14-1 0,-6-2-4 0,-2 2 1 15,1 1 2-15,-7 1-4 0,3-1 3 0,-3 4-3 16,-5-3 0-16,-4 0-2 0,4 5-1 0,-2 0-8 16,5 2-5-16,-1 4-9 0,-2 0-7 0,0 0-13 15,2 0-20-15,2 4-15 0,3-2-26 0,2 2-28 0,1 0-33 16,12-4-49-16,-18 7-171 0,12-7-415 0,6 0 185 16</inkml:trace>
          <inkml:trace contextRef="#ctx0" brushRef="#br0" timeOffset="1068.47">1930-161 106 0,'0'0'199'0,"0"0"-15"15,0 0-12-15,0 0-9 0,0 0-4 0,0 0-2 0,0 0-3 16,0 0-1-16,15 31-9 0,-10-14-3 16,1 7-4-16,-3 0-5 0,0 3-5 0,0 1 0 15,1 12-6-15,-2-2-1 0,2 4-9 0,-4 0-3 0,3-1-4 16,0 2-2-16,-3-2-9 0,3-2 1 15,3-1-13-15,-4 0-5 0,1-3-7 0,-1 1-4 16,1-10 0-16,0 0-13 0,2 2-4 0,-4-2-3 0,1 0-2 16,1-3-5-16,0 1-2 0,3 0-9 0,-6-4-2 15,4 0 1-15,-2-3-11 0,2-1-20 0,2-1-17 16,-3 0-16-16,-1 0-20 0,4-5-23 0,-3 1-22 16,0-1-24-16,0-3-26 0,-3-7-27 0,10 10-29 15,-10-10-70-15,3 4-149 0,-3-4-462 0,0 0 204 16</inkml:trace>
          <inkml:trace contextRef="#ctx0" brushRef="#br0" timeOffset="2018.07">1851 646 144 0,'0'0'208'0,"0"0"-18"16,0 0-11-16,0 0-14 0,0 0-7 0,0 0-11 0,0 0-11 16,0 0-13-16,0 0-9 0,53 3-9 0,-37-2-6 15,3 4-6-15,-2-2-9 0,2 0-7 16,1 1-5-16,-1-3-7 0,3 1-8 0,1 2-6 0,2-3-4 16,2 3 0-16,-2-4-3 0,-5 0-6 15,-1 0-1-15,-3 0-3 0,14 0-3 0,-7-2-5 0,2-1-3 16,2-3-2-16,-2 1 1 0,-3-1 0 0,2 0-7 15,2-1-1-15,-1 0 1 0,-1-2-4 0,-2 1 1 16,4-1-4-16,-4 2-1 0,2-2 2 0,1 1 0 16,-5 0-6-16,-4-2 8 0,0 3-5 0,1-2-1 15,-5 0-2-15,1-3 1 0,-2 1 1 16,-2 1 0-16,-6 0-8 0,1 0 5 0,2-1 2 0,-6 11 0 16,-3-15-5-16,3 15 3 0,-10-17-1 0,1 10 1 15,-8 2-2-15,4 2 6 0,-4 0-5 0,-2 2 4 16,-9 1 0-16,4 0 8 0,-5 4-3 0,3 3 5 0,0 1 1 15,-2-2 1-15,-2 5-1 0,5 2-1 0,4-1 0 16,-1-1-3-16,5-1-1 0,1 0-2 16,4 1-2-16,3 1 4 0,4-3-6 0,-4 1-6 0,6 1 5 15,3-11-1-15,6 16-11 0,-3-8-5 0,3 1-3 16,2-1-9-16,7-3-1 0,-2-3-2 16,1 4-6-16,5-6 0 0,-3 0 0 0,4-2-2 0,5-2 4 15,-6 0 4-15,8-4 4 0,-1 2 1 0,-4-1-2 16,0-1 2-16,2-5 11 0,2 3-3 0,-1 2 3 15,-9-2 5-15,-2 2-1 0,-1 0 5 0,-1 3 3 16,-4 0 12-16,1 0 5 0,-9 5 7 0,13-8 3 16,-7 5-2-16,-6 3-4 0,0 0 3 0,13 0 3 15,-13 0 0-15,0 0 1 0,6 11-3 0,-6-11-4 0,3 16 2 16,5-5-5-16,-8 0-1 0,9-2-3 16,-5 3-1-16,5 1-3 0,-3-2 3 0,5 0-4 15,2-1 2-15,-4-3 0 0,1 0 0 0,-1-5-2 0,8 1 0 16,-1-1-5-16,-2-4 3 0,5-1 2 0,0 1-4 15,1-7 2-15,2 1-1 0,3-3-2 0,2-2-1 16,-1-5 2-16,6-3 0 0,1-2-4 0,-4-3 0 16,3-2-1-16,-2-5-3 0,2-2-9 0,-3 1 1 15,-3-7-6-15,1 4-1 0,-5-1-6 16,3-4-7-16,-2-2 1 0,-4 0 1 0,-3 1-8 16,-2-5 3-16,-1 6 5 0,-4 3-2 0,0 1 5 0,-4 2-1 15,-5-1 0-15,-8 12 10 0,5 1 2 0,-3 0 2 16,-1 2 7-16,-5-2 15 0,1 10 5 0,-3-8 6 15,0 10 2-15,4-2 6 0,-4 5-4 0,-1 0-2 16,2-1 0-16,-3 3 2 0,2 0-1 0,-1 3 2 16,5 3-9-16,10 1 2 0,-26 1 1 0,10 5-1 15,3-1-5-15,-4 8 1 0,5 0 4 0,-1 11-2 16,-1 1 4-16,2 1-2 0,-1 12-1 0,6 3 8 16,1-2-4-16,0 2 10 0,0 2-4 0,4 2 5 15,4 2-3-15,-2 1 1 0,3-6-3 0,3 2-2 0,0-1 0 16,-2-2-1-16,2-1-3 0,6-3-3 0,-5-2-1 15,2 3 2-15,2-13-4 0,-2 0 1 0,1-2-3 16,4-1-3-16,-2 0-9 0,1-2-22 0,3-4-23 16,-7-1-31-16,2-3-39 0,2-2-46 0,2-4-58 15,-4-1-253-15,-1-3-509 0,-1 1 226 0</inkml:trace>
        </inkml:traceGroup>
        <inkml:traceGroup>
          <inkml:annotationXML>
            <emma:emma xmlns:emma="http://www.w3.org/2003/04/emma" version="1.0">
              <emma:interpretation id="{FE5854EA-5736-4C74-9AF5-CF6EF09DEF1F}" emma:medium="tactile" emma:mode="ink">
                <msink:context xmlns:msink="http://schemas.microsoft.com/ink/2010/main" type="inkWord" rotatedBoundingBox="28547,2695 32332,2738 32316,4120 28531,4077"/>
              </emma:interpretation>
            </emma:emma>
          </inkml:annotationXML>
          <inkml:trace contextRef="#ctx0" brushRef="#br0" timeOffset="3852.19">4235 358 205 0,'-8'-8'200'0,"8"8"-2"0,-6-7-4 15,6 7-2-15,0 0-2 0,-7-6-7 0,7 6-4 16,0 0-5-16,-9-10-3 0,9 10-13 0,0 0-5 0,0 0-10 16,0 0-9-16,0 0-15 0,0 0-12 0,0 0-12 15,0 0-12-15,0 0-9 0,0 0-8 0,0 0-7 16,0 0-2-16,-5 23 0 0,7-9-3 0,1-1-2 16,3 3-2-16,1 2-3 0,-4 3-3 0,6 3-2 15,-1-2-6-15,0 0-5 0,3-2 3 16,-2 2-1-16,4-2-2 0,1 0-7 0,-2 0 2 0,-3-4-3 15,4-1-2-15,-3-1-2 0,1-1-9 0,-2 0 9 16,4 0-6-16,1-2 2 0,-2-2 2 0,0 0-6 16,-2-2-1-16,0-6-3 0,5 3-6 0,-7-3 1 15,8-2-9-15,1-2 4 0,-8 0-13 0,4-4-4 16,-1-3-2-16,1-2 1 0,-5-3-2 0,5-1-7 16,-7 1-1-16,6-11-2 0,-6 2 8 0,-4 1-1 0,1-4 1 15,-3 4 5-15,0-1 2 0,-3 1 2 16,3 5 11-16,-6-1 5 0,-2-3 3 0,5 6 2 15,-1 0 18-15,-1 6-3 0,4 3 13 0,1 7 0 16,-6-21 1-16,0 17 1 0,6 4-6 0,-5-10-2 16,5 10-10-16,0 0-6 0,0 0 0 0,0 0 4 0,0 0-5 15,0 0-1-15,0 0 3 0,5 31-4 16,1-13-3-16,1 0 1 0,-1 5 0 0,6 0-1 0,-4 1-2 16,5 0 0-16,-4 0 0 0,4 0 2 0,4 0-3 15,-2-3 3-15,1 0 3 0,1-2-6 0,2 0 2 16,0-3-1-16,-5-6-1 0,2-1 4 0,2 1-4 15,0-4 0-15,-2 0-7 0,2-3 0 0,-1 1-5 16,2-4-11-16,0-2-2 0,5-3-7 0,-1-2-9 16,-7-1-4-16,0-1-4 0,-1-2-6 0,-1-2 4 15,5-7-2-15,-2 0-1 0,-4-3 3 0,0 0 2 16,1 0 2-16,-7 0 3 0,1-3 6 0,-1 2 6 16,-1 1 2-16,0-1 8 0,2 2 1 0,-7 3 12 15,-1 7 7-15,3-4 12 0,-1 2 7 0,-2 8 7 16,0 6 1-16,6-17-2 0,-6 17-1 0,0-11-3 15,0 11-5-15,0 0-3 0,5-12-4 0,-5 12 2 0,0 0 0 16,0 0-1-16,0 0 1 0,8 25-6 16,-2-9 0-16,3-4 7 0,-5 2-3 0,2 2 1 0,2 0-1 15,-5 3 3-15,6-6 1 0,-2 5 4 16,-1 4-3-16,8-3-2 0,-6-5-2 0,6 0 2 0,-4 1 1 16,-1-3-6-16,0-3 4 0,2 1 0 0,2-2 1 15,2 1-1-15,1-5 1 0,-2 1 1 0,5-5-4 16,1 0 2-16,0-2-5 0,7-3 2 0,0 2 3 15,2-7-3-15,-6 5-5 0,6-8 1 0,-7 0-6 16,2-4-5-16,1 2-2 0,-4-2-8 16,-1-2-5-16,-4-1-1 0,-4 0 2 0,-2 7 3 0,-1-2 1 15,-6-1-4-15,3 5 8 0,-6-5 1 0,-1 2 2 16,-4-2-1-16,5 16 6 0,-10-14 7 0,-2 3-4 16,4 6 15-16,-6-1 1 0,0 4 3 0,-5 2-2 0,5-1 6 15,-5 4-5-15,1 1 4 0,2 3-7 16,-1 0 0-16,4 0-3 0,-1 5-2 0,5-1 0 0,-1 1 3 15,3 5-3-15,4-5 0 0,-2 7 5 0,5-3-6 16,2-3-1-16,2 5-3 0,2-1 2 16,1-2-1-16,2 1 2 0,5-5-4 0,-2-1 3 0,4 4-6 15,7-1-3-15,-4-6 1 0,3 0 1 0,4-2-3 16,-5-2 0-16,5 2-2 0,-5-7 1 0,-1 2 1 16,2-3 4-16,0 0 2 0,-4-2-3 0,2-5 2 15,-4 6-2-15,-3-6 3 0,2 3 2 0,-1-3-2 16,-2 2-2-16,1 0 3 0,-5 3 8 0,-2-1 3 15,-6 6 6-15,12-8 0 0,-8 2-3 0,-4 6 2 16,0 0-6-16,10-5-4 0,-10 5 1 0,0 0-1 0,0 0-2 16,0 0 6-16,17 9-8 0,-17-9-4 15,6 16 1-15,-3-10 2 0,0 3 2 0,1 5-1 16,4-2-2-16,-4-4 3 0,2 5 1 0,3 0-2 16,-4 2-1-16,4-4-1 0,-4-2 3 0,0 0-2 0,2-3 5 15,-1 2-21-15,-6-8-13 0,9 13-22 0,-9-13-22 16,5 10-21-16,-5-10-24 0,0 0-34 15,1 8-50-15,-1-8-54 0,0 0-238 0,0 0-533 0,0 0 236 16</inkml:trace>
          <inkml:trace contextRef="#ctx0" brushRef="#br0" timeOffset="4033.28">5979 161 267 0,'-2'-10'284'0,"2"10"-27"16,0 0-25-16,-3-10-25 0,3 10-21 0,0 0-21 16,0 0-20-16,13-6-25 0,-13 6-34 0,0 0-39 15,25 11-41-15,-14-5-44 0,5 1-40 0,1 0-44 16,-4 3-172-16,0-3-319 0,-2 0 141 0</inkml:trace>
          <inkml:trace contextRef="#ctx0" brushRef="#br0" timeOffset="4548">6297 499 47 0,'5'2'226'15,"-5"-2"-12"-15,16 4-8 0,-16-4-14 16,18 2-17-16,-6-2-16 0,-12 0-13 0,19-6-12 0,-1 4-14 16,-4-3-16-16,2 1-5 0,0 3-13 0,2-5-8 15,-3 3-8-15,2-4-4 0,-2-3-12 0,-2 3-3 16,-1-3-10-16,0 2 4 0,-2-3-7 15,-2 1 0-15,-2-3-6 0,-3 4 0 0,-3 9-4 0,-3-21-1 16,3 21-4-16,-8-16-5 0,-1 5 3 0,-1 8-3 16,-4-3 7-16,-1 1-3 0,-4-1-2 0,4 6 4 15,-3 1-3-15,-1 1-5 0,2 5-3 0,-5-5 0 16,0 3 0-16,2 1-1 0,-1 5-4 0,4-4 3 16,2 0-7-16,1 3 4 0,2 1-5 0,3 1 0 15,0-1-10-15,3 1-1 0,2 0-5 0,4-3 1 16,0 4-4-16,3 3 0 0,3-3-2 0,1-2 4 15,5 4 0-15,12 0 1 0,3 1 1 0,0-3 6 16,9 3 0-16,2 2-1 0,3-1 2 0,-1 1 0 0,-1-2 0 16,-3 1 0-16,-1 3 2 0,0-2-1 15,-3 2 0-15,1 2 3 0,-13-3-4 0,6-1 6 16,-6 0 3-16,-1 3 1 0,-4-2-5 0,-3-3 14 0,-1 5 0 16,-4-7 6-16,-1 3 11 0,-6 0 1 0,-2 1 9 15,-2-5 7-15,-3 1-1 0,-7 4 1 0,-5-3-3 16,-2 2 0-16,-5-3-3 0,0 0-3 0,-1-4-3 15,-10 4-3-15,-5-3-2 0,12-3 2 0,-10 1-6 16,-5-3-1-16,9-1 1 0,-6-3-2 0,13 2-10 16,-3-3 6-16,2-1-4 0,2-2-13 0,4-3-17 0,-1 1-11 15,5-3-19-15,1 2-15 0,1-4-25 16,3-3-30-16,2-3-37 0,1-4-45 0,1-3-70 16,0-4-141-16,3-10-439 0,4-1 195 0</inkml:trace>
          <inkml:trace contextRef="#ctx0" brushRef="#br0" timeOffset="5040.18">6530-82 26 0,'7'-6'249'0,"-1"1"-4"0,0-2-12 0,-6 7-14 16,12-10-20-16,-12 10-14 0,15 3-13 0,-15-3-11 15,19 11-12-15,-7-3-6 0,-3 9-15 0,5-3-1 16,2 9 2-16,-4-1-10 0,4 12 0 0,-7-8-6 16,8 8-5-16,-8 5-4 0,4 1-6 15,-2-1-3-15,-2-5-13 0,-2-8-8 0,0 12-6 16,-1 1-2-16,5-14-3 0,-5-3-15 0,0 2-3 0,-2-6-8 16,2 4 2-16,0-5-8 0,0-1-3 0,-1-3-1 15,-2-6-3-15,4 6-4 0,-2-4-8 0,1-2-3 16,3-2-11-16,-9-5-6 0,16 5-6 0,-6-5-9 15,-10 0-6-15,26-10-8 0,-14 0-1 0,1 1-1 16,0-3-7-16,2-7 3 0,3-2 3 0,-4 5 4 16,-2 1 1-16,-2 3 8 0,1-3-3 0,-3 3 6 0,3 2 13 15,-7 1 7-15,2 3 3 0,-6 6 6 16,11-10-3-16,-11 10 0 0,7-4 12 0,-7 4 10 16,0 0 5-16,0 0 1 0,12 18-8 0,-10-9 11 0,2 6-7 15,-1-3 9-15,5 3-8 0,-2 1 1 0,4 1-5 16,-4-1 0-16,4 4 0 0,4 1-5 0,-2 0 4 15,0-9-1-15,0 0-7 0,-2-2-1 0,2 0-7 16,1 0-11-16,-4-7-15 0,2 2-11 0,-2-5-17 16,3 1-12-16,-12-1-15 0,24-5-13 0,-16 1-11 15,4-7-27-15,-3 0-12 0,-1-5-20 0,1-5-13 16,0-4-26-16,3-12-38 0,-5-2-148 0,-1-6-415 16,0-1 184-16</inkml:trace>
          <inkml:trace contextRef="#ctx0" brushRef="#br0" timeOffset="5299">7513-241 143 0,'0'0'216'16,"4"-9"-23"-16,-4 9-10 0,0 0-1 0,0 0-4 0,0 0-4 15,0 0-7-15,0 0-11 0,-7 44-7 0,7-21-8 16,0 5-8-16,-2-2-4 0,2 10-5 16,2 3-5-16,4 0-5 0,0-5-6 0,1 4-7 15,-1 1-6-15,1 0-9 0,2-2-2 0,-3 5-6 0,0-6-6 16,2 3-10-16,-2-12 4 0,-2 1-12 0,1 1-5 15,4-3-7-15,-6-2 3 0,1 1-13 0,-1-3 4 16,2 2 0-16,-4-4-8 0,-1-3 0 0,5-2-1 16,-4 1-11-16,4-4-16 0,-5 2-18 0,2-6-20 15,-2-8-16-15,3 19-19 0,-3-14-17 16,0-5-15-16,0 0-20 0,0 14-21 0,0-14-40 0,0 0-35 16,0 0-211-16,0 0-468 0,0 0 207 0</inkml:trace>
          <inkml:trace contextRef="#ctx0" brushRef="#br0" timeOffset="5472.54">7539 364 139 0,'-7'-10'307'0,"7"10"-16"0,0 0-17 15,-1-11-14-15,1 11-17 0,13-10-9 0,-1-1-18 16,4 8-11-16,2-7-22 0,8 3-14 0,2 1-19 16,0 1-17-16,14-5-8 0,-5 2-13 0,2 2-28 15,-12 6-16-15,4 0-41 0,-2-2-46 0,-3-3-52 16,0 5-58-16,-7-4-65 0,-5 2-275 0,0-2-506 0,-3 1 224 15</inkml:trace>
        </inkml:traceGroup>
      </inkml:traceGroup>
    </inkml:traceGroup>
    <inkml:traceGroup>
      <inkml:annotationXML>
        <emma:emma xmlns:emma="http://www.w3.org/2003/04/emma" version="1.0">
          <emma:interpretation id="{D98C7792-4D25-4F0F-B824-CFCD1EE028B0}" emma:medium="tactile" emma:mode="ink">
            <msink:context xmlns:msink="http://schemas.microsoft.com/ink/2010/main" type="paragraph" rotatedBoundingBox="25100,4404 33188,3912 33283,5470 25195,59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EF159B-3D8F-4158-A869-DDB777B0C26D}" emma:medium="tactile" emma:mode="ink">
              <msink:context xmlns:msink="http://schemas.microsoft.com/ink/2010/main" type="line" rotatedBoundingBox="25100,4404 33188,3912 33283,5470 25195,5962"/>
            </emma:interpretation>
          </emma:emma>
        </inkml:annotationXML>
        <inkml:traceGroup>
          <inkml:annotationXML>
            <emma:emma xmlns:emma="http://www.w3.org/2003/04/emma" version="1.0">
              <emma:interpretation id="{9C99CC9D-77D1-4FEB-8CF4-06CA47466826}" emma:medium="tactile" emma:mode="ink">
                <msink:context xmlns:msink="http://schemas.microsoft.com/ink/2010/main" type="inkWord" rotatedBoundingBox="25100,4404 29100,4161 29194,5719 25195,5962"/>
              </emma:interpretation>
            </emma:emma>
          </inkml:annotationXML>
          <inkml:trace contextRef="#ctx0" brushRef="#br0" timeOffset="7121.51">815 1921 114 0,'-6'10'215'16,"6"-10"-4"-16,-8 9-17 0,4-1-11 0,4-8-11 15,-3 18-6-15,3-11-7 0,0-7-12 0,3 28-8 16,-2-16-10-16,5 5-8 0,-3-7-12 0,5 5-8 16,1-2-6-16,-2-3-2 0,5 0-10 0,-1 5-5 15,-1-8-3-15,2 3 0 0,1-2-2 0,1-6-3 16,1 2-3-16,4 0-3 0,-5-3-9 0,2-1 0 15,-1 0-2-15,0-1-4 0,1-3-5 0,-1-1-7 16,-1 0-3-16,-1-3-2 0,-1-5-8 0,1 8 5 0,-4-5-5 16,2-4-3-16,-5-3-4 0,-2 3-1 0,1-3-7 15,-4 0 1-15,2 1-8 0,-6-7-4 16,0 6 3-16,-4-1-2 0,1 3-2 0,-6-1 3 0,4 2-5 16,-4 0 0-16,-1 3-2 0,0 4 3 0,-1 0-1 15,-2 0 1-15,1 1 0 0,0 2 0 0,3 0-4 16,-4 4-9-16,2 4-9 0,1 0-5 0,1-1-11 15,-2 3-8-15,5-1-4 0,0 2-7 0,5-1 2 16,4-6-4-16,-9 15-7 0,8-6 4 0,1-9 5 16,1 15-2-16,-1-15 6 0,13 13-1 0,-1-9 5 15,-4-1 2-15,10 4 6 0,-2-6 3 0,4-1 3 16,5 0 5-16,2-3-5 0,-2-2 9 0,5-2 8 16,9-4-1-16,-7-4 4 0,7 0 8 0,0-1 15 15,3-3 17-15,-2-2 9 0,3-3 9 0,-7 0 9 0,4 2 6 16,-7-4 3-16,0 3 1 0,-5-5-6 15,-8 7-1-15,5-7-4 0,-12 8-4 0,1-1-6 16,-5-4 5-16,-5 11-8 0,2-10 0 0,-3 6-4 0,-3-3-1 16,-4 7-4-16,-1-1 0 0,-2 0-5 0,-1 6 2 15,-1-2-7-15,-2 2 2 0,-3-2-6 0,1 4 2 16,-4 1-4-16,2 2-2 0,0 3-5 0,-1 1 6 16,1 0-1-16,-4 4-3 0,5 0-4 0,-1 3 7 15,2 4-6-15,3-1 2 0,-1 3-4 0,2-2 2 16,-1 7-2-16,4-1 3 0,0 7-2 0,1 1-2 15,5 3 1-15,0-3 4 0,8 13-3 0,-2-3 9 16,7 4-1-16,-2-3 6 0,2 3-2 0,2 3 5 16,-2-2-1-16,7 1 7 0,-4-3 3 0,-1 1 2 15,4-4-2-15,-2 6 5 0,1-9 3 0,0 3 1 16,-5-1 1-16,-2-8-2 0,0 2-6 0,3 1 8 16,-8-3-12-16,4-2 2 0,-1 0 0 0,-1 5-4 0,1-7-4 15,-3 1 4-15,1-8-4 0,-1 4-5 16,-3 3 1-16,3-6-5 0,-5-4-19 0,2 3-12 15,0-4-19-15,0-3-22 0,-3-8-27 0,3 15-33 0,0-7-32 16,-3-8-36-16,0 0-70 0,0 0-200 0,0 0-499 16,0 0 221-16</inkml:trace>
          <inkml:trace contextRef="#ctx0" brushRef="#br0" timeOffset="7317.11">1473 2193 267 0,'-5'-11'265'0,"5"11"-22"0,0 0-19 0,18-22-15 15,-6 12-18-15,4 0-22 0,1 4-16 0,5-5-12 16,5-2-16-16,1 6-20 0,-2 2-35 0,0-1-39 16,0 0-41-16,-2 2-52 0,4 0-63 0,-9 4-208 15,1-1-361-15,-4-1 160 0</inkml:trace>
          <inkml:trace contextRef="#ctx0" brushRef="#br0" timeOffset="7740.27">2434 2001 204 0,'0'0'218'16,"0"0"-3"-16,0 0-2 0,17 3-6 0,-17-3-11 16,16 0-10-16,-16 0-10 0,20-3-12 0,-11 0-11 15,7-2-5-15,3 0-8 0,5-5-12 0,2 2-4 16,-1-2-14-16,2-1-7 0,-5-3-9 0,-2 7-8 16,2-10-12-16,-6 10-7 0,-2-4-6 0,-4 1-2 15,2-4-7-15,-1 3-4 0,-5-3-7 0,-3-1-5 16,0 2-8-16,-6-4-4 0,0 5-6 0,-3-1-4 15,-8 0-7-15,1 4 3 0,-4-2-2 0,-8 2 1 16,0 3-4-16,-5 4 3 0,1 2-4 0,3-3-2 16,-7 7 1-16,4 3 1 0,0 4-1 0,0 0-1 0,2 6 0 15,5-1 2-15,0 3-2 0,2 4 4 0,4 0-4 16,5 3-1-16,0 0 1 0,3-1 5 0,8-1-5 16,0 3 3-16,5 1-1 0,1-4 1 0,2-1 1 15,12-1-3-15,-7-2-4 0,11-1-7 0,5-6-7 16,-4 3-14-16,14-3-8 0,4-6-15 0,-4-6-20 15,2 4-19-15,-11-7-27 0,2-1-40 16,9-11-28-16,-11 7-66 0,-7-4-162 0,12-7-449 0,-11 5 198 16</inkml:trace>
          <inkml:trace contextRef="#ctx0" brushRef="#br0" timeOffset="8456.27">3073 1496 101 0,'0'0'250'0,"0"0"-21"0,0 0-11 16,4-11-5-16,-4 11-17 0,0 0-1 0,0 0-14 16,23 29-8-16,-11-16-15 0,1 11-11 0,0-7-12 15,1 8-6-15,5 7-11 0,-4-6-5 0,-1 5-14 0,8 6-3 16,-6-6-11-16,4 2-10 0,-10-7-7 0,7 9-9 16,-6-10-5-16,3-3-3 0,-4 4-7 15,-1-7-2-15,0-2-3 0,-1-3-5 0,-2 1-2 16,1-2-2-16,-1-4-4 0,0 0-1 0,-1-2-4 0,-5-7 5 15,3 12-7-15,-3-12 2 0,0 0-4 16,0 0-1-16,0 0-4 0,0 0-12 0,0 0-6 0,0 0 1 16,-33-8-8-16,19-1-1 0,-2-1 0 0,-1 0 4 15,-5-3-1-15,3 1 5 0,-1 5 1 0,-5-3 7 16,6 5 8-16,-4-5 0 0,4 5 7 0,2 1 1 16,-2 3-2-16,3-3 2 0,2 4-2 0,-2 4-2 15,7-3 0-15,9-1 0 0,-20 6-5 0,13-1 2 16,-2 1-5-16,3 1 2 0,5 3-3 0,-5 0 2 15,9 5-1-15,-6-2-2 0,9-2 2 0,-6 2-4 16,4 1 2-16,5 1 1 0,-2-3-2 0,5 0 5 16,2-2-4-16,-1 5 1 0,2-5-1 0,5 0 1 15,0-3-3-15,6 2 0 0,2-3 3 0,-1-4 1 0,4-1-7 16,-4-1-1-16,3-3-2 0,-2-4-2 0,2-1-2 16,-5 2 2-16,4-5-2 0,-2 1 0 15,-2-1-1-15,-6-6 4 0,8 4-2 0,-4-3 2 0,-1 2-2 16,-9 2 0-16,4 1 4 0,-5 3 0 0,1 1 4 15,-2 1 7-15,-5 0 2 0,3 2-1 0,-9 4 3 16,10-8 0-16,-10 8-2 0,9-4-3 0,-9 4-1 16,0 0 7-16,0 0-3 0,19 4 2 0,-19-4 5 15,8 7-3-15,-8-7-6 0,13 7 3 16,-7-1 4-16,0-2 1 0,-6-4-7 0,14 8 2 0,-4-5 4 16,-1 4-1-16,-9-7-1 0,19 3 4 0,-2-3-8 15,2 0 2-15,0 0 0 0,1-3-4 0,-1-1 7 16,1 0-9-16,-4-2 3 0,0 1 1 0,-2-4-5 15,1 2 0-15,-2 0 6 0,-4-3 0 0,-4 1 1 16,1 0-2-16,-6-1-3 0,0-5 0 0,0 15-4 16,-9-26-4-16,-2 17 0 0,2-3-8 0,-4 4-10 0,-4 0 1 15,-8 1-10-15,6 1 1 0,-5 3-9 16,4 1-5-16,-8 2-14 0,4 2-12 0,3 4-16 16,3 1-17-16,-1 0-11 0,3 0-13 0,-5 4-18 15,4 0-10-15,4-2-9 0,3 2-11 0,4 0-12 0,0-1-34 16,-2-3-161-16,8 0-410 0,0-7 181 0</inkml:trace>
          <inkml:trace contextRef="#ctx0" brushRef="#br0" timeOffset="9060.16">3748 2062 70 0,'12'6'178'15,"2"1"-7"-15,-5-1-5 0,4 1 6 0,1-2-3 16,2 5-2-16,-1-5-6 0,-2 0-8 0,7 2-10 16,-7 2-10-16,3 1-1 0,-2-1-4 0,1 2-4 15,-2 1-10-15,4 6-6 0,2-3-8 0,-3-1-6 16,1 6-9-16,-1-3-4 0,-4 3-5 0,8 3-10 15,-7-4-2-15,0 7-9 0,2-8 0 0,-1 6 0 16,-4-1-9-16,4 3-2 0,-2-2-6 0,-2 0 1 16,2-1-2-16,-5-1-9 0,2 4 0 0,-1-5-2 15,-2 0-1-15,0 1-2 0,-6-6-2 0,0 2-1 0,0-1-3 16,-3 0 1-16,0-3-2 0,-8 0 4 16,5-1-8-16,-3-2 2 0,-4 0 2 0,0-4-1 15,-1 3-5-15,-5-3-1 0,2-1-1 0,1-1 1 0,-12-5-1 16,5 0 1-16,7-4-6 0,-4-1-1 0,1-3-1 15,-5-4 3-15,3-1-3 0,-3-5-4 0,8-2-6 16,-3-12-2-16,7 8-2 0,4-3 0 0,-1 2-4 16,6-3 2-16,6 0 3 0,0 1 0 0,6-8-2 15,2 9 4-15,-1-1-1 0,7-7 0 0,0 3 1 16,-3 9 0-16,2 0 1 0,1 2 3 0,2-1-1 16,0 3 1-16,4 0 2 0,-4 3-1 0,7-1 1 15,-6 0 3-15,3 1-6 0,-1 1 9 0,1 0 4 16,0 0-1-16,-2 0 4 0,0 0 3 0,2 0 2 0,-1 0 4 15,-3 2 1-15,1-4 2 0,-1-1 0 16,-3 3 1-16,1-4-2 0,-4-1 2 0,2 0-4 16,-7-2-2-16,5 3-2 0,-10 1 3 0,3 0-5 15,-3-6-1-15,0 8-2 0,-3-1-1 0,0 3 2 16,-3 0-1-16,-3 2-5 0,2-1 4 0,-5 0-4 16,3 4 0-16,-3-2 1 0,-5 5 3 0,1 3-5 0,-4-2 4 15,4 2-4-15,-6 4 4 0,4 2 1 0,-3 1-1 16,3 1 2-16,-4 4 7 0,5 2-2 0,1 1-4 15,1-3 3-15,1 7 1 0,2-4-3 16,2 3 1-16,1-1 2 0,3 0-1 0,3-1-1 16,0 1-6-16,6 3 3 0,-3-5-1 0,7 4-1 15,-1-3-2-15,2 1 9 0,4-5-13 0,0 1-17 0,7 0-18 16,-4-5-22-16,3 0-23 0,4-2-27 0,0-1-30 16,2-2-33-16,-1-2-36 0,0-5-38 0,0 3-240 15,-4-8-523-15,2 0 233 0</inkml:trace>
          <inkml:trace contextRef="#ctx0" brushRef="#br0" timeOffset="9386.35">4752 1752 68 0,'0'0'279'0,"0"0"1"0,0-20-1 0,0 20-2 0,-6-11-9 16,6 11-14-16,-3-12-22 0,3 12-20 0,0 0-22 16,-7-11-18-16,7 11-17 0,-9-5-16 15,9 5-19-15,0 0-10 0,-17-2-15 0,17 2-9 0,0 0-3 16,-19 8-17-16,14 1 4 0,5-9-13 0,-14 11-11 15,9-4-3-15,-1 0-4 0,3 4-4 16,-3-1-3-16,5 2-3 0,-1 3-6 0,-1-4 5 16,2 2-8-16,2 5-8 0,2-7 3 0,-1 6-3 0,-1-4-1 15,5 3 5-15,3-2-6 0,-1 3-5 0,5 3 1 16,2-3 7-16,-5-2-7 0,1 0 3 0,8 1-5 16,-10-2 1-16,2-2-2 0,-3 0 0 0,3 0 1 15,-2 0 2-15,-2-2 3 0,-1-2-6 0,-3-1-1 16,5 0 1-16,-8-7 3 0,1 10-2 0,-1-10-5 0,0 0-10 15,-16 15-12-15,7-12-7 0,-5 0-16 16,1 1-12-16,1-3-19 0,-1-1-22 0,-2 0-30 16,15 0-43-16,-27-4-19 0,16 0-33 0,0-2-259 15,0-1-522-15,2 1 232 0</inkml:trace>
        </inkml:traceGroup>
        <inkml:traceGroup>
          <inkml:annotationXML>
            <emma:emma xmlns:emma="http://www.w3.org/2003/04/emma" version="1.0">
              <emma:interpretation id="{0C4B142F-2D22-4675-A37D-605FD96747A4}" emma:medium="tactile" emma:mode="ink">
                <msink:context xmlns:msink="http://schemas.microsoft.com/ink/2010/main" type="inkWord" rotatedBoundingBox="30013,4488 31024,4427 31059,5010 30049,5071"/>
              </emma:interpretation>
            </emma:emma>
          </inkml:annotationXML>
          <inkml:trace contextRef="#ctx0" brushRef="#br0" timeOffset="10107.17">5689 1568 106 0,'-3'-10'290'0,"3"10"-28"0,-5-14-27 16,2 7-22-16,3 7-25 0,-3-14-20 0,3 14-26 15,0 0-29-15,8-13-28 0,-8 13-40 0,15-1-40 16,-15 1-39-16,19-6-42 0,-4 12-47 0,-15-6-148 15,22 2-291-15,-5 3 129 0</inkml:trace>
          <inkml:trace contextRef="#ctx0" brushRef="#br0" timeOffset="9915.29">5711 1767 225 0,'0'0'289'0,"0"0"-19"0,0 0-18 0,0 0-12 16,0 0-4-16,0 0-6 0,0 0-4 0,0 0-15 16,0 0-2-16,13 32-10 0,-5-17-11 0,-2 0-10 15,0 1-17-15,-2-2-11 0,2 3-5 0,0-3-12 16,0 2-2-16,0 2-23 0,-1-4-5 15,2 1-9-15,-1-2-7 0,-1 1-7 0,-1 0-11 0,2-3-12 16,-3 3 18-16,1-3-26 0,-2-2-20 0,-2-9-21 16,4 15-19-16,-1-8-17 0,-3-7-31 0,3 10-12 15,-3-10-19-15,0 0-17 0,0 11-29 0,0-11-31 16,0 0-49-16,0 0-43 0,0 0-289 0,0 0-594 16,0 0 262-16</inkml:trace>
          <inkml:trace contextRef="#ctx0" brushRef="#br0" timeOffset="10473.56">6057 1677 43 0,'6'5'237'15,"0"4"-5"-15,-2-1-12 0,1 2-12 0,7 0-12 16,-5 1-11-16,2 2-9 0,-1 0-12 0,-2 3-18 15,3-1-13-15,-2 0-11 0,4 6-12 0,-3-6-10 16,-2-1-10-16,-1-1-11 0,1 2-7 0,1-4-8 0,-2 0-6 16,-1-4-3-16,-1 2-6 0,-3-9-7 15,6 13 1-15,0-9-4 0,-6-4-4 0,3 11-2 16,-3-11 0-16,0 0-4 0,0 0-4 0,0 0-11 0,0 0 3 16,0 0-8-16,0 0-4 0,0 0-10 15,11-37 0-15,-11 19-14 0,6-4-6 0,1 0-8 16,-1-2 5-16,3-3-2 0,1 2 3 0,-1-2 3 15,3 4 6-15,2 0-1 0,-2 4 8 0,4 2 4 0,-6 4 9 16,2 1 10-16,-1 1 15 0,-4 6 7 0,10 1 8 16,-7-2 6-16,1 5 7 0,3-2 4 0,3 7 7 15,-2 2 6-15,0 2 1 0,1 3 1 0,-1 1-3 16,1 6-5-16,4-5 2 0,2 6-14 0,-5-2 4 16,-2 4-13-16,2-1 2 0,-2-1-15 0,5 3 2 15,-4-3 9-15,1-2-22 0,-6-2-28 0,1 4-26 16,-1 1-30-16,-2-3-36 0,-6 0-46 0,-2-3-50 15,4 0-61-15,-10-1-264 0,1-4-563 0,-5 0 249 16</inkml:trace>
        </inkml:traceGroup>
        <inkml:traceGroup>
          <inkml:annotationXML>
            <emma:emma xmlns:emma="http://www.w3.org/2003/04/emma" version="1.0">
              <emma:interpretation id="{6B044BAC-F1F8-4381-93E4-CC5698200C67}" emma:medium="tactile" emma:mode="ink">
                <msink:context xmlns:msink="http://schemas.microsoft.com/ink/2010/main" type="inkWord" rotatedBoundingBox="31704,4275 33205,4184 33244,4837 31743,4928"/>
              </emma:interpretation>
            </emma:emma>
          </inkml:annotationXML>
          <inkml:trace contextRef="#ctx0" brushRef="#br0" timeOffset="11513.14">7372 1419 73 0,'0'0'207'0,"0"0"-12"0,0 0-3 16,0 0-1-16,0 0 5 0,0 0-1 0,0 0-9 0,0 0-10 16,18 29-6-16,-15-17-14 0,2 6-10 0,-1-5-9 15,-1 9-9-15,2 2-4 0,1-3-12 16,-3 5-5-16,1-3-8 0,2 1-5 16,-4-2-2-16,-1 4-7 0,5-1-5 0,-4-3-6 0,1 4-4 15,-2-10-10-15,1 2-4 0,-2 1-5 0,0-1-5 0,0-3-3 16,0 1-8-16,0-3 1 0,0-2-6 0,0 0 1 15,0-11-2-15,0 18-6 0,2-11-3 0,-2-7 0 16,0 0 0-16,-2 17 0 0,2-17-3 0,0 0 1 16,0 0-2-16,0 0-14 0,0 0-1 0,0 0-5 15,0 0-3-15,-8-37-1 0,8 21-9 0,-1-6-4 16,2-4-4-16,-1 1-5 0,0-12 2 0,2 2-9 16,1 0 4-16,0-1-10 0,-1-1 1 0,3 1 4 0,-2-9 2 15,4 11 3-15,-1-1 8 0,-4 9 0 0,2 3 3 16,1-2 4-16,-2 7 7 0,-2-5 10 15,5 8 11-15,-6 5 3 0,6-3 7 0,-6 13 5 0,2-15-3 16,-2 15-9-16,1-10 1 0,-1 10-3 0,0 0 0 16,0 0-3-16,11-4-4 0,-11 4 1 0,0 0 2 15,13 21-4-15,-4-7 6 0,-3 0 0 0,1 0 2 16,5 13-5-16,-1-4 8 0,-2 4 0 16,0-1-4-16,4 11 2 0,-2-11 6 0,1-1-7 0,-5 0-2 15,0-2 1-15,5 2 3 0,-6-3-3 0,2-1-1 16,-2-4 2-16,-3-2-7 0,3 2-3 0,1-4 6 15,-1-6 3-15,-1 4-6 0,-2-2 2 0,1-4-1 16,-4-5 8-16,7 11-7 0,-7-11 2 0,12 6-2 16,-12-6-6-16,14-2 3 0,-14 2 3 0,12-11-10 15,-5 5-1-15,2-5-7 0,2 0-9 0,-4-3 3 16,2-7-8-16,-3-5-9 0,4 2-1 0,-5-3-7 16,5-8 2-16,-4 7 2 0,0 2 0 0,2-10 5 15,-2 0 3-15,-2 9 5 0,2 2 2 0,-3-3 4 16,0 4 8-16,-3 9 10 0,3-2 11 0,-1 3 8 0,-1 3 9 15,-1-1-2-15,0 12 4 0,0-18 3 0,0 18-11 16,2-7-5-16,-2 7-1 0,0 0-2 0,0 0-2 16,0 0 4-16,0 0-6 0,0 0 3 0,0 0 0 15,0 0-2-15,13 31 2 0,-10-14 10 0,0 1 9 16,1 3-5-16,-1-4 4 0,6 8-3 0,-7 2 5 16,4 3 0-16,0-4 2 0,1 1-2 0,1-3 2 15,-1 2-4-15,4-5-4 0,-7 1-3 0,2-5 0 16,0 0-9-16,0 1 6 0,0-4 4 0,-3-1-4 15,3-4-13-15,-2 4-22 0,1-4-16 0,-2 2-24 16,1-5-15-16,-4-6-19 0,3 11-18 0,-3-11-22 16,8 9-33-16,-8-9-39 0,0 0-35 0,0 0-254 15,22-16-531-15,-13 6 236 0</inkml:trace>
          <inkml:trace contextRef="#ctx0" brushRef="#br0" timeOffset="11873.01">8385 1333 74 0,'0'-11'285'0,"0"11"-19"16,0 0-24-16,0 0-13 0,-18-8-15 0,18 8-12 15,-15-3-17-15,15 3-12 0,-19 4-17 0,19-4-13 16,-25 7-18-16,11-1-12 0,5-3-12 0,-4 7-8 16,1-3-5-16,0 1-12 0,4 0-9 0,1-1-7 15,0 6-6-15,1-3-5 0,0-2-5 0,0 5-3 16,4-3-7-16,1 2-3 0,1 1-3 0,0-13 0 15,1 21-6-15,1-7 1 0,2-1-3 0,-1 2-3 16,3-3-1-16,0 4-6 0,1-2 2 0,1-1-1 0,2 3 0 16,-1 0-1-16,2-1 7 0,-1 1 7 15,2-1 3-15,0 1-2 0,0-1 9 0,-3-2 0 16,1-2 8-16,-1 3-3 0,-1 0-1 0,-1-3-4 0,1 1 2 16,-2-1-2-16,-2 0 7 0,1-4-7 15,-4 0 3-15,-1-7-4 0,2 15 1 0,-2-15-8 16,-3 17 9-16,-3-9-11 0,6-8-12 0,-12 10-12 0,1-4-24 15,2-3-21-15,9-3-30 0,-15 5-34 0,15-5-36 16,-20-5-45-16,9-1-42 0,11 6-48 0,-15-18-206 16,9 4-526-16,0-1 233 0</inkml:trace>
          <inkml:trace contextRef="#ctx0" brushRef="#br0" timeOffset="12118.16">8637 1342 225 0,'0'0'270'0,"9"-7"-7"0,-9 7-9 15,16-6-17-15,-7 5-16 0,-9 1-17 16,20-7-15-16,-5 4-22 0,1 0-9 0,-1-1-21 16,3 4-13-16,-2-4-11 0,-1 4-16 0,2-1-6 0,-4-5-8 15,-13 6-12-15,19-3-19 0,-8 3-24 16,-11 0-27-16,13 0-25 0,-13 0-39 0,0 0-33 15,12 2-34-15,-12-2-48 0,0 0-61 0,0 0-138 16,0 0-406-16,0 0 180 0</inkml:trace>
          <inkml:trace contextRef="#ctx0" brushRef="#br0" timeOffset="12313.96">8722 1342 267 0,'0'13'301'15,"-6"3"-14"-15,2 4 1 0,1 4-12 0,0-2-5 16,0 1-16-16,3 5-4 0,1-5-21 0,-5 0-7 16,2 1-20-16,2 1-25 0,2-2-12 0,1 2-17 15,-2-3-15-15,-2 4-8 0,2-4-15 0,-1 1-7 16,0-6-27-16,2-1-48 0,1 2-39 0,-2-1-37 16,1-3-41-16,2 3-50 0,-2-6-51 0,2 0-73 15,-2 0-270-15,-2-11-577 0,1 9 255 0</inkml:trace>
        </inkml:traceGroup>
      </inkml:traceGroup>
    </inkml:traceGroup>
    <inkml:traceGroup>
      <inkml:annotationXML>
        <emma:emma xmlns:emma="http://www.w3.org/2003/04/emma" version="1.0">
          <emma:interpretation id="{BD429C90-BD43-46FD-AD96-ACDCF93DBF7E}" emma:medium="tactile" emma:mode="ink">
            <msink:context xmlns:msink="http://schemas.microsoft.com/ink/2010/main" type="paragraph" rotatedBoundingBox="25183,6112 27505,5944 27561,6718 25239,68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44CA83-ACCF-4AA9-8FCE-BD9E00E4E3B4}" emma:medium="tactile" emma:mode="ink">
              <msink:context xmlns:msink="http://schemas.microsoft.com/ink/2010/main" type="inkBullet" rotatedBoundingBox="25196,6292 25973,6236 25996,6557 25219,6613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3665.01">889 3307 86 0,'0'0'167'0,"0"0"-2"0,0 0-9 16,0 0-3-16,-9 4-8 0,9-4-7 0,0 0-6 16,0 0-5-16,0 0-3 0,0 0-3 0,-13 2-3 15,13-2-5-15,0 0-1 0,0 0-6 0,0 0-6 16,-10 4-5-16,10-4-2 0,0 0-13 0,0 0-5 0,0 0-6 16,0 0-8-16,0 0-6 0,0 0 3 15,0 0-7-15,0 0 1 0,0 0 4 0,0 0 4 16,0 0-3-16,0 0 2 0,23 16 3 0,-11-15-2 0,3 0 1 15,-1 2-5-15,5-3 1 0,-2 1-3 16,3-1-3-16,3-1-3 0,2-2-4 0,-1 2 1 16,-5 0-8-16,2-2-4 0,3 1-4 0,-2 2-1 0,-2-4-4 15,-1 2-2-15,1-1-2 0,-1 1-2 0,-3 0 0 16,1-2-3-16,-1 3-1 0,1-2 6 0,-2-1-7 16,-5 1 1-16,-10 3-1 0,22-1-2 0,-14-1-1 15,-8 2-3-15,21-1-1 0,-21 1-2 0,16 0 2 16,-16 0-2-16,11-3 0 0,-11 3-2 0,11-1 3 0,-11 1-2 15,0 0 0-15,18 0-6 0,-18 0 8 16,0 0-1-16,12 1-3 0,-12-1 1 0,0 0-7 16,14-5-8-16,-14 5-11 0,0 0-19 0,10-2-13 15,-10 2-18-15,0 0-24 0,0 0-26 0,0 0-28 0,0 0-35 16,9-7-43-16,-9 7-255 0,0 0-526 16,0 0 234-16</inkml:trace>
        <inkml:trace contextRef="#ctx0" brushRef="#br0" timeOffset="14280.29">1067 3512 68 0,'0'0'177'0,"0"0"-5"0,-6 4-12 0,6-4-8 16,0 0-12-16,0 0-7 0,0 0-9 0,0 0-7 15,0 0-5-15,0 0-10 0,0 0 1 0,0 0-5 16,0 0-3-16,0 0-5 0,0 0-5 15,0 0 0-15,0 0-5 0,0 0-4 0,0 0-2 16,0 0-6-16,0 0-3 0,0 0 1 0,-8 11 3 0,8-11-3 16,0 0 4-16,0 0-5 0,0 0 6 0,0 0-5 15,0 0 2-15,0 0-3 0,0 0-1 0,21 10 4 16,-21-10 2-16,14 3-5 0,-7-2 1 0,-7-1 0 16,20 3-8-16,-20-3-3 0,17 1-7 0,-6 0 8 15,1 2-6-15,3-3-2 0,1 0-7 0,-2 0 6 16,2 2-1-16,0 1 1 0,1-1-5 0,2-2-3 0,-2 0 2 15,-1 0-3-15,9 1-4 0,-8-1 5 16,2 1-2-16,-2-1 0 0,-1 2-10 0,0-2 2 0,-1 2 2 16,-1 0 5-16,-1-1-12 0,-1 2 9 0,-12-3 5 15,27 3 1-15,-18-2 0 0,1 2-9 0,-10-3 1 16,17-3 1-16,-17 3 13 0,16 4-19 0,-16-4-4 16,14-4 3-16,-14 4 3 0,11 3-3 0,-11-3-2 15,0 0 6-15,17 0-8 0,-17 0-7 0,0 0 3 16,19 0 2-16,-19 0-2 0,9-3-2 0,-9 3-1 15,0 0 1-15,17 3-6 0,-17-3 4 0,0 0 1 16,13 0-6-16,-13 0-2 0,0 0-18 0,12-4-22 16,-12 4-27-16,0 0-21 0,0 0-29 0,0 0-34 15,0 0-42-15,0 0-51 0,0 0-65 0,0 0-332 16,0 0-687-16,0 0 305 0</inkml:trace>
      </inkml:traceGroup>
      <inkml:traceGroup>
        <inkml:annotationXML>
          <emma:emma xmlns:emma="http://www.w3.org/2003/04/emma" version="1.0">
            <emma:interpretation id="{14A880B5-453F-429C-B390-4A4490A28B0C}" emma:medium="tactile" emma:mode="ink">
              <msink:context xmlns:msink="http://schemas.microsoft.com/ink/2010/main" type="line" rotatedBoundingBox="26449,6020 27505,5944 27561,6718 26504,6794"/>
            </emma:interpretation>
          </emma:emma>
        </inkml:annotationXML>
        <inkml:traceGroup>
          <inkml:annotationXML>
            <emma:emma xmlns:emma="http://www.w3.org/2003/04/emma" version="1.0">
              <emma:interpretation id="{88EE38CE-8F58-4CB8-89B7-2458FCE3F500}" emma:medium="tactile" emma:mode="ink">
                <msink:context xmlns:msink="http://schemas.microsoft.com/ink/2010/main" type="inkWord" rotatedBoundingBox="26449,6020 27505,5944 27561,6718 26504,6794"/>
              </emma:interpretation>
            </emma:emma>
          </inkml:annotationXML>
          <inkml:trace contextRef="#ctx0" brushRef="#br0" timeOffset="35569.18">2247 3084 84 0,'0'0'188'16,"0"0"-13"-16,0 0-15 0,0 0-14 0,0 0-7 16,0 0-6-16,0 0-4 0,0 0-13 0,0 0-1 15,0 0-2-15,0 0-1 0,0 0-5 0,16 24-6 16,-16-24-2-16,13 4 0 0,-4-1-8 0,2 0-2 15,-11-3-2-15,19 1-6 0,-10 1-7 0,5-2-4 0,2-2-7 16,-3 1-6-16,4-2-2 0,1 0-6 0,-5 1-8 16,6-4-1-16,8 1-4 0,-1-2 0 15,-4-1-7-15,2 3-2 0,4-1-4 0,-2-2-6 0,0-2-14 16,0 0-14-16,1 2-15 0,-5-3-18 0,-3 4-20 16,1 1-13-16,-4 0-25 0,1-1-25 0,-5 3-31 15,-2 1-21-15,-4-1-187 0,-6 4-397 0,0 0 175 16</inkml:trace>
          <inkml:trace contextRef="#ctx0" brushRef="#br0" timeOffset="36101.25">2335 3101 123 0,'-20'6'220'0,"4"-3"0"0,-4 5-15 0,1 0-11 16,0-2-13-16,2 1-15 0,-2 3-13 15,5-2-13-15,1 2-13 0,1-4-13 0,-1 4-10 16,4-1-13-16,1 2-4 0,2-5-11 0,3 4-10 0,0 0-3 16,3-10-6-16,0 17-9 0,0-17 1 15,6 19-7-15,0-13-7 0,5 5 0 0,-2-6-4 0,1 4-3 16,2-1-3-16,1-1 1 0,1 0-7 0,2-1-2 15,-2 3 0-15,2-4 0 0,2-1-3 0,-2 2-2 16,1-1 0-16,2-3 0 0,1 3-3 0,-4 0 2 16,3 0-4-16,-2-3 2 0,-1 2-5 0,4-1 4 15,-4-1-6-15,0 4 2 0,-1-3-5 0,-1-1 1 16,-1 2 2-16,0 1 0 0,-1-2-5 16,2 5 5-16,2-2-4 0,-7-2 3 0,5 6 0 0,-1-3 2 15,0 0-2-15,-1 1-1 0,-1 5 0 0,-2-2 6 16,1-4-5-16,-4 6 1 0,5-4 3 0,-8 2-3 0,3 2 1 15,0 0 1-15,-2 1-4 0,-4-1 5 0,0 2 4 16,0-2 3-16,-4 2-2 0,-5 1 4 16,-2-2-5-16,-4 1 4 0,-1-1-3 0,-8 5-1 15,-1-4-2-15,-8 4 1 0,4-4 1 0,-3 0-1 0,-7-1-1 16,6-5 1-16,5-3 1 0,-2 5 11 0,5-9-6 16,-2 1 4-16,7-3-1 0,-2 1 3 0,3-2-3 15,5-1-7-15,2 1-3 0,12 1-10 0,-19-7-18 16,11 1-15-16,8 6-28 0,-6-11-35 0,6 11-36 15,6-25-51-15,5 13-254 0,-2-7-476 0,10-4 211 16</inkml:trace>
          <inkml:trace contextRef="#ctx0" brushRef="#br0" timeOffset="36555.01">2998 3188 164 0,'0'0'227'0,"8"-16"-16"0,-8 6-13 16,0 10-7-16,9-16-12 0,-6 6-20 0,1 0-16 16,2-2-15-16,-3 2-11 0,3 1-10 0,1 1-12 15,-1-6-13-15,2 3-3 0,-2 2-8 0,0-2-4 16,1 4-5-16,-4-2-5 0,6 0-3 0,-6 2-2 15,5-4-1-15,-8 11 1 0,9-11-3 0,-5 5-1 16,-4 6-5-16,0 0 1 0,6-13-7 0,-6 13-6 16,0 0-1-16,0 0-3 0,9-1-2 0,-9 1 6 15,0 0 3-15,0 0 0 0,4 21 4 0,-1-10 12 16,-6 8 4-16,3-1 2 0,0 4 5 0,0 6-2 0,0 0 5 16,0 9 6-16,0 2 1 0,0-12-3 15,0 11-8-15,0-3 1 0,0 2 8 0,3-11 14 16,0 1-18-16,0 0-6 0,0-1 1 0,0 0-10 0,2-3-5 15,-2 1 8-15,0 2-11 0,3-8-7 16,-2-4 1-16,2 1-5 0,0 1-3 0,-3 1 0 16,5-4 3-16,-2 2-19 0,-3-7-19 0,0 3-29 0,4-1-37 15,-7-3-37-15,3 6-45 0,-3-13-46 0,6 14-58 16,-6-4-92-16,0-10-187 0,-6 11-582 0,6-11 257 16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46.19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F42F968-B71B-4F5D-B7FC-62CA40CDB6E2}" emma:medium="tactile" emma:mode="ink">
          <msink:context xmlns:msink="http://schemas.microsoft.com/ink/2010/main" type="writingRegion" rotatedBoundingBox="28664,7750 29117,7750 29117,8185 28664,8185">
            <msink:destinationLink direction="with" ref="{2F3B319A-6CC5-47D9-85D1-AD8EC4BDC7E1}"/>
          </msink:context>
        </emma:interpretation>
      </emma:emma>
    </inkml:annotationXML>
    <inkml:traceGroup>
      <inkml:annotationXML>
        <emma:emma xmlns:emma="http://www.w3.org/2003/04/emma" version="1.0">
          <emma:interpretation id="{F8A0BFFE-69FB-4F92-92DE-AA1C921D72F5}" emma:medium="tactile" emma:mode="ink">
            <msink:context xmlns:msink="http://schemas.microsoft.com/ink/2010/main" type="paragraph" rotatedBoundingBox="28664,7750 29117,7750 29117,8185 28664,81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AFB752-82B8-4F8A-939D-465721064A5B}" emma:medium="tactile" emma:mode="ink">
              <msink:context xmlns:msink="http://schemas.microsoft.com/ink/2010/main" type="line" rotatedBoundingBox="28664,7750 29117,7750 29117,8185 28664,8185"/>
            </emma:interpretation>
          </emma:emma>
        </inkml:annotationXML>
        <inkml:traceGroup>
          <inkml:annotationXML>
            <emma:emma xmlns:emma="http://www.w3.org/2003/04/emma" version="1.0">
              <emma:interpretation id="{DDBF4153-2B6D-4F2C-A5AF-FAC7581C887E}" emma:medium="tactile" emma:mode="ink">
                <msink:context xmlns:msink="http://schemas.microsoft.com/ink/2010/main" type="inkWord" rotatedBoundingBox="28664,7750 29117,7750 29117,8185 28664,8185"/>
              </emma:interpretation>
            </emma:emma>
          </inkml:annotationXML>
          <inkml:trace contextRef="#ctx0" brushRef="#br0">464 784 164 0,'0'0'231'0,"0"0"-21"0,0 0-20 0,0 0-20 0,0 0-15 16,0 0-15-16,0 0-9 0,0 0-10 0,0 0-16 15,0 0-10-15,19 11-9 0,-19-11-8 0,12 0-3 0,-12 0-10 16,0 0 0-16,24-4-7 0,-24 4-1 16,19-4-4-16,-7 3-3 0,-1-2-6 0,-1-1-2 15,-1 1-5-15,8-2-3 0,-7 2-1 0,6-1-2 16,-4-1-6-16,2-1-1 0,1-1-6 0,-8 2 2 0,7-5-3 15,1 5 0-15,-5-1-4 0,3-5 2 16,-4 4-4-16,2-4 2 0,-1 0-3 0,-1 2 0 0,2-2-1 16,-5-2 3-16,0 3-7 0,2-2 1 0,-6 3 0 15,1 2 2-15,3-3 1 0,-6 10 4 0,3-18-7 16,-3 18 3-16,0-13-1 0,0 13-2 0,0 0 2 16,-6-16 8-16,6 16-2 0,-6-14 1 0,6 14-3 15,-10-8 2-15,10 8-3 0,-11-2-2 0,11 2-1 16,-15-3 1-16,15 3 1 0,-16-2 2 0,16 2-4 15,-23 7 6-15,13-5 1 0,-3 4-1 0,-1-1 2 16,-1 1-2-16,-1 1 5 0,4 0-1 0,-2-1 1 16,-2 4 4-16,3-4-3 0,-4 3 2 0,5 2 1 15,-1 0-3-15,-1-2-1 0,1 0 1 0,1 4-4 0,-1 0-2 16,2-2 0-16,-1 1 1 0,3 0-6 16,-1-1 3-16,-1 0-2 0,8 1 0 0,-3-1-2 0,4-3-1 15,-1 5 2-15,1-1-1 0,-1-1-1 0,3-11 0 16,3 20-1-16,2-6-1 0,0-3 0 0,1 2 4 15,5-2-3-15,1 1 0 0,-2-1-2 0,7 1 5 16,-4-1-2-16,9-2 7 0,-5 2-6 0,-1-1 5 16,2-6-3-16,0 3 0 0,3-2-2 0,-2-2-1 15,2 2-1-15,-1-2-1 0,-1-3 0 0,0 2-4 16,4-2-10-16,-4 0-10 0,-2 0-13 0,-1 0-21 16,0 0-27-16,1-2-31 0,-2 0-28 0,-5 2-43 15,-10 0-21-15,19-6-246 0,-10 3-487 0,-9 3 215 16</inkml:trace>
        </inkml:traceGroup>
      </inkml:traceGroup>
    </inkml:traceGroup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05.28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D852D20-D5DC-4264-A70E-130477226E41}" emma:medium="tactile" emma:mode="ink">
          <msink:context xmlns:msink="http://schemas.microsoft.com/ink/2010/main" type="inkDrawing" rotatedBoundingBox="20363,8218 22019,7931 22236,9187 20580,9474" hotPoints="22064,8738 21324,9477 20584,8738 21324,7998" semanticType="enclosure" shapeName="Circle">
            <msink:destinationLink direction="with" ref="{B6FC1430-2587-4698-AF0D-5F621FEF6D5D}"/>
            <msink:destinationLink direction="with" ref="{689777BB-5898-4905-9BC0-2A5F8FF5A6D7}"/>
          </msink:context>
        </emma:interpretation>
      </emma:emma>
    </inkml:annotationXML>
    <inkml:trace contextRef="#ctx0" brushRef="#br0">27 533 18 0,'0'0'139'0,"0"0"-4"0,0 0-4 15,0 0 1-15,4-11-8 0,-4 11-7 0,0 0 2 16,0 0 1-16,0 0-2 0,3-15 2 0,-3 15 3 16,0 0-4-16,3-7-2 0,-3 7-2 0,0 0-1 15,0 0-4-15,5-11-1 0,-5 11-2 0,0 0-5 16,0 0-9-16,0 0-9 0,0 0-4 0,0 0-5 15,0 0-13-15,0 0-4 0,0 0-7 0,0 0-3 16,0 0-5-16,0 0-4 0,0 0-2 0,0 0-3 16,-24 33-1-16,21-20-5 0,-2 0-3 0,2 5-4 15,-1-4 5-15,2 3-5 0,1 2-4 0,1 4 1 16,0 0-2-16,3 3-1 0,1-2 0 0,2 2 0 0,2-2-2 16,-1 1 0-16,7-1 2 0,-5 0-4 15,3 1-1-15,0-1-2 0,4-4 0 0,2 0 3 16,-3 3-3-16,3-1 0 0,1-1-1 0,2-1 0 0,-2 0-1 15,4-2-2-15,-1 3 0 0,-1-5 4 0,0 3-2 16,3-3-6-16,-3-1 4 0,-1 1 0 0,-5-6-1 16,6 5-2-16,3-4 2 0,-3 2 2 15,-3-5-1-15,3 3-2 0,-2-4 3 0,-2 0 0 0,5-1-3 16,-4-1 2-16,0 1 0 0,1-2 2 0,0-3 1 16,7 2-3-16,-5 1 4 0,4-4 3 0,2 0-1 15,-8 0-1-15,8 0-3 0,-7-1 5 0,0-2-1 16,7 2-3-16,-1-1 4 0,0 1-4 0,1-3 0 15,-3 1 4-15,-4 0-4 0,5-2 4 0,0-1-7 0,1 0 5 16,-7 1-3-16,3-2 0 0,5 0-5 16,-3 1 8-16,-6-1-2 0,6-4-2 0,-2 3-1 0,-4-2 1 15,7 0-1-15,-2 0 3 0,1 0 4 0,-3-1-8 16,4 0 0-16,-4-6-2 0,0 3 0 0,0 1 0 16,2 1-1-16,-3-4 0 0,-4-2 2 0,7 4 1 15,-3-3 0-15,1 3 0 0,-1-3 0 0,-1-1 2 16,-2 2-4-16,0-4 1 0,3-2-4 0,-4 3 2 15,1 5 4-15,-4-7-3 0,-4 1-1 0,-2 5-1 16,4-8 0-16,-5 7-4 0,3-7 1 0,-2 1-5 16,-2 5 1-16,-4-1 2 0,4-3-3 0,-5 1 4 15,-3-2-5-15,3-2 5 0,-3 3-2 0,1 4-4 0,-2-5 2 16,-1-2-1-16,1 0-3 0,1 1 7 0,-5 3-3 16,2 3 2-16,-1-7-2 0,1 10 0 15,-1-4 0-15,1 1-1 0,-3 2 6 0,-3-5-3 0,3 3 4 16,-3-4-2-16,1 6 0 0,2 1 1 15,-3 1 0-15,1-2 2 0,-4-5 0 0,1 7 2 16,-1-5-1-16,-4 4-1 0,4 3 2 0,-7-3-3 0,-1 2 3 16,2-4 0-16,-4 6 6 0,1-3-6 0,-3 4 0 15,-1-4 5-15,0 2-2 0,-2 4 3 0,-7-3-3 16,-7 3 2-16,4 4-5 0,0-4 7 0,-1 3-4 16,-2 1-1-16,1 1 1 0,2 0 0 0,9-1-2 15,3 3 1-15,-5 0-3 0,1 3-2 0,4-3 3 16,0 1-2-16,-2-1 5 0,2 3-5 0,2 0 3 15,-1-3 1-15,2 5-11 0,3-4-9 0,-5 4-5 16,1 2-5-16,1 0-14 0,1 0-13 0,-3 3-14 16,-2 1-15-16,2 4-12 0,-8 3-23 0,-2-2-21 0,1 2-19 15,-1 2-20-15,3-4-33 0,-7 2-171 16,6-4-412-16,-3 7 182 0</inkml:trace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6:21.8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3C50940-FB82-4D41-A265-41241334256B}" emma:medium="tactile" emma:mode="ink">
          <msink:context xmlns:msink="http://schemas.microsoft.com/ink/2010/main" type="writingRegion" rotatedBoundingBox="19335,14433 22788,7690 23993,8307 20541,15051"/>
        </emma:interpretation>
      </emma:emma>
    </inkml:annotationXML>
    <inkml:traceGroup>
      <inkml:annotationXML>
        <emma:emma xmlns:emma="http://www.w3.org/2003/04/emma" version="1.0">
          <emma:interpretation id="{857006A5-399E-49C5-9580-0348AD5A1C94}" emma:medium="tactile" emma:mode="ink">
            <msink:context xmlns:msink="http://schemas.microsoft.com/ink/2010/main" type="paragraph" rotatedBoundingBox="19335,14433 22788,7690 23993,8307 20541,150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AB31BD-A9E7-4082-AC05-C94A1EADA31C}" emma:medium="tactile" emma:mode="ink">
              <msink:context xmlns:msink="http://schemas.microsoft.com/ink/2010/main" type="line" rotatedBoundingBox="19335,14433 22788,7690 23993,8307 20541,15051"/>
            </emma:interpretation>
          </emma:emma>
        </inkml:annotationXML>
        <inkml:traceGroup>
          <inkml:annotationXML>
            <emma:emma xmlns:emma="http://www.w3.org/2003/04/emma" version="1.0">
              <emma:interpretation id="{5D03AA4D-A992-464B-89F4-E8A94E2AF64B}" emma:medium="tactile" emma:mode="ink">
                <msink:context xmlns:msink="http://schemas.microsoft.com/ink/2010/main" type="inkWord" rotatedBoundingBox="19424,14479 19805,13735 20922,14307 20541,15051"/>
              </emma:interpretation>
            </emma:emma>
          </inkml:annotationXML>
          <inkml:trace contextRef="#ctx0" brushRef="#br0">-4787 11431 48 0,'-1'-18'163'0,"-1"8"-7"0,2 10-3 0,-4-24-5 15,7 16-8-15,-3 8-7 0,-3-19-5 0,1 11-4 16,2 8 0-16,-1-19-3 0,-2 9-1 0,3 10 0 16,0-13-4-16,0 13-2 0,-2-12-4 0,2 12-7 15,0 0-8-15,0 0-8 0,0 0-8 0,-1-13-9 16,1 13-8-16,0 0-9 0,0 0-7 0,0 0-3 15,0 0-5-15,0 0-2 0,0 0-4 0,0 0-2 16,3 42-1-16,-3-28-5 0,6-2-6 0,0 4 4 16,-2 2-2-16,2-1-3 0,2-1-3 0,-2-1 0 0,3 3 5 15,-2 0-3-15,3 1-3 0,-2-1 1 0,1-5-2 16,0 2 1-16,-5-1-6 0,7-3 2 0,-4 3-3 16,2-2 4-16,-3-3-3 0,4 4 0 0,-4-5 1 15,3 2-1-15,-3-1 0 0,2-4 2 0,-2-1-6 16,-6-4 0-16,9 10 1 0,-9-10 7 0,9 4 2 15,-9-4 5-15,9 3-1 0,-9-3 6 0,0 0-1 16,18-14-1-16,-18 14-3 0,7-17 0 0,0 3-1 16,-2-1-4-16,-1-1-1 0,2-7 1 0,-1 5-5 15,-2-8-4-15,0 9-14 0,3-8-15 0,-2 0-14 0,1-1-10 16,-4 9-18-16,2-6-12 0,3 8-15 0,-4-1-21 16,1 2-16-16,3 4-37 0,-2-1-10 15,4 1-30-15,-4 3-158 0,-4 7-395 0,10-8 176 0</inkml:trace>
          <inkml:trace contextRef="#ctx0" brushRef="#br0" timeOffset="544.38">-3792 11133 77 0,'0'0'230'16,"0"0"-5"-16,0 0-13 0,0 0-9 0,0 0-7 15,-3 42-9-15,1-20-1 0,2 3-10 0,0-1-4 16,0 13-12-16,0 3-11 0,0-3-13 0,0 2-10 0,0 0-14 16,2-2-11-16,1 3-10 0,-3-2-9 15,6 3-6-15,-3-2-12 0,0 0-7 0,3-1-18 16,-2-1-20-16,-1-9-24 0,2 8-25 0,-4-8-27 0,4-1-26 15,-2-2-31-15,0 3-40 0,-2-11-48 16,-2 1-204-16,1-4-438 0,-5 1 194 0</inkml:trace>
          <inkml:trace contextRef="#ctx0" brushRef="#br0" timeOffset="344.11">-4099 11187 104 0,'0'0'168'0,"0"0"-13"0,0 0-8 0,0 0-12 15,0 0-5-15,0 0 4 0,0 0 3 0,0 0-7 16,0 0 1-16,7 28 1 0,-7-28-4 0,-3 20 0 16,0-4-9-16,3 0-1 0,-3 0-5 0,0-1-1 15,3 2-5-15,-1 0-8 0,-1-1-4 0,2 1-7 0,0-3-9 16,0 3-3-16,2 0-7 0,-1-3-3 0,-1-3-8 16,5-1-4-16,1 1 0 0,-3-1 0 15,6-4-2-15,-3 2 5 0,3-2-4 0,-2-1 2 16,3 1 0-16,-10-6-4 0,21 0-2 0,-6 0-7 0,-1 4-1 15,1-8-4-15,-2 4-7 0,3-3 3 0,-2-1-9 16,1-6-7-16,0 7-14 0,-2-1-20 16,2-3-22-16,-6 3-23 0,4-5-16 0,-1 1-22 0,-1-2-19 15,-1 4-21-15,-1-6-25 0,2-1-30 0,-4 0-44 16,-1-2-189-16,-3 1-463 0,1-4 205 0</inkml:trace>
        </inkml:traceGroup>
        <inkml:traceGroup>
          <inkml:annotationXML>
            <emma:emma xmlns:emma="http://www.w3.org/2003/04/emma" version="1.0">
              <emma:interpretation id="{BC6663C5-ADDF-4D9E-813D-B3574992B5EA}" emma:medium="tactile" emma:mode="ink">
                <msink:context xmlns:msink="http://schemas.microsoft.com/ink/2010/main" type="inkWord" rotatedBoundingBox="22417,8413 22788,7690 23784,8200 23414,8924"/>
              </emma:interpretation>
            </emma:emma>
          </inkml:annotationXML>
          <inkml:trace contextRef="#ctx0" brushRef="#br0" timeOffset="-3818.02">-1819 5229 120 0,'0'0'240'0,"0"0"-17"15,0 0-19-15,0 0-17 0,0 0-21 0,0 0-17 0,0 0-14 16,0 0-6-16,0 0-13 0,9 9 1 0,-9-9-7 16,4 13 1-16,-1-3-6 0,-3-10-5 0,6 19-9 15,-1-6-1-15,1 0-11 0,0 0-5 0,-2 3-5 16,2-3-4-16,2 1-5 0,-2 3-3 0,1-2-11 16,4-1-1-16,-4 3-7 0,0-6 2 0,1 7-7 15,1-5-1-15,0-2-3 0,-2 2-2 0,4 0-3 16,-7-2-2-16,7 0-4 0,-5-3-2 0,0 0-2 15,0-3 2-15,-2 2-4 0,2-1 0 0,-6-6-1 16,10 11-1-16,-4-5 0 0,-6-6-4 0,9 7 4 16,-9-7-1-16,6 7-4 0,-6-7 4 0,6 5-1 15,-6-5 3-15,0 0 4 0,12 1 6 0,-12-1-1 16,0 0 3-16,14-9-4 0,-14 9 0 0,9-12 1 0,-5 1-4 16,4 0 1-16,-1-3 1 0,-3-3-6 15,4-1 3-15,-1-3-7 0,-1-3 6 0,0-4-6 16,2 3-7-16,-2-3-10 0,3 1-12 0,-5 2-16 0,4-1-7 15,-2 5-25-15,1-4-14 0,-4 8-28 0,3-1-27 16,-2 3-25-16,4 1-32 0,-2 0-67 0,-3 2-142 16,3 3-438-16,1 2 193 0</inkml:trace>
          <inkml:trace contextRef="#ctx0" brushRef="#br0" timeOffset="-3271.24">-1082 5181 156 0,'0'0'179'0,"13"-14"-15"0,-5 10-8 16,4-7-9-16,3 4 0 0,-1 0-8 0,9-6 0 0,-7 2-5 15,8 4-4-15,-8-3-16 0,4 3-1 0,-2 2-13 16,-2 3-10-16,1-3-8 0,-7 4-8 0,6 1-7 16,-1 1-2-16,-4 4-6 0,-2 1 2 0,0 1-1 15,-3 1-3-15,0 6 2 0,-2-4 5 0,-4 7-5 16,-3-4-1-16,-1 5-4 0,-2-2-2 0,-2 5-4 16,-1 2-5-16,-1-1-3 0,-1 0 0 0,-1-7-6 15,3-4-1-15,-2 6-2 0,2-3-6 0,1-1 0 16,2-4-1-16,0-2-4 0,0 0 0 0,6-7-6 15,-7 13 0-15,2-7-2 0,5-6-1 0,0 0-2 16,-7 9 2-16,7-9-5 0,0 0 4 0,0 0-4 16,0 0-1-16,0 0 1 0,0 0-1 0,31-5 2 0,-31 5-5 15,20-4 1-15,-11 2-3 0,2-2 0 0,-2 1 2 16,-9 3-1-16,23 2 1 0,-13-2-4 0,-10 0 3 16,24 1-5-16,-15 5 3 0,3-4-2 0,-3 3 2 15,0-3 0-15,0 5-4 0,-2 0 7 0,-1-1 0 16,0 3-1-16,0-1-1 0,-4 3 2 0,2 0 2 15,-2-1-4-15,-2-10 5 0,0 24 0 0,-5-9 2 16,2-5-1-16,-1 0-1 0,-4 1 3 0,1 3 0 16,-5-2-4-16,-2 0 4 0,1-2-13 0,-2-1-12 15,-3 2-15-15,3-1-19 0,-3 0-26 0,-3 1-25 0,1 2-49 16,2-6-19-16,1-2-55 0,-7 3-194 16,10-4-453-16,-4-3 201 0</inkml:trace>
        </inkml:traceGroup>
      </inkml:traceGroup>
    </inkml:traceGroup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0:50.7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3F958D-D235-4DE8-A9E9-CCC2CB1902E0}" emma:medium="tactile" emma:mode="ink">
          <msink:context xmlns:msink="http://schemas.microsoft.com/ink/2010/main" type="inkDrawing" rotatedBoundingBox="25400,7858 28824,7500 28831,7566 25406,7925" shapeName="Other"/>
        </emma:interpretation>
      </emma:emma>
    </inkml:annotationXML>
    <inkml:trace contextRef="#ctx0" brushRef="#br0">0 410 202 0,'0'0'194'15,"0"0"-23"-15,0 0-14 0,0 0-11 0,0 0-5 16,0 0-6-16,0 0-3 0,0 0-1 0,40-14-4 15,-12 5-7-15,-1 1-5 0,21-1 0 0,4-2-5 0,2 1 1 16,25-2-6-16,-1-2 0 0,2 2-8 16,8 1-1-16,2-3-5 0,-1 4 4 0,6 0 1 15,1-2 1-15,37-2-2 0,-47 7-3 0,8-8-9 0,36-5-10 16,-36 14 6-16,36-6-9 0,-36 5-3 16,35-3-1-16,-35 3 3 0,36-6-5 0,-39 6 5 0,3-3-5 15,0 2 2-15,36-5 4 0,-42 13-2 0,-2-8-9 16,2 0-6-16,0-2 1 0,-4 5-8 0,-10 0 0 15,-16-1-11-15,-2 1-3 0,2 2 2 0,-9-4-5 16,0 0-3-16,-10 1-1 0,-11 5 3 0,1-5-18 16,-6 4-17-16,-3 0-12 0,-7-1-13 0,-4-1-29 15,-9 4-33-15,14-6-29 0,-14 6-39 0,0 0-40 16,0 0-48-16,0 0-55 0,-39-10-230 0,12 9-579 16,-1 1 257-16</inkml:trace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1:50.4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DDEB7D6-C160-40A7-B9A2-7F86389CC7B6}" emma:medium="tactile" emma:mode="ink">
          <msink:context xmlns:msink="http://schemas.microsoft.com/ink/2010/main" type="inkDrawing" rotatedBoundingBox="1836,2947 20135,2223 20143,2407 1843,3131" semanticType="underline" shapeName="Other">
            <msink:sourceLink direction="with" ref="{6815BD57-A94B-4F72-A707-3AAB39FF72C1}"/>
          </msink:context>
        </emma:interpretation>
      </emma:emma>
    </inkml:annotationXML>
    <inkml:trace contextRef="#ctx0" brushRef="#br0">159 698 78 0,'0'0'89'0,"-14"-2"-14"0,14 2-16 0,-13-4 2 16,13 4-7-16,-17-2 5 0,17 2-4 0,-16-4 3 15,16 4-8-15,-16-1 0 0,16 1-7 0,-14-3 2 16,14 3-11-16,-15-3-1 0,15 3-7 0,-15 0 3 15,15 0-10-15,-10-4 8 0,10 4-13 0,0 0 4 16,-14-1-1-16,14 1 8 0,0 0-3 0,0 0-3 16,0 0 0-16,-16 0 0 0,16 0-1 0,0 0 3 15,0 0-7-15,0 0 6 0,0 0-3 0,0 0 0 16,0 0-5-16,0 0 7 0,0 0-8 0,0 0 4 16,0 0-4-16,0 0-2 0,0 0 2 15,0 0-3-15,0 0-2 0,0 0-5 0,0 0 7 0,0 0 3 16,0 0-10-16,0 0 8 0,36 11-5 0,-36-11 4 15,19 1 1-15,-19-1 0 0,18-4-1 0,-1 4-7 0,-3 0 4 16,4-1-1-16,-3-2-2 0,0-1 2 0,5 2 2 16,-3 1-4-16,0-3-6 0,2 4-6 0,1-3 15 15,-1 0-1-15,0 3-1 0,-1-4-3 0,2 3 6 16,-2 0-6-16,1 0-6 0,-1-2 9 0,0 2-1 16,-2 1 0-16,2-2 0 0,1 0 6 0,-2 0-6 15,2 1 1-15,1-1 9 0,0 1-1 0,6-4-16 16,-1 5 6-16,-5-2 8 0,8-1-3 0,-3 3-4 15,4-4 5-15,-4 2 0 0,2 0 0 0,1-3 1 16,2 2-5-16,-2-1 4 0,-2 2-2 0,4-4 0 16,-1 5-4-16,1-1 4 0,-2 1-2 0,1-3-7 15,-2 3 6-15,0 1-5 0,1-2 8 0,-6 1 0 16,2-1-5-16,3 0 0 0,-2 2 5 0,-4 0-1 0,5 0 0 16,-7 0-9-16,3 0 4 0,7 2-3 15,-6-6 8-15,0 4-5 0,-5-1-2 0,1 1 5 16,6-4-1-16,-4 4-3 0,-1-2 7 0,-1 2 2 0,2-2-5 15,-2 2-2-15,8-2-2 0,-7 2 1 0,1 0 0 16,-2-3 4-16,6 3-3 0,-4-2 3 0,6 1-4 16,-2 0 1-16,2-3 6 0,-1 2-5 0,-1 1 0 15,-6-3 0-15,8 1-1 0,-3 0-3 0,-6 3 5 16,1-3-5-16,1 1 7 0,-1 0-3 0,0 1-1 16,-1-2 2-16,2 1-7 0,-1 2 6 0,0-1 0 15,1-3-1-15,-2 4-3 0,1-2 3 0,-2 2 1 16,0-1-3-16,3-2-2 0,-1 2 3 0,-1-2-10 15,2 3 9-15,2-1 2 0,-4 2 4 0,1-2 2 16,1-1-8-16,0 1 8 0,0-2-3 0,-1 3-3 0,1-1-3 16,0-1 3-16,6 2-7 0,-7-1 8 0,1 1-4 15,-1-3 6-15,0 2-9 0,1 0 11 0,-1 0-3 16,2-3 5-16,-2 4-6 0,1 0 0 0,-2 0 0 16,4 0 3-16,-3 0-7 0,-1-2 3 0,2-1 0 15,-1 3 5-15,2 0-3 0,-2-1 3 0,1 1-2 16,-1-1 4-16,1 1-3 0,0 1-1 0,0-2 4 15,4 1 4-15,-3 1 1 0,-2-1-5 0,-3 0-2 16,5 0 6-16,-1 0-6 0,-1 0 4 0,0 0-2 16,7 0 1-16,1 1-5 0,-8-1 1 0,0 0 0 15,2 3-1-15,-3-1-1 0,2-2 3 0,-3 0 2 16,10 0-5-16,-7 0 0 0,4 0 2 0,1 0 1 16,-6 4-3-16,-1-3-4 0,2-1 3 0,6 1 0 15,-5-2 5-15,3 2-7 0,-4-1 1 0,-3 0 1 0,4 1 2 16,0-1-6-16,-1 3 4 0,6-3 1 0,-6 0 2 15,5 0-6-15,-2 1 0 0,3-2 4 0,0 2-1 16,-5-1 2-16,4 0 2 0,-6 0-8 16,7-1 9-16,1 4-6 0,-2-5 3 0,-3 2-9 0,-1 0 6 15,5 0 3-15,2 0-9 0,-9 2 9 0,7-2 0 16,0-2-4-16,-9 2 2 0,11 2-4 0,-7-1 7 16,1 2-1-16,1-2 0 0,-1 1-4 0,-2-4-1 15,-1 4 5-15,2-2 1 0,-2 1-14 0,8 2 11 16,-6-3 0-16,4 1 0 0,1 2-1 0,1-2-4 15,-5 1 1-15,-1-2 3 0,4 0 1 0,-7 0 3 16,9 4 0-16,-8-8-4 0,1 4-8 0,-1 4 5 16,5-3 6-16,1-2-6 0,1 2 4 0,-6 0 0 15,0-1-1-15,8 0-2 0,-2 1 6 0,-4 2-3 16,8-2 1-16,-14-1-2 0,10 0-1 0,-1 0 4 16,2 0-3-16,-8 0-3 0,3 2 5 0,1 2-7 15,4-3 7-15,-8 2 1 0,3-3-4 0,1 1 2 0,-4-1-5 16,7 0 7-16,0 0-5 0,-6 0 0 15,5 0 0-15,2 2 3 0,-5-2 2 0,-2 0 0 0,5 0-2 16,-4 0 1-16,4 0-3 0,-5 1 7 0,-1-2-10 16,3 1 5-16,2-3 2 0,2 3-4 0,-1-3-3 15,0 3 5-15,5-1-3 0,-3-1 1 0,1 0 4 16,-1 0-1-16,5 2-3 0,-7-1 1 0,2-2 6 16,-5 2-3-16,2 1-9 0,4-2 7 0,-2 2-3 15,1 0 4-15,-11-4-3 0,12 4-2 0,-5 0 4 16,3 0 3-16,-6-2-7 0,2 2 4 0,4-1 1 0,-7 1-1 15,0 0-5-15,1-3 2 0,7 3 4 16,-8-1-2-16,3 1-2 0,-2 1 3 0,-1-2-7 16,4 1 3-16,-4-3 3 0,-1 3 0 0,0 0-1 0,3 0 6 15,-2 0-3-15,3 0-3 0,-2-1-1 16,-1 1 5-16,1 0-4 0,5 0-3 0,-6 0 6 16,8-2-4-16,-5 2 0 0,1 0 9 0,2 0-13 15,-1-1 9-15,1-2 0 0,-2 3-6 0,-1 0 5 0,2-1-2 16,-5-1 1-16,1 1 1 0,8 1-3 15,-4 0 1-15,4 0 3 0,-1 0-3 0,-1-3 1 16,2 3-1-16,-1 0 2 0,1 0-2 0,-1-2-2 0,1 2-7 16,-1-1 12-16,-2 1-1 0,2 0-4 0,-1-4 3 15,2 2 0-15,-4 2-6 0,4-3 11 0,-1 1-8 16,1-1 1-16,-1 0-1 0,4 2 4 0,-4-2 5 16,2 3-8-16,1-3 2 0,-2 3 0 0,-1-4-3 15,1 3 0-15,2 0 2 0,-5-1 1 0,2-1-1 16,1-1 1-16,1 4-4 0,-2-2 6 0,-2 1-6 15,-1-3 2-15,4 4-3 0,-4-2 8 0,1 2-5 16,-5-1-2-16,-1-2 10 0,9 2-11 0,-4-2 6 16,5 0-5-16,-4-1 5 0,-4 3-2 0,4-5 3 0,-8 5 4 15,11 0-4-15,-1-1-5 0,1-1 2 0,-1 3 4 16,-2-2-4-16,4-1-1 0,1 1 6 16,-4-1-10-16,0-4 6 0,2 4-5 0,-7 2 8 0,4-3 5 15,4 1-12-15,-3 2 3 0,1-3-2 0,-1 1 4 16,-1-2-7-16,5 4 6 0,-5-1-3 15,4-2 0-15,-3 0 3 0,0 0-8 0,1 3 9 0,-2-2-3 16,3-1 3-16,-4 0-5 0,4 2 7 0,-1 1-6 16,-1-3 0-16,1 2 4 0,-2 1-2 0,6-1-2 15,-7-1-1-15,3 2 3 0,-2-3-3 0,2 2 3 16,0-2 4-16,-3 0-7 0,4 3 4 0,-1-1-3 16,-5-3 2-16,4 2-5 0,-1-1 8 0,-1 3 2 15,6 1-10-15,-5-5 1 0,2 0 6 0,1 4-3 16,-2-4 7-16,3 5-14 0,1-3 10 0,-1-1-5 15,0 2 5-15,-3 1-4 0,4-2 7 0,-1 1-7 16,-2-1 1-16,0 1 5 0,1-2-7 0,2 2 3 16,0-3 0-16,0 5 2 0,-2-2 2 0,4 1-5 0,-3-2 4 15,1 0-2-15,-1 2-5 0,3-3 5 0,-5 1 0 16,5 0 0-16,-4 3-1 0,0-4 0 16,2 2 3-16,0 0-8 0,0 2 4 0,0 0 3 0,-1-3 1 15,-2 1-9-15,-3 0 6 0,3-1 4 0,1 3-9 16,-5 0 7-16,4-4 1 0,-2 2-4 0,2 1 5 15,-8-2-7-15,6 3 4 0,-7-1-5 0,5-1 3 16,4 1 2-16,-4-3-6 0,7 1 6 0,-3 2 1 16,0-3-5-16,1 2 0 0,2 0 5 0,0-2-11 15,1 3 7-15,-2 1-6 0,-3-2 5 0,4 0 1 16,-3 0 6-16,0 1-2 0,1-1 1 0,-1 1 2 16,-2 1-3-16,7-5-2 0,-5 3 3 0,1-2-4 15,0 4-1-15,2-3 5 0,-3 3-6 0,1-1 5 16,4 1 1-16,-6-1-2 0,3-1-1 0,2-1-3 15,-3 3 2-15,-1-2 2 0,3 0 2 0,-3 1-3 16,1-1 3-16,1 0-5 0,0 1 2 0,-2 1-1 16,0-1-2-16,2-3 4 0,0 4-2 0,-2-3 1 15,3 3 2-15,0 0-1 0,-3-2-1 0,1 1 0 0,0 1 0 16,-1 0 2-16,0-1 2 0,3 1-4 16,0 0 0-16,1 0-1 0,0 0 4 0,-1-3 1 0,1 2-7 15,-2-1 2-15,-2 1 0 0,1-2 2 0,0 6-1 16,-2-6 3-16,1 3-3 0,-1 0-1 0,-3 0-2 15,2-1 7-15,0 1-4 0,4-2-3 0,-4 2 3 16,2-1 0-16,0 1-2 0,-2-3 1 0,1 3 2 16,0-1 0-16,1 1-2 0,2-1-2 0,-4 1 5 15,2-3 2-15,-2 3-7 0,-1 0 4 0,3-2-3 16,-2 2 5-16,2 0-8 0,-6-3 2 0,4 3 0 16,1-3 0-16,0 4 3 0,0-2 0 0,-1 0 2 15,2 1 1-15,-8-4-6 0,5 4-1 0,2-2 11 0,-1 2-6 16,-4 0 2-16,-2-1 1 0,2-2-6 15,4 3 3-15,1-1 1 0,-5 1 0 0,1-3-4 16,8 3 2-16,-3-4 4 0,1 2 1 0,2 0-7 0,-6 2 2 16,3-6-2-16,-1 10-3 0,1-8 9 0,2 3-5 15,-5 1 6-15,1-1-4 0,2 1 1 0,0 0 1 16,-2-1 0-16,2-3-7 0,-2 4 0 0,3 0 3 16,-1-2-2-16,-1 1 2 0,0 1 3 0,1-3-3 15,0 2 2-15,2-1 2 0,-1 2-3 0,0 0 5 16,1 0-5-16,-3-2-2 0,4 0 1 0,-1 2 2 15,-1 2-8-15,-3-2 13 0,2-2-8 0,0 4 0 16,3-2-2-16,-3 2 7 0,1-4-2 0,-3 2 1 16,4 2-1-16,-4-4-3 0,2 0 4 0,-2 1-4 15,2 1-3-15,0-3 7 0,-2 6 0 0,2-6 1 16,1 3-4-16,5 0 0 0,-1-3-4 0,-3 3-9 16,3-1 16-16,-4 2-1 0,3 1 2 0,-2-2 0 15,2-2-3-15,-3 2 5 0,4 2-5 0,-1-2 2 0,-3-3-7 16,4 3 5-16,-3 0 2 0,3-3-3 15,8 2 1-15,-9 1 5 0,-2-1-8 0,3 1 5 16,-3 0-3-16,4-1 2 0,-2 1-4 0,-1-4 6 0,1 4-4 16,-3 0 3-16,4 0-4 0,-4-2 7 0,-1 2-7 15,0 0 0-15,1 0 4 0,-4 0 0 0,6 2-4 16,-8-2 9-16,4 0-9 0,2 0 2 0,-3 0 1 16,2 0-3-16,-6 0 5 0,4 0-5 0,4 0 2 15,-4 0 3-15,6 0-5 0,-4 0 1 0,4 0-7 16,-2 0 11-16,1 4-7 0,-1-4 4 0,0 0-1 15,2 1 1-15,-4-1-2 0,1 1 0 0,2-1 2 16,-3 0-3-16,3 0 6 0,0 1 1 0,-2 2-6 16,0-3-1-16,2 0 4 0,-3 1 1 0,1-1-4 15,1 0 3-15,0 2 1 0,-2-2 0 0,2-2-2 16,0 4 2-16,1-4-4 0,-3 2 2 0,3 0 0 16,-3 2 3-16,1-2-3 0,-1-2-1 0,0 4-1 15,-2-4 5-15,1 2-4 0,0 0 5 0,0 0-4 16,1-1 3-16,-4 1-3 0,4 1 1 0,-1-2-2 15,1 1-2-15,-2 1 0 0,0-2 8 0,1 1-10 16,-6 0 4-16,6 0 1 0,1-3 5 0,2 3-4 0,-2-1-12 16,0 1 9-16,0 1 2 0,0-1 0 0,3 0 1 15,-5 0 2-15,2 0 3 0,0 0-8 16,0 0 6-16,-2 0-7 0,2 0 7 0,0 0-3 0,1 0 1 16,-3 0-4-16,2 0 2 0,0-1-1 0,0 0 4 15,0 0-3-15,0 2 0 0,-1-2 1 0,3 1 0 16,-1 0-1-16,-1 0 1 0,1-4-4 0,1 4 1 15,-3 0-1-15,6 0 6 0,-4 0-6 0,-1-2 6 16,4 2-3-16,-4 0 3 0,1-2-5 0,2 2 1 16,-3-3 1-16,0 0-6 0,0 3 5 0,0 0 1 15,-2-1-2-15,2-2 2 0,0 4 3 0,-2-1-4 16,0 0 2-16,2-1-1 0,0-2-1 0,-3 3 1 16,-5 0-2-16,8-1 2 0,-4-1 0 0,0 2 3 15,0 0 0-15,-1-1 0 0,-2 1-2 0,0 0 0 16,0-3 2-16,5 3-4 0,-8-1 5 0,2 1 5 15,0-1-1-15,-1-1 0 0,2-1 5 0,-4 3-4 16,3 0 3-16,1 0 1 0,-1-4-1 0,-1 3-2 0,-3 0 2 16,3 0 1-16,-3 1 6 0,0 0-3 15,-2 0 2-15,-1-3-2 0,-12 3-4 0,22 0 2 0,-8-3 5 16,-2 5-2-16,-12-2 5 0,21-2-2 0,-11 2 2 16,-10 0-1-16,15 2 1 0,-15-2 3 0,12-4-1 15,-12 4 7-15,0 0 4 0,0 0 3 0,15 0-4 16,-15 0 8-16,0 0 3 0,0 0 1 0,0 0 3 15,12-2-2-15,-12 2-1 0,0 0-3 0,0 0 0 16,0 0-6-16,0 0-2 0,0 0-1 0,0 0-7 16,0 0-4-16,0 0-1 0,0 0-1 0,0 0-4 15,0 0-5-15,0 0-10 0,0 0-22 0,0 0-28 16,0 0-36-16,0 0-41 0,0 0-54 0,0 0-226 16,0 0-438-16,-42 2 193 0</inkml:trace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1:25.0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6DB170F-4E59-4DF3-8CED-E669EBB20D44}" emma:medium="tactile" emma:mode="ink">
          <msink:context xmlns:msink="http://schemas.microsoft.com/ink/2010/main" type="inkDrawing" rotatedBoundingBox="8975,3387 10223,1595 11127,2225 9879,4016" hotPoints="10671,2026 10346,3293 9197,3919 9522,2652" semanticType="enclosure" shapeName="Ellipse"/>
        </emma:interpretation>
      </emma:emma>
    </inkml:annotationXML>
    <inkml:trace contextRef="#ctx0" brushRef="#br0">8893 1139 56 0,'6'4'189'0,"-6"-4"-16"0,11 11-17 0,-5-4-1 15,1-1-11-15,2 2-6 0,2 3-12 0,1 0-2 16,-5 1-6-16,2 2-2 0,3 1 0 0,-2 5-13 16,-1-4-9-16,5 4-6 0,-4 4-2 0,4 0-10 15,-5 4-5-15,7 6-6 0,-3 1-7 0,1-10-2 16,-5 10-6-16,4 5-4 0,-7-3 1 0,3 0-7 0,2 3 0 16,0 0-2-16,-3 0-1 0,-5 2-1 15,4 0-4-15,-4 2-1 0,-3-5 0 0,0 4-4 16,0 2 2-16,0-3-1 0,-6 1-2 0,-1-5-3 15,-5 3 1-15,0 1-2 0,-6 0-5 0,-1-4 3 0,-1-3-2 16,-2-4 5-16,-2-3 1 0,5-5 2 0,-10 3-1 16,6-8-1-16,-6-1 1 0,-4 0-6 0,-5-3 1 15,-4-2 0-15,-1-4-1 0,-2 0 4 0,0-4 5 16,-4-5 5-16,4-3 5 0,0-3 0 0,-1 0 2 16,3-9-2-16,-2-1-1 0,3-4-2 0,1-2-5 15,2-7-1-15,6-4-1 0,0-2-6 0,5-1-11 16,7-9-13-16,-4-16-15 0,11 12-6 0,8-16-8 15,3 17-7-15,6-24-8 0,3 22 0 0,5 1 4 16,2 0 4-16,2-2 8 0,1 7-2 0,4-1 2 16,1 1-2-16,4 7 3 0,3 0-1 0,2-1 4 15,-1 4-2-15,5 1 6 0,0 5-2 0,2-6 3 16,6 4 0-16,0 0 5 0,1 2-1 0,4-1 3 16,0 5 2-16,-3 0-1 0,0 1 1 0,0 0 1 0,1 3 0 15,-6 0 3-15,1 3 0 0,-2-1 4 16,-1 4-3-16,-9 3 3 0,2-1-1 0,-2 2 1 0,-5 4-3 15,2-4 5-15,-1 2-3 0,-11 5 1 0,7-3 4 16,-5 3-4-16,0 1-1 0,1 0 1 0,-7 3 2 16,-9 0-4-16,25 0 2 0,-13 3 1 0,-1-3 1 15,-11 0-1-15,19 3-2 0,-9 3 3 0,1 3-4 16,-2-2 3-16,4 0 6 0,-4 0-2 0,5-1-4 16,-2 0 2-16,-5-2 3 0,9 1-1 0,1-3 7 15,1 1-8-15,-3-3 3 0,-3 0 0 0,4-2-2 16,3 1 1-16,-2-5-2 0,1 1 5 0,1-1-2 15,-1 0-2-15,4-5 2 0,1 1 1 0,-7 0-3 16,0-6 4-16,1 3-3 0,-4 0-1 0,-1-2 2 16,2 0-3-16,-5 0 0 0,-2-1 0 0,2-5 0 15,-4 7 2-15,-5-3 0 0,2 0 1 0,-4 2 1 16,-1 0-7-16,-2 0 2 0,-4 4 0 0,-4 0-1 16,-1 2 0-16,-5 1 0 0,-1 1-2 0,-5 5 4 15,-2-3-1-15,0 5 2 0,-4 0 3 0,1 5-1 0,-1-3 4 16,4 2-3-16,-1 6 2 0,4-3-3 15,2 2-1-15,-4 2 1 0,13 0-1 0,-1-3-1 0,-1 3-4 16,8 1-3-16,-5 2-11 0,8-3-17 0,2 4-14 16,1-5-16-16,2 6-27 0,2 0-24 0,8-5-33 15,0-2-27-15,4 2-189 0,-3-1-394 0,8-3 175 16</inkml:trace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1:19.2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0FFB500-5F7D-46F2-BD1C-53EC27C86475}" emma:medium="tactile" emma:mode="ink">
          <msink:context xmlns:msink="http://schemas.microsoft.com/ink/2010/main" type="writingRegion" rotatedBoundingBox="1087,1339 31058,3 31642,13105 1671,14442"/>
        </emma:interpretation>
      </emma:emma>
    </inkml:annotationXML>
    <inkml:traceGroup>
      <inkml:annotationXML>
        <emma:emma xmlns:emma="http://www.w3.org/2003/04/emma" version="1.0">
          <emma:interpretation id="{03992418-9DBE-421D-8318-1568AD87DE9E}" emma:medium="tactile" emma:mode="ink">
            <msink:context xmlns:msink="http://schemas.microsoft.com/ink/2010/main" type="paragraph" rotatedBoundingBox="1092,1267 20556,976 20577,2379 1113,26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15BD57-A94B-4F72-A707-3AAB39FF72C1}" emma:medium="tactile" emma:mode="ink">
              <msink:context xmlns:msink="http://schemas.microsoft.com/ink/2010/main" type="line" rotatedBoundingBox="1092,1267 20556,976 20577,2379 1113,2670">
                <msink:destinationLink direction="with" ref="{1DDEB7D6-C160-40A7-B9A2-7F86389CC7B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FA607A6-56CC-42BF-8510-566A03B39823}" emma:medium="tactile" emma:mode="ink">
                <msink:context xmlns:msink="http://schemas.microsoft.com/ink/2010/main" type="inkWord" rotatedBoundingBox="1093,1300 6303,1222 6324,2570 1113,2647"/>
              </emma:interpretation>
            </emma:emma>
          </inkml:annotationXML>
          <inkml:trace contextRef="#ctx0" brushRef="#br0">120 358 119 0,'-11'-12'151'15,"7"6"-11"-15,4 6-8 0,-12-9-6 0,6 4-12 16,-2-1-7-16,8 6-5 0,-13-11-3 0,13 11-6 16,-11-7-2-16,3 3-4 0,8 4-12 0,-15-3 0 15,15 3-3-15,-9-6-5 0,9 6-19 0,0 0 8 16,-12-6 0-16,12 6-8 0,0 0-4 0,0 0-4 16,-11-5-3-16,11 5-5 0,0 0-4 0,0 0-8 15,0 0 5-15,0 0-12 0,0 0 7 0,0 0-3 16,0 0-3-16,27-17 0 0,-10 13-3 0,5-6 5 0,3-1-8 15,2 1 2-15,10-5 2 0,-1 0-3 16,3 2 0-16,6-4-3 0,1 4 2 0,2 2 0 0,1-1 0 16,5-1 0-16,-4 0-2 0,2 2-3 15,2 0 1-15,-2 2 0 0,1 1 1 0,-3-2-1 0,1 3-2 16,-3-1 3-16,-4-1-4 0,4 2 2 16,0 3-1-16,3 0-1 0,-10 1 4 0,3-1-3 15,-1-2-2-15,-1 5 3 0,-13-1-2 0,3 0 1 0,8 2 1 16,-9 0 0-16,-4 4-2 0,0-3-2 0,0 2 4 15,0 2-3-15,-8 0 0 0,5-1 0 0,-5 0-1 16,1 2 2-16,-2-2-4 0,-3-1 2 0,4 2 0 16,-4 1 1-16,3-3-1 0,0 4 3 0,-3 1 2 15,-2-2-6-15,0-2 4 0,-4 0-3 0,5 2-1 16,-4 0 5-16,-1-1 0 0,0-2-3 0,0 3 0 16,-9-6 5-16,14 9 0 0,-9-2 4 0,-5-7-1 15,12 8 7-15,-9-3 2 0,-3-5 4 0,2 11 3 16,-2-11 4-16,-9 20 1 0,0-7 1 0,-3 2-1 15,-6 2 0-15,-7 1 3 0,-4 6-4 0,-3-3 2 0,-9 3-2 16,6-2 1-16,-4 2 0 0,-4-3-3 16,-1 2 1-16,-2 2 0 0,1-9 2 0,1 5-3 15,2-3-1-15,-3-2-3 0,9 1-5 0,-1-6 3 16,7 0-3-16,5-2 0 0,-3 2-3 0,4-1-4 0,7-3-2 16,-1-4-19-16,3 1-16 0,4-2-21 15,0 1-25-15,2 4-29 0,9-7-34 0,-12 5-22 16,12-5-22-16,0 0-26 0,-7 7-146 0,7-7-381 0,0 0 169 15</inkml:trace>
          <inkml:trace contextRef="#ctx0" brushRef="#br0" timeOffset="-852.54">913 368 62 0,'3'-13'95'0,"-3"13"0"0,3-11-9 0,-3 11-2 16,1-11-10-16,-1 11 2 0,5-13-5 0,-5 13-4 0,1-11-4 15,-1 11 1-15,2-14-6 0,-2 14 4 0,-2-13 1 16,2 13 3-16,0 0-2 0,-1-21-2 0,1 21-1 15,-5-14 3-15,5 14-8 0,-4-11 2 0,4 11-3 16,-3-11 1-16,3 11-8 0,-1-13 1 0,1 13-5 16,0 0 1-16,-5-16 4 0,5 16 1 0,0 0-7 15,0-11-3-15,0 11 1 0,0 0 4 0,0 0-4 16,0 0 0-16,0 0 0 0,0 0-6 0,2-13-3 16,-2 13-6-16,0 0-3 0,0 0 1 0,0 0 3 15,0 0 4-15,0 0 2 0,7 39 10 0,-4-20 3 16,0 4 1-16,0 2 4 0,-3 3 2 0,1 0 3 15,4 7-2-15,-1 3 0 0,1-1 2 0,-4 0 2 16,4 0-1-16,-2-7 0 0,0-4-2 0,0 3 3 16,1 6-5-16,-2-5 5 0,2 6-1 0,-1-5-9 15,-3-6-3-15,5 5-3 0,-4-7-6 0,5 1 1 0,-4 0-3 16,2-2 0-16,-2-4-9 0,2 1-1 16,-2-5-1-16,2 0 0 0,-1 2-9 0,0-7 6 15,0 1-14-15,-2 4-18 0,4-5-13 0,-4 0-18 16,4 0-18-16,-5-9-19 0,7 12-20 0,-2-6-20 15,-5-6-30-15,7 9-32 0,-1-7-38 0,-6-2-231 16,0 0-487-16,0 0 216 0</inkml:trace>
          <inkml:trace contextRef="#ctx0" brushRef="#br0" timeOffset="895.6">1689 718 185 0,'0'0'195'0,"0"0"-1"0,-2-11-5 0,2 11-10 16,0 0-8-16,0 0-12 0,0 0-15 0,0 0-15 0,0 0-16 15,0 0-7-15,0 0-11 0,0 0-7 16,0 0-3-16,0 0 0 0,0 0-9 0,13 34-6 0,-8-20-1 15,-1 2-5-15,1-1-4 0,-1 2-3 16,5 6-3-16,-1-6-6 0,-1 5-4 0,2-2 0 16,0 2-5-16,-1-8-2 0,-1 3-5 0,5 7 0 0,-5-8-2 15,1-1-3-15,-2-2-2 0,0 1-1 0,0 1-3 16,-2-6 1-16,2 4-4 0,0-4-2 0,-1-2-1 16,-2 2-1-16,1-3-3 0,-4-6 5 0,6 13-4 15,-6-13-1-15,8 11 0 0,-8-11 9 0,1 7 3 16,-1-7 14-16,0 0 9 0,0 0 5 0,0 0 3 15,0 0-9-15,0 0-8 0,0 0 1 0,0 0-3 16,0 0-5-16,0 0 2 0,-16-28 1 0,10 14-5 16,0 0-7-16,0-3-1 0,0 2 1 0,-2-6-6 15,2-3 3-15,5-4-3 0,-2 4-4 0,3 3 10 16,0-2-13-16,6-2-1 0,0 1-5 0,-2 8 5 0,4-8-4 16,4 4-2-16,1-1-1 0,-2 2-1 15,5 0-11-15,0 1-23 0,2 7-11 0,-3 1-23 16,3 0-16-16,0-1-23 0,-2 6-20 0,4 0-26 0,-1 4-27 15,6-2-25-15,-5 3-36 0,-5 0-180 16,-3-3-456-16,3 6 202 0</inkml:trace>
          <inkml:trace contextRef="#ctx0" brushRef="#br0" timeOffset="1194.35">2427 699 132 0,'0'0'228'0,"6"5"-8"0,-6-5-10 16,7 7 1-16,-7-7-12 0,8 11-6 0,1-3-4 16,-6 2-4-16,1-2-15 0,4 5-13 0,0 2-7 15,3-1-15-15,-4 4-3 0,-1-3-13 0,2 5-2 16,-1-3-6-16,1-1-16 0,-1-1-3 0,-1 3-7 16,2-2-6-16,-2-1-6 0,1 8-11 0,-1-10-2 15,-2 0-7-15,4 4-6 0,-2-2-7 0,-2 0 0 16,-1-5-6-16,2 1 2 0,-2 0-5 0,3 2 0 15,-5-6-10-15,4 3-15 0,-5-10-5 0,1 19-14 16,-1-11-13-16,0-8-13 0,0 14-13 0,0-14-17 16,-3 15-21-16,-1-8-19 0,4-7-27 0,-8 13-24 15,8-13-24-15,-12 5-24 0,12-5-40 0,-15-1-154 16,15 1-435-16,-17-10 192 0</inkml:trace>
          <inkml:trace contextRef="#ctx0" brushRef="#br0" timeOffset="1394.45">2367 481 12 0,'-6'-11'178'0,"6"11"-28"0,0 0-15 15,0 0-11-15,0 0-10 0,0 0-16 0,0 0-11 16,0 0-28-16,18-6-25 0,-18 6-29 0,18 4-25 15,-18-4-34-15,30 7-100 0,-15-1-166 0,1-4 73 16</inkml:trace>
          <inkml:trace contextRef="#ctx0" brushRef="#br0" timeOffset="2096.99">2889 740 103 0,'3'8'201'0,"0"3"-1"0,0 1-8 0,2 0-10 15,-2 0-14-15,1 1-11 0,0 4-9 16,1-6-13-16,-1 3-7 0,1 1-12 0,-2 3-11 0,1-5-9 16,-1 1-6-16,2 3-8 0,-4-4-8 15,4 3-5-15,-2-3-9 0,3 0-4 0,-2 0-5 16,-2-4-6-16,-1 2-3 0,2-2-4 0,-3-9-6 0,3 13-1 16,-3-13-3-16,3 9-2 0,-3-9-3 0,3 7-1 15,-3-7-2-15,0 0 2 0,5 13-5 16,-5-13 4-16,0 0-7 0,0 0-4 0,0 0-4 0,0 0-8 15,0 0-7-15,0 0-9 0,7-37 2 0,-4 25-10 16,0-3-3-16,0 0-4 0,1-3 1 0,-1 1 5 16,3-4 5-16,-1 3 0 0,1 1 3 0,0 0-2 15,0 3 6-15,-2-2-1 0,5 1 4 0,-4 2 4 16,1 0 5-16,0 0 6 0,1 1 2 0,-2 2 6 16,1 3 4-16,-6 7 3 0,8-10-3 0,-2 6 0 15,-6 4-5-15,11-10 0 0,-11 10 1 0,13-2 3 16,-13 2 0-16,15 0 3 0,-15 0-3 0,15 8 3 0,-4-1 6 15,-2 4-1-15,-2-4 0 0,3 3-2 16,-1 4 2-16,2 1 0 0,-2-1-4 0,-2 1 2 0,5 1-1 16,-4 2-2-16,-1-4-3 0,3 3-2 0,-2-3-2 15,-1-2 2-15,-1 1 2 0,2 0-5 0,-4-6 0 16,4 8-1-16,-2-8-2 0,-3 3 2 16,3-1-3-16,-2 0 2 0,-1-3-2 0,-3-6-2 0,8 10 2 15,-4-4 1-15,-4-6-1 0,8 5 2 0,-8-5-4 16,0 0-4-16,13 2-3 0,-13-2-6 0,0 0 0 15,18-9-5-15,-12-1-2 0,0 2-2 0,-2-2-3 16,2-3-1-16,5 1-4 0,-5-1 4 0,0-4 3 16,1-1 1-16,-1 5 0 0,1-2 4 0,-1-1 1 15,2-2 3-15,-2 3-1 0,0 1 4 0,-2 1-2 16,2 2 3-16,2 0 6 0,-2 4 3 0,0-3 2 16,-6 10 2-16,10-10 2 0,-5 5 2 15,-5 5 0-15,16-6 4 0,-16 6 4 0,13-4 7 16,-13 4-1-16,17 5 3 0,-8 0 2 0,1 0 7 0,4 1 3 15,-2 4 2-15,-1-4 1 0,10 10 8 0,-7-6-3 16,7 6-4-16,-8-4 1 0,5 6-6 0,0-1-2 16,-3 5 3-16,4-4-4 0,-10-3 0 0,9 2-7 0,-5 1-3 15,-1-5-4-15,3 5 6 0,-7-5-16 16,1 3-20-16,0-5-25 0,0 6-34 0,-3-3-34 0,-2 4-41 16,-3-1-40-16,2-3-54 0,-3 1-223 0,3-6-496 15,-7 2 220-15</inkml:trace>
          <inkml:trace contextRef="#ctx0" brushRef="#br0" timeOffset="2717.32">4269 315 112 0,'0'0'195'0,"0"0"-16"0,0 0-12 0,0 0-8 16,0 0-3-16,0 0 0 0,0 0-3 0,0 0-6 0,0 0-6 15,15 33-5-15,-14-25-12 0,2 4-9 16,0 0-12-16,0 5-3 0,-3-4-7 0,2 3-9 0,-2 0-8 16,0 1-6-16,-2 1-8 0,-1 3-3 0,3-5-6 15,-3 7-7-15,-1 0-16 0,-1-2-28 0,2 3-25 16,-3-4-31-16,-1 3-26 0,2-6-32 0,4-2-31 16,-4 2-31-16,4-3-182 0,-5-1-384 0,0-2 170 15</inkml:trace>
          <inkml:trace contextRef="#ctx0" brushRef="#br0" timeOffset="3280.56">5065 581 45 0,'0'0'225'0,"0"0"-8"0,0 0-11 0,0 0-7 0,-34 11-14 16,17-1-15-16,4-2-8 0,-6 0-12 0,-4 8-13 15,-1-1-14-15,2 1-10 0,-6-1-6 16,4 3-10-16,3-2-9 0,-3 1-6 0,5 0-8 0,2-1-7 15,1-3-7-15,-1 4-7 0,5-3-3 0,4-1-9 16,0-1-1-16,2 2-4 0,2-7-5 0,1 7-5 16,3-4 1-16,0-10-6 0,1 18-3 0,5-11 0 15,3 0-6-15,-3 0-3 0,10 1-1 0,-2-2 0 16,2 0-2-16,4-3-3 0,-1 2 1 0,0-2 2 16,4 1-3-16,-2 0-1 0,5-2 3 0,4 3-5 15,-13-5 3-15,7 2-2 0,-5 2 0 0,-3 2 2 16,4-1-3-16,-2 1-2 0,-2 1 2 0,0-3 1 15,-4 5-2-15,2-2-1 0,2 0 2 0,-2 1 3 0,-4 1-3 16,4 0 1-16,-3 2 1 0,0-1-1 0,1 0-1 16,-3-3 1-16,1 4 1 0,-7 0 0 15,0-2 5-15,0 1 0 0,-3 2-1 0,5-1 3 16,-5-11-2-16,-11 26 0 0,5-13 1 0,-4-1-1 0,-2 1-1 16,-2-2-1-16,-2-1 2 0,-6 2 1 15,-1 1-4-15,-1-6-1 0,2 4-3 0,-3-4-3 16,-2-4-3-16,2 1-7 0,-2-3-8 0,7-2-10 0,1-2-12 15,-2 1-18-15,5-3-20 0,-2-5-27 0,3 2-30 16,3-6-37-16,4 0-219 0,-4-4-427 0,5 0 190 16</inkml:trace>
        </inkml:traceGroup>
        <inkml:traceGroup>
          <inkml:annotationXML>
            <emma:emma xmlns:emma="http://www.w3.org/2003/04/emma" version="1.0">
              <emma:interpretation id="{99AA1E97-F3D3-41C9-B424-3D6755E64496}" emma:medium="tactile" emma:mode="ink">
                <msink:context xmlns:msink="http://schemas.microsoft.com/ink/2010/main" type="inkWord" rotatedBoundingBox="7947,1165 9992,1134 10013,2483 7967,2514"/>
              </emma:interpretation>
            </emma:emma>
          </inkml:annotationXML>
          <inkml:trace contextRef="#ctx0" brushRef="#br0" timeOffset="4164.76">6885 1216 96 0,'0'0'218'0,"-8"7"-17"0,8-7-10 15,-6 8-6-15,6-8-10 0,0 0-11 0,0 0-6 16,0 0-12-16,0 0-9 0,0 0-15 0,0 0-5 0,0 0-14 16,0 0-8-16,22-22-8 0,-11 10-4 0,1 0-7 15,-2-2-9-15,2-9-5 0,2 0-6 0,5-8-11 16,-3 0 0-16,1-6-7 0,-1 0-4 0,1-1 0 15,-2-3-4-15,-2-2-8 0,0 2-4 0,4-1-8 16,-5-1-1-16,-2 0-8 0,-4-4 1 0,2 6 0 16,1-1-1-16,-3 3-4 0,-2-2 2 0,-4 5 0 15,0 6 2-15,0 7-6 0,3-1 5 0,-6 0-3 16,3 7 6-16,-4 3-2 0,4 0 0 0,-3-1 2 16,0 6-2-16,3 9 1 0,-3-18 4 0,3 18-3 15,-6-12-2-15,6 12 1 0,0 0-3 0,0-11-1 16,0 11-1-16,0 0 1 0,0 0 1 0,0 0-5 15,0 0 6-15,6 41-3 0,0-25 2 0,-2 6 0 16,2 3 2-16,3 2-2 0,4 5 1 0,1 6 2 16,-1-3 4-16,2 0-3 0,-1-2 4 0,2 2 4 15,0-2-2-15,4 2 2 0,-8 1-1 0,1-3 1 16,9-1 1-16,-2 0-1 0,-4-8 0 0,1 7 0 16,-4-7 1-16,3-1-2 0,-1 0-2 0,-1-2-2 15,-1-3 4-15,1 2-1 0,-5-3-3 0,1-4 2 0,-4 2-3 16,3-4 2-16,-2 3-3 0,2-7-18 0,-4 0-13 15,1 1-17-15,0 2-19 0,-6-10-26 16,7 14-30-16,-4-7-31 0,-3-7-27 0,9 7-54 0,-9-7-121 16,0 0-380-16,0 0 168 0</inkml:trace>
          <inkml:trace contextRef="#ctx0" brushRef="#br0" timeOffset="5012.62">7056 976 76 0,'0'0'204'0,"0"0"-20"16,-4-11-15-16,4 11-22 0,0 0-8 0,20-17-14 16,-5 7-7-16,9-3-11 0,-1 1-4 0,5 1-11 15,8-6-5-15,3 3-12 0,1 2-1 0,7-4-6 16,-5 2-8-16,2-3-4 0,-6 3-1 0,7 0 1 0,-3 1-2 15,-3 1-1-15,2-1 1 0,-3 2-3 16,-10-2 0-16,11-2 1 0,-12 5 0 0,1-1-4 0,2-2-3 16,4-5 1-16,-7 4-5 0,3-6 1 15,-5 4-6-15,0 0-2 0,1-4-2 0,-5 1 2 0,7-6 0 16,2-2-1-16,-11-3-5 0,7 1-1 0,-4-6-7 16,-1 0-2-16,-2-3 0 0,-1 2-3 0,-4-5-1 15,-7 2-7-15,2 0-2 0,1 0-3 0,-7 2-1 16,0 10-1-16,-3-2 0 0,-3 4-2 0,0-1 0 15,-7 4 2-15,1 1-6 0,2 3 2 0,-5 4-3 16,-2 0-2-16,-2 0 0 0,-4 1 2 0,1 9-3 16,-6 0 4-16,-5 1 0 0,4 2 1 0,-3 1 1 15,3 8-4-15,-7-4 0 0,8 6 3 0,1 2 1 16,2 1-4-16,-3 4 3 0,2 0 0 0,-1 11 0 16,8-4 1-16,1 9 0 0,2 4-1 0,-1 1 2 15,5 2 0-15,5 2 3 0,1 4-2 16,3 2 1-16,3-3 2 0,1 3-1 0,-1-2 1 0,9 1 2 15,-1-3 1-15,5 1-3 0,0 0-2 0,4-3 3 16,-1-6 4-16,6 1-5 0,1-1 3 0,-2-3-3 0,1-1 0 16,5-3 3-16,-2-4 0 0,-4-7 0 15,-2-2 0-15,4-2 0 0,-2-3 4 0,1-2-6 0,0-4 1 16,1 2-2-16,-2-4 0 0,-5-3 4 0,0 0-3 16,7-3 0-16,-7-4-2 0,0 0 1 15,-2 1-3-15,7-5 1 0,-9 3 1 0,9-3 0 0,-13 1 1 16,3 3-1-16,-2 0 0 0,1 1-2 0,-2 2 2 15,1 1-4-15,-12 3 3 0,16-4-1 0,-16 4-2 16,16 0 1-16,-16 0 3 0,14 4 0 0,-4-1 0 16,-1 4 0-16,2-1-1 0,-5 2 4 0,7-1-2 15,-7 0 2-15,4 0 0 0,2 0-1 0,-1 1 1 16,4-2 3-16,1-3-4 0,-2 1 2 0,2-4 1 16,0 0-2-16,2 2 4 0,2-1 11 0,4-5 2 15,-5 0 0-15,0-2 2 0,1 4-10 0,-4-6 7 16,9-2-5-16,-2-1-4 0,-5 5 2 0,-6-6-2 15,1 1 1-15,-1 3 0 0,-5-6-2 0,-1-2-4 0,2 5-1 16,-5 1 3-16,-3-7-3 0,-2 3 5 0,-4 3-3 16,-3-2 1-16,-1 1 1 0,-5 1-1 15,0 5 3-15,-3-1-6 0,-4-3 0 0,-5 7 0 0,2-1-3 16,-2 4 0-16,-4 0 1 0,8 0-1 0,-7 4 2 16,8 2-3-16,3 1-4 0,1 0-15 15,0 0-15-15,1 3-21 0,4 1-11 0,0 1-21 16,1 1-17-16,-2 1-21 0,11 3-16 0,-1-2-23 0,-1-1-29 15,1 3-169-15,4-3-392 0,0 3 173 0</inkml:trace>
        </inkml:traceGroup>
        <inkml:traceGroup>
          <inkml:annotationXML>
            <emma:emma xmlns:emma="http://www.w3.org/2003/04/emma" version="1.0">
              <emma:interpretation id="{81349145-EBBC-46F0-A330-C69F3E376D7D}" emma:medium="tactile" emma:mode="ink">
                <msink:context xmlns:msink="http://schemas.microsoft.com/ink/2010/main" type="inkWord" rotatedBoundingBox="11041,1479 14419,1428 14432,2312 11054,2363"/>
              </emma:interpretation>
            </emma:emma>
          </inkml:annotationXML>
          <inkml:trace contextRef="#ctx0" brushRef="#br0" timeOffset="6293.52">9954 825 183 0,'0'0'194'0,"0"0"-16"0,0 0-13 16,0 0-6-16,9 5-8 0,-9-5-12 0,12 11-6 16,-8-5-7-16,2 1-6 0,5 4-8 0,-2-1-6 15,-1 0-11-15,1 4-9 0,0-4-6 0,3 3-5 0,-1-1-2 16,-2 1-1-16,1 2-8 0,-1-6 0 15,0 2-7-15,1-4-3 0,-2 4-9 0,-2-5 0 16,1 3-4-16,-2-3-2 0,-5-6-1 0,9 8-3 0,-9-8 0 16,6 8 8-16,-6-8 2 0,6 5 6 0,-6-5 6 15,0 0-1-15,0 0-4 0,0 0-3 16,0 0-7-16,0 0-3 0,0 0-5 0,0 0-8 16,0-29-14-16,3 16-7 0,1 0-8 0,2-5-6 0,0-4-5 15,2 2-2-15,-3 2-2 0,1 1 0 0,5 3 2 16,1-3 1-16,-2 6 1 0,1-5-2 0,1 1 5 15,3 6 0-15,-2 0 6 0,3-1-7 0,-2 3 6 16,-1 0 1-16,1 1-1 0,-5 5 11 0,7-3 1 16,0 4 6-16,-2 4 4 0,2-2 4 0,-5 2 6 15,2 3 0-15,4 1 3 0,-4 3 2 0,2-1 7 16,-2 1-2-16,5 5 3 0,-4-3-1 0,-2 0 2 16,-1 1 3-16,1-1 4 0,0 2-9 0,2-2-3 15,-2-1-3-15,1 0-3 0,-2-1-3 0,-3-2 0 16,0-2-3-16,-2 4 4 0,1-4-7 0,-1-1-12 0,0-1-14 15,-3 2-18-15,-3-7-30 0,8 13-22 16,-8-13-22-16,6 8-24 0,-6-8-37 0,0 0-48 16,0 0-54-16,0 0-205 0,0 0-503 0,0 0 223 0</inkml:trace>
          <inkml:trace contextRef="#ctx0" brushRef="#br0" timeOffset="6465.68">10441 514 160 0,'0'0'267'16,"-5"-13"-26"-16,2 6-22 0,3 7-23 0,-6-13-20 15,6 13-20-15,0 0-17 0,-2-11-24 0,2 11-29 16,0 0-38-16,14-10-40 0,-14 10-49 0,14-4-55 16,-5 4-183-16,-9 0-303 0,18-4 134 0</inkml:trace>
          <inkml:trace contextRef="#ctx0" brushRef="#br0" timeOffset="6773.6">10916 257 163 0,'0'0'190'0,"0"0"-9"0,13 14-3 0,-10-7-6 15,2 3-1-15,1 1-7 0,1 5-8 0,5 3-5 16,-5 5-9-16,4-3-8 0,-2 2-11 0,0 3-9 0,4-2-11 16,7 8-7-16,-3 2-5 0,-8-9-4 15,3 0-9-15,-1 1-9 0,5 6-4 0,-8-3-7 0,5 7-8 16,-1-10-2-16,-2 6-6 0,2-4-5 0,-1 8 0 16,-4-10-4-16,1 0-16 0,1-1-10 0,0-2-19 15,-5-2-11-15,1-4-13 0,-4 1-12 0,5-4-15 16,-4 3-20-16,2-6-15 0,-4-1-7 0,0 0-20 15,0-10-9-15,0 0-17 0,-6 18-8 0,0-14-161 16,6-4-347-16,-15 9 153 0</inkml:trace>
          <inkml:trace contextRef="#ctx0" brushRef="#br0" timeOffset="7349.04">10761 721 5 0,'-11'-24'159'15,"1"2"-14"-15,2-1-14 0,-1 0-12 0,0 0-8 16,5 1-15-16,1 5 3 0,1-7-11 0,2 6 1 16,2-6-6-16,1 7-12 0,0-1-9 0,3-3-6 15,1 0-3-15,4 0-3 0,-4 5-9 0,4-7-1 16,5 4-7-16,0-3-3 0,1 5-1 0,2 0-3 0,-2 1-2 16,2 1-6-16,2 0-4 0,1 4 1 0,1-2-2 15,-2 2-3-15,4 3 3 0,0 0-1 16,-1 1 4-16,4 2 3 0,-10 5-4 0,5-1 2 15,-4 1 1-15,2 4 3 0,-2 0 2 0,-2 3 7 0,4 4 3 16,-3 0 7-16,-5 3-2 0,6 8 6 0,-1-2 4 16,-3 4 9-16,5 7 1 0,-7-7 2 0,2 11 3 15,-5-8-1-15,1 10-2 0,-5 3-2 0,4-1-3 16,-7-1-4-16,5-3 0 0,-2-11-4 0,-2 12-3 16,2-8-5-16,-3-4-3 0,3-3-3 0,-2 0 1 15,4 2-3-15,-2-7-4 0,0 7-3 0,-3-11-5 16,4 3-1-16,-1-3 4 0,2-4-5 0,-2 2-2 15,4-6-2-15,-2 0-2 0,4-2-8 0,-12-2-4 16,20-4-10-16,-6-1-8 0,-1 0-10 0,1-5-8 0,1-1-7 16,-2 0-6-16,3-5-7 0,-1-4 3 15,0 1 7-15,-1-1-1 0,-1-2 7 0,-2 2 5 16,-3 4 5-16,3 1 3 0,-4-1 2 0,2 3 10 16,-4 3 7-16,1 2 4 0,0 0 4 0,-2 1-3 15,-4 7 2-15,6-9 1 0,-6 9 7 0,0 0 5 16,0 0 12-16,0 0 2 0,0 0-2 0,20 9 0 15,-20-9 1-15,6 16 3 0,-2-6-5 0,-1 2-4 0,1-3 3 16,-1 5-1-16,3 0 1 0,-1 0-6 0,1 3-1 16,-3-4-3-16,4 0 1 0,-1 2-5 15,3-5-9-15,-1 2-15 0,-2-2-16 0,-2-3-24 0,1 3-17 16,1-2-23-16,1-4-30 0,0 2-28 0,-7-6-34 16,14 6-158-16,-14-6-376 0,0 0 167 0</inkml:trace>
          <inkml:trace contextRef="#ctx0" brushRef="#br0" timeOffset="7940.55">11984 621 37 0,'4'-7'172'16,"-4"7"-7"-16,0 0-1 0,0 0-6 0,0 0-5 16,0 0-7-16,0 0-7 0,0 0-9 0,22 19 2 15,-19-11-6-15,3 2-10 0,-1-1-8 0,-1 4 0 16,2-3-11-16,3 4-7 0,-6-7-8 0,3 6-5 15,0 0-7-15,2-1-7 0,-2 1-7 0,3-2-2 16,-4 0-6-16,0-2-6 0,-2 0-3 0,3-2-3 0,-2 1-1 16,-4-8-5-16,9 9-2 0,-9-9-4 15,8 9 0-15,-8-9-2 0,12 5 0 0,-12-5-4 16,0 0-3-16,13-3-4 0,-13 3-12 0,12-9-6 16,-6 1-6-16,0 0-2 0,0-2-6 0,-2-2-4 0,7-1 0 15,-8-4-2-15,6-1 3 0,-2 4 2 0,-1-3 2 16,-1 0 1-16,4 3 5 0,-6 1 7 0,1 1 9 15,-2 1 9-15,-2 11 6 0,6-12 0 0,-2 5 1 16,-4 7-6-16,0 0 2 0,3-8 3 0,-3 8 7 16,0 0 6-16,0 0 4 0,0 0 7 15,10 23-4-15,-10-23 1 0,5 22 2 0,-5-10-3 0,4 1 1 16,-2 4-5-16,1-4-2 0,0 1 3 0,1 2-5 16,2-1 8-16,5 1 22 0,2-3 2 0,4 5-4 15,2-2-11-15,3-1-1 0,2 1-3 0,3-5-7 0,1 1 1 16,1-3-1-16,11-1-10 0,-9-5 1 15,11 1-3-15,1 1-4 0,-1-10-10 0,3-1-3 16,0-3-12-16,-5-1-2 0,3-4-5 0,-4-6-8 16,0 2-9-16,-7-6-8 0,-2 0-1 0,-7 5-7 15,-2-4 0-15,-5 0 10 0,-1 1 3 0,0 0 5 0,-3 2 13 16,-3 4 21-16,-3 3 19 0,1-1 14 0,-1 6 2 16,-4-2 5-16,-2 10 0 0,7-12-1 0,-7 12-8 15,3-8-6-15,-3 8-1 0,0 0 1 0,0 0 1 16,0 0-3-16,0 0-4 0,0 0 0 0,0 0-9 15,-3 45-2-15,3-31 3 0,3 0 2 0,3 0-7 16,-2 0 2-16,5-1-1 0,0 3-17 0,3-1-11 16,3 3-32-16,-3-3-30 0,4 1-38 0,4 1-36 15,2-2-54-15,-1 1-62 0,-4 4-245 0,-1-9-552 16,6 2 244-16</inkml:trace>
        </inkml:traceGroup>
        <inkml:traceGroup>
          <inkml:annotationXML>
            <emma:emma xmlns:emma="http://www.w3.org/2003/04/emma" version="1.0">
              <emma:interpretation id="{6F69F550-F049-4BE1-A879-777D8193C8BC}" emma:medium="tactile" emma:mode="ink">
                <msink:context xmlns:msink="http://schemas.microsoft.com/ink/2010/main" type="inkWord" rotatedBoundingBox="15476,1273 16902,1252 16920,2434 15493,2455"/>
              </emma:interpretation>
            </emma:emma>
          </inkml:annotationXML>
          <inkml:trace contextRef="#ctx0" brushRef="#br0" timeOffset="9157.45">14413 865 225 0,'-13'-6'237'15,"13"6"-7"-15,0 0-13 0,0 0-16 0,-8-5-24 16,8 5-17-16,0 0-17 0,0 0-16 0,0 0-6 15,0 0-19-15,0 0-7 0,0 0-9 0,0 0-6 16,42 3-11-16,-27-1-5 0,4-2-7 0,7-2-5 0,-1 2-7 16,2 0-6-16,3-3 1 0,11 3-7 15,-11 0-2-15,13-4-4 0,-5 1-8 0,-7-1 5 16,0 2-4-16,-1 0-3 0,0-1-4 0,0-4 1 0,0 4-2 16,-2-2-1-16,-1 2-1 0,-2-5-1 15,-5 1-2-15,5 5-1 0,-7-4-1 0,1-2 2 0,1 2-1 16,-7 1 1-16,3 0-3 0,-2-5 2 0,-1 4-1 15,-2-3-4-15,1-2 6 0,-6 5-3 0,0-2 2 16,0-6-1-16,-3 6 0 0,-3 8-1 0,0-19-2 16,0 19-1-16,-8-23-6 0,-1 11 7 0,-3 3 0 15,-1-2 3-15,-2 0 1 0,-3 6 0 0,-7-5 7 16,-4 3 6-16,5 0 5 0,-4 2 2 0,1 4-4 16,-1 0-3-16,1 1-1 0,0 0 0 0,2 1-4 15,4 0-1-15,-4 4-4 0,7 2 4 0,3-3-7 16,-3 5-1-16,6-4-13 0,2 5-17 0,2-1-12 15,2-1-12-15,6 3-20 0,0-11-18 0,2 14-22 16,7-3-36-16,4-1-28 0,5-3-232 0,1-4-439 0,1 1 194 16</inkml:trace>
          <inkml:trace contextRef="#ctx0" brushRef="#br0" timeOffset="8706.6">14711 254 173 0,'12'-13'169'15,"-1"-1"-5"-15,-1-1-9 0,-1 1-7 0,-3-1-11 16,3-2-8-16,0-1-8 0,-3 2-5 0,-2 1-1 0,-1-2-10 16,-3 3-7-16,-4 0-11 0,-2-3-5 0,-2 6-7 15,0-3-8-15,-6 3-6 0,1 0-4 16,-4 3-5-16,1 1-4 0,-8 3-7 0,3 2-2 0,3 2-4 15,-1 1-3-15,1 3 1 0,0-1-4 0,0 4-4 16,3 0 0-16,-3 4-6 0,5 0 2 0,-1 2-2 16,4 1 0-16,-3 7 0 0,2-1-2 0,5 5 4 15,3-1 0-15,0 7-1 0,3-5 7 0,5 11 4 16,-1-1-3-16,5 1-4 0,3-1 0 0,-1-1 1 16,2-2 4-16,5 0-1 0,0 2 1 0,-3-3 1 15,6 5 1-15,-4-6 0 0,0 2 4 0,2-2-4 16,4 1 5-16,-10-8-3 0,-3 0-3 0,2 5-2 15,-3-3-2-15,3 0-1 0,5 7 0 0,-2 0-5 0,-6-8-5 16,2-1 2-16,-5 0 1 0,-1-2-3 16,2 0 0-16,-4 1-9 0,2-4-12 0,-5-3-17 15,-6 8-22-15,1-8-22 0,-2-1-16 0,1 0-28 16,-1-5-27-16,-1 4-31 0,-4-6-35 0,2 0-206 0,-1-4-445 16,-1-3 197-16</inkml:trace>
          <inkml:trace contextRef="#ctx0" brushRef="#br0" timeOffset="9466.96">15436 605 16 0,'0'0'250'0,"5"8"-25"0,-5-8-19 0,0 0-19 16,1 16-11-16,1-8-9 0,-2-8-13 0,7 20-5 15,-2-9-21-15,3 4-1 0,1 0-12 0,-1-3-10 16,-1 3-13-16,5 1-4 0,-3-2-11 0,2-3-5 16,-4 4-9-16,2-2-7 0,1-2-7 15,-4-4-2-15,-1 0-6 0,1 0 1 0,-6-7-3 16,7 7 10-16,-7-7 12 0,6 6 16 0,-6-6-4 0,0 0-8 15,0 0 8-15,0 0-5 0,0 0-4 0,6-21-7 16,-6 21-3-16,2-23-3 0,1 5-2 0,-2 1-10 16,1-1-4-16,4-6-2 0,1-1-13 0,2-1-14 15,5-8-16-15,-1 0-19 0,5 3-17 0,0 6-7 16,-3 4-21-16,3-2-30 0,-1 5-40 0,4-3-54 16,0 7-82-16,-3 0-155 0,-3 3-470 0,-3 3 207 15</inkml:trace>
        </inkml:traceGroup>
        <inkml:traceGroup>
          <inkml:annotationXML>
            <emma:emma xmlns:emma="http://www.w3.org/2003/04/emma" version="1.0">
              <emma:interpretation id="{6F540760-2B43-400D-A736-10BEBFBE986F}" emma:medium="tactile" emma:mode="ink">
                <msink:context xmlns:msink="http://schemas.microsoft.com/ink/2010/main" type="inkWord" rotatedBoundingBox="18054,1333 20560,1295 20572,2044 18065,2082"/>
              </emma:interpretation>
            </emma:emma>
          </inkml:annotationXML>
          <inkml:trace contextRef="#ctx0" brushRef="#br0" timeOffset="10747.41">16960 225 11 0,'0'0'198'0,"0"0"-16"16,0 0-20-16,0 0 4 0,0 0-10 0,0 0-9 15,12 17 0-15,-9-6-8 0,2 4-9 0,1 0-5 16,-2 0-9-16,7 7 0 0,-5-2-8 0,0 5-8 16,-1 2-6-16,6-2-5 0,-4 0-7 15,-1 1-3-15,0-4-6 0,5 0-4 0,-5 4-7 0,1-1 4 0,1-4-1 16,-5 1 1-16,3 1-7 0,0-7 0 16,-2 1-8-16,-2 0-1 0,2 1-3 0,0-5-2 15,-1-2-4-15,-1-1-3 0,2 4-6 0,-2-6-4 0,-1 0 0 16,-1-8-1-16,5 18-3 0,-4-11-1 0,-1-7-2 15,5 11-5-15,-5-11 1 0,0 0 5 0,0 0-1 16,0 0-3-16,0 0-3 0,0 0 3 0,0 0-4 16,0 0-3-16,0 0-2 0,0 0-6 0,0 0 2 15,0 0-7-15,-11-37-11 0,8 22-7 16,0-2-3-16,2-11-8 0,-5 7 1 0,3-6-5 0,-1-2-7 16,2-7-7-16,-1-1 2 0,2-1-2 0,1-1-6 15,-2-1 2-15,5 0 4 0,2 0 9 0,-5 1 0 16,4 3 5-16,-3 11 4 0,1 1 3 0,2 0-2 15,-2 6 5-15,2 1 3 0,-1 1 4 0,3 3 5 16,-1-1 1-16,-2-1-3 0,3 3 4 0,-2 5 4 16,2 0 1-16,-6 7 2 0,9-13 2 0,-3 9-1 15,2 0 5-15,-8 4 0 0,19 0 4 0,-19 0 3 0,19 7-2 16,-5 0 6-16,-1 0-1 0,-1 6 4 16,5 3 1-16,0-1 3 0,-2 3 4 0,-1 4-1 15,-1 0 0-15,4 1 2 0,-4 2 4 0,2 0-1 0,4 8 1 16,-5 2-2-16,-7-10 2 0,7 4-4 0,-2-3 0 15,-3 0-3-15,1-1 1 0,-1-1 0 0,1 2 1 16,-5-2-2-16,1-1-4 0,0 1 1 0,4-3 0 16,-2-6-2-16,-2 1-7 0,-3-4-1 0,3 1 5 15,-2-2-2-15,-1-1 2 0,3-2-3 16,-2 0 2-16,-4-8-5 0,3 11 4 0,-3-11-3 0,5 8 3 16,-5-8-2-16,0 0-1 0,0 0 0 0,0 0 3 15,0 0-4-15,0 0-7 0,0 0-7 0,16-25-10 16,-11 12-11-16,1-5-17 0,-5 1-9 0,4-7-6 15,1-2-12-15,0-1-8 0,1-9-4 0,-1-2-7 16,-1 1 4-16,4-3-1 0,-2 0-1 0,2 1 7 16,-3 3 11-16,-2 7 3 0,-1 3 4 0,2-5 7 0,-2 5 9 15,1 0 15-15,1 4 8 0,-4 4 8 0,1 5 8 16,-2-2 11-16,0 1 3 0,1 5 5 16,-1 9-3-16,3-16-1 0,-3 16 6 0,3-9-7 15,-3 9 4-15,6-8-1 0,-6 8 2 0,0 0 3 0,0 0-1 16,24 11 2-16,-17-1 9 0,1 2 3 0,-1 5 0 15,5 3 5-15,2 4 7 0,-5 1 5 0,3 8 1 16,0 4 6-16,1-5-3 0,0 2 1 0,-1 0-1 16,-3-8 8-16,3 9-9 0,-4-8-3 0,1-3-2 15,0 1-3-15,-2-3-3 0,5 2-2 0,-5-4-5 16,1-3 2-16,-1 1-8 0,-1-4-1 0,2 0-2 16,-1 1 1-16,-1-2-14 0,-1-3-21 0,-2-2-26 15,3-1-18-15,-6-7-20 0,7 12-28 0,-1-10-41 16,-6-2-52-16,0 0-221 0,19-10-454 0,-13 3 200 0</inkml:trace>
          <inkml:trace contextRef="#ctx0" brushRef="#br0" timeOffset="11227.57">18535 128 110 0,'0'0'220'0,"-19"-11"-16"0,19 11-8 0,-27 4-9 16,12-4-13-16,2 0-12 0,-7 1-13 15,4 4-11-15,-2 0-14 0,-1 0-12 0,-7 6-12 0,5 0-8 16,-5-4-11-16,5 6-8 0,-3-4-6 0,7 1-7 16,1-3-6-16,1 6-6 0,6-2-5 15,-1 0-8-15,2 1-1 0,2-3-4 0,0 1-1 0,3-3-4 16,3-7-1-16,2 18-2 0,-2-18-7 0,4 18 2 15,1-10-3-15,4 3-2 0,0-4 0 0,4 4-1 16,0-1-2-16,2-3 0 0,3 1 1 0,0-2-4 16,2 4 1-16,-3-3-2 0,1-2 0 0,0 5 1 15,-1-2-2-15,8 2-2 0,-6-3 3 0,4 0 1 16,1 6-4-16,-9-4 1 0,1 0-3 0,0 1 3 0,1-3 1 16,-4 0 0-16,2 0 1 0,0 3 5 15,-5-3 1-15,-1 0 2 0,2 1 3 0,-2 0 3 16,-2-2 1-16,-1 0 4 0,-6-6 8 0,8 9 13 0,-8-9 3 15,1 11 6-15,-1-11 1 0,0 0-7 16,-15 14-7-16,6-12 2 0,-9 4-6 0,-1 1-3 16,-6-6-3-16,-2 2-3 0,-2-2-3 0,1-2-2 15,-3 1-12-15,4 1-5 0,-1-4-20 0,1 1-14 0,7-2-17 16,1 1-23-16,1-5-20 0,2 1-38 0,-1-1-30 16,5-3-25-16,2 0-31 0,4-1-36 15,0-1-132-15,5 6-411 0,1 7 182 0</inkml:trace>
          <inkml:trace contextRef="#ctx0" brushRef="#br0" timeOffset="11647.6">18825 35 23 0,'0'0'241'0,"0"0"-21"15,0 0-21-15,0 0-11 0,0 0-9 0,0 0-2 0,0 0-7 16,0 0-9-16,26 7-10 0,-14-7-9 15,2 0-5-15,2-2-13 0,7 2-3 0,3 0-7 16,1-3-9-16,0 1-5 0,0 2-9 0,1-1-2 0,1 1-10 16,0 0-3-16,-2-3-7 0,2-1-4 15,2 4-4-15,-6-1-7 0,2-1-4 0,-6 2-6 0,-2-4-3 16,2 4-7-16,-1-1-4 0,-4 2-1 0,0-2-1 16,1-2-4-16,-4 3-2 0,1 2 3 0,-14-2-11 15,24-2-2-15,-15-1-11 0,-9 3-13 0,16 3-15 16,-16-3-20-16,0 0-17 0,0 0-33 0,10 0-35 15,-10 0-36-15,0 0-36 0,0 0-32 0,0 0-182 16,-34 4-451-16,19-4 200 0</inkml:trace>
          <inkml:trace contextRef="#ctx0" brushRef="#br0" timeOffset="11894.29">19123 190 98 0,'1'15'220'0,"-1"5"1"0,2 2-3 0,1-1-10 16,-2 6-9-16,1-2-3 0,2 0-8 0,-1 1-10 0,2 0-7 15,-1 1-9-15,-1-1-8 0,2-3-11 0,-2 2-5 16,1-1-11-16,1-1-9 0,-2-1-8 0,3-5-9 16,-2 1-13-16,-3 0-7 0,2 4-10 0,3-7-1 15,-1 1-11-15,-2-5 4 0,1 3-16 0,-2-6-13 16,-2-8-25-16,6 12-34 0,-6-2-33 0,0-10-36 15,4 11-48-15,-4-11-65 0,0 0-284 16,0 0-533-16,0 0 236 0</inkml:trace>
        </inkml:traceGroup>
      </inkml:traceGroup>
    </inkml:traceGroup>
    <inkml:traceGroup>
      <inkml:annotationXML>
        <emma:emma xmlns:emma="http://www.w3.org/2003/04/emma" version="1.0">
          <emma:interpretation id="{46E0AC04-C5AD-4E8F-A86A-E7D81E856759}" emma:medium="tactile" emma:mode="ink">
            <msink:context xmlns:msink="http://schemas.microsoft.com/ink/2010/main" type="paragraph" rotatedBoundingBox="1422,3188 30040,1925 30321,8297 1703,95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77E55B-61B9-436E-90C3-43F7FBFB263E}" emma:medium="tactile" emma:mode="ink">
              <msink:context xmlns:msink="http://schemas.microsoft.com/ink/2010/main" type="line" rotatedBoundingBox="1831,3170 27364,2043 27528,5759 1995,6886"/>
            </emma:interpretation>
          </emma:emma>
        </inkml:annotationXML>
        <inkml:traceGroup>
          <inkml:annotationXML>
            <emma:emma xmlns:emma="http://www.w3.org/2003/04/emma" version="1.0">
              <emma:interpretation id="{7A31A871-3754-49A2-9714-F1166CE92FBF}" emma:medium="tactile" emma:mode="ink">
                <msink:context xmlns:msink="http://schemas.microsoft.com/ink/2010/main" type="inkWord" rotatedBoundingBox="1831,3170 5238,3020 5347,5496 1940,5646"/>
              </emma:interpretation>
            </emma:emma>
          </inkml:annotationXML>
          <inkml:trace contextRef="#ctx0" brushRef="#br0" timeOffset="19053.49">871 1894 35 0,'0'0'57'15,"-16"-1"-9"-15,16 1-2 0,0 0-6 0,0 0-4 16,-15-1-3-16,15 1-2 0,0 0-11 0,0 0 5 16,-15 0-5-16,15 0-3 0,0 0-1 0,-10-5 0 15,10 5 6-15,0 0-8 0,0 0-6 0,0 0 6 16,0 0-8-16,0 0-3 0,0 0 8 0,0 0-5 16,0 0 4-16,-14-2 3 0,14 2-4 0,0 0 9 0,0 0 1 15,0 0-1-15,0 0 1 0,0 0-11 0,0 0 1 16,0 0 4-16,0 0-1 0,0 0 0 15,0 0-5-15,0 0 1 0,0 0-6 0,0 0 1 0,0 0-3 16,0 0-6-16,0 0 3 0,0 0-13 0,0 0 9 16,-12 8-11-16,12-8-9 0,0 0-24 15,0 0-45-15,-6 8-104 0,6-8 46 0</inkml:trace>
          <inkml:trace contextRef="#ctx0" brushRef="#br0" timeOffset="26023.68">973 3677 55 0,'0'0'54'0,"0"0"-8"0,0 0 1 0,0 0 1 16,0 0-3-16,0 0 1 0,0 0-10 0,0 0 0 16,0 0 2-16,28 1-9 0,-28-1 3 0,0 0 10 15,0 0-8-15,0 0 6 0,0 0-7 0,0 0 1 16,0 0-3-16,0 0-7 0,0 0-1 0,0 0-1 15,0 0-3-15,0 0-10 0,0 0-10 0,0 0-32 0,0 0-99 16,0 0-142-16,0 0 62 0</inkml:trace>
          <inkml:trace contextRef="#ctx0" brushRef="#br0" timeOffset="43500.11">991 3452 2 0,'0'0'104'0,"0"0"-9"0,0 0-7 16,0 0 2-16,0 0-14 0,0 0-7 0,0 0 1 0,0 0-13 16,0 0-10-16,0 0-4 0,0 0 4 0,0 0-25 15,0 0-3-15,0 0-1 0,0 0-2 16,-6 5-4-16,6-5-1 0,0 0-2 0,0 0-4 0,0 0-5 16,-6 10 4-16,6-10-2 0,0 0 7 0,0 0-13 15,0 0 4-15,0 0 3 16,0 0-1-16,0 0 10 0,0 0-9 0,0 0 2 0,0 0 5 0,-5 8 4 15,5-8 0-15,0 0-3 0,0 0-5 0,0 0 8 16,0 0-3-16,0 0 9 0,0 0-6 0,0 0 2 16,0 0-3-16,0 0-1 0,0 0-2 0,0 0 2 15,0 0 1-15,0 0 1 0,0 0 6 0,0 0 0 16,0 0 1-16,0 0 3 0,0 0 9 0,0 0-11 16,0 0 7-16,0 0-7 0,0 0 7 0,0 0-2 15,0 0 2-15,0 0-10 0,0 0 10 0,0 0-7 0,-7 8-2 16,7-8 0-16,0 0 0 0,0 0 0 15,0 0-5-15,0 0-3 0,0 0 3 0,0 0-3 0,0 0-4 16,0 0 2-16,0 0 0 0,0 0-2 0,0 0 0 16,0 0-3-16,0 0 2 0,0 0 1 0,0 0-4 15,0 0 3-15,0 0 1 0,0 0-5 0,0 0 4 16,0 0 1-16,0 0-5 0,0 0 3 0,0 0-5 16,0 0-19-16,0 0 25 0,0 0-7 0,0 0 3 15,0 0-3-15,0 0 8 0,0 0-5 0,0 0-1 16,0 0 0-16,0 0 3 0,0 0-5 0,0 0 1 15,0 0 1-15,0 0 2 0,0 0-6 0,0 0 5 16,0 0-11-16,0 0 9 0,0 0-3 0,0 0 7 16,0 0-6-16,0 0 4 0,0 0-3 0,0 0 5 15,0 0 2-15,0 0-1 0,0 0 0 0,0 0-1 16,0 0 1-16,0 0 3 0,0 0-4 0,0 0 4 0,0 0-1 16,0 0-2-16,0 0 2 0,0 0-1 15,0 0-4-15,0 0 1 0,0 0 0 0,0 0-2 0,0 0-1 16,0 0 7-16,0 0-6 0,0 0-1 15,0 0-2-15,0 0 5 0,0 0-4 0,0 0-1 0,0 0 4 16,0 0 0-16,0 0-1 0,0 0 2 0,0 0-2 16,0 0-2-16,0 0 1 0,0 0 1 0,0 0-2 15,0 0 0-15,0 0 2 0,0 0 2 0,0 0-4 16,0 0 0-16,0 0 1 0,0 0-3 0,0 0 6 16,0 0-8-16,0 0 6 0,0 0-3 0,0 0-2 15,0 0 1-15,0 0 1 0,0 0 2 0,0 0-4 16,0 0 4-16,0 0-1 0,0 0 0 0,0 0 4 15,0 0-4-15,0 0-5 0,0 0 5 0,0 0-2 16,0 0 3-16,0 0 2 0,0 0 0 0,0 0-5 16,0 0 3-16,-14 0 0 0,14 0-1 0,0 0 5 15,0 0-2-15,0 0 3 0,0 0-1 0,0 0-1 16,0 0 1-16,0 0 5 0,0 0 0 0,0 0-7 0,0 0 5 16,0 0-2-16,0 0-1 0,0 0 2 15,0 0-2-15,0 0 0 0,0 0 1 0,0 0-7 16,0 0 5-16,0 0-2 0,0 0-1 0,0 0 3 0,0 0-1 15,0 0-5-15,0 0 8 0,0 0-5 0,0 0-3 16,0 0 3-16,0 0 1 0,0 0-1 0,0 0 0 16,0 0 1-16,0 0-1 0,0 0 4 0,0 0-3 15,0 0-8-15,0 0 4 0,0 0 4 0,0 0-2 16,0 0-7-16,0 0 12 0,0 0-4 0,0 0 2 16,0 0 1-16,0 0-4 0,0 0 0 0,0 0-8 15,0 0 9-15,0 0 0 0,0 0 0 0,0 0 1 16,0 0-1-16,0 0-2 0,0 0 2 0,0 0-1 15,0 0 4-15,0 0-5 0,0 0 2 0,0 0 2 16,0 0-5-16,0 0 7 0,0 0-7 0,0 0 2 16,0 0 3-16,0 0-3 0,0 0 0 0,0 0-1 15,0 0-1-15,0 0-3 0,0 0 6 0,0 0 2 0,0 0-3 16,0 0 0-16,0 0 0 0,0 0-1 0,0 0 0 16,0 0-13-16,0 0 6 0,0 0-6 0,0 0-5 15,0 0-16-15,0 0-16 0,0 0-14 0,0 0-19 16,0 0-25-16,0 0-160 0,0 0-291 0,0 0 129 15</inkml:trace>
          <inkml:trace contextRef="#ctx0" brushRef="#br0" timeOffset="44622.75">1032 3402 87 0,'-10'-3'183'0,"10"3"-9"0,0 0-7 16,0 0-14-16,0 0-14 0,0 0-4 0,0 0-1 15,-11 15 3-15,7-3-8 0,1 6-2 0,-1 10-3 16,2 9-6-16,-4 1-2 0,6 5-4 0,0 0-11 15,2 8-10-15,2-5-4 0,4-1-5 0,-1-1-6 16,0-3-5-16,4 0-5 0,-4-6-12 0,2 4 4 0,2-2-7 16,-1-2-5-16,4 0-1 0,-5-9-4 0,-1 0-8 15,0-2 0-15,-1-1-2 0,-1-3-6 0,0-3 3 16,-1 1-4-16,-2-1 0 0,1-4-4 0,-1 1-10 16,0-3-14-16,-3 0-16 0,0-11-23 0,-3 20-17 15,2-11-23-15,1-9-24 0,-6 13-22 0,6-13-26 16,-9 7-31-16,9-7-206 0,0 0-422 0,-24-8 186 15</inkml:trace>
          <inkml:trace contextRef="#ctx0" brushRef="#br0" timeOffset="44165.28">958 3461 109 0,'0'0'120'0,"0"0"2"16,0 0-13-16,0 0-6 0,0 0-10 0,-14-5-9 16,14 5-22-16,0 0 9 0,0 0-3 0,0 0-13 0,0 0-7 15,0 0 2-15,0 0-7 0,0 0-2 0,0 0-8 16,0 0-1-16,0 0-8 0,0 0 3 15,0 0-2-15,0 0-4 0,0 0-1 0,0 0 1 0,0 0-4 16,0 0 2-16,0 0-3 0,0 0 1 0,0 0-3 16,0 0 3-16,0 0-7 0,0 0 7 0,0 0 0 15,0 0-5-15,0 0 1 0,0 0-9 0,0 0 13 16,0 0-3-16,0 0 2 0,0 0-4 0,0 0 0 16,0 0 1-16,0 0-3 0,0 0-1 0,0 0-8 15,0 0 5-15,0 0-1 0,0 0-1 0,0 0-2 16,0 0-2-16,0 0-7 0,0 0 0 0,0 0-6 15,0 0-7-15,0 0-9 0,0 0-2 0,-6 11-12 16,6-11-15-16,0 0-14 0,0 0-12 0,0 0-38 16,0 0-77-16,0 0-214 0,0 0 95 0</inkml:trace>
          <inkml:trace contextRef="#ctx0" brushRef="#br0" timeOffset="45068.41">858 3366 28 0,'-11'-13'183'0,"2"2"-2"0,4 4-10 0,-3-3-12 16,-1 2-15-16,5-2-10 0,-2 3-17 0,1-4-7 0,5 11-12 15,-3-10-8-15,3 10-10 0,-3-16-8 0,3 16-7 16,5-16-10-16,2 3-2 0,1 6-8 0,4-6-3 15,1 2-3-15,8-7-8 0,0 8-2 0,4-6-9 16,2 1 3-16,1 7-3 0,2-3 4 0,10 1-6 16,-8 5-3-16,5 1 0 0,6 3-4 0,-4 2 3 15,-9-1-6-15,13 6 6 0,-13-1-2 0,9 4-5 16,-8 2 3-16,-3 1 1 0,5 3 0 0,-6 0 3 16,-6 2-2-16,3 1-2 0,-5 2 3 15,-4 4 1-15,1 1 6 0,-2-1-1 0,-2 4 0 0,-6-1 1 16,0 1-2-16,-5 1-1 0,-1-5 6 0,-3 4-2 15,-7 6-4-15,-2 1 2 0,-3-10-4 0,0 0 2 16,0-1-1-16,-10 4-7 0,1-7 2 0,2-4-7 16,-2 1-14-16,1-1-17 0,2-2-21 0,-4-1-22 0,0-2-32 15,8-4-28-15,-1-1-60 0,0-3-129 0,4-1-345 16,2-3 153-16</inkml:trace>
          <inkml:trace contextRef="#ctx0" brushRef="#br0" timeOffset="45582.31">1757 3938 108 0,'0'0'225'0,"0"0"-23"0,0 0-12 0,0 0-23 16,-3 15-16-16,3-15-14 0,3 10-14 0,-3-10-7 15,11 12-13-15,-4-2-10 0,1 0-6 0,0 1-6 16,4 2-6-16,-1 0-8 0,-2-1-6 0,3 2 1 16,-3 3-7-16,3-3-1 0,1 5-4 0,-3-4-6 0,-1-3-7 15,3 3 1-15,-4-3-3 0,-1-2-6 0,1-1-1 16,-2-3-3-16,0 3-4 0,0 0 2 16,-6-9-4-16,7 11 3 0,-7-11 5 0,6 9 10 0,-6-9 11 15,0 0 6-15,3 7 0 0,-3-7-6 0,0 0-3 16,0 0-3-16,0 0-9 0,0 0 0 0,-15-27-6 15,9 16 1-15,3-4-8 0,-1 1-5 0,4-3-10 16,0-7-6-16,4 1-7 0,-1 0-10 0,8 2-11 16,-4 4 4-16,2 3-2 0,3-3-2 0,0 5 2 15,1 0-3-15,1 0 5 0,-2 3 1 0,1 0 2 16,0 3 5-16,2 1-3 0,0 3 0 0,2 2 4 16,-2-4 5-16,0 4-4 0,1 6 2 0,0-1 1 15,-1-1 1-15,0-1 5 0,0 5 4 0,-3-1 6 0,1 0 8 16,-2 3 0-16,1-1 4 0,0-4 4 15,0 6 5-15,-3-5 2 0,0 1 1 0,0 0-2 16,-2 3 1-16,-1-5-5 0,1 5-2 0,-4-4-1 0,3 1-2 16,0 0-1-16,0 1-2 0,-6-8-7 0,6 13-16 15,-3-7-21-15,-3-6-22 0,6 11-33 0,-6-11-32 16,3 8-27-16,-3-8-48 0,0 0-195 0,0 0-418 16,0 0 184-16</inkml:trace>
          <inkml:trace contextRef="#ctx0" brushRef="#br0" timeOffset="45770.25">2202 3705 12 0,'-3'-11'269'16,"-2"-3"-24"-16,4 5-26 0,1 9-24 0,-2-15-18 15,2 15-20-15,-3-14-23 0,3 14-23 0,0 0-30 16,0 0-34-16,12-4-28 0,-12 4-28 0,0 0-35 15,22 22-28-15,-11-11-33 0,-2 2-135 0,1 4-259 16,2-3 115-16</inkml:trace>
          <inkml:trace contextRef="#ctx0" brushRef="#br0" timeOffset="46368.25">2557 3974 93 0,'8'10'228'0,"-8"-10"-4"0,12 4-5 16,-6-1-5-16,-6-3-11 0,11 11-8 0,-2-7-11 15,-2 3-8-15,-7-7-15 0,14 9-9 16,-8-2-12-16,3 1-12 0,-2-1-11 0,3-3-13 0,-1 5-13 16,3-2-3-16,-3 3-9 0,2-5-9 0,-4 2-6 15,1 0-6-15,-1-1-4 0,1 1-5 0,1-3-6 16,-2 3-1-16,0-1-6 0,-7-6-3 0,14 9-7 16,-8-6 1-16,-6-3-3 0,12 3-1 0,-12-3-1 15,13-3 1-15,-13 3-6 0,14-7-3 0,-7 2-14 16,1-1-1-16,-1-6-3 0,0-3-3 0,1 2-6 15,1-3-1-15,0-1 5 0,-3 1-2 0,0 0 1 16,1-1-1-16,1 2 4 0,-2 1 1 0,0 2 8 16,-3 2 8-16,1 4 4 0,-4 6 5 0,6-14 4 0,-6 14-1 15,3-11-8-15,-3 11 1 0,0 0-3 0,6-6-3 16,-6 6 0-16,0 0-1 0,0 0 0 16,0 0-1-16,21 16 0 0,-17-7 2 0,7-3 0 0,-7 5 3 15,5 3-7-15,-1-4 6 0,1 2 0 0,-2 0 2 16,5 3-6-16,-2-1 2 0,-1-3-1 0,0 2 0 15,3-1-2-15,-1 1 2 0,-4-7 2 0,2 5-8 16,-2-4 4-16,2 0 5 0,-1 0-10 0,-1-1 9 16,1-2-2-16,1 0 1 0,-9-4-4 0,18 1 4 15,-18-1-1-15,21-4 1 0,-11-1-3 0,-1-1 5 16,1 1-8-16,1-4 2 0,-1-4-7 0,2 4 4 16,-1-4 1-16,-1-1 2 0,-1 3-1 0,-2-2 1 15,2 2-6-15,-4 2 4 0,1 4 0 0,-6 5 1 16,10-11 0-16,-7 6 2 0,-3 5-2 0,6-7 1 15,-6 7-2-15,11-5 1 0,-11 5-3 16,0 0 1-16,0 0 2 0,24 7-3 0,-16-1 4 0,0 3-2 16,-1-6 0-16,1 7 2 0,-1-3 2 0,1 0-2 15,2 0-2-15,-2 1-1 0,1-1-4 0,0 0 7 0,-2 3-8 16,0-3-11-16,-1-1-19 0,2-2-13 16,-8-4-13-16,12 8-12 0,-12-8-21 0,10 4-17 0,-10-4-33 15,0 0-38-15,14-11-28 0,-10 3-66 16,-4 8-160-16,6-21-470 0,-6 4 208 0</inkml:trace>
          <inkml:trace contextRef="#ctx0" brushRef="#br0" timeOffset="46588.77">3621 3475 118 0,'0'0'264'0,"8"-4"-22"0,-8 4-5 16,0 0-16-16,0 0-11 0,12 16-19 0,-8-6-7 0,-1-2-18 15,3 10-12-15,2-3-11 0,-2 3-19 0,1 4-8 16,2-2-11-16,-2 6-8 0,-1-4-12 0,-3 2-8 16,2-6-4-16,-2 2-13 0,0 2-17 0,0-6-19 0,0 2-22 15,-3-5-23-15,3 3-22 0,1-3-24 0,-2-2-26 16,-2-1-15-16,0-10-30 0,7 13-20 16,-1-8-47-16,-6-5-146 0,0 0-379 0,15 2 167 15</inkml:trace>
          <inkml:trace contextRef="#ctx0" brushRef="#br0" timeOffset="46947.68">4032 3719 77 0,'0'0'237'15,"11"-4"-7"-15,-11 4-5 0,0 0-15 16,0 0-5-16,12-2-15 0,-12 2-8 0,0 0-11 0,0 0-6 16,0 0-8-16,0 0-7 0,0 0-15 0,0 0-14 15,-13 31-6-15,8-21-7 0,-6 0-16 0,5-3-7 16,-2 4-15-16,1-1 1 0,-2-3-8 0,6 3-8 15,-5 0-5-15,1-1-6 0,2 1-4 0,2-1-5 16,3-9-4-16,-6 15-6 0,5-6-8 0,1-9 1 16,0 12-13-16,0-12 6 0,1 14-3 0,5-9-2 15,-6-5-6-15,14 5 3 0,-5 2 1 0,1-3 0 16,5 2-5-16,-1-2 1 0,5 3 0 0,-3-4 1 16,1 3 0-16,1-1 1 0,-2 2-2 0,-1 1 2 15,1-1 0-15,-2 0-1 0,1 0 2 0,-2 3 3 0,-1-7 5 16,1 7 3-16,-7-3 5 0,2-2 5 0,-2 3 12 15,-6-8 6-15,7 15 1 0,-8-8 1 16,1-7-7-16,-11 18-1 0,2-8-4 0,-4 1 0 0,0-1-13 16,-5 1-14-16,1-1-25 0,-5 4-27 0,1-1-31 15,2-8-37-15,-4 5-48 0,5-2-56 0,3-4-66 16,-4-2-199-16,4-2-523 0,15 0 232 0</inkml:trace>
        </inkml:traceGroup>
        <inkml:traceGroup>
          <inkml:annotationXML>
            <emma:emma xmlns:emma="http://www.w3.org/2003/04/emma" version="1.0">
              <emma:interpretation id="{EC26AB9B-4794-498A-83CE-BA41AD7B3CB5}" emma:medium="tactile" emma:mode="ink">
                <msink:context xmlns:msink="http://schemas.microsoft.com/ink/2010/main" type="inkWord" rotatedBoundingBox="6538,4336 12024,4094 12127,6438 6642,6681"/>
              </emma:interpretation>
            </emma:emma>
          </inkml:annotationXML>
          <inkml:trace contextRef="#ctx0" brushRef="#br0" timeOffset="49045.58">5507 3883 226 0,'0'0'242'0,"0"0"-18"0,-14 6-21 15,14-6-12-15,-6 8-6 0,6-8-15 0,-7 14-10 16,7-4-14-16,0-10-6 0,4 22-17 0,-4-9-8 16,6 1-10-16,-3-4-10 0,8 5-8 0,-3 3-4 15,3-5-8-15,4 1-10 0,-2-3 1 0,1 2-10 0,5-2-6 16,-3-1-1-16,1-3-5 0,8 0-3 15,-2-3-6-15,3-4 1 0,0 0-8 0,-1-4 3 16,2-5-5-16,-5 1-1 0,1-3-2 0,-1 1-3 0,2-4-1 16,-8-1-5-16,1-1-3 0,-2-3-2 0,1 2-11 15,-5-7-2-15,-8 6-3 0,-3-6 0 16,0 3-5-16,0 4 3 0,-3 1 1 0,-5 1-1 0,2 0 0 16,-6 4 6-16,2-2-2 0,-4 5 4 0,-2 3 4 15,-2 0 6-15,0 5-1 0,-4 0 3 0,-1 9-1 16,-3-3 3-16,0 7 0 0,1-1 0 0,-2 5 1 15,8-3-4-15,-4 3 4 0,7 0-3 0,1 2-5 16,4 4 5-16,3-5-6 0,5-1 4 0,1-2 1 16,2 2-7-16,2 0 4 0,1 1 1 0,5-5-4 15,1 1 3-15,2 1-2 0,1-2 1 0,4-4 1 16,1 0-2-16,0-3 1 0,3-3-2 0,5-1 5 16,1-3-5-16,-3-2 3 0,3-4 0 0,-1-2-3 0,-1-3 3 15,1-2-1-15,-2-2-3 0,-1 1-2 16,-3-1 3-16,-2 0-1 0,2-1-1 0,-2-3 0 15,-4 9 0-15,-1-4-3 0,-2 4 6 0,-4 4-1 16,0-1-3-16,-3-1-3 0,-3 9-4 0,14-10 4 0,-14 10-2 16,4-4 1-16,-4 4 5 0,0 0-7 15,0 0 4-15,0 0-1 0,18 17 3 0,-10-9-2 16,-5 0 0-16,7 1 2 0,2 2 1 0,-2-4-4 0,2 4 4 16,5-4-2-16,-1 1 0 0,1-3 0 0,2-1 5 15,5-1-4-15,4 0 2 0,1-6-5 0,0 0 4 16,-2-4-2-16,2-1 3 0,3-1-1 0,-3-3-1 15,6-4-3-15,4-2-7 0,-6-3-3 0,3-3-2 16,-3-6-7-16,1 0 0 0,-4-2-6 0,0-5-3 16,-5-6-2-16,2 1 2 0,7-17-5 0,-4-1-5 15,-2-2-3-15,-8 14 5 0,-1 1 3 0,-9-2 2 16,-1 2 5-16,-1 4 4 0,-5 1 0 0,-6 3 5 16,-3 5 6-16,-2 6 1 0,-5 3 2 0,-5 2 5 0,-3 5 10 15,-1 0 7-15,-3 9 0 0,-14 0 8 0,0 2 0 16,6 7 3-16,-6 1-2 0,-2 9-3 15,0 1 2-15,3 6-1 0,2 5-1 0,2 9 0 16,4 3 1-16,0 5 0 0,7 6-2 0,7 2-2 0,4 3-2 16,5 16 0-16,1-1-6 0,12-15 5 0,1-1-4 15,7 1 1-15,5-3-4 0,3-2 4 0,7-3-4 16,3 2 3-16,1-9-4 0,3 4 1 0,-3-11-2 16,4 0-1-16,2-5-1 0,-3-5 0 0,4 1 0 15,-4-7-2-15,-5-5 1 0,-1-2 1 16,-2-3 0-16,-1-2-3 0,-2-5 2 0,1 5 1 0,1-4 2 15,-5-3-2-15,-6 2 1 0,4-1-2 0,-4-3 0 16,1 3-1-16,-2 1 2 0,-5 3 3 0,-1-1-6 16,-9 3 6-16,13-10-5 0,-2 9 3 0,-11 1-5 0,12 0 1 15,-12 0-1-15,16 1 4 0,-16-1-5 16,11 7 8-16,-2-1-8 0,-9-6 2 0,13 11 3 16,-7-7 1-16,1 3-3 0,-1-4 5 0,5 1-4 0,-2 0 0 15,4-1 5-15,-4 1-2 0,2-2 0 0,2 0 2 16,-13-2-3-16,22-1 5 0,-5-2-1 15,-2-1 0-15,4 0-4 0,-3-4 4 0,1-1-3 16,-1 1-1-16,-2-2 4 0,2-1-2 0,-4-2-1 0,1-9 2 16,-4 6 0-16,-4 0-1 0,-2-4-3 0,0 6 5 15,-3-5 1-15,0 3 0 0,-3 1 3 0,-5 3-2 16,-1 1-3-16,-1 0-1 0,-2 3-1 0,2 3-3 16,-2 1-1-16,-5 4 0 0,-2 0-4 0,3 0-4 15,2 7-11-15,-2 3-14 0,1-2-8 0,1 6-11 16,-5 3-12-16,9-6-10 0,-2 5-6 0,4 2-4 15,2-5-9-15,0 5-3 0,5 1 5 0,1 1 4 16,4 1 5-16,-1-5 27 0,11 4 8 0,-5 1 10 16,7 0-3-16,3-4 7 0,1 0 12 0,2 1 5 15,14-1 16-15,-11-3 0 0,-1-4 13 0,-2 2 8 16,7-1 7-16,-5-2 11 0,1 1 2 0,-3-2 0 16,5-2-4-16,-1 7 4 0,-4-6-4 0,3 2-1 0,-4 2 3 15,5-3-1-15,-4 4-4 0,0 2 1 16,-1 2-4-16,-1-1 2 0,2 1-1 0,-3 2 6 15,-2 0-4-15,-1 7 7 0,4 6-1 0,-9-5-3 0,9 7 1 16,-13 7 0-16,5-3-1 0,-7 1-2 0,1 2-3 16,-3 2 0-16,-3 1-5 0,0-1 2 0,0 0-3 15,-6-3 3-15,-5-1-4 0,2 4 1 0,-1-3 0 16,-7 2 2-16,1-5-1 0,-6-2 0 0,-1 1 4 16,-2-3 1-16,-2-1-2 0,-3 0 6 0,-1-3 2 15,-5 0 0-15,3 0 0 0,-5-3-3 0,-4-5-3 16,-3-1-2-16,2-4-2 0,-2-2 1 0,3-4 0 15,-1-3 1-15,1-3 3 0,4-5-3 0,-4-4 1 16,6-4-1-16,6 1-3 0,-6-10-4 0,11 3 0 16,-8-10-15-16,8-3-16 0,2-6-20 0,7-3-15 15,0-4-12-15,5-3-23 0,11-21-15 0,0-4-11 16,14 7-3-16,-1-10-9 0,6 7 1 0,10 1 12 0,-5 18 10 16,4-13 1-16,-6 14 20 0,8 3 3 15,-1 2 7-15,-3 0 7 0,4 4 7 0,-1-1 10 16,0 4 1-16,3-2 7 0,-2 7 0 0,2 1 11 15,-9 9 15-15,8-5 10 0,-12 8 10 0,2-2 4 0,-6 7 6 16,-1-2 1-16,2 3 2 0,-3 2-6 0,-1-2 1 16,5 3 0-16,-10 1 1 0,8 1-5 15,-4 3-2-15,2-3-2 0,-1-1 2 0,1 6 1 0,4-4-1 16,-1 3-6-16,1 2 5 0,-1-1 1 0,3 3-1 16,1-3-1-16,5 1 0 0,2-1 1 0,-8 0-2 15,7 0 2-15,2 4-1 0,-4-8-2 0,-2 4 5 16,-2-1-3-16,5-5 6 0,-9 1-3 0,4-1 3 15,-1-3 0-15,-2 1 5 0,-1 0 1 0,0-2 0 16,-4-1 3-16,-4 5 3 0,1-8 4 0,-2 3-1 0,-4 5-2 16,-3-9-2-16,0 15-1 0,-10-26-1 15,1 13-5-15,-5 4-5 0,2-2 1 0,-8-3-5 16,-6 4 0-16,-2 3-5 0,-5 3 2 0,3 0 3 0,0 2-7 16,-4 2 3-16,-5 6-2 0,12-2-2 0,-4 3-5 15,7 0 0-15,-1 3 0 0,3 4-3 0,2-3-8 16,7-4-13-16,-1 6-12 0,2-2-14 15,8 3-20-15,-2-2-8 0,6 0-10 0,0-1-13 0,6 2-11 16,1-2-18-16,7 3-20 0,5-10-28 0,4 2-20 16,2-4-43-16,0-2-135 0,2-2-404 0,3 0 180 15</inkml:trace>
          <inkml:trace contextRef="#ctx0" brushRef="#br0" timeOffset="49472.57">8142 3880 36 0,'9'-4'234'16,"-9"4"-7"-16,13-5-11 0,-13 5-8 0,9-5-10 15,-9 5-9-15,0 0-19 0,11-4-18 0,-11 4-16 16,0 0-12-16,0 0-10 0,0 0-14 0,19 9-9 16,-13-4-6-16,-6-5-6 0,13 10-7 0,-4-2-6 15,2 5-4-15,-1-3-3 0,-1 5-3 0,2-4-4 16,-3 1-2-16,3-1-6 0,-2 1-4 0,1-2 0 0,-4 3-8 16,3-6 2-16,-4 0-5 0,1 0-2 0,1 0 1 15,-1 1-1-15,-6-8-2 0,6 7 1 16,-6-7 7-16,8 6 0 0,-8-6-2 0,0 0-5 0,0 0-3 15,0 0 0-15,16-13-3 0,-10-2-5 0,3 6-2 16,-3-2-9-16,1-1-3 0,2-3-9 0,5-5-4 16,-5 3-3-16,4 0 3 0,-3-4 2 15,5 2-3-15,-4 3 2 0,-2 1 0 0,4 4 4 0,-2 1-4 16,1 0 3-16,-5 1 9 0,3 7 1 0,-1-3 3 16,2 5 7-16,-11 0 5 0,15-4 6 0,-15 4 9 15,21 4 0-15,-9 3 12 0,-2 0 5 0,-1 3 1 16,1 1 0-16,4 1 4 0,-5 3 7 0,4-4-3 15,-1 4-2-15,-4 1-2 0,5-2-5 0,-4-2-3 16,1 4 4-16,-1-2-17 0,3 1 14 0,-4-2-12 0,2 2-11 16,-4-4-3-16,3-2 3 0,-3-2-7 15,-5 0-25-15,-1-7-22 0,12 11-25 0,-10-3-10 16,-2-8-22-16,4 11-31 0,-4-11-37 0,0 0-42 0,0 0-43 16,0 0-55-16,0 0-193 0,-34-20-529 15,24 10 233-15</inkml:trace>
          <inkml:trace contextRef="#ctx0" brushRef="#br0" timeOffset="49628.28">8573 3540 3 0,'-3'-13'291'0,"-2"2"-26"0,2 1-21 16,3 10-24-16,0-18-24 0,0 18-17 0,-3-14-18 16,3 14-17-16,6-11-14 0,-6 11-20 0,11-9-33 15,-2 5-31-15,-9 4-40 0,16-4-38 0,-2 1-37 16,5 0-54-16,-9 0-185 0,7-1-334 0,-2 1 147 15</inkml:trace>
          <inkml:trace contextRef="#ctx0" brushRef="#br0" timeOffset="49884.55">9002 3276 161 0,'0'0'259'0,"8"10"-14"0,-8-10-19 0,6 9-13 15,0 2-14-15,-2-2-7 0,5 4-9 16,2 5-11-16,-2 2-14 0,1 4-12 0,3-2-11 0,1 3-9 16,1 9-13-16,-2 0-7 0,1-9-9 0,-3 4-10 15,3 2-6-15,-4-3-10 0,2 7-8 16,-1 0-1-16,-2-10-11 0,-3 1-4 0,1 2-2 0,-1 1-3 16,2 4-13-16,-6-7-10 0,1-1-20 0,3-1-10 15,-3 0-11-15,0-3-10 0,-1 0-21 0,-2-5-37 16,6 0-28-16,-6-1-20 0,4 1-29 0,-2-5-43 15,-2-11-205-15,-2 13-449 0,2-13 199 0</inkml:trace>
          <inkml:trace contextRef="#ctx0" brushRef="#br0" timeOffset="50440.55">9078 3971 22 0,'-13'-11'335'15,"-3"0"-26"-15,7 0-26 0,-5-2-24 0,4 1-20 0,-2-1-27 16,1-1-22-16,5-1-15 0,-1-4-16 0,1 1-19 15,0-3-9-15,3 0-23 0,3-5-20 16,3-1-30-16,-3-11-23 0,12 3-22 0,-5-2-16 16,5 2-3-16,2 0-6 0,-1 1-6 0,2 7 0 15,-1 3 0-15,-1 0 6 0,3-2-2 0,-2 4 7 0,1 4-6 16,-5 0 5-16,2 3 0 0,0 2 2 0,-6 1 9 16,6 0 8-16,-5 4 8 0,-1 2 10 0,0-1 2 15,-1 0-1-15,-5 7 1 0,9-10-1 0,-9 10-6 16,9-4 0-16,-9 4-5 0,0 0 1 0,13 0-4 15,-13 0 4-15,13 11-4 0,-5-5 2 0,1 9-1 16,0-4 5-16,-2 5 0 0,7 5-2 0,-2 4 3 16,7 7 3-16,-6 2-4 0,1-2 1 0,-1 6 0 15,2-4 3-15,-4-6-3 0,2 4 2 0,-4-6-8 16,3 1-3-16,-2-3 4 0,2 1-2 0,0-2-2 16,-3 0 2-16,0-7-1 0,-1 1-5 0,-2-6-4 15,1 0 8-15,0 3-9 0,-2-4 5 0,2 1-2 0,-1-8 1 16,-3 1 0-16,-3-4-1 0,14 6-2 15,-14-6-5-15,0 0-6 0,21-11-1 0,-14 4-4 16,-1 1 1-16,5-8-2 0,-4 2 3 0,-1-4 0 0,0-2 2 16,4-2-1-16,-1-2 0 0,-1 9 10 0,-2-4 5 15,0 5 5-15,-2 2 9 0,2-4-4 16,-3 7-1-16,0 1 0 0,-3 6 0 0,11-11-5 0,-11 11 1 16,8-2 4-16,-8 2 0 0,0 0 0 0,0 0-4 15,20 13 2-15,-13-6 0 0,-1 0-1 0,3 6-4 16,-3 0 2-16,2-1 2 0,-2 3-2 0,0-2 0 15,1 0 1-15,-1 5-4 0,1-7-3 0,-4 2-10 16,6 2-21-16,-3-5-19 0,-4 0-18 0,1 1-17 16,4-6-21-16,-5 4-25 0,-2-9-22 0,6 11-15 15,-6-11-24-15,7 6-43 0,-7-6-191 0,0 0-455 16,0 0 201-16</inkml:trace>
          <inkml:trace contextRef="#ctx0" brushRef="#br0" timeOffset="50985.54">9899 3663 121 0,'0'0'284'0,"4"-14"-22"0,-4 14-14 16,5-11-17-16,-5 11-13 0,3-6-14 0,-3 6-17 0,0 0-17 16,0 0-17-16,0 0-16 0,6-8-8 0,-6 8-10 15,0 0-6-15,0 0-9 0,0 0-8 0,14 18-6 16,-9-9-3-16,1 0-5 0,-5 1-3 0,10 0-11 16,-7 3-2-16,1-5-6 0,2 4-9 0,-1-3-3 15,0 2 6-15,3-1-13 0,-4-2-4 16,1-2-2-16,-1 3-3 0,3-4-5 0,-2 1 0 0,-6-6 4 15,10 9-7-15,-4-7-8 0,-6-2-3 0,12 8 4 16,-12-8-5-16,12 0-1 0,-12 0 4 0,0 0-4 16,20-10-1-16,-20 10 0 0,9-12-6 0,-6 2 1 15,4-3 0-15,0 1-3 0,-4-3 0 0,2 0-1 16,-2-1-1-16,0 1 0 0,3 3 3 0,-5-1 4 16,-1 13 4-16,0-17-2 0,3 10 6 0,-3 7-2 15,5-11-4-15,-5 11 2 0,0 0-9 0,0 0 5 16,4-9-2-16,-4 9 3 0,0 0 1 0,0 0 3 15,0 0 5-15,11 29 2 0,-8-18-2 0,-2 0 3 16,1 2-3-16,2-2 2 0,2 3 1 0,-3 1 0 16,5-3-8-16,-3 2-2 0,1 1 0 0,5-3 9 0,-1-3-6 15,2 2-1-15,0 0 2 0,5-5-5 16,-1 1 2-16,3 2 2 0,1-5-4 0,1 0-1 0,4-3 2 16,-3 0-5-16,7-3 1 0,-4-2 5 0,2-3-6 15,-2-6 3-15,2 7-4 0,-2-9 9 0,-4 1-10 16,-1-3 3-16,2-1-5 0,-4 4 7 0,-3-7 14 15,-5 13 15-15,2-5 9 0,-4 6 15 0,-2 0 3 16,-2 0-2-16,-4 7-9 0,11-10-4 16,-5 4-8-16,-6 6 8 0,10-2-23 0,-10 2 4 0,0 0-4 15,22 10 2-15,-14-5-8 0,-1 2 0 0,5 3-4 16,-1 2-2-16,1-1-2 0,4 0-24 0,-1 0-30 16,1 0-37-16,4 6-29 0,2-4-44 0,-7-2-37 15,1-3-52-15,10 3-70 0,-8-4-337 0,7-1-700 16,-10-2 311-16</inkml:trace>
        </inkml:traceGroup>
        <inkml:traceGroup>
          <inkml:annotationXML>
            <emma:emma xmlns:emma="http://www.w3.org/2003/04/emma" version="1.0">
              <emma:interpretation id="{26F2CA6F-8B12-4B5C-BCB9-E0392C5A4D88}" emma:medium="tactile" emma:mode="ink">
                <msink:context xmlns:msink="http://schemas.microsoft.com/ink/2010/main" type="inkWord" rotatedBoundingBox="12919,4268 15948,4135 15987,5017 12958,5150"/>
              </emma:interpretation>
            </emma:emma>
          </inkml:annotationXML>
          <inkml:trace contextRef="#ctx0" brushRef="#br0" timeOffset="54101.6">11969 3080 51 0,'3'-9'151'0,"-3"9"-15"0,0 0-7 16,-3-18-9-16,3 18-2 0,-2-11-4 0,2 11-2 15,0 0-3-15,2-18-5 0,-2 18-3 0,3-10-5 16,-3 10 6-16,0 0-8 0,-3-14-2 0,3 14-4 15,0 0-11-15,-3-11-5 0,3 11-5 0,0 0-10 16,0 0 2-16,0 0 0 0,0 0 1 0,0 0 5 16,0 0 2-16,22 33-2 0,-17-14 2 0,-1 3 1 15,0 2 0-15,2 1-1 0,-1 2 2 0,-2 2 4 16,6 6-8-16,-6 3 2 0,3-11 0 16,0 9-3-16,0-9-3 0,1 9-3 0,-2-9 2 0,-1 3-2 15,5 3-2-15,-4-5-8 0,1-4-1 0,4 1 1 0,-3 1-3 16,-1 1-6-16,2-5-7 0,-2 1 3 15,3-2-5-15,1-1-4 0,-1-3 2 0,-3-3-4 16,3 1 0-16,0-2-5 0,-2 1-2 0,1 1-1 0,-1-5-1 16,4 0 0-16,-7-3-4 0,5 1-9 0,-4-1-11 15,1-2-16-15,3 0-18 0,-9-5-17 16,7 11-15-16,-7-11-21 0,8 10-17 0,-8-10-18 0,3 5-17 16,-3-5-21-16,0 0-32 0,0 0-32 0,-18 12-193 15,18-12-460-15,-17 1 203 0</inkml:trace>
          <inkml:trace contextRef="#ctx0" brushRef="#br0" timeOffset="54881.44">11899 3698 86 0,'-18'0'202'0,"18"0"-8"15,-14 0-16-15,14 0-11 0,0 0-16 0,-13 4-18 16,13-4-11-16,0 0-16 0,0 0-8 0,0 0-12 0,0 0-5 16,0 0-7-16,25 22-7 0,-8-20-7 0,0 2-4 15,12-1-3-15,1-3-15 0,10 0 1 0,5-1-4 16,-1-1 2-16,3-3-8 0,3 2 2 0,-3-4-4 16,-3 5-7-16,4-6 2 0,-3 5-2 0,-5-2-2 15,2-1-2-15,0 3 2 0,-11-3-1 0,0 1 1 16,-1-1-4-16,-3 2 9 0,0 3-1 0,-8-2 0 15,3 2 2-15,1-5 1 0,4 3-4 0,-8 1 10 16,0-1-1-16,1-3 2 0,2 6 2 0,-2 0-1 16,1-2-1-16,-2-2 1 0,-1 1 2 0,1 1-3 15,1-1 3-15,6-4-1 0,-5 6-6 0,2-10-2 16,-4 8-1-16,0-1-3 0,5-2 0 0,-4 1-3 16,-4 3-5-16,2-4-1 0,-2-1 0 0,2 1-1 15,-3 0 3-15,-1 0-4 0,-4 0 0 0,-1 2-2 16,-2-3 1-16,4 0-2 0,-5 1 0 0,-6 6-3 15,3-14 2-15,-3 14-3 0,0-17 3 0,0 17-5 16,-11-22-2-16,1 15-6 0,-3 0 1 0,-1 0-4 0,-4-3 5 16,-3 6-5-16,-3-6 3 0,-5 6 1 0,-1 0 0 15,-1 3 1-15,-2 1 1 0,-6-2 0 16,11 4 1-16,-11 2-3 0,8 0 4 0,1 3-1 0,0 1-2 16,3 2 5-16,3-1 1 0,0 3-2 0,3 1 3 15,8 1 0-15,0-2 0 0,1 3-4 0,6 1 4 16,0 1-2-16,3 1 2 0,4-4-4 0,1 3 3 15,4 1 2-15,1-5-7 0,5 1 7 0,3-3-3 16,1 2 2-16,5 0-4 0,2-8 0 0,0 2 3 16,4 1 1-16,-1-6-2 0,1 2 3 0,-7-8 0 15,7 2-2-15,0-2 2 0,-3-1-1 0,0-4 2 16,-6 2-3-16,9-8 1 0,-10 8-2 0,4-10 2 16,-1 1-1-16,-5-3 4 0,0-4-4 15,-4 1 1-15,3 0-1 0,-2 0 2 0,-3-5-3 0,-2 7 2 16,2 3 1-16,-4 0-2 0,4 2-1 0,-3 5 5 0,-3 0-6 15,1 2 0-15,-4 8-3 0,7-11 1 16,-7 11-2-16,6-6 5 0,-6 6-2 0,0 0 0 0,0 0 3 16,15 18 0-16,-10-5-5 0,2 1 2 15,-1 1 4-15,0 2-1 0,2 3-4 0,-1-2 0 16,2-3 2-16,2-1 2 0,-3 2-1 0,4-2 0 0,0-2 1 16,-1 4-10-16,-1-8-9 0,-1 4-7 0,-1-4-15 15,1-2-7-15,-2-2-16 0,0 1-19 0,-7-5-27 16,15 2-31-16,-15-2-28 0,17-7-53 0,-17 7-149 15,3-15-400-15,-2 4 177 0</inkml:trace>
          <inkml:trace contextRef="#ctx0" brushRef="#br0" timeOffset="55148.21">13408 2927 36 0,'0'0'190'0,"0"-11"-17"0,0 11-4 15,0 0-1-15,0 0 1 0,0 0-7 16,19 21-6-16,-13-9-3 0,5 11-4 0,-4 2-5 16,5 9-2-16,-2 1-9 0,-2-7-10 0,4 6-1 15,-2 2-7-15,4 1-7 0,1-1-6 0,-6 1-9 16,3-5-8-16,-2 4-8 0,-3-8-4 0,2 6-9 16,-1-6-4-16,-2-3-10 0,1 1 3 0,4-4-11 0,-8 1 0 15,3-6-13-15,-2 2-15 0,-1-3-18 0,2-3-21 16,-4 3-18-16,4-5-21 0,-4 0-32 0,-1-11-4 15,6 11-26-15,-2-5-30 0,-4-6-29 0,0 0-215 16,0 0-433-16,23-13 192 0</inkml:trace>
          <inkml:trace contextRef="#ctx0" brushRef="#br0" timeOffset="55663.56">13897 3410 47 0,'6'-9'252'0,"-6"9"-4"0,0 0-14 16,0 0-14-16,0-11-17 0,0 11-15 0,0 0-12 15,0 0-18-15,0 0-12 0,0 0-11 0,-34 18-6 16,22-11-14-16,3 4-2 0,-5 3-16 0,4 0-2 16,-2-2-10-16,2 3-8 0,-1 1-5 0,4 0-5 15,-1-1-8-15,1 1-6 0,1-1-6 0,0 1-8 0,4-2 1 16,-2-2-2-16,2 4-5 0,4-4-4 0,-2-12-5 16,4 24 3-16,-2-15-5 0,2-1 0 15,4 0 0-15,-2-2-3 0,3 0-2 0,0-1-2 0,1-2 0 16,2 0-1-16,1-2-4 0,2-1 3 0,5-1-4 15,1-3 1-15,-1 1-7 0,0-1 1 0,5-4-4 16,4-1-1-16,-3-2-4 0,4 0 0 0,-3-4-1 16,0 3-3-16,-2-5 3 0,-1 1 0 0,1 1-1 15,-1-1 3-15,-1 1-3 0,1-3 5 0,-7-3 0 16,0 3-1-16,-1 2 2 0,-4 5-3 0,-1-6 4 16,-1-3 0-16,1 8 3 0,-5-1-3 0,-4 2 5 15,1 0 2-15,-3 11-2 0,2-14 2 0,-2 14-3 16,-6-12 2-16,6 12-1 0,-15-5 0 0,15 5 3 15,-19 2 4-15,5-1-3 0,-4 3 2 0,5 5-1 16,-5-1 1-16,3 1 1 0,0 2 1 0,2 0-2 16,1 7 3-16,0-7-5 0,3 5 2 0,3-1 1 0,0 5 1 15,3-4-3-15,0 3-4 0,6-2 7 16,0-3-2-16,3 3 10 0,3-1-4 0,0-2 0 16,4 1 3-16,2-3-2 0,0-1 3 0,9-1-9 0,-8-3 6 15,10 0-5-15,-7-3-2 0,7-2 0 0,0-4 0 16,1 4-3-16,-1-2-18 0,-7-2-10 15,-1 1-25-15,1-2-25 0,-1-2-21 0,-3 0-28 16,1-5-36-16,-1 5-32 0,0-6-30 0,-1-3-70 0,-2 2-149 16,0 1-472-16,-3-3 209 0</inkml:trace>
          <inkml:trace contextRef="#ctx0" brushRef="#br0" timeOffset="56037.3">14811 3300 85 0,'6'-7'187'16,"2"0"-1"-16,-1 0 0 0,-1 2-7 0,-6 5 3 16,9-11-2-16,-9 11-4 0,6-7-10 0,-6 7-7 15,0 0-15-15,0 0-8 0,0 0-12 0,0 0-5 16,0 0-3-16,-33 12-8 0,20-4-3 0,-4 3-5 16,1-2-10-16,0 2-3 0,-1 2-12 0,4-2-6 15,-2-1-9-15,0 2-4 0,3 1-9 0,0-2-2 0,5 2-11 16,-1-4 3-16,2 1-2 0,3 0-3 0,-3-4-7 15,6-6 1-15,-4 12-6 0,4-12-1 0,0 0 0 16,10 18-3-16,-5-12-6 0,4 0 3 0,0 1-3 16,2-3 1-16,-3-1-2 0,5 3 5 0,5 4-6 15,-1-5-6-15,-2-1 2 0,2 3 6 0,-3-3-6 16,1 4 3-16,-3-3-1 0,1 3 1 0,-5-2 3 16,5 2 7-16,-7-1-2 0,4-2 2 0,-2 1 5 15,-5 2 6-15,-3-8-1 0,6 12 2 0,-2-6 2 16,-4-6-1-16,0 0-4 0,-6 22-3 0,-1-16-1 15,-1 2-24-15,1-2-21 0,-6 4-34 0,-4-5-37 16,2 4-58-16,0-5-49 0,3 0-62 0,-5-3-246 16,2-1-550-16,-3 0 243 0</inkml:trace>
        </inkml:traceGroup>
        <inkml:traceGroup>
          <inkml:annotationXML>
            <emma:emma xmlns:emma="http://www.w3.org/2003/04/emma" version="1.0">
              <emma:interpretation id="{53A2A4FF-67AD-4112-81CA-CCBEB1C8E271}" emma:medium="tactile" emma:mode="ink">
                <msink:context xmlns:msink="http://schemas.microsoft.com/ink/2010/main" type="inkWord" rotatedBoundingBox="16886,4139 19207,4036 19243,4845 16921,4947"/>
              </emma:interpretation>
            </emma:emma>
          </inkml:annotationXML>
          <inkml:trace contextRef="#ctx0" brushRef="#br0" timeOffset="56678.18">16519 2952 78 0,'0'0'290'0,"-5"-7"-11"0,5 7-26 16,0 0-23-16,0 0-22 0,0 0-14 0,0 0-9 15,-16 17-8-15,15-7-8 0,1 4-14 0,0 6-12 16,-2 2-11-16,4 5-5 0,3 8-11 0,1-7-10 16,2 1-11-16,-1 3-11 0,1-2-5 0,2-5-9 15,5 9-1-15,-1-8-8 0,-2 0-8 0,2 5-5 16,-2-3-3-16,0-5-5 0,-1 1 3 0,-1 0-11 15,-1-8-6-15,-1 5-21 0,-1 2-14 0,-2-5-23 0,-4-2-18 16,2-1-22-16,-3 1-26 0,-4-2-32 0,2-5-33 16,-4 0-44-16,-1 2-60 0,-7-5-161 15,2-1-462-15,-1-5 204 0</inkml:trace>
          <inkml:trace contextRef="#ctx0" brushRef="#br0" timeOffset="57460.8">15918 3393 191 0,'-17'-11'260'0,"1"-4"-21"0,-2-1-11 0,3-4-15 0,5 6-21 15,-1-7-13-15,1 0-7 0,4 4-17 0,0-4-18 16,2-2-9-16,4 7-12 0,1-3-16 0,6-4-7 16,1-1-11-16,2 0-5 0,7 3-12 0,-4 0-9 15,8 3-4-15,-2-1-8 0,13-4-5 0,-10 4 2 16,3 1-6-16,14 2-8 0,-1 0-1 0,-3-3 0 15,4 6-7-15,1 0 1 0,1 0-3 0,0 1-3 0,4-1-2 16,0 2-3-16,1 4 2 0,-6 3-1 0,2-2-3 16,1 6-2-16,-2 3 0 0,-1 0 1 15,2 1-2-15,-4 3 3 0,-9 3-6 0,14 1 7 0,-16 5-4 16,0-1 0-16,3 8 4 0,1 3-2 0,-3-1 8 16,-2 13 0-16,0 0 5 0,-5-3-1 15,-1 4-1-15,-2 1 0 0,-1-1-3 0,-2-3 2 0,0 2-3 16,2 0-1-16,-8-13 1 0,3 2-4 0,-2 5 4 15,-1-7-4-15,1-1 4 0,1-1-5 16,-2-3 0-16,-2-4 3 0,-1-1-1 0,5 1 1 0,-4-5-5 16,1-3 1-16,4 0 3 0,-4-3-3 0,6 2 0 15,-1-1-1-15,1-6 2 0,-14 0-11 0,22-2-5 16,-5-5-6-16,-7 2-11 0,3-5 2 0,1-4-4 16,-4 2-2-16,8-6 0 0,-4 2 1 0,-1-6 0 15,-6 6 1-15,4 1 4 0,-5 0 3 0,-2-1 6 16,2 1 4-16,-1 8 6 0,-2-1 9 0,-3 8-1 15,4-14 6-15,-4 14 1 0,5-7 0 0,-5 7-2 0,4-8-5 16,-4 8 0-16,0 0-2 0,0 0 0 0,0 0 2 16,0 0 2-16,0 0-5 0,20 19 2 15,-14-10 5-15,-1 0-3 0,1-3 1 0,3 4 3 0,2 5-4 16,-2-8 6-16,3 3-3 0,1-2-1 0,1 2 4 16,0-3 1-16,4-1 1 0,-3-1-5 0,5 1 1 15,-2-3-2-15,1-3 3 0,6 0 0 0,-1-3 0 16,2-3-2-16,-7 2-2 0,3-3 2 0,2 0 0 15,2-6-3-15,-6 2-2 0,-5 2 0 16,6-8 5-16,-1 3-3 0,-3-6-1 0,-5 7 3 0,-1-2-3 16,-1 1 1-16,-4 0 0 0,-3-4 0 0,0 11 6 15,-3-7 1-15,0 14 1 0,-9-20 2 0,0 7-1 16,-3 5-2-16,-3 4 6 0,-2 1-1 0,-3 3-1 16,-1 3-4-16,-4 0-4 0,3 5 3 0,4-2 0 15,-5 5 2-15,10-1-2 0,-2 1-6 0,3-1 5 16,5 5 0-16,-2-1-7 0,6-1 1 0,3 4 6 0,1-3 5 15,7 1 2-15,4-1-3 0,1 4 5 16,6-2-4-16,7-1 4 0,-4-3-5 0,3-3-5 16,4 1 2-16,2-3 6 0,0-2-7 0,-1-1 4 0,2-3-13 15,-6 3-23-15,1 0-25 0,-1-3-23 0,-1-1-38 16,-6 1-29-16,-2-1-45 0,-2-1-63 0,-5 0-265 16,-10 1-552-16,15-8 245 0</inkml:trace>
        </inkml:traceGroup>
        <inkml:traceGroup>
          <inkml:annotationXML>
            <emma:emma xmlns:emma="http://www.w3.org/2003/04/emma" version="1.0">
              <emma:interpretation id="{DE1F6491-0404-4561-BA70-EB17D00EE1D8}" emma:medium="tactile" emma:mode="ink">
                <msink:context xmlns:msink="http://schemas.microsoft.com/ink/2010/main" type="inkWord" rotatedBoundingBox="20337,3822 22126,3743 22165,4615 20376,4694"/>
              </emma:interpretation>
            </emma:emma>
          </inkml:annotationXML>
          <inkml:trace contextRef="#ctx0" brushRef="#br0" timeOffset="58131.83">19493 2909 188 0,'-17'2'239'0,"-2"2"-8"0,3 1-11 15,-4 4-10-15,1-5-17 0,1 0-13 0,-2 1-17 0,4 2-16 16,0-1-15-16,1 1-10 0,1 0-13 0,5-1-11 15,3 2-11-15,-4-4-9 0,10-4-8 0,-10 13-7 16,7-3-8-16,0-3-5 0,3-7-4 0,0 0-3 16,6 24-7-16,-2-17-1 0,5 5-6 0,-2 1-1 15,2-3-4-15,2 1-3 0,-1-3-1 0,2 0 2 16,3 3-8-16,1-3 3 0,-1 6-2 0,3-3-2 16,-3-4-4-16,3 6 1 0,-2-4 0 0,2-1-1 15,-3 3-2-15,2 0 0 0,-4-2-2 0,1 1-2 16,-4 0 2-16,3 1 0 0,-4-6-3 0,5 5 2 15,-7-3-1-15,2 1 1 0,-1-2-5 0,-2 0 8 16,0 3 0-16,-6-9-1 0,1 10 5 0,-1-10 6 0,0 11 3 16,0-11-1-16,-10 11-5 0,-1-9 4 0,-1 6-2 15,-1-5-2-15,-7-1-3 0,4 0 1 0,-2 4-2 16,-9-6-1-16,8 0-4 0,0 0 0 0,2-2-9 16,-2-4-10-16,-1 4-9 0,2-1-15 0,5-1-17 15,4 3-18-15,9 1-17 0,-19-6-20 0,14-1-22 16,5 7-23-16,0 0-20 0,0 0-44 0,0 0-147 15,0 0-396-15,20-24 176 0</inkml:trace>
          <inkml:trace contextRef="#ctx0" brushRef="#br0" timeOffset="58815.67">19892 3272 32 0,'14'-3'250'0,"-14"3"-16"0,15-6-9 0,-15 6-14 15,12-7-9-15,-5 3-17 0,1-4-12 0,-1 4-19 16,5-6-13-16,0 3-17 0,0-2-11 0,3-2-13 0,-2 0-7 16,2 4-13-16,1 0-4 0,-1-3-9 0,-1 1-7 15,4-1-5-15,-5 0-6 0,1 0-2 0,-1 2-7 16,-4-3-6-16,1 2-4 0,-2-1-4 0,-1-2-11 16,-7 4-11-16,0 8-2 0,-4-18-5 0,4 18-1 15,-11-12-2-15,1 4 0 0,-3 4-1 0,-1 3 0 16,-4 1 2-16,0 1-7 0,-1 3 10 0,-5 1-3 15,2 5 5-15,-2 2-3 0,1 1 2 0,7-2 0 16,3 0 0-16,2 2 1 0,-2 0-8 0,4 3 10 16,1 1 1-16,5 0 4 0,0 0-2 0,0 1-3 15,5-2 2-15,-1-1 1 0,5 3 3 0,2-1-2 16,4-3 1-16,0 0 7 0,7 4-4 0,2-5 1 16,0 2-3-16,3-4 6 0,3-5-2 0,-2-1 1 15,3-1 0-15,1-3 3 0,2-1 0 0,0-3-1 16,0-1-2-16,1-3 0 0,-1-3-2 0,5-1 3 0,-9-2-5 15,9-6 1-15,-2 2-1 0,-7 3-1 0,-2-3-3 16,8-9 1-16,-3 0 3 0,-3-6-4 0,4-5-7 16,-4 5-2-16,-5-7-9 0,5-5-4 0,-3 4-6 15,-5-2-2-15,-4 1-1 0,-1 2 2 0,-9-3 1 16,3 4 6-16,-4 0 0 0,-4 9 2 0,0 3-1 16,-1-1 4-16,-4-3 0 0,-2 3 11 0,-5 5 6 15,5 1 7-15,-4 6 5 0,2 1 2 0,2-1-2 16,-4 6 3-16,5-1-1 0,2 3-1 0,4 7-4 15,-11-11-1-15,11 11-3 0,-9-2 1 0,9 2-1 16,0 0-7-16,-11 23 2 0,9-9 1 0,-1 3 0 16,0 8 3-16,-1 2-1 0,7-1 9 0,-3 10 3 15,1 1 5-15,-1-1-3 0,0 1 2 0,6 2 2 0,0-1 4 16,-1 4 1-16,-1-5-6 0,3-3 8 0,-1 4 1 16,0-10-3-16,2 6-2 0,2 0-1 15,-1 4 0-15,-1-16-6 0,2 3 4 0,-1-4-5 0,3 3-1 16,0-10-2-16,-5 3 2 0,2-4-2 0,2-3-4 15,-1 3 0-15,1-2-1 0,4-2-4 0,-4 2 1 16,4-1-16-16,-4-7-15 0,4 1-24 0,-2 0-18 16,2-1-20-16,1 2-24 0,-5-5-20 0,2 0-30 15,-13 0-44-15,18-8-74 0,-10 4-151 0,-2-3-461 16,0-3 204-16</inkml:trace>
          <inkml:trace contextRef="#ctx0" brushRef="#br0" timeOffset="59021.34">20625 3150 168 0,'-9'-3'299'0,"1"-5"-26"0,8 8-20 15,-7-10-20-15,7 10-19 0,-3-12-20 0,3 12-15 0,12-20-18 16,-3 13-10-16,7-3-18 0,1 5-10 0,6-10-10 16,3 8-13-16,1-1-14 0,-1 1-2 0,4-2-13 15,2 2-6-15,-4 3-8 0,3 0-3 0,-2-3-18 16,-4 4-19-16,0-1-26 0,-4 3-34 0,-3-1-33 15,-3 2-39-15,0 0-59 0,-3-4-82 0,-12 4-143 16,18 0-431-16,-18 0 190 0</inkml:trace>
        </inkml:traceGroup>
        <inkml:traceGroup>
          <inkml:annotationXML>
            <emma:emma xmlns:emma="http://www.w3.org/2003/04/emma" version="1.0">
              <emma:interpretation id="{64B89020-A5A3-42F5-B107-8D273DDF36BA}" emma:medium="tactile" emma:mode="ink">
                <msink:context xmlns:msink="http://schemas.microsoft.com/ink/2010/main" type="inkWord" rotatedBoundingBox="23392,3736 24357,3694 24404,4759 23439,4801"/>
              </emma:interpretation>
            </emma:emma>
          </inkml:annotationXML>
          <inkml:trace contextRef="#ctx0" brushRef="#br0" timeOffset="60944.62">22307 2587 179 0,'-6'-9'192'0,"6"9"-12"16,0 0-16-16,0 0-6 0,0 0-6 0,1-15-11 0,-1 15-6 16,0 0-8-16,0 0-1 0,5-10-2 0,-5 10 0 15,0 0-4-15,0 0-1 0,0 0 5 0,0 0-6 16,3-11-2-16,-3 11 2 0,0 0-3 0,0 0-7 15,0 0 1-15,0 0-7 0,0 0-6 0,0 0 2 16,0 0-4-16,0 0-6 0,0-11-4 0,0 11 13 16,0 0-26-16,0 0-4 0,0 0-11 0,0 0 8 15,0 0-15-15,0 0-2 0,0 0 2 0,0 0 7 16,0 0-14-16,0 0-3 0,0 0-2 0,0 0-1 16,0 0-6-16,0 0 0 0,0 0-2 0,0 0-2 15,0 0-3-15,0 0-1 0,0 0-3 0,0 0 4 16,0 0-5-16,0 0-6 0,0 0 0 0,0 0-1 15,0 0-2-15,0 0 2 0,0 0-8 0,0 0 6 16,0 0-7-16,-8-10 8 0,8 10-3 0,0 0 1 0,0 0 0 16,0 0-6-16,0 0-3 0,0 0 6 0,0 0-2 15,0 0 4-15,0 0-3 0,0 0 3 0,0 0-13 16,0 0 18-16,0 0-12 0,0 0 2 0,0 0-2 16,0 0 0-16,0 0 0 0,0 0 10 0,0 0-12 15,0 0 2-15,0 0-1 0,0 0 1 0,0 0-4 16,0 0-3-16,0 0 8 0,0 0 1 0,0 0 1 15,0 0 3-15,0 0-6 0,0 0 2 0,0 0-1 16,0 0 4-16,0 0-3 0,0 0 5 0,0 0-4 16,0 0 12-16,0 0-11 0,0 0 3 0,0 0 7 15,0 0 5-15,0 0-5 0,0 0 6 0,0 0-2 16,0 0 0-16,0 0 5 0,0 0-9 0,0 0 4 16,0 0 2-16,0 0 5 0,0 0-10 0,0 0 1 15,0 0 0-15,0 0-8 0,0 0 6 0,0 0-9 0,0 0 1 16,0 0-3-16,0 0 2 0,0 0-2 0,0 0-2 15,0 0 3-15,0 0 0 0,0 0 5 0,0 0-4 16,0 0-6-16,0 0-3 0,0 0 6 0,0 0 3 16,0 0-3-16,0 0 3 0,0 0-8 0,0 0 5 15,0 0 1-15,0 0 2 0,0 0-4 0,0 0 5 16,0 0 0-16,0 0-1 0,0 0-7 0,0 0 1 16,0 0 3-16,0 0-1 0,0 0 12 0,0 0-8 15,0 0-5-15,0 0 0 0,0 0-7 0,0 0 6 16,0 0 3-16,21 26-1 0,-16-21 1 0,-1 3 1 15,2-1-4-15,2 4 0 0,-1 2 1 0,-1-1 1 16,2 0 2-16,1 3-4 0,-2-1-1 0,3 2 5 16,-1-5 1-16,2 6 3 0,1-2-1 0,-2 1 0 15,1 0-2-15,-4 1 2 0,2 1 0 0,3-5 2 0,0 1-1 16,1 7 6-16,-1-7 1 0,-3 2 0 0,3 0 3 16,0-1-5-16,-1 5 9 0,2-6 5 15,0 6 3-15,-1-4-10 0,-1-1-1 0,-2 1-2 0,0-3 7 16,1 1-7-16,-1 1-1 0,1 1 2 0,-1-1-1 15,2-2 4-15,2 0 7 0,-5 3-9 0,1-3 2 16,1 4-2-16,-1-5-2 0,-1 3 2 0,2-7 0 16,-3 7-8-16,2-2 4 0,0 1 0 0,-1-3 0 15,-1 3 0-15,-1-8-1 0,3 6-3 0,-3-1 10 16,0 1-5-16,2-6 0 0,-1 6-2 0,2-3 4 0,-5 2 3 16,4-2-2-16,-4 0 1 0,2-2-3 15,0 3 1-15,0-2 0 0,0 2-3 0,-3-3 3 16,2 0-5-16,1 2 3 0,-6-9-3 0,9 16 7 0,-5-10 0 15,-1 2-9-15,-3-8 2 0,7 12 1 0,-2-6-1 16,-5-6-5-16,7 10 3 0,-7-10-4 16,5 12 2-16,-5-12-1 0,6 5-2 0,-6-5 1 0,4 10 2 15,-4-10-6-15,0 0 3 0,6 8-1 16,-6-8-1-16,0 0 1 0,8 10-1 0,-8-10 1 0,0 0-1 16,0 0 1-16,0 0 0 0,6 7-1 0,-6-7 4 15,0 0-3-15,0 0 5 0,0 0 0 0,0 0 4 16,0 0 6-16,0 0 4 0,0 0 6 0,0 0 4 15,0 0-1-15,0 0 6 0,0 0-1 0,0 0-5 16,0 0 5-16,0 0 3 0,0 0 0 0,0 0 2 16,0 0 2-16,0 0-2 0,0 0 9 0,0 0-4 0,0 0-3 15,0 0-2-15,0 0-4 0,0 0-4 0,0 0-4 16,0 0 3-16,0 0-7 0,6-29-2 0,-6 29-1 16,1-17-8-16,2 8 2 0,-1-4-3 0,2-2 0 15,-4 0-5-15,3-2-1 0,0-1 1 0,0-4-1 16,-1 5 1-16,7-7-7 0,-5 4 5 0,0 6 0 15,2-11-9-15,-3 4 5 0,2-4 3 0,1 2 0 16,1 2-5-16,-1-4 0 0,0 4 4 0,2-4 5 16,-2 2-8-16,0 1-2 0,1 1 6 0,2-3-5 15,-3 3-1-15,1-3-2 0,1-1 1 0,2 4 0 16,-2-3 0-16,2 0 7 0,-1-1-6 0,-1-1-1 16,2 0 2-16,-1 0 1 0,1 0-8 0,-2 0 4 15,-1 2 0-15,-1 1-3 0,2 1 2 0,-2 6 2 16,3-7 5-16,-5 7-8 0,-1 4 0 0,3-5 8 15,-1 4-6-15,-2-2-3 0,0 4 4 0,-2 1 0 16,4 0-1-16,-5 10-1 0,4-19 3 0,0 13-2 0,-4 6-2 16,2-10 2-16,-2 10-2 0,4-10 2 15,-4 10-1-15,0 0-1 0,5-11 3 0,-5 11-1 0,0 0 1 16,0 0-2-16,0 0 0 0,0 0 0 0,0 0 1 16,0 0 1-16,0 0 0 0,0-13 0 0,0 13-2 15,0 0 2-15,0 0-2 0,0 0 12 0,0 0-9 16,0 0 1-16,0 0-4 0,0 0 0 0,0 0 3 15,0 0-3-15,0 0 1 0,0 0 0 0,0 0-3 16,0 0-8-16,0 0-14 0,0 0-20 0,0 0-31 0,0 0-45 16,0 0-57-16,0 0-62 0,0 0-38 15,0 0-29-15,0 0-53 0,0 0-58 0,-43 28-387 16,20-15-873-16,-12 5 386 0</inkml:trace>
        </inkml:traceGroup>
        <inkml:traceGroup>
          <inkml:annotationXML>
            <emma:emma xmlns:emma="http://www.w3.org/2003/04/emma" version="1.0">
              <emma:interpretation id="{838BDBDB-21AF-46B0-9460-986C8B9618AE}" emma:medium="tactile" emma:mode="ink">
                <msink:context xmlns:msink="http://schemas.microsoft.com/ink/2010/main" type="inkWord" rotatedBoundingBox="25438,3946 27444,3858 27468,4410 25463,4498"/>
              </emma:interpretation>
            </emma:emma>
          </inkml:annotationXML>
          <inkml:trace contextRef="#ctx0" brushRef="#br0" timeOffset="64209.51">24404 2962 100 0,'0'0'209'0,"0"0"-7"0,0 0-5 0,0-13-6 16,0 13-2-16,0 0-13 0,0 0-15 0,0 0-15 15,0 0-17-15,0 0-15 0,0 0-11 0,0 0-11 16,0 0-7-16,0 0-10 0,0 0-5 0,0 0-5 16,-14 35-10-16,13-26-1 0,1-9-3 0,-3 21-6 15,3-11-3-15,4 1-3 0,1 3-11 0,1 1 6 16,-2-3-9-16,1-1 2 0,5-1-6 0,1 5 4 15,1-5-8-15,4 0 6 0,-3-3-6 0,7 3-3 16,-4-3 1-16,4-3-3 0,6 3 0 0,-5-4-2 16,-1-3 2-16,7 0-4 0,-1 0 2 0,3 0-4 15,-4-6-4-15,0 1 0 0,2 0-3 0,-10 0 1 16,5-7-1-16,-6 4-2 0,1 1 2 0,-4 0 0 0,2-3-2 16,-4-1-1-16,-1 0-1 0,2-1 1 0,-6 0-3 15,1 1 4-15,-4 1-3 0,0-4 2 0,0 1-3 16,-3 13 7-16,0-18-5 0,0 18-1 0,-6-21 3 15,-1 13 5-15,1-1-1 0,0-1 4 0,-4 2 0 16,-7-2 2-16,5-1-3 0,-4 4 2 0,-1-3-1 16,-5 0 0-16,3 2 0 0,-5 1 6 0,-2 4-1 15,7-4 6-15,0 4 0 0,-8 2-1 0,7-3 2 16,1 4 4-16,0-2-2 0,-5 1 5 0,4 2-10 0,3 1 2 16,-3 2 2-16,4 0-1 0,-1 0-3 15,2 2-3-15,2 4-2 0,0-2 3 0,-4 2-4 16,8 1 2-16,-3 3-3 0,5-1-1 0,-5 2 2 0,4-1-2 15,3 3-3-15,-1 3 5 0,4-8-2 0,-1 5-4 16,0 1 1-16,9 0 1 0,-4 5 0 16,2-9 0-16,0 3 1 0,5-5 0 0,-4 0-4 15,7-1-1-15,-3-1 2 0,4-1-2 0,1 0-4 0,2-1 1 16,0-5 0-16,4 0 2 0,2-4-2 0,4-1 2 16,0 1-2-16,-6-5-1 0,8 4-2 0,-3-5 3 15,2 2-1-15,0-9-2 0,-1 4-2 0,-4-7 3 16,3 8-4-16,-4-4 2 0,4-5 5 0,-5 5 1 15,-4 4-2-15,-4-6-1 0,2 3-4 0,2-1 3 16,-7 0 4-16,4 2 0 0,-5 0 8 0,4 0 2 16,-8 5 6-16,2-2 8 0,-6 8-1 0,9-10-2 15,-4 5-5-15,-5 5 3 0,0 0-7 0,9-8 1 0,-9 8-6 16,0 0-1-16,0 0 0 0,0 0 1 0,0 0-4 16,0 0 2-16,0 0-3 0,13 17-2 15,-7-6 1-15,-3-4 5 0,0 3-2 0,0 3 0 0,1-2-3 16,2 3 2-16,2-1 0 0,1-2 2 0,-3 1-3 15,-2 0 4-15,5-4-5 0,0 6 5 0,-4-7-4 16,7 0 3-16,-5 0 1 0,2 3-1 0,1-7-1 16,1 2 2-16,-2-1-1 0,3-3-1 0,-12-1 0 15,24-1 2-15,-13-3-5 0,0 3 3 0,2-6 0 16,1 0 0-16,-2-1 0 0,-2-3 1 0,2 3-3 16,1-3 2-16,-2-1-3 0,1 3 0 0,-3-5 1 15,-2 4-2-15,1-1 3 0,1 0 1 0,-3 2-6 16,-2 1 4-16,2 1-1 0,-6 7 3 0,9-9-4 15,-9 9-4-15,6-7 1 0,-6 7 1 0,0 0-4 16,7-8 1-16,-7 8 1 0,0 0 5 0,0 0-4 16,0 0 2-16,0 0-2 0,17 17 0 0,-17-17 2 15,6 14 1-15,-3-7-1 0,1 1-2 0,-1 3 4 0,0-2 0 16,-3-9-1-16,9 18 5 0,-4-12-5 0,-5-6 1 16,9 11 1-16,-6-4 3 0,-3-7-2 0,7 11-3 15,-1-9 4-15,-6-2 2 0,9 11-1 0,-9-11 1 16,13 2-6-16,-13-2 5 0,0 0 0 0,20-8-2 15,-10 3 0-15,-4-1 4 0,5 3-5 0,-2-5 4 16,-2 3-7-16,5-6 1 0,-2 0-4 0,4 0 3 16,-5-3-2-16,3 0 2 0,1 0-3 0,-5 3-1 15,4-3 0-15,-2 4 2 0,-4 2-2 0,4 0 4 16,-7 0 5-16,-3 8-3 0,11-8 3 0,-11 8-2 16,9-7-2-16,-9 7-4 0,6-4 4 0,-6 4 2 15,0 0-2-15,0 0-2 0,0 0 3 0,16 12 1 16,-16-12 1-16,6 18 2 0,-3-8 0 0,2 0 5 15,-2 1-5-15,2 5-5 0,3-1 5 0,-5-1-1 16,3 0 3-16,-2 0 0 0,2 1-3 0,6-2 2 0,-4-2-2 16,1 2-2-16,1-2-7 0,-1-2-14 0,-2-4-11 15,5-1-19-15,2 6-21 0,-7-9-24 0,5 1-31 16,-1 0-39-16,-11-2-33 0,22-5-50 0,-16-5-155 16,7 2-434-16,-4-4 192 0</inkml:trace>
          <inkml:trace contextRef="#ctx0" brushRef="#br0" timeOffset="64680.25">26174 2583 5 0,'0'0'192'0,"0"0"-15"0,0 0-5 15,0 0-28-15,0 0 2 0,0 0-9 0,6 20-10 16,-6-20-8-16,3 23-13 0,0-5-4 0,-1-2-12 0,1 1 2 15,2 1-8-15,-2 4-3 0,0-4-5 16,5 6-7-16,-2-3-5 0,0 0-9 0,-2-3 4 0,-1-1-4 16,3-3-5-16,2 4-3 0,-2-5-2 0,0 4-4 15,0-5-3-15,-5 1-2 0,5-2-7 0,0-3 2 16,0 2-2-16,-2-2-5 0,2 1-1 0,-6-9 0 16,11 7 0-16,-8 1-2 0,-3-8-1 0,9 7 0 15,-9-7-2-15,10 2 1 0,-10-2 1 0,9 4 1 16,-9-4-6-16,0 0-3 0,0 0 0 0,20-6 3 15,-20 6-1-15,7-5-2 0,-7 5 0 0,0 0-2 16,6-13 4-16,-6 13-5 0,0 0 0 0,0 0 4 16,-10-18 4-16,10 18 6 0,-18-6-8 0,7 2 9 15,-5 4 1-15,-7-1 14 0,4 2 0 0,-6 1 4 16,4 3 1-16,-5-2-1 0,7 0-8 0,3 4 2 0,-4 0-7 16,1 1-5-16,5-1 3 0,3 3-1 15,-3 0-6-15,1-2 2 0,7 1-6 0,3-4-2 0,-2 8-5 16,5-13 7-16,0 18-4 0,2-7-4 0,-2-11 6 15,9 16-4-15,1-8-1 0,5-6-3 0,-2 6-7 16,4-5-18-16,2-3-22 0,4 0-20 0,4 2-26 16,-2-2-31-16,0-2-46 0,5-1-60 0,-8-7-249 15,5 2-512-15,-4-4 227 0</inkml:trace>
        </inkml:traceGroup>
      </inkml:traceGroup>
      <inkml:traceGroup>
        <inkml:annotationXML>
          <emma:emma xmlns:emma="http://www.w3.org/2003/04/emma" version="1.0">
            <emma:interpretation id="{B1723FDA-E64F-45D1-8CA1-CE9D03CF0AAC}" emma:medium="tactile" emma:mode="ink">
              <msink:context xmlns:msink="http://schemas.microsoft.com/ink/2010/main" type="line" rotatedBoundingBox="2241,6547 30181,5206 30275,7178 2335,8518"/>
            </emma:interpretation>
          </emma:emma>
        </inkml:annotationXML>
        <inkml:traceGroup>
          <inkml:annotationXML>
            <emma:emma xmlns:emma="http://www.w3.org/2003/04/emma" version="1.0">
              <emma:interpretation id="{C3C42378-181A-4840-825B-88AD59221301}" emma:medium="tactile" emma:mode="ink">
                <msink:context xmlns:msink="http://schemas.microsoft.com/ink/2010/main" type="inkWord" rotatedBoundingBox="2241,6547 7413,6299 7507,8270 2335,8518"/>
              </emma:interpretation>
            </emma:emma>
          </inkml:annotationXML>
          <inkml:trace contextRef="#ctx0" brushRef="#br0" timeOffset="70719.53">1278 5900 26 0,'-1'-18'134'0,"1"18"-3"0,0 0-4 0,0-13-6 0,0 13-5 0,-6-10-12 16,6 10-11-16,0 0-6 0,0 0-9 0,-5-11-1 15,5 11-15-15,0 0-4 0,0 0-8 0,0 0 4 16,-7-8-12-16,7 8-4 0,0 0-5 0,0 0 2 16,-13-3 6-16,13 3-1 0,0 0 2 0,0 0 7 15,0 0 1-15,-15 0 4 0,15 0 6 0,0 0-1 16,0 0 12-16,0 0-2 0,0 0 2 16,0 0-3-16,-17 0-4 0,17 0-9 0,0 0-5 0,0 0-5 15,0 0-5-15,0 0-5 0,-1 17-1 0,1-17-3 0,0 17-1 16,0-17 0-16,4 18-3 0,-4-4-4 0,6-3-1 15,-4 4-2-15,1-2-3 0,3 1-1 0,-2 0-1 16,4 0 0-16,-1 0-2 0,-1-2-1 0,4 0-4 16,-5-1-1-16,4-1 1 0,0-2 0 0,-5 2 0 15,4-4 0-15,-1 1 2 0,2-3 0 16,2-1-1-16,1-2-3 0,2-1 2 0,1-1-5 0,2-2 3 16,1-3 2-16,0 0-1 0,-1-1-3 0,3-2 2 15,2-2-3-15,-1-3 3 0,0 0 0 0,-5 2-6 16,1-3 3-16,-5 1 0 0,6-3-3 0,-5-4-2 15,-2 2-3-15,0-1 4 0,-3-2 0 0,-2 5 3 16,-2 0-2-16,-1 3 2 0,-3-4-2 0,0 1 1 16,-3 0 0-16,-1 3-1 0,-2 0-2 0,1 7 2 15,-4-4-1-15,2 1 1 0,0 4-2 0,-5-2 2 0,3 4 0 16,-5-3-1-16,-2 4 0 0,2 0 1 16,14 3-1-16,-26 0-1 0,11 3-1 0,-3 0 1 0,1 2 0 15,2 1-2-15,-1 1 1 0,1 0 0 0,-3 3 0 16,2-3 4-16,2 6-2 0,-3 5 1 0,3-6-3 15,-5 5 3-15,2 1-2 0,-2 2 4 16,2 1-3-16,3 0 0 0,2 0-2 0,0-1 3 0,3-2 0 16,1 4 0-16,-2 0-3 0,7 0 3 0,-3 0-3 15,1-2 4-15,5-3-2 0,-3 1 4 0,3-2-3 16,2-1-2-16,-1-1 2 0,4 1 2 0,1-4-4 16,0 2 3-16,0-6 1 0,1-1 1 0,2 2-3 15,5-1 4-15,4-3-5 0,-7-4 5 0,4-1-1 16,5-3-3-16,5-2 4 0,-1-2-5 0,3-2 3 15,0-3 2-15,-2 1-5 0,0 0-6 0,1-3-1 16,1-1-5-16,2-9 1 0,-6 8-3 0,-2 1 7 16,-2-2-5-16,-3-1 1 0,1 1 3 0,-2-2 0 15,-3 5 2-15,-5 1-1 0,1-3 3 0,-2 6-4 16,-2-2 9-16,-1 3-4 0,-1 1 9 0,-2 9 6 16,4-15 8-16,-4 15-3 0,2-8 2 0,-2 8-5 0,0 0-4 15,2-11-1-15,-2 11-1 0,0 0 0 0,0 0-3 16,0 0-3-16,0 0 2 0,0 0-1 0,17 19 1 15,-11-12 2-15,0 2-2 0,0-1 0 0,3 5 0 16,3-1 3-16,0 0-3 0,-2 0 2 16,3-3-3-16,-1 2 1 0,5 2 3 0,-4-2-8 0,2 0-8 15,0-2-16-15,-2-1-17 0,4 0-17 0,-1-2-14 16,2-6-17-16,-1 4-23 0,0-4-15 0,1 0-25 16,-1-4-28-16,-1 0-151 0,-2 1-361 0,1-6 159 15</inkml:trace>
          <inkml:trace contextRef="#ctx0" brushRef="#br0" timeOffset="71017.5">2155 5830 147 0,'6'-7'216'0,"-6"7"-14"0,0 0-21 0,2-13-21 0,-2 13-12 15,0 0-13-15,0 0-8 0,12-1-10 0,-12 1-6 16,0 0-8-16,25 8-7 0,-13-2-1 16,1 3-3-16,1-1-14 0,-1 3 0 0,2 0-1 15,0 1-6-15,2 0-8 0,3 2-4 0,-5-1-5 0,2-1-6 16,-4 0 0-16,2-1-8 0,-2 1 1 0,-1-4-4 15,-1 3-1-15,-2-6-3 0,-2 1 5 0,-1-2 4 16,-6-4 9-16,11 7 15 0,-11-7 14 0,6 7 9 16,-6-7-6-16,0 0-4 0,0 0-3 0,0 0-2 15,0 0-5-15,0 0-2 0,-26-30 0 0,19 18-9 16,-1 1-7-16,2-7-2 0,-4-2-16 0,5-4 4 16,0 0-2-16,3-2-21 0,1-5-25 0,2 5-14 15,2-3-16-15,3 4-19 0,0 2-17 0,6-2-19 16,-3 5-27-16,3 4-13 0,3-1-21 0,-2-1-15 15,6 0-24-15,-1 6-27 0,0 1-200 0,-4-1-458 16,2-4 204-16</inkml:trace>
          <inkml:trace contextRef="#ctx0" brushRef="#br0" timeOffset="71741.67">2792 5368 64 0,'0'0'207'0,"3"-8"-11"0,-3 8-13 0,5-8-14 0,-5 8-22 16,0 0-3-16,0 0-7 0,0 0-2 0,0 0-8 15,28 12-3-15,-18-1-6 0,1 1-8 16,-1 2 1-16,8 4-5 0,-3 4-9 0,3 2-3 0,1 9-7 16,4-1-8-16,-5 0-10 0,0-1-3 0,-1 4-7 15,3-1-3-15,-8-8-8 0,1 0-4 0,-1 3 0 16,0-8-6-16,-3 1-3 0,-2 1-3 16,1-7-2-16,-2 2-5 0,0-5-1 0,0 2-1 0,-2-7-2 15,1 0-7-15,-2 0 3 0,-3-8-3 0,6 16-5 16,-6-16 2-16,3 9-6 0,-3-9-5 0,0 0-12 15,4 5-9-15,-4-5-5 0,0 0-9 0,0 0-2 16,0 0-3-16,3-38-3 0,2 25 3 0,1-2 4 16,-3 3 2-16,3-3 6 0,0 0 3 0,-1 3-9 15,1-1 13-15,0-1 0 0,2 6 5 0,1-3 4 0,-3 4-1 16,1-2 1-16,2 5 4 0,0-3-1 16,-1 3 3-16,-8 4 4 0,17-6 3 0,-5 5 7 15,-12 1-4-15,21 0 9 0,-12 0-3 0,6 1 7 0,-3 2 1 16,2-2 6-16,-1 2-4 0,3 4 5 0,-1 0-1 15,-1-4 0-15,-1 3-6 0,1 1 0 0,-3 2 2 16,3-2-1-16,-7 1 0 0,1 1 2 0,2 0-1 16,-5-4 1-16,-1 6 4 0,1-3 2 0,-4 1 3 15,1 4 2-15,-2-13-5 0,-9 25 3 0,-2-14-4 16,1 11-1-16,-2-9-7 0,-5 0 3 0,3-2-3 16,-6 3 0-16,4-3-2 0,-4 1-2 0,2-7 1 15,-4 5-4-15,4-5 2 0,0 0-6 0,2 1-1 16,-1-5 3-16,7 3-2 0,-2-4-6 0,12 0-14 15,-21-5-15-15,21 5-11 0,-12-8-8 0,8 3-7 16,4 5-13-16,0-18-11 0,0 18-10 0,12-23-10 16,1 4-12-16,1 3 0 0,4 0-9 0,2-3 1 15,0 2 11-15,2-4 17 0,2 3 6 0,10-3 9 0,-10 4 1 16,3-1 16-16,-3 0 19 0,1 2 20 0,2 2 19 16,0 2 8-16,-3-1 14 0,-3 2 21 15,3 0 16-15,-10 2 6 0,3 5 10 0,-5-2 0 0,1 2 6 16,-2 0-5-16,-1 0-2 0,1 1-3 0,-11 3 5 15,16 1 0-15,-6 5 6 0,-1-2-1 0,0 0 0 16,0 6-1-16,3-1-3 0,-3 2 2 0,5 0-5 16,0 2-1-16,-8-1-7 0,6 2-7 0,0 2-4 15,0-2-7-15,-1-1-1 0,-1 2-4 0,2-4-1 16,-3 3-4-16,1-4-3 0,-1 4-12 0,-1-5-20 16,-2-1-23-16,0 2-25 0,1-2-31 0,-7 0-37 15,0-8-33-15,5 15-43 0,-2-9-49 0,-3-6-242 16,0 0-518-16,0 0 230 0</inkml:trace>
          <inkml:trace contextRef="#ctx0" brushRef="#br0" timeOffset="71917.6">3771 5417 88 0,'0'0'295'0,"-5"-22"-31"0,5 14-25 0,0 8-23 0,5-21-23 15,-2 7-21-15,1 6-23 0,-4 8-33 16,12-14-35-16,-3 6-37 0,-3 4-37 0,3-1-36 0,1-1-32 0,4-1-35 16,-2-2-184-16,-2 1-303 0,2-3 134 0</inkml:trace>
          <inkml:trace contextRef="#ctx0" brushRef="#br0" timeOffset="72192.95">4052 5125 14 0,'0'0'216'16,"0"0"-8"-16,0 0-13 0,17 11 2 0,-14-4-11 16,4 3-4-16,5 2-7 0,-1 3-13 0,-2 0-6 15,5 2-3-15,0 8-10 0,5 9 1 0,-1-1-12 16,2 0-4-16,0 0-6 0,0 3-6 0,-5 2-6 16,3-1-3-16,-2 2-5 0,0-5-12 0,4 1-4 0,-7 1-6 15,-2-2-4-15,-1-6-5 0,4-1-9 0,-8-2-5 16,1 3-5-16,0-3-2 0,-1 0-5 0,3 2-3 15,-4-2-7-15,1-1 7 0,-3-3-15 0,3-3 5 16,-3 5-14-16,0-5-11 0,1-1-17 0,-2-5-19 16,-1 1-21-16,2 1-19 0,0 0-34 0,-1-6-29 15,-2 4-29-15,0-12-39 0,4 9-49 0,-4-9-221 16,0 0-509-16,0 0 226 0</inkml:trace>
          <inkml:trace contextRef="#ctx0" brushRef="#br0" timeOffset="73213.55">4190 5966 81 0,'-12'-10'263'16,"12"10"-25"-16,-3-8-21 0,3 8-23 0,0 0-19 0,10-23-18 16,1 12-13-16,2 2-17 0,2-2-9 0,6-3-18 15,6 3-8-15,-2-2-9 0,3 1-9 0,4 1-6 16,-4 1-1-16,2 1-6 0,-2 1-3 0,-3 1-7 15,1 2-4-15,-7 3-5 0,-1 2-2 16,2 0 3-16,-3 0 3 0,1 3 4 0,-4 4 5 0,-1 0 2 16,2 1 1-16,-6 0 0 0,1 1 4 15,-1 5-3-15,-1-3 1 0,1 2-5 0,-2 1-1 0,-1-2-1 16,2 1-6-16,-2 0-5 0,0-1-2 0,-3 0-2 16,1-1 3-16,-1-3-10 0,3 0 0 0,-3 1-4 15,-3-9-2-15,4 10-4 0,-4-10 0 0,6 10-1 16,-6-10-3-16,0 0 0 0,6 11 1 0,-6-11 7 15,0 0-6-15,0 0-1 0,0 0 0 0,0 0 1 16,0 0-6-16,0 0-2 0,0-31-4 0,0 17 0 16,0-1 6-16,-7-4-9 0,5-6 0 0,-1-3-4 0,1 3-6 15,0-3-2-15,2 4-4 0,-3-1 2 16,6 8-2-16,-1-1-3 0,-1 4-1 0,0 1-12 0,4-3-3 16,-1 8-10-16,2 0-10 0,-6 8-7 0,9-15-6 15,-1 13-12-15,-8 2-4 0,16 0-5 0,-16 0-9 16,23 7-5-16,-11-1-11 0,1 2-6 0,2 2-8 15,0 1 3-15,6 3-4 0,-2 3-2 0,-1-3-14 16,1 4 22-16,-5-7 6 0,-2 2 15 0,1-2 11 16,1 2 11-16,-6 1 17 0,6-4 13 0,-7-1 21 15,-1-1 14-15,0 0 17 0,-1-1 15 0,-2 0 17 16,-3-7 9-16,9 9 4 0,-6-1 3 0,-3-8 2 16,7 10-2-16,-1-5 3 0,-6-5-7 0,8 13-1 15,-4-8-5-15,3 1 1 0,1 0-7 0,1 1-2 16,0 0-1-16,1-2-8 0,-1 1 6 0,6-1-3 15,-3-3-1-15,1 2-3 0,2-4-6 0,2 3-1 16,-1-3 0-16,1 0 0 0,-1-3-6 0,0 3 0 0,1-4-1 16,-2 3 2-16,3-5-6 0,-3 1-4 0,-2-1-1 15,-1-1-9-15,1-3 3 0,1 1-1 16,-1-2-4-16,-4 0-1 0,-1 2-9 0,-2-7-8 16,0 3-12-16,-2-4 5 0,-3 2-14 0,-2 1 13 0,-3 1 0 15,-2-3 2-15,0 1 6 0,-2 4 6 0,-2-1-2 16,-2 1 7-16,0 2 7 0,0 2 7 0,-3 0 10 15,2 0-1-15,-7 4 9 0,4-1 6 0,-2 4-1 16,3 0 3-16,-3 4 3 0,0-1 8 0,-1 3 1 16,2 2 3-16,2-1 1 0,-1 2-3 0,1 3-5 15,0 2 6-15,-3 2-4 0,8-1 1 0,1 1-5 16,1-1 0-16,1 3-2 0,3-1 0 0,-1 1 0 16,5-4-6-16,0 4-1 0,2-1-4 0,-1 0 1 15,2-3 1-15,2-3-3 0,3 4 0 0,-3-3-6 16,4-2 3-16,-3-2-6 0,4-1-2 0,-1-2-4 15,2-2-10-15,-1-1-8 0,7-2-8 0,-3 0-12 16,-14 0 0-16,26-7-12 0,-10 3 1 0,-5-6-4 0,4 2-1 16,-4-1-1-16,4-2 0 0,-7-2 5 15,4-3 4-15,-5 1 10 0,5-6-3 0,-4 3 11 16,-2 2 9-16,1-2 17 0,-2 2 14 0,-2 3 17 0,1-1 11 16,2 7 7-16,-6 0 6 0,0 7 0 0,3-14-6 15,-3 14-3-15,4-10-7 0,-4 10-8 16,0 0 0-16,0 0 0 0,0 0 6 0,0 0-1 0,0 0-1 15,0 0-2-15,15 21-2 0,-10-12-2 0,1 2-2 16,-3 3 0-16,6-3-6 0,-5 4 1 0,7-1 1 16,-2-2-6-16,2 0 1 0,3 1-13 0,-8-2-18 15,7 3-17-15,-5-3-15 0,4 0-22 0,-5-5-18 16,2 3-22-16,0-3-22 0,-2-3-25 0,-7-3-25 16,14 6-204-16,-14-6-412 0,0 0 182 0</inkml:trace>
          <inkml:trace contextRef="#ctx0" brushRef="#br0" timeOffset="73511.62">5608 5848 50 0,'0'0'161'0,"0"0"-2"15,0 0-4-15,12-1-8 0,-12 1-2 0,0 0-7 16,0 0-9-16,12 16-3 0,-5-8-3 0,-4-3-6 16,3 8-5-16,-4-4-8 0,4-1-2 0,3 4-1 15,-6-2-4-15,1 4-11 0,5-3-3 0,-6-2-8 16,1-3-4-16,-1 4-6 0,6-4-4 0,-6 4-8 15,2-3-8-15,1 1-3 0,-3 0-5 0,-3-8 0 16,4 9-3-16,-4-9-3 0,3 9-3 0,-3-9-2 16,0 0 1-16,6 8-3 0,-6-8 0 0,0 0-4 15,0 0 4-15,0 0-6 0,0 0 0 0,0 0-3 16,0 0 2-16,0 0-2 0,-7-35 0 0,5 20-3 16,-2 0 3-16,4-1-4 0,0-4-13 0,0 6-7 15,0-7-9-15,0 0-20 0,3 4-24 0,-2 0-25 0,5-1-23 16,0 7-32-16,2-6-27 0,1 5-35 0,-2-1-155 15,2 7-390-15,0-5 173 0</inkml:trace>
          <inkml:trace contextRef="#ctx0" brushRef="#br0" timeOffset="73961.28">5905 5833 205 0,'4'14'229'16,"-4"-14"-13"-16,0 0-11 0,6 7-7 0,-6-7-9 0,9 8-11 15,-9-8-9-15,6 2-16 0,-6-2-13 0,13 1-14 16,-13-1-11-16,17-1-11 0,-17 1-10 0,16-2-10 15,-8-2-6-15,4-2-12 0,1 2-17 0,-1-4-13 16,-2 0-15-16,1-1-13 0,1-5-10 0,1 4-8 16,-7-3-6-16,5 2 1 0,-2 0-2 0,-6-3 0 15,4 3 1-15,-4 0 0 0,3 2 0 16,-3-1-5-16,1 2 8 0,-4 8 4 0,6-13-1 0,-6 13 2 16,3-11-3-16,-3 11 3 0,8-4 8 0,-8 4 2 15,0 0 3-15,0 0 4 0,0 0 2 0,12 28 7 16,-8-17 7-16,-1 5 1 0,0 1 7 0,3 8-2 15,-3 0 5-15,3 0 0 0,2 3-6 0,1 6-3 16,-2-5-1-16,2 9 2 0,-3 0-3 0,4 0-4 16,1 1-2-16,1-4-4 0,-2 0-4 0,1 2 2 0,1-1 1 15,-4 4-1-15,6 0-6 0,-7 2 7 0,5-3-5 16,-1 1 8-16,1 2-3 0,-2-3 3 0,-2 0 1 16,4-5-1-16,-5 1-1 0,-1-5 6 0,3 4-3 15,-9-6 7-15,4 0-4 0,-5 1 7 0,-2-2-1 16,0 1 0-16,-6-4-2 0,-4 0 4 0,2 0-3 15,-7-3 4-15,2 0-1 0,-14 3 5 0,5-8-2 16,-16-2-1-16,3-1-6 0,-1-2-6 0,-3-4 4 16,0-6-1-16,3 4-8 0,-2-11-1 0,0 1-1 15,10-4 2-15,4-2-11 0,-7-10-22 0,1 0-41 16,3-4-48-16,2-1-60 0,6-6-77 0,-2 0-263 16,4-8-549-16,7 6 244 0</inkml:trace>
        </inkml:traceGroup>
        <inkml:traceGroup>
          <inkml:annotationXML>
            <emma:emma xmlns:emma="http://www.w3.org/2003/04/emma" version="1.0">
              <emma:interpretation id="{00F39E3F-2BE3-4820-A68D-9799C4FF5607}" emma:medium="tactile" emma:mode="ink">
                <msink:context xmlns:msink="http://schemas.microsoft.com/ink/2010/main" type="inkWord" rotatedBoundingBox="8991,6425 13343,6216 13408,7571 9056,7780"/>
              </emma:interpretation>
            </emma:emma>
          </inkml:annotationXML>
          <inkml:trace contextRef="#ctx0" brushRef="#br0" timeOffset="75024.42">8190 5456 2 0,'-12'-2'211'0,"12"2"-9"0,0 0-17 16,-24 2-8-16,24-2-7 0,-20 3-11 0,8-3-7 0,-4 6-4 16,3-1-4-16,-1-5-8 0,-1 9-12 15,2-3-10-15,-4 1-8 0,4 0-12 0,1 3-5 0,2-3-11 16,-1-2-5-16,2 1-8 0,3 0-7 0,-1 1-10 15,1 1 1-15,0-2-8 0,3 4 2 0,3-10-7 16,-8 19-6-16,5-9-4 0,3-10-1 0,3 17-3 16,0-7 1-16,3 1-4 0,-1-4-1 0,4 7-3 15,-2-6 0-15,5 2-2 0,2-1 0 0,-1 0-2 16,3 0-1-16,2-3 1 0,0 3-3 0,-1-2 4 16,1 0-1-16,1-1-3 0,-3 2 1 0,7 2-2 15,-2-3-2-15,4 4 1 0,-3 2-1 0,-5-6-2 16,-1 4 1-16,1-1-1 0,-1-2 1 0,-1 7-3 15,-5-4 1-15,4-2 2 0,1 3-1 0,-8 0 1 16,-1-2 2-16,1-1-1 0,-4 2 7 0,0-3 6 0,-3-8 2 16,-3 21 1-16,-2-14 6 0,-6 4 0 15,2-2 1-15,-7-3-3 0,-1 4 1 0,-7-4-4 16,-1 3 7-16,0-1-5 0,-2-5 2 0,2 3-2 0,-5-1-6 16,-2-3 1-16,6-4-1 0,0 2-2 15,4 0 2-15,2-4-7 0,1 2-2 0,3-3-17 0,2-1-13 16,1-1-22-16,1 0-21 0,4-4-29 0,-1 1-33 15,6 0-24-15,2-6-21 0,2-1-24 0,5 0-244 16,-3-7-475-16,8-1 209 0</inkml:trace>
          <inkml:trace contextRef="#ctx0" brushRef="#br0" timeOffset="75331.5">8552 5195 157 0,'0'0'241'16,"-5"-11"-2"-16,5 11-9 0,0 0-19 0,-10-8-20 0,10 8-19 16,0 0-16-16,0 0-11 0,0 0-3 15,0 0-8-15,0 0-4 0,0 33-9 0,3-16-3 16,4-2-8-16,-1 12 2 0,3-6-10 0,2 4 6 16,4-1-5-16,-2 2-9 0,4 9 7 0,-1-2-4 0,-3-9-13 15,4 1-9-15,2 10-1 0,-5-10-2 0,-5-2-6 16,10 9-6-16,-3 5-4 0,-4-13-10 0,2 9 0 15,-1-9-3-15,-2 1-4 0,0-1-5 16,3-1-5-16,-5 1-3 0,1-2 2 0,-1 2 2 0,-3-5-12 16,-1-4-18-16,1 2-16 0,-3-3-19 15,0 2-24-15,0-5-20 0,0 0-29 0,-2 0-30 0,-1-1-36 16,0-10-29-16,3 13-41 0,-3-13-254 0,0 0-539 16,0 0 239-16</inkml:trace>
          <inkml:trace contextRef="#ctx0" brushRef="#br0" timeOffset="76289.31">8589 5858 45 0,'0'0'205'0,"0"0"-8"0,0 0-5 0,32-14-16 15,-25 7-20-15,9 7-6 0,2 0-11 0,2-4-9 16,4 3-11-16,1 1-5 0,0-3-14 0,2 3-10 15,0-2-8-15,1 0-5 0,1 0-7 16,0-1-9-16,3 3-7 0,-5-3-3 0,5 3-7 0,0-3 0 16,-5-1-7-16,1 4-5 0,-1-1-3 0,1-2 0 15,-1 3-3-15,-2-4-4 0,-4 1-1 16,3-1-5-16,-3 1 3 0,-2-4-7 0,1 3 2 0,-4-2 2 16,3-1-4-16,-1-1 0 0,0 1-1 0,-3-1-1 15,-1 0-3-15,-1 0 1 0,0-2-2 0,-1 3 1 16,-3-4 0-16,-1 5-2 0,1-1-1 0,-5-2-1 15,-1 0 3-15,3-1-4 0,-6 10-2 0,3-18-3 16,-3 18 0-16,-6-14-2 0,3 4 5 0,3 10-2 16,-12-12-5-16,2 2 0 0,1 7 4 0,-2-1-1 15,-5-2 2-15,3 5 0 0,-7-3 4 0,5 4 6 16,-1-3 4-16,-1 6 3 0,-2 1 6 0,0-3 5 16,-1 5 1-16,1-1 4 0,-5 1-3 0,5 3 0 15,-1 2 3-15,4 0 1 0,-1-5 1 0,1 5-2 16,1 1-4-16,2-2-5 0,4 3 1 0,-2-1-4 15,4 1-1-15,1 0 0 0,3 2-7 0,0-6 3 0,0 5-5 16,3-14 0-16,6 22 1 0,1-11 3 0,-4-2-4 16,3-1 1-16,6-3 0 0,-1 4-3 15,5-3-5-15,-1-3-2 0,1-2-8 0,2 0 0 0,0-1-9 16,2 0-4-16,1-4-1 0,4-1-2 0,0 0-1 16,-2-5 1-16,0 1-2 0,0-4 4 0,1 0 2 15,-8 6-2-15,3-8 5 0,-7 5 4 0,5-4-2 16,-2 0 6-16,-5 0 1 0,1 1 2 0,-2-2 0 15,-2 2 6-15,-1-1 2 0,-3 3 13 0,1 1 9 16,1 2 6-16,-5 8 5 0,7-15 3 0,-7 7-4 16,0 8 0-16,6-10-3 0,-6 10-7 0,0 0-4 15,6-9-2-15,-6 9 1 0,0 0 1 0,0 0-3 16,0 0 1-16,14 18-4 0,-8-11 2 0,-2-1-3 16,2 3-4-16,0 0 1 0,2 2 2 0,2 0-2 15,2 0 0-15,-3-1-1 0,1 0 0 0,4 0-2 16,-1-2 2-16,-4 1 0 0,5-1-1 0,-1-1-3 0,-4-4-1 15,1 1 1-15,2-1 0 0,0 0 2 0,-1 1-1 16,-11-4-1-16,26-4 2 0,-12 1-3 0,2-1-1 16,-4-2 0-16,5-1 1 0,-5-2-3 0,1 0 2 15,0-2 1-15,1 0-3 0,-5-2 2 0,3 0-1 16,-2 2 0-16,-1-2-3 0,3 1 1 0,-5 6 3 16,1-3-1-16,-1 3-1 0,-1 3 0 0,-6 3-5 15,12-11 0-15,-12 11 1 0,8-3 0 0,-8 3-1 16,0 0-1-16,0 0 4 0,22 12-7 0,-16-7 11 15,0 0-1-15,0 5-1 0,0-4 0 0,1 6 6 16,-1 1 1-16,2-3 1 0,-1 2-1 0,1 1-2 16,1-3 0-16,0 4 4 0,-3-7-7 0,-2 1 4 15,4 2 1-15,-2-7-1 0,-6-3 8 0,8 7 12 16,-3 0 24-16,-5-7 7 0,0 0 8 0,0 0-1 0,0 0 0 16,0 0 0-16,16-11 0 0,-11 1-3 0,-5 10-3 15,6-21-17-15,-5 4 5 0,5 0-13 16,2-5 1-16,-2 1-9 0,3-5-24 0,1-1-25 15,-2 4-27-15,3-6-23 0,3 5-29 0,-4-1-30 0,5 3-33 16,2 0-29-16,2 0-38 0,0 1-47 0,-4 4-232 16,3-1-555-16,2-1 246 0</inkml:trace>
          <inkml:trace contextRef="#ctx0" brushRef="#br0" timeOffset="76584.25">10495 5048 80 0,'0'-15'198'0,"0"15"-8"15,5-10-13-15,-5 10-9 0,0 0-7 0,9-6-6 16,-9 6-12-16,0 0-2 0,0 0-3 0,23 22-7 16,-14-11 3-16,2 4-6 0,-1 7-4 0,1 1-4 0,1-1-4 15,-2 2-10-15,1 4-3 0,2 4-7 16,-1 6-1-16,3-1-7 0,-3 0-6 0,1-3-2 15,-5-6-8-15,5 4-7 0,-4-6-7 0,1 0-6 0,2-1-1 16,-1 3-9-16,-1-4-3 0,1-3-2 0,-1 2-2 16,-2-1-8-16,-1-6-7 0,0-1-22 15,-1 1-17-15,2-3-26 0,-2 1-23 0,-2-4-32 0,2 1-36 16,-3-2-58-16,-3-9-35 0,6 11-215 0,-6-11-480 16,5 7 213-16</inkml:trace>
          <inkml:trace contextRef="#ctx0" brushRef="#br0" timeOffset="76898.27">10540 5579 166 0,'0'0'243'0,"13"-15"-22"0,-1 9-21 16,-1-5-16-16,1 1-15 0,4 2-7 0,2 1-10 15,1-3-14-15,5 3-11 0,3 1-11 0,-2-1-9 0,-1 3-7 16,2 1-3-16,0-2-7 0,1 3-4 15,3-1-5-15,-7 3-3 0,2-1-9 0,-4 2-4 16,-3 4-7-16,-3 0-4 0,2-2-2 0,-2 7 2 0,3-2 3 16,-4-3-3-16,1 5-2 0,-3 2 2 0,1-3 4 15,-4 2 1-15,1 0 0 0,-1 0-5 16,-3-2-10-16,0 1 6 0,0 2-7 0,2 0-2 0,-5-2-5 16,1-1-5-16,1 2 0 0,-2-3-1 0,-3-8-3 15,6 14-19-15,-1-11-22 0,-5-3-19 0,3 11-24 16,-3-11-26-16,0 0-40 0,0 0-42 0,0 0-52 15,0 0-278-15,0 0-535 0,-22 0 238 0</inkml:trace>
          <inkml:trace contextRef="#ctx0" brushRef="#br0" timeOffset="77046.05">10886 5251 2904 0,'-6'-11'55'0,"3"4"-35"0,3 7-6 16,-7-15-14-16,7 15-14 0,-5-11-2 0,5 11-2 0,-4-9 4 15,4 9 1-15,0 0-6 0,0 0-9 16,0 0-20-16,0 0-22 0,0 0-34 0,0 0-36 16,0 0-30-16,25 24-221 0,-18-20-421 0,-7-4 187 0</inkml:trace>
          <inkml:trace contextRef="#ctx0" brushRef="#br0" timeOffset="77887.14">11186 5456 104 0,'0'0'252'0,"9"12"-24"16,-6-5-16-16,1-1-9 0,2 4-8 0,-6-10-11 16,11 11-15-16,-6-2-11 0,0 0-10 0,2-2-16 15,-2-1-15-15,-1 3-13 0,2 1-10 0,0 0-5 16,0-4-9-16,0 1-10 0,-6-7-8 0,8 14-2 16,-2-9-10-16,-6-5-16 0,6 10-11 0,-6-10-7 15,6 9-10-15,-6-9-4 0,6 4-4 0,-6-4-4 16,0 0-6-16,0 0-10 0,0 0-1 0,16-13-1 15,-12 4 0-15,2 0-10 0,-1-5 7 0,1 2-4 16,0-4 8-16,0 1-5 0,0-2 12 0,0 3 7 16,-3 1 6-16,0 3 5 0,0 0 5 0,1-1 2 15,-4 11 3-15,8-13 1 0,-7 5-3 0,-1 8 9 16,0 0 5-16,8-8 6 0,-8 8 5 0,0 0-3 16,0 0 1-16,0 0 6 0,22 19 2 0,-16-13-4 0,1 3-2 15,4 2-4-15,1-1 4 0,0 2-5 0,1 2 4 16,0 0-8-16,2-1 1 0,5 1-5 0,-1-3-2 15,-1-1 0-15,-2 0 0 0,2-4-6 0,2 1 5 16,-1-4-8-16,0-1-2 0,1 4-4 0,-4-6-7 16,4 0-4-16,-2-6-3 0,-2 3-4 0,0-1 0 15,1-3-4-15,-1-3 4 0,-2-2 2 0,2 3-1 16,-3-5-2-16,1 0 0 0,-1-7-1 0,-1 6 0 16,3-2 1-16,-4 4 1 0,-2-1 3 0,1-1 0 15,-7 9 0-15,4-4 7 0,-1 4 1 0,-6 6-1 16,8-12-3-16,-8 12 1 0,9-3 8 0,-9 3 7 15,0 0-1-15,0 0-1 0,0 0 3 0,22 11 1 16,-17-5-3-16,2 3 0 0,-1-1 1 0,3 0 2 16,-3 2-4-16,1-3 3 0,5 2 0 0,0 0 2 15,-1 2 0-15,1-3-2 0,-2-3 1 0,1-1 0 0,0 1 1 16,3-1-1-16,-2-4-2 0,3 1 0 16,0-1-3-16,-2 0 2 0,3-4-4 0,-1 0 1 0,-1 2-7 15,-1-3-1-15,1-1-4 0,-2-1-9 0,0-3-6 16,-5 2-10-16,-1 2-6 0,-5-5-4 15,-1 11-2-15,-7-18 4 0,0 10 1 0,-4 3 2 0,-2-5 2 16,-4 7 5-16,-8-1 1 0,0 1-1 0,-1 2 8 16,-1 1 2-16,2 1 4 0,7 2 10 0,-1 4-4 15,-1-2 4-15,2 6-2 0,2-4 3 0,0 5 0 16,1 0 1-16,1 2 1 0,4-2-3 0,1 4 3 16,1-1-2-16,2 6 0 0,5-4 2 0,-2 3-1 15,3-1 1-15,6 4 2 0,1 2-1 0,2-4 1 16,2 0 2-16,1 1-5 0,1 2 5 0,5-3-1 0,1-1 4 15,-2 3-3-15,4-1 9 0,1-2 5 16,-1-1 5-16,9 9 1 0,-8-7 10 0,6 3 0 16,-13-5 5-16,5 1-4 0,-5 2-3 0,0-3 12 0,-2-1-3 15,-3-3 8-15,-5 1 1 0,-5 2 4 0,-2 0 1 16,-3-2-5-16,-9 7-5 0,-4-4-4 0,-10 6-6 16,-8-4 0-16,-1 4-19 0,-12-1-38 0,-1-4-39 15,-24 2-53-15,-2-8-61 0,1 1-61 0,1-10-230 16,21 3-506-16,0-8 224 0</inkml:trace>
        </inkml:traceGroup>
        <inkml:traceGroup>
          <inkml:annotationXML>
            <emma:emma xmlns:emma="http://www.w3.org/2003/04/emma" version="1.0">
              <emma:interpretation id="{2C74483A-DE1A-4B48-918E-18C2E3B061A8}" emma:medium="tactile" emma:mode="ink">
                <msink:context xmlns:msink="http://schemas.microsoft.com/ink/2010/main" type="inkWord" rotatedBoundingBox="14239,6168 17529,6010 17565,6762 14275,6920"/>
              </emma:interpretation>
            </emma:emma>
          </inkml:annotationXML>
          <inkml:trace contextRef="#ctx0" brushRef="#br0" timeOffset="79245.23">13159 5231 207 0,'0'0'218'0,"0"0"-7"0,0 0-9 0,13 2-7 15,-13-2-9-15,11 12-5 0,-2 0-15 0,0 3-9 16,2 1-11-16,1 9-4 0,2-5-7 0,-4 3-6 15,4 1-11-15,-4-3-9 0,4 3-9 0,-1-3-5 16,0 0-12-16,2-1-8 0,2-1-5 0,-2-2-6 0,-3-3-6 16,1 0-8-16,-3-3-2 0,1-2-5 0,1 2-2 15,1-4-4-15,1-3-5 0,-5-2 7 0,6-2-9 16,-2-1-8-16,3 0 1 0,-1-3 3 0,-1-2-14 16,-1-2-3-16,1-3-8 0,2 5-7 0,-3-8-6 15,-2-1-4-15,5-4-5 0,-5-4-8 0,1 3-2 16,-2-3 2-16,-3 1 1 0,1-3-1 0,-1 1 2 15,-5 7 2-15,2-1 1 0,-1 0 3 0,0 4 4 16,0-1 5-16,2 6 0 0,-5-2 5 0,0 11-2 16,3-14 2-16,-3 14 1 0,3-11 1 0,-3 11-2 15,0 0 1-15,6-6 3 0,-6 6 4 0,0 0 2 16,0 0 6-16,19 16-1 0,-11-8 5 0,-1 3 4 0,5 3 2 16,-2 1 0-16,2-1 3 0,6 3 3 0,-7-3 0 15,5 5 3-15,0-3-5 0,2 1 2 0,-4-4 0 16,1-1-2-16,1-1-5 0,-1 0 3 0,0 0-1 15,1-2 0-15,1-2-3 0,-1-1 0 0,2-2 8 16,0-2-9-16,0-1-5 0,1-1 1 0,-2 0 2 16,2-1-4-16,-1-6 3 0,1 1-4 0,-2-1 0 15,1-1-4-15,-4-1-11 0,0-2-3 0,4-6-6 16,-6 2-6-16,-3 0-7 0,0-1-6 0,0-7 6 16,-5 1-10-16,1 5 4 0,-5 2-3 0,-2-1 3 15,-1 2 3-15,-1 1 5 0,-5 1 3 0,0 2 6 16,0 3-1-16,0 3 12 0,-6 3 7 0,0-3 3 15,15 4-2-15,-30 5 3 0,14-1 1 0,4 2-1 0,-2 1 2 16,2 2-3-16,1 0 3 0,3 4 1 0,2 2-3 16,5-2 1-16,-2 5-2 0,3-4 2 0,1 0-1 15,2 2-2-15,6-1 2 0,0 1 1 0,3-1 0 16,3 1 2-16,6 0-4 0,-5-5 2 0,1-2-2 16,0-1 5-16,3-1-7 0,-1-2 0 0,1-4 2 15,3 4 2-15,-3-5-1 0,5-5-1 0,-5 3-1 16,-1-2 3-16,0-2-3 0,1-2 1 0,-1 2 0 15,4-7 0-15,-4 0-5 0,0 0 3 0,-4 0 1 16,3-2 1-16,-4 4-3 0,0 1 2 0,1 0-6 16,-3 2 5-16,0 1-6 0,-3 3 3 15,3-2-5-15,-6 1 5 0,-6 5-3 0,13-2 0 0,-13 2 1 0,15 7 3 16,-15-7 2-16,17 14 2 0,-13-6 0 16,2 1 2-16,3 4-6 0,-4-1 5 0,4-2 0 15,-5 5-4-15,5-2 2 0,-2-1 3 0,1 0-2 0,-2-4 2 16,0 0-2-16,-3-3-1 0,-3-5 7 0,4 11 10 15,-4-11 19-15,6 10 20 0,-6-10 3 16,0 0-2-16,0 0 0 0,0 0 2 0,0 0-7 0,0 0 4 16,0 0 0-16,0 0-7 0,-16-42-2 0,10 29-3 15,3-4-7-15,3-7-1 0,-5 2-4 0,4-2-16 16,1 1-19-16,4-4-22 0,1 4-18 0,1 1-20 16,4-5-18-16,-1 5-21 0,3 2-22 0,-3 5-17 15,2 3-27-15,1 0-26 0,-2 0-19 0,3 1-21 16,1 2-248-16,-4-2-520 0,4 3 231 0</inkml:trace>
          <inkml:trace contextRef="#ctx0" brushRef="#br0" timeOffset="80204.12">14959 5402 111 0,'0'0'167'16,"13"-10"1"-16,-2 5-13 0,-2 2-6 0,1-4-10 16,1 5-7-16,5-5-16 0,0 3-14 0,2-1 0 15,2-1-3-15,5 1-2 0,-3-2-2 0,4 1-7 16,-7 1-6-16,5-3-5 0,0 4-5 0,-5-1-4 16,1 2-4-16,6-5 2 0,0 1-8 0,-8 0 1 15,1 1-4-15,1 0-7 0,5-1-5 0,-1-4-2 16,-6 5-9-16,0-1-2 0,-4-1 2 0,3-2-2 15,-4-1-2-15,1 4-1 0,-7-4-3 0,1-2 0 16,-2 4-3-16,-5-2-1 0,2-2-3 0,-6-1-1 0,0 1-3 16,-6 0-2-16,2 5-1 0,-4-1 3 0,-2-3-5 15,-1 6 4-15,-4-1-2 0,4 3 4 0,-4 3 4 16,0 1-1-16,3 5 3 0,-3-5 2 0,5 3-2 16,2 4 5-16,1 1-4 0,1 0 1 0,1 0 0 15,2 6-2-15,-1 0 0 0,4-1 3 0,3 2-6 16,3 3 2-16,-2-5-1 0,7 10-1 0,4-3-3 15,0 0 2-15,6-2-1 0,-1 1 0 0,3-3 0 16,-1 1 0-16,2 1-1 0,1-1-7 0,7-4 2 16,-5-4 1-16,1 2-9 0,0-4-2 0,-2 0-14 15,-1-5-11-15,2 2-5 0,-5-1-9 0,1-3-6 16,-1-3-4-16,-1-3-3 0,-3 1-3 0,3-2 3 16,-8-1 6-16,2-2 2 0,-4-2 6 0,4-2 4 0,-6 1 2 15,1-4 3-15,-1 1 2 0,-5-6 5 16,1 4 1-16,2-5 5 0,1-2 8 0,-4 11 15 15,2-4 16-15,0 4 8 0,0-2 4 0,2 5 1 0,-4 0 1 16,5 2-2-16,-6 9 0 0,8-13-3 0,-7 6 3 16,-1 7-2-16,12-8-1 0,-12 8 1 15,14-3 0-15,-14 3 1 0,19 4 3 0,-9 1 4 0,4-2 5 16,-1 5 8-16,-2-1 0 0,5 6 2 0,-1-6 6 16,3 6 8-16,3-2 0 0,0 4-6 0,3-1 7 15,-1 1 6-15,1 1-5 0,2-5-3 0,-3 4-5 16,3-6-3-16,-2 2-5 0,0-2-3 0,1 1-1 15,-1-2-10-15,-8-2-5 0,5-2 0 0,-3 3-5 16,1-6 0-16,-1 3-5 0,-3-5 1 0,0 3-16 16,-3 1-17-16,0-3-19 0,-12 0-20 0,19 6-24 15,-11-4-20-15,-8-2-21 0,9 5-41 0,-9-5-41 16,4 7-35-16,-4-7-35 0,0 0-277 0,0 0-581 16,0 0 257-16</inkml:trace>
          <inkml:trace contextRef="#ctx0" brushRef="#br0" timeOffset="79523.1">14971 4831 65 0,'0'0'219'15,"1"-13"-3"-15,-1 13-7 0,3-14-17 0,-3 14-15 16,3-7-14-16,-3 7-1 0,0 0-10 0,0 0-3 15,0 0-4-15,15 21-5 0,-6-8 1 0,-6 2-5 16,8 10-6-16,-2-3-3 0,2 4 2 0,-2 1-2 16,-1 2-7-16,2-4 2 0,2 9-13 0,-1-9 2 15,2 8-10-15,-2-4-8 0,-3-5-6 0,0 1-2 16,2 3-5-16,-1-3-8 0,-3 1 2 0,5-3-18 16,-4 1-3-16,1 0-10 0,-2 1-2 0,0-2 2 15,-3 0-5-15,1-6-26 0,-1 3-23 0,0 0-23 16,-3-5-27-16,1 1-26 0,-1-3-38 0,-1 0-36 15,2 2-34-15,-1-15-34 0,-1 13-50 0,1-13-211 16,-6 8-531-16,6-8 236 0</inkml:trace>
          <inkml:trace contextRef="#ctx0" brushRef="#br0" timeOffset="80461.55">16319 5064 163 0,'-1'9'251'0,"-4"-1"-10"0,-2 7-2 0,-1-1-11 16,1 1-4-16,-4 3-11 0,2-5-14 0,-4 11-8 15,-5-2-13-15,2-6-8 0,-2 6-18 0,-2-2-8 16,4 2-16-16,-2-4-11 0,0 2-10 0,2-3-10 16,4-4-11-16,-6 7-5 0,3-3-10 0,2-5-9 15,1-3-14-15,-3 2-26 0,6-2-27 0,-2 2-35 16,2-1-42-16,-1 0-48 0,1-2-53 0,3-5-58 16,6-3-215-16,-13 8-493 0,13-8 219 0</inkml:trace>
        </inkml:traceGroup>
        <inkml:traceGroup>
          <inkml:annotationXML>
            <emma:emma xmlns:emma="http://www.w3.org/2003/04/emma" version="1.0">
              <emma:interpretation id="{E8855721-FA64-4437-A39F-920F68139C22}" emma:medium="tactile" emma:mode="ink">
                <msink:context xmlns:msink="http://schemas.microsoft.com/ink/2010/main" type="inkWord" rotatedBoundingBox="18394,5866 21276,5728 21311,6476 18430,6614"/>
              </emma:interpretation>
            </emma:emma>
          </inkml:annotationXML>
          <inkml:trace contextRef="#ctx0" brushRef="#br0" timeOffset="81785.33">17314 4927 99 0,'0'0'188'0,"0"0"-10"0,4-11-4 0,-4 11-11 15,0 0-3-15,3-11-2 0,-3 11-3 16,0 0-1-16,0 0 0 0,0 0-6 0,5-10 4 16,-5 10-5-16,0 0-1 0,0 0 1 0,7-10-4 15,-7 10-5-15,0 0-6 0,0 0-5 0,5-11-5 16,-5 11-6-16,0 0-6 0,0 0-6 0,0 0-11 16,0 0-10-16,0 0-7 0,0 0-8 0,0 0-9 15,0 0-13-15,0 0 1 0,0 0-7 0,0 0-2 0,0 0-2 16,0 0-6-16,0 0-5 0,0 0 3 0,0 31-3 15,0-31 1-15,-3 20 9 0,6-11-9 0,-3 3 0 16,1 2-1-16,1 1 5 0,-2-3 9 0,3-2-9 16,-2 1-1-16,1 0-4 0,2 0 8 0,2 4-2 15,-3-5-6-15,3 5 12 0,0-5-17 0,-3 1 1 16,6-1 1-16,-6 3-5 0,3-5 4 0,0 2-8 16,1-4 0-16,-1-1 1 0,-6-5-3 0,12 15-1 0,-6-10-1 15,2 2 3-15,-2 1 2 0,1-3-1 16,-7-5-6-16,13 8 3 0,-7-3-5 0,2-1 2 15,-8-4 0-15,16 7 4 0,-7-5 2 0,-9-2-7 0,20 1 4 16,-20-1-5-16,17-1 5 0,-5-1-4 0,-12 2 2 16,26-2 8-16,-14-1-1 0,1 1-9 0,-2-2-2 15,5 0-5-15,-7 3 6 0,4-5-5 0,-1 4 3 16,0-1-7-16,-3-1 4 0,2-2-6 0,-2 1 2 16,1 0 8-16,-3-1-13 0,2 1-3 0,-1-1-8 15,2-3-5-15,-4 0-2 0,2 2-1 0,1-3-6 16,-2-2-5-16,2-1 1 0,-4 2 3 0,0-2-12 0,1-1-4 15,0-3-2-15,-1 6 5 0,-2-3 5 0,1 2 9 16,-1 0 2-16,0 1 9 0,-1 1-2 16,2 1-1-16,-4 9 6 0,3-20-1 0,2 10 4 0,-5 10-1 15,1-16 8-15,1 6-2 0,2 2 1 0,-4 8-1 16,2-17 6-16,-2 17 1 0,4-16-7 0,-2 10 7 16,-2 6 1-16,6-14 2 0,-3 8 0 0,-3 6-3 15,3-11 6-15,-3 11-6 0,6-8 0 0,-6 8 1 16,0 0 4-16,1-10 3 0,-1 10-3 0,0 0 7 15,0 0 4-15,0 0 2 0,3-10 5 0,-3 10-4 16,0 0-3-16,0 0-3 0,0 0 5 0,0 0-6 16,0 0 3-16,0 0-4 0,0 0-2 0,0 0 2 15,0 0 2-15,0 0-6 0,0 0 7 0,0 0-4 0,0 0-2 16,0 0 0-16,0 0 1 0,0 0 2 16,0 0 0-16,-13 28-4 0,13-28 17 0,-5 17-8 0,1-8 2 15,2 6 2-15,-2 0 3 0,1-1 1 0,0 0 6 16,1 3 9-16,1-3-2 0,1 1-8 0,-3 4 7 15,6-4 2-15,-3-1 1 0,0 1-2 0,3 0-4 16,0 1 6-16,-2-1 0 0,2-3-6 0,2-1 4 16,-1 2 3-16,-1-2-7 0,5 0 6 0,-1 0 5 15,3 0-2-15,-2-2-3 0,-1-2 3 0,4 1-4 16,-2-1-5-16,-2 2 9 0,1-7-6 0,2 5-3 16,-1-1-1-16,-9-6 1 0,16 6-4 0,-8-5-1 15,-8-1-5-15,12 4 1 0,-12-4-4 0,9 2 1 16,-9-2-3-16,0 0-4 0,0 0-21 0,15-2-31 15,-15 2-42-15,0 0-34 0,0 0-42 0,0 0-39 16,0 0-42-16,6-11-36 0,-6 11-42 0,0 0-308 0,0 0-679 16,-2-15 301-16</inkml:trace>
          <inkml:trace contextRef="#ctx0" brushRef="#br0" timeOffset="87635.59">18641 4646 35 0,'0'0'181'0,"0"0"-7"0,3-11-7 15,-3 11-9-15,3-9-6 0,-3 9-6 0,8-10-5 16,-8 10-3-16,4-11-9 0,-4 11-3 0,6-5-2 16,-6 5-9-16,0 0 1 0,0 0-4 0,7-9-8 0,-7 9-4 15,0 0-2-15,0 0-1 0,0 0-10 0,0 0-6 16,0 0-6-16,0 0 0 0,0 0-8 16,0 0 1-16,0 0-4 0,-34 22-1 0,22-15-2 0,-1 2-4 15,-1 1-1-15,2 1-2 0,-2 1 2 0,0-1 2 16,1 0-8-16,-2 1-2 0,0 2-7 0,0 0 1 15,3-1-4-15,-1-2-1 0,4 3-7 0,-2 0-1 16,2 0-3-16,5-3 0 0,-4 2-5 0,2 2-2 16,2-3 0-16,-1 3 0 0,4 1-2 0,-2-1-1 15,3 1-3-15,0-1-4 0,4 1 2 0,1-1 3 16,-2 1-6-16,1 1 6 0,-1-3-4 0,3 0-4 16,5 0 1-16,-2 3 1 0,1-4 3 0,1 3-2 15,0-3-4-15,-2-1 4 0,5 1 1 0,-4 0-4 0,2-2 2 16,-1 2 0-16,1-4 5 0,1 2-10 15,-3 0 5-15,-2-4 6 0,-1-3-7 0,2 4 2 16,2-3 6-16,-4 2-6 0,7 0 2 0,-5-5 0 0,1 5 6 16,5-4-13-16,-3-2 4 0,3 1-3 0,1-2 6 15,1-2-5-15,0 2-2 0,3-2-11 0,-4 0-11 16,4-3-4-16,-1 2-2 0,-1 0-8 0,1 0-10 16,-2 1-10-16,-1 0-11 0,-1-1-5 0,-2 1-13 15,-1-2-7-15,-12 4-16 0,15 0-9 0,-15 0-21 16,0 0-21-16,12-1-22 0,-12 1-21 0,0 0-51 15,0 0-170-15,0 0-451 0,0 0 199 0</inkml:trace>
          <inkml:trace contextRef="#ctx0" brushRef="#br0" timeOffset="88055.2">18443 4993 185 0,'0'0'199'15,"0"0"-4"-15,0 0-14 0,0 0-9 0,0 0-9 16,0 0-1-16,0 0-7 0,0 0-5 0,0 0-6 16,42-5-6-16,-42 5 0 0,16 0-10 0,-16 0-1 15,24 0-9-15,-14-1-7 0,2 1-4 0,3 0-11 0,1-1-7 16,-1-3-9-16,-1 4-5 0,4 0-6 0,-2 0-10 15,2 0-5-15,0-3-8 0,-3 0-6 16,0 3-19-16,1-3-19 0,-2 3-25 0,0-2-31 0,-14 2-31 16,21 0-36-16,-10 0-48 0,-11 0-48 0,16-2-206 15,-8-1-457-15,-8 3 202 0</inkml:trace>
          <inkml:trace contextRef="#ctx0" brushRef="#br0" timeOffset="89487.5">19163 4644 21 0,'0'0'208'0,"0"0"-9"0,0 0-1 15,0 0-2-15,0 0-8 0,0 0-7 0,0 0-5 0,0 0-9 16,0 0-3-16,0 0-12 0,0 0-3 0,0 0-9 15,0 0-4-15,0 0-7 0,0 0 0 0,0 0-8 16,0 0-5-16,0 0-17 0,0 0-6 0,0 0-7 16,0 0-16-16,0 0-3 0,0 0-4 0,0 0-13 15,0 0-6-15,0 0-2 0,0 0-6 0,0 0-3 16,0 0-3-16,0 0-2 0,0 0-1 0,14 17-2 16,-14-17-1-16,11 12-3 0,-5-3 8 0,2 1-4 15,-1-2-5-15,2 3 2 0,3 2 4 0,-4 0-2 16,2-2 2-16,-1 0-2 0,3 3-1 0,0 0 3 0,-2-2-1 15,1-1-3-15,-2 2 8 0,4 0-2 0,-5-3 3 16,5 1-1-16,-4 3 2 0,0-4-6 16,1 2 5-16,-1-2 8 0,-1 1 2 0,4-2-1 0,-6 1 6 15,6-3-1-15,-5 2-9 0,-1-2 1 0,3 3 0 16,-2-3 8-16,4 2-3 0,-4-3 6 0,1 2-14 16,-1-1-1-16,1-2-1 0,-2 4 3 0,1-3-6 15,1-1-5-15,1 2 11 0,-5 0-12 0,-4-7-7 16,13 8 3-16,-7-3 0 0,0 1-3 0,-6-6-4 15,11 11 10-15,-5-6-17 0,-6-5 4 0,10 11 0 16,-4-7-2-16,-6-4 3 0,12 12 0 0,-9-8 2 16,3 3-8-16,-6-7 3 0,11 12-1 0,-11-12-10 15,7 11 11-15,-1-4 1 0,-6-7-2 0,12 9-14 0,-9-3 17 16,-3-6-5-16,7 9 6 0,-7-9 0 16,8 11 1-16,-8-11-8 0,9 4 3 0,-9-4-3 15,7 8 3-15,-7-8 3 0,8 10 0 0,-8-10 2 0,0 0-3 16,7 7-1-16,-7-7-5 0,6 5 5 0,-6-5-1 15,0 0-1-15,0 0 1 0,0 0-1 0,9 4 6 16,-9-4 3-16,0 0 3 0,0 0 3 0,0 0 7 16,0 0 8-16,0 0 7 0,0 0 6 0,0 0 11 15,0 0 9-15,0 0 2 0,0 0-2 0,0 0-7 16,0 0-2-16,12-13-7 0,-12 13-4 0,4-14-3 16,-2 4-4-16,-2 10-7 0,6-23 0 0,-5 10-6 15,4-5-5-15,-2 3 2 0,0-5-8 0,3-2 1 0,1-3-2 16,1-2-6-16,1 0 3 0,-2 1-10 15,4 1-2-15,-3-6-1 0,3 7 1 0,-4 0-4 16,5-1-2-16,-1 1 1 0,-1 2-3 0,4 1 4 0,-7 0 3 16,3 0-3-16,-2 5 0 0,-1 0-1 0,1 2 2 15,-1-2-1-15,1 4-3 0,-2-4 5 16,1 5 0-16,2-2-2 0,-4 2-1 0,4-2-1 0,0 1 3 16,-4 2 2-16,3-1 3 0,-1 2-4 0,-1 1-1 15,-1 0 2-15,2-2 2 0,-1 3-5 0,0 1 1 16,-6 6 2-16,8-14-2 0,-5 8 2 0,-3 6-1 15,7-14 0-15,-7 14 3 0,9-8-5 0,-9 8 1 16,3-8 2-16,-3 8 1 0,0 0-2 0,6-6 0 16,-6 6-1-16,0 0 1 0,0 0-5 0,0 0-12 15,0 0-15-15,0 0-26 0,0 0-28 0,0 0-10 16,0 0-46-16,0 0-22 0,0 0-15 0,0 0-13 16,0 0-17-16,0 0-13 0,0 0-19 0,0 0-22 0,-4 31-28 15,-1-20-29-15,-1 0-269 0,-1 5-640 16,-4-2 284-16</inkml:trace>
          <inkml:trace contextRef="#ctx0" brushRef="#br0" timeOffset="89959.51">20118 5143 110 0,'0'0'208'0,"0"0"-2"0,0 0-10 0,0 0 1 16,0 0-4-16,16-9-4 0,-16 9-7 15,0 0-2-15,0 0-4 0,9-9-3 0,-9 9-7 0,0 0-3 16,0 0-10-16,4-10 9 0,-4 10-8 0,0 0-14 16,0 0-5-16,0 0 0 0,0 0-12 15,3-8-3-15,-3 8-5 0,0 0-4 0,0 0-11 16,0 0-7-16,0 0-9 0,0 0-11 0,0 0-7 0,0 0-5 16,0 0-12-16,0 0 1 0,0 0-4 0,0 0-12 15,0 0 6-15,0 0-14 0,-13 25 5 0,13-25-2 16,0 13-2-16,0-13-7 0,0 0 1 0,0 0 0 15,0 15 2-15,0-15 2 0,0 0 0 0,3 10 9 16,-3-10-5-16,0 0 4 0,7 10 7 0,-7-10-6 0,0 0 5 16,14-2-8-16,-14 2-2 0,0 0-4 15,18-8 0-15,-18 8-17 0,13-9-36 0,-7 2-50 16,-6 7-52-16,9-9-64 0,-9 9-94 0,5-13-419 0,-5 13-766 16,-2-11 340-16</inkml:trace>
        </inkml:traceGroup>
        <inkml:traceGroup>
          <inkml:annotationXML>
            <emma:emma xmlns:emma="http://www.w3.org/2003/04/emma" version="1.0">
              <emma:interpretation id="{E7789FCE-EBBF-40DC-9150-A8960F9A6F7B}" emma:medium="tactile" emma:mode="ink">
                <msink:context xmlns:msink="http://schemas.microsoft.com/ink/2010/main" type="inkWord" rotatedBoundingBox="22147,5683 24645,5563 24688,6460 22190,6580"/>
              </emma:interpretation>
            </emma:emma>
          </inkml:annotationXML>
          <inkml:trace contextRef="#ctx0" brushRef="#br0" timeOffset="103946.08">21075 4657 87 0,'0'0'188'15,"0"0"-6"-15,-12-2-5 0,12 2-8 0,0 0-7 0,0 0-12 16,0 0-11-16,0 0-7 0,0 0-10 0,0 0-13 16,0 0-9-16,0 0-2 0,0 0-1 0,0 0 4 15,0 0-3-15,0 0-1 0,49-8-4 0,-22 5-5 16,3 1-4-16,9-3-7 0,4 2-4 0,0 2-2 16,4-1-6-16,-3-2-5 0,5 0-5 0,1 1-2 15,-7 2-4-15,3-2-3 0,-1 0-6 0,-5 3-4 16,0-4-5-16,-7 3-2 0,-6-2-4 0,3 3-1 15,-6 0-2-15,-2 0 0 0,-5 3-4 0,2-3-10 16,-6 0-8-16,2 1-13 0,-3 3-10 0,0-4-15 0,-3 3-9 16,-9-3-19-16,14 6-18 0,-14-6-22 15,11 7-19-15,-11-7-28 0,6 5-25 0,-6-5-62 16,0 0-128-16,0 0-397 0,0 0 175 0</inkml:trace>
          <inkml:trace contextRef="#ctx0" brushRef="#br0" timeOffset="104187.62">21763 4661 136 0,'-14'7'267'15,"-2"4"-8"-15,5 3-10 0,-1 4-14 0,-1 2-13 0,3 1-15 16,-1 0-18-16,5 6-10 0,0 2-20 0,2-2-14 16,2 0-15-16,4-1-13 0,2 11-8 0,4-1-9 15,2 0-12-15,-2-9-7 0,5-2-6 0,0 1-8 16,1-1-8-16,-1 0-5 0,2-2-7 0,2-7-9 15,-3 6-16-15,-2-7-10 0,-3-8-17 0,5 4-10 16,-4-5-10-16,-2 0-9 0,1-1-24 0,1-2-7 16,-10-3-20-16,21 0-21 0,-21 0-18 0,22-9-18 15,-14-2-18-15,2-3-30 0,-1 0-184 0,-1-9-403 16,1 1 179-16</inkml:trace>
          <inkml:trace contextRef="#ctx0" brushRef="#br0" timeOffset="104833.47">22249 4375 252 0,'0'-7'257'0,"0"7"-14"0,1-17-20 15,-1 17-17-15,6-8-25 0,-6 8-18 0,0 0-12 16,0 0-9-16,0 0-7 0,17 18-9 0,-11-4-11 16,1 6 0-16,-1 9-7 0,-2 5-11 0,5 5-4 15,-4 0 0-15,5 3-9 0,2 0-8 0,-3 2-5 16,-1 2-4-16,2-10-2 0,-1 6-9 0,2-5-7 15,-1-2-7-15,0-8-3 0,-1-2-3 0,2-2-4 16,-1-2 0-16,1 2-3 0,-4-9-3 0,1 3-1 0,-1-4-4 16,-1-3-3-16,4 5-2 0,-7-9 2 15,3 0-4-15,-1 0-1 0,-5-6-3 0,10 6 0 16,-10-6-10-16,0 0-8 0,20-2-4 0,-20 2-6 0,16-11-5 16,-10 1-6-16,3-1 3 0,0 1 0 15,0-7 1-15,0 2 1 0,0 1-1 0,0-3 2 16,-2 3 4-16,1-2-1 0,4 3 4 0,-5 0 1 15,-1 3 1-15,0 3 0 0,-3-2 4 0,-3 9-2 0,10-9 0 16,-10 9 2-16,11-6 1 0,-11 6 2 0,0 0 2 16,18 4 7-16,-18-4-1 0,15 9 2 0,-5-2 0 15,2 4 0-15,-2-1 2 0,2-1-1 0,8 6 1 16,-8-4-3-16,1 1 4 0,8 1-3 0,-6 0 5 16,7-3-2-16,-5-3-3 0,1 1 2 0,0-4 1 15,10 2 1-15,-4-1-1 0,3-3-3 0,-2-4 4 16,0-1-5-16,1 3 1 0,-3-4 0 0,-3-1 1 15,5-2-2-15,-1-3-1 0,0 3 0 0,-6-3 0 0,3-1 1 16,-5 0-1-16,-1-3-1 0,-2 4 1 16,1-4 0-16,-8 2 1 0,3 0-3 0,-3 0 0 15,0-1 1-15,-5 3 6 0,-1 10-2 0,0-18 0 0,0 18 2 16,-9-13-1-16,2 6 4 0,-4 2 1 0,-2-1 4 16,13 6 1-16,-21-1 0 0,9 1-4 15,-3 1-1-15,3 3 2 0,0 3 1 0,3-1-2 0,2 1-3 16,0 4-3-16,-4 0 2 0,7 3 3 0,-1-1-4 15,2 1-2-15,3-4-3 0,3 4 6 0,3-3-5 16,2-1 6-16,2 1-1 0,2 3-1 0,12-3 0 16,-8-1-2-16,4-5 1 0,3 1 0 0,6 0-1 15,-1-5-16-15,2 2-15 0,0-6-21 0,1 6-34 16,-3-6-34-16,4-1-36 0,2 0-60 0,-9 1-263 16,2-3-514-16,0 1 227 0</inkml:trace>
        </inkml:traceGroup>
        <inkml:traceGroup>
          <inkml:annotationXML>
            <emma:emma xmlns:emma="http://www.w3.org/2003/04/emma" version="1.0">
              <emma:interpretation id="{4283B997-E929-4C63-AFF5-B63316E12E50}" emma:medium="tactile" emma:mode="ink">
                <msink:context xmlns:msink="http://schemas.microsoft.com/ink/2010/main" type="inkWord" rotatedBoundingBox="25320,5479 30182,5245 30264,6948 25401,7181"/>
              </emma:interpretation>
            </emma:emma>
          </inkml:annotationXML>
          <inkml:trace contextRef="#ctx0" brushRef="#br0" timeOffset="106736.18">24304 4892 171 0,'0'0'284'15,"-14"7"-27"-15,9-3-26 0,5-4-23 0,-14 9-16 16,8-3-12-16,6-6-17 0,-6 11-14 0,6-11-13 16,0 11-10-16,0-11-13 0,5 20-9 0,2-14-11 15,-1 7-6-15,4-5-8 0,2 1-6 0,2-2-11 16,4 0-2-16,1-4-5 0,1 1-6 16,0-3-7-16,7 0-3 0,0-1-4 0,-2-4-2 0,1 2-2 0,1-3 0 15,-2-3-5-15,2 1 3 0,-5 1-9 0,-4 1-5 16,-3-8 3-16,0 4 0 0,-5-5-4 0,-1 2-3 15,-1-3-7-15,1 0 5 0,-6-2-2 0,1 2 0 16,-8-3-5-16,-2 2 5 0,-5 3-4 0,-1-2 1 16,-4 4-3-16,-6-1-1 0,-2 1-1 15,-2 4 4-15,-2 4 0 0,1 3 3 0,0-1-1 0,5 4 1 16,-3 2-4-16,5 1 6 0,1-1-6 0,2 5 4 16,1 0-4-16,3 0 0 0,1 1-3 0,4 2 5 15,5-1-6-15,0 1 6 0,6 4-4 0,0-2 5 16,3-1-2-16,2 2-2 0,2-1 0 0,4-4 3 15,0 7-9-15,0-5-1 0,5-3-5 0,-5-3 3 16,5 2-1-16,-4-4 0 0,4-1 1 0,-2-4 0 0,1 1 2 16,1-1 1-16,-3-3-1 0,2-1 2 15,-1-3 0-15,-4 2 0 0,-7-2-1 0,3 1 4 16,-1-1-1-16,2-6 0 0,-1 1 1 0,-2-2-1 0,-1 4 1 16,-3-1 3-16,0 1 5 0,-3 10 3 0,5-14-3 15,-2 10-1-15,-3 4-3 0,6-10-3 16,-6 10 0-16,9-3 2 0,-9 3-3 0,0 0 3 0,0 0 0 15,0 0 0-15,22 13-2 0,-14-6 1 0,-1 0-1 16,8 2 1-16,-5 0-2 0,4 1 1 0,1-3 1 16,4 4 1-16,0 2 0 0,2-6-3 15,5 4 5-15,-1-7-2 0,0-2-4 0,5 1 3 0,0-2 0 16,-2-2-2-16,5-2-2 0,6-3-1 0,-9-1 1 16,1 0-2-16,5-3-2 0,-6-2-4 0,6-1-4 15,1-6 1-15,-4 3-6 0,-4-9-2 0,-3 8-9 16,7-10-2-16,-7-5-5 0,3 1-5 0,-4-5-3 15,-4-2 4-15,-2-3-10 0,-1-2 2 0,0-2 2 0,-3 2-1 16,-7 1 4-16,1-1 3 0,-6 0 2 16,-3 4 3-16,0 2 1 0,-12 1 8 0,4 10 6 0,-5 1 2 15,-7 3 3-15,-2 2 6 0,0 5 13 0,-4 2 7 16,-1 4 1-16,-1 4 9 0,-2 1-2 0,0 6 2 16,-1 3-3-16,4 2-2 0,2 8 5 15,0 2-3-15,-2 9 1 0,1 4-1 0,7 1-4 0,5 6 2 16,0 2 0-16,6 3 0 0,1 1-3 0,5 0 3 15,4 6-4-15,2-3-5 0,7 3 4 16,1-3 1-16,4-3-4 0,3 1 0 0,1 0-1 0,2-7-2 16,0 5 0-16,2-11-2 0,2 0-4 0,-1-2-1 15,-4-10 0-15,1 1-2 0,-2-6 2 0,5-2 0 16,-6-4 2-16,4 3 2 0,-4-9-3 0,1 4 1 16,3-6 0-16,-3 0 4 0,-1-1-4 0,1 0 2 15,2-8 1-15,-6 4-2 0,4-1 1 0,-1 1 4 16,6-5-2-16,-5 5 0 0,-7 1 2 0,1-3 1 0,5 2-1 15,-7 1 2-15,4 1-3 0,-2 0 1 16,2 2 0-16,1 1 8 0,-5-1-1 0,4 2-1 16,-6 0 0-16,2 2 0 0,5 0 0 0,-1 2 0 0,-5-1-2 15,5-1 7-15,-1 3-4 0,-2-4 3 0,1 2 2 16,2-3 2-16,1-1 0 0,-2 0 3 0,-2-1-3 16,6 0 4-16,-2-3-1 0,-1-1-2 0,1 0 1 15,-1 0 2-15,-4-5 5 0,1 4-1 0,-5 1 2 16,4-9-1-16,-5 2-6 0,-1-4 0 0,-6 3-2 15,0-5-1-15,-3-3-3 0,-4 0-1 0,-2 3-5 16,-2-1-2-16,-5-1 0 0,-4 4 0 0,-5-2-2 16,3 7 3-16,-2-2-7 0,2 3 1 0,2 6-11 15,1 1-8-15,-1 3-12 0,1 3-4 0,-6 1-10 16,5 4-4-16,-2 1-3 0,1 5-4 0,2 0-2 16,-1 0-3-16,8 0-2 0,-1 7-1 0,4-7 5 15,4 3 2-15,2-1 4 0,3 3 6 0,3-3 5 0,5 6 7 16,1-4 6-16,1 0 6 0,7 3 6 0,-1 0 19 15,2-4 20-15,3-2 0 0,1 5 2 16,1-7 3-16,-1 5 7 0,0-5 6 0,-1 0 3 0,2 3-4 16,-1-3-2-16,0 1 2 0,1 0-3 15,1 4 3-15,-2-4-2 0,0-1-3 0,1 3 2 0,-4-1-5 16,3 1-2-16,2-1 2 0,-7 4-6 0,2-1-7 16,6 2 5-16,-5-2-1 0,-1 3-1 0,-2-1 0 15,2 1-1-15,-6 1-2 0,5 2 1 0,-4 0-5 16,-1-2 4-16,1-1-3 0,1 0-1 0,-8 0-2 0,5 2-2 15,-8-7 5-15,-1 7-2 0,-3-8 1 16,-3-2 0-16,-1 5 3 0,-8-1 7 0,-4 0-6 16,-4 1 3-16,-5-4 0 0,-8 3-4 0,3-6-10 15,-15-1 12-15,7-3-9 0,-12-3 2 0,3 0-3 0,-2-5 6 16,1-2 7-16,2-1 1 0,-1-3-2 16,9-2-2-16,-1-2 1 0,3 0-7 0,5-1 5 0,5-1-7 15,5-4-4-15,-1 3-6 0,9-7-13 0,-4-2-11 16,8-4-10-16,3 3-19 0,0-14-10 0,12-4-19 15,6 5-19-15,2-5-15 0,5-5-18 0,6 4-14 16,13-14-7-16,-1 18 6 0,-1-2 16 0,0 3 10 16,5 3 9-16,-5 3 13 0,-3 2 10 0,3 3 6 15,-3 3 12-15,-2 0 9 0,-7 6 7 0,4 1 19 16,-4 1 22-16,1 1 16 0,-2 1 15 0,-7 4 15 16,-3 1 16-16,4 0 11 0,-8 2 7 0,1 0 7 15,-4 0 0-15,3 4-2 0,-9 3-6 0,14-7-10 0,-14 7-4 16,7-5-7-16,-7 5-4 0,12-1-2 15,-12 1-8-15,0 0 0 0,19 6 2 0,-11-4-3 16,-8-2 1-16,19 5-2 0,-7-2-3 0,5 4-6 0,-1 1 2 16,0-2-2-16,10-3-3 0,-4 1 3 0,-3-1-6 15,8 3 3-15,-1-6-4 0,1 4-3 16,-2-4 4-16,-6-2-5 0,7-2 4 0,-10 3-2 0,0-3-1 16,-2-2 0-16,-1-1-1 0,-4 4 0 0,-1-6 6 15,4-1 2-15,-6 1 5 0,-5-2-7 0,-1 2 2 16,0 9-3-16,-7-28-4 0,-5 14-2 0,-2 1 1 15,-2-5 1-15,-10 3-3 0,0 1 1 0,-10-1 2 16,5 4-1-16,-7 0-5 0,7 6 2 0,-11-2-3 16,15 3 0-16,-1 4-2 0,1 0 2 0,8 1 2 15,-1 3-2-15,1 2-3 0,6-5-5 0,-2 5-10 16,4 3-16-16,2 0-15 0,5-2-14 0,1 3-12 16,3-10-17-16,3 20-21 0,4-11-21 0,5 2-31 15,2-4-23-15,5-2-59 0,0-1-127 0,8 0-401 16,2-1 178-16</inkml:trace>
          <inkml:trace contextRef="#ctx0" brushRef="#br0" timeOffset="107179.52">26818 4792 44 0,'0'0'245'0,"11"-5"-18"0,-11 5-15 0,0 0-15 0,0 0-20 16,0 0-15-16,0 0-19 0,13 7-3 0,-13-7-10 15,6 10-7-15,-3-4-13 0,3 5-6 0,-1-1-10 16,-2 5-7-16,6 0-6 0,-3-2-2 0,1 4-4 15,-1-3-7-15,1 4-4 0,5-1-4 0,-4-3-3 16,1 1-6-16,0-2-3 0,-5-3-2 0,2-2-4 16,-3 2 3-16,2-2 3 0,-5-8 6 0,6 10 11 15,-6-10 11-15,3 6 8 0,-3-6-11 0,0 0 2 16,0 0-1-16,0 0-10 0,0 0-11 0,0 0-7 0,0 0-1 16,0 0-9-16,0 0-7 0,5-34-10 15,-2 21-11-15,5-1-14 0,-2-1-13 0,7-3-7 16,-1-4-6-16,2-3-3 0,2 5 1 0,3 1 1 0,-2 1 5 15,-1 1 0-15,-2 5 2 0,1 0 2 0,-2 1 1 16,0 3 4-16,1 1 4 0,-5 4 0 0,-2-1 10 16,2 0 2-16,-9 4 6 0,17-1 9 0,-17 1 5 15,19 2 4-15,-7 4 5 0,-5-2 8 0,7 4 8 16,-8-1 0-16,7 4-5 0,-1 1 12 0,-1 0-5 16,1 0 4-16,-5 3-6 0,6-4 6 0,-1 4-15 15,2-2 6-15,-5 1-1 0,1-4-2 0,4 4-9 16,-5-2 0-16,1-2-7 0,-1 1 5 0,1 1 1 15,-1-4-13-15,-3-2 0 0,-1 3-13 0,1-4-16 0,-6-5-18 16,9 8-18-16,-9-8-13 0,7 6-29 16,-7-6-38-16,0 0-36 0,0 0-35 0,0 0-48 15,0 0-272-15,0 0-566 0,-13-37 250 0</inkml:trace>
          <inkml:trace contextRef="#ctx0" brushRef="#br0" timeOffset="107340.1">27230 4458 107 0,'-6'-13'303'16,"0"-1"-26"-16,2 0-25 0,1 2-26 0,-3 2-20 16,6 10-21-16,-5-16-21 0,5 16-15 0,2-15-20 15,-2 15-27-15,6-11-24 0,4 6-26 0,-1 4-33 16,7-2-38-16,-2 2-35 0,1 0-39 0,4-3-46 16,-1 3-185-16,-3-3-351 0,12-2 155 0</inkml:trace>
          <inkml:trace contextRef="#ctx0" brushRef="#br0" timeOffset="107591.68">27613 4223 84 0,'0'0'224'0,"0"0"-17"16,0 0-10-16,0 0-7 0,3 20-7 0,-3-9-9 16,6 4-8-16,2 1-9 0,1 7-17 0,1-2-12 15,2 3-10-15,-2 4-9 0,7 4-15 0,-4 1-4 16,2 4-9-16,5-4-8 0,-7 2-8 0,0-2-5 15,2-1-4-15,-4-6-6 0,1 9-7 0,-8-12-3 16,5 4-4-16,-3-1-3 0,2-3-2 0,-5 0-11 16,1 3-12-16,-4-10-11 0,-1 10-19 15,-2-10-6-15,0 4-17 0,-3-4-12 0,0 2-12 0,-5-4-27 16,2 0-8-16,2 0-18 0,-4-5-8 0,2-1-16 16,2-1-21-16,-5-3-145 0,5-1-337 0,7-3 149 15</inkml:trace>
          <inkml:trace contextRef="#ctx0" brushRef="#br0" timeOffset="107989.52">27668 5004 5 0,'-10'-7'128'15,"10"7"7"-15,-9-15-6 0,2 9-7 0,1-5 1 16,3 2-6-16,0-3 0 0,0-2 3 0,-2-4 1 16,-1 1 8-16,6 0 8 0,0-9 8 0,3 3 3 15,0-5-6-15,-3 0-10 0,9-7-10 0,-4 7-14 16,1-7-10-16,3-1-13 0,1 2-6 0,3 10-10 16,-1-1-4-16,-1-4-9 0,5-4-8 0,-5 8-8 15,1 4-4-15,1 0-16 0,0 0-9 0,-1 7-1 16,-4-3-2-16,4 4-2 0,-5-1-7 0,7 3-5 15,-5 0 5-15,4 0-2 0,-1-2-1 0,1 6 0 16,-1-1-1-16,-4 2 5 0,4-1-4 0,-5 3 2 16,7 1-1-16,-6-1 0 0,3 1 1 0,1-1 1 15,-5 2 2-15,-7 2-1 0,17-5 3 0,-17 5 0 0,16 1 5 16,-16-1-2-16,17 4 4 0,-9-2 2 16,-5 2 5-16,8 3 3 0,-2 3 6 0,-3-2 6 15,-2 3 5-15,2 4 3 0,2-4 6 0,-2 9-3 0,0-3 4 16,0 5-3-16,-2 1 7 0,2 1 6 0,3 2 7 15,-2-2-3-15,-1 2 5 0,-3 1-4 0,2-2 5 16,-2 0-7-16,3-1-4 0,0 2-8 0,-2-4 2 16,-1 0-2-16,3-4-13 0,-3-1 2 0,2 0-2 15,-4 1-2-15,4-4-9 0,1 0 2 0,-2 1-8 16,1-3-5-16,-1-4-23 0,2 5-16 0,-2-4-18 16,1-3-26-16,-1 1-21 0,-4-7-28 0,9 13-27 15,-1-9-33-15,-8-4-38 0,15 2-25 0,-15-2-247 16,0 0-530-16,19-2 234 0</inkml:trace>
          <inkml:trace contextRef="#ctx0" brushRef="#br0" timeOffset="108600.43">28374 4773 31 0,'6'-11'248'0,"-6"11"-11"16,0 0-14-16,0 0-10 0,4-12-19 0,-4 12-17 0,0 0-19 15,0 0-15-15,0 0-13 0,6-5-11 0,-6 5-15 16,0 0-6-16,0 0-10 0,0 0-5 0,14 17-7 15,-11-7-2-15,-3-10-6 0,4 16-4 0,-1-9-3 16,0 2-3-16,-3-9-8 0,6 19 1 0,-6-10-3 16,0-9-3-16,8 18-5 0,-5-11-2 15,0-1-6-15,-3-6 0 0,3 15-7 0,-3-15 2 0,2 13-5 16,-2-13-2-16,8 8 2 0,-8-8-2 0,3 6-4 16,-3-6 5-16,0 0-8 0,13 4-3 0,-13-4-5 15,0 0-5-15,18-7 0 0,-18 7-6 0,14-10-5 16,-5 3 0-16,-3 0-1 0,6-4-1 0,-5 0 2 0,3-4 3 15,-2 3-2-15,-2-3 3 0,4 0 0 16,-4 0 2-16,5 3 2 0,-5-2 9 0,-3 6 10 0,3-1 9 16,0-1 0-16,-6 10 6 0,3-12-3 15,-3 12 1-15,4-9-4 0,-4 9-5 0,0 0-1 0,0 0-1 16,0 0 2-16,0 0 1 0,0 0-4 0,0 0 5 16,0 0 1-16,0 0-4 0,6 27 4 0,-6-27 2 15,-2 15-6-15,4-5 3 0,-2-10-6 0,0 21-1 16,1-12 1-16,-1 0-4 0,0-9 1 0,2 22 2 15,1-15-1-15,-3-7-3 0,3 11 0 0,1-3-3 16,-4-8 2-16,5 11-1 0,-5-11-4 0,7 7-1 16,-7-7 6-16,8 6-2 0,-8-6-5 0,13 5 3 15,-13-5-8-15,12-4-3 0,-12 4-5 0,15-3-1 16,-15 3 3-16,18-14 2 0,-9 6-7 0,3-5 1 16,-3 6 6-16,1-8-2 0,-1 2-1 0,5 2 3 0,-2-2-2 15,-5 4 6-15,-1-4 6 0,3 4 0 16,-2 4-5-16,2 1 2 0,-9 4 0 0,11-7 3 0,-11 7-2 15,13-3 2-15,-13 3 7 0,17 4 4 0,-8 0 3 16,1 2 3-16,-1-2-1 0,-2 3 2 0,5 3-2 16,0 0 1-16,-4-1 3 0,7 4-9 15,-2 0 5-15,-3-1-10 0,5 0 9 0,-3 0-5 0,2 2-5 16,1 0-9-16,0-4-18 0,-2 4-29 0,3-4-40 16,-2 1-36-16,-1 0-55 0,1-5-63 0,-5-2-293 15,1-1-577-15,-4 1 257 0</inkml:trace>
        </inkml:traceGroup>
      </inkml:traceGroup>
      <inkml:traceGroup>
        <inkml:annotationXML>
          <emma:emma xmlns:emma="http://www.w3.org/2003/04/emma" version="1.0">
            <emma:interpretation id="{E8E4060E-6BAE-4723-97B8-8228608814BB}" emma:medium="tactile" emma:mode="ink">
              <msink:context xmlns:msink="http://schemas.microsoft.com/ink/2010/main" type="line" rotatedBoundingBox="1644,8019 17596,7563 17638,9033 1686,9490"/>
            </emma:interpretation>
          </emma:emma>
        </inkml:annotationXML>
        <inkml:traceGroup>
          <inkml:annotationXML>
            <emma:emma xmlns:emma="http://www.w3.org/2003/04/emma" version="1.0">
              <emma:interpretation id="{BB065085-13B5-40B1-929E-C415BE1DE62E}" emma:medium="tactile" emma:mode="ink">
                <msink:context xmlns:msink="http://schemas.microsoft.com/ink/2010/main" type="inkWord" rotatedBoundingBox="1646,8090 4821,7999 4852,9076 1677,9167"/>
              </emma:interpretation>
            </emma:emma>
          </inkml:annotationXML>
          <inkml:trace contextRef="#ctx0" brushRef="#br0" timeOffset="111603.9">637 7439 102 0,'-13'-13'230'0,"2"1"-12"0,1-6-2 0,-4-1-18 16,7 2-16-16,-1-1-8 0,3 4-11 0,0-4-20 15,5 0-13-15,0 2-13 0,3-2-8 0,4-5-13 16,2 3-15-16,2-1-3 0,4 0-9 0,0 0-5 16,4 0-6-16,0 0-9 0,2 1-5 0,11-4-6 15,-8 6 2-15,7-6-9 0,0 0 2 0,6-1-7 16,-2 1 2-16,1 2-6 0,2 1 0 0,1 2-4 16,3-3-3-16,-5 6 1 0,3 0 1 0,1 2-6 15,-3 0 0-15,4 3-4 0,-3 5 4 0,-8 2-5 0,10 3 4 16,-13 2-5-16,3 7-2 0,-2-1-1 15,8 10 0-15,-10-3 0 0,3 10 3 0,-1 1-3 0,-5 7 2 16,0-1-4-16,-3 7 9 0,-2 3-1 16,-1-3 2-16,0 1 1 0,0-1 2 0,-3 2-4 15,-2-3 5-15,4-1-3 0,-2 2-3 0,0-4 4 0,-3-5-7 16,-1-4 5-16,1 2 0 0,2-3-2 0,-4 1-3 16,2-2 1-16,0 3 3 0,-3-10-6 0,2-3 6 15,0 0-4-15,0-3 2 0,1 0 3 0,0-1-2 16,-2-2-2-16,2-1-2 0,-1-4-4 0,-2-1-5 15,2 3-6-15,-11-4-5 0,26-7-3 0,-16-1-5 16,1 2 0-16,-2-1-2 0,3-1-21 0,-3-3 9 16,1-4-1-16,-3 2 3 0,1-3 1 0,-2 1 6 15,0 2 2-15,-5-4 5 0,5 5 2 0,-6-1 11 16,0 13 12-16,2-14 13 0,-2 14 2 0,3-14-2 0,-3 14-3 16,0 0-1-16,0-9-3 0,0 9 2 0,0 0-4 15,0 0 12-15,0 0-5 0,0 0 3 0,0 0-2 16,6 37-2-16,-2-23 1 0,2 3 1 0,0 0-2 15,0-3 0-15,5-3 4 0,-3 6 0 0,4-6-4 16,2 3 4-16,-1-3-2 0,8 3 1 16,-6-8-5-16,4 2 1 0,-1-5-3 0,2 1 5 15,1-2 0-15,-2-2-2 0,6-2-1 0,5-4-3 0,0 1-4 16,-2-4 7-16,4-2-2 0,3-4 0 0,-6 4-7 16,8-6-4-16,-3-2-4 0,-10 3-5 0,-1 1-4 15,-4-1-1-15,2 1-10 0,-2-2 1 0,-1-1 5 16,-7 5-1-16,-1 0 0 0,-1-2 2 0,-5 2 4 15,-1 2 1-15,0-4-1 0,-3 5 0 0,0 10 3 16,-12-17 3-16,6 10 7 0,-1 2 2 0,7 5 8 0,-19-7 6 16,4 7 6-16,-3 1 5 0,-2 3-3 15,4 0 1-15,-3 2-3 0,2 4 0 0,-1-2-2 16,5 4 0-16,-2 0 1 0,2 2-3 0,-1 4-2 0,7-1-1 16,1-3-1-16,3 3 1 0,1-4-3 0,4 6 0 15,1-2-2-15,1-3 2 0,8 8-3 0,-4-11 1 16,4 2-1-16,1 0 0 0,0 0 0 15,4-5-1-15,2-1-2 0,1 1-5 0,-1-5-3 0,2 0-4 16,-2-3-4-16,7 0 2 0,-7-2-3 0,0-2-1 16,1 1-2-16,-2-2 3 0,-2-3 1 0,0-1 2 15,1 0 0-15,-2 0 2 0,-2-5 0 0,1 1 3 16,-4 0-1-16,-1 1 2 0,0 4 0 0,0 2 4 16,-2-1 0-16,-1 1 7 0,-6 6-2 0,8-7 1 15,-8 7-2-15,9-9 0 0,-9 9 0 0,0 0 1 16,16 4 5-16,-16-4 8 0,0 0-4 0,14 12 3 15,-10-6 4-15,5 1 2 0,-5 0-3 0,5 0 0 16,-3 3-4-16,3 3-1 0,0-3-1 0,0 2 3 0,-1-1-2 16,2-3-1-16,-1 2-2 0,-1-4 0 15,-1 1 0-15,2 1 0 0,0-5 0 0,0 0-2 16,0 1 0-16,-9-4-2 0,22-2 0 0,-22 2-1 0,21-5-2 16,-8-1 5-16,1-2-2 0,1 1 1 0,1-3-6 15,-1-3 5-15,1-4-4 0,1 1-1 0,-1-2 4 16,-2 5-4-16,4-8-1 0,-5 7-2 0,0 3 2 15,2 1 1-15,2 0-1 0,-4 0 3 0,2 7 1 16,-1-5 5-16,0 4 0 0,4 0 9 0,-3 1 3 16,5 3-4-16,-1 3 5 0,-1 2-5 0,7 1 2 15,2 2 0-15,-4 4-1 0,-3 3 0 0,1-1-6 16,-3 4-7-16,2 1-22 0,-3 1-23 16,0 3-29-16,-4 3-29 0,-5 0-42 0,2 9-49 0,-4-7-50 15,-6-2-262-15,-1 1-540 0,1 0 239 0</inkml:trace>
          <inkml:trace contextRef="#ctx0" brushRef="#br0" timeOffset="110467">1165 7212 145 0,'0'0'142'0,"0"0"4"15,0 0-22-15,-6-7 3 0,6 7-6 0,0 0-2 16,0 0 1-16,0 0-2 0,0 0 1 0,0 0 2 0,0 0-3 16,0 0-4-16,0 0-4 0,0 0-7 15,0 0-7-15,0 0-14 0,0 0-4 0,0 0 2 16,0 0 0-16,0 0 0 0,0 0 0 0,0 0 5 0,20 28-2 16,-15-17-2-16,1 5 0 0,0 0 0 15,-1 0-4-15,7 5-5 0,-2 3-4 0,-2-4 2 0,1 2-7 16,1 2-9-16,-2-1-2 0,0 3-12 0,3-2 1 15,-2 0-1-15,-3 1-1 0,1-9-7 0,4 8-2 16,-4 0 1-16,1 0-10 0,-4-7 2 0,1 1-4 0,1 3-7 16,0-3-15-16,-2-1-12 0,2 0-17 15,-3 1-15-15,-2-4-14 0,-1 1-30 0,-3 2-20 16,2 0-20-16,-3-3-28 0,-2-1-19 0,-2-2-20 16,2 0-61-16,-1-4-131 0,-2-5-421 0,-3 2 188 15</inkml:trace>
        </inkml:traceGroup>
        <inkml:traceGroup>
          <inkml:annotationXML>
            <emma:emma xmlns:emma="http://www.w3.org/2003/04/emma" version="1.0">
              <emma:interpretation id="{94940831-EC79-46F2-9ED7-D504CA8FD5F2}" emma:medium="tactile" emma:mode="ink">
                <msink:context xmlns:msink="http://schemas.microsoft.com/ink/2010/main" type="inkWord" rotatedBoundingBox="5938,8218 10971,8074 11004,9223 5971,9367"/>
              </emma:interpretation>
            </emma:emma>
          </inkml:annotationXML>
          <inkml:trace contextRef="#ctx0" brushRef="#br0" timeOffset="112482.37">4901 7536 18 0,'-7'-17'281'0,"-5"-3"-17"0,6 4-28 16,1 1-19-16,-4-3-16 0,6 2-9 0,-1-3-19 15,4 5-15-15,0-3-17 0,3-2-7 0,1 2-17 16,2-7-13-16,2 10-9 0,11-5-7 0,-1 1-10 16,3-1-7-16,0 0-8 0,6 3-9 0,4-1-5 15,-4 2-3-15,11 0-8 0,-9 5-4 0,2 4-1 0,-3 0-7 16,4 3-2-16,-2 3 0 0,-2 0-5 0,-1 3 3 16,-2 1-4-16,-7 3 0 0,1-1 1 0,2 5 2 15,-4 2 1-15,-7-2 8 0,1 2 2 0,-2 1 6 16,-3 1 1-16,-2 1 2 0,-4 1-4 0,-4-2-5 15,-2 1-1-15,0-1-2 0,-2 3-4 16,-2 3-6-16,-2-3-12 0,-5 3-19 0,7-8-24 0,-2-1-22 16,3 1-28-16,-1 0-28 0,4-2-20 0,3-4-15 15,3-7-29-15,-2 11-26 0,2-11-211 0,0 0-449 16,0 0 199-16</inkml:trace>
          <inkml:trace contextRef="#ctx0" brushRef="#br0" timeOffset="112129.55">5075 7302 146 0,'0'0'260'0,"0"0"-28"0,0 0-20 0,0 0-8 0,0 0-3 16,0 0-5-16,0 0-4 0,6 35-11 0,-3-15-4 15,3 6-1-15,-1-1-8 0,4 4-15 0,1 4-7 16,1 2-12-16,1 1-12 0,4-2-10 0,-6 1-12 16,2-1-6-16,-3 1-9 0,2-10-10 0,-1 1-4 15,-1-2-4-15,-3 3-12 0,2-2-8 0,-2 2-1 0,4-2-11 16,-7-1 0-16,1 0-23 0,-2 1-8 0,-2-5-22 16,3 0-13-16,-8-3-17 0,4 1-22 15,-2-2-27-15,0-1-19 0,-4-2-26 0,1-3-19 0,0-3-19 16,-2-3-31-16,-1 0-53 0,9-4-136 0,-24-7-434 15,17 0 192-15</inkml:trace>
          <inkml:trace contextRef="#ctx0" brushRef="#br0" timeOffset="112960.83">5711 7414 115 0,'10'-2'234'0,"-10"2"-15"16,0 0-19-16,0 0-15 0,15 2-5 0,-15-2-5 0,8 5-6 15,-8-5-8-15,12 7-17 0,-6-1-10 0,1 0-9 16,-1 1-11-16,4 4-10 0,-4-4-6 16,3-1-13-16,-1 2-7 0,-1 3-6 0,2 0-4 0,3-1-11 15,-4-1-4-15,-1-1-4 0,2 0-4 0,-3 2-8 16,-2-3-1-16,1-1-3 0,-5-6-5 0,10 8-4 15,-10-8 1-15,8 8-4 0,-8-8-9 0,6 9-2 16,-6-9-2-16,0 0-4 0,0 0-1 0,9 1-11 16,-9-1 1-16,0 0-12 0,0 0-4 0,10-25-11 15,-4 16 0-15,-1-6 3 0,4 3 1 0,-4-3-3 16,6 0 1-16,-2-1 4 0,1 0 5 0,4 5-3 16,-2-1 8-16,-2 0-2 0,2 1 3 0,-5 5 2 15,2 1-2-15,2-1 1 0,-2 4 2 0,4 1 1 16,-13 1 0-16,20 0 6 0,-7 1 2 0,-1 0 4 15,1 4 3-15,1 2-2 0,-1 0 1 0,4 4-2 16,-2-5 10-16,-2 5 0 0,9-4 5 0,-2 0 3 0,-7-1-2 16,13 0-2-16,-7-1-1 0,-3-2 4 0,4 1-1 15,5-2-5-15,-1-2 4 0,-5 0-3 16,7 1-4-16,-7-2 0 0,5-5 0 0,1-1 4 0,-5 0-4 16,-1 2-2-16,0 0 2 0,4-5-1 0,1 1 3 15,-6 1-1-15,-5-3 4 0,3 0 3 0,1 2 6 16,-4-3 6-16,-1-1 7 0,-4 2 3 0,-2-2 6 15,0 1 2-15,-6 0-5 0,0 12-2 0,-6-23-5 16,0 10-3-16,-5 0-1 0,-2 4-1 0,-4-2-4 16,2 2-6-16,-8 1-1 0,3 6-2 0,-2-3-12 15,-7 3-22-15,10 4-15 0,-11 2-23 0,8-1-21 16,-5 3-19-16,8 3-26 0,-7 1-34 0,10-3-38 16,-1 2-239-16,-5 3-470 0,9-2 208 0</inkml:trace>
          <inkml:trace contextRef="#ctx0" brushRef="#br0" timeOffset="114147.27">7181 7081 5 0,'-22'9'245'16,"13"-7"-8"-16,-4 3-8 0,2-1-13 0,-4 3-10 16,2 3-14-16,-1-2-12 0,1 2-18 0,-2 0-8 15,5 0-16-15,-2 1-11 0,1 0-14 0,1 3-9 16,1-2-11-16,1 2-8 0,2 1-8 0,3-8-9 15,0 6-5-15,3 0-3 0,0-1-7 0,0 2-5 16,6 1-6-16,0-4 0 0,2 2-8 0,-2 0 0 16,4-3-3-16,2 1 0 0,2 0-6 0,2-1-5 15,-3-2-1-15,7-1 1 0,-4-4 0 0,4 4-2 16,5-3-2-16,0 0-3 0,-1-1-1 0,5-4 1 16,-10 1-3-16,3-3-5 0,2 0-4 0,4-1-4 15,-1-6 0-15,-1 4 0 0,4-3-7 0,-5 0-4 16,5-2-1-16,-2-1-2 0,-6-1-4 0,5-4 2 15,-1 6-1-15,-4-5-2 0,2 3 1 0,-5-3-2 0,1-1-4 16,-1 1 5-16,-10 3-1 0,4 0 4 0,2-2-4 16,-7 1 7-16,1 1 2 0,-5 0 2 0,-1 1 1 15,0-2 2-15,-3 2-2 0,0 12 2 0,-6-17-1 16,2 8 3-16,-5 2-1 0,-2 0 5 0,-1 4 5 16,-1-1 2-16,-6 3 4 0,2 1 4 0,-2 1-1 15,-7 3 3-15,3 2 4 0,0 5 1 0,-2-4 0 16,2 4 1-16,4 4-3 0,0-2 0 0,5 1-1 15,1-1-1-15,1 8-2 0,4-6 3 16,-1 2-4-16,7 1-3 0,2-1-1 0,2 0 0 0,1 1 3 16,3-2-2-16,8 5-4 0,-1 0 5 0,2-3-5 15,6-3 3-15,-2-1-1 0,1 2-2 0,5-4 1 0,1-3 1 16,6 2-1-16,-5-1 1 0,2-6-1 0,3 0-5 16,10-3 4-16,-3-2-2 0,-6 0-1 15,-2-5 0-15,9-1-2 0,-11 1 0 0,3-3-2 16,7 2 0-16,-10-2-2 0,0-2-1 0,0 1 2 0,-2-1 0 15,1-3 0-15,-1 5-3 0,9-10-1 0,-11 5 3 16,2 3 1-16,-8-5-1 0,3 5 0 16,-2 1 1-16,-1-5 2 0,-5 7-4 0,1-3 2 0,-2-1-2 15,-3 1 3-15,1 1-2 0,-2-3-3 0,0-2-2 16,-6 7 2-16,0-4-4 0,-3-2-8 0,0 14 2 16,-9-26 0-16,0 19 0 0,-2-6 1 0,-5 4 0 15,4 2 0-15,-7-2 5 0,-5 5-2 0,4 0 6 16,-5 2-5-16,-2 2 5 0,2 2-2 0,0 6 4 0,8-1 4 15,-7 6 6-15,6-4-1 0,5 4 3 16,-3 0 0-16,4 5 4 0,4 0-5 0,5-1-1 16,0 1-4-16,6-4 8 0,0 6-2 0,5-2 3 15,1-1-2-15,7 4-3 0,3 0 3 0,1-4-1 16,5-3-2-16,2 1 1 0,1-5 2 0,2 1-2 16,-2 3 0-16,5-7 0 0,3-4-11 0,-5 1-13 15,-1-1-8-15,0-3-14 0,3-3-7 0,-5-1-23 0,1 1-4 16,0-4-13-16,-2-1-15 0,-1-1-16 0,-4-2-9 15,6-2-17-15,-4-1-16 0,-4-2-34 16,2 0-114-16,-3-5-332 0,1 0 147 0</inkml:trace>
          <inkml:trace contextRef="#ctx0" brushRef="#br0" timeOffset="114563.52">9074 6821 11 0,'0'0'163'0,"7"-7"-5"0,-7 7-2 0,0 0-4 0,0 0-10 15,0 0 2-15,14 24-6 0,-11-13-4 16,3 2-10-16,-3 5-5 0,3 0-1 0,-2-1-4 16,5 6-10-16,-1 1 2 0,-2 0-6 0,1 0-4 15,-1-8-1-15,3 6-8 0,1-1-9 0,2 2-7 0,-4-7-4 16,2 6-5-16,-1-6-5 0,0 0-5 16,0 0-4-16,1-3-10 0,-2-2 4 0,4-2-8 0,-5-1 0 15,-1 0-4-15,2-1-2 0,-2 1-3 0,-6-8-2 16,13 9 0-16,-7-7-2 0,-6-2-1 0,0 0 1 15,13 5-5-15,-13-5-3 0,0 0 0 0,0 0-6 16,0 0-11-16,0 0-5 0,2-22-7 0,-2 22-4 16,0 0-8-16,-19-21-6 0,4 11-4 0,-2 3 2 15,-5-3-4-15,-5 3 5 0,-1 4 4 0,-2-3 5 16,-9 4 1-16,9-1 17 0,2 3 15 0,0 5 10 16,4-4 6-16,4 4 1 0,1-2 3 0,4 4 8 15,-1 1 0-15,5-1 5 0,-5 2-4 0,4 1 1 0,4-2-2 16,5 2-3-16,-3 1-4 0,2-2 2 15,4-9-3-15,4 24-6 0,-1-16 3 0,3 2-5 16,5 1 1-16,-2-1 0 0,7-2-5 0,-1-2-14 0,2-2-22 16,-1-1-27-16,5 1-34 0,-2-3-40 15,2-1-43-15,-3-1-59 0,1-1-214 0,4-3-474 16,-4 1 210-16</inkml:trace>
          <inkml:trace contextRef="#ctx0" brushRef="#br0" timeOffset="115364.63">9791 6955 93 0,'0'0'208'0,"0"0"-5"16,0 0-4-16,0 0-7 0,0 0-15 0,0 0-12 15,0 0-6-15,0 0-11 0,0 0-4 0,0 0-3 16,0 0-12-16,-46 9-7 0,31-4-7 0,0 1-4 16,-3 1-13-16,5 0-4 0,-1 0-9 0,0-1-10 15,-3 3-9-15,4-3-3 0,-1 0-9 0,2 1-4 16,2-2-9-16,4 1 3 0,6-6-11 0,-13 7-1 15,8-1-4-15,5-6 0 0,-3 11-3 0,3-11-3 16,-3 9-5-16,3-9-3 0,0 0-5 0,16 16 0 16,-8-10-6-16,1-2 0 0,1 1-4 0,1 4 4 15,4-2-7-15,-2-2 5 0,4 0-5 0,0 0 2 16,0 1-3-16,-1 1 4 0,1 0-1 0,-1-1-4 0,-3 2 4 16,2 0-4-16,-1-2 0 0,-1 1 7 15,1-2-4-15,-2 2 3 0,-5-1-2 0,2 0 3 16,1-2-5-16,-1 3 3 0,-1-3-2 0,1 2 0 0,-5 0 3 15,-4-6-1-15,6 9 2 0,-6-9 2 0,3 7 0 16,-3-7-2-16,0 0-1 0,-16 10 5 0,7-7-2 16,-5-1-1-16,-5 2 0 0,0-3 2 0,-1 3-4 15,-5-4 4-15,6 0-8 0,-11 0-3 0,4-5-6 16,-1 1-11-16,5 2-5 0,3-1-8 0,-1 0-12 16,2-1-16-16,4 1-7 0,2 2-16 0,12 1-17 15,-20-4-31-15,20 4-20 0,-10-2-21 0,10 2-193 16,0 0-399-16,0 0 177 0</inkml:trace>
        </inkml:traceGroup>
        <inkml:traceGroup>
          <inkml:annotationXML>
            <emma:emma xmlns:emma="http://www.w3.org/2003/04/emma" version="1.0">
              <emma:interpretation id="{083C76DE-55B9-40A1-B678-8A8AFE905CA9}" emma:medium="tactile" emma:mode="ink">
                <msink:context xmlns:msink="http://schemas.microsoft.com/ink/2010/main" type="inkWord" rotatedBoundingBox="11756,8188 12795,8158 12807,8567 11768,8597"/>
              </emma:interpretation>
            </emma:emma>
          </inkml:annotationXML>
          <inkml:trace contextRef="#ctx0" brushRef="#br0" timeOffset="116056.57">10844 7229 17 0,'0'0'177'0,"21"0"-23"0,-6-3-10 16,1 4-15-16,1-2-10 0,1-6-9 0,-2 4-14 15,2-2-10-15,1-1-4 0,7 4-8 0,-10-3-7 0,4-1-2 16,-3-1-7-16,0 0-9 0,1 1-5 0,-5-3-6 16,1 3-1-16,-1-1 0 0,-3 0-7 15,1 0-4-15,-5-3-3 0,0 5-2 0,-6 5-6 0,6-17 2 16,-5 9 0-16,-1 8-6 0,0-17 0 0,0 17 2 16,-9-14 2-16,-3 4-6 0,0 3-2 0,-4 0-1 15,-3 1-3-15,-1 2 0 0,-5-1 3 0,0 3 5 16,-4 1 4-16,-2 1 10 0,3 1 13 0,-4 1 5 15,4 2 10-15,1 1 0 0,0 1-1 0,2 1 6 16,2 0 2-16,4-1-2 0,1 2 0 0,2 2-2 16,-1-3-4-16,4 6-6 0,1-4-5 0,3 4 0 0,0-3-3 15,5 0-3-15,-1-2-3 0,4 3-5 0,1-11-4 16,4 18-3-16,-2-8 3 0,5-2-7 0,1 0 2 16,4-1-4-16,1 1-1 0,2 0-8 0,1-2-2 15,1-3-6-15,-1 1-7 0,0-4-8 0,4 0 1 16,-1 0-8-16,1 0-3 0,2-6-2 0,-3 2 3 15,-1 0 1-15,3-3-4 0,-3-1-2 0,-3 0 6 16,3-1 2-16,-3-1 1 0,4-1 2 0,-5 0 2 16,-1 1 7-16,2-1 0 0,-3 0 1 0,-3-1-1 15,1 1 5-15,2 3 10 0,-4 1 8 0,-1-2 3 16,1 5 3-16,-8 4-3 0,10-7-3 0,-10 7 1 16,9-4 2-16,-9 4 12 0,0 0 0 0,0 0 1 15,18 8 4-15,-18-8 5 0,10 14-6 0,-4-10 2 0,0 3-2 16,0 2-4-16,3 4 1 0,0-4-6 0,0 5-1 15,1-4 0-15,-1 1-4 0,0-4-2 16,3 4-7-16,-6-4-16 0,2 0-19 0,-1-1-19 0,2 1-31 16,-1-1-34-16,-1-2-43 0,-7-4-64 0,13 4-160 15,-13-4-408-15,17 0 181 0</inkml:trace>
          <inkml:trace contextRef="#ctx0" brushRef="#br0" timeOffset="116423.58">11657 6877 132 0,'-24'3'234'0,"12"-3"-7"0,-1 2-11 16,-5 3-12-16,3 2-14 0,2-1-17 0,-1 1-15 15,2 1-14-15,0 1-18 0,5 0-11 0,-1-2-10 0,2 3-13 16,0 1-9-16,3-3-7 0,-1 1-11 0,4-9-4 15,-2 15-6-15,2-15 0 0,2 13-10 16,2-2-3-16,-4-11-5 0,9 13-6 0,-3-8 3 16,5 3-5-16,-2 1-8 0,3 0 2 0,0-2-3 0,-2 1-1 15,3 1-2-15,4 0 0 0,-7 1 1 16,4 1 2-16,-2-1 7 0,0 1-2 0,-1 0 10 0,-2-1 6 16,3 3 5-16,-3-3 5 0,-1-2-1 0,-2 0 0 15,0 0 6-15,-2-1 5 0,-4-7-3 0,3 16 1 16,-3-16 9-16,-3 13-14 0,3-13-6 0,-13 11-4 15,5-8-4-15,-2 3-24 0,-4 0-21 16,1-1-30-16,-5 1-34 0,5-1-37 0,-2-3-45 0,0 2-51 16,-2-3-67-16,1-1-211 0,16 0-519 0,-24-5 230 15</inkml:trace>
        </inkml:traceGroup>
        <inkml:traceGroup>
          <inkml:annotationXML>
            <emma:emma xmlns:emma="http://www.w3.org/2003/04/emma" version="1.0">
              <emma:interpretation id="{2715C4CC-F809-49E1-9DDD-A664B6AE9329}" emma:medium="tactile" emma:mode="ink">
                <msink:context xmlns:msink="http://schemas.microsoft.com/ink/2010/main" type="inkWord" rotatedBoundingBox="13978,7666 17596,7563 17633,8830 14014,8934"/>
              </emma:interpretation>
            </emma:emma>
          </inkml:annotationXML>
          <inkml:trace contextRef="#ctx0" brushRef="#br0" timeOffset="117449.46">12932 7337 38 0,'-9'-6'237'0,"9"6"-20"0,-9-9-23 0,9 9-13 0,-6-7-21 16,6 7-11-16,0 0-17 0,0 0-11 0,20-16-14 16,-8 14-12-16,7 0-8 0,-1-1-7 0,12 2-14 15,-2-2-5-15,3 3-7 0,11-4-1 0,-2 2-5 16,-1 2-6-16,-6-4-3 0,7 4-4 0,-8-1-4 16,0 1-5-16,-2 0-1 0,10 0-2 15,-8 0-3-15,-1 0-3 0,-3 1-2 0,4-1 2 0,-4 0-5 16,-1-1 0-16,0 1 1 0,-8 0-3 0,6-4 2 15,-4 2 11-15,2-1 0 0,-4 1 2 0,1-3-3 16,-7 2-1-16,5-1-3 0,0 1 6 0,-2-2-1 16,-1-1-4-16,-2 1 0 0,2-1 0 0,-4 0-7 15,1-1 5-15,-3 2-2 0,3-3-2 0,-5 3-1 16,-1-5-1-16,0 0 0 0,-1-1 0 0,-5 11-6 0,-5-26 4 16,2 10-3-16,-3 5-3 0,-6-3 1 15,2 4 2-15,-4-1-5 0,-2 4 1 0,-2-3 0 16,-9 2 3-16,0 2-2 0,-4 1 4 0,1 4 1 0,0 2-1 15,0 0-1-15,1 5-2 0,0-4 3 16,4 5-2-16,1 2-2 0,0-1-3 0,11 2-1 16,-2 1-10-16,1-1-15 0,7 4-12 0,1-5-18 0,2 2-17 15,4-11-22-15,1 19-40 0,5-12-36 0,2 0-205 16,2-1-407-16,3-1 180 0</inkml:trace>
          <inkml:trace contextRef="#ctx0" brushRef="#br0" timeOffset="117023.52">13420 6598 156 0,'1'-14'211'0,"2"-3"-6"15,-1 3-7-15,-2-4-6 0,-2-5-7 0,-4 8-9 16,0-3-3-16,-1 5-14 0,-5-8-13 0,-3 3-12 16,2 7-14-16,-4-2-10 0,-1-1-13 15,0 7-8-15,-1 2-7 0,-6 3-9 0,-1 1-5 0,2 1-1 16,4 3-5-16,-4 5-9 0,-2 1-3 0,10 0-7 16,-6 7-1-16,8-5-4 0,-1 10-5 0,-1 0-6 15,5-1-1-15,4 1-1 0,1 5-2 0,4-2-3 16,-1 4-1-16,6 8 0 0,0 1-1 0,3-2-4 15,2 3 1-15,2-2-1 0,2 2 1 0,2 1-3 16,-1 0 2-16,4-2-4 0,2 1-2 0,0-1 4 0,-1-1 1 16,-1 0 1-16,-4 1-2 0,3 2-2 0,-2-4 3 15,-5-10-2-15,3 10-1 0,-3-8-1 16,1-2 6-16,-2 2-8 0,-2-1 5 0,-1-2-2 0,3 0-7 16,-5 4 8-16,3-7 1 0,-2 3-9 0,-2 1 5 15,-1-8-7-15,2 2-13 0,-3-1-13 0,-3-3-15 16,0 1-16-16,2-3-24 0,-2 1-26 0,0-4-26 15,-2-3-12-15,5-7-31 0,-6 11-38 16,6-11-195-16,-14 6-441 0,14-6 195 0</inkml:trace>
          <inkml:trace contextRef="#ctx0" brushRef="#br0" timeOffset="117811.52">14116 6451 142 0,'-3'-17'225'16,"3"17"-18"-16,0-14-11 0,0 14-18 0,0 0-10 15,0 0-1-15,0 0-11 0,0 0-1 0,0 0-7 0,-13 30-6 16,8-13-5-16,5 8-7 0,2 1-5 0,-2 1-2 16,-2 9-5-16,2 0-5 0,2-2-1 15,2-3-2-15,-2 7 0 0,2-3-3 0,-1 4-4 16,3-1-9-16,5 0-7 0,-4-3-8 0,2-1-11 0,-1 2 2 16,1-9-8-16,-2 1-4 0,2-3-8 0,1 1-5 15,-1 0-1-15,3-2-5 0,-3 1 8 0,2-1-11 16,-1 0-10-16,2-2 0 0,-5-6-17 0,1 0-9 15,-2-3-12-15,3 2-27 0,-5-5-12 0,1 1-15 16,-1-3-22-16,1-1-12 0,-5-7-15 0,9 11-19 16,-9-11-14-16,4 4-22 0,-4-4-35 0,0 0-37 15,0 0-199-15,20-13-477 0,-15 7 211 0</inkml:trace>
          <inkml:trace contextRef="#ctx0" brushRef="#br0" timeOffset="118141.53">14462 6430 47 0,'-4'-17'219'0,"4"17"-12"0,-5-8-9 16,5 8-15-16,0 0-15 0,-1-11-14 0,1 11-8 15,0 0-5-15,0 0-10 0,0 0-6 0,-6 31 0 16,6-15-7-16,0-2-4 0,0 10-7 0,0 2 2 15,-3 0-6-15,3 3 0 0,0 4-5 0,3 7-3 16,-2-3 1-16,1-2 0 0,4 6-8 0,0 2-2 16,1-5 5-16,4-2-1 0,-5-7-13 0,3 8-5 15,-3-9-2-15,2 8-5 0,0-2-6 0,1-9-8 0,1-1-3 16,1 0-3-16,-2-1 3 0,1 0-16 0,1-2 3 16,-2-3-2-16,-2 0-7 0,0-3-8 15,1 1-11-15,-1 1-35 0,-2-10-22 0,1 1-19 16,-3 2-28-16,0 0-23 0,-3-10-26 0,4 11-30 0,-4-11-29 15,6 9-26-15,-6-9-236 0,0 0-507 16,12 0 225-16</inkml:trace>
          <inkml:trace contextRef="#ctx0" brushRef="#br0" timeOffset="118517.26">14790 7219 158 0,'0'0'184'15,"0"0"-16"-15,0 0-8 0,0 0-10 0,14 10-2 16,-14-10-9-16,7 7-13 0,-5 1-12 0,-2-8-9 15,7 14-2-15,-1-6-10 0,2 2-10 0,-4-4-7 16,5 4-1-16,-3 0-7 0,4-4-10 0,-2 4-5 16,4 0-1-16,-3-4-5 0,-2 1-3 15,4-6-5-15,-2 5-3 0,1-1-7 0,-10-5 1 0,21 1-2 0,-12 2-4 16,-9-3-3-16,24-3-3 0,-14 1 5 0,-10 2-10 16,18-10 1-16,-9 6-1 0,0-1-3 15,-2-4 0-15,1 3 0 0,-2-5-6 0,-3 0 5 0,1-3-4 16,-2 3-2-16,-2-3-1 0,0-1 2 15,-2 0-3-15,1-1 1 0,-5 1 4 0,-2-3 3 0,-2 7 12 16,1-4 10-16,-4 4 15 0,2-2 10 0,-2 1 9 16,-2 1 1-16,1 3-4 0,1 1-7 0,1-2-4 15,0 7-8-15,3-1-1 0,-9 3-10 0,18 0-3 16,-16 0 0-16,16 0-6 0,-18 7-1 0,12 0-19 16,6-7-17-16,-10 9-15 0,7-3-18 0,3-6-21 15,-2 16-27-15,2-16-38 0,5 15-27 0,-5-15-42 16,9 14-215-16,-4-7-450 0,7-3 200 0</inkml:trace>
          <inkml:trace contextRef="#ctx0" brushRef="#br0" timeOffset="119052.55">15169 7105 152 0,'6'-8'284'0,"-6"8"-25"16,0 0-27-16,0 0-19 0,0 0-9 0,0 0-17 15,0 0-10-15,0 0-10 0,6 24-13 0,-3-17-15 16,2 3-10-16,-2 2-12 0,4 0-13 0,2 4-12 16,-5-7-5-16,2 3-9 0,0 0-11 0,5 0-4 15,-2-1-6-15,1-1-7 0,-2-1-4 16,1-1-3-16,3-3 1 0,-5 0-10 0,3 0 0 0,-1-3-2 16,-9-2-12-16,15 8 0 0,-4-8-2 0,-11 0-5 15,16-2-9-15,-16 2-7 0,18-7 0 0,-12 1-2 16,1-1-1-16,1 0-2 0,4-6 3 0,0 3-1 15,-5-5 2-15,1 1 3 0,1 1-5 0,1-5 3 16,-4 5 1-16,1-5-3 0,-1 5 2 0,0-2 0 16,0 1-2-16,-3 5 2 0,2 0 0 0,-5 9 1 0,7-14-1 15,-7 14 1-15,3-10-4 0,-3 10 2 16,0 0-1-16,0 0 2 0,0 0-1 0,0 0 2 16,0 0 3-16,0 0 1 0,0 0 2 0,5 31 0 0,-5-21 2 15,0-10-3-15,-2 26 2 0,2-11 0 0,2-6 3 16,2 4-4-16,-4-2-1 0,5 2-3 15,1 2 3-15,-2-5 2 0,2 0-1 0,0 1-1 0,2-4 1 16,-3-3 2-16,4 3-1 0,3-1-3 0,-3-5 0 16,8 5 1-16,-4-4 0 0,2-3-5 0,0 0 1 15,3-2 1-15,-3-1-3 0,4-2-3 0,-4 1 1 16,1-5 2-16,-1 1-3 0,-1 1 2 0,1-6-1 16,-3 0-2-16,-2-3 1 0,-1 0-3 0,2 2 0 0,-7-2 1 15,0-7 3-15,2 8-1 0,-4-1 9 16,-1 3 2-16,-2 1 0 0,-2 2-1 0,3-6-1 15,-6 10 0-15,6 7 0 0,-10-11-4 0,4 4-7 0,6 7-21 16,-15-6-15-16,15 6-25 0,-15 0-23 0,15 0-30 16,0 0-29-16,-21 7-39 0,21-7-233 0,-9 4-457 15,9-4 202-15</inkml:trace>
          <inkml:trace contextRef="#ctx0" brushRef="#br0" timeOffset="119531.22">16233 6858 36 0,'0'0'190'0,"-33"-2"-17"0,33 2-12 16,-20 2-5-16,7 2-3 0,-2-1-9 0,3-1-1 15,-1 4-15-15,-1-2-2 0,1 1-14 16,-1 2-12-16,5-2-12 0,-4 3-6 0,3-2-7 16,4 1-5-16,6-7-11 0,-11 14-6 0,5-10-7 15,6-4-2-15,-3 11 0 0,3-11-4 0,-1 13-8 16,1-13 0-16,4 12-3 0,-4-12-9 0,9 11 3 0,-9-11-3 16,8 12-1-16,-2-5-3 0,1-4 1 0,-1 6-1 15,1-3 0-15,-1 1-5 0,2 0 0 0,2 0 0 16,2-1-1-16,-4 2 1 0,-1-1 7 0,7 3 6 15,-2-3 3-15,-2 2 5 0,2 0-1 0,-2 2 8 16,1-1-3-16,2-4 3 0,-4-1 5 0,0 1-1 0,-1 3-2 16,2-3-4-16,-3 1 2 0,-1-1-5 15,-6-6-3-15,11 7 2 0,-11-7-6 0,10 6 0 16,-10-6-1-16,6 7 5 0,-6-7 3 0,0 0-1 16,0 12 0-16,0-12-4 0,0 0 0 0,0 0-4 0,-18 11-4 15,6-9 5-15,12-2-5 0,-20 4-6 0,6-2-14 16,5-2-7-16,9 0-19 0,-19 1-24 0,11 2-31 15,8-3-30-15,-16 1-30 0,16-1-28 0,0 0-20 16,-16-5-56-16,16 5-162 0,-11-7-440 0,11 7 196 16</inkml:trace>
          <inkml:trace contextRef="#ctx0" brushRef="#br0" timeOffset="119985.14">16525 7163 60 0,'0'0'179'0,"0"0"-3"0,0 0 4 0,0 0 5 16,0 0 6-16,0 0 0 0,0 0 0 0,0 0-3 16,0 0-9-16,0 0-5 0,0 0-4 0,0 0-9 15,0 0-7-15,0 0-12 0,0 0-11 16,0 0-2-16,0 0-6 0,0 0-5 0,0 0-7 0,0 0-15 16,0 0-6-16,0 0-12 0,0 0 5 0,0 0-7 15,0 0 0-15,0 0-4 0,0 0 8 0,0 0 5 16,0 0 4-16,0 0 4 0,0 0 6 0,0 0 5 15,0 0 4-15,0 0-3 0,0 0-3 0,0 0-3 16,0 0-3-16,0 0-8 0,0 0-3 0,0 0-4 16,0 0-4-16,0 0-5 0,0 0-7 0,0 0-6 15,0 0-6-15,0 0-8 0,0 0-7 0,0 0 0 16,0 0-4-16,0 0-21 0,0 0-25 0,0 0-40 0,0 0-44 16,0 0-51-16,-20-21-39 0,20 21-44 0,0 0-65 15,0 0-72-15,-22 7-322 0,22-7-744 16,-19 5 330-16</inkml:trace>
        </inkml:traceGroup>
      </inkml:traceGroup>
    </inkml:traceGroup>
    <inkml:traceGroup>
      <inkml:annotationXML>
        <emma:emma xmlns:emma="http://www.w3.org/2003/04/emma" version="1.0">
          <emma:interpretation id="{6FF85C40-CE91-4CD4-9D7D-8D35EBE263ED}" emma:medium="tactile" emma:mode="ink">
            <msink:context xmlns:msink="http://schemas.microsoft.com/ink/2010/main" type="paragraph" rotatedBoundingBox="3576,9759 31427,8439 31645,13040 3794,1436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F17EF7C-D15B-40F5-B8D4-955380E686CC}" emma:medium="tactile" emma:mode="ink">
              <msink:context xmlns:msink="http://schemas.microsoft.com/ink/2010/main" type="inkBullet" rotatedBoundingBox="3615,10591 4516,10551 4520,10636 3619,10676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23634.69">2577 9306 53 0,'-17'22'142'0,"17"-22"-20"0,0 0 5 0,0 0-4 16,0 0-5-16,0 0-2 0,0 0-8 0,0 0-4 15,0 0-2-15,0 0-4 0,0 0-4 0,0 0-6 16,0 0 0-16,0 0-4 0,0 0 0 0,0 0-2 16,0 0-4-16,0 0 0 0,0 0-5 0,-17-2 0 15,17 2-5-15,0 0 1 0,0 0-6 0,0 0-1 16,0 0 1-16,0 0-5 0,0 0-4 0,0 0-1 16,0 0-2-16,-12-7-2 0,12 7-1 0,0 0-4 15,0 0-2-15,0 0-1 0,0 0-1 0,0 0 1 16,0 0-2-16,0 0-3 0,0 0-3 0,0 0-1 15,0 0 5-15,0 0-6 0,0 0-4 0,0 0-3 0,0 0 4 16,0 0-3-16,0 0-3 0,0 0-4 0,0 0-1 16,-12-2 0-16,12 2-4 0,0 0-2 0,0 0 2 15,0 0-9-15,0 0 0 0,0 0 0 0,0 0 0 16,0 0 1-16,0 0 1 0,0 0-4 0,0 0 1 16,0 0 2-16,0 0-2 0,0 0-1 0,0 0 1 15,33 13 0-15,-33-13-2 0,15 1 2 0,-15-1 0 16,13 3 2-16,-13-3-2 0,18 3 3 0,-9-2-6 15,3 2 4-15,-1-2 2 0,-11-1 1 0,26 0-5 16,-15 0 1-16,2 1-3 0,-1 0 2 0,0 3-2 0,-12-4 2 16,21 0 0-16,-9 0 1 0,0 0-3 15,-12 0 2-15,21 0-4 0,-9 0 1 0,-3 2-1 16,-9-2 2-16,21 1 2 0,-11 2 1 0,-10-3-1 0,16 0-3 16,-16 0 1-16,18 0 6 0,-18 0-4 15,20 0 4-15,-11 1-6 0,-9-1 6 0,18-1 0 16,-18 1-4-16,20 0 1 0,-8-3 2 0,-12 3-2 0,21 0 0 15,-9 0-3-15,3 0 8 0,-15 0-5 0,21 0-2 16,-9 0 1-16,-12 0 4 0,19 0-2 0,-7 0 0 16,-12 0-4-16,18-1-1 0,-18 1 2 0,17 1 0 15,-17-1-1-15,16 0 2 0,-16 0-2 0,12 0-1 16,-12 0-2-16,15 3 7 0,-15-3-7 0,12 1 6 16,-12-1-4-16,13 0 0 0,-13 0 3 0,12 3-2 15,-12-3-1-15,13 0 7 0,-13 0 0 0,15 0 0 16,-15 0-1-16,17-3 4 0,-17 3-1 0,15 0 1 15,-15 0-3-15,15 0 3 0,-15 0-3 0,18 0 2 16,-18 0-6-16,13 0 3 0,-13 0 0 0,13-1 1 16,-13 1-4-16,18 1 3 0,-18-1 1 0,15 0-2 15,-15 0-4-15,12-1 2 0,-12 1-1 0,14-3 2 0,-14 3-3 16,10 4 1-16,-10-4 2 0,0 0 1 0,18-1-1 16,-18 1-1-16,0 0 2 0,15 0 1 15,-15 0-3-15,0 0 2 0,0 0 2 0,13 0-1 0,-13 0 5 16,0 0 0-16,0 0 0 0,0 0 0 0,17 0 3 15,-17 0 4-15,0 0 2 0,0 0-1 0,0 0 6 16,0 0 0-16,0 0 10 0,0 0 3 0,0 0 8 16,0 0-4-16,0 0 16 0,0 0 0 0,0 0 10 15,10-3 6-15,-10 3 8 0,0 0-7 0,0 0 0 16,0 0-10-16,0 0 5 0,0 0-16 0,0 0-1 16,0 0-15-16,0 0-3 0,0 0-22 0,0 0-18 15,0 0-31-15,0 0-33 0,0 0-29 0,0 0-34 16,0 0-42-16,0 0-45 0,0 0-40 0,0 0-47 15,0 0-268-15,0 0-622 0,0 0 275 0</inkml:trace>
      </inkml:traceGroup>
      <inkml:traceGroup>
        <inkml:annotationXML>
          <emma:emma xmlns:emma="http://www.w3.org/2003/04/emma" version="1.0">
            <emma:interpretation id="{553DB0B8-5ECC-4CB9-9088-E39F7FC9471A}" emma:medium="tactile" emma:mode="ink">
              <msink:context xmlns:msink="http://schemas.microsoft.com/ink/2010/main" type="line" rotatedBoundingBox="5470,9619 30452,8505 30509,9775 5526,10889"/>
            </emma:interpretation>
          </emma:emma>
        </inkml:annotationXML>
        <inkml:traceGroup>
          <inkml:annotationXML>
            <emma:emma xmlns:emma="http://www.w3.org/2003/04/emma" version="1.0">
              <emma:interpretation id="{3C3D8DF8-4C27-4FB1-B76A-4E28E19011A0}" emma:medium="tactile" emma:mode="ink">
                <msink:context xmlns:msink="http://schemas.microsoft.com/ink/2010/main" type="inkWord" rotatedBoundingBox="5484,9933 9275,9764 9311,10587 5520,10756"/>
              </emma:interpretation>
            </emma:emma>
          </inkml:annotationXML>
          <inkml:trace contextRef="#ctx0" brushRef="#br0" timeOffset="125253.3">4404 8973 157 0,'0'0'188'0,"0"0"-6"0,0 0-6 16,0 0-7-16,-3-13-8 0,3 13-12 0,0 0-9 15,0 0-11-15,0 0-17 0,0 0-6 16,0 0-13-16,0 0-8 0,0 0-8 0,0 0-5 0,0 0 6 16,0 0 0-16,0 0 1 0,0 0 4 0,0 0-2 15,8 35-1-15,-5-20 0 0,-3-2-3 0,0 5-2 16,0-5-6-16,0 5 2 0,0 0-5 0,3-1-4 16,-3 1-7-16,0-1-1 0,1 1-2 0,4-1-6 15,-2-1 2-15,-3 2-1 0,3 0-5 0,-2-3-3 16,1 3 0-16,2 0-4 0,-1-2-2 0,3 0-3 0,-1 0-2 15,-2-2-11-15,3 2 11 0,0-6-4 16,-2 5 0-16,-1-8-2 0,3 6-3 0,-3-6 0 16,0 4-1-16,-3-11 1 0,4 11-3 0,-4-11-3 0,8 14 2 15,-8-14-7-15,4 6 0 0,-4-6 4 16,0 0 1-16,3 9 4 0,-3-9 4 0,0 0 10 16,0 0-1-16,0 0 10 0,2 9 4 0,-2-9 3 0,0 0-9 15,0 0-1-15,0 0-6 0,0 0 2 0,0 0-7 16,0 0 1-16,0 0-10 0,0 0 3 0,-15-32-1 15,10 21-10-15,4 0 0 0,1-2-7 0,0-1 3 16,-6-2-20-16,4-3-5 0,2-4-3 0,-3 5-2 16,3-6 1-16,3 0-3 0,-1-1-1 0,1 1 2 15,-3 1-2-15,0-1-7 0,3 0 11 0,-3 6 8 16,0 3 0-16,0-4 1 0,1 4-4 0,-1-1 6 16,3 1 2-16,-3 2 2 0,2 0 1 0,-2-2 2 15,0 4-2-15,0-2-1 0,0 13 4 0,-2-18 1 0,2 7-3 16,0 11-5-16,-3-18 9 0,3 18 2 15,0-18-6-15,0 18 3 0,0-15 1 0,0 15-2 16,0-11 11-16,0 11-11 0,-1-11 3 0,1 11 1 0,0 0-3 16,0 0 3-16,0-18-2 0,0 18-3 15,0 0 5-15,4-8-4 0,-4 8 3 0,0 0 1 0,0 0-4 16,0 0 2-16,0 0 1 0,0 0-5 0,0 0 5 16,8-7 0-16,-8 7 2 0,0 0-5 0,0 0 2 15,0 0 1-15,0 0-1 0,24 13 0 0,-20-7 2 16,4 2-2-16,-4 2 2 0,2-1-2 0,2 3 7 15,0 0 0-15,-2 4-1 0,2-3 3 0,-1 1 0 16,2 0-1-16,0 2 2 0,-3-1-2 0,5 0 1 16,-7 1 6-16,8-4-3 0,-6 3-5 0,2 0 7 15,0 0 1-15,-2 0-2 0,5 2-4 0,-2-4 0 16,1 1 2-16,-2 0-4 0,1-3 4 0,-3-1-6 16,1 3 5-16,-1-6 1 0,0 1-6 0,1 1 4 15,-1-2-3-15,2 0 1 0,1-1 3 0,-3 3-1 16,0-7-4-16,-6-2 0 0,10 9-1 0,-2-4 5 15,-8-5 2-15,9 6-6 0,-9-6-1 0,9 3 5 16,-9-3-1-16,0 0 1 0,13 2 6 0,-13-2-4 0,0 0-8 16,0 0 5-16,16-2 1 0,-16 2-6 0,0 0 0 15,11-9 6-15,-11 9-1 0,9-9-2 16,-5 2-4-16,-4 7 5 0,12-17 4 0,-9 10-2 0,3-4-9 16,0 0 5-16,-1-5-4 0,4 2-4 0,-2-3-7 15,0-5-6-15,-1 4 0 0,6-5-4 0,-10 9 0 16,10-8 0-16,-5 3-1 0,1 1 2 0,-1 4 0 15,1-4-1-15,-2 3 2 0,2-2 3 0,-3 3 2 16,1 1 4-16,1-3 3 0,-1 3-4 0,-3 2 7 16,3-2 1-16,-3 0-8 0,-1 6 5 0,2-4 1 15,-1 1-1-15,2-4 7 0,-5 14-5 0,6-17 4 16,-6 12-3-16,0 5 3 0,4-11-3 0,-4 11 3 16,3-13 1-16,-3 13-2 0,6-7 0 0,-6 7 1 15,3-11 2-15,-3 11-3 0,0 0-3 0,9-10 6 16,-9 10-6-16,7-4 6 0,-7 4-3 0,0 0 0 15,9-3-3-15,-9 3 1 0,0 0-2 0,0 0 6 0,0 0 1 16,0 0-4-16,21 7 0 0,-21-7 1 0,9 10 3 16,-9-10 0-16,8 13 8 0,-2-5-4 0,-3 3-1 15,1-1 2-15,2 5 9 0,-3-1 1 0,3 1 2 16,-1 0-2-16,-2 1 5 0,1 2-1 0,-3-3 10 16,5 7 5-16,-1-4-3 0,-4 1 2 0,7 6 5 15,-2-5-8-15,-2 2-4 0,1-7 1 0,2 9 0 16,-4-10-7-16,0 5 4 0,3-3 0 0,2 2-2 15,-4-3-2-15,2 1 4 0,0-1-7 0,-3 0 3 16,3-3-5-16,1 1-1 0,-1-2-1 0,-1 2 2 0,1-8-6 16,-3 5-2-16,3-1 4 0,-6-9-2 15,4 9 0-15,-1-2-1 0,-3-7-5 0,6 9 9 16,-6-9-7-16,0 0 3 0,6 11 0 0,-6-11-13 0,5 7-18 16,-5-7-17-16,0 0-16 0,3 10-15 0,-3-10-16 15,0 0-22-15,0 0-26 0,0 0-33 16,0 13-31-16,0-13-28 0,0 0-45 0,0 0-218 0,0 0-530 15,0 0 234-15</inkml:trace>
          <inkml:trace contextRef="#ctx0" brushRef="#br0" timeOffset="126215.45">6040 8671 45 0,'0'0'211'0,"0"0"-14"0,3-9-13 16,-3 9-2-16,0 0-8 0,0 0-7 0,5-11-7 15,-5 11-4-15,0 0-6 0,0 0-12 0,0 0-3 16,0 0-13-16,0 0-12 0,-9-15-9 0,9 15-11 15,0 0-7-15,0 0-6 0,-37 14-6 0,22-9-6 16,-5 2-7-16,2-1-2 0,-1 1-5 0,-3 3-4 0,-4 0-2 16,1 1-8-16,-2 3 1 0,2-2-6 15,1 3-2-15,-1-4-4 0,8-2 1 0,1 3-5 0,1-1-4 16,-2-1-1-16,7 0 0 0,0 1-6 0,4-3 1 16,0 5-1-16,3-3-2 0,-2-2 0 0,5-8-2 15,0 20-2-15,0-20 1 16,8 17-3-1,-2-10 4-15,-2 1-3 0,5 2 3 0,0-3-2 0,4 3 0 0,-2-3-2 0,2-2 3 0,2 2-6 16,2-1 3-16,-4-4-4 0,3 5 2 0,-4-2 0 0,6 1 1 16,-3-2-2-16,-1 0 4 0,2-1-3 0,-3 1 2 15,2-1-1-15,2 0-1 0,-7 0 1 16,2-1-2-16,4 1 1 0,-5-1 1 0,1 2 0 0,4-3-4 16,-2 2 1-16,-1 0 2 0,4 2-3 0,-9-4 2 0,6 4 0 15,2-1 0-15,-7-3 0 0,2 3 2 16,1 2-2-16,1 0 0 0,0-2-3 0,-1 0 1 15,-1 0 1-15,-2 3 2 0,1-1-2 0,4 0 2 0,-5-1-1 16,1 1 0-16,0 2 3 0,2-2 3 0,-4 5-3 16,1-5 4-16,-3 1-2 0,1-2 2 15,-1 2 4-15,0-1 2 0,-6-6 0 0,5 14 7 0,-4-7 1 16,-1-7 2-16,2 17 5 0,-2-17-2 0,-5 18-2 16,-1-8 0-16,0-3 0 0,-4 3 2 0,-4 4-6 15,-1-7-3-15,2 3 2 0,-3 1-1 0,-7 1-1 16,4-5 2-16,-4 4-4 0,0-3 3 0,-6-3 0 15,4 2 0-15,1-1-2 0,-1-5 3 0,-2 3 0 16,1-4-11-16,1 1 5 0,6-2-2 0,-2 0 0 0,1-5-5 16,3 2 5-16,3-1-11 0,1-1-7 15,-2-1-17-15,4 0-24 0,1 1-16 0,4 1-13 16,-3-4-30-16,2 1-30 0,-1 0-35 0,8 8-38 0,-3-17-64 16,0 4-181-16,3 13-490 0,2-16 216 0</inkml:trace>
          <inkml:trace contextRef="#ctx0" brushRef="#br0" timeOffset="127290.83">6369 8646 104 0,'0'0'107'0,"0"0"2"16,0 0-10-16,0 0-1 0,-17 1-7 0,17-1 1 15,0 0-5-15,-12 4-4 0,12-4 9 0,0 0-12 16,0 0 2-16,-13 2 1 0,13-2-2 0,0 0-1 16,0 0 0-16,-14 2-2 0,14-2-2 0,0 0-6 0,0 0-5 15,0 0-1-15,-13 0-2 0,13 0-10 0,0 0-4 16,0 0 1-16,0 0-9 0,0 0-1 15,0 0-7-15,0 0 1 0,0 0-4 0,0 0 0 0,0 0 1 16,0 0-4-16,0 0-2 0,0 0-3 0,0 0-2 16,42-5 0-16,-26 1 0 0,0 2-2 0,4-2 2 15,-1 0 0-15,5-3-5 0,1-1-2 0,-5 5 0 16,5-2-1-16,2 0-1 0,-2 1 0 0,1 0 0 16,-2-2-2-16,4 2 0 0,-1 0-2 0,-2 0 0 15,1-2 3-15,-3 3-1 0,3-4-4 0,-4 4 2 16,-3-1-2-16,1 3 3 0,-1-2 1 0,1 0-4 15,-7 2 3-15,6-2 3 0,-2 0 3 0,-1 2 1 16,-2-1 2-16,-5 2 0 0,4-4 1 0,-13 4 3 16,19 0-1-16,-7-3 2 0,-12 3 0 0,18-2-4 15,-18 2 1-15,15 0-4 0,-15 0 0 0,17-1 5 0,-17 1-8 16,10 1-2-16,-10-1 0 0,12 0-2 0,-12 0 3 16,0 0-5-16,16-1 1 0,-16 1 2 15,0 0-2-15,14 1-3 0,-14-1 1 0,0 0 0 0,13-1-6 16,-13 1-6-16,0 0-13 0,0 0-13 0,12 1-11 15,-12-1-11-15,0 0-8 0,0 0-16 0,0 0-18 16,0 0-21-16,0 0-22 0,0 0-25 0,0 0-32 16,-28 16-117-16,17-14-342 0,11-2 151 0</inkml:trace>
          <inkml:trace contextRef="#ctx0" brushRef="#br0" timeOffset="127821.26">6838 8606 123 0,'0'0'147'0,"0"0"-13"0,0 0 0 15,0 0-7-15,0 0-7 0,0 0-2 0,0 0-10 16,0 0-5-16,0 0 3 0,0 0 3 0,0 0-4 16,0 0-1-16,23 16-1 0,-23-16 2 15,3 17-1-15,-3-9-5 0,0-8 2 0,1 21 3 0,2-8-5 16,-3 0 1-16,3 3-5 0,-3-1-5 0,0 3-6 16,0 4 0-16,0-6-1 0,0 3-7 0,0-1-5 0,6 2-9 15,-9-3-1-15,6 1-6 0,0 0-3 0,0-1 0 16,-1 1-1-16,-2-5 2 0,6 8-7 0,-1-3-3 15,-2-1-2-15,2 0-5 0,1-3 3 16,0 4-4-16,1-1 2 0,-4-2-2 0,3-1-9 0,0 3 5 16,2-4 5-16,-5 1-7 0,3 1 1 0,1-4-6 15,-4 3 4-15,3-1-5 0,0 0 1 0,-5-5 3 16,5 2-5-16,-3 1 0 0,0-4-2 0,0 1-4 16,-3-8 2-16,5 14-2 0,-5-14-2 0,3 12 0 15,-3-12 2-15,3 10-6 0,-3-10-1 0,0 0 2 0,3 9-9 16,-3-9 8-16,0 0 1 0,0 0-4 0,3 11-4 15,-3-11 13-15,0 0-12 0,0 0 2 16,0 0 0-16,0 0-13 0,0 0 6 0,0 0-25 0,0 0-16 16,0 0-17-16,0 0-22 0,0 0-31 15,0 0-36-15,0 0-44 0,0 0-43 0,0 0-65 16,0 0-194-16,0 0-535 0,0 0 236 0</inkml:trace>
          <inkml:trace contextRef="#ctx0" brushRef="#br0" timeOffset="129085.01">7578 8793 133 0,'0'0'162'0,"0"0"-4"16,0 0-12-16,0 0-8 0,0 0-16 0,0 0-7 0,0 0-14 16,0 0-6-16,0 0-10 0,0 0-6 0,0 0-6 15,0 0-5-15,0 0-9 0,0 0 6 0,0 0-8 16,0 0 4-16,0 0 0 0,0 0-5 0,48 3-1 15,-35-6-3-15,-4 2-5 0,5-1-4 0,2 2 2 16,0-4-5-16,4 4-3 0,5-3-2 0,2 2-4 16,-2 0-1-16,-2 1-7 0,4-2-2 0,-2 1 1 15,-6-1 0-15,4-2-6 0,3 0-2 0,-6 3 1 16,-1 0 1-16,1-4-4 0,-1 5-1 0,0 0 1 16,-2-3-3-16,-5 1 1 0,4 2-3 0,-16 0 0 15,23-1 3-15,-16 0-3 0,-7 1 0 0,19 0 5 0,-19 0-2 16,17 0 0-16,-17 0-1 0,15-4 0 15,-15 4-4-15,0 0 1 0,10 0 3 0,-10 0-5 16,0 0 1-16,0 0-1 0,0 0 1 0,0 0-1 0,17 1-2 16,-17-1 2-16,0 0-2 0,0 0-4 15,6 5-9-15,-6-5-17 0,0 0-14 0,0 0-23 0,0 0-22 16,0 0-30-16,0 0-23 0,-20 16-31 0,20-16-151 16,-16 6-347-16,7-5 154 0</inkml:trace>
          <inkml:trace contextRef="#ctx0" brushRef="#br0" timeOffset="129433.63">7665 8995 78 0,'0'0'161'0,"10"11"-1"15,-10-11-16-15,12 2-3 0,-12-2-6 0,16 0-8 0,-5 2-8 16,-11-2-1-16,19 2 4 0,-2-1-5 16,-1-1-6-16,3 3-3 0,-4 0-4 0,6-3-2 0,4 1-6 15,-2 3-5-15,2-2-3 0,-1 0-3 0,4 1-3 16,-8-3-6-16,7 1-3 0,-8 1-1 0,0 0-1 16,-2-2-6-16,2 1 0 0,-2-1-3 0,-1 0-6 15,-1 0-5-15,1 0-3 0,-2 2-4 0,-14-2-7 16,16 0 0-16,-16 0-3 0,17-2-1 0,-17 2-6 15,0 0-3-15,14 0-1 0,-14 0-7 0,0 0-7 16,0 0-18-16,11 0-22 0,-11 0-17 0,0 0-24 16,0 0-44-16,0 0-30 0,0 0-37 0,0 0-54 15,0 0-158-15,0 0-429 0,0 0 190 0</inkml:trace>
        </inkml:traceGroup>
        <inkml:traceGroup>
          <inkml:annotationXML>
            <emma:emma xmlns:emma="http://www.w3.org/2003/04/emma" version="1.0">
              <emma:interpretation id="{C9CD5411-BCDC-4F36-8EA3-CB1A1926EBF0}" emma:medium="tactile" emma:mode="ink">
                <msink:context xmlns:msink="http://schemas.microsoft.com/ink/2010/main" type="inkWord" rotatedBoundingBox="9796,9635 11626,9553 11674,10615 9844,10696"/>
              </emma:interpretation>
            </emma:emma>
          </inkml:annotationXML>
          <inkml:trace contextRef="#ctx0" brushRef="#br0" timeOffset="130525.51">8977 8372 59 0,'0'0'187'0,"-9"-5"-3"16,9 5-14-16,0 0-6 0,-9-4-18 0,9 4-12 15,-13-3-8-15,13 3-10 0,0 0-9 0,-20 3-11 16,20-3-3-16,-18 3-6 0,6-2-8 0,2 3-6 16,-2-1-5-16,-1 0-2 0,-4 3 0 0,2-1-6 15,2 2 0-15,-1 0-5 0,1 0-2 0,0-2-8 16,-2 2-5-16,9 0 0 0,-5-5-4 0,7 7-5 0,-5-3 0 16,9-6-3-16,-9 14 0 0,7-8-8 0,2-6 2 15,-9 13-6-15,9-13 2 0,-5 15-4 0,5-15-3 16,3 14 3-16,-3-14-2 0,2 14-2 0,3-7-1 15,-5-7 1-15,6 12-3 0,0-7 1 16,-6-5-1-16,9 10-2 0,-5-6 3 0,5 1-4 0,-9-5 1 16,14 9 0-16,-7-7-1 0,2 3-2 0,0-1 1 15,-9-4 3-15,16 6-4 0,-5-1-2 0,-11-5 5 16,15 5-4-16,-5-4 0 0,2 2 2 0,-12-3 3 16,17 1-5-16,-7 2 3 0,-10-3 0 0,13 5-3 0,-4 0 0 15,-1-2 2-15,-8-3-1 0,10 7 2 16,-10-7 1-16,9 4 2 0,-9-4-1 0,6 7 5 15,-6-7 6-15,8 7 2 0,-8-7 3 0,3 14 0 0,-3-14 0 16,-5 14 6-16,5-14-3 0,-9 15-2 16,5-5-4-16,-1-3 3 0,-2 3-4 0,-1-1 1 15,-1 3 2-15,-1-2 1 0,1-3-3 0,2 5-2 0,-5-4 0 16,1 1 0-16,2 0-3 0,3-1-1 0,-4 0 0 16,1-2-2-16,3 1-3 0,-2 0 3 15,1-3-4-15,7-4 3 0,-12 12-2 0,9-7-4 0,3-5 1 16,-10 7-3-16,10-7-4 0,-6 6-1 0,6-6-8 15,0 0-4-15,0 0-2 0,-6 11-3 16,6-11 0-16,0 0 5 0,0 0-2 0,0 0 1 0,0 0 3 16,0 0-1-16,0 0-1 0,0 0 5 0,16 12-4 15,-16-12 5-15,9 1 1 0,-9-1 1 0,0 0 0 16,13 5 2-16,-13-5-6 0,12 0 4 0,-12 0 1 0,11 5-2 16,-11-5 2-16,10 5 2 0,-10-5-3 15,12 4 5-15,-3 0-1 0,-9-4-2 0,11 8 1 16,-5-3 0-16,1 1 2 0,-4 1 3 0,3 0-2 0,0-1 5 15,-6-6-2-15,10 16 6 0,-5-9 1 0,-1 3 7 16,1 1-4-16,-2 5 10 0,1-3-4 0,-2 2 6 16,2 1-1-16,-1-2 3 0,0-1 0 0,0 4 3 15,-3-6-6-15,0 2 6 0,5-2-7 0,-4 0 6 16,4-2-10-16,-4 0 5 0,1 5-2 0,1-6 0 16,-3-8-4-16,9 16 2 0,-5-10-4 0,2-2 3 15,3 3-2-15,-2-4 0 0,-7-3-4 0,20 6-4 16,-7-1-20-16,-1-5-16 0,-1 0-27 0,1 2-22 0,1 0-40 15,-13-2-30-15,21-2-45 0,-21 2-72 16,18-2-172-16,-18 2-473 0,10-5 209 0</inkml:trace>
          <inkml:trace contextRef="#ctx0" brushRef="#br0" timeOffset="131865.35">9387 8647 126 0,'0'0'156'0,"0"0"-2"0,3-15-11 16,-3 15-9-16,0-11-6 0,0 11-1 0,0 0 1 15,2-13-3-15,-2 13-8 0,0 0-1 0,0 0-2 16,-5-14-2-16,5 14 1 0,0 0-4 0,-7-8-3 0,7 8 0 16,0 0-2-16,0 0-4 0,0-12-5 0,0 12-4 15,0 0-3-15,0 0-8 0,-6-10-6 16,6 10-5-16,0 0-10 0,0 0-5 0,0 0-3 16,0 0-8-16,0 0-2 0,0 0-10 0,0 0-1 15,0 0-1-15,0 0-3 0,0 0-2 0,0 0 2 0,-14 25-3 16,14-25 2-16,0 17-2 0,-1-7-3 0,1-10 5 15,0 20 0-15,-2-9-1 0,2 4-2 0,0-2-1 16,0 4 0-16,-3-8 1 0,6 3-1 0,-3 1 0 16,2-2-1-16,-1 3 0 0,-1-4 2 0,3 5-5 15,0-5-6-15,2 4 0 0,1-2 3 0,-3 1 0 16,-3-4-1-16,6 1 3 0,0-2 2 0,0 2-3 0,-5-2-6 16,5 0-3-16,0-1 3 0,-2 1 6 15,-4-8-3-15,11 12-1 0,-5-5 0 0,-6-7-3 16,9 10-1-16,-3-5 5 0,-6-5-3 0,10 6-5 0,-10-6 2 15,11 3 6-15,-11-3-1 0,16 4-1 16,-9-2-1-16,-7-2 5 0,18-2-6 0,-4 2-4 0,-14 0 4 16,18-5-3-16,-8 3 5 0,4-2 1 0,0 2-6 15,0-3-3-15,-4 0 2 0,4 3 1 0,1-5-1 16,-5 0-2-16,1 2-5 0,-3 0-6 0,3-5-1 16,1 3-1-16,-5-4-3 0,-1 3 1 0,2 2-8 15,2-7-2-15,-5 5 0 0,1-4 2 0,-2-1-9 16,-1 0-3-16,0-1 9 0,0-1-1 0,0 4-2 15,-1-7 2-15,-1 9 1 0,-1-4 7 0,-1-2-2 16,2 5 4-16,-1 10 5 0,0-23-4 0,0 14-1 16,2-4 7-16,-2 2-3 0,0 11 3 0,2-20-1 15,-2 20 3-15,-2-14 1 0,2 14-2 0,0-11 2 0,0 11 2 16,0-15-1-16,0 15-1 0,0 0 1 0,0 0 1 16,-2-14-3-16,2 14 3 0,0 0 0 0,2-11-5 15,-2 11 6-15,0 0-1 0,0 0 2 0,0 0 1 16,0 0-1-16,0 0-1 0,0 0-1 0,0 0-2 15,0 0 0-15,0 0 0 0,0 0 1 0,0 0-1 16,0 0 4-16,0 0-3 0,0 0 7 0,0 0 3 16,0 0 1-16,0 0 3 0,0 0 4 0,0 0 1 15,-2 40 0-15,1-29 2 0,-1 2 2 0,-1 1 8 16,0 3 2-16,3 1 4 0,0-1-3 0,0-2 0 16,0 8 4-16,0-5 1 0,6-1-5 0,-4-3 2 15,1 6 0-15,-1-3 4 0,1 1-5 0,0-3-2 16,5 1 2-16,-1-1 10 0,-2 1-12 0,5-3 2 15,-4 4-1-15,5-3 0 0,-2-3-4 0,6 2-13 0,-4-2 10 16,0 0-2-16,2-5-3 0,-5 4-1 0,7-4 3 16,-8-1-7-16,5 0 4 0,-3 0-5 0,0 0 1 15,-9-5-3-15,13 5-2 0,-4-4-19 0,-9-1 5 16,12 4-14-16,-12-4-17 0,12 3-21 0,-12-3-17 16,0 0-25-16,12 1-23 0,-12-1-32 0,0 0-34 15,0 0-40-15,17-1-58 0,-17 1-216 0,0 0-546 16,7-8 242-16</inkml:trace>
          <inkml:trace contextRef="#ctx0" brushRef="#br0" timeOffset="133219.49">10042 8304 97 0,'0'0'145'0,"0"0"-3"0,0 0-10 0,0 0-2 16,0 0-9-16,0 0-9 0,0 0-2 0,0 0-10 15,0 0-13-15,0 0-2 0,0 0-9 0,0 0-5 16,0 0-10-16,0 0-4 0,0 0-7 0,0 0-3 15,0 0-6-15,0 0-2 0,0 0-11 0,0 0 4 16,0 0-1-16,0 0-1 0,0 0-5 0,0 0-3 16,0 0 1-16,34-10-3 0,-34 10 3 15,14-1-6-15,-14 1 2 0,13-2-1 0,-13 2 1 0,0 0-2 16,19 0 0-16,-19 0 0 0,14-1 5 0,-14 1-7 16,15 0-2-16,-15 0 1 0,0 0 5 0,19-3-1 15,-19 3-1-15,12 3 2 0,-12-3-3 0,12 3 5 0,-12-3-4 16,15 4-1-16,-9-2 5 0,-6-2-4 0,10 5-1 15,-10-5 4-15,11 6-2 0,-5-1-1 16,-6-5 2-16,7 7-3 0,-7-7 3 0,8 10-3 0,-4-6-1 16,-4-4 1-16,12 7 2 0,-9 0-2 0,-3-7 6 15,7 9 6-15,-7-9 2 0,6 13-3 0,-1-6 3 16,-5-7 2-16,1 13 1 0,-1-13-1 0,0 13 5 16,2-4 0-16,-2-9 0 0,0 15 1 0,0-15 1 15,-3 16-9-15,1-7 1 0,2-9 0 0,-3 17 3 16,2-9-5-16,1-8-2 0,-2 18 2 0,2-18-5 15,-3 16 0-15,3-16-3 0,-3 14 0 0,3-14-1 16,-1 13-5-16,1-13 4 0,1 15-5 0,-1-15-1 16,0 11-1-16,0-11 0 0,0 14-2 0,0-14 1 0,6 11-5 15,-6-11 3-15,6 10-2 0,-1-5-1 16,-5-5 0-16,9 7 6 0,-9-7-7 0,10 7 2 0,-2-5-5 16,-8-2 3-16,15 6 0 0,-15-6-2 0,15 1 3 15,-7 1 1-15,3 0-5 0,-11-2 1 0,15 3 0 16,-15-3-1-16,15 0 2 0,-15 0 1 0,16 1-5 15,-16-1-1-15,15 2 2 0,-15-2 1 0,15 4-2 16,-15-4 3-16,12 0-6 0,-12 0 0 0,10 3 5 16,-10-3-4-16,0 0 3 0,14 4 1 0,-14-4-4 15,0 0 3-15,10 1-2 0,-10-1 1 0,0 0-3 16,9 4 0-16,-9-4-1 0,0 0 0 0,8 7 0 16,-8-7 2-16,0 0 1 0,0 0 2 0,0 0 3 15,0 13 5-15,0-13-2 0,-5 14 2 0,5-14-2 16,-6 13 6-16,0-5 1 0,6-8-1 0,-10 14-2 15,4-2 1-15,0-4 0 0,0-1-2 0,-3 3-3 16,3 1 5-16,0-2-6 0,-1 3 4 0,1-2-6 0,1-3 2 16,-1 4-1-16,6-11 0 0,-7 15-1 15,2-9 2-15,2 2-4 0,-1 2 6 0,1-3-6 16,3-7 0-16,-5 14 3 0,4-4-4 0,1-10 1 16,0 13 5-16,0-13-3 0,1 12-3 0,-1-12-3 0,8 13 1 15,-4-6 5-15,2 0-6 0,0 1 2 0,2-1 3 16,-1-1-1-16,2 3-3 0,0-4 5 0,0 5-6 15,1-3 4-15,4 0-2 0,-5 4 1 0,4-1-1 16,-1 1-6-16,-3-1 7 0,1 1-2 0,-4-1 4 16,2 2-3-16,-1 0-4 0,-4-1 5 0,0-2 3 15,0 7 1-15,-6-3-1 0,-1 0-1 0,-2 3-5 16,-3-1-13-16,-6 4-23 0,-3 3-43 0,-6-5-46 16,-4 8-63-16,8-5-55 0,-12 1-253 0,9-3-539 15,-2 0 238-15</inkml:trace>
        </inkml:traceGroup>
        <inkml:traceGroup>
          <inkml:annotationXML>
            <emma:emma xmlns:emma="http://www.w3.org/2003/04/emma" version="1.0">
              <emma:interpretation id="{E93E3EC1-510C-4855-B700-572CBD764C76}" emma:medium="tactile" emma:mode="ink">
                <msink:context xmlns:msink="http://schemas.microsoft.com/ink/2010/main" type="inkWord" rotatedBoundingBox="13360,9815 15820,9705 15838,10129 13379,10239"/>
              </emma:interpretation>
            </emma:emma>
          </inkml:annotationXML>
          <inkml:trace contextRef="#ctx0" brushRef="#br0" timeOffset="137685.31">12285 8839 211 0,'0'0'231'0,"0"0"-9"16,-8-8-9-16,8 8-17 0,0 0-16 0,0 0-18 0,0 0-15 15,0 0-14-15,0 0-12 0,0 0-13 0,0 0-12 16,0 0-10-16,0 0-8 0,0 0-10 0,0 0-4 15,0 0-4-15,0 0-7 0,20 23-3 0,-20-23-5 16,15 9-2-16,-3-2-3 0,-3-4-1 0,2 0-2 16,4 2-6-16,3 0 0 0,0 0-3 0,6 0-3 15,1-4-2-15,1-1-3 0,-4-1-2 0,8 1 0 16,-3-3-1-16,1-3 1 0,0 4-5 0,-2-3 2 16,4-2-8-16,-11 4 4 0,8-5-5 0,-9 2 0 15,0 4-3-15,0-3 5 0,-5-2-2 0,0 1 1 16,-2-1-4-16,1 2-2 0,-5 1 6 0,-1-6-2 15,0 3-3-15,-6 7-2 0,6-13 2 0,-6 13 2 0,0-16-6 16,0 16 4-16,-6-16 1 0,0 9-2 0,6 7 1 16,-9-15 0-16,2 9 0 0,-2-1-2 0,-5-3 0 15,4-1 2-15,-6 3-2 0,2 3 4 0,-1-2-1 16,0-1 1-16,-1 4 1 0,0 2-2 0,-4-4 1 16,2 1 0-16,2 3-1 0,-1 0 0 0,-9-4 0 15,9 5 2-15,-2-1-3 0,-1 4 2 0,1-1 2 16,0 3-1-16,1-2 1 0,1 2 2 0,-1-4-2 15,4 7 3-15,-4-1 1 0,4-2-4 0,-1 1 0 16,2-2 5-16,-1 3-5 0,3-2-6 0,3 3 3 16,8-7 2-16,-12 11 0 0,5-4 2 0,1-1-6 15,6-6-1-15,-6 18-1 0,3-9 3 0,3 2-2 16,-3 0 3-16,3 0-3 0,4 3 0 0,2-3 3 0,2 4-2 16,2-4-3-16,-2 2 4 0,2 0-2 0,-1 0 1 15,1-1 2-15,2-1 1 0,0-2 0 16,0 1-1-16,3-3 0 0,-1 0-2 0,0 0 3 0,6-3 4 15,-1-1-6-15,-1 0 0 0,2-3 1 0,-3-3 0 16,1 3-1-16,3-1 0 0,-3-2-2 16,1-1 0-16,1-2-3 0,-4 3-2 0,2-6-4 0,0 1 5 15,-3 0-4-15,1-2 4 0,4-5-5 0,-7 2 2 16,1 0-2-16,-1-1 3 0,0 2 0 0,1-9 0 16,-2 0 0-16,-2 11 1 0,-1-6-1 0,-1 3 1 15,-2 0-1-15,-2 0 9 0,2 1-2 0,-4-1 9 16,1 3 0-16,-3 10 2 0,4-18 3 0,-2 11 7 0,-2 7-8 15,2-11 1-15,-2 11-5 0,0 0-1 16,6-10-1-16,-6 10-1 0,0 0 1 0,0 0-2 16,0 0-4-16,0 0 0 0,24 14 0 0,-16-9 2 0,-2 3-4 15,4 3 3-15,2 0-3 0,-3-1-1 0,3 5 5 16,-3-2-2-16,3 0-2 0,-3-2 5 0,3 3 0 16,0-3-7-16,-3 0 4 0,1 2-1 0,0-4 2 15,2 0 0-15,-4-2-2 0,-2-3 3 0,1 2 0 16,4-1 0-16,-5 1 0 0,3-3-2 0,-9-3 0 15,15 5 3-15,-15-5-3 0,16 0-2 0,-16 0-1 16,19-3-4-16,-10 0-1 0,2-3-5 0,-2-1-4 16,0-1-3-16,1 1 4 0,-2-1-2 0,3-2 2 15,-2 1 2-15,-1-4 1 0,2 2-1 0,-4 1 1 16,3-1 2-16,-4 2 3 0,1 0 4 0,0 3 6 0,-6 6 10 16,7-8-1-16,-7 8 4 0,6-10-1 15,-6 10 0-15,0 0-9 0,5-8 1 0,-5 8-3 0,0 0 1 16,0 0-2-16,0 0 2 0,0 0 2 0,16 15 0 15,-16-15-3-15,9 10 1 0,-5-3 1 16,2 2-1-16,0-1-2 0,-1 0 2 0,1 2-1 0,0-3-4 16,4 4 4-16,-2-1-1 0,-1-2-1 0,1-2-1 15,-1-1 0-15,3 1 7 0,-1 0-4 0,-9-6 0 16,15 4 1-16,-6 0-3 0,0-3 5 0,-9-1-5 16,18 3-1-16,-18-3 2 0,19-3-2 0,-19 3 1 15,14-5-5-15,-5 4 0 0,-9 1-6 0,15-9 1 16,-9 2-1-16,1 0 1 0,-1-1-2 0,-6 8 1 15,6-20 1-15,-1 9 0 0,-4 0 1 0,4 2-2 16,-5 9 2-16,1-18-1 0,1 7 2 0,-2 11 7 16,1-17 1-16,-1 17 0 0,3-14 5 0,0 7 0 0,-3 7-4 15,0 0 2-15,0 0-1 0,0-17-8 16,0 17 4-16,0 0-1 0,0 0 0 0,16 0 2 16,-16 0-3-16,11 14-4 0,-5-6 5 0,1 1-1 0,4 2 0 15,1-1 5-15,-3 0-3 0,4 1-5 0,-1 2 5 16,0-1-1-16,-2 0 3 0,4-1 2 0,-2 1-4 15,3-2-4-15,-2-2-10 0,3 4-11 0,-2-7-11 16,-1 1-10-16,2 1-16 0,-1-1-16 0,0-3-22 16,-2-1-26-16,5-2-24 0,-4 0-29 0,2-4-27 15,0 1-26-15,-2 0-122 0,-5-4-381 0,8-1 168 16</inkml:trace>
          <inkml:trace contextRef="#ctx0" brushRef="#br0" timeOffset="138141.54">14213 8448 16 0,'0'0'188'0,"11"-3"-12"0,-11 3-12 0,0 0-7 0,18 3-1 16,-18-3-9-16,17 7-17 0,-6-1 3 0,1 3-3 16,3-1-7-16,-2 3-13 0,4-3-10 0,-3 2-3 15,6 4-10-15,-5-2 0 0,3-1-7 0,-3 1-5 16,1-2-7-16,-1 0-5 0,-2 3-1 0,1-2-6 15,-1-2-2-15,1-2-4 0,-2 3-4 0,-2-3-3 16,-1 0-4-16,-2-1 1 0,2-2-9 0,-1 1 5 0,-8-5-4 16,10 5-3-16,-10-5-2 0,9 4-3 15,-9-4 2-15,0 0-3 0,0 0 0 0,17 4-3 16,-17-4-3-16,0 0 3 0,0 0-5 0,0 0-1 16,0 0 1-16,9-15-1 0,-9 15-4 0,0 0 0 0,-9-20-3 15,9 20 0-15,-12-11-1 0,4 7 2 0,-2-1-5 16,10 5 1-16,-27-7-1 0,12 6 5 0,-3 0 6 15,-6 2 8-15,2 0 5 0,-5 2 4 0,-3 1 11 16,-9 4 3-16,10 2 4 0,2 2 1 0,-2 2-1 16,3-3-4-16,0 2-4 0,5 0-4 0,0 2-5 15,8-5-6-15,1 1 3 0,3 0-5 0,3-1-8 16,2 5 7-16,4-5-4 0,0-10-6 0,6 20 7 16,4-13 0-16,5 2-5 0,7-1 3 0,4-4-4 15,1 0 0-15,16-7-6 0,-1 1-23 0,-1-1-13 16,4-7-26-16,1 3-15 0,-1 2-7 0,-2-3-44 15,2-1-60-15,-3 0-64 0,-5-5-267 0,5 3-555 0,-12-1 246 16</inkml:trace>
        </inkml:traceGroup>
        <inkml:traceGroup>
          <inkml:annotationXML>
            <emma:emma xmlns:emma="http://www.w3.org/2003/04/emma" version="1.0">
              <emma:interpretation id="{6222FAA0-CE69-4BBC-8A30-DF3EB2595B5A}" emma:medium="tactile" emma:mode="ink">
                <msink:context xmlns:msink="http://schemas.microsoft.com/ink/2010/main" type="inkWord" rotatedBoundingBox="16494,9347 19000,9235 19039,10121 16533,10233"/>
              </emma:interpretation>
            </emma:emma>
          </inkml:annotationXML>
          <inkml:trace contextRef="#ctx0" brushRef="#br0" timeOffset="138755.47">16283 8308 185 0,'0'0'218'0,"-3"-11"-10"0,3 11-14 15,-1-13-5-15,1 13-2 0,-2-15-12 0,2 15-2 0,-1-9-9 16,1 9-13-16,0 0-16 0,0 0-16 0,0 0-16 15,9-11-9-15,-9 11-7 0,0 0-10 16,0 0-8-16,24 18 0 0,-14-7-7 0,0 2-3 0,4 5-4 16,1 2-4-16,-2 2 2 0,1 2-2 0,-2 0-9 15,0 1 0-15,1 3-3 0,-3-4-3 0,2 2-4 16,-4 3-4-16,-2-2-2 0,1 1 1 0,-1 7-6 16,-4-9-2-16,1 2-15 0,-3-1-16 0,-5 1-16 15,2-3-22-15,-6 1-22 0,2-2-21 0,-2-4-29 16,1 4-20-16,-2-10-23 0,-2 1-41 0,-1-2-187 15,-1-3-425-15,-1-2 188 0</inkml:trace>
          <inkml:trace contextRef="#ctx0" brushRef="#br0" timeOffset="139561.26">15536 8675 133 0,'-19'-15'262'0,"4"2"-21"0,-3-3-20 15,3-2-22-15,3 5-15 0,3-3-11 0,-3 1-6 16,3-2-15-16,5 3-13 0,1-3-13 0,0-1-13 16,6 4-16-16,0-4-4 0,4 2-14 0,7-5-8 15,2 3-7-15,0-1-6 0,2 1-8 0,3-1-4 16,3 0-5-16,0 2-5 0,13-3-1 0,-3 0-2 16,1-1-6-16,2 2-1 0,3 4-2 0,-4-4-3 15,4 4-2-15,4-1-2 0,-4-4-2 0,0 4 0 16,2 2-4-16,-2 1 0 0,-1-2 0 0,0 1-3 0,1-3 3 15,-3 3-2-15,-7 4-1 0,0 4-3 16,-2-1 1-16,-2 2 1 0,-1 2-4 0,2 0 1 0,-8 6-6 16,-1 0 5-16,6 2-2 0,-5 2-1 0,-4 3 1 15,5 4 3-15,-1 3 5 0,-1 1 3 16,-3 2 2-16,0 4 5 0,0 2 5 0,4 5-2 16,-2 1 1-16,-7-4 0 0,2-2 4 0,4 9 0 0,-1 0-1 15,-6-10-4-15,3 0-2 0,0 3-3 0,3 8 5 16,0-4-2-16,-3-6-6 0,1-2-2 0,1 0 1 15,-1 0 0-15,3-3 1 0,1-3-2 0,2 0 1 16,-1-4-2-16,-4-3-4 0,-1-1 4 0,0-3-4 16,2-1 0-16,-3 1-7 0,0-6 1 0,2 2-9 15,-4-3 2-15,-10 0-6 0,19-6-4 0,-8 1 3 16,-1-1-3-16,-1-1-3 0,-1-4 0 0,-1-2-4 16,2-2 7-16,-3-1-2 0,-1 1 5 0,-2-1-4 15,0 4 4-15,0-2-1 0,-1 7 9 0,1-4 1 16,-3 11 9-16,6-14 3 0,-6 14-1 0,0-10 0 15,0 10-4-15,5-11-3 0,-5 11 1 0,0 0-2 16,0 0 3-16,0 0-1 0,0 0-3 0,0 0 2 0,0 0 0 16,21 17 0-16,-14-9 4 0,-1-1-2 0,0 1 0 15,2 0 1-15,1 4 3 0,-2-2 0 0,6-2 0 16,-1 2 2-16,5-3-2 0,-2 3 2 0,0-3 0 16,3 0-2-16,4-2 2 0,3-5 1 15,-5 2-4-15,6-2-1 0,0-7 4 0,-5 5-5 0,4-5 5 16,-1 2-5-16,1-1 2 0,1-4 1 0,-1 0-3 15,0-2 1-15,-4-2 1 0,2 0-5 0,-3 0-1 16,-2 2 6-16,-4-1-2 0,-1 2 0 0,-5-2-3 16,4 3 3-16,-6 2-3 0,-3-1 0 0,0 1 1 15,-3 8-4-15,0 0 2 0,-8-16-4 0,8 16 2 16,-19-1 0-16,5 1 3 0,-4 4-3 0,-3-1 4 16,7 0 0-16,-12 6 1 0,10-3 5 0,-1 4-1 0,4 1-5 15,1-1 5-15,0-1 0 0,3 2-5 16,2 4 3-16,4-6 1 0,3-9 1 0,0 16-1 15,6-1-1-15,0-7 4 0,1-1-3 0,7 1 1 0,2-2 1 16,8 1 0-16,4 3-3 0,0-7-5 0,14 6-16 16,2-6-24-16,2 1-33 0,1 0-44 15,-3-4-52-15,2-1-78 0,-1-2-235 0,-2 3-523 0,-3-3 233 16</inkml:trace>
        </inkml:traceGroup>
        <inkml:traceGroup>
          <inkml:annotationXML>
            <emma:emma xmlns:emma="http://www.w3.org/2003/04/emma" version="1.0">
              <emma:interpretation id="{C5F337DC-9175-497F-9951-983FCE6275B6}" emma:medium="tactile" emma:mode="ink">
                <msink:context xmlns:msink="http://schemas.microsoft.com/ink/2010/main" type="inkWord" rotatedBoundingBox="19625,9214 21407,9135 21440,9870 19657,9949"/>
              </emma:interpretation>
            </emma:emma>
          </inkml:annotationXML>
          <inkml:trace contextRef="#ctx0" brushRef="#br0" timeOffset="140760.25">18842 8236 168 0,'-17'2'267'16,"-3"2"-11"-16,-5-1-13 0,-2 4-17 0,0 0-12 15,2-3-17-15,-2 2-20 0,5 2-12 0,2-5-19 16,5 3-11-16,-3-1-14 0,6 1-15 0,0-1-10 0,2 1-9 16,4-3-8-16,6-3-8 0,-10 13-9 15,7-5-8-15,3-8-1 0,0 0-6 0,7 21-3 16,1-14-7-16,2-1-5 0,3 2-4 0,2-1-8 0,3 2-3 15,0-2-6-15,2-1 0 0,3 7-3 0,3-1-2 16,-10-6 3-16,8 8-5 0,-2-2 0 0,-2-2 3 16,1-1-3-16,-3-2 0 0,-4 7-3 0,3-5 3 15,-4 3-2-15,-2-5-1 0,2 3 4 0,-5-3-4 16,1 3 2-16,-3-3 1 0,-2-3-1 0,-4-4 2 0,4 14 4 16,-4-14 5-16,-1 15-2 0,1-15 7 0,-13 13-8 15,4-6 1-15,-6-1-3 0,1-1-2 16,-1 1 0-16,0-1 2 0,1 1-4 0,0-2 3 0,4 0-3 15,-1-2 1-15,11-2 0 0,-19 4 3 0,19-4-4 16,-14-2-2-16,14 2-1 0,0 0-2 16,0 0-2-16,-9-12-1 0,9 12-8 0,0 0-2 0,21-21-4 15,-6 15 2-15,5-1 1 0,-2 2 0 0,8-9 0 16,0 4 5-16,2 3-2 0,0-3 2 0,2 3-1 16,0-1 2-16,0-2 4 0,0 5-7 0,0-1 10 15,-1-1-7-15,1 1 3 0,0-1 0 0,0 2 3 16,3-1-1-16,-6-1 4 0,2 0-1 0,-2 1 4 0,-1-2 1 15,0 0 0-15,0 2 2 0,-7 0-2 16,4-1 3-16,-4 3-5 0,-3-4 2 0,-2 3 1 16,-1-2 0-16,-4 2-1 0,2-4-2 0,-4 3-1 0,-4-3 1 15,1-2-2-15,-1 4 0 0,-3 7-15 16,-4-20-7-16,-2 10-2 0,-6 2 2 0,-1-5-2 0,-2 4 2 16,-11 1 1-16,3-1 2 0,-4 3 3 0,0 3 1 15,0-3 3-15,0 5 7 0,2 2 0 0,7 0 6 16,-1 4-1-16,1-3 1 0,4 6 3 15,-1-3-4-15,3 5 0 0,2-2 3 0,5 3-1 0,-1 1 3 16,3 1 1-16,6 1 2 0,3 2-1 0,2-1 1 16,1 1-1-16,3-1 3 0,7 4-3 0,-2-2 4 15,5 0-4-15,2-2 2 0,1-2 1 0,2-2 0 16,3 0-5-16,-2-5 2 0,3-4-4 0,-2 3 4 16,2-2-1-16,0-3 0 0,1-4-2 0,8 0 1 15,-10-1 1-15,0 1-2 0,-3-7 0 0,4 0-2 16,0 3 1-16,-4-7 3 0,-3 0-7 0,12-2 0 0,-4-7-6 15,-3 3-1-15,2-3-8 0,-10 3-6 0,7-8-11 16,-8 5-2-16,1-7-1 0,-3-1-7 16,-5-5-5-16,-1 4-1 0,-8 4-3 0,2 3 5 0,-1-11 3 15,-7 8 3-15,2 1 7 0,-3 3 11 0,2 1 17 16,-1 0 19-16,-2 6 6 0,2 4 16 0,-2-3 6 16,2 5 10-16,-2 1-1 0,1 3 2 0,3 8-8 15,-5-12-3-15,5 12-8 0,0 0 3 0,0 0-13 16,0 0 5-16,0 0 0 0,0 0-6 0,0 0 1 15,-13 29-4-15,13-7 6 0,0 3 7 0,2 1 4 16,1 10-5-16,-1 1 0 0,3-2 2 0,1-8 0 0,1 12-3 16,1-5 0-16,-2-8-6 0,0 1 0 15,1 1 1-15,1 1-4 0,2-4-1 0,-1-1-2 16,-1-1-9-16,-2 0 8 0,1-3 2 0,-1-2-6 0,0 2-3 16,-2-5-12-16,-1 1-12 0,2 1-17 0,-4-1-16 15,4-4-22-15,-4 2-27 0,-1-1-27 16,0-13-23-16,-6 18-28 0,5-13-41 0,1-5-62 0,-8 10-168 15,8-10-480-15,-10 3 213 0</inkml:trace>
          <inkml:trace contextRef="#ctx0" brushRef="#br0" timeOffset="140947.75">19992 8434 76 0,'0'0'344'0,"-1"-10"-30"0,1 10-31 16,0 0-27-16,7-19-28 0,-1 13-24 0,3-1-17 15,5-2-21-15,4 1-12 0,-2 3-18 0,9-5-15 0,1 6-20 16,0-4-36-16,3 6-46 0,1-4-60 16,-2 5-58-16,3-3-85 0,-7 1-205 0,4 0-420 15,-4-1 186-15</inkml:trace>
        </inkml:traceGroup>
        <inkml:traceGroup>
          <inkml:annotationXML>
            <emma:emma xmlns:emma="http://www.w3.org/2003/04/emma" version="1.0">
              <emma:interpretation id="{2A551A3C-522B-40C0-AF07-667EC1CFBE12}" emma:medium="tactile" emma:mode="ink">
                <msink:context xmlns:msink="http://schemas.microsoft.com/ink/2010/main" type="inkWord" rotatedBoundingBox="22373,8866 23620,8810 23673,10001 22426,10057"/>
              </emma:interpretation>
            </emma:emma>
          </inkml:annotationXML>
          <inkml:trace contextRef="#ctx0" brushRef="#br0" timeOffset="141783.57">21394 8421 118 0,'0'0'217'16,"0"0"-7"-16,-7 9-5 0,7-9-9 0,0 0-4 16,0 14-9-16,0-14-9 0,0 0-11 0,12 15-9 15,-6-9-15-15,0 0-9 0,3-1-4 0,5-3-6 0,1-1-8 16,2 3-3-16,2-2-11 0,-1-4-8 15,6 4-8-15,1-4-6 0,-4 1-8 0,5-3-9 16,-1 2-4-16,2-3-7 0,-5-1-3 0,-3-1-6 16,4-4-1-16,-7 4-3 0,-1-3-5 0,2-1 1 15,-2 1-4-15,-5-5-5 0,-1-2-1 0,-3 3-1 0,-5-6-6 16,-1 2-4-16,-6-5-7 0,-1 1 2 16,-6 8-3-16,-7-10 3 0,-2 7-4 0,-11-2 0 0,-4 3-1 15,-4 4-2-15,0 5 0 0,-4 0-1 0,6 4-3 16,-1 5 2-16,10-1-4 0,3 4 3 0,-1 0 0 15,10 0 1-15,2-1-5 0,2 6-7 0,2-2-5 16,8 1 3-16,-2-1-6 0,6 3-1 0,0-11 3 16,10 20 1-16,2-9-3 0,6-3 2 0,7 3-5 15,11 3-4-15,3-5 0 0,6-1 1 0,-4-3-2 16,0-1 2-16,3-2 7 0,0-2 0 0,-1-2 2 0,-1-2 4 16,2-2 3-16,-14 1 0 0,9-5 1 0,0 0 2 15,-11-1 0-15,9-3 4 0,2-7 0 0,-4 4 1 16,-1-4 0-16,3-5 2 0,-3-1 2 0,1-2-2 15,-2-3-1-15,-2-4 3 0,-1 0-2 0,-1 1 2 16,0-6-4-16,-2 3 4 0,-6-2-2 0,-2 3 6 16,0 4-5-16,-7-3 1 0,-3 4-1 0,-4 7 4 15,-4-3-3-15,-2 4 4 0,-7 3 1 0,-2 0 0 16,-1 5 1-16,-8 2 2 0,-3 2 2 0,1 2 4 0,0 5 3 16,-5-1 2-16,-2 6-1 0,0 0 2 15,2 1 1-15,6 5-2 0,-4 4 3 0,3 5-1 16,1 1-2-16,3 3 3 0,2 9-2 0,0 3 4 0,1 4 9 15,7-1 0-15,2 5-1 0,4-1-1 0,2 3 4 16,1 5-1-16,4-4-5 0,1 4-2 16,4-4 2-16,1 3 0 0,-2-2 4 0,4-2 0 15,8-1 0-15,-7 4-3 0,4-6 0 0,-4 1-2 0,0-2-6 16,-3-10 6-16,1 9-8 0,1-1 2 0,-4-10-1 16,-1-2-1-16,-1 2-1 0,-2 0-1 0,1-2-4 15,-1-1-4-15,0-1-4 0,0-3 1 0,-3-4-11 16,1-2-13-16,-2 1-20 0,1-2-11 0,0-3-22 15,-2 0-24-15,-1-8-16 0,-1 17-30 0,1-17-23 16,1 11-38-16,-1-11-53 0,0 0-175 0,0 0-466 16,0 0 206-16</inkml:trace>
          <inkml:trace contextRef="#ctx0" brushRef="#br0" timeOffset="141932.18">22104 8507 204 0,'0'0'286'0,"11"-18"-29"0,2 11-22 0,2-3-24 15,9 3-19-15,-2 0-23 0,3-3-17 0,7 3-14 16,-4 0-12-16,3 2-18 0,-1 0-20 0,9-2-37 16,-8 3-57-16,-1-3-65 0,10 3-86 0,-10-1-174 15,-1-2-358-15,-1 4 158 0</inkml:trace>
        </inkml:traceGroup>
        <inkml:traceGroup>
          <inkml:annotationXML>
            <emma:emma xmlns:emma="http://www.w3.org/2003/04/emma" version="1.0">
              <emma:interpretation id="{4F051D8F-0855-4C97-B884-7C4DA94A15F9}" emma:medium="tactile" emma:mode="ink">
                <msink:context xmlns:msink="http://schemas.microsoft.com/ink/2010/main" type="inkWord" rotatedBoundingBox="24415,8974 28544,8790 28581,9611 24452,9795"/>
              </emma:interpretation>
            </emma:emma>
          </inkml:annotationXML>
          <inkml:trace contextRef="#ctx0" brushRef="#br0" timeOffset="143079.7">23348 8098 96 0,'-6'-11'322'0,"6"11"-37"0,0 0-28 16,-6-10-26-16,6 10-26 0,0 0-21 0,0 0-14 16,0 0-9-16,0 0-8 0,0 0-13 0,0 0-11 0,9 39-11 15,-3-26-7-15,3 1-12 0,1 1-9 16,-4 1-7-16,9 5-4 0,-1-3-6 0,-4-2-7 16,3-1-3-16,-1 4-5 0,2-4-4 0,-4 0-9 0,2-4-3 15,5 0-4-15,-4 2-1 0,0-5-6 0,1 2 1 16,-5-6-7-16,-2 2 3 0,4-2-3 0,-1 0-9 15,1-2 5-15,-11-2-1 0,19 0-6 0,-19 0-9 16,19-7-5-16,-10 1-11 0,-1-1-7 0,-1 0-13 16,2-4-3-16,-1-2-5 0,-2 0-2 0,0-5-1 15,-2 2 2-15,2-7 6 0,3 2-1 0,-5-2 5 16,2 1 3-16,0 4 1 0,-3 0 7 0,0 2 1 16,0 1 6-16,2 5 12 0,-4 0 5 0,-1 10 3 15,5-17 2-15,-2 10-3 0,-3 7-2 0,3-11-2 16,-3 11-2-16,0 0 1 0,0 0-1 0,0 0 1 15,0 0-2-15,0 0 3 0,0 0-1 0,0 0 0 16,21 24 3-16,-15-11-6 0,1-1 8 0,0 0 1 0,1 2-1 16,2 1 0-16,-1-3 5 0,5 3-5 15,-1-2 4-15,7 1-4 0,-7-1 5 0,5-2-4 16,-2 0 0-16,1-2 0 0,-1 2 4 0,6-1-3 0,-2-7 1 16,-1 5-2-16,2-7 0 0,-3 0-1 0,1-1 0 15,1 0 0-15,-1-1 3 0,1 0-5 0,0-3 1 16,4-6-4-16,-7 3-4 0,5-5-6 0,-7 4-7 15,1-7-9-15,-1 0-1 0,-1 2-12 0,-1-6 0 16,-4 3 2-16,-3-1 3 0,2 1 2 0,-6-2 5 16,-2 3 1-16,-2-1 4 0,-3 3 0 0,1 0 5 15,-7 3 2-15,1 2 8 0,-1 2 10 0,-1 1 3 16,-4 3 5-16,0 2 3 0,1 2-1 0,0 2 1 0,3 0 0 16,-5 4 1-16,7 0-3 0,-2 4 0 0,3-1 0 15,2 4 1-15,1 0-3 0,1-1 1 16,5 3-4-16,0-3 4 0,5 2 2 0,1 0-2 0,3 2-4 15,1-4-1-15,0 1 1 0,4-2 2 16,5 1-2-16,2 0-3 0,-5-4 2 0,8 1 0 0,-6-8-3 16,2 3 6-16,3-1-2 0,-3-1-6 0,-1-2 4 15,1-4-3-15,4-1-1 0,-5 2 3 0,0-4-3 16,-2-1-4-16,1-1-1 0,1 0 1 0,2-6-3 16,-3 2 4-16,-5-1-1 0,4 0-2 0,-5 0 1 15,2 2 2-15,3 0-5 0,-2 2 2 0,-8 2 2 16,2 1-4-16,0 3-1 0,-9 2 5 0,15-1-4 15,-15 1 3-15,15 4-3 0,-15-4 1 0,7 12 1 0,-2-3 2 16,-1 1-1-16,-1 2 1 0,2-1-2 16,-4 2 1-16,4 0 0 0,1 1 2 0,-3 1-2 0,4-2 4 15,-1-1-1-15,0 0 1 0,2-1-2 0,1 0 3 16,-5-3-1-16,2 1 1 0,3-3-2 0,-5 0 8 16,5-1 9-16,-9-5 10 0,9 10 8 0,-9-10 6 15,0 0-1-15,17-6 10 0,-17 6 2 0,10-10 3 16,-4 3-5-16,-3-1-2 0,5-7 2 0,-3 3-9 15,1-2-3-15,2-3 10 0,1-1-13 0,0 0-3 16,1-6-8-16,-1 3 11 0,2-1-11 0,2 1-13 16,2 1-10-16,0 0-20 0,0 4-19 0,4-1-15 15,-5 4-26-15,-1 1-26 0,2 0-34 0,3 1-35 16,-3 2-37-16,7-3-38 0,-5 2-262 0,-1 1-553 0,0 0 244 16</inkml:trace>
          <inkml:trace contextRef="#ctx0" brushRef="#br0" timeOffset="143386.7">25373 7600 266 0,'0'0'240'0,"0"0"-20"0,0 0-19 15,0 0-8-15,0 0-7 0,0 0-9 0,-12 41-11 16,15-23-3-16,0 6-10 0,0 0-10 0,3 1-11 15,-3 3-7-15,5 7-11 0,1-1-8 16,-5-5-5-16,5 6-8 0,0 3-9 0,1-3 2 0,-4-8-14 16,8 8-7-16,-5-2-6 0,-2-6-3 0,-1 2-9 15,5 5-5-15,-5-10 4 0,0-1-5 0,1 1-6 0,-1-2-2 16,-3-4-9-16,1 0-10 0,2-1-14 16,-6-3-18-16,6 0-15 0,-6 2-15 0,0-4-19 15,0 2-15-15,0-2-25 0,0-12-19 0,0 18-19 0,0-18-23 16,-6 12-37-16,6-12-209 0,0 0-449 15,-3 7 198-15</inkml:trace>
          <inkml:trace contextRef="#ctx0" brushRef="#br0" timeOffset="143701.46">25334 8207 274 0,'0'0'276'15,"0"-17"-30"-15,0 17-20 0,3-16-24 0,0 9-19 16,2-2-18-16,4-1-13 0,4-1-18 0,1 3-13 0,4 2-11 15,-2-1-11-15,0-2-12 0,4 4-6 16,5-2-8-16,-1 4-9 0,-5-1-4 0,1 3-3 16,-1-3-1-16,1 4 1 0,-1-2 1 0,-3 2 2 0,1 2 2 15,-1 1 2-15,-4-1-4 0,2 2 6 16,-4 2 5-16,2 1 6 0,1 0-7 0,-4 4 9 0,-1-2-1 16,-2 2 4-16,1 2-7 0,2 0-12 0,-3-2 13 15,1 4-2-15,-1-4-1 0,3 0-11 0,-1 1 3 16,-5-4-11-16,3 3-5 0,1-3-3 0,-4-1-1 15,3-1-3-15,-1 3-3 0,1-3 9 0,0 3-17 16,1-4-8-16,5-1 3 0,-5 2-22 0,-7-6-10 16,15 7-16-16,-4-7-32 0,-11 0-25 0,12 0-25 15,-12 0-29-15,13-6-29 0,-13 6-38 0,11-12-42 16,-8 1-53-16,-3-2-230 0,0-4-569 0,0-1 252 16</inkml:trace>
          <inkml:trace contextRef="#ctx0" brushRef="#br0" timeOffset="143945.79">25856 7802 186 0,'-6'-10'285'16,"6"10"-30"-16,-4-17-23 0,-2 12-22 0,6 5-21 15,-3-14-19-15,3 14-15 0,0 0-21 0,-7-10-16 16,7 10-14-16,0 0-22 0,0 0-26 0,0 0-30 16,0 0-27-16,46 14-24 0,-34-7-23 0,1 1-19 15,4 2-27-15,-4-3-18 0,6 3-28 0,-2-1-147 16,-1 1-308-16,4-1 136 0</inkml:trace>
          <inkml:trace contextRef="#ctx0" brushRef="#br0" timeOffset="144599.24">26241 7938 106 0,'11'2'231'16,"-11"-2"-1"-16,0 0 0 0,0 0-8 0,9 1-5 0,-9-1-15 16,0 0-19-16,0 0-19 0,0 0-13 0,4 10-18 15,-4-10-9-15,0 0-10 0,-10 16-11 0,10-16-5 16,-12 21-13-16,7-8-4 0,2 1-5 0,-6 3-8 15,5-4-5-15,4 3-7 0,-6-1-1 0,6 1-5 16,0-2 0-16,0 3-8 0,-3-3-3 0,6-2-4 16,-3-2-4-16,3 2-1 0,4-3-3 0,-1 1 0 15,-3-2-3-15,11 0-4 0,-8-1 2 0,4-2-3 16,5 2-1-16,1-3-5 0,-2-1-5 0,5 0-7 16,-2-2-10-16,2-2-8 0,6-2-6 0,-4 2-9 15,8-5-1-15,-4 2-9 0,2-6-5 0,1 2-5 16,-4-2-3-16,4-4-7 0,-1-1-13 0,-2 2-1 15,1-4-6-15,-4 1-9 0,2-1-1 0,-2-3-4 16,-2 0 1-16,2-1 8 0,-2 2 4 0,-7 0 11 16,0 1 4-16,-4 3 17 0,2 2 1 0,-5-2 15 0,-3 5 20 15,0-1 11-15,-3 1 11 0,0 10 12 0,-6-17 3 16,6 17 11-16,-8-14 7 0,2 7 5 0,-6 2 6 16,12 5 3-16,-19-7 2 0,6 7-1 0,-1 0-1 15,14 0 3-15,-28 5 1 0,14-1-4 0,-2 3 0 16,0 1-7-16,2 3 1 0,2 1-5 0,-1-2-3 15,2 4-4-15,-1 0-1 0,7 3-7 16,0-6 0-16,-1 7-3 0,3-1-3 0,3-3-4 0,0 3-1 16,0-4 1-16,3 3 0 0,0-3-4 0,0 1 0 15,5-2-4-15,0 4 1 0,3-7 3 0,1 2-4 0,-2-5-4 16,2 1 1-16,2-2 1 0,2 1-2 16,-3-2-7-16,4-1-3 0,-1-2 0 0,4-1-5 15,-4-1 0-15,3-1-2 0,1 1 4 0,-1-3 2 0,7-2-1 16,-1 1-1-16,-4-2 1 0,0 1 4 0,6-4-2 15,1 4 0-15,-4-3 1 0,1 3 1 16,-1-1 0-16,1 0 2 0,-2 1-2 0,2 0 4 0,-9 1 4 16,4 1 5-16,-4 2 2 0,4 1 3 0,-4 1 0 15,3 0 0-15,-2 0 4 0,2 1-3 0,-2 5 7 16,-1-4 0-16,0 2 5 0,2 3 9 0,-1 0-3 16,-1 4-1-16,1-4 4 0,-1 3-2 0,-3 1 1 15,1 0 1-15,-5-3-6 0,-2 0 5 0,2 3-2 16,-3-6-2-16,-1 5-2 0,-5-10-1 0,0 14-2 15,0-14-2-15,-8 15-2 0,1-6 1 0,-5-2-5 16,-2 3-27-16,1-3-24 0,-2 1-25 0,-4 2-34 0,5 1-43 16,-5-4-47-16,5 1-58 0,-1-3-285 0,-2 2-566 15,-1-1 251-15</inkml:trace>
        </inkml:traceGroup>
        <inkml:traceGroup>
          <inkml:annotationXML>
            <emma:emma xmlns:emma="http://www.w3.org/2003/04/emma" version="1.0">
              <emma:interpretation id="{2A55222E-7FD5-4BA1-AA98-F9FBD21BDE75}" emma:medium="tactile" emma:mode="ink">
                <msink:context xmlns:msink="http://schemas.microsoft.com/ink/2010/main" type="inkWord" rotatedBoundingBox="29281,8950 30469,8897 30500,9578 29311,9631"/>
              </emma:interpretation>
            </emma:emma>
          </inkml:annotationXML>
          <inkml:trace contextRef="#ctx0" brushRef="#br0" timeOffset="145019.37">28211 8056 224 0,'0'0'332'15,"0"0"-15"-15,0 0-20 0,0 0-17 0,0 0-22 16,0 0-15-16,0 0-35 0,0 0-16 0,0 0-9 15,-9 7-20-15,9-7-12 0,0 0-10 0,14 18-8 16,-11-7-9-16,4 2 0 0,2-2-11 0,0 0-10 16,-6 2 5-16,8-2-11 0,-4 1-4 0,-1 0 10 15,3 0-23-15,1-1-8 0,-1 1-10 0,-1-5 1 16,-2 0-8-16,0 0-10 0,0 0 0 0,1-1-8 0,-7-6-6 16,9 12 4-16,-4-8 8 0,-5-4-25 0,6 7-19 15,-6-7-29-15,7 6-27 0,-7-6-30 0,0 0-20 16,6 11-31-16,-6-11-14 0,0 0-22 0,0 0-32 15,0 0-37-15,0 0-64 0,0 0-206 0,0 0-554 16,0 0 246-16</inkml:trace>
          <inkml:trace contextRef="#ctx0" brushRef="#br0" timeOffset="145215.85">28357 7764 331 0,'-5'-14'336'0,"-1"3"-29"0,-3-5-28 0,1 8-23 16,4 0-21-16,-1-2-25 0,-2 0-22 16,7 10-19-16,-6-14-17 0,6 14-19 0,-6-11-32 15,6 11-35-15,0 0-30 0,0 0-23 0,0 0-27 0,0 0-34 16,0 0-41-16,0 0-34 0,28 18-37 0,-17-8-57 16,-5-6-144-16,8 5-389 0,-3-2 172 0</inkml:trace>
          <inkml:trace contextRef="#ctx0" brushRef="#br0" timeOffset="145648.99">28672 7982 210 0,'8'6'216'0,"-2"3"-1"16,0 2-4-16,0 0-2 0,1-1-6 0,3 4-16 0,-4-4-13 16,5 1-10-16,-5 1-11 0,4 4-16 15,-2-6-14-15,1 4-9 0,1-5-11 0,-2 3-9 16,-3-2-9-16,1-3-8 0,-1 2-6 0,-1-3-8 0,-4-6-6 15,6 11-6-15,-3-4-2 0,-3-7-10 0,6 8-1 16,-6-8-1-16,0 0-2 0,9 6-6 0,-9-6-1 16,0 0 0-16,0 0-2 0,0 0-5 0,0 0-2 15,0 0-2-15,0 0-6 0,23-16-13 0,-14 5-6 16,1 0-7-16,2-3-5 0,3-5-4 0,1-2 0 16,13-7-4-16,-7 11 5 0,-1-3 4 0,3 2 1 15,-2 0-2-15,-1 5 8 0,-2-2-1 16,-2 6 5-16,-2 2 3 0,0 0 8 0,1 5 7 0,-1-2 7 0,-2 1 2 15,2 1 7-15,0 7 1 0,-3 0 15 16,2 1 2-16,2-1 4 0,-3 7 9 0,-2 0-5 16,7 5 4-16,-3 1-4 0,-3 1 1 0,2 3-3 0,3-3-10 15,-4 1 7-15,1-1-8 0,-5-3 6 0,-2-1-21 16,4 3-26-16,-8-5-35 0,1 5-33 0,2-1-39 16,-6-2-44-16,-2 1-67 0,-6-1-317 0,5 1-580 15,-8-3 258-15</inkml:trace>
        </inkml:traceGroup>
      </inkml:traceGroup>
      <inkml:traceGroup>
        <inkml:annotationXML>
          <emma:emma xmlns:emma="http://www.w3.org/2003/04/emma" version="1.0">
            <emma:interpretation id="{BB449FBB-F0ED-42B4-9839-671C42E67EB2}" emma:medium="tactile" emma:mode="ink">
              <msink:context xmlns:msink="http://schemas.microsoft.com/ink/2010/main" type="line" rotatedBoundingBox="5474,11458 31511,10224 31585,11786 5548,13019"/>
            </emma:interpretation>
          </emma:emma>
        </inkml:annotationXML>
        <inkml:traceGroup>
          <inkml:annotationXML>
            <emma:emma xmlns:emma="http://www.w3.org/2003/04/emma" version="1.0">
              <emma:interpretation id="{2DB7D1DB-9647-48BE-A39C-F418EF2EB9C9}" emma:medium="tactile" emma:mode="ink">
                <msink:context xmlns:msink="http://schemas.microsoft.com/ink/2010/main" type="inkWord" rotatedBoundingBox="5482,11630 6407,11587 6445,12377 5519,12421"/>
              </emma:interpretation>
            </emma:emma>
          </inkml:annotationXML>
          <inkml:trace contextRef="#ctx0" brushRef="#br0" timeOffset="147295.29">4434 10524 11 0,'-7'-10'172'0,"7"10"-9"0,0 0-9 0,-6-8-2 0,6 8-8 16,0 0-9-16,-9-10-3 0,9 10-4 0,0 0-2 15,-5-14-4-15,5 14 0 0,-3-8-3 0,3 8 0 16,-6-9-6-16,6 9-6 0,0 0-6 0,-1-15 0 16,1 15-5-16,0 0-1 0,-6-10-1 0,6 10-10 15,0 0 2-15,0 0-8 0,0 0 0 0,-2-14-4 16,2 14-5-16,0 0-9 0,0 0-9 0,0 0-3 15,0 0-9-15,0 0-8 0,0 0 1 0,0 0-8 16,0 0-2-16,0 0-4 0,0 0 1 0,0 0-3 16,0 0 2-16,15 34-7 0,-9-26 3 0,2 6 0 15,4 0 2-15,-5 0-3 0,5-2 5 0,2 2 1 16,-6-1 0-16,4 1 5 0,6 3 0 0,2 1 2 16,-1 1 3-16,-3 0 2 0,1-7 4 0,-1 6-7 0,7-1 3 15,-2 2-3-15,-1-2-5 0,0 3 6 16,1-5-7-16,-2 3 11 0,2-1-5 0,0 1-2 0,-2-4-3 15,-1 3 1-15,2-3-3 0,-3 0 3 16,1 2 0-16,-3-5-1 0,5 2-5 0,-1 3 3 0,-7-3 8 16,1-6-4-16,-4 4-3 0,5 0 0 0,-8 2 1 15,7-2-1-15,-7-5-2 0,2 1 2 0,0 2-2 16,0 0-3-16,-2-2-6 0,-2 1 9 0,-4-8-7 16,12 10 13-16,-6-6-12 0,-6-4 0 0,6 13-1 15,2-8 1-15,-8-5-2 0,6 6 16 0,-6-6-13 16,0 0 1-16,9 7-4 0,-9-7-4 0,7 6 4 15,-7-6 3-15,0 0-6 0,5 7 3 0,-5-7 1 16,0 0-4-16,6 6 9 0,-6-6-10 0,0 0 5 16,0 0-3-16,5 9-1 0,-5-9 1 0,0 0 0 15,0 0 9-15,0 0-4 0,0 0 15 0,0 0-8 16,0 0 26-16,0 0 3 0,0 0 12 0,0 0 8 0,0 0 9 16,0 0 3-16,0 0 1 0,0 0-6 0,0 0-2 15,0 0-8-15,0 0-5 0,0 0-9 0,0 0 0 16,0 0-6-16,0 0-9 0,0 0 0 0,-5-41-4 15,0 26-4-15,5 1-5 0,0 0-2 0,3-4-4 16,1-8-1-16,-1 0-3 0,-3 2-4 0,6-1-3 16,0 1-4-16,2-1 0 0,-1-2-4 15,-1 6 5-15,3-4 2 0,-6 3-11 0,2-1 7 0,1 5 0 16,0-4-6-16,-5 2 3 0,4 3 2 0,-1-2-1 16,2-4-3-16,-1 9 0 0,-1-3 3 0,3 1-4 15,-2-2 6-15,1 1-2 0,-3 1-1 0,3-1 0 16,-2 4-2-16,-1-5 2 0,2 2-1 0,2 3-1 15,-4 0-1-15,2 2-2 0,4 1 2 0,-5 0 2 16,4-1-2-16,-1 4-2 0,-3 0 1 0,2 0-1 0,0 0 5 16,-6 7-6-16,9-10 4 0,-7 0-3 0,-2 10 1 15,12-7 1-15,-8 0 1 0,-4 7-2 0,0 0-1 16,9-11 4-16,-9 11-1 0,6-2 2 0,-6 2 3 16,0 0-1-16,0 0-1 0,0 0 2 0,6-9-2 15,-6 9 1-15,0 0 0 0,0 0 0 0,0 0-2 16,0 0 0-16,0 0 1 0,0 0-4 0,0 0-19 15,0 0-26-15,0 0-46 0,0 0-46 0,0 0-42 16,0 0-24-16,0 0-22 0,0 0-44 0,0 0-53 16,-12 38-82-16,3-23-269 0,-4 3-729 0,-4 2 323 15</inkml:trace>
        </inkml:traceGroup>
        <inkml:traceGroup>
          <inkml:annotationXML>
            <emma:emma xmlns:emma="http://www.w3.org/2003/04/emma" version="1.0">
              <emma:interpretation id="{F3534A45-BD48-4118-BFE0-9AC96738F8CF}" emma:medium="tactile" emma:mode="ink">
                <msink:context xmlns:msink="http://schemas.microsoft.com/ink/2010/main" type="inkWord" rotatedBoundingBox="7278,11748 8220,11703 8252,12365 7309,12410"/>
              </emma:interpretation>
            </emma:emma>
          </inkml:annotationXML>
          <inkml:trace contextRef="#ctx0" brushRef="#br0" timeOffset="149267.46">6316 10660 5 0,'0'0'226'16,"0"0"-5"-16,-3-14-4 0,3 14-6 0,0 0-3 16,0 0-3-16,-3-11-6 0,3 11-9 0,0 0-17 15,0 0-13-15,0 0-21 0,0 0-13 0,0 0-14 16,0 0-10-16,0 0-6 0,0 0-5 0,0 0-2 15,0 0-10-15,-10 31 3 0,7-16-7 0,0-2-4 16,3 5-3-16,-6-6-4 0,3 4-4 0,2-1-5 16,-2 1 3-16,0 2-8 0,3-4-5 0,0 3-7 0,3-3-6 15,-3 0 2-15,-3 2-3 0,6-4-3 0,-3-1 0 16,0 0-4-16,3-1-3 0,-3-10 0 0,0 17-8 16,1-6 1-16,0-3-5 0,-1-8-9 0,2 16-21 15,-2-16-14-15,3 14-14 0,-3-14-17 0,0 14-17 16,0-14-24-16,0 11-19 0,0-11-26 0,-6 11-16 15,6-11-34-15,0 0-62 0,0 0-153 0,0 0-450 16,0 0 199-16</inkml:trace>
          <inkml:trace contextRef="#ctx0" brushRef="#br0" timeOffset="149448.73">6233 10496 145 0,'-8'-5'235'16,"8"5"-27"-16,-13-11-18 0,7 6-20 0,6 5-14 16,-13-7-18-16,13 7-29 0,-12-3-20 0,12 3-17 15,0 0-29-15,0 0-25 0,0 0-48 0,0 0-38 16,0 0-179-16,0 0-265 0,25 26 118 0</inkml:trace>
          <inkml:trace contextRef="#ctx0" brushRef="#br0" timeOffset="150146.64">7095 10621 58 0,'0'0'167'0,"6"-6"-4"0,-6 6-17 0,0 0 1 15,0 0-6-15,3-11-4 0,-3 11-2 0,0 0-13 16,0 0-11-16,0 0-11 0,0 0-1 0,0 0-13 16,0 0 1-16,-26-4-4 0,26 4-1 0,-22 4-4 15,3 3-4-15,5-1-7 0,-5 2 1 0,-7 2 1 0,0-3-14 16,0 7 7-16,2-4-8 0,-4 1-3 0,12 0-6 16,-4-4-6-16,4 4 0 0,-1-4-4 15,9 1-6-15,-6-1-5 0,2 1-2 0,5-4 2 0,4 3-6 16,3-7 0-16,-9 11-5 0,9-11 1 0,0 0 0 15,1 18-1-15,-1-18-4 0,11 6 1 0,-4-1-3 16,-7-5 1-16,18 5-6 0,-7-3 0 0,2 0 2 16,-1 2 0-16,1-2-7 0,7-2 8 0,-7 5-4 15,1-3 2-15,3 2-1 0,-3 0 2 0,2 0-3 16,-2-1-1-16,-2 0-3 0,1 3 2 0,0-5 3 16,1 7 1-16,1-2-3 0,-2-2-3 0,-2 2 3 15,1 0 0-15,1 3-1 0,0-2 0 0,-4 2-1 16,2-1 1-16,-5-1 3 0,4 2-5 0,-4 0 2 15,3-2 1-15,-4 0-1 0,1 1 4 0,0 1-3 16,-2 0 1-16,-1-1 2 0,-3-8 7 0,0 18 3 16,0-18 5-16,-4 17 1 0,1-9-2 0,-6 4 5 0,-2-2-1 15,-1-1 2-15,-1 1-1 0,-4-3-5 16,1 0 2-16,0 0-2 0,-4-1 2 0,1-1-4 16,-10-1 1-16,3-2-3 0,0-2 6 0,-1 0-5 0,2-2-1 15,6 1-3-15,-1-3-5 0,1 1-11 0,0-1-16 16,5 0-23-16,-1 2-17 0,5-3-20 15,-1 4-23-15,11 1-35 0,-16-5-47 0,16 5-236 0,-9-3-459 16,9 3 203-16</inkml:trace>
        </inkml:traceGroup>
        <inkml:traceGroup>
          <inkml:annotationXML>
            <emma:emma xmlns:emma="http://www.w3.org/2003/04/emma" version="1.0">
              <emma:interpretation id="{76E23716-3981-4047-A2DE-2FA3FB9B4C99}" emma:medium="tactile" emma:mode="ink">
                <msink:context xmlns:msink="http://schemas.microsoft.com/ink/2010/main" type="inkWord" rotatedBoundingBox="9578,11494 13485,11309 13522,12091 9615,12276"/>
              </emma:interpretation>
            </emma:emma>
          </inkml:annotationXML>
          <inkml:trace contextRef="#ctx0" brushRef="#br0" timeOffset="151067.44">8861 10200 139 0,'0'0'224'0,"0"0"-20"0,0 0-17 16,0 0-9-16,0 0-14 0,-6 44-7 0,6-26-11 15,6 6-6-15,-6 1-11 0,7 3-6 0,-1 0-11 16,6 7-11-16,-5-8-10 0,4 9-7 0,-2-10-8 16,7 10-6-16,-2-3-10 0,-2-9-1 0,1 1-7 15,0-1-4-15,-1 0-7 0,-1-4-5 0,1 1-1 16,1 0-4-16,-2-6 1 0,-5-2-2 0,3 3-7 15,-2-3 0-15,-1-4-5 0,0 0-1 0,-2-1-1 16,-4-8 4-16,3 12-3 0,-3-12 4 0,3 7 1 0,-3-7 0 16,0 0-1-16,0 0-1 0,0 0-7 15,0 0 0-15,0 0-3 0,0 0 1 0,-25-21-4 16,12 13 0-16,1-2-3 0,-6 0-4 0,3 3 0 0,-5-3-3 16,-6 0-2-16,3-1 5 0,-1 1-2 15,-4 5 2-15,1-6 1 0,-4 11 8 0,3-5 3 16,-5 4 9-16,3 2 3 0,0 4 6 0,-1-5 0 0,5 5-1 15,3 1 0-15,-3 1 2 0,10 3-6 0,-1-3-1 16,4 2-8-16,-2 4 5 0,5-2-5 0,2 2-5 16,4 5 0-16,2-4 3 0,4 3-4 0,4 0 0 15,0-3 4-15,10 4-3 0,6 1-2 0,1-3-1 16,1-3 4-16,1-2-6 0,3 0 0 0,2-4 5 16,3-1-6-16,6-2-2 0,-1 0-4 0,-6-4-10 15,-2-1-2-15,-1-8 1 0,10 1-8 0,-10 1 3 16,6-7 1-16,-8 4-2 0,-1-6 2 0,-1 3 5 0,-4-3 0 15,0-2-1-15,-3-3 0 0,-4 3 2 0,3-6 4 16,-7 6-2-16,-1-4 3 0,-4 6 4 0,-2-2 6 16,3 5 6-16,-6 0 6 0,3 4 3 0,-3 9 4 15,1-17-5-15,2 11-4 0,-3 6-6 0,3-8 0 16,-3 8-5-16,0 0-1 0,0 0 1 0,0 0-1 16,0 0 1-16,0 0 0 0,25 14-4 0,-11-3 3 15,-2-1 0-15,1 4-3 0,7 0 1 0,-7 4 3 16,3-4 1-16,2 4-4 0,2-2 5 0,-2 2-5 15,-2-1 1-15,-3-1 0 0,5 0 1 0,-9-6-5 16,3 1-7-16,0-2-13 0,-4-1-15 0,-2-1-10 16,0-3-13-16,-6-4-10 0,7 10-18 0,-7-10-27 15,0 0-31-15,0 0-28 0,0 0-32 0,0 0-213 0,0 0-453 16,-30 2 201-16</inkml:trace>
          <inkml:trace contextRef="#ctx0" brushRef="#br0" timeOffset="151248.94">9242 10432 18 0,'-1'-14'305'0,"1"2"-27"15,-3-2-29-15,3 14-24 0,-5-16-24 0,5 16-22 16,-3-13-18-16,3 13-17 0,0 0-24 0,0 0-17 16,8-13-28-16,-8 13-27 0,12 0-27 0,-12 0-31 15,16 11-31-15,-2-2-18 0,1-2-29 0,-2 4-37 16,3-1-51-16,-1-2-96 0,0 3-293 0,3-3 129 15</inkml:trace>
          <inkml:trace contextRef="#ctx0" brushRef="#br0" timeOffset="151698.53">9593 10573 121 0,'10'7'213'0,"-10"-7"-11"0,6 11-6 16,-6-11-5-16,8 11-8 0,-5-5-10 0,-3-6-13 15,10 14-5-15,-4-4-11 0,3-1-9 0,-1 6-7 0,0-4-13 16,4 3-4-16,-1-1-10 0,1 1-9 0,-2 2-8 15,-1 0-5-15,5-2-7 0,-7-3-6 0,6 3-7 16,-1-1 1-16,-1-2-7 0,-1 0-3 0,-1-1-3 16,2-3-4-16,-4 0-1 0,1-2 4 0,-2 1 9 15,-6-6 6-15,13 3 10 0,-13-3-1 0,0 0 1 16,19-8 5-16,-16 2-3 0,8-4-7 0,-2-1 0 16,-3-3-5-16,-2-2-3 0,5-1-15 0,-1-6-2 15,-2 0-10-15,4 2-3 0,0 0-17 0,1-2-21 16,1-1-10-16,-6 7-13 0,6 3-8 0,-2-6-8 15,4 9-9-15,-3 0-4 0,-3 2-4 0,4 1 1 16,-2 5 4-16,1-3 3 0,4 2 8 0,-5 3 6 16,-10 1-1-16,22-2 6 0,-10 4 5 0,-1-1 2 0,5 4 5 15,-2 2 6-15,1-4 9 0,-3 3 11 16,-1-3 11-16,3 4 7 0,-1 3 9 0,2-3 10 16,-1 0 2-16,-1 4 7 0,0 1 6 0,-1-1-5 15,5 1 8-15,-4-4 4 0,1 3-13 0,-2-3 3 0,0 3-8 16,1 1 0-16,-1-5-2 0,-2 2-4 15,2 0 0-15,-1 2-6 0,-4-4-6 0,5 4 0 0,-7-4 1 16,4 1-3-16,-2-2 0 0,-1 1-17 0,0-1-21 16,-6-6-21-16,7 12-22 0,-7-12-19 0,6 11-23 15,-6-11-27-15,0 8-36 0,0-8-32 0,0 0-28 16,0 0-266-16,0 0-533 0,0 0 235 0</inkml:trace>
          <inkml:trace contextRef="#ctx0" brushRef="#br0" timeOffset="151841.14">10300 10266 104 0,'-5'-15'273'0,"4"-2"-27"0,-1 3-25 0,-2 1-24 15,4 13-25-15,1-18-21 0,-1 18-29 0,3-13-37 16,-3 13-32-16,5-5-39 0,-5 5-51 16,0 0-46-16,0 0-170 0,25 4-275 0,-25-4 122 0</inkml:trace>
          <inkml:trace contextRef="#ctx0" brushRef="#br0" timeOffset="153069.51">10820 10101 146 0,'6'5'207'0,"0"3"-7"0,-1 1-5 0,2 6-9 0,1-1 1 16,-1 3-8-16,5 8-10 0,-3-2-7 0,4 1-11 15,1 3-11-15,4-4-10 0,-6 4-8 0,3-3-3 16,4 9-13-16,-6-9 1 0,1 3-3 0,-1-4-9 15,2 2-7-15,3-3-6 0,-3-1-7 0,1 0-9 16,-1 1-7-16,-6-6-1 0,5-1-5 0,-4 2-7 16,-1-4-4-16,1-1-4 0,-2 1-2 0,-1-7-2 15,1 1-5-15,-1 0-2 0,-1-2-2 0,-6-5-2 16,8 12-1-16,-2-7-1 0,-6-5-3 0,0 0 1 16,6 6 3-16,-6-6-6 0,0 0-1 0,0 0-2 0,0 0-11 15,0 0-4-15,0 0-8 0,-23-20-6 16,10 16 0-16,-5-3-1 0,-3-3 0 0,-6-1 0 15,0 5 2-15,1 2-1 0,-1-2 5 0,-3 2 2 0,3-1-2 16,-1 3 8-16,2 2-3 0,5 0 6 0,2 2-1 16,-2 2 4-16,2 0-3 0,4-1 3 0,-2 2-6 15,7 2 3-15,-2-1-1 0,5-2 3 0,-2 3-2 16,6 2 2-16,3-9-4 0,-6 16 3 0,6-16 1 16,4 15 1-16,1-4-2 0,5 2 1 0,-1-4 1 15,4 1-4-15,4-2 5 0,2 2 0 0,-2-3-2 16,7 4 0-16,2-8 2 0,3 3-1 0,-1-2-2 15,3-6 3-15,1 2-2 0,1 3 3 0,4-8-2 0,5-2-4 16,-13 1-2-16,-2 2-4 0,5-4-4 0,-4 2-3 16,-3-3 5-16,2 0-2 0,0-4 0 15,-3 2 0-15,-3-6 2 0,1 4 1 0,-3-3-4 0,1 0 4 16,-5-1-6-16,1-1 3 0,-5 1-6 0,3-3 3 16,-6-2-2-16,-5 3 1 0,1 3 0 0,-4-2 4 15,-1 2-3-15,-5 1 7 0,0-1-3 0,-1 3 1 16,-4-1-1-16,-1 3 4 0,2 2 0 0,-7 5 2 15,2 0-3-15,0 2 4 0,-1 2 0 0,3 3-2 16,-2 1 2-16,3 6 0 0,-3 0-2 0,3 4 2 16,3-4 4-16,2 8-3 0,2-1-5 0,2 0 6 15,3 5-2-15,0-4 7 0,5 3-3 0,1 3 3 16,4-1-1-16,-1-7-3 0,4 6 3 0,5 1 2 16,-1-2-6-16,2-5 2 0,3-1 2 0,2 1 3 15,0-8-4-15,4 0 1 0,-1-3 1 0,3-4 1 16,0 1-3-16,9-2 2 0,-8-5 1 0,-4-1 0 0,1-1-2 15,1-2 3-15,0-1-3 0,7-4 3 16,-6-1-6-16,-6 0 3 0,9-8 1 0,-9 5-2 16,5-8-6-16,3-3-12 0,-4-2-4 0,-1-2-3 0,-2 1-7 15,1-4 4-15,-4-2-3 0,0-3 0 0,-5 1-1 16,1 3 6-16,-5-2-1 0,2 6-2 0,-3-2 9 16,-3 13 0-16,0-2 3 0,-5 8 10 0,1 1 7 15,-1 0 3-15,-2 7 5 0,-2 8-3 0,3-16-2 16,0 11 0-16,-3 5-5 0,0 0-1 0,0 0 2 15,0 0-3-15,0 0 4 0,0 0 1 0,3 31-1 16,0-13 2-16,-3 4 3 0,1 5 2 0,-1-1 0 16,6 0 3-16,-3 11-2 0,3-8 7 0,0-2-3 0,0-1-2 15,-2-1 2-15,5 2 3 0,-1-2-2 16,-1-4 3-16,5 2 1 0,0-3 3 0,0-4-3 16,-3-2 1-16,0-2 0 0,1 0-1 0,-1 1 0 0,0-7 0 15,-4 1-7-15,1 0 4 0,1-1-4 0,-2 1 1 16,-5-7 0-16,6 7 0 0,-6-7 4 0,7 7 3 15,-7-7 3-15,0 0-1 0,0 0-5 0,0 0-1 16,0 0-2-16,0 0-1 0,0 0-5 0,0 0 0 16,0 0-12-16,-25-18 2 0,10 13-3 0,-3-3-6 15,-6 0 0-15,-1 2-1 0,-5 2 3 0,2 1 1 16,1-1-3-16,0 3 4 0,0 2 4 0,6-1 6 16,2 6-3-16,1-2 5 0,3 3-3 0,2 0 3 15,-1-1-4-15,2 4 3 0,5-4-2 0,-1 1 8 0,4 2-5 16,2 1 5-16,2-10 4 0,3 19 0 15,2-8-1-15,5-1 2 0,-1 0-2 0,3 1 4 16,2-5-5-16,0 1-1 0,4-1 1 0,3-2-3 0,-1-1-2 16,5-1-20-16,2 1-24 0,0-6-31 15,2 3-33-15,-3 0-47 0,2-4-47 0,-1-1-95 16,1-3-172-16,-4 3-499 0,3-6 222 0</inkml:trace>
        </inkml:traceGroup>
        <inkml:traceGroup>
          <inkml:annotationXML>
            <emma:emma xmlns:emma="http://www.w3.org/2003/04/emma" version="1.0">
              <emma:interpretation id="{91B62823-B726-4F7F-9914-B1A31BB3508E}" emma:medium="tactile" emma:mode="ink">
                <msink:context xmlns:msink="http://schemas.microsoft.com/ink/2010/main" type="inkWord" rotatedBoundingBox="14713,11169 16748,11073 16785,11847 14750,11943"/>
              </emma:interpretation>
            </emma:emma>
          </inkml:annotationXML>
          <inkml:trace contextRef="#ctx0" brushRef="#br0" timeOffset="153541.79">13690 10337 174 0,'0'0'339'0,"-17"0"-32"0,17 0-29 16,0 0-25-16,-9 7-20 0,9-7-15 0,-1 12-4 15,1-12-10-15,3 15-18 0,0-2-10 0,1-2-8 16,2 4-8-16,0 0-15 0,5 0-11 0,-1 5-11 16,2-8-11-16,-1 6-10 0,3-3-12 0,-2 1-8 15,-3-3-7-15,2 0 3 0,-2-2-20 0,0 4-2 16,-3-8-4-16,4 6-6 0,-4-4-8 0,-3-2-18 15,1 1-17-15,-4-8-22 0,3 12-22 0,-3-12-19 0,0 13-35 16,0-13-37-16,-7 11-38 0,7-11-33 0,0 0-44 16,0 0-280-16,-21-3-570 0,21 3 253 0</inkml:trace>
          <inkml:trace contextRef="#ctx0" brushRef="#br0" timeOffset="153805.07">13666 10095 179 0,'-8'-14'353'0,"2"5"-33"16,0 2-32-16,6 7-27 0,-8-12-27 0,8 12-24 15,-8-8-23-15,8 8-21 0,-6-7-30 0,6 7-26 16,0 0-19-16,0 0-33 0,0 0-30 0,0 0-32 0,19 25-38 16,-10-14-42-16,9 5-41 0,3-1-45 0,0 3-196 15,-2 0-397-15,7-1 175 0</inkml:trace>
          <inkml:trace contextRef="#ctx0" brushRef="#br0" timeOffset="154109.27">14091 10432 19 0,'0'0'239'0,"4"11"-3"0,-4-11-12 16,6 11-6-16,-6-11-9 0,6 13-12 0,-6-13-13 16,8 12-10-16,-7-6-13 0,-1-6-14 0,11 11-14 15,-11-11-12-15,4 10-11 0,-4-10-8 0,9 11-14 16,-9-11-7-16,9 7-10 0,-4-2-3 0,-5-5-8 15,6 7-2-15,-6-7-8 0,0 0-5 0,7 6-4 0,-7-6-6 16,0 0-3-16,0 0-4 0,16-5-13 16,-16 5-2-16,11-8-9 0,-5 1-7 0,0-2-4 15,-3 1-1-15,4-6-3 0,1 1 1 0,2-4-3 0,-1 3 1 16,-2-10-1-16,5 11 4 0,-1-5-2 0,-1 0 3 16,1 1 4-16,-2 5 5 0,1 0 5 0,-4 5 9 15,2 0 3-15,-1 1 6 0,0-1 3 0,1 2 0 16,-8 5 3-16,13-6 0 0,-13 6 4 0,17 3 4 15,-17-3 1-15,16 10 2 0,-4-4-5 0,2 5 4 16,-6 1-1-16,4-3-2 0,2 5-1 0,4 3 1 16,-3 4-3-16,-2-7-9 0,-1-1 0 0,0-1-2 15,4 5-1-15,-4-3-7 0,0-2 2 0,-1 0-6 0,1-1-16 16,-2-1-18-16,-3-2-19 0,1-2-20 16,-1 1-22-16,-1-3-21 0,-6-4-24 0,9 7-37 15,-9-7-43-15,0 0-64 0,0 0-175 0,17-11-484 0,-17 11 214 16</inkml:trace>
          <inkml:trace contextRef="#ctx0" brushRef="#br0" timeOffset="154805.91">14832 10360 211 0,'0'0'257'0,"0"0"-22"0,-12-4-19 16,12 4-25-16,0 0-18 0,0 0-14 0,0 0-15 16,0 0-13-16,0 0-10 0,0 0-11 0,0 0-11 0,0 0-12 15,45 11-8-15,-30-8-9 0,3 1-3 16,1-3-10-16,6 1-2 0,-7 2-5 0,11-1-6 0,-5 0-7 16,2 1-2-16,0-3-4 0,1 1-2 0,-2 2-3 15,3-3-5-15,-2-1-3 0,-1 2 1 16,0-1-2-16,-1 2-4 0,3-2-5 0,-9 2 4 0,3-3 1 15,-2 0-2-15,2 0 0 0,4-3-1 0,1 3 0 16,-7-1 1-16,1-3-5 0,-1 2-2 0,0-2 0 16,-2 1 2-16,1-2 1 0,1 2 0 0,-3 0 1 15,1-3 3-15,-1-1 8 0,2 2 5 0,-3-1 10 16,-1-1 7-16,-3-3 5 0,-3 3 0 0,4-1 10 16,-6-2-3-16,0 3-11 0,-6 7 1 0,3-20-5 0,-5 11-3 15,2 9-3-15,-7-28 1 0,-2 11-4 16,-2 7-5-16,-5-1-6 0,-5-3 0 0,5 4-3 15,-8 3-1-15,-3 1-2 0,2 2-4 0,-2 4-14 0,0 4-22 16,0 3-23-16,2 1-19 0,1 1-28 0,-1 4-24 16,-1-1-36-16,5 1-30 0,0 0-63 0,-2 2-191 15,2-1-479-15,6-4 213 0</inkml:trace>
          <inkml:trace contextRef="#ctx0" brushRef="#br0" timeOffset="154391.51">14810 9840 219 0,'3'-10'222'0,"-3"10"-22"0,0 0-15 0,0 0-5 16,0 0-3-16,0 0-11 0,13 27 2 0,-7-11-6 15,0 0-10-15,3 9-15 0,3-1-4 0,1 0-6 16,-2 5-4-16,4 5-12 0,-3-6-7 0,1 9-7 16,2-1-4-16,-3-4-5 0,-3-6-3 0,-2 3-8 15,7 6-7-15,-4-8-8 0,-1-5-2 0,-1 3-10 0,1 3-5 16,-5-7-2-16,5 2-6 0,-6 0-2 16,3-3-1-16,-2-3-11 0,-1-3-4 0,2 0-15 0,-4-1-20 15,4-2-18-15,1 3-17 0,-6-7-22 0,3 2-17 16,-3-9-28-16,1 13-25 0,-1-13-23 0,3 9-33 15,-3-9-234-15,0 0-470 0,0 0 208 0</inkml:trace>
        </inkml:traceGroup>
        <inkml:traceGroup>
          <inkml:annotationXML>
            <emma:emma xmlns:emma="http://www.w3.org/2003/04/emma" version="1.0">
              <emma:interpretation id="{987961EE-7481-4F95-A04C-05C9E71B5EAC}" emma:medium="tactile" emma:mode="ink">
                <msink:context xmlns:msink="http://schemas.microsoft.com/ink/2010/main" type="inkWord" rotatedBoundingBox="17617,10926 20203,10804 20244,11672 17658,11794"/>
              </emma:interpretation>
            </emma:emma>
          </inkml:annotationXML>
          <inkml:trace contextRef="#ctx0" brushRef="#br0" timeOffset="156683.81">16789 9763 70 0,'0'0'132'0,"1"-13"-4"0,-1 13-11 0,0 0 2 0,3-13-7 15,-3 13-2-15,2-11-4 0,-2 11-12 0,1-12 0 16,-1 12-2-16,2-13-5 0,-2 13-3 0,4-15 0 15,-4 15 1-15,2-10 9 0,-2 10-3 0,3-12-1 16,-3 12-4-16,0 0-5 0,1-13-5 0,-1 13-1 16,0 0 1-16,2-12-4 0,-2 12 0 0,0 0-3 15,0 0-7-15,4-9-4 0,-4 9-7 0,0 0-5 16,0 0-7-16,0 0-6 0,0 0 0 0,0 0-1 16,0 0-1-16,0 0 3 0,0 0 0 0,6 39 3 0,-3-23-1 15,0 0 1-15,0 0-6 0,-1-1 11 0,4 9-8 16,-2-3-2-16,-1 3-4 0,1 0 4 15,2-7-6-15,0 5 3 0,0 2 0 0,-3 1 3 0,2-1-4 16,2 0-1-16,-1 1-3 0,0-1 2 0,-3 0-2 16,5 1-1-16,1-3 0 0,-5 3 1 15,5-2 2-15,-4 0-1 0,-1 1-5 0,0-6 1 0,-1 5 1 16,2-3-4-16,-2-2-2 0,3-2 1 0,-2 3 2 16,-2-5-2-16,2 1-5 0,-1 3 3 0,2-5-5 15,-4 4-6-15,4-3 6 0,-4-4 1 0,1 0-3 16,2-1 1-16,-4-9-1 0,3 15-6 0,0-7-7 15,-3-8-9-15,3 14-9 0,-3-14-12 0,3 9-11 16,-3-9-13-16,2 11-11 0,-2-11-17 0,0 11-19 0,0-11-15 16,0 0-18-16,0 0-19 0,-2 13-14 15,2-13-28-15,0 0-222 0,0 0-456 0,0 0 202 16</inkml:trace>
          <inkml:trace contextRef="#ctx0" brushRef="#br0" timeOffset="157887.51">16656 10279 84 0,'-19'-3'210'0,"10"0"-7"0,9 3-7 16,-20-2-11-16,13-1-2 0,7 3-11 0,-16-4-6 0,16 4-10 16,0 0-10-16,-15-2-12 0,15 2-10 0,0 0-14 15,-9-5-3-15,9 5-17 0,0 0-8 16,0 0-7-16,0 0-9 0,0 0-5 0,-12-1-7 0,12 1-4 16,0 0-10-16,0 0-3 0,0 0 0 0,0 0-4 15,0 0-8-15,0 0 4 0,0 0-1 0,0 0-4 16,0 0-3-16,0 0-1 0,0 0 2 0,0 0-8 15,0 0 0-15,0 0 2 0,0 0 2 0,0 0-4 16,0 0 3-16,0 0-9 0,0 0 7 0,0 0-6 16,0 0 1-16,0 0-3 0,0 0 0 0,0 0 2 15,0 0-4-15,0 0 4 0,0 0-3 0,36-5 2 16,-36 5 0-16,16-2-2 0,-9-2 1 0,-7 4-2 16,26-4 3-16,-13 1-4 0,5-1 0 0,1 1-1 15,5-4-4-15,3-2 5 0,12 0 2 0,0-3-4 16,1 2 0-16,6-3-2 0,2 2 4 0,-2-2-3 15,6-1 1-15,-2 2-2 0,-3 1 3 0,-2-1-1 0,-3 4-1 16,3-2-2-16,-5 4 3 0,-1-1 2 0,-11 3-4 16,2-3-2-16,-3 4 1 0,-2-2 2 0,-9 3 1 15,2-1-5-15,-4 3 4 0,-2-2-2 0,-12 2 3 16,16-2 0-16,-16 2 0 0,13-1 0 0,-13 1 0 16,0 0 1-16,0 0 3 0,12-4-5 0,-12 4 4 15,0 0-1-15,0 0-2 0,0 0 5 0,0 0 2 16,0 0-5-16,0 0 4 0,0 0 4 0,0 0-4 15,0 0-3-15,0 0 3 0,0 0 2 0,0 0 4 16,0 0-7-16,0 0 5 0,0 0-6 0,0 0-4 16,0 0 1-16,0 0 1 0,0 0-3 0,0 0 2 15,0 0-2-15,0 0 2 0,0 0-4 0,0 0 1 16,0 0 1-16,0 0 0 0,0 0-2 0,-12 38 6 16,14-22 1-16,-2-1 0 0,3 4-1 0,-2-3 5 15,1 4-4-15,2 0 7 0,-1 2-4 0,2-5 5 16,-1-3-3-16,2 3 1 0,-1-3 3 0,1-1-1 0,1-1-2 15,-1-1-5-15,2 2 3 0,1-2-1 0,-2-1 2 16,2 0 3-16,1-2-5 0,-4-3-1 16,5 0 1-16,1-1-2 0,0 0 1 0,1-1-1 0,2-3 3 15,0 3-1-15,1-6-4 0,-2 2 7 0,1-1-7 16,0 1 1-16,2-5 0 0,-3 0-5 0,1 1 3 16,1-5 2-16,-5 2-6 0,2-2-4 0,2 1-4 15,-5-3-3-15,2-1 2 0,-3 1-4 0,0-2-1 16,-4 3 0-16,4-3 4 0,-3 2-2 0,-3-3 3 15,-2 1 0-15,2 1 0 0,-3-1 1 0,0 14 6 16,0-17 2-16,0 17 2 0,-3-16 4 0,3 16 1 16,-1-15 3-16,1 15 1 0,0-15-3 0,0 15 3 15,0 0 0-15,-3-10-6 0,3 10 0 0,0 0-2 16,0 0 0-16,0 0-2 0,0 0-5 0,0 0 6 16,0 0-2-16,0 0-1 0,0 0 0 0,0 0-1 15,0 0 4-15,0 0-2 0,22 33-5 0,-16-21 3 0,0 1 1 16,1 1 2-16,1 0-4 0,-2-1 6 15,1 1-6-15,4 2 4 0,-4-1 4 0,1 1-3 16,1-4 2-16,1 3-1 0,-1-1 2 0,1-1-4 0,-1-2 2 16,3-2 2-16,-3 0 1 0,2-2 0 0,-2 2-2 15,-2-3 3-15,2 0 1 0,0-2-2 0,-2 1-2 16,4 0 1-16,-2-2 2 0,-9-3-1 0,21 3-2 16,-11-4 3-16,1 2-7 0,-11-1 2 0,17-6 5 15,-8 1 0-15,-9 5-3 0,18-6-1 0,-7-1 0 16,-2 0 3-16,-3 1-3 0,3-5 5 0,-2 2-5 0,2-3-1 15,-5-2 1-15,2-2 0 0,-1 1 1 16,-1-2 1-16,-2-1 0 0,-4-5-5 0,2-3 3 16,-3 2 0-16,0 2-1 0,-1-2 2 0,-1 0 4 0,1-1-2 15,-2 3 4-15,0 6 2 0,0-5-8 0,-1 7 6 16,5-3 3-16,-4 3-3 0,0 1-7 0,2 4 5 16,1 0-5-16,3 9-17 0,0 0-10 0,-5-13-28 15,5 13-17-15,0 0-9 0,0 0-20 0,0 0-23 16,0 0-27-16,0 0-24 0,0 0-23 0,14 44-28 15,-7-27-227-15,-1-3-487 0,12 4 216 0</inkml:trace>
          <inkml:trace contextRef="#ctx0" brushRef="#br0" timeOffset="158282.31">18681 10321 168 0,'0'0'258'0,"0"0"-4"0,0 0-8 0,9 4-10 0,-9-4-11 15,0 0-21-15,0 0-19 0,0 0-16 0,8 5-14 16,-8-5-18-16,0 0-10 0,10 3-14 16,-10-3-11-16,11 4-9 0,-4 1-6 0,-7-5-8 0,14 8-11 15,-4-6 1-15,-1 2-9 0,-2 0-4 16,-7-4-1-16,18 4-10 0,-6 0-4 0,-1-4 3 16,2 3-6-16,-1-3-4 0,3 3-2 0,-2-6-7 15,5 6 2-15,0-6-2 0,-1 0-3 0,-1-1-3 0,0-3 0 16,4 2-5-16,-1-3 3 0,1-4-6 0,-4 1 2 15,2 1-1-15,-3-3-1 0,3-3-2 0,-6 0-1 16,2-2-2-16,0-3 2 0,-7 4-5 0,4-4 4 16,-8 3 1-16,0 0-5 0,-2 1 2 0,-2 0 1 15,-5-1 1-15,0 4-1 0,-2-1-5 0,-5 2 0 16,1 2 8-16,-3 2-1 0,-3-2-1 0,0 5-4 16,2 1-3-16,-3 2 7 0,-2-1-6 0,-3 5 4 15,3 2-1-15,2 0-8 0,1 2-1 0,1 1-9 16,2 0-17-16,-1 3-9 0,1 2-18 0,0 2-21 15,5-1-17-15,-2 3-22 0,1 3-37 0,-1-3-32 16,5-1-50-16,-4-2-213 0,8 3-486 0,-1-4 216 16</inkml:trace>
        </inkml:traceGroup>
        <inkml:traceGroup>
          <inkml:annotationXML>
            <emma:emma xmlns:emma="http://www.w3.org/2003/04/emma" version="1.0">
              <emma:interpretation id="{20745A58-E7DC-4D8E-B867-DB671F23C85C}" emma:medium="tactile" emma:mode="ink">
                <msink:context xmlns:msink="http://schemas.microsoft.com/ink/2010/main" type="inkWord" rotatedBoundingBox="21411,11001 25489,10808 25549,12072 21471,12265"/>
              </emma:interpretation>
            </emma:emma>
          </inkml:annotationXML>
          <inkml:trace contextRef="#ctx0" brushRef="#br0" timeOffset="159313.34">20364 9872 211 0,'0'0'214'0,"-8"6"-9"0,2-1-5 15,6-5-7-15,-7 13-14 0,2-6-10 0,5-7-12 16,-6 16-11-16,5-5-7 0,-4 1-12 0,5-1-9 16,0-11-10-16,5 22-6 0,-1-13-9 0,4 4-10 15,-2-3-3-15,4 1-6 0,2-1-9 0,3-4 3 16,-2 3-8-16,4-4-4 0,2-1-6 0,1-2-6 15,-2 0-2-15,1 1 0 0,6-3-5 0,2-5-7 0,-7 4-3 16,6-6 2-16,-2 0-4 0,-1 1-5 0,-4-4-3 16,-1 4 1-16,-3-4-2 0,0 0-3 15,-2 0 2-15,-1-4-2 0,0 2-3 0,-6-1 4 0,1-1-8 16,-5-2 4-16,2 1-4 0,-2 0 3 0,-7 2-4 16,2-5 2-16,-3 3-3 0,-1 2 1 0,-3-1-2 15,-5-3 3-15,1 6-6 0,-1-2 3 0,-7 2-2 16,1 0-1-16,2 5 2 0,-5 3 0 0,4-2-1 15,0 5 4-15,0 0-7 0,-2 1-9 0,-2 3-18 16,5 3-18-16,-1 0-22 0,2 4-8 0,5 1-12 16,1 0-12-16,3 3-15 0,3 0-19 0,3 1-13 15,4 0-16-15,5 1-28 0,0-1-176 0,2-1-397 16,2 0 175-16</inkml:trace>
          <inkml:trace contextRef="#ctx0" brushRef="#br0" timeOffset="160274.23">20789 10121 120 0,'0'0'226'16,"13"0"-13"-16,-13 0-12 0,0 0-7 0,15 1-11 16,-15-1-12-16,0 0-12 0,16 0-12 0,-16 0-13 15,11 4-10-15,-1 0-14 0,2 2-11 0,-1 1-6 16,5 3-8-16,-5 1-10 0,5 1-7 0,-1 6-1 16,3-2-10-16,1 5-2 0,-2-3-10 0,2 2-5 15,-1 2-2-15,-3 0-6 0,0 2-2 0,-2-1 0 16,3 1-8-16,-2-2 3 0,1 1-2 0,-3 2-8 15,-3-1 4-15,3 1-4 0,-5 1-3 0,4 1 0 16,-4 1-2-16,-1-3 4 0,-5-1-7 0,2 2 4 16,0 2 1-16,-6-7 2 0,0 7-2 0,-3-1-3 15,-1-3 2-15,-3-2 1 0,-1 0 6 0,-5-1 1 16,5-4 6-16,-8 0 0 0,0-3 0 0,-2-1 3 16,-3-1 0-16,-6-2 2 0,2-1 0 0,-2 0-1 15,-2-5-4-15,-6-4 2 0,8 0 3 0,-1-5 6 0,2-5-5 16,-1-1 3-16,2-2-3 0,1 1 0 15,3-7-6-15,3-2 4 0,-1-11-7 0,9 8-2 16,1-3-12-16,4-9-17 0,8 2-20 0,0-5-14 0,9 0-17 16,5-3-16-16,5 2-5 0,2-6-7 0,7 6-1 15,2-2 7-15,3 4 5 0,0-3 5 0,0 6 3 16,7 3 16-16,-1-2 2 0,-4 4 8 0,4 0 8 16,-5 3 14-16,-2 3 12 0,1 4 17 0,-8 2 15 15,-3 2 20-15,-1 1 9 0,-3-1 14 0,-3 2 8 0,-3 4 3 16,0 0 3-16,0-1-1 0,-2 0-2 15,-2 5 2-15,1-1-7 0,-5 2-7 0,-4 5-7 16,16-9 1-16,-16 9-22 0,12-6-2 0,-12 6 7 0,14 0-7 16,-14 0-2-16,16 2-2 0,-16-2-7 0,20 10 3 15,-10-5-8-15,1 2-4 0,2 1-2 0,0 3 5 16,1 0-4-16,2 0-2 0,-5-1 0 0,2 3-1 16,0-2-1-16,2 2 1 0,-4-4-4 0,1 5-2 15,-3-8 0-15,0 2-1 0,-2-1 6 0,-7-7-1 16,11 6-4-16,-5-2 1 0,-6-4 1 0,10 8 0 15,-10-8 1-15,0 0 2 0,0 0 0 0,0 0-2 16,0 0-7-16,0 0 5 0,0 0-4 0,0 0 5 16,0 0-10-16,-13-38 9 0,7 23-1 0,0 4-3 15,0-6 0-15,3 2-2 0,-2-2-5 0,1-3 0 16,4 5-5-16,0-2 5 0,3 3-3 0,-2 0 0 16,1 0 0-16,2 5 7 0,2-2-8 0,2 6-2 0,-1-4-2 15,0 1 1-15,5 1 1 0,-3 4-5 0,8 1 6 16,-1 2 0-16,1 0-1 0,-1 5 3 15,3-1-1-15,1 1-2 0,1 6 2 0,3-2 3 16,-2 2 1-16,-1 1-5 0,1 2 7 0,1 2-4 16,0-3 2-16,-2 0 1 0,0-2 6 0,1 2-7 0,-5-5 5 15,2 2-2-15,-4-3-3 0,0 3 6 0,9-1-1 16,-9-4-2-16,0 1 4 0,3-1-3 0,-3-1 0 16,1-3 2-16,-6 1-1 0,4-2 1 0,2-2 4 15,-1 2-4-15,0-3 1 0,3 1 4 0,-3-3-6 16,1-1 4-16,-2 0 1 0,-1 2-11 0,-4-4 9 15,2 1-3-15,-1-2 0 0,-4 1 4 0,0 1-3 16,-2-6 2-16,-2 2-3 0,-2-3 0 0,-5 2 3 0,1 0-6 16,-5-2 1-16,-7-3 1 0,2 4 2 15,-5-3-2-15,1 8-3 0,-4-5 0 0,-2 3 7 16,-2 2-6-16,-1 2 0 0,4 3 6 0,-3 1-5 0,5 0-2 16,3 2-4-16,-1 2 8 0,3 3-5 0,2-1 8 15,1 3-8-15,4-3-17 0,0 9-14 0,1-4-14 16,4 4-17-16,1-2-13 0,5 3-20 0,0 3-26 15,7-1-22-15,0-1-37 0,5-4-31 0,1 2-258 16,-2-2-512-16,10 2 228 0</inkml:trace>
          <inkml:trace contextRef="#ctx0" brushRef="#br0" timeOffset="160795.31">22355 9885 79 0,'-3'-12'291'0,"3"12"-14"0,-3-16-17 0,3 16-19 16,-2-11-17-16,2 11-27 0,0 0-24 0,0 0-14 16,5-13-18-16,-5 13-14 0,0 0-10 0,0 0-14 15,0 0-12-15,27 31-6 0,-20-17-9 0,2 1-7 16,-2-1-10-16,2 3-4 0,2 4-4 0,-4-5-12 16,2 2-17-16,0 0-15 0,-1-5-6 0,-1 2-20 15,2-1-9-15,-2 0-10 0,1 0-16 0,-2-4-11 16,0 1-14-16,-2-4-9 0,2-3-7 0,-6-4-6 15,11 10-9-15,-11-10-11 0,9 0 2 0,-9 0-1 16,0 0 4-16,18-11 0 0,-12 4 14 0,-6 7-3 16,13-19 7-16,-7 6 13 0,-2-1 13 0,5-3 23 15,-4 0 22-15,5-4 21 0,-1-1 12 0,0-1 11 16,-1 8 26-16,-1-2 3 0,1-3 13 0,-1 2 9 16,3 1 5-16,-2 6-5 0,-2 0 6 0,1-2 4 15,1 6-7-15,-2-2 2 0,-6 9-3 0,9-13-7 16,-5 10-4-16,-4 3-6 0,0 0 4 0,12-3-5 0,-12 3 1 15,0 0 2-15,11 12 1 0,-11-12-4 16,10 16-2-16,-9-7-2 0,4-1 0 0,-2 1 3 16,1 3 1-16,-1 1-1 0,2-2-2 0,-1-2-1 0,-1 6-1 15,-3-3 2-15,0 3 2 0,-1-3 3 0,-1 0 4 16,-1 1-3-16,-3 0 3 0,-7-1-1 0,4 0-3 16,-4 0-2-16,-5-2 0 0,3 0-9 0,-3-2-3 15,-5 2-2-15,4-4-6 0,0 0-7 0,-1 1 6 16,4-2 0-16,-3-2-6 0,2 1-15 0,2 0-8 15,3-2-15-15,2-1-18 0,10-1-24 0,-20 3-24 16,20-3-29-16,-11 1-32 0,11-1-17 0,0 0-38 16,0 0-33-16,0 0-211 0,0 0-475 0,34-15 209 0</inkml:trace>
          <inkml:trace contextRef="#ctx0" brushRef="#br0" timeOffset="161414.04">22953 10023 121 0,'7'-2'286'15,"4"-2"-5"-15,-2-2-7 0,1 3-12 0,-10 3-21 0,16-4-14 16,-5 3-17-16,-11 1-23 0,16 4-11 0,-5-3-18 16,2 6-13-16,-4-1-14 0,3 6-15 0,1-2-6 15,-1 3-12-15,2 6-12 0,1 2-5 0,0 5-7 16,1 5-8-16,-1 1-3 0,-3 3-10 0,-5-7-3 16,4 7-6-16,-1 1-3 0,2 0-4 0,-4-3-2 15,-2-5-2-15,-1-1-4 0,0 1 3 0,-2-1-9 16,-3-1-3-16,4-2-4 0,-1-1 6 0,-3-1-15 15,0-6-5-15,0 0-5 0,-3-2-1 0,3-1-6 16,-1-2-2-16,-4-2-5 0,5-9 2 0,-6 18-2 0,1-14 2 16,5-4-14-16,-9 12 3 0,9-12 0 0,-12 2-3 15,12-2-5-15,0 0-2 0,-21-11-4 0,9 1 1 16,0-3-6-16,3 2 3 0,-7-10-2 0,2 1-3 16,2-4 0-16,-4-8 13 0,4 4-3 0,-3-10 4 15,3-4 2-15,2 0 7 0,1-3 3 0,1-1-3 16,2 0 5-16,5-2 4 0,-1 0 0 0,4 3 8 15,2 1 5-15,-2-2 5 0,4 5 5 0,0 3 7 16,1 0-4-16,2 3 3 0,-3 12-4 0,1 1 8 0,1 1-1 16,2 6 2-16,2-6-5 0,-3 4 0 15,3 3 4-15,0 0-2 0,2 3-1 0,0-1 1 16,1 3 1-16,2 0-6 0,-2 2 2 0,-2 2-2 0,5 4 0 16,-5-3-3-16,2 4 0 0,-1 4 1 15,-2-2 1-15,1 5-1 0,1 0-5 0,-1 1 4 16,2 0 3-16,-5 8 2 0,-2-3 2 0,1 0 9 0,-3 2 3 15,-2 0 2-15,-4-2-2 0,0 4 4 0,-4 0-7 16,-2-2 0-16,-2 2 0 0,-4-2 5 0,3-2-6 16,-4 0 0-16,0 2-1 0,-5 2 0 0,3-6-15 15,3 4-16-15,1-5-16 0,-5 0-20 0,4 3-20 16,2-5-20-16,1-1-22 0,1 1-28 0,1-3-11 16,7-5-26-16,0 0-33 0,0 0-246 0,0 0-490 15,0 0 217-15</inkml:trace>
          <inkml:trace contextRef="#ctx0" brushRef="#br0" timeOffset="161710.62">23785 9664 168 0,'0'0'300'0,"4"-13"-10"16,-4 13-18-16,6-7-15 0,-6 7-18 0,6-10-20 15,-6 10-15-15,0 0-14 0,0 0-24 0,0 0-15 16,0 0-17-16,0 0-13 0,-19-8-12 0,19 8-6 15,0 0-16-15,-27 12-9 0,18-9-7 0,-1 0-9 16,1 2-4-16,-3 1-6 0,4 0 4 0,8-6-14 16,-13 9-6-16,7 1-5 0,6-10-5 0,-9 13-2 15,5-5-3-15,4-8 0 0,0 14-4 0,0-14-4 16,6 20-4-16,1-10 4 0,0 1-3 0,5 2-2 0,-3-1 1 16,5-1-1-16,2 2 4 0,-4-2-7 15,1 2-1-15,8 1 0 0,-4 1 4 0,2 2-7 16,-7-4 3-16,4 1 2 0,-1-2 3 0,-4 1 6 0,2-2 5 15,-2 0 0-15,-2 0 5 0,-2-3-1 16,-1-1 7-16,0-2 7 0,-6-5 2 0,5 12-3 16,-5-12 4-16,0 0-3 0,-12 15-5 0,3-12-1 0,-2 4-22 15,2-3-26-15,-7 0-32 0,-1 4-31 0,0-3-42 16,-3 2-55-16,-4-3-58 0,6-1-88 0,-2-2-201 16,0-1-566-16,4 0 250 0</inkml:trace>
          <inkml:trace contextRef="#ctx0" brushRef="#br0" timeOffset="163229.07">24346 9644 91 0,'0'0'229'0,"0"0"-17"0,-8 7-16 15,8-7-12-15,0 0-11 0,-3 11-14 0,3-11-7 16,0 0-2-16,0 0-2 0,0 0-6 0,0 0-1 16,0 0-6-16,0 0-3 0,0 0-7 0,0 0-5 15,0 0-10-15,0 0-5 0,0 0-7 0,0 0 0 16,27-21-8-16,-27 21-9 0,5-11 0 0,-2 3-7 15,-3 8-3-15,3-16 2 0,-1 6-5 0,-2 10 0 16,0-19 3-16,3 9-9 0,-3 10 2 0,0-14-8 16,0 14 2-16,0 0-14 0,-3-17-2 0,3 17-9 15,0 0-5-15,0 0-21 0,0 0-10 0,-2-10-12 16,2 10-21-16,0 0-18 0,0 0-28 0,0 0-23 16,0 0-24-16,-6 45-35 0,9-34-43 0,-2-2-51 15,3 6-229-15,5-1-527 0,-1-1 234 0</inkml:trace>
          <inkml:trace contextRef="#ctx0" brushRef="#br0" timeOffset="162872.9">24410 9899 313 0,'0'0'309'0,"0"0"-17"0,-6-6-20 16,6 6-14-16,0 0-27 0,0 0-26 0,0 0-18 16,0 0-22-16,0 0-17 0,0 0-10 0,0 0-15 15,0 0-8-15,0 0-12 0,-12 14-7 0,12-14-13 16,0 0-7-16,0 0-6 0,3 17-6 0,-3-17-8 15,0 0-5-15,6 13-3 0,-6-13-7 0,0 0-1 0,3 8-1 16,-3-8-7-16,0 0-5 0,0 0 3 16,4 10-1-16,-4-10 12 0,0 0-1 0,0 0 7 15,0 0 12-15,0 0 0 0,0 0-5 0,0 0-3 0,0 0-1 16,0 0-7-16,0 0-3 0,0 0-1 0,0 0 10 16,0 0-2-16,0 0-14 0,0 0 7 15,-10-33-10-15,10 33-7 0,-9-8 3 0,9 8 2 0,0 0-13 16,-11-3 4-16,11 3-3 0,0 0-3 0,0 0-1 15,-13-2-6-15,13 2-4 0,0 0 11 0,0 0-8 16,0 0 2-16,-12 13 4 0,12-13-5 0,-1 9-3 16,1-9 1-16,0 0 6 0,1 17 6 0,-1-17-19 15,6 12-20-15,-6-12-8 0,6 8-18 0,-6-8-17 0,6 11-18 16,1-6-18-16,-7-5-25 0,6 8-22 16,-6-8-20-16,2 11-20 0,-2-11-21 0,0 0-32 15,12 5-49-15,-12-5-187 0,0 0-516 0,0 0 228 0</inkml:trace>
        </inkml:traceGroup>
        <inkml:traceGroup>
          <inkml:annotationXML>
            <emma:emma xmlns:emma="http://www.w3.org/2003/04/emma" version="1.0">
              <emma:interpretation id="{7412C628-72BA-4BFA-88CC-DBB7CE927277}" emma:medium="tactile" emma:mode="ink">
                <msink:context xmlns:msink="http://schemas.microsoft.com/ink/2010/main" type="inkWord" rotatedBoundingBox="26080,10481 29557,10317 29605,11328 26128,11493"/>
              </emma:interpretation>
            </emma:emma>
          </inkml:annotationXML>
          <inkml:trace contextRef="#ctx0" brushRef="#br0" timeOffset="163713.01">25584 9452 272 0,'-17'-2'277'0,"17"2"-24"0,0 0-16 0,-12 0-20 16,12 0-16-16,-10 13-11 0,10-13-7 0,-3 18-9 16,3 0-10-16,-3-5-11 0,9 8-7 0,-3 0-9 15,4 7-12-15,2-4-3 0,5 9-11 16,-3-7-3-16,3 5-11 0,2 1-5 0,-2-7-12 0,-2 2-4 15,-2-2-18-15,7 8 2 0,-4-6-6 0,-1-3-4 16,-5 1 1-16,5 2-16 0,-9-2-5 0,5-1-14 0,-5-3-12 16,-3 0-14-16,0 0-14 0,-6-4-11 15,0 3-22-15,-2-4-20 0,-2 0-22 0,1 0-27 16,-5-3-21-16,0-3-27 0,-3 1-18 0,4-5-25 0,-7-1-220 16,4-5-471-16,0-1 209 0</inkml:trace>
          <inkml:trace contextRef="#ctx0" brushRef="#br0" timeOffset="164552.47">25075 9715 237 0,'-13'-20'285'0,"-1"-3"-19"16,2 2-11-16,2-3-17 0,1 4-18 0,0 2-9 16,4 0-8-16,2-2-20 0,3-2-12 0,0 2-22 15,6-1-13-15,2 5-13 0,1-6-14 0,7 2-15 16,4 0-7-16,2-1-6 0,14-3-11 0,-3 1-6 15,5-2-6-15,1 3-7 0,0 2-8 0,1 2-2 16,0 1-7-16,1 3 1 0,3 3-4 0,-5 0-5 0,0-4-5 16,-9 10 4-16,9-3-3 0,-11 2-1 15,-1 6-7-15,-2-3-2 0,2 3-6 0,1 3 0 16,-2 4 1-16,0 3-8 0,0 1 4 0,-5 3 0 0,1 5-3 16,0 4 1-16,1 5 3 0,-4 3 4 0,-2 0-2 15,-4 4 1-15,2 1 4 0,-8-1 1 0,2 3 5 16,-4 0-2-16,4 1-1 0,-2 3-2 0,2-1 1 15,-3-1-3-15,-3-3 1 0,2 1-2 0,4-1 2 16,-3-11-6-16,4 1 1 0,-1-7 3 0,1 3 5 16,-1-8-4-16,5 1 1 0,-4-5-3 0,2 0-4 15,-1-5 3-15,-1 1-2 0,5-3-3 0,-5-1 3 16,1-3-1-16,-11 0 2 0,28-7-5 0,-14 0 7 16,0-4-9-16,3-4-2 0,-4 3 0 0,7-7 5 15,-7-1-4-15,-1-2 2 0,1 2 3 0,-5 3-3 16,1 3-3-16,-3 3 1 0,1-2 8 0,-1 6 5 0,0 0-3 15,-6 7-4-15,5-11-5 0,-5 11 2 0,0 0 3 16,0 0 0-16,0 0-8 0,0 0 7 16,15 21-1-16,-14-6-3 0,5 0-2 0,0 1 4 0,4 4 2 15,-1-2-1-15,5 1 0 0,-1 4-2 0,2-4 2 16,5 1 1-16,-1-1-2 0,2-3 1 0,-2-1-2 16,4 0 1-16,-1-5 4 0,0-2 0 0,-2 1 0 15,-1-4-1-15,0-1-2 0,1-2 2 0,-4-1 1 16,1-2-3-16,2-1 5 0,0-2-5 0,-5-1 4 15,-1-4-7-15,4 1-5 0,1-8-1 0,-8 2 0 16,0 0-6-16,2 0-1 0,-1-3-1 0,1 2-1 16,1-5-7-16,-2 0 12 0,-2 8 0 0,-3-1 0 15,-2 0 0-15,2 4 3 0,3 5-3 0,-9 4-5 16,7-14 2-16,-7 14 1 0,6-6-1 0,-6 6 6 16,0 0-2-16,0 0 3 0,0 0 2 0,0 0-2 15,20 14 2-15,-13-6 2 0,-1 0-4 0,0 3 3 0,5-1 2 16,-3 1-1-16,3 0-2 0,1 3 8 0,1-4-1 15,1-4 4-15,5 5-6 0,-5-4 2 0,11 4-3 16,-6-6 3-16,8-3-2 0,-2 3 4 0,-5-5-3 16,2 0 1-16,-2-1-2 0,6-3 2 0,-8 0-2 15,6-3 4-15,-7-2-4 0,-1 1 2 0,0-2 2 16,-4-3-4-16,-1 2-1 0,-2-4 4 0,-6-5-6 16,3 5 6-16,-5-2-4 0,-5 0 1 0,-2 0-1 15,-8-1-3-15,-4 0 5 0,-1 1-2 0,-8 5 0 0,-6 2-1 16,-5 4-6-16,-10-2-14 0,2 6-6 15,1 5 1-15,15-3-6 0,2 4-7 0,4 3-20 16,4 0-17-16,1 3-11 0,7-3-19 0,2 0-22 0,4 4-21 16,3-1-26-16,3-10-36 0,6 17-218 15,0-9-465-15,7 0 206 0</inkml:trace>
          <inkml:trace contextRef="#ctx0" brushRef="#br0" timeOffset="165213.54">27613 9654 181 0,'0'0'317'15,"-10"-13"-24"-15,4 6-23 0,6 7-19 0,-17-11-22 16,9 7-18-16,-3 0-22 0,-2 2-17 0,1-2-19 16,12 4-18-16,-24-1-8 0,12 1-17 0,12 0-12 15,-21 5-8-15,15-1-11 0,6-4-8 0,-10 10-8 16,5-3-11-16,1 3-1 0,4-10-7 0,0 13-5 15,0-13-4-15,10 20-10 0,-4-11-3 0,3 2-4 16,-1-4-2-16,3 4-4 0,3 1-2 0,-1-2 0 0,1 3-4 16,2-2 0-16,-1-2-4 0,1 8 4 0,1-5-3 15,-4 0 0-15,2 0 2 0,-4 1-1 0,-1-3-3 16,2 1 1-16,-5 3 2 0,-4-7-3 0,3 2 1 16,-3 0 10-16,0 1 4 0,-1 1 4 0,-2-11 4 15,-5 17 5-15,5-17 3 0,-9 11 3 0,-1-3-3 16,-2-6-1-16,-1 5-2 0,-4-1-5 0,4-1-1 15,-2 1 1-15,4-2-4 0,3-1-7 0,8-3 2 16,-17 5-3-16,17-5 11 0,-10 1-12 0,10-1 0 16,0 0-6-16,0 0-13 0,0 0-5 0,0 0-2 15,0 0 3-15,0 0-5 0,41-13 3 0,-21 9-5 16,2-3 2-16,5 0 0 0,3 1-1 0,-2-1 0 0,5 0-1 16,6-3-1-16,0 3-2 0,-10 0-2 0,10-7 5 15,3 0-2-15,-12 5-1 0,10-6 3 0,-4 6 3 16,-6-5 1-16,-4 3 4 0,3-1-1 0,7-6 2 15,-13 4 1-15,3-3-2 0,2 4 5 0,-5-1 2 16,-6-3-2-16,3 2 2 0,-2-1-3 0,-8 2 0 16,1-2-2-16,-5 2-5 0,0 0 0 0,-6-1 5 15,0 1-2-15,-3 1-1 0,-5 0-1 16,-7 2 4-16,-1 1 1 0,-1 0 2 0,-2 5 0 0,-5-1 1 16,-1 1 4-16,2 4 2 0,1 1 3 0,0 2 2 15,2 4 1-15,1 2 7 0,2 2-3 0,1 1-3 16,4 0 5-16,2 3 3 0,-1-1 9 0,5 4 8 15,6-2 4-15,0 1 5 0,6 7 4 0,0-8-2 16,5 1-3-16,5 5 0 0,3-3-7 0,1-1 0 16,2-1-3-16,5 0-3 0,-2-3 3 0,14 4-5 15,0-4-4-15,-9-4-11 0,1-4-22 0,-4 1-25 0,0 3-34 16,-2-5-39-16,0-1-50 0,-8 1-57 0,2-3-87 16,-4-1-196-16,-7-3-540 0,-8 3 238 0</inkml:trace>
        </inkml:traceGroup>
        <inkml:traceGroup>
          <inkml:annotationXML>
            <emma:emma xmlns:emma="http://www.w3.org/2003/04/emma" version="1.0">
              <emma:interpretation id="{DF554936-964B-46AB-8362-DC0FA9DB15CE}" emma:medium="tactile" emma:mode="ink">
                <msink:context xmlns:msink="http://schemas.microsoft.com/ink/2010/main" type="inkWord" rotatedBoundingBox="30258,10515 31522,10455 31566,11376 30302,11435"/>
              </emma:interpretation>
            </emma:emma>
          </inkml:annotationXML>
          <inkml:trace contextRef="#ctx0" brushRef="#br0" timeOffset="165691.53">29200 9623 293 0,'0'0'284'0,"-13"0"-20"0,13 0-16 0,-5 11-13 16,5-11-13-16,-1 10-20 0,1-10-2 0,1 18-9 0,4-8-6 16,-1 3-12-16,1 3-11 0,2-5-18 15,1 3-17-15,-2-1-8 0,4 4-7 16,-1-4-15-16,-2 2-10 0,4 0-5 0,-2-2-8 0,-3 1-4 15,1-4-11-15,-1 1-6 0,0-2-3 0,-1-3-6 0,1 3-8 16,-3-2-20-16,-3-7-17 0,5 15-22 16,-5-15-15-16,0 10-26 0,0-10-24 0,0 0-33 0,-5 14-34 15,5-14-38-15,0 0-41 0,0 0-252 0,0 0-526 16,0 0 233-16</inkml:trace>
          <inkml:trace contextRef="#ctx0" brushRef="#br0" timeOffset="165883.5">29273 9328 126 0,'-7'-16'360'0,"1"3"-27"0,-2-1-32 0,2 0-24 0,2 5-23 16,1 1-38-16,3 8-14 0,-6-14-20 0,6 14-22 16,-6-11-21-16,6 11-23 0,0 0-26 15,0 0-30-15,0 0-37 0,0 0-41 0,34 15-39 0,-16-4-35 16,2 5-45-16,0-2-42 0,1 3-214 15,5-2-426-15,-4-1 189 0</inkml:trace>
          <inkml:trace contextRef="#ctx0" brushRef="#br0" timeOffset="166219.59">29691 9680 128 0,'0'0'250'15,"-3"13"-12"-15,1-5-9 0,2-8-13 0,5 13-8 16,-5-13-10-16,1 18-13 0,4-12-12 0,-2 5-10 0,1-3-12 15,-4-8-13-15,8 17-12 0,-4-8-18 0,1-4-8 16,-5-5-11-16,9 12-10 0,-6-5-10 16,-3-7-4-16,10 9-5 0,-10-9-2 0,9 7-6 15,-9-7-7-15,13 3 3 0,-5 0-8 0,-8-3-10 0,18-4-3 16,-18 4 0-16,25-7-2 0,-10 0-7 16,3-10 0-16,0 11-1 0,7-8-5 0,-1-3-1 0,0 3-2 15,4-2 2-15,6-4-2 0,-8 4-1 0,-4 5 2 16,4-3 0-16,-4 7 9 0,2-3 3 0,-8 5 4 15,2-1 5-15,0 2 5 0,-2 4-4 0,2 0-2 16,-1 5 0-16,1 2 1 0,-1 1-3 0,1 8-1 16,5 0-5-16,-4 2 4 0,-2 3-6 0,2 0 0 15,5 10 0-15,-9-8-7 0,6 10-13 0,-4-1-23 16,-3 5-30-16,-1-4-37 0,-10-6-44 0,-3 2-45 16,-1-2-65-16,-7 0-284 0,-4-2-572 0,-1 0 253 15</inkml:trace>
        </inkml:traceGroup>
      </inkml:traceGroup>
      <inkml:traceGroup>
        <inkml:annotationXML>
          <emma:emma xmlns:emma="http://www.w3.org/2003/04/emma" version="1.0">
            <emma:interpretation id="{C9AAF3F3-6F7E-4720-8584-0EAE15942DDA}" emma:medium="tactile" emma:mode="ink">
              <msink:context xmlns:msink="http://schemas.microsoft.com/ink/2010/main" type="line" rotatedBoundingBox="5751,13378 26671,12171 26724,13084 5804,14291"/>
            </emma:interpretation>
          </emma:emma>
        </inkml:annotationXML>
        <inkml:traceGroup>
          <inkml:annotationXML>
            <emma:emma xmlns:emma="http://www.w3.org/2003/04/emma" version="1.0">
              <emma:interpretation id="{A95A774F-D3BE-469A-9F54-16A14122AC57}" emma:medium="tactile" emma:mode="ink">
                <msink:context xmlns:msink="http://schemas.microsoft.com/ink/2010/main" type="inkWord" rotatedBoundingBox="5761,13544 8423,13390 8466,14138 5804,14291"/>
              </emma:interpretation>
            </emma:emma>
          </inkml:annotationXML>
          <inkml:trace contextRef="#ctx0" brushRef="#br0" timeOffset="168179.27">4673 12408 81 0,'0'0'176'16,"0"-12"-14"-16,0 12-3 0,1-12-5 0,-1 12-8 16,0 0-7-16,0-14 2 0,0 14 1 0,0 0-6 15,0-17-3-15,0 17-7 0,0 0-1 0,0-14-9 16,0 14-6-16,0 0-12 0,0 0-9 0,0 0-11 15,2-7-10-15,-2 7-9 0,0 0-3 0,0 0-7 0,0 0-3 16,0 0-3-16,0 0 2 0,7 33-5 0,-1-19-1 16,-3 3 1-16,2 1 1 0,1 5-2 15,-3-2-4-15,0 4-1 0,1-1 0 0,2 2 2 0,-3-2-5 16,2 1 0-16,0-1-3 0,-2 2 4 0,3-3 0 16,-1-2-1-16,-4-2-2 0,4 4-5 15,-4-7 0-15,4 6 2 0,-2-4-2 0,-3 0-1 0,3-1 2 16,-2-2-4-16,1 1 4 0,1-3-3 0,0 0-2 15,-3-3-2-15,0-10 2 0,1 15-1 0,-1-15-2 16,0 13-4-16,0-13 1 0,0 11 0 0,0-11-5 16,0 0 5-16,6 11 10 0,-6-11-3 0,0 0 13 15,0 0-3-15,0 0 3 0,0 0-5 0,0 0-2 16,0 0 0-16,0 0-4 0,0 0-4 0,0 0 2 0,-19-36-5 16,16 24-5-16,-2-4-2 0,4-1-4 15,-4-1-15-15,4-4-7 0,-4-3 3 0,5 4-5 16,-3-4 1-16,0-1-7 0,2-1 2 0,1 2 3 0,0-1-3 15,1 0 4-15,2 2 3 0,0-1 4 0,2 0-4 16,-4 2-1-16,5 0 6 0,2 2 2 0,-4 3 0 16,-2 0 1-16,1 3 0 0,7-1-1 0,-8-1 3 15,2 3-3-15,2-2 3 0,-4 2 0 0,4 7 1 16,-5-4 3-16,1 1 0 0,-2 10 1 16,9-15 0-16,-8 7 2 0,-1 8 2 0,6-12-5 0,-6 12 4 15,3-11-4-15,-3 11-2 0,0 0 1 0,7-8 0 16,-7 8 3-16,0 0 1 0,11-2-4 0,-11 2-3 15,0 0 0-15,19 10 2 0,-11-2-2 0,1 3 1 16,3 2 4-16,1 2 2 0,2 5 1 0,4 4-1 16,-2-2 6-16,-1 2 2 0,1 0 1 0,-1 1 1 15,-4 0-1-15,6 6-2 0,-3-7 3 0,-2 0 1 0,-1-2-1 16,1-2 0-16,-2 1 1 0,2-1-3 0,-4-5 2 16,0 0 8-16,3-4-15 0,-4 1 3 15,2-1 2-15,-3-3-2 0,2-2 1 0,-3 0-1 0,2-1 2 16,-2 1-2-16,-6-6 5 0,16 5-4 15,-7-5 0-15,-9 0 2 0,0 0-3 0,27-9 0 16,-21 3 1-16,4-3 1 0,1-2 1 0,-2-1-2 0,0-1-12 16,-2-5-7-16,2-4-4 0,-1-1-12 0,1 2 0 15,-2-5-5-15,-2-1 0 0,2 0-4 16,-3 0 1-16,1 2-9 0,-2-4 7 0,1 6 3 0,-4 0 2 16,3-1 2-16,-3 7 5 0,0-1 1 0,0 4 4 15,0 1 1-15,0 0 3 0,0-2 4 0,0 15 7 16,0-14 2-16,0 14 1 0,0-14 3 0,0 14-1 0,0 0 0 15,0-12-4-15,0 12 1 0,0 0 0 16,0 0-3-16,0 0 5 0,0 0-3 0,0 0 1 16,0 0 0-16,33 21 3 0,-24-10-6 0,2 4 6 0,2 2 1 15,5 5 6-15,-3 2 4 0,6 7 2 16,1 0 4-16,-7-9 1 0,4 13 0 0,2-4 4 16,-7-7-5-16,7 7 3 0,-7-9 0 0,3 0 4 0,-8 1-7 15,4-2-4-15,1 0 3 0,-5 0-2 0,-2-4-3 16,0-2 0-16,-1 2 4 0,3-4-8 0,-4 0 0 15,-2-3-3-15,6 2-5 0,-3-1-13 0,-5-2-23 16,-1-9-20-16,9 12-23 0,-9-6-22 0,0-6-25 16,6 12-28-16,-6-12-34 0,8 3-49 0,-8-3-196 15,0 0-470-15,0 0 208 0</inkml:trace>
          <inkml:trace contextRef="#ctx0" brushRef="#br0" timeOffset="168754.26">6294 12203 66 0,'-8'-11'192'0,"8"11"-11"0,-8-7-12 15,8 7-14-15,-11-3-7 0,11 3-11 0,-15 0-14 16,15 0-5-16,-16 5-6 0,7-3-7 0,-2 7-10 0,-5-3-1 15,3 3-8-15,-2 0-3 0,-2 3-9 16,7-2-6-16,-1 1-8 0,-1 0-1 0,3 0-7 16,-1-2-8-16,7 2-4 0,-1-1-4 0,1-2 0 0,3-8-4 15,-3 18-5-15,3-9 0 0,0-9-5 0,6 17-4 16,-3-6 3-16,4-5-4 0,0 2-2 0,8-1 4 16,-1 3-5-16,2-5 1 0,1 1-1 0,1 0-4 15,-2-2 5-15,3 1 0 0,-1-2 0 0,0 5 1 16,2-3-5-16,-4-1 0 0,0 3 3 0,1 2-3 15,-4-4 2-15,2 3-1 0,1-1-4 0,-2 2-3 16,2-1 2-16,-5 1-2 0,1 0 1 0,-2-1 2 16,-1-1-2-16,1 4 0 0,-1 0 3 0,-1 0 2 15,-2-2 5-15,0-2 2 0,-3 4-3 0,4-1 5 16,-7-2 3-16,3 2 6 0,-3-10-4 0,0 19 5 16,-3-7 2-16,0-4 4 0,-4 2 5 0,1 1 0 15,-5 0 1-15,2 2-1 0,-4-2 1 0,-3-4 1 0,1 3-1 16,-2-2-4-16,1 1 0 0,-8 0-6 15,5-3 4-15,4 0-1 0,-8 2-6 0,4-2-3 16,-2-6 0-16,3 6-11 0,-1-5 4 0,-1 2 6 16,3-2-14-16,-1-1-16 0,1 0-12 0,4 0-23 0,13 0-19 15,-20-1-20-15,20 1-30 0,-19-3-35 0,19 3-33 16,-7-3-38-16,7 3-254 0,-6-11-506 0,6 11 224 16</inkml:trace>
          <inkml:trace contextRef="#ctx0" brushRef="#br0" timeOffset="169448.2">6692 12266 106 0,'0'0'116'0,"0"0"2"0,0 0-11 0,17 3-3 15,-17-3 6-15,0 0-3 0,7 4 3 0,-7-4-3 0,9 6 6 16,-9-6 1-16,0 0 0 0,10 1-3 0,-10-1 8 16,0 0-7-16,15 4 7 0,-15-4-3 15,14-2 2-15,-14 2-7 0,16-3-3 0,-16 3-9 0,17-6-6 16,-9 2-6-16,3 1-8 0,-11 3-8 0,16-5-5 15,-4-1-9-15,-12 6-6 0,14-4-6 0,-14 4-2 16,13-3-6-16,-13 3-4 0,9-4-1 0,-9 4-6 16,0 0 1-16,0 0-2 0,11-3-5 0,-11 3 0 15,0 0 0-15,0 0-1 0,0 0 0 0,0 0-2 16,0 0 0-16,0 0 1 0,0 0-2 0,0 0 1 0,0 0-4 16,0 0 1-16,0 0-4 0,-33 10-2 15,33-10 4-15,0 0-5 0,0 0 0 0,0 0-2 16,0 0 2-16,-17 2 4 0,17-2-2 0,0 0 1 15,0 0-2-15,0 0 0 0,0 0-1 0,0 0 7 0,0 0-1 16,0 0-3-16,0 0 2 0,0 0-1 0,0 0 1 16,0 0-4-16,0 0-4 0,0 0-2 0,0 0 4 15,-9-11 1-15,9 11-1 0,0 0-2 0,0 0 2 16,0 0-3-16,0 0-1 0,0 0 5 0,0 0-8 16,0 0 2-16,0 0-1 0,0 0 3 0,0 0-2 15,0 0 2-15,0 0-3 0,0 0 1 0,0 0-4 16,0 0 6-16,0 0-4 0,0 0 2 0,-19 4 4 15,19-4-8-15,0 0-3 0,0 0-8 0,-13 5-14 16,13-5-12-16,0 0-14 0,-9 4-10 0,9-4-17 16,0 0-6-16,0 0-4 0,0 0-3 0,0 0 3 15,0 0 4-15,0 0 7 0,0 0 7 0,0 0 6 16,0 0 6-16,0 0 4 0,0 0 9 0,0 0 3 16,0 0 8-16,0 0 5 0,0 0 9 0,0 0 9 15,0 0 21-15,0 0 7 0,0 0 18 0,0 0 1 16,0 0 6-16,0 0-4 0,0 0 1 0,0 0-6 15,0 0-3-15,0 0-6 0,0 0-10 0,0 0-21 16,0 11-19-16,0-11-24 0,0 0-32 0,0 0-33 16,0 0-52-16,-5 10-183 0,5-10-381 0,0 0 169 15</inkml:trace>
          <inkml:trace contextRef="#ctx0" brushRef="#br0" timeOffset="170028.5">6589 12185 157 0,'0'0'182'0,"-10"3"-7"0,10-3-7 0,0 0-9 0,-15 4-17 15,15-4-7-15,0 0-8 0,0 0-13 16,-11 6-12-16,11-6-3 0,0 0-6 0,0 0-4 0,0 11 2 16,0-11-4-16,0 0-3 0,0 0-3 15,17 15 0-15,-8-10 4 0,1 0-5 0,2-2-1 0,5 1-3 16,-1-1 5-16,0 1-6 0,7-1-1 0,1-1-3 16,1 0-8-16,0 1-9 0,2-6 2 0,-1 1-3 15,-1 0-3-15,2-1-7 0,-2-1-2 0,0 1-5 16,-4-1-2-16,-1 1-4 0,5-2 0 0,-6 2-4 15,1-3-5-15,-1 5-3 0,-2-4 2 0,2 2-4 16,-3 1-2-16,1-1-2 0,-4 0 2 0,2-1-4 16,5 1 3-16,-10-1-5 0,3 1-1 0,-1 2 1 0,-1-2-8 15,5 2 7-15,-7-1-1 0,-9 2-3 16,23-2 1-16,-16 0-3 0,-7 2 2 0,19-1-3 16,-10-2-3-16,-9 3-8 0,17-1-3 0,-17 1-9 0,13 0-7 15,-13 0-4-15,0 0-10 0,0 0-5 16,20 0-11-16,-20 0-12 0,0 0-11 0,0 0-23 0,0 0-11 15,8 1-11-15,-8-1-11 0,0 0-18 16,0 0-24-16,0 0-193 0,0 0-403 0,0 0 179 0</inkml:trace>
          <inkml:trace contextRef="#ctx0" brushRef="#br0" timeOffset="170280.34">7049 12206 169 0,'0'0'207'16,"-3"10"-14"-16,3-10-5 0,0 0-2 0,6 21 4 16,-2-8-10-16,2 3-4 0,-3 0-7 0,7 9-8 15,-1 0-10-15,-1 2-8 0,4 8-9 0,-5-10-11 16,2 9-8-16,2-5-8 0,1 5-12 0,-5 1-6 16,2-10-12-16,1 2-5 0,2 0 0 0,-4-2-12 15,1-1-8-15,1-1 0 0,-1 1-17 0,2-2-22 16,-8 1-21-16,7-9-34 0,-7 0-37 0,3 3-40 0,0-4-43 15,1-1-49-15,-1-1-221 0,0-7-467 16,2 0 207-16</inkml:trace>
        </inkml:traceGroup>
        <inkml:traceGroup>
          <inkml:annotationXML>
            <emma:emma xmlns:emma="http://www.w3.org/2003/04/emma" version="1.0">
              <emma:interpretation id="{67015AE3-7E60-4229-9643-CBFACC9C0659}" emma:medium="tactile" emma:mode="ink">
                <msink:context xmlns:msink="http://schemas.microsoft.com/ink/2010/main" type="inkWord" rotatedBoundingBox="9856,13408 12116,13277 12151,13872 9890,14002"/>
              </emma:interpretation>
            </emma:emma>
          </inkml:annotationXML>
          <inkml:trace contextRef="#ctx0" brushRef="#br0" timeOffset="171543.58">8890 12608 143 0,'-10'3'256'0,"0"0"-23"16,1 1-19-16,9-4-18 0,-17 6-15 0,8-1-16 15,5 1-10-15,4-6-16 0,-9 11-12 0,9-1-12 16,0-10-10-16,7 14-9 0,-7-14-5 0,12 11-5 16,0-4-12-16,2-1-4 0,-1-1-7 0,3-2-7 15,4 3 0-15,-1-6-11 0,8 2-1 0,-2-6-9 0,4 0 1 16,-2 0-2-16,-2-3-4 0,2-3-2 15,-2 4-4-15,0-3-4 0,-2 2-3 0,-5-6-2 16,-3 2-8-16,-2-3-1 0,-1 4 0 0,0-3-10 0,-5-3-3 16,-2 3-7-16,-2-5 2 0,-3 1-2 15,-3 1 7-15,-2-2-6 0,-1-3 4 0,-4 5-3 0,-2-4 5 16,0 6-3-16,-4-3 5 0,-4 0 4 0,4 6 1 16,-2 4 4-16,-3 0 6 0,0 1 3 0,2 1 7 15,-6 5 0-15,-2 0 2 0,-2 0 3 0,4 5 4 16,3 1-4-16,-4 1-2 0,2 4 1 0,5-1-6 15,0 4-3-15,2 0 1 0,-2 3-1 0,5 0-2 16,2 1-2-16,7-4-2 0,0 3 4 0,2 0-3 16,3-2 0-16,6 1-4 0,0 2 1 0,1-3 3 0,4-1-2 15,1-1-1-15,4-1 0 0,1-2-3 16,5 0-2-16,-3-3-3 0,5-2-12 0,2-2-2 16,-1-1-8-16,5-2-1 0,0-3-4 0,1 0-2 15,-3-4-2-15,-1-1 0 0,1-2-5 0,-4-1 3 16,2-3-4-16,-4-1-2 0,-3 2 5 0,-5 0 6 15,-2 0 0-15,-5-3 3 0,2 1 5 0,-4-1 0 16,1 2 11-16,-3-3 10 0,0 6 15 0,-3-3 10 0,0 14 5 16,0-21 8-16,0 21 5 0,-6-11 0 0,6 11-1 15,0-13-5-15,0 13-6 0,0 0-4 0,0 0-3 16,0 0-3-16,0 0-3 0,0 0-1 0,0 0-1 16,0 0-1-16,19 22-1 0,-12-14 0 0,2 4-4 15,3-2 1-15,-4 1-4 0,5 0 3 0,1-1-3 16,-1 0 2-16,-1-2 1 0,3 2-1 0,1-4-3 15,-8-1 2-15,5 1-1 0,1-2-3 0,-2 0 2 16,1-1-2-16,-3-3 0 0,-10 0-3 0,23 0 5 16,-14-3-3-16,-9 3 2 0,22-5-5 0,-11-1 2 0,-5 2-4 15,1-2 6-15,0-2-2 0,1 1 0 16,-2-6 1-16,-2 6-3 0,2-4 1 0,-6 11 0 16,3-20 0-16,2 9-4 0,-5 11 7 0,1-17-2 15,-1 17 0-15,2-14-2 0,-2 14-1 0,3-11-2 16,-3 11-2-16,0 0 0 0,6-4-2 0,-6 4 0 15,0 0 4-15,0 0-1 0,0 0 2 0,0 0-3 16,9 26 1-16,-5-15 0 0,-1-2 3 0,3 2-1 0,2 3 2 16,-3-2-1-16,4 0 2 0,-1-1-3 15,2 2 5-15,-1-3-2 0,6-2 1 0,-4-1 1 16,-1-1-2-16,3-2 2 0,1-1 2 0,1 1-1 0,-2-4-2 16,1 0 1-16,-14 0 1 0,25-5-3 0,-13 4 0 15,-5-4-3-15,5 2 7 0,-1-4-4 0,-4 0 1 16,2 3-1-16,-3-2-2 0,2-2 1 0,-2-2 0 15,-3-1 2-15,4-1 1 0,-3 1-3 0,-2-3 1 16,2 3-2-16,-4 11 1 0,3-17 1 0,2 10 1 16,-5 7-6-16,1-11 5 0,-1 11-4 0,5-9 1 15,-5 9-2-15,0 0-1 0,7-7 0 0,-7 7 0 16,0 0 0-16,0 0 6 0,21 10-5 0,-21-10 4 16,21 12 0-16,-9-1-2 0,1 0-3 0,2-4 4 15,-1 4-1-15,-2 0 2 0,4-2 1 0,1 2 0 0,-3 2 2 16,3-1 0-16,-4-1-1 0,1-2-10 0,2 1-22 15,-2-3-15-15,-1 0-19 0,-1 1-17 16,0-2-25-16,-5-3-18 0,5-2-27 0,-12-1-32 0,21 0-52 16,-21 0-145-16,19-7-411 0,-10 2 182 15</inkml:trace>
          <inkml:trace contextRef="#ctx0" brushRef="#br0" timeOffset="171959.53">10588 12025 26 0,'13'-6'200'0,"-13"6"-13"16,13 2-9-16,-13-2-8 0,21 13-4 0,-4-5-10 15,-4 3-7-15,4 5-10 0,5 2-7 0,-1 0-8 16,0 0-9-16,0 2-10 0,2 2-10 0,-2-2-7 16,6 6-7-16,-6-6-8 0,-2 2-5 0,2-3-6 15,-3 1-6-15,-1-4-2 0,2 0-3 0,-3 1-7 16,-2-2-6-16,-5-6-2 0,1 2-2 0,-5-4-2 15,4 0-1-15,-5-1-5 0,-4-6 0 0,11 7-3 16,-11-7 5-16,7 8 9 0,-7-8 11 0,6 3-4 0,-6-3-6 16,0 0-5-16,0 0-5 0,0 0 0 0,0 0-2 15,0 0-3-15,0 0-2 0,-24-20-3 0,15 13 0 16,-3-4-7-16,-3 1-1 0,0 3 2 0,-1 1-2 16,0 1-4-16,-2 3 1 0,-3 1 3 0,0 1 4 15,-4 0 7-15,4 1 5 0,3 5 3 0,-2-2 0 16,-6 4-3-16,11 0 2 0,0-3-2 15,-2 8-3-15,7-2-4 0,0 0-2 0,2 0-1 0,4 3-3 16,4-4 1-16,0 6-2 0,4-5 0 0,-1-1 0 16,7 2 0-16,2 1-1 0,3-2-4 0,-1-4 8 15,1 0-9-15,7 0-15 0,-4-3-25 0,9 2-28 16,1-6-38-16,0 5-47 0,1-6-58 0,2-3-304 16,14-3-552-16,-5-3 245 0</inkml:trace>
        </inkml:traceGroup>
        <inkml:traceGroup>
          <inkml:annotationXML>
            <emma:emma xmlns:emma="http://www.w3.org/2003/04/emma" version="1.0">
              <emma:interpretation id="{AB0A997F-AB6C-4343-A7D6-4F96A08DA626}" emma:medium="tactile" emma:mode="ink">
                <msink:context xmlns:msink="http://schemas.microsoft.com/ink/2010/main" type="inkWord" rotatedBoundingBox="13068,12956 16969,12731 17020,13621 13119,13846"/>
              </emma:interpretation>
            </emma:emma>
          </inkml:annotationXML>
          <inkml:trace contextRef="#ctx0" brushRef="#br0" timeOffset="173323.5">12107 12209 200 0,'-19'-13'218'16,"1"-5"-7"-16,5 5-15 0,-1-2-6 0,2 1-6 15,2 0-8-15,-1-3-8 0,7 4-13 0,-4-3-11 16,4 1-14-16,3-1-8 0,2-7-15 0,2 8-8 15,1-2-15-15,5-8-7 0,5 4-7 0,1 0-6 16,4 0-9-16,1 1-4 0,2 2-6 0,11-6-2 16,1 3-5-16,3-2-8 0,2 3 0 0,4 0-3 0,4-1-4 15,2 3-1-15,-1 0-5 0,-1 3-3 16,4 0 2-16,-2 1-4 0,-1 3-1 0,1 4-3 16,0 0-1-16,-2 4 4 0,-3 2-5 0,0 1-3 0,-3 4 2 15,-3 7-2-15,-7-4-1 0,6 10-2 0,-13-3 0 16,9 10 3-16,-9-6-2 0,0 13-3 15,4 0 1-15,-4 4 0 0,-5 1 2 0,2 5 0 0,-3-5-1 16,0 3 4-16,-3 1-1 0,-2-1-1 0,5-1 1 16,-7 0-1-16,0-6 1 0,0-5 2 15,-2-5-4-15,0 1 4 0,3-2 0 0,1-3-4 0,-1-2 4 16,1-3 2-16,-4-2-1 0,3-2-1 0,-1-3-2 16,-1-1-1-16,7 1 5 0,-2-6-4 0,-2 1-1 15,-1-2 3-15,3-1-9 0,-2-6 0 0,2 2-6 16,-3-4 0-16,2 2-3 0,-1-6 4 0,-3 0 1 15,4-3-1-15,1-3-7 0,-9 5 9 0,1 1 1 16,-1 6 3-16,0-3 5 0,-3 4 6 0,-3 7-1 16,6-13-3-16,-6 13-5 0,6-6 5 0,-6 6-7 15,0 0 4-15,0 0-1 0,0 0 5 0,0 0-2 16,27 16 5-16,-21-6-2 0,0 1 3 0,1 2-2 0,7 0 2 16,-4-2 2-16,-1 4-5 0,4-4 2 0,1 4 1 15,-1-5-2-15,1 1 0 0,4-1 2 16,-3-2 1-16,2-2-1 0,3-4 2 0,-4 3-5 0,4-1 4 15,-1-3-4-15,6-2-2 0,-5-3 0 0,-4 0 5 16,4 2-4-16,-3-2 2 0,3-3-4 0,-4 0 1 16,-2-5-10-16,2 0 4 0,-1 0-9 0,3-5-2 15,-5 3-3-15,-2 1 0 0,2 0-4 0,-1 0 9 16,0 2-5-16,-3 1 4 0,-2 4 1 0,2 0-3 16,-1-2 0-16,-8 8 1 0,13-7 2 0,-13 7 1 15,15 0-1-15,-15 0 2 0,18 3 2 0,-18-3 1 16,16 8-1-16,-4 2 1 0,0-4 1 0,3 2 5 15,-1 3 1-15,-2-1 3 0,2-2-3 0,3 2 5 16,-2-4 0-16,1 2-1 0,2 0 2 0,2-3 0 16,-1-1-2-16,-1-4 1 0,0 0-2 0,0 3 3 0,-1-6 1 15,0 1-1-15,-1-3-2 0,1-1-2 0,1 1-2 16,-2-1 5-16,-4-1-4 0,-2-3 1 0,1 0 1 16,-4 1-1-16,2-4-1 0,-6-2 0 15,-3 2-7-15,-1 0 2 0,-4-2 0 0,-2 1-2 0,-1 1 2 16,-7-5-1-16,-1 6 1 0,-3-1-3 0,-4 2 2 15,1 3 3-15,-6 1-3 0,1 3-3 0,-2 4 5 16,-2 0-4-16,3 6 1 0,-1-3 0 0,3 1-11 16,-1 0-9-16,10 2-18 0,1 2-25 0,-1 1-12 15,9 1-11-15,0-1-21 0,4-2-39 0,4-7-40 16,0 0-191-16,10 16-412 0,-3-9 183 0</inkml:trace>
          <inkml:trace contextRef="#ctx0" brushRef="#br0" timeOffset="172595.28">12716 11850 63 0,'0'0'243'0,"0"0"-29"16,0 0-19-16,0 0-18 0,0 0-9 0,0 0-11 15,0 0-4-15,1 27-5 0,10-13 0 0,-2 8-3 16,4-2-4-16,4 8-18 0,5 3-6 0,-3-1-15 16,4 1-6-16,-10-7-11 0,5 10-5 0,-3-2-8 15,4-1-11-15,-7-3-1 0,-4-3-7 0,2-1-6 16,-7 2-4-16,0-1 0 0,-1 1-13 0,-2 2-18 16,-2-3-12-16,-4-1-17 0,0-7-14 0,0 1-17 0,-6 0-20 15,0-4-13-15,-1-1-18 0,0 1-13 16,-4-6-16-16,-2-1-16 0,-7-3-13 0,0-2-43 15,-3-2-116-15,-2-6-341 0,-8-5 151 0</inkml:trace>
          <inkml:trace contextRef="#ctx0" brushRef="#br0" timeOffset="174053.34">15048 11840 40 0,'0'0'280'0,"-10"-11"-21"16,10 11-24-16,-9-7-16 0,9 7-19 0,-13-7-23 15,13 7-11-15,-17 0-19 0,17 0-17 0,-19 4-14 16,19-4-10-16,-21 6-9 0,9 3-8 0,3-3-13 15,-3 1-9-15,2 4-5 0,4 0-9 0,-2-3-7 16,4 6-9-16,-2-3-7 0,4 2-2 0,-1 2-2 16,3-15-9-16,5 21 0 0,-1-7-5 0,-1-4 1 15,3 0-2-15,2 0-2 0,4 1-2 0,3-2 0 16,-4 2 0-16,1-2-3 0,0-2 0 0,2 1-3 0,1 1 2 16,0-5 3-16,1 7 0 0,-6-4-4 15,4 0 1-15,-1-1 5 0,-1 1-4 0,-1-1 4 16,-4 2 3-16,-1-4 10 0,-1 3 3 0,0 0 8 0,0 2 5 15,-5-9 7-15,3 14 3 0,-3-14 0 0,-3 15 3 16,3-15-4-16,-8 14-5 0,3-10-2 16,-1 5-2-16,6-9-7 0,-14 11-5 0,7-9-1 15,7-2-1-15,-11 11-1 0,11-11-4 0,-7 5-3 0,7-5-3 16,0 0-1-16,-6 7-7 0,6-7-3 0,0 0-6 16,0 0-2-16,0 0-9 0,0 0-6 0,45-15-3 15,-31 7-4-15,6 1 0 0,4-2-4 0,-2-2-3 16,5-1 1-16,3 0-2 0,6-5 5 0,-2 3-3 15,-4 1 9-15,-3 2-2 0,8-9 3 0,-5 9 3 16,-2-2 3-16,1 2 2 0,-2-1 0 0,0 0 0 16,-4-2 5-16,0 2 0 0,-7 4 5 0,-1-3-1 15,6-2 6-15,-9 2 1 0,1 3 12 0,-1-3-1 0,-6 3-2 16,-1 1 2-16,-1-3 1 0,-4 10 1 0,5-17-6 16,-5 17 1-16,-9-14-2 0,6 3-1 15,-5 5 2-15,-2 1-4 0,-4-2-3 0,-1 4 5 16,1 0-2-16,-4 3-3 0,3-1 0 0,-2 2 5 0,1 2-3 15,0 0 1-15,1 4 3 0,0 2 1 16,1-1 2-16,1 4 0 0,1-1 3 0,4 2 1 16,1-2 2-16,3 4 0 0,2 1 7 0,2-1 0 0,0 1 0 15,3-6 3-15,7 6-1 0,-1 6 7 0,2-7-1 16,2-1 3-16,1-3 2 0,1 0-1 0,2-2-2 16,3-2 2-16,-2-3-4 0,7 6 0 0,2-6-10 15,0-1 5-15,-2-6-3 0,1 6-5 0,-7-3-16 16,8-3-28-16,-6 2-30 0,-2-1-37 0,-1-2-54 15,0 3-57-15,0-3-99 0,1-2-154 0,0-1-496 16,-2 0 219-16</inkml:trace>
        </inkml:traceGroup>
        <inkml:traceGroup>
          <inkml:annotationXML>
            <emma:emma xmlns:emma="http://www.w3.org/2003/04/emma" version="1.0">
              <emma:interpretation id="{B2BE65FC-BE86-450C-806D-CC6BB14E5070}" emma:medium="tactile" emma:mode="ink">
                <msink:context xmlns:msink="http://schemas.microsoft.com/ink/2010/main" type="inkWord" rotatedBoundingBox="18145,12795 20437,12663 20478,13374 18186,13506"/>
              </emma:interpretation>
            </emma:emma>
          </inkml:annotationXML>
          <inkml:trace contextRef="#ctx0" brushRef="#br0" timeOffset="175516.9">17072 11913 198 0,'0'0'218'0,"0"0"-8"0,0 0-14 16,0 0-13-16,0-17-14 0,0 17-18 0,0 0-16 16,0 0-13-16,0 0-10 0,0 0-10 0,0 0-14 15,0 0-6-15,0 0-4 0,0 0-2 0,0 0 0 16,21 27 3-16,-18-17-6 0,7 1-3 16,-2 7 1-16,1-1-4 0,0-4-4 0,0 5-2 15,4-1 0-15,-1 2-4 0,-4-2-3 0,4-3 0 0,-1 1-4 16,-2-2-5-16,9 5-2 0,-7-5-4 0,-1-2-3 15,-1 2-3-15,2-1-3 0,-4-6-5 0,0 1 3 0,1-3 0 16,-8-4-5-16,12 9-1 0,-12-9-7 16,6 8 5-16,-6-8 1 0,3 5 7 0,-3-5 3 0,0 0-1 15,0 0-4-15,0 0-6 0,0 0-1 0,0 0 2 16,0 0-4-16,0 0-2 0,-6-33 1 0,4 20-5 16,1 1-6-16,-4-5-4 0,4-7-7 0,-1 0-8 15,-1 5-10-15,6-4-2 0,0-1 6 0,0 8-3 16,0-2 4-16,3-5 1 0,-1 7 2 0,1 0 1 15,-2-1 1-15,5 3 2 0,2 1 2 0,-1 2-4 16,-1 0 5-16,3 2-2 0,1 1 0 0,1 3 4 16,1 0-1-16,-3 1 5 0,3 2-1 0,2 3 2 15,-2 0 2-15,3 6 6 0,2 0 6 0,1 4 4 16,-7-1 1-16,10 4 1 0,-4 3 2 0,-5-4-1 0,0 5 1 16,1 0 2-16,0 1-2 0,-2 3-5 0,-1-2-1 15,4 0 5-15,-3 0-2 0,-2-6-3 16,-3 0 0-16,2 0 0 0,-2-3 1 0,0 0-4 0,1-2-3 15,2 2 3-15,-4-6-2 0,0 0 2 0,4-2-3 16,-3-2 1-16,3 2 1 0,-12-3-6 16,30-4 1-16,-15 2-8 0,-2-3-4 0,2-1-5 0,2-4-5 15,-4 2-9-15,2-2 0 0,3-6-1 0,-3 4 1 16,1-5 4-16,-2 3 5 0,2 0 0 0,-4 0 1 16,-1 3 2-16,0-3 0 0,-3 8 4 0,2-3 3 15,-4 1-2-15,2 4 1 0,-8 4-1 0,13-7 4 16,-13 7-7-16,14 0 10 0,-14 0-2 0,13 7 0 15,-7-3 2-15,1 6 6 0,-1-3 2 0,5 0 2 16,-5 3-1-16,7 2 0 0,-2-1-1 0,-1-2 4 16,1 5 2-16,2-1-9 0,-1-3 7 0,4-1 6 15,-2 0-3-15,4-2 4 0,-3-1 0 0,2-1-3 16,-2-2-2-16,5-3 5 0,5-3-7 0,2 6 3 0,0-7-2 16,-8 0 2-16,1-2-2 0,-1-1-4 0,0 4 1 15,-2-4 0-15,-1-3-1 0,-1-1 0 0,-1 1-5 16,-1 0 0-16,-1-1 3 0,-5-2-3 0,-1 1 4 15,0-2 0-15,-4 1-9 0,-2 1 4 0,-2-5-2 16,-4 5-3-16,-4 0 4 0,-4-2 5 0,-5 3-8 16,-3-3 1-16,-4 3 1 0,-1 5 7 0,1-4-5 15,-3 6-3-15,-1 0 2 0,1 1 3 0,-3 3-1 16,4 1-5-16,1-1-2 0,-1 3 5 0,10-3-5 16,0 4-13-16,3 2-15 0,2-5-16 0,1 3-14 15,1 2-11-15,4-4-18 0,7-2-21 0,-11 11-17 0,11-11-28 16,-3 8-33-16,3-8-68 0,0 0-156 15,0 0-449-15,0 0 199 0</inkml:trace>
          <inkml:trace contextRef="#ctx0" brushRef="#br0" timeOffset="175835.52">18936 11404 162 0,'0'0'293'0,"0"0"-25"0,0 0-19 16,0 0-25-16,0 0-24 0,0 0-18 0,0 0-14 16,0 0-6-16,0 0-13 0,0 0-12 0,0 0-6 15,6 41-4-15,-3-24-10 0,2 1-6 0,1 2-7 16,-2 4-9-16,5-1-1 0,-1 1-1 0,-1 0 0 16,1 0-7-16,2 0-8 0,-1-1 6 0,0 0-14 0,1 3-1 15,-1-2-9-15,3-1-2 0,0 0-6 0,-4 1-6 16,4 0-7-16,-5-4 9 0,2 4-12 15,3-1-6-15,-5-7-5 0,1 6-3 0,2-2-2 0,-4-6-1 16,2 0-1-16,-2 0-3 0,0-2-19 0,-3-2-13 16,3 0-10-16,-2-4-16 0,-4-6-15 15,6 12-13-15,-6-12-14 0,1 11-12 0,-1-11-18 0,0 0-26 16,0 0-36-16,-7 13-25 0,7-13-30 0,0 0-230 16,0 0-499-16,0 0 222 0</inkml:trace>
          <inkml:trace contextRef="#ctx0" brushRef="#br0" timeOffset="176082.86">18956 11884 64 0,'-14'-7'322'0,"14"7"-24"0,-9-6-19 0,9 6-33 16,0 0-21-16,-1-10-23 0,1 10-15 0,0 0-19 16,24-8-14-16,-8 5-16 0,4-1-11 0,5 1-13 0,3 2-13 15,-1-6-11-15,4 6-15 0,1-4-32 16,-2-1-32-16,2 3-37 0,-2-2-45 0,0 1-55 15,10-2-57-15,-14-1-224 0,-4 2-440 0,-3 1 195 0</inkml:trace>
        </inkml:traceGroup>
        <inkml:traceGroup>
          <inkml:annotationXML>
            <emma:emma xmlns:emma="http://www.w3.org/2003/04/emma" version="1.0">
              <emma:interpretation id="{9306680C-8154-4651-8486-BEC296D2599B}" emma:medium="tactile" emma:mode="ink">
                <msink:context xmlns:msink="http://schemas.microsoft.com/ink/2010/main" type="inkWord" rotatedBoundingBox="21366,12634 22390,12575 22427,13216 21403,13275"/>
              </emma:interpretation>
            </emma:emma>
          </inkml:annotationXML>
          <inkml:trace contextRef="#ctx0" brushRef="#br0" timeOffset="176723.8">20306 11456 330 0,'-8'-13'330'0,"2"-2"-23"0,-1 1-27 0,1 0-19 16,3 3-23-16,-2 3-26 0,5 8-19 0,-1-13-26 15,1 13-18-15,3-13-28 0,-3 13-34 16,12-4-39-16,-12 4-43 0,19 1-36 0,-4 4-39 0,3 0-33 16,-2 1-45-16,2 1-80 0,0 3-130 0,3 2-389 15,-6 1 172-15</inkml:trace>
          <inkml:trace contextRef="#ctx0" brushRef="#br0" timeOffset="176578.54">20382 11668 233 0,'0'0'290'0,"-11"-3"-16"0,11 3-24 15,0 0-20-15,0 0-19 0,0 0-19 0,0 0-8 16,0 0-10-16,0 0-7 0,0 0-7 0,21 28-11 16,-11-17-3-16,-1 1-5 0,2 0-10 0,-4 1-11 15,2 3-5-15,2-3-12 0,-2-2-5 0,-2 6-14 16,-1-4-2-16,4 1-12 0,-5 1-8 0,1-2-6 16,0 5 0-16,-2-7-7 0,-1-1-2 0,2 0-4 0,-4 3 0 15,2-2-11-15,0-4-15 0,-3-7-14 0,5 17-24 16,-5-17-17-16,1 11-23 0,-1-11-19 0,-1 11-30 15,1-11-26-15,0 0-41 0,-8 9-43 0,8-9-68 16,0 0-193-16,0 0-519 0,-18-19 230 0</inkml:trace>
          <inkml:trace contextRef="#ctx0" brushRef="#br0" timeOffset="177157.53">20768 11648 42 0,'6'10'229'0,"-3"-3"-10"16,-3-7-17-16,12 10-5 0,-6-1-8 0,0-1-9 15,3 4-11-15,-2 0-12 0,2-1-12 0,1 0-12 16,1-2-13-16,-4 6-11 0,5-4-12 0,-3 1-6 15,-1 1-11-15,-1-2-4 0,4 2-9 0,-4-2-4 16,2 1-12-16,-3-4-1 0,-2-1-5 0,2 0-3 0,-6-7-4 16,6 10-1-16,-6-10-10 0,8 11 2 15,-8-11-2-15,6 3 0 0,-6-3-2 0,0 0 4 16,0 0-4-16,0 0-10 0,0 0 3 0,0 0-2 0,0 0-2 16,13-22 0-16,-10 11-6 0,0-1-5 0,2-1-5 15,1-5 2-15,1 1-9 0,2-4-2 16,-6 3 4-16,4-6 0 0,-2 10 2 0,2-4 1 0,-1 1-1 15,3 3 3-15,0 1 0 0,0 2 3 0,0 0 6 16,2 0 5-16,-4 2 1 0,0 3 5 0,4 1 2 16,-4 1-3-16,-7 4 4 0,17-1 5 0,-7-1 0 15,-10 2 3-15,20 7 4 0,-11-2 4 0,1 1 0 16,-1 0 7-16,1 2-4 0,-1 3 3 0,3 1 2 16,-3-1-1-16,3-1-3 0,-4 5-6 0,2-2-1 15,-3 0 0-15,2 1-5 0,-1-3-3 0,1 2 1 16,-5 0-4-16,2-2-4 0,0-1-19 0,0 0-33 0,0 1-23 15,-4-2-31-15,-1 3-41 0,2 0-41 0,-1-4-50 16,-2-8-87-16,4 15-167 0,-4-15-511 0,3 10 226 16</inkml:trace>
        </inkml:traceGroup>
        <inkml:traceGroup>
          <inkml:annotationXML>
            <emma:emma xmlns:emma="http://www.w3.org/2003/04/emma" version="1.0">
              <emma:interpretation id="{C7D47CF8-0E12-4F15-A5DF-0768532C41FE}" emma:medium="tactile" emma:mode="ink">
                <msink:context xmlns:msink="http://schemas.microsoft.com/ink/2010/main" type="inkWord" rotatedBoundingBox="23687,12504 26680,12331 26718,12976 23724,13149"/>
              </emma:interpretation>
            </emma:emma>
          </inkml:annotationXML>
          <inkml:trace contextRef="#ctx0" brushRef="#br0" timeOffset="178485.13">22611 11427 80 0,'-6'-10'305'0,"6"10"-15"16,0 0-24-16,0 0-30 0,0 0-20 0,-4-8-24 0,4 8-20 16,0 0-12-16,0 0-8 0,0 0-6 15,0 0-8-15,10 36-11 0,-7-23-8 0,3 5-4 16,0-1-7-16,0 1-6 0,2 6-9 0,-3-2-4 0,4 1-4 15,0-1-5-15,-1-7-6 0,-2 3-2 16,1 0-4-16,1 2-3 0,-1-4-7 0,-1-2-17 0,0 0 12 16,2 3-10-16,-2-4 5 0,-3-1-12 0,-1-2 1 15,1-3-1-15,-3-7 0 0,6 13-9 0,-4-6-2 16,-2-7-3-16,4 8-4 0,-4-8 8 0,0 0-1 16,5 11 2-16,-5-11 3 0,0 0-5 0,0 0-5 15,0 0 0-15,0 0-3 0,0 0-1 0,0 0 9 16,0 0-26-16,-3-38 8 0,7 24-10 0,-4-2-7 0,3-3-10 15,0-2-8-15,0-7-6 0,3 2-2 16,0-1 4-16,0-2-4 0,6-6 2 0,-4 9 2 16,1-9 3-16,1 10-5 0,-3-1 11 0,2 1 3 0,2 3 2 15,-5 0 0-15,0 9 4 0,-2-4 2 0,1 3 2 16,-1 7 3-16,-1-3 5 0,-3 10-5 16,6-12 1-16,-6 12 1 0,5-7-3 0,-5 7 2 0,0 0 0 15,13 0-1-15,-13 0 1 0,0 0 3 0,16 18 5 16,-10-5-1-16,2 1 5 0,2 8-6 0,-1-1 12 15,-1 2 0-15,2 1-1 0,-1-2 3 0,2 2 4 16,-3 1 8-16,3-1-2 0,-2 0-10 0,0-1 2 16,0-2-3-16,-2-3 1 0,2 2 2 0,-1-3 0 15,-2-2-8-15,1 0 1 0,-1-2 2 0,1 0 3 16,-1-7-17-16,0 5 14 0,-4-4-5 0,-2-7 3 16,6 11 0-16,-6-11-1 0,6 7 0 0,-6-7 1 15,0 0-2-15,7 7 12 0,-7-7-12 0,0 0 0 16,0 0-3-16,0 0 5 0,27-14-6 0,-18 4 0 15,0-2 2-15,1-1-7 0,-2-1-6 0,5-7-5 16,1 1-13-16,-4-4 0 0,2-1-6 0,2 0 1 0,2-1 0 16,2-7 3-16,0-2-2 0,0 4 0 15,-5-4 5-15,-2 14-3 0,2-1 11 0,2 2-3 0,-5 6 8 16,-2 1 2-16,4 1-1 0,-5-1 5 0,-1 6 6 16,0-2-2-16,-1 3 2 0,-5 6-2 0,8-9 1 15,-8 9 3-15,12-1-2 0,-12 1 6 0,0 0-3 16,20 10 9-16,-13-3 1 0,2 8 6 0,-1-1 1 15,1 2 2-15,1 3 5 0,-1 3 3 0,0 1 8 16,3-2-7-16,-3 3-1 0,1 0 8 0,-1 0-9 0,3 1-1 16,-1-5 1-16,-2 2-3 0,1 0-1 15,-4-3-8-15,4 3 3 0,-4-4-7 0,3-4-2 16,-1 3-34-16,2-4-21 0,-2 2-34 0,1 0-33 0,-3-3-33 16,0 2-34-16,1-3-43 0,-1-4-51 15,0 1-256-15,1-5-572 0,-7-3 253 0</inkml:trace>
          <inkml:trace contextRef="#ctx0" brushRef="#br0" timeOffset="179088.76">24332 11139 231 0,'0'0'253'16,"-6"-11"-8"-16,6 11-9 0,0 0-10 0,-10-5-13 15,10 5-15-15,-18 0-12 0,18 0-12 0,-19 5-13 16,4-1-13-16,0 3-15 0,-2-1-10 0,2 1-12 16,0 0-9-16,2 4-8 0,-2-3-9 0,2 1-9 15,-1 1-8-15,5 2-6 0,-4-1-5 0,2-2-7 16,7 1-2-16,0 1-8 0,1-3-1 0,0 1-3 16,3-9-2-16,0 22-6 0,0-22-3 0,4 17 0 15,2-8-4-15,-2 0 1 0,4-1-4 0,2 1-2 0,2 1-2 16,2 0-1-16,-2-1-7 0,3-1 3 0,-2 2 1 15,2-2-3-15,-3 3 2 0,1-4-4 0,4 4 9 16,-7 0-11-16,2-2-1 0,1 4 2 0,-4-2-2 16,3 1-1-16,0-1-3 0,-4-2-2 0,-1 3 7 15,1 0-1-15,-1-1-7 0,-2 0 5 0,2-1 1 16,-7 0 1-16,2 1 3 0,-2-11 4 0,-2 15-2 16,2-15 11-16,-7 18-2 0,-1-12 9 0,-2 3-18 15,-1-2 8-15,-2 2 2 0,-4-3-5 16,3-1-1-16,-7 1 0 0,1-4 2 0,-1-1-5 0,-2 2-4 15,-3 1-13-15,10-5-13 0,-4 1-17 0,4-2-13 16,0 2-21-16,1-5-35 0,4 2-22 0,11 3-36 16,-19-10-42-16,14 3-42 0,1-3-218 0,2-4-505 0,4 1 225 15</inkml:trace>
          <inkml:trace contextRef="#ctx0" brushRef="#br0" timeOffset="179473.04">24738 11144 141 0,'0'0'256'0,"0"0"-16"15,19-2-8-15,-10 0-12 0,-9 2-11 16,24-4-10-16,-5 2-10 0,-5 2-14 0,5-2-12 16,7 1-7-16,0-2-15 0,0 2-9 0,2-3-8 0,2 2-5 15,-2-3-11-15,2 3-15 0,0 1-3 16,-2-7-8-16,1 8-10 0,0-5-10 0,-6 5-2 0,7-3-8 16,-2 2-3-16,-1-3-6 0,-8 4-10 0,1-3 1 15,-7 3-4-15,6-3-13 0,-10 3-12 0,-9 0-10 16,20-4-18-16,-13 3-13 0,-7 1-25 0,0 0-6 15,17 0-27-15,-17 0-17 0,0 0-21 0,0 0-24 16,0 0-13-16,0 0-30 0,0 0-214 0,0 0-446 16,0 0 198-16</inkml:trace>
          <inkml:trace contextRef="#ctx0" brushRef="#br0" timeOffset="179678.56">25160 11187 211 0,'0'0'214'0,"-5"10"-9"0,5-10 0 0,-8 14-9 16,8-3-5-16,-3 0-5 0,-2-2-4 0,4 7-7 0,-4 1-4 16,2-1-11-16,0 8-7 0,3-7-8 0,-6 8-6 15,5-4-6-15,-1 2-9 0,1-4 4 0,1 4-5 16,0-7 0-16,1 5-8 0,1-7-4 0,-1 4-7 16,5-2-12-16,-3-1 4 0,0 2-11 0,2-4-15 15,-2 0 7-15,3 3-2 0,-1-1-10 0,-2-6-12 16,5 2-3-16,-5-4 4 0,3 3-8 0,0-3-8 15,-2 1-16-15,-4-8-18 0,11 14-28 0,-7-11-21 16,1 4-24-16,1 0-26 0,-6-7-23 0,3 10-31 16,-3-10-26-16,0 0-36 0,7 6-38 0,-7-6-282 15,0 0-576-15,12 0 255 0</inkml:trace>
          <inkml:trace contextRef="#ctx0" brushRef="#br0" timeOffset="179879.02">25597 11562 149 0,'9'-5'318'0,"-9"5"-14"0,0 0-21 16,0 0-21-16,7-4-22 0,-7 4-25 15,0 0-25-15,0 0-22 0,0 0-31 0,0 0-48 0,0 0-57 16,0 0-70-16,0 0-79 0,0 0-255 0,0 0-403 15,0 0 178-15</inkml:trace>
        </inkml:traceGroup>
      </inkml:traceGroup>
    </inkml:traceGroup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4:28.4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9F3CB27-C1F9-44A4-B91B-769187A9CAA7}" emma:medium="tactile" emma:mode="ink">
          <msink:context xmlns:msink="http://schemas.microsoft.com/ink/2010/main" type="writingRegion" rotatedBoundingBox="2425,1775 32093,636 32425,9279 2756,10418"/>
        </emma:interpretation>
      </emma:emma>
    </inkml:annotationXML>
    <inkml:traceGroup>
      <inkml:annotationXML>
        <emma:emma xmlns:emma="http://www.w3.org/2003/04/emma" version="1.0">
          <emma:interpretation id="{F8FDB6BE-FAA0-45AA-B135-7FDB2F92FB63}" emma:medium="tactile" emma:mode="ink">
            <msink:context xmlns:msink="http://schemas.microsoft.com/ink/2010/main" type="paragraph" rotatedBoundingBox="2425,1775 32093,636 32377,8027 2708,91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3A7BF9-3D56-48C3-8F5D-6A7BD826CC45}" emma:medium="tactile" emma:mode="ink">
              <msink:context xmlns:msink="http://schemas.microsoft.com/ink/2010/main" type="inkBullet" rotatedBoundingBox="2453,2493 3314,2476 3316,2599 2455,2616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-7 41 154 0,'0'0'161'0,"0"0"-9"0,0 0-8 15,0 0-7-15,0 0-12 0,0 0-8 0,0 0-5 0,-12 1-6 16,12-1-2-16,0 0-7 0,0 0-1 0,0 0-4 15,0 0-1-15,0 0-3 0,0 0-6 0,0 0 2 16,0 0-4-16,0 0-4 0,0 0-4 0,0 0-1 16,0 0-5-16,0 0 1 0,0 0-7 0,0 0-1 15,0 0-9-15,0 0 0 0,0 0-11 0,0 0 0 16,0 0-6-16,0 0-5 0,0 0-3 0,0 0-3 16,0 0-2-16,0 0 1 0,0 0 0 0,0 0-7 15,0 0-2-15,0 0 1 0,0 0-2 0,47-8 1 16,-28 6-5-16,0 1 3 0,5-5-2 0,5 2 0 15,-1-1 0-15,0 4-1 0,4-4-2 0,0 2 2 16,9 0-3-16,-10 2-1 0,0 1 0 0,8-2-2 16,-8 2 1-16,1 0-1 0,-4 0 2 0,3 2-2 15,-4-1 3-15,-3 2-5 0,3 0 1 0,-8 1 1 16,-1-2 0-16,0 3 0 0,-3 0-1 0,-1-2 0 16,0 0 1-16,-2 1-1 0,-3-1 1 0,-9-3 2 15,17 4 2-15,-10 2-1 0,1-3 7 0,-8-3 5 0,12 4-3 16,-12-4 3-16,9 2 1 0,-9-2 2 0,7 5-1 15,-7-5 2-15,10 4 4 0,-10-4-2 0,8 7 4 16,-8-7-5-16,0 0 1 0,0 0 3 0,15 2 1 16,-15-2 3-16,10 4 6 0,-10-4 5 0,0 0-1 15,12 1 9-15,-12-1-7 0,0 0-1 0,0 0 0 16,0 0-2-16,0 0 3 0,18-3 3 0,-18 3 2 16,0 0-4-16,0 0-7 0,0 0 0 0,0 0 0 15,10-4-9-15,-10 4-3 0,0 0-2 0,0 0-6 16,0 0-10-16,0 0-20 0,0 0-24 0,0 0-28 0,0 0-38 15,0 0-37-15,0 0-52 0,0 0-64 16,-17 29-275-16,11-23-577 0,-2 0 256 0</inkml:trace>
      </inkml:traceGroup>
      <inkml:traceGroup>
        <inkml:annotationXML>
          <emma:emma xmlns:emma="http://www.w3.org/2003/04/emma" version="1.0">
            <emma:interpretation id="{251E5A08-A864-4C50-BE3D-39789900F46B}" emma:medium="tactile" emma:mode="ink">
              <msink:context xmlns:msink="http://schemas.microsoft.com/ink/2010/main" type="line" rotatedBoundingBox="4263,1615 30250,1096 30294,3289 4307,3808"/>
            </emma:interpretation>
          </emma:emma>
        </inkml:annotationXML>
        <inkml:traceGroup>
          <inkml:annotationXML>
            <emma:emma xmlns:emma="http://www.w3.org/2003/04/emma" version="1.0">
              <emma:interpretation id="{40A3781C-8F8F-4665-985D-FE7C40E47106}" emma:medium="tactile" emma:mode="ink">
                <msink:context xmlns:msink="http://schemas.microsoft.com/ink/2010/main" type="inkWord" rotatedBoundingBox="4265,1721 7172,1663 7194,2779 4288,2837"/>
              </emma:interpretation>
            </emma:emma>
          </inkml:annotationXML>
          <inkml:trace contextRef="#ctx0" brushRef="#br0" timeOffset="1086.43">1814-357 115 0,'0'0'186'0,"0"0"-12"0,0 0-10 0,0 0-18 15,-13 2-17-15,13-2-9 0,0 0-11 0,0 0-12 0,0 0-12 16,0 0-11-16,0 0 5 0,0 0-10 0,0 0-4 16,33-11-5-16,-20 8 0 0,5-1-7 0,1 0 3 15,8-2-2-15,0-1-3 0,0 3 1 0,4-3-3 16,-1 1-8-16,13-5 2 0,-5 3-7 0,-7 3-2 15,11-2-1-15,4-2 1 0,-15 3-3 0,11-2-2 16,0 2-2-16,-5 2-1 0,-6 2-4 0,-2-3-1 16,-2-1-5-16,2 3 6 0,-6 3-3 0,-2-1-5 15,3 1-4-15,-5-4 2 0,-3 5-3 0,1-1 0 16,-2 0-2-16,0 0-2 0,-3 3-13 0,-2-2-10 16,-1 2-12-16,0 1-21 0,-9-4-19 0,16 7-32 15,-8-5-24-15,-8-2-32 0,7 10-173 0,-7-10-358 16,0 0 158-16</inkml:trace>
          <inkml:trace contextRef="#ctx0" brushRef="#br0" timeOffset="1324.13">2533-317 76 0,'0'0'241'0,"-6"11"-15"0,3-1-4 0,3-10-10 16,-3 26-13-16,3-11-13 0,0 2-11 0,0 8-9 15,-3 1-12-15,6 0-15 0,-3 8-15 0,2 0-9 16,-2-4-4-16,0 5-13 0,0 3-11 0,1-12-12 16,-1 3-2-16,-1 8-7 0,1-9-6 0,-2-1-6 15,2-2-9-15,0 0-21 0,0-2-16 0,2 0-25 16,-2-6-22-16,0 1-20 0,-2-5-24 0,4 1-23 16,-2-4-23-16,0-10-9 0,1 13-36 0,-1-13-192 15,0 0-395-15,0 0 175 0</inkml:trace>
          <inkml:trace contextRef="#ctx0" brushRef="#br0" timeOffset="2018.16">3079-778 12 0,'0'0'286'0,"2"-11"-13"0,-2 11-25 0,0 0-30 15,0 0-25-15,0 0-18 0,0 0-21 0,0 0-16 16,0 0-12-16,11 21-12 0,-8-3-7 0,2 6-7 16,2 1-4-16,-2 6-8 0,1 4-2 15,1 3-6-15,-4-1-3 0,3 4-5 0,2-3-1 0,-2 2-3 16,0 2-7-16,1-2-4 0,-2-2-5 0,2 2-5 16,0 1 0-16,-4-6-4 0,2 3-4 0,4-5-4 15,-6-6-5-15,1-3-2 0,-1 1-3 0,3 2-2 16,0-6-2-16,-1-7 0 0,1 0-4 0,-3 2-6 15,3-4-8-15,-2-2-6 0,-1-3-5 0,3 1-4 16,-6-8 1-16,9 9 0 0,-3-6-6 0,-6-3-6 16,0 0-7-16,24-9-2 0,-12 0 2 0,-2 0-2 15,4-6-1-15,-7 1-2 0,8-6 1 0,-5 0-1 16,2 5 5-16,2-5 4 0,-7 3 3 0,7-1-1 16,-7 5 3-16,1 1 4 0,-2 2 2 0,-2 3 7 0,1 0 1 15,-5 7 5-15,7-11-5 0,-7 11 1 0,0 0 1 16,9-2 4-16,-9 2 7 0,0 0 5 15,12 13 2-15,-6-5-1 0,0 2-2 0,3 3 3 0,-2 5-3 16,4-1 0-16,-4-3 1 0,5 8 0 0,3-5 0 16,-2 3 1-16,7-1-1 0,-8-6 0 15,4 1 0-15,2-4 2 0,-2-1-4 0,4-3 0 0,-2-1 0 16,3-3 0-16,-2 1-1 0,9-6-1 0,-2 1 0 16,-1-5 3-16,2-1-3 0,-5-3 2 0,2 0-4 15,-2-3 1-15,4-2-3 0,-2 0 1 0,-2-5-1 16,-3 1 3-16,7-9-3 0,-10 5 0 15,-4 4-1-15,3-1-1 0,-3-2 2 0,-5 7 0 0,-2-6-1 16,-4 5-1-16,-1 4 2 0,-3 1 4 0,-1 3 6 16,4 9-4-16,-15-10 0 0,-1 5 4 0,2 5 0 15,-2 5 0-15,-14 5 1 0,8 4 1 0,-7-1 2 16,-4 9 0-16,4 0 0 0,6-2-3 0,4 1-3 16,-1-4-1-16,9 5 0 0,3-2 1 0,2 4-3 15,9-2 2-15,5 0 3 0,0-6-4 0,12 3 3 16,5-4-2-16,11 3 2 0,7-4 0 0,8-7 1 15,1-3 0-15,26 3-6 0,-10-4-1 0,-11-7-11 16,22 1-15-16,-4-1-35 0,-20 1-47 0,3 3-55 0,14-7-66 16,-17 7-259-16,-5-3-521 0,3-1 230 15</inkml:trace>
        </inkml:traceGroup>
        <inkml:traceGroup>
          <inkml:annotationXML>
            <emma:emma xmlns:emma="http://www.w3.org/2003/04/emma" version="1.0">
              <emma:interpretation id="{E36A310A-DC8E-44F5-8684-83571D9E1025}" emma:medium="tactile" emma:mode="ink">
                <msink:context xmlns:msink="http://schemas.microsoft.com/ink/2010/main" type="inkWord" rotatedBoundingBox="7915,1542 13256,1435 13300,3628 7958,3735"/>
              </emma:interpretation>
            </emma:emma>
          </inkml:annotationXML>
          <inkml:trace contextRef="#ctx0" brushRef="#br0" timeOffset="3396.35">5534-120 141 0,'0'0'230'0,"0"0"-14"0,0 0-9 16,0 0-10-16,-8 16-16 0,8-16-17 0,0 0-16 16,2 14-13-16,-2-14-11 0,6 12-9 0,-3-7-9 15,-3-5-7-15,10 12-8 0,-4-6-7 0,0-3-2 16,-6-3-9-16,17 7-5 0,-4-3-6 0,0-4-2 0,5 0-8 15,0-4-1-15,0 3-2 0,9-5-6 16,-5-1-4-16,5-3-1 0,-4 1-5 0,-4 2-7 16,3-2-1-16,-5 2-3 0,-4-1 1 0,2-2-2 0,-4 0-1 15,-2-1-4-15,-2 1-2 0,-1-3 0 16,-3-1-3-16,-6 4-5 0,3 10-7 0,-9-20 3 16,-1 8-3-16,-4 4 2 0,5-3-3 0,-10 3 3 0,-1 0-4 15,1 7 2-15,-8-1-4 0,-1 2 2 0,1 3 3 16,-4 4 0-16,4 1-3 0,-5 2 6 0,6 0-3 15,3 2 0-15,-4-1 1 0,8 3 0 0,1-3-5 16,5 4 3-16,5-2-1 0,2 3 2 0,3 0-2 16,3-1 2-16,3-2 2 0,5 4-1 0,4-5-2 15,1 1 4-15,7 1-4 0,-4-3 4 0,6 0-6 16,4-3 5-16,-3-1-4 0,-3-6 5 0,8 2-3 16,-2-3 2-16,0-3-3 0,0-1 3 0,1-2-1 15,-2 0 0-15,0-2 0 0,-8 0 2 0,2-1-3 16,-5-2 2-16,2 0-1 0,-3-2-1 0,2-5 7 15,5 1 0-15,-13 3 3 0,2-3 2 0,-1 3 10 16,-5 1 4-16,2-2-1 0,-2 1 5 0,2 6-3 16,-5 8-2-16,6-12-2 0,-6 12-8 0,6-6-3 0,-6 6 0 15,0 0-2-15,0 0-3 0,0 0-2 0,0 0 2 16,7 26 0-16,-4-13-5 0,0 1 6 16,0 1-4-16,3 9-3 0,8-4 4 0,-7-4-2 0,8 4 3 15,-2-1-3-15,1 0-5 0,-5-5 4 0,4-1 2 16,1-5 0-16,5 0 2 0,-3 2-1 0,4-7 1 15,5 0-3-15,-5-4-1 0,8-3-1 0,-4-2 4 16,9-1-3-16,-5-4 0 0,5-8-1 0,3 1 1 16,-4-2 0-16,0-5-2 0,0-3-3 0,1-4 0 15,-4-2-14-15,0-1-2 0,-3-4-3 16,4-3 2-16,-8-3-3 0,3 2-5 0,-5-6-2 0,1 1-1 16,-2 3 1-16,-4-4-1 0,-5 0 6 0,-1 4 2 15,-1 3 0-15,-5 0 2 0,0 4 4 0,-6 0 0 16,-2 11 3-16,-4 1 2 0,-1 5 6 0,-2 0 10 15,2 7 1-15,-5 3 1 0,1-2 1 0,-10 7-3 16,3 1 2-16,-5 5-4 0,0 4 4 0,-1 8 0 16,-1 1-4-16,-5 11 1 0,0 7-1 0,8 0-1 15,-5 6 0-15,8 7 2 0,5 0 2 0,4 2-2 0,1 1-2 16,5 0 3-16,7 5-1 0,4-2 1 16,5 3 3-16,5-3-1 0,5-6 0 0,3 4-1 15,5-9 4-15,1-2-5 0,8 0-6 0,0-6-2 0,0-5-6 16,0-1-4-16,-1-4-3 0,-6-7 0 0,1-3 3 15,-5 0-1-15,3-4-1 0,-1-1 2 0,-4-5-2 16,-4 1 6-16,2-2 4 0,-2-3-3 0,-4-3 0 16,1-3 1-16,-2 1 1 0,2 0 2 0,1 0 2 15,-8 2-1-15,1-1 7 0,-1 0-2 0,-1 1 7 16,-3-1 3-16,-5 7-2 0,11-8 0 0,-11 8 3 16,9-7-7-16,-9 7-1 0,10-3 0 0,-10 3-1 15,0 0 5-15,18 6-7 0,-18-6 2 0,14 7-2 16,-7-2 0-16,2 1 1 0,0-1 2 0,4 2-2 15,-4-2 4-15,5-1-3 0,-1 4 0 0,1-2 0 16,2-3 3-16,3 2-1 0,-2-4 0 0,4 0 0 16,-3-1 0-16,-2 0 0 0,3-1 0 0,-2 0 1 15,2-4 1-15,-4 2-3 0,-1-5 1 0,-1 1 1 16,0 0 7-16,-1-5-7 0,2 1 3 0,-8-3-3 16,1 1 0-16,-4-5-1 0,0 2 3 0,-6-1-3 15,2-1 1-15,-4-5-1 0,-2 3 1 0,-2 4-1 16,-9-4 1-16,3 7-3 0,2 2-3 0,-1 4 1 0,-11-6 0 15,5 8-10-15,-5-2-19 0,1 3-18 0,-6 5-19 16,6 6-19-16,1-3-23 0,0 7-21 16,1 1-36-16,5-1-28 0,4 1-207 0,-6-3-432 0,8 2 193 15</inkml:trace>
          <inkml:trace contextRef="#ctx0" brushRef="#br0" timeOffset="4091.43">7488 84 180 0,'0'0'194'0,"3"18"-8"0,-3-11-17 0,0 7-12 15,1 0-10-15,-1 0-13 0,-1 3-9 0,2-3-12 16,-1 6-10-16,2 1-6 0,2 4-14 0,-1-1-5 16,0 0-1-16,4-1-3 0,-1 6-9 0,5-5-4 15,-2 2-8-15,0-2 2 0,4 11-1 0,1-9-1 16,2 6-3-16,-1-5-5 0,1 8-2 0,1-4-4 15,-4-5-2-15,1 0-2 0,1 10-3 0,-2-2 2 16,-3-6-6-16,-1-3 3 0,0 12-1 0,-4-9 1 16,1 1 1-16,-6 8 2 0,-6-10 1 0,1 10 0 15,-2-12-6-15,-10 8 0 0,-6-2 1 0,0-4 3 16,-4 0 10-16,-4-4 1 0,-2-3 2 0,6-6 6 16,-1-2 2-16,-17-1-1 0,-1-4-6 0,-2-2-3 15,-4-5-1-15,6-5-1 0,-5-6-3 0,2 0 8 16,7-5 3-16,3-6-3 0,1 2-8 0,5-6-2 15,0-4-4-15,11-1-3 0,2-7-12 0,8-4-9 0,5-2-17 16,7-7-9-16,6-15-16 0,1 14-21 0,10-13-25 16,5 0-18-16,8-7-10 0,-2 1-17 15,8 5 1-15,3-4-1 0,-3 8 14 0,8 2 10 0,-2-1 11 16,-12 19 14-16,1 0 8 0,2 9 12 0,-3-2 13 16,-2 8 19-16,-7 5 18 0,-3 6 19 0,0-1 19 15,-6 2 13-15,-2 4 14 0,4-3 8 0,-8 8 10 16,3-1-4-16,0 3-2 0,-2-1-4 0,-7 5-14 15,7-10-6-15,-7 10-1 0,9-3-9 0,-9 3-3 16,0 0-4-16,20 4-1 0,-20-4-3 0,12 14 0 16,-5-8-4-16,4 2-1 0,-2-1 1 0,4 4 0 15,-1-2-7-15,1 0 0 0,1-1-1 0,1-1 1 16,3 0 2-16,1-2-1 0,-3-1-1 0,5-2-1 16,-1-2-1-16,1 4-3 0,-2-4 1 0,0-4-2 15,4 2-1-15,-7-3 5 0,3 1-5 0,1-3-1 16,-7 0 0-16,1-1 3 0,-5-3 2 0,0 4 4 15,-5-8-1-15,-1 2 4 0,-3-1-6 0,0 1 0 16,-4 0 6-16,-5 0-4 0,1-1-7 0,-4 3 1 0,-3 1-1 16,-3-2-3-16,-7 3-1 0,3 2 2 15,-5-1-1-15,2 2-1 0,-2 6-2 0,-2 0-1 0,4 0-4 16,7 6-10-16,0-2-17 0,2 1-19 0,-1 3-15 16,4 1-19-16,1 0-28 0,2 3-19 0,7-2-21 15,0-1-21-15,3-9-27 0,10 16-36 0,-5-8-196 16,5-3-464-16,3-1 205 0</inkml:trace>
          <inkml:trace contextRef="#ctx0" brushRef="#br0" timeOffset="4523.78">8065-156 114 0,'12'-2'241'15,"-12"2"-23"-15,0 0-17 0,0 0-13 0,10 7-7 16,-10-7-13-16,9 12-16 0,-4-5-16 0,-1 0-7 15,2 4-14-15,3 0-10 0,0 2-9 0,-2-1-9 16,4 0-1-16,-5 0-13 0,3 1-8 0,0-2-2 16,-2 2-9-16,2-6-1 0,-4 0-6 0,3 0-1 15,-5 0-9-15,-3-7-3 0,11 10-4 0,-11-10 7 16,6 10 3-16,-6-10 13 0,4 5 10 0,-4-5-4 16,0 0-5-16,0 0-2 0,0 0-10 0,0 0 0 15,0 0-8-15,3-28-4 0,0 15-2 0,-3-3-4 0,3 2 0 16,2-3-1-16,-1 0-5 0,4-4-4 0,2-3 0 15,-1 3-2-15,6 0 1 0,-2 4-4 0,-2 3-1 16,2 1-2-16,1 0-4 0,-2 6-1 16,1-2 1-16,3 0 1 0,4 7-4 0,-1-2 7 0,7 4-1 15,-7 0 4-15,0 4 5 0,5 3 7 0,0 0 8 16,1 0 0-16,-2 5 3 0,1 0 3 0,-5 1 7 16,3 2 4-16,-7-4 8 0,2 0-5 0,4 3 2 15,-6-2-6-15,1 0 2 0,-4 1-8 0,3-2 1 16,-6 2-4-16,3-4-5 0,-3 0 2 0,1 2-1 15,-7-1-7-15,3-6-8 0,-6-4-19 0,7 12-24 16,-4-5-25-16,-3-7-32 0,0 11-34 0,0-11-49 16,0 0-55-16,-13 11-58 0,3-10-263 0,10-1-586 15,-21-4 260-15</inkml:trace>
          <inkml:trace contextRef="#ctx0" brushRef="#br0" timeOffset="4702.2">8506-573 102 0,'-4'-9'280'0,"-2"-2"-26"0,6 11-28 0,-3-17-21 0,0 9-22 16,3 8-25-16,0 0-36 0,10-21-41 0,-4 15-46 16,3 2-48-16,8 0-59 0,-4-2-78 15,-3 3-86-15,8-1-255 0,8-2 114 0</inkml:trace>
          <inkml:trace contextRef="#ctx0" brushRef="#br0" timeOffset="5493.35">8910-124 210 0,'-3'-21'243'15,"3"3"-17"-15,0-8-21 0,5-4-18 0,2-5-20 16,4 9-12-16,2-13-22 0,4 6-12 0,1-2-16 15,2-1-16-15,7-1-16 0,2 1-17 0,0 3-10 16,0-2-9-16,1 6-3 0,-4-2-5 0,3 3-6 16,-4 1-2-16,-3 5 1 0,-2 2-5 0,-2 2 1 15,-3 0-4-15,-2 5 4 0,1 0 8 0,-4 2 13 16,-1 2 10-16,-3 2 9 0,1 2 3 0,-1-2-8 16,-6 7-6-16,9-5-5 0,-9 5-2 0,0 0-2 15,0 0 3-15,0 0 1 0,17 15 8 0,-14-5-2 16,3 4 0-16,1 4 1 0,-1 3 3 0,1 3 1 15,1 5-2-15,-4-3-3 0,5 11 0 0,0 0-4 16,0-2-4-16,-3-1-4 0,2-5-1 0,-1 7-5 0,-1 1-3 16,2-9 0-16,-1-3-6 0,-1 4 3 15,1-3-2-15,-2-1-3 0,2-3 0 0,-1-3-4 16,0-5 0-16,0 3 0 0,2-4-7 0,-2 2-3 0,0-7-4 16,-3-1-8-16,3-1-3 0,-6-6 3 0,13 10-2 15,-13-10-2-15,13 1 1 0,-13-1-1 0,20-5 0 16,-13-1-3-16,4-4 3 0,-1 2-1 0,5-5 3 15,-4 0-1-15,2-5 5 0,-1 4-1 0,0-3 1 16,3-4 3-16,-8 7 10 0,1 2 13 0,2 0 7 16,-2 4 10-16,-3 2 0 0,-5 6-9 0,9-8-4 15,-9 8 0-15,11-7-3 0,-11 7-4 16,0 0-4-16,0 0 4 0,19 11-5 0,-13-1 5 0,2 2-5 16,-1 1-1-16,-1 0 0 0,2-1-3 0,-2 0 1 15,-1 6 0-15,3-5-11 0,-2 1-22 0,-3-3-26 16,3 4-29-16,0-1-35 0,0-3-34 0,-3 1-34 15,3-7-53-15,-2 2-63 0,-4-7-161 0,9 10-495 16,-9-10 220-16</inkml:trace>
          <inkml:trace contextRef="#ctx0" brushRef="#br0" timeOffset="4976.71">9007-785 101 0,'0'0'265'0,"-4"17"-18"16,4-17-10-16,7 18-9 0,-4-4-9 0,6 1-14 15,2 5-13-15,1 4-11 0,1-1-8 0,0 0-12 16,8 11-10-16,-4-5-12 0,5 5-11 0,-7-9-8 0,4 10-11 16,-2-3-10-16,1 3-11 0,-2-2-9 15,-1 0-2-15,-3-5-10 0,-3-4 0 0,4 10-10 16,-4-8-4-16,0-4-6 0,0 1-11 0,0 0-12 0,-4-1-20 16,-1-1-16-16,1-4-16 0,-4 1-24 15,-1-1-21-15,0-3-28 0,-4 3-26 0,2-3-31 16,-2-6-38-16,1 1-32 0,-5-1-203 0,1-2-464 0,-4-2 205 15</inkml:trace>
          <inkml:trace contextRef="#ctx0" brushRef="#br0" timeOffset="6053.08">10048-292 323 0,'0'0'316'0,"0"0"-13"0,-1-11-32 15,1 11-28-15,0 0-24 0,0 0-22 0,0 0-24 16,0 0-16-16,0 0-14 0,0 0-16 0,0 0-7 16,19 28-19-16,-14-21-9 0,-1 3-8 0,2-3-11 15,0 0-3-15,0 4-9 0,0-4-4 0,0 0-6 16,1-1 0-16,-1 2-8 0,0-1-7 0,0 0 0 16,-1-1-7-16,1 1-7 0,-6-7-5 15,10 5 1-15,-10-5-5 0,14 7 4 0,-14-7-4 0,13-1 1 16,-13 1-5-16,13-7 2 0,-13 7 1 0,14-8-4 15,-8 1 1-15,1 0-3 0,1-2 1 16,2-2 0-16,-5 1-5 0,4-3 5 0,0 1 7 0,-2-2-3 16,-1 2 4-16,1 1 0 0,-1 3 1 0,-1-2 8 15,-5 10-1-15,6-13-7 0,-6 13 0 0,4-7 1 16,-4 7-2-16,0 0-4 0,0 0-1 0,0 0 0 0,0 0 4 16,0 0-1-16,11 23-1 0,-10-13 4 15,-1-10 2-15,5 22 6 0,-4-9 0 0,1-2 0 16,2-1 1-16,-1 5-5 0,2-6-2 0,-1 2-1 15,-1-1 2-15,2-2-2 0,1 0-2 0,0 2 0 0,-2-4 7 16,5-2-11-16,-9-4 0 0,13 11 1 16,-5-6 1-16,-1-1-1 0,-7-4-2 0,18 0-1 15,-18 0 6-15,17-7-7 0,-17 7 0 0,17-8 4 0,-8 1-5 16,2-2-2-16,2-2 0 0,-2-2-2 0,1-1-1 16,1 4 4-16,-1-2 2 0,-5 6 15 0,4-5 1 15,-4 4 1-15,1 0-2 0,-1 1 1 0,-7 6-8 16,14-6 8-16,-14 6-3 0,13-1 5 0,-13 1 2 15,18 2-3-15,-8 3 6 0,2 2 1 0,-4 3-2 16,5-1 0-16,-1 3-3 0,0-1-5 0,0 4 1 16,2-2-3-16,-4 0-20 0,3 1-38 0,-1-3-43 15,0 6-36-15,-4-4-44 0,-1 2-40 0,5-1-58 16,-3-3-76-16,-5-5-255 0,4-2-637 16,-8-4 283-16</inkml:trace>
        </inkml:traceGroup>
        <inkml:traceGroup>
          <inkml:annotationXML>
            <emma:emma xmlns:emma="http://www.w3.org/2003/04/emma" version="1.0">
              <emma:interpretation id="{D084CE0A-6098-45D0-93E6-F0B412661356}" emma:medium="tactile" emma:mode="ink">
                <msink:context xmlns:msink="http://schemas.microsoft.com/ink/2010/main" type="inkWord" rotatedBoundingBox="14511,1985 17725,1921 17749,3142 14535,3206"/>
              </emma:interpretation>
            </emma:emma>
          </inkml:annotationXML>
          <inkml:trace contextRef="#ctx0" brushRef="#br0" timeOffset="16926.58">12051-341 12 0,'0'0'163'0,"0"0"-12"0,0 0-11 0,0 0-5 0,0 0-4 16,0 0-6-16,0 0-14 0,0 0-4 0,0 0-3 15,-9 18-2-15,9-18-6 0,6 17-1 0,0-7 0 16,-3-2-2-16,5 5-2 0,-2 0-7 0,1-2-7 16,2 1-4-16,-2 0-3 0,1 0-5 0,-1-4-5 15,-1-1-2-15,3 1 1 0,2-1-2 0,1 0 0 16,-3-3-2-16,0-1-3 0,3 2 0 0,4-4-1 15,-3 1-3-15,5-4-1 0,0 1-7 0,2-4-3 16,-1 2 0-16,8-5-3 0,-5-1-6 0,3-2 3 16,-1-2-7-16,-1 2-2 0,2-1-1 0,0 0-1 0,-2-6-4 15,-4 5 2-15,2-5-2 0,-2 0-1 16,-5 9-4-16,1-2 3 0,-3-4-1 0,1 1-3 16,-2 3 5-16,-4-1 2 0,0 2 1 0,-1-3-1 0,-3 4-2 15,-3-1-2-15,-1-5 0 0,1 15-1 0,-13-17-2 16,-1 6 0-16,-2 1-3 0,-8 2 0 0,-3 2-3 15,-1 2 1-15,-4 2-3 0,-8 3 2 0,0 0-1 16,-3-1-1-16,5 4-2 0,-2-2 3 0,9 3-1 16,2 1-2-16,0 1-6 0,2-1-16 0,6-1-20 15,0 6-26-15,5-1-31 0,1 0-34 0,3 1-39 16,6-1-48-16,1 4-204 0,2-5-458 0,6 4 202 16</inkml:trace>
          <inkml:trace contextRef="#ctx0" brushRef="#br0" timeOffset="18005.62">12621-285 205 0,'7'-3'209'0,"-7"3"-15"0,0 0-14 0,20-1-13 16,-20 1-14-16,18 3-16 0,-5 1-11 0,2 3-11 15,-2 3-12-15,4 0-8 0,-4 1-12 0,4 6-3 16,1-3-11-16,-4 8-5 0,4-2-16 0,-3 2 5 16,-1 2-10-16,1 0 1 0,-2 1-5 0,-2 3-5 15,0 5-3-15,-2 3-2 0,2-1 0 0,-7 1 0 16,2 3 0-16,-3-1-2 0,0 0-4 0,-1 0 2 16,-2-2 2-16,3-2-5 0,-6-3 5 0,1 3 5 15,2-4 4-15,-3 7-1 0,0-11 3 0,2 1 3 16,-4-2-4-16,4 2 1 0,-5-9 5 0,0 3 2 15,-2 2 3-15,-1-5-3 0,-1-4 6 0,0-1-2 16,-8-2 3-16,-6 0-2 0,0 0-3 0,-1-2-2 16,-2-4-3-16,-2-2-3 0,-2-3-5 0,0-3 1 15,1-2-4-15,-9-5 0 0,9 2-6 0,2-5-5 16,1 0 1-16,-1-8-3 0,4 0-11 0,11 1-3 16,-1-5-12-16,7-14-25 0,2 1-19 0,8-2-27 15,0-3-18-15,5 0-18 0,8-2-17 0,3-1-27 0,2 1 0 16,12-15-16-16,-8 16 16 0,4 2 4 0,2 3 18 15,-3 1 12-15,1 0 8 0,2 5 12 0,-3 0 17 16,2 4 26-16,-6 1 24 0,-1 7 23 0,-3 3 18 16,-3-3 11-16,1 1 17 0,0 3 11 0,-8 3 5 15,2 3 9-15,0 0 10 0,-3-2 4 0,1 6 7 16,-4 1 6-16,2-1 2 0,-2 0-2 0,-6 7 0 16,10-11-9-16,-2 11-8 0,-8 0 0 0,11-6-3 15,-11 6-5-15,14 0-1 0,-14 0-7 0,18 13 2 16,-11-4 4-16,2 0-5 0,0 3-3 0,0 0-3 15,5 5-3-15,-3-7-4 0,1 5 2 0,-1-2-10 16,2 0-1-16,1 0-3 0,-4-1 5 0,4 2-7 16,-6-6 4-16,4 4-7 0,-4-4 5 0,-1-4-5 0,4 5-3 15,-4-3-2-15,1-3 6 0,-8-3 1 0,10 7 7 16,-10-7 8-16,9 5 8 0,-9-5-1 0,0 0 2 16,18-5-8-16,-18 5 0 0,6-11-5 0,-2 1-1 15,-4 10-4-15,9-26-8 0,-12 10 5 0,8-2 3 16,-4-4-12-16,1-5 0 0,1 6-3 0,0-3-2 15,0 2 2-15,0 0-6 0,-2 4 5 0,5 0-12 16,0 0-4-16,0 4-2 0,0-1-7 0,3 3-15 16,2 1-5-16,-3 0-14 0,3 4-9 0,2 2-16 15,2 0-8-15,-3 5-3 0,3 0-5 0,3 3-4 16,-3 4-1-16,-2-1-9 0,2 5 5 0,-1 1-9 16,1 0 5-16,-1 7 3 0,0 1 1 0,1-1 8 15,-2 4 4-15,-1-4 8 0,0-4 9 0,-1 1 3 16,-3-3 8-16,1-2 2 0,0-2 16 0,-3-1 1 15,3 0 4-15,-4-1 4 0,1-1 16 0,1 0 11 16,-7-6 12-16,12 11 25 0,-4-10 16 0,-8-1 11 16,13 2 4-16,-3 2 3 0,-10-4-1 0,17 4-1 0,-5-1-5 15,-2-3 0-15,4 2-4 0,1-2-6 0,-2-2-4 16,2 2-6-16,1 2-4 0,1-2 0 16,1 0-8-16,-3 2-1 0,2-2-2 0,-2 2-4 0,3-2-4 15,-1 0 3-15,1 1-5 0,-4-2 5 0,3 1-2 16,-4-2-5-16,-2 0 6 0,-11 2 2 0,19-2 10 15,-11-1-1-15,-8 3 13 0,13-4 2 0,-13 4 5 16,10-10-7-16,-10 10-4 0,2-14-7 0,-2 14 0 16,-6-14 0-16,6 14-9 0,-13-22 0 0,2 9-5 15,-1-1-3-15,-9-2-3 0,-3 1 1 0,4-1-5 16,-4 0-7-16,1 2 6 0,-1 0-6 0,1 7-2 16,-1-4 6-16,1 4-14 0,10 1-12 0,-5 1-9 15,3 3-8-15,-1 2-12 0,16 0-8 0,-21 4-16 16,13 1-14-16,-1 3-17 0,2-1-8 0,1 0-10 15,6-7-20-15,-3 18-8 0,9-5-17 0,0 2-16 16,1-4-19-16,1 5-163 0,4-5-393 0,3 0 174 16</inkml:trace>
          <inkml:trace contextRef="#ctx0" brushRef="#br0" timeOffset="18545.52">14071-280 67 0,'4'-5'228'0,"-4"5"0"0,10-11-1 16,-7 4 2-16,-3 7 1 0,5-14-5 0,-5 14-8 15,1-10-9-15,-1 10-11 0,5-14-12 0,-5 14-17 16,4-7-16-16,-4 7-18 0,0 0-15 0,0 0-14 16,0 0-12-16,0 0-11 0,0 0-5 0,0 0-9 15,0 0-7-15,18 18-4 0,-12-11-5 0,5 6-7 16,-4 1-10-16,2 0 4 0,2-3 1 0,-3-1-8 16,4 1 0-16,0 1-6 0,-1-1-7 0,-2-4 1 15,4 0-2-15,-2 1-4 0,2-3-1 0,-3 0 9 16,-1-1-8-16,2 2-3 0,-11-6 0 0,19-2 0 15,-8 2-2-15,-11 0 0 0,18-9-3 0,-11 5 0 16,-1-3-4-16,1 1 6 0,-1-1 1 0,2-6-3 16,-4 0 0-16,4-2-5 0,-4-1 6 0,-1-2-1 15,2 2-2-15,-2 3 1 0,1 0 5 0,-2-2-4 0,-2 1 5 16,4 4 5-16,-4 10-12 0,0-16 10 16,0 16-6-16,3-13 1 0,-3 13-3 0,0 0-3 15,0 0-1-15,0 0-2 0,0 0 3 0,0 0-2 0,0 0 2 16,0 0-10-16,0 0 7 0,3 48 0 0,-3-33 3 15,2 1-1-15,-1-1 0 0,5 7-3 0,0-8 2 16,1 4 1-16,1-5-3 0,-1 2 1 0,4-2 2 16,1-2-1-16,-2 3 7 0,2-5-4 0,2 0-1 15,0 1-10-15,3-5 13 0,-2 0-4 0,0-2 1 16,1 2 6-16,-1-9-11 0,0 8 5 0,3-9 5 16,-3-1 0-16,-2 1-5 0,4-5 0 0,-4 0 4 15,-3 0 3-15,4-6 0 0,-2 4-1 0,1-8 3 16,-2-2-2-16,-5 1-7 0,-5 2 0 0,2 1 9 15,2-5-8-15,-4 8 2 0,2-2-11 0,-6-1-17 16,3 5-13-16,-3-1-17 0,3 1-16 0,0 13-22 16,-3-15-23-16,3 15-32 0,-1-10-24 0,1 10-7 15,0 0-10-15,7-10-8 0,-7 10-6 0,13-6-28 16,-1 5-181-16,2-2-441 0,1 2 195 0</inkml:trace>
          <inkml:trace contextRef="#ctx0" brushRef="#br0" timeOffset="18870.66">15040-509 73 0,'16'0'149'0,"1"-3"-7"0,-7-1 2 15,2 1 7-15,2-1 8 0,-4 0 8 0,-10 4 10 0,13-8 10 16,-5 3 5-16,-8 5 2 0,9-5-2 0,-9 5-2 16,6-8-13-16,-6 8-13 0,0 0-9 0,0 0-18 15,0 0-13-15,0 0-10 0,0 0-15 0,-26-8-10 16,26 8-8-16,-20 7-8 0,5-4-9 0,1 3-7 16,-1-1-9-16,3 2-3 0,0 4-8 0,1 0-12 15,3-2-9-15,1-2-3 0,2 4-6 0,4-1-5 16,1-10-10-16,0 20 5 0,4-7-1 0,-1-1-3 15,8-1-3-15,-2 3 6 0,1-2-3 0,3 1 5 16,1 0-5-16,-1-2 2 0,4-4 6 0,5 6-4 16,-4 1 0-16,-2-4-1 0,-1 1-1 15,-1-3 2-15,1 3 3 0,-2 1 8 0,0-4 9 0,-7-1 0 16,3 1 6-16,-4-1 9 0,1-1 1 0,-6-6 14 16,4 13 11-16,-4-13-7 0,-1 15-1 0,1-15-10 15,-12 10 4-15,0 1-9 0,-2-3-16 0,-3 3-25 0,0-2-26 16,-4 2-29-16,-4 2-38 0,1-5-45 0,0 5-45 15,-1-3-50-15,4 1-42 0,-6 0-219 0,9-4-539 16,3-4 238-16</inkml:trace>
        </inkml:traceGroup>
        <inkml:traceGroup>
          <inkml:annotationXML>
            <emma:emma xmlns:emma="http://www.w3.org/2003/04/emma" version="1.0">
              <emma:interpretation id="{392DFF9B-3A31-4BEE-9A4D-EEA89CDDA3B4}" emma:medium="tactile" emma:mode="ink">
                <msink:context xmlns:msink="http://schemas.microsoft.com/ink/2010/main" type="inkWord" rotatedBoundingBox="18278,1527 20178,1489 20196,2375 18296,2413"/>
              </emma:interpretation>
            </emma:emma>
          </inkml:annotationXML>
          <inkml:trace contextRef="#ctx0" brushRef="#br0" timeOffset="19336.95">16387-783 225 0,'0'0'284'0,"-6"22"-30"0,4-10-21 0,-4 3-13 16,2 1-18-16,1 7-12 0,0 0-3 0,1 3-6 15,1-1-12-15,1 4-13 0,0-2-11 0,1-2-12 16,-1 4-10-16,8 9-12 0,-2-1-8 0,-2 0-11 16,-1-10-3-16,3 0-12 0,0 1-6 0,0-3-10 15,-3-1-6-15,3 0-6 0,2 0-2 0,-5-6-5 16,-1-1-16-16,1-3-20 0,-1 1-23 0,-1 2-22 16,1-5-24-16,-4-3-28 0,2-9-27 0,-7 21-31 15,1-14-31-15,0-2-35 0,6-5-229 0,-19 2-480 16,19-2 213-16</inkml:trace>
          <inkml:trace contextRef="#ctx0" brushRef="#br0" timeOffset="20096.72">15871-442 101 0,'-14'-19'266'0,"2"-1"-14"0,5-2-19 15,-1 6-16-15,1-5-9 0,2 3-14 16,2 0-17-16,1-5-16 0,2 1-14 0,2 4-18 15,4-5-14-15,-1-2-10 0,5 4-11 0,4 0-10 0,5-3-5 16,-2 4-13-16,2 1-9 0,0 1-6 0,2-2-3 16,3 1-6-16,1 4-7 0,2 0-2 0,0 1-3 15,0 1-6-15,1 2 1 0,10-2-5 0,-10 5-2 16,3-3-2-16,-1 5 1 0,9-1-4 0,-11 3-2 16,4 2-2-16,-6 2-3 0,0 2 4 0,-1 4-8 15,-1 4 3-15,1 2-5 0,-5-2 2 0,4 8 3 16,-5 4-1-16,2 1 3 0,0 5 0 0,0 4 4 15,-7-7 2-15,3 10 2 0,-4-1 2 0,-2 1 4 16,1 2 3-16,0-4-3 0,-5-4 1 0,1-2-3 16,-1 1 2-16,2 9 1 0,0-2-7 0,-2-10 2 15,-1 6-2-15,0-10 5 0,2 4-9 0,-2-1 1 16,-2-6 0-16,1-4 2 0,4-2-5 0,-6 3 1 16,4-8 7-16,-2 0-5 0,0 0 1 0,-5-7-2 15,12 11 0-15,-7-11-2 0,-5 0 1 0,18 2 0 16,-9-2-7-16,-9 0-1 0,19-13-7 0,-7 3-4 15,0-4-3-15,-3 1-1 0,7-7-4 0,-5 4 6 16,-1-4-4-16,4 0 4 0,-7 5 1 0,1 3-2 0,2-1 0 16,-6 2 4-16,2 1-1 0,-1 3 2 15,-5 7 1-15,6-11 0 0,-6 11-3 0,7-10 5 0,-7 10-4 16,8-3 4-16,-8 3 1 0,0 0 5 0,0 0-1 16,13 18 4-16,-7-12-2 0,-1 3 6 0,4 2-1 15,-2 2 2-15,0 2 1 0,4-3 0 0,-4 3 4 16,2-6-4-16,2 2 4 0,-2 0-1 0,7-3 5 15,-2 2 0-15,0-2-3 0,0-1 4 0,4-3-4 16,3-2 3-16,-5 3-1 0,12-7-2 0,-5-2 1 16,-2 3 5-16,0-2-11 0,4-4 5 0,0-1-8 15,-2-4 2-15,2 1-1 0,-1 0-3 0,-2-3 0 16,4-1 2-16,-7 1-3 0,0-6 2 0,1 1 0 16,-5 3-2-16,-3 1 3 0,-3 2 0 0,-2 1-3 15,-1 0 7-15,-5 4-3 0,-1 8 3 0,-1-17-5 16,1 17-1-16,-13-13 2 0,4 9-2 0,-9 1-1 15,-8 5 3-15,2 2-2 0,5-3 6 0,-11 9-3 16,8-3 5-16,1 2 1 0,-3 2-3 0,9 1-1 16,2 1-6-16,1 1 7 0,4 0 0 0,1 0-2 0,4 4-1 15,1-2 1-15,4-1 3 0,4 1 2 0,1 0-5 16,5-3 7-16,8 0-1 0,1 2 2 0,4-4-5 16,2-1-14-16,1-4-21 0,15 1-31 0,-13-2-33 15,2-3-38-15,8-1-45 0,-9-1-63 0,-1-4-83 16,0-3-202-16,-8-3-560 0,2 3 249 0</inkml:trace>
        </inkml:traceGroup>
        <inkml:traceGroup>
          <inkml:annotationXML>
            <emma:emma xmlns:emma="http://www.w3.org/2003/04/emma" version="1.0">
              <emma:interpretation id="{3C709CB2-0118-412D-B6FB-C2C98978B5B9}" emma:medium="tactile" emma:mode="ink">
                <msink:context xmlns:msink="http://schemas.microsoft.com/ink/2010/main" type="inkWord" rotatedBoundingBox="20990,1683 23343,1636 23353,2164 21000,2211"/>
              </emma:interpretation>
            </emma:emma>
          </inkml:annotationXML>
          <inkml:trace contextRef="#ctx0" brushRef="#br0" timeOffset="21242.12">18519-712 191 0,'0'-14'247'0,"0"14"-10"0,0 0-3 0,0 0-14 16,0 0-6-16,0-13-17 0,0 13-14 0,0 0-22 15,0 0-12-15,0 0-20 0,0 0-15 0,0 0-11 16,0 0-5-16,0 0-7 0,0 0-12 0,0 0 3 15,20 25-4-15,-16-12-2 0,2 4-2 0,0 1-9 16,0 3 0-16,-1 0-2 0,-1-5-5 0,2 6-3 16,0 3 1-16,0-4-2 0,-2 3-7 0,1-10-4 15,-4 7 7-15,4-1-15 0,-2-2 1 0,0-1-6 16,0-2-3-16,0 2-2 0,-2 0 1 0,-1-6-12 16,0 0 3-16,2-1 3 0,-2-10-2 0,3 18 0 15,-3-18-5-15,1 14 1 0,-1-14 0 0,2 7-2 16,-2-7 2-16,0 0-2 0,0 0 14 0,0 0 3 15,0 0-3-15,0 0-6 0,0 0 5 0,0 0-6 16,0 0-1-16,0 0-5 0,0 0-1 0,-8-39-1 16,8 25-2-16,-1-3-1 0,1-1-3 0,0-7-5 15,-3 3 1-15,6-4-14 0,-3 2 5 0,6 0-5 0,-3-1-1 16,3 4-1-16,0-4 4 0,-3 5 1 16,3 4-3-16,1 0 3 0,2 2-1 0,-1 1 0 0,-1 2-1 15,0 0 6-15,4 2-4 0,-4 2 4 0,2 2-1 16,-1-2-4-16,2 3 3 0,2 2-1 0,-12 2 2 15,21-5 6-15,-12 5 2 0,-9 0 1 0,27 5-1 16,-15 2 2-16,1 0-4 0,1 3 1 0,-3-3 3 16,3 6-3-16,-1-2-1 0,1 2 4 0,-5 1-2 15,3 1 5-15,0-1 7 0,-3 3-2 0,2-5 2 16,-2 3 1-16,2 0-7 0,-4-1 5 0,1 1 4 16,2-2-3-16,-2 1 0 0,-2 0-2 0,0-6-6 15,-2 2 7-15,1-4-4 0,0 1-5 0,-5-7 8 16,6 12 0-16,-6-12-1 0,3 9-2 0,-3-9 0 15,6 8-1-15,-6-8 3 0,0 0 3 0,0 0 3 16,0 0-4-16,0 0 4 0,0 0-6 0,0 0-1 16,0 0-1-16,21-22 1 0,-10 9-4 0,-8-2-2 0,3-1-11 15,1-6-3-15,4 2-5 0,-4-4 0 0,0 4-3 16,1 2-3-16,1-8 1 0,-2 5 5 16,1 5 3-16,-1-2 0 0,-1 3-1 0,2 1 5 0,-2 0-3 15,0 4 1-15,0 1 5 0,0 1-4 0,-2 1 3 16,2 0 3-16,-6 7 0 0,13-5-1 15,-5 3 3-15,-8 2-1 0,0 0 9 0,25 5-4 0,-14 1 10 16,-2 4-1-16,3 5 10 0,1-2 3 0,-6 4 12 16,7 3 1-16,-2 3-6 0,-3-2 0 0,1 1 5 15,1 3 0-15,2-4-2 0,-3 0-2 0,-2 1 5 16,-4-3-4-16,5 3-5 0,-3-4-1 0,2 3-5 16,-4-5-1-16,2-2-1 0,-1-2-8 0,1-2-14 15,-3 3-29-15,3-2-27 0,-5-4-25 0,-1-7-24 16,3 14-20-16,-3-14-14 0,5 10-24 0,-5-10-36 15,0 0-55-15,0 0-48 0,0 0-204 0,25-24-548 16,-18 10 243-16</inkml:trace>
          <inkml:trace contextRef="#ctx0" brushRef="#br0" timeOffset="21678.06">19996-781 119 0,'7'-11'262'0,"-7"11"-2"0,5-11-9 0,-5 11-9 0,0 0-14 16,3-11-12-16,-3 11-18 0,0 0-16 0,0 0-20 16,-14-13-18-16,14 13-13 0,-16-4-14 0,16 4-3 15,-25 4-18-15,5-3-8 0,2 3-11 0,-3 2-5 16,5 0-10-16,-8 1-3 0,9-3-10 0,-1 6-5 16,1-4-6-16,3 3-3 0,2-2-4 0,-1 2-6 15,5-1 1-15,-1 0-2 0,1 2-6 0,3-3-1 16,-3 6 0-16,6-13 0 0,-3 18-3 0,6-7 1 15,-3-11-2-15,6 18 1 0,0-10-3 0,1 3 0 16,1 1-1-16,4-2-2 0,-5-3-1 0,3 2 0 16,7-1-3-16,-4 0-1 0,1-2 3 0,-1 3-2 15,2-1-2-15,-2 0 1 0,1 0 2 0,-1 1 0 16,1-2 5-16,-2 3-3 0,1-1 1 0,-2 0 5 16,-1-2 4-16,-3 3 4 0,2-3-3 0,-1 1 7 15,-2-2 6-15,-6-6-1 0,9 15 1 0,-5-8 10 16,-4-7-3-16,2 13 22 0,-1-7-5 0,-1-6 7 0,-7 14 7 15,-1-9-9-15,-2 1-7 0,-4-1-1 0,1 1-1 16,-2-2-8-16,-3-3-10 0,3 4-16 0,-1-4-25 16,-2 1-24-16,0 0-22 0,2-4-23 15,-1 2-21-15,2-2-26 0,3 1-27 0,-1-5-29 0,4 2-42 16,9 4-51-16,-10-11-259 0,7-3-576 0,3 2 255 16</inkml:trace>
          <inkml:trace contextRef="#ctx0" brushRef="#br0" timeOffset="22308.19">20339-809 26 0,'10'-1'190'0,"-10"1"-1"0,0 0-2 0,0 0-2 16,0 0 2-16,0 0-3 0,18 1-6 0,-18-1-5 0,0 0-8 16,0 0-7-16,14 2-4 0,-14-2-5 15,12 2 1-15,-12-2-8 0,14 5-2 0,-5-3-8 16,3 1-6-16,3-2-5 0,0 1-3 0,-1 1-3 16,2 1-6-16,3-4-2 0,-1 1 1 0,2 0-15 0,-2 1-1 15,1-2-6-15,6 0-4 0,-5 0-5 0,-1 0-10 16,2 0-5-16,-6-2-9 0,4 2 9 0,1 0-12 15,1-1-7-15,-4 1-8 0,-5-1 1 16,-12 1 3-16,26-4-15 0,-16 4-3 0,1-3-4 0,-11 3 14 16,16-2-17-16,-16 2 2 0,13-4 0 0,-13 4-4 15,0 0 0-15,12-2-7 0,-12 2-10 0,0 0-24 16,12-2-17-16,-12 2-11 0,0 0-21 0,0 0-19 16,0 0-13-16,0 0-11 0,0 0-13 0,0 0-8 15,0 0-2-15,0 0-8 0,-40 8-3 0,28-3 0 16,0-4-1-16,2 3 7 0,-2-3 8 0,0 1 2 15,-3 1 16-15,2-1 10 0,-1 1 8 0,2 1 10 16,12-4 9-16,-13 6 11 0,5-3 4 0,8-3 12 16,-12 4 2-16,12-4 12 0,-9 4 14 0,9-4 13 15,-9 7 4-15,9-7 15 0,0 0 6 0,-7 9 4 16,7-9 16-16,0 0 6 0,-3 11 9 0,3-11 2 16,0 11 9-16,0-11 10 0,-3 17 16 0,3-17 3 15,0 18-1-15,0-9 4 0,3 7 5 0,-1-3-3 16,-2 4 7-16,0-3-3 0,1 4-3 0,-1-3-1 0,4 8 4 15,-2-9 1-15,-2 3-5 0,1 2 3 16,2-2-10-16,-3-2-12 0,2 3-1 0,2-5-5 0,-2 3-6 16,-1-2-2-16,4 3-12 0,-2-4-3 0,0-4-3 15,0 4-5-15,1-2-33 0,-1 0-40 0,-3-11-49 16,5 13-55-16,-5-13-75 0,0 7-308 0,0-7-574 16,0 0 254-16</inkml:trace>
        </inkml:traceGroup>
        <inkml:traceGroup>
          <inkml:annotationXML>
            <emma:emma xmlns:emma="http://www.w3.org/2003/04/emma" version="1.0">
              <emma:interpretation id="{F4364C43-CC1B-4B01-AE59-E8AA8C3D0737}" emma:medium="tactile" emma:mode="ink">
                <msink:context xmlns:msink="http://schemas.microsoft.com/ink/2010/main" type="inkWord" rotatedBoundingBox="24213,1424 25731,1394 25767,3208 24249,3238"/>
              </emma:interpretation>
            </emma:emma>
          </inkml:annotationXML>
          <inkml:trace contextRef="#ctx0" brushRef="#br0" timeOffset="24765.98">21742-970 136 0,'0'-14'139'0,"0"14"6"15,0 0-1-15,3-18-7 0,-3 18-5 0,3-15-2 16,-3 15-3-16,3-11 6 0,-3 11-1 0,2-15 0 16,-2 15-3-16,1-7-3 0,-1 7-8 0,0 0-8 15,0 0-5-15,2-11-7 0,-2 11-10 0,0 0-10 0,0 0-16 16,0 0-3-16,0 0-5 0,0 0-2 15,0 0-2-15,0 0 0 0,0 0-5 0,-3 47-3 16,3-20 1-16,0-1-4 0,-2 0 0 0,4 3-2 16,-2 6-3-16,3-5-3 0,4 4 0 0,-2-5-2 0,2-1 0 15,-2-3-5-15,2 4-1 0,-1-3 1 16,3 2 3-16,1-1-7 0,-4-4 0 0,5 3-2 16,-1-4 3-16,-4 4-6 0,2-4 0 0,1 1-2 0,-2 0 4 15,-3-5-3-15,-2-2-5 0,4 6 4 0,-3-5-3 16,0 7 3-16,-2-13-4 0,-1 4 1 0,0-5-2 15,3 1 1-15,-3-11-2 0,-3 17 1 0,3-17 0 16,3 8 3-16,-3-8 0 0,0 0 1 0,2 12 6 16,-2-12 10-16,0 0-5 0,0 0-5 0,0 0-3 15,0 0-1-15,0 0-8 0,0 0-2 0,0 0-4 16,3-34-7-16,4 20-5 0,2 1 0 0,-1-2 2 16,4-1 1-16,-2-2-5 0,2 3 4 0,1 1-2 15,-1-1 2-15,9-3 0 0,-1 2 2 0,-5 2 1 16,4 1-1-16,0-1 1 0,1 0 0 0,-2 3 3 15,3-1-1-15,1 2-1 0,-4 2-1 0,-3 1 2 16,3-1 3-16,-2 3-2 0,0-1 1 0,-1 3 2 16,0-1-4-16,2 1 1 0,-5 1 1 0,-2 1-1 15,3-3 1-15,-13 4-1 0,20 0 0 0,-8 3 0 16,-12-3 2-16,16 1 2 0,-16-1-1 0,15 4 2 0,-6 0 0 16,-9-4 3-16,12 8 4 0,-9 0 2 15,3-4 1-15,-6-4 3 0,10 14-6 0,-7-4 3 0,0 1-2 16,-1-4 2-16,4 3-1 0,-5-2 0 0,-1-8 1 15,5 19-2-15,-2-12 1 0,-3-7 2 0,-3 16 2 16,3-7 6-16,-5 6 3 0,-1-3-4 0,0-2 6 16,-1 5-3-16,-5-8 5 0,1 8-1 0,-5-2 3 15,0 1 3-15,-1-4 0 0,-4 2-2 0,2 1-1 16,-2-2 1-16,-1-1-5 0,2 1 5 0,1-3-3 16,3-2-2-16,-2-4-3 0,0 2-2 0,4-3 3 15,-1 5-3-15,4-6-2 0,0 1 0 0,1 1-4 16,10-2-3-16,-18 1-15 0,18-1-20 0,-9 3-26 15,9-3-27-15,0 0-27 0,0 0-26 0,0 0-21 16,0 0-21-16,15-26-34 0,-2 17-39 0,2-4-42 16,1 2-160-16,-1 0-483 0,5-3 215 0</inkml:trace>
          <inkml:trace contextRef="#ctx0" brushRef="#br0" timeOffset="25347.16">22549-473 132 0,'0'0'237'0,"9"-5"-7"0,-9 5-3 0,10-6-10 0,-10 6-16 16,9-3-17-16,-9 3-18 0,0 0-15 0,17-1-12 16,-17 1-16-16,16 1-13 0,-16-1-10 0,15 6-6 15,-3-3-6-15,0 2-8 0,0 1-8 0,-2 1-7 16,4 0-4-16,-5 0-5 0,4 1-5 0,-5-1-6 16,5-1 0-16,-5 0-2 0,2-3-4 0,-1 2 0 15,-2-1 0-15,-7-4-1 0,17 8 1 0,-11-3 3 16,-6-5 5-16,13 4 2 0,-13-4 4 0,12 3-3 15,-12-3-3-15,16-3-8 0,-16 3 0 16,15-9-2-16,-7 7-4 0,2-4-6 0,-1-2 0 16,2 4-6-16,2-3-2 0,-2-3-3 0,2 4 1 0,2-1-2 15,-5 2-1-15,-1-1-4 0,3 4-4 0,-1-3 2 16,2-1-5-16,3 2 2 0,-8 4-6 0,-8 0 3 16,22 4-2-16,-13-2 0 0,-1 2 0 0,7 6 2 15,-5 0-3-15,2 1 3 0,1 7-5 0,4 1 7 16,-7 7-4-16,2-1 7 0,2 6-6 0,-1 5 4 0,0 1-2 15,-4 0 0-15,0 3-1 0,0-5 4 0,2 3-5 16,-1 1 0-16,2-1 4 0,-4 0-1 16,-1-2 5-16,0 2-9 0,1 0 2 0,-5-2 1 15,0-2-3-15,3 1-2 0,-6-7 4 0,4 2 1 0,-4-4-7 16,3 0 7-16,-3-2 2 0,-3 13-1 0,-3-12 4 16,0-2-2-16,-4 2-6 0,3-7 3 15,-10 6 3-15,-2-3 0 0,-1 0 1 0,-2-1 3 0,-9 6-8 16,7-10 4-16,-15 2 2 0,3 1-1 0,-3 1 6 15,-2-6 1-15,9-6 9 0,-8 6 13 0,1-10 1 16,1 4 16-16,5-9 4 0,3-4 11 0,2 5 13 16,-2-10 4-16,4-1-3 0,-2-4-5 0,7 2-7 15,2-5-3-15,4 1-5 0,4-7-11 0,-1-12-16 16,11 6-18-16,7-5-17 0,6 0-20 0,9-4-24 16,-2 0-15-16,4 3-26 0,6 4-15 0,-2 1-28 15,-1 1-28-15,-3 2-28 0,-2 6-34 16,-3 3-27-16,3 0-42 0,0 2-259 0,-3-1-591 0,1 3 261 15</inkml:trace>
        </inkml:traceGroup>
        <inkml:traceGroup>
          <inkml:annotationXML>
            <emma:emma xmlns:emma="http://www.w3.org/2003/04/emma" version="1.0">
              <emma:interpretation id="{DBE7B280-9204-4287-B230-19DF55075F6D}" emma:medium="tactile" emma:mode="ink">
                <msink:context xmlns:msink="http://schemas.microsoft.com/ink/2010/main" type="inkWord" rotatedBoundingBox="26479,1417 30255,1342 30288,2966 26511,3041"/>
              </emma:interpretation>
            </emma:emma>
          </inkml:annotationXML>
          <inkml:trace contextRef="#ctx0" brushRef="#br0" timeOffset="26106.03">24023-579 44 0,'0'0'248'0,"-3"14"-15"0,3-14-15 16,0 0-14-16,-3 15-12 0,3-15-12 0,0 15-14 0,0-15-13 16,0 13-12-16,6-6-11 0,-6-7-12 15,7 17-4-15,2-10-10 0,1 4-9 0,-1-2-5 0,2 1-3 16,5-3-11-16,-1 0-4 0,2 2-6 0,2-3-8 15,-1-6-4-15,7 1-3 0,-5 0-6 0,5-1-3 16,-6 1-5-16,1-2 2 0,-4-5-9 0,3 1-3 16,-2-3-2-16,-1 1-4 0,-4-4 0 0,2 1-1 15,-4 0-5-15,-1-1 3 0,1 0-9 0,-1-2 1 16,-4 1-3-16,-2-4-1 0,-3 5-1 0,0-5 0 16,0 16-3-16,-8-20 3 0,2 10 2 0,-4 2 4 15,-2 2 2-15,-4-1 0 0,2 4 7 0,-2 1 3 16,-4 1 0-16,-5 1 1 0,6 0 2 0,-1 3-4 15,1 4 2-15,-5 0-2 0,5 3-5 0,4 1-1 16,-2-3-3-16,4 3 0 0,0 1 6 0,1 0-7 16,4 1-2-16,2-2-4 0,3 3 0 0,-3-3 0 15,6 1 2-15,0-12-4 0,6 20 2 0,0-8-4 16,5-1 3-16,1-3-7 0,-2 2-2 0,3-5-3 0,2-2-5 16,2 4 2-16,2-6 2 0,-2 2 0 0,5-6-5 15,-6 0 1-15,4 0-2 0,-4-6-5 16,0-2 2-16,7-1-7 0,-4-2-3 0,-2 0 4 15,-4-1-1-15,0 2 1 0,7-4 1 0,-7 6 3 0,2-3 1 16,-1 5 5-16,-5 3 1 0,-2-1-1 0,-1 1 0 16,-6 6-1-16,13-7 7 0,-13 7-6 0,9 0 5 15,-9 0-3-15,14 7 4 0,-8 1 1 0,1-1 0 16,5 4 5-16,-4 2-2 0,4 4 3 0,-8 1-3 16,11-4 3-16,-5 5-1 0,1 3-7 0,5-3-15 15,-7-7-20-15,11 7-19 0,-7-8-21 0,2 1-24 16,-2-4-36-16,1-5-35 0,5-2-42 0,-5 1-172 15,0-7-425-15,0 1 189 0</inkml:trace>
          <inkml:trace contextRef="#ctx0" brushRef="#br0" timeOffset="27212.1">25113-1046 127 0,'0'0'188'0,"0"0"-13"16,0 0-4-16,19 18-7 0,-10-7-9 0,-3 2-12 0,2 8-10 16,0 1-7-16,3 4-8 0,-2 10-8 15,-2-1-7-15,2-2-9 0,-3-7-8 0,-1 1-11 16,4-1-5-16,-5 1-8 0,5 1 0 0,-3-4-10 0,2-4 0 16,-3-1-4-16,1-3-6 0,2-4-2 0,-2 3-7 15,0-1 0-15,-2-3-2 0,-1-5-7 0,3 1 2 16,-6-7-4-16,6 13-2 0,-6-13 8 0,5 6-9 15,-5-6 1-15,0 0 0 0,0 0-6 0,12 1 1 16,-12-1-1-16,0 0-4 0,0 0 3 0,0 0-6 16,4-24-3-16,-4 24-4 0,-7-20-4 0,1 11 0 15,-2 2-1-15,-4-3 4 0,2 2 0 0,-7-2 4 16,3 7 10-16,-6-3 7 0,-4 2 8 0,-4 3 9 16,1 1 5-16,-1 1 6 0,1 0-6 0,2 4 0 15,-1 2-4-15,-1-1 1 0,11 1 0 0,0 1-11 16,1 0-2-16,1 0-1 0,4 3-4 0,1-2-2 15,3 4 0-15,1 1-2 0,2 0-1 0,6 0-1 16,2-3-1-16,4 0 0 0,4-1 0 0,1 0-1 0,5 0-4 16,9-3-7-16,2 0-12 0,2-6-1 15,11-2-8-15,2 1-3 0,-7-3-2 0,4-4-2 0,-3 0 0 16,1 0-4-16,-1-10-1 0,-3 3-2 16,2-3-3-16,-2-2-5 0,-4-1-2 0,3-5-1 0,-2-2 1 15,0 0 0-15,6-5 2 16,-8 1-1-16,-1-5 6 0,1 0 0 15,-1 2 6-15,-3-2 1 0,-5 3 5 0,1-2 3 0,-7 3 6 0,0 9 0 0,-1 0 8 16,-7 3 12-16,1 2 6 0,1 2 3 0,-4 4 8 16,2-2 4-16,-5 4-3 0,3 3 1 0,0-2-3 15,-6 9-1-15,4-12-6 0,-4 12-3 0,6-4-1 16,-6 4 0-16,0 0-1 0,0 0-2 0,16 16-3 16,-10-4 4-16,2 5 8 0,-2 1 5 0,0 3 1 15,1 4 3-15,-1 2 2 0,0 2 4 0,2-1-6 0,-2-1 2 16,1 12-1-16,-1-12 1 0,3 9 0 15,-2-10 0-15,2 0-2 0,-6-1 0 0,5-1-2 16,-2 0-4-16,0 0 0 0,-2-7 2 0,-1-2-9 16,3 0 4-16,0 0-4 0,-1-3 1 0,-2-2-1 15,0-3-2-15,-1 2-3 0,-2-9 7 0,3 9-1 0,-3-9-1 16,5 10 2-16,-5-10-2 0,0 0 2 0,0 0-6 16,0 0 9-16,0 0-12 0,0 0-2 0,0 0 4 15,0 0-4-15,0 0 1 0,-18-26-8 0,9 15 2 16,2 3-3-16,-5-4 0 0,-5 1 2 0,5 2-3 15,-6-1 2-15,2 0 5 0,-3 1 8 0,1 1 7 16,1 3 7-16,-2 1-1 0,0 1-1 0,5-1-2 16,-2 4 6-16,-1 0-8 0,-2 1 1 0,6 3-4 15,-4-1 4-15,2 2-3 0,2 4-1 0,-1-2-2 16,2 0-3-16,2 3 1 0,-2-2-3 0,5 3 1 16,1-1-2-16,3 0 0 0,0-2 1 0,1 5-2 15,2-13-1-15,0 18 4 0,3-8 1 0,5 0-3 16,1 1 3-16,1 2 1 0,0-6-2 0,5 3-5 15,5-5 6-15,2 1-2 0,5-3-4 0,-2-2-2 16,2-1 6-16,-1-1-9 0,0-2 0 0,0-1-4 16,2-3-3-16,-1 1 1 0,-5-4-2 0,5-1 4 15,-4 1-1-15,-1-3-1 0,0-2 0 0,-2 1-1 0,2 0 6 16,-9 3 1-16,1-3 1 0,-1 5 17 16,-1 0 2-16,-1-2 13 0,-2 6-1 0,1-4 5 15,-7 3 2-15,-3 6-7 0,12-7-3 0,-12 7-4 0,4-6-6 16,-4 6-2-16,0 0-1 0,0 0-4 0,0 0-2 15,0 0 1-15,20 8-2 0,-14 1 2 16,-6-9-1-16,7 13-3 0,-4-8 1 0,3 8-1 0,2-2 2 16,-5 2-2-16,3-4-5 0,0 4 3 0,1-3-5 15,-1-2-7-15,-3 3-6 0,4-4-12 0,-4 1-13 16,-3-8-11-16,9 12-18 0,-4-5-16 0,-5-7-16 16,6 10-12-16,-6-10-11 0,0 0-16 0,6 3-30 15,-6-3-47-15,0 0-33 0,0 0-204 0,0 0-490 16,0 0 217-16</inkml:trace>
          <inkml:trace contextRef="#ctx0" brushRef="#br0" timeOffset="27376.77">26370-924 110 0,'-3'-14'312'0,"2"-3"-28"0,-5 4-25 0,6-2-24 15,0 15-27-15,-3-14-19 0,3 14-22 0,-3-17-20 16,3 17-37-16,-3-8-33 0,3 8-24 0,0 0-34 15,0 0-44-15,0 0-39 0,0 0-44 0,0 0-41 16,22 21-155-16,-19-12-330 0,6 0 146 0</inkml:trace>
          <inkml:trace contextRef="#ctx0" brushRef="#br0" timeOffset="28286.12">26606-687 79 0,'0'0'233'15,"4"15"-13"-15,-1-8-6 0,-3-7-8 0,6 16-10 16,-1-8-21-16,-2 2-10 0,2 4-12 0,-2-4-12 16,0 5-8-16,8-4-18 0,-8 5-6 0,3-2-11 15,1-3-9-15,-1 2-2 0,0 2-10 0,2-5-6 16,-5 0-4-16,0-2-8 0,3-1-9 0,0 7-3 16,-2-8-4-16,-1 2-4 0,-3-8-2 0,8 7-2 0,-8-7-3 15,5 6-2-15,-5-6-5 0,0 0 1 16,15 5-4-16,-15-5-3 0,0 0 0 0,20-11 0 15,-10 4-2-15,-2-1-3 0,-2-2 3 0,7-3-6 16,-4-2-3-16,1 1 0 0,2-4 0 0,-1 3 0 0,2-7 0 16,-4 7-2-16,3 1-2 0,-4-3 1 15,2 5 2-15,-1 0-1 0,-2 1-3 0,2 3 0 16,-1 2-2-16,-1-1-1 0,-7 7 0 0,8-10 4 0,-8 10-5 16,12-3 0-16,-12 3-1 0,0 0 4 0,16 7-2 15,-11 0 0-15,-5-7 3 0,6 16-2 0,-1-8-1 16,1 5 1-16,-1 2 1 0,1-5 0 0,1 4 0 15,-1-1 0-15,3 2-3 0,-1-5 4 0,2 1 1 16,2 0 0-16,0 0-3 0,0-4 3 0,-3 0-2 16,6-1 1-16,-5-3-1 0,1 1 3 0,-1-1-2 15,2-2 2-15,0 1-2 0,-12-2-1 0,27-7 0 16,-14 3-1-16,1-3 1 0,-2 1 1 0,0-1-1 16,1-4-2-16,2 1 2 0,-6-3 0 0,6-1-2 15,-5 2 3-15,4-1-3 0,-1 3 2 0,0-1-4 16,-1 0-1-16,-3 1 5 0,-1 6-5 0,-2-2-3 15,-6 6-1-15,13-7 2 0,-13 7-3 0,12-1 2 16,-12 1 1-16,0 0 3 0,14 8-3 0,-14-8 0 16,7 11 3-16,-6-3-2 0,4-1 0 0,-5-7 1 15,7 15 2-15,-2-6 3 0,-1-2-2 0,2 0-1 16,3 1 3-16,-1-4 3 0,2 1 1 0,4 2-4 0,1-1 4 16,1-3-2-16,3-1-2 0,1-2-1 15,2 0 3-15,2 0-1 0,1-2 0 0,-5 1 0 0,-2-4 0 16,-1 1-1-16,1-2-4 0,-3-2-4 0,-1-1-2 15,-2-2-6-15,1 0-3 0,-4-1-3 0,-2 0-2 16,2 0 2-16,-6 2 0 0,-3 1 0 16,0 9 0-16,-3-18-2 0,-3 10 3 0,-1 0 0 0,-3 2 1 15,-2 4 1-15,12 2 0 0,-27-1-1 0,12 2 2 16,-3 0 3-16,3 4 1 0,-4-3 0 0,-1 3 0 16,4 2-3-16,-1-1-2 0,1 2 2 0,-2 1 2 15,3 2 0-15,-1 1-3 0,4 1 2 0,1-3 0 16,3 6 3-16,-1-2 2 0,6 2 1 0,-2 3-1 15,2-3 1-15,3 1 2 0,0 7 0 0,8 0-2 16,-1 1 3-16,-2-1 0 0,5 1 0 0,-4 1 2 16,7-2 2-16,2 10-3 0,2-1 1 0,-7-7 2 15,2-2-3-15,4 1 3 0,1 10 2 0,-4-2 1 16,7 1 2-16,-1-2 6 0,-3 2-1 0,1 0 3 16,1 0-1-16,-2 3 3 0,-2-3 0 0,3 1 0 0,-5 4 3 15,-3-12-1-15,2-2-1 0,-4 2 2 0,-2 0 1 16,-1-1-2-16,-4-5 7 0,-6 4 7 15,-4-4 0-15,-5-1 0 0,-3-3-2 0,-7-2-4 16,-5-1-3-16,-12 0 1 0,-3-3-12 0,-4-3-22 0,-2-6-36 16,-5 0-39-16,-17-8-56 0,16-3-49 0,-18-2-34 15,4-4-181-15,23 1-440 0,2-7 195 16</inkml:trace>
        </inkml:traceGroup>
      </inkml:traceGroup>
      <inkml:traceGroup>
        <inkml:annotationXML>
          <emma:emma xmlns:emma="http://www.w3.org/2003/04/emma" version="1.0">
            <emma:interpretation id="{D55B7D0B-B90B-4DFF-BC63-BEF176303A0F}" emma:medium="tactile" emma:mode="ink">
              <msink:context xmlns:msink="http://schemas.microsoft.com/ink/2010/main" type="line" rotatedBoundingBox="4717,3516 30789,2887 30834,4747 4762,5377"/>
            </emma:interpretation>
          </emma:emma>
        </inkml:annotationXML>
        <inkml:traceGroup>
          <inkml:annotationXML>
            <emma:emma xmlns:emma="http://www.w3.org/2003/04/emma" version="1.0">
              <emma:interpretation id="{0942FBDA-C10C-4CE3-B899-C673FDB188AD}" emma:medium="tactile" emma:mode="ink">
                <msink:context xmlns:msink="http://schemas.microsoft.com/ink/2010/main" type="inkWord" rotatedBoundingBox="4718,3549 7407,3484 7443,4988 4754,5053"/>
              </emma:interpretation>
            </emma:emma>
          </inkml:annotationXML>
          <inkml:trace contextRef="#ctx0" brushRef="#br0" timeOffset="31743.53">3028 1493 51 0,'0'0'221'0,"0"0"-18"0,0 0-17 0,0 0-17 15,17 4-11-15,-17-4-8 0,7 5-8 0,-7-5-7 16,8 14-5-16,-1-8-10 0,-5 3-7 0,7 0-13 0,-3 3-4 16,-2-3-1-16,6 3-5 0,-2 0-8 0,-1-2-4 15,5 1-8-15,-6 0-3 0,2 2-10 16,-1-2-6-16,-1-1 0 0,3 1-6 0,-6-1-6 15,-1-3-4-15,2 3-2 0,1-3-2 0,-5-7-5 0,5 12 0 16,-5-12-4-16,6 12-1 0,-6-12-4 0,5 8-2 16,-5-8-4-16,0 0-8 0,0 0-3 15,6 7-5-15,-6-7-5 0,0 0-8 0,0 0-5 0,0 0-3 16,19-19-6-16,-14 11 2 0,1-3-3 0,0 3-2 16,0-5 0-16,1-1 6 0,2-1 4 0,-3-2 1 15,0 3 0-15,1 2 2 0,2-3 6 0,-4 0 7 16,1 4 8-16,3-2 11 0,-8 5 8 0,5 3 6 15,-6 5-2-15,8-11-2 0,-8 11-2 0,3-7 0 16,-3 7-1-16,0 0 3 0,13-2-2 0,-13 2 5 16,0 0 0-16,18 10 2 0,-11 0-3 0,2-4 0 15,0 4-4-15,5 0-1 0,-1 1-3 0,4 3 2 16,-5-3-3-16,4 0-1 0,2 6 1 0,-2-8-5 16,7 2 4-16,-3 1 1 0,-2-5-1 0,2-1 1 15,-2 0-5-15,-2-1 2 0,5-3-3 0,4 2 4 0,-2-4-3 16,-1-2 1-16,3 0-1 0,-7-1 1 0,8-7-5 15,-1 3 2-15,0-4-1 0,2 2 0 0,-4-6-4 16,2 0 2-16,2-1 0 0,3-8-7 0,1 6-9 16,-1-8-1-16,-5-3-1 0,-1 4-5 0,1-3-4 15,1-1-2-15,-7-2 6 0,-3 8-4 0,-2 0 2 16,-1-1 4-16,-1-2 1 0,-1 1 0 0,-2 1 3 16,-3 0 4-16,-2 1-3 0,-4 4 7 0,3 1 0 15,-6 2 7-15,-1-3 0 0,-1 5 11 0,1-1-2 16,-5 2 4-16,1 1 0 0,-5 1 4 0,1 2 2 15,1-1-2-15,-5 2-1 0,1 3-1 0,-1 0 0 16,-1 3 1-16,-2 2 1 0,3 2-1 0,-4 3-2 16,1 0 1-16,-1 6 0 0,-3 3-1 0,5 3 1 15,1 1-9-15,4 3 4 0,-4 0-1 0,7 4 1 16,1 4 0-16,3 4-1 0,2-3-1 0,4-1-1 0,4 4 2 16,2 7-3-16,0-15 1 0,9 9-2 0,0 2 2 15,-2-12-3-15,10 4 6 0,-4-3-5 0,0-4 1 16,14 3-4-16,-10-6 1 0,-1-3-2 0,5-2 8 15,-2 0-3-15,2-6-4 0,1 1 1 0,-2-2-3 16,-3-3 2-16,3-3-1 0,-7 1 2 0,1-2 1 16,-1-2-3-16,0-2 2 0,-5 0-3 0,2 0 3 15,-1-1-1-15,-4 0 2 0,-4-2-7 0,2-3 5 16,-3 5-1-16,-3-4 0 0,1 0 3 0,-4 10 5 16,6-11 4-16,-3 1 4 0,-3 10 1 0,3-10-2 15,-3 10-1-15,0 0-4 0,3-9-6 0,-3 9 2 16,0 0-5-16,0 0 1 0,0 0 0 0,0 0 2 15,0 0-1-15,18 19 1 0,-13-9-3 0,-5-10 0 16,10 14 0-16,-4-4 2 0,2-3-1 0,-1 4 3 16,2-6-5-16,1 3 1 0,2-1 1 0,-1-1 2 15,1-1-1-15,-2 0 2 0,-1-4 0 0,5 0-1 16,-14-1 0-16,25-1 2 0,-12-1 0 0,4-2-1 0,-1-2 0 16,-4 1-1-16,1-4-2 0,1 0 1 15,-2 1 1-15,1-4 1 0,1-1-1 0,-2 2-3 16,1-10 1-16,0 1-2 0,-2-2 1 0,1 7-4 0,-8 0 6 15,5 0-4-15,-3 0 2 0,-1 5 2 0,-2 3-4 16,-3 7 1-16,6-15-2 0,-6 15-2 0,0-13-1 16,0 13-3-16,0 0 3 0,6-6-8 0,-6 6 6 15,0 0-3-15,0 0 3 0,0 0 1 0,6 33 1 16,-5-22 3-16,-1 9-4 0,3 2 2 0,0 0-4 16,3 3 4-16,-3 16 1 0,4-4-1 0,2-1 2 15,-1 6 1-15,1 0-1 0,-2 0-1 0,2 4 1 16,2-5 1-16,1 4 0 0,-2-9 3 0,0 6-5 15,-1-5 4-15,-3 0-3 0,2-1 1 0,1 1 2 0,-6-10-6 16,0 2 8-16,-6-1 4 0,0-1 2 0,-3 3 4 16,-8 2 1-16,1-3 3 0,-6 2 3 0,-1-10 4 15,-8 3-3-15,-2 1 7 0,-3-5-4 0,-1 1 1 16,-3-7 0-16,8-4 4 0,-1-3 2 0,-8 4 4 16,9-8 5-16,2-5-10 0,2 1 7 0,-2-6-3 15,3-1-11-15,8 2-12 0,-2-5-24 16,3-2-16-16,-1-3-27 0,2-4-30 0,4-2-28 0,4-1-45 15,0-4-54-15,6-9-52 0,-3 10-271 0,6-3-579 16,-3 5 256-16</inkml:trace>
          <inkml:trace contextRef="#ctx0" brushRef="#br0" timeOffset="30501.98">2409 1511 33 0,'-11'-6'152'16,"11"6"-1"-16,0 0 1 0,-8-7-11 0,8 7-3 15,0 0-1-15,0 0-3 0,-9-7-4 0,9 7-1 16,0 0 2-16,-7-5-8 0,7 5-4 0,0 0-10 0,0 0-11 16,0 0-13-16,0 0-5 0,0 0-5 15,0 0 1-15,-11 15 2 0,11-15 2 0,-4 25-3 0,2-11-2 16,-1 3-10-16,-3-3-2 0,3 4-5 0,0-3-5 15,-1 2-6-15,7-1-4 0,-3 2-3 0,3-1-2 16,-2-2-4-16,2-1-3 0,3-1-8 16,-1 0 3-16,5-2-1 0,-4-6-1 0,3 2-3 15,2-2-2-15,3 2 0 0,4-9-1 0,3 2-4 0,-4-2 4 16,5-1-5-16,5-2 0 0,-3-3-1 0,1 1-3 16,2-3-3-16,-3-1 2 0,-2-2 0 0,-1 1 2 15,-3 1-4-15,3 2 1 0,-6-2-6 0,-3 0 1 16,-2-1-1-16,-1 0 1 0,1 1-1 0,-5-2 0 15,-1 3-3-15,1-1 1 0,-5 1 1 0,0 10-1 0,-5-21 1 16,4 9-3-16,-5 3 2 0,-2-2 1 16,1-2 0-16,-5 6-1 0,0-1-2 0,0 1 1 0,0 2 0 15,-4-1 3-15,-3 3-6 0,-1 0 5 16,1 2-2-16,-10-1 1 0,3 4-1 0,0-1 0 0,-1 3-1 16,2-2 1-16,-2 6 0 0,2 0 3 0,7-2-4 15,-7 3 4-15,5-1-1 0,2 0-12 16,2-2-8-16,-1 3-14 0,1 2-18 0,3-1-15 0,1 2-25 15,4-1-21-15,2 4-24 0,5-6-30 0,-2-2-26 16,3-7-201-16,0 17-426 0,0-17 189 0</inkml:trace>
        </inkml:traceGroup>
        <inkml:traceGroup>
          <inkml:annotationXML>
            <emma:emma xmlns:emma="http://www.w3.org/2003/04/emma" version="1.0">
              <emma:interpretation id="{5EDB094A-884E-4435-9116-9E8A03DC6E24}" emma:medium="tactile" emma:mode="ink">
                <msink:context xmlns:msink="http://schemas.microsoft.com/ink/2010/main" type="inkWord" rotatedBoundingBox="8580,3579 10999,3520 11040,5225 8621,5284"/>
              </emma:interpretation>
            </emma:emma>
          </inkml:annotationXML>
          <inkml:trace contextRef="#ctx0" brushRef="#br0" timeOffset="32388.17">6147 1713 2 0,'19'-5'173'0,"-4"-2"-7"0,2-1-1 15,-4 0-10-15,9-5-17 0,-5 3-10 0,5-4-11 16,2 1-15-16,-6-1-8 0,6-1-7 0,-5 3-14 16,1-3-5-16,-4 4-2 0,-3 1-12 0,-1-1-1 15,2 1-9-15,-2-1-3 0,-5-4-8 0,-1 2 2 16,-3 0-5-16,2 2-1 0,-5-1 6 0,0 12 3 15,-2-19 1-15,-7 11 3 0,9 8-2 16,-19-15 2-16,2 8 0 0,4 5 2 0,-2-2 5 0,-4 4 1 16,-1 0 4-16,-7 6-3 0,2-1 0 0,6 4-2 15,-8-1-3-15,4 1-2 0,-2 5 2 0,6 1-6 16,2 2 0-16,4 2-6 0,-1-1 1 0,2 5-3 0,8-2-4 16,-2 2-1-16,6-1-1 0,6-4-3 15,4 2-1-15,4 3-2 0,2 0-1 0,4-5-6 16,11 4 3-16,2 1-5 0,6-5-4 0,-1-1-12 0,4-6-18 15,1-1-17-15,2 0-18 0,-3-8-23 0,1 0-18 16,-1 1-29-16,-3-10-35 0,5 0-39 0,-17 0-167 16,-1-3-398-16,3-4 176 0</inkml:trace>
          <inkml:trace contextRef="#ctx0" brushRef="#br0" timeOffset="33120.56">7063 1078 152 0,'0'0'194'16,"4"-7"-20"-16,-4 7-7 0,0 0-4 0,0 0-3 15,0 0-7-15,25 23-7 0,-16-4-18 0,2 3 4 16,2 3-9-16,4 10-11 0,-4 2-12 0,3 1-7 0,-1 0-8 16,-1 2-2-16,2-2-10 0,1-3-7 15,-3 3-5-15,-3-11-7 0,-1-2-4 0,-1 3-6 16,3-6-4-16,-1-2-3 0,-4-2-5 0,-1-7 1 15,3 6-8-15,-4-7 0 0,-2 0 0 0,2-3-5 0,0 1 4 16,-5-8-1-16,6 10 6 0,-6-10 4 0,0 0-4 16,0 0 4-16,0 0-6 0,0 0-2 0,0 0-5 15,0 0-2-15,0 0-2 0,0 0-2 0,-13-36-4 16,5 27-6-16,-7-2-4 0,-1 0 0 0,-7 1 0 16,4 0 0-16,-8 3 0 0,2 0 0 0,1 4-3 15,3-2 2-15,-9 3 2 0,5 4 5 0,-2 3 5 16,0-2 0-16,3 4 3 0,5 0 0 0,3 2 3 15,-1 1 1-15,4 1-3 0,2-2 1 0,-1 4-3 16,8 1 1-16,-2 0-1 0,3-1-1 0,6 2 0 16,1-1-1-16,2-1-2 0,3 2 4 0,2-3-4 15,4-1 2-15,8 2-2 0,0-3-1 0,2-2-3 16,-1-2 0-16,1-3-4 0,5 1-1 0,9-8-5 16,-8 3-1-16,-1-5 1 0,3-1-1 0,-5-3-2 15,1 3 4-15,8-5 1 0,-12 0-2 0,2-3 1 16,-5 1 2-16,-2 0 0 0,-1-3-1 0,1 3 2 0,-5 0-1 15,-5 4-1-15,3-5 6 0,-4 5-4 16,-3 2 13-16,-1 1-3 0,-5 7 2 0,10-10-2 16,-10 10 2-16,9-6-9 0,-9 6 1 0,8-4 0 0,-8 4-5 15,0 0 4-15,0 0 0 0,15 14 1 0,-15-14 0 16,10 7-3-16,-4 3 4 0,0-2-3 16,4-2 0-16,-1 1-2 0,2 3 2 0,1-5 3 0,-5 1 4 15,7-5-6-15,1 2 3 0,-2 1 0 0,3 2-4 16,1-9 3-16,-1 6 1 0,4-3-2 0,-4 0 3 15,0-6-4-15,2 2 6 0,0 0-2 16,-3-2-1-16,-6 1-2 0,4-5 2 0,-2 7 1 0,-2-8 1 16,-5 3-5-16,5-4 0 0,-6-1 0 0,-3-2 1 15,-3 4 0-15,-3-3 2 0,-3 3-5 0,-1-6 1 16,-2 6 0-16,-4 2 1 0,1 4-4 0,-3-2 2 16,-2 2-2-16,2 0-5 0,1 5-9 0,-4 0-6 15,3 0-9-15,-2 6-16 0,4-2-17 0,-2 4-19 16,3 2-15-16,3-1-21 0,0 1-28 0,3 3-14 0,3-3-27 15,0 3-54-15,2-1-128 0,1 1-399 16,9 3 177-16</inkml:trace>
          <inkml:trace contextRef="#ctx0" brushRef="#br0" timeOffset="33854.14">7857 1954 113 0,'6'8'229'0,"-4"3"-20"0,-2-11-9 0,1 17-15 16,2-3-4-16,-1 0-13 0,-2-2-10 0,3 1-16 15,0 0-4-15,-3 4-16 0,4-3-8 0,-1 4-11 16,3 3-5-16,0 3-7 0,2-3-6 0,-2 1-8 16,3 2-4-16,-2-2-7 0,5 3-6 0,-2-5-8 15,1 3-1-15,-2-3-1 0,4 2-1 0,-4-1-2 16,3-3-4-16,-4-2-5 0,-1 2 0 0,2 6-6 16,1-5 1-16,-4-2-2 0,0 1 2 0,-4 2-6 15,-1-3 3-15,4 6-2 0,-10-7-1 0,4 9-2 16,-4-9-2-16,-5 5-4 0,-3-1 4 0,1-4-3 15,0-1-3-15,-5 1-3 0,1-5 5 0,2-1-2 16,-8 0 0-16,3-4 2 0,2 4-2 0,1-5-1 16,-4-4-3-16,4-1 2 0,0-4 0 0,-4 1-6 15,4-4 2-15,-7-4 3 0,9 0-2 0,-4-6-2 0,3-1-9 16,1-6-7-16,5-2-10 0,-4-10-7 0,9 7-5 16,-2-9-19-16,3-7-7 0,6 3-6 15,-3-1 2-15,10-1 2 0,-1-1 1 0,4 2 3 0,1 2 9 16,4 3 4-16,-2 0 4 0,3 1 2 0,2 4 5 15,2 2-2-15,-4-2 7 0,-2 9 6 0,2-7 10 16,0 7 1-16,-4 5 4 0,2-1 1 0,3-1 3 16,-3 3 0-16,1 0 3 0,1 1 0 0,-8 4 3 15,4 1-6-15,-2-1 3 0,0 0 3 0,-2-2-1 16,4 3-3-16,-2-1 3 0,4-5-4 0,-6 5 2 0,3-1-3 16,-4-1 2-16,2 2 1 0,0-4-1 15,0 5-2-15,-3-1 3 0,2 0-5 0,-3 2 3 16,0-6 0-16,2 3 0 0,-4 3 1 0,0-3 6 0,-3 4 1 15,-1-1 6-15,2 4 0 0,-4 7 5 0,5-20 6 16,-5 10 2-16,0 10-2 0,0-18-2 16,0 18 1-16,-5-18-2 0,1 11-3 0,4 7-1 0,-14-10-3 15,14 10 0-15,-13-5-3 0,4 2 5 0,9 3-3 16,-24-3-5-16,9 6 4 0,2 1 2 0,-4-1 0 16,1-2 0-16,0 5-3 0,4 0 0 0,-3 4-1 15,0-2 2-15,4 3-2 0,1 0 4 0,1 2-3 16,2 1 0-16,1 1-4 0,1-1 5 0,4-2-2 15,1 4 1-15,1-9 1 0,4 8-4 0,2-6 9 16,6 2 0-16,2 0 0 0,3-2 4 0,9-3 2 16,0 3-11-16,3-6 9 0,0 1-5 0,1-1 7 15,2-6-4-15,8 2 5 0,-9 1-3 0,8-5-2 16,-10 4 5-16,-5-3-7 0,-5 0 3 0,8 2-5 0,-9 2 1 16,-2-1-5-16,-7-3-1 0,-10 4-18 15,18 0-19-15,-18 0-22 0,14-3-39 0,-14 3-45 16,0 0-49-16,0 0-46 0,0 0-44 0,0 0-248 0,-33 14-559 15,15-9 247-15</inkml:trace>
        </inkml:traceGroup>
        <inkml:traceGroup>
          <inkml:annotationXML>
            <emma:emma xmlns:emma="http://www.w3.org/2003/04/emma" version="1.0">
              <emma:interpretation id="{A71A7EC3-BE88-4526-85FB-6FFDFE0D1796}" emma:medium="tactile" emma:mode="ink">
                <msink:context xmlns:msink="http://schemas.microsoft.com/ink/2010/main" type="inkWord" rotatedBoundingBox="12397,3592 14486,3542 14499,4091 12411,4142"/>
              </emma:interpretation>
            </emma:emma>
          </inkml:annotationXML>
          <inkml:trace contextRef="#ctx0" brushRef="#br0" timeOffset="37141.83">9959 1516 95 0,'0'0'178'0,"0"0"-12"0,0 0 3 16,0 0-6-16,0 0-11 0,0-26-6 0,0 26-6 16,0 0-9-16,0 0-7 0,0 0-6 0,-6-6-7 15,6 6-2-15,0 0-21 0,0 0 4 0,0 0-11 16,0 0-7-16,0 0-8 0,0 0-4 0,0 0 0 15,0 0-3-15,-14 17-7 0,14-17-3 0,-4 15-5 16,4-15-2-16,0 13-1 0,0-13-1 16,4 14-9-16,-1-7 4 0,2 1-5 0,-1 2 0 0,1-3-4 15,4 0-2-15,-3 3-2 0,3-3 0 0,3-1-1 0,-3-1 2 16,6 1-3-16,-1-2-4 0,1 0-2 16,0-4 2-16,0 3-2 0,5-3 1 0,-3-3-5 15,3 3 2-15,-4-3-4 0,2-1 4 0,2 3-5 0,2-9 0 16,-3 7 0-16,-1-1-1 0,0-5-2 0,-3 4 0 15,0-1-1-15,-2 0 4 0,1 1-3 16,-1-2 0-16,-1-2 1 0,-4 3-3 0,2 0 2 0,-3-1-2 16,1 0-1-16,-2-2 3 0,1 3 1 0,-7 6 0 15,8-14-2-15,-4 4 2 0,-4 10-7 0,3-18 7 16,-3 11-4-16,0 7-1 0,3-17 0 0,-3 17 1 16,-4-16-3-16,4 16 4 0,-5-17-1 0,4 8-3 15,-2 0 2-15,3 9 0 0,-12-13 1 0,7 6 0 16,5 7 1-16,-15-11 0 0,7 6-1 0,8 5 1 15,-20-4 0-15,7 0 3 0,-4 2-4 0,7 1 4 16,-5-1-3-16,-1 2-3 0,1-5 3 0,-2 8 3 16,2-1-1-16,0-2-1 0,-1 2 2 0,0-2 0 15,-1 1-2-15,2 1 7 0,-3 2-3 0,3-2 2 0,1 0-2 16,0 1 4-16,2 1-2 0,-3 1 0 0,3-1-6 16,3 1 1-16,-1 1 0 0,1-4-1 15,-1 4 3-15,1-1 0 0,1 2-3 0,-1-1 5 16,5 0-6-16,4-6-1 0,-15 12 1 0,10-5 0 0,1 2 2 15,-2 1-1-15,4-2-3 0,2-8 3 16,-4 17-3-16,4-6 4 0,3 3-5 0,-3-14 1 0,1 22 3 16,1-9-1-16,2 0-3 0,-1-2 6 0,3 0-3 15,-1 2-1-15,1-6-1 0,1 2 1 16,1 2 0-16,-1-5-1 0,4 3 0 0,-2-3 4 0,2-1 0 16,1-1 0-16,2-2-2 0,-1 2 0 0,2-3-2 15,2-1 1-15,2 0 1 0,-1-1 6 0,-3-2-8 16,3 0 2-16,0-1 1 0,-1-2 2 0,1 1-5 0,-3-4-1 15,3 3-2-15,-3-4 0 0,3 4-3 16,-3-4-2-16,-3 0-2 0,3-1 1 0,-5 0 0 16,1-3 4-16,-1 2-1 0,-2 0 1 0,-1 2-1 15,-1-2-1-15,1 0-2 0,-2 2 3 0,-2 1 3 0,-3 9 1 16,6-21-2-16,-3 12-1 0,-2 1 1 0,-1 8 2 16,3-15-1-16,-3 15 6 0,3-10-2 15,-3 10 6-15,0 0-4 0,2-13 1 0,-2 13-4 0,0 0-2 16,4-8 0-16,-4 8 4 0,0 0-3 15,0 0 0-15,0 0-1 0,0 0 2 0,14 21 1 16,-11-12 3-16,1-1-3 0,4 4 6 0,-1 1 1 0,3 2 4 16,-2-1 1-16,-1 2-1 0,1-1 2 0,2-1-5 15,-2 2 2-15,-1-3-3 0,2 0 1 0,-1-1 1 16,1-4-3-16,-2 5 4 0,-1-4-5 0,3-2 4 16,-3-1-1-16,1 1-3 0,-1 0-2 0,2-3 4 15,-8-4 0-15,18 3 1 0,-11 1-3 0,-7-4 1 16,18-6-3-16,-18 6 3 0,18-5-6 0,-5-4 4 15,-1 0 0-15,2 2-7 0,-2-3 4 0,0 0-3 16,-2-2 1-16,2-3-1 0,1 3-1 0,-1-3 5 16,-3 0-3-16,2 0 2 0,-2 4-2 0,1-2 5 0,-4 3-2 15,0 3 8-15,1 0 1 0,-4-2 1 16,5 3 7-16,-8 6-6 0,9-9 2 0,-9 9-7 16,7-8 2-16,-7 8-8 0,0 0 5 0,0 0 2 0,0 0-3 15,0 0-1-15,21 11 3 0,-16-5-3 0,-5-6 3 16,9 17-1-16,-5-9-3 0,-1 2 6 0,2 1 1 15,0 0-6-15,0 2-3 0,1-2 3 0,0-3 1 16,-5 2-5-16,-1-10 5 0,12 13 2 0,-4 0-3 16,-4-8-2-16,-4-5 0 0,12 11 1 0,-6-8 0 15,-6-3-1-15,11 8 7 0,-4-4-5 0,-7-4 1 16,16 5-3-16,-16-5-1 0,14 0 1 0,-14 0-6 16,15-5 11-16,-15 5-9 0,12-12 1 0,-3 8-2 15,1-6-2-15,-1 0 1 0,-2 2-4 0,2-2 6 16,0-3-3-16,0 3 0 0,2-2-3 0,-4 2 4 0,-1-5 4 15,0 9-4-15,2-5-1 0,-4 6 2 16,-4 5 0-16,9-14-1 0,-9 14 4 0,5-9-5 16,-5 9 3-16,7-8-4 0,-7 8-1 0,0 0 4 0,10-6 1 15,-10 6-4-15,0 0-1 0,18 8 1 16,-10-1 1-16,-2 0 2 0,1-1 2 16,5 3-3-16,0-1 1 0,-2 0 1 0,2 3 2 0,2-1-10 0,-2 0 8 15,0 0 0-15,-2-3-14 0,1 2-10 16,1 0-14-16,-4-3-11 0,3-2-11 0,-4 3-8 0,-1-3-12 15,-6-4-11-15,15 7-11 0,-7-7-11 0,-8 0-15 16,13 0-20-16,-13 0-25 0,0 0-11 0,20-11-21 16,-16 4-174-16,-1-1-410 0,1-3 182 0</inkml:trace>
          <inkml:trace contextRef="#ctx0" brushRef="#br0" timeOffset="37599.61">11705 1065 118 0,'8'5'156'16,"-2"1"10"-16,4 4-4 0,-2 2-15 0,-1 3 3 0,5 5-1 15,-5-5-10-15,5 8-10 0,-3 0-11 0,0-2 4 16,2 3-6-16,-4-2-9 0,5 0-12 16,0 0-5-16,-3 0-7 0,0-2-7 0,1-8-3 15,-4 5-7-15,2 0-6 0,1-5-3 0,0 1-5 0,-2 0-3 16,-1-6-2-16,-1 0-7 0,-1 3-2 0,0-3-7 15,-4-7-2-15,9 11 0 0,-9-11-2 16,6 7-4-16,-6-7 0 0,9 5-9 0,-9-5 8 0,0 0-2 16,12 0-2-16,-12 0-3 0,0 0-2 0,0 0-2 15,11-16 0-15,-11 16 1 0,1-10-2 0,-1 10-4 16,2-14 5-16,-2 14-5 0,0 0-1 0,-8-17-1 16,8 17 0-16,-7-15-4 0,-1 9 4 0,8 6 0 15,-18-7 1-15,9 3 12 0,-8 1 2 0,3 3 5 16,-5 1 4-16,1 1 0 0,0 3 5 0,0 5-4 15,-1-5 4-15,-2 7 3 0,-3-2 4 0,2 1-6 16,4 0 1-16,3-2-3 0,3 2-3 0,0 2-3 16,3-4-2-16,0 4 0 0,3-6-1 0,2 0-1 0,4-7-1 15,1 18 3-15,-1-18-4 0,12 14-1 0,0-11 0 16,3 1-3-16,4-1-3 0,7-3 0 16,0-3 10-16,6 3-17 0,-4-5-13 0,0 0-18 0,-1 0-28 15,3 0-28-15,-8-1-24 0,-2 1-44 0,-2-3-40 16,4 0-59-16,-8-2-222 0,2 4-508 0,-6-2 225 15</inkml:trace>
        </inkml:traceGroup>
        <inkml:traceGroup>
          <inkml:annotationXML>
            <emma:emma xmlns:emma="http://www.w3.org/2003/04/emma" version="1.0">
              <emma:interpretation id="{CD5BBE88-3B9D-40C4-A04D-E56131BCB8D4}" emma:medium="tactile" emma:mode="ink">
                <msink:context xmlns:msink="http://schemas.microsoft.com/ink/2010/main" type="inkWord" rotatedBoundingBox="15518,3630 16410,3608 16421,4053 15528,4074"/>
              </emma:interpretation>
            </emma:emma>
          </inkml:annotationXML>
          <inkml:trace contextRef="#ctx0" brushRef="#br0" timeOffset="43282.67">13050 1345 39 0,'0'0'87'0,"0"0"-7"16,0 0-2-16,0 0-19 0,0 0 6 0,0 0-4 15,0 0-4-15,0 0-6 0,0 0 0 0,0 0 0 16,0 0-5-16,26-18 1 0,-26 18 0 0,0 0 2 15,0 0 2-15,0 0-5 0,0 0 3 0,0 0-2 16,6-8 9-16,-6 8-3 0,0 0 8 0,0 0 1 16,0 0 5-16,0 0-1 0,0 0 6 0,0 0 5 15,-3-14 6-15,3 14-1 0,0 0 1 0,0 0 1 0,0 0 0 16,0 0 5-16,0 0-6 0,0 0 0 0,0 0-6 16,0 0-4-16,0 0-7 0,0 0 0 15,0 0-7-15,0 0-3 0,0 0-4 0,0 0 1 0,0 0-10 16,0 0 0-16,0 0-5 0,-14 34-4 0,14-34 1 15,5 15-6-15,-5-15-1 0,6 12 1 0,0-4-5 16,1 0-1-16,1-1 1 0,4 0-3 0,-5 2 2 16,4-1-2-16,0-3-3 0,1 1 2 0,2 1-2 15,1 0-2-15,1-3-2 0,-1-1 1 0,0 1-2 16,1-4-5-16,-1 0 2 0,3 4 0 16,0-4-3-16,-6-4 3 0,3 4-4 0,3 0 2 15,0-6-3-15,-3 1 3 0,0 3-1 0,-4-2 0 0,1 0-3 16,0-3 2-16,2 4-2 0,-4-3 2 0,2-1-2 15,-1 0-1-15,-1-2-2 0,-3 5 0 0,4-7 3 16,-2 0-4-16,3 2 2 0,-6 0 0 0,-2-2-1 16,1 4-1-16,4-3 0 0,-6-1-1 0,1 0-1 15,2-1-1-15,-4 3 4 0,-2 9-1 0,1-21-3 16,-1 21 4-16,0-18-4 0,0 18 2 0,0-15 2 16,0 15-2-16,-3-18 0 0,-1 11-1 0,4 7 1 0,-12-13-1 15,10 6 4-15,2 7 2 0,-18-15-3 16,12 11 1-16,-1-3-1 0,7 7 2 0,-17-5 0 0,7 3 1 15,0-2-3-15,-5 2 5 0,0 2 1 0,15 0-2 16,-27 2-2-16,9 2 11 0,3-1-9 0,-1 0 3 16,2 5 7-16,-4-4-5 0,0 3 3 0,4 1 0 15,0-1-5-15,-4 1 8 0,5 0-4 0,-1 3 7 16,1 1-4-16,0-1 0 0,1 0 3 0,3-1-2 16,-3 1-8-16,3 2 3 0,3 2 3 0,0-8 1 15,3 2-7-15,-2 2-1 0,-1-1 1 0,6-10 2 16,-1 21-7-16,1-21 6 0,1 22 0 0,1-9-3 15,2-4 3-15,-2 0-2 0,4 0 0 0,0-3 0 16,0 5 3-16,1-4-8 0,2 2 4 0,0-5 1 0,5 2-3 16,0-1 5-16,0 1 0 0,1-5-7 0,1-1 1 15,1 0 3-15,2 0-3 0,6-4 1 16,-4 1-1-16,-6 1 3 0,3-3-4 0,10-4-2 0,-4 3 3 16,2-3 0-16,-7 0 3 0,5 1-6 0,0-4 2 15,-3-1 0-15,-1 2-2 0,-2 0-2 0,-3 1 4 16,0 0-2-16,-1-3-3 0,2-6 2 0,-4 9 0 15,-3 0-1-15,0-6 2 0,1 6-3 0,-2 0-7 16,-2 1 12-16,0 1-2 0,0 0-3 0,-6 8 5 16,7-13-7-16,-7 13 11 0,3-11-1 0,-3 11-5 15,5-7 12-15,-5 7 3 0,0 0 3 0,4-11-1 16,-4 11 0-16,0 0-11 0,0 0-4 0,0 0 1 16,0 0 3-16,0 0-4 0,0 0 1 0,0 0 0 15,2 31-3-15,-1-17 9 0,3 1-4 0,-1 2 5 16,2-2-8-16,1 2 20 0,0-2-13 0,-2 5 2 15,8 1-12-15,0-2 9 0,0 1-1 0,-3-3-10 16,6 3-8-16,-3 2-15 0,0-9-21 0,0 1-29 0,-2 1-30 16,2-2-39-16,0 0-32 0,-3 1-45 15,4-3-86-15,-2 0-177 0,2-5-524 0,-4-1 232 0</inkml:trace>
        </inkml:traceGroup>
        <inkml:traceGroup>
          <inkml:annotationXML>
            <emma:emma xmlns:emma="http://www.w3.org/2003/04/emma" version="1.0">
              <emma:interpretation id="{FCDA56B8-A993-4326-A99C-E5FB2AA37785}" emma:medium="tactile" emma:mode="ink">
                <msink:context xmlns:msink="http://schemas.microsoft.com/ink/2010/main" type="inkWord" rotatedBoundingBox="17628,3205 20860,3127 20881,4009 17650,4087"/>
              </emma:interpretation>
            </emma:emma>
          </inkml:annotationXML>
          <inkml:trace contextRef="#ctx0" brushRef="#br0" timeOffset="44806.77">15207 1114 173 0,'0'0'207'0,"-12"-5"-18"0,12 5 11 0,0 0-8 16,-10-6-3-16,10 6-8 0,0 0-7 0,-11-5-7 15,11 5-12-15,0 0-10 0,0 0-13 0,0 0-15 16,-9-5-12-16,9 5-15 0,0 0-4 0,0 0-11 15,0 0-5-15,0 0-7 0,0 0-3 0,17 29-2 0,-11-19-3 16,4 2 1-16,-1-3 2 0,3 8-4 16,-2-3 3-16,7 6-5 0,-1-2-7 0,1 0 2 15,-2 1 1-15,2-1-4 0,0-1 1 0,-1 2-5 0,2-3-7 16,-6 0-1-16,1-5 2 0,1 2-8 0,-1-1-2 16,-1 0 3-16,0 0-2 0,-3 0-2 15,2-2-4-15,-4-2-3 0,0-1 3 0,-1 0-2 0,0-1-2 16,0-1 0-16,-6-5-7 0,9 7 5 0,-9-7 3 15,11 6-3-15,-11-6 1 0,9 4 2 0,-9-4-1 16,0 0-1-16,15-2 7 0,-15 2-9 0,12-6-6 16,-5 0 4-16,-1 1-2 0,1-4 2 0,-1 2-4 15,2-6-2-15,-2 1 3 0,1-2-2 0,1-3-2 16,-2 0-2-16,-2-1 0 0,2-3 7 0,0-3-8 0,0 1-2 16,-4 4 0-16,-1-2-2 0,4-2 0 15,-5 5 3-15,1-5-1 0,-1 8-6 0,0-1 8 16,2 4 2-16,-2 0-4 0,0 12 2 0,0-21-1 0,0 12-9 15,0 9 11-15,0-14-6 0,0 14-3 16,0-10-5-16,0 10-6 0,0 0-7 0,0 0 0 16,2-16 0-16,-2 16-1 0,0 0 5 0,0 0 3 0,0 0-3 15,24 16 2-15,-24-16 4 0,12 16 5 0,-1-2-1 16,-2-1 0-16,0 2 1 0,3 1 2 0,1 3-1 16,-1-4 2-16,1 4 0 0,2 1 2 0,-1 0-2 15,-1-6 4-15,3 3 3 0,-5-4-3 0,5-1 2 16,-2 0 3-16,-1-3-1 0,-1 1 2 0,5-2 2 15,-4-3 1-15,0 3 1 0,-1-5-3 0,2-1 3 16,4-1-1-16,-3 2 0 0,1-6 0 16,2 2 3-16,0-4-3 0,-2-1-3 0,2 1 4 0,0 0-3 15,-2-1-3-15,2-3 2 0,-3 1 2 0,3-3-4 0,-5 1-1 16,2-1 1-16,-3-2-3 0,0 0-6 0,-3-2-3 16,0 3 0-16,0-1 1 0,-6-1-2 15,-1-2 4-15,1 2 0 0,-2-1 0 0,-1 2 0 0,-1 1 2 16,-4-1-2-16,-1 0 0 0,0 4 5 15,-1 2 0-15,-2-3-4 0,-3 5 9 0,-2 2-1 16,-1-1 2-16,-1 2 1 0,1-2 2 0,-3 4 3 0,2 5-4 16,-2 0 3-16,2 2-4 0,-1 4 3 0,2-3 0 15,2 5-4-15,1 1 2 0,-3 5 1 0,3 1 1 16,3 1-3-16,3-4-5 0,5 1 4 0,-2 3 3 16,1-3 1-16,7 1-4 0,-1 4 0 0,2-8 2 15,0 2 2-15,4 1-4 0,1-5 4 0,5 0-3 16,-1-6 0-16,0 4 2 0,8 2 0 0,-6-8-2 15,3 1-3-15,-1-5 4 0,1-1-4 0,0 1 2 16,6-3-1-16,-2-2 4 0,-6-2-8 0,7-1 5 16,-6-1-1-16,-1 1-1 0,5-7-1 0,-3 3 2 0,3-6-1 15,-5 3 1-15,-3 3 1 0,0-3-2 0,-2 1 1 16,0 3 0-16,-1-2 2 0,-3 0-7 0,2 7 2 16,-4-2-1-16,-1 1 0 0,-6 6 1 0,11-8-6 15,-11 8 2-15,13-3 0 0,-13 3 5 16,0 0 2-16,19 7 0 0,-11 1 0 0,-2-2-2 0,4 3 4 15,-2 3-4-15,1 1 4 0,0-2 1 0,-2 2 0 16,2-1 1-16,-2 0-1 0,1 0 4 16,4 2-5-16,-5-2 1 0,1-3-1 0,-2-2 2 0,0 0 2 15,0 1 0-15,0-2-1 0,-6-6 1 0,7 7 13 16,-7-7-2-16,8 9 13 0,-8-9 19 0,0 0 18 16,0 0 2-16,0 0-3 0,10 1-4 0,-10-1 7 15,0 0-28-15,0 0 16 0,0-27-3 0,-3 16-18 16,3-3 12-16,0-3 0 0,3-4-12 0,-3 3 4 0,0-3-5 15,1-4-13-15,4 2 3 0,-4 4-6 16,7-5 2-16,-1 0 4 0,5 0-26 0,-3 3-20 0,3 0-34 16,6 0-13-16,-5 0-19 0,4 3-24 0,2-1-20 15,2 1-24-15,-1 3-17 0,-4 5-22 16,-1-3-27-16,3 2-21 0,-3 0-44 0,-3 5-204 0,-2-9-530 16,3 5 234-16</inkml:trace>
          <inkml:trace contextRef="#ctx0" brushRef="#br0" timeOffset="45077.56">17067 680 81 0,'0'0'185'0,"4"-6"-12"0,-4 6-13 16,0 0-5-16,0 0-5 0,0 0 0 0,0 0 0 16,9 22-5-16,-4-8 3 0,1 3-7 0,-2 1-3 15,1 8-7-15,4-2 0 0,-2 1-5 0,-1 4-7 16,1 5-3-16,4 4-1 0,-5-4-9 0,0-8-6 15,0 3-6-15,1 1-3 0,1-3-7 0,1-3-4 0,-2 10-12 16,-1-3-5-16,1-8-3 0,-5 4-8 16,5-4-3-16,1 1-6 0,1-2-4 0,-5-4-3 0,8 2-4 15,-7-3-4-15,-2-2-2 0,3-2-16 16,1-1-23-16,-1-3-18 0,-1 1-21 0,-4-3-22 0,5 2-23 16,-6-9-27-16,4 13-27 0,-1-4-33 0,-3-9-35 15,6 4-220-15,-6-4-475 0,0 0 211 0</inkml:trace>
          <inkml:trace contextRef="#ctx0" brushRef="#br0" timeOffset="45762.78">17037 1354 5 0,'-11'-4'231'0,"11"4"-26"0,0 0-13 15,0 0-15-15,0 0-19 0,0 0-11 16,0 0-9-16,23-18-14 0,-13 15-10 0,7-1-8 0,2 2-9 15,-1-1-12-15,-2 2-9 0,11-1-4 0,-1-2-3 16,-3 3-7-16,3-2-8 0,2-1-2 0,-2 0-6 16,0 1-4-16,4-2-1 0,-3 0-6 0,-3-2-4 15,4 1-9-15,-1-1 4 0,-5 2 0 0,4-5 6 16,-1 3 1-16,-8 1 4 0,2-1-3 0,-4 0 4 16,1 1-4-16,-2-2 8 0,-2-2-3 0,-3-1-2 15,-2 4-2-15,-1-2 0 0,1-3-6 0,-5-3 1 16,-2 5-4-16,0-4-1 0,-3 1 0 0,-2-2 4 15,0 4-1-15,-4 1 2 0,1-1-1 0,-2 1 2 16,1 7 0-16,-3-7 5 0,3 7-7 0,9 3 3 16,-20-8-5-16,10 7-4 0,10 1 1 0,-19 7-1 15,10-3-3-15,1 3-1 0,1 0 0 0,-1 4-2 16,-1 2 1-16,6 0-2 0,-1 3 0 0,2 1-2 0,4 1-4 16,2 4 4-16,-1 3-6 0,6-2 2 15,2-6 5-15,1 6-5 0,1-4 1 0,-1-2-3 16,9-2-4-16,-6-4 1 0,3 4-6 0,0-5-1 0,-3-1-2 15,4-3-4-15,-3-2-9 0,2 1-2 0,0-3-1 16,-1-1 0-16,-1-1 1 0,-3-1-3 0,1-5 1 16,1 2 2-16,-2-3-3 0,2-4 0 0,-5 1 1 15,1-4 3-15,1-1-2 0,-2-1 6 0,5-5-1 16,-3-1 1-16,2 2 0 0,-1-5 4 0,-1 4 0 16,1 1 4-16,-2 7-4 0,-1-3 5 0,-1 5-2 15,2-2 0-15,-2 3 2 0,-2 3 3 0,-1 0-4 16,1 2 6-16,-7 5-1 0,14-7 4 0,-14 7 6 15,16 0 5-15,-16 0 1 0,14 11 5 0,-8-4 0 0,3 1 4 16,0 5 2-16,-4 0 7 0,6 2 4 0,-2-2 8 16,3 1 17-16,3 5-14 0,-3-6-3 15,1 1-1-15,0 1-5 0,-1-2 5 0,8 3-8 0,-4-1 0 16,-2-3 10-16,-1 1-10 0,3-3-6 0,-1 0-4 16,-1-1-4-16,-1-1 1 0,1-1 3 15,1 1-7-15,-2-1 5 0,-3-3-5 0,-4 1-5 0,5-2-15 16,-11-3-11-16,15 10-16 0,-8-7-19 0,-7-3-9 15,11 4-21-15,-11-4-17 0,10 3-22 0,-10-3-22 16,8 3-32-16,-8-3-54 0,0 0-27 0,0 0-223 16,0 0-513-16,0 0 227 0</inkml:trace>
          <inkml:trace contextRef="#ctx0" brushRef="#br0" timeOffset="46008.16">18372 1021 211 0,'0'0'257'0,"-15"9"-2"0,7-1-8 15,2 5-8-15,-4-2-14 0,1 3-7 0,-1 1-11 16,-4 5-13-16,1 1-8 0,-1 0-5 0,1 1-17 16,-2 1-10-16,2 0-20 0,-1 2-9 0,-1-3-9 15,-3 3-14-15,3-1-8 0,-3-2-13 0,5-3-11 16,-5 2-11-16,8 0-12 0,-4-1-21 0,2-4-21 15,-3 2-25-15,2-5-30 0,3 0-31 0,-2-2-35 16,1 0-50-16,1 2-45 0,1-2-282 0,1-8-532 16,-1 3 235-16</inkml:trace>
        </inkml:traceGroup>
        <inkml:traceGroup>
          <inkml:annotationXML>
            <emma:emma xmlns:emma="http://www.w3.org/2003/04/emma" version="1.0">
              <emma:interpretation id="{F4C391C5-F278-4536-8964-B1B51076FB57}" emma:medium="tactile" emma:mode="ink">
                <msink:context xmlns:msink="http://schemas.microsoft.com/ink/2010/main" type="inkWord" rotatedBoundingBox="21744,3139 23010,3108 23028,3844 21762,3874"/>
              </emma:interpretation>
            </emma:emma>
          </inkml:annotationXML>
          <inkml:trace contextRef="#ctx0" brushRef="#br0" timeOffset="46889.17">19392 1125 87 0,'0'0'252'0,"0"0"-21"0,0 0-13 0,-34 10-12 16,34-10-20-16,0 0-6 0,-9 10-11 0,9-10-15 0,-3 11-14 15,3-11-10-15,0 14-9 0,0-14-10 0,1 16-10 16,1-7-6-16,4 0-5 0,-2 2-9 0,2-4-5 16,1 4-6-16,1-4-3 0,2 3-7 0,-1-3 3 15,0-5-6-15,8 3-7 0,-2-2-2 0,2 0-4 16,-2-2-8-16,5 2 0 0,-5-3-4 0,1-3 0 15,2-1-7-15,-5 0 0 0,7-2-2 0,-1 1 0 16,-1-3-3-16,-3-1-3 0,-2 0-2 0,1 0-4 16,-1-2-3-16,-2-1 0 0,-2-3-7 0,-2 3-1 15,-2-2-1-15,-4 1 1 0,2-2-4 0,-1 4 5 0,-4-3-6 16,2 14 2-16,-12-24 0 0,8 15 4 16,-8 0-5-16,-2 0 3 0,-2-2-2 0,-8 2 7 15,5 3 2-15,-8 0 5 0,3 5 6 0,-3 1 6 0,-1 1 0 16,1 3-1-16,0-2 3 0,8 4-1 0,1-1-3 15,-2 2 1-15,-3 6-1 0,8-5-5 16,1 2 0-16,1 1 4 0,2 0-6 0,2 4 0 0,2-2-4 16,2 1-2-16,2-1 1 0,3 2-4 0,2-1 2 15,-1-2 1-15,7 0 0 0,2 1-3 0,-1-3 3 16,5 0-4-16,-1-2 1 0,4-5-6 0,-1 2-7 16,3 1-4-16,1-6 0 0,4 2-7 0,2-2-1 15,-8-2 2-15,2-3 3 0,-1 1-1 0,5-5-1 16,-8-1 0-16,4-2 5 0,1-4-4 0,-2 1 5 15,-1-4-1-15,-9 5 1 0,7-8 5 0,-5 7 0 16,-1 1 2-16,-1 2 6 0,0 4 4 0,-2-2 2 16,-1 3 3-16,-6 7-5 0,9-11-1 0,-9 11-4 0,8-3-1 15,-8 3 3-15,0 0-1 0,0 0-1 16,0 0-2-16,24 13 4 0,-18-2 0 0,1-1-2 16,-1 3 3-16,3 2-4 0,-1-3 5 0,-1 5-1 0,0 0-6 15,2-1 7-15,5 3 0 0,-5-5-2 0,3 6 3 16,0-5-4-16,-3-5-8 0,1 1-13 0,-1-1-14 15,-3-2-15-15,1-2-14 0,1-1-16 0,-2 0-18 16,-6-5-34-16,12 7-35 0,-12-7-36 0,0 0-57 16,0 0-161-16,15-17-451 0,-15 17 199 0</inkml:trace>
          <inkml:trace contextRef="#ctx0" brushRef="#br0" timeOffset="47432.85">19945 1107 247 0,'0'0'227'0,"0"0"-16"0,14-17-9 0,-3 13-4 15,9 1-9-15,-1-2-10 0,8-1-18 0,6 4-11 16,7-4-14-16,0 2-10 0,1 3-15 0,-1-4-10 16,0 5-8-16,-8 0-9 0,-1 0-12 0,-1 0-3 15,1-3-18-15,-4 4-26 0,0-1-31 0,-2 2-36 16,-6-2-36-16,-2 4-52 0,-1-4-59 0,-7 0-176 16,-9 0-395-16,14 0 175 0</inkml:trace>
          <inkml:trace contextRef="#ctx0" brushRef="#br0" timeOffset="47225.86">20109 634 171 0,'0'0'216'15,"0"0"-18"-15,0 0-20 0,0 0-14 16,0 0-7-16,0 0-11 0,0 0-5 0,0 0 4 0,0 0-3 16,9 33-1-16,-4-15-6 0,1 7-6 0,-3-1-1 15,1 4-1-15,1-1-11 0,0 1-2 0,-2-3-3 16,2 4-7-16,-2-2-4 0,1-1-1 0,2 4-6 15,0-6-4-15,-3 3-2 0,2-2-18 0,-2 3 1 16,3-3-5-16,-2-2-6 0,2 3 0 0,-3-10-6 16,2 7-8-16,-2-5-2 0,1-1-7 0,2-2 5 0,-3 1-5 15,0-1-6-15,3 1-7 0,-3-2 3 16,1-2-3-16,2 2-11 0,-3-2-11 0,-1-3-16 16,2-1-19-16,-4-8-13 0,6 14-20 0,-4-7-19 0,-2-7-14 15,6 8-21-15,-6-8-19 0,0 0-23 16,0 0-38-16,0 0-46 0,0 0-204 0,0 0-487 15,0 0 216-15</inkml:trace>
        </inkml:traceGroup>
        <inkml:traceGroup>
          <inkml:annotationXML>
            <emma:emma xmlns:emma="http://www.w3.org/2003/04/emma" version="1.0">
              <emma:interpretation id="{FA3A7A78-070D-4B66-A4BF-E7157ABED9F4}" emma:medium="tactile" emma:mode="ink">
                <msink:context xmlns:msink="http://schemas.microsoft.com/ink/2010/main" type="inkWord" rotatedBoundingBox="23838,3490 24552,3473 24561,3810 23846,3827"/>
              </emma:interpretation>
            </emma:emma>
          </inkml:annotationXML>
          <inkml:trace contextRef="#ctx0" brushRef="#br0" timeOffset="48307.65">21398 1148 47 0,'0'0'248'0,"-9"10"-9"16,9-10-8-16,-6 9-9 0,6-9-10 0,-5 17-15 15,5-10-18-15,0-7-12 0,-4 21-14 0,1-13-10 16,3-8-11-16,3 19-11 0,1-8-5 0,-4-2-14 16,5 2-7-16,1 1-7 0,1 0-4 0,1-5-5 15,4 1 0-15,1 0-10 0,5-2-5 0,-3-2-8 16,0-1-1-16,6-1-9 0,-2 0-1 0,8-4-6 16,-9-1-4-16,7-3-3 0,-4 3-6 0,-2-4 2 0,4-3-5 15,1 1-4-15,-2-4-1 0,2 0-2 0,-9-2-3 16,-5 2-3-16,8-2-9 0,-4-4-9 0,0-1-8 15,0-2-1-15,-7 5 1 0,-4 2 1 0,0-3 2 16,-3 4 0-16,0-3 1 0,-9 4 0 0,5-3 2 16,-7 6-2-16,0 0 4 0,-1 3 1 0,-8-3 9 15,-2 2-1-15,-5 2 6 0,2 2 5 0,-5 4 5 16,0 3 5-16,0-2 2 0,3 3 6 0,2-4 3 16,0 9-7-16,5-2 8 0,2 0-3 0,0 3-6 15,5 1 1-15,-3 2-1 0,5-2-1 0,4 3 0 16,-2-3-1-16,6 3-6 0,-2-3-4 0,5 6 2 15,2-6 1-15,2 3-3 0,4 1-1 0,-1-6-3 16,5 2 4-16,3 2-3 0,1-3 4 0,2-3-2 16,0-2-1-16,2 1-6 0,5-1-5 0,-6-3-5 15,2-1-3-15,-1-1-4 0,-2-3-2 0,-1-1-7 16,3-3 5-16,4-2-6 0,-9 0 6 0,-1-2-1 0,0-3-1 16,4-3-8-16,-2-7 3 0,-4 7 4 15,2-3-2-15,-4 6 3 0,-1-2 7 0,1 5 9 16,-2-2 1-16,-2 9 0 0,-3-3 2 0,-3 7-4 0,10-11-1 15,-10 11-3-15,0 0 3 0,14-2 1 0,-14 2-1 16,0 0 4-16,19 16-1 0,-12-10-1 0,-1 6 4 16,8 2-4-16,-4 2 0 0,7 4 4 0,-2 2-8 15,6 0-20-15,-5-1-25 0,0 0-27 0,1 0-35 16,-1 1-39-16,-2-2-43 0,-1-6-71 0,-1 0-190 16,3 0-493-16,-2-2 219 0</inkml:trace>
        </inkml:traceGroup>
        <inkml:traceGroup>
          <inkml:annotationXML>
            <emma:emma xmlns:emma="http://www.w3.org/2003/04/emma" version="1.0">
              <emma:interpretation id="{5BCA6562-8F46-486C-A71B-2FDBA1A0C87E}" emma:medium="tactile" emma:mode="ink">
                <msink:context xmlns:msink="http://schemas.microsoft.com/ink/2010/main" type="inkWord" rotatedBoundingBox="25558,3321 30796,3195 30816,4021 25578,4148"/>
              </emma:interpretation>
            </emma:emma>
          </inkml:annotationXML>
          <inkml:trace contextRef="#ctx0" brushRef="#br0" timeOffset="49204.94">23122 1303 16 0,'-6'-8'283'0,"6"8"-11"0,-11-13-29 16,5 6-15-16,6 7-21 0,-3-11-19 0,3 11-18 15,0 0-16-15,6-20-16 0,-1 15-16 0,-5 5-14 16,21-11-8-16,-6 5-14 0,4 4-5 0,0-1-8 16,10-1-8-16,-4 3-6 0,5 1-8 0,0-4-4 15,-2 2-7-15,0 2-4 0,2-2 0 0,-10 2-7 16,-1 0 2-16,0 2-8 0,1-2-1 0,-7 3 1 16,4 0 5-16,-8 0 0 0,4-1 9 0,-6 2 6 0,2 0 11 15,0-1-4-15,-1 4 19 0,1-2-5 16,-3 3 4-16,1-3 4 0,-4 5-1 0,2-3 4 15,1 1-5-15,0 2 1 0,0 1-6 0,-2-2-6 16,-2 0-1-16,5-1-10 0,-7 1 9 0,6 2-12 16,-5-2-7-16,5-2-9 0,0 2 7 0,-6-9-4 15,8 15-11-15,-2-10-6 0,-6-5-10 0,9 11-21 0,-5-5-17 16,-4-6-20-16,9 6-21 0,-9-6-26 0,11 4-28 16,-11-4-38-16,0 0-40 0,0 0-31 0,0 0-64 15,15-17-187-15,-14 7-528 0,-1 10 234 0</inkml:trace>
          <inkml:trace contextRef="#ctx0" brushRef="#br0" timeOffset="48864.23">23125 862 128 0,'0'0'279'16,"-3"-7"-8"-16,3 7-12 0,0 0-21 0,0 0-19 16,0 0-19-16,0 0-22 0,0 0-19 0,0 0-20 0,0 0-10 15,0 0-11-15,0 0-8 0,0 0-7 0,0 0 0 16,13 44-8-16,-7-24 1 0,-1-3-1 15,1 8-9-15,3 0 0 0,-8-1 1 0,5 2-9 0,0 0 0 16,3 2-5-16,-2-2-3 0,2-4 1 16,2 3 5-16,-1-1-15 0,-1-2-7 0,2 1 1 15,1 2-9-15,-4-5-8 0,3-4-2 0,-4-1-8 0,2 1 6 16,-1-3-3-16,1 1 4 0,-2 0-13 0,-1-3-6 16,0-2-14-16,-3 0-24 0,3-2-19 0,-6-7-20 15,8 12-24-15,-8-12-24 0,5 11-25 0,-5-11-28 16,3 11-26-16,-3-11-29 0,0 0-19 0,0 0-236 15,0 0-510-15,0 0 226 0</inkml:trace>
          <inkml:trace contextRef="#ctx0" brushRef="#br0" timeOffset="49390.16">23596 878 101 0,'-4'-6'318'0,"1"-4"-24"0,3 10-25 15,-6-14-24-15,6 14-21 0,-6-13-24 0,6 13-18 16,-5-10-25-16,5 10-23 0,0 0-28 0,0 0-28 15,0 0-26-15,0 0-38 0,0 0-29 0,0 0-38 0,0 0-30 16,0 0-42-16,24 30-39 0,-21-23-159 0,6 3-349 16,-3-4 154-16</inkml:trace>
          <inkml:trace contextRef="#ctx0" brushRef="#br0" timeOffset="50293.87">23826 1093 199 0,'6'10'209'0,"-2"-2"-11"0,2-2-4 16,-6-6-12-16,9 16-10 0,-4-7-5 0,3-2-11 16,-2 4-6-16,0 2-12 0,5 0-9 0,-4-2-10 15,2 4-9-15,0-5-13 0,2 3-3 0,-2-2-2 16,1 0-12-16,-4-4-5 0,1 3-5 0,-1-6-4 0,2 1-6 16,-2 4-5-16,-6-9-5 0,10 7-3 0,-4-1 0 15,-6-6-10-15,9 4 0 0,-9-4-1 31,11 5-4-31,-11-5 0 0,0 0-7 0,16-2-3 0,-16 2-1 0,15-6-4 0,-8 1-2 16,-1-3 2-16,0-2-6 0,5 2-2 0,-2-6 0 0,1 3-7 16,-1-4 3-16,-1-1-1 0,2-5 0 0,-4 5-1 0,6 1 3 15,-5 1-3-15,-1 1 6 0,0-3 9 0,-4 8 10 16,4-1 9-16,-3 0 14 0,-3 9-6 0,6-12-4 16,-6 12-1-16,4-8-5 0,-4 8-5 0,0 0-3 15,0 0-11-15,0 0 3 0,0 0-1 0,0 0-3 16,0 0-1-16,0 0-1 0,0 0 2 0,9 24-3 15,-6-13-3-15,-3 0-4 0,3 3 5 0,0 1 3 16,-1-2-4-16,4 0-1 0,-3 3-1 0,2-2 5 16,3-2-5-16,-2 0 0 0,0 1 3 0,-2-2-2 15,2-4-8-15,3-1-4 0,-1 1-4 0,2-2 0 0,-1 1-6 16,0-1-5-16,2-3-2 0,-3 2 0 0,-8-4 0 16,20 0-1-16,-7-1-1 0,-13 1 4 15,20-6-3-15,-7-3 3 0,-2 4 0 0,0-3-1 0,0-5 0 16,1 4 4-16,-5-6 7 0,5 2-1 0,2-3-2 15,2-4 2-15,-7 2 4 16,1 1-3-16,-1 0 4 0,-1 2 1 0,1 1-1 0,-6 4 1 0,4 2-1 16,-4 1 2-16,3 0-3 0,-6 7-3 0,11-9-1 15,-11 9 3-15,0 0-5 0,0 0 6 0,10-3 3 16,-10 3-5-16,0 0 5 0,0 0-3 0,15 17 1 16,-12-10 5-16,-3-7 7 0,10 20 0 0,-4-7-2 15,-1-1 0-15,4 0 4 0,-6 1 2 0,7-2 4 16,-1 2 3-16,-1-1 1 0,1 0-3 0,1-4 1 0,2 3 1 15,1-2-3-15,1 1 3 0,2-5-4 16,-4 2-1-16,4-5 3 0,1 2-6 0,-4-4 1 16,7 2-1-16,-1-2-2 0,-2-2 3 0,2-2-3 0,0 2-2 15,7-3 0-15,-1-1 1 0,-4-1-4 16,4-1-9-16,-2 0 2 0,-7-1-6 16,3-1-6-16,4-1-10 0,-7 1-7 0,4-4 7 0,-7 0-7 0,0 3 9 15,-7-3 1-15,6 3-1 0,-7-2 3 0,1 4 3 16,-3 0-2-16,0-2 3 0,-3 11-1 0,-3-19 5 15,-3 8-4-15,-5 3 6 0,-1 2-1 0,-1-5 2 16,-3 4 6-16,2 1 2 0,-4 5 2 0,2-2 0 16,-4 3 3-16,4 3 3 0,0-3 5 0,-4 3 0 15,7 1 4-15,-4 3 2 0,5 0 2 0,2 3-2 16,-3-2 2-16,4 5 2 0,1-2 3 0,-1 4 1 16,2-2 1-16,4 1 3 0,-3 1 1 0,6-1-3 15,0 3 3-15,0-3 0 0,3 3-1 0,0-3-3 16,4 1 7-16,-1-2-3 0,2 1 2 0,-2-1 0 15,6 2 6-15,-5-2-11 0,5-2 1 0,-2-2-3 0,1-1-1 16,-2 3 0-16,1-6 7 0,5 2-18 0,-7 0 1 16,4-3-14-16,-2-2-28 0,0 1-31 0,2-1-39 15,-12-2-49-15,20 4-51 0,-10-4-63 0,-10 0-294 16,23-6-601-16,-13 3 266 0</inkml:trace>
          <inkml:trace contextRef="#ctx0" brushRef="#br0" timeOffset="50689.21">25456 1343 177 0,'0'0'211'0,"0"0"-1"0,0 0 1 0,0 0-1 16,0 0-8-16,13 0-1 0,-13 0-2 0,0 0-9 16,0 0-8-16,0 0-6 0,0 0-12 0,0 0-14 15,0 0-11-15,0 0-8 0,0 0-10 0,0 0-14 16,0 0-7-16,0 0-8 0,0 0-10 0,0 0-4 16,0 0-2-16,0 0-8 0,0 0-2 0,0 0 0 15,-4 18-3-15,4-18-6 0,0 0 8 0,0 0-1 16,0 0-2-16,0 0 8 0,0 0-7 0,0 0 4 15,-6 15 3-15,6-15 1 0,0 0 10 0,0 0 5 16,0 0 5-16,0 0 5 0,0 0 6 0,0 0 0 0,0 0-6 16,0 0-1-16,0 0-11 0,0 0-7 0,0 0-9 15,0 0-18-15,0 0-27 0,0 0-53 16,0 0-61-16,0 0-57 0,0 0-69 0,0 0-75 0,16-28-92 16,-16 28-308-16,3-14-750 0,-3 14 333 0</inkml:trace>
          <inkml:trace contextRef="#ctx0" brushRef="#br0" timeOffset="52880.28">25893 976 20 0,'0'0'101'0,"0"0"-14"0,0 0 14 0,0 0-13 15,0 0-1-15,0 0-3 0,0 0 6 16,0 0-3-16,0 0 0 0,0 0 7 0,-12-15 0 0,12 15-2 16,0 0 5-16,0 0 3 0,0 0-2 0,0 0 1 15,0 0 1-15,0 0 0 0,0 0 0 0,0 0-9 16,0 0-2-16,0 0-6 0,0 0-7 0,0 0-5 16,-11-5-9-16,11 5 0 0,0 0-1 0,0 0 5 15,0 0 1-15,0 0 2 0,33-1 2 0,-16 0 1 16,-1 1-8-16,3-4 3 0,7 0-5 0,1-1-4 15,4 4-7-15,-1-2-2 0,-5-1-4 0,8 0-6 16,-2 4-2-16,-1-5-7 0,-3 2-1 0,1-1 1 16,2 1-9-16,-5 3 1 0,2-5-2 0,-1 4-3 15,-4-1-1-15,-3 2 1 0,-2-2-2 0,-1 0-6 0,4 2 0 16,-4 0 0-16,0-3-5 0,-7 3 4 16,5-1 2-16,-14 1-3 0,19 0-1 0,-19 0 1 15,20-4-6-15,-12 4-3 0,-8 0-16 0,14-1-9 0,-14 1-18 16,0 0-15-16,16 4-10 0,-16-4-12 0,0 0-15 15,9 5-17-15,-9-5-13 0,0 0-25 0,0 0-17 16,0 0-31-16,0 0-191 0,-31 15-423 0,21-11 188 16</inkml:trace>
          <inkml:trace contextRef="#ctx0" brushRef="#br0" timeOffset="53158.7">26331 946 53 0,'-10'4'222'16,"10"-4"-10"-16,0 0-10 0,0 0 4 0,0 0-4 15,0 0-7-15,6 18-8 0,-2-7-2 0,5-2-11 16,2 5-6-16,-2 1-1 0,4 6-12 0,3 1-4 16,-4 3-7-16,-1-3-10 0,2 4-9 0,-1 0 2 15,2 6-10-15,-7-3-8 0,-1-3-3 0,0 2-9 16,3-3-6-16,-5 1-5 0,2-1-10 0,-1-1-2 16,-2-2-6-16,-2-5-6 0,4 1-8 0,-5 0-5 15,-3-4 1-15,6 0-13 0,0 0-2 0,-6 0 6 0,6 0-9 16,-3-4-8-16,3 0 8 0,-3-10-8 0,0 11-18 15,0-11-28-15,0 13-11 0,0-13-19 0,3 10-14 16,-3-10-13-16,0 0-12 0,0 0-16 16,4 8-13-16,-4-8-28 0,0 0-29 0,0 0-41 0,0 0-17 15,21-23-254-15,-19 12-529 0,4-5 234 0</inkml:trace>
          <inkml:trace contextRef="#ctx0" brushRef="#br0" timeOffset="54053.75">26826 826 194 0,'0'0'189'0,"0"0"-12"0,3-8-14 15,-3 8-12-15,0 0-18 0,0 0-12 0,0 0-7 16,0 0 1-16,0 0 0 0,0 0 3 0,0 0 3 0,0 0-4 15,0 0 0-15,8 30 4 0,-8-16-5 0,3 2-8 16,3 5 3-16,-3 4 0 0,0-1-8 16,1 0-1-16,2 2-3 0,0 4-1 0,-3-4-3 15,5 5-10-15,-5-3 5 0,0-3-12 0,1 14-1 0,2-12-4 16,-3 1-3-16,4-3 0 0,-1 0-7 0,-3-1-5 16,5 0 0-16,-2 0-6 0,-3-8-6 15,3 1-2-15,4 1-4 0,-7-3 0 0,3 3-2 0,2-3-12 16,-2-2 3-16,0 1-3 0,-1-3 1 0,-2-4-1 15,2 3-9-15,-5-10 5 0,9 11-2 0,-3-4-6 16,-2 0-8-16,-4-7-4 0,9 6-6 0,-9-6-3 16,17 4-1-16,-17-4-9 0,13-1-7 0,-13 1-3 15,19-5-10-15,-11-5-4 0,1 4-1 0,1-4-4 16,-1-4-5-16,0 2 0 0,5-4 1 0,-2 5 2 16,-5-5 4-16,3-8 2 0,-1 4 4 0,2-2 3 15,-5 9 4-15,-2-2 2 0,5-3 9 0,-3 2 2 16,-3 3 3-16,-1 5 11 0,4-3 7 0,-3 0 4 0,0 3 8 15,-3 8-3-15,0-12 2 0,0 12-2 0,6-8 1 16,-6 8-6-16,0 0-1 0,0 0-2 0,0 0 2 16,0 0-3-16,0 0 2 0,0 0-2 0,0 0 0 15,0 0-3-15,10 21 0 0,-7-8 3 0,4 2-3 16,-5-4 4-16,2 3 3 0,2-1-4 16,0 4 4-16,2-5-5 0,1 1 5 0,0 2-1 0,-2-2 2 15,4 0 0-15,-1-2 3 0,2 1 1 0,-2-3 4 16,2 1-2-16,5-2 8 0,-1-2-7 0,-1-1 3 15,3 1-2-15,1-6 4 0,7 5-3 0,-7-5-9 16,5 0-3-16,3 0 6 0,-3-5-9 0,4 0 9 16,2-1 3-16,-3 3 6 0,-2-5-12 0,3-1-5 15,-2-4 2-15,1 4-3 0,-4-5 4 0,0 2-2 16,-2-2-1-16,0 3 0 0,-2-4-4 0,-4 5 7 16,0-2-3-16,-3 0 0 0,1-1 5 0,-2 4-5 15,-2-4 5-15,1 2 0 0,-6 0 1 0,1-2-3 16,1 6 4-16,-5-4-3 0,-1 11 3 0,0-18-3 0,0 18 4 15,-7-15-13-15,5 7 8 0,-8 4-4 0,10 4 3 16,-21-10-3-16,9 8 3 0,-3-1-1 16,-4 6-4-16,-2 1-8 0,0-3 8 0,-3 3 0 0,5 3-1 15,2 1 1-15,-2 1-4 0,1 1 5 0,5 2-2 16,-1 2-2-16,5-1-3 0,-1 4 4 0,7-3 2 16,3 4 3-16,3-2 5 0,1 2 3 0,10 0 13 15,5 3 10-15,4-2 5 0,3-4 0 0,10 1 8 16,-7-3 0-16,9-2 2 0,9 2 9 0,-7-6 2 15,0-2-7-15,6 0 1 0,-1-2-9 0,-5-3 0 16,-10 4-4-16,0-4-6 0,0 0-1 16,-5 0 8-16,-5 0-22 0,-3 0-21 0,-2-4-34 0,0 1-31 15,-1-2-27-15,-4 0-36 0,-10 5-43 0,8-7-42 16,-8 7-56-16,0-11-47 0,0 11-266 0,-12-13-633 16,3 7 280-16</inkml:trace>
        </inkml:traceGroup>
      </inkml:traceGroup>
      <inkml:traceGroup>
        <inkml:annotationXML>
          <emma:emma xmlns:emma="http://www.w3.org/2003/04/emma" version="1.0">
            <emma:interpretation id="{8CC78E5B-FDC3-4ACD-B36A-D8B2CD813AC1}" emma:medium="tactile" emma:mode="ink">
              <msink:context xmlns:msink="http://schemas.microsoft.com/ink/2010/main" type="line" rotatedBoundingBox="4666,5496 32239,4438 32299,5984 4725,7042"/>
            </emma:interpretation>
          </emma:emma>
        </inkml:annotationXML>
        <inkml:traceGroup>
          <inkml:annotationXML>
            <emma:emma xmlns:emma="http://www.w3.org/2003/04/emma" version="1.0">
              <emma:interpretation id="{D8972CA0-888D-43A2-80D1-57529CCE2D2E}" emma:medium="tactile" emma:mode="ink">
                <msink:context xmlns:msink="http://schemas.microsoft.com/ink/2010/main" type="inkWord" rotatedBoundingBox="4669,5564 7423,5458 7480,6936 4725,7042"/>
              </emma:interpretation>
            </emma:emma>
          </inkml:annotationXML>
          <inkml:trace contextRef="#ctx0" brushRef="#br0" timeOffset="57060.03">2278 3802 25 0,'0'0'200'0,"0"0"-13"0,0 0-13 16,0 0-20-16,0 0-11 0,0 0-16 0,0 0-11 0,0 0-11 16,0 0-10-16,0 0-4 0,0 0-11 0,0 0-2 15,0 0-3-15,0 0-8 0,0 0-3 0,0 0-6 16,0 0-1-16,37-11-7 0,-26 9-4 0,5-7-3 16,-1 3-5-16,-1 1 0 0,4-1-6 0,-2-1-5 15,2-5-2-15,0 6-2 0,-2-4 0 0,1 2-4 16,-3-2-2-16,1 3-2 0,-1 0-3 0,-2-3-5 15,1 2 3-15,-7 1-7 0,3-4-2 0,-3 5 0 16,2-4 3-16,-4 3-3 0,-4 7-1 0,3-13-1 16,-3 13-4-16,0-14-1 0,0 14-4 0,-7-11-5 0,7 11 1 15,-15-6 0-15,3 6 0 0,12 0 0 0,-27 2 4 16,12 1-1-16,-3 1 1 0,2 4 3 16,-8-1 0-16,7 3 4 0,-7-1 3 0,2 2 1 0,-2 1 6 15,5 1 0-15,-1 0 0 0,1 3 2 0,4-3 7 16,0 5 2-16,3-3-4 0,3 1 3 0,5 1-6 15,-5-2 0-15,0 3 1 0,8-3-6 0,5 4 5 16,-3-2-1-16,7 0 2 0,-1 1 0 0,7 3 1 16,5 0 3-16,2-4 2 0,4-3-2 0,-1-1 6 15,5 2-5-15,-1-7 1 0,11 0-1 0,-8 0-3 16,8-3 6-16,-9-2-3 0,1 0-2 0,0-7 2 16,-1 2-1-16,9-7 0 0,0-3-3 0,-9 4 3 15,7-5-7-15,-9 2 4 0,6-7-3 0,2 1-3 16,-3-3-3-16,-8 4 1 0,5-10-2 0,-7 9-1 15,-4-5-2-15,5-7-2 0,-6 4-7 0,0-5-3 16,0-5-9-16,-5 0-3 0,2 1-3 0,-3-5-2 0,-5 1-4 16,4-1 2-16,-5 0-6 0,-2 1 1 15,2-3-1-15,-3 5 5 0,-1-1 5 0,-1 10 0 0,2-10 2 16,-6 9 6-16,2 1 0 0,-1 2 2 0,-1 1 3 16,-4 3 3-16,5 3 6 0,-4 0 1 0,2 5 12 15,-4 0 7-15,5 3 6 0,-1 2 3 0,2-1 4 16,2 9-4-16,-10-14-3 0,10 14-4 0,-5-9 0 15,5 9-3-15,0 0-3 0,0 0 0 0,0 0-1 16,0 0 0-16,-15 28-2 0,15-15 3 0,0 5 0 16,3 3 3-16,2 4 6 0,-2 3 4 0,9 8-2 15,-5-9 1-15,5 9 4 0,-1 2 4 0,5 2 2 16,-2-4 0-16,-1 3 0 0,2-5-1 0,3 4 0 16,-3-3 0-16,3-1 1 0,-4-2-1 0,-2-7-4 15,2 0 0-15,-1-1-3 0,-2 2-1 0,1-1-3 16,1-5-1-16,-1 2-3 0,-2-5 0 0,-1-2-2 15,2-1 0-15,-5-1-3 0,4-2 1 0,-4-3-1 16,2 2-2-16,-2-5-1 0,-5 3 5 0,-1-8-6 0,11 8 1 16,-11-8-4-16,7 7 0 0,-7-7 4 15,0 0-3-15,0 0-8 0,0 0-6 0,13-15-3 16,-13 15-3-16,0-13-3 0,0 13-6 0,-6-20-1 0,0 11 2 16,-1-3-5-16,-3 1 8 0,1 0 1 0,-3 1 6 15,0 0-4-15,0 3 5 0,-5 2 5 0,3 1 6 16,-4 0 8-16,1 2 0 0,-1 2 2 15,-1 2 6-15,0 0 2 0,-1 4 0 0,4 1 0 0,-2 1 2 16,0 0-3-16,3 2-3 0,3 3 1 0,-1-4-4 16,2 5 0-16,5-2 0 0,0 2-2 0,3-3-1 0,0 2 0 15,3-13 0-15,9 24 0 0,0-13-1 16,-1 3-2-16,2-7 4 0,5 4-2 0,0-7 2 16,1 2-1-16,10-1-1 0,2 0 0 0,-4-5 0 15,1-1-4-15,2 1 3 0,0-4-4 0,0-3-3 16,-5-1-1-16,7 1-4 0,-1-4 1 0,-1 0 3 0,0-2-2 15,-8 1 2-15,2-3 1 0,-6 4 1 16,4-5-5-16,-8 4 5 0,0-2-2 0,0 3 1 0,-4-2-2 16,-1 5-1-16,0-2 3 0,0 3-2 15,-4-3 0-15,4 5-2 0,-6 5 1 0,9-13-2 16,-9 13-2-16,7-11 3 0,-7 11 0 0,14-3 1 0,-14 3-4 16,14-3 7-16,-14 3 0 0,17 0-1 0,-7 0 0 15,-10 0-3-15,29 1 2 0,-13-1 1 0,-1 0 0 16,4-1 4-16,1 1-4 0,1-1 2 0,-2-2-3 15,0-2 6-15,7 2-3 0,-7-3 3 0,-1-1-1 16,7 3 0-16,-7 1 2 0,2-6 2 0,-5 3-4 16,0-1 3-16,-5 0 2 0,-1 1 3 0,-2-4 3 0,-1 3-4 15,0 0 3-15,-6-4 1 0,0 11-3 16,-6-20 0-16,-1 12-2 0,-5-1 0 0,-1-2-1 16,-7 0-2-16,4 4-6 0,-7-2 6 0,1 2 1 15,0 3-7-15,-4 3 2 0,-1 2 0 0,1 1 2 16,0 3-2-16,7-1-5 0,4 4-5 0,-1-4-9 15,2 4-5-15,1 2-8 0,4-2-5 0,4 4-4 16,-1-1 0-16,6 0 0 0,0 1-2 0,6 3 0 0,2 0-2 16,4-3 1-16,1 3 2 0,6-1 1 0,5 1 4 15,-1 2 4-15,2-5 2 0,-3 1 2 0,2 0 2 16,5 1 4-16,-4-2 5 0,0-2-1 0,-1 0 4 16,2 3-1-16,-6-5 6 0,4 2 6 0,0 1 7 15,-2-1 2-15,-5 1 5 0,-4-1-2 0,5 1 8 16,-4 2-2-16,2 0 0 0,3 3 5 0,-2 6 6 15,2-2 0-15,-5 7 3 0,5 4-6 0,-7-5-1 16,1 0-2-16,1 10-2 0,2-1-4 0,-7-6 5 16,2-3-4-16,-1-2 0 0,-1 1-5 0,0 0 4 0,1-2-8 15,-7-5 5-15,3-1-3 0,-1-2 2 16,-2-1-5-16,0-1 3 0,0 1-3 0,-3-3 4 16,0-11-1-16,0 17-2 0,0-17-2 0,-9 14 3 0,3-9 1 15,-2 0-2-15,8-5 0 0,-13 5 0 0,13-5-2 16,-22-5 2-16,10 3-2 0,-5-8-2 15,4 2-1-15,-4-3 4 0,1-6-2 0,-3-1 0 16,5-2-2-16,-1-2-5 0,8-1-1 0,-5-2-4 0,4-12-3 16,5 12 0-16,-1-4-1 0,4 1 0 15,1-9-2-15,5-3 0 0,0 13-7 0,8-8 9 0,-5 3-1 16,4 6 2-16,1 2 2 0,-2 0 2 0,4 0 0 16,-1 0 0-16,3 3-1 0,-2-1 0 0,4 2 4 15,-1 1 2-15,-3 1 1 0,1 0 1 0,2-2 5 16,-5 5 0-16,0-1 1 0,0 4 1 0,-1-2 2 15,-2 0 2-15,1 0 2 0,-2 1 5 0,-1-1-8 16,-3-1 7-16,2 1-5 0,-3-1 3 0,6 0-4 16,-8 1 6-16,-3 1-5 0,0-2-2 0,0 0-1 0,0 3 4 15,0-1 4-15,0 13 1 0,-3-18 3 16,-3 11 2-16,6 7 2 0,-10-13-2 0,2 9 0 16,8 4 1-16,-15 0-3 0,15 0 2 0,-27 10 1 0,14-2 3 15,1 2 1-15,-4 8 1 0,-1 0-4 0,7-3 2 16,1 1 0-16,0 2-1 0,4-1-4 15,2 3 2-15,0-3 0 0,6-1-3 0,0 1 1 16,5-1 2-16,2-1 7 0,5 1-3 0,6-1 2 0,1-4-6 16,7 1 0-16,9-2-1 0,-9-3-2 0,4-1 1 15,7-3-5-15,5-3-18 0,-4 5-37 16,-2-4-38-16,1 4-47 0,-8-5-57 0,10 3-86 0,-16-3-252 16,0 1-561-16,-1-1 249 0</inkml:trace>
        </inkml:traceGroup>
        <inkml:traceGroup>
          <inkml:annotationXML>
            <emma:emma xmlns:emma="http://www.w3.org/2003/04/emma" version="1.0">
              <emma:interpretation id="{38F6BBC5-B7AF-4209-8905-E23DE61EFE45}" emma:medium="tactile" emma:mode="ink">
                <msink:context xmlns:msink="http://schemas.microsoft.com/ink/2010/main" type="inkWord" rotatedBoundingBox="8412,5413 12767,5246 12802,6146 8447,6313"/>
              </emma:interpretation>
            </emma:emma>
          </inkml:annotationXML>
          <inkml:trace contextRef="#ctx0" brushRef="#br0" timeOffset="58733.4">6198 3312 116 0,'0'0'233'15,"-17"0"-2"-15,17 0-9 0,-18 0-13 0,18 0-11 16,-18 4-10-16,6-1-14 0,-4 5-11 0,3-5-11 0,-7 4-8 15,4 0-13-15,-1 3-11 0,0-5-13 0,3 5-9 16,1-4-10-16,4 2-8 0,-2-1-9 0,5-1-6 16,-1 0-8-16,7-6-7 0,-9 15-5 0,6-11-4 15,3-4-5-15,-3 11-1 0,3-11-7 0,6 13-2 16,-6-13-1-16,9 17 0 0,4-12-3 0,-2 7 2 16,4-5-9-16,-2 4-2 0,0-3 1 0,7 0 0 15,-7 0-3-15,4 0-2 0,5 2-3 0,-3 1 4 16,4-1-4-16,-4 5-2 0,-2-5 1 0,5 3-3 15,-9-3 3-15,7 3-4 0,-4-4 4 0,1 5 1 16,-5-4-6-16,1 5 1 0,0-6 1 0,-1 3 4 16,-4 0-9-16,1-2 7 0,-3-1-1 0,-5-2 4 15,-1-7 3-15,0 16 3 0,0-16-1 0,-7 18 5 16,1-11-1-16,0 1 1 0,-8-1-2 0,4-1 2 16,-2 1-3-16,-1-2 4 0,-4 1-6 0,1-1-1 15,2-3-2-15,-1 0 6 0,-1 1-6 0,6-3 3 0,10 0-6 16,-20-3-4-16,20 3 2 0,-16-4-10 0,16 4-15 15,-12-7-6-15,12 7-5 0,-2-9-2 0,2 9-6 16,0 0 1-16,14-17-3 0,-7 14 3 0,5-1 1 16,2-3 2-16,5 3 6 0,0-4-1 0,4 3 5 15,7-1 3-15,-2 1 0 0,-1-2 2 0,4-1 3 16,-1 1 5-16,9-2-1 0,-7 3 2 0,7-4 0 16,0 2 3-16,-9 1 3 0,1-3 3 0,8-2-2 15,-12 2 3-15,-2 0 4 0,2-3 2 0,-5 2 0 16,4-1 4-16,-13 4-5 0,7-3-3 0,-7 3 6 15,2-6 1-15,-8 5 1 0,7 0-2 0,-8-5-4 16,0 2 0-16,1 1 1 0,-4 2 3 0,-3-2-5 16,-3-4-2-16,2 4 2 0,1 11-2 0,-12-18 1 0,3 9 0 15,-5-2-2-15,4 4 1 0,-4-3-7 16,0 5 7-16,0 0 0 0,-2 4-3 0,-1 0-1 16,4 2 4-16,-2 0-5 0,-4 6 4 0,5-2 2 0,1 3-4 15,1 1 0-15,-2 3 0 0,7-2 2 0,-2 3-1 16,3-1 3-16,3 3 0 0,3 0-2 0,0 3 1 15,3-4 1-15,3 5-1 0,3-3 2 0,1 2-3 16,7 2 2-16,-2-3 2 0,3-2-2 0,1 1 3 16,3-6 0-16,4 0 2 0,-1-2 1 0,2-5-1 15,0 2-2-15,-2-2 4 0,3-3-4 0,2-4 4 16,2-2-1-16,-6-1 0 0,13-4-5 0,0 2 8 16,-11-4-3-16,7-2 2 0,3-4-4 0,-3-1 6 15,1 1-3-15,-7-7-2 0,-3 3 4 0,-1 3-6 16,2-10 2-16,1 1-2 0,-10 5-1 0,3-10 3 15,0-1-6-15,-2 2-6 0,-4-8-6 0,2 3-3 16,-10 2-11-16,5 1 5 0,-5-3-3 0,-7 3 5 16,0 7-2-16,0 3 4 0,-7 0-1 0,-2 2 1 15,2 3 1-15,-5 0 3 0,3 4 4 0,-2 2 4 0,1 4 6 16,-2-1 7-16,-2 1-2 0,-2 2 6 16,1 4-3-16,5 2 1 0,-7 4 1 0,4-1 1 0,-4 6 1 15,0 1 5-15,2 4 0 0,-3 4 0 0,1 6-2 16,4 0 5-16,0 2-1 0,7 3-3 0,-8 10 4 15,11-4 2-15,-3 3 0 0,9 1 1 0,-3 3-2 16,6-2 4-16,-1 2-3 0,7-1-1 0,4 1-5 16,-3-3 7-16,1 3-1 0,1-5-4 0,4 1-2 15,0-3 1-15,-5-1-3 0,-1-7 1 0,4 0-2 16,2-3-3-16,-2-1 1 0,-1 0-1 0,2-2 1 16,1-2-2-16,-5-3-3 0,-1-7 4 0,3 4-1 15,2-2-1-15,-3-4 2 0,5-5-2 0,-1 1 2 16,0 1 0-16,7-5-5 0,1-2 3 0,-5-1 1 0,3-3-3 15,1-1-1-15,-1 0-2 0,-4-6 4 16,4 6-2-16,-2-8-2 0,-2 4 2 0,-2-4 0 16,-3-2-2-16,-1 1 0 0,-6 4 3 0,5-4-1 0,-7 1-7 15,-1 2 5-15,0 0 2 0,-3 0-5 0,-2-1 7 16,-1 1-4-16,0 3 8 0,-1-1 4 0,-3 3 5 16,-1 1 4-16,5 10 0 0,-7-20-2 0,-2 14-3 15,3-2 1-15,-8 5 1 0,14 3-3 0,-19-3-1 16,19 3 1-16,-23 2 1 0,15 0-3 0,-6 3-1 15,4 1-1-15,-2 3-3 0,1 0-2 0,1 3 8 16,1 0 7-16,4 3-10 0,-1-3-10 0,1 3 7 16,5-3-2-16,0 5 2 0,5-3-2 0,-3 0-1 15,4 0 4-15,0 0-6 0,3 0 7 0,1-2-2 16,1-3 1-16,2 2-7 0,2-1 7 0,1-3-11 16,4 0-8-16,-4-1-19 0,4-1-10 0,-1-3-20 15,6-1-19-15,-5-1-22 0,5-1-24 0,-4 1-20 16,1-4-16-16,7 1 3 0,-7-5-36 0,5-2-33 15,-3 2-246-15,-8-3-508 0,8-2 225 0</inkml:trace>
          <inkml:trace contextRef="#ctx0" brushRef="#br0" timeOffset="59226.89">8353 3376 101 0,'0'0'259'0,"-3"-15"1"0,3 15 1 0,-6-12-6 16,6 12-3-16,-9-16-2 0,3 10-10 0,6 6-15 15,-8-8-15-15,8 8-20 0,-13-1-29 0,13 1-7 16,0 0-17-16,0 0-12 0,-23 11-10 0,19-3-15 15,0 4-9-15,-4 0-7 0,8 3-6 16,-3-1-5-16,0 3-11 0,3 1-5 0,0 5-2 0,3-8-10 16,-3 8-3-16,8-1-6 0,-5-6 12 0,3 0-16 15,-1 0-1-15,3-1 0 0,4 7-11 0,-3-10-3 16,1 0 8-16,2-1-4 0,2-2 0 0,-1-2 3 16,3 1-21-16,1-6-3 0,2-1-12 0,5 2-17 15,1-6-18-15,-5 0-11 0,-1-1-14 0,7-5-13 16,-10 0-11-16,3 0-18 0,5-6-15 0,-3-3-9 15,-2-3-3-15,-4 0-11 0,-3-6-1 0,3-6-10 16,-1-5-1-16,-4-7-2 0,-1 3 10 0,0 0 9 16,0-1 16-16,-5 0 16 0,-1 1 20 0,5 2 32 15,-7 3 18-15,-1-2 26 0,-4 1 27 0,4 4 25 16,-3 11 13-16,1 4 27 0,-4 3 11 0,5 1 18 16,-2 4 10-16,-1-2 3 0,1 1 0 0,3 12-10 0,-3-14-15 15,3 14-14-15,0 0-5 0,0 0-9 0,0 0 1 16,0 0-5-16,0 0-2 0,-3 41-2 0,9-19 0 15,1-1 4-15,-1 7-1 0,3 7 5 16,3-1 8-16,0 3-5 0,3-4-4 0,-2 3 2 0,5-2-13 16,-3 0 1-16,3 2-4 0,0-4-4 0,-2-1 0 15,-4-4-5-15,0-5-3 0,1 2-1 0,1 2-9 16,-4 0 1-16,2-5 0 0,-1 0-5 0,-4 0-10 16,1-4-22-16,-4 0-13 0,-1 2-23 0,3-4-26 15,-2 0-26-15,-2-3-31 0,-1 1-27 0,-1-4-28 16,0-9-38-16,2 16-50 0,-2-16-184 0,-5 11-496 0,5-11 220 15</inkml:trace>
          <inkml:trace contextRef="#ctx0" brushRef="#br0" timeOffset="60065.75">8752 3548 205 0,'0'0'234'0,"-7"-5"-18"15,7 5-10-15,0 0-14 0,-5-8-16 0,5 8-15 0,0 0-17 16,0 0-12-16,0 0-12 0,26-7-10 0,-14 7-9 15,4-3-14-15,0 2-4 0,8 1-9 16,2-2-7-16,-1 2-2 0,6-3-11 0,-2 1-6 0,2-4-9 16,0 3 6-16,1-4-8 0,8-1-1 15,-13-1-5-15,4 0-3 0,-3 0-5 0,2-2-1 0,-6-2-3 16,0 2 2-16,-2-2-7 0,2 1 3 0,-3-3-6 16,-2 0 3-16,-1-2-4 0,-7 3 3 0,1-1-4 15,-3-3 1-15,-5 0-3 0,1 1 2 0,-5-5-3 16,0 2 0-16,-6 4 0 0,-2-5 1 0,-1 7 0 15,0 1 2-15,-4 2 2 0,-1 0 6 0,0 4 0 16,-4 5 3-16,3 0-6 0,-5 2 5 0,2 2-6 16,4 4 2-16,-1 0-3 0,-2 4 2 15,4 5-3-15,-1 1 3 0,5 0-1 0,3 0-1 0,1 5-3 0,0 4 0 16,4-1-1-16,4 4-2 0,1-3 2 16,3-3 2-16,5-1-2 0,3 2-1 0,2-2-1 15,2-1 2-15,2-6-1 0,1 3 0 0,2-5-4 0,2 3 0 16,-3-4-15-16,3-6-11 0,-2 5-7 0,2-6-12 15,-2-3-15-15,2 1-6 0,-1-4-11 0,2 1-8 16,-6-3-8-16,-2 0-6 0,7-6-3 0,-1 2-7 16,-1-4 0-16,-2-6-5 0,0 0 8 0,-4-2 3 15,2-2 17-15,2-7-3 0,-7 2 17 0,3-7 13 16,-3-1 18-16,1-4 14 0,-8 2 16 0,1 1 19 16,3-5 21-16,-3 5 6 0,1-5 13 0,-1 6 18 15,-3 7-3-15,0 2 13 0,0 4 2 0,-2 4 5 16,-1 1 0-16,2 9 0 0,-4-2-7 0,-1 10-12 0,8-14-8 15,-4 8-5-15,-4 6-6 0,0 0 5 16,14 0-9-16,-14 0 2 0,0 0 0 0,15 26-2 16,-10-15-1-16,4 5-2 0,0-1 9 0,0 3-4 0,3 6-1 15,-3 0 1-15,5 2-6 0,-2-2-3 0,-1-2-5 16,-2 2 5-16,3-1 0 0,-4-2 0 0,4 4-3 16,-3-10 0-16,-2 2-2 0,2-1 1 0,-4-1-3 15,-1-8 0-15,2 6-6 0,0-2-4 0,-3-5 7 16,3 4-7-16,-6-10 0 0,6 12-5 0,-6-12-2 15,6 7 4-15,-6-7 1 0,0 0-2 16,6 9 6-16,-6-9-10 0,0 0-1 0,0 0 6 0,0 0-9 16,0 0-8-16,0 0-9 0,0 0-3 0,0 0-6 15,0 0-1-15,-31-23-1 0,16 19 3 0,0 3-1 16,-3 1 1-16,-2 1 3 0,1 3 0 0,0-3 10 16,4 5 2-16,-3-1 8 0,3 4 8 0,3-3 9 15,2-1 14-15,-1 2-2 0,2 3 8 0,0-1-1 16,6 1 1-16,-3 0 6 0,5 1 20 0,-2 0-22 15,1 1-7-15,2 1 14 0,0-13-12 0,8 18 10 16,2-7 1-16,2-1-1 0,2-3-9 0,0 0 2 16,3-3-3-16,2 2-5 0,7-3-3 0,0-2-4 15,0-1-4-15,1 0-19 0,-1-4-32 0,3-2-36 16,-1-1-35-16,-1 3-30 0,0-2-35 0,-3 2-56 16,1-3-68-16,-7-1-328 0,3-5-662 0,-6 2 293 0</inkml:trace>
        </inkml:traceGroup>
        <inkml:traceGroup>
          <inkml:annotationXML>
            <emma:emma xmlns:emma="http://www.w3.org/2003/04/emma" version="1.0">
              <emma:interpretation id="{8DAE9FE5-5A6E-40A1-AC10-BFF1A4949934}" emma:medium="tactile" emma:mode="ink">
                <msink:context xmlns:msink="http://schemas.microsoft.com/ink/2010/main" type="inkWord" rotatedBoundingBox="13920,5141 17445,5006 17482,5964 13957,6100"/>
              </emma:interpretation>
            </emma:emma>
          </inkml:annotationXML>
          <inkml:trace contextRef="#ctx0" brushRef="#br0" timeOffset="61199.71">11490 3120 136 0,'-2'-13'209'15,"2"13"-9"-15,0 0 2 0,-3-13-9 0,3 13-2 16,0 0-10-16,-6-7-4 0,6 7-6 0,0 0-13 16,0 0-11-16,0 0-12 0,-6-8-14 0,6 8-16 15,0 0-1-15,0 0 3 0,0 0-7 0,0 0 1 16,-8 36-1-16,10-22-5 0,-2-1 5 0,1 4-3 16,4 1-1-16,-1-4-4 0,-1 4 2 0,3 3-2 15,0-1-3-15,3 1-11 0,1 0 1 0,-2-1-6 16,-1-3-5-16,4-1 0 0,-4-1-7 0,1 4-7 15,1-5 5-15,0 0 1 0,-2 0-23 0,-1-2 5 0,1 0-4 16,-4-2 2-16,2 1-5 0,1-4-7 16,-3 0-4-16,-3-7-7 0,6 14 6 0,-5-7 2 15,-1-7-28-15,9 7-19 0,-9-7-18 0,0 0-11 0,3 9-13 16,-3-9-15-16,0 0-15 0,0 0-32 0,0 0-29 16,0 0-26-16,0 0-47 0,0 0-41 0,0 0-263 15,-1-31-576-15,-1 14 255 0</inkml:trace>
          <inkml:trace contextRef="#ctx0" brushRef="#br0" timeOffset="61398.04">11514 2915 264 0,'-7'-7'262'0,"7"7"-21"16,-9-11-23-16,3 2-19 0,6 9-20 0,-6-9-19 15,6 9-27-15,0 0-18 0,0 0-30 0,0 0-32 0,0 0-31 16,0 0-33-16,15-11-41 0,-15 11-42 16,16 1-61-16,-16-1-116 0,21 6-291 0,-7-5 129 15</inkml:trace>
          <inkml:trace contextRef="#ctx0" brushRef="#br0" timeOffset="61838.81">12238 3042 109 0,'0'0'195'0,"0"0"-12"15,13 2-9-15,-13-2-2 0,0 0-12 0,0 0-8 16,-7 17-7-16,7-17-8 0,-11 15-5 0,-1-8-10 16,-1 3-4-16,1 0-11 0,-3 1-9 0,-1-5-2 15,1 5-11-15,-6 3-7 0,0-2-1 0,5-2-8 16,-1 0-5-16,1-3-2 0,1 2-9 0,1 0-7 15,1 0-5-15,5-5-4 0,1 3-7 0,0-3-1 0,7-4-2 16,-9 13-1-16,9-13-3 0,-2 11 0 0,2-11-4 16,0 0-5-16,18 11 1 0,-9-6-1 15,3-4-4-15,3 3 1 0,3 1-2 0,0 0-1 0,0-1 1 16,7-2-1-16,2 3 0 0,-3 0-1 0,4 0-2 16,-1-1 1-16,-2 2-1 0,0-4-2 0,-1 3 1 15,-4 1 0-15,-2-2-4 0,0 0 3 0,-4 1 0 16,0 1-2-16,-1-1 2 0,-4 0 1 0,2 1-1 15,-4-1 9-15,1 2 1 0,-2 0 6 0,-6-7 4 16,8 11 12-16,-5-3-1 0,-3-8 6 0,0 13 2 16,0-13 2-16,-11 16-5 0,3-10-5 0,-2 3 0 15,-4-2-6-15,-1 0-2 0,0-1-1 0,-1-1-3 16,0 1-2-16,-2-6 3 0,1 4-9 0,-1-1-12 16,-1-1-16-16,1-2-21 0,-3 0-25 0,6-2-25 15,0 1-29-15,2-1-42 0,1-8-52 0,2 6-277 16,10 4-523-16,-11-15 232 0</inkml:trace>
          <inkml:trace contextRef="#ctx0" brushRef="#br0" timeOffset="63093.83">12764 3053 59 0,'-9'-13'235'0,"6"-4"-11"0,-4 3-13 0,2-3-11 15,2 4-18-15,0-2-18 0,6 3-18 0,-1 1-13 16,1 0-16-16,3-1-11 0,0-2-9 0,0 1-8 16,4 1-14-16,-1 2-2 0,0 0-9 0,4-1-9 15,1 0-5-15,2 0-3 0,-2-2-6 16,7-1-5-16,-1 1-4 0,4-1-1 0,-1 0-4 0,2 3-4 16,0-2-4-16,-1 0 1 0,6 1-5 0,-2 1 0 15,13-7-1-15,-7 5 1 0,-4 3-2 0,6-4-2 16,-7 7 0-16,10-4 5 0,-10 0 1 0,-7 3 2 0,8 3-1 15,-8-2 0-15,3-1 3 0,-4 6 1 16,3-2-1-16,-4 4-2 0,-6 0 3 0,6 0 7 16,-4 4-7-16,-2 3 3 0,2-1 1 0,-2 4 5 15,-4 1 2-15,6 8 10 0,-4 0 0 0,-1 4 4 16,1 3 1-16,-5-1-4 0,5 2-1 0,-3 9-1 0,1-2 2 16,-1 1-3-16,3 0 4 0,-6 4-1 0,2-12-4 15,1 9-2-15,0 2-4 0,-3-10-4 0,3 7-3 16,-3-11 1-16,-1 3 9 0,3-1-16 15,-1-2-5-15,1-3 7 0,-2 1-6 0,1-2-1 0,1-3-12 16,-2-4 13-16,1 0-9 0,2-1-1 0,-1-2 3 16,1-1-6-16,-2-2-5 0,0-1 6 15,2-1-13-15,0-2-6 0,-9-3-7 0,20 2-4 0,-13-2-4 16,-7 0-2-16,20-3-2 0,-20 3-6 0,19-7 2 16,-6-4-2-16,-5 4 6 0,-2-1 4 0,1-1-1 0,-1-1 4 15,5-1 1-15,-4-1 5 0,-4 1 2 0,3 0 2 16,-4 0 5-16,4 4 8 0,-6 7 8 15,5-17 5-15,0 12-1 0,-5 5 1 0,3-10-2 16,-3 10-3-16,6-8 1 0,-6 8-3 0,0 0-2 0,12-2-1 16,-12 2 1-16,0 0 0 0,19 8 5 0,-11-3-1 15,1 0 1-15,0 1 0 0,1 4-1 16,3-2 1-16,1-1 3 0,2-1 2 0,-2 2 2 0,2-2-1 16,0 0 2-16,1-1 2 0,2-1-5 0,-1-2 0 15,3-2-5-15,-2 0 3 0,7 0 3 0,-2-4-3 16,1 2 0-16,0 2-2 0,1-6-3 0,-2-2-1 15,-1 2 0-15,3-2-3 0,1-2-5 0,-6 0-7 16,5-2 2-16,-6 0 0 0,1 0-5 0,0-6 8 16,-5 8-3-16,3-8-3 0,-5 5 5 0,1-7-6 15,-8 8 4-15,1-5 5 0,-2 3-6 0,0-3 9 16,-5 3-6-16,-1 6 3 0,0 8 5 0,-6-22 0 16,2 17-5-16,-8-2 9 0,-5-1 2 0,2 5 6 15,0 3-4-15,-5 4 4 0,-4 0 0 0,-2 6 4 16,4-2-5-16,-2 5 3 0,3 5-5 0,6-1 9 15,2-3-1-15,1 7 1 0,3-6 3 0,3 1-3 0,0 1 6 16,5 2 0-16,2-3 10 0,4 3 7 0,2-2-6 16,6-1 10-16,4 1 6 0,2-3-6 15,7-3 1-15,-1-1-5 0,2-2-1 0,1-4 1 0,2 0-4 16,0-1-15-16,13-6 0 0,-6 3 7 0,4-1-5 16,-12-2-5-16,0-1-26 0,2 1-34 0,-6 3-33 15,2-6-39-15,-7 5-46 0,-4-3-59 0,3-1-73 16,-10 1-276-16,8 2-615 0,-10-2 272 0</inkml:trace>
          <inkml:trace contextRef="#ctx0" brushRef="#br0" timeOffset="62203.71">13308 2848 115 0,'0'0'265'0,"0"0"-9"16,0 0-14-16,0 0-8 0,8 25-12 0,-2-18-8 15,-3 10-14-15,3-6-9 0,0 6-11 0,1-1-4 16,5 6-3-16,-4 0-10 0,2 2-8 15,4-3-5-15,-6 2-12 0,4 0-14 0,-3 1 0 16,5 0-17-16,-4-2 9 0,1 1-24 0,1-1-7 16,-5 0-8-16,5 0-12 0,-6 0-3 0,3 2-9 0,0-2-1 15,-5 0-1-15,1 1-13 0,-1-7-25 0,-2 3-25 16,-1-2-27-16,2 7-19 0,-6-8-26 0,0 3-38 16,-1 1-39-16,-4-5-34 0,2-1-35 0,-3-3-44 15,0-2-219-15,2-2-535 0,-3-3 237 0</inkml:trace>
        </inkml:traceGroup>
        <inkml:traceGroup>
          <inkml:annotationXML>
            <emma:emma xmlns:emma="http://www.w3.org/2003/04/emma" version="1.0">
              <emma:interpretation id="{EE724739-0CBF-4924-BAD2-6290422C7316}" emma:medium="tactile" emma:mode="ink">
                <msink:context xmlns:msink="http://schemas.microsoft.com/ink/2010/main" type="inkWord" rotatedBoundingBox="18374,5011 22486,4853 22540,6281 18429,6438"/>
              </emma:interpretation>
            </emma:emma>
          </inkml:annotationXML>
          <inkml:trace contextRef="#ctx0" brushRef="#br0" timeOffset="63881.8">15905 2617 121 0,'4'-11'225'0,"-4"11"-7"0,2-11-6 0,-2 11-14 16,0 0-4-16,7-11-15 0,-7 11-7 0,0 0-19 15,0 0-10-15,3-9-16 0,-3 9-8 0,0 0-3 0,0 0 2 16,0 0-4-16,0 0 8 0,8 26 0 0,-5-16-5 15,0 5-3-15,3 7 3 0,-5-6 3 0,5 9 2 16,-3-3 5-16,3 3 0 0,-4 3-1 0,4-4-10 16,0 2 5-16,0-3 0 0,0 6 5 15,1-5-13-15,0 3 3 0,1-3-10 0,2-1-4 16,-1 5-8-16,-1-6-3 0,4 1-12 0,-6-6-4 0,6 4-7 16,-5-7-15-16,2 3 0 0,1-5 0 0,-1 1-8 15,-1 1-3-15,-2-7-3 0,4 3-2 16,-4 5-15-16,2-5-29 0,-5-4-40 0,6 3-38 0,-5-2-39 15,2-2-26-15,0 2-35 0,-6-7-35 0,7 12-33 16,-7-12-48-16,8 7-49 0,-8-7-246 0,0 0-645 0,0 0 286 16</inkml:trace>
          <inkml:trace contextRef="#ctx0" brushRef="#br0" timeOffset="64132.05">16440 3040 101 0,'0'0'345'0,"0"0"-21"0,0 0-25 16,0 0-17-16,0 0-25 0,0 0-22 0,0 0-14 16,0 0-12-16,15 16-5 0,-12-8-8 0,0 0-4 15,3 3-11-15,0-1-13 0,0 4-5 0,0-3-18 16,2 2-16-16,-2 2-7 0,-2-2-14 0,5 0-8 16,-2-1-11-16,1 2-7 0,-1-1-8 0,-1-5-9 15,2-1-14-15,-2 2 8 0,0 1-14 0,-3-2-29 16,6-4-28-16,-6 5-29 0,-3-9-24 0,6 9-28 15,-6-9-21-15,6 8-16 0,-6-8-23 0,0 0-47 16,0 0-51-16,0 0-48 0,0 0-219 0,0 0-560 16,7-28 248-16</inkml:trace>
          <inkml:trace contextRef="#ctx0" brushRef="#br0" timeOffset="64313.75">16646 2712 126 0,'-4'-7'347'15,"4"7"-12"-15,-9-14-17 0,7 7-17 0,2 7-24 0,-6-10-24 16,6 10-25-16,0 0-29 0,-6-10-28 0,6 10-23 16,0 0-33-16,0 0-26 0,0 0-34 0,0 0-33 15,-4 27-33-15,4-27-31 0,10 24-29 0,-7-6-25 16,5 0-29-16,4 2-36 0,-2-7-34 0,1 9-186 16,0-4-412-16,1-4 182 0</inkml:trace>
          <inkml:trace contextRef="#ctx0" brushRef="#br0" timeOffset="64894.39">16916 3056 157 0,'5'8'223'0,"-5"-8"-7"0,9 11-7 15,-5-7-7-15,-4-4-9 0,10 10-10 0,-2-1-8 16,-1-1-10-16,-1-4-8 0,6 1-8 0,-4 0-8 16,5 2-10-16,5-3-7 0,-3 3-6 0,3-3-6 0,-2 0-16 15,4-2-5-15,-1-1-5 0,2-1-8 16,-2 0-7-16,7-1-5 0,-5 1-12 0,2-6-5 15,-5 2-2-15,8-3-2 0,-7 1-7 0,-1-1-7 0,-2 2 0 16,-2-5-1-16,-1 0-2 0,1-1-4 0,-4-3-3 16,-2 0-9-16,-3 0-6 0,-3-1-9 15,-2-4-8-15,-6 5-2 0,0 1-8 0,-3 1-5 0,-3 1 4 16,0 3-4-16,-4-1-7 0,-2 3-1 0,-7 1-7 16,8 5-8-16,-11 2-9 0,2 4 0 0,-6-3-9 15,5 4-8-15,0 0-2 0,3 8-11 0,3-3-3 16,2 6-9-16,-2-5-1 0,12 1-6 0,-1 2 2 15,2-1 1-15,4 0 3 0,1 1 4 0,0 3 4 16,6-5 9-16,-2 1 2 0,5-2 13 0,0 1 12 16,0 1-1-16,4-2 7 0,1 1 22 0,2 1 27 15,7 1 9-15,-1 1-4 0,1-2 6 0,-3 3 3 16,1-5 9-16,2 3 8 0,-5-3 0 0,-2-2 3 0,0 5-4 16,1-5 6-16,-2 4 4 0,1 3 4 0,2 2 3 15,-1 0-10-15,0 1 3 0,-5-1 4 16,5-1-2-16,-1 4-1 0,1-4 5 0,-2 4-3 0,1-4 8 15,0 4 3-15,-4-7-6 0,5 4 2 0,2-1 2 16,-7-1-6-16,3 1 2 0,-4-4-1 0,1 0 2 16,-1 0-2-16,-5-3 4 0,2 1 0 0,-2 0 2 15,-3-2 6-15,-3 4-3 0,-3-1 4 0,-4-2 0 16,-1 0-3-16,-1-3 0 0,-9 6-4 0,3-6 1 16,-1-1 0-16,-3-3-2 0,-5 0-1 0,-5-1-8 15,1-1 0-15,1 0-10 0,-10-7 2 0,-3 2-9 16,1-4 7-16,11-1-3 0,2-1 1 0,1 1-2 15,3-1-1-15,-1-3-9 0,5 2-15 0,-2-6-32 16,5 0-27-16,0-1-35 0,6-1-38 0,-2 0-42 16,7-8-47-16,1 1-277 0,6-4-538 0,0 2 238 15</inkml:trace>
          <inkml:trace contextRef="#ctx0" brushRef="#br0" timeOffset="65637.63">17390 2469 136 0,'0'0'220'0,"0"0"-9"16,0 0-21-16,0 0-18 0,0 0-12 0,0 0-5 16,0 0-7-16,0 0-4 0,0 0-8 0,0 0-5 15,8 42-5-15,-5-25 2 0,-2-1-3 0,5 6-1 16,0 3-12-16,0 1 1 0,-1 2-4 0,1 1-8 16,1-3-3-16,4 8 1 0,-2-6-1 0,2 9 0 15,-5-10-6-15,8 7-2 0,-5-6-11 0,3-1 5 16,0-1-13-16,1 1-6 0,-1-4-6 0,-2 0 0 15,4 0-11-15,-2-2 1 0,0 0-4 0,-3-6 10 0,0 0-19 16,-2-4-4-16,2 0-3 0,-2-1-2 16,1-2-4-16,-2-1 0 0,0-1 2 0,1-1-3 15,-7-5-4-15,12 6 7 0,-12-6-6 0,12 4-3 0,-12-4-1 16,0 0-12-16,21-10-11 0,-15 5-5 0,1-1 0 16,5-9-3-16,-3 3-3 0,-1 0-3 0,4 2 1 15,-2-8-1-15,-1 7 9 0,-1-6 0 0,-1 3 3 16,2 1-3-16,-5 6 2 0,5-6 8 0,-6 4 8 15,-3 9 7-15,8-13 9 0,-4 8-1 0,-4 5-1 16,8-7-1-16,-8 7-7 0,0 0 3 0,7-5-1 16,-7 5-10-16,0 0 11 0,0 0-2 0,24 12 1 15,-18-4-6-15,3 2 1 0,-2-3 8 0,1 6-1 16,4-1-5-16,-2 2 7 0,-1-1-1 0,3 2-2 16,-3-5-1-16,2 4-1 0,-1-2-2 0,2 2 0 15,0-3-1-15,-3 0 5 0,-2-2-11 0,2-2-8 16,-1-1-18-16,-2 0-16 0,1-1-11 0,-7-5-16 0,9 9-18 15,-9-9-12-15,8 5-29 0,-8-5-27 0,0 0-30 16,0 0-21-16,0 0-22 0,8-18-26 0,-8 18-232 16,-4-29-523-16,4 13 233 0</inkml:trace>
          <inkml:trace contextRef="#ctx0" brushRef="#br0" timeOffset="65925.16">18148 2482 59 0,'0'0'259'0,"3"-11"-14"16,-3 11-14-16,0 0-23 0,0-11-22 0,0 11-14 0,0 0-4 16,0 0-13-16,0 0-4 0,0 0 1 0,9 40-1 15,-5-22-15-15,4 5-9 0,-1 2 2 0,4 0 0 16,-4-1 1-16,2 4-9 0,6 3-1 0,-3-3-16 16,-2-1-3-16,1-2 1 0,5 9-5 0,-2-11-10 15,-1 1-2-15,-1 0-2 0,3 0-12 0,0-4-7 16,-3-2-2-16,1 4-11 0,-1-2-6 0,-3-4 2 0,3 4-5 15,-4-7-9-15,-2 4-9 0,-1-4 1 0,3 3-16 16,-2 1-31-16,-3-8-5 0,3 3-18 16,0 2-21-16,0-4-19 0,0 1-20 0,-3-2-17 0,0-1-21 15,-3-8-25-15,3 14-20 0,-3-14-27 16,3 10-26-16,-3-10-215 0,0 0-494 0,0 0 219 0</inkml:trace>
          <inkml:trace contextRef="#ctx0" brushRef="#br0" timeOffset="66375.42">18199 3002 216 0,'-5'-8'239'15,"5"8"-15"-15,-10-11-14 0,4 7-10 0,6 4-22 0,0 0-15 16,-11-9-19-16,11 9-9 0,0 0-17 16,0 0-15-16,0 0-7 0,20-9-8 0,-20 9-11 15,18 0-5-15,-18 0-7 0,21-1-9 0,-7 1-1 16,4-3-3-16,0 3-6 0,-1 3-3 0,2-3-7 15,8 0-2-15,-2-4 2 0,2 4-5 0,0-4 2 16,1 1-4-16,4 2-2 0,-6-2 2 0,7-3-4 16,-4-3 0-16,2 1-11 0,0 4 4 0,10-6-3 0,-13 3 1 15,0 0-4-15,2-4 2 0,0 1-2 16,-2 3 2-16,1-3-5 0,-7-1 0 0,0 1 0 0,1-1-1 16,-5 1-4-16,-2 2 6 0,-3-3-2 0,-2-1 4 15,-1 1-1-15,-4 3 7 0,0-2-2 0,-6 10 3 16,5-14-5-16,-5 14 1 0,0 0-2 0,-12-14 0 0,0 10-6 15,-2 1 3-15,-5-1-3 0,-5 8-1 16,-6-2 3-16,3 3 0 0,-1 0 1 0,1 4 2 16,3-2 3-16,1 4 0 0,0 3 5 0,8-2 4 0,0 3-3 15,2-4 7-15,2-3-5 0,4 9 0 0,-2-6 2 16,3 3 3-16,2 2-6 0,5-2 6 16,-1 0 2-16,6-1-3 0,0 0-5 0,1 0-2 0,5-3-3 15,2 1 5-15,1-1-7 0,3 1-1 0,6-2 0 16,-8-1-16-16,11-1-19 0,-3-2-28 15,2 2-30-15,0-3-31 0,-2 0-37 0,3-3-39 0,-1-2-37 16,-6 1-260-16,7-4-523 0,-4 1 233 0</inkml:trace>
          <inkml:trace contextRef="#ctx0" brushRef="#br0" timeOffset="66759.33">19401 2782 122 0,'0'0'271'16,"-8"-9"-12"-16,8 9-14 0,-12-4-9 0,12 4-24 16,-15-4-15-16,7 3-19 0,8 1-24 0,-20 0-11 0,20 0-16 15,-25 5-13-15,10-3-8 0,1 5-14 0,3-3-9 16,-1 0-9-16,3-1-6 0,-2 4-11 0,4-3-2 16,-1 6-5-16,2-3-10 0,6-7-4 0,-9 13-1 15,6-5-6-15,3-8-1 0,-1 17-6 0,1-6-1 16,0-11-4-16,7 11 3 0,-2-1-9 0,1 0 3 15,3-3 1-15,-2 3-7 0,1-3 0 0,4 5 1 16,0 0-1-16,-1-4 0 0,0 3-4 0,2 0 3 16,1-1-5-16,-1-1 3 0,-1 0 0 0,-4-1 6 15,2 3 2-15,-1 0 6 0,3-3 3 0,-3-1 5 16,0-1-3-16,0 1 7 0,-5 0 6 0,1 0 4 16,-5-7 7-16,9 8 10 0,-9-8 3 0,0 0-2 15,0 0-5-15,-12 15-12 0,12-15 2 0,-21 8-4 16,9-5-23-16,-3 1-8 0,-1-3-34 0,-1 3-12 0,1-2-25 15,2-2-20-15,1 0-25 0,13 0-33 16,-19 0-38-16,19 0-45 0,-14-6-55 0,7 1-176 0,7 5-491 16,-3-20 218-16</inkml:trace>
          <inkml:trace contextRef="#ctx0" brushRef="#br0" timeOffset="67356.9">19571 2835 114 0,'0'0'241'0,"27"-8"-6"0,-15 8-7 15,2-3-8-15,6 5-8 0,5-4-10 0,-1 2-11 16,6-4-13-16,-2 8-10 0,4-10-10 0,-3 5-16 16,3 1-8-16,-4-3-15 0,-1 3-13 15,-2-1-11-15,2-1-12 0,-9 1-19 0,1 1-35 0,-2 0-47 16,-7 1-59-16,-10-1-75 0,15 0-111 0,-15 0-139 15,0 0-435-15,0 0 193 0</inkml:trace>
          <inkml:trace contextRef="#ctx0" brushRef="#br0" timeOffset="67147.42">19617 2412 78 0,'0'0'215'16,"0"0"-9"-16,0 0-8 0,0 0-9 0,0 0-4 16,0 0-2-16,0 0-8 0,12 24-6 0,-8-11-5 15,1 2 1-15,1-1-4 0,0 1-7 0,0 3-5 16,-2 2 3-16,1 1-5 0,1 0-5 0,1 3-7 15,-1 0 5-15,2-2 10 0,-1-1-11 0,-1 3-17 16,0-1 13-16,0 0-2 0,-3 0-4 0,1-4-15 0,1-2-18 16,2 4 8-16,-4-4-8 0,2 1-6 0,1 5-6 15,0-1-5-15,-3-8-6 0,0 4-4 0,0-1-9 16,3-3-5-16,-2 3 4 0,1-4-6 0,-1 3-17 16,1 2-1-16,-1-6-2 0,-1-3 1 0,0 5-10 15,1-5-8-15,-2 1-20 0,2-1-13 0,-4-9-34 16,8 14-24-16,-7-6-24 0,-1-8-16 0,6 12-12 15,-1-6-22-15,-5-6-16 0,0 0-14 0,3 12-12 16,-3-12-31-16,0 0-38 0,0 0-33 0,0 0-237 16,0 0-574-16,0 0 254 0</inkml:trace>
        </inkml:traceGroup>
        <inkml:traceGroup>
          <inkml:annotationXML>
            <emma:emma xmlns:emma="http://www.w3.org/2003/04/emma" version="1.0">
              <emma:interpretation id="{091944EF-8606-4813-BC09-DA597E0A06A5}" emma:medium="tactile" emma:mode="ink">
                <msink:context xmlns:msink="http://schemas.microsoft.com/ink/2010/main" type="inkWord" rotatedBoundingBox="23296,4895 29108,4672 29142,5572 23330,5795"/>
              </emma:interpretation>
            </emma:emma>
          </inkml:annotationXML>
          <inkml:trace contextRef="#ctx0" brushRef="#br0" timeOffset="69087.81">21065 2449 114 0,'0'0'176'0,"-3"-11"-12"0,3 11-4 15,0 0-13-15,0 0-1 0,0 0-11 0,-3-12-2 16,3 12-5-16,0 0-1 0,0-14-3 0,0 14 2 16,0 0-3-16,0 0-2 0,0 0-2 0,0 0-3 15,-6-10-5-15,6 10-13 0,0 0-7 0,0 0-11 0,0 0-9 16,-21 16 2-16,12-3-4 0,-4 10-2 15,-3 1-3-15,-7 9-2 0,5 5-3 0,-4 3-3 16,1-5 1-16,3 2-8 0,3 3 2 0,-3 1 1 0,9-1-3 16,3 2-5-16,5-5 1 0,1 1-8 0,1-1-5 15,5-1 0-15,5-3-1 0,5 2-4 16,4-4-1-16,2 0-5 0,2-1 7 0,-2-12-13 0,10 5-20 16,0 0-25-16,3-4-23 0,-3-2-33 0,-3-4-36 15,-2 0-37-15,2-9-55 0,-2 3-285 0,2-7-538 16,-1-1 238-16</inkml:trace>
          <inkml:trace contextRef="#ctx0" brushRef="#br0" timeOffset="70111.75">21381 2838 45 0,'0'0'227'16,"-7"-7"-13"-16,7 7-19 0,0 0-21 0,0 0-14 15,0 0-13-15,0 0-6 0,0 0-9 0,0 0-5 16,0 0-4-16,0 0-6 0,28 26-1 0,-19-14-7 16,2-1-2-16,1 6-4 0,-2-6-1 0,3 11-10 15,-1-3-2-15,-1-4-9 0,2 4-6 0,-2-4-4 16,-4-1-4-16,4 1-6 0,-4 2-1 0,3-3-9 16,-2 0-8-16,-1-1-1 0,1 2 1 0,-4-5-10 15,1-2 2-15,-2 1-7 0,3-1-1 0,-3-1-5 16,-3-7 2-16,6 14-7 0,-6-14-2 0,4 6 5 15,-4-6 1-15,0 0-4 0,6 7-4 0,-6-7-12 16,0 0-8-16,0 0-9 0,0 0-2 0,11-21-10 0,-8 11-6 16,1-4-10-16,0 0 0 0,2-3-8 0,-3 0-6 15,3-7-2-15,2 1 3 0,-2 0 5 16,1 0 6-16,-1 1 3 0,0 6 3 0,-1-1 4 0,-2 3 8 16,1-3 3-16,1 0 9 0,-2 6 10 0,-2 2 11 15,-1 9 4-15,6-18 9 0,-6 13 0 0,0 5 5 16,3-11-4-16,-3 11-1 0,0 0-4 0,4-9-2 15,-4 9 0-15,0 0-1 0,0 0 1 0,0 0 11 16,0 0-1-16,12 21 1 0,-12-21-1 0,5 18 3 16,-4-8-2-16,7 3 2 0,-1 2 5 0,2-1-3 15,-1 3-2-15,-1 1-2 0,4-4-2 0,-2 3 0 16,1-4-2-16,0 2 4 0,2-3-5 0,-1-1-2 16,-1 0 1-16,4-3 0 0,-2 2-3 0,1-3 0 15,-4-1-4-15,4 2-1 0,-1-5 4 0,2-2-3 0,-5 2 1 16,7-3-2-16,-16 0-3 0,22-3-1 15,-8-1-5-15,-4 0-1 0,1-6-4 0,-2 3-7 0,0-3-4 16,4-1-1-16,-8-5 0 0,2 4 3 16,0-2 0-16,-5-3 2 0,2 3-1 0,2 0 3 15,-1-2-1-15,-2 3 4 0,-3 2 7 0,1 2 8 0,-1 9 4 16,5-18 4-16,-5 18-4 0,0-11-2 0,0 11-1 16,0 0-5-16,6-9-2 0,-6 9 2 0,0 0-1 15,0 0 2-15,0 0 1 0,15 18 1 0,-6-7 0 16,3 0 0-16,-2 5 2 0,-1-3 2 0,4 2-5 15,1-2 6-15,-1-1-6 0,10 5 4 0,-7 1-2 16,3-5-2-16,-4-2 3 0,5 3-1 0,-5-2-3 16,1-7 1-16,-3 8 2 0,2-6-3 0,-1-3-1 15,1-3 2-15,-3 1-3 0,-2-2 6 0,-10 0-2 16,24-3-1-16,-17-1-3 0,2-3 1 0,0 0-3 0,2-4 4 16,-4 0 0-16,-1-2-3 0,0-2-5 0,-1 0 5 15,-1 1-4-15,2-1-4 0,1-2 1 0,-7 3 0 16,5 0-4-16,-1 0 5 0,1 4-3 0,1 0 5 15,-6 2-7-15,0 8-1 0,7-11 2 0,-7 11 0 16,12-6 3-16,-12 6-1 0,0 0 2 0,17 3 1 16,-17-3 2-16,16 11 0 0,-8-3 2 0,3 5 0 15,0 0 0-15,1-1-1 0,-3 5 1 0,1-7 6 16,4 7-6-16,-2 1 4 0,-2-1-4 0,2-5 3 16,0 0 2-16,0 0-2 0,-3 1 1 0,-2-6-8 15,1 3-14-15,-2-3-18 0,3-1-17 0,-5-1-15 16,-4-5-18-16,12 11-23 0,-9-5-27 0,-3-6-42 15,0 0-52-15,0 0-193 0,0 0-457 0,0 0 202 16</inkml:trace>
          <inkml:trace contextRef="#ctx0" brushRef="#br0" timeOffset="70294.75">22539 2604 191 0,'-9'-13'290'15,"4"2"-23"-15,2 0-25 0,0 4-25 0,3 7-25 16,-7-14-18-16,7 14-25 0,0 0-31 0,7-17-31 16,-7 17-32-16,11-3-35 0,-11 3-29 0,15 0-42 15,-15 0-46-15,20 2-62 0,-8 2-122 0,0-1-305 16,3 2 134-16</inkml:trace>
          <inkml:trace contextRef="#ctx0" brushRef="#br0" timeOffset="70901.03">22914 2857 82 0,'0'11'254'15,"6"-3"-6"-15,-3 6-13 0,5-1-12 0,-2-1-17 16,-2 1-11-16,5 2-17 0,-3-2-15 0,-1-5-17 0,1 7-9 16,1-2-14-16,-1 0-8 0,3-2-12 15,-4-2-8-15,0 0-12 0,-2-1-6 0,3 1-4 16,0-4-8-16,-6-5-9 0,14 11-2 0,-13-6-3 0,-1-5-6 15,8 7-6-15,-8-7-2 0,0 0-6 0,10 4-1 16,-10-4-4-16,0 0-8 0,0 0-10 0,14-18-7 16,-14 7-5-16,0 11-11 0,3-21-12 0,0 9-2 15,-3-6-6-15,3 0-2 0,-3 1 1 0,0-1 5 16,3 1-2-16,1-1 7 0,-1 2 1 0,0 0-1 16,0 1 6-16,0 4 3 0,0 0 9 0,-3 11 10 15,4-15 6-15,-1 8 6 0,-3 7 4 0,8-11 1 16,-8 11 4-16,9-6 7 0,-9 6 1 0,16 0 3 15,-16 0 0-15,15 8 5 0,-7 1 1 0,2 2-1 0,2-4-3 16,-2 6 1-16,1 1-6 0,1-4-1 0,-2 8-1 16,8 0-4-16,-3 0 0 0,-3-6 1 15,3 0-3-15,-3 3-3 0,3-4-4 0,-2 0 2 0,2 0-2 16,-2-4 1-16,1-2-4 0,2 1 0 0,-4-4-5 16,3 3 6-16,3-6-6 0,-2 5-5 15,-8-7-2-15,-8 3 1 0,22-1-2 0,-13-3-1 0,5-7-6 16,-5 6-1-16,1-6 3 0,-3-2-3 0,2 0 0 15,0-3 1-15,-4 5 1 0,1-4 2 0,0 2 0 16,-5 4 6-16,2-2 6 0,0 2 10 0,-3 9 9 16,6-13 7-16,-6 13-7 0,6-9-5 0,-6 9-1 15,0 0-4-15,5-9-4 0,-5 9 4 0,0 0-5 16,0 0 2-16,0 0-2 0,19 19-5 0,-13-12 3 16,-3 0 4-16,4 2 1 0,-1 0 2 0,3 2-2 15,2 2-2-15,-2-2 1 0,-3 2-1 0,7-1 10 16,-5 0-15-16,4 0 3 0,-5-1-3 0,2 0 4 0,1-2-13 15,-4 1-21-15,2-3-23 0,-2-3-26 0,0 5-24 16,-2-4-26-16,-4-5-14 0,9 14-20 16,-9-14-34-16,6 7-64 0,-6-7-223 0,0 0-513 0,0 0 227 15</inkml:trace>
          <inkml:trace contextRef="#ctx0" brushRef="#br0" timeOffset="71068.68">23580 2590 2622 0,'-6'-15'69'0,"1"2"-24"0,2 3-31 16,-3-1-3-16,6 11-11 0,-3-18 2 0,-1 8-9 15,4 10-13-15,0 0-23 0,0-13-32 0,0 13-31 16,0 0-44-16,0 0-244 0,0 0-426 0,0 0 188 16</inkml:trace>
          <inkml:trace contextRef="#ctx0" brushRef="#br0" timeOffset="71860.1">23964 2771 39 0,'0'0'221'0,"0"0"-13"0,8 7-7 0,-8-7-8 16,12 10-11-16,-11-5-9 0,-1-5-8 0,9 7-12 16,-3 0-8-16,-6-7-5 0,11 10-8 0,-8-3-5 15,-3-7-6-15,9 13-2 0,-8-8-11 0,5 2-6 16,-6-7-5-16,9 17-3 0,-6-11-7 0,0 1-8 16,-3-7-5-16,10 18-1 0,-7-12-6 0,2 2-11 15,-2 0 0-15,0 1-3 0,-3-9-4 0,12 20-2 16,-8-15-9-16,-1 5-2 0,0-1-5 0,-3-9-4 15,3 8 2-15,-3-8-4 0,8 11-2 0,-8-11-4 0,0 0 5 16,3 8-4-16,-3-8-2 0,0 0-6 16,0 0 7-16,0 0 1 0,0 0-1 0,0 0-10 15,0 0 3-15,0 0-1 0,0 0-11 0,0 0 0 0,0 0-11 16,0 0-6-16,-3-39-13 0,3 25 2 0,0 1-9 16,3-2-1-16,0 0 2 0,0-4 7 15,-3 4-6-15,6 1 5 0,-2-3 0 0,2 5 5 0,-3 1 2 16,3 2 4-16,-2 3 0 0,-4 6 9 0,9-17 1 15,-4 10 4-15,4 0 0 0,-9 7 4 0,10-11 0 16,-10 11 2-16,15-4 2 0,-7 3 3 0,-8 1 1 16,19 8 10-16,-10-5 4 0,4 4 1 0,-4 0-5 15,2-1 6-15,2 5 8 0,-1 0-6 0,2 0 6 16,-1 3 2-16,-1-3-6 0,1 3 11 0,-5-2-3 0,4 0-1 16,-3 2 2-16,1-4-5 0,-2 1 1 15,0 0-2-15,-5-1-2 0,5-1-8 0,-5-4 5 16,3 5-1-16,-6-10-3 0,7 10 0 0,-1-5-6 0,-6-5 1 15,9 6-2-15,-9-6-7 0,11 7-7 0,-11-7-8 16,6 7-10-16,-6-7-7 0,13 3-10 0,-13-3-8 16,0 0-16-16,22-6-13 0,-16 1 2 0,8-3-7 15,-4-1-6-15,2 0 6 0,-1-3 0 0,1 2 7 16,-2-3 3-16,0-2 6 0,2 3 8 0,2-3 5 16,-5 4 3-16,1-2 13 0,-1 1 8 0,5 1 19 15,-8 1 16-15,4 1 14 0,-7 4 11 0,3-8 7 16,1 9 6-16,-7 4 5 0,9-10 3 0,-9 10 3 15,8-8-2-15,-8 8 3 0,9-2-6 0,-9 2 1 16,13-4-11-16,-13 4 1 0,11-1 1 0,-11 1-4 16,14 2 1-16,-14-2-6 0,20 5 4 0,-10 0-2 15,-1 0 1-15,2 0-2 0,-2 1 5 0,1 1-8 16,4 1 2-16,-3 2-10 0,-3-3 1 0,1-1-7 16,-2-1-1-16,2 5 1 0,-3-3-3 0,2 0 1 15,1 2-37-15,-5-1-23 0,2-1-25 0,-6 4-27 0,0-11-41 16,3 17-49-16,-3-9-49 0,0-8-64 0,-3 13-234 15,3-13-573-15,0 0 255 0</inkml:trace>
          <inkml:trace contextRef="#ctx0" brushRef="#br0" timeOffset="72218.13">25102 2722 265 0,'0'0'312'0,"0"0"-26"0,0 0-20 15,0 0-27-15,0 0-23 0,0 0-24 16,0 0-16-16,0 0-13 0,0 0-11 0,0 0-12 0,0 0-3 16,9 36-12-16,-7-25-12 0,1 3-10 0,3-1-4 15,-3 2-14-15,1-2-5 0,2 1-8 0,-3 0-10 16,6 0-3-16,-4-3-3 0,1 3-15 0,-3-4-20 16,-1-3-26-16,6 2-23 0,-8-9-29 0,6 15-22 15,0-10-35-15,-6-5-39 0,7 9-31 0,-7-9-77 16,12 2-170-16,-12-2-464 0,0 0 205 0</inkml:trace>
          <inkml:trace contextRef="#ctx0" brushRef="#br0" timeOffset="72526.06">25375 2715 126 0,'0'0'264'0,"0"0"-16"0,0 0-22 0,0 0-20 0,3-10-22 16,-3 10-12-16,0 0-16 0,0 0-14 0,0 0-14 15,0 0-7-15,26 17-15 0,-16-10-8 16,-1-3-8-16,-2 3-7 0,-1 0-9 0,6 3-8 0,-7-2-5 16,4 0-8-16,-5 2 0 0,2 0-3 15,-3 1-5-15,3-1 1 0,-3 3 1 0,-1-2 1 0,-2-11 0 16,-2 24 4-16,-7-9-3 0,3-1-2 0,-4-1-3 16,-4 0-4-16,-1-4-1 0,2 2-7 0,-3-2 3 15,-1 1-3-15,-2-2-3 0,5-4-2 0,-5 3-2 16,4-2-4-16,-1 2-2 0,2-2-1 0,1-2-3 15,1 0 1-15,12-3-9 0,-19 0-22 0,19 0-18 16,-14-4-23-16,14 4-34 0,-6-7-31 0,6 7-26 16,0 0-39-16,3-20-62 0,-3 20-184 0,12-22-468 15,-2 7 207-15</inkml:trace>
          <inkml:trace contextRef="#ctx0" brushRef="#br0" timeOffset="73130.97">25696 2776 191 0,'12'-4'283'0,"-12"4"-15"0,0 0-25 0,0 0-23 16,0 0-21-16,0 0-18 0,10 6-18 0,-10-6-9 15,3 10-16-15,-3-10-5 0,9 12-14 0,-7-2-7 16,1-5-10-16,-3-5-7 0,6 16-8 0,1-9-8 16,-4 1-11-16,0 2 0 0,0 0-7 0,-3-10-9 15,6 14-4-15,-2-6-5 0,-4-8-6 0,6 11 0 16,-6-11 0-16,6 7-6 0,-6-7 0 0,5 8-3 15,-5-8-3-15,9 3-3 0,-9-3-1 0,0 0-3 16,0 0-3-16,25-11-4 0,-17 6-6 0,1-2-4 16,-2 1-4-16,2-2-5 0,0 0 2 0,-2-7 1 15,2 3-3-15,2-2 7 0,-2 1-3 0,-2 1 0 16,2 1 3-16,-1-1 5 0,-2 2 1 0,1 2 10 16,-7 8 13-16,6-13 5 0,-6 13 1 0,6-11-3 15,-6 11-7-15,9-5 2 0,-9 5-5 0,0 0-1 0,0 0-6 16,0 0 11-16,0 0-6 0,0 0 4 15,7 18 0-15,-7-18 2 0,6 17 3 0,-3-6 1 0,2-4-4 16,-5 3 8-16,3 1-5 0,0-3-2 0,3 1-5 16,-3 2-9-16,1-1 12 0,-1-1-5 15,-3-9-4-15,11 16 4 0,-7-10 3 0,4-1-3 0,-1 1-4 16,-1 1-7-16,-6-7 6 0,15 6 0 0,-5-5-2 16,-10-1-4-16,14 2-8 0,-14-2-5 0,16-5-4 15,-16 5-5-15,20-4-1 0,-6-3 0 0,0-3 6 0,-1 5-3 16,1-4 1-16,2-2 0 0,-4-2-1 0,4 8 4 15,-5-6-2-15,4 2 8 0,-5-2 5 16,1 5 8-16,-2 1 8 0,1 3 5 0,-1-3 4 0,-9 5-1 16,19-5 13-16,-8 5-3 0,-11 0 7 0,22 1-3 15,-5 4 4-15,-2 1 2 0,-2-2 2 16,3 3-5-16,7 2 1 0,-7 2-8 0,8 0-5 0,-2 1 4 16,1 5-12-16,-1-3-28 0,-2 0-41 0,2 3-40 15,-6 2-52-15,4-1-51 0,-1 1-63 0,-6-6-78 16,1-1-273-16,-5 2-651 0,0-4 288 0</inkml:trace>
        </inkml:traceGroup>
        <inkml:traceGroup>
          <inkml:annotationXML>
            <emma:emma xmlns:emma="http://www.w3.org/2003/04/emma" version="1.0">
              <emma:interpretation id="{CF6710DD-ED1A-411C-9248-EE2BB9C3B07F}" emma:medium="tactile" emma:mode="ink">
                <msink:context xmlns:msink="http://schemas.microsoft.com/ink/2010/main" type="inkWord" rotatedBoundingBox="29752,4794 32249,4698 32291,5788 29793,5884"/>
              </emma:interpretation>
            </emma:emma>
          </inkml:annotationXML>
          <inkml:trace contextRef="#ctx0" brushRef="#br0" timeOffset="73985.13">27454 2660 298 0,'-21'10'301'0,"3"-1"-19"0,4-1-23 16,-6 5-20-16,-1-1-19 0,6 2-20 0,3 0-21 0,2-2-15 15,0 4-14-15,4-2-15 0,0 0-14 0,4 1-13 16,2 1-8-16,3-1-12 0,5 2-10 0,2 1 0 16,2-1-12-16,4-3-4 0,8 0-7 0,0 1-9 15,3-6-4-15,1-2-2 0,-1 1-9 0,1-1-12 16,-1-3-3-16,5-2-4 0,-6-6-6 0,3 2-3 16,-5-3 3-16,4-1-7 0,-9 1 5 0,2-2-1 15,-3-2-1-15,-1-1 0 0,-1 1 2 0,-3 0-1 16,-4 4-5-16,-1-1 11 0,2 0 2 0,-10 6 0 15,12-8-1-15,-12 8-4 0,9-7-4 0,-9 7 2 16,0 0-3-16,14 1 3 0,-14-1-4 0,0 0 2 16,11 11 0-16,-11-11 0 0,11 13 0 0,-5-6-2 0,1-1 3 15,7 1 1-15,-1 0 2 0,1 1 1 16,2-1-1-16,-1-2 2 0,4-3-2 0,7 5-1 0,-7-3-2 16,8-2 3-16,1-2 0 0,-8 0-1 0,-1-2-1 15,8-2 1-15,-5 0-5 0,-2 0 5 0,-4-2-2 16,3 0 2-16,-4-1-2 0,-1-4 0 0,-2 0-2 15,-3 0 4-15,-3-6-11 0,0 5 1 0,-9-4-1 16,0 1 0-16,-2 2-5 0,-5-1 5 0,-2-1-6 16,-3 3 3-16,-5-2 4 0,-3 2 1 0,-3 2-2 15,-2 3-2-15,-2 0 2 0,5 5 3 0,-7 1-5 16,6 1 5-16,-1 3-3 0,7-2 3 0,7 1-3 16,-2 2-2-16,3-2-17 0,5 3-9 0,7-5-10 15,-12 7-11-15,7 1-13 0,5-8-12 0,0 0-19 0,9 16-20 16,-1-8-27-16,1-1-40 0,4-5-63 0,-1-1-143 15,7 2-425-15,1-2 187 0</inkml:trace>
          <inkml:trace contextRef="#ctx0" brushRef="#br0" timeOffset="74335.15">28594 2632 113 0,'-12'-11'269'0,"3"5"-12"15,0-1-11-15,-5 3-14 0,1 1-16 0,-3-1-18 16,-1 3-20-16,2 0-15 0,0 0-19 0,-3 2-15 16,4 1-11-16,-1 2-9 0,3-1-11 0,0 1-14 15,-2 5-6-15,5-1-10 0,3-1-7 0,0-2-5 16,6-5-4-16,-5 19-7 0,3-11-5 0,2-8-4 16,2 17-9-16,-1-6 3 0,6 2-3 0,2-3-6 15,2 4 1-15,2-7 0 0,4 8-5 0,2-1 3 0,-1-1-6 16,-3-2-1-16,6 6-3 0,-9-8 0 0,4 3-4 15,3 3 3-15,-5-1-1 0,-1-4-1 16,-1-3 2-16,0 0 0 0,-4 1-3 0,-1 1 2 16,-1-3 7-16,-6-6 2 0,9 12 11 0,-8-6 3 0,-1-6-2 15,0 0 1-15,0 0-2 0,-17 18-1 0,8-16-8 16,9-2-10-16,-23 5-19 0,10-3-19 0,-2-1-32 16,3 0-26-16,12-1-30 0,-28-1-32 0,17 0-22 15,4-4-36-15,-4-1-242 0,7-5-484 0,4 11 215 16</inkml:trace>
          <inkml:trace contextRef="#ctx0" brushRef="#br0" timeOffset="74823.84">28834 2736 2745 0,'0'0'194'15,"-15"-6"-81"-15,9-1-35 0,6 7-25 0,-5-8-15 0,5 8 4 16,0 0 0-16,18-15 8 0,0 7-5 16,5 3 4-16,3-4-7 0,6 1-2 0,8 1-2 0,-10 1-9 15,12-2-1-15,-2 2-5 0,-12 0-10 16,12 1-26-16,1 5-26 0,-13 0-35 0,2-4-38 16,-11 3-41-16,7 0-39 0,-8-3-56 0,-2 3-225 15,-1-5-510-15,-3 2 226 0</inkml:trace>
          <inkml:trace contextRef="#ctx0" brushRef="#br0" timeOffset="74638.05">28832 2392 264 0,'6'-4'271'0,"-6"4"-25"16,0 0-17-16,0 0-15 0,0 0-9 0,0 0-15 0,15 21-12 15,-7-11-10-15,2 2-3 0,-5 3-5 16,6 3-10-16,1 0 1 0,2 3-6 0,-1 4-6 16,1-4-4-16,-1 2-3 0,1 0-4 0,-3-1 5 0,3-1-17 15,-2 4 0-15,-3-4-15 0,3 0-1 0,-5-5-20 16,2-1-3-16,0 2-4 0,-2 2-8 16,-1-3-9-16,2 2-11 0,-2-4 2 0,-2 1-6 0,2-1-3 15,-1 3-1-15,-2-6-4 0,3 3-4 0,-2 1-8 16,2-2-24-16,-4-2-26 0,4-4-26 0,-6-7-23 15,1 16-21-15,-1-16-25 0,-1 15-27 0,1-15-31 16,-2 12-33-16,2-12-39 0,0 0-41 0,-10 3-205 16,10-3-539-16,0 0 238 0</inkml:trace>
          <inkml:trace contextRef="#ctx0" brushRef="#br0" timeOffset="75054.18">29684 2217 252 0,'12'7'279'0,"-3"4"-4"16,0 6-9-16,4 4-9 0,-2 3-4 0,-1 4-5 15,3 7-7-15,-1 5-16 0,-4 0-9 0,-2 2-17 16,-6 4-19-16,-5-2-9 0,-4 1-5 0,-1 2-24 16,-6 1-11-16,-17 16-9 0,-5-2-17 0,4-3-21 15,-6-4-50-15,-6 3-46 0,-2-1-45 0,-9-4-61 16,-2-1-73-16,6-5-75 0,-6-3-268 0,21-12-578 0,-3 0 256 16</inkml:trace>
        </inkml:traceGroup>
      </inkml:traceGroup>
      <inkml:traceGroup>
        <inkml:annotationXML>
          <emma:emma xmlns:emma="http://www.w3.org/2003/04/emma" version="1.0">
            <emma:interpretation id="{7C00F064-2A8F-4222-80E1-8C79D76D0F94}" emma:medium="tactile" emma:mode="ink">
              <msink:context xmlns:msink="http://schemas.microsoft.com/ink/2010/main" type="line" rotatedBoundingBox="4696,7380 32159,5913 32251,7651 4789,9118"/>
            </emma:interpretation>
          </emma:emma>
        </inkml:annotationXML>
        <inkml:traceGroup>
          <inkml:annotationXML>
            <emma:emma xmlns:emma="http://www.w3.org/2003/04/emma" version="1.0">
              <emma:interpretation id="{D633DC1C-52CE-4509-9E8D-47481B038DD2}" emma:medium="tactile" emma:mode="ink">
                <msink:context xmlns:msink="http://schemas.microsoft.com/ink/2010/main" type="inkWord" rotatedBoundingBox="4705,7547 7576,7394 7660,8964 4789,9118"/>
              </emma:interpretation>
            </emma:emma>
          </inkml:annotationXML>
          <inkml:trace contextRef="#ctx0" brushRef="#br0" timeOffset="76540.23">2259 5564 6 0,'0'0'222'0,"0"0"-24"0,13 0-9 16,-13 0-12-16,0 0-12 0,27-14-8 0,-8 6-17 15,-2-1-6-15,4-3-8 0,4 2-10 0,-1 0-12 16,1-3-8-16,1-3-8 0,-1 6-9 0,0-6-7 16,2 4-9-16,2-2-3 0,-9 1-8 0,-2 2-6 15,-1-1-5-15,-4 3-2 0,1-2-4 16,-2-1-2-16,-2 3-8 0,-1 0 3 0,-5 2-1 0,1-1-5 15,-5 8-1-15,3-13-3 0,-3 13-1 0,0 0-3 0,-18-19 0 16,9 17-3-16,-7-2 0 0,-1 4-2 0,-1 4 3 16,-7 1-5-16,-2 0 4 0,0 3 1 0,-1 5 8 15,1-3 2-15,0 4 6 0,-7 4-1 0,6-1 5 16,4-1-6-16,4 3 1 0,2 2-1 0,2-1-1 16,3 2-5-16,-1 3-1 0,8-1 0 0,2 4-6 15,2-2 1-15,4 10 1 0,4-10-3 0,3-1 2 16,4 1 0-16,1-2-5 0,11 5 0 0,-1-9 0 15,4 4 1-15,-3-6 1 0,2-5-6 0,9 6 1 16,1-3-9-16,-5-8-12 0,-4-2-16 0,3-2-17 16,10-7-22-16,-9 2-29 0,9-8-35 0,2-2-39 15,0-3-43-15,-9-7-174 0,-1 0-423 0,0 0 187 16</inkml:trace>
          <inkml:trace contextRef="#ctx0" brushRef="#br0" timeOffset="77855.05">3142 5025 200 0,'3'-11'214'0,"-3"11"-21"0,0 0-18 0,0 0-14 16,0 0-12-16,16 17-11 0,-10-5-2 0,5 2-9 16,2 7-7-16,0 3-9 0,4-2-7 0,1 10-6 15,1 3-6-15,-3-4-6 0,4 0-5 0,2 3-8 16,-4-2 0-16,1 1-4 0,-2-9-3 0,-2 0-7 15,4-2-2-15,-5 2-4 0,-2-1-6 0,1-1-4 16,-6-5 0-16,2-3-4 0,2 1 0 16,-2-2-8-16,-5-3-5 0,-1 0 1 0,2-4 0 0,2 2-5 15,-7-8 3-15,5 11-6 0,-5-11 0 0,6 7 5 16,-6-7 1-16,0 0-8 0,0 0-1 0,0 0 2 16,0 0-7-16,0 0 1 0,0 0 0 0,0 0-7 15,-45-14 0-15,30 10 1 0,-4 3 3 0,1 1-8 16,-6 0 5-16,4 0-4 0,-8 4 7 0,4 1 2 15,-1-2 4-15,1 7 1 0,0-3 2 0,2 4-2 0,5-4-1 16,4 1 2-16,0 3-5 0,2 1-4 0,2 1 5 16,5-4-7-16,1 6 4 0,4-2-1 15,2 3 0-15,3-6-4 0,3-2-1 0,1 6 3 0,4-5 2 16,4-1-2-16,3 0-1 0,3-1-7 0,2-1 4 16,4-5-3-16,-3 0 0 0,4-3-6 0,2-4 1 15,-7 1-4-15,11-3 2 0,-9-2 3 0,1 1 0 16,6-6-3-16,-9 2 1 0,-2-1-1 0,-2-1 2 15,-3 0 1-15,1 0 4 0,-2-3-2 0,-4 7 0 16,-6-6 0-16,1 3 1 0,0 0 7 0,-6 3 2 16,4 1 1-16,-1 3 0 0,-3-2 1 0,-3 9-1 15,5-11-8-15,-5 11 0 0,6-8-2 0,-6 8 0 16,0 0-2-16,0 0 5 0,16 0-4 0,-16 0 1 16,13 8 1-16,-4-2 0 0,-1 1 3 0,4 1-8 15,-3-3 5-15,7 2-1 0,-1 2 4 0,0-2-2 16,-2-1-2-16,4-2 4 0,-4-1-1 0,2 2 3 15,2-4-6-15,2-1 5 0,-3-2-2 0,1-2 4 0,-2-2-4 16,1 1-1-16,2-2-1 0,-3 1 5 0,-2-1-2 16,-2-3 6-16,-2 3 5 0,0 0 3 15,-5-4 2-15,2 4 4 0,-6-4 5 0,0 11-5 0,-6-25 0 16,-1 12-3-16,1 3-5 0,-6-2 0 0,-2 1-5 16,1 2-2-16,-6 2 3 0,2 0-7 15,-2 4-15-15,-1 5-9 0,-5-2-15 0,4 4-11 0,-1 3-13 16,2-2-9-16,1 5-16 0,-3 2-7 0,8-1-7 15,1 0-12-15,4 6-16 0,0-2-1 0,1-1 1 16,8 3-10-16,-3 1 2 0,8 0-1 0,1-3-3 16,0 1-1-16,4-2 6 0,2 3 20 0,5 0 5 15,2-5 11-15,3 5 15 0,-2-4 23 0,1 1 28 16,-5-5 6-16,5 3 22 0,1-1 18 0,-2-4 21 0,-4 0 8 16,2-2 15-16,-3 1 6 0,-2 0 9 15,-1-2 10-15,2 1-5 0,-1 4 11 0,1-2-2 16,0 2 1-16,3 0-9 0,-4-1-1 0,10 6-7 15,-4 2-3-15,3-3-2 0,2 1-2 0,-1 4-3 0,2-4-5 16,8 14 1-16,-5-4-5 0,5-3-5 16,-3 4-2-16,-8-4-7 0,11 1-1 0,-8-3 0 15,5 6-6-15,-5 0 0 0,-1-5-5 0,5 6 2 0,-13-7-3 16,6 0 0-16,-8 4-4 0,-1-2-3 0,-4-7 1 16,-3 4-6-16,2 5 5 0,-8-4-4 15,-5-5 5-15,2 4-3 0,-9 5-2 0,-4-4 1 0,2 0 2 16,-5-1-2-16,-3-1-2 0,-2-5-8 0,-2 1 10 15,1-6-4-15,-3 0 2 0,1-1 0 0,-6-2-3 16,5-4 0-16,1-4 1 0,-4-3-1 0,4 1 2 16,1-6-7-16,4-4-3 0,-2 2 4 0,6 0 1 15,0-10-3-15,6 3 2 0,4-4-5 0,3 0 3 16,2-5-7-16,6-6-6 0,0-2 2 0,6 1-3 0,3 2 0 16,6 4-4-16,-2-2 5 0,1-2 3 15,2 4-1-15,3 0 1 0,1 0-1 0,-2-2 3 16,7 2-2-16,-4 0-2 0,0-2 4 0,0 2 4 0,1 4 1 15,-4-4 6-15,-3 7-3 0,-2 0 4 16,0 2 1-16,1-2 10 0,-4 1 0 0,1 0 0 16,-2-1-5-16,-5 3 4 0,5 0-8 0,-9 1 5 15,2-5-1-15,0 8-4 0,-5-8 3 0,3 1-3 0,-6 2-3 16,6 1 1-16,-6 4 2 0,-4-1-8 0,4 0 9 16,-3 2-2-16,0 2 1 0,-1 1 5 0,1-1 1 15,0 2-2-15,-5 5-2 0,2 0-1 0,2 2 1 16,-7-1-2-16,14 6-5 0,-25 0 0 0,9 8-1 15,-1 0 5-15,-1 8-5 0,2 2 2 0,3 3-7 16,2 2 9-16,-2 2 0 0,7-1 7 0,0 1-6 16,6-1 9-16,0 4-3 0,6-5 1 0,0 1 1 15,7 0 9-15,4-3 4 0,5 0 5 0,2-4 7 16,10 0-4-16,6 0 4 0,2-10 2 0,3 3-5 16,0-6-5-16,4-4 0 0,0 1-8 0,-1-3-5 15,-7-1-28-15,3 1-39 0,-5-2-39 0,-10 0-44 16,0 2-52-16,-4-2-62 0,-7 1-116 0,0-2-194 0,-5-1-597 15,4-1 264-15</inkml:trace>
        </inkml:traceGroup>
        <inkml:traceGroup>
          <inkml:annotationXML>
            <emma:emma xmlns:emma="http://www.w3.org/2003/04/emma" version="1.0">
              <emma:interpretation id="{46D3FA3F-0AB0-4342-A9FD-CCA8878C6729}" emma:medium="tactile" emma:mode="ink">
                <msink:context xmlns:msink="http://schemas.microsoft.com/ink/2010/main" type="inkWord" rotatedBoundingBox="9011,7150 14848,6838 14938,8523 9101,8835"/>
              </emma:interpretation>
            </emma:emma>
          </inkml:annotationXML>
          <inkml:trace contextRef="#ctx0" brushRef="#br0" timeOffset="78753.62">6808 5064 230 0,'0'0'278'0,"0"0"-16"0,-27 7-14 0,10 0-12 16,-1-2-12-16,-1 7-16 0,0 6-13 0,-1 0-17 15,2 1-16-15,-1 4-8 0,1 1-4 0,2-3-17 16,2 4-14-16,4-1-16 0,1-1-10 0,3-1-8 16,3 2-10-16,3-7-6 0,3 1-5 0,3 0-6 15,0-4-1-15,7 8-1 0,7-6-12 0,-4 0-5 16,3-2-3-16,1-3-4 0,5-5-2 0,2 1-7 16,-2-4 6-16,2 0-17 0,2-6-3 0,0 0-3 15,0-1-13-15,-2-4 2 0,4 1-3 0,-4-3-3 16,-5-1 2-16,8-4 1 0,-9 2 3 0,-5 3 1 15,1 0-1-15,-4 3-1 0,0-4-2 0,2 4 7 0,-4 0 0 16,-4 3 2-16,-7 4-2 0,9-10 0 0,-3 7-3 16,-6 3 1-16,11 0-4 0,-11 0 5 0,0 0 1 15,16 7-1-15,-10-1-1 0,3-1 2 0,4 3 4 16,1 1 0-16,-1 0-6 0,10 2 1 0,-7-4 0 16,3 0 6-16,7-1-3 0,-1 1-2 0,2-3 3 15,-2-2 4-15,-1-2-4 0,1-2 0 0,1-1 6 16,-7 0-5-16,8-1-2 0,-8 1 3 0,-2-6-6 15,1 2 5-15,0-1-1 0,-5-3 9 0,-4 4-8 16,3-6 1-16,-8 4-1 0,-1 0-2 0,-3-1 0 16,0 10-1-16,-6-25 2 0,-4 12-2 0,-2 1 1 15,-7-2-2-15,-5 2 4 0,-3 3-6 0,-4-2 1 16,-8 0 2-16,0 9 0 0,0-7 1 0,-1 4-2 0,1 5-5 16,5 3 10-16,4 1-5 0,3 3-2 15,3-3 3-15,-2 2 0 0,9-1-5 0,4 0-10 0,4 1-17 16,0-1-10-16,4 0-16 0,5-5-20 0,-6 10-13 15,6-10-20-15,0 0-21 0,26 13-25 0,-10-10-32 16,11-3-32-16,-2 0-199 0,4-2-454 0,1-3 202 16</inkml:trace>
          <inkml:trace contextRef="#ctx0" brushRef="#br0" timeOffset="79167.88">7725 5187 58 0,'9'-8'286'0,"-9"8"-4"0,0 0-3 0,0 0-16 15,0 0-22-15,0 0-24 0,0 0-21 0,0 0-20 0,0 0-22 16,0 0-12-16,0 0-14 0,0 0-11 0,10 13-11 16,-2-6-12-16,-1 5-11 0,-2 0-10 15,6-2-2-15,-3 3-9 0,1-2-10 0,-2 2-1 0,4-4-4 16,-2 2-7-16,-2-5-1 0,-1 1-6 0,0 0-4 16,2-1-1-16,-2 1 1 0,-1-1-4 15,-5-6-5-15,12 8 3 0,-12-8-7 0,8 4-3 0,-8-4-4 16,0 0-6-16,0 0-6 0,19-12-3 0,-11 5 1 15,-2 1-2-15,-3-7-5 0,3 1-6 0,-2-2 1 16,2 1-1-16,2-2 6 0,-3-2 0 0,-2 0 4 16,0-1-5-16,3 4 4 0,-3-3 4 0,2 6 9 15,-4 0 5-15,4-3 3 0,-2 4 11 0,1 3 4 0,-4 7 7 16,6-10-4-16,-6 10-8 0,3-10 1 0,-3 10 2 16,11-6 2-16,-11 6 1 0,0 0 0 15,21 8 3-15,-14-4 0 0,0 3 0 0,5 4 0 0,0-1 11 16,2 0-14-16,-1-2-1 0,2 3 0 0,-1-1-4 15,0 3 3-15,1-2-2 0,2-2-5 0,-2 2 2 16,3-3-7-16,-1 2-11 0,-2-3-17 0,-3 1-18 16,5-2-24-16,-4-1-29 0,1-2-29 0,-3-1-28 15,1 2-29-15,-12-4-32 0,21-4-32 0,-9 1-258 16,-12 3-535-16,17-7 237 0</inkml:trace>
          <inkml:trace contextRef="#ctx0" brushRef="#br0" timeOffset="79955.56">8429 5083 144 0,'0'0'270'0,"0"0"-21"0,0 0-23 16,0 0-22-16,0 0-17 0,0 0-12 0,0 0-11 0,0 0-12 15,0 0-12-15,25 21-9 0,-13-11-12 0,-5 0-4 16,5 1-12-16,-4 2-7 0,7 1-6 0,-2 0-4 16,-2 1-8-16,3 4-6 0,-2-7-10 15,-4 1-5-15,1 0-7 0,0-5-2 0,0 1-5 16,-2-2-6-16,-1 1-6 0,2 2 1 0,-8-10-3 0,6 8-3 15,-3-1-3-15,-3-7 2 0,8 6-3 0,-8-6-2 16,0 0 1-16,0 0-4 0,0 0-5 0,0 0-3 16,0 0-10-16,0 0-6 0,9-17-11 0,-9 17-1 15,6-24-12-15,-4 11-1 0,2 1-1 0,-2-5-5 16,2 3 10-16,2-7 1 0,-1 1 1 0,1 3 9 16,0-1-2-16,4-2 2 0,-4 6 2 0,-1-1 8 15,-1 4 9-15,1 2 9 0,-1 1 6 0,-4 8 11 16,6-12 0-16,-6 12 1 0,6-9 0 0,-6 9 3 15,0 0 0-15,0 0 4 0,0 0 6 0,13-2 1 16,-13 2-1-16,0 0 6 0,18 18 0 0,-10-12 1 0,-2 3 0 16,6 3-1-16,-2 0-4 0,0 0 2 0,1 1-2 15,4 2-6-15,-5-2-6 0,4-2 5 16,-2-1-3-16,3 4-2 0,1-4-5 0,-3 1-3 0,1-1 0 16,-1-3-2-16,1 0-1 0,1 0-7 0,-2-3 5 15,5 0-7-15,-3-2 6 0,3-2-10 0,1-2 3 16,-3 0-5-16,2-4-5 0,-1 1-5 0,2 3-6 15,-2-4-9-15,-1-2 0 0,0-2-1 0,1 3 0 16,-2 0 4-16,0 0 2 0,-2-3 0 0,0 3-1 16,1-3 4-16,-4-1 2 0,1 1 1 0,1 2 4 15,-5-1-2-15,-1 2-2 0,3-5 3 0,-3 6 0 16,-6 6 2-16,9-15 3 0,-3 4 3 0,-2 2 0 16,-4 9 0-16,6-13-1 0,-6 13-1 0,3-15 0 0,-3 15 4 15,0-16-9-15,0 16 6 0,-1-9-4 0,1 9 3 16,0 0 2-16,-5-17-4 0,5 17-2 15,0 0 7-15,-1-12-3 0,1 12-3 0,-9-7 0 0,9 7 2 16,0 0 0-16,-18-1-5 0,18 1 1 16,-13 0 3-16,13 0-5 0,-15 8 4 0,4-3-2 0,4 2 4 15,-2 0 2-15,3 3 2 0,-5-3 0 0,3 4 0 16,0-3 5-16,2 2-8 0,2 3 5 0,2-5 4 16,-2 8 2-16,1-7 2 0,3 6 0 0,0-6 0 15,0 7 1-15,3-5-2 0,1 1 6 0,-2-1-4 16,4 1 7-16,1-1-9 0,1-2 17 0,3 4 8 15,0-4-3-15,2-1-1 0,1 1 0 0,1-2 4 16,0 0 0-16,-2 1-4 0,5 1-5 0,-3-7-4 16,1 3 1-16,-1-5 1 0,3 4-13 0,-5-4 3 15,2 1 4-15,-3 1-5 0,3 0 0 0,-15-2-12 0,20 0-21 16,-20 0-36-16,15-5-12 0,-15 5-19 0,11 0-32 16,-11 0-34-16,0 0-46 0,0 0-54 15,14-2-62-15,-14 2-249 0,0 0-608 0,0 0 269 0</inkml:trace>
          <inkml:trace contextRef="#ctx0" brushRef="#br0" timeOffset="80527.7">9865 4865 290 0,'0'0'281'0,"-18"25"-7"16,8-19-10-16,-4 2-20 0,1 2-10 16,2 1-7-16,-2 2-17 0,-10 2-2 0,13 0-13 0,-3-2-17 15,-4 5-13-15,7-3-15 0,1 1-9 16,0 7-17-16,4-7-7 0,2-2-7 0,3-1-6 16,0 4-15-16,6-1-1 0,3 4-7 0,3-8-12 0,2 0-1 15,1-1-3-15,5-2-5 0,6 2-8 0,1 0-7 16,2-3-1-16,0-3-5 0,2-1 2 0,6 3-20 15,-5-5-14-15,-1-2-24 0,-3 2-27 0,-1-4-20 16,-1 0-30-16,-6-2-27 0,-2 2-26 0,2 2-33 16,-5-5-40-16,3-5-45 0,-9 0-258 0,2-5-565 15,-2 2 250-15</inkml:trace>
          <inkml:trace contextRef="#ctx0" brushRef="#br0" timeOffset="81143.11">10341 5135 87 0,'-9'-11'250'16,"9"11"-21"-16,0-13-18 0,0 13-13 0,13-12-10 0,1 2-21 15,3 1-11-15,7-4-12 0,2 3-16 0,-1 0-11 16,3 1-10-16,2 1-9 0,0 1-5 0,3 0-10 15,6 0-6-15,-8 3-2 0,-3-1-3 0,4 3-2 16,-6-1-2-16,3 3-2 0,-4 3 0 0,-7-2 7 16,0-1 4-16,0 6 2 0,0-4 2 0,-3 3 4 15,-3 5 0-15,-4-3 1 0,7 0 5 0,-1 2-10 0,-2-1 9 16,-5 0 9-16,5 2-12 0,-4-3-4 16,-1 0 4-16,2 1-15 0,-2 2 2 0,-1-4-7 15,2 2-15-15,-2-1 5 0,0-1-9 0,-2 5 1 0,5-7-13 16,-6 2 2-16,-3-6-15 0,8 11-30 0,-8-11-30 15,4 10-17-15,-4-10-27 0,6 8-22 0,-6-8-25 16,0 0-27-16,0 0-28 0,0 0-36 0,0 0-43 16,0 0-276-16,0 0-581 0,0 0 258 0</inkml:trace>
          <inkml:trace contextRef="#ctx0" brushRef="#br0" timeOffset="80812.39">10290 4465 47 0,'0'0'249'0,"0"0"-22"0,0 0-15 0,0 0-7 16,0 0-5-16,0 0-3 0,-5 30-6 0,11-13-12 16,2 5-7-16,2-1-10 0,5 14-6 0,0 0-16 15,3-3-2-15,-2 2-11 0,7-2 0 0,-2 3-10 16,0-2-11-16,-2 0-9 0,2 5-3 0,-2-7-10 15,1 2-9-15,0-3-7 0,-6-9-6 0,1 3-3 16,-2 0-8-16,4-2-1 0,-5-2-12 0,-2 2 6 16,2-2-15-16,-5-5-2 0,1 2-15 0,-1-3-22 15,-1-1-15-15,-1-2-20 0,1 1-18 0,-3-2-28 0,-3-1-29 16,4 2-31-16,-4-11-31 0,2 14-35 16,-2-14-256-16,0 0-513 0,0 0 226 0</inkml:trace>
          <inkml:trace contextRef="#ctx0" brushRef="#br0" timeOffset="81322.73">10845 4723 2712 0,'-9'-11'89'16,"3"-2"-23"-16,-3 1-25 0,1 2-4 0,-1 2-11 16,5-1-7-16,-1-1-6 0,5 10 0 0,-5-12-8 15,5 12-1-15,-6-11-6 0,6 11-17 0,0 0-18 0,0 0-28 16,0 0-39-16,0 0-31 0,32 8-33 16,-20-1-29-16,0 0-186 0,-1 1-416 0,13 5 185 15</inkml:trace>
          <inkml:trace contextRef="#ctx0" brushRef="#br0" timeOffset="82218.13">11170 4963 244 0,'0'0'244'0,"9"11"-6"0,-6-4-13 16,-3-7-9-16,10 14-15 0,-7-8-10 0,3 2-16 16,-1-1-13-16,1 2-17 0,-2-1-5 0,2 0-11 15,1 0-15-15,-2 1-11 0,2-2-12 0,-1 3-6 16,0-3-7-16,0-1-10 0,0 2-4 0,-3 0-7 15,3-1-6-15,0 0-6 0,0-1-6 0,-6-6-2 16,9 7-9-16,-9-7-2 0,12 6-1 0,-12-6-11 16,0 0-3-16,18-2-8 0,-18 2-3 0,10-11-10 15,-1 5-5-15,-1-1-11 0,-1-2-3 0,2-5 2 16,0 1-6-16,0-1-3 0,5-7 6 0,-6 7 2 0,3-1 1 16,2-7 3-16,-4 9 4 0,0-4 1 15,-1 8 6-15,-1-6 10 0,2 6 15 0,-4 0 9 0,-2 0 9 16,-3 9-4-16,8-12-2 0,-5 7-5 0,-3 5 3 15,0 0-2-15,0 0 2 0,0 0 4 0,0 0-2 16,0 0-3-16,20 10-1 0,-14-1-1 0,-6-9 2 16,9 16-3-16,-3-8-1 0,4 3-2 0,-1 0 2 15,3 1-3-15,0 3 4 0,1-6-8 0,1 0 4 16,-1-1-3-16,-1 2-1 0,3 0 0 0,-1-6-1 16,0 3 1-16,3 0 2 0,-4-1-3 0,-2-5 0 15,5 1-2-15,-5-1-2 0,-11-1 0 0,23-1-1 16,-11-1-7-16,-1 1-2 0,2-3-6 0,-1-2-1 15,0-1-11-15,1 1-10 0,1-5-3 0,-1 1-4 16,1 0-2-16,5-8-5 0,-7 6 5 0,3 2 4 16,-3 1-2-16,-2-2 7 0,1 4 4 0,2 1 2 15,-4 2 2-15,-3-1 2 0,-6 5 3 0,14-5 3 16,-14 5 3-16,0 0 8 0,17 5 4 0,-17-5 4 16,9 9 1-16,-3-3 4 0,-1 1 2 0,2 0-1 15,-7-7 3-15,9 12 0 0,-3-3-1 0,-1-2 10 0,2-1-2 16,1 1-1-16,2-5 3 0,-3 3 2 0,4-1-1 15,1-3 0-15,4 0-5 0,-1-1 1 0,2 0-6 16,0 0 2-16,-2-1 0 0,3-3-4 0,8-2 2 16,-7 4 0-16,-3-2-6 0,2-2 4 0,-3-1-12 15,2 0 0-15,-2 0-10 0,-2-3-5 0,-1 2-2 16,-2-2-5-16,2 1 0 0,-6 0-5 0,0 0-2 16,-6 9 4-16,3-15 2 0,-3 5 1 0,0 10 0 15,-7-12-1-15,7 12 6 0,-15-11 1 0,4 6 2 16,-4 3 1-16,-1 2 4 0,-9-2-2 0,5 4 3 15,2 1 1-15,-1 2 0 0,3 2 0 0,-2-3 3 16,1 4 1-16,-1-1-5 0,1 4 2 0,2-1 5 0,1 1-3 16,-1-1 4-16,3 2 2 0,-1 0-3 0,3 1 0 15,2 2 0-15,-1-2 1 0,5 0-1 16,-2 2-1-16,0 1-3 0,1 0 2 0,1-1-5 0,4 3 2 16,1-2 3-16,2 7 2 0,2-5-3 0,-1 6 4 15,1-1 0-15,2 3 2 0,1-4 5 0,-1 2 3 16,5-1-3-16,-3-1 3 0,3 4 3 0,0-1 1 15,0 1 1-15,-2-1 2 0,4 3 6 0,-3-3-1 16,1 1 1-16,0 0 6 0,2 8-1 0,-4 0 6 16,-4-4 0-16,5-3 0 0,-4 8 0 0,-4-8 1 15,2 2 3-15,-10-5 8 0,4 4 9 0,-5-5 0 16,-6 2-1-16,-2-1 0 0,-8 5-9 0,-3-1-6 16,-5-3-4-16,-3 3-2 0,-10-7-16 0,-4 1-28 0,-2-3-48 15,-5-1-51-15,-25 2-55 0,8-12-63 0,-11 2-240 16,7-2-510-16,20-5 226 0</inkml:trace>
        </inkml:traceGroup>
        <inkml:traceGroup>
          <inkml:annotationXML>
            <emma:emma xmlns:emma="http://www.w3.org/2003/04/emma" version="1.0">
              <emma:interpretation id="{17208F81-94B0-4391-AD70-F673B634D76D}" emma:medium="tactile" emma:mode="ink">
                <msink:context xmlns:msink="http://schemas.microsoft.com/ink/2010/main" type="inkWord" rotatedBoundingBox="16060,6865 19610,6675 19659,7595 16109,7784"/>
              </emma:interpretation>
            </emma:emma>
          </inkml:annotationXML>
          <inkml:trace contextRef="#ctx0" brushRef="#br0" timeOffset="90121.75">13610 4696 189 0,'0'-12'280'0,"0"12"-15"0,0 0-21 15,0 0-26-15,0 0-21 0,0 0-22 0,0 0-13 16,0 0-14-16,0 0-19 0,0 0-5 0,-3 42-11 16,6-28-15-16,-5 4-1 0,4 6-10 0,2-4-6 15,-1-2-2-15,6 6-7 16,-4-2-5-16,7 0-7 0,-1-2-5 0,1-1-7 0,-3-1-1 0,3-5-1 0,0 3-5 15,2-3 0-15,-4-2-5 0,4 0 0 16,-3-4-5-16,1 3 0 0,0-3-9 0,-3-4 4 0,2 1 1 16,-2-1-4-16,3-1 0 0,-12-2 3 15,19-2-4-15,-19 2-3 0,19-7 1 0,-5 0-6 16,-5-6-2-16,0 2-2 0,-3-5-1 0,4 1-1 0,-2-1 4 16,-1-8-7-16,-1 0-2 0,-2 0-4 15,-2 2 4-15,1-3-4 0,-3 1-3 0,4-2 2 0,-2 3-1 16,1 0-2-16,-3 9 3 0,0-4-2 0,0 3 0 15,1 3-6-15,-1-2-4 0,2 4-7 0,-2 10-15 16,1-14-9-16,-1 14-3 0,6-11 0 0,-6 11 2 16,12 0 1-16,-12 0 7 0,0 0 0 0,26 10 6 15,-17-6 3-15,7 7 2 0,-1 1 1 0,-2 1 4 16,5 3 0-16,0 1-1 0,0-1 9 0,1 3 1 16,1-1 7-16,1 0 5 0,-2-1 10 0,-1-3 3 15,0 0 6-15,-2-2 3 0,-1-1 2 0,0-3 7 16,1 0 0-16,-1-2 7 0,-1 3-2 0,4-6 0 0,-2 2-4 15,2-4 4-15,1 3-4 0,7-8 0 0,-2 2-7 16,1-3 1-16,0 1-3 0,-5-3-4 16,6 0-3-16,1-3 4 0,-1-1-5 0,-5 1 3 0,4-3-6 15,-6 2-1-15,-4 0-4 0,-1 0-2 0,-1-2-11 16,1-5-3-16,-7 5-2 0,-1-3-2 0,0 3 0 16,-5-4 3-16,-2 5-3 0,-4 0 5 0,-2 3-2 15,-5-1 2-15,2 2 3 0,-4 0 1 0,-4 4 6 16,-1 0-2-16,2 7 9 0,-8-3-1 0,-2 5 2 15,0-1-1-15,2 7 1 0,1 0-4 0,2 2 2 16,-2 3 1-16,9-5-2 0,2 11-1 0,-1-2-3 16,5 2 3-16,3-2 1 0,2 3-4 0,4 0 0 0,6 0-1 15,1-2 4-15,7 0-4 0,1-2 4 0,7 0 1 16,2-1-1-16,1-5-2 0,1-2 1 0,12 1 3 16,1-6-5-16,-11-2 1 0,14-2 2 15,-2-4 1-15,-8 2-4 0,7-8 1 0,-8 1 0 16,-1-3 0-16,-2 2-1 0,11-9-1 0,-12 4 1 15,-2-1 5-15,8-8 0 0,-9 3-4 0,-6 0 5 16,4-2-4-16,-6-2 0 0,2 2 11 0,-4-1 4 0,-1 3-2 16,-4 7 2-16,1-2 1 0,-1 4-4 0,-3 2 0 15,-1-2-5-15,1 7-3 0,-6 3-2 16,9-11-3-16,-9 11 1 0,12 1 1 0,-12-1-3 0,16 10-1 16,-7-4 1-16,2 6-1 0,0 1 1 0,1 1 4 15,2 3-3-15,-1 4-3 0,2 0 5 0,-1 3-5 0,0-4-1 16,1-1 8-16,-1 1-1 0,-5-4 0 15,3-2-1-15,-3-1 5 0,1 0-1 0,-4-2-1 16,-1-5 7-16,0 2 3 0,0-1 12 0,-5-7 12 16,7 10 31-16,-7-10 19 0,6 6 10 0,-6-6-11 0,0 0-4 15,0 0-3-15,0 0 4 0,0 0-8 0,0 0-1 16,-12-37-12-16,6 20-1 0,5-1-9 0,-3-3-4 16,1-3-5-16,3-6-14 0,1-4-8 0,5-3-26 15,1-2-41-15,7-1-14 0,1-1-37 0,4 2-21 16,4-1-22-16,0 1-26 0,1 5-23 15,3 1-25-15,0 3-27 0,-8 12-31 0,-2-4-34 0,1 2-241 16,-3 3-588-16,-4 3 261 0</inkml:trace>
          <inkml:trace contextRef="#ctx0" brushRef="#br0" timeOffset="90361.1">15730 4266 163 0,'0'0'242'16,"0"0"-22"-16,0 0-20 0,0 0-6 0,0 0-12 15,-19 28-7-15,21-14-4 0,1 3-4 0,1 4-6 16,1 3-10-16,2 4-5 0,0 8-1 0,4 0-15 0,-4 4-5 16,1-2-5-16,4-2-10 0,1 1-6 15,-1-1-12-15,-3-1-5 0,1 0-10 0,-1-9-4 16,0-1-6-16,3-1-9 0,-1 1-6 0,-2-3-2 0,1 1-8 16,-1 0-3-16,0-1-15 0,-3-5-16 0,0-1-21 15,-2 2-30-15,2-5-26 0,-1-2-30 0,-1-2-29 16,1 4-24-16,1-4-25 0,-2-1-3 0,-4-8-70 15,11 7-161-15,-11-7-445 0,15 5 197 0</inkml:trace>
          <inkml:trace contextRef="#ctx0" brushRef="#br0" timeOffset="90970.11">15811 4957 194 0,'-9'-4'273'0,"0"-3"-18"0,9 7-10 0,-13-8-17 15,13 8-18-15,-9-6-19 0,9 6-22 0,-2-10-16 16,2 10-13-16,0 0-16 0,0 0-17 0,11-19-6 0,-2 13-13 16,4 0-7-16,0 1-7 0,4-4-7 0,7-2-8 15,1 2-1-15,2 0-11 0,0-1-6 16,3-1-2-16,1 3-4 0,5-5-6 0,-9 3 1 0,1-1-5 16,-4-1 0-16,1 3-3 0,-1-1 3 0,-8-1-3 15,2 2 0-15,-4-2 0 0,-2 3 2 0,1-3 1 16,-5 3 1-16,0-4-5 0,-2 0-2 0,-4 1 1 15,1 2-2-15,-3 9-5 0,-11-24 3 0,6 17-4 16,-4-4-3-16,-3 4-1 0,-2 1 1 0,-1-1-1 16,-3 7-3-16,2 0 0 0,-3 2 0 0,-1 2-3 15,2 3 1-15,2 0 0 0,0 4 0 0,-1-1-4 16,5 4 7-16,0-2-6 0,5 3 4 0,-1-3-2 16,7 3 0-16,-2 1 0 0,7-2-1 0,-1 0-4 0,8 3 6 15,1-4-1-15,3 2-1 0,5-3-1 16,6 3 1-16,1-3-3 0,0 0-5 0,13-2-4 15,-1 0 0-15,-1-3-7 0,-8-1-4 0,10-1-1 0,-8-3-2 16,-1-4 0-16,-1 2 7 0,1-1-1 0,-5-3 2 16,-1-2 2-16,-7 1 6 0,1-2-9 15,-2-1 7-15,-2 0 6 0,-4-6-3 0,0 3 1 0,-2-3 4 16,-5-3 1-16,1 1 8 0,1-7 1 0,-3 9 5 16,1-10-1-16,-2 7 2 0,1 2 2 0,0 2 3 15,0 3-9-15,0 2 4 0,-3 8-5 16,6-12 0-16,-6 12-3 0,7-7 2 0,-7 7-5 0,0 0 1 15,19 4 0-15,-19-4 0 0,15 11 1 0,-3-3-1 16,0 6 4-16,2-2 4 0,2 4 3 0,0 1 6 0,5 4 7 16,0-7 5-16,0 7-2 0,1-4 2 0,2 2-7 15,-1-1 5-15,-1 0-1 0,9 6-4 16,-11-11 1-16,2 3-4 0,-1-5-4 0,0 4 2 0,1-2-9 16,-5-6-15-16,-1 4-26 0,-2-4-24 15,0 0-33-15,-2 4-28 0,-1-5-33 0,-2 0-51 0,-2-3-50 16,-7-3-225-16,11 4-513 0,-11-4 227 0</inkml:trace>
          <inkml:trace contextRef="#ctx0" brushRef="#br0" timeOffset="91202.07">17158 4581 49 0,'-18'-2'274'0,"18"2"-6"15,-24 5-4-15,8 3-14 0,2 3-7 0,-2 4-17 16,-4 5-14-16,2-1-13 0,-1 4-24 0,0 1-4 16,-4 7-21-16,2 0-19 0,2 5-7 0,-2-4-15 15,-1 0-9-15,1-2-8 0,0 0-9 0,8-6-14 16,-1 0-21-16,-1 0-22 0,3 0-29 0,-1-6-30 0,5-2-37 16,-5 6-41-16,6-7-55 0,-4-2-48 0,2-2-231 15,3 1-481-15,0-6 213 0</inkml:trace>
        </inkml:traceGroup>
        <inkml:traceGroup>
          <inkml:annotationXML>
            <emma:emma xmlns:emma="http://www.w3.org/2003/04/emma" version="1.0">
              <emma:interpretation id="{9D965ABF-609C-4413-947F-6A4484819FCC}" emma:medium="tactile" emma:mode="ink">
                <msink:context xmlns:msink="http://schemas.microsoft.com/ink/2010/main" type="inkWord" rotatedBoundingBox="20068,6811 24369,6582 24404,7244 20104,7473"/>
              </emma:interpretation>
            </emma:emma>
          </inkml:annotationXML>
          <inkml:trace contextRef="#ctx0" brushRef="#br0" timeOffset="91900.06">17616 4704 261 0,'6'-11'277'0,"-6"11"-8"16,7-12-7-16,-3 8-15 0,-4 4-9 0,8-10-9 15,-8 10-17-15,9-6-16 0,-9 6-16 0,10-5-12 16,-10 5-9-16,0 0-8 0,17 4-6 0,-7-1-6 16,-2 4-1-16,4 3-4 0,-3 1 3 0,4 2-3 0,-3 1-9 15,-1 1-1-15,2-2-4 0,-1 2-4 16,1 0-8-16,-4 1-2 0,2-1-11 0,-4 0-8 16,2 0-11-16,0-1-9 0,-1-1-1 0,0-1-7 15,2 0-5-15,-4-3-13 0,-2 2 0 0,2-2-1 0,2 0-2 16,-6-9-9-16,5 13-30 0,-2-3-24 0,-3-10-33 15,6 9-22-15,-6-9-25 0,4 11-21 0,-4-11-13 16,0 0-17-16,5 7-12 0,-5-7-24 0,0 0-44 16,0 0-44-16,0 0-304 0,0 0-633 15,0 0 281-15</inkml:trace>
          <inkml:trace contextRef="#ctx0" brushRef="#br0" timeOffset="92116.03">17742 4465 184 0,'-9'-12'294'0,"3"-5"-21"0,0 10-22 15,1-2-18-15,2 0-24 0,3 9-20 0,-5-18-23 16,5 18-17-16,0-11-32 0,0 11-36 0,9-9-48 16,-9 9-38-16,18 0-50 0,0 0-48 15,-3 3-64-15,-2 2-142 0,2 1-333 0,3-1 147 0</inkml:trace>
          <inkml:trace contextRef="#ctx0" brushRef="#br0" timeOffset="92466.07">18062 4667 190 0,'4'13'223'0,"-4"-13"-3"0,4 13-12 16,-1-7-7-16,2 4-7 0,1-4-10 0,1 2-11 15,1 2-10-15,-1-3-15 0,4 6-11 0,-2-1-12 16,3-1-8-16,1-2-7 0,-4 2-9 0,4 0-9 0,-1-1-10 15,-3 0-5-15,2 0-10 0,-4-3-7 16,-1-2-5-16,2 3-2 0,-8-8-3 0,10 9-11 0,-10-9-2 16,4 6-1-16,-4-6-2 0,6 7-1 15,-6-7 4-15,0 0-3 0,0 0-3 0,0 0-4 0,0 0 0 16,0 0-5-16,0 0 1 0,0 0-4 0,0 0-5 16,8-33 3-16,-5 21-8 0,0-3-2 0,3-2-3 15,0 3-8-15,6-10 1 0,3 0 0 0,0 6 1 16,2-3-3-16,1 0 4 0,-1 3-4 0,2 2 0 15,-4 5 4-15,1 1-2 0,1 0 1 0,-1 3 11 16,-1 2 3-16,3-1 4 0,-3 5 3 0,3-2 1 16,-2 9-3-16,1-2 5 0,-1 1 0 0,-1 5-3 15,7 0 1-15,-1 4 2 0,-1 0 0 0,1 2-5 16,-1-1-2-16,1 1-2 0,3 0-7 0,-1 1 8 16,-3 4-16-16,3-2-16 0,-7-3-30 0,2 5-28 15,-3-6-35-15,-3 1-45 0,-5 1-59 0,1-2-303 16,-2 0-561-16,1-3 249 0</inkml:trace>
          <inkml:trace contextRef="#ctx0" brushRef="#br0" timeOffset="93739.07">19229 4340 259 0,'0'0'261'16,"0"0"-13"-16,0 0-11 0,0 0-15 0,0 0-13 15,0 0-20-15,0 0-17 0,0 0-12 0,0 0-14 16,0 0-11-16,0 0-3 0,14 2-14 0,-14-2-2 16,10 10-9-16,-4 0-2 0,-3-3-7 0,3 1 1 15,-1 2-1-15,0 1-3 0,1 3-4 0,-3 0-5 16,5 0-3-16,-2 3-2 0,-2-3-2 16,2 4-8-16,0 0 7 0,2-1-4 0,-2 0-7 0,-3 0 1 0,4 4-5 15,-2-4 1-15,2-3 3 0,-1 4-13 0,0-1 2 16,0-5-1-16,-3 3-4 0,1-3-7 0,2 0 3 15,-4-3-9-15,-1 2-4 0,4-4 2 0,-2 3-8 16,-3-10-5-16,4 7 0 0,-4-7 9 0,5 13-13 16,-5-13 2-16,0 0 1 0,3 8-7 0,-3-8 20 15,0 0-18-15,0 0 9 0,6 7-2 0,-6-7-3 16,0 0 1-16,0 0-3 0,0 0-3 0,0 0-1 16,0 0-3-16,0 0 2 0,-5-35-2 0,4 20-9 0,1 0-1 15,-2-4-7-15,1-4-16 0,2-3-9 16,1 1-1-16,-1-1-11 0,5 0-1 0,-1-2-1 15,-2 0-4-15,6 1-4 0,-3-1 5 0,1 4 3 0,-1 5 3 16,1-4 13-16,-4 4-7 0,5 6 7 0,1-2-1 16,-5 0 6-16,5 0-3 0,0 5-1 0,-4-5 10 15,2 4 4-15,-1 1 3 0,2 4-4 0,-1-4 1 16,0 3 2-16,-7 7 0 0,20-9 1 0,-10 7-1 16,-2-1-3-16,-8 3 5 0,16 0 5 0,-16 0-2 15,18 5-4-15,-10 0 5 0,-1 3 2 0,3 0 0 16,1 2 0-16,-1 5 3 0,-1-1 5 0,3 3 2 15,2 5-1-15,-2-2-1 0,-1 0 5 0,-2 2 7 16,0-1-2-16,5 2 0 0,-4-1-1 0,2-4-5 16,-4 0 8-16,-1-1 1 0,-1 0 5 0,1 1-10 15,1-5 1-15,2 2 0 0,-2-3-2 0,-5-1-3 0,6 1 2 16,-6-1 1-16,3-3-4 0,-2-1-1 0,-4-7-5 16,5 11 7-16,-5-11 1 0,9 5-2 0,-9-5 6 15,4 6-2-15,-4-6-2 0,0 0 3 0,0 0-9 16,12 2 3-16,-12-2-1 0,0 0-1 0,12-16 1 15,-6 9-5-15,0-1 1 0,1-7-15 0,1 3-4 16,1-5-13-16,1 3 2 0,-1-8-8 0,2-1 2 16,1 2-3-16,-4-3-2 0,0 3 9 0,2-4 0 15,-5 0 8-15,7 2 2 0,-6 4 5 0,4-3-2 16,-5 7-2-16,1 0 3 0,1 1 5 0,-1-3 1 16,0 10 6-16,-2-4 1 0,-1 2 4 0,2 1-3 15,-1-1 8-15,-4 9 0 0,5-9-3 0,-5 9-2 0,6-10 1 16,-6 10 0-16,0 0-1 0,10-3-4 15,-10 3-2-15,0 0 13 0,15 13-2 0,-10-4-2 0,-1 0 3 16,7 2 3-16,-4 6-2 0,0-3 10 0,1 3-2 16,1 0 5-16,0 1-8 0,-2 0 8 0,1-1-2 15,-1 1 3-15,4 3 0 0,-2 0-8 0,0-7-5 16,-2 3 7-16,0-3 12 0,1 1-14 0,-2-1 2 16,0-1-4-16,0-3-8 0,0 1-26 0,-3-2-16 15,1-2-17-15,2 2-28 0,-6-9-28 0,8 13-24 16,-2-9-26-16,1 3-22 0,1-4-35 0,-8-3-40 15,14 3-57-15,-14-3-166 0,18-6-521 0,-4-3 232 16</inkml:trace>
          <inkml:trace contextRef="#ctx0" brushRef="#br0" timeOffset="94246.68">20843 4252 73 0,'0'-11'248'0,"0"11"-6"0,0 0-11 0,0 0-4 16,-6-18-5-16,6 18-18 0,-9-8-10 0,9 8-17 16,-9-9-13-16,9 9-14 0,-21-2-13 0,11 2-8 15,-5 0-6-15,1 1-12 0,-5-1-7 0,3 5-7 16,2 0-5-16,2-4-12 0,-4 0-5 0,1 3-11 16,3-1-10-16,2-1-1 0,1 6-6 0,1-3-6 15,8-5-6-15,-15 7-3 0,11-1-3 0,4-6-2 16,-8 13-1-16,8-13-5 0,0 11 0 0,0-11 2 0,0 0-8 15,8 18-2-15,-5-12-1 0,4 3-4 16,1 0 4-16,-2-2 1 0,1-1-7 0,1 1 1 16,-2 0 6-16,5 0-6 0,1 3-1 0,-1-3-2 0,1 4 4 15,1-4-3-15,-1 0 1 0,2 3 5 16,0-2 0-16,0 0 2 0,-2 1 4 0,3-2 0 16,-3 4 1-16,0-1-1 0,-2-2 1 0,0 2 4 0,2 0-5 15,-4-2 0-15,1 0 5 0,-3 3-4 16,4-3 2-16,-5 2 0 0,1-2 3 0,0 2-12 0,0 0 5 15,-2 0 5-15,-1-2 0 0,-3-8 1 0,-1 17 8 16,1-17 4-16,-5 17-3 0,-2-6-5 0,-2-5 4 16,-2-2-9-16,-4 3 3 0,0 1 0 0,-2-2 1 15,2-2-7-15,-5-3-2 0,2 3-2 0,2-3 1 16,-2 0-10-16,3-2 6 0,-4 0-11 0,2 0-12 16,7-3-9-16,-2 0-21 0,4-2-23 0,-2-2-22 15,1 2-25-15,3 1-32 0,6 5-30 0,-6-17-39 16,6 17-47-16,6-20-283 0,0 6-588 0,0 0 262 15</inkml:trace>
          <inkml:trace contextRef="#ctx0" brushRef="#br0" timeOffset="94587.12">21237 4242 109 0,'9'-3'254'0,"-9"3"-9"16,10-5-8-16,-10 5-7 0,15-8-10 0,-5 6-9 16,5-1-11-16,0-1-7 0,3 2-9 0,2-3-12 15,6-3 3-15,0 5-18 0,1-4-12 0,-1 4 2 0,3-2-17 16,-2 0-8-16,4 1-10 0,-3 2-7 15,-2-3-10-15,2 1-12 0,-9 2 3 0,8-1-8 16,0 3-6-16,-3-5-3 0,-8 5-11 0,4-4-5 16,-1 2-10-16,-3 0 2 0,-1-2-1 0,0 4-8 0,-3 0-4 15,0-2-3-15,-12 2-13 0,17-1-13 0,-17 1-19 16,17 1-24-16,-17-1-21 0,12 2-28 0,-12-2-21 16,8 5-11-16,-8-5-19 0,0 0-27 0,0 0-28 15,0 0-32-15,0 0-52 0,0 0-179 0,-21 19-496 16,21-19 220-16</inkml:trace>
          <inkml:trace contextRef="#ctx0" brushRef="#br0" timeOffset="94843.89">21615 4226 41 0,'-2'8'223'15,"2"-8"-9"-15,-11 14-8 0,4-5-11 0,2 6-6 16,2-1-8-16,0 0-6 0,3 6 0 0,-1-2-10 15,2 6-11-15,2-2-11 0,0 2-5 0,2 2-7 16,-1-3-9-16,4-2 2 0,-1 2-1 0,0 0-4 0,-1 1-5 16,0-7-8-16,2-3-5 0,-2 4-11 0,3-3 3 15,-2 1-17-15,-1 1-6 0,-1-2 0 0,2-2-17 16,-1-5-4-16,-3 3-1 0,3 1-4 0,-2-1-12 16,-2-3-18-16,-1 3-25 0,-1-11-19 0,3 13-30 15,-3-13-29-15,-3 13-41 0,3-13-50 0,0 11-39 16,0-11-292-16,0 0-551 0,0 0 244 0</inkml:trace>
        </inkml:traceGroup>
        <inkml:traceGroup>
          <inkml:annotationXML>
            <emma:emma xmlns:emma="http://www.w3.org/2003/04/emma" version="1.0">
              <emma:interpretation id="{9E1BB8B9-8575-4F78-8116-35D496C17C7D}" emma:medium="tactile" emma:mode="ink">
                <msink:context xmlns:msink="http://schemas.microsoft.com/ink/2010/main" type="inkWord" rotatedBoundingBox="25396,6505 26439,6450 26485,7301 25442,7356"/>
              </emma:interpretation>
            </emma:emma>
          </inkml:annotationXML>
          <inkml:trace contextRef="#ctx0" brushRef="#br0" timeOffset="95892.1">23143 4043 154 0,'0'0'250'0,"-2"-14"-5"0,2 14-8 0,0 0-7 16,-6-8-12-16,6 8-7 0,0 0-19 0,0 0-12 0,0 0-21 16,0 0-17-16,0 0-18 0,0 0-8 0,-7-11-14 15,7 11-5-15,0 0-7 0,0 0-4 0,-2 33 0 16,2-20 4-16,-1 5-9 0,1 6-4 0,0 0 2 15,1 2-8-15,1 0 8 0,-1 4-1 0,5-3-1 16,0 8-5-16,2-1 4 0,-2-6 4 0,7 6-4 16,2 2-3-16,-5-11 2 0,7 9-14 0,-1-2 2 15,-4-8-6-15,3 1 5 0,0 2-5 0,-3-6-3 16,1 3-6-16,1-2-1 0,-1 0-6 0,-7-4-1 16,0-3 8-16,2 1-17 0,-1-1 2 0,-3 0-4 15,-1-2-7-15,5 1 6 0,-8-3-10 0,0-4 4 16,4 3-5-16,-4-10-8 0,0 18-17 0,0-18-24 0,5 11-26 15,-5-11-23-15,-3 11-19 0,3-11-22 0,0 0-22 16,-2 14-29-16,2-14-29 0,0 0-37 16,-7 9-43-16,7-9-277 0,0 0-604 0,0 0 267 0</inkml:trace>
          <inkml:trace contextRef="#ctx0" brushRef="#br0" timeOffset="96330.33">22959 4618 135 0,'0'0'253'0,"0"0"-14"0,-4-14-11 0,4 14-19 16,0 0-14-16,0 0-23 0,18-14-13 0,-9 7-14 16,0 3-10-16,8 1-12 0,-3 0-10 15,5-1-7-15,1 3-8 0,2-1-8 0,5 4-7 0,1-2-8 16,-1 1-2-16,1 2-14 0,1-2-1 15,2 2-10-15,0 0-3 0,-2 2-6 0,-2-3 0 16,4 5-5-16,-4 0-2 0,3-3-3 0,-2 0 0 0,-3 3-6 16,5-1 3-16,-2-4-1 0,2 0 4 0,-1 1-8 15,0-1 5-15,1-2-4 0,-1 1 0 0,-3-1-5 16,4-3-2-16,-1 2-2 0,-1-3 2 0,2 2-4 16,-3-4 1-16,-2-2 0 0,-6 4 1 0,-2-3-3 15,2 1 3-15,-4 0-5 0,-2 1 4 0,1-5 4 16,-7 6 0-16,-1-4 0 0,0-1 2 0,-6 9-1 15,0-18-5-15,0 18-2 0,-9-23 1 0,-1 9-2 16,-1 2 2-16,-6 1-5 0,-3-4 3 0,-1 3-6 16,-4 2 4-16,0 0 2 0,2 3-2 0,-1 3 0 15,-4 3-4-15,9-2 3 0,-1 3-4 0,1 4-7 16,2-3-15-16,1 6-20 0,3-1-14 0,-7 2-23 16,7 2-16-16,-1 4-20 0,5-2-33 0,-3 3-40 0,5-1-63 15,-2-1-185-15,5-1-469 0,-5 1 207 0</inkml:trace>
        </inkml:traceGroup>
        <inkml:traceGroup>
          <inkml:annotationXML>
            <emma:emma xmlns:emma="http://www.w3.org/2003/04/emma" version="1.0">
              <emma:interpretation id="{69CC8239-BA51-4459-91CE-CBD321917FC7}" emma:medium="tactile" emma:mode="ink">
                <msink:context xmlns:msink="http://schemas.microsoft.com/ink/2010/main" type="inkWord" rotatedBoundingBox="27475,6558 32180,6307 32225,7166 27521,7417"/>
              </emma:interpretation>
            </emma:emma>
          </inkml:annotationXML>
          <inkml:trace contextRef="#ctx0" brushRef="#br0" timeOffset="97168.05">25183 4412 216 0,'0'0'260'15,"-20"17"-16"-15,20-17-14 0,0 0-20 0,-8 7-12 0,8-7-13 16,-3 10-10-16,3-10-13 0,0 16-15 15,0-16-10-15,0 13-10 0,0-13-10 0,6 17-11 16,-1-10-5-16,3 1-5 0,-2-2-8 0,4 4-2 0,-1-3-4 16,5 0-6-16,-1-3-5 0,2-2-8 15,4 3-3-15,-2-5-8 0,10 0 3 0,-11 0-7 0,3 0-7 16,-4-4-5-16,5 1 0 0,-4 0-3 0,1-5-10 16,-1 2 5-16,-3-1-2 0,2 0-1 0,-4-2-4 15,-1-3-1-15,-1 1-4 0,-3 3-1 0,2-5-5 16,-5-1-8-16,-6 0-1 0,3 14 2 0,-6-25-4 15,-2 10 2-15,-1 2-3 0,-1-1-1 0,-1 4 0 16,-7-2 2-16,2 3-4 0,0-1 5 0,-7 3 11 16,-4 0 6-16,-4 3 14 0,4 0-6 0,-6 1 6 15,5 4 13-15,-5-1-10 0,3 0-5 0,2 6 2 16,3 0-2-16,5 3 0 0,4-2-8 0,0-1-3 16,5 5-2-16,-1-1 0 0,2 3-3 0,4-2 3 0,3 2-4 15,6 2 2-15,0-1-2 0,3 3-2 16,4 2-4-16,2-8 5 0,2 2 1 0,8 1-8 15,2-5 0-15,1 3-13 0,0-1 1 0,2-5-4 0,2-2-3 16,0-3-2-16,0-1-7 0,1 0 7 0,-5-5-3 16,2 5 9-16,-2-10 0 0,-2 3 0 0,0-4-1 15,0 2-2-15,-1-6 9 0,-2 5-4 0,-4-8 3 16,-3 3 6-16,-1 2-3 0,-1-2 0 0,-2 1 6 16,-2 8 3-16,-4-1 8 0,3-3 5 0,-3 2-4 15,-3 8 2-15,8-12-5 0,-8 12 0 0,9-8-7 16,-9 8 2-16,0 0 2 0,0 0-3 0,0 0 3 15,0 0-10-15,16 18 4 0,-7-9 4 0,-2 3 0 16,-1-1-4-16,8 1-19 0,-1 2-11 0,4 3-19 0,0 3-19 16,4-7-22-16,2 5-24 0,-4-5-21 15,3 0-33-15,-2-2-37 0,2-4-46 0,-5 1-262 16,2-3-552-16,0-4 245 0</inkml:trace>
          <inkml:trace contextRef="#ctx0" brushRef="#br0" timeOffset="98145.63">26367 4273 140 0,'0'0'273'0,"6"-12"-11"15,-6 12-14-15,3-9-14 0,-3 9-17 0,3-10-21 16,-3 10-15-16,0 0-24 0,7-7-14 0,-7 7-12 15,0 0-5-15,0 0-9 0,0 0-5 0,20 20 0 16,-17-10 1-16,0 2-3 0,4 1-3 0,-1 0-6 16,-3 2-4-16,3 1 1 0,3-1-9 0,-4-2-3 15,1 5-8-15,0-6-6 0,1 4-9 0,0-2-5 16,2-1 1-16,-3-2-10 0,5 1-4 0,-2-2 0 16,1-1-8-16,-1 0-1 0,2-2 1 0,3-4-3 0,0 2-2 15,2-4 5-15,-2 4-13 0,2-2-1 16,1-3-1-16,-4 0-7 0,-1-3 3 0,4-3-6 15,-2 1-7-15,1 1 8 0,-5-10-18 0,3 6-3 0,-1-2-6 16,-1-4-3-16,-2 2-8 0,1-4 0 0,1 2-2 16,-2-6 3-16,3 5 1 0,-8-3 0 0,2 2 7 15,1 2-2-15,-1 1 3 0,-3 1 3 0,5 2 3 16,-4 2-5-16,-2-2 9 0,-2 10-5 0,6-10-3 16,-6 10 2-16,3-6-1 0,-3 6 4 0,0 0-3 15,0 0 0-15,0 0 1 0,0 0 2 0,0 0 3 16,0 0 1-16,9 25-9 0,-9-25 8 0,4 17-4 15,2-7 1-15,0 5 10 0,-1-7-4 0,1 5-6 16,1-1 10-16,-1-4 2 0,4 5-4 0,2-4 4 16,2 2 4-16,2 0-7 0,-1-3 8 0,1-2 3 15,4-1-1-15,-2 1-1 0,4-2-3 0,6-3-1 16,-4 0 3-16,3-3-3 0,-3 0-1 0,3 0 0 0,-2-4-6 16,1 3 9-16,-1-4-2 0,-1-2-8 0,1 3 7 15,-5-3-2-15,2 0 2 0,2-5-2 16,-9 4 0-16,6-4-8 0,-9 0 4 0,-1 4 4 0,-3-4-3 15,-2-1-5-15,-3 5 6 0,-2-3-5 0,-2 1-5 16,1 12 10-16,-15-19-7 0,9 10 9 0,-7 3-4 16,-7 2-1-16,1 3 4 0,-4-1 0 0,-2 4 3 15,4-1-4-15,2 3-1 0,-7 2 1 0,4 3 4 16,6 2-4-16,-1-3-8 0,4 4 7 0,4 0 0 16,-2-1 3-16,7 4-2 0,1 2 0 0,-1 0-1 15,4-4 4-15,1 5-4 0,2-3 2 0,4-1 2 16,2 1-4-16,2-2-1 0,2-3 2 0,2 1 9 15,3 0-11-15,-2-4 3 0,5-2 1 0,3 0-9 0,2-2 10 16,0 1-5-16,-3-5 7 0,-4 1-9 0,8-4 5 16,-2 2-2-16,1-5 2 0,-4-1-3 0,-3 3-2 15,5-4 4-15,-6 2-2 0,0 3 3 0,0-2-1 16,-5-3-4-16,2 4 1 0,-1 1 5 0,-7 1-5 16,5 2-3-16,-12 1 2 0,15-3 0 15,-15 3-5-15,12 0 3 0,-12 0-3 0,13 8 0 0,-10-4 7 16,3 3-6-16,-6-7 7 0,6 16-5 0,-1-1 5 15,-2-7 2-15,1 1-3 0,2 2 0 0,0 3 3 16,2 0-3-16,-2-5 3 0,0 2-4 0,1-3 6 16,-1 2-5-16,0-4 4 0,1 1-2 0,1-2 2 15,-8-5 3-15,13 3 16 0,-13-3-1 0,14 0 5 16,-14 0-2-16,13-4 9 0,-5-4 5 0,-1 1-2 16,-2-2 5-16,4-6-8 0,-4-1 0 0,0-6 4 15,2 2-5-15,1-8-2 0,-4 1-6 0,5 1-3 16,5-9-1-16,-4 8-6 0,-1-8-15 0,5 0-9 0,-7 11-26 15,5-2-13-15,-2 6-13 0,-1-3-19 0,3 9-22 16,-4 1-26-16,4-2-33 0,-8 10-34 16,2-5-40-16,6 2-57 0,-6 2-220 0,1 1-554 0,1-3 246 15</inkml:trace>
          <inkml:trace contextRef="#ctx0" brushRef="#br0" timeOffset="98434.02">28269 3910 61 0,'0'-11'295'15,"0"11"-25"-15,0 0-32 0,0 0-17 0,0 0-14 16,0 0-7-16,0 0-14 0,0 0-14 0,0 0-9 0,-6 44-3 16,9-22-11-16,1 0-7 0,1 3-5 15,-3 1-2-15,6-1 1 0,-4 3-9 0,4-3-9 16,-1 2-2-16,1 0-15 0,1 0-3 0,-5-1-5 0,7-2-12 15,-4 5-9-15,1-6-1 0,-2 3-8 0,1-5-8 16,0-1 2-16,-2 3-12 0,1-8-5 0,0 3 0 16,-3-4-17-16,3 3-20 0,0-5-17 0,0 1-23 15,-2 2-23-15,-2-6-27 0,1 1-30 0,1-2-27 16,1 2-32-16,-5-10-24 0,1 11-36 0,-1-11-265 16,3 10-543-16,-3-10 240 0</inkml:trace>
          <inkml:trace contextRef="#ctx0" brushRef="#br0" timeOffset="98872.88">28277 4481 76 0,'-5'-6'236'0,"5"6"-11"0,0 0-16 0,-2-11-20 0,2 11-18 16,0 0-22-16,0 0-9 0,15-7-15 15,-15 7-14-15,12-7-13 0,-2 3-9 0,1 2-7 0,2-2-14 16,4 0 1-16,2 1-8 0,-1-1-9 0,6-5-6 15,3 4-1-15,-1-6-8 0,1 5-1 0,0-5-4 16,3 1-4-16,6-5-5 0,1-1-1 0,-10 4-4 16,7-4 4-16,-7 1-3 0,0 1-3 0,-2 2-4 15,-4 0 3-15,-2-1-3 0,-4 2 17 0,-1-4 5 16,-1 4 6-16,-1 0 4 0,-4-1 5 0,-1 5-2 16,-2-4-5-16,-5 11 0 0,1-15-3 0,-1 15-7 15,-9-17-3-15,2 10-5 0,-7 1 3 0,-2 1-9 16,-4 1 1-16,1 6-2 0,-5-2-2 0,5 4-3 0,-1-1 0 15,3 4-2-15,-3 0 3 0,1 0-1 16,4 2 0-16,3 2-3 0,1 1 0 0,1-2 3 16,3 3-2-16,-1-1-1 0,7 2 2 0,-2-1-4 0,7 0 1 15,-2 3 4-15,5-3-4 0,0 4-2 0,5-1 1 16,5-1 1-16,1 3 1 0,1-5 0 16,5 3-5-16,-9-8-10 0,9 7-13 0,0-3-17 0,1 3-14 15,2-10-20-15,-2 6-14 0,1-1-14 0,-7-3-10 16,0-6-19-16,-1 2-17 0,2-3-18 0,-3 0-13 15,1-4-28-15,-1-2-132 0,-2 3-362 0,3-6 160 16</inkml:trace>
          <inkml:trace contextRef="#ctx0" brushRef="#br0" timeOffset="99318.24">29724 4140 162 0,'-10'6'248'0,"-2"-1"-8"16,-2 6-9-16,1 1-12 0,-5 7-7 0,3-7-15 0,-4 9-13 16,-8 7-10-16,-4-3-14 0,4 6-17 0,-3 1-15 15,-1 2-10-15,-1-2-10 0,-2 3-15 0,1-3-29 16,-3 3-36-16,1-4-46 0,0 1-49 0,1 2-67 16,0-3-89-16,-1-2-156 0,0-4-408 0,0-1 181 15</inkml:trace>
          <inkml:trace contextRef="#ctx0" brushRef="#br0" timeOffset="99102.87">29137 4360 152 0,'10'-21'65'0,"3"2"31"15,-1-2 13-15,2 0 13 0,-4 6 12 0,-1-1 1 16,5-5 7-16,-4 10 0 0,-1-2-6 0,-2 0-3 16,4 2-7-16,-7 4 3 0,5 0-5 0,-1 2-7 15,-8 5-6-15,15-8-6 0,-5 7-10 0,-10 1-7 0,0 0 0 16,24 9 1-16,-12-2-4 0,0 1-1 15,0 3 0-15,-2-1-5 0,4 0 6 0,-1 1-1 16,5 4-5-16,-3 2-2 0,-3-2-2 0,1-2 1 0,1 1-12 16,-2-1 0-16,4 4-16 0,-4-6 9 0,1 4-7 15,-1-3-9-15,0 3-2 0,-1-4-4 0,1-1-6 16,-2 3-4-16,-6-5 1 0,2-1-2 0,2 0-17 16,-2 0-20-16,0 1-15 0,0 1-18 15,0-4-24-15,-6-5-19 0,6 10-21 0,-3-3-29 16,-3-7-22-16,6 7-36 0,-6-7-56 0,0 0-189 0,0 0-479 15,0 0 213-15</inkml:trace>
        </inkml:traceGroup>
      </inkml:traceGroup>
    </inkml:traceGroup>
    <inkml:traceGroup>
      <inkml:annotationXML>
        <emma:emma xmlns:emma="http://www.w3.org/2003/04/emma" version="1.0">
          <emma:interpretation id="{CE0A8CDE-76DC-45D3-9FAE-40D453C377B4}" emma:medium="tactile" emma:mode="ink">
            <msink:context xmlns:msink="http://schemas.microsoft.com/ink/2010/main" type="paragraph" rotatedBoundingBox="4664,9517 16971,8896 17015,9768 4708,103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23BE801-1211-45A5-95A1-E8F2B2C27D5A}" emma:medium="tactile" emma:mode="ink">
              <msink:context xmlns:msink="http://schemas.microsoft.com/ink/2010/main" type="inkBullet" rotatedBoundingBox="4683,9895 5088,9874 5105,10208 4700,10229"/>
            </emma:interpretation>
            <emma:one-of disjunction-type="recognition" id="oneOf1">
              <emma:interpretation id="interp1" emma:lang="tr-TR" emma:confidence="0">
                <emma:literal>•</emma:literal>
              </emma:interpretation>
            </emma:one-of>
          </emma:emma>
        </inkml:annotationXML>
        <inkml:trace contextRef="#ctx0" brushRef="#br0" timeOffset="101608.16">2230 7444 45 0,'0'0'197'16,"-1"-13"-4"-16,1 13-7 0,0 0-12 0,0 0-9 15,-4-11-13-15,4 11-27 0,0 0-11 0,0 0-7 16,0 0-8-16,-6-7-9 0,6 7-3 0,0 0-8 16,0 0-1-16,0 0-4 0,0 0-2 0,0 0-1 15,0 0 0-15,0 0-4 0,0 0-3 0,0 0-4 16,0 0-3-16,0 0-7 0,0 0-5 0,0 0-6 0,0 0-2 16,0 0-2-16,0 0 1 0,0 0-2 0,0 0 2 15,0 0 4-15,6 38-4 0,-9-23-5 0,3 3 2 16,-3-3-2-16,3 3-1 0,3-2-3 0,-6-1 0 15,3 2-3-15,3-1-2 0,0 4-4 0,-2-7 3 16,3 0-2-16,2 3-5 0,2-5 3 0,-4 4-5 16,4-5 0-16,-2 0 2 0,-2 0-1 0,5-3-5 15,0 2 4-15,6 0-2 0,-9-7-1 0,4 3-2 16,-1-2 1-16,8-3 1 0,-1 3 3 0,1-3-7 16,2-3 3-16,-3 0-5 0,2-2 2 0,-3-1-1 15,5 0-1-15,-5-2 1 0,2-2 0 0,0-1-6 16,-1 4-5-16,-1-3-2 0,-3 0-1 0,2-1-1 15,-4 1 1-15,2-1 4 0,-5 1-1 0,2-3-1 16,-6 4-1-16,2-1 2 0,1-4 2 0,-5 3-2 16,-1 11 3-16,2-20-2 0,-4 9 1 0,2 11 3 15,-4-18-2-15,1 7 1 0,-3 3 0 0,1-6-1 0,-1 5 4 16,0 1 0-16,2-3 0 0,-2 3 1 0,6 8-2 16,-13-14-2-16,7 7 4 0,-5 1-5 0,11 6 6 15,-15-7 0-15,6 2 0 0,9 5 0 0,-19-3 1 16,19 3-3-16,-20 0 3 0,10-1-2 0,10 1 1 15,-22 0-1-15,14 4 1 0,-5 0-4 0,-4-1 4 16,2 2 0-16,7-3 6 0,-6 2-6 0,-2 3 5 16,2 0 0-16,1 0 0 0,-1 0-3 0,5 0 1 15,-2-4-3-15,-1 7 2 0,4-1-4 0,-4-2 2 16,5 0 0-16,-2 2 0 0,1 2 0 0,-1-1-1 0,5-1-2 16,-2 0-10-16,2 1-12 0,4 0-18 15,-6 1-11-15,6 3-9 0,0-14-10 0,6 17-14 16,-5-6-11-16,3-1-17 0,4-3-25 0,7-2-37 0,-2 1-220 15,4-6-427-15,-1 0 189 0</inkml:trace>
      </inkml:traceGroup>
      <inkml:traceGroup>
        <inkml:annotationXML>
          <emma:emma xmlns:emma="http://www.w3.org/2003/04/emma" version="1.0">
            <emma:interpretation id="{85CABF76-A82D-42A0-A65D-3DE0F86F76D7}" emma:medium="tactile" emma:mode="ink">
              <msink:context xmlns:msink="http://schemas.microsoft.com/ink/2010/main" type="line" rotatedBoundingBox="5408,9480 16971,8896 17015,9768 5452,10353"/>
            </emma:interpretation>
          </emma:emma>
        </inkml:annotationXML>
        <inkml:traceGroup>
          <inkml:annotationXML>
            <emma:emma xmlns:emma="http://www.w3.org/2003/04/emma" version="1.0">
              <emma:interpretation id="{8CCC8CA2-ADED-49BF-960F-016C94FD9134}" emma:medium="tactile" emma:mode="ink">
                <msink:context xmlns:msink="http://schemas.microsoft.com/ink/2010/main" type="inkWord" rotatedBoundingBox="5423,9786 5938,9760 5964,10256 5448,10282"/>
              </emma:interpretation>
            </emma:emma>
          </inkml:annotationXML>
          <inkml:trace contextRef="#ctx0" brushRef="#br0" timeOffset="102129.53">3013 7316 168 0,'0'0'253'0,"-8"-8"-7"16,8 8-14-16,-12-3-14 0,12 3-15 0,0 0-20 15,-12-5-17-15,12 5-21 0,0 0-13 0,0 0-15 0,0 0-13 16,0 0-9-16,-15 11 3 0,15-11-6 16,-5 15-3-16,4-1-3 0,-1 2 1 0,1-1-6 15,1 1-5-15,0 3 1 0,1-1-5 0,-1 3-9 16,2 2 2-16,-1 0-8 0,4-6-2 0,-4-1-13 0,5 1 2 15,0-4-3-15,0 3-4 0,2-2-2 16,-2-2-4-16,4-2-1 0,-4-2-4 0,4 0 0 0,-2-3 3 16,4 0-7-16,-3-3 0 0,6 1-3 0,3 0-2 15,-5-6 2-15,2 3-3 0,1-5-5 0,-1 0-2 16,0 0-6-16,2-1-8 0,-3-5-9 0,0 1 1 16,-1-4-6-16,4 3 0 0,-8-3-5 0,3-1-3 15,-3-2-1-15,-1-4 4 0,-2 4-1 0,0 0 1 16,-4 3 2-16,4-4-1 0,-6 0 7 0,3 3 4 15,-6 3-4-15,3 2 9 0,3-1 3 0,-3 11 8 16,-3-21 7-16,3 21-4 0,0-14 0 0,0 14 3 16,0 0-11-16,0-11 4 0,0 11-4 0,0 0-2 15,0 0-1-15,0 0 6 0,0 0-3 0,0 0 0 16,0 0 4-16,13 39-2 0,-7-21 4 0,-3-1 3 16,5 3-1-16,-1 5-2 0,8 10 0 0,-9-10-1 15,1-1-1-15,2 4 3 0,0-4-1 0,2 4 3 0,-5-6 0 16,6 2-10-16,-2-2-15 0,-2-4-14 0,-1-2-19 15,2 0-21-15,-3-2-22 0,4-3-31 0,-4-4-34 16,2-1-45-16,-2-1-259 0,-6-5-500 0,15 2 222 16</inkml:trace>
        </inkml:traceGroup>
        <inkml:traceGroup>
          <inkml:annotationXML>
            <emma:emma xmlns:emma="http://www.w3.org/2003/04/emma" version="1.0">
              <emma:interpretation id="{6A032193-F786-426D-99B3-0682A49DA1CA}" emma:medium="tactile" emma:mode="ink">
                <msink:context xmlns:msink="http://schemas.microsoft.com/ink/2010/main" type="inkWord" rotatedBoundingBox="6420,9508 9628,9346 9667,10117 6459,10279"/>
              </emma:interpretation>
            </emma:emma>
          </inkml:annotationXML>
          <inkml:trace contextRef="#ctx0" brushRef="#br0" timeOffset="102465.92">3962 7046 139 0,'0'0'278'0,"-9"-4"-25"0,9 4-26 16,0 0-21-16,0 0-16 0,0 0-16 0,0 0-15 16,-3 33-14-16,3-33-13 0,12 25-3 15,-9-8-5-15,3 5-9 0,4 3-7 0,-2-3-5 16,4 4-3-16,1 8-8 0,-4-6-1 0,5 6 0 15,-3-6-5-15,3 3-4 0,-4 5-9 0,-1-10-5 0,5 6-6 16,-5-7-4-16,1-3 0 0,-4 3-6 0,2-2-1 16,0 1-8-16,-2-3-8 0,2 1-3 15,-2-3-2-15,0-3 7 0,1-2-5 0,-4 3-7 16,0-4 3-16,3-1-12 0,-4-1-14 0,4-3-19 0,-6-8-17 16,3 18-18-16,0-13-25 0,1 3-26 0,-4-8-23 15,3 12-27-15,-3-12-44 0,6 7-45 0,-6-7-213 16,0 0-492-16,0 0 218 0</inkml:trace>
          <inkml:trace contextRef="#ctx0" brushRef="#br0" timeOffset="102691.32">4023 7564 267 0,'-9'-8'325'0,"2"1"-19"15,1 0-21-15,6 7-22 0,-11-14-25 0,11 14-26 16,3-17-21-16,5 3-20 0,4 3-10 16,1-2-23-16,9-2-12 0,5-2-16 0,-1 6-6 0,9-3-20 15,-5 4-19-15,0 2-36 0,1-1-25 0,-2 7-31 16,1-1-24-16,-4 1-26 0,3 4-31 0,-7-2-31 16,-4 0-45-16,0-2-232 0,-2 4-450 0,-2-2 199 15</inkml:trace>
          <inkml:trace contextRef="#ctx0" brushRef="#br0" timeOffset="103157.42">4918 7219 162 0,'-13'6'251'0,"-4"-3"-12"0,-1 4-15 0,0 0-14 15,-1-3-22-15,4 3-14 0,2 3-18 0,-7 1-14 16,7-2-10-16,-4 2-16 0,2 0-14 0,8-2-5 16,-3 2-12-16,1-5-11 0,3 3-7 0,1 4-5 15,2-4-6-15,3-9-3 0,3 16-10 16,-3-16-3-16,8 14-8 0,-5-4 2 0,7 1-7 0,-1-6 0 16,1-3-5-16,4 8-2 0,1-5 0 0,1-2-4 15,-2 3-1-15,2 1-1 0,2-3-3 0,-2 1 4 16,2-3-5-16,0 4-3 0,-1-1-1 0,2 1-2 15,-3-2 4-15,1 0-6 0,-1 2 3 0,1-2-1 16,-4 2 1-16,2 1-2 0,-5-2-2 0,-1 1 3 16,2-3-2-16,-1 7 2 0,-1-3-4 0,0 0 4 15,-7-1 1-15,-2-6 8 0,5 16 7 0,-5-16 4 16,-7 20 3-16,1-9 2 0,-7 0 3 0,1-1 2 16,-2 2 3-16,1 1 4 0,-7-6-1 0,-2 4 2 15,-3 0-6-15,2-3 3 0,4-1 6 0,1-2-3 16,-1-2-4-16,-1 0-4 0,4-3-8 0,1 0 1 0,15 0 0 15,-22-3-10-15,14-1-19 0,8 4-17 0,-9-12-19 16,9 12-20-16,3-18-24 0,3 6-17 0,2 2-23 16,7-4-36-16,2-5-18 0,3 3-26 0,1-2-29 15,0-2-184-15,1 3-447 0,0-4 198 0</inkml:trace>
          <inkml:trace contextRef="#ctx0" brushRef="#br0" timeOffset="103355.11">5103 7389 109 0,'19'-7'192'15,"-10"-1"-4"-15,5 1 2 0,-4 0 3 0,-1 3-1 16,-3-2 2-16,1 2-2 0,-7 4-4 0,14-8-18 15,-14 8-15-15,12-2-7 0,-12 2-1 0,0 0-6 16,22 10-7-16,-11-7-7 0,-2 2-6 0,1 2-8 16,-1-1 3-16,4 9-4 0,-2-8-9 0,5 6-6 0,1 3-12 15,1 1-9-15,-8-4-2 0,6-1-13 16,-5 1 1-16,4 0-5 0,-5 0-11 0,-1 2-3 16,2-6-13-16,-5 3-25 0,-1-1-15 0,0-3-21 0,-2 2-24 15,0 0-25-15,-3 0-29 0,0-10-27 0,0 17-40 16,0-17-34-16,-3 13-51 0,3-13-205 0,-11 5-505 15,11-5 225-15</inkml:trace>
          <inkml:trace contextRef="#ctx0" brushRef="#br0" timeOffset="103515.87">5203 7131 217 0,'-3'-9'245'0,"3"9"-24"0,0-16-24 0,0 16-21 15,7-17-18-15,5 6-21 0,-1 4-39 0,4 1-39 0,1 1-44 16,6-4-52-16,5 1-37 0,-1 1-162 16,-3 1-254-16,3 1 112 0</inkml:trace>
          <inkml:trace contextRef="#ctx0" brushRef="#br0" timeOffset="104205.49">5805 6930 236 0,'0'0'281'0,"0"0"-28"16,0 0-26-16,0 0-22 0,8 11-19 0,-2-5-8 16,-3 4-14-16,7 3-16 0,-4 2-5 0,5 4-10 15,-2 4-2-15,1 4-12 0,6 4-5 0,1 4-8 16,-2-1-7-16,1 0-10 0,0-3-4 0,-5-4-7 16,4 1-1-16,1 3-4 0,-2-6-10 0,-4-9 2 15,5 5 1-15,-2 0-9 0,1-2-8 0,-2 3-4 16,-2-2-4-16,4-8 4 0,-8 0-6 0,0-2-10 0,1-2 3 15,-1-2-2-15,-3 0-7 0,-3-6 0 16,7 8-8-16,-7-8 5 0,6 6 0 0,-6-6 0 16,0 0-10-16,0 0-10 0,0 0-4 0,0 0-10 15,9-18-6-15,-9 18 0 0,0 0-8 0,-9-30-2 16,3 21 4-16,-1-3-5 0,1-1 3 0,-1 4 6 0,-5-3 0 16,1 4-1-16,-2 1 9 0,-5 0-1 0,4 3 8 15,-2 1 5-15,-3 2 6 0,-1 1 5 0,1 3 1 16,0-1-1-16,-7 7 1 0,5-4 1 0,-4 5 3 15,9-3-11-15,-1 4 11 0,5 0-3 0,2 5-2 16,-2-5-3-16,7 4 0 0,-1 0 4 0,0 1-6 16,5 2 1-16,2-3 1 0,5 1 0 0,-3-1 0 15,3 0 2-15,2-4-6 0,4 0 4 0,4-1-1 16,-2-2 2-16,11 0 0 0,2-3 2 0,4-2-6 16,-1-5 3-16,0-1-2 0,4 0 1 0,6-10-1 15,-1 5 1-15,-3-3-4 0,3-3 1 0,-11 5-1 16,11-8-4-16,-3-1 0 0,-10 5 1 0,3-4-1 15,-2 3-9-15,-2-2-2 0,-6 3 0 0,4 0 3 16,-4-4-2-16,-3 6 3 0,1 0-1 0,-5-2 2 16,-5 5 2-16,-1-5 0 0,-1 5-1 0,-2-3-1 15,-3 11 4-15,0-18 2 0,0 18-1 0,-5-18 0 0,2 11-5 16,-6-1 6-16,2 1-2 0,-2 2 0 0,-5-1 1 16,14 6 1-16,-25-4-2 0,12 4 7 0,-4-1-4 15,1 1 4-15,1 1 4 0,2 3-6 0,-1 5 6 16,8-4 5-16,-4 2 1 0,1 3-1 0,3 3 1 15,4 0 6-15,2-1 4 0,3 1 7 0,5 3 6 16,1 0 8-16,7 0 0 0,3 0 11 0,2-5 16 16,8 4-15-16,12-5 9 0,1 2 6 0,1-4-3 15,5-1-5-15,1-4-5 0,1 1-5 0,-3-7-8 16,0 7-2-16,0-8-17 0,0 4-33 0,3-1-34 16,-7 1-41-16,-4-2-45 0,6 5-44 0,-17 0-51 15,2-6-64-15,-10 7-300 0,0-3-637 0,-2 0 282 0</inkml:trace>
        </inkml:traceGroup>
        <inkml:traceGroup>
          <inkml:annotationXML>
            <emma:emma xmlns:emma="http://www.w3.org/2003/04/emma" version="1.0">
              <emma:interpretation id="{FE938E40-AB7B-44B6-9F16-2FA9161FBE2E}" emma:medium="tactile" emma:mode="ink">
                <msink:context xmlns:msink="http://schemas.microsoft.com/ink/2010/main" type="inkWord" rotatedBoundingBox="10773,9209 12930,9100 12975,9973 10817,10082"/>
              </emma:interpretation>
            </emma:emma>
          </inkml:annotationXML>
          <inkml:trace contextRef="#ctx0" brushRef="#br0" timeOffset="105454.04">8387 7242 264 0,'-12'-10'287'0,"0"-5"-22"0,3 1-20 0,-1-1-19 16,2-1-15-16,2 2-9 0,0 0-15 0,3-4-21 15,3 0-12-15,3-1-17 0,3 1-15 0,5-3-16 16,4-4-11-16,2 5-4 0,3-4-11 0,8-3-7 15,4 1-6-15,2 2-11 0,5-1-3 0,-2 1-9 16,3 0-2-16,2 4-6 0,-2-2 0 0,2 3-10 0,3 4-2 16,-4 0-4-16,4 4 1 0,-3-5 1 15,-3 8-8-15,0-3-2 0,-11 6 4 0,3 3-6 16,-1 2 1-16,0 2-3 0,-3 3-7 0,-3 5 4 16,5-1-2-16,-3 7-1 0,-4-2 3 0,9 12 2 0,-11-6 1 15,-1 4 2-15,2 7 11 0,-2 4 1 16,1 2 2-16,-4 1 1 0,2 2 0 0,-3 0 1 15,-3 2 2-15,1-1-5 0,1-3-6 0,1 3-3 0,-2-5 3 16,-1 1 2-16,0-1-3 0,-3-11-1 0,3-1-2 16,-2 0-1-16,4-3 2 0,-4-6-11 0,1 0 8 15,-1-2-2-15,2 0 5 0,1-7-6 0,-1 1-4 16,2-3 4-16,1-1 1 0,1-3-7 0,-5 0-5 16,-11 0-2-16,23-9 1 0,-9-2-3 0,-1 0-6 15,-4-2-1-15,3 1-4 0,-1-4-3 0,-4 1 6 16,-1-8-4-16,-2 8 3 0,5-6-2 0,-6 4-1 15,3 0 5-15,-6 3 5 0,2 2 0 0,-2 1 5 16,0 11 3-16,0-16-2 0,0 16 1 0,0-14-1 0,0 14-3 16,0 0 3-16,0 0-1 0,0 0 2 15,0 0-2-15,0 0 6 0,0 0-4 0,0 0 6 16,9 30-2-16,-6-18 4 0,3 2-3 0,0 0 4 0,0-4 1 16,-3 0 7-16,4 3-6 0,4-1 0 0,-2-1 3 15,2-1 3-15,1-1 2 0,2 0-6 16,1-2 5-16,-2-1-2 0,1 1 3 0,3-6-6 0,0 0 0 15,-1-2 4-15,4-3-10 0,-4 0 2 0,9-3-3 16,-7 1 5-16,6-4-6 0,-1-2-6 0,-7 5-9 16,5-10-7-16,-5 7 5 0,4-4-2 0,-4-3-5 15,-4 5-3-15,0 3 7 0,-5-7 1 0,1 7 3 16,-4 2-3-16,2-3 6 0,-6 10-2 0,-3-15 2 16,3 15-1-16,-7-10 5 0,7 10 5 0,-15-4 6 15,15 4 4-15,-27 4 6 0,11 0 8 0,-1 2 7 16,1 2 6-16,1-1 3 0,0 6 3 0,2-2 0 15,1 2 0-15,3-1 3 0,0 1 3 0,4-2-6 16,1-2-12-16,4 2 10 0,0-11 11 0,6 24-15 0,1-12 1 16,5 0 3-16,3-5-5 0,6 2 12 15,-2 0-23-15,11-4 6 0,-2-1 1 0,1-4-8 0,2 4-8 16,-1-2-15-16,3-4-28 0,-2 0-31 0,-3 2-39 16,-1-2-48-16,-1 1-43 0,-5-1-60 0,-2 1-102 15,-3-3-213-15,-7-2-610 0,-3 2 271 0</inkml:trace>
          <inkml:trace contextRef="#ctx0" brushRef="#br0" timeOffset="104679.38">9030 7029 138 0,'10'11'256'0,"-10"-11"-6"0,3 13-11 0,-1-5-13 15,-2 6-7-15,4-1-7 0,-2-1-10 0,1 3-12 16,3 4-15-16,-2-2-14 0,5 5-11 0,0 5-17 15,-2-5-14-15,1 5-6 0,-2-10-10 0,0 9-8 16,1 0-13-16,-4-1-11 0,2-3-3 0,-2 1-19 16,-2 0-21-16,2 0-19 0,-3-6-23 0,0-2-26 15,0 2-31-15,-3-3-29 0,2 3-42 0,-4-3-30 16,1-3-43-16,-2-2-208 0,-2-3-458 0,1-1 204 16</inkml:trace>
        </inkml:traceGroup>
        <inkml:traceGroup>
          <inkml:annotationXML>
            <emma:emma xmlns:emma="http://www.w3.org/2003/04/emma" version="1.0">
              <emma:interpretation id="{97464515-1C83-46D8-8FB4-8309FC90267C}" emma:medium="tactile" emma:mode="ink">
                <msink:context xmlns:msink="http://schemas.microsoft.com/ink/2010/main" type="inkWord" rotatedBoundingBox="14230,9202 16979,9063 17014,9744 14265,9883"/>
              </emma:interpretation>
            </emma:emma>
          </inkml:annotationXML>
          <inkml:trace contextRef="#ctx0" brushRef="#br0" timeOffset="106422.7">11771 6983 177 0,'0'0'224'0,"0"0"-12"0,12 4-3 16,-6 2-8-16,-6-6-2 0,10 10-9 0,-2-2-4 15,2 3-14-15,-1 0-6 0,1 2-11 0,2 1-5 16,-3 1-11-16,-1 1-11 0,4 2-3 0,1 4-10 0,-5-2-6 15,-1-3-7-15,1 5-2 0,-2-5-6 16,1 1-3-16,-4-1-13 0,3-3-2 0,-5 4-13 16,1-1 8-16,2-3-13 0,-4-7-3 0,2 4-16 0,-2-11 8 15,4 19-12-15,-4-12 0 0,0-7-5 0,2 13-6 16,-2-13 8-16,1 11-6 0,-1-11 5 0,0 0-3 16,0 0-11-16,0 0 9 0,0 0-8 0,0 0-2 15,0 0-4-15,0 0 3 0,5-40-16 0,-4 23-2 16,1-5-9-16,1-4-14 0,0 0-16 0,0-2 4 15,0 0 3-15,3-1-4 0,0 2 8 0,1-8 1 16,-1 11 5-16,0-4 0 0,1 4 6 0,-1 1-1 16,0 5 4-16,-4 2 10 0,2 1 12 0,1 0 8 15,-1 4 6-15,-2 4-1 0,2-3-1 0,-4 10-1 16,3-11-5-16,-3 11-9 0,0 0 5 0,12-3 6 16,-12 3-3-16,0 0 4 0,26 14 2 0,-15-3 3 15,0 1 4-15,7 2-4 0,0 6 5 0,-2 0-2 16,1 0 8-16,2 2-8 0,-4-2-1 0,1 2-3 15,1-2 1-15,-4 2-1 0,2-3 3 0,0 1-6 16,1-1 1-16,-7-3-2 0,3-1 1 0,-3-1-10 0,0-3 10 16,0 3-3-16,-3-7-2 0,0 0-1 0,0 0-5 15,-6-7 5-15,7 10-1 0,-7-10 8 0,8 4 2 16,-8-4-7-16,0 0 1 0,0 0 2 0,0 0-7 16,0 0 0-16,19-17-5 0,-13 7-8 0,2-1-6 15,-2-6-9-15,3-1-11 0,-2-2 1 0,-1 4-6 16,6-11-3-16,-5 2 2 0,5 0 3 0,-4-1 4 15,1 1 2-15,0 0 1 0,-2 2 4 0,1 0 3 16,-4 8 1-16,1-1 11 0,0 1 0 0,0 4 5 16,-2-1 17-16,3 0-2 0,-2 5 6 0,-1-1 5 0,-3 8-6 15,6-11-5-15,-6 11 1 0,8-7-3 0,-8 7 2 16,0 0 10-16,18 3-2 0,-18-3-6 0,15 11 6 16,-3 0 8-16,-1 1 12 0,-2 2 7 0,8 4 1 15,-4 3 0-15,2-3 0 0,-1 3 1 0,-2-2 2 16,2 1 4-16,-2 0-5 0,2 2-6 0,-2-9-3 15,1 7-1-15,1-2-11 0,-1 3 5 0,-4-7 0 16,3-1-11-16,-5 2-5 0,1-2-27 0,-1-2-26 16,-1-3-34-16,0 2-31 0,0-3-29 0,-6-7-33 15,6 14-33-15,-4-10-29 0,-2-4-30 0,6 13-38 16,-6-13-283-16,4 7-622 0,-4-7 276 0</inkml:trace>
          <inkml:trace contextRef="#ctx0" brushRef="#br0" timeOffset="106919.19">13344 6739 150 0,'0'0'278'0,"0"0"-15"0,-13-10-13 0,13 10-8 16,-14 0-20-16,14 0-9 0,-22 4-20 0,10-1-15 15,-3 0-15-15,-1 4-2 0,-1 1-19 0,-2-2-10 16,1 4-8-16,3 1-19 0,-4 1-4 0,1 1-19 16,3-2-2-16,3-1-8 0,2 1-7 0,-1-1-5 15,5 0-10-15,0 1-5 0,3-1 0 0,2 1-4 0,1-11-4 16,3 15 0-16,1-6-9 0,2-2-1 15,2 0-4-15,1 3 1 0,1-1 0 0,3 0-7 16,-2-3 0-16,1 4-5 0,3-4 2 0,1 3-2 0,-1-3-3 16,0 2 1-16,3 0-3 0,-3 2-1 0,3-2 1 15,0-1 0-15,-3 1-3 0,-1 3 4 0,7 1-6 16,-4-1 4-16,-2-2-3 0,0 1 1 0,-2 1-3 16,0-2 2-16,-1-1 6 0,-6 2-2 0,0-4 6 15,-3 3 6-15,-3-9 8 0,6 14 3 0,-6-6 0 16,0-8 13-16,-7 16-2 0,-5-7 15 0,-2-1-20 15,4 0-7-15,-6-4 1 0,2 2-8 0,-1 0 2 16,-3-5-3-16,2 3-18 0,-2-1-17 0,3 1-15 0,0-4-15 16,-1-1-20-16,16 1-22 0,-21-6-34 15,9 1-45-15,5-1-41 0,1-3-41 0,0-3-79 16,3-2-166-16,3-3-531 0,0-3 236 0</inkml:trace>
          <inkml:trace contextRef="#ctx0" brushRef="#br0" timeOffset="107197.43">13607 6749 306 0,'3'-11'319'0,"-3"11"-25"0,10-9-11 16,-4 2-26-16,-6 7-19 0,14-14-18 0,-1 6-20 16,0-3-11-16,7 3-20 0,1 0-13 0,6-2-17 15,-1-1-6-15,3 4-20 0,2 0-12 0,9-3-11 16,-8 7-11-16,-4-2-8 0,3-1-8 0,-2 1-4 15,2 3-5-15,-4-2-7 0,1 2-5 0,-3 1-2 16,1 2-7-16,-8-2-3 0,1 1-2 0,-3-3-2 16,-1 3-1-16,0 0-6 0,-3 0-2 0,-12 0-3 15,20 0-8-15,-20 0-19 0,13 0-12 0,-13 0-19 16,12 3-15-16,-12-3-23 0,0 0-13 0,10 3-24 0,-10-3-33 16,0 0-32-16,0 0-44 0,0 0-249 0,0 0-516 15,0 0 228-15</inkml:trace>
          <inkml:trace contextRef="#ctx0" brushRef="#br0" timeOffset="107437.61">14091 6646 159 0,'0'0'268'0,"-11"6"-6"0,11-6-15 16,-9 11-9-16,3-4-16 0,1 3-6 0,2 1-7 16,-3-1-12-16,2 7-4 0,1 0-3 0,-2 8 4 15,1 0-22-15,1 1-1 0,-2 4-12 0,2-2-5 16,-1 0 2-16,-2 6-12 0,3-6 1 0,0 0 3 15,0-3-14-15,0 3-14 0,3-3-11 0,0-1-15 0,0 0-2 16,3-4-6-16,-2-4-10 0,1 3-12 0,1-4-1 16,-2-1-4-16,1 3-27 0,-1-5-36 15,4 0-33-15,-1-1-38 0,1-2-31 0,1 1-37 16,-6-10-30-16,12 12-47 0,-5-9-47 0,5-2-64 0,-12-1-239 16,19-3-617-16,-4 2 274 0</inkml:trace>
          <inkml:trace contextRef="#ctx0" brushRef="#br0" timeOffset="107714">14446 7175 81 0,'0'0'252'15,"5"10"-12"-15,-5-10-2 0,6 8-5 0,-6-8-6 16,7 7-7-16,-7-7-9 0,8 7-8 0,-8-7-3 0,12 4-10 15,-12-4-2-15,9 1-12 0,-9-1-6 0,10 5 8 16,-10-5 3-16,0 0 3 0,0 0-4 0,0 0 12 16,19-6 4-16,-19 6-2 0,9-8-6 0,-9 8-8 15,2-8-19-15,-2 8-12 0,0 0-13 0,4-16-17 16,-4 16-12-16,0 0-13 0,-4-15-32 0,4 15-41 16,0 0-51-16,-8-15-57 0,8 15-68 0,0 0-59 15,-13-5-78-15,13 5-85 0,-13 0-323 0,13 0-757 16,0 0 334-16</inkml:trace>
        </inkml:traceGroup>
      </inkml:traceGroup>
    </inkml:traceGroup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0.7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227D367-099B-488E-A3A3-E76CCED67ABF}" emma:medium="tactile" emma:mode="ink">
          <msink:context xmlns:msink="http://schemas.microsoft.com/ink/2010/main" type="inkDrawing" rotatedBoundingBox="7457,11418 13924,11016 14154,14717 7687,15120" rotationAngle="-1549756424" semanticType="enclosure">
            <msink:sourceLink direction="with" ref="{6C66201D-6C45-46D1-8127-D10A6ED08D35}"/>
            <msink:sourceLink direction="with" ref="{27DF31F8-44AB-40AB-B23A-41982E5BE145}"/>
          </msink:context>
        </emma:interpretation>
      </emma:emma>
    </inkml:annotationXML>
    <inkml:trace contextRef="#ctx0" brushRef="#br0">336 1117 74 0,'3'-11'95'0,"-3"11"3"0,0 0-3 15,0 0-13-15,0 0-3 0,0 0 0 0,-3-13-6 16,3 13-4-16,0 0-9 0,0 0-6 0,0 0-8 16,0 0 4-16,-20 2-16 0,20-2 4 0,0 0-11 15,-25 11 12-15,12-2-8 0,2-2-4 0,-4 3-3 16,-1 1 3-16,2 1-11 0,-2-3 10 0,-3 9 1 16,2-1-2-16,-2-3 2 0,4 0-2 0,-2-3-1 15,4 3 1-15,-3 1-5 0,2-2-1 0,5-1-4 16,-4 3 6-16,2-4-8 0,2 2 7 0,-1-4-5 15,4 0 0-15,0 2-4 0,3-4 0 0,-1 3-2 16,4-10 5-16,-3 14-8 0,3-14 1 0,3 14-3 0,-3-14 0 16,0 14-1-16,7-11-5 0,-7-3 6 0,12 11-3 15,-5-9-2-15,4 2 0 0,-11-4 0 16,21 4 0-16,-11-3-2 0,7 1 3 0,-4-2-3 0,2-2 7 16,-2 2-5-16,-13 0-6 0,27 2 10 0,-15-1-2 15,5 2 4-15,-7 0 0 0,-1 1-4 0,-9-4 4 16,13 7-2-16,-7 0 6 0,0 3 2 0,-1 4 9 15,-2-1-6-15,-3 3 6 0,0 1-4 0,0 5-2 16,-3 2 7-16,-2-3-7 0,2 6 8 16,-3-1 0-16,0-2-3 0,-4 4 1 0,4-2 2 0,-1 1-1 15,-2 0 0-15,3 8-3 0,1-8 4 0,-4 10-1 16,0-10-7-16,5 11 3 0,-2 1-3 0,-3-1 1 16,4-3-6-16,-1 2 1 0,3-10 0 0,0 0 2 0,2 1-3 15,1-2-3-15,0 3-3 0,-3-4 1 0,6 1-8 16,-3-2 0-16,1 0-1 0,2-4-1 0,-3-3-3 15,3 0 2-15,3 1-3 0,-6-2 2 0,6-1-7 16,-1-5-1-16,-2 1-2 0,6 0 4 0,-5-2-2 16,5 0 5-16,-3-2-11 0,2-1 3 15,1 1 15-15,1-1-4 0,6 1 3 0,-4-1 0 0,5 1-1 16,-4-2 3-16,1 3 3 0,5-2 0 0,-7 2-2 16,1 2 7-16,4 0 2 0,-1 3 5 0,-4 0-3 15,4 5 3-15,-2 1 6 0,-1-1-7 0,-4 2 14 16,-1 5 4-16,1-1 1 0,-3 0 4 0,-5 5-2 15,5-1 0-15,0-1-2 0,0 8 1 0,2-10-9 16,-3 2-3-16,1-2-2 0,-6-4 2 0,5 7-4 16,1-4 2-16,0 4-3 0,4-3 0 0,-4-1 0 15,5 0-4-15,-2-5 1 0,7 4-3 0,-6-5-3 16,7-1 1-16,2 1-2 0,1 0-3 0,2-4-3 16,3-1-7-16,-1 2 4 0,2-5-2 0,2 4-3 0,-1-5-3 15,6 0 0-15,-5 0 5 0,17-3-6 0,-5 3 2 16,2 0 4-16,-1-4-1 0,-2-2 0 0,3 1 0 15,-12-4 5-15,15 3-1 0,-5 4 2 0,-12-4 0 16,2 3 0-16,-2 2 1 0,-1-1-6 0,-1 2 5 16,-7 0-7-16,3 5 8 0,-2-1-2 0,-1 2 4 15,-6-1-2-15,1 1-1 0,5 1 1 0,-4 1 2 16,-1 5 0-16,2-4 0 0,0-3-3 0,1 3 5 16,5 0-1-16,-5-1-2 0,5-5 0 0,0 3 5 15,2-3-6-15,-1-2 1 0,8-1 4 0,-4 0-2 16,6-5 4-16,-5 3-5 0,15-1-1 0,-15-6 1 15,14 4-3-15,-3-3 1 0,-6-1 2 0,6-5-2 16,4 3 4-16,-4-2 1 0,-8 3-4 0,2-6 2 16,-3 3 0-16,8-3-4 0,-9 1 6 0,1 0-2 0,-5 2 0 15,3-3-1-15,-1 6 2 0,-2-6-3 16,-4 6 0-16,-1-4-2 0,-1 5 1 0,-1 0 4 16,-2-2-4-16,4 4 4 0,-7-2-11 0,7 0 13 15,-4 0-4-15,0 3 0 0,1-3-3 0,1 3 8 16,1-2-3-16,-1 5 0 0,7-3-5 0,-8-1 2 15,5-2 4-15,6 3 5 0,-1 0 6 0,6-3-3 0,3 0 1 16,6-6-6-16,-11 6 0 0,8-1 2 0,1-2-2 16,2-1-1-16,-2 0 0 0,2 1 2 0,-2-2-2 15,0 2-1-15,2-2-2 0,-3 4 4 0,-6-1 0 16,8-2-3-16,-9 4 2 0,8 0 0 0,-9 4 2 16,-4-2-5-16,2 2 3 0,-3-2 8 0,1 3 1 15,0-2 0-15,0 1 2 0,-2 5-1 0,-1-4-2 16,4 1-1-16,-1 3-1 0,-4-1-1 0,4-3 5 15,1 3-6-15,-4-3 0 0,6-1-2 0,-1-1 4 16,1 1-6-16,3 1 3 0,-3-6 0 0,10 1-2 16,0-4 0-16,2-1 1 0,0-1 1 0,0 1-3 15,-2-3-3-15,5 1 2 0,-4-6 2 0,4 2-4 16,-3 0 1-16,3-1 3 0,2 0-3 0,-3-2 2 0,3-3-2 16,6 1 2-16,-1-1-3 0,-3-1 1 0,3-2-2 15,-1 2 0-15,0 1-1 0,17-8 0 16,-17 7 3-16,0-2-1 0,14-8-2 0,1-7 0 15,-18 10 3-15,17-12-2 0,-19 12-4 0,16-17 6 0,-3 0-3 16,-1 3-1-16,-14 5 3 0,12-7 2 16,1-1-5-16,3 2 0 0,-16 9 6 0,0-4-3 15,-1 4-9-15,0-4 9 0,0 2-2 0,1-1 3 0,-4 2-3 16,-1-1 5-16,-2-2-3 0,0 0 4 0,-2 3 3 16,-1-5 5-16,-1 3-3 0,-2 1 2 0,-1 0 0 15,-2-1-2-15,0 3 1 0,-5-3 0 0,1-1-2 16,-3 3-2-16,-2-2-1 0,-1-2-2 0,-3 0 3 15,0-1-3-15,-2 0 1 0,-2 1 3 0,-5-3-6 16,1 1 4-16,-4 1 0 0,-3 1-2 0,0-1-2 16,-3 1 0-16,-3-3 0 0,0 3-1 0,-1-2 0 15,-5 3 2-15,4-2-1 0,-4 2-1 0,-1 0-2 16,-4-1 3-16,-2-1-3 0,3 2 1 0,-4-1-1 0,1 1 0 16,1-1 0-16,-4 3 2 0,-1-6 9 0,-2 1 2 15,0 6 3-15,1-2 1 0,-2-5 5 16,-4 4-1-16,2-2 0 0,1-2 6 0,0 4-3 0,2-4-4 15,-2 1 0-15,0 4-2 0,1 1-1 0,-6-4 2 16,5 3-10-16,5 3 4 0,-3-3-5 0,-1 0 3 16,2 2-6-16,2 0 2 0,-2 3-8 0,-1 0-4 15,5 8 0-15,-5-8-1 0,-2 4-4 0,5 9 2 16,-2-5-6-16,3 3 2 0,-12-6-6 0,1 0 6 16,-4 8-2-16,6 1 0 0,-9 3-3 0,-3-1-2 15,-2 4 4-15,-3 0-3 0,4-2 5 0,-3 0 3 16,3 2-2-16,1-1 12 0,0 3 0 0,2 1 4 15,9-4 1-15,2 4 2 0,-2-3 0 0,0 0-3 16,2 2 1-16,1 1 0 0,1-1-2 0,-1 0 0 16,4-3 1-16,-1 5 0 0,1-4-1 0,-3-2 1 15,10 7-5-15,1-3 6 0,3-5-2 0,-1 4 0 16,-1 0-3-16,3-5 3 0,-1 1-1 0,5 0-1 0,1 0 1 16,0-1-1-16,-1 0-4 0,2 2 5 0,0 0-3 15,0 4 4-15,0-4-4 0,5 1 0 0,-5 0 1 16,0-1 2-16,-3 1-4 0,1 5 2 0,-1-4 0 15,-4 5-2-15,-2-1-1 0,-4 3-1 0,-1-3 5 16,-6 4-3-16,-3 1 1 0,-10 0 0 0,-2 3-5 16,-10 0 4-16,3 1-2 0,-8-1 0 0,-21 5-2 15,0 1 1-15,-4-2-1 0,-1 2-2 0,-4-3-4 16,2 5-4-16,-1-2-3 0,-9 0 2 0,12 0-1 16,-1-2 3-16,2-1-1 0,10-2 1 0,16-6 2 15,-4 4-3-15,7-2 7 0,3 0 1 0,-3 0-1 16,4 0 0-16,2 0 2 0,1 0-5 0,3-2 4 15,1 4 4-15,2-4-1 0,9 0 4 0,-1 2-3 16,1 0 0-16,0 0-1 0,0 2 2 0,-1-2 1 0,4 2 1 16,-1-1-4-16,-2 2 3 0,-5 0 0 15,6 1 0-15,-1-1 1 0,-10 5 0 0,-1 1-6 16,3 3-2-16,-1 1-2 0,-3 1-3 0,2 1 0 0,-2 0 0 16,0 1 0-16,0-2-2 0,4-1-2 0,2 1 5 15,9-3 5-15,-1 0-3 0,2 0 4 0,0-1 0 16,-3 0-3-16,5 1 8 0,-1-1-2 0,0 0 4 15,2 1-5-15,-4-4 1 0,-1 0 3 0,4 3-3 16,-1-3 9-16,-1 0-3 0,-3 0 3 0,3 0 0 16,-1 3-2-16,-1-2 0 0,-5 5-2 0,-5 2 2 15,11-4 1-15,-12 4-1 0,0-2-3 0,11 0 1 16,-8 0 1-16,0 3-2 0,11-3 1 0,-2-4 3 16,5 0-6-16,-4 0 2 0,7-1-2 0,5 1 7 15,-5-1-3-15,6-1-2 0,-1 3 0 0,-1-2 2 16,5 2-2-16,-4 1 1 0,3-3-4 0,0 0 5 15,5 2 3-15,-1-2-2 0,1 4-5 0,0 0 7 16,3-4-1-16,-2 7 8 0,2-2-3 0,0 1-3 16,-3 3 0-16,6-4 4 0,-4 0-2 0,1 5 5 15,0-2-2-15,0-1 4 0,-3 8-6 0,3-6 3 0,-1 4 3 16,-5-1-6-16,3-4 4 0,-2 0 0 0,-1 6-3 16,-1-3-3-16,-4 3 3 0,5-8-5 0,-1 3-3 15,-2 1 6-15,-1-4-2 0,-4 4 2 16,1-3-4-16,2-3 2 0,-4-1 1 0,2-3-2 0,3 2 0 15,-4-3-1-15,1 0-1 0,4 0-4 0,-2-1-10 16,7-1-14-16,-5 1-17 0,12-6-21 0,-13 2-35 16,13-2-47-16,0 0-80 0,0 0-144 0,0 0-399 15,0 0 176-15</inkml:trace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1.5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C66201D-6C45-46D1-8127-D10A6ED08D35}" emma:medium="tactile" emma:mode="ink">
          <msink:context xmlns:msink="http://schemas.microsoft.com/ink/2010/main" type="writingRegion" rotatedBoundingBox="9025,12365 8989,13820 8833,13816 8869,12361">
            <msink:destinationLink direction="with" ref="{E227D367-099B-488E-A3A3-E76CCED67ABF}"/>
            <msink:destinationLink direction="with" ref="{0204ADD5-C45D-4F80-A6D3-62A510E9EB2A}"/>
          </msink:context>
        </emma:interpretation>
      </emma:emma>
    </inkml:annotationXML>
    <inkml:traceGroup>
      <inkml:annotationXML>
        <emma:emma xmlns:emma="http://www.w3.org/2003/04/emma" version="1.0">
          <emma:interpretation id="{8996A18D-BF2B-4D7C-8FA8-7232E5D5E316}" emma:medium="tactile" emma:mode="ink">
            <msink:context xmlns:msink="http://schemas.microsoft.com/ink/2010/main" type="paragraph" rotatedBoundingBox="9025,12365 8989,13820 8833,13816 8869,123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9EDAD4-5DF1-498D-BF5A-591DD7BE2659}" emma:medium="tactile" emma:mode="ink">
              <msink:context xmlns:msink="http://schemas.microsoft.com/ink/2010/main" type="line" rotatedBoundingBox="9025,12365 8989,13820 8833,13816 8869,12361"/>
            </emma:interpretation>
          </emma:emma>
        </inkml:annotationXML>
        <inkml:traceGroup>
          <inkml:annotationXML>
            <emma:emma xmlns:emma="http://www.w3.org/2003/04/emma" version="1.0">
              <emma:interpretation id="{2EB26B0C-265C-48BB-A115-935AE798DAC2}" emma:medium="tactile" emma:mode="ink">
                <msink:context xmlns:msink="http://schemas.microsoft.com/ink/2010/main" type="inkWord" rotatedBoundingBox="9025,12365 8989,13820 8833,13816 8869,12361"/>
              </emma:interpretation>
            </emma:emma>
          </inkml:annotationXML>
          <inkml:trace contextRef="#ctx0" brushRef="#br0">90 33 112 0,'0'0'234'16,"0"0"-9"-16,-11-4-7 0,11 4-11 0,0 0-10 0,-13 0-11 15,13 0-16-15,0 0-11 0,0 0-16 16,-16 4-8-16,16-4-12 0,-12 4-8 0,12-4-14 0,-3 6-2 16,3-6-12-16,-5 11-6 0,5-11-5 15,-6 10-10-15,6-10-4 0,0 0-8 0,0 0-7 16,0 15-1-16,0-15-7 0,0 0-1 0,0 0-1 15,0 0 1-15,14 6-1 0,-14-6 4 0,0 0 2 0,13-3-4 16,-13 3 3-16,0 0-3 0,20-10-5 0,-15 7 3 16,-5 3-8-16,14-9 16 0,-11 2 2 0,-3 7-2 15,9-15 4-15,-9 15 5 0,7-13-7 0,-7 13 1 16,0-11 0-16,0 11-5 0,0-13-6 0,0 13 5 16,0 0-5-16,0 0 0 0,0 0-3 0,-13-11-6 15,13 11 0-15,0 0-4 0,0 0-12 0,-30 17 8 16,18-10-2-16,2 5-7 0,4-5 1 0,-2 5-11 15,-1 3 11-15,3-3-2 0,-1 3 1 0,4 1-9 16,0-2 6-16,3-5-2 0,-3 7-1 0,6-6 1 0,-3 5-1 16,3-7-2-16,3 3 5 0,-2-4-1 15,2 0 3-15,-3-1-2 0,8-1 7 0,-2-1-7 16,-9-4 3-16,19 2-4 0,-19-2 6 0,19 0-3 0,-19 0 5 16,14-6-10-16,-2 3 8 0,-12 3 4 0,10-9 7 15,-7 3 17-15,-3 6-13 0,8-10-3 16,-8 10 1-16,3-16-9 0,-3 5 2 0,0 11-2 0,-6-14-16 15,6 14-22-15,-5-17-14 0,-1 10-30 0,6 7-28 16,-6-12-27-16,6 12-42 0,-7-6-40 0,7 6-30 16,0 0-22-16,0 0-30 0,0 0-241 0,0 0-569 15,0 0 252-15</inkml:trace>
          <inkml:trace contextRef="#ctx0" brushRef="#br0" timeOffset="1083.75">-7 1443 157 0,'0'0'248'0,"0"0"-13"0,0 0 0 0,0 0-3 0,0 0-8 16,0 0-4-16,0 0 0 0,0 0-15 0,0 0-3 15,0 0-15-15,0 0-14 0,0 0-23 16,0 0-11-16,0 0-21 0,0 0-6 0,0 0-10 0,0 0-12 15,0 0-10-15,0 0-10 0,0 0-3 0,0 0-18 16,0 0 6-16,0 0-3 0,0 0-8 0,0 0-5 16,0 0 0-16,0 0-3 0,0 0-4 0,0 0-1 15,0 0-6-15,12 0 3 0,-12 0-4 0,0 0 0 16,22-9 2-16,-11 2-2 0,-2-1-6 0,1 0 2 16,-1 0 8-16,1-2-15 0,2 0-1 0,-7 3 8 15,4-2-6-15,-2 1-2 0,-4 0 8 0,3-2-4 16,-6 10 4-16,3-16 5 0,0 5 1 0,-3 11 7 15,2-17 4-15,-2 17-3 0,-5-16 13 0,5 16 4 0,-6-9-5 16,6 9 2-16,-7-11 5 0,-2 7-4 0,9 4 0 16,-11-6-4-16,11 6 0 0,-17 3-6 15,17-3-1-15,-20 7 9 0,13 0-13 0,-2-1-4 0,-2 5 1 16,2 1-1-16,-1 1-5 0,7-6-3 0,-6 6 3 16,4-2-1-16,0 0-6 0,2 0-3 15,3 2 2-15,0-13-3 0,0 16-2 0,3-7-8 0,-3-9 13 16,8 14-3-16,0-10 0 0,-2 2 3 0,-6-6 6 15,16 4-11-15,-5-4 1 0,-11 0-5 0,19-2 3 16,-10-2 0-16,-9 4-5 0,16-8 9 0,-10 2-3 16,2 0-1-16,-8 6 0 0,6-16 1 0,-3 7-2 15,-3 9-2-15,-3-22-3 0,3 22-1 0,-6-20 1 16,-2 9-5-16,2-4-15 0,-4 4-20 0,1 0-13 0,-1 6-15 16,1-3-25-16,1 5-22 0,-1-4-24 15,9 7-26-15,-16-3-27 0,16 3-24 0,-14 3-20 16,14-3-21-16,-8 7-27 0,8-7-43 0,0 0-229 0,0 0-597 15,0 0 265-15</inkml:trace>
          <inkml:trace contextRef="#ctx0" brushRef="#br0" timeOffset="557.9">124 144 135 0,'0'0'188'15,"-3"-8"-13"-15,3 8-2 0,0 0-8 0,0 0-6 16,0 0-7-16,-3-15-4 0,3 15 0 0,0 0-9 0,0 0-7 15,0 0-10-15,-6-7-2 0,6 7-13 0,0 0-8 16,0 0-9-16,0 0-11 0,0 0-10 0,0 0-3 16,0 0-1-16,0 0-5 0,-7 28 4 0,4-15-5 15,-3 0-5-15,6 5-1 0,-6 0-4 0,1 6 1 16,2 0-5-16,-3 1 5 0,1 1-5 0,3 1-3 16,-4 10-2-16,0-8 5 0,0 6-6 0,-1-8 0 15,1 1 3-15,3-1-2 0,0 10 0 0,-5-10-7 16,5 9 5-16,-3-10-2 0,2 0 0 0,-2 1-2 15,3 4-3-15,0-3 4 0,0-1-2 0,-2-1 1 16,2-1-4-16,3-7-2 0,0 6 1 0,-2 0-1 16,2 0 10-16,0-9-17 0,2-1 7 0,-2 0-9 15,0 2 2-15,3-4-1 0,-1 1 2 0,1 1-1 0,-3 0 1 16,3 0 11-16,0-4 14 0,-3 1-18 0,3-1-4 16,0 1-1-16,-3-1 1 0,3 1 2 0,-2-1 2 15,-1 5-1-15,0-2 1 0,0 0 1 0,0-1-5 16,0 3-2-16,0-1 5 0,-1-1-11 0,-2 1 2 15,0 1-3-15,3-15-2 0,0 20-1 0,-3-9 2 16,3-1-1-16,0-10 2 0,0 17-2 0,0-17-3 16,0 17 6-16,0-7-6 0,0-10-5 0,3 9-9 15,-3-9-9-15,0 0-10 0,0 15-9 0,0-15-13 16,0 0-19-16,6 8-21 0,-6-8-17 0,0 0-24 16,0 0-18-16,4 8-18 0,-4-8-27 0,0 0-29 15,0 0-37-15,0 0-274 0,0 0-570 0,0 0 253 16</inkml:trace>
        </inkml:traceGroup>
      </inkml:traceGroup>
    </inkml:traceGroup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9.6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AF6F2C3-A9B2-41E5-AE89-2A47891AC1AC}" emma:medium="tactile" emma:mode="ink">
          <msink:context xmlns:msink="http://schemas.microsoft.com/ink/2010/main" type="inkDrawing" rotatedBoundingBox="17631,10200 23107,11056 22513,14856 17037,14000" hotPoints="23449,12350 20500,14246 17451,12514 20401,10618" semanticType="enclosure" shapeName="Ellipse">
            <msink:sourceLink direction="with" ref="{90B88F8C-81F7-4861-A5E4-4DA5FE96C050}"/>
          </msink:context>
        </emma:interpretation>
      </emma:emma>
    </inkml:annotationXML>
    <inkml:trace contextRef="#ctx0" brushRef="#br0">437 448 53 0,'-6'-10'97'16,"6"10"0"-16,0 0-14 0,0 0 5 0,-7-7-5 15,7 7-7-15,0 0-6 0,0 0-9 0,-8-8-6 16,8 8-10-16,0 0-2 0,0 0-5 0,0 0-7 15,-19 0-5-15,19 0-4 0,0 0 3 0,-17 5 0 16,17-5 1-16,-10 3-5 0,10-3-1 0,-10 5-5 16,10-5 0-16,-14 7 0 0,8-3-5 0,6-4-2 15,-13 11 1-15,5-8 2 0,2 3-4 0,6-6-6 0,-13 13 9 16,5-6 3-16,-1-1-3 0,3 2-9 16,-4-1 7-16,3 1-3 0,-1-2 8 0,1 1-7 15,-1 0 13-15,-2 3-2 0,1-2-1 0,1 3 1 0,1-2 1 16,-5 2-1-16,5-1-1 0,1 1 5 0,-2-1-3 15,-1 4 0-15,2-1 2 0,1-2-4 0,1 3 6 16,-1 0-3-16,0 0-3 0,2 1 4 0,-2 0 0 16,4 2-2-16,1-1-2 0,-4 2 5 0,4 1 4 15,-4 4 1-15,2 0 3 0,3 2-1 0,-3-4-9 16,3 2 4-16,3 0-4 0,-3-8 2 0,3 2-8 16,2-1 1-16,-2 5-5 0,3-7 0 0,-2 4 1 15,4 0-2-15,-1-1-2 0,1-2 3 0,1 1 0 16,0-1 4-16,-2 3-5 0,4-2-2 0,-3 2-2 15,0-3-2-15,-1 0 1 0,2 1 4 0,-4-3 1 16,-1 1 1-16,1 0 6 0,-2 2 5 0,-2-1 2 0,-1-2 11 16,-1 1-2-16,-2 1 6 0,-2 7-5 15,-2-4 5-15,-1-2 1 0,-2 7-1 0,-2 0-1 0,-1 1 2 16,-1 1-4-16,1-2 2 0,-1 0-3 0,1 3-2 16,-1-2-5-16,1 0 1 0,-2 8-7 0,2 3 0 15,2-10-2-15,4 3-1 0,-4 7-3 0,2-8-1 16,2 1-1-16,0 8-3 0,1-1 2 0,0 2-1 15,3-3 0-15,3 3-3 0,0-8-1 0,1-2 2 16,1 1-4-16,4-1 4 0,0 2-2 0,1-5 0 16,0 2 1-16,5 0-2 0,2-2-6 0,1 1 6 15,9 2-6-15,-5-3 1 0,2-7-3 0,3 2-1 16,4 3-1-16,5 1 2 0,-8-7-3 0,-1 2 0 16,3-5 1-16,-2 2-1 0,-1 1 0 0,-2 3 0 0,-1 0-1 15,2 1-2-15,-7 1 1 0,-1-3 4 0,3 2-1 16,-5-2 2-16,-1 4 0 0,-3 1-4 0,3-2 4 15,-3 1-3-15,0-4 4 0,-1 2 1 0,-3 3-3 16,3 0 5-16,-2-1-6 0,0 0 1 0,-2-4 3 16,2 5 1-16,2-1 1 0,2-1-5 15,-2 3 2-15,2 0 5 0,4 1-1 0,-1 3 4 0,2-4-2 16,0 0-3-16,1 1 1 0,5 3 1 0,1 1 2 16,2-2-3-16,0 2 4 0,-1-6-1 0,-4-2-1 15,11 7 1-15,0-5-3 0,-8-4 5 0,3-1-1 16,8 4-3-16,-3-2 1 0,6-3-1 0,-8-6 1 15,-3 3 1-15,2-1-1 0,0-1 1 0,0-2-5 16,1 0 2-16,2 1 1 0,10 0 0 0,-11-1 0 16,11 0-3-16,-13-2 2 0,4 1-3 0,-3-2 3 15,4 1 0-15,-4-1-4 0,2 4 3 0,-2-3 2 16,-1 3-3-16,1 0 1 0,2 1 1 0,-1-4-2 0,-1 3 5 16,2 0-6-16,6 3 1 0,-7-7 1 0,1 3 2 15,0-3 0-15,10 2-2 0,1-4-2 16,-9-2 3-16,12 2 0 0,-4 0 1 0,6-7-5 15,3 2 3-15,-1-1-5 0,0-1 4 0,4-2-3 0,-1-3 2 16,-1-2-5-16,4 3 7 0,3-3-4 0,-3 0 2 16,4 2-2-16,-3 1 2 0,2 4 1 0,-2-2-3 15,19-4 3-15,-23-2-1 0,1 8 2 0,-6-3 3 16,2-1-1-16,-2 2 1 0,-2 1-1 0,0 3 1 16,-12-1-2-16,6-3-1 0,-8 2 5 0,2-3 2 15,-4 4 4-15,2-1-4 0,-3 2 5 0,2 2 2 16,-2-4-2-16,3 5-1 0,-2-4-2 0,-7 2 2 15,6-1-4-15,3-3 3 0,-2 0-3 0,1-1-2 16,1 3-1-16,-1-5-1 0,10-1 1 0,1 1-2 16,-10-1 1-16,13-8 0 0,1 2-4 0,-3 1 4 15,1-5-2-15,4 3 3 0,-1-4-3 0,1-2-1 0,-4-1 0 16,4 0 1-16,-1-2-2 0,0-1 3 0,1-1-6 16,0-4 8-16,-2-2-5 0,12-11 4 0,-14 14-4 15,13-16 4-15,-12 10-4 0,13-12 1 0,-3 4 1 16,-14 5 1-16,1-1-5 0,13-10 5 0,-1 1-3 15,-12 9 0-15,8-14 0 0,-3 0-2 0,-11 13 3 16,0 1 1-16,-1-1 0 0,-2 1-2 0,1-1-3 16,-3-1 3-16,1 3-1 0,-1-4 0 0,-1 3-2 15,-4 0 2-15,4-4 1 0,-3 0-3 0,-2 2 1 16,1-2 3-16,-3-2-2 0,-1 2 1 0,-2-3-6 16,-3 3 9-16,-1-3-3 0,-1 2 4 0,-1 1-5 15,0 5 2-15,-3-3 1 0,-2 2-2 0,-1 0 3 16,2-1 1-16,-4 2-3 0,4-2-3 0,-1 3 5 0,-4-1 1 15,-1 9-5-15,-2-10 3 0,0 13-4 0,0-11-2 16,0 6 7-16,-2-3-2 0,-1-4 0 0,0 12-3 16,-1-1 2-16,-4-12-1 0,-2 1 2 0,1 1-1 15,-3-1-3-15,-1 2 5 0,-1-4-4 0,-2 2 2 16,-7-2-5-16,2 3 4 0,-4-2 1 0,-2 0 0 16,0 0-8-16,-2 4 10 0,-7 2-4 0,0-4 3 15,-3 0-4-15,3 4 4 0,-7-4-2 0,4 8 3 16,-4-3-2-16,3 0 6 0,-5 2-7 0,3 2 3 15,-7 1 0-15,0 4 3 0,-2 0-5 0,2-2 4 16,-2 5-3-16,-2-4 5 0,3 7-6 0,-2-4 1 16,0 5-3-16,-2-1 1 0,2 2-2 0,-3 4-3 15,0-6-2-15,0 3-1 0,1 0 0 0,-3 0 1 16,2-2 1-16,-3 6-4 0,4-2 1 0,1 3-2 16,-1-2-1-16,3 3 2 0,0-3 0 0,-1 2-4 15,4 1 10-15,-2-3 1 0,2 6-1 0,2 3 2 0,3-5-2 16,-1-1 2-16,1 0-2 0,3 4 2 15,10-1-2-15,-3 1 4 0,0-1-2 0,-5 0 6 16,6 1 0-16,-8 1 5 0,0 1-1 0,10 1-1 0,-12 0-4 16,2-4 3-16,0 4 1 0,-2 0 1 0,-1 0-5 15,1 4 2-15,2-3 1 0,-5 0 0 0,3-1 0 16,-3 5-3-16,2-2 2 0,0 1-2 0,3-2 1 16,1 2 1-16,1-2-5 0,-3 7 3 0,3-2-1 15,7-5 1-15,3 0-1 0,1 1-1 0,-3 0 2 16,2 1 1-16,-4 2-1 0,4-5-1 0,1 3-1 0,0-1 3 15,-4-2-1-15,0 5 1 0,4-6-5 16,-1 1 1-16,1 1 3 0,-2 4-1 0,-11-4 1 16,9 1-1-16,-8-1-1 0,0 0 0 0,-1 1 3 15,10 0-2-15,-10-2 1 0,-2 3 0 0,12-1-1 16,1 1-3-16,0 0 3 0,1-2 1 0,-2 3-2 16,2-4-4-16,-1 0 4 0,0 5 2 0,5-1-3 0,-6 1 1 15,3-2-1-15,0 0-2 0,2-1 2 0,4-2 2 16,2 5 1-16,-7-1-4 0,2-3 0 0,6 2 0 15,-1-1 3-15,3 1 0 0,-7-2-2 0,4 2 4 16,2-1-5-16,-9 1 1 0,6 2 1 0,-4-1 2 16,8-2-1-16,-3 3 2 0,1-1-3 0,1-1 2 15,1-2-2-15,2 2 2 0,0-2-3 0,0 3-2 16,2-5 1-16,-1 6 4 0,4-3-4 0,-3-2 1 16,0 6-1-16,1-6 3 0,11-1-2 0,-19 7 0 0,7-6-1 15,12-1 2-15,-19 2 2 0,10 1-6 16,9-3 5-16,-28 5-1 0,17-3-1 0,-5 4 0 15,5-2 0-15,-5-3 2 0,-1 2-1 0,1 4 1 0,0-2-3 16,-2-1 2-16,3 3 0 0,-5 0-1 0,3-1-1 16,-3 1 5-16,4-1-5 0,-2 5 1 0,1-4 3 15,0 0-4-15,3 3 1 0,-1-2 0 0,-1-2 2 16,2 5-3-16,-1-2 3 0,1-1-4 0,0 0 1 16,-2-2 5-16,5 1 0 0,1-1-1 0,1-1-3 15,1 1 2-15,-1-2-2 0,9-4 1 0,-14 9-3 16,8-5-7-16,6-4-13 0,-9 8-16 0,9-8-15 15,-8 10-19-15,4-2-21 0,-2-2-28 0,6-6-44 16,-6 15-214-16,3-10-409 0,3-5 181 0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44.48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B484536-46EA-4A0E-BBAE-68B7ABE3DF9F}" emma:medium="tactile" emma:mode="ink">
          <msink:context xmlns:msink="http://schemas.microsoft.com/ink/2010/main" type="writingRegion" rotatedBoundingBox="23796,3518 24102,3518 24102,4194 23796,4194">
            <msink:destinationLink direction="with" ref="{250F3DC1-26B0-4E2E-9199-DA7541369179}"/>
          </msink:context>
        </emma:interpretation>
      </emma:emma>
    </inkml:annotationXML>
    <inkml:traceGroup>
      <inkml:annotationXML>
        <emma:emma xmlns:emma="http://www.w3.org/2003/04/emma" version="1.0">
          <emma:interpretation id="{3C7B5635-2526-46AD-81E6-8DBCE8B9A783}" emma:medium="tactile" emma:mode="ink">
            <msink:context xmlns:msink="http://schemas.microsoft.com/ink/2010/main" type="paragraph" rotatedBoundingBox="23796,3518 24102,3518 24102,4194 23796,41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473F7E-B305-42FF-8D0E-85280CE4A08C}" emma:medium="tactile" emma:mode="ink">
              <msink:context xmlns:msink="http://schemas.microsoft.com/ink/2010/main" type="line" rotatedBoundingBox="23796,3518 24102,3518 24102,4194 23796,4194"/>
            </emma:interpretation>
          </emma:emma>
        </inkml:annotationXML>
        <inkml:traceGroup>
          <inkml:annotationXML>
            <emma:emma xmlns:emma="http://www.w3.org/2003/04/emma" version="1.0">
              <emma:interpretation id="{750FDE01-34B5-4D17-8043-A911578C2DDB}" emma:medium="tactile" emma:mode="ink">
                <msink:context xmlns:msink="http://schemas.microsoft.com/ink/2010/main" type="inkWord" rotatedBoundingBox="23796,3518 24102,3518 24102,4194 23796,4194"/>
              </emma:interpretation>
            </emma:emma>
          </inkml:annotationXML>
          <inkml:trace contextRef="#ctx0" brushRef="#br0">-359-703 202 0,'0'0'201'0,"0"0"-11"16,0 0-12-16,7-5-9 0,-7 5-12 0,0 0-12 16,0 0-6-16,0 0-15 0,0 0-10 0,0 0-9 15,0 0-9-15,0 0-9 0,0 0-1 0,0 0-2 0,0 0-8 16,0 0 10-16,2 29-8 0,-2-19 1 16,0 3-7-16,-2 0-2 0,2 3-7 0,2 3 3 15,-4 1-1-15,-2 5-2 0,4-5-1 0,-3 4-7 0,3 2-2 16,-2-7-3-16,-1 2 2 0,3 3-5 15,0-2-2-15,-1 2-1 0,5-1-9 0,-4 1 7 16,0-1-6-16,2-2-2 0,-1-1-4 0,1-3-4 16,1-1-4-16,0 3 1 0,0-3-3 0,0-3-1 0,1 5-4 15,-1-4-2-15,0-1-1 0,0-2 3 0,-1 3-1 16,2-4 2-16,-2-3-10 0,2 4 3 16,2-4 3-16,-3 3-8 0,0-3 2 0,-3-7 1 0,6 13 1 15,-6-13-1-15,3 11-4 0,-3-11 4 0,0 0 1 16,2 7 2-16,-2-7-6 0,0 0 2 0,9 6 4 15,-9-6-3-15,0 0 1 0,0 0-6 0,0 0 6 16,0 0 0-16,0 0-4 0,0 0 2 0,0 0-3 16,0 0 2-16,8-26-6 0,-8 26 2 0,-4-14 2 15,4 14-12-15,-4-21-6 0,-1 14 3 0,1-4 0 16,-1 2 1-16,-1-2 0 0,-3 0-2 0,2 1 2 16,-4-1 0-16,2 4 3 0,-4 0 6 0,-2 0-6 15,3 2 1-15,2 1-1 0,-7-1 5 0,8 4-3 0,9 1 0 16,-24 0 1-16,11-2-1 0,0 5-2 0,2 1 1 15,-2-1 0-15,1 4 7 0,0-1-5 16,0 2 3-16,4-4-1 0,1 6-3 0,0-3 1 16,1 0 6-16,0 4-5 0,1-1 5 0,2 0-3 15,-1-4-2-15,4-6 4 0,-2 16 1 0,2-16 2 16,2 17-3-16,-2-17-2 0,7 13 4 0,-2-6-2 0,-5-7 3 16,15 7 1-16,-2-3-2 0,0-3-2 0,4-1 2 15,2 0-5-15,-4-1-2 0,4-3-16 0,1 1-14 16,5-1-18-16,-7-2-35 0,1 0-15 0,-2 1-23 15,-1-1-31-15,2-1-27 0,-3-1-46 0,-3 3-193 16,-3-4-456-16,3 2 202 0</inkml:trace>
        </inkml:traceGroup>
      </inkml:traceGroup>
    </inkml:traceGroup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35.46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0B88F8C-81F7-4861-A5E4-4DA5FE96C050}" emma:medium="tactile" emma:mode="ink">
          <msink:context xmlns:msink="http://schemas.microsoft.com/ink/2010/main" type="writingRegion" rotatedBoundingBox="18130,11116 21126,11236 21030,13618 18035,13498">
            <msink:destinationLink direction="with" ref="{FAF6F2C3-A9B2-41E5-AE89-2A47891AC1AC}"/>
          </msink:context>
        </emma:interpretation>
      </emma:emma>
    </inkml:annotationXML>
    <inkml:traceGroup>
      <inkml:annotationXML>
        <emma:emma xmlns:emma="http://www.w3.org/2003/04/emma" version="1.0">
          <emma:interpretation id="{89E6C5E4-C757-47FC-9994-06C1F96BF4F8}" emma:medium="tactile" emma:mode="ink">
            <msink:context xmlns:msink="http://schemas.microsoft.com/ink/2010/main" type="paragraph" rotatedBoundingBox="18130,11116 21060,11234 21020,12233 18090,121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9B4407-7353-4D9A-BCDA-CCB9F675A962}" emma:medium="tactile" emma:mode="ink">
              <msink:context xmlns:msink="http://schemas.microsoft.com/ink/2010/main" type="line" rotatedBoundingBox="18130,11116 21060,11234 21020,12233 18090,12116"/>
            </emma:interpretation>
          </emma:emma>
        </inkml:annotationXML>
        <inkml:traceGroup>
          <inkml:annotationXML>
            <emma:emma xmlns:emma="http://www.w3.org/2003/04/emma" version="1.0">
              <emma:interpretation id="{55905D72-EE1F-4AFD-A3A7-D9114E128125}" emma:medium="tactile" emma:mode="ink">
                <msink:context xmlns:msink="http://schemas.microsoft.com/ink/2010/main" type="inkWord" rotatedBoundingBox="18130,11116 21060,11234 21020,12233 18090,12116"/>
              </emma:interpretation>
            </emma:emma>
          </inkml:annotationXML>
          <inkml:trace contextRef="#ctx0" brushRef="#br0">11 191 111 0,'-1'-12'134'0,"1"12"-8"0,0 0-8 0,0 0 2 16,0 0-6-16,-3-12-1 0,3 12-2 0,0 0-6 15,0 0 0-15,0 0 1 0,0 0-4 0,0 0 0 16,-2-13-2-16,2 13 3 0,0 0-5 0,0 0 6 15,0 0-1-15,0 0-2 0,-6-7-5 0,6 7 0 16,0 0-2-16,0 0-2 0,0 0-7 0,0 0-7 16,0 0-9-16,0 0-6 0,0 0-11 0,0 0-7 15,0 0-3-15,0 0-2 0,0 0 0 0,0 0 2 16,0 0-2-16,0 0 7 0,15 34-5 0,-10-24-1 16,2 4 1-16,1-3 4 0,1 6 5 0,-2-3-3 15,1 1 0-15,-1-1 0 0,2-1 0 0,0 4-9 0,-2-6 1 16,1 3-5-16,4 1 6 0,-5-4-2 0,2 3-6 15,-1-2 4-15,2 0 0 0,-2 1 1 0,-1-6-6 16,-1 3-6-16,1-2-1 0,-1-2 1 0,2 5-5 16,-1-5-2-16,-1-1 0 0,-6-5 0 0,6 14-4 15,-6-14 1-15,8 6-3 0,-8-6 0 0,7 10-3 16,-7-10 2-16,11 5 2 0,-11-5-5 0,7 5 5 16,-7-5-6-16,0 0 2 0,8 2 1 0,-8-2 4 15,0 0-2-15,0 0 0 0,11 3-1 0,-11-3-9 0,0 0 3 16,14-10 8-16,-14 10-9 0,12-9 2 15,-5 3 3-15,-2 0-2 0,2-2-2 0,2 1 4 16,-1-9-4-16,-1 1 0 0,4-1 0 0,-4 0-5 0,5-8 2 16,-3-1 0-16,1 2-2 0,-2-3-3 0,-1-9 4 15,1 8 4-15,-1 1-3 0,-2 0-1 0,1 2-3 16,0 2 11-16,-3 0-2 0,0 6 1 0,-2-2 5 16,0 1-6-16,1 3-7 0,1 1 2 0,-3 3 0 15,0 10 1-15,-3-18-1 0,3 18-14 0,3-12-31 16,-3 12-28-16,0 0-14 0,0 0-18 0,0 0-29 15,0 0-33-15,0 0-35 0,0 0-37 0,6 35-53 16,-6-24-224-16,3 5-555 0,-2 0 245 0</inkml:trace>
          <inkml:trace contextRef="#ctx0" brushRef="#br0" timeOffset="7.97">688 527 185 0,'0'0'249'16,"0"0"-5"-16,0 0-11 0,0 0-10 0,0 0-10 16,0 0-9-16,0 0-12 0,0 0-14 0,0 0-8 15,0 0-17-15,0 0-13 0,0 0-21 0,-11-20-2 16,11 20-7-16,0 0-5 0,0 0-1 0,0 0-5 16,0 0-4-16,0 0 10 0,-14 36-6 0,14-28 1 0,0-8 1 15,-6 21-4-15,5-13 4 0,-1 2-10 16,2-10 4-16,-3 17-8 0,3 0 2 0,0-17 9 15,0 14-3-15,0-14 0 0,3 18-4 0,-1-11-5 0,-2-7-6 16,4 14 1-16,-4-14-9 0,2 13-6 0,1-9-7 16,-3-4 4-16,0 0-12 0,4 10-5 0,-4-10-1 15,0 0-5-15,6 11-2 0,-6-11 0 0,0 0-7 16,5 5 0-16,-5-5-11 0,0 0 8 0,0 0-2 16,0 0-4-16,0 0-8 0,0 0 6 0,0 0-1 15,0 0-12-15,0 0-6 0,0 0-9 0,0 0-34 16,0 0-34-16,0 0-24 0,0 0-11 0,0 0-13 15,13-18-11-15,-13 18-11 0,4-12-17 0,2 2-2 0,-1 3-19 16,-2-6-19-16,3-1-19 0,0-1-6 0,1-2-10 16,1-4-23-16,-2-3 4 0,0 4-9 15,1-4-156-15,-4 0-458 0,-1 1 203 0,-1 1 1775 0,2 5-1179 16,-1-3 51-16,-2 3 30 0,0-2 26 0,0-4 25 16,-2 4 23-16,2 4 17 0,0-1 19 0,0 0 7 15,-3 1 7-15,0 1 2 0,3 4 0 0,0 10 0 16,-3-19-2-16,3 19-14 0,0-16-7 0,0 16-12 15,-1-15-14-15,1 15-10 0,4-9-14 0,-4 9-26 16,0 0-20-16,9-6-24 0,-9 6-30 0,0 0-38 16,19 5-43-16,-19-5-51 0,15 8-75 0,-9-1-156 15,5 4-445-15,-2-2 197 0</inkml:trace>
          <inkml:trace contextRef="#ctx0" brushRef="#br0" timeOffset="9.97">1182 611 114 0,'0'0'236'0,"9"3"-5"16,-9-3-5-16,0 0-9 0,6 10-9 0,-6-10-2 16,2 11-11-16,-2-11-8 0,1 14-16 0,-1-14-11 15,-1 14-17-15,1-14-16 0,-5 23-8 0,4-14-14 16,-4 6-8-16,2-1-10 0,-1 1-12 0,-2 0-6 15,3-2-14-15,-2 3-28 0,-1 0-33 0,0 1-36 16,2-3-36-16,-2 3-48 0,3-9-53 0,0 2-259 16,-2 1-474-16,5-11 210 0</inkml:trace>
          <inkml:trace contextRef="#ctx0" brushRef="#br0" timeOffset="14.96">1710 229 133 0,'0'0'284'15,"-6"-9"-11"-15,6 9-21 0,-3-11-10 0,3 11-12 16,0 0-17-16,-4-14-18 0,4 14-19 0,0 0-15 15,0 0-18-15,9-10-7 0,-9 10-12 0,0 0-9 0,16 0-7 16,-16 0-15-16,15 11 3 0,-8-2-13 0,5-1-5 16,0 2-3-16,2 3-4 0,-4 2-1 15,4-2-6-15,-4 1 1 0,3-1-9 0,-1 2-1 0,-1 0-8 16,2 4 0-16,-1-6-2 0,0 1-2 0,0-1-4 16,-3 1-4-16,3-2 5 0,0-3-13 0,-5 1 4 15,1-3-4-15,1 0-8 0,0-1 8 0,-2-1 4 16,1 1-8-16,-1-1-1 0,0-2-2 0,-7-3-7 15,17 0 9-15,-17 0 1 0,15-3-5 0,-6-1 2 16,-2-1-6-16,2-3 5 0,-1-3-5 0,-1-3-5 16,0-3-3-16,4-5-1 0,-2-5 4 0,-2-9 1 15,-1 6-12-15,2-6 10 0,-4-2-6 0,-1 0-4 16,-3 2 9-16,3 2 0 0,-3 5 9 0,-3 2 1 16,3 2-7-16,-1 1 1 0,1 10 0 0,0-3-9 15,-2 3 4-15,2-1 0 0,0 15-9 0,-4-17-7 16,4 8-25-16,0 9-33 0,0 0-30 0,0 0-3 0,0 0-18 15,0 0-24-15,0 0-28 0,0 0-23 0,0 0-43 16,12 43-51-16,-11-25-200 0,5-4-529 0,2 4 233 16</inkml:trace>
          <inkml:trace contextRef="#ctx0" brushRef="#br0" timeOffset="16.95">2381 335 183 0,'0'0'185'0,"0"0"-9"16,0 0-8-16,0 0-3 0,0 13-2 0,0-13-6 0,0 0-4 16,2 12-5-16,-2-12-2 0,4 12-3 15,-4-12-5-15,2 15-3 0,1-8-11 0,-3-7-3 0,3 18 0 16,0-9-2-16,0 2-11 0,1-4 1 0,-1 8-3 15,0-5-2-15,2 4-6 0,-1 0 2 0,-3 0-6 16,5 2-3-16,-4-4-6 0,2-1-6 0,1 7-3 16,-2-6-1-16,1 2-9 0,-2-3 3 0,-1 0-12 15,2-4 8-15,0 4-3 0,0 2-6 0,0-6 6 16,-3-7-8-16,2 19 10 0,-2-9 16 0,0-10-20 16,3 13 4-16,-3-13 9 0,-5 13 10 0,5-13-6 15,-1 11 4-15,1-11-4 0,-6 9-5 0,6-9-6 16,-12 8-3-16,12-8-6 0,-14 4-4 0,14-4-6 0,-16 3-7 15,4-3-1-15,-1 1 3 0,13-1-8 16,-30-8-17-16,15 1-20 0,-3 1-31 0,5-3-36 0,-2 1-29 16,-5-8-39-16,5 7-30 0,-5-8-35 0,0 1-38 15,1 1-41-15,5-7-39 0,-4 2-312 0,8-4-684 16,0 1 304-16</inkml:trace>
          <inkml:trace contextRef="#ctx0" brushRef="#br0" timeOffset="19.93">2393 70 199 0,'6'-11'290'0,"2"-3"-23"0,-2 8-32 15,-3-4-19-15,2 0-18 0,-5 10-25 0,6-15-17 16,-1 8-18-16,-5 7-30 0,7-8-45 0,-7 8-47 16,0 0-49-16,8-3-66 0,-8 3-223 0,0 0-347 15,0 0 154-15</inkml:trace>
          <inkml:trace contextRef="#ctx0" brushRef="#br0" timeOffset="24.95">2915 516 158 0,'3'7'267'0,"-3"-7"-14"16,0 0-19-16,0 0-15 0,0 0-19 0,-13 25-16 15,10-17-10-15,-3 0-20 0,1 8-15 0,-2-3-13 16,-1 0-16-16,1 3-10 0,-2-1-27 0,1 3-39 15,-2 0-38-15,-6 3-56 0,4 0-49 0,3-6-72 16,-9 1-165-16,7 2-373 0,-5-1 165 0</inkml:trace>
        </inkml:traceGroup>
      </inkml:traceGroup>
    </inkml:traceGroup>
    <inkml:traceGroup>
      <inkml:annotationXML>
        <emma:emma xmlns:emma="http://www.w3.org/2003/04/emma" version="1.0">
          <emma:interpretation id="{8DACC057-5BAE-42AE-9453-68B4D5611585}" emma:medium="tactile" emma:mode="ink">
            <msink:context xmlns:msink="http://schemas.microsoft.com/ink/2010/main" type="paragraph" rotatedBoundingBox="18262,12677 21069,13001 20982,13755 18175,134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26D77F-2113-4AA2-9166-55D50D61582A}" emma:medium="tactile" emma:mode="ink">
              <msink:context xmlns:msink="http://schemas.microsoft.com/ink/2010/main" type="inkBullet" rotatedBoundingBox="18262,12677 18732,12732 18678,13202 18208,13148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34.79">132 1609 20 0,'0'0'236'0,"0"0"-5"0,-7-7-7 0,7 7-4 15,0 0-8-15,0 0-5 0,0 0-11 0,-5-7-11 16,5 7-13-16,0 0-20 0,0 0-12 0,0 0-15 16,0 0-8-16,0 0-7 0,0 0-11 0,0 0-3 15,0 0-2-15,26 14-2 0,-26-14-5 0,12 14 0 16,-5-6-6-16,3 1-7 0,4 1 6 0,-1 2-8 15,1 1-4-15,-4 0 0 0,4 2 3 0,-2-1-6 16,1-3-2-16,-3 3 0 0,7 5-11 0,-5-7-1 16,0 0 10-16,-2 2 0 0,4-2-23 0,-3-2 11 15,1 1-1-15,-4-2 3 0,2 0-1 0,1 1-13 0,-4-3-2 16,2-2-3-16,-4 1-3 0,-5-6 2 16,12 10 4-16,-7-6-5 0,-5-4 2 0,12 6 6 0,-12-6 6 15,8 5 7-15,-8-5-5 0,0 0 1 0,19-11-2 16,-13 6-8-16,-3-4 1 0,8-2-7 0,-8-2-3 15,3 0 8-15,0-5-10 0,0-5-1 0,1-1-6 16,0-4-1-16,-1 3 2 0,2-5-9 0,-2 6 1 16,4-11-13-16,-1 1-14 0,-3 8-17 0,0 3-5 15,2-1-26-15,-7 6-21 0,5 2-20 0,-1 1-23 16,-2 6-27-16,1-1-31 0,-1 3-37 0,-3 7-21 16,9-7-24-16,-9 7-27 0,0 0-252 0,0 0-591 15,0 0 262-15</inkml:trace>
      </inkml:traceGroup>
      <inkml:traceGroup>
        <inkml:annotationXML>
          <emma:emma xmlns:emma="http://www.w3.org/2003/04/emma" version="1.0">
            <emma:interpretation id="{9FA0020D-AC0E-43B6-8946-D414E43BD2E2}" emma:medium="tactile" emma:mode="ink">
              <msink:context xmlns:msink="http://schemas.microsoft.com/ink/2010/main" type="line" rotatedBoundingBox="18938,12948 21048,13192 20982,13755 18873,13512"/>
            </emma:interpretation>
          </emma:emma>
        </inkml:annotationXML>
        <inkml:traceGroup>
          <inkml:annotationXML>
            <emma:emma xmlns:emma="http://www.w3.org/2003/04/emma" version="1.0">
              <emma:interpretation id="{1115EE84-A12E-411A-B16E-30105069D7BD}" emma:medium="tactile" emma:mode="ink">
                <msink:context xmlns:msink="http://schemas.microsoft.com/ink/2010/main" type="inkWord" rotatedBoundingBox="18924,13069 19425,13127 19374,13570 18873,13512"/>
              </emma:interpretation>
            </emma:emma>
          </inkml:annotationXML>
          <inkml:trace contextRef="#ctx0" brushRef="#br0" timeOffset="3033.97">806 1816 5 0,'0'0'144'0,"-3"-12"-2"0,3 12-9 0,0 0 0 15,0 0-4-15,0 0-2 0,0 0-8 0,0 0-4 0,0 0 0 16,9-14-4-16,-9 14 4 0,0 0-7 0,0 0 3 16,8-6-7-16,-8 6-2 0,0 0-7 15,0 0-6-15,0 0-6 0,0 0 4 0,0 0-5 0,0 0 1 16,0 0-4-16,0 0-1 0,6 31 0 15,-5-21 7-15,1 4-9 0,2 1 6 0,-2-2-4 16,2 5 2-16,-2 1-2 0,4-3 0 0,0 6-8 0,-2-4 8 16,5 4-7-16,-3-5-1 0,-2-3-5 0,2 3-7 15,2-5-4-15,1 1-1 0,-5 2-2 0,5-4-4 16,-6-2-1-16,2 2-15 0,1-4 2 0,-3 0-9 16,-3-7 7-16,10 14-7 0,-7-7-1 0,-3-7-1 15,10 9-8-15,-7-4-5 0,-3-5-21 0,6 7-15 16,-6-7-16-16,0 0-15 0,8 11-18 0,-8-11-10 15,7 2-15-15,-7-2-16 0,0 0-22 0,0 0-27 16,0 0-17-16,0 0-26 0,23-13-49 0,-23 13-163 16,6-14-456-16,-2 3 203 0</inkml:trace>
          <inkml:trace contextRef="#ctx0" brushRef="#br0" timeOffset="3398.99">1219 1920 120 0,'0'0'204'0,"0"0"-13"0,0 0-10 16,0 0-9-16,0 0-12 0,0 0-8 0,0 0-7 16,0 0-6-16,0 0-12 0,0 0-7 0,-14 27-2 15,14-27-7-15,-12 14-7 0,4-7-3 0,1 0-5 16,1 0-1-16,-5 2-7 0,4 2-1 0,-2-2 0 16,1 3-4-16,-2-2-4 0,1-1-1 0,-1 2-2 15,1-5-7-15,1 7-5 0,-2-2 2 16,1 0-4-16,-2-2-8 0,2 3 0 0,2-1-5 0,-4 0-3 15,3-2-3-15,-3 2-7 0,5 1 4 0,2-3-10 16,-2-3-1-16,0 4-1 0,1-2-6 0,5-8 4 16,-7 14-6-16,7-14-1 0,-5 10-1 0,5-10-2 15,-1 8 2-15,1-8-2 0,0 0 0 0,7 13-3 16,-7-13 3-16,12 4-3 0,-12-4-1 0,15 3-3 0,-3-1 10 16,0-2-11-16,3-2-3 0,3-1 2 0,-2 1-1 15,4 0-1-15,-2 1-6 0,1-3-12 0,-4 2-10 16,0 0-16-16,1 1-14 0,-1-2-22 0,-3 3-20 15,-12 0-22-15,19 3-26 0,-10-2-18 0,-9-1-36 16,14 4-43-16,-14-4-213 0,6 5-489 0,-6-5 218 16</inkml:trace>
        </inkml:traceGroup>
        <inkml:traceGroup>
          <inkml:annotationXML>
            <emma:emma xmlns:emma="http://www.w3.org/2003/04/emma" version="1.0">
              <emma:interpretation id="{C2B9B736-5C6F-4D76-AC4F-BA4906FBE310}" emma:medium="tactile" emma:mode="ink">
                <msink:context xmlns:msink="http://schemas.microsoft.com/ink/2010/main" type="inkWord" rotatedBoundingBox="20189,13092 21048,13192 21024,13399 20166,13300"/>
              </emma:interpretation>
            </emma:emma>
          </inkml:annotationXML>
          <inkml:trace contextRef="#ctx0" brushRef="#br0" timeOffset="945.14">2047 2013 163 0,'0'0'236'0,"0"0"-2"0,0 0-7 16,0 0-3-16,0 0-6 0,0 0-3 0,0 0-4 15,0 0-10-15,0 0-2 0,36-7-12 0,-36 7-5 0,0 0-17 16,12-3-10-16,-12 3-13 0,0 0-15 15,9-4-12-15,-9 4-13 0,0 0-8 0,0 0-12 16,0 0-9-16,0 0-10 0,0 0-12 0,0 0-19 0,0 0-33 16,10-6-26-16,-10 6-24 0,0 0-20 0,0 0-25 15,0 0-14-15,0 0-25 0,0 0-33 0,0 0-29 16,17 3-31-16,-17-3-208 0,0 0-472 0,15-3 209 16</inkml:trace>
          <inkml:trace contextRef="#ctx0" brushRef="#br0" timeOffset="1278.16">2372 2015 189 0,'0'0'250'0,"0"0"3"0,0 0-2 16,0 0-1-16,0 0-1 0,0 0 4 0,0 0-7 15,0 0 3-15,0 0-11 0,0 0-1 0,0 0-9 16,0 0-13-16,0 0-12 0,17-4-12 0,-17 4-10 16,0 0-7-16,16-5-12 0,-10-1-11 0,-6 6-12 15,13-8-19-15,-13 8-10 0,14-8-10 0,-10 5-12 16,-4 3-7-16,17-6-9 0,-11-1-8 0,1 3-5 16,-7 4-8-16,14-6-9 0,-14 6-17 0,12-7-25 0,-12 7-22 15,10-6-33-15,-10 6-24 0,12-5-22 16,-12 5-19-16,0 0-21 0,13 0-14 0,-13 0-14 0,0 0-10 15,15 0-13-15,-15 0-11 0,11 2-22 0,-11-2-9 16,0 0-12-16,13 3-20 0,-13-3-190 0,9 2-494 16,-9-2 219-16</inkml:trace>
          <inkml:trace contextRef="#ctx0" brushRef="#br0" timeOffset="1489.97">2890 1909 185 0,'0'0'271'0,"0"0"-7"0,13 0-5 16,-13 0-6-16,0 0-2 0,12 0-3 0,-12 0-11 15,0 0-1-15,0 0-5 0,0 0-14 0,0 0-15 16,0 0-26-16,14-4-18 0,-14 4-18 0,0 0-8 16,0 0-35-16,0 0-36 0,0 0-47 15,0 0-47-15,0 0-54 0,0 0-55 0,0 0-63 0,0 0-94 16,0 0-179-16,0 0-517 0,0 0 228 0</inkml:trace>
        </inkml:traceGroup>
      </inkml:traceGroup>
    </inkml:traceGroup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3.3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5BF05A2-240C-4B0A-B068-B73D215A2F7C}" emma:medium="tactile" emma:mode="ink">
          <msink:context xmlns:msink="http://schemas.microsoft.com/ink/2010/main" type="inkDrawing" rotatedBoundingBox="8949,12419 10787,12146 10807,12282 8969,12554" semanticType="callout" shapeName="Other">
            <msink:sourceLink direction="with" ref="{01681AB3-A1FA-4EC7-BB71-A632D2AB1658}"/>
          </msink:context>
        </emma:interpretation>
      </emma:emma>
    </inkml:annotationXML>
    <inkml:trace contextRef="#ctx0" brushRef="#br0">-5 328 35 0,'0'0'223'0,"0"0"-11"0,0 0-12 0,0 0-3 15,-3-10-11-15,3 10-9 0,0 0-12 0,0 0-10 16,0 0-9-16,0 0-14 0,0 0-11 0,0 0-11 16,0 0-11-16,0 0-5 0,0 0-4 0,0 0-6 15,15-7-6-15,1 1-5 0,-2 5-8 0,2-3-2 16,3-3-6-16,7-1-3 0,-2-1-8 0,4 3-1 15,-1-1-4-15,1-1-8 0,2 5-4 16,1-2-1-16,11 2-3 0,-12-1-1 0,13-2-2 16,-15 6 0-16,5-3-7 0,9 1 3 0,-12 7-2 0,1-5-2 15,-1 0-6-15,0 0 4 0,1 4-2 0,-2-2 0 16,0-1-1-16,13 2 1 0,-3 4-5 0,-12-4 4 16,1 1-1-16,2-4-3 0,3 2-3 0,2-4 1 15,-3-1 3-15,-2 2 0 0,11-2 1 0,-11-4 0 0,2 1-3 16,8-1 5-16,-1-3-4 0,-1 1 2 15,4-4 1-15,-6 3-2 0,3 0-1 0,-9-1 0 16,-2 4-1-16,0-3-1 0,2 2 0 0,-2-5 1 0,-4 6-3 16,3-4 4-16,-2 0-1 0,1 3-1 0,-4-2 2 15,-4 2 1-15,0 1 2 0,-2 1 1 0,1-1 3 16,2-1-1-16,-4 3 3 0,-5-1 0 0,4 1-7 16,-4-1 2-16,-1-1 0 0,0 2-2 0,-9 5-3 15,14-7 2-15,-14 7-3 0,13 0-5 0,-13 0-9 16,11-6-10-16,-11 6-14 0,0 0-16 0,13 11-17 15,-13-11-18-15,4 6-20 0,-4-6-21 0,8 8-18 16,-8-8-25-16,6 11-20 0,-6-11-46 0,10 6-142 16,-10-6-408-16,0 0 180 0</inkml:trace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5.8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D518341-7EEC-45E3-BC66-53418F329FE9}" emma:medium="tactile" emma:mode="ink">
          <msink:context xmlns:msink="http://schemas.microsoft.com/ink/2010/main" type="inkDrawing" rotatedBoundingBox="10369,13669 10627,13464 10735,13599 10476,13804" semanticType="enclosure" shapeName="Other">
            <msink:destinationLink direction="with" ref="{17CC3312-0289-4BB1-A689-5C308001C58F}"/>
          </msink:context>
        </emma:interpretation>
      </emma:emma>
    </inkml:annotationXML>
    <inkml:trace contextRef="#ctx0" brushRef="#br0">1464 1519 146 0,'-12'-5'265'0,"12"5"-9"0,0 0-11 16,0 0-17-16,-12-4-16 0,12 4-19 0,0 0-12 15,0 0-7-15,0 0-7 0,0 0-8 16,-6 16-12-16,6-16-7 0,3 13-11 0,-3-13-5 0,6 14-9 15,-6-14-12-15,6 16-4 0,-3-7-3 0,1-4-1 16,4 1-4-16,-1 0-4 0,1-1 2 0,-1 0-23 16,5-3 7-16,0 0-9 0,-12-2-7 0,28-4 5 15,-13-2-9-15,2-2-6 0,10-2-4 0,-8-3 7 16,2-2-18-16,-8 4 6 0,7-4-1 0,-7 3-4 16,-1-2-4-16,-1 1 2 0,-3-3-2 0,0-4 5 15,-5 6 1-15,0-1 4 0,-3 5 2 0,0 10-1 16,-9-27-4-16,6 22-4 0,-3-4-2 0,-4 3-2 15,2 0-10-15,8 6 1 0,-24-5 1 0,11 5-17 0,13 0-20 16,-30 5-39-16,18 0-13 0,-3-1-26 0,2 6-22 16,-2-3-33-16,3 6-31 0,-2-1-44 15,4-2-51-15,0 3-303 0,-2-1-628 0,6 1 278 16</inkml:trace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5.5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7CC3312-0289-4BB1-A689-5C308001C58F}" emma:medium="tactile" emma:mode="ink">
          <msink:context xmlns:msink="http://schemas.microsoft.com/ink/2010/main" type="inkDrawing" rotatedBoundingBox="10471,13631 10756,12249 10837,12265 10552,13648" semanticType="callout" shapeName="Other">
            <msink:sourceLink direction="with" ref="{9D518341-7EEC-45E3-BC66-53418F329FE9}"/>
            <msink:sourceLink direction="with" ref="{01681AB3-A1FA-4EC7-BB71-A632D2AB1658}"/>
          </msink:context>
        </emma:interpretation>
      </emma:emma>
    </inkml:annotationXML>
    <inkml:trace contextRef="#ctx0" brushRef="#br0">1785 130 53 0,'0'0'121'0,"4"-11"-20"0,-4 11-5 0,0 0-15 16,0 0-9-16,0 0-8 0,7-6-4 0,-7 6-15 15,0 0-14-15,0 0-5 0,0 0-12 0,0 0-1 16,0 0 0-16,0 0 0 0,12 17-8 0,-12-17 5 16,0 0-5-16,5 6 3 0,-5-6 3 0,0 0-5 15,0 0 13-15,10 4 7 0,-10-4 9 0,0 0 9 16,0 0 8-16,0 0 13 0,0 0 11 0,20-8 8 0,-20 8 9 15,0 0 6-15,6-8 9 0,-6 8 4 0,9-5 1 16,-9 5 9-16,0 0 0 0,0 0 3 0,0 0-8 16,0 0-5-16,0 0-13 0,10-6-10 0,-10 6-10 15,0 0-5-15,0 0-7 0,0 0-2 0,0 22 1 16,0-22 2-16,-4 21-7 0,-2-3 1 0,0 4-1 16,1-1 1-16,-5 7 1 0,1 9 4 0,-3-1 1 15,1 4-1-15,2 0 8 0,1 2 6 0,-6 1 1 16,2 2-7-16,-1-1 13 0,-1-3-4 0,1 1 6 15,2 1 0-15,0 1 0 0,0-5 16 0,-1 0-10 16,3 2-2-16,-1-2-4 0,2-5-6 0,-1-7-4 16,3 8-9-16,-1-5 4 0,2-9-6 0,0 7-4 15,0-7-5-15,4 4-3 0,1-3-6 0,-3-4-6 16,3-2 0-16,0 1-6 0,0-3 0 0,0 1-7 0,0-2-1 16,0 0-1-16,0-13-7 0,0 15-3 0,0-6 4 15,0-9-7-15,0 15 0 0,0-15-14 0,3 15-25 16,-3-15-20-16,0 13-37 0,0-13-20 0,1 13-16 15,-1-13-22-15,-1 13-9 0,1-13-13 0,-3 16-13 16,0-2-22-16,-3-2-23 0,1 3-14 0,-1-1-17 16,-1 1-19-16,-2 2-19 0,1-3-247 0,-1 3-576 15,0-5 255-15</inkml:trace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43.4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BD3195F-4140-4516-95C4-777F74E015FA}" emma:medium="tactile" emma:mode="ink">
          <msink:context xmlns:msink="http://schemas.microsoft.com/ink/2010/main" type="writingRegion" rotatedBoundingBox="19826,14678 31475,13937 31528,14767 19879,15509"/>
        </emma:interpretation>
      </emma:emma>
    </inkml:annotationXML>
    <inkml:traceGroup>
      <inkml:annotationXML>
        <emma:emma xmlns:emma="http://www.w3.org/2003/04/emma" version="1.0">
          <emma:interpretation id="{F96AAE44-98C3-4735-9BDC-500D85639C42}" emma:medium="tactile" emma:mode="ink">
            <msink:context xmlns:msink="http://schemas.microsoft.com/ink/2010/main" type="paragraph" rotatedBoundingBox="19826,14678 31475,13937 31528,14767 19879,155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D86B65-C55E-4ABA-9E67-BA0930F99643}" emma:medium="tactile" emma:mode="ink">
              <msink:context xmlns:msink="http://schemas.microsoft.com/ink/2010/main" type="line" rotatedBoundingBox="19826,14678 31475,13937 31528,14767 19879,15509"/>
            </emma:interpretation>
          </emma:emma>
        </inkml:annotationXML>
        <inkml:traceGroup>
          <inkml:annotationXML>
            <emma:emma xmlns:emma="http://www.w3.org/2003/04/emma" version="1.0">
              <emma:interpretation id="{5E471799-78BB-45ED-961B-2852BB2028DA}" emma:medium="tactile" emma:mode="ink">
                <msink:context xmlns:msink="http://schemas.microsoft.com/ink/2010/main" type="inkWord" rotatedBoundingBox="19826,14678 23906,14419 23949,15087 19868,15347"/>
              </emma:interpretation>
            </emma:emma>
          </inkml:annotationXML>
          <inkml:trace contextRef="#ctx0" brushRef="#br0">11360-525 11 0,'0'0'230'0,"-3"-10"-4"0,3 10-5 0,0 0-13 0,-3-11-12 16,3 11-21-16,0 0-15 0,0 0-16 0,0 0-14 15,0 0-7-15,0 0-13 0,0 0-4 0,0 0-4 16,0 0-3-16,15 39-11 0,-9-22 3 0,1-2-4 15,5 7-1-15,0-2-2 0,-1 3-7 16,2 2-4-16,1-3-2 0,-1 0-9 0,3 0-4 16,1-4-4-16,-1 0-1 0,-2 2-5 0,-1-6-1 15,3 0-7-15,-4 0-4 0,0 0-1 0,0-6-2 0,2 3-4 16,-5-3-4-16,-2-3-1 0,3 2 2 0,-2-3 0 16,-2 2 1-16,-6-6-2 0,15 3 3 0,-15-3 4 15,0 0-2-15,21-11 1 0,-9 1-4 0,-5 0 0 16,2-4-1-16,0 0-6 0,-2-4 2 0,1-5-4 15,-1 2-4-15,-2-5 0 0,-2-2-3 0,1 4-6 16,-1-4-5-16,-3 1-10 0,3 5-4 0,-3 2-9 0,2 6-14 16,-1-1-10-16,-1 1-15 0,0 14-29 15,-1-17-33-15,1 17-45 0,0 0-5 0,0 0-7 16,0 0-20-16,0 0-21 0,0 0-194 0,0 0-451 0,0 0 199 16</inkml:trace>
          <inkml:trace contextRef="#ctx0" brushRef="#br0" timeOffset="582">12034-263 187 0,'0'0'182'0,"22"-3"-8"0,-11-1-18 15,5-1-7-15,-2-1-17 0,1 1-11 0,3 1-12 16,-4-5-13-16,7-4-9 0,-1 7-7 0,-2-2-7 16,-2-2-11-16,9-2-3 0,1 0-4 0,-11 4-10 15,3-3-2-15,-5 1-7 0,0 3-4 0,-2-3 1 16,1 0-4-16,-5 3-3 0,-2-3 1 0,1 5 2 15,-6 5-2-15,1-17-6 0,-1 17 8 0,0 0 3 16,-13-20 4-16,4 16 4 0,-2-1 6 0,-4 5 7 16,1-2 7-16,-3 4 6 0,-2 2 1 0,2-2 2 15,-1 3-3-15,2 5 0 0,-2-3-6 0,3 2 1 16,2 2-5-16,-1 2-5 0,5 1-7 0,2 1-4 0,4 0-6 16,-2 3 1-16,5-4-5 0,2 7-2 0,2-5-1 15,5 6-1-15,0-8-4 0,5 5 0 16,2-3-1-16,2 2-4 0,4-3 0 0,4-2-1 0,1-4-4 15,-1-5 3-15,1 0-1 0,-1-1-2 0,-5-3-2 16,4 0 1-16,-6-2 1 0,1-2-6 0,-1 1 4 16,-3-3-1-16,1 1-4 0,-2-2 5 0,-2-4-5 15,1 4 0-15,-2-3-2 0,-3-1 1 0,-2 1-1 16,0-4-1-16,-2 6-1 0,1-2-1 0,0 3 0 16,-3-3-2-16,-3 10 4 0,9-12-4 0,-6 5 0 15,-3 7 0-15,12-8-2 0,-12 8 4 0,12-4-7 16,-12 4 0-16,15 3-2 0,-15-3 8 0,19 5-3 15,-6-1 1-15,1 3 1 0,-2 1 4 0,1-1-3 16,-2 1 2-16,1 2 1 0,-1-3 2 0,1 0 0 16,-3 1-2-16,-1 1-1 0,-2-5 11 0,-6-4 0 0,13 7 5 15,-8-2 8-15,-5-5 20 0,7 6 15 16,-7-6 2-16,0 0 8 0,0 0 3 0,0 0 0 16,0 0 11-16,0 0-5 0,0 0 9 0,0 0-12 15,-21-22-9-15,15 11 0 0,2-2-6 0,1-3-3 16,3 1-10-16,0-2-16 0,1-8-21 0,7 1-28 0,2 0-34 15,-1-5-33-15,3 4-34 0,4-8-44 0,-2 12-37 16,5-5-47-16,7-2-58 0,-11 9-258 0,2-2-607 16,3 6 269-16</inkml:trace>
          <inkml:trace contextRef="#ctx0" brushRef="#br0" timeOffset="1170.07">13235-352 287 0,'-6'-8'323'0,"6"8"-21"16,-3-14-26-16,3 14-26 0,3-16-21 0,6 4-28 15,-2 1-19-15,7 1-16 0,6-4-12 0,-5 3-17 16,12-3-9-16,0 3-21 0,3 0-1 0,-3 1-6 16,1-1-11-16,2 1-5 0,-6 3-9 0,-5 1-10 0,-1 4-5 15,1-3-5-15,1 0-8 0,-5 5-6 0,3 1 0 16,-4-1-1-16,-2 4-6 0,2 2 5 15,1 1 9-15,-6-2 7 0,4 3 5 0,-1 2 3 0,-2 0 6 16,1-1 4-16,-1 2 0 0,2 0-2 0,-4-4-4 16,1 6 1-16,-3-2-6 0,0-4 7 0,1 7-19 15,-1-4 6-15,0-5-3 0,1 3 5 0,-1 0-16 16,0 0-4-16,0 2-3 0,0-3-2 0,-3-1-6 16,3 1-28-16,-6-7-31 0,9 8-36 0,-9-8-33 15,9 10-35-15,-9-10-42 0,3 7-36 0,-3-7-38 16,0 0-61-16,0 0-270 0,0 0-630 0,0 0 279 15</inkml:trace>
          <inkml:trace contextRef="#ctx0" brushRef="#br0" timeOffset="838.03">13179-842 174 0,'5'-10'330'0,"-5"10"2"0,4-19-11 16,1 12-23-16,-5 7-30 0,4-15-27 0,-4 15-29 16,11-2-19-16,-11 2-20 0,0 0-14 0,19 6-16 15,-8 2-6-15,-1 3-10 0,2 2-2 0,1 8-5 16,1 0-19-16,-1 0 3 0,-1 4-5 0,2 0-8 0,4 10-7 16,-5-1-5-16,-3 1-8 0,1-8-12 0,-2 9 2 15,4-1 4-15,-5-11-19 0,2 10 0 0,-2-8-19 16,-2-2 14-16,1 0-13 0,-1 1-17 0,0-8-22 15,0 2-28-15,0-3-12 0,-2-2-31 0,2-1-20 16,-3 2-30-16,0-7-33 0,-1 5-41 0,1-6-50 16,-3-7-298-16,1 15-600 0,-1-15 265 0</inkml:trace>
          <inkml:trace contextRef="#ctx0" brushRef="#br0" timeOffset="1321.44">13757-679 2677 0,'-2'-12'69'0,"-2"5"-22"0,-2-2-22 15,6 9-9-15,-8-20-2 0,4 14-1 0,4 6-11 16,-5-11 0-16,5 11-13 0,0 0-7 0,0 0-22 15,0 0-24-15,0 0-28 0,0 0-42 0,0 0-36 0,27 24-220 16,-21-17-422-16,3 3 187 0</inkml:trace>
          <inkml:trace contextRef="#ctx0" brushRef="#br0" timeOffset="2078.01">14155-650 222 0,'12'-7'273'0,"-3"1"-20"15,-2 2-14-15,2-1-20 0,-1-1-20 0,-8 6-17 16,10-5-21-16,-10 5-15 0,9-8-17 0,-9 8-10 16,0 0-17-16,0 0 2 0,0 0-1 0,0 0-2 15,0 0-11-15,0 0-3 0,-13 39 1 0,2-23-4 16,2-3-1-16,-1 7-4 0,1-5-5 16,-5 6-7-16,2 0-4 0,5-5-4 0,0-1-7 0,1 2-1 0,1-3-10 15,4 2 1-15,1-1-15 0,-2 0 12 16,2-2-9-16,2-1 2 0,1-1-1 0,3 0-8 15,-1-2-1-15,3-2-2 0,4 4 0 0,1-4 2 0,2 0-5 16,2-4-4-16,-2 3 0 0,5-5-2 0,7 2 0 16,0-2 0-16,1-5 0 0,-4 1-3 0,6-2-4 15,-2-1 5-15,1-1 0 0,1-4-2 0,-4 3-2 16,3-4 12-16,-4 1-11 0,2-2-3 0,-6 4 3 16,0-3-2-16,0-2 0 0,1-2-2 0,-3 0 2 15,-2 0 1-15,1-2-2 0,-6 3-1 0,-2 1 3 16,2-2 2-16,-3 1-6 0,3-3 1 0,-5-1 2 15,-4 4-7-15,0 0 4 0,-3 2-2 0,-3-2 2 16,-1-2-2-16,-4 7 0 0,4 0 1 0,-4-2-2 16,1 5-2-16,0 1 2 0,-7-1-1 0,4-1 0 15,-4 6 0-15,4 1-2 0,10 1-1 0,-27 3 3 16,17 1 0-16,-4 0-3 0,1 4 3 0,1 0 0 16,1 0 2-16,1 6-1 0,-2-3 3 0,4 2-1 0,3-1-2 15,2 3-2-15,-2 1 6 0,5 1-1 16,0-4-2-16,5-1 2 0,-4 0 2 0,5 0 0 15,0-2 0-15,0 2 0 0,1-5 0 0,2-2 4 0,8 1 1 16,-2-2-2-16,3 0-3 0,-2-4 1 0,2-3 0 16,7-2 0-16,5-4 5 0,-5 2-6 0,4-4 5 15,-4-2-10-15,3 0 4 0,-1 1-5 0,2-6 8 16,-3 5-4-16,-2-5-3 0,0 5 1 0,-1-2 1 16,2 0 4-16,0 3-3 0,-5-2-3 0,-1 4 6 15,-4 0-3-15,0 3 2 0,1 2 1 0,1 1-5 16,-1 1-2-16,-3 0 3 0,1 2 1 0,1 2-3 15,-2 3 12-15,2 2-10 0,2-1 8 0,-3 2 3 16,4-2 3-16,-1 3-2 0,-4 2 3 0,5-3-1 16,-3 2 0-16,0-1 0 0,1 3 0 0,-2-1 1 15,-1 1-1-15,1-2-4 0,-2 3 0 0,-5-4 3 16,0 2-2-16,1-1 3 0,-4 2 3 0,-2-4 15 16,-2-7 8-16,-6 18 3 0,0-7-4 0,-3-3-3 0,-3 3-6 15,-3-1 0-15,2 0-8 0,-10 1 6 0,5-1-2 16,1-4-26-16,-3 3-22 0,5-3-24 15,-3-1-30-15,0 3-26 0,4-1-41 0,-3-1-45 0,4 1-62 16,2-3-65-16,-1 0-256 0,5-1-618 0,7-3 274 16</inkml:trace>
        </inkml:traceGroup>
        <inkml:traceGroup>
          <inkml:annotationXML>
            <emma:emma xmlns:emma="http://www.w3.org/2003/04/emma" version="1.0">
              <emma:interpretation id="{1FB83D97-65F9-45C1-B5D0-7CB7D3BCD2A2}" emma:medium="tactile" emma:mode="ink">
                <msink:context xmlns:msink="http://schemas.microsoft.com/ink/2010/main" type="inkWord" rotatedBoundingBox="24657,14384 26594,14261 26640,14984 24703,15107"/>
              </emma:interpretation>
            </emma:emma>
          </inkml:annotationXML>
          <inkml:trace contextRef="#ctx0" brushRef="#br0" timeOffset="3237.43">16198-645 183 0,'0'-10'308'0,"0"10"-11"0,0 0-14 0,2-12-22 15,-2 12-28-15,0 0-23 0,0 0-22 0,0 0-24 16,0 0-12-16,0 0-14 0,0 0-12 0,0 0-8 16,17 22-1-16,-8-10-4 0,0 2-9 0,-1 2-10 15,1-1-2-15,-2 2-8 0,7 2-4 0,-4-3-10 16,-1 2 2-16,0-4-9 0,0 3-6 0,1-3-3 15,1 1-7-15,-5-5 0 0,1 0-7 0,-1-3 2 16,0-1-7-16,0-1-1 0,-3 4-2 0,-3-9-7 16,8 9 4-16,-8-9 2 0,5 6 9 0,-5-6-3 15,0 0-16-15,0 0 7 0,0 0-3 0,17-15-2 16,-16 4-2-16,5 2-5 0,-3-7-7 0,3 5-10 0,-3-15-21 16,2 1-6-16,1-1-1 0,0 4-1 15,0-2 4-15,0 2 1 0,-2 4 6 0,1 5-1 16,1-3 3-16,-2 5 2 0,3 4 2 0,-5-3-2 0,2 1-1 15,-4 9 7-15,8-10 1 0,-8 10-2 0,12-1 3 16,-12 1 2-16,0 0 6 0,21 9-1 0,-12 2 3 16,1 0 7-16,2 6 2 0,-2-1 5 0,4 3-2 15,-2-5 6-15,1 10 1 0,1-4-2 0,-2-4-1 16,4 0-3-16,-3 2 2 0,-2-1-4 0,4-7-1 16,-5 1 3-16,1 0 0 0,1-4 1 0,1 3 0 15,0-3-2-15,4 0-5 0,-5-7 2 0,3 2-2 16,-2-2 2-16,2-2-5 0,3 2 3 0,-2-7-10 15,-4 4 8-15,6-8-10 0,-3 1 2 0,-2 0-4 0,4-1-6 16,-5 0-2-16,1-3 0 0,1 1-3 16,-4 0 5-16,-1 1 2 0,1-2-6 0,-4 8 9 15,-1-3-1-15,1 3 6 0,-6 6-6 0,12-11 1 0,-12 11-5 16,7-5-3-16,-7 5 9 0,0 0 1 16,0 0-4-16,18 10 14 0,-10-4 1 0,-5 4 3 15,3 0 2-15,4 1 2 0,-3 3 1 0,2 0 3 0,3-3 3 16,-1 3 2-16,-2-1-1 0,4-1 2 0,4-2 7 15,-7 0 6-15,8 0-13 0,-2-5-3 0,2 3 2 16,0-5-12-16,-1-1 10 0,-1 2-2 0,0-4-9 16,1 0 5-16,-7 0 4 0,7-4-14 0,-1 1 11 15,-1-1 0-15,-5-6 2 0,4 0-9 0,-5 1 2 16,0-3-7-16,1-4-1 0,-10 1-10 0,3-3-18 16,-6-5 6-16,-4 3-15 0,4 3 6 0,-9-7-5 15,1 4 6-15,-4 1 0 0,2 7-1 0,0-1 6 16,-10 0 0-16,-1 2 4 0,-1 2 0 0,0 4-6 0,1 1 1 15,6 4-7-15,-3 0-13 0,2 0-8 0,1 5-12 16,3-2-11-16,3 0-12 0,-2 1-16 16,5 1-12-16,-1-1-16 0,10-4-14 0,-3 12-13 0,3-12-22 15,0 0-33-15,0 0-49 0,0 0-186 0,19 8-484 16,-19-8 215-16</inkml:trace>
          <inkml:trace contextRef="#ctx0" brushRef="#br0" timeOffset="3525.96">17658-1115 122 0,'2'-10'342'0,"1"2"-12"0,-3 8-4 0,3-14-17 15,-3 14-23-15,3-12-28 0,-3 12-26 0,0 0-30 16,3-7-19-16,-3 7-26 0,0 0-8 0,0 0 0 16,13 22-22-16,-7-7-7 0,4-1-2 0,-2 4-2 15,1-1-10-15,3 8 5 0,1 1-3 0,-2 0-3 16,3-1 4-16,0 2-15 0,-4-1-5 0,5 0-3 15,-4-5-8-15,2 4-13 0,-2-3-7 0,0 4-5 0,-2-3 2 16,5-3-7-16,-8 4-1 0,1-3-8 0,1-2 1 16,1-4-8-16,-6 1-2 0,0 1-16 0,3-1-24 15,-6-1-25-15,4-2-19 0,-4 0-21 0,0-1-15 16,-4-1-20-16,-2 6-20 0,3-5-25 0,-3 0-28 16,-2 0-25-16,-5-2-37 0,7-3-22 0,-3-1-40 15,-2-2-197-15,0-3-546 0,11-1 241 0</inkml:trace>
          <inkml:trace contextRef="#ctx0" brushRef="#br0" timeOffset="3701.49">17676-694 112 0,'3'-16'329'16,"-3"16"-16"-16,6-13-16 0,1 5-16 0,-1 1-18 0,8-4-12 16,-2 4-22-16,7 1-20 0,-2-1-25 15,6 1-7-15,3-1-18 0,2 2-21 0,-1 2-7 0,1-1-22 16,-2 4-7-16,0 0-18 0,0 0-22 0,1 1-40 15,-2 3-39-15,-6 2-41 0,-2-3-49 0,-1 4-52 16,1-3-69-16,-5-2-253 0,4 3-521 0,0-2 232 16</inkml:trace>
        </inkml:traceGroup>
        <inkml:traceGroup>
          <inkml:annotationXML>
            <emma:emma xmlns:emma="http://www.w3.org/2003/04/emma" version="1.0">
              <emma:interpretation id="{BBB6C440-4DFE-4B57-977A-03B7266D211B}" emma:medium="tactile" emma:mode="ink">
                <msink:context xmlns:msink="http://schemas.microsoft.com/ink/2010/main" type="inkWord" rotatedBoundingBox="27112,14251 28131,14186 28175,14875 27156,14940"/>
              </emma:interpretation>
            </emma:emma>
          </inkml:annotationXML>
          <inkml:trace contextRef="#ctx0" brushRef="#br0" timeOffset="4090.39">18654-751 201 0,'0'0'300'0,"0"0"-14"16,0 0-8-16,0 0-10 0,0 0-7 0,0 0-15 16,17 28-6-16,-14-22-4 0,3 4-4 0,-3 0-5 15,-3-10-10-15,10 16-4 0,-4-3-15 0,-3-6-14 16,2 4-12-16,1-1-7 0,-1-2-23 0,0 3-7 16,1 2-14-16,0-6-14 0,-3 4-6 15,4-3-9-15,-4 3-11 0,3-3-5 0,-1-2-9 0,-5-6-7 0,9 11-5 16,-3-4-21-16,-6-7-34 0,7 10-29 15,-7-10-32-15,3 7-20 0,-3-7-19 0,0 0-29 16,0 0-35-16,0 0-30 0,0 0-34 0,0 0-28 0,0 0-30 16,0-35-293-16,-3 11-625 0,-4 2 277 15</inkml:trace>
          <inkml:trace contextRef="#ctx0" brushRef="#br0" timeOffset="4253.43">18683-1122 174 0,'-6'-13'355'0,"3"1"-11"0,-3 0-21 15,3 1-19-15,3 11-25 0,-5-15-22 0,5 15-25 16,-3-15-22-16,3 15-28 0,0 0-20 0,0 0-17 16,0 0-32-16,11-6-33 0,-11 6-42 0,0 0-35 15,25 11-33-15,-11 0-41 0,-3-1-31 0,9 7-34 16,-4 0-41-16,1 3-84 0,-4-5-143 0,4 4-438 16,2 2 193-16</inkml:trace>
          <inkml:trace contextRef="#ctx0" brushRef="#br0" timeOffset="4598.95">19053-811 322 0,'6'11'328'0,"-6"-11"-7"0,10 10-16 0,-4-6-13 15,1 2-17-15,-7-6-13 0,15 11-8 0,-7-4-15 16,-2 0-15-16,7 3-19 0,-4-3-16 16,5 4-21-16,-4-2-11 0,2 2-17 0,-2-1-9 0,-1 0-18 15,-1 2-10-15,1-4 4 0,1 2-25 0,-1 0-5 16,-1 1-5-16,-3-4-15 0,1 1-1 0,2-1 0 15,1 1-10-15,-3-4-1 0,-6-4-4 0,10 9 2 16,-10-9-12-16,9 5 1 0,-9-5-8 0,0 0 2 16,14-2-1-16,-14 2-5 0,13-12-4 0,-3 1 2 15,-1-1 5-15,2-3-12 0,4-2-1 0,-2-4-7 16,4 1-8-16,-4 1 12 0,3 2-6 0,-4 0 0 16,2 6-2-16,-1 0 0 0,2-2 3 0,-1 2-1 15,-1 4-3-15,0 4 0 0,-1-5 4 0,2 2 1 16,-1 5 0-16,-4-1-5 0,8 2 1 0,-17 0 0 15,19 7-3-15,-6-1 1 0,2 1 0 0,-1 0-17 16,-4 3-42-16,4 1-40 0,-8 2-34 0,2-2-38 0,-5 1-53 16,-1 0-38-16,-2-1-68 0,0-11-272 15,-8 19-654-15,0-12 290 0</inkml:trace>
        </inkml:traceGroup>
        <inkml:traceGroup>
          <inkml:annotationXML>
            <emma:emma xmlns:emma="http://www.w3.org/2003/04/emma" version="1.0">
              <emma:interpretation id="{5BA87FDD-8E42-48DE-B502-7A9834302880}" emma:medium="tactile" emma:mode="ink">
                <msink:context xmlns:msink="http://schemas.microsoft.com/ink/2010/main" type="inkWord" rotatedBoundingBox="29048,14278 31487,14123 31528,14767 29089,14922"/>
              </emma:interpretation>
            </emma:emma>
          </inkml:annotationXML>
          <inkml:trace contextRef="#ctx0" brushRef="#br0" timeOffset="5439.29">20569-1058 107 0,'9'-7'293'16,"-9"7"-10"-16,5-11-12 0,-5 11-20 0,9-4-24 16,-9 4-13-16,0 0-21 0,0 0-8 0,0 0-25 15,19 11-5-15,-13-1-16 0,-2-3-2 0,7 6-9 16,-5 2-11-16,6 0-12 0,-5 2-7 0,5 3-5 15,-4 4-6-15,4-1-4 0,-5 0-7 0,5 1-1 16,-5-5-19-16,2 5 0 0,-1-4-10 0,-2-3-2 16,1-1-1-16,-4 3-8 0,3-5-3 0,-3 1-3 15,2-4 1-15,-4-1-5 0,1 1-3 0,-2-11-1 16,3 13-2-16,-3-13 4 0,0 13-3 0,0-13 3 0,0 0 3 16,0 0-10-16,0 0 4 0,0 0-6 15,0 0-1-15,0 0 2 0,9-37-10 0,-9 22-5 0,1-9-8 16,-1 1-3-16,5-6-8 0,2 2 1 0,-1-9-7 15,0 9 2-15,1-9 0 0,1 9 10 0,-2 1-2 16,3 6-1-16,1-5 3 0,-4 8 6 0,0 0 1 16,0 3 5-16,-4 4 3 0,4 2-1 0,1 0 9 15,-7 8-2-15,6-13 4 0,0 8-11 0,-6 5 4 16,0 0 1-16,0 0-5 0,24 8 15 0,-24-8 4 16,12 15-3-16,-2-1 10 0,-1-1 2 0,3 9 2 15,-4-2 4-15,3 5-3 0,-3-7 1 0,-1 6-4 16,-5-6 1-16,10 6-5 0,-6 0 6 0,0-6-6 0,0 0-4 15,-5-1 6-15,5-4-6 0,-3 3-8 0,3-3 7 16,0-3 7-16,-4-2-14 0,2-1-3 16,-4-7 5-16,7 13-6 0,-1-10 10 0,-6-3-6 0,0 0 5 15,15 1-5-15,-15-1 2 0,0 0-5 0,15-15-1 16,-9 6-2-16,5-3-2 0,-2-5-17 0,1-4-13 16,3-2-3-16,1 0-5 0,2-8-1 0,-1 4 2 15,-1 2 7-15,8-7 2 0,-7 9-2 0,3-1 3 16,0 4-1-16,-3-1 22 0,0 1-16 0,-5 9 7 15,0-4 5-15,2 3 10 0,-4 5-2 0,-2 0 4 16,0 0 13-16,-6 7-15 0,16-4-3 0,-16 4 4 16,17 0 8-16,-17 0 8 0,14 11 23 0,-6 0-11 15,2 2-3-15,-4 1 5 0,0 0 5 0,2 4 1 0,-2-4-7 16,0 7-5-16,7 0 12 0,-5 3-15 0,-1 0-2 16,2-2 1-16,-3-1-6 0,0-5 5 15,1 2-17-15,1-2-21 0,-4 0-29 0,4-3-33 0,-2 0-31 16,-3-4-27-16,3 2-24 0,-2-2-29 0,-2 1-25 15,-2-10-24-15,10 8-47 0,-10-8-289 16,9 0-616-16,-9 0 273 0</inkml:trace>
          <inkml:trace contextRef="#ctx0" brushRef="#br0" timeOffset="5818.08">21991-1175 335 0,'4'-7'321'0,"4"0"-17"0,-6-1-17 15,-2 8-22-15,5-15-20 0,-5 15-18 0,0 0-23 16,-6-18-19-16,6 18-13 0,-13-3-12 0,13 3-14 16,-21 0-15-16,9 0-15 0,-3 2-10 0,-2 6-5 15,1 0-14-15,1-1-13 0,2 4-4 0,-4-2-8 0,8 5-10 16,-1 1-5-16,1 0-4 0,3 4 1 0,5-1-6 16,-2-4-8-16,6 10 6 0,-2-6-7 15,3 2-4-15,1-5-2 0,5 5 1 0,-1-3-4 0,2-3-2 16,2 4-8-16,2 3-1 0,-1-8 5 0,3 1-3 15,-3-1-11-15,-1 0 11 0,4 1-1 0,-4-1-3 16,4-2 0-16,-6-4 2 0,0 4-5 0,-1 1 2 16,-1-5-9-16,-1 2 5 0,-4-3 1 0,1 1 1 15,2-4 7-15,-7-3 16 0,2 11 10 16,-2-11 23-16,0 0 2 0,-14 17 2 0,2-13-5 0,-3-1-7 16,-3-3-11-16,2 5 4 0,-6-3-14 0,-2 2 7 15,4-2-14-15,-5 2-23 0,6-4-24 0,-1 1-17 16,1 1-27-16,4-4-20 0,0 2-29 0,-3-1-38 15,9-3-39-15,9 4-48 0,-16-8-49 0,13 3-289 16,3 5-627-16,-5-18 277 0</inkml:trace>
          <inkml:trace contextRef="#ctx0" brushRef="#br0" timeOffset="6095.34">22334-1182 292 0,'9'-6'290'16,"2"4"-2"-16,6-5-11 0,1 2-11 0,0-2 1 0,9 0-16 15,1-3-11-15,11 3-10 0,-11 1-5 0,11-5-8 16,0 4-10-16,-1-4-11 0,-8 7-13 16,0-3-13-16,0 1-10 0,9-1-8 0,-11 5-12 0,2-3-16 15,-5-2-15-15,-1 1-9 0,-5 4-9 0,-1-1-8 16,-1 0-6-16,-1-1-13 0,-1 1-3 0,-5 3-25 15,-10 0-35-15,15-4-38 0,-15 4-49 0,9-1-27 16,-9 1-25-16,0 0-27 0,0 0-36 0,0 0-35 16,0 0-43-16,0 0-61 0,-37 12-194 0,25-12-578 15,0 1 256-15</inkml:trace>
          <inkml:trace contextRef="#ctx0" brushRef="#br0" timeOffset="6283.84">22712-1243 64 0,'-6'13'299'0,"5"-2"-8"0,-2 3-16 16,3 0-12-16,-2-1-10 0,2 5-6 16,0-2-9-16,0 6-8 0,2 3-12 0,-2-4-17 0,6 4-15 15,-3 2-16-15,-2-6-16 0,1 4-17 0,-1 2-10 16,-1-1-10-16,-3 0-13 0,-1 0-13 0,-2 0-23 16,0-3-42-16,3 3-41 0,-7-1-44 0,-1-1-58 15,-1 0-64-15,6-6-73 0,-6 3-269 0,8-6-565 16,-7-5 250-16</inkml:trace>
        </inkml:traceGroup>
      </inkml:traceGroup>
    </inkml:traceGroup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4.7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7DF31F8-44AB-40AB-B23A-41982E5BE145}" emma:medium="tactile" emma:mode="ink">
          <msink:context xmlns:msink="http://schemas.microsoft.com/ink/2010/main" type="writingRegion" rotatedBoundingBox="11709,13117 12029,13117 12029,13360 11709,13360">
            <msink:destinationLink direction="with" ref="{E227D367-099B-488E-A3A3-E76CCED67ABF}"/>
            <msink:destinationLink direction="with" ref="{0204ADD5-C45D-4F80-A6D3-62A510E9EB2A}"/>
          </msink:context>
        </emma:interpretation>
      </emma:emma>
    </inkml:annotationXML>
    <inkml:traceGroup>
      <inkml:annotationXML>
        <emma:emma xmlns:emma="http://www.w3.org/2003/04/emma" version="1.0">
          <emma:interpretation id="{CE82D9BB-E4BA-4955-B0E6-477BFD47DAE5}" emma:medium="tactile" emma:mode="ink">
            <msink:context xmlns:msink="http://schemas.microsoft.com/ink/2010/main" type="paragraph" rotatedBoundingBox="11709,13117 12029,13117 12029,13360 11709,133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F7EB43B-C3ED-43A1-B54E-062760546E40}" emma:medium="tactile" emma:mode="ink">
              <msink:context xmlns:msink="http://schemas.microsoft.com/ink/2010/main" type="line" rotatedBoundingBox="11709,13117 12029,13117 12029,13360 11709,13360"/>
            </emma:interpretation>
          </emma:emma>
        </inkml:annotationXML>
        <inkml:traceGroup>
          <inkml:annotationXML>
            <emma:emma xmlns:emma="http://www.w3.org/2003/04/emma" version="1.0">
              <emma:interpretation id="{ACF542A5-DEA8-408C-9A3E-F01E28B9698C}" emma:medium="tactile" emma:mode="ink">
                <msink:context xmlns:msink="http://schemas.microsoft.com/ink/2010/main" type="inkWord" rotatedBoundingBox="11709,13117 12029,13117 12029,13360 11709,13360">
                  <msink:destinationLink direction="with" ref="{8F5FE0E8-EC8D-463B-89E4-80BEB9371158}"/>
                </msink:context>
              </emma:interpretation>
            </emma:emma>
          </inkml:annotationXML>
          <inkml:trace contextRef="#ctx0" brushRef="#br0">2800 1161 239 0,'-4'-8'226'0,"4"8"-8"0,-5-10-9 15,5 10-3-15,0 0-5 0,-6-8 0 0,6 8-6 16,0 0-6-16,-6-11-13 0,6 11-9 0,0 0-17 16,0 0-14-16,0 0-21 0,0 0-9 0,0 0-3 15,0 0-10-15,0 0-11 0,0 0 3 0,0 0-7 16,0 0-7-16,0 0 1 0,0 0-5 0,6 37 2 16,-6-37 2-16,6 12-9 0,0-9-3 0,0 4-6 15,-6-7 1-15,9 9-3 0,-1-4-5 0,-1-1 0 16,3 0-6-16,2-2-10 0,-1-1 5 0,-11-1 4 0,27 0-9 15,-11-3-1-15,0-2-7 0,1 2-4 0,-1-4 3 16,2 0-4-16,-3 0 2 0,-1 0 0 0,-1-4-6 16,0-1-1-16,1 4-4 0,-4-4 10 0,-2 3 1 15,-4-2 8-15,-4 11-3 0,3-17 12 0,-3 17 8 16,-6-21 1-16,3 10 3 0,-4 4 5 0,-5-4-8 16,0 2 5-16,0-1-9 0,-3 3-6 0,0-4-1 15,-3 4-3-15,0 0-17 0,2 1-24 0,1 0-25 16,-3 3-33-16,5-3-24 0,1 5-19 0,-5 0-29 15,-1 3-28-15,1 2-30 0,2-1-31 0,1 0-23 16,2 1-36-16,-1 0-250 0,1-1-581 0,2-2 258 16</inkml:trace>
        </inkml:traceGroup>
      </inkml:traceGroup>
    </inkml:traceGroup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54.8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3934B3F-B63A-463D-9FF6-1CADC1960EBA}" emma:medium="tactile" emma:mode="ink">
          <msink:context xmlns:msink="http://schemas.microsoft.com/ink/2010/main" type="inkDrawing" rotatedBoundingBox="13908,12558 16787,12044 16795,12092 13917,12605" semanticType="callout" shapeName="Other"/>
        </emma:interpretation>
      </emma:emma>
    </inkml:annotationXML>
    <inkml:trace contextRef="#ctx0" brushRef="#br0">6403 1459 113 0,'0'0'143'0,"0"0"-11"15,-11 0-5-15,11 0-5 0,0 0-12 0,0 0-8 16,0 0-8-16,0 0-5 0,0 0-9 0,0 0-9 16,0 0-4-16,0 0-8 0,0 0-8 0,0 0-4 0,0 0 0 15,0 0-3-15,0 0-5 0,27-20-2 16,-12 16-7-16,3-2-1 0,1 3-3 0,-1-3 1 16,11-2-5-16,-3 0-6 0,1 1 2 0,-3 1-5 15,6-1 3-15,-3-3-3 0,0 7-1 0,-1-5-3 16,0 3 6-16,-7 0-10 0,8-2 0 0,-5 1 4 15,-2 2-1-15,-1 0-6 0,7 1 4 0,-1-2-5 16,-10 4 6-16,0-3-1 0,3 3 0 0,-3-3 0 0,2 1-1 16,0 1-7-16,2 0 4 0,-2-5 1 15,-1 4-4-15,3-1 6 0,-5 3-1 0,5-2-4 16,7-1 3-16,-7 1 0 0,0 1 0 0,2 0-6 0,-1-4 0 16,3 3 2-16,-3 1 3 0,1 0 2 0,-3-2-2 15,3 2 1-15,4-3 2 0,-6 2-7 16,1-1 3-16,5 0 2 0,-6 2-4 0,5-4 8 0,0 1-5 15,1-1-2-15,-4 2 0 0,2 0-2 0,2 0 4 16,2-3 1-16,-3 1-3 0,3 4 0 0,-1-3-2 16,1 1 0-16,2 1 1 0,-3-3-1 0,3 1 2 15,-4-1-1-15,1 2-2 0,-1 3 8 0,2-1-4 16,-8-1-1-16,6-1 0 0,-7 0 0 0,5 1 3 16,-4 0 3-16,-1 1 4 0,4-1-2 0,-5 1 0 15,2-3-1-15,1 4-2 0,-1-3 3 0,-4 3 1 16,1-1-5-16,-1-2 1 0,0 1 1 0,2 2 4 15,-3-3-4-15,1 1-2 0,0 0-2 0,0-2 6 0,0 2-4 16,1 0-1-16,-5 3 4 0,1-2-4 0,3-1-1 16,0 1 1-16,1-6-1 0,-1 5-2 15,-2 0 2-15,2-2 0 0,3 2-1 0,-3-1 4 0,-1 0-8 16,2 2 5-16,-1-1 0 0,-2-1 0 0,2 1 1 16,2 1-1-16,-4 1-2 0,2 0 1 0,0-3-1 15,-2 2-2-15,4-2 4 0,-2 0-1 0,0 3-1 16,-2-1 1-16,5 1 2 0,-3-3-3 0,-2 2 5 15,1 2-8-15,2-5 1 0,-3 4 0 0,2-4 5 0,0 5-6 16,2 0 0-16,-4-3 7 0,-13 3-4 0,24-3-1 16,-8-1 2-16,-1 3 2 0,-1-2-5 0,-5-1 3 15,3 1 1-15,-2-1-4 0,-10 4 1 0,22-2 3 16,-10-2-1-16,2 4 1 0,-1-5-9 0,-1 4 7 16,-1-3 0-16,0 3 2 0,4-2-4 0,-1 0 6 15,2 2-2-15,-4-1-3 0,3 1 3 16,-2-2-4-16,2 2 3 0,2-3 2 0,-1 2-3 0,2-2 2 15,-3 2-5-15,-2-3 12 0,5 5-6 0,-4-2 5 16,1-2-1-16,-3 3 0 0,-12 1-4 0,19-6 3 16,-9 6-1-16,-10 0-2 0,14-1-1 0,-14 1 2 15,15-3-2-15,-15 3 4 0,0 0-2 0,13 0-2 16,-13 0 3-16,0 0-6 0,0 0 2 0,8-3-7 0,-8 3-5 16,0 0-14-16,0 0-26 0,0 0-27 15,0 0-20-15,0 0-38 0,0 0-158 0,0 0-317 16,0 0 142-16</inkml:trace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7:01.2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81036AE-3039-4DC7-8387-E9DF03A39F2A}" emma:medium="tactile" emma:mode="ink">
          <msink:context xmlns:msink="http://schemas.microsoft.com/ink/2010/main" type="inkDrawing" rotatedBoundingBox="14143,13326 17181,13156 17184,13210 14146,13380" semanticType="callout" shapeName="Other"/>
        </emma:interpretation>
      </emma:emma>
    </inkml:annotationXML>
    <inkml:trace contextRef="#ctx0" brushRef="#br0">6620 2212 36 0,'0'0'109'16,"17"0"-21"-16,-17 0 3 0,15 2-16 0,-15-2-4 16,16 0-13-16,-5 0 1 0,-11 0-9 0,22-2-17 15,-6 2 8-15,-1 0-7 0,0-4-2 0,-1 2 0 16,4-3 1-16,-1 5-5 0,0-2-9 0,1-2 4 16,-3 4-3-16,3-1-3 0,-5-3 3 0,2 4-11 15,0-2-8-15,-3 1 9 0,1-3-6 0,-1 2 5 0,0 1 5 16,1-2-8-16,2 1 2 0,-1 0 1 0,-2 1-2 15,-12 1-7-15,21-4 2 0,-12 0 6 0,-9 4 0 16,22-4-4-16,-12 3-2 0,2-1 1 0,0 0 7 16,-12 2-8-16,21 2 4 0,-9 0-10 15,3-4 0-15,0 4 7 0,1-2-6 0,4 0-6 0,-1-2 16 16,-1 2-4-16,12 0-5 0,-8-4 6 0,5 8-10 16,3-6 11-16,-2 2 0 0,0 2-7 0,2-2 0 15,0 0 5-15,13 0-6 0,-2 0 2 0,0 0-6 16,0-2 5-16,-3 4 5 0,4-4-6 0,0 2 8 15,-5-2-8-15,2 2-2 0,1-3 9 0,4 2-3 16,-15 1 7-16,12-1-10 0,-10 1 4 0,8-3-4 16,-9 3-4-16,8-1 6 0,-6-1 0 0,-4 2 1 0,3-1 5 15,10 1-5-15,-13-3 0 0,2 0 1 0,-2 6-3 16,3-6 2-16,-2 1-2 0,-1 0 5 0,3 2 1 16,-2-1-12-16,1-1 6 0,-1 2 7 0,3-2-3 15,-5 0 1-15,4-3 0 0,-1 3-7 16,-3-2 6-16,4-1-3 0,0 3 1 0,-1-2 1 0,1-2-5 15,-2 6-3-15,2-4 5 0,0 0 4 0,-1 0 1 16,0-1-1-16,-2 3 6 0,1 0 4 0,0-2-1 16,4-2 2-16,-4 3-3 0,-1 2-4 0,2-3-1 15,-3 0 6-15,-1 2 0 0,3 2-1 0,-4-4 4 16,2 1-4-16,-2-1-2 0,2 4-2 0,-1-2-1 16,-6 2-1-16,3-4 6 0,-4 3-8 0,1 1 6 15,-1 0-6-15,-4-3 4 0,3 2 2 0,-3 1-4 16,3 0 3-16,-7 0-6 0,-11 0-5 0,23 0-3 15,-14 0-2-15,-9 0 2 0,13-2 0 0,-13 2-15 16,14 0 0-16,-14 0-12 0,16-1-13 0,-16 1-22 0,15-3-117 16,-15 3-201-16,12-7 90 0</inkml:trace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7:02.5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F3827B6-773D-4CEE-B740-D1531FC1A489}" emma:medium="tactile" emma:mode="ink">
          <msink:context xmlns:msink="http://schemas.microsoft.com/ink/2010/main" type="inkDrawing" rotatedBoundingBox="13300,13954 17568,13670 17575,13767 13307,14051" shapeName="Other"/>
        </emma:interpretation>
      </emma:emma>
    </inkml:annotationXML>
    <inkml:trace contextRef="#ctx0" brushRef="#br0">0 324 43 0,'0'0'109'0,"0"0"-12"0,0 0-9 0,12 14-3 16,-12-14-10-16,0 0-7 0,0 0-7 15,0 0-9-15,18-3-1 0,-18 3-12 0,0 0 4 0,14-1-7 16,-14 1-2-16,0 0 0 0,14-6-9 0,-14 6 2 16,15-4-11-16,-4 3 3 0,-11 1 1 15,21-1-6-15,-9 1 0 0,0-1 2 0,-12 1-4 0,26-4-6 16,-9 4 6-16,8-4 1 0,-7 1-4 0,3 0-1 15,4 0-1-15,-1-1 6 0,7 4 1 0,-4-3 4 16,0 2-1-16,1-2-7 0,5 1 4 0,-1-3 5 16,8 5-3-16,3-5 3 0,-6 5 3 0,4-1-1 15,2 0-3-15,-3 1 1 0,0-3 1 0,1 3 0 16,1-3-1-16,-1 3-5 0,1 0 1 0,-2-2-2 16,2 2-3-16,1-2-5 0,-1 2 4 0,9 0 2 15,-8-1 0-15,2-2-4 0,-3 2-2 0,7-3-4 0,-3 2 7 16,3 1-3-16,-1-6-3 0,-2 2 7 0,3 2-6 15,1 1 1-15,-3-3 1 0,3 3 1 0,-3-5-1 16,2 4 0-16,1 2-5 0,-4-2 0 0,0-1 6 16,-4-2-6-16,3 2 4 0,-5 3 8 0,-1-3-7 15,2 2 7-15,-9-1 8 0,-2 3-3 16,-1-2-6-16,1 0 1 0,0 2-3 0,10 0 0 0,-11 0 4 16,-2-4-5-16,-1 4 3 0,1 0 1 15,-3 0-7-15,3 0 5 0,-2 0 0 0,-1 0 1 0,3 0 0 16,-3 0 1-16,3 4-7 0,-8-4 1 0,0 1 2 15,2-1-2-15,5 0-2 0,-2-1 5 0,1 1-1 16,0-4 0-16,1 4-6 0,-1-2-14 0,-1 1 16 16,-3-2 1-16,4 0-4 0,0-1 3 0,1 3-2 0,2-1 0 15,-1-2 0-15,4 0 0 0,-2 2 3 0,2-3-2 16,-3 5-4-16,4-2 7 0,-3-2-4 0,3 0 7 16,8 1-4-16,-10-1 3 0,1 1-1 0,0-1 4 15,1 1-5-15,8-1 4 0,-13-2 1 0,4 2-2 16,-1 1-1-16,1-1 4 0,-4 0-2 0,2 1 3 15,2-1 2-15,-4 1-2 0,0-1 3 0,-2 2-3 16,0 1 3-16,-1-3-3 0,-6 2-1 16,0 0-2-16,-2 2 0 0,2-2-7 0,-1-1 5 0,0 3 0 15,-2-1-5-15,2-3 3 0,-2 4-6 0,3-1 8 16,-2-2-2-16,3 1-3 0,-1-2 1 0,2 3 0 16,-2 0 4-16,1-1-5 0,6-1-2 0,-5 1 2 15,1-1 2-15,8-1-1 0,-6-2-6 0,-4 3 6 0,-1 1-1 16,0-2-1-16,-2 2-1 0,-4 0-2 15,-1-1 4-15,-11 3-1 0,16-4-4 0,-16 4-15 16,5-6-17-16,-5 6-12 0,0 0-16 0,0 0-30 0,0 0-34 16,-44-5-177-16,19-1-327 0,-3 5 146 15</inkml:trace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7:05.4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204ADD5-C45D-4F80-A6D3-62A510E9EB2A}" emma:medium="tactile" emma:mode="ink">
          <msink:context xmlns:msink="http://schemas.microsoft.com/ink/2010/main" type="inkDrawing" rotatedBoundingBox="15367,10543 16051,15448 14353,15686 13668,10780" semanticType="verticalRange" shapeName="Other">
            <msink:sourceLink direction="with" ref="{6C66201D-6C45-46D1-8127-D10A6ED08D35}"/>
            <msink:sourceLink direction="with" ref="{27DF31F8-44AB-40AB-B23A-41982E5BE145}"/>
            <msink:sourceLink direction="with" ref="{45CC6945-43C5-4EF4-93D9-B719F79810F9}"/>
          </msink:context>
        </emma:interpretation>
      </emma:emma>
    </inkml:annotationXML>
    <inkml:trace contextRef="#ctx0" brushRef="#br0">0 0 79 0,'0'0'109'0,"0"0"-11"0,0 0-9 0,0 0-8 15,0 0-5-15,0 0-7 0,0 0-9 0,0 0 3 16,0 0-15-16,0 0-4 0,0 0-5 0,0 0-3 0,0 0-15 15,0 0 9-15,0 0-6 0,0 0 1 16,0 0-3-16,0 0-11 0,0 0 0 0,0 0-1 16,0 0 2-16,0 0-4 0,0 0-2 0,0 0-2 0,0 0 10 15,0 0-11-15,0 0-3 0,16 18 11 0,-16-18 3 16,0 0-7-16,9 8 3 0,-9-8-2 0,8 5-1 16,-8-5-8-16,10 4-4 0,-10-4 12 0,9 6-1 15,-9-6 0-15,14 4-3 0,-7 0-5 0,-7-4 3 16,14 4 2-16,-14-4 0 0,14 6-5 0,-6-2-2 15,1-2 10-15,-2 3-13 0,-7-5 9 0,20 7-5 16,-10-3 9-16,-1-1-17 0,-1 1 16 0,2-1-7 16,-1 1 7-16,3 2-5 0,-3-2-2 0,1-2-1 0,-1 3 4 15,2-2-2-15,-2 3 4 0,3-2-6 0,-4 1 3 16,0 1 2-16,1-3 0 0,0 1-4 16,-2 2-3-16,1-2 6 0,-8-4 1 0,13 10-5 15,-4-5 6-15,-4 1-1 0,4 1 4 0,-6 1-3 0,-3-8-3 16,10 11 3-16,-4-5 2 0,-2 3-9 0,1-1 3 15,1 0 2-15,1 2 0 0,-1-2-3 0,2 0 12 16,-4 0-8-16,1 0 6 0,4-2-3 0,-2 1-4 16,1 0 6-16,0 4-11 0,1-4 6 0,-1 0-2 15,-1 4-4-15,-1-5 2 0,2 1-1 0,-1 3 1 16,5-1 4-16,-3-2 0 0,2 2 0 0,-6 0-6 16,4 0 10-16,-3-1-5 0,3 2 1 0,0-4-6 15,-1 8 4-15,-2-6 0 0,3 0-3 0,0 3 5 16,-3-3-9-16,1 2 10 0,-1-3 2 0,3 4 0 15,-5-2-4-15,7 2 4 0,-4 0-9 0,1-4 6 16,-2 4-1-16,0-3 0 0,1 2 1 0,-1 0 1 0,2-1 0 16,4 3 2-16,-4-2 0 0,0 0 6 15,1-3-8-15,0 1-5 0,1 2 2 0,5-1 3 16,-3-1 2-16,3 2-1 0,-2-1-4 0,1-1-1 0,-2 0-5 16,4 3 9-16,-2-1 2 0,-1-3-2 0,0 3 0 15,1 0-3-15,-2-2 3 0,1 1-2 0,1 2-3 16,-2-3 2-16,1 2 0 0,-4-3-7 0,0 4 7 15,1-1 4-15,2 0-7 0,0 0 4 0,-4-2-4 16,1 2 7-16,3-1 1 0,-1 1 0 0,-2 0-5 0,2 1 1 16,-2-1-4-16,3 0 8 0,-3 3-8 15,1-2 8-15,2 0-1 0,-3-2-4 0,3 2 3 16,-3 0-1-16,3-2-6 0,0 0 7 0,0 4 1 0,-3-4 2 16,4 2-5-16,-4 1-2 0,3-1-2 0,0-1 6 15,1 1-1-15,-1 0-4 0,2-2 1 16,-4 2 5-16,1 0-11 0,2 3 10 0,-1-2 3 0,3-1-3 15,-2 1 1-15,-1 1-3 0,2 0-3 0,-1 0 4 16,-1-1-3-16,1-1 3 0,-2 2-7 0,1 0 9 16,0 2-2-16,-3-1 0 0,3-1-4 0,-4 2 0 15,6 7 4-15,-2-4 7 0,-5-3-5 0,4 1-2 16,-4 1 1-16,2-1-2 0,0 2 6 0,0-3 2 16,1 1-9-16,-2-3-3 0,1 0 5 0,1 1 2 15,-2 3-4-15,1-4 7 0,1-1-8 0,-1 5 1 16,-1-4-4-16,-2-1 9 0,1 1-3 0,0 1 9 15,-1 0-9-15,0-3 2 0,2 2 0 0,1 1 0 16,-6-1-9-16,3-1 7 0,1 2-3 0,-1 0 0 16,2 1-6-16,-2-2 11 0,-5 0-4 0,5 1 2 0,0 1-4 15,-2-1 1-15,-1-1 5 0,2 4-2 0,-2 1-4 16,1-4-1-16,-2 4 6 0,1-1-1 0,0-2-2 16,1-1 0-16,-1 3-2 0,2-4 6 0,-2 3-8 15,1-3 9-15,2 4 4 0,-4-3-4 0,-1 0 0 16,4 3-2-16,-1-2 3 0,-1-1 0 0,2-1 4 15,-2 2 1-15,1-1-5 0,1 1-2 0,-2-2 10 16,1 1-2-16,-1-1-6 0,1 4 5 0,-2-4-3 16,-1 2 2-16,2 0 1 0,-3 2-4 0,2-3 1 15,-2 3 2-15,1 0-2 0,-1-1 3 0,0 2 1 0,0-1-5 16,-1-3 1-16,1 2-5 0,-2 1-2 16,-1-2-7-16,6 2 14 0,-3-3 1 0,2-4-3 15,-4 4 0-15,2-1-2 0,2-2-1 0,-2-11 4 0,-5 22 4 16,5-12-1-16,0-10 1 0,-1 19 2 0,-1-10-5 15,2 4 6-15,0-13-5 0,2 16 1 0,-2-5-3 16,0-2-4-16,0-9 5 0,-2 21-5 0,1-11 2 16,1-10 2-16,-3 22-2 0,1-9-1 0,2-2 2 15,-4 3 0-15,4-3-1 0,-1 2-2 0,1-13 3 16,-2 24 5-16,-2-7-6 0,2-8 2 0,2 2 0 16,0-11 0-16,-1 20-2 0,-2-6 1 0,1-2-1 15,2 3 4-15,-1-5-3 0,-2 5-2 0,3-5 2 16,-2 5 0-16,1-6 3 0,-4 6-6 0,4-2 11 15,-1-4-3-15,2-9-5 0,-3 19 1 0,0-5-2 16,2-5 1-16,-4 0 0 0,4 5 3 0,-4-6-1 16,5-8-7-16,-6 20 4 0,3-9 5 0,0-2-3 15,2 1-4-15,-1 2 4 0,-2 1 2 0,1-2-5 16,-2-1 2-16,5-10 2 0,-4 18-4 0,2-5 0 0,-1-2 2 16,0-1-3-16,2 3-2 0,1 2 6 0,-1-6-11 15,1-9 3-15,-5 20 1 0,5-6 1 0,-1-3 5 16,-1 0 1-16,2 2-8 0,-4 0 5 15,-1-2-1-15,5 2 4 0,-3-2 2 0,-1 0-4 0,2-2 7 16,-5 3 1-16,2 0 3 0,2 3 0 0,-1-1-2 16,1-5-2-16,-6 6 2 0,3-4-2 0,1 3 1 15,1-3 0-15,-2 3 4 0,3-4-3 0,-1 1 1 16,-4 3-2-16,4-2 3 0,-2-2 2 0,3 3 4 16,-2 0-5-16,-1-2 0 0,0 0 0 0,3 2-3 0,-3-2 4 15,0 2-1-15,-1-1 0 0,1 1 0 16,0-2-5-16,0 4 2 0,1-1-3 0,-3-1 2 15,-1 0-1-15,1-2-3 0,2 3 2 0,-1-3 1 0,1 2-2 16,-2 1-3-16,1-3 2 0,-2-1 3 0,1 3 0 16,1-1-1-16,-2 2 0 0,-3-1-4 0,5 2 2 15,-4-4 0-15,1 2 3 0,-2 2 0 0,1-2 2 16,-2 1-2-16,4 1-5 0,-4-2 4 0,2 0-1 16,-2 2 2-16,-2 1 2 0,3-4 0 0,-2 2-2 15,3-2 5-15,0 3-3 0,-2-4 1 16,-1 3-2-16,1-1-2 0,1 0-1 0,0 0 5 0,0 1-3 15,2-3 3-15,-1 1-5 0,2 2 5 0,-3-3-5 16,0 3 3-16,3-2-1 0,-3 1-1 0,-1 0-1 16,4-2 1-16,-1 3 0 0,-2-1 0 0,3-2 0 0,-3 1-3 15,1 0 2-15,-1 0 1 0,1 5 1 16,-1-4 1-16,3-1-4 0,-3 3 1 0,0-3-2 16,3 2 6-16,-3 0 0 0,3-3 1 0,-1 3 1 0,-1-3 0 15,-1 2 0-15,2 1 1 0,-1-2 0 16,-1 3-3-16,-3 3 0 0,3-2 3 0,2-3-2 15,-3 0-2-15,-1 0-1 0,1 5-1 0,-2 2 2 0,1-8-6 16,4 3 3-16,-3-2 2 0,2 0-1 0,-1 2 6 16,0-4-1-16,0 3 0 0,2-1 0 15,-2-2 2-15,3 3-2 0,-3 0 1 0,0-2 0 0,0 0 2 16,3-3-1-16,-1 3 1 0,1 2 1 0,0-4-1 16,-1-4 2-16,2 5-1 0,-2 0-1 0,2-4-5 15,1-1 4-15,1 5-3 0,-2-6 2 0,1 1 3 16,7-6-2-16,-9 7 0 0,3 1-1 0,6-8-4 15,-9 10-1-15,6-3 2 0,3-7 3 0,-7 7-3 16,7-7 0-16,0 0-5 0,-8 10 2 0,8-10 0 16,0 0 0-16,-9 9 0 0,9-9 1 0,0 0-6 15,0 0 6-15,-4 5-2 0,4-5-3 0,0 0-5 16,0 0 5-16,0 0 0 0,0 0-4 0,0 0 6 16,0 0-4-16,0 0 1 0,0 0-3 0,0 0-10 15,0 0-16-15,0 0-16 0,0 0-30 0,0 0-49 0,0 0-68 16,0 0-90-16,0 0-277 0,0 0-597 0,-17-17 265 15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13.1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DC2FFFD-6092-448B-93DA-16265D3C849E}" emma:medium="tactile" emma:mode="ink">
          <msink:context xmlns:msink="http://schemas.microsoft.com/ink/2010/main" type="inkDrawing" rotatedBoundingBox="20711,3381 21318,3263 21326,3303 20718,3421" semanticType="callout" shapeName="Other">
            <msink:sourceLink direction="with" ref="{915E37C3-133B-4CA0-8DDC-73453AAF7500}"/>
          </msink:context>
        </emma:interpretation>
      </emma:emma>
    </inkml:annotationXML>
    <inkml:trace contextRef="#ctx0" brushRef="#br0">151 493 48 0,'0'0'185'0,"0"0"-7"0,11-14-11 15,-4 9-7-15,5 1-6 0,2-5-7 0,-1 4-5 16,2-1-6-16,10-4-6 0,4 7 2 16,2-5-6-16,-3 2-5 0,4-4-10 0,-5 3-5 0,2 0-14 15,10 1-7-15,-8 1-8 0,-2 0-10 0,-2 3-2 16,2-2-7-16,-5 2-9 0,-4 1-16 15,2-2-23-15,-5 0-32 0,2 3-29 0,-1 0-31 0,-3 0-32 16,0-1-49-16,-5-2-196 0,-10 3-386 0,16-5 170 16</inkml:trace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3.7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1681AB3-A1FA-4EC7-BB71-A632D2AB1658}" emma:medium="tactile" emma:mode="ink">
          <msink:context xmlns:msink="http://schemas.microsoft.com/ink/2010/main" type="inkDrawing" rotatedBoundingBox="10767,12152 11056,12034 11134,12226 10845,12344" semanticType="enclosure" shapeName="Other">
            <msink:destinationLink direction="with" ref="{05BF05A2-240C-4B0A-B068-B73D215A2F7C}"/>
            <msink:destinationLink direction="with" ref="{17CC3312-0289-4BB1-A689-5C308001C58F}"/>
            <msink:destinationLink direction="with" ref="{8F5FE0E8-EC8D-463B-89E4-80BEB9371158}"/>
          </msink:context>
        </emma:interpretation>
      </emma:emma>
    </inkml:annotationXML>
    <inkml:trace contextRef="#ctx0" brushRef="#br0">1898 24 224 0,'0'0'224'0,"0"0"-5"0,0 0-8 0,0 0-8 15,0 0-17-15,-34 11-12 0,34-11-12 0,-9 9-10 16,3-2-9-16,6-7-11 0,-2 16-11 0,-2-8-11 16,4-8-9-16,0 19-5 0,0-19-9 0,4 14-7 15,-2-7-4-15,5 1-4 0,1-1-7 0,-4-1-3 16,7 1 2-16,-3-6-4 0,9 2-5 0,1-2-3 16,-2 1-5-16,2-4-5 0,0-2-4 0,3 1-1 15,-2-2-7-15,1-1-2 0,-4-4-2 0,2 0 1 16,-3-1-4-16,-3 0 2 0,3 1-6 0,-5 0 2 15,-2 2 6-15,-1-5 2 0,-3 1 1 0,-2-2-2 16,-1 0 8-16,-1 14-9 0,-7-18 5 0,0 5 9 16,-4 2-7-16,1 5 0 0,-2-2-1 0,-8 2-6 15,8 1 1-15,-4 3-1 0,0-2 9 0,-4 4-18 16,4-1-2-16,2 2-9 0,-2-1-13 0,4 6-25 0,0-1-26 16,2 2-30-16,2-1-35 0,1 1-43 0,-2 4-38 15,9-1-56-15,-6-2-254 0,6-8-555 16,0 17 246-16</inkml:trace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24.3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F5FE0E8-EC8D-463B-89E4-80BEB9371158}" emma:medium="tactile" emma:mode="ink">
          <msink:context xmlns:msink="http://schemas.microsoft.com/ink/2010/main" type="inkDrawing" rotatedBoundingBox="10955,12247 11908,13256 11864,13298 10910,12288" semanticType="callout" shapeName="Other">
            <msink:sourceLink direction="with" ref="{ACF542A5-DEA8-408C-9A3E-F01E28B9698C}"/>
            <msink:sourceLink direction="with" ref="{01681AB3-A1FA-4EC7-BB71-A632D2AB1658}"/>
          </msink:context>
        </emma:interpretation>
      </emma:emma>
    </inkml:annotationXML>
    <inkml:trace contextRef="#ctx0" brushRef="#br0">1990 95 171 0,'0'0'208'15,"0"0"-14"-15,0 0-11 0,0 0-18 0,0 0-16 16,0 0-4-16,0 0-6 0,0 0-14 0,0 0-2 0,0 0-8 16,0 0-5-16,0 0-1 0,0 0-2 15,0 41-10-15,8-27-3 0,1 1-2 0,0-1 0 16,1 3-3-16,4 3-1 0,0 0-3 0,3 3-3 0,2 0 0 16,1-4-7-16,9 7 4 0,-2 0 1 0,0 3-3 15,2-5 1-15,2 3 5 0,-4 2-10 0,5-2 0 16,-3 0-10-16,2-3 2 0,-3-1-2 0,-1 3-4 15,-6-7-7-15,6 9 7 0,-3-8-2 0,-2 10-1 16,-2-10-5-16,-1 0 0 0,2 2-7 0,-2-1 4 16,-2 0 9-16,-2-1-1 0,0 0-5 0,-2-3-4 15,-1-1 1-15,3 1 6 0,-3-4 2 0,0-2 0 16,1 4 1-16,-1-5-4 0,-3 3-2 0,0-2-6 16,3 1 0-16,-2-1-1 0,-2 1-11 0,4-2 2 0,-8-2-3 15,7 2-7-15,-5-3 1 0,0 3-6 16,3-3 4-16,-2 3-5 0,-1-2-3 0,1-2-9 15,-1 5-21-15,0-4-25 0,0-1-32 0,2 1-32 16,-8-7-27-16,9 11-28 0,-5-3-27 0,1 1-27 16,-5-9-21-16,1 14-21 0,-1-14-36 0,2 9-43 15,-2-9-179-15,0 0-552 0,0 0 244 0</inkml:trace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53.54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812115A-7FF4-438A-8EF9-953EDA53F469}" emma:medium="tactile" emma:mode="ink">
          <msink:context xmlns:msink="http://schemas.microsoft.com/ink/2010/main" type="inkDrawing" rotatedBoundingBox="13300,11701 16794,11010 16904,11564 13409,12255" shapeName="Other"/>
        </emma:interpretation>
      </emma:emma>
    </inkml:annotationXML>
    <inkml:trace contextRef="#ctx0" brushRef="#br0">5775 556 59 0,'0'0'78'0,"0"0"-7"15,0 0-4-15,0 0-3 0,0 0-5 0,0 0-15 16,0 0 8-16,0 0 3 0,0 0-2 0,0 0-2 0,0 0-3 16,0 0-11-16,0 0 3 0,0 0-5 15,0 0 1-15,0 0-2 0,0 0 0 0,0 0-8 0,0 0 10 16,0 0-9-16,0 0-1 0,0 0 6 0,0 0-3 16,24 14 5-16,-24-14-2 0,12 0-3 0,-12 0-5 15,18 1-2-15,-8 2-3 0,6-3-4 16,-1 0 3-16,3 0-4 0,2-3 10 0,-6 2-11 0,6 1-1 15,-1-2 4-15,2 2-9 0,-3 0 4 0,0-1 2 16,0-2-8-16,0 2 10 0,1-1-3 0,-1 2-2 16,0 0-7-16,1 0 8 0,-1 0-1 0,0 0-3 15,0-4-3-15,1 4 4 0,1 0-1 0,-4 0-3 16,4 0-7-16,-1 4 14 0,-1-4-6 0,-2 0-1 16,2 0-1-16,2 0 0 0,-3 2 5 0,3-2-5 0,-4-2-6 15,2 2 11-15,1 0-5 0,1 2-1 0,1-4-2 16,1 4 1-16,-1-2 1 0,1 0 0 0,2 0-3 15,-4 0 1-15,5-2 5 0,0 2-2 0,1 0-14 16,-2 0 10-16,1 0 3 0,0 0 5 0,2 0-10 16,0 0 7-16,0 0 3 0,-2-4-3 0,0 4 1 15,4 4-3-15,-1-4 2 0,-1-4 1 0,3 4 0 16,-2 0 2-16,3 0-2 0,-1 0-1 0,3-1-2 16,-3 1 5-16,0-1-5 0,0 0 6 0,-2 1 0 15,3 0-9-15,-1 1 9 0,0-2-6 0,-3-3 5 16,0 4-1-16,-1 0-5 0,4-2 2 0,0 2 0 15,-2-1 3-15,-1-2-7 0,0 3 10 0,-2-1-5 16,4 1-6-16,-4 0 1 0,1-3 3 0,-7 6 1 0,6-6-1 16,-7 3-1-16,11 0 2 0,-6 0-5 15,-5 0-3-15,2 0 2 0,-1 0 7 0,-3 0-5 0,2 0 3 16,0 0 2-16,-1 0 2 0,1-1-7 0,-4 2 2 16,4-1 1-16,-3 0 0 0,-3 0-3 0,5 3 0 15,-1-3 5-15,-1 1 0 0,3-2-3 0,-3 1 6 16,3 0-5-16,-3-3-4 0,-2 3 0 0,2 0 4 15,1 0-5-15,1 0-1 0,-2-1 1 0,3-1 3 16,-5 1 3-16,5 1-2 0,-3-3 1 0,0 3 0 16,3-1-2-16,-1 1-5 0,1-2 6 0,5-2 5 15,-4 3-2-15,-1 1-1 0,1-3-12 0,1 0 12 16,-4 3-4-16,4-4 5 0,-6 3-7 0,3 0 3 16,-1 0-2-16,-1-2 6 0,3 2-3 0,-1-1-4 15,-1 1-2-15,0-2-4 0,2 0 8 0,-3 3 0 0,3-4 7 16,-2 2-7-16,2-1 4 0,-3 3-3 0,5-2 3 15,-2 2-4-15,-2-4 2 0,2 3 3 16,1 0 1-16,-4-1-5 0,5 0-4 0,-1 1 9 0,0-1-3 16,1 2-1-16,-1-2-3 0,0 0 2 0,5 2 0 15,5-3 3-15,-11 2-9 0,1-2 7 0,6 2-5 16,-5 1 4-16,-1-3-10 0,2 2 10 0,3 1 2 16,-8-2 2-16,4 1-6 0,-3-2 0 0,3 2 4 15,-4 1-1-15,-1-1-2 0,5-1 2 0,-3 2-1 16,-3-1 2-16,1-1-4 0,-2 0 5 0,-1 0-3 15,-12 2 0-15,21-3-3 0,-13 0 3 0,-8 3-3 16,17-3 0-16,-17 3 8 0,15-4 0 0,-15 4-7 16,12-4 2-16,-12 4 3 0,12-4-6 0,-12 4 1 15,9-4 2-15,-9 4-11 0,12-4-14 0,-12 4-18 16,11-4-16-16,-11 4-20 0,0 0-59 0,0 0-86 16,0 0-241-16,0 0 106 0</inkml:trace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6:40.8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7562239-8425-4E11-AB79-8BF7CD0AB799}" emma:medium="tactile" emma:mode="ink">
          <msink:context xmlns:msink="http://schemas.microsoft.com/ink/2010/main" type="writingRegion" rotatedBoundingBox="8482,15471 32400,14397 32565,18077 8647,19150"/>
        </emma:interpretation>
      </emma:emma>
    </inkml:annotationXML>
    <inkml:traceGroup>
      <inkml:annotationXML>
        <emma:emma xmlns:emma="http://www.w3.org/2003/04/emma" version="1.0">
          <emma:interpretation id="{D1C340C5-27ED-4DE3-B206-4ED9D4A6C0EF}" emma:medium="tactile" emma:mode="ink">
            <msink:context xmlns:msink="http://schemas.microsoft.com/ink/2010/main" type="paragraph" rotatedBoundingBox="8561,14895 16777,15792 16669,16782 8453,158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CC6945-43C5-4EF4-93D9-B719F79810F9}" emma:medium="tactile" emma:mode="ink">
              <msink:context xmlns:msink="http://schemas.microsoft.com/ink/2010/main" type="line" rotatedBoundingBox="8561,14895 16777,15792 16669,16782 8453,15885">
                <msink:destinationLink direction="with" ref="{0204ADD5-C45D-4F80-A6D3-62A510E9EB2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437983F-CBB8-4D77-9B2F-52A08E81B4B6}" emma:medium="tactile" emma:mode="ink">
                <msink:context xmlns:msink="http://schemas.microsoft.com/ink/2010/main" type="inkWord" rotatedBoundingBox="8539,15097 11137,15381 11050,16169 8453,15885"/>
              </emma:interpretation>
            </emma:emma>
          </inkml:annotationXML>
          <inkml:trace contextRef="#ctx0" brushRef="#br0">0 124 8 0,'6'-17'196'16,"-6"17"-7"-16,3-11-4 0,-3 11-6 0,3-13-5 16,-3 13-4-16,6-11-5 0,-6 11 2 0,7-11-7 0,-1 8-10 15,-6 3-7-15,0 0-11 0,14-6-13 16,-14 6-9-16,0 0-8 0,0 0-4 0,19 6-6 16,-19-6-2-16,11 14-8 0,-8-9 2 0,9 5-7 0,-5 1 0 15,-1 4-7-15,0 1-3 0,1 0-6 0,2 2-4 16,-3-3-2-16,2 5-9 0,2 4-1 15,-7-6-3-15,3 2-4 0,0-3-5 0,-3 1-2 0,2-3-3 16,1 3-4-16,-3-2-2 0,0-1-2 0,1-1 0 16,-1-4-3-16,-3 4 12 0,3-3-9 0,-3-11-2 15,3 17 1-15,-3-17-2 0,0 13 4 0,0-13-4 16,0 11-6-16,0-11 4 0,0 0 5 0,3 7-3 16,-3-7-4-16,0 0 1 0,0 0-3 0,0 0 0 15,0 0-3-15,0 0 2 0,0 0-7 0,-3-49-3 16,6 28-12-16,0 0-6 0,1-5-5 0,-1-3 1 15,6 3-2-15,-3-1 0 0,5-1 1 0,-4-7 1 16,2 14 4-16,2 0 3 0,-2-2-1 0,4 2 0 16,-1 0 4-16,-2 1 1 0,1 5 1 0,1 0 3 0,-5 4-1 15,5 1 2-15,-4 4 0 0,1 0 1 16,1 1-1-16,-10 5 1 0,15 0-2 0,-15 0 3 0,19 6 0 16,-5 2 2-16,-7 4 0 0,5 0 4 0,-4 6-1 15,6-1 1-15,-3 4 1 0,2 4-1 0,-4-4 0 16,2 3 2-16,1-3-1 0,-5-1-1 15,6 2-1-15,-4-1 3 0,-3-4-3 0,2-4 1 16,-2 2 4-16,0-1-2 0,-3 0-2 0,1-4-2 0,-1-1 2 16,0 0-1-16,-3-9 2 0,6 13 2 0,-6-13 1 15,5 7-3-15,-5-7 6 0,0 0-1 0,3 11 2 16,-3-11-2-16,0 0-4 0,0 0 2 0,0 0-1 16,0 0-3-16,0 0-8 0,6-38-6 0,-6 25-8 15,3-2 1-15,3 1-4 0,-2-4-2 0,2-5-1 16,1 1 4-16,-1 1-1 0,6 0 5 0,-4 3 0 15,1 4 8-15,1-6-6 0,-1 9 2 0,-1-4 5 16,4 2 3-16,-2 0 9 0,2 2 6 0,1 4 6 16,-2-4 1-16,2 11-1 0,-1-3 11 0,-1 3-6 0,2 0 5 15,-13 0 2-15,25 7-1 0,-8-4-3 16,-4 6 10-16,2 3 1 0,-4-3 10 0,3 2-15 0,0 4 7 16,-4-5-4-16,4 11-4 0,-2-7 2 15,-2 1-8-15,4-1-2 0,-6 0 1 0,3 2 1 0,-2-4-1 16,-3 3-7-16,1 0 2 0,-1-3-17 0,2 1-17 15,-4-2-26-15,1 3-18 0,1 0-31 0,-3-7-32 16,-2 3-32-16,2-2-36 0,-3-8-35 0,9 13-41 16,-9-13-204-16,7 5-511 0,-7-5 226 0</inkml:trace>
          <inkml:trace contextRef="#ctx0" brushRef="#br0" timeOffset="483.75">1597-27 7 0,'0'0'223'16,"0"0"-9"-16,0 0-18 0,0 0-8 0,0 0-8 16,0 0-3-16,-28 0-6 0,28 0-4 0,-18 10-10 15,9-5-5-15,-7 2-9 0,-1 2-7 0,4 0-8 16,-3 2-10-16,-5 0-6 0,6 0-7 0,-9 4-4 0,9-8-9 15,0 3-9-15,9-2-9 0,-7-1-11 0,5 3-5 16,-4-5-6-16,8 0-4 0,1 3-6 0,3-8-5 16,-6 13-4-16,6-13-4 0,0 13-1 15,0-13-2-15,7 15-4 0,-1-10 0 0,3-1 0 0,2 1-5 16,-1 0 0-16,5 0-2 0,-2 0-4 0,4-3-2 16,2 2 0-16,1-3 1 0,-2-1-2 15,-1 0 1-15,1 4-5 0,2-1 0 0,-2 1-1 0,-3-1 3 16,1 1-4-16,0 0 1 0,1 2 0 0,-1-3 0 15,-2 8-3-15,-1-7 3 0,-1 3-2 0,-3-1 1 16,-2 1-2-16,1-3 1 0,-1 2 5 0,-7-6-2 16,11 12 10-16,-10-5 6 0,-1-7 2 0,-1 13 3 15,1-13 0-15,-11 14 2 0,4-6 0 0,-1-1-2 16,-1-3 1-16,-4 5-7 0,-3-3 2 0,-1 1 0 16,1-2 0-16,2-3-3 0,-2 2 1 0,0-3-3 15,-1 2-3-15,2-3-7 0,3 0-12 0,-4 0-25 16,16 0-23-16,-18-4-29 0,6 0-27 0,12 4-33 15,-13-6-42-15,13 6-36 0,-6-8-60 0,6 8-188 0,-5-15-506 16,5 15 224-16</inkml:trace>
          <inkml:trace contextRef="#ctx0" brushRef="#br0" timeOffset="776.43">2031 36 111 0,'11'-2'259'0,"4"-6"-9"0,-5 6-11 15,5-2-14-15,3 0-10 0,-2 1-5 0,4-1-9 16,-1 1-5-16,1 3-10 0,5 0-1 0,2 0-9 16,-2 0-3-16,-6 0-14 0,4-1-8 0,2 0-12 15,2-1-10-15,-2-1-4 0,-1-2-8 0,-4-1-12 16,1 6-13-16,2-4-12 0,-3-1-5 0,-1 4 2 15,1-4-11-15,-4 3-3 0,-1-1-17 0,0-2 4 16,0 2-12-16,-5 1-13 0,1-3-19 0,-2 3-28 0,-9 2-30 16,17-8-28-16,-9 5-30 0,-8 3-34 15,7-8-40-15,-7 8-41 0,9-6-48 0,-9 6-241 16,0 0-555-16,0 0 246 0</inkml:trace>
          <inkml:trace contextRef="#ctx0" brushRef="#br0" timeOffset="955.97">2459-11 102 0,'-1'10'264'16,"1"-10"2"-16,-6 16-13 0,6-16-6 0,0 15-17 16,-3-8-12-16,6 8-10 0,-2-6-12 0,1 6-17 15,1-2-16-15,1 1-15 0,2 3-12 16,0-3-13-16,-1 4-12 0,2 0-6 0,-1 3-15 0,-4-1-10 16,-1-3-9-16,2-1-19 0,-3 8-28 0,0-3-35 15,0 2-40-15,-4 0-44 0,-4-3-53 0,4-3-63 16,-2-3-248-16,1 1-497 0,-1-2 221 0</inkml:trace>
        </inkml:traceGroup>
        <inkml:traceGroup>
          <inkml:annotationXML>
            <emma:emma xmlns:emma="http://www.w3.org/2003/04/emma" version="1.0">
              <emma:interpretation id="{1EC0F57F-8AFD-4103-8725-B6BCD1C31339}" emma:medium="tactile" emma:mode="ink">
                <msink:context xmlns:msink="http://schemas.microsoft.com/ink/2010/main" type="inkWord" rotatedBoundingBox="14071,15497 16777,15792 16670,16771 13964,16476"/>
              </emma:interpretation>
            </emma:emma>
          </inkml:annotationXML>
          <inkml:trace contextRef="#ctx0" brushRef="#br0" timeOffset="26709.16">5797 527 146 0,'5'-11'183'0,"-5"11"-8"0,0 0-14 0,0 0-1 16,0 0-10-16,1-9-4 0,-1 9-7 0,0 0-5 15,0 0-8-15,0 0-2 0,0 0-10 0,0 0-11 16,0 0-7-16,0 0-6 0,0 0-9 0,0 0-4 16,0 0-5-16,-33 17-8 0,24-12-3 0,-3 5-3 15,0-2-7-15,-2 3-3 0,-3 1-1 16,2-1-4-16,-1 4-4 0,-4-2-4 0,1 1-2 15,1 0-5-15,5-1-5 0,-2-4 0 0,1 4-3 0,-2-1-1 16,6-4-2-16,-1 5-3 0,5-6 1 0,-1 2-5 16,-1-3-1-16,4 3-2 0,4-9 1 0,-5 16-4 15,5-16 4-15,-3 7-3 0,3-7-1 0,0 0-3 16,3 14 3-16,-3-14-1 0,9 7-2 0,-9-7-1 16,12 5 1-16,-4-3 0 0,-8-2 0 0,18 1-1 15,-18-1 2-15,16 1 0 0,-6 1-4 0,1-2 2 16,-11 0 0-16,19 2 0 0,-7-2 0 0,0 0 1 0,-12 0 2 15,21 3-4-15,-9-1-1 0,-2 0 1 0,1-1 1 16,1 2-1-16,-2 2-2 0,1-2 2 16,3 1-1-16,-3-1 2 0,4 0 2 0,-3 0-2 15,-3 2 0-15,4 0-3 0,-1-2 6 0,0 1-4 0,-3 1 2 16,0-1-1-16,0 3 0 0,0-1 0 0,1 1 2 16,-2-1-4-16,-1 1 3 0,-1 0-2 0,2-2 1 15,-2 3-3-15,-6-8 2 0,5 11 0 0,-3-3-1 16,-2-8 0-16,0 14 3 0,0-14-2 0,-7 14 4 15,-1-6-5-15,-1 2 5 0,-1 0 6 0,-1-3 3 16,-1-3 5-16,-3 3 4 0,0 0 2 0,-2-1 6 16,0-1-5-16,-1 5 3 0,0-9 6 0,2 1-1 15,-2 2 2-15,-1 1 2 0,4-5-1 0,1 1-2 16,14-1-5-16,-24-3-1 0,24 3-3 0,-16-3-3 16,16 3-7-16,-13-4-12 0,13 4-17 15,-5-6-21-15,5 6-21 0,0 0-21 0,0 0-27 0,0 0-32 16,27-15-32-16,-17 14-48 0,4-1-224 0,-2 1-476 15,-2-1 210-15</inkml:trace>
          <inkml:trace contextRef="#ctx0" brushRef="#br0" timeOffset="27772.17">6109 990 44 0,'13'-6'181'15,"5"-3"-16"-15,-3 6-18 0,4-4-9 0,-1 1-16 16,-1 0-16-16,8-6-11 0,-4 4-7 0,3-2-9 0,-6 4-6 16,0-5-8-16,0 4-3 0,-2 0-11 0,0-3-4 15,-2 1-4-15,-5 1-8 0,1 4-1 0,-2-4-2 16,-1 2-3-16,-7 6-5 0,8-14 0 16,-7 4-6-16,-1 10 0 0,0-11-3 0,0 11 1 0,0 0 2 15,-10-18 2-15,1 13 3 0,-2 4 0 16,-2-3 8-16,-4 0-4 0,1 2 13 0,-2 2-1 0,2 0 6 15,-4 2 0-15,-5 3 0 0,6-1 2 0,-1 1 3 16,1 2 0-16,2 1 1 0,-1 1-3 0,1 3-4 16,3 0-5-16,1-1-1 0,2 3-4 0,1 1-2 15,2-2-1-15,2 1 1 0,2 1-6 16,2 2-3-16,2-4 2 0,0 2-6 0,6 2 5 0,0-2-2 16,3 6 2-16,2-8-3 0,4 1 2 0,-2 0-3 15,5-3-1-15,-5-1 2 0,10 1 2 0,-4-6-1 16,1 0 2-16,5-5-4 0,-4 0 4 0,-2 0-6 15,4-4 0-15,2-2-5 0,0 0 2 0,-2 0 0 16,0-7-2-16,3 6-2 0,-4-8-1 0,4 2-1 16,-1-1 1-16,-1-4-3 0,0 1 1 0,1-3 0 15,3-8-7-15,1 3-4 0,-4 0-1 0,0-5-6 0,-2-3-3 16,-1 1-5-16,-2-2-2 0,-4 1-10 0,2-3-5 16,-6-1-3-16,-2 1 0 0,1-3 1 15,-5 0 2-15,-5 1 6 0,-1 2-2 0,-1-1 4 16,-2 1 1-1,0 10 6-15,-3-3 0 0,0 5 4 0,0 3 2 0,-3-3 4 0,0 0 2 0,0 9 9 0,1 1 5 16,1 1 4-16,-3 4 6 0,1 0-1 0,1 1 2 16,-1 3-2-16,9 5-2 0,-15-4-5 0,15 4 2 15,-15 0-1-15,15 0-1 0,-18 9 3 0,10 1-1 16,0 2 2-16,-2 6 5 0,2 6 1 0,1 2 3 16,-4-4 2-16,2 6 2 0,3 0 3 0,3 9-4 15,-3 1 3-15,2-3 5 0,2 3-4 0,-2-3 1 16,2 2 2-16,2-4-1 0,0 4 3 0,3-10-3 15,0 2-3-15,-3-5 3 0,2 1 1 0,2-1-3 16,2 1 6-16,-1-2-5 0,1 1 3 0,0-5-3 16,1-2-4-16,1 1 1 0,1-5-2 0,-2 2 2 15,1-5-3-15,0 4 5 0,3-2-8 0,1-3 3 16,-2 1-4-16,1 1-2 0,2-4 0 0,-1 4-1 0,2-6 1 16,-1 3-2-16,2-5-1 0,0 5-3 0,-2-5 1 15,5 1-1-15,-3-4 0 0,0 0 2 16,3 3-3-16,0-1-2 0,-3-2-1 15,3-2-1-15,1-1 0 0,-3-2-1 0,4 0-3 0,-5 0-2 0,3-2-2 16,1 0 4-16,-6-1-8 0,2-1 0 16,2-2 0-16,-4 2-2 0,-3-3 4 0,-2 2-2 15,2-3-6-15,-4 2 3 0,2-3 1 0,-4 0 5 16,-1 0-3-16,2 0 1 0,-5 3 2 0,0-4-1 0,0 15-1 16,-5-20 2-16,2 9 1 0,0 0 4 0,3 11-3 15,-9-12 1-15,5 4 4 0,4 8-2 16,-9-11-1-16,9 11-1 0,-12-8 2 0,12 8 2 0,-15 0-4 15,15 0 4-15,-18 2 2 0,18-2 1 16,-15 10-1-16,5-3 7 0,1 4 3 0,-3 0 6 0,3 2-3 16,2-1 6-16,-2 5 5 0,4-3-1 0,1 3 2 15,-1 0-5-15,2-1 3 0,0 2-5 0,3-3-1 16,0 1-1-16,5-3 2 0,-1 1-6 0,2 1 8 16,-3-7-7-16,3 0-1 0,0 6 4 0,3-7-5 15,4-2 2-15,1 3-7 0,2-4-13 0,1-1-25 16,1-2-26-16,-2 2-33 0,2-6-33 0,1 2-28 15,-4-3-32-15,5-1-39 0,-1-3-36 0,0 0-48 16,-1-2-185-16,5-4-526 0,-3 1 233 0</inkml:trace>
          <inkml:trace contextRef="#ctx0" brushRef="#br0" timeOffset="28003.46">7493 819 3 0,'0'0'232'0,"0"0"-9"0,-3-15-9 0,3 15-2 16,0 0-4-16,-2-16-11 0,2 16-17 0,0 0-19 15,-4-10-10-15,4 10-15 0,0 0-14 0,0 0-7 16,-14 0-3-16,14 0-5 0,-13 11-6 0,13-11-2 16,-15 16-8-16,6-3 0 0,0 0 1 0,2 3-3 0,1 1 0 15,1-1-4-15,-1 0-2 0,3 1 2 0,2 1 0 16,1 2-6-16,1 2-3 0,2 1-8 0,0-5-6 16,3-4-7-16,2 4 0 0,4-5-4 0,0 2-3 15,-3-5-5-15,7 1-5 0,0-1 1 0,2-5-1 16,-1 0-5-16,1-1-2 0,1-5-5 0,-3 1-14 15,2-6-24-15,8-1-33 0,-7 2-31 16,-3-4-23-16,8 1-38 0,-9-6-27 0,2 4-30 0,1-8-34 16,-1-1-42-16,-2 0-212 0,3-15-523 0,-3 2 232 15</inkml:trace>
          <inkml:trace contextRef="#ctx0" brushRef="#br0" timeOffset="28290.1">7842 386 53 0,'0'0'302'16,"0"0"-18"-16,-5-9-26 0,5 9-28 0,0 0-17 16,0 0-20-16,0 0-9 0,0 0-10 0,0 0-6 15,0 0-4-15,8 37-3 0,-1-19-9 0,-1-1-2 16,3 7-2-16,-1 0-6 0,2 2 1 0,2 0-6 16,-3 2-9-16,0-3-12 0,0 1 7 0,1 1-21 15,-2 1-6-15,1-3-5 0,0-1-11 0,-2-2-8 16,4 4-5-16,-8-10-11 0,1 3 3 0,2-1-6 15,-3 0-8-15,3-4 0 0,-2 3-6 0,-1-4 1 16,2 1-10-16,-2-1-3 0,0-4-19 0,0 1-22 16,0 0-17-16,-3-10-21 0,3 14-22 0,-3-14-18 0,0 14-19 15,0-14-22-15,-3 11-29 0,3-11-32 0,-6 11-26 16,6-11-35-16,0 0-35 0,-17 2-195 0,17-2-524 16,0 0 232-16</inkml:trace>
          <inkml:trace contextRef="#ctx0" brushRef="#br0" timeOffset="28438.7">7873 875 253 0,'0'0'291'16,"0"0"-12"-16,-6-15-10 0,6 15-16 0,0 0-16 16,8-14-12-16,-1 6-14 0,5 1-22 0,6 1-17 15,-2 0-18-15,13-2-13 0,-3-3-13 0,4 4-12 16,0-1-16-16,-2-1-13 0,1 2-36 0,-2 1-35 16,-2 1-39-16,-1 1-42 0,-8 4-52 0,-1-2-60 15,2 2-84-15,-8 0-161 0,-9 0-457 0,13-6 203 16</inkml:trace>
        </inkml:traceGroup>
      </inkml:traceGroup>
    </inkml:traceGroup>
    <inkml:traceGroup>
      <inkml:annotationXML>
        <emma:emma xmlns:emma="http://www.w3.org/2003/04/emma" version="1.0">
          <emma:interpretation id="{991421AF-26D6-4727-829D-E759E8E90833}" emma:medium="tactile" emma:mode="ink">
            <msink:context xmlns:msink="http://schemas.microsoft.com/ink/2010/main" type="paragraph" rotatedBoundingBox="13440,16754 32468,15901 32565,18077 13538,1893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C8302A3-3E7D-4BE9-8D76-41A34DDC4DB9}" emma:medium="tactile" emma:mode="ink">
              <msink:context xmlns:msink="http://schemas.microsoft.com/ink/2010/main" type="line" rotatedBoundingBox="13442,16900 32017,15893 32077,17002 13502,18010"/>
            </emma:interpretation>
          </emma:emma>
        </inkml:annotationXML>
        <inkml:traceGroup>
          <inkml:annotationXML>
            <emma:emma xmlns:emma="http://www.w3.org/2003/04/emma" version="1.0">
              <emma:interpretation id="{AF8ED408-7E7F-48C7-B973-DE74F6D71C4C}" emma:medium="tactile" emma:mode="ink">
                <msink:context xmlns:msink="http://schemas.microsoft.com/ink/2010/main" type="inkWord" rotatedBoundingBox="13442,16909 15415,16802 15458,17588 13485,17695"/>
              </emma:interpretation>
            </emma:emma>
          </inkml:annotationXML>
          <inkml:trace contextRef="#ctx0" brushRef="#br0" timeOffset="29235.42">5669 1667 181 0,'0'0'268'0,"0"0"-6"0,0 0-18 15,0 0-14-15,0 0-14 0,0 0-26 0,0 0-22 16,0 0-11-16,0 0-10 0,0 0 13 0,0 0-15 16,0 0-7-16,10 30-6 0,-5-15-9 0,-1 1-2 0,-1 1-6 15,3 3-7-15,0 4-6 0,0-7-4 0,2 8-8 16,-1-8 7-16,-1 4-25 0,1 4 10 0,1-4-23 16,-2 3-5-16,0-7-4 0,0-2-5 15,0 9-8-15,-3-9-1 0,1 1-13 0,-1 1-23 0,3 0-23 16,-3-2-27-16,-3 1-20 0,0 2-27 15,-3-3-28-15,0-1-32 0,-3 3-32 0,0-3-29 0,2-5-33 16,-4 2-211-16,-1-6-500 0,-4 1 221 0</inkml:trace>
          <inkml:trace contextRef="#ctx0" brushRef="#br0" timeOffset="30212.3">5023 2041 129 0,'-7'-5'197'16,"7"5"-14"-16,-14-15-18 0,11 7-16 0,-1 0-16 15,4 8-12-15,-3-13-13 0,3 13-9 0,-6-15-10 16,6 15-8-16,-3-17-9 0,3 17-10 0,3-21-3 16,-2 7-6-16,1 6-5 0,-2 8-4 0,4-20-5 15,2 5-3-15,2-1-5 0,1 1-4 0,4-4-3 16,-2 3-2-16,0-5-2 0,6 1 0 0,-2-1-4 15,13-8-2-15,0 2-3 0,-7 10 1 0,3-7-1 16,5 1 3-16,-9 4-3 0,4 2-4 0,-1-1-3 16,2 4-3-16,-4-3 7 0,0 5-4 0,3-1 1 15,-2 2 5-15,2-3-1 0,-3 2 6 0,-5 7-2 16,1-5 2-16,-1 3 4 0,-3 0-2 0,4 1 2 16,-2-4 1-16,0 5 0 0,-2 1-3 0,0 0 0 15,-1 1 1-15,3 0-4 0,2-1 4 0,-1 7-1 16,-3-6 0-16,4 6-1 0,-1-2-1 0,-2 5 4 15,4 1 0-15,0-1 5 0,-2 4-1 0,0-4 0 16,-1 3 3-16,-1 3 2 0,5 1 4 0,-6 2 6 0,2 2 1 16,-1 3 3-16,2-2 0 0,-7-3 0 0,3 6 9 15,2 0 0-15,-6 0-4 0,0-5 1 0,4 4-1 16,-2 2-3-16,-1-2 4 0,-3-1 1 16,2 2-3-16,-2-4-2 0,3-2-4 0,-2 1 5 0,-1 0-6 15,4 0 1-15,-7 1 3 0,8 1-5 0,-5-5 2 16,1-1-6-16,1 5-2 0,-1-4 1 0,-2-2-9 15,2 0 16-15,-1-4-22 0,0 3 0 0,0 0 0 16,1-1-2-16,-1-3 2 0,-3 0-3 0,-3-6 1 16,12 10-2-16,-4-5-1 0,-2-1-3 0,-6-4-5 15,9 6 4-15,0-3-11 0,-9-3-8 0,13 0-3 16,-13 0-3-16,17 0-5 0,-17 0-3 0,13-2-1 16,-13 2 0-16,7-5-3 0,-7 5-2 0,11-6 2 15,-11 6 2-15,6-8 1 0,-6 8 2 0,7-10 6 16,-7 10-3-16,2-9 3 0,-2 9 0 0,7-7 2 15,-7 7 4-15,0 0-5 0,0 0 2 0,3-9 3 16,-3 9-3-16,0 0 4 0,11-3 0 0,-11 3 3 16,0 0 6-16,16 0-5 0,-16 0 6 0,15 3-2 15,-15-3 6-15,13 4 0 0,-5-1 1 0,4 4-1 16,0 3-2-16,1-6 6 0,1 3-2 0,-1 1-3 0,-3-2-2 16,5 3 3-16,-4-3 2 0,1 0-1 15,1 1 1-15,2-4 0 0,-3 1-4 0,3 0 1 16,-3-3 1-16,6-1 0 0,-3-1 3 0,0-2-3 15,2 0 9-15,1-2-9 0,2-1-5 0,2-1-4 0,3-4-8 16,-4-2-5-16,2 0-7 0,1 0-12 0,-2-1-3 16,0-3-6-16,-4 3 1 0,-1 3-4 15,-5-2 3-15,1-2 0 0,-3 2 4 0,2 2 2 0,-1 1 6 16,-4-1 3-16,-4 1 7 0,2 2-1 0,-5 8 8 16,0-13 4-16,0 13 8 0,0 0 5 0,-2-13 6 15,2 13 4-15,-13-9 6 0,13 9 3 16,-17-2 5-16,17 2 1 0,-22 1 7 0,9 1 3 0,-4 2 1 15,1 3 2-15,-1 1-1 0,2 1-8 0,1-2 3 16,2 3-6-16,0 0-3 0,3 0-1 0,1 2 9 16,4 2-14-16,2-4 1 0,1 3-2 0,1-2 2 15,0-11 2-15,4 20-2 0,2-11 3 0,5 4 2 16,-1-6 12-16,2 2-5 0,6-3-5 0,1 0 1 16,1-2-1-16,7 0-7 0,-1-2 5 0,1 3-7 15,-1-2-12-15,-3-3-27 0,-5 1-29 0,0 1-31 16,-1-2-40-16,-4 2-56 0,0-2-47 0,-13 0-283 15,20-2-552-15,-20 2 245 0</inkml:trace>
        </inkml:traceGroup>
        <inkml:traceGroup>
          <inkml:annotationXML>
            <emma:emma xmlns:emma="http://www.w3.org/2003/04/emma" version="1.0">
              <emma:interpretation id="{96EB2680-AD16-42D6-A3DC-1A42A267D585}" emma:medium="tactile" emma:mode="ink">
                <msink:context xmlns:msink="http://schemas.microsoft.com/ink/2010/main" type="inkWord" rotatedBoundingBox="15874,16949 17832,16842 17882,17772 15925,17878"/>
              </emma:interpretation>
            </emma:emma>
          </inkml:annotationXML>
          <inkml:trace contextRef="#ctx0" brushRef="#br0" timeOffset="30963.42">7420 1984 49 0,'0'0'240'16,"-5"8"-21"-16,5-8-15 0,0 0-13 0,0 0-5 0,0 0-9 16,0 0-14-16,0 0-13 0,33-4-9 15,-19 4-15-15,0 0-12 0,6-2-6 0,-1-2-11 16,-1-1-11-16,1-1-7 0,5 1-19 0,0-4-6 0,-1 0-3 15,-4 1-4-15,-1 3-7 0,-2-2-4 0,2 0-8 16,0-3-4-16,-5 3-14 0,-2-3-4 0,2 2-9 16,-1-2 0-16,-4 0-6 0,-2 0 1 15,0-1-3-15,-5 3-1 0,-1 8 0 0,-1-19-1 0,1 19 3 16,-9-17 1-16,0 8 0 0,-2 2-1 0,-1 0 2 16,-1 1 4-16,-2 5 1 0,-3-2 9 0,3 3 8 15,-3 3 5-15,-3-2 4 0,2 5 7 16,-3-4 5-16,4 5 1 0,-2 2-2 0,7 1 3 0,-2-2-6 15,-1 2-1-15,7 3 0 0,1 1-1 0,-2 1-2 16,4-1 2-16,3 3 4 0,4 1 3 0,-2-4-4 16,4 3 2-16,3 0-1 0,1 1 0 0,8 2 0 15,-1-8 3-15,2 5 2 0,3-3-7 0,5 0-5 16,0-4 3-16,0 0-6 0,1 1-2 0,-1-4 2 16,-4-2-2-16,5 1-11 0,-6-3-16 0,-2 1-20 15,1-2-25-15,0-2-23 0,-2 0-29 0,0 0-27 16,-1-2-41-16,0-2-27 0,3-3-42 0,-6 1-172 15,-2-5-444-15,1-3 197 0</inkml:trace>
          <inkml:trace contextRef="#ctx0" brushRef="#br0" timeOffset="31655.46">8139 1471 48 0,'1'-10'225'16,"-1"10"-18"-16,0 0-18 0,6-8-10 0,-6 8-8 15,0 0-6-15,0 0-12 0,0 0-12 0,13 32-11 16,-7-15-7-16,0-2-7 0,2 2-3 0,4 9-10 0,0-3-4 16,1 2-3-16,-2 0-4 0,2-1-7 0,0 0-9 15,1 1-5-15,1-2-1 0,-5-2-8 0,-2-3-1 16,4-4-6-16,-5 0-3 0,1 3-6 16,0-6-4-16,-2-2-1 0,-1 2-5 0,-1-4-3 0,1 0-5 15,-5-7 0-15,7 10-1 0,-7-10 0 0,6 5-2 16,-6-5-3-16,0 0 2 0,0 0-6 0,0 0 1 15,0 0-4-15,0 0-2 0,0 0 0 0,0 0-5 16,0 0 1-16,0 0-5 0,-37-11 3 0,24 7-2 16,-2 1 0-16,-2 3-4 0,2-3 2 0,-4 2-3 15,0 2 5-15,-2 2 3 0,3 2 7 0,-3-2 6 16,2 3-3-16,2 0 4 0,1 3-2 0,2 0-4 16,1-2 3-16,2 3-6 0,1 1 5 0,4-3-10 15,5 2 16-15,1-10-11 0,1 18-5 0,3-8 11 16,4 0-11-16,5-1-1 0,1 3 4 0,4-5-5 15,-2 0 1-15,8 0 2 0,1-2-1 0,-1-1 1 16,3-3 0-16,-2-2-4 0,-4-1 1 0,5-3-3 16,-9 0-1-16,6-6 5 0,1 4-6 0,-2-5 2 15,-5 3 4-15,-3-1-1 0,1-1-3 0,-1 1 14 16,-2-4-14-16,-3 3-4 0,1-2 10 0,-2 2-10 16,-1-4-1-16,-3 6 4 0,2 2-2 0,-1-1-2 15,-1-1-1-15,-4 9 1 0,8-11-2 0,-8 11-2 16,4-6 0-16,-4 6 5 0,0 0-3 0,15-1-3 0,-15 1 1 15,0 0 17-15,18 11-13 0,-10-8 2 0,1 3-4 16,-1-1-2-16,6 1 1 0,-5-2 4 16,6 3 4-16,-3-4-2 0,0 0-2 0,3 0 4 15,-1 1-1-15,-2-3-6 0,2-2 5 0,2 1 2 0,-16 0 1 16,27-6-1-16,-18 2 2 0,-2 1 2 0,7-4-2 16,-7 1 0-16,2-2-2 0,-1 1 1 0,-5-1-1 15,-3 8 0-15,4-17 1 0,-4 17 0 0,-6-18-2 16,2 7-1-16,-7 0-1 0,-1 0-8 0,-3 2 9 15,4-1-1-15,-7 3-3 0,1 4 0 0,-2 0-8 16,-1 3-3-16,1 0-8 0,0 3-12 0,-1 0-11 16,4-1-17-16,-2 7-22 0,3-2-19 0,-1 3-20 15,7 4-28-15,-2-4-20 0,4 1-25 0,1-1-24 16,4 1-203-16,1 0-458 0,1-11 203 0</inkml:trace>
          <inkml:trace contextRef="#ctx0" brushRef="#br0" timeOffset="32275.02">8775 1966 189 0,'0'0'233'0,"18"1"-6"0,-10 2-9 16,-8-3-7-16,15 7-12 0,-15-7-14 0,15 4-16 15,-6-1-10-15,-2 1-13 0,2 3-14 0,1-1-16 16,1 3-8-16,-1 0-7 0,5 0-15 0,-3 0-8 16,0 4-8-16,-2-3-9 0,4 1-5 0,-2 0-3 0,1 3-6 15,1-3-5-15,-1-1-3 0,1 4-4 16,-1-3-4-16,-1 2-3 0,0-2-2 0,1-1-4 15,-4 3-1-15,3-7-5 0,-3 3 2 0,0 0-4 16,-3-1 1-16,-2 0-3 0,2 2 8 0,-1-3-5 0,-2 0 2 16,-3-7-2-16,6 17 4 0,-6-17-2 0,-3 14 0 15,3-14 8-15,-11 15-8 0,2-9-5 16,-2 2 4-16,-3-1-1 0,2-4 12 0,-1 0-13 0,-1 1 5 16,-1 2-3-16,2-5 6 0,-5 1 6 0,3-4 6 15,0-2-1-15,-1 1-2 0,1-3 0 16,3 1-6-16,-1-6-5 0,4-2 3 0,-2 1-1 0,5-3-10 15,2-2 2-15,1-6-9 0,1 0-8 0,7 7-2 16,-4-4-6-16,7-1-3 0,1 0-2 0,3 1-1 16,4-4-2-16,2 1 6 0,1 6-3 0,4-2-2 15,-1 0 4-15,2 2 2 0,-2-1 0 0,1 3-1 16,2-1 4-16,-4 1 9 0,1 1-7 0,-1 1 0 16,-7 2 0-16,-1 0 3 0,-1 2 0 0,-2-1 3 15,1 2-3-15,-4-2 6 0,-1-1-3 0,0 4 2 16,-3-3-1-16,0 0 0 0,-1-3-1 0,-2 13-3 15,-12-27 4-15,4 14-2 0,-4 2 0 0,0-2 5 16,-1 2-7-16,0-2 3 0,-4 6 1 0,1-2-1 16,1 2 0-16,-2 2-1 0,1 1 1 0,0 3 1 15,-1 1 1-15,4 1 4 0,2 6-4 0,-1 0 8 16,0-1-6-16,7 4 7 0,-3 1 4 0,2 4 3 0,6 2 9 16,-1-1 2-16,2 0 8 0,5 2 9 15,2-2-8-15,3 2 9 0,3 2 4 0,4-2-7 16,-5-7-3-16,8 6 2 0,4-3-1 0,-2-3-3 0,2-4-6 15,2 0 5-15,-2 3-9 0,-1-7-3 0,-4 1-5 16,-1-4-28-16,-1 2-29 0,-2-2-36 0,1 2-47 16,-7 0-49-16,1-1-60 0,-11-1-81 0,17-1-229 15,-17 1-584-15,0 0 259 0</inkml:trace>
        </inkml:traceGroup>
        <inkml:traceGroup>
          <inkml:annotationXML>
            <emma:emma xmlns:emma="http://www.w3.org/2003/04/emma" version="1.0">
              <emma:interpretation id="{0A279351-3C53-4641-96CA-8E6D787B9C56}" emma:medium="tactile" emma:mode="ink">
                <msink:context xmlns:msink="http://schemas.microsoft.com/ink/2010/main" type="inkWord" rotatedBoundingBox="18311,16690 20453,16574 20491,17284 18349,17400"/>
              </emma:interpretation>
            </emma:emma>
          </inkml:annotationXML>
          <inkml:trace contextRef="#ctx0" brushRef="#br0" timeOffset="33251.07">9855 1803 56 0,'8'-2'296'16,"-8"2"-6"-16,0 0-10 0,0 0-11 0,4-11-5 0,-4 11-18 16,9-5-10-16,-9 5-17 0,0 0-14 0,8-7-20 15,-8 7-17-15,7-6-22 0,-7 6-13 0,0 0-18 16,0 0-4-16,0 0-13 0,0 0-8 0,21 10-11 16,-15-5-7-16,-6-5-5 0,10 13-7 0,-2-6 0 15,-2 2-13-15,3-1-1 0,-2 0-4 0,-1 2-3 16,4-1-7-16,4 0-2 0,-7-1 3 0,2-3-10 15,2 1 10-15,-2 1-10 0,1-3 14 0,-10-4-20 0,17 4-1 16,-6-1 4-16,-11-3-11 0,20-3 0 16,-11 0 3-16,-9 3-1 0,19-7-6 0,-8-1 0 15,-2 1-12-15,1 0 9 0,-3-6-11 0,-1 1 0 0,-4 2-1 16,4-1 4-16,-6-3 3 0,1 1-5 0,-1 13 8 16,0-20-3-16,0 20-3 0,-3-13 1 15,3 13 2-15,0-13-4 0,0 13-3 0,0 0 1 16,-3-14 4-16,3 14-5 0,0 0-1 0,0 0 1 0,0 0 9 15,0 0-7-15,0 0-2 0,0 0 6 0,0 0 2 16,0 0 2-16,14 31-6 0,-10-23 6 16,-4-8 0-16,9 17 2 0,2-10 0 0,1 7 2 0,-3-2-1 15,3-3 3-15,-2 6 2 0,5-6 0 0,-2 0-5 16,-2-1 2-16,2-1 1 0,1 2-5 0,2-2 3 16,-1-1 5-16,0-5-5 0,-2 5 3 0,-1-6 0 15,3 2-4-15,-1-4 4 0,-3 2 2 0,-11 0 0 16,21-6-3-16,-10 2-4 0,-2-3 5 0,-2 0 3 15,2 0 1-15,-4 0-7 0,4-3 4 0,-6-2-2 16,-2-5 6-16,-1 6 2 0,0-4-1 0,-1 1-4 16,-1-2 2-16,-2 1 0 0,1-1-5 0,-3 4 7 0,4-2-7 15,-4 2 2-15,2-2-17 0,2 7-4 16,2 7-20-16,-4-15-14 0,4 15-17 0,0 0-8 0,4-16-16 16,-4 16-5-16,15-5 5 0,-3 2 1 0,0 1 5 15,3 1 2-15,0 1 7 0,1 1 10 0,-1 1 5 16,5-2 3-16,-6 2 10 0,4-1 3 15,-4 0 9-15,-1-1 5 0,2 4 14 0,-3-2 13 0,0-1 15 16,-3 2 9-16,1 1 12 0,-10-4 16 0,17 7 11 16,-10 0 16-16,1 0 10 0,1-2 3 15,-5 3 10-15,2-3 2 0,0 3 0 0,1 3 0 0,2-1 6 16,-4 0-12-16,1 2-2 0,1-2-11 0,-1 5 5 16,-1-5-18-16,1-4-4 0,1 6-6 0,-1-2 3 15,2-1-8-15,-4 2-9 0,4-2-3 0,-3-2-5 16,0 2-6-16,1-1-12 0,-6-8-31 0,10 10-31 15,-8-4-33-15,-2-6-25 0,6 9-19 0,-6-9-23 16,0 0-14-16,0 0-36 0,0 0-37 0,0 0-44 16,0 0-28-16,0 0-262 0,0 0-608 0,-21-25 268 0</inkml:trace>
          <inkml:trace contextRef="#ctx0" brushRef="#br0" timeOffset="33380.71">10674 1506 90 0,'-2'-10'262'15,"2"10"-27"-15,-4-20-21 0,2 12-25 0,2 8-19 16,-1-14-24-16,1 14-39 0,0 0-34 0,7-12-42 16,-7 12-49-16,8-5-53 0,-8 5-167 0,13-1-259 0,-13 1 115 15</inkml:trace>
          <inkml:trace contextRef="#ctx0" brushRef="#br0" timeOffset="33655.31">10990 1353 76 0,'0'0'354'16,"0"0"-16"-16,3-8-19 0,-3 8-29 0,0 0-26 15,9-6-27-15,-9 6-23 0,0 0-19 0,21 7-7 16,-14-3-20-16,8 3-6 0,-1 4-17 0,2 1-10 16,-2 2 1-16,2 4-10 0,2 4-10 0,0-3-7 15,-2 2 9-15,-2 0-21 0,-1 1-10 0,-1 2-14 16,0-3 0-16,-2 0 9 0,1 4-23 0,-2-8-6 15,-3 2 0-15,0-3-11 0,-2 0 0 0,-1 0-20 16,2-1-17-16,-4 1-11 0,5-3-35 0,-4-2-20 16,0 0-23-16,-2-11-19 0,0 17-22 0,0-7-28 15,0-10-33-15,0 10-42 0,0-10-29 0,0 0-44 16,-8 8-172-16,8-8-511 0,0 0 227 0</inkml:trace>
          <inkml:trace contextRef="#ctx0" brushRef="#br0" timeOffset="34199.17">11035 1708 236 0,'0'0'296'0,"-17"-6"-25"0,10 2-22 0,7 4-23 0,-12-10-9 15,12 10-35-15,-9-7-14 0,9 7-20 16,2-15-15-16,-2 15-10 0,10-16-20 0,-4 8-17 16,3-2-19-16,3-3-17 0,7-3-12 0,-5 4-21 0,5-7-14 15,-2-2-12-15,3 7-21 0,3-9-11 0,-5-2-12 16,1 7-8-16,0-6-5 0,2-4-13 15,-3 4-8-15,-3-1 9 0,-1 3 10 0,-1-4 6 16,-3 3 8-16,-1-3 21 0,-4 12 26 0,1-3 17 0,0 1 20 16,-5 1 16-16,2 3 21 0,2-3 9 0,-4 9 6 15,-1 6-3-15,6-14-3 0,-6 14-13 0,0 0-8 16,0-10-2-16,0 10 2 0,0 0-5 0,0 0-1 16,0 0 7-16,11 35-4 0,-10-18 5 15,4 1 2-15,2 6 4 0,-5 1 10 0,5-1 2 0,0 4-1 16,4 6 1-16,-4-9 2 0,2 2-7 0,0 2-7 15,0-5 6-15,-1 1-1 0,-1 1-11 0,4-1-1 16,-3-3-13-16,-2-2 5 0,0-2-5 0,2-3-2 16,-2 2-2-16,1-5-6 0,-1 0 1 0,2 2 8 15,-4-7-19-15,2 2 3 0,-3-1-1 0,-3-8-1 16,8 11-4-16,-8-11 3 0,10 7-2 0,-4-5-8 16,-6-2 3-16,0 0 4 0,16-2-11 0,-16 2 3 15,18-6 3-15,-10-1-2 0,2 2-3 0,4-5-15 16,-4 0 7-16,2-4-9 0,0 0 9 0,0 1 0 15,1-1 1-15,-2-2-5 0,1 4 0 0,-3 0 15 16,3 2-17-16,-1-1-1 0,1 2-3 0,-3 4 5 16,-1 1-5-16,4 1 2 0,-3-3 0 0,-9 6-1 15,22 6 0-15,-12-3 1 0,7 1 4 0,-4 3 3 16,-1 4-4-16,2-1 2 0,-1 1-2 0,1 4 0 0,2 1 1 16,-3-5-14-16,1 4-31 0,2 1-39 15,-5-1-47-15,2 2-50 0,-3 0-59 0,-2-4-87 0,-1-5-206 16,1-1-581-16,-2 3 257 0</inkml:trace>
        </inkml:traceGroup>
        <inkml:traceGroup>
          <inkml:annotationXML>
            <emma:emma xmlns:emma="http://www.w3.org/2003/04/emma" version="1.0">
              <emma:interpretation id="{4DA1AB1F-7677-4E29-B59C-2159E076F3D0}" emma:medium="tactile" emma:mode="ink">
                <msink:context xmlns:msink="http://schemas.microsoft.com/ink/2010/main" type="inkWord" rotatedBoundingBox="21026,16720 25690,16467 25721,17025 21057,17278"/>
              </emma:interpretation>
            </emma:emma>
          </inkml:annotationXML>
          <inkml:trace contextRef="#ctx0" brushRef="#br0" timeOffset="35989.47">12556 1513 45 0,'0'0'183'0,"0"0"-3"0,0 0-6 0,0 0-1 0,-1-15-5 16,1 15-9-16,0 0-3 0,-3-11-5 0,3 11-8 16,0 0-10-16,0 0-9 0,6-12-8 0,-6 12-7 15,0 0-9-15,10-4-11 0,-10 4-9 0,0 0-11 16,0 0-1-16,19 11-6 0,-19-11-3 0,14 7-5 15,-8 2-3-15,-2-1-7 0,7 3-9 0,-2 1-6 16,-2 0 3-16,2 2-7 0,0-1-1 0,-3-2-2 16,1 3 4-16,1 1-4 0,-1-1-3 0,-1-1 3 15,-1 2-1-15,1-5-6 0,-3 0 1 0,1 1-2 16,-1-5 1-16,0 4-4 0,3-2 2 0,-6-8-4 16,3 9-3-16,-3-9 0 0,6 11 4 0,-6-11-3 0,5 5 2 15,-5-5 1-15,0 0 1 0,0 0-3 0,13 0-5 16,-13 0-2-16,0 0 5 0,16-16-9 15,-5 8-6-15,-2-4-2 0,1-1-3 0,-1-2-3 16,3-5 1-16,2 2-3 0,-1-2 4 0,-4 5 2 0,3 1 2 16,0 1 2-16,-3-4 3 0,1 6 8 0,-4 2 9 15,-3 0 6-15,3 4 10 0,-6 5-7 16,8-12 3-16,-8 12-5 0,7-7 0 0,-7 7-6 0,0 0 0 16,0 0-1-16,0 0-1 0,0 0 0 0,0 0 1 15,19 13-4-15,-14-5-1 0,1 1-3 0,-3-1 4 16,1 3-4-16,-1-5 2 0,6 9 2 0,-3-4 0 15,-1 0 0-15,1 1-1 0,0-4 1 0,0 2 1 16,-2-3-1-16,-1 1-3 0,-3-8 2 0,10 12 2 16,-7-7-4-16,-3-5 3 0,6 7-1 0,-6-7 0 15,0 0-1-15,12 10 1 0,-12-10-1 0,0 0 1 16,12-1-1-16,-12 1 4 0,0 0-4 0,17-10-2 16,-11 4-2-16,0 0 2 0,0-4-4 0,1 1-1 15,0-2-1-15,1-3 2 0,-2 2 1 0,1-4-5 16,1 0 2-16,1 4 3 0,-5-3-3 0,2 3 9 15,0-2-5-15,-1 3 2 0,1 4 8 0,-3-2 5 16,3 4 0-16,-6 5 2 0,5-11-6 0,-5 11 3 16,0 0-3-16,12-2 7 0,-12 2-2 0,0 0 5 15,20 10 7-15,-13-4-2 0,1 3 6 0,1 0-8 16,1 5 9-16,2-3-1 0,-3 3-2 0,3 1-5 16,-2-1 0-16,-1-2-4 0,0 3-7 0,2-2 1 15,-4-3 2-15,2 2 8 0,2 0-14 0,-4-4 2 16,-1 0-21-16,0-1-25 0,-3 2-25 0,-3-9-21 0,10 11-27 15,-7-5-22-15,-3-6-20 0,11 5-22 16,-11-5-32-16,10 4-28 0,-10-4-230 0,0 0-497 16,24-11 221-16</inkml:trace>
          <inkml:trace contextRef="#ctx0" brushRef="#br0" timeOffset="36360.54">13518 1330 159 0,'-1'-19'168'0,"1"5"-16"0,-3-6-14 0,6 9-10 0,0 0-19 16,-3 11-12-16,7-13-11 0,-1 9-10 15,-6 4-29-15,18-3-44 0,-18 3-35 0,25 7-58 16,-16-3-84-16,5 5-188 0,2 2 84 0</inkml:trace>
          <inkml:trace contextRef="#ctx0" brushRef="#br0" timeOffset="36238.85">13587 1527 118 0,'0'0'256'0,"6"-9"8"0,-6 9-2 0,0 0-2 16,0 0 1-16,0 0-10 0,4-11-14 0,-4 11-21 15,0 0-19-15,0 0-8 0,0 0-31 0,13-1-4 16,-13 1-13-16,0 0-7 0,21 3 3 0,-13 2-26 16,2-2-5-16,-1 0-3 0,5 8-11 0,-7-4-11 15,4 0-5-15,-3 3-6 0,4 3-11 0,-4-4 0 16,2 1-11-16,-1 1 4 0,-1-1-7 0,2 1-11 16,-2-2 7-16,-5-2-12 0,3 3-11 0,-2-3-10 15,2-2-23-15,-3 5-23 0,-3-10-8 0,4 10-29 16,-4-10-16-16,2 10-21 0,-2-10-21 0,0 0-20 15,-9 11-22-15,9-11-17 0,0 0-28 0,0 0 4 16,-19 0-9-16,19 0-29 0,-15-11-133 0,0 1-420 16,1 0 186-16</inkml:trace>
          <inkml:trace contextRef="#ctx0" brushRef="#br0" timeOffset="37011.83">13895 1495 154 0,'0'0'279'0,"0"0"-12"0,0 0-21 15,12 1-21-15,-12-1-24 0,0 0-22 0,11 3-19 16,-11-3-16-16,10 7-12 0,-4-3-11 0,2 1-16 16,-2 4-10-16,1-2-10 0,0 3-3 0,2 0-9 15,-3 7-8-15,0-6-5 0,0 0-6 0,0 1-3 16,-1-3-5-16,2 4-4 0,-4-3-5 0,2 1-2 16,-2-1-3-16,0-2-4 0,-3-8 6 0,6 13-14 15,-3-6-1-15,-3-7 1 0,7 9 0 0,-7-9 1 16,4 6 3-16,-4-6-7 0,0 0-6 0,0 0 0 15,0 0-4-15,21-11 1 0,-13 5-8 0,-2-1-10 16,4-7-3-16,-1 0-9 0,0 0-4 0,3-10 2 16,-4 4 2-16,3-2 1 0,-3 5 3 0,-1-1 3 15,2 4 5-15,-1 0 15 0,-2 0 11 0,1 1 14 16,-1 5 12-16,-3 1 13 0,-3 7 14 0,8-16 4 0,-4 13-10 16,-4 3-6-16,0 0-2 0,12-8 5 15,-12 8-1-15,0 0 8 0,0 0 2 0,19 9 3 16,-14-4 8-16,1 5 6 0,3-1-1 0,-5-1-10 15,7 1 0-15,-4 3 6 0,2 1-10 0,3-2-6 0,-2 0 1 16,1 4-4-16,-1-3-12 0,-1 1-5 16,3-4-6-16,0 4-3 0,-1-3 0 0,1 1-27 15,-1-3-19-15,-2-2-43 0,0-1-35 0,-1 1-22 0,-1-1-20 16,-1 1-21-16,-6-6-18 0,14 3-13 0,-14-3-6 16,12 3-22-16,-12-3 2 0,0 0-1 0,22-10 8 15,-16 6 7-15,1-4 18 0,-1-1 15 16,2-2 22-16,-2 1 27 0,0 3 39 0,1-3 36 0,-1 0 40 15,-3 4 23-15,-3 6 36 0,11-20 33 0,-10 17 14 16,-1 3 17-16,6-14 28 0,-6 14 11 0,5-8 11 16,-5 8 16-16,7-8-9 0,-7 8-3 0,6-5-4 15,-6 5-5-15,0 0-9 0,13 0-4 0,-13 0-6 16,0 0-6-16,23 4-10 0,-11-1-3 0,-3 3-10 16,1-1-11-16,3 2-8 0,-1 1-9 0,3 1-7 15,-3 2-11-15,-1-4-7 0,1 3-8 0,-2 0-7 16,3 1-3-16,-4-1-6 0,2 0 1 0,-4-2-14 15,-1-1-22-15,-3 0-33 0,-3-7-28 0,5 14-37 16,-2-8-49-16,-3-6-18 0,3 15-30 0,-3-15-35 16,-9 11-40-16,4-5-45 0,5-6-40 0,-16 7-307 15,7-7-705-15,9 0 313 0</inkml:trace>
          <inkml:trace contextRef="#ctx0" brushRef="#br0" timeOffset="37177.6">14614 1224 380 0,'-1'-13'369'16,"1"2"-27"-16,0 11-27 0,0-22-26 0,-2 13-28 0,2 9-31 0,0-16-23 15,0 16-39-15,0 0-42 0,0 0-35 0,0 0-39 16,0 0-36-16,0 0-48 0,0 0-52 16,0 0-65-16,0 0-67 0,-12 43-179 0,5-26-427 0,-5-4 190 15</inkml:trace>
          <inkml:trace contextRef="#ctx0" brushRef="#br0" timeOffset="39195.15">14906 1384 66 0,'0'0'221'0,"0"0"-9"0,6-7-6 0,-6 7-21 15,0 0-11-15,0 0-15 0,0 0-15 0,0 0-15 16,11-3-4-16,-11 3-9 0,0 0-15 0,0 0-2 16,0 0-9-16,0 0-7 0,19 10-3 0,-19-10-8 15,9 10-3-15,-4-3-3 0,1 1-3 0,-6-8-7 0,10 14-1 16,-5-1-2-16,2-2 1 0,1 2-4 16,-3-1 1-16,4 0-5 0,0 2-3 0,0-2-6 15,-3-2 0-15,2 1-3 0,-2 2-4 0,0-6 1 16,-3 4-4-16,3-1-3 0,0-2-12 0,-2 0 2 0,2-3-3 15,-6-5-3-15,3 11 3 0,3-5-2 0,-6-6 3 16,0 0-2-16,7 9 0 0,-7-9-2 16,0 0 3-16,0 0-3 0,0 0 4 0,0 0-4 0,0 0 0 15,0 0-1-15,0 0 0 0,14-19-4 0,-14 19 1 16,0-17-1-16,3 10 2 0,-2-7-10 0,1 1-5 16,-1 1 1-16,4-5 2 0,-1 4 1 15,-1-2 0-15,2 5-3 0,-2-4 4 0,1 4 2 0,-4 10-2 16,8-16 0-16,-7 8 2 0,-1 8 0 0,11-11-1 15,-11 11-1-15,7-7 8 0,0 2-4 0,-7 5 3 16,0 0-3-16,20 0 1 0,-20 0 2 0,15 7 2 16,-6 1 3-16,0 2-3 0,0-1 1 0,1 4-2 15,-1-3 0-15,-3 4 0 0,4-4 2 0,-4 5 0 16,2-2-1-16,1 1 1 0,-2 0 1 0,-1-2-1 16,2 0 0-16,-4-4-1 0,2 2 0 0,-4-2 1 15,2 2-2-15,2-4-1 0,-6-6 0 0,3 11 5 16,-3-11-4-16,6 9-1 0,-6-9 4 0,0 0-4 15,6 6 3-15,-6-6-9 0,0 0-4 0,0 0-7 16,0 0-2-16,16-16-5 0,-7 10-5 0,-4-8-3 16,5 1-9-16,-1-1-3 0,2-7 3 0,1 3 4 15,-2-3-1-15,3 2 11 0,-5-4-2 0,1 8 0 16,0-2 9-16,1 3 3 0,-2-1 13 0,1 2 14 0,-2-1 8 16,-1 6 9-16,0 1 10 0,0-1-2 0,-6 8 5 15,12-12-8-15,-12 12 1 0,9-6 5 16,-9 6-3-16,12 0 6 0,-12 0-2 0,15 7 5 0,-8-1 10 15,2 3 6-15,0 2 0 0,-2-2 3 0,5 6 1 16,-3-2-6-16,2 1 4 0,-2-1-3 0,1 2 6 16,4-1-16-16,-5-2-1 0,1 2-2 15,-1 1-6-15,0-2-6 0,0-1 0 0,0-1-5 0,-5-4 3 16,4 3-24-16,-1-4-37 0,-2 1-25 0,-5-7-30 16,7 12-30-16,-7-12-28 0,8 7-20 0,-8-7-33 15,0 0-35-15,0 0-34 0,0 0-233 0,0 0-537 16,0 0 237-16</inkml:trace>
          <inkml:trace contextRef="#ctx0" brushRef="#br0" timeOffset="39379.4">15779 1359 95 0,'6'-7'254'0,"-6"7"-11"16,0 0-11-16,0 0-17 0,0 0-18 0,22 5-10 15,-14 2-14-15,-2 1-18 0,6-1-12 0,-3 2-15 16,1 4-11-16,-1-3-13 0,1 2-5 0,-1 1-15 15,0-1-7-15,-4 1-13 0,7 0-27 0,-11-3-28 16,4-5-24-16,-2 8-35 0,-3-13-24 0,6 15-29 16,-2-8-38-16,-4-7-25 0,3 7-178 0,-3-7-373 15,0 0 164-15</inkml:trace>
          <inkml:trace contextRef="#ctx0" brushRef="#br0" timeOffset="39687.31">16094 1280 59 0,'0'0'212'0,"12"-1"-3"0,-12 1-8 0,14 0-12 16,-14 0-13-16,0 0-15 0,18 8-7 0,-12-5-10 15,2 4-9-15,-2 0-7 0,1 0-10 0,1 7-12 16,-2-4-8-16,0 4 2 0,-2 0-10 0,-1 0-3 16,3 0-5-16,-4 0-6 0,2 0-8 0,-4 4 3 15,-4-3-10-15,1 0-2 0,-3 0-7 0,3-1-1 16,-6-1-6-16,0-2-1 0,1 0-5 0,-2 3 0 15,-4-4-7-15,-1 3-6 0,2-4 0 0,-3 2-4 16,-1-2-2-16,1-4-2 0,-1 1-2 16,0 1-14-16,0-3-17 0,-1-1-21 0,0-1-18 0,2-2-20 15,3-2-21-15,-4-1-26 0,2-1-29 0,3-1-26 16,5-1-36-16,7 6-169 0,-14-17-412 0,11 9 182 16</inkml:trace>
          <inkml:trace contextRef="#ctx0" brushRef="#br0" timeOffset="40277.04">16249 1383 248 0,'9'-3'259'0,"0"0"-9"16,3 0-16-16,-12 3-22 0,19-2-19 0,-9 2-15 16,-10 0-19-16,21 4-15 0,-7-3-10 0,-1 2-13 0,-4 1-9 15,4 3-11-15,1 0-9 0,-1-2-7 16,1 2-3-16,-2 1-4 0,0 0-8 0,-3-1-2 15,-2 0-10-15,3 0-5 0,-4 0-7 0,0 0-4 16,2 0-2-16,-5 0-7 0,3 0 1 0,1-2-5 16,-7-5 0-16,6 11-4 0,-6-11-4 0,8 8 4 0,-8-8-3 15,0 0-3-15,6 4 0 0,-6-4-3 16,0 0-4-16,0 0 0 0,0 0-8 0,13-23-4 16,-10 15-2-16,0-4-5 0,3-2-1 0,1 2 2 0,-1-3-2 15,-1 1 3-15,2 3 1 0,1-3 0 16,-4 6-3-16,-1-1 4 0,3 0 1 0,0 1 0 0,-6 8 5 15,8-12-5-15,-8 12-3 0,10-4 2 0,-10 4 0 16,11-4 8-16,-11 4-7 0,0 0 4 0,13 15 5 16,-7-11 4-16,-6-4-3 0,10 15 1 0,-8-6-1 15,4-2 3-15,-3 2 0 0,3 5 2 0,-3-4-2 16,0 0 3-16,1 0-1 0,-1-1 2 0,3 2-7 16,-4-2 3-16,2 0-4 0,-4-9 5 0,8 13-2 15,-4-8 0-15,-4-5-1 0,6 11-4 0,-6-11 1 16,3 7-7-16,-3-7-3 0,0 0-1 0,10 5-13 15,-10-5-3-15,0 0-9 0,0 0-5 0,20-17-9 16,-16 8-1-16,7-1 2 0,-4-2-1 0,8-2 0 16,-6-2 2-16,7-3 5 0,2-1 7 0,2 2 0 15,-4 1 5-15,4 2 0 0,-3-3 18 0,-2 9 11 16,0-2 12-16,2 5 11 0,-1-1 7 0,3 2 3 16,-5 0 6-16,4 4 3 0,-2 1-1 0,1 1 4 15,-1 2 0-15,3 4-7 0,-5-3 2 0,-1 2-12 16,4 5 1-16,-1-1-3 0,3 1 0 0,-2 0-15 0,-5 3-37 15,-2 1-39-15,-1 0-51 0,-6 0-64 0,5-2-78 16,-10-2-234-16,2-1-529 0,-6 1 235 0</inkml:trace>
        </inkml:traceGroup>
        <inkml:traceGroup>
          <inkml:annotationXML>
            <emma:emma xmlns:emma="http://www.w3.org/2003/04/emma" version="1.0">
              <emma:interpretation id="{C2B97526-7BE6-478F-AB69-EA7BA4D0709F}" emma:medium="tactile" emma:mode="ink">
                <msink:context xmlns:msink="http://schemas.microsoft.com/ink/2010/main" type="inkWord" rotatedBoundingBox="26152,16211 29279,16041 29338,17139 26212,17309"/>
              </emma:interpretation>
            </emma:emma>
          </inkml:annotationXML>
          <inkml:trace contextRef="#ctx0" brushRef="#br0" timeOffset="41591.44">17704 1238 154 0,'0'0'295'0,"0"0"-27"0,0 0-23 0,0 0-14 16,0 0-15-16,0 0-13 0,-9 24-13 0,9-24-18 15,0 21-10-15,0-11-12 0,3 4-17 0,0 0-9 16,0 0-9-16,3 0-11 0,2-2-9 0,-2 3-6 15,0-4-10-15,4 0-8 0,1 1-4 0,-2-3-4 16,1 2-7-16,2-4-5 0,-2-3-5 0,1-2-4 16,4 2-2-16,-8-3-4 0,-7-1-3 0,23-3-5 15,-12 1-1-15,0-1-6 0,-1-3-1 0,2-3 5 16,-1-2-5-16,-5 0-6 0,1-1-5 0,-1-3 0 16,0-4-3-16,-3 1-3 0,0 4-2 0,-3-5 2 0,2 1-3 15,-2 2 6-15,1 1-6 0,-1 2 3 16,0 0-5-16,0 13 7 0,-1-16-5 0,1 16 0 0,0-15-4 15,0 15 0-15,0 0-2 0,1-11-1 16,-1 11 2-16,0 0-1 0,0 0-2 0,0 0 5 0,18 22 0 16,-12-9 0-16,3 0-1 0,-2 0 8 15,5 3 1-15,-4-3-3 0,4 7 3 0,1-5 0 16,0 4 4-16,-1-3 0 0,-1-2 5 0,2 0-4 0,-1 0-3 16,2-2 2-16,-4-3-2 0,-1-2 2 0,1 3-1 15,-1-3 3-15,-3-1-2 0,2-3 2 0,-8-3-1 16,13 3 3-16,-13-3-8 0,15 0 0 0,-15 0 2 15,19-5-3-15,-11 2 1 0,4-4 0 0,-5-1 0 16,2-5-5-16,2 2 3 0,-5-3-1 0,-2 1-4 16,-1-2 2-16,3-3 2 0,0 5-4 0,-6-5 0 15,3 1-3-15,0-4 8 0,-4 4-4 0,2-1 15 16,4 1 10-16,-5 3 6 0,0 14 0 0,-3-21 3 16,6 14-4-16,-3 7-6 0,0-13-5 0,0 13 1 15,3-8-6-15,-3 8 4 0,0 0-10 0,0 0 3 16,0 0-2-16,13 0-4 0,-13 0 13 0,13 14-14 15,-1-3 1-15,-4-5-1 0,4 6-3 0,-3 1 3 16,4-2 0-16,3 7-1 0,7-5 1 0,-10 0 1 16,10-2-1-16,-4 3-4 0,3-4 2 0,-5-5-1 0,7 5 2 15,-5-6-2-15,0 2 0 0,1-4 6 0,5-2-5 16,-5 0 3-16,-1 0-3 0,0-5 5 0,1-1-4 16,7-2-2-16,-5 1 6 0,0-4-5 0,1-3-1 15,-4 3 7-15,0-6-7 0,1 3-3 0,-7 1-9 16,1-2-8-16,2-5-3 0,-7 3-6 0,1-3-1 15,-4 4 0-15,0-2 1 0,-6 5 2 0,5-4 2 16,-5 3 5-16,-5 3-2 0,5 11-3 0,-15-15 6 16,2 5 3-16,0 4-3 0,-4 6 3 0,-2 0 3 15,-1 0 1-15,1 5 3 0,-6 4 7 0,1 3-1 16,1 0 7-16,4 9 7 0,3-3-3 0,-1 3 7 16,5 0 0-16,-1 1 1 0,7 4 4 0,3-1-4 15,-1-3 4-15,11 1-3 0,-4 0 1 0,3-1-9 16,4-1 6-16,-1 0-5 0,8-3 1 0,-1-1-1 15,3-3 3-15,4-1-2 0,-7-5 2 0,11 2-5 16,-7-6 2-16,-1-2-3 0,0-1 4 0,7-2-5 16,-7-1-1-16,0-4 3 0,1 1 5 0,2-6-3 0,-1 2-4 15,-2-2 0-15,1-4 5 0,-1 2-8 0,1-5 4 16,-4 1-4-16,2 0 5 0,-5-2-9 16,1 6 8-16,-1-1-3 0,-4 1 2 0,2 0-3 15,-2 8-7-15,-2-5 8 0,-1 6-7 0,3-3 0 0,-9 7 7 16,13-3-5-16,-13 3-1 0,14 0 6 0,-14 0-3 15,16 9 0-15,-10-4 7 0,5 8 1 0,-3-6-3 16,3 4 0-16,-2 0 2 0,1 3 4 0,-1 2 8 16,0-5-3-16,-4 5-7 0,4-5 7 0,-2 1-3 15,2 2 1-15,-2-2 2 0,-1 0-6 0,0 0 1 16,-3-4 1-16,5-1 1 0,-5 0-6 0,-3-7-10 16,6 11-17-16,-6-11-8 0,3 9-13 0,-3-9-20 15,0 0-13-15,4 8-25 0,-4-8-31 0,0 0-26 16,0 0-27-16,0 0-29 0,0 0-34 0,0 0-22 15,-24-27-221-15,18 17-528 0,-3-7 234 0</inkml:trace>
          <inkml:trace contextRef="#ctx0" brushRef="#br0" timeOffset="41748.95">19257 1074 61 0,'0'-11'285'0,"-3"1"-20"0,3 10-19 16,-3-21-24-16,3 21-22 0,0-15-21 0,0 15-21 15,-3-11-15-15,3 11-16 0,0 0-14 0,0 0-13 16,12-9-25-16,-12 9-25 0,0 0-28 0,0 0-24 0,30 18-22 15,-24-12-26-15,7 5-22 0,-4 0-24 0,4 2-10 16,1-2-17-16,2 6-3 0,4 0-8 16,-4 1-16-16,-1-1-78 0,1 1-246 0,-5-1 110 0</inkml:trace>
          <inkml:trace contextRef="#ctx0" brushRef="#br0" timeOffset="42147.08">19467 1199 723 0,'14'12'-5'0,"-1"1"30"0,-4-6 22 16,4 4 17-16,1-2 11 0,-5-1 24 0,0-5 13 16,1 1 5-16,1 2 5 0,0-5-3 0,0-1 1 15,-11 0-9-15,25 0-9 0,-11-1-13 0,2-3-6 16,1-2-11-16,-1 1-5 0,2-2-4 0,1 2-10 15,-1-2-3-15,-6 0-5 0,4 0-8 0,-5-4 2 16,1 2-5-16,-5 4-8 0,-1-2-4 0,-3-2 1 16,-3 9-6-16,0 0-1 0,-3-21-4 0,3 21-1 15,-16-11-2-15,2 6-3 0,-3 2 2 0,0 1-3 16,-10-3-4-16,2 9 1 0,-2-2 2 0,2 3-4 0,8 2 1 16,-5 4 1-16,0-3-1 0,8 4-1 15,1 2 2-15,1 0-4 0,1-1 0 0,5 3 1 16,2-1 1-16,1 1-2 0,0-1 2 0,9 7-3 15,-5-2 0-15,5 0 0 0,6 2 3 0,-1-2 0 0,-1 0 0 16,2-2 0-16,2 0-1 0,2 1 2 0,-4-3-2 16,1-3 0-16,7 4-1 0,-7-10 6 0,4 7 6 15,-1-2 8-15,-1-2 4 0,-2 5 7 0,1-6 8 16,-4 2-1-16,2 0 4 0,1 1 1 0,-4-2 3 16,-1 0 5-16,-5 1-3 0,0-1 2 15,-3-1 0-15,0-9 14 0,0 17-1 0,0-17-3 0,-3 17-3 16,-3-9-1-16,6-8-2 0,-11 12-9 0,0-4 0 15,0-1-4-15,4-3-2 0,-5 2-3 0,1-6-7 16,2 4-22-16,-7-4-21 0,-1 0-23 0,17 0-14 16,-25-4-24-16,12-1-24 0,-1-4-28 0,2-2-26 15,2-1-57-15,-6-7-58 0,2-1-164 0,5-3-470 16,2-3 208-16</inkml:trace>
          <inkml:trace contextRef="#ctx0" brushRef="#br0" timeOffset="42584.42">19870 756 225 0,'0'0'228'0,"12"7"-6"16,-8 0-16-16,2 7-3 0,0-4-9 0,2 7-6 0,5-1-11 0,-4 6-9 15,3 0-9-15,-5 2-12 0,5 1-13 16,-4 1-5-16,4 0-12 0,-5-2-13 0,2 5-11 15,-1-5-4-15,1-3-8 0,-5-2-12 0,5-3-7 0,-6-2 0 16,3 0-8-16,-2-4-6 0,2 7-4 0,-6-12-1 16,3 3-5-16,-3-8-3 0,8 11-4 0,-8-11 0 15,3 8-4-15,-3-8 2 0,0 0-8 0,0 0 5 16,0 0-11-16,0 0 1 0,28-25-3 0,-20 15 1 16,0-4-6-16,6-3-2 0,-1-4 2 0,2 10-2 15,-7-6 1-15,5 3-6 0,-1 0-3 0,-4 3 4 16,0 5-2-16,-2 1 0 0,2 0 0 0,-8 5 3 15,13-5 0-15,-13 5 11 0,12 0 6 0,-12 0 5 16,14 10 17-16,-5-2 7 0,1 5 2 0,-1-2 1 16,-2 4-4-16,4 0 0 0,-2 1 0 0,1 1-8 15,-4 1 0-15,8 3-3 0,-2-4-2 0,-2-3-6 16,-1-3-2-16,1 1 0 0,-1 0-4 0,2-1 3 16,-5-3-13-16,1-3-14 0,-7-5-16 0,6 10-28 15,-6-10-37-15,9 5-41 0,-9-5-28 0,0 0-36 16,0 0-39-16,6-21-53 0,-6 21-250 0,-3-25-571 0,-3 9 253 15</inkml:trace>
          <inkml:trace contextRef="#ctx0" brushRef="#br0" timeOffset="43046.96">20539 995 62 0,'0'0'346'0,"0"0"-18"0,0 0-23 0,0 0-18 15,-1-9-16-15,1 9-12 0,0 0-17 0,21-3-14 16,-8 0-14-16,4 3-25 0,2-5-17 16,-3 2-18-16,4 0-16 0,-1 3-14 0,1-3-7 0,5 2-16 15,-7-2-15-15,4 0-36 0,-2-2-38 0,-7 5-40 16,-4-1-53-16,-9 1-53 0,13-2-79 0,-13 2-93 16,9-3-182-16,-9 3-528 0,0 0 234 0</inkml:trace>
          <inkml:trace contextRef="#ctx0" brushRef="#br0" timeOffset="42870.15">20528 601 45 0,'0'0'219'0,"0"0"-5"0,0 0-9 0,13 26 1 0,-10-11-8 15,0-2-10-15,0 6-7 0,4 4-6 0,-4 5-12 16,0-4-1-16,3 1-12 0,2 2-8 0,-2 8 3 16,0-7-13-16,3-1 0 0,1 6-11 0,-5-8 0 15,0 1-5-15,1 2-6 0,2-4-9 0,-2 2-2 16,0 0-7-16,1 0-10 0,-4-11-2 0,3 7-6 16,-3-3-13-16,3-5-1 0,-3-4-11 0,2 5 3 15,1-4-10-15,-3-2-1 0,0 1-5 0,-3-10-3 16,4 15-15-16,-1-10-16 0,-3-5-22 0,0 11-20 15,0-11-20-15,0 0-35 0,0 0-29 0,0 0-38 16,0 0-42-16,0 0-41 0,0 0-61 0,0 0-160 16,0 0-503-16,0 0 223 0</inkml:trace>
        </inkml:traceGroup>
        <inkml:traceGroup>
          <inkml:annotationXML>
            <emma:emma xmlns:emma="http://www.w3.org/2003/04/emma" version="1.0">
              <emma:interpretation id="{9F03E536-F171-4207-BB77-7FE53F8F781A}" emma:medium="tactile" emma:mode="ink">
                <msink:context xmlns:msink="http://schemas.microsoft.com/ink/2010/main" type="inkWord" rotatedBoundingBox="30163,16220 32029,16118 32059,16674 30193,16775"/>
              </emma:interpretation>
            </emma:emma>
          </inkml:annotationXML>
          <inkml:trace contextRef="#ctx0" brushRef="#br0" timeOffset="45757.43">21806 926 192 0,'-20'4'261'0,"20"-4"-8"0,0 0-19 0,-24 11-20 15,18-8-19-15,6-3-16 0,-16 10-15 0,10-2-18 16,2-1-13-16,-2-1-12 0,0 3-6 0,1 0-13 16,5-9-7-16,-1 18-12 0,1-7-8 0,1 2-2 15,4 1-5-15,1 0-5 0,1-3-5 0,1-2-5 16,2 2-2-16,0-4-6 0,2-3 0 0,3 3-8 0,0-1 1 15,2-5-7-15,0 2 0 0,1-2-5 16,0-2-4-16,2-1 1 0,-2 1-2 0,4-7-3 16,2 2-4-16,-9 1-10 0,7-4-8 0,-4 1-6 15,-5-1-7-15,1-2-3 0,-1 4 5 0,-4-6-3 16,3 2-1-16,-3 1 1 0,-4 3 4 0,-1-4 2 0,-4 11 1 16,0-18 5-16,0 7-8 0,0 11 0 15,-13-16 9-15,1 5-4 0,0 4 8 0,-2-1-5 0,-1 5 10 16,-4-3 8-16,0 5 8 0,-1 0 7 0,1 1 6 15,-8 0 0-15,-1 1 5 0,1 2 4 16,7 1-3-16,-6 3-1 0,0 2-2 0,7-2-9 0,2-1 5 16,0 4-9-16,2-4 1 0,4 5-5 0,2 0 6 15,2-1-6-15,2 5-7 0,4-5 4 16,2 4-3-16,1-2-2 0,2-2-2 0,5 1-1 0,3-2-4 16,3-2-12-16,0 3-9 0,1-5-10 0,4 0-9 15,-1-2-5-15,2-2-8 0,6-5-3 0,3 4-1 16,-2-3 2-16,-1-4 4 0,0 0 4 0,-2-3 3 15,0 2 8-15,-4-4 2 0,2 1 2 0,-7 2 3 16,-2-2 3-16,-4 1 4 0,2-2 4 0,-3 0 9 16,1 2 9-16,-4 1 8 0,0 0 11 0,0 3 12 15,-6 6 3-15,5-14 5 0,-5 14-3 0,6-7-6 0,-6 7-3 16,0 0-5-16,0 0 0 0,0 0-3 16,0 0-1-16,0 0 1 0,0 0-4 0,7 27 0 15,-4-16-4-15,3-1-2 0,1 1 2 0,1 7 2 16,-4-5-7-16,10 2-1 0,-5-1 0 0,3-2 1 15,-3 0-7-15,1 2-16 0,-2-7-20 0,0 4-17 16,0-3-19-16,-2-3-22 0,-2 1-18 0,-4-6-29 16,9 9-27-16,-9-9-41 0,11 1-43 0,-11-1-150 0,0 0-432 15,0 0 191-15</inkml:trace>
          <inkml:trace contextRef="#ctx0" brushRef="#br0" timeOffset="46134.43">22335 965 104 0,'0'0'211'15,"6"-10"-12"-15,-6 10-15 0,0 0-8 0,9-2-11 16,-9 2-10-16,0 0-5 0,0 0-7 0,21 12-7 16,-15-4-13-16,0 2-3 0,1 0-6 0,4 0-2 15,-4 2-9-15,1 0-4 0,-1-1-5 0,4 4-8 16,-6-5-9-16,3 6-1 0,-2-1-5 0,0-4-7 16,-3-5-9-16,3 3-3 0,-2 2-7 0,-1-6-5 15,2 5 0-15,-5-10-3 0,7 11-4 0,-7-11-3 16,5 8-2-16,-5-8-2 0,4 6-1 0,-4-6-3 15,0 0-2-15,0 0-1 0,0 0-1 0,24-11-4 0,-18 2 0 16,0 0-6-16,-3 0-3 0,4-4-8 16,1 2-1-16,-2-3 1 0,1-1 3 0,-1-2 0 15,0 6-1-15,-1-4 2 0,1 4 1 0,-3 0 4 0,1 2 9 16,-4 9 12-16,8-13 6 0,-8 13-1 0,4-10-1 16,-4 10-7-16,4-8 1 0,-4 8-7 15,0 0 6-15,0 0-8 0,0 0 3 0,24 11-1 16,-18-4 0-16,2 1-2 0,-2 1-1 0,3 2-5 0,3 0-1 15,0 2-2-15,-2 0 5 0,2-1-1 16,0 2-5-16,1-3-22 0,1-1-28 0,-2 0-32 0,1 1-34 16,-4-6-34-16,3 0-45 0,1-5-48 0,-4 4-241 15,-9-4-516-15,23 0 229 0</inkml:trace>
          <inkml:trace contextRef="#ctx0" brushRef="#br0" timeOffset="46557.39">23190 683 191 0,'0'0'217'0,"7"14"-9"0,-1-1-11 0,-3-2-10 16,3 0-18-16,1 9-11 0,4 1-13 0,-4-1-10 16,1 3-9-16,5 1-9 0,-1 0-9 0,0 0-9 0,2-5-10 15,-4 1-3-15,3 4-6 0,-2-10-7 16,1 1-6-16,3 2 0 0,-6-7-6 0,3 4 3 15,-2-8-3-15,-7 2 1 0,4 0-1 0,-7-8 3 0,11 10 0 16,-5-7 2-16,-6-3 3 0,0 0-12 0,9 3-5 16,-9-3-3-16,0 0-1 0,0 0-7 0,0 0-3 15,12-16-3-15,-12 16-4 0,0-15-4 0,0 15-4 16,-5-21-4-16,-1 15 0 0,-1-9-3 0,-4 9-4 16,-5-5 2-16,0 3-6 0,-10 1 0 0,-1 4-1 15,-2 1 6-15,0 1 5 0,-2 2 9 0,1 5 1 16,0 1 4-16,2 4 0 0,1 2-2 0,6-2-5 15,3-1 1-15,2 8-4 0,4-5 2 0,4 6-5 16,3-6 1-16,3 12-1 0,4-10 1 0,5 4-4 16,6-1-1-16,7 0 0 0,1-5 1 0,7 1 2 15,9-2-2-15,2 3-3 0,1-8-4 0,5-3-4 16,-2-4-14-16,2 0-22 0,-5-3-33 0,-8 0-48 16,-4-2-55-16,-1-1-63 0,-2-4-81 0,-5 2-215 15,-7-2-568-15,-4-2 252 0</inkml:trace>
        </inkml:traceGroup>
      </inkml:traceGroup>
      <inkml:traceGroup>
        <inkml:annotationXML>
          <emma:emma xmlns:emma="http://www.w3.org/2003/04/emma" version="1.0">
            <emma:interpretation id="{8CB6D73B-786F-4C9B-AD0B-F2C143568EB7}" emma:medium="tactile" emma:mode="ink">
              <msink:context xmlns:msink="http://schemas.microsoft.com/ink/2010/main" type="line" rotatedBoundingBox="13576,17935 32521,17085 32565,18077 13620,18927"/>
            </emma:interpretation>
          </emma:emma>
        </inkml:annotationXML>
        <inkml:traceGroup>
          <inkml:annotationXML>
            <emma:emma xmlns:emma="http://www.w3.org/2003/04/emma" version="1.0">
              <emma:interpretation id="{2D4BB312-CA7A-47A6-A63E-73B361ECE7B7}" emma:medium="tactile" emma:mode="ink">
                <msink:context xmlns:msink="http://schemas.microsoft.com/ink/2010/main" type="inkWord" rotatedBoundingBox="13576,17935 15436,17851 15472,18649 13611,18732"/>
              </emma:interpretation>
            </emma:emma>
          </inkml:annotationXML>
          <inkml:trace contextRef="#ctx0" brushRef="#br0" timeOffset="48044.93">5590 2646 95 0,'0'0'240'0,"0"0"-9"0,6-10-4 15,-6 10-8-15,0 0-6 0,0 0-14 16,0 0-18-16,0 0-20 0,4-8-13 0,-4 8-17 0,0 0-11 16,0 0-4-16,0 0 7 0,9 26-4 0,-7-10 2 15,-1 0-6-15,2 6-3 0,-3 4-7 0,0 2-3 16,2-3-5-16,-1 3-9 0,-1 0-7 0,-1-2-7 15,2 0-6-15,1 2 3 0,1-3-11 0,-3 1-14 16,1 0-4-16,1 1-3 0,1-2-5 0,-2-8-4 16,-2 6-12-16,2-6-23 0,-1 1-13 0,6-3-10 15,-4 1-30-15,-2-1-22 0,0 0-21 0,0-4-27 16,0-11-23-16,-2 24-27 0,4-13-34 16,-1-4-26-16,-1-7-201 0,0 0-474 0,-7 14 210 0</inkml:trace>
          <inkml:trace contextRef="#ctx0" brushRef="#br0" timeOffset="48983.37">5193 3001 129 0,'-6'-6'190'0,"0"-2"-8"0,-1 2-15 0,-2-5-9 15,3 1 2-15,-2 3-10 0,2 0-11 0,0-4-6 16,0 1-15-16,0 3 3 0,4-2-4 0,2 9-6 16,-9-18-11-16,6 10-8 0,3 8-6 0,-5-16-12 15,4 7-6-15,1 9-5 0,-2-22-7 0,2 22-7 16,0-22-4-16,3 7-2 0,2 5-8 0,2 0-5 16,5-12-1-16,-3 9-2 0,6-4-8 0,1-2 2 15,4 2-3-15,1 0 0 0,-1-4-3 0,13 2-2 0,0 1-2 16,0-4 4-16,1 5-5 0,-7 4-1 15,6-5-2-15,-8 5 1 0,2 1-3 0,1 0 0 16,-2 1 1-16,-1 3-1 0,-3-2-4 0,-4 3 6 16,0 1-3-16,-3 2-1 0,1 1-1 0,1-1-2 0,-2 2-3 15,-3 2 3-15,1 0-2 0,-1 1 1 0,2 3 0 16,-6 3 1-16,3-3-5 0,2 6 10 16,-2-3-6-16,1 6 1 0,0-2-3 0,0 6 3 15,2-3 0-15,1 7 2 0,-1-5 0 0,-1 3 0 16,4 1 2-16,-2-2 2 0,-2 4-2 0,2-2 0 0,1 4 0 15,1-2 5-15,-10 2 2 0,7-4 3 0,-1 5-3 16,0-4 2-16,-7-1 2 0,5 1 2 0,-2 4-2 16,1-5 7-16,-5 4 2 0,-1 0 1 0,1-6 0 15,1-1-3-15,-3 3 3 0,-2-2 3 0,2-2 0 16,-1 1-4-16,4-4 0 0,-6 5-1 0,0-3-5 16,3-2 1-16,-3 0 1 0,0-13-7 15,2 14 1-15,0-4-1 0,-2-10-2 0,4 11 1 16,-4-11-4-16,3 7 4 0,-3-7-2 0,0 0-8 0,12 6-2 15,-12-6-7-15,20-4-5 0,-20 4-2 0,19-12-6 16,-8 4 2-16,1-3-2 0,-1-1-5 0,4 0-3 16,-3 0 3-16,0-3 4 0,2 3 4 15,5-6-1-15,-9 9 3 0,-1-1 1 0,-4 3 6 0,-1 1-3 16,4 1 8-16,-8 5-1 0,10-11 3 0,-10 11-4 16,0 0 1-16,8-3 9 0,-8 3-7 0,0 0-1 15,0 0 3-15,0 0 0 0,9 14 2 0,-9-14-3 16,7 13 7-16,-2-4-4 0,4 2 3 0,0 2-2 15,-1-2 1-15,1 0 5 0,3 2 0 0,-1-2 0 16,-1-4 2-16,2 4-3 0,0-4-2 0,0-1 2 16,3 4 0-16,-2-3 1 0,1-6 0 0,-1 1-4 15,2-2 3-15,2-1-1 0,-1-1-3 0,2-1 4 16,1 0-4-16,-2-2-1 0,8-5 4 0,-6 3-3 16,-1 4-2-16,5-11-1 0,-5 7-2 0,-4 0-8 15,1-3 5-15,-1 0-11 0,-2 1 2 0,0-3-4 16,-3 3 5-16,-5 0-3 0,1-2 16 0,-5 11 1 15,1-14 1-15,-1 14-3 0,-6-15 4 0,6 15-5 16,-13-9 2-16,2 5 2 0,11 4 4 0,-22-6 6 16,10 8 6-16,-5-1 2 0,1 3 1 0,0 0 6 15,-1 2-7-15,4 1 0 0,-2 0-1 0,1 3 1 0,6-3-6 16,-3 0 2-16,5 6 0 0,3-5 0 16,0 3-3-16,3-11 1 0,5 18-3 0,2-7 2 15,5-2-1-15,1 2 3 0,10 2-4 0,4-3-1 16,3-3-1-16,-1-2 0 0,13 2-9 0,-2-5-26 15,-2 2-38-15,-7-2-48 0,-3 2-60 0,4-7-77 0,-13 2-250 16,0-1-539-16,2 2 239 0</inkml:trace>
        </inkml:traceGroup>
        <inkml:traceGroup>
          <inkml:annotationXML>
            <emma:emma xmlns:emma="http://www.w3.org/2003/04/emma" version="1.0">
              <emma:interpretation id="{0979EF36-471C-4C96-B880-13E04A26C2E6}" emma:medium="tactile" emma:mode="ink">
                <msink:context xmlns:msink="http://schemas.microsoft.com/ink/2010/main" type="inkWord" rotatedBoundingBox="16256,17916 19498,17770 19530,18485 16289,18630"/>
              </emma:interpretation>
            </emma:emma>
          </inkml:annotationXML>
          <inkml:trace contextRef="#ctx0" brushRef="#br0" timeOffset="50235.35">7793 2974 208 0,'0'0'254'16,"0"0"-15"-16,0 0-17 0,0 0-26 0,0 0-18 15,0 0-18-15,0 0-14 0,0 0-11 0,0 0-9 16,0 0-5-16,16 26-6 0,-12-16-8 0,4 1-6 16,-2-1-1-16,0 2-17 0,6 1-5 0,-2-2-4 15,-1 0-6-15,2 2-1 0,1-3-11 0,-1 0 1 16,1-2-6-16,-1 2-6 0,-1-5-8 0,-1 1 4 16,3-3-7-16,0 3-5 0,-1-5 2 0,5 3-3 15,-6-5-3-15,-10 1-1 0,30-4-4 0,-15-2-2 16,0-1 0-16,1 4-10 0,-1-7-7 0,-1-2-8 15,-2 1-7-15,1-2-5 0,-4-4-6 0,2 1 1 16,-3 0-1-16,-3 1 0 0,1-8 6 0,-3 8 1 16,0-2 1-16,-2-1 4 0,-1-1-1 0,0 5 7 15,0-1-3-15,0 15 23 0,-1-16 8 0,1 16-3 16,0-16-1-16,0 16-4 0,0 0-5 0,0-10 2 0,0 10-5 16,0 0-1-16,0 0 1 0,0 0 2 15,0 0-1-15,0 0-1 0,18 26 4 0,-12-12 1 16,4-1-1-16,-1 1 3 0,5 0 1 0,2-1-2 15,-6 1 5-15,8 3 0 0,0-2 0 0,-3-1 1 16,-1-3 1-16,6 0 8 0,6 0-5 0,-10-6 6 16,2 2-1-16,0-4-3 0,1-3 4 0,2 0-3 15,5-5-5-15,0 2 4 0,-3-2-4 0,2-3-2 16,-5 2-1-16,2-1-1 0,2-4-4 0,-5 4-1 16,-2 0-6-16,3-6-6 0,-3 2-7 0,2-6-4 0,-8 6-10 15,1-2 5-15,-8-1-2 0,4 1 2 16,-2-2-1-16,-4 3 4 0,1-1 3 0,-1 4-2 15,-2 9 3-15,-5-19 2 0,5 19 3 0,-7-18 5 16,1 11 0-16,-3 2 2 0,9 5 1 0,-15-8 6 0,15 8-3 16,-18 0 0-16,18 0-1 0,-25 8 0 0,12-3 6 15,-1 4-1-15,1 2-6 0,-1-2 3 0,5 4 2 16,0-2-2-16,5 6 1 0,-1-4-3 0,1 3 0 16,4 0 0-16,3 1-3 0,3 1 4 0,-2-1-1 15,8-2-3-15,-1-1 1 0,2 0 3 0,1-3 0 16,1 2-1-16,5-3 1 0,-5-3-3 0,11 1 1 15,-8-7-1-15,1-1 1 0,-3-2 1 16,4-4-1-16,5-1 3 0,0 0-6 0,-8 3 4 0,7-9-1 16,-9 5-2-16,5-8 0 0,-2 6 3 0,0-5-4 15,-1-2 2-15,-4 5-1 0,1-1 0 16,-1 2-2-16,-3 0 3 0,-4 2 2 0,5 0-5 0,-5 3-1 16,-6 6 1-16,13-6-7 0,-13 6 7 0,17 0-6 15,-17 0 6-15,16 4-2 0,-9 2-5 0,7 1 3 16,-4 6 4-16,2-1-2 0,-3 0 1 0,3 4 2 15,2-3-5-15,-1 5 0 0,-1-5 5 0,3 8 2 16,-6-9-2-16,0-1 2 0,-2-2-5 0,1 1 2 16,-2-2 0-16,-3-2 13 0,3 0 6 0,-6-6 15 15,6 10 16-15,-6-10 30 0,0 0 8 0,5 6 1 16,-5-6-8-16,0 0 7 0,0 0-3 16,0 0 6-16,0 0-2 0,-17-28-7 0,15 17-8 0,-2-2-4 15,1-1-7-15,-2-1-9 0,-1 1-10 0,9-8-5 16,-3 5-13-16,3-4-39 0,2-2-36 0,4 0-41 15,-2-1-27-15,5 4-41 0,0-1-38 0,0 0-47 16,7 0-64-16,-5 7-298 0,-4-2-655 0,6 1 290 16</inkml:trace>
          <inkml:trace contextRef="#ctx0" brushRef="#br0" timeOffset="50526.75">9536 2397 17 0,'7'-11'239'0,"-7"11"-14"0,12-5-13 15,-12 5-13-15,17 5-10 0,-5 3-16 0,0 3-5 0,-2 4-7 16,7 6-9-16,-3 4 0 0,0-4-1 16,-2 14-4-16,-3-10 4 0,9 9-6 0,-6 4 6 15,-3-11-6-15,-1 5-5 0,9 4-4 0,-11-11-11 16,1 1-12-16,2 0 3 0,-3-2-18 0,0 0-5 0,0-1-14 15,2-1-9-15,-1-4-2 0,-1 0-1 0,-2-1-13 16,2-4-4-16,2 2-3 0,-5-6-22 16,3 3-25-16,0-2-38 0,-2-3-27 0,-2 0-27 15,-2-7-31-15,7 15-29 0,-7-15-45 0,6 10-52 16,0-7-275-16,-6-3-568 0,0 0 252 0</inkml:trace>
          <inkml:trace contextRef="#ctx0" brushRef="#br0" timeOffset="51298.51">9541 2937 226 0,'0'0'246'0,"-11"-10"-22"0,11 10-21 0,-6-10-19 0,6 10-20 15,0 0-13-15,0 0-20 0,12-15-7 0,-12 15-14 16,13-3-9-16,-13 3-8 0,21-6-12 0,-6 2-6 15,-1 0-8-15,5 5-4 0,-1-2-8 0,1 0-3 16,5 1-3-16,-7 1-4 0,3-1-6 0,9-1 3 16,1 1-4-16,-2-7 0 0,0 5-6 0,4-2 0 15,-6 0-4-15,6-1-1 0,-2-3-5 0,1 1 1 16,-3 2-3-16,4-2-3 0,-6-3-2 0,3 0 0 16,-2 3-4-16,-2-4 2 0,-6 1 3 0,1 0-3 15,-1-5-4-15,-4 4 0 0,3-6-1 0,-6 8 3 16,-3-6-7-16,-2 2 3 0,-1 1 1 0,-1-1 0 15,-4 0-2-15,-2 0 0 0,-4 0 1 0,-2 1 3 16,1 1 4-16,-3 5 4 0,-3-3 4 0,-1 3 3 16,-4-2 4-16,2 5 0 0,-3 2-2 0,2-2 4 15,-2 6-4-15,2 1-3 0,-4 5 4 0,4 0 9 16,-2 5 9-16,2 3 1 0,4-1-9 0,3-1-1 16,4 2-3-16,4 4-3 0,2-4-6 0,2 5-1 15,5-4-2-15,1 3 0 0,2-1 0 0,7 1-6 16,-1-3 0-16,2 0 0 0,5-2-2 0,4 7-3 15,-2-10 0-15,-4-3-11 0,3 0-8 0,1-5-7 16,1-4-8-16,-1 5 0 0,-3-6-5 0,2-5 1 16,-5 4 0-16,-1-4-4 0,6-2-7 0,-5 3 1 15,-5-4-3-15,3-4-6 0,-2 0-1 0,0-1 7 16,-5 2 3-16,1-5 7 0,-3 3-1 0,0-3 4 16,-2-1 3-16,-1 2 2 0,0 1 3 0,-3-4 5 15,3 2-2-15,-2 2 5 0,-1 1 0 0,-1 2 4 16,2 3 0-16,-4 8-1 0,8-14 3 0,-4 9 1 0,-4 5 5 15,9-8 5-15,-9 8 6 0,12-3 3 16,-12 3 1-16,18 7 2 0,-9-3 8 0,4 3 4 16,-1-1 6-16,3 5 2 0,-1 3 9 0,-1-2-2 15,7 2 6-15,0 2-7 0,0-1 9 0,-1 1-4 0,-4-4-3 16,7 3 4-16,-7-3-16 0,6 3 4 0,-6-7-1 16,-1 2 5-16,2 1-15 0,-3 0-4 15,1-5 4-15,-1 4-4 0,1-1-2 0,-7-3-3 16,2-1-17-16,6 1-20 0,-11 0-24 0,-4-6-24 0,14 4-23 15,-8 1-25-15,-6-5-29 0,7 6-48 0,-7-6-58 16,0 0-246-16,0 0-536 0,0 0 237 0</inkml:trace>
          <inkml:trace contextRef="#ctx0" brushRef="#br0" timeOffset="51460.86">10984 2577 52 0,'-13'4'283'0,"-1"5"-16"0,-1 2-14 15,-1 1-12-15,0 5-14 0,-4 4-16 0,1 3-6 16,-1-2-20-16,6 1-17 0,-6 2-19 0,-5 3-11 16,7-5-9-16,-4 6-16 0,4-5-11 0,1-3-16 15,-1 4-30-15,5-3-34 0,-2 2-43 0,-3-4-49 16,3 0-66-16,-1-2-66 0,-2-3-208 0,0 2-444 15,-1 1 196-15</inkml:trace>
        </inkml:traceGroup>
        <inkml:traceGroup>
          <inkml:annotationXML>
            <emma:emma xmlns:emma="http://www.w3.org/2003/04/emma" version="1.0">
              <emma:interpretation id="{86BAA6E6-F2D5-4CA3-926C-C83311F30F88}" emma:medium="tactile" emma:mode="ink">
                <msink:context xmlns:msink="http://schemas.microsoft.com/ink/2010/main" type="inkWord" rotatedBoundingBox="20434,17707 25198,17493 25229,18171 20464,18384"/>
              </emma:interpretation>
            </emma:emma>
          </inkml:annotationXML>
          <inkml:trace contextRef="#ctx0" brushRef="#br0" timeOffset="55421.31">12013 2758 36 0,'0'0'147'16,"0"0"-12"-16,0 0 0 0,6-13-3 0,-6 13-2 0,0 0-12 15,6-7 8-15,-6 7-4 0,0 0 0 16,6-11 0-16,-6 11 3 0,0 0 7 0,0 0-5 16,0 0-3-16,3-11-12 0,-3 11 1 0,0 0-14 0,0 0-10 15,0 0-13-15,0 0-4 0,0 0-2 0,0 0-5 16,0 0-4-16,0 0-5 0,0 0-4 0,0 0-1 15,-3 35-6-15,3-35-1 0,2 12-5 16,2-5-3-16,-4-7-4 0,8 11-1 0,-5-5 0 0,-3-6-3 16,11 10-5-16,1-6 4 0,-4 0-4 0,-8-4-3 15,19 3-1-15,-4 0 0 0,-1-3 1 16,3-4-5-16,3 2-4 0,-5-2 1 0,10-3-2 0,-10 0 2 16,4 0-3-16,5-8-6 0,-7 6 6 0,-4-2-7 15,4 0-5-15,-4-2-5 0,-3 1 2 0,1-1-4 16,-4 0-7-16,-2-2-1 0,-2 2-1 0,-3 1 8 15,0 12-4-15,-6-23 1 0,-2 9 1 0,1 3 0 16,-1 5-1-16,-5-4 3 0,-3 5 1 0,2-2 3 16,-2 7 3-16,-4-1 9 0,1 2 5 0,1 3 6 15,-3-1-2-15,-1 4 10 0,-4 1 0 0,7 0 4 16,-2 1 0-16,0 5 0 0,3-4 4 0,1-3-1 16,0 11-2-16,4-5-1 0,-1-2-2 0,4 4-4 15,1-1-7-15,1-2 1 0,5 2 1 0,0 1-2 16,2-2 0-16,1-13 0 0,4 21-3 0,2-10-2 15,5 0 4-15,2-3-8 0,-2-1-13 0,5 0-12 16,-2-3-9-16,2-2-7 0,14-2-7 0,-14-2 5 16,10 0-9-16,-1-4-3 0,3-4 3 0,11-6 3 15,-14 8-1-15,4-4 9 0,-4-2 1 0,-3 2 5 16,1-4 2-16,-4-2 4 0,-1 4 3 0,-6 0-1 16,0 0 8-16,-5 1 16 0,5 3 2 15,-4 1 13-15,-2-1 11 0,-6 10 7 0,7-12 9 0,-7 12-6 16,6-6-6-16,-6 6-5 0,0 0 9 0,8-5-8 15,-8 5 2-15,0 0 2 0,0 0-3 0,10 26 4 16,-8-16-3-16,1 3-6 0,2 0 1 0,1 1-5 0,5 1-3 16,-1 0 1-16,1-3 0 0,-2 1-5 0,3 2-2 15,-3-2-21-15,3-1-28 0,-2-2-22 16,-3 3-31-16,-1-6-31 0,-1 0-28 0,1-2-50 16,3-1-28-16,-9-4-220 0,9 6-485 0,-9-6 214 0</inkml:trace>
          <inkml:trace contextRef="#ctx0" brushRef="#br0" timeOffset="55855.16">12999 2449 253 0,'0'0'256'0,"0"0"-12"0,-3-15-18 0,3 15-20 0,0 0-18 15,-13-3-9-15,13 3-15 0,-15 0-11 0,15 0-10 16,-23 12-9-16,11-5-8 0,-3-1-8 0,1 1-11 16,0 0-7-16,1 3-11 0,-1-3-6 0,4 0-11 15,-2 3-5-15,6-2-10 0,-6 4-4 0,6-3-5 16,3 0-6-16,-1-2-7 0,1 3 0 0,-2 1-4 16,5-11-2-16,0 15-5 0,0-15-3 0,6 19-2 15,-1-13 1-15,2 4-6 0,-1-2 0 0,3-1-3 16,0-1-2-16,3 1-2 0,1 3-1 0,5-3 1 15,-4 1 0-15,1-2-3 0,1-2 2 0,-1 3-3 16,0-1-1-16,-2-3 1 0,1 5-1 0,2-5 0 16,-6 3-2-16,1 3 3 0,-2-6-2 0,-2 3 0 15,2 0 0-15,-4 3-4 0,1-2 5 0,-6-7-2 16,4 13 2-16,-4-13-2 0,-4 14 3 0,4-14 0 16,-14 21 0-16,7-13 0 0,-2 0 3 0,-2 1 2 15,-2 1-5-15,0-3-13 0,1 1-12 0,1 0-17 16,-2-1-19-16,-1-1-17 0,4-3-23 0,1 3-23 0,9-6-31 15,-13 4-33-15,13-4-36 0,0 0-192 16,-14-10-446-16,14 10 197 0</inkml:trace>
          <inkml:trace contextRef="#ctx0" brushRef="#br0" timeOffset="56320.01">13420 2431 121 0,'0'0'262'16,"0"0"-16"-16,0 0-17 0,0 0-22 16,-9-18-22-16,3 14-16 0,6 4-17 0,0 0-14 15,-15 0-14-15,15 0-10 0,0 0-9 0,-23 4-7 16,14-3-6-16,9-1-8 0,-17 10-8 0,8-3-6 0,-2-2-8 16,1 2-4-16,-1 0-7 0,4-1-8 0,-1 4 7 15,4-3-13-15,-2 1-4 0,1 2-4 0,1-3-4 16,4-7-5-16,-2 17 8 0,2-17-12 15,-4 18 2-15,4-18-3 0,4 14 6 0,-1-6-10 0,5 1 1 16,-2-3-3-16,1-2 3 0,8 4-4 0,-7 0 0 16,5-1-3-16,-5 0-1 0,5-1 0 0,-1 0 3 15,1-1-6-15,4 0 3 0,-1 0-4 16,-5-1 3-16,5 2 0 0,-1-1 2 0,-2 0-5 0,2 2 2 16,-7-3 0-16,7 6 3 0,-6-5 0 0,3 3-1 15,-7-1 9-15,0 0-1 0,1 1 2 0,-6-8 3 16,4 14 13-16,-4-3-3 0,0-11-3 0,-6 19 2 15,-1-11-3-15,0 3-5 0,-4 1 0 0,2-3-4 16,-3 1 2-16,0 0-4 0,-1-3-4 0,-1 0-18 16,4 3-15-16,0-6-19 0,1 3-21 0,0-4-22 15,0 2-25-15,9-5-37 0,-14 3-27 0,14-3-45 16,0 0-192-16,0 0-447 0,-15-13 198 0</inkml:trace>
          <inkml:trace contextRef="#ctx0" brushRef="#br0" timeOffset="56622.36">13695 2637 113 0,'9'-4'331'0,"-9"4"-12"15,0 0-21-15,0 0-25 0,0 0-25 0,0 0-26 16,0 0-21-16,0 0-17 0,0 0-22 0,0 0-7 16,0 0-28-16,-1 28-5 0,1-28-14 0,3 17-15 15,0-9-6-15,0 2-8 0,1 2-8 0,-1-3-7 16,8 2-7-16,-2 0-5 0,-3-5 0 0,4 1-10 15,-1 0-3-15,3-1 1 0,-3-2-4 0,3-3-6 16,3 0 10-16,1-2-13 0,1 0-2 0,1-2-7 0,-4-1 9 16,3-6-5-16,-2 3-11 0,1-4 1 15,2 2 3-15,-5-6-1 0,-1 2 0 0,0-1-1 16,-4 3-2-16,-5-3-5 0,1 0 6 0,-4 0-9 16,0 0 2-16,-4 2 0 0,-2-2-4 0,-3 3 4 0,-3 2-1 15,-1-2 1-15,-4 1-7 0,-1 4 1 0,0 2 3 16,0 4 7-16,-4 0-12 0,3 1-13 15,1 1-18-15,-8 4-17 0,6-1-25 0,-4 6-23 16,1-2-36-16,4 6-42 0,3-6-38 0,2 0-48 0,-1 4-211 16,6-4-512-16,-1 0 226 0</inkml:trace>
          <inkml:trace contextRef="#ctx0" brushRef="#br0" timeOffset="57206.93">14370 2421 219 0,'0'0'254'0,"9"-9"-4"0,-9 9-14 0,7-9-19 16,-7 9-11-16,6-9-8 0,-6 9-9 0,0 0-2 0,6-7-13 15,-6 7-2-15,0 0-11 0,0 0-15 0,0 0-11 16,4-6 3-16,-4 6-19 0,0 0-13 0,0 0 2 16,0 0 0-16,0 0-3 0,0 0 0 0,-28 26-7 15,19-16 2-15,-3 2-8 0,2 3 4 0,1 0-8 16,0-1-9-16,-2-1-7 0,4 2-5 0,0 1 1 16,1 0-8-16,4-1-4 0,-1 1-7 0,2-1-3 15,5 1-2-15,1-2-8 0,3-2-1 0,3 0 0 16,2-2-3-16,4 1-3 0,-1-4-1 0,4-2-6 15,-1-1-2-15,2-1-5 0,-2-3-16 0,1-1-8 16,-1-1-13-16,8-6-8 0,0 4-17 0,-8-3 29 16,-1-1-14-16,3-5 3 0,-6 3 0 0,3 0 4 15,-5-1 3-15,2 0 4 0,-2 0 2 0,-1-2-2 16,-3 2 8-16,2 0 8 0,-8 4 12 0,3 0 11 16,1 1 13-16,-7 6-4 0,6-11-6 0,-6 11 2 15,0 0 0-15,8-10-10 0,-8 10-7 0,0 0 5 16,0 0-1-16,0 0-3 0,16 16 1 0,-16-16 0 15,6 16-8-15,0-10 5 0,1 3 0 0,-1 2-1 16,2 0 0-16,1 1 3 0,-2 1-2 0,5-3-3 16,-3 4 2-16,1-5-22 0,-1 4-27 0,0-6-31 0,-1-1-34 15,-2 1-39-15,-2 2-36 0,1-2-36 0,-5-7-41 16,6 9-39-16,-6-9-277 0,0 0-624 16,0 0 277-16</inkml:trace>
          <inkml:trace contextRef="#ctx0" brushRef="#br0" timeOffset="57327.61">14671 2348 2607 0,'-6'-18'135'0,"1"3"-62"0,2 1-30 0,-1 2-21 0,4 0-3 16,-3 3-7-16,3 9-1 0,0-16-3 0,0 16-1 16,3-10-3-16,-3 10-9 0,0 0-15 0,0 0-29 15,0 0-39-15,0 0-60 0,0 0-26 0,43 22-236 16,-35-11-444-16,7-2 197 0</inkml:trace>
          <inkml:trace contextRef="#ctx0" brushRef="#br0" timeOffset="57852.25">14992 2609 284 0,'0'0'312'0,"0"0"-15"0,0 0-14 16,7 6-20-16,-7-6-16 0,12 5-27 0,-12-5-20 15,13 3-18-15,-2-2-4 0,-11-1-27 0,21 4-20 16,-11-1-10-16,2-3-11 0,4 2-6 0,-1 0-14 16,0-2-8-16,5 0-8 0,-1-2-5 0,-1 2-7 15,-2 0-9-15,2-5-7 0,-3 0 1 0,3 1-3 16,-2-5-12-16,-2 3 6 0,-1-3-10 0,-1 3-3 16,-4-4-2-16,2-2-1 0,-4-2-9 0,2 3-1 15,-7-6-6-15,1 7-2 0,-5-8-1 0,-2 4 3 16,2 0-5-16,-6 0-2 0,0 0 2 0,2 4 2 15,-7-1 3-15,1 4 7 0,-1 1 5 0,4 2-3 16,-9 1 0-16,2 1-1 0,-2 4-4 0,-1 3 1 16,-8-1 0-16,10 4-1 0,-1 2-3 0,4 1 3 15,0 1 0-15,5 0-5 0,-4 2-2 0,5 4 5 16,-1-1-1-16,1-4-2 0,6 3 5 0,1-1-4 16,1 0-10-16,2-4-3 0,4-2-13 0,2 5-8 15,-4-5-6-15,8 1-9 0,-4-3-6 0,2-2-5 16,3-3 0-16,1 2-2 0,5-8 3 0,-1 0 4 15,1 2 7-15,-3-5 2 0,7-4 7 0,0 0 1 0,-2-2 2 16,-1-2 7-16,2 0 3 0,-2-1 8 0,-4 6 17 16,-1-1 20-16,2 0 7 0,0 1 3 15,-4 0 2-15,3 5-3 0,-1-1-3 0,-5 0 2 16,1 5-10-16,-10 1-1 0,18-3-3 0,-18 3 0 16,15 4-3-16,-8 2 0 0,5 1 2 0,-1 6-5 0,-4-5 13 15,2 2-18-15,-1 5-13 0,2-5-23 0,-2 4-31 16,-3 2-28-16,1-1-26 0,0-2-29 15,-1-1-45-15,-1-4-33 0,-4 1-272 0,0-9-532 16,5 14 236-16</inkml:trace>
          <inkml:trace contextRef="#ctx0" brushRef="#br0" timeOffset="58567.11">15679 2525 23 0,'-7'-3'308'0,"7"3"-12"0,-12-11-9 15,12 11-18-15,-8-6-25 0,8 6-23 0,0 0-29 16,0 0-15-16,0 0-24 0,0 0-10 0,0 0-18 16,0 0-6-16,0 0-10 0,0 0-16 0,0 0-11 15,43 4-14-15,-25-2-10 0,2-1-19 0,5-1-4 16,-1-3-12-16,3 3-7 0,4-1-10 0,-4 1-6 0,0-4-6 15,4-3-1-15,-1 1-6 0,0-5 2 16,-5 1 0-16,5 2 4 0,-5-2-2 0,-2-3 2 16,2 5-1-16,-6-3 1 0,2-2 2 0,-4 0 1 15,-2 0-2-15,4-3 5 0,-12 2 1 0,5 2 5 0,-4-2 5 16,-4-2 3-16,-1 2 1 0,-1 1 3 0,-5-1 0 16,3 14 4-16,-8-22-3 0,2 13 3 15,-1 1-5-15,-5 1-2 0,-3 1 3 0,-6 3-1 16,5 3 1-16,16 0-1 0,-36 5 0 0,17 2 0 0,1 0-1 15,3 3-1-15,-3 0 6 0,2 8-3 0,-1 1-3 16,5-3 2-16,2 4 1 0,-1 2 3 0,5-1-4 16,3 1-2-16,5-3-4 0,-1 4 5 15,8-1-4-15,-4 0 0 0,1-5-4 0,6 5 6 0,-5-4-4 16,7-2-15-16,-3-1-15 0,3-1-18 0,-2-3-18 16,-2-1-29-16,4-3-28 0,2 2-30 0,-4-4-44 15,4-4-40-15,-4-2-206 0,-12 1-471 0,29-7 209 16</inkml:trace>
          <inkml:trace contextRef="#ctx0" brushRef="#br0" timeOffset="58147.48">15658 2086 16 0,'0'0'264'0,"0"0"-9"0,0 0-13 15,15 11-9-15,-15-11-11 0,6 24 0 0,0-7-16 16,-2-3-8-16,2 3-3 0,2 8-13 0,1-3 4 16,-3 2-9-16,1-1-3 0,2 2-15 0,-3-4-19 15,3 0-6-15,0 0-8 0,0 2-7 0,1-3-14 16,-5-2-2-16,1-2-11 0,1-1-2 0,-2 2-17 15,-1-1-3-15,4-1-11 0,-2 2-3 0,-2-7-10 16,1 5-12-16,-4-2-29 0,4-4-29 0,-4 0-27 16,4 1-27-16,-5-10-34 0,-5 23-37 0,4-14-47 15,-5 1-39-15,6-10-51 0,-12 12-223 0,9-5-552 16,3-7 245-16</inkml:trace>
          <inkml:trace contextRef="#ctx0" brushRef="#br0" timeOffset="58985">16522 2145 39 0,'0'0'266'0,"6"-7"-21"15,-6 7-22-15,0 0-14 0,0 0-10 0,0 0-18 16,0 0-12-16,16 17-14 0,-11-3-7 0,-3-3-12 15,4 6-10-15,0-3-6 0,2 3-5 0,4 5 0 16,1-2 4-16,-5-6-8 0,7 10-13 0,-5-2-9 16,2-1-5-16,-5 2-14 0,2-3-7 0,0-4-3 15,-1 1-7-15,-2-5-7 0,1 3 0 0,2-3-6 16,-3-2-3-16,-1-1-1 0,-2-1-5 0,3 0 0 16,-6-8-5-16,4 14-1 0,-1-11 0 0,-3-3 1 15,0 0 2-15,0 0 0 0,6 10-9 0,-6-10 3 16,0 0-4-16,0 0 1 0,0 0 0 0,0 0 1 15,0 0-8-15,0 0 0 0,0-31 9 0,0 31-12 16,-13-14-2-16,4 9-3 0,-5-4-1 0,-5 2-1 16,-1 1 4-16,-5 2 9 0,0 2 24 0,5-3 10 15,4 5 4-15,-2 4 0 0,3-1-7 0,-1 1 2 16,2 3-4-16,1 3 1 0,4 0-9 0,-3 0 4 0,7 2-6 16,-2 1-6-16,6 2 5 0,1 0-8 15,4-3-12-15,3 5 26 0,2-4-19 0,2-1 2 16,5-1 4-16,4-1-15 0,4 2-27 0,-2-1-41 15,-3-10-21-15,1 4-46 0,-1-3-44 0,9-2-57 0,-2-2-56 16,-8 1-317-16,1-3-646 0,0 0 286 0</inkml:trace>
        </inkml:traceGroup>
        <inkml:traceGroup>
          <inkml:annotationXML>
            <emma:emma xmlns:emma="http://www.w3.org/2003/04/emma" version="1.0">
              <emma:interpretation id="{53853743-C253-4765-9420-CE89BB5017BC}" emma:medium="tactile" emma:mode="ink">
                <msink:context xmlns:msink="http://schemas.microsoft.com/ink/2010/main" type="inkWord" rotatedBoundingBox="25849,17422 28714,17293 28745,17978 25880,18107"/>
              </emma:interpretation>
            </emma:emma>
          </inkml:annotationXML>
          <inkml:trace contextRef="#ctx0" brushRef="#br0" timeOffset="59962.25">17412 2344 147 0,'-9'-7'365'0,"9"7"-12"15,0 0-10-15,-9-7-19 0,9 7-27 0,0 0-20 16,0 0-33-16,-7-6-28 0,7 6-22 0,0 0-17 16,0 0-21-16,0 0-14 0,-6 20-14 0,6-20-11 15,0 17-13-15,0-6-7 0,3 2-16 0,0-1 0 16,0 1-6-16,0 1-9 0,1-4-8 0,2 0-1 16,0 5-8-16,-1-5-5 0,0-1-5 0,-2-1-8 15,2-3-16-15,4 1-3 0,-3 1 2 0,-6-7-8 16,16 7-6-16,-16-7 4 0,14 1-6 0,-14-1-3 15,18-8-2-15,-8 4-4 0,-4-5 7 0,4-1-3 16,1-2 1-16,-2-2 3 0,-5-2-6 0,5-2 10 16,-3 4-4-16,-1-11-3 0,-1 11 0 0,1-3 9 15,-2 3-2-15,3 3 6 0,-6 2 2 0,1-2-2 0,-1 11 7 16,5-12-9-16,-5 12-5 0,0 0 0 0,1-11-6 16,-1 11 4-16,0 0 1 0,0 0-2 15,0 0 0-15,10 26 0 0,-7-16 4 0,3 3 5 16,0 5-8-16,2 4-3 0,-2-7 1 0,6 5 3 0,-2 0 8 15,4-2-5-15,-1 3 14 0,-1-6-15 0,-2 1 1 16,4-2 1-16,1-3 0 0,-2 0-10 16,-1-2 9-16,1-2 0 0,1-1 4 0,-1-1-6 0,-4-5 6 15,8 0 1-15,-1-1-3 0,-5-3 12 0,-3-3-15 16,6 1-4-16,-2-3 3 0,1-2 9 0,-7-3-4 16,5-3 3-16,-5 2 11 0,0-2 5 0,1-6 1 15,-7 5 0-15,6 3-3 0,-6-3 1 0,0 0-2 16,0 2-13-16,0 1 7 0,0 2-1 0,0 13-1 15,0-18-9-15,0 18-22 0,0-14-21 0,0 14-16 16,6-9-10-16,-6 9-8 0,0 0-1 0,18-5-10 16,-9 5-4-16,-9 0-2 0,22 4 10 0,-5-3 0 15,2 1 3-15,-6 3 7 0,7-1 7 0,-4-3 8 16,1 0 1-16,-1 3 9 0,2-4 4 0,-5 3 12 16,1-3 11-16,-2 0 26 0,-12 0 7 0,19 4 15 0,-11-4 12 15,-8 0 4-15,13 3 4 0,-13-3 14 16,9 8 18-16,-9-8 6 0,13 7 2 0,-10-1 0 15,-3-6 0-15,6 13 8 0,-3-5 3 0,2 2-4 16,-5 1-5-16,3-1-8 0,3 2-13 0,-6-1 9 0,4 2-10 16,-2-2-8-16,-1-1-8 0,5 6-1 0,-6-8-2 15,6 3-8-15,-6-2-5 0,6 2-24 0,-1-1-31 16,-2-2-46-16,-3-8-28 0,5 16-48 0,-5-9-32 16,0-7-26-16,8 11-20 0,-8-11-28 0,0 0-37 15,0 0-26-15,0 0-250 0,0 0-604 0,0 0 267 16</inkml:trace>
          <inkml:trace contextRef="#ctx0" brushRef="#br0" timeOffset="60087.92">18207 2082 205 0,'0'-11'254'0,"0"11"-26"0,0-19-24 0,0 8-22 16,0 11-30-16,3-12-40 0,-3 12-46 0,6-8-48 15,1 4-62-15,-7 4-77 0,17-9-89 0,-8 6-227 16,10 0 101-16</inkml:trace>
          <inkml:trace contextRef="#ctx0" brushRef="#br0" timeOffset="60478.87">18456 2323 247 0,'3'-15'280'0,"-3"15"-22"0,13-13-30 15,1 7-25-15,-1-5-15 0,7 4-21 0,2-1-19 16,-3 2-15-16,7 0-26 0,7 1-36 0,-8 1-44 15,2-1-46-15,1 4-67 0,-1-7-56 0,-8 2-160 16,4 4-327-16,-4-2 144 0</inkml:trace>
          <inkml:trace contextRef="#ctx0" brushRef="#br0" timeOffset="60325.28">18522 1915 42 0,'0'0'303'0,"0"0"-29"15,0 0-15-15,0 0-22 0,0 0-6 0,0 24-15 16,3-13-9-16,0 5-8 0,0 0-12 0,0 4-8 15,-2 6-5-15,5 1-13 0,0 1 4 0,0 6-23 16,1-6-10-16,2 7 0 0,-1-7-12 0,-2 0-9 0,1 6-18 16,-1-9 0-16,3 3-3 0,-1-7-19 15,1 0-5-15,-6-4-5 0,4 1-7 0,-1-1 13 16,-3-2-22-16,3 2-6 0,-2-6-27 0,2 2-26 16,-3-3-19-16,2-2-15 0,-5-8-38 0,3 13-24 0,0-6-25 15,-3-7-40-15,0 0-58 0,3 11-49 16,-3-11-226-16,0 0-550 0,0 0 244 0</inkml:trace>
          <inkml:trace contextRef="#ctx0" brushRef="#br0" timeOffset="61496.16">18793 1948 110 0,'0'0'174'0,"8"-8"-13"0,-8 8-3 15,8-4-16-15,-8 4-6 0,8-7-3 0,-8 7-3 16,0 0-7-16,0 0-1 0,9-1-2 0,-9 1-4 16,0 0 0-16,0 0-9 0,0 0-4 0,0 0 3 15,0 0 1-15,0 0-4 0,0 0 3 0,10 11-9 16,-10-11 3-16,0 17-4 0,3-7-2 0,-3 3 0 16,6 5-7-16,-6-3 9 0,3 2-8 0,0-2-4 15,-1 6-5-15,4-1-11 0,-3-3 20 0,0 8-19 16,3-4-1-16,1 0-3 0,-1 4-3 0,0-1-4 15,-2 0 1-15,2-3-8 0,0 0-1 0,2 3 0 16,-2-7 11-16,-3-1-15 0,4 4-2 16,-4-6 4-16,3 3-10 0,0 0-3 0,-1-5-4 0,-2 5 1 15,0-5-6-15,0-2 2 0,0-1-4 0,-3-9 0 16,3 14 1-16,-3-14-5 0,1 8 12 0,-1-8-14 16,0 0-10-16,3 13 12 0,-3-13-2 0,0 0 0 15,0 0 2-15,0 0-2 0,0 0-2 0,0 0-7 16,0 0-2-16,0 0-17 0,15-28-11 0,-11 14-16 15,-1 1-15-15,3 0-10 0,2-2-13 0,4-3 4 16,-5 1 3-16,5-6 4 0,-4 8 9 0,1 0 4 0,1 6 1 16,-1-3 9-16,1-1 2 0,-4 8 4 0,3-1 6 15,-9 6 0-15,11-7 1 0,-5 3 1 0,-6 4 6 16,0 0 2-16,16 1 3 0,-16-1 7 16,8 10 6-16,-5-3 6 0,0 3 4 0,-3-10 4 15,5 19 2-15,-2-4 1 0,-1-3-4 0,1 2 1 0,0 0 2 16,0-4-3-16,0 4-3 0,0 0 0 0,4-2-4 15,-4-3-14-15,0-2-28 0,3 3-29 0,-3-2-36 16,2 2-38-16,-5-10-45 0,13 7-50 0,-4-4-272 16,-9-3-551-16,16 0 244 0</inkml:trace>
          <inkml:trace contextRef="#ctx0" brushRef="#br0" timeOffset="61762.55">19497 2282 50 0,'0'0'310'0,"6"-12"-20"16,-6 12-14-16,6-7-21 0,-6 7-21 0,0 0-20 0,4-6-19 15,-4 6-21-15,0 0-10 0,0 0-21 0,0 0-9 16,0 0-3-16,23 14-1 0,-17-4-3 0,1-3-4 16,5 4 5-16,-7 3-12 0,7-2 20 0,-2 0-20 15,-1 5-10-15,1-3-12 0,-1 5-6 0,2-3-13 16,-5-1-4-16,4 1-4 0,-1-5-8 0,-1 3-2 15,0 0-4-15,-5-6-11 0,2 2-5 0,-2-1-40 16,-3-9-25-16,3 12-30 0,-3-12-21 0,0 10-24 16,0-10-34-16,0 0-44 0,-6 11-41 0,6-11-57 15,0 0-239-15,-21-5-561 0,21 5 249 0</inkml:trace>
          <inkml:trace contextRef="#ctx0" brushRef="#br0" timeOffset="61904.17">19575 2075 45 0,'0'-10'260'0,"5"-1"-25"0,-2 1-24 16,-3 10-29-16,11-10-28 0,-4 4-35 0,-7 6-35 15,12-9-41-15,-12 9-39 0,20-6-51 0,-7 3-74 0,4-1-75 16,-3 0-210-16,-14 4 93 0</inkml:trace>
          <inkml:trace contextRef="#ctx0" brushRef="#br0" timeOffset="62315.07">19901 2336 239 0,'0'0'318'16,"0"0"-22"-16,11-17-20 0,-8 11-21 0,4-2-23 15,2 2-21-15,4 1-22 0,4 2-22 0,5-5-13 16,-2 3-16-16,5-2-4 0,2 4-25 0,-2-2-34 16,0 4-35-16,-5-4-35 0,7 1-45 0,-8 8-57 15,0-8-68-15,-2 4-258 0,5 0-458 0,-5-2 203 16</inkml:trace>
          <inkml:trace contextRef="#ctx0" brushRef="#br0" timeOffset="62148.52">19921 1936 247 0,'0'0'288'0,"0"0"-27"0,0 0-25 15,0 0-19-15,0 0-16 0,0 0-10 0,0 0-8 0,0 0-11 16,-2 41-11-16,2-26-5 0,3 1-8 0,0 10-9 16,-3 1-11-16,3 1-4 0,3 0-9 0,0 7-3 15,-2 0-11-15,2-7-6 0,3 1-8 0,-1-2-3 16,1 1-17-16,-2-2-7 0,5-1 8 15,-7-1-20-15,1-1-2 0,2-2-4 0,-3-3 2 0,1-4-22 16,-3 2-21-16,4-4-22 0,-4 3-27 0,3-7-17 16,-3 2-23-16,-3-10-23 0,5 13-24 0,-5-13-26 15,3 9-40-15,-3-9-33 0,0 0-230 0,0 0-501 16,0 0 221-16</inkml:trace>
        </inkml:traceGroup>
        <inkml:traceGroup>
          <inkml:annotationXML>
            <emma:emma xmlns:emma="http://www.w3.org/2003/04/emma" version="1.0">
              <emma:interpretation id="{DBF688D9-0B96-478E-96A6-FA0DC602F1D0}" emma:medium="tactile" emma:mode="ink">
                <msink:context xmlns:msink="http://schemas.microsoft.com/ink/2010/main" type="inkWord" rotatedBoundingBox="29321,17343 32526,17199 32565,18077 29360,18220"/>
              </emma:interpretation>
            </emma:emma>
          </inkml:annotationXML>
          <inkml:trace contextRef="#ctx0" brushRef="#br0" timeOffset="62783.2">20994 1891 208 0,'0'0'296'0,"0"0"-9"0,-10-9-12 16,10 9-15-16,0 0-24 0,0 0-22 0,0 0-19 16,0 0-12-16,0 0-9 0,0 0-7 0,0 0-2 15,-11 28 4-15,8-14-3 0,3 1-7 0,0 2 1 16,-1 9-11-16,2-3-2 0,-1 1-7 0,5 5-2 16,-2-4-12-16,6 9-4 0,-5 1-2 0,2-9-12 0,0 0-9 15,2-2-12-15,1 5-5 0,-2-4 0 16,2 1-16-16,-1-2-23 0,0 0-7 0,0 1-1 15,-2-3 3-15,3-1-12 0,-3-4 5 0,4 4-7 16,-1-5-11-16,-4-1-25 0,-2 0-24 0,6-1-37 0,-5-1-28 16,-1-5-29-16,0 2-19 0,0 1-17 15,-3-11-28-15,0 13-27 0,0-13-28 0,-3 12-31 16,3-12-54-16,-7 8-180 0,7-8-557 0,-15 4 248 16</inkml:trace>
          <inkml:trace contextRef="#ctx0" brushRef="#br0" timeOffset="63159.03">20860 2379 30 0,'-4'-7'220'0,"4"7"-6"16,0 0-18-16,0 0-13 0,0 0-15 0,0 0-9 16,0 0-13-16,0 0-8 0,0 0-18 0,0 0-8 15,0 0-8-15,40 10-10 0,-22-5-10 0,-2 2-4 0,4-3-7 16,5 1-7-16,-3 4-6 0,2-3-5 15,5 0-7-15,0 1-2 0,0-2-4 0,-1-2-5 16,2 3-3-16,-6-2-3 0,3-3-2 0,2 1-4 0,-3-2-2 16,2-2-5-16,-3 1-1 0,-4-4 0 0,-1 4-2 15,-1-3-2-15,0-1 1 0,-1 0 0 0,-1 0 0 16,-2-5 11-16,0 5 4 0,-3-4 6 0,-2-4 3 16,-1 7 4-16,-2-3-2 0,-1-7 1 0,-4 8 1 15,-2-8 2-15,-2 3-3 0,-4-4 2 0,-3 3-1 16,-1-3 7-16,0 3 4 0,-4 3-6 0,-5-7 21 15,-4 6-18-15,5 9-7 0,-5-6 7 0,3 5-17 16,1-1 0-16,-1 4-1 0,3 1-5 0,-1 4-8 16,0 2-19-16,3 1-19 0,-2 2-15 0,5-1-22 15,-1 3-31-15,0 0-35 0,4 3-39 0,-2-3-58 16,7 5-70-16,-1-5-164 0,4 6-491 0,-2-6 217 16</inkml:trace>
          <inkml:trace contextRef="#ctx0" brushRef="#br0" timeOffset="64063.09">21997 2148 114 0,'0'-10'263'0,"0"10"-2"0,0 0-13 0,1-17-25 16,-1 17-18-16,5-8-19 0,-5 8-18 0,0 0-16 15,5-6-18-15,-5 6-6 0,0 0-10 0,0 0-2 16,0 0-8-16,17 17-7 0,-14-7-9 0,1 4 2 15,-1 4-1-15,0-4 0 0,3 10 0 0,-1 1-6 16,-2-3 3-16,1 2-3 0,1 0-2 0,2-3 7 16,-1 2-2-16,-1-1-2 0,-5-5-6 0,6-1-7 15,-2 0-5-15,-1-1-7 0,3 0 7 0,-2 0-20 16,2-1 4-16,0-4 7 0,-3 0-14 0,5-2-11 16,-2 2-7-16,-2-4 2 0,5-1-7 0,-9-5 2 15,8 11-3-15,1-9-6 0,-9-2-3 0,13 0-11 16,-13 0-12-16,15-11-6 0,-11 4-11 0,5-5-7 0,-1-2-5 15,-2-4-13-15,1-3-8 0,-1-3-2 16,3-12-7-16,2 2-3 0,1 0 3 0,-2-2 9 16,0 7 6-16,-4 3 5 0,3 1 5 0,2 0 4 15,-7 0 6-15,5 11 8 0,-6 1 7 0,2-4 10 0,-2 6 8 16,1 4 9-16,-4 7-4 0,5-14-2 16,-2 7-4-16,-3 7 1 0,0 0-1 0,0 0 5 15,0 0-3-15,0 0 1 0,0 0 4 0,17 26 2 16,-15-13 6-16,2 11 0 0,1-3-3 0,-1 6 4 0,-2-5-3 15,4 3 0-15,-2 1 3 0,2-3 5 0,2 3-3 16,-5-4-9-16,1-4 3 0,4 6 1 16,-2-9 2-16,1 3-6 0,-2-3 3 0,2-4 2 0,-1-3-3 15,-3 2-4-15,1-4 2 0,-4-6 3 0,9 11-3 16,-9-11-2-16,11 4-2 0,-11-4 3 0,9 0-16 16,-9 0-1-16,0 0-10 0,19-11-8 0,-11-4-3 15,1 3-7-15,-2-2-6 0,0-1-3 0,1-9-1 16,1 0 0-16,1 1 1 0,4-10 6 0,-2 9 2 15,-2 2 7-15,3-11-1 0,-1 7 9 0,-1 1 11 16,-2 1 18-16,3 6 11 0,-5 0 6 0,1 5 5 16,-1 0 1-16,-2 5 1 0,2-2-1 0,-1 4-6 15,-6 6-1-15,12-11 1 0,-12 11-4 0,0 0-2 16,0 0 4-16,21 13 4 0,-18-6 4 0,6 7 4 16,-5 0 2-16,5 0-3 0,-4 9 3 0,4 2-2 15,-2-3-1-15,1 2-4 0,-1 0-3 0,0 1 4 16,1 0-7-16,-2 2 2 0,0-6-2 0,-2 0-5 15,2-5 2-15,0 0-34 0,-3-1-17 0,3 1-28 16,0-5-26-16,-4 0-27 0,2-4-25 0,-1 3-30 16,-3-10-33-16,8 7-37 0,-8-7-253 0,11 3-532 0,-11-3 236 15</inkml:trace>
          <inkml:trace contextRef="#ctx0" brushRef="#br0" timeOffset="64354.9">23243 2113 267 0,'0'0'259'0,"0"0"-17"16,0 0-15-16,0 0-11 0,-15-17-12 0,3 13-6 15,12 4-17-15,-20 0-19 0,6 0-12 0,-4 5-18 0,3 0-10 16,-1 0-10-16,1 1-17 0,0-2-10 16,8 3-2-16,-8 2-11 0,7 3-7 0,-1 1-12 15,5-2-1-15,-2 0-4 0,4 6-8 0,2-3-6 16,2 1 3-16,2 1-9 0,4-1-2 0,-2-2-2 0,0-1-5 15,3 1-3-15,1 0 0 0,-1 2-6 0,3-5 0 16,0 1 3-16,-2 3-4 0,2-4-1 0,-1 3 1 16,-1-2-7-16,1 0 5 0,-4-2 0 15,5-1-2-15,-4 1 1 0,3-2 1 0,-5 0 1 0,-1 0 2 16,1 2 10-16,-6-9-2 0,4 10 0 0,-4-10 4 16,3 12 18-16,-3-12-10 0,0 12-4 15,0-12 2-15,-7 12-5 0,7-12 4 0,-14 7-6 16,7-3-14-16,7-4-22 0,-15 2-25 0,3 2-38 0,0-4-28 15,12 0-45-15,-19 2-40 0,19-2-56 0,-15-7-225 16,6 1-510-16,9 6 225 0</inkml:trace>
          <inkml:trace contextRef="#ctx0" brushRef="#br0" timeOffset="64615.25">23497 2121 114 0,'18'-5'211'0,"-3"-2"-6"15,4 1-9-15,8 0-9 0,-3-2-8 0,3-2-6 16,-5 6-12-16,3-6-8 0,1 4-9 0,-2-1-4 16,1-2-10-16,-1 0-6 0,-5 5-9 0,-1 2-8 15,4-3-14-15,-5 1 5 0,-1-2-21 0,-2 3-6 16,-5-1-10-16,-9 4-2 0,18-4-13 0,-11 0-13 15,-7 4-22-15,0 0-34 0,0 0-35 0,0 0-37 16,0 0-37-16,0 0-49 0,0 0-220 0,-30-10-432 16,20 8 192-16</inkml:trace>
          <inkml:trace contextRef="#ctx0" brushRef="#br0" timeOffset="64856.13">23728 2036 61 0,'-4'18'217'0,"2"-7"-5"0,2-11-3 0,-1 25-5 16,-1-8-10-16,2-3-2 0,0 3-6 0,0 9-7 0,-3-1-1 16,2 1-4-16,1 1-3 0,-6 2-2 15,7-5-4-15,-1 5-3 0,-1-2-11 0,1-3 0 16,0 4-7-16,1-4-1 0,-1-2-7 0,0-1-15 16,0 0-13-16,0-4-10 0,5 4-1 0,-5-4-6 0,1-4-14 15,4 1-6-15,-5-5-7 0,1 4-19 0,1-4-20 16,-2-9-36-16,9 16-31 0,-8-12-37 0,-1-4-23 15,6 9-39-15,-6-9-48 0,7 4-70 16,-7-4-303-16,0 0-610 0,0 0 270 0</inkml:trace>
          <inkml:trace contextRef="#ctx0" brushRef="#br0" timeOffset="65198.9">24062 2555 287 0,'0'0'343'0,"0"0"-5"16,0 0-6-16,0 0-2 0,3 11-12 15,-3-11-3-15,0 0-8 0,0 0-5 0,0 0-1 0,0 0 3 16,0 0 5-16,0 0 1 0,0 0 0 0,0 0-7 16,0 0-22-16,0 0-27 0,0 0-28 15,0 0-21-15,0 0-19 0,0 0-15 0,0 0-20 16,0 0-19-16,8-26-30 0,-8 26-43 0,0 0-44 0,1-15-50 16,-1 15-52-16,0 0-69 0,0 0-76 0,0-13-84 15,0 13-86-15,0 0-72 0,0 0-325 0,0 0-864 16,-28 6 382-16</inkml:trace>
        </inkml:traceGroup>
      </inkml:traceGroup>
    </inkml:traceGroup>
  </inkml:traceGroup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8:26.1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2215268-9ABA-45BC-9237-00A95105D40C}" emma:medium="tactile" emma:mode="ink">
          <msink:context xmlns:msink="http://schemas.microsoft.com/ink/2010/main" type="writingRegion" rotatedBoundingBox="1382,932 31981,11 32194,7123 1596,8043"/>
        </emma:interpretation>
      </emma:emma>
    </inkml:annotationXML>
    <inkml:traceGroup>
      <inkml:annotationXML>
        <emma:emma xmlns:emma="http://www.w3.org/2003/04/emma" version="1.0">
          <emma:interpretation id="{FCA9B052-B305-48E3-9D41-B1FE951B9E23}" emma:medium="tactile" emma:mode="ink">
            <msink:context xmlns:msink="http://schemas.microsoft.com/ink/2010/main" type="paragraph" rotatedBoundingBox="1726,750 29276,465 29295,2255 1745,25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C3810E-BC16-4CB2-A3A3-6509F24224E8}" emma:medium="tactile" emma:mode="ink">
              <msink:context xmlns:msink="http://schemas.microsoft.com/ink/2010/main" type="inkBullet" rotatedBoundingBox="1733,1366 2794,1355 2795,1462 1734,1473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18 114 30 0,'0'0'112'0,"0"0"-7"0,0 0-1 0,0 0-11 15,-12-18 3-15,12 18-14 0,0 0-3 0,0 0-4 0,0 0-1 16,0 0 6-16,0 0-1 0,0 0-7 0,-3-13-3 16,3 13 4-16,0 0 1 0,0 0-2 0,0 0-4 15,0 0 1-15,0 0-1 0,0 0-5 0,0 0 0 16,0 0-2-16,0 0-2 0,0 0-6 0,0 0-6 16,0 0-7-16,0 0-1 0,0 0-3 0,0 0-7 15,0 0-3-15,-3-11-3 0,3 11 1 0,0 0-2 16,0 0 1-16,0 0 1 0,0 0-1 0,20 0 0 15,-20 0 4-15,16-3-5 0,-16 3 0 0,15-4 3 16,-6 1-3-16,-9 3 0 0,22-3 1 0,-11 2-1 16,1-3 1-16,5 2 0 0,-2-2 0 0,3 2-5 15,-3-3 2-15,3 5 0 0,-2-6 0 0,4 2-3 16,-2 1 0-16,-2 2 3 0,4-3 2 0,-1 1-5 16,-1 3 2-16,1-3-3 0,1 2 0 0,-4 1 0 15,3-1-1-15,-1 2-2 0,-3-1 13 0,5 1-12 16,-6 2 1-16,1-2 0 0,2 2 0 0,-1 0 1 15,1 0 5-15,-1-2 3 0,0 4-5 0,-1 0 0 16,0-1 4-16,-1-2-2 0,4-1 6 0,-4 3-4 16,4-2-2-16,-3 2 4 0,2-3 1 0,1 1 3 15,1-4 0-15,-1 1 2 0,1-1 3 0,2-2 0 16,5 0 1-16,-6 2-2 0,0-3-3 0,-1 3 1 0,-2-6 1 16,-1 5-6-16,0 2-1 0,-2-5 0 0,2 5-2 15,-7-2 4-15,-9 3 2 0,20-3-3 0,-14-1 2 16,-6 4-4-16,13-5 2 0,-13 5 4 0,0 0-5 15,12-2 5-15,-12 2-7 0,0 0-2 0,9-3-1 16,-9 3 3-16,0 0-6 0,0 0 0 16,0 0-2-16,0 0 1 0,0 0-8 0,0 0 4 0,12-3-4 15,-12 3-2-15,0 0 4 0,0 0-10 0,0 0-13 16,0 0-22-16,7 9-17 0,-7-9-24 0,0 0-31 16,6 11-30-16,-6-11-37 0,9 7-42 15,0-3-63-15,-9-4-204 0,11 2-521 0,-11-2 231 0</inkml:trace>
      </inkml:traceGroup>
      <inkml:traceGroup>
        <inkml:annotationXML>
          <emma:emma xmlns:emma="http://www.w3.org/2003/04/emma" version="1.0">
            <emma:interpretation id="{6C05BE5D-8895-4FBB-9216-55627700D2C3}" emma:medium="tactile" emma:mode="ink">
              <msink:context xmlns:msink="http://schemas.microsoft.com/ink/2010/main" type="line" rotatedBoundingBox="3902,728 29276,465 29295,2255 3921,2517"/>
            </emma:interpretation>
          </emma:emma>
        </inkml:annotationXML>
        <inkml:traceGroup>
          <inkml:annotationXML>
            <emma:emma xmlns:emma="http://www.w3.org/2003/04/emma" version="1.0">
              <emma:interpretation id="{98FF1036-555F-4F4B-BC8C-A7F066C3E093}" emma:medium="tactile" emma:mode="ink">
                <msink:context xmlns:msink="http://schemas.microsoft.com/ink/2010/main" type="inkWord" rotatedBoundingBox="3903,830 8825,779 8842,2466 3921,2517"/>
              </emma:interpretation>
            </emma:emma>
          </inkml:annotationXML>
          <inkml:trace contextRef="#ctx0" brushRef="#br0" timeOffset="916.83">2187-213 138 0,'0'0'168'0,"0"0"-4"0,0 0-12 0,0 0-6 16,-14-6-4-16,14 6-5 0,0 0-4 0,0 0-3 15,0 0-3-15,0 0-9 0,0 0-4 0,0 0-4 16,0 0-10-16,0 0-6 0,0 0-12 0,0 0-11 16,0 0-4-16,0 0-10 0,0 0-6 0,0 0-1 15,0 0-5-15,0 0-2 0,0 0-2 0,0 0 4 16,0 0-2-16,36-5 3 0,-20 5-2 0,8-4 3 16,1-2-3-16,5 5 0 0,-3-5-5 0,3 3-4 0,0-3 1 15,10 1 0-15,-10 1-4 0,1-2 0 16,8-4-3-16,-11 9-4 0,4-6-2 0,-4 0 2 15,-1-2-2-15,3 2 0 0,-6 1-3 0,1 3-6 0,-6 0-1 16,2-1 3-16,-1 4-4 0,-3-1-2 0,-2-1 0 16,3 2 1-16,-3-1-4 0,3 1 1 15,-5-4 0-15,-4 2-5 0,3 1-1 0,-3-3 2 16,-9 4 1-16,20 0-2 0,-20 0 3 0,18-4-3 0,-9 4 0 16,-9 0 2-16,16 3-1 0,-16-3-3 0,15 0-9 15,-15 0-9-15,12 0-16 0,-12 0-7 0,0 0-18 16,10 1-9-16,-10-1-19 0,0 0-24 0,0 0-20 15,0 0-30-15,0 0-23 0,0 0-39 0,0 0-146 16,0 0-398-16,0 0 176 0</inkml:trace>
          <inkml:trace contextRef="#ctx0" brushRef="#br0" timeOffset="1186.83">2731-249 149 0,'0'0'182'0,"0"0"-8"16,0 0-4-16,7 21-14 0,-7-21-1 0,8 15-2 0,-2-4 0 16,1 2-6-16,2 4-5 0,2 4-4 15,-4-6-4-15,-1 7-11 0,0-2 1 0,4 0-16 16,-1 2-3-16,-3-2-6 0,3 1-5 0,-4-5-11 16,1 7 5-16,-3-5-8 0,3-2-8 0,0 2-7 0,1 3-6 15,-2 0-4-15,-2-4-6 0,-3-3-3 0,6 4-1 16,-6-4-5-16,4-1-13 0,-3 5-12 0,-2-3-18 15,2-2-23-15,-1 0-21 0,2 0-25 0,-2-13-34 16,-2 22-26-16,1-14-33 0,1-8-28 0,0 12-55 16,0-12-125-16,0 0-405 0,0 0 179 0</inkml:trace>
          <inkml:trace contextRef="#ctx0" brushRef="#br0" timeOffset="2661.1">2832-308 145 0,'0'0'139'15,"0"0"-11"-15,-1-14-10 0,1 14-9 0,0 0-11 16,0 0-4-16,1-15-5 0,-1 15-5 0,9-11-3 16,-9 11-3-16,8-9-1 0,-2 3-8 0,-6 6 3 15,13-5-6-15,-5-1-1 0,2 1-5 0,-1-1-5 16,1 3 1-16,4-1-5 0,2 0-3 0,-5 1 0 16,7-1 2-16,1 2-5 0,-4 2-3 0,4 0-2 0,-1-4-4 15,4 4 3-15,-4 4-7 0,0-2 0 16,2-1-2-16,-1 3 2 0,-3 0 1 0,-1-2-6 15,2 3-2-15,-4 1-1 0,2-2-1 0,-1 1-1 0,-1 0 0 16,-6 2-4-16,4 0 5 0,-2 3 1 16,-3 0 0-16,0 1 1 0,1 0 2 0,-2 3-3 15,-5-3 0-15,1 2 7 0,-2 5-4 0,-4-5-3 16,-2 5-3-16,-1-4-2 0,-1 3-2 0,0 1 2 16,-4 0-4-16,-5 1-2 0,9-6 1 0,-4 3-6 15,-1-3 4-15,1-1-2 0,-1-2-1 0,2 1-3 16,-2 0-1-16,2-1 1 0,-2-2 1 0,2 0-2 0,3-3-1 15,2 1 3-15,-2 1-4 0,9-7-1 0,-8 7-2 16,8-7 0-16,-8 7 0 0,8-7 2 0,0 0-1 16,0 14-1-16,0-14-1 0,0 0 0 0,5 14 4 15,4-9 2-15,5 2-5 0,-2 1 4 0,1-1 0 16,7 2 4-16,-4-1 0 0,6 2-1 0,1 2 3 16,2-3 2-16,0 0 0 0,-1 2 3 0,2-1 3 15,1 0 3-15,-2-5 0 0,0 1 1 0,1 0-1 16,-3-1 2-16,3 0 1 0,-1-3 1 0,-5 2-2 15,8-2 0-15,-7-2-4 0,1 1 4 0,-4-2-5 16,1-1 0-16,1 1-2 0,4-3 0 0,1 1-3 16,-4 0 2-16,3-8-5 0,3 4-1 0,-4-3 1 0,3 2-2 15,-5 0-1-15,-3-1 3 0,4-1-4 16,-4 2 2-16,-2-4-5 0,4 0 5 0,-4 1 0 0,-1 0-3 16,-3 2 0-16,-2-2 3 0,2 1-4 15,-4 2 0-15,2-4-2 0,-2 1 1 0,-5 3-2 16,1-3-2-16,-4 11 1 0,3-16 4 0,-3 16-4 0,-7-16 1 15,4 7-3-15,3 9-1 0,-15-13 4 0,4 5-2 16,2 5 1-16,9 3 2 0,-27 0-3 0,11 2 2 16,-3-1 0-16,2 3 8 0,-1 0-1 0,-1 3 6 15,3 1-1-15,-7 5 0 0,2-2-2 0,8 2 0 16,1-3-1-16,-3 5 1 0,3-2-1 0,3 5-2 16,3-1 2-16,2 0-2 0,1 1-1 0,1-2 2 15,4-1 0-15,1 1-4 0,7-1-1 0,-2 1 4 16,5-3-1-16,2-3-1 0,4 0 0 0,-2-4 0 15,5 4 0-15,-1-9-1 0,6 3 3 0,0-3-2 16,-3-1-3-16,2-4-9 0,1-3-1 0,2 1 3 16,-3-5-1-16,0 3-8 0,1-4 2 0,-5 1 2 15,2-3-2-15,-3 3 3 0,1-2 1 0,-7 4-2 16,-2 2 3-16,2-3-3 0,-4 3 3 0,-2 1 3 0,-2 1-5 16,2 3 3-16,-9 2-3 0,14-5-3 15,-14 5 3-15,15-3 4 0,-15 3 2 0,13 10-1 0,-6-4 3 16,2 3 2-16,2 4 2 0,1 5 3 15,4 4 1-15,1 9 0 0,-1 0 2 0,3 6 5 16,1 1 4-16,4 1 6 0,-4 1-2 0,3 1-5 0,1 1 1 16,-5 0-2-16,0 0 4 0,-2 0-7 0,1-3-1 15,3 3 5-15,-6-8-9 0,1 1 6 0,-1 3-1 16,-3-2-2-16,-3-11 4 0,-2-1-11 0,-1 2 3 16,-1-1-2-16,-4 3 1 0,-1-3-5 0,-1-1-15 15,-4 1-17-15,-1-4-26 0,-4 3-25 0,-2-3-27 16,-2 1-30-16,2-6-30 0,1-2-26 0,-1-5-26 15,-5-1-36-15,2 0-172 0,-3-8-463 0,3 0 205 16</inkml:trace>
          <inkml:trace contextRef="#ctx0" brushRef="#br0" timeOffset="3861.01">4206 216 40 0,'-21'-14'252'15,"6"1"-10"-15,2 2-16 0,1-1-14 0,3 2-22 0,1-3-21 16,4-1-17-16,-2 5-15 0,6-2-16 0,0 11-13 16,0-21-11-16,6 5-8 0,-2 5-6 0,4-2-11 15,1-1-7-15,3 1-6 0,1 2-8 0,2 0-6 16,1-3-2-16,4 2-2 0,-2 0-4 0,0 2 0 15,1 2 2-15,6 2-4 0,-8 4-3 0,1-1 4 16,-1-2-4-16,0 5 2 0,2 5 2 0,1-2 2 16,-1 2 3-16,-3 3 1 0,1 2-5 0,-4-2 2 15,2 5 2-15,-1-2 2 0,-1 3-1 0,-5 2-3 16,0-1 5-16,-2-2-5 0,-1 4-6 0,-1 1 2 16,1-7-8-16,-2 4 0 0,0-4-3 0,-3-2 2 15,4 4-6-15,-2-2 2 0,-2-11-6 0,3 13-6 16,-2-5 3-16,-1-8-2 0,9 11-3 0,-4-5 2 15,-5-6 0-15,13 5 0 0,-1-5-1 0,-12 0-2 16,30-4 3-16,-11 0-7 0,1-3 1 0,8 0 2 16,-3-2-3-16,2-2 3 0,3 0-3 0,9-3 2 15,-5-3-4-15,-4 8 0 0,9-6 3 0,-4-1-2 0,-3-4 1 16,4 4-1-16,-2 0 2 0,-6 1 1 16,-2 3 3-16,-4 0 1 0,2-1 2 0,-2 0-5 0,1 1 2 15,-7 2 2-15,-3-1 0 0,1 1 0 0,-2 2 3 16,-3-3 3-16,4 2-2 0,-2-4-2 0,-8 2-2 15,2 0-1-15,0 4 2 0,-4-4-4 0,-1 11 1 16,-1-18-2-16,1 18-2 0,-5-15-5 0,-3 7-5 16,8 8-2-16,-20-7 5 0,7 7-7 0,-7 0 1 15,7 6 1-15,-6-1 1 0,-1 2-1 16,-2 4 2-16,2 2-3 0,1 1 4 0,6 1-4 0,-1 0 4 16,2 4-2-16,2 2 1 0,1-4 2 0,9-1-2 15,0 3 1-15,0-1 5 0,6-4-3 0,0 3-2 16,7 0 1-16,1 2-1 0,5-3 5 0,0-1 2 0,4-4-4 15,-4 4-9-15,6-9 6 0,-1-1-9 16,2 1-1-16,-2-2-1 0,1-3-2 0,0-1 1 16,-1-3 0-16,-4-1 1 0,5-3 1 0,0 3 7 0,-8-2-6 15,2 1 0-15,0-3 3 0,-5 3-1 16,2-2 5-16,-7 1 0 0,2 1 2 0,-2 1 0 16,-9 4-2-16,16-5-4 0,-16 5 1 0,13-2 2 0,-13 2 3 15,17 2-2-15,-17-2 4 0,15 9-3 16,-8-4 0-16,4 3 3 0,-2 2-2 0,2 0 3 0,0 0 0 15,2-4 0-15,1 4 2 0,1-5-1 0,-2 6 5 16,1-2-3-16,-1-5-3 0,5-1 3 0,-2-1 1 16,1 0-3-16,-1-2 5 0,-3 0-1 0,1-2 0 15,1-2-4-15,1 1 3 0,1-2 2 16,-4-2-2-16,3 0-1 0,-1-3-1 0,2-1 6 0,-4 1-4 16,-2-3-3-16,1 2 2 0,-5-4-1 0,2 0-5 15,-3-2-1-15,1 1-2 0,-4-2 1 0,-3 1 0 16,0 2 2-16,-3 1 4 0,0 1 0 15,-1 3-5-15,-5 2 4 0,-1 2 4 0,1 2 1 0,-5-4 3 16,-2 7 12-16,-1 5-7 0,-2 0 4 0,0 4 0 16,-7 2 0-16,4 4-1 0,0 0-2 0,2 0-1 15,4 3-1-15,2-2-1 0,1 5 2 0,7-5-2 0,-5 1 2 16,8 2-2-16,-2-4-5 0,5 3 1 16,0-1 0-16,5-3 0 0,3 1 2 0,-2 1-2 15,7-2 0-15,-4-3-1 0,5-3 1 0,-1-3-7 0,2 0-5 16,1-2-3-16,1-4-5 0,-1 1 4 0,1-5-5 15,-1 1-5-15,0-3-8 0,7-4-6 16,-4-2-1-16,1-2 2 0,-7-6 3 0,6 4-6 16,-5-4-6-16,1 1 1 0,1 0-3 0,-2-4 4 0,-1 2 3 15,-1 5 7-15,-2 2 1 0,-4 3 5 0,0 2 7 16,-3 3 3-16,2 1 2 0,-5 7 2 0,12-11 5 16,-12 11 12-16,0 0 8 0,0 0 5 0,0 0 6 15,21 15 0-15,-15-4-2 0,-3 2 5 0,5 4-3 16,0 1 2-16,-2-1-3 0,4 4-2 0,-4 3-3 15,2-4-3-15,1 2 7 0,0-2-8 0,4-2-4 16,-5-3 1-16,3 2-3 0,0-3 3 0,5 3-1 16,-4-5-1-16,2-3-12 0,-1 0-6 0,2-1-19 15,-2-7-16-15,4 2-18 0,-4-3-17 0,4-4-19 16,-2-2-28-16,-2-5-24 0,0-3-22 0,1-6-22 16,-2-8-36-16,-5 3-128 0,-4-10-385 0,3-5 172 15</inkml:trace>
          <inkml:trace contextRef="#ctx0" brushRef="#br0" timeOffset="4095.83">6509-562 213 0,'0'0'248'0,"0"-11"-28"0,0 11-23 0,0 0-10 15,0 0-4-15,0 0-8 0,0 0-10 0,0 0-4 16,16 35-1-16,-9-14-11 0,-1 7-5 0,5 8-12 16,1 1-10-16,-2 5 0 15,4-5-1-15,1 4-8 0,-2 0 2 0,-4 1-7 0,1-4-9 16,4 1-7-16,-5-3-5 0,1-1-5 0,-4-2-5 0,2-4-8 15,-2 1-5-15,2-3-6 0,3-1-8 0,-5 1-1 16,1 0-4-16,5-5-9 0,-9-4-5 0,2-1-18 16,4-2-33-16,-6-2-21 0,1 1-19 0,2-7-23 15,-6 4-31-15,6-4-30 0,-6-7-28 0,3 11-43 16,-3-11-40-16,0 0-210 0,0 0-502 0,0 0 223 16</inkml:trace>
          <inkml:trace contextRef="#ctx0" brushRef="#br0" timeOffset="4265.16">6632 4 2998 0,'0'0'160'0,"0"-12"-97"0,0 12-35 0,0 0-11 15,0 0 12-15,3-17 18 0,5 14 13 0,-8 3 5 0,15-11-4 16,-2 5-1-16,1-1-8 0,5-1-3 0,3 0 0 16,4 0-10-16,-3 1-26 0,6-1-29 0,-5 3-53 15,4-3-58-15,0 5-52 0,13 1-30 0,-3-9-73 16,4 2-203-16,3 4-526 0,1-2 234 0</inkml:trace>
        </inkml:traceGroup>
        <inkml:traceGroup>
          <inkml:annotationXML>
            <emma:emma xmlns:emma="http://www.w3.org/2003/04/emma" version="1.0">
              <emma:interpretation id="{6FBC41AD-F992-45F1-95EE-A4BA74183E1A}" emma:medium="tactile" emma:mode="ink">
                <msink:context xmlns:msink="http://schemas.microsoft.com/ink/2010/main" type="inkWord" rotatedBoundingBox="9909,666 12029,644 12039,1587 9919,1609"/>
              </emma:interpretation>
            </emma:emma>
          </inkml:annotationXML>
          <inkml:trace contextRef="#ctx0" brushRef="#br0" timeOffset="4777.09">8768-381 103 0,'0'0'242'15,"0"0"-25"-15,0 0 0 0,0 0-4 0,0 0-5 16,0 0-9-16,9 35-5 0,-2-14-19 0,2 3-12 0,-1 4-3 16,4 4-21-16,-2-4-7 0,2 3-17 0,-3-5-9 15,3 10-10-15,0-10-7 0,-2 5-10 16,1-2-3-16,-5-3-9 0,1 2-6 0,-1-2-6 0,0-2-5 16,0-1-7-16,-6-2-16 0,0-1-13 0,-3-3-21 15,0-1-19-15,-3 2-31 0,-1-5-25 0,-2 2-35 16,0-2-19-16,-5-2-22 0,4-8-32 0,-9 1-222 15,-1-4-445-15,-4 0 197 0</inkml:trace>
          <inkml:trace contextRef="#ctx0" brushRef="#br0" timeOffset="5509.04">8271-168 202 0,'-15'-18'245'0,"2"5"-6"0,3-8-9 0,1 6-6 16,1-2-13-16,-4 3-16 0,9-3-10 0,-1 3-19 15,-2-1-15-15,0-1-16 0,0-1-12 0,6 1-14 16,3 0-11-16,-3-1-10 0,3-1-7 0,3 0-15 0,0 1-2 16,1-3-10-16,5-2-1 0,-1 8-3 15,-1 0-4-15,6-4-6 0,4 4-4 0,-1-3-6 16,7-1 2-16,6-1-7 0,-5 4-3 0,12-1-3 16,0 0 0-16,-2 2 1 0,6 2-8 0,-1 5 0 15,1-2-4-15,2 3 0 0,0 9-1 0,-2-2-1 0,-3 8-3 16,2 6-1-16,-2-2 2 0,-4 5 0 0,6 3 0 15,-3 6-2-15,-7 0 1 0,-2 6 0 0,5 0 0 16,-3 5 1-16,0 0 0 0,-4 4 5 16,-7 1-1-16,-2 0 4 0,2-4 1 0,-1 3-1 15,-4-6 0-15,-1 0-1 0,-8-9-1 0,5-2 7 16,-3-1-5-16,-4-8-1 0,4 1-1 0,-3-3-1 0,-2 3 1 16,5-6-3-16,-3 2 0 0,-1-5 3 0,2 0 0 15,-1-2 5-15,1-4-6 0,-7-2 0 0,18 1-2 16,-18-1-4-16,17-3-8 0,-4-6-9 0,4 0-11 15,-7-2-3-15,3 0-13 0,1-4-3 0,4-3-1 16,-5-4-11-16,2 2 8 0,-4 3 0 0,-1 2 5 16,2 3 5-16,-2 0 4 0,-2 2 0 0,-4 2 3 15,-4 8 2-15,12-7 2 0,-12 7 8 0,0 0 10 16,14 4 4-16,-14-4 12 0,10 13 4 0,-3-8 1 16,-1 4-1-16,3 6 9 0,2-1-2 0,-5 1 0 15,4-2 0-15,1 0 3 0,1 1-4 0,1 1 1 0,6 2 2 16,-5-8-1-16,1 2 1 0,-2-3 0 0,5-2-2 15,-2-1 4-15,4 1-3 0,-2-2 0 16,1-4 4-16,-4 0-9 0,4-4 0 0,-2-1 0 16,2-1-4-16,5-3 0 0,-4 3-2 0,-4-4 1 0,6-3 1 15,-7 0-6-15,2-4 0 0,-4 5 0 16,3-1-1-16,-4 0 0 0,-1 0-1 0,-1 0 2 0,-4 0-2 16,-3-1-2-16,2 7 4 0,-4-2 1 0,-1 9 1 15,0 0 2-15,-9-23-4 0,0 22 4 0,0-6 1 16,-3 3-2-16,-1 2 8 0,-3 2-1 0,-2 2 0 15,4 6-2-15,1-5 0 0,-1 2-3 0,1 2 2 16,1 5-2-16,3-5 1 0,3 1-3 0,0 2 1 16,-1 1 0-16,7-2-1 0,0-9 4 0,0 17-2 15,6-2-1-15,3-4 3 0,-2 0 0 0,6-1 0 16,5 0-1-16,3 1-1 0,6-3 0 0,-2 2-2 16,2-7-14-16,-1 1-23 0,1 2-35 0,-1-5-37 15,1 2-49-15,0-7-59 0,-6 3-76 0,-3-4-191 16,-2-2-515-16,4 0 229 0</inkml:trace>
        </inkml:traceGroup>
        <inkml:traceGroup>
          <inkml:annotationXML>
            <emma:emma xmlns:emma="http://www.w3.org/2003/04/emma" version="1.0">
              <emma:interpretation id="{18B087AA-504E-4091-BD0A-9460277288C8}" emma:medium="tactile" emma:mode="ink">
                <msink:context xmlns:msink="http://schemas.microsoft.com/ink/2010/main" type="inkWord" rotatedBoundingBox="13371,777 16866,741 16875,1527 13379,1564"/>
              </emma:interpretation>
            </emma:emma>
          </inkml:annotationXML>
          <inkml:trace contextRef="#ctx0" brushRef="#br0" timeOffset="6773.09">11679-87 235 0,'-12'7'218'0,"6"-1"-13"16,6-6-21-16,-9 14-18 0,3-6-15 0,6-8-15 0,-3 18-17 16,3-9-4-16,0-9-14 0,5 22-8 0,-1-13-13 15,1 1-2-15,5 2-8 0,4-5-7 16,-2 3-6-16,2-4-5 0,1-1-5 0,2 0-4 15,-1-4-3-15,1 2-3 0,6-6-3 0,-3 3-7 0,-1-4-2 16,8-3 0-16,-3 1-2 0,-2-4-3 0,2-2 2 16,-1-1-6-16,-4 0-1 0,-1-3 0 0,-8 3-6 15,1-1 3-15,1-5 3 0,-5 3-2 0,-4-2-6 16,2 2 1-16,-5 1 3 0,-2 0 3 0,-2-1 6 16,-2 2 3-16,-2 1 5 0,-4-1 3 0,-1 5-4 15,-2 1 2-15,0 3-1 0,-3 3 3 0,-1-2-1 0,-7 6-3 16,3 6 1-16,-7-1-3 0,4 3-3 0,2 0-3 15,-1 1 2-15,6 6-2 0,-1-3-2 16,5-3-3-16,3 4-2 0,4-2-1 0,2 3 1 0,1-4-4 16,4 4 2-16,2-5-3 0,4 5 1 15,1-3-2-15,7-4 4 0,-3 2-8 0,7-6 5 16,-1 1-1-16,2-5-3 0,3 1-6 0,3-3 5 0,-3 0-4 16,6-4 2-16,-2-2-3 0,-1-3 2 0,0 1 1 15,-3-5 1-15,2-1-6 0,-5-2 7 0,2 3-4 16,-1-3 0-16,-1 1 1 0,-5 3 3 0,-4 1-4 15,2 0 2-15,-5 5-2 0,1 0 3 0,-1 2-3 16,-6 5-3-16,11-6 0 0,-11 6 1 0,0 0 1 16,12 11 6-16,-8 3-1 0,-2 2-3 15,2 0 7-15,0 9-2 0,2 2 2 0,2 0-3 0,7 9 2 16,-6-10 4-16,4 6-4 0,-1-3 1 0,2-5-3 16,0-1-8-16,0-4-15 0,-1-2-14 0,-1-3-18 15,2-4-17-15,1-2-26 0,1-2-30 0,-3-6-39 0,1-1-31 16,-1-4-205-16,1-5-434 0,-4-5 192 15</inkml:trace>
          <inkml:trace contextRef="#ctx0" brushRef="#br0" timeOffset="7225.85">12502-590 12 0,'0'0'210'0,"-20"37"-16"16,15-15-5-16,1 2-9 0,2 5-7 0,1 8-12 15,7 5-6-15,-3 1-17 0,3 2-10 0,1-2-12 16,2 1-13-16,1-2-6 0,2-1-8 0,0-2-7 16,-3 0-9-16,3-3-4 0,-3-9-6 0,1 0-9 15,2-3-3-15,-4-3-6 0,-1-3-6 0,-1-1 1 16,0-4-8-16,2 1-1 0,-5-6-1 0,3 0-4 16,-6-8-2-16,7 10-1 0,-7-10-3 15,11 0-4-15,-11 0 0 0,11-11-8 0,0-2 1 0,-2 1-8 16,1-11-7-16,4 2-5 0,-2-5-4 0,1 2 5 0,2 0-2 15,1 0 2-15,-1 3 5 0,-3-3-2 16,3 4-1-16,-1 7 3 0,-4 0-2 0,0 2 4 16,-2 2-1-16,2 2 5 0,-4 2-3 0,3 1 2 0,3 3 2 15,-12 1 6-15,21 1 2 0,-9 4 2 16,0 2 2-16,1 4 4 0,1-3-1 0,-1 2 5 16,1 5 1-16,1-4 7 0,-1 9 0 0,0-7 6 0,-2 4-5 15,6 0 4-15,-6 0-2 0,-2 0 2 0,-2-1 0 16,-2-4 8-16,-2 2-5 0,2-1 5 15,-5-1 7-15,1-1 1 0,-2-11-4 0,-9 19 3 16,2-10-9-16,-4 2-4 0,-2-1-3 0,-1-6-2 0,-2 2-16 16,-2-1-17-16,-1-4-21 0,-1 0-20 0,4-1-20 15,-4-1-31-15,4-5-23 0,0 2-33 0,-1-2-30 16,7-5-27-16,4 1-29 0,0-1-159 0,1-3-427 16,5-2 190-16</inkml:trace>
          <inkml:trace contextRef="#ctx0" brushRef="#br0" timeOffset="7527.98">13373-78 77 0,'14'0'190'0,"2"0"-12"0,-16 0-10 0,21 2-10 16,-10-2-11-16,-11 0-7 0,22 0-9 0,-12 0-8 0,2 2-5 16,-12-2-8-16,21 1-12 0,-9-1-6 15,0 0-8-15,-12 0-8 0,19-1-5 0,-10-3-4 16,-9 4-6-16,18-3-3 0,-18 3-1 0,14-3 5 0,-8-2-2 15,-6 5 0-15,7-10 0 0,-7 10-3 16,2-10-7-16,-2 10-2 0,0 0-5 16,-17-20-1-16,4 15-3 0,-4-2-3 0,1 1-1 0,-8-4-2 0,-1 2 1 15,-4-2-4-15,3 8-5 0,0-3-2 0,1 0-2 16,5 4-3-16,3-4-4 0,-1 5 0 0,3 4-4 16,3-3-3-16,-2 1-13 0,4 2-20 0,10-4-18 15,-13 10-14-15,10-3-19 0,3-7-29 0,-2 14-31 16,2-14-30-16,13 10-49 0,-4-5-149 0,6-2-396 15,3 0 176-15</inkml:trace>
          <inkml:trace contextRef="#ctx0" brushRef="#br0" timeOffset="8117.03">13812-175 87 0,'-2'17'254'0,"2"-17"-18"15,2 14-11-15,1-4-18 0,-2-1-17 0,4 1-15 0,-1 1-12 16,5 2-15-16,0-3-9 0,-1-2-9 0,4 2-14 16,1-3-8-16,-1 3-11 0,-2-5-8 15,7 0-8-15,-1-3-6 0,1 0-9 0,-1-2-6 16,0 0-7-16,1-4-2 0,-4 2-7 0,4-2-2 16,-2-3-9-16,-2 0-5 0,2-2-3 0,-2 0-4 0,-2-1-3 15,-2-2-5-15,-2-1-8 0,4-3-3 0,-4 1-2 16,-1-1-1-16,-3 0 0 0,1 0 6 0,-2 2-8 15,-2-1 2-15,0 15-1 0,0-17 0 0,3 7 1 16,-3 10 2-16,1-11-7 0,-1 11-2 0,0 0 2 16,0 0 2-16,0 0-1 0,0 0 4 0,0 0-1 15,0 0 2-15,0 0 1 0,20 24 3 0,-17-13 0 16,4-1 2-16,4 7 3 0,-2-6 0 0,3 3-1 16,1 0-1-16,-1 0-2 0,3-3 4 0,1 3 0 15,-2-4 2-15,2-4-1 0,-1 5-3 0,3-6-1 16,-3 2 0-16,3-1 2 0,1-3-1 0,0-3-2 15,-2-1 3-15,5-1-2 0,-2-2 1 0,3-2-3 0,3-2-1 16,-5-3 2-16,-2 3-4 0,5-5-4 16,-5 0-6-16,-4 1-1 0,5-4-8 0,-5-3 1 15,-2-1 1-15,-1 7 0 0,0-4 0 0,-8 3 1 0,5 1 7 16,-6 1 0-16,2-2 2 0,-4 6 6 0,-1 8 0 16,-6-15 3-16,6 15 8 0,-13-1-3 15,13 1 6-15,-23 3 2 0,7 2 4 0,3 0 4 0,-1 6-3 16,-1 0 3-16,2 6-4 0,1-3-2 0,3 3 0 15,2-3 7-15,1 3-2 0,3-1 5 0,6 0 7 16,0-1 9-16,4 0 6 0,6 0 7 0,5-1 2 16,6 1-8-16,3-2 3 0,1-2-9 0,13 0-1 15,-4-1-4-15,3-2-2 0,2-2-3 0,-2-5-9 16,0-1-4-16,1 1-35 0,-10 0-46 0,9-1-55 16,-11 4-71-16,2-9-65 0,-12 5-287 0,1-2-581 15,-4-2 257-15</inkml:trace>
        </inkml:traceGroup>
        <inkml:traceGroup>
          <inkml:annotationXML>
            <emma:emma xmlns:emma="http://www.w3.org/2003/04/emma" version="1.0">
              <emma:interpretation id="{850D4046-3DA3-43E5-91FC-0E2E47A567F9}" emma:medium="tactile" emma:mode="ink">
                <msink:context xmlns:msink="http://schemas.microsoft.com/ink/2010/main" type="inkWord" rotatedBoundingBox="18114,754 23266,701 23278,1788 18126,1842"/>
              </emma:interpretation>
            </emma:emma>
          </inkml:annotationXML>
          <inkml:trace contextRef="#ctx0" brushRef="#br0" timeOffset="9311.04">16465-249 185 0,'-16'-23'268'0,"2"3"-15"0,2 0-7 15,2 4-18-15,1-2-19 0,0 4-12 0,4 0-18 16,-1 0-15-16,5 4-15 0,1 10-16 0,1-20-15 15,1 9-11-15,4 3-10 0,1-6-10 0,7 5-9 16,10-2-8-16,3 4-8 0,-1-3-6 0,15 5-5 16,-3-2-7-16,3 1-5 0,3 3-2 0,0 2-8 15,-4 1 0-15,2 1 2 0,-5 8-8 0,-6-2 0 16,-2 2-3-16,0-1-2 0,-6 8-3 0,1 0-3 0,-3 2 0 16,-5 3-1-16,-1-1 0 0,-5 1 3 0,-4 0-3 15,-1 4 0-15,-8-3 1 0,-2 1-1 0,-5 0-2 16,-4-1 4-16,-3 0-9 0,-1 2-7 0,-2-4-11 15,1 1-21-15,-5-5-17 0,5 2-22 16,-1-3-21-16,5-4-27 0,2 0-30 0,4-4-34 0,3-4-24 16,6-3-196-16,-10 4-440 0,10-4 196 0</inkml:trace>
          <inkml:trace contextRef="#ctx0" brushRef="#br0" timeOffset="8996.09">16687-416 137 0,'0'0'241'0,"0"0"3"0,0 0-7 16,2 42-9-16,-1-28-8 0,2 3-13 15,2 8-15-15,4 10-9 0,-5-7-8 0,10 10-12 16,2-3-6-16,0 1-12 0,-2-2-11 0,2 2-6 15,-1-1-8-15,4-1-7 0,1-3-9 0,-5 4-17 16,-2-9-1-16,5 7-12 0,-6-9-3 0,-2 0-4 0,2 2-12 16,-4-2-3-16,-1 0 2 0,-1 4-11 15,0-4-12-15,-1-2-13 0,-4-4-17 0,-1 6-17 0,0-7-22 16,-1 0-24-16,-4 0-23 0,-2-1-28 0,1-1-22 16,-2 0-30-16,1-6-26 0,-1-2-29 0,-1-2-237 15,-1-1-496-15,10-4 220 0</inkml:trace>
          <inkml:trace contextRef="#ctx0" brushRef="#br0" timeOffset="9827.11">17497-224 241 0,'0'14'259'0,"0"-14"-11"0,-3 17-17 16,3-17-17-16,-1 17-18 0,-1-6-20 15,2 3-17-15,0-3-15 0,2-1-14 0,-1 4-14 16,4-2-6-16,-1 3-14 0,-1-4-9 0,0-1-11 16,1 0-4-16,2 2-8 0,-3-4-7 0,2-2-4 15,-5-6-4-15,9 13-4 0,-6-5-6 0,-3-8-5 16,7 10-1-16,-7-10-4 0,0 0-6 0,11 1-3 15,-11-1-9-15,0 0-5 0,0 0-7 0,19-18-9 0,-13 9-4 16,2-2-9-16,-3-3-5 0,3-2-2 0,-5 0-7 16,7-5 3-16,-1 0 0 0,-3 1 6 0,5-2-1 15,-7 4 4-15,2 2 3 0,0 1-2 0,0 2 5 16,0 1 4-16,0 5-1 0,0 1 0 0,-6 6 1 16,13-4 2-16,-13 4 1 0,17 2 5 0,-17-2 5 15,18 7 5-15,-11-1 0 0,2 4 3 0,3 4 2 16,0-4 2-16,0 4 5 0,9 0 0 0,-2-1 7 15,4 0 0-15,0-1 3 0,-3-4-1 0,2-2 2 16,2 4 0-16,-2-2 3 0,-1-5-3 0,3 2-3 16,-3-3-1-16,4-2 0 0,-1-2 0 0,-4 2-1 15,2-1-4-15,-4-3-2 0,1-2-2 0,1-4 4 16,-2 4-3-16,-4-4 0 0,3 0 3 0,-4-1-2 0,-4-2 2 16,0 1-3-16,-3-1 0 0,-1-4-1 15,-4 4 2-15,-2-1 5 0,-1-1-4 0,-7 2-1 16,2 5-4-16,-2-3 2 0,-6 3-5 0,-5 5 0 0,1-2-4 15,-6 0-15-15,-4 5-6 0,4 4-12 0,0 3-13 16,-1 0-12-16,10 1-19 0,-3-2-17 0,5 2-17 16,2 2-21-16,3 0-23 0,6-2-23 15,3-8-23-15,3 13-162 0,-3-13-388 0,15 7 172 0</inkml:trace>
          <inkml:trace contextRef="#ctx0" brushRef="#br0" timeOffset="10254.86">18701-433 14 0,'0'0'291'0,"0"0"-25"15,0 0-23-15,0 0-17 0,-17-9-20 0,17 9-20 16,0 0-20-16,-33 13-15 0,20-2-14 0,0-3-16 16,1 4-10-16,0 1-11 0,1 2-11 0,2 1-10 0,2 0-10 15,4 1-5-15,-2 2-1 0,1 3-11 0,7-4-4 16,0 0-4-16,1-2-6 0,4-1-4 15,2 2-1-15,5 2-2 0,0-7-5 0,3-3 0 16,4 1-1-16,-1 0-7 0,5-4-1 0,-1-5 1 0,3-1-5 16,2-1-5-16,-3 0-3 0,1-4-8 0,1 0-8 15,-3-5-5-15,4-1-1 0,6-4-3 0,-6 3-6 16,-3-1 2-16,3-9 0 0,-8 4 1 0,-1-1-2 16,-2-1 7-16,-4-3-2 0,-1 1 2 0,-6 0-2 15,-2 0 6-15,-3 7 2 0,-7-3 1 0,-1 2 11 16,1 2-1-16,-6 3 3 0,-2-2 3 0,-5 3 0 15,-1 5 2-15,3 1-2 0,-4 2 0 0,-8 4-3 16,2 6 1-16,-1 0 2 0,6 5-4 0,-1 0-2 16,3 5-6-16,1-1-6 0,7 1 0 0,3 2-11 15,5-2-10-15,2 0-14 0,6 3-11 0,0-3-17 16,7 3-6-16,4 0-7 0,2-7-8 0,7 3-2 16,9 0 10-16,10-7 0 0,0 0-20 0,-5-6-11 15,2 3-10-15,1-10-21 0,-3 6-87 0,-10-7-258 0,2-3 115 16</inkml:trace>
          <inkml:trace contextRef="#ctx0" brushRef="#br0" timeOffset="10829.58">19575-318 92 0,'14'-25'116'0,"9"-6"-16"0,-7 0 6 16,-2 3-10-16,-1-4-1 0,-1 6-8 0,-3 2-2 15,1-2 12-15,-4 8 0 0,3-2 8 0,-3 4 3 16,-1 3-3-16,-1 3-6 0,-1 2-13 0,-3 8-9 16,6-13-5-16,-6 13-11 0,0 0-3 0,11 0-2 15,-11 0 4-15,0 0-1 0,13 26-3 0,-7-10 2 16,0 4-1-16,1 5 5 0,4 3-2 0,-4 0-6 15,2 7-1-15,3-10-8 0,0 12 3 0,-4-10-6 16,7 8 0-16,-2-2-8 0,-3-5-3 0,2-2-4 16,-1 0 1-16,1-1-3 0,-3-2 0 0,1-4-3 15,-2-2-5-15,-3-2 0 0,4 1-1 0,0-6 0 16,-1 2-1-16,-5-5-3 0,1-1 2 0,-4-6 0 16,8 11-3-16,-8-11 2 0,0 0-1 0,0 0-1 15,0 0-5-15,0 0-4 0,0 0-4 0,4-26-9 16,-4 26-4-16,-13-25-2 0,-1 10 1 0,-2 4 1 0,-5-3 3 15,-1 3-2-15,-8 1 1 0,-9 3 6 16,-3 1 13-16,11 1 15 0,-9 5 12 0,10 5-1 0,0-3 2 16,3 7-3-16,0-3 1 0,2 4 2 15,3 0 0-15,4 0-4 0,4 1-1 0,1 3-5 16,4-3 1-16,2 3-3 0,2-1-1 0,5 2-1 0,0-2-1 16,6-1-2-16,0 0 0 0,6-1 0 0,4 0-3 15,4-3 0-15,7-2-2 0,-1 1 1 0,4-3-1 16,0-2-12-16,1-4-3 0,-1-2-13 0,2 1-5 15,-1-5-2-15,-3 1-9 0,1-2-6 0,-1-2-4 16,-1-6-1-16,-3 3 4 0,-2-2-1 0,-4-3-2 16,4 2 1-16,-1-1 6 0,-4-4 2 0,0 4 5 15,-8 4 4-15,2-3 10 0,-2 7 14 0,0-5 9 16,-6 9 13-16,3-1-1 0,0 1-5 0,-6 6-1 16,7-7-3-16,-7 7-2 0,0 0-3 0,0 0 9 15,0 0-8-15,19 9 2 0,-19-9-1 0,8 11-1 16,-4 0-1-16,4-1 2 0,-7 0-3 0,5 1 6 15,-1 0-7-15,2 2 1 0,-1-1-1 0,2-2 1 16,-1-3-13-16,-1 2-11 0,-3-1-15 0,-3-8-20 16,10 13-20-16,-4-6-27 0,-6-7-33 0,11 3-37 15,-11-3-55-15,0 0-141 0,0 0-397 0,0 0 175 16</inkml:trace>
          <inkml:trace contextRef="#ctx0" brushRef="#br0" timeOffset="11098.88">20435-416 178 0,'3'17'194'0,"2"-6"-5"0,-4-2-4 0,3 7-14 16,-1-2-7-16,2 5-12 0,-2-1-6 0,1-2-13 16,1 1-7-16,-2 0-4 0,-2-3-8 0,4 4-1 15,-4-1-5-15,-1-3-6 0,-1-2-2 0,-1 3-1 16,-1 0-2-16,-1-3-2 0,-2-3 1 0,-5 1-11 15,1 1-5-15,-5-3-10 0,0 3-8 0,-4-6-2 16,-5 3-7-16,-1-3-12 0,-1 0-8 0,-1 1-17 16,7-4-10-16,2 0-20 0,0 3-16 0,1-5-21 15,7 0-20-15,10 0-21 0,-21-2-33 0,21 2-30 0,-9-7-35 16,9 7-40-16,0-14-142 0,0 14-403 0,3-19 178 16</inkml:trace>
          <inkml:trace contextRef="#ctx0" brushRef="#br0" timeOffset="11654.11">20590-220 77 0,'0'0'238'0,"8"7"-6"0,-8-7-5 0,4 13-12 0,-1-8-15 16,-3-5-21-16,5 15-17 0,-1-7-11 0,-1 0-14 16,1 0-18-16,-1 1-12 0,2-2-6 0,-5-7-12 15,9 14-9-15,-3-8-4 0,-2 5-8 0,-4-11-6 16,8 9-7-16,-8-9-7 0,7 8-6 0,-7-8-4 15,11 4-2-15,-11-4-8 0,9 4-8 0,-9-4-7 16,0 0-3-16,19-10-2 0,-12 2-8 0,1 3-5 16,2-2-2-16,1-1-1 0,-1-3-3 0,4-1-8 15,-1 0-8-15,5-6-5 0,-3 0-1 0,3 1-8 16,0 1 4-16,1-2 2 0,-5 5 6 0,2 2 2 16,-3 0 3-16,2 0 1 0,-1 4 2 0,-1-2 6 15,-2 4 2-15,-1 4 8 0,0-4 3 0,-10 5 5 16,20-4 4-16,-11 4 6 0,-9 0 1 0,19 6 5 15,-10-2 3-15,2 0 5 0,-3 1 2 0,3-2-2 16,2 4 4-16,-1 2 0 0,-3-6-3 0,0 2 2 16,3 1-1-16,5-3-2 0,-3-2-1 0,-2 3-3 15,-1-4-3-15,5 0 2 0,1-1-6 0,-4-5 2 0,-3 2 1 16,1 1-4-16,5-2-4 0,-2-5 0 0,-1 3-3 16,-4 0-1-16,2-4 1 0,-5 3-5 0,2-2 2 15,-3-2-10-15,1 3-10 0,-5-1 0 16,-1 10-3-16,-1-21-5 0,1 21 2 0,-12-20-1 0,0 9 4 15,-3 4 2-15,-3 1 1 0,3 5 6 0,2-2 6 16,-5 2 4-16,5 2 4 0,-1 6 3 0,1 1 9 16,-1 0-1-16,2 6 4 0,2 1 1 0,1-1 4 15,5 3 2-15,-1 5 7 0,4 2 6 0,1-6 1 16,1 0 4-16,6 0 8 0,1 2-8 0,8 0 2 16,-2-3 2-16,1-4-4 0,6 2-4 0,2-1-2 15,4 1-6-15,0-8-2 0,0 2-7 0,3-1-22 16,0 0-41-16,8 4-51 0,-9-4-64 0,2-5-73 15,-7 2-269-15,0 1-536 0,-9-6 237 0</inkml:trace>
        </inkml:traceGroup>
        <inkml:traceGroup>
          <inkml:annotationXML>
            <emma:emma xmlns:emma="http://www.w3.org/2003/04/emma" version="1.0">
              <emma:interpretation id="{1ECCA94B-4EA3-4388-A99D-722F42573D74}" emma:medium="tactile" emma:mode="ink">
                <msink:context xmlns:msink="http://schemas.microsoft.com/ink/2010/main" type="inkWord" rotatedBoundingBox="24306,618 26616,594 26625,1483 24316,1507"/>
              </emma:interpretation>
            </emma:emma>
          </inkml:annotationXML>
          <inkml:trace contextRef="#ctx0" brushRef="#br0" timeOffset="14244.34">22578-252 165 0,'0'0'261'0,"0"14"-13"0,0-14-5 0,2 21-11 0,2-7-19 15,-2 1-15-15,-1 1-13 0,2 0-18 0,-1 4-13 16,1 2-16-16,1 1-14 0,-2-8-11 0,1 3-13 16,0-1-7-16,-2-1-12 0,2 2-4 0,-2-1-6 15,1-6-9-15,2 3-10 0,-2-4-25 0,-2-10-23 16,0 16-25-16,3-8-24 0,-3-8-20 0,1 11-14 16,-1-11-19-16,0 0-37 0,0 0-42 0,0 0-221 15,0 0-432-15,0 0 192 0</inkml:trace>
          <inkml:trace contextRef="#ctx0" brushRef="#br0" timeOffset="14516.77">22808-272 80 0,'0'0'181'0,"0"0"-10"0,19 7-9 16,-19-7-8-16,11 6-8 0,-2 1-7 0,-3 1-1 15,0-2-10-15,4 2-14 0,0 3-8 0,1-2-7 16,-2 2-4-16,1 1-3 0,2 0-8 0,-4-1-5 15,4-1-2-15,-6 3-4 0,0-1-7 0,1-3-6 16,-3 4 4-16,2 2 3 0,-6-6-1 0,6 0 3 0,-6 5 1 16,0-14-2-16,-10 24-4 0,4-13-2 0,-7 3-5 15,-1-3-5-15,-7 5-8 0,0-4 0 0,-4-1-8 16,0 1-1-16,1-2-5 0,-2-1-1 0,7-1-14 16,0 1-6-16,-1-3-15 0,1-1-13 0,4-3-19 15,3 1-15-15,3-3-26 0,9 0-36 0,-19-2-38 16,19 2-32-16,-6-11-229 0,6 11-447 0,1-18 199 15</inkml:trace>
          <inkml:trace contextRef="#ctx0" brushRef="#br0" timeOffset="16796.39">23284-115 56 0,'4'6'188'15,"-4"-6"-6"-15,9 7-5 0,-9-7-10 0,7 11-2 16,2-8-5-16,-4 4-8 0,-5-7-11 0,12 11-10 0,-5-8-12 15,-1 4-8-15,-6-7-6 0,12 11-11 0,-6-4-8 16,-3-1-9-16,-3-6-6 0,9 9-4 0,-9-9-8 16,8 6-1-16,-8-6-6 0,0 0 5 0,7 7-4 15,-7-7 5-15,0 0 4 0,0 0 4 0,0 0-4 16,0 0-5-16,0 0-4 0,0 0-7 0,0 0-5 16,0 0-4-16,0 0-12 0,0 0-12 0,0-31-15 15,0 31-12-15,0-23-5 0,3 7-7 0,0 4 1 16,0-1-6-16,3-4 2 0,1-1 0 0,-4 5 2 15,3-2 2-15,2 5 1 0,-1-1 2 0,2 1 7 16,-1 0 0-16,1 4 1 0,0 1 5 0,-9 5 1 16,17-7 3-16,-8 4 7 0,-9 3 14 0,23 8 5 15,-11-1 4-15,1-1 6 0,1 4 3 0,-3 4 2 0,4-5 5 16,2 6 1-16,-5-1-1 0,1 4-1 0,-4-5-1 16,7 7-1-16,-7-4-2 0,2 0-3 0,-5-4-2 15,4 5-6-15,-1-4 4 0,-1 2-10 0,-2-5 3 16,-3-4-18-16,1 4-24 0,1-4-31 0,-1 3-30 15,-4-9-28-15,5 11-30 0,-5-11-50 16,0 0-61-16,0 0-163 0,0 0-447 0,19-13 198 0</inkml:trace>
          <inkml:trace contextRef="#ctx0" brushRef="#br0" timeOffset="17353.04">24023-50 166 0,'-9'-7'276'0,"9"7"-26"0,0 0-22 0,0 0-15 0,17-21-19 16,-2 18-18-16,1-4-10 0,4 3-17 0,3-3-18 16,3 1-10-16,-1-1-12 0,-1 3-10 0,7-5-6 15,-4 5-9-15,1 2-6 0,2 0-2 16,-1 1-7-16,-4-1-4 0,-6 2-4 0,1 2-5 0,-4-1-2 16,4-1 3-16,-7 3 2 0,3-2 1 0,-7 3 7 15,2 1 15-15,-2 1 10 0,-2 1 0 16,2-2 4-16,-4 6-1 0,1-3 3 0,2 5-1 0,-5-1 2 15,5 0-18-15,-5 2-2 0,-3-3-6 0,4 2-5 16,-2-2-4-16,-2 1-7 0,4-3-6 0,-1 2-4 16,-3-1-7-16,0-10-23 0,6 14-27 0,-6-7-34 15,0-7-28-15,5 12-33 0,-5-12-25 0,1 9-29 16,-1-9-26-16,0 0-39 0,0 0-52 0,0 0-271 16,0 0-592-16,0 0 261 0</inkml:trace>
          <inkml:trace contextRef="#ctx0" brushRef="#br0" timeOffset="17045.09">24046-646 142 0,'0'0'227'0,"0"0"-18"0,0 0-8 0,0 31-9 16,0-13-11-16,4 7-8 0,-2 1-11 15,-1 11-10-15,5 0-10 0,0 1-11 0,0 0-11 0,5 4-10 16,-6-3-8-16,9 1-9 0,-4 0-6 0,2-5-10 16,-4 1-4-16,5-3-9 0,-4 2-5 15,0-7-7-15,-4-5-5 0,3 1-2 0,-3 1-6 0,4-2-2 16,-6-5-20-16,3-4-21 0,-2 3-21 0,-2-6-29 15,2 3-29-15,-4-4-29 0,0-10-38 0,3 13-39 16,-3-13-198-16,0 8-418 0,0-8 186 0</inkml:trace>
          <inkml:trace contextRef="#ctx0" brushRef="#br0" timeOffset="17521.23">24521-513 247 0,'0'0'311'16,"-3"-16"-32"-16,3 16-22 0,0-16-25 0,0 16-20 0,3-16-23 16,-3 16-22-16,8-16-23 0,-5 9-37 0,6 0-41 15,1 1-46-15,4 0-44 0,-2-2-48 0,4 1-48 16,0-1-46-16,-2 0-143 0,-1-4-333 0,7 1 147 15</inkml:trace>
          <inkml:trace contextRef="#ctx0" brushRef="#br0" timeOffset="17763.8">24775-763 149 0,'0'0'237'0,"0"0"-9"0,-39 14-1 15,39-5-10-15,0-9-3 0,0 23-6 0,0-8-16 16,3 2-3-16,2 5-14 0,1 7-7 0,3-3-5 15,-2 3-13-15,2 8-10 0,-2 2-9 0,5-1-7 16,2 1-12-16,-8 2-9 0,4-2-10 0,-4 0-7 16,5-7-9-16,-5-1-9 0,0-5-1 0,4-1-7 15,-4 4-5-15,0-5-6 0,-5 0-5 0,2-2-3 16,0-6-2-16,0 4-18 0,-3-4-22 0,0-2-13 16,0-1-23-16,3 1-22 0,-3-3-25 0,0-11-21 15,0 14-27-15,0-4-33 0,0-10-24 0,0 0-37 16,3 11-244-16,-3-11-508 0,0 0 225 0</inkml:trace>
        </inkml:traceGroup>
        <inkml:traceGroup>
          <inkml:annotationXML>
            <emma:emma xmlns:emma="http://www.w3.org/2003/04/emma" version="1.0">
              <emma:interpretation id="{3B30E8F1-AA0C-4FA9-9AEC-D8B18AF4E412}" emma:medium="tactile" emma:mode="ink">
                <msink:context xmlns:msink="http://schemas.microsoft.com/ink/2010/main" type="inkWord" rotatedBoundingBox="27654,693 29278,676 29287,1534 27663,1550"/>
              </emma:interpretation>
            </emma:emma>
          </inkml:annotationXML>
          <inkml:trace contextRef="#ctx0" brushRef="#br0" timeOffset="19397.14">25977-141 187 0,'0'0'217'16,"0"0"-15"-16,0 0-8 0,0 0-15 0,0 39-16 15,0-29-13-15,0-10-10 0,8 12-11 0,-6-5-8 16,1 1-7-16,6-1-8 0,2-1-9 0,-1 1-7 15,5 0-11-15,-7-1-5 0,11-6-8 0,-6 5-2 16,7-3-9-16,-1 2-7 0,-2-4-6 0,1-4 1 16,-2 3-5-16,0-1-2 0,-2-4-6 0,5 1 0 0,1-2-5 15,-7-3-2-15,-1 1-3 0,-2-4-3 16,1 2 1-16,-8 0-3 0,3-3-3 0,-6-1 3 16,-3 0-8-16,0 2 0 0,-5 1-3 0,-4-1 2 0,-1 2 0 15,0 2 6-15,-10-2 4 0,4 4 8 0,-1 1 5 16,-5 1-1-16,1 1 1 0,-1 4 1 0,-1 5-4 15,-3 1-1-15,9 1-3 0,-2 0-1 0,5 4-3 16,1 0 0-16,3 1-4 0,1 2 2 0,4 1-6 16,2 1 3-16,3 1 0 0,0-2-2 0,6 1-3 15,0 0 1-15,0-1-1 0,8 1 0 0,-2-5 1 16,10 7-1-16,-6-6-2 0,7-2-2 0,-4-4-1 16,10 3-1-16,-4-4-5 0,-3-4 1 0,8-1-3 15,-7-1-6-15,-1 0 1 0,6-10-4 0,-1 4-1 16,-1-3 0-16,-1 0 6 0,-6-1-1 0,-1-1 0 15,-1-6 2-15,5-2 1 0,-8 1 1 0,2-2 0 16,-4 4 1-16,-3-6-1 0,-3 7 11 0,-2-3 11 0,5 6 11 16,-3-1 4-16,0 4-2 0,-3 10 1 0,0-14-4 15,0 14-6-15,5-10-3 0,-5 10-4 0,0 0 1 16,0 0 2-16,0 0-8 0,0 0-1 0,0 0-3 16,-14 34 4-16,14-20-2 0,-3-1-1 0,3 5 6 15,0-1-6-15,3-1-2 0,3 8 1 0,-3-8 1 16,3 0 3-16,2-1-5 0,4-2 0 0,-5 0-3 15,7-2 3-15,2 2 2 0,2-2 1 0,-2-4 0 16,1-1-2-16,6-2 1 0,-3-1-2 0,5-3-4 16,-2-2-5-16,-4-2-6 0,8-3-7 0,-5 0-6 15,4-4-15-15,-3-2-14 0,0-4-12 0,2 3-12 16,-5-8-9-16,8-8-14 0,-1-2-13 0,-2-3-6 16,-3 0-12-16,2-3 3 0,-7-4 5 0,-1 2 6 0,-1-1 8 15,-5 3 11-15,-4 10 12 0,-1-7 10 16,-2 8 22-16,-3 0 21 0,-5 1 20 0,-1 2 20 15,0 2 15-15,-1 8 23 0,-2-3 12 0,-1 3 6 16,-2 3 6-16,1 2 0 0,-2 1 1 0,1 5-5 0,4-2-4 16,-6 5-5-16,14 0 1 0,-30 11-5 0,21-3-6 15,-8 5 2-15,4 8-8 0,-3 0 2 16,4 14-3-16,-3 0 4 0,3 0-3 0,4 7-3 0,2 2-1 16,0-1 2-16,6 2-4 0,-3 2-2 0,6-3-2 15,6-1-5-15,2-1 0 0,1-3 2 0,3-2-4 16,3-1-3-16,-5-3-3 0,0-9-1 0,7 0-3 15,-4-2 3-15,4-4-3 0,2-2 0 0,0-3-1 16,1-4-2-16,1 0-2 0,1-4-10 0,5-4-12 16,-5-2-11-16,6-2-14 0,-4-4-7 0,0 0-10 15,-2-3-14-15,4-2-10 0,4-10-15 0,-1-2-19 16,-3-3-14-16,4-3-14 0,-5-3-12 0,2-5-1 16,-2-4-6-16,-1-3 5 0,6-14-2 0,-14 13 6 15,0-3 13-15,4 7 39 0,-7-3 54 0,-2 10 45 16,-1-1 14-16,-4 0 22 0,-9 12 4 0,3 0 24 15,-6 2 18-15,0 4 21 0,-1 1 16 0,-2 2 8 16,0 1 8-16,-2 7 0 0,-1-2-9 0,0 4-12 0,9 5-8 16,-19 1-4-16,5 6-1 0,-5 6-6 15,0 4 0-15,-4 12-3 0,2 2 0 0,4 4-2 0,2 3-6 16,3 3-7-16,-2 6-4 0,5-5-3 0,3 6-6 16,-1 1-8-16,10-1-5 0,1 1-3 0,-1-2 0 15,6-3-17-15,5-2-26 0,-1-2-39 0,4 2-49 16,0-5-60-16,7-6-78 0,-9-6-292 0,5-4-557 15,-4-5 246-15</inkml:trace>
        </inkml:traceGroup>
      </inkml:traceGroup>
    </inkml:traceGroup>
    <inkml:traceGroup>
      <inkml:annotationXML>
        <emma:emma xmlns:emma="http://www.w3.org/2003/04/emma" version="1.0">
          <emma:interpretation id="{6A4EEC19-9B70-47B9-8CEA-325CF0F7DE88}" emma:medium="tactile" emma:mode="ink">
            <msink:context xmlns:msink="http://schemas.microsoft.com/ink/2010/main" type="paragraph" rotatedBoundingBox="4648,2304 26643,1749 26679,3178 4684,37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65C7F2E-0A61-4E1D-832C-2D329446776A}" emma:medium="tactile" emma:mode="ink">
              <msink:context xmlns:msink="http://schemas.microsoft.com/ink/2010/main" type="line" rotatedBoundingBox="4648,2304 26643,1749 26679,3178 4684,3733"/>
            </emma:interpretation>
          </emma:emma>
        </inkml:annotationXML>
        <inkml:traceGroup>
          <inkml:annotationXML>
            <emma:emma xmlns:emma="http://www.w3.org/2003/04/emma" version="1.0">
              <emma:interpretation id="{F4AAFF9D-E845-4B36-B8C4-6F6F42D3241B}" emma:medium="tactile" emma:mode="ink">
                <msink:context xmlns:msink="http://schemas.microsoft.com/ink/2010/main" type="inkWord" rotatedBoundingBox="4651,2417 9070,2305 9088,3021 4669,3133"/>
              </emma:interpretation>
            </emma:emma>
          </inkml:annotationXML>
          <inkml:trace contextRef="#ctx0" brushRef="#br0" timeOffset="21481.05">2943 1388 39 0,'0'0'236'0,"-8"-10"-13"0,8 10-21 15,0 0-20-15,0 0-20 0,-10-3-18 0,10 3-16 16,0 0-11-16,0 0-3 0,0 0-2 0,0 0-1 15,16 35-3-15,-11-22-4 0,4 2-5 0,1-1 2 16,2 6-8-16,6-2 0 0,-3 2-8 0,4-1 1 16,-5 1-5-16,5-1-7 0,-1 1-6 0,-2 1-4 15,4-4-7-15,-4 3-7 0,-4-5-3 0,1-2-5 16,7 5-2-16,-7-8-5 0,1 0-2 0,-2 1 1 16,1-4-8-16,-1 4-2 0,-5-4 0 0,2-3 1 15,0 2-5-15,0-4 1 0,-9-2 0 0,15 5 4 16,-15-5-2-16,18 0-4 0,-18 0 1 0,19-11-6 15,-10 5 6-15,3-4-3 0,-1-1-6 0,-1-6 0 16,7-1-1-16,-8 0 1 0,2-5 0 0,1-2-3 16,-3 0 4-16,-1-1-4 0,-4 3 0 0,2-1-1 15,-4 0-5-15,1 6-2 0,-3-5 2 0,0 5 2 16,-3 3-2-16,-2 3-1 0,4 0 1 0,-4 4 0 0,5 8-9 16,-1-19-5-16,1 19-17 0,-3-9-12 0,3 9-9 15,0 0 0-15,0 0 0 0,0 0 2 0,0 0-8 16,0 0 2-16,0 0 0 0,7 39 1 0,-1-23 6 15,2-3 7-15,1 1 0 0,3 3 7 0,2-4 2 16,0 5 0-16,5-1 1 0,1 2 8 0,-1-3 0 16,0-1 5-16,-4-5-2 0,6 4 0 0,-3-4 4 15,0-2 4-15,1 0 3 0,-2-1-1 0,2-5 0 16,1 2 4-16,-1-1 1 0,8-6 1 0,-2 3 2 16,1-8 3-16,-3 3 2 0,4-3-3 0,0-2-1 15,-2-1 3-15,2 0-1 0,0-3-2 0,-1-1 5 16,-4 2 1-16,3-1-4 0,-7-1 3 0,3 2-3 0,-5 0 3 15,-2 2-6-15,-5-2 5 0,4 1 0 0,-7-2-2 16,2 1 4-16,-2 2 7 0,-6 1 1 0,1-1 2 16,-1 11 1-16,-4-18 3 0,-1 8-2 15,-5 3 4-15,2 2 0 0,-2-1 3 0,-8 6 1 0,1-2 2 16,-2 4-2-16,3 3 4 0,-4 0-6 0,-4 6 3 16,2 3 0-16,0-2-1 0,-1 4-2 0,7 0-5 15,3-2-1-15,1 2-5 0,1-1 1 0,2 5-2 16,5-3 0-16,4 0-1 0,3-3-2 0,0 1 4 15,4 1-8-15,4-1 4 0,3-1-1 0,0-3-8 16,5 2-9-16,4 2 0 0,1-5-9 0,-1-2 0 16,1-1-4-16,3-5 2 0,1 2-1 0,1-4 0 15,-2-6 0-15,4 2 1 0,-1-1 2 0,-3-4 1 16,1 2-1-16,-4-4 7 0,3 0-3 0,-3-4 6 16,-2 1-2-16,-3 2-2 0,-2 0 1 0,4-2 6 0,-7 1-1 15,-5-1 1-15,5 5 1 0,-1-2 0 0,-4 4 1 16,2 2 0-16,-4-1-1 0,5 4 3 15,-12 2-1-15,19 0 6 0,-19 0 1 0,20 5 4 0,-7 3 3 16,2 0 3-16,2 3-6 0,2 8 5 0,-3-2 0 16,2 0 2-16,0 1-5 0,-1-2 3 0,2 0 0 15,-6-6-2-15,1 4 0 0,-2-3 1 0,-2-1 0 16,1 0 3-16,-2-3 3 0,-3-4 3 0,-1 4 7 16,-5-7 21-16,11 7 9 0,-11-7 24 0,4 9 9 15,-4-9 2-15,0 0-3 0,0 0-3 0,0 0-1 16,0 0-5-16,0 0-3 0,-1-31-9 0,1 19-3 15,0-2-6-15,0-2 0 0,0-4-12 0,0 2 3 16,1-5-12-16,5 1-9 0,6-2-12 0,-1 0-20 16,-1 0-8-16,5-5-16 0,1 7-16 0,1-2-15 15,2 4-22-15,1-2-22 0,-1 3-20 0,0 4-27 16,4 0-17-16,-4 2-27 0,-2 2-33 0,-1 2-24 16,3-1-260-16,-5-1-549 0,-1 3 242 0</inkml:trace>
          <inkml:trace contextRef="#ctx0" brushRef="#br0" timeOffset="21735.1">5262 1023 236 0,'3'-11'239'0,"-3"11"-11"16,0 0-16-16,0 0-23 0,6-13-21 0,-6 13-19 16,0 0-4-16,0 0-11 0,0 0-7 0,21 23 0 15,-12-9-8-15,2 0-3 0,6 7-6 0,-1 3 3 16,-5-1-8-16,5 10-5 0,3 2-5 0,-4 0-4 15,6 1-5-15,-4-3-14 0,2-2-6 0,0 2-2 16,1-2-6-16,-4 4-10 0,-1-11-4 0,-1 1-3 16,-5-1-1-16,4 0-7 0,0-3 0 0,1 1-13 15,-5-2-19-15,-3-2-20 0,1-4-23 0,-1 0-23 16,-1 3-30-16,1-5-36 0,-3-1-21 0,-3-3-43 16,0-8-49-16,0 12-167 0,0-12-446 0,0 0 197 0</inkml:trace>
          <inkml:trace contextRef="#ctx0" brushRef="#br0" timeOffset="22038.83">5356 1560 171 0,'-3'-11'251'0,"3"11"-20"0,0 0-10 0,13-18-17 16,-1 7-14-16,1-2-17 0,13 4-12 0,1-3-18 15,1 1-10-15,11-2-12 0,-14 2-11 0,14-2-9 16,-12 5-7-16,3-2-8 0,-2 4-4 0,2 1-12 15,-5-1-6-15,-8 4-7 0,2 2 0 0,-6 0-5 16,7 0 1-16,-8 1 2 0,-2 3 7 0,-1-1 2 16,4 5-3-16,-5-2 9 0,1 1 0 0,1 4 0 15,-1 0 9-15,0 2-9 0,-1 1-2 0,-2 0-9 16,1-3-2-16,-4 2-4 0,0-1-5 0,6 0-1 16,-5-1-11-16,-1-1 4 0,3-4-11 0,-3 3 1 15,-3-9-6-15,5 13-6 0,-5-13-20 0,6 9-21 0,-6-9-29 16,6 5-29-16,-6-5-29 0,3 10-20 15,-3-10-35-15,0 0-48 0,0 0-50 0,0 0-220 16,0 0-523-16,0 0 231 0</inkml:trace>
          <inkml:trace contextRef="#ctx0" brushRef="#br0" timeOffset="22202.51">5897 1182 163 0,'-7'-15'301'0,"7"15"-27"0,-9-9-19 15,9 9-25-15,0 0-27 0,-3-6-30 0,3 6-25 16,0 0-28-16,0 0-28 0,0 0-33 0,0 0-33 16,0 0-36-16,0 0-37 0,19 24-38 0,-13-18-38 15,7 3-174-15,-7-3-321 0,11 1 142 0</inkml:trace>
          <inkml:trace contextRef="#ctx0" brushRef="#br0" timeOffset="22701.37">6337 1249 72 0,'0'0'322'16,"0"0"-7"-16,10-7-9 0,-10 7-17 0,0 0-28 0,0 0-24 15,0 0-25-15,0 0-23 0,0 0-14 0,0 0-21 16,0 0-14-16,-19 28-12 0,12-15-12 0,-5 1-7 16,4 1-13-16,-1-1-15 0,-1 3-10 0,1 3-3 15,1-4-5-15,2 3-4 0,3 3-7 0,1-8-4 16,-1 1-9-16,6 0-3 0,-3 1 3 15,2-3-8-15,1-2-5 0,3 3 0 0,2-3 0 0,1-2-4 16,1-1-2-16,-1-1-2 0,5 0-1 0,-1-1-7 16,3-5-1-16,4 0-10 0,-4-1 5 0,4 0-16 15,-1-1 2-15,0-3-5 0,10-3-12 0,-7-1-4 16,2 1-6-16,1-3-1 0,-2 0-1 0,4 0 0 16,-11-1-3-16,6-2 0 0,-5 5 2 0,5-7-4 15,-2 2 2-15,-1-4 5 0,0 1 1 0,-2-3 1 16,-5 6 7-16,-5 1 0 0,5-2 1 0,-5 1 2 15,-4-1 5-15,3 0 1 0,-9 7 10 0,3 7 8 16,0-21 2-16,0 12 8 0,0 9 8 0,-16-12-2 16,4 8 2-16,2 4 0 0,-7 0 7 0,1 4 3 0,1-1 0 15,-1 6-1-15,-1 0-2 0,-2 5-1 0,5-1-2 16,-2 1 4-16,7 1-1 0,2 2-1 0,-2-2-5 16,3 4 0-16,-2 3 9 0,8-4-8 0,0 0 4 15,0 0 4-15,3 6-2 0,2-9-3 0,1 1 5 16,3-1-3-16,-2 1-11 0,5-6 6 0,1 4 6 15,1-3-8-15,-2 2 1 0,1-7-3 0,6-1-8 16,-2 2-18-16,-1 0-25 0,1-4-27 0,-1-2-29 16,3-1-26-16,-2-1-40 0,1 0-28 0,6-9-36 15,-8 4-268-15,0 1-532 0,2-1 236 0</inkml:trace>
          <inkml:trace contextRef="#ctx0" brushRef="#br0" timeOffset="23020.98">7184 1282 92 0,'0'-16'354'16,"0"16"-6"-16,0 0-33 0,-7-10-15 0,7 10-28 0,0 0-18 15,0 0-30-15,-9-10-18 0,9 10-32 0,0 0-4 16,0 0-9-16,-27 11-28 0,21-4-17 0,-3 0-8 16,2 1-10-16,-2 1-11 0,1 0-8 15,5 2-3-15,-6 2-12 0,9-2-10 0,-1 1-5 0,1-12-11 16,1 23-4-16,-1-15-3 0,3 2-9 0,6 3-4 15,-3-5-6-15,2 0 2 0,5 3-1 0,2-2 1 16,-2 2-5-16,7-1-9 0,-1-2 7 0,0 1 5 16,7 1-7-16,-10-2 1 0,-2 0-4 0,2-1 3 15,0-2-4-15,-2 2 8 0,-2 0-8 0,-5-3 0 16,-7-4 3-16,12 8 22 0,-9-3-2 0,-3-5 8 16,0 0-2-16,0 0 0 0,-15 21-5 0,-1-13-2 15,-1-1-24-15,1 0-35 0,-6 3-38 0,-2-3-55 16,-5 2-65-16,7-2-76 0,-11-2-310 0,11 3-628 15,-5-5 278-15</inkml:trace>
        </inkml:traceGroup>
        <inkml:traceGroup>
          <inkml:annotationXML>
            <emma:emma xmlns:emma="http://www.w3.org/2003/04/emma" version="1.0">
              <emma:interpretation id="{2C5CD9B1-E1BC-4028-B8C6-A49670B808C1}" emma:medium="tactile" emma:mode="ink">
                <msink:context xmlns:msink="http://schemas.microsoft.com/ink/2010/main" type="inkWord" rotatedBoundingBox="10314,2452 12071,2408 12082,2836 10325,2880"/>
              </emma:interpretation>
            </emma:emma>
          </inkml:annotationXML>
          <inkml:trace contextRef="#ctx0" brushRef="#br0" timeOffset="23846.85">8635 1396 77 0,'-6'3'311'0,"6"-3"-14"0,-13 4-18 16,13-4-24-16,-12 7-23 0,12-7-21 0,-8 8-19 16,4-1-19-16,4-7-15 0,-3 9-18 0,3-9-12 15,0 0-14-15,2 18-7 0,-2-18-5 0,11 12-8 16,-3-7-9-16,4 1-11 0,1-2-4 0,1-1-10 16,5 2-7-16,6-3-6 0,-1-2-2 0,-4 0-2 15,-1 0-9-15,2-3-7 0,-2-3-10 0,5-2-4 16,0 0-5-16,-9 2-4 0,1-1-8 0,-2-3 10 15,-1 1-8-15,-1-1 4 0,-3-2-2 0,-3 1 1 16,-1-2-2-16,-5 1 5 0,-5-3-4 0,5 15 2 16,-12-16-1-16,2 6 2 0,-5 2 3 0,-2-2 6 0,-2 8 5 15,3-3 5-15,-8 5-2 0,3-3 0 0,-5 6-1 16,0 2 4-16,3 0-1 0,4 2-2 0,-1 0 0 16,4 0-3-16,0 3-2 0,2 0 1 0,2 2-3 15,2 0 4-15,2 1-12 0,7-2 5 0,1 4-5 16,0-3 9-16,6 3-7 0,4-2-2 0,-1-3 3 15,6 1-14-15,-1-4-8 0,4 1-9 0,-1-1-5 16,0-5-6-16,2 2-4 0,1-2-5 0,-1-1-3 16,0 2 3-16,-2-7-1 0,2-2 6 0,-2-1 4 15,-1 0-2-15,0-3 1 0,-2 1 7 0,-5-2 3 16,6-1 4-16,-5-1 4 0,-2 0 7 0,-2-2 7 16,2 3 19-16,-2-1 16 0,-1 2 16 0,1 1 3 15,-3 3 5-15,-3 7-8 0,1-12-4 0,-1 12-4 16,6-6-6-16,-6 6-3 0,0 0-12 0,0 0 4 15,0 0-1-15,17 13-4 0,-11-5-1 0,1 2-1 16,2-1 0-16,-1 6-1 0,0-3-1 0,1-1-5 16,-1 2-20-16,4-2-23 0,1 0-20 0,-1 0-25 0,2 0-20 15,-7-5-21-15,8 1-28 0,-3-1-27 0,3-4-36 16,-2 1-55-16,2-1-168 0,-15-2-470 0,24-7 208 16</inkml:trace>
          <inkml:trace contextRef="#ctx0" brushRef="#br0" timeOffset="24379.09">9339 1339 146 0,'0'0'224'16,"0"0"-21"-16,0 0-18 0,9-2-4 0,-9 2-4 15,0 0-11-15,0 0-11 0,18 15-16 0,-11-8-7 16,4 1-16-16,-4 1-6 0,5 1-4 0,-1 2-9 16,-1-1-3-16,2 0-6 0,-3-4-3 0,2 4-3 15,3-1-9-15,-6-3-4 0,1 0-10 0,-2-4-4 16,2 4-7-16,-1-3 0 0,-2 2-6 0,-6-6-3 0,9 5 0 15,-9-5-2-15,0 0-5 0,13 0-1 16,-13 0-7-16,0 0 0 0,10-11-5 0,-10 11-1 16,0-14-2-16,0 14-2 0,0-24-9 0,0 11-2 15,-3-2-8-15,6 1-1 0,-3-1 0 0,3 2 3 0,-1-1-2 16,1 4 2-16,0-2-2 0,1 1 2 0,1 3-5 16,-1-2 4-16,-4 10 4 0,12-9-4 0,-4 3 1 15,4 5 4-15,0-2 0 0,1 2 7 0,0 2 2 16,7 2 1-16,1-2 1 0,4 2 5 0,-6 1-1 15,7 2 0-15,2-4 4 0,0 3-2 0,1-1-6 16,-1-3 1-16,3-1 3 0,-1 0 1 0,-1-1-6 16,2-3 3-16,-3-1-8 0,-1-1 5 0,3 4 0 15,-2-5-5-15,-5-2 5 0,2 1-3 16,-10 0 1-16,3-2-1 0,3-3-1 0,-8 1-3 16,-1 1 1-16,0-2 2 0,-3-4-4 0,-2 6 2 0,2-5-3 15,-6 0 0-15,-3 2-1 0,0 0 0 0,-3 1 3 16,-6-1-3-16,-1 4-5 0,-2-1 3 0,-1 4 1 0,-4 2 6 15,-1 2-3-15,-7 6 9 0,1-2-1 16,0 7 3-16,0 1-1 0,3 4 2 0,7-2 1 16,-4 7-1-16,6 2 2 0,1 1-4 0,2 0 7 15,8-2 0-15,1-2-4 0,4 4 1 0,5 1-3 0,5-2-3 16,4-2 8-16,-2 0 2 0,14 8-10 0,-8-11-5 16,4 1-29-16,-1-3-39 0,12 0-52 0,-13-3-60 15,9-6-71-15,-8 0-275 0,5 0-563 0,1-2 249 16</inkml:trace>
        </inkml:traceGroup>
        <inkml:traceGroup>
          <inkml:annotationXML>
            <emma:emma xmlns:emma="http://www.w3.org/2003/04/emma" version="1.0">
              <emma:interpretation id="{B3DC51D1-C301-4926-963D-606E392E6981}" emma:medium="tactile" emma:mode="ink">
                <msink:context xmlns:msink="http://schemas.microsoft.com/ink/2010/main" type="inkWord" rotatedBoundingBox="13652,2210 17539,2112 17556,2775 13668,2873"/>
              </emma:interpretation>
            </emma:emma>
          </inkml:annotationXML>
          <inkml:trace contextRef="#ctx0" brushRef="#br0" timeOffset="25247.08">12143 1091 166 0,'-22'12'299'0,"-2"3"-21"0,0 4-12 0,2-1-23 16,-1-1-17-16,5 2-21 0,-1-1-18 0,2 4-17 15,3-4-20-15,2 4-14 0,4-6-15 0,2 0-6 16,3 0-14-16,3 1-11 0,0-4-9 0,0 2-10 15,6-1-3-15,-1-1-6 0,5-2-5 0,2 0-13 16,1-2-13-16,4-4-12 0,2 0-12 0,1-4-11 16,5-2-4-16,3-1-9 0,-2-1-7 0,1-1-3 15,-2-1 2-15,0-4-3 0,-1 1 2 0,3-2 2 0,-2-6 4 16,-1 1-3-16,-3 5 6 0,-2 3-3 0,-4-3 8 16,0 2-3-16,-3 2 6 0,2 1-5 0,-7 3 9 15,3-2-2-15,-10 4 5 0,17 0 7 0,-17 0 3 16,22 6 6-16,-11 2-1 0,2 2 3 0,4 2 6 15,-3 0-7-15,4 3 1 0,0 0-1 0,5 1 2 16,-3-4-2-16,1 1 1 0,3-2-2 0,0 0 0 16,0-4-5-16,1-1 7 0,-7-4-5 0,9-1 1 15,-8-1-2-15,1 0 0 0,-2-1-2 0,1-1 2 16,6-5-1-16,-8 0 2 0,1-3-6 0,-6 4-1 16,3-6-1-16,-8-2 6 0,2 2-4 0,-6-3 1 15,-2 0 2-15,-2-4-3 0,-3-4-2 0,-5 3-2 16,-5 1 2-16,-4 0 7 0,3 1 3 0,-6 0 7 0,-1 4 1 15,6 6 1-15,-8-7 3 0,1 7-1 0,0-3 2 16,-1 6-6-16,4 5-2 0,1 0-2 16,0 1-1-16,1 3-3 0,-2-1 0 0,5 4-1 15,0 2-6-15,4 0-15 0,-1 1-12 0,6-2-10 0,-2 5-12 16,5 2-20-16,0-4-15 0,6 4-24 0,2 1-24 16,4-3-33-16,1-2-40 0,6-4-63 15,-2 0-136-15,2-1-432 0,4-5 193 0</inkml:trace>
          <inkml:trace contextRef="#ctx0" brushRef="#br0" timeOffset="26035.15">13092 1215 213 0,'0'0'286'0,"0"0"-19"0,0 0-25 0,0 0-23 16,0 0-22-16,0 0-17 0,0 0-16 0,13 13-18 15,-13-13-9-15,4 14-15 0,-1-3-12 0,3 2-11 16,2-2-9-16,-1 2-11 0,2-1-2 0,2 1-8 15,-2-2-7-15,3-1-9 0,-1-2-2 0,1 2-4 16,-1-1-7-16,-1-2 0 0,1-2-6 0,-1-2-4 16,-10-3-1-16,18 1-1 0,-8-1-2 0,-10 0-6 15,21-5 0-15,-12-1-5 0,0 1-2 0,-1-1-6 0,2-4-4 16,-1 0 0-16,2-2-9 0,-4-5 3 0,2 3 0 16,3-8-2-16,-6 6 3 0,1 0-5 0,1-2 2 15,-1 3 0-15,-1-1 4 0,2 1-4 16,-2 1 4-16,0 5-6 0,-2 0 3 0,1 1-1 0,-5 8-1 15,10-13 1-15,-10 13-1 0,9-5 0 0,-9 5 2 16,0 0 1-16,18 11 9 0,-18-11 0 0,12 18 3 16,-3-5 2-16,-2 2-1 0,4-4 1 0,-2 5-3 15,2-4 3-15,3 7-1 0,1 1 0 0,4-7 1 16,-1 5 0-16,-3-5-2 0,9-2 2 0,-2 2-2 16,2-5 2-16,-2-1-3 0,-2-6 1 0,7 1 1 15,-8-4-4-15,6-2-1 0,2-1 2 0,-1-1-6 16,-4-1-5-16,2-3-2 0,-8 2-4 0,8-5 1 15,-9 1-8-15,4-1 0 0,-10 0-5 0,3 0 4 16,-4-3-4-16,-2 1-1 0,-5-3 1 0,-1 1 4 16,-1 3-1-16,-4 1-1 0,1-1 10 0,-7 4 1 15,-1-1 3-15,-2 2 5 0,-1 5 1 0,-3 1 4 0,1-1 2 16,-2 4 2-16,1 4 0 0,-1-1 1 16,4 4-1-16,1 3-1 0,1-1-2 0,2 3 2 0,5 0 0 15,2 4 1-15,4-2-3 0,1 1 1 0,5 4 0 16,2 0 0-16,4-3 0 0,4 6-1 0,4-8 0 15,-1 3-2-15,6-3 4 0,2-1-1 0,0-1-5 16,-2-1 2-16,-1-6-8 0,5 0-1 0,-1 0 2 16,-1-4 0-16,0-1-3 0,-8 0 5 0,0-1-2 15,-2-2-1-15,2-3 2 0,-2 3 2 0,-2-5-1 16,-2 5 3-16,0-5-3 0,-5 2 2 0,2-1 0 16,-1 4 3-16,-9 3-3 0,14-7-4 0,-8 4-1 15,-6 3-1-15,0 0 1 0,0 0 5 0,17 6-3 16,-17-6 0-16,8 7-2 0,-8-7 4 0,6 13 1 15,-5-4-1-15,5 1 0 0,0 2-3 0,0 0 2 16,-3 0 3-16,2-1-1 0,1-3 1 0,-3 0-1 16,4 4 5-16,-2-4-2 0,1 0 2 0,0-2 1 0,-6-6 15 15,10 7 8-15,-10-7 9 0,13 1 7 0,-13-1 4 16,0 0 5-16,20-14 6 0,-14 8 0 0,0-4 2 16,1-5 0-16,-1 2-8 0,2-2-3 0,-1-1-3 15,2-4-10-15,-2-5-16 0,1-2-32 0,4 2-31 16,-3 1-28-16,0 0-33 0,1 3-42 0,-4 6-41 15,6-9-44-15,-4 10-283 0,-1-1-552 0,2 2 244 16</inkml:trace>
          <inkml:trace contextRef="#ctx0" brushRef="#br0" timeOffset="26460.89">14824 1290 145 0,'15'0'214'0,"-15"0"-9"0,14-6-12 16,-14 6-16-16,18-2-17 0,-3-3-19 0,1 1-13 15,-1 2-11-15,1-3-15 0,1-1-8 16,2-1-11-16,4 0-7 0,0 1-4 0,-6-1-11 0,2-1-8 16,-1 0 0-16,-3-3-2 0,0 2-3 0,1-4-1 15,-5 4-5-15,1-4-4 0,-2 2-3 16,1-4-3-16,-2 2-3 0,-7 0-7 0,0 1 3 0,-2-1 0 15,0 13-4-15,-3-24 5 0,-3 12 9 0,0 6-3 16,-1 0 2-16,7 6 2 0,-24-7-2 0,10 7-1 16,-1 0 5-16,0 6-5 0,-1-1-2 0,1 3-1 15,3 3-3-15,-1 3-1 0,2-1 4 0,1 3-5 16,1-3 0-16,3 5-2 0,5 0-2 0,-4 6-2 16,5-6-2-16,2-1 2 0,4 1-2 0,1-1 1 15,-1 3-1-15,4-4-5 0,1-3-3 0,2 0-9 16,1 0-16-16,-1-2-11 0,3-4-16 0,-2 1-12 15,2-5-21-15,4-1-10 0,-2-2-21 0,2 2-22 16,-5-6-14-16,3-1-12 0,6-3-16 0,-1-4-25 0,-6 1-130 16,4-6-352-16,5 2 156 0</inkml:trace>
          <inkml:trace contextRef="#ctx0" brushRef="#br0" timeOffset="26806.72">15646 761 126 0,'0'0'207'0,"8"-4"-6"15,-8 4 0-15,0 0-6 0,0 0-7 0,13 21-6 16,-7-8-14-16,-3 5-9 0,2-1-13 0,1 8-6 16,1-4-12-16,-1 7-9 0,0-4-5 0,1 4-7 15,2-3-11-15,-3 3-6 0,0-3-7 0,5-1-5 16,-4 1-4-16,1-2-6 0,-2-7-5 0,0 2-3 16,1-1-4-16,0-3-8 0,-1 1-9 0,0-3 0 15,-3-2-7-15,0-3-1 0,-3-7-6 0,5 14 2 16,-1-8-6-16,-4-6 3 0,0 0-4 0,5 9-4 15,-5-9-6-15,0 0-7 0,0 0-2 0,0 0-4 16,0 0-3-16,0 0-6 0,0 0-3 0,0 0 1 16,-36-22-5-16,27 18 5 0,-4 0 0 0,-2 0 2 15,-5 2 6-15,4-2 13 0,-4 2 10 0,4 2 16 0,-3 4 7 16,1 0 2-16,4-3 10 0,-1 6-5 0,2-3 1 16,1 2 5-16,3 3 8 0,2-1-12 0,1 0-7 15,0 2 2-15,6-10-8 0,-5 18 0 0,5-8-8 16,0-10 7-16,8 21-6 0,-2-15 2 0,6 2-9 15,1 2-13-15,1-5-25 0,3 1-33 0,0-4-45 16,1 2-48-16,0-3-59 0,8-4-67 0,-8 0-276 16,5 2-589-16,1-3 261 0</inkml:trace>
        </inkml:traceGroup>
        <inkml:traceGroup>
          <inkml:annotationXML>
            <emma:emma xmlns:emma="http://www.w3.org/2003/04/emma" version="1.0">
              <emma:interpretation id="{91B68AFE-8E2D-4B3D-8728-95C080BFD2DA}" emma:medium="tactile" emma:mode="ink">
                <msink:context xmlns:msink="http://schemas.microsoft.com/ink/2010/main" type="inkWord" rotatedBoundingBox="19080,2091 20264,2061 20296,3339 19112,3369"/>
              </emma:interpretation>
            </emma:emma>
          </inkml:annotationXML>
          <inkml:trace contextRef="#ctx0" brushRef="#br0" timeOffset="27833.26">17346 732 208 0,'0'0'246'0,"0"0"-15"0,0 0-10 15,0 0-10-15,2 46-16 0,1-21-10 0,-3 3-2 16,1-2-14-16,4 12-14 0,-2-2-13 0,1 1-8 16,2 0-10-16,-1-1-12 0,-1 1-7 0,2-10-12 0,0 1-9 15,-3-1-9-15,3-3 1 0,2 2-13 0,-2-5-9 16,-2-4 0-16,-3 1-5 0,1-2-9 0,2-3 2 16,-2-3-7-16,1-1 1 0,-3-9-6 0,3 14 2 15,-3-14-2-15,1 9-3 0,-1-9-4 0,0 0-10 16,0 0-9-16,0 0-10 0,23-18-10 0,-17 4-7 15,4-7-10-15,2 1-3 0,3-2 0 0,3 1 2 16,0-2-2-16,-2 1 3 0,2-1 3 0,3 4 4 16,-2 1 1-16,2 1-1 0,-1 3 4 0,-1 0 3 15,-4 3 2-15,1 4 3 0,-1 2 3 0,0 0-2 16,0 3 5-16,2 0 1 0,-17 2 3 0,25 4 5 16,-18 3 7-16,2 0 9 0,3 1 5 0,-3 6 2 15,0-4 7-15,-4 6 8 0,1-3 4 0,-2 2 3 16,-2-1-3-16,-2 1 14 0,-6 1 11 0,3-3-5 15,-8 2 2-15,2-3-5 0,-7 1-1 0,1-2-12 0,-2 0 3 16,1-1-4-16,-6 0-9 0,4-1-3 0,3-3-8 16,-2 1-10-16,4-5-15 0,3 2-12 0,-2-3-13 15,12-1-19-15,-15 0-23 0,15 0-13 0,-11-7-14 16,11 7-16-16,-1-13-4 0,1 13-13 0,12-23-8 16,-3 10 2-16,3-2-11 0,7-1 8 0,3-1 0 15,-1 1 11-15,6-1 6 0,-2 4 13 0,5 1 29 16,-6 2 20-16,3 1 27 0,-2 4 23 0,-5 0 15 15,-1 5 13-15,1 0 6 0,-3 5 8 0,0-3 13 16,-2 3 4-16,3 1-1 0,-3 1 3 0,1-2-4 16,-3 5 7-16,1-4-2 0,1-1-1 0,-2 2-6 15,-1 3-2-15,-4-5-1 0,5-2-3 0,-1 1-2 0,3-2-2 16,-3 2-7-16,1-4 0 0,2-3-6 16,-15 3-1-16,24-3 0 0,-9-1-5 0,-2-1-1 15,2-5-1-15,-1 3-3 0,-2-3-2 0,1-4-5 16,0 0-1-16,-1-2-4 0,0 1-1 0,2-7 0 0,-4 2-2 15,1-1-2-15,0 6-1 0,-3-1 3 16,1 1 0-16,1 1-3 0,-1 4 0 0,-1 0-3 0,-1 5 2 16,2-1-1-16,-9 6-1 0,15 0 2 0,-15 0 0 15,18 10-1-15,-11 1 3 0,2 1-3 0,-1 5 3 16,2 6 3-16,-1 1 3 0,2 11 0 0,-5 7 3 16,-2 0 0-16,1 7 3 0,-1-3 0 0,-7 3 4 15,3 1-2-15,-1 1 1 0,-1-3-1 0,-1-4 3 16,-1-1-2-16,-2-1 8 0,0 0 6 0,-5 0 11 15,2-4 3-15,-6-6-2 0,2-6-7 0,-6 5 4 16,-5 5-8-16,-2-10 0 0,2 1-2 0,-1-10-3 16,-6 6-2-16,-4-4-15 0,-2-1-43 0,0-5-55 15,-3-1-78-15,-4-6-100 0,1-2-223 0,-12-2-532 0,0-2 235 16</inkml:trace>
        </inkml:traceGroup>
        <inkml:traceGroup>
          <inkml:annotationXML>
            <emma:emma xmlns:emma="http://www.w3.org/2003/04/emma" version="1.0">
              <emma:interpretation id="{0C7DAFB7-EDB3-4D7C-96EA-EF628E9868AD}" emma:medium="tactile" emma:mode="ink">
                <msink:context xmlns:msink="http://schemas.microsoft.com/ink/2010/main" type="inkWord" rotatedBoundingBox="21143,1888 23265,1834 23286,2640 21163,2694"/>
              </emma:interpretation>
            </emma:emma>
          </inkml:annotationXML>
          <inkml:trace contextRef="#ctx0" brushRef="#br0" timeOffset="29209.09">19473 1140 154 0,'-9'-13'257'0,"0"-1"-12"0,0 3-3 0,0-2-11 0,5-2-12 15,-2-2-10-15,3 1-11 0,1-7-16 16,2 6-18-16,2-9-14 0,7 3-14 0,0-3-17 0,0 0-9 15,7 1-4-15,5-6-21 0,-2 0-6 0,4-1-10 16,1 0-6-16,3 1-5 0,-1 3-7 0,-5 8-7 16,6-4-3-16,-3 6-7 0,0 0-2 0,1 1-5 15,1 3-7-15,-4 1 2 0,3 2-6 16,1-2 5-16,-1 5-7 0,2 0 1 0,-2 1-5 16,2 4 1-16,-3 3-2 0,1-1-1 0,2 4-6 0,-2-1 4 15,1 8-1-15,-4 2-3 0,3 3 1 0,1 0-2 16,-5 5 3-16,4 9 0 0,-3-1 3 0,4 3 6 15,1 0-1-15,-4 7-3 0,0-3 5 0,-5 1-10 16,-2 1 8-16,-2 1-3 0,2-2 3 0,0-2-4 16,-8-7 2-16,-2 0 0 0,0-3-2 0,0 0 5 15,0-2-4-15,-3-2 3 0,1-6-1 0,2 0-2 16,-3 1-5-16,2-5 1 0,-1-3-3 0,-1 0-3 0,-3-7-1 16,3 10-4-16,-3-10-2 0,7 5-6 15,-7-5-7-15,0 0-3 0,0 0-9 0,0 0-1 16,29-15-7-16,-20 4-1 0,1-1-11 0,-2 0 0 0,2-3 5 15,-1 0 4-15,0 3 4 0,0 2 4 0,-5 1 1 16,5 3 5-16,-3-1 1 0,-6 7 4 0,8-11 1 16,-8 11 7-16,9-3 13 0,-9 3 8 0,0 0 12 15,12 14 0-15,-9-3 1 0,3-4 0 0,0 7 2 16,1 0-2-16,-2 0-1 0,3 1 3 0,3 0-1 16,-2 0 0-16,3-1 2 0,3 6 5 15,3-5-2-15,-3-3 2 0,2-4-3 0,9 0 1 0,-2 2-3 16,1-9 3-16,-4 2-10 0,6-3 4 0,0-4-1 15,2 2-4-15,-2-3 0 0,0-1-3 0,-2-5-7 16,1-2-10-16,-4 0-1 0,1-3-10 0,-4-1-8 16,-1-1-3-16,-3 0 1 0,-3-4 0 15,-3 3 0-15,-5 5 3 0,-2-4 2 0,1 1 3 0,-8 6 2 16,-2-2-3-16,-1 6 13 0,-8 0 10 0,-2 2 14 0,-7 3 6 16,1 2 7-16,0 2 2 0,4 3 1 15,-3 6 0-15,6-4 0 0,1 6-2 0,4-2 0 16,3 2 3-16,1 1 2 0,8 1 3 0,2 2 3 0,5-1 1 15,10 2 3-15,5-3-3 0,3 2-3 0,11 1-6 16,5-5-3-16,5-1-6 0,0-1-5 0,3-2-18 16,0-3-36-16,-2-2-43 0,-1 1-53 0,6-5-73 15,0 2-120-15,-5-9-180 0,-7 1-545 0,-13 1 242 16</inkml:trace>
          <inkml:trace contextRef="#ctx0" brushRef="#br0" timeOffset="28526.56">19822 695 97 0,'0'0'244'0,"0"0"-11"15,0 0-4-15,0 0-5 0,0 0-1 0,0 0-13 16,6 41-6-16,0-16-17 0,2-2-5 16,-3 6-12-16,7 7-5 0,-4-9-13 0,4 10-14 15,1-1-12-15,-4-2-9 0,3-5-11 0,-4-4-10 0,3 1-11 16,-2-2-5-16,3 2-9 0,-1-2-9 0,-2 1 2 16,-2-1-10-16,1-8-19 0,-4 0-22 15,1 1-17-15,-2-4-20 0,-2 3-24 0,-1-3-27 0,-3-2-32 16,-4-2-35-16,-2-1-38 0,1 0-43 0,-2-2-238 15,-8-3-500-15,-1-3 222 0</inkml:trace>
        </inkml:traceGroup>
        <inkml:traceGroup>
          <inkml:annotationXML>
            <emma:emma xmlns:emma="http://www.w3.org/2003/04/emma" version="1.0">
              <emma:interpretation id="{A6F9D1BD-741A-4D9F-A9CC-72CB7DE44EFF}" emma:medium="tactile" emma:mode="ink">
                <msink:context xmlns:msink="http://schemas.microsoft.com/ink/2010/main" type="inkWord" rotatedBoundingBox="24194,2123 26651,2061 26668,2726 24211,2788"/>
              </emma:interpretation>
            </emma:emma>
          </inkml:annotationXML>
          <inkml:trace contextRef="#ctx0" brushRef="#br0" timeOffset="30215.6">22462 831 185 0,'0'0'266'15,"0"0"-25"-15,0 0-19 0,0 0-4 0,0 0-7 16,0 0-9-16,0 0-10 0,6 37-4 0,-3-18-12 15,0 1-11-15,-3 7-11 0,4-1-7 0,-1 1-5 16,0 3-13-16,0-4-3 0,2 11-8 16,-2-8-9-16,0-2 0 0,0-1-11 0,1-1-8 0,-2-1 6 15,1-4-23-15,-2-3-4 0,1-1-14 0,-1-3-1 16,-1 0-2-16,0-2-7 0,0-11-2 0,2 14-1 16,-2-14 0-16,3 11-7 0,-3-11 7 0,0 0 10 15,0 0-1-15,0 0 4 0,0 0-13 0,0 0 0 16,0 0-10-16,0 0-2 0,0 0-13 0,1-49-12 15,4 25-13-15,0-1-4 0,0-10-21 0,1-1-4 16,1-5-2-16,-1 4-1 0,5 1-4 0,-1 0 12 0,1 2-3 16,-4 10 0-16,1 1 6 0,-2 7 7 0,1-1-3 15,-1 0 4-15,1 2 5 0,-1 0-1 0,0 9 3 16,-1 0-2-16,-5 6 2 0,7-8 2 0,-7 8 5 16,14-3-2-16,-14 3 4 0,16 8 0 0,-10-1 3 15,0 1 2-15,7 4 15 0,-1 5-7 0,0 3 5 16,-1-4 9-16,1 8-12 0,0 1 9 0,-5-4-1 15,5 3 13-15,-3-4-24 0,-2 3 17 0,5-3-3 0,-4 1-1 16,-1-5-3-16,-1-3 6 0,0-1-6 16,-1 2-5-16,-2-3 4 0,1-4 3 0,-2 0-4 15,-2-7-2-15,7 13 4 0,-7-13-4 0,6 7 0 0,-6-7 7 16,6 5-6-16,-6-5-5 0,0 0 3 0,0 0-1 16,0 0 2-16,21-11-7 0,-21 11 1 15,13-21-9-15,-7 6-15 0,3 1-1 0,0-9-5 0,2 0-4 16,-1-4-6-16,-1 4-2 0,1-2 10 0,-1-4 2 15,2 5 2-15,-2-1 0 0,1 1 6 0,-4 0-3 16,2 7 4-16,1 4 3 0,-5 1 11 0,2-1 0 16,-3 5 11-16,3 0 6 0,-6 8-15 0,4-10-2 15,-4 10 2-15,0 0 2 0,15 2 2 0,-15-2 3 16,12 9 7-16,-4 5 0 0,-1 0 6 0,5 0 5 16,-3 8 3-16,2 2-1 0,-3 2 2 0,3-1 2 15,5 10-5-15,-8-10 13 0,4 3-19 0,-2-4 4 16,5 8 0-16,-5-8-5 0,1 0-4 0,1-4-1 0,-5-3-6 15,2 1 5-15,-3-5-2 0,2 0-15 0,-2-6-18 16,0 4-22-16,-2-4-16 0,2-1-19 0,-6-6-22 16,9 7-28-16,-9-7-28 0,0 0-26 0,15 0-31 15,-15 0-23-15,15-13-22 0,-8 6-44 0,2-6-171 16,-3-5-511-16,3 3 226 0</inkml:trace>
          <inkml:trace contextRef="#ctx0" brushRef="#br0" timeOffset="30583.96">23755 809 250 0,'6'-6'254'0,"-6"6"-1"16,7-12-5-16,-7 12 2 0,5-10-8 0,-5 10-22 15,0 0-15-15,0 0-16 0,0 0-16 0,-15-12-13 0,15 12-9 16,-22 5-11-16,7-1-3 0,-3 3-19 16,1 0-9-16,-7 4-8 0,4 0-10 0,3 0-15 15,1-3-3-15,2 4-5 0,-1-1-12 0,2-3-8 16,3 4-2-16,2 0-3 0,2-3-1 0,0 5-6 0,3-6-5 15,3 7-3-15,0-1-3 0,3-3-3 0,3 0 4 16,0 0-4-16,6 2-1 0,0-1-1 0,3 0-6 16,6 0 1-16,-5-3-4 0,2 6-2 0,6-2-6 15,-5-1 4-15,4-2 0 0,-4 3 2 0,-6-2-3 16,7-1 0-16,-7 3-2 0,1-2-4 16,-2 4 6-16,0-1-4 0,-2-1 5 0,-1 2 5 0,-2-5 6 15,-1 4-1-15,-1-2 12 0,1-3 6 0,-6 2 14 16,0-11 12-16,-8 24 9 0,-1-13-3 0,-3-1-3 15,-1-1-13-15,0 2 1 0,-7-4-7 0,-2 0-4 16,2 1-20-16,1-5-26 0,1-1-29 0,-1 2-29 16,-1-3-25-16,6-4-28 0,-7 3-29 0,3-2-39 15,4-3-39-15,2-3-56 0,-1-2-318 0,6-1-645 16,1-2 287-16</inkml:trace>
          <inkml:trace contextRef="#ctx0" brushRef="#br0" timeOffset="30870.65">24129 837 105 0,'14'-10'227'0,"2"3"-7"16,5-6-5-16,3 2-9 0,3 0-8 0,-5 4-15 15,5-2-6-15,1-2-12 0,1 5-8 0,0-1-7 16,-3-1-9-16,7 3-1 0,-7 2-11 0,0 0-4 15,-1 2-8-15,2-5-9 0,-11 5-11 0,4-2-6 16,-1-1-10-16,-5 4-5 0,0-1-8 0,-14 1-7 16,27 1-9-16,-18-1-4 0,-1 4-4 0,-8-4-5 15,15 3-5-15,-15-3-11 0,13 3-12 0,-13-3-14 16,10 5-24-16,-10-5-16 0,0 0-21 0,9 3-24 16,-9-3-30-16,0 0-29 0,0 0-32 0,0 0-51 15,0 0-202-15,0 0-467 0,0 0 206 0</inkml:trace>
          <inkml:trace contextRef="#ctx0" brushRef="#br0" timeOffset="31090.12">24535 781 45 0,'-9'4'258'0,"-1"7"-4"0,4-2-4 0,-3 0-12 16,1 2-2-16,-1 2-14 0,2 4-5 0,1-3-8 16,-3 10-16-16,4-7-5 0,5 4-6 0,-6 7-11 15,6-6-10-15,-3 5-9 0,6-3-14 0,-3 1-5 16,0-1-12-16,0 0 7 0,6 4-22 0,-3-4 11 15,2 1-32-15,-2-1 4 0,0-2-26 0,0-2 4 16,0-2-10-16,0-5-4 0,0 3-13 0,0-6-23 16,1 4-29-16,-1-1-35 0,0-2-33 0,0-4-44 15,-3-7-44-15,2 17-49 0,-2-17-60 0,3 8-268 0,-3-8-589 16,12 3 261-16</inkml:trace>
          <inkml:trace contextRef="#ctx0" brushRef="#br0" timeOffset="31259.14">24902 1347 498 0,'0'0'491'0,"12"-4"-16"0,-12 4-25 15,7-4-25-15,-7 4-30 0,0 0-31 0,6-10-38 16,-6 10-34-16,0 0-30 0,6-7-43 0,-6 7-73 16,0 0-90-16,0 0-104 0,0 0-85 0,0 0-101 15,0 0-142-15,0 0-226 0,0 0-651 0,0 0 288 16</inkml:trace>
        </inkml:traceGroup>
      </inkml:traceGroup>
    </inkml:traceGroup>
    <inkml:traceGroup>
      <inkml:annotationXML>
        <emma:emma xmlns:emma="http://www.w3.org/2003/04/emma" version="1.0">
          <emma:interpretation id="{35F59AE7-70B5-4640-A667-F067EBF333E8}" emma:medium="tactile" emma:mode="ink">
            <msink:context xmlns:msink="http://schemas.microsoft.com/ink/2010/main" type="paragraph" rotatedBoundingBox="1473,4073 32054,2930 32204,6930 1623,80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D5DC23-B67E-4C6A-9B37-FCE2B0513D07}" emma:medium="tactile" emma:mode="ink">
              <msink:context xmlns:msink="http://schemas.microsoft.com/ink/2010/main" type="inkBullet" rotatedBoundingBox="1491,4534 2388,4507 2393,4650 1495,4677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33561.87">-241 3187 61 0,'0'0'161'16,"0"0"-6"-16,0 0-7 0,0 0-6 0,0 0-14 16,0 0-2-16,0 0-8 0,0 0 3 0,0 0-5 15,-2-11-4-15,2 11-1 0,0 0 5 0,0 0-6 16,0 0-3-16,0 0 1 0,0 0-4 0,0 0 0 0,0 0-8 15,0 0-1-15,0 0-6 0,0 0-1 16,0 0-6-16,0 0 0 0,0 0-6 0,0 0-3 16,0 0-6-16,0 0-3 0,0 0-1 15,0 0-5-15,0 0-4 0,0 0-4 0,0 0-4 0,0 0-6 0,0 0-4 16,0 0-4-16,0 0-1 0,0 0-6 0,0 0-7 16,0 0 2-16,0 0-4 0,0 0 0 0,0 0-6 15,0 0 7-15,0 0-4 0,34 11 5 0,-22-6 1 16,2-1-2-16,1-1 5 0,4 1 3 0,-3 0-3 15,10-4 2-15,-1 3-2 0,2-2 1 0,0 1-3 16,1-2 3-16,-1 0 5 0,1 0-4 0,-4 4-1 16,-4-4-5-16,0 0-1 0,0-4-1 0,-1 8 0 15,1-3-2-15,-2-1 2 0,-2 1-3 0,0 0 2 16,-2 3 0-16,2 0-2 0,-4-4 1 0,3 3-2 0,1-3-2 16,-2 4-1-16,1 0 1 0,-2-1 1 15,-1-1 1-15,2 2 5 0,-3-2 11 0,6 3-3 16,-1-5 3-16,-1 4-2 0,0-3 7 0,0 0 1 0,-2-2 9 15,4 1 0-15,-5 0 2 0,-12 0-4 16,22-1 3-16,-10-3 2 0,1 4-1 0,-1-3 13 16,-12 3-14-16,17-4-8 0,-7 1 2 0,-10 3 0 0,17-3-7 15,-17 3 0-15,10-3 3 0,-10 3-3 0,11-1 11 16,-11 1-9-16,0 0-7 0,0 0 0 0,11-3 2 16,-11 3-6-16,0 0-2 0,0 0 0 0,0 0-3 15,0 0-3-15,0 0-9 0,0 0 6 0,0 0-8 16,0 0-11-16,0 0-18 0,0 0-16 0,0 0-26 15,0 0-9-15,6 10-32 0,-6-10-25 0,0 0-27 16,6 16-36-16,-6-16-43 0,2 14-48 0,2-6-85 16,-4-8-199-16,6 8-619 0,-6-8 274 0</inkml:trace>
      </inkml:traceGroup>
      <inkml:traceGroup>
        <inkml:annotationXML>
          <emma:emma xmlns:emma="http://www.w3.org/2003/04/emma" version="1.0">
            <emma:interpretation id="{3822D1BE-FB49-4DC2-9D37-FBE621679F03}" emma:medium="tactile" emma:mode="ink">
              <msink:context xmlns:msink="http://schemas.microsoft.com/ink/2010/main" type="line" rotatedBoundingBox="4593,3871 31766,3054 31808,4465 4635,5282"/>
            </emma:interpretation>
          </emma:emma>
        </inkml:annotationXML>
        <inkml:traceGroup>
          <inkml:annotationXML>
            <emma:emma xmlns:emma="http://www.w3.org/2003/04/emma" version="1.0">
              <emma:interpretation id="{99512AA6-396B-4137-A3BF-F248431F3505}" emma:medium="tactile" emma:mode="ink">
                <msink:context xmlns:msink="http://schemas.microsoft.com/ink/2010/main" type="inkWord" rotatedBoundingBox="4601,4148 7507,4061 7531,4828 4624,4915"/>
              </emma:interpretation>
            </emma:emma>
          </inkml:annotationXML>
          <inkml:trace contextRef="#ctx0" brushRef="#br0" timeOffset="34614.11">3122 2784 45 0,'0'0'249'16,"-21"0"-6"-16,4 0-7 0,2 0-21 0,-2 1-10 0,3-1-16 16,-4 0-17-16,2 3-17 0,-1 1-12 15,4 2-12-15,-5-2-17 0,5-2-12 0,1 3-9 16,-2-1-8-16,5 2-9 0,-1 1-12 0,10-7-2 15,-15 8-10-15,9-3-3 0,6-5-7 0,-6 12-5 16,6-12-2-16,-1 13-1 0,1-13-4 0,1 12-3 16,-1-12-4-16,10 12-3 0,-5-7-3 0,4 2-2 0,4 0-5 15,1 3 4-15,1-3 0 0,0 3-2 0,2-2-3 16,6 2 1-16,-1 3 2 0,-7-5-2 0,8 3-4 16,0 4 3-16,0-2-7 0,-1 1 1 0,-1 3 0 15,-2 0 3-15,1-4-3 0,-4 2 1 16,4 4-3-16,-3 4 3 0,-2-6-1 0,0 5 1 0,3-2-3 15,-6 2 1-15,2 1-2 0,-6-2 6 0,0 0-8 16,-1-3 4-16,-1 5-2 0,-1-4 4 0,-4-2 0 16,2 0 4-16,-3 0 4 0,-4 1 4 0,-1-1-4 15,-1 1 5-15,-3-4 1 0,0 3 4 0,-8-2 3 0,3-2 2 16,-1-1-2-16,-3-3 2 0,3 2-2 0,-1-1-3 16,3-7 1-16,-4 1-3 0,-1-4-4 15,3 0 3-15,2 0-2 0,1-4-4 0,-1-5-4 0,1 2-15 16,6-4-9-16,1-4-13 0,-1-1-15 15,8-1-12-15,5-5-12 0,4-4-3 0,2 4-7 0,8-9-2 16,0 9 7-16,4-6 8 0,4 4 6 0,2 0 4 16,-1-1 5-16,-5 8 8 0,2 2 2 0,0 1 3 15,12-5 3-15,-14 7 8 0,2 1 9 0,0 3 10 16,-5 0 11-16,3 4 12 0,1 0 6 0,-7 1 11 16,-3-1 6-16,1 4 13 0,-1 1 2 0,2 2 7 15,-3 2-2-15,-2-2 1 0,2 3-1 0,-3 1 6 16,2 0 1-16,-2 1-2 0,-2 3-1 0,4-1-4 0,-4 2 16 15,2-1-19-15,-2-2 2 0,4 6-4 16,-5-5-4-16,1 1-5 0,-2 4-5 0,-1-10-1 0,1 6 2 16,-2-3-13-16,1 1 12 0,-1 0-14 0,0-4-7 15,1 1-7-15,-7-6-23 0,9 10-27 0,-9-10-30 16,6 10-28-16,-6-10-34 0,0 0-29 0,8 3-52 16,-8-3-46-16,0 0-242 0,0 0-538 0,0 0 238 15</inkml:trace>
          <inkml:trace contextRef="#ctx0" brushRef="#br0" timeOffset="34776.1">3670 2899 208 0,'0'0'213'0,"3"-18"-21"0,3 6-20 15,3 4-22-15,2-3-35 0,4 1-38 0,3 3-39 0,-2 1-38 16,0-2-37-16,10 4-38 0,-5 0-101 15,-5 4-190-15,2 0 84 0</inkml:trace>
          <inkml:trace contextRef="#ctx0" brushRef="#br0" timeOffset="35151.01">4073 2999 39 0,'6'15'206'0,"3"1"-6"0,-5-3 8 0,2 1-4 0,0 1-9 16,-1-6-9-16,1 4-4 0,3-2-12 15,-3 4-12-15,0-2-12 0,1-2-9 0,2 2-6 0,2-2-8 16,-4 3-13-16,2-4-9 0,-3 4-9 0,4-7-6 15,-2 4-12-15,-2-4-2 0,3 3-12 0,-3-6-4 16,1 1-3-16,-7-5-8 0,12 11-4 0,-6-6 0 16,-6-5-6-16,15 6 1 0,-15-6-2 0,12 3-4 15,-12-3-2-15,0 0-6 0,0 0-4 0,19-9 2 16,-19 9-7-16,2-14-7 0,2 6-2 0,-4 8-2 16,3-24-4-16,2 15 3 0,-5-4-7 0,0-5 4 15,0 4-1-15,3-1 2 0,0-1-3 0,0 1-1 16,1 2 1-16,-2 0 5 0,-1 3 2 0,-1 10 5 15,6-13 5-15,-1 5-2 0,-5 8-1 0,9-11 7 16,-9 11 3-16,6-7 2 0,-6 7 3 0,16 1 9 0,-16-1 3 16,19 7-1-16,-8 1 7 0,2 2 2 0,-1-3 4 15,2 6 6-15,-1-1 0 0,5 1-4 16,-5 4-4-16,4-6-9 0,-4 2 4 0,1 6-5 0,2-8-9 16,2 5 6-16,-2 0-4 0,-2-1 1 0,-2-5-36 15,-2 1-19-15,2-1-33 0,-2 0-33 0,-1-1-33 16,-1-1-38-16,-1-3-38 0,5-1-50 0,-4-2-293 15,-8-2-588-15,0 0 261 0</inkml:trace>
          <inkml:trace contextRef="#ctx0" brushRef="#br0" timeOffset="35592.94">4922 3000 14 0,'0'0'332'16,"0"0"-17"-16,0 0-19 0,0 0-20 0,0 0-24 0,0 0-21 15,-33 15-23-15,30-9-18 0,-3 7-15 16,4 3-18-16,-1 1-10 0,0-3-15 0,3 0-14 0,0 5-16 16,0 0 1-16,3-3-19 0,-3 1-4 0,6-1-10 15,-1 2-2-15,1 0-6 0,1-2-7 16,2-1-8-16,2-2-1 0,-2 0-4 0,3-1 2 0,1-3-7 16,3-2-7-16,1 2-3 0,-1-6 14 0,1-1-16 15,-1-1-2-15,6-4-1 0,-2 2-2 0,5-5 0 16,-1-1-4-16,1-3-7 0,-2-4-2 0,1 3-8 15,-4-3 1-15,7 3 1 0,-7-6-6 0,-4 0-5 16,1-2 4-16,-4 0 0 0,5 1-2 0,-5 0-2 16,-2-6 0-16,-5 10 2 0,0-3 5 0,-2 0-3 0,-1 1-1 15,-3 3 6-15,-3 2-2 0,3 11 20 16,-4-17-8-16,-2 13 10 0,6 4-3 0,-20-5 6 16,20 5 7-16,-19 2-4 0,5 1 6 0,0 9-2 15,0 1 2-15,1 1 1 0,-1 3-3 0,5-1-3 0,0-3 4 16,8 7-5-16,1-2 3 0,-3-1-6 15,6 0 24-15,3 2-25 0,9-3 7 0,3 2-3 0,-5-9 3 16,12 3-7-16,-1-1 6 0,8-3-9 0,6 2-5 16,3-8-18-16,-9 1-23 0,13-3-34 0,0 0-27 15,-3-4-21-15,-3 3-61 0,-10-4-66 0,4 5-84 16,-5-7-257-16,-1 3-625 0,-1-5 276 0</inkml:trace>
        </inkml:traceGroup>
        <inkml:traceGroup>
          <inkml:annotationXML>
            <emma:emma xmlns:emma="http://www.w3.org/2003/04/emma" version="1.0">
              <emma:interpretation id="{E4697424-8704-4E0B-A5FD-39092690349C}" emma:medium="tactile" emma:mode="ink">
                <msink:context xmlns:msink="http://schemas.microsoft.com/ink/2010/main" type="inkWord" rotatedBoundingBox="8423,3921 9971,3875 9992,4580 8444,4626"/>
              </emma:interpretation>
            </emma:emma>
          </inkml:annotationXML>
          <inkml:trace contextRef="#ctx0" brushRef="#br0" timeOffset="36714.75">6752 3053 158 0,'0'0'269'15,"-29"19"-10"-15,29-19-17 0,-6 12-15 0,2-4-16 16,4-8-15-16,-3 17-16 0,0-4-15 0,3-13-12 16,0 19-14-16,3-6-13 0,0-2-11 0,4 1-7 15,5-3-4-15,-4-2-6 0,8 3-2 0,1-6-8 16,0-1-7-16,10-3-8 0,-1-2-5 0,0 0-6 16,3-5-5-16,-2-3-6 0,1 3-4 0,2-6-5 15,-5 1-6-15,2 1-1 0,-2-8-5 0,-2 1 0 0,-4 4-5 16,0-3 2-16,-8 0-7 0,-2 6-1 0,-2-5 0 15,-1 1-3-15,-6-1-6 0,-3 1 3 16,0 3-5-16,-7-2 2 0,1 0-2 0,-1 1-1 0,-4 2-4 16,-1 8 0-16,-3-1 7 0,-1 2-10 0,-9 2 3 15,2 2 3-15,2 9 0 0,-1-4-5 0,0 3 3 16,-2 2 5-16,4 3-2 0,-2 3 2 0,12-5-3 16,-1 5 0-16,2-3-2 0,5 1 1 0,1 0-1 15,3 0 1-15,3 3-1 0,3-8 9 0,6 2-10 16,1 0 0-16,4 1-1 0,2-4 0 0,2-5-12 0,6 5 6 15,1-9-5-15,2 1-1 0,1-4-7 16,-1 1 1-16,2-7-7 0,-1 1 7 0,-4-6 0 0,4 3 4 16,-4-5 0-16,1 1-1 0,-2 1 3 0,-4-5 3 15,0 0-2-15,1 0 0 0,-7 5 5 0,-2-8 1 16,1 5 0-16,-6 1 9 0,-2 4 5 0,2 1 3 16,1 3 7-16,-4 0-7 0,-3 7 1 0,6-11-6 15,-6 11-3-15,0 0 1 0,0 0-4 0,0 0 4 16,0 0 7-16,12 25-9 0,-7-12-4 0,1 5 1 15,3 4 1-15,-2-2-3 0,2 4 3 0,5-4-1 16,-4 3-6-16,9-6-9 0,-4 4-15 0,-1-9-16 16,-1 0-18-16,7-2-18 0,-7-4-20 0,6-1-24 15,-2-1-36-15,1-8-32 0,0 1-33 0,1-1-234 16,-7-7-498-16,4-2 220 0</inkml:trace>
          <inkml:trace contextRef="#ctx0" brushRef="#br0" timeOffset="36946.11">7673 2546 90 0,'0'-13'245'0,"0"13"-22"15,0 0-13-15,0 0-6 0,0 0-8 0,0 0-4 0,0 0-10 16,17 31-10-16,-8-11-11 0,0 2-8 0,-2 3-10 16,4 1-5-16,3 7-10 0,-3 2-9 15,5 2-9-15,-1-1-8 0,3-1-13 0,0 1-7 0,-5 3-5 16,7-2-10-16,-4-2-3 0,-2 0-7 0,-5-8-7 15,-2-1-6-15,2 1-9 0,-2-6-15 0,-1-2-16 16,0-3-15-16,-3 2-29 0,2-1-21 0,-2-4-34 0,0-2-34 16,-3-2-41-16,0-9-43 0,0 0-227 0,-6 12-477 15,6-12 212-15</inkml:trace>
          <inkml:trace contextRef="#ctx0" brushRef="#br0" timeOffset="37127.93">7766 3061 222 0,'0'0'383'0,"0"0"-25"0,-3-9-19 16,3 9-28-16,0 0-21 0,19-20-14 0,-5 13-17 15,2-3-38-15,6-1-20 0,5 2-21 0,2-2-27 16,6-1-1-16,4 2-27 0,-6 3-36 0,-2 0-45 16,-1 1-53-16,3 5-46 0,-3-1-60 15,-2-2-63-15,2 3-68 0,-5-3-254 0,2 2-542 0,-8-2 239 16</inkml:trace>
        </inkml:traceGroup>
        <inkml:traceGroup>
          <inkml:annotationXML>
            <emma:emma xmlns:emma="http://www.w3.org/2003/04/emma" version="1.0">
              <emma:interpretation id="{FF3C627D-7DB5-4C20-AC65-D0FB266FD38B}" emma:medium="tactile" emma:mode="ink">
                <msink:context xmlns:msink="http://schemas.microsoft.com/ink/2010/main" type="inkWord" rotatedBoundingBox="11232,3880 13591,3809 13611,4476 11252,4547"/>
              </emma:interpretation>
            </emma:emma>
          </inkml:annotationXML>
          <inkml:trace contextRef="#ctx0" brushRef="#br0" timeOffset="38190.08">9541 2977 72 0,'0'0'255'0,"22"-7"-6"16,-13 3-15-16,1-3-8 0,1-4-17 0,5 5-16 0,-1-2-15 16,4-9-18-16,7 4-15 0,-8-3-14 0,4-1-15 15,-1-1-12-15,-2-1-6 0,-2 4-9 16,-4-1-10-16,1 1-10 0,-3 0-6 0,0 3-5 0,-2-2-7 15,-3-2-1-15,-2 3-7 0,-2-1-4 0,-2 4-5 16,0 10 0-16,-8-18-3 0,-2 14-3 0,1-2-1 16,-4 5 5-16,-7 2-4 0,-4 5 3 15,-3 0 0-15,1 6 3 0,-1 3-4 0,-6 5 4 0,3 8 0 16,3-1 0-16,2 1-2 0,9-7-2 0,5 8-2 16,4-3 0-16,-2 1-3 0,6 1-5 0,9-1 1 15,0 8 4-15,4-7-6 0,3-4-5 0,7 1 0 16,-2-4 5-16,3 0-5 0,7-6-3 0,5 1 1 15,-6-2 1-15,2-8-7 0,-2 0-3 0,2-4-10 16,-1-2 6-16,-3 0-1 0,2-8-1 0,-7 2-1 0,3-3 2 16,-3 0-6-16,1-5 8 0,-6 1 0 15,3-5-6-15,-2-6 7 0,-3 3 1 0,4-2 0 16,-8 3-4-16,1 0-1 0,-5 3 1 0,4-1 3 0,-8 5-2 16,5 1-4-16,-3 2 4 0,1 1-2 0,-4 9 3 15,6-15-7-15,-6 15 0 0,8-4-1 0,-8 4 1 16,0 0 3-16,0 0-1 0,15 12 1 0,-9-3 1 15,4 4 1-15,-1-4-2 0,-1 4 7 16,5 0-6-16,-1-1 5 0,-3 1 1 0,4-3-2 0,1-2 2 16,-1 5 0-16,2-4-1 0,-1-5-2 15,-4-2 5-15,8 3-1 0,0-4-1 0,-2-1-2 0,2-3 1 16,-3-4-2-16,4 1 2 0,1-1-2 0,-5 0-2 16,3-4-3-16,-5 0-5 0,-1-2 0 0,-3 2 1 15,0-3 0-15,0 0-2 0,-3 0-5 0,-6-3-4 16,-3 3 0-16,-3-2 5 0,0 3 1 0,1-1 5 15,-5 3 2-15,-2 1 9 0,2 3 10 0,-8 1 1 16,-2 3 1-16,-5 1 5 0,1 4 6 0,0 1 8 16,-3 3-2-16,2 1-3 0,9 3-3 0,-2-2 4 15,-2 9-3-15,7-5 1 0,4 4-8 0,-5 0-1 16,7 0-4-16,3-1 0 0,4 1 3 0,0-1-2 0,1 2-11 16,5-3 9-16,0 0 3 0,3 0-6 15,1-4 10-15,4-4-14 0,1-1 0 0,1 1-8 16,1-5-2-16,2 2-2 0,-1-6-7 0,-2-1-5 0,1 0-2 15,-1 0 1-15,5-7-2 0,1-2 2 0,-7 4-2 16,0 0 2-16,-3-4-7 0,1-1 8 0,-1-3 1 16,-3 4-2-16,2 1 7 0,-4-1 8 0,-4 3 8 15,3 5 14-15,-1-4 7 0,-5 9 0 0,7-11 6 16,-7 11 1-16,6-7-16 0,-6 7 8 0,0 0 3 16,0 0 2-16,0 0 1 0,0 0-5 0,13 20 3 15,-10-12-2-15,0 2 4 0,3 3-13 0,2-1 8 16,-1 3-10-16,2 1-4 0,3-1 10 0,-4-3-16 15,5 3-27-15,3 2-26 0,-2-4-26 0,1-5-31 0,0 6-26 16,3-8-27-16,0-3-35 0,-2-1-26 0,2-2-49 16,-3-2-217-16,3-2-526 0,-2 0 232 15</inkml:trace>
          <inkml:trace contextRef="#ctx0" brushRef="#br0" timeOffset="38731.75">10910 2784 94 0,'0'0'311'15,"-11"-6"-8"-15,11 6-18 0,0 0-23 0,-19 3-13 16,19-3-25-16,-15 7-12 0,10 3-22 0,1-3-12 16,-1 3-18-16,4 4-15 0,-2-1-15 0,1 6-11 15,4-3-14-15,2 0-8 0,1-1-12 0,-1 1-4 16,5 2-11-16,0-1-5 0,3-4-4 0,5 5-7 16,2-4-5-16,2 3-8 0,-3-8 4 0,6-3-8 15,-6 0 2-15,1-5-8 0,6 2-9 0,-4-3-5 16,6 0-3-16,-2-7-8 0,2-6-3 0,-1 1-6 15,-4-1-2-15,2-4-1 0,-2-1 1 0,-2 0 1 16,-1-2-3-16,-1-4-2 0,1-9-4 0,-5 9-3 0,1-14 1 16,-2 3 2-16,-3 2-5 0,-1-4-3 15,-3 1 4-15,0-4 0 0,-3 15 3 0,0 1-1 16,-6-1 9-16,2 2 17 0,-4 5 8 0,2 7 4 0,-3-2 1 16,0 4 0-16,3 2-2 0,3 7 0 0,-12-8-3 15,12 8 8-15,0 0-9 0,-26 19 4 16,14-7-4-16,3 8-4 0,-3 3 9 0,4 2-4 0,-2 3 9 15,7 6-8-15,-3 1 3 0,6 1 0 0,0-8 0 16,3 0-5-16,0 0 2 0,4 10-6 16,2-4 0-16,-1-10 4 0,4-1-1 0,1 0-9 0,4-4 7 15,-3-2 2-15,0-3-5 0,-1 1 1 0,7-2-2 16,-4-3-1-16,2-7 3 0,-3-2 0 0,3 2-3 16,1-2-6-16,1-5 10 0,-4 0-6 0,3-4-3 15,-1 2 4-15,-1-3-1 0,2-7-4 0,6 1 7 16,1 0 0-16,-5 4 4 0,-3 1 10 0,-4 2 17 15,0 1-12-15,-2-3 3 0,-3 7-9 0,3-1 6 0,-3 3-11 16,-9 1 1-16,22-2-4 0,-22 2 3 16,19 6-2-16,-10-2-1 0,-1 0-10 0,4 7 7 15,-3 1-1-15,0-1-24 0,-2 0-31 0,-1 1-25 16,-3 3-37-16,2 1-43 0,-4-1-55 0,1 1-70 0,-2 4-358 16,-3 1-683-16,0 0 301 0</inkml:trace>
        </inkml:traceGroup>
        <inkml:traceGroup>
          <inkml:annotationXML>
            <emma:emma xmlns:emma="http://www.w3.org/2003/04/emma" version="1.0">
              <emma:interpretation id="{7E70F3A0-F25B-40F5-8D7A-5685C96C6537}" emma:medium="tactile" emma:mode="ink">
                <msink:context xmlns:msink="http://schemas.microsoft.com/ink/2010/main" type="inkWord" rotatedBoundingBox="15010,3564 16988,3504 17030,4909 15052,4969"/>
              </emma:interpretation>
            </emma:emma>
          </inkml:annotationXML>
          <inkml:trace contextRef="#ctx0" brushRef="#br0" timeOffset="39287">13527 2414 192 0,'-16'7'279'0,"-10"3"-18"0,4-1-14 0,-3 4-16 0,1-1-12 15,1 3-17-15,4-4-19 0,-1 6-14 0,9-5-16 16,2 5-18-16,-2-7-5 0,7 5-18 0,-2-2-10 16,3 1-9-16,6 3-5 0,0-4-15 0,3 2 0 15,6-4-8-15,0-1-2 0,2 3-3 0,9 2-5 16,1-4-4-16,4 0-5 0,-1 2-3 0,3-2-1 15,4 3 0-15,-6-1-11 0,-2-2-4 0,1-1-3 16,-5 1 6-16,0 3-1 0,-5-7 2 0,-4 3 6 16,1 0-1-16,-3-2 4 0,-5-3 8 0,2 3 10 15,-7 0 12-15,-1-8 13 0,0 18-10 0,0-18 3 16,-18 13-12-16,2-5-7 0,-3-1 0 0,-5-3-8 0,-5 1-6 16,0-1-12-16,-4 2-7 0,2-6-20 0,-2 1-21 15,4-2-29-15,-2-5-20 0,3 2-16 0,5-3-31 16,4-2-32-16,3 1-41 0,1-2-48 0,6-5-45 15,-2 1-266-15,4-10-588 0,2 1 261 16</inkml:trace>
          <inkml:trace contextRef="#ctx0" brushRef="#br0" timeOffset="39545.08">13779 2190 220 0,'0'0'282'0,"0"0"-19"15,0 0-11-15,0 0-12 0,13 19-5 0,-10-11-9 16,0 8-11-16,0 1-7 0,5 7-9 0,-2 3-8 0,1 0-6 16,1 6-10-16,1 3-10 0,3 2-8 15,1 0-11-15,-1-3-11 0,0 3-6 0,1 0-13 16,1-5-12-16,-1 3-4 0,-4 0-16 0,3 0-4 16,-7-8-13-16,2-3 5 0,0 1-16 0,1-1 2 0,1 3-8 15,-3-6-5-15,1 3-12 0,-1-5-28 0,-3-2-24 16,0-3-29-16,2-2-31 0,-2 0-31 0,0-1-25 15,-2-4-34-15,4 0-38 0,-5-8-33 0,4 10-64 16,-4-10-227-16,0 0-575 0,0 0 256 0</inkml:trace>
          <inkml:trace contextRef="#ctx0" brushRef="#br0" timeOffset="40381.05">13864 2876 98 0,'0'0'311'15,"0"0"-23"-15,-16 0-25 0,16 0-19 0,0 0-22 0,0 0-17 16,0 0-21-16,0 0-13 0,0 0-18 0,0 0-13 16,34-10-17-16,-15 8-14 0,1-1-7 15,-2 0-12-15,10-2-5 0,9-2-10 0,-5 3-8 0,9-4-7 16,-3 0-9-16,3-3-4 0,0 1-8 0,-1 3-7 16,-1-7-4-16,1 4-8 0,-10 3-3 0,-3-4-2 15,-2 4 1-15,2-6-5 0,-6 2-1 0,0 1-1 16,-7-1-5-16,3 1 5 0,-7 0 3 0,1-1-6 15,-5 1 5-15,-5-1 1 0,1 0 3 0,-4-4 6 16,2 15 11-16,-13-15 5 0,5 7-2 0,-8 0 9 16,1 6-6-16,-4-2 5 0,-7 3 1 0,-1 1 2 15,1 4 0-15,3 3 1 0,-2 0-8 0,4 6-1 16,-3-1 3-16,11-1 1 0,-2 2-8 16,3 1 2-16,3 1-22 0,-2 6 13 0,8-1-4 0,3-4 0 15,2-1-7-15,4 6 18 0,1-6-27 0,7 6-15 16,-2-5-10-16,9-1-15 0,-2-1-12 0,3-3-20 0,4 1-11 15,1-1-13-15,-1-6-7 0,0 2-12 16,4-5-4-16,-1-4-1 0,0 2-2 0,2-7 1 16,-4 3 2-16,3 0 11 0,-2-4 10 0,-1-2 7 0,-2 0 8 15,-2-1 17-15,1 0 14 0,-8 1 23 0,2 0 23 16,-3 2 28-16,-2 1 22 0,-2 1 11 0,-1 3 3 16,0-4 4-16,-2 3-5 0,2 0-4 0,-10 4-6 15,17-2 1-15,-17 2 11 0,18 7-7 0,-9-1 3 16,1 1 1-16,-2 8-7 0,3-1 0 0,-2 1 2 15,3 7 5-15,3 0 2 0,-1 2 4 0,1 8-8 16,-5-5 3-16,3 7-15 0,-1 4 3 0,-1-5-7 16,1 5-9-16,-2-3 1 0,-2 4-2 0,-2-1-2 0,1-3 0 15,-4-8-4-15,3 1 3 0,1 1-11 16,-2-5 0-16,-1 4 2 0,1-3-6 0,-2-4-6 16,-3-2 11-16,0-1-12 0,0-2 2 0,-3 0-8 0,3-8 8 15,0-8 2-15,0 17 2 0,0-17-4 0,-2 13 1 16,2-13 0-16,0 0 0 0,-3 9-8 15,3-9 8-15,0 0-11 0,0 0 5 0,0 0-18 0,-22-19-3 16,16 7-9-16,-3 0-3 0,-4-8-13 0,-1 2-3 16,-1-5-1-16,-1-3 5 0,1-6 2 0,0-3 9 15,-3-10 6-15,5 3-9 0,4-3 7 0,0-3 6 16,4-2-2-16,5-19 1 0,-4 16-6 0,10-14-1 16,3 18-1-16,7-1-1 0,2-14 5 0,0 22 5 15,0 3-2-15,1 1 0 0,1 6 3 0,-5 11 1 16,0 0 2-16,5 4 1 0,-2 2 5 0,-3 5 2 0,2 4 5 15,-1 2 8-15,-2 2-3 0,3 4 10 16,-2 2-1-16,0 2 13 0,-3 6-2 0,2-3 0 0,-4 6 7 16,-1-1 7-16,-3 4-14 0,-2-2 4 15,-2 2-2-15,-1 2-5 0,-2-2-2 0,-4-2 3 16,-1 6-22-16,-2-5-30 0,-4 5-32 0,-2-8-41 0,-2 4-67 16,-1-6-70-16,7 0-351 0,-3-5-638 0,-2-1 282 15</inkml:trace>
        </inkml:traceGroup>
        <inkml:traceGroup>
          <inkml:annotationXML>
            <emma:emma xmlns:emma="http://www.w3.org/2003/04/emma" version="1.0">
              <emma:interpretation id="{6E78AF91-C13E-41F7-B8A5-EB7994578546}" emma:medium="tactile" emma:mode="ink">
                <msink:context xmlns:msink="http://schemas.microsoft.com/ink/2010/main" type="inkWord" rotatedBoundingBox="18270,3998 19046,3975 19055,4274 18279,4297"/>
              </emma:interpretation>
            </emma:emma>
          </inkml:annotationXML>
          <inkml:trace contextRef="#ctx0" brushRef="#br0" timeOffset="41681.39">16592 2683 126 0,'0'0'273'0,"0"0"-11"0,0 0-14 15,-30 18-22-15,25-8-19 0,0-1-9 16,5-9-18-16,-6 18-14 0,3-7-19 0,1 2-12 0,2 3-16 16,0-6-8-16,2 0-12 0,4 3-6 0,-3-5-9 15,1 2-10-15,2-2-5 0,3 1-5 0,4-4-3 16,5-2-8-16,0 4-3 0,0-7-7 0,1 0 0 16,1 0-10-16,7-4 1 0,-2-2-6 0,0 1-1 15,1-6-1-15,-5-1-5 0,-2 4 3 0,-4-2-5 16,0 0-1-16,4-7 1 0,-7 2-2 0,-3 1-4 15,0 1 0-15,-5-3-5 0,1 1 1 0,-5 0 0 16,-2 3-1-16,-2 0-2 0,-5-1 4 0,3 7-1 16,-4 0 1-16,-5-1 6 0,-3 4-1 0,0 3 5 15,-7 3 10-15,-1 0-7 0,-1 5-1 0,1 0-1 16,-3 5 2-16,5-1-5 0,2 4 3 0,0-3-1 0,2 5-6 16,7-7 1-16,2 9 0 0,4-5-2 15,1-1-1-15,3-1-7 0,3-2 4 0,4 2-2 0,2-2-2 16,2-2-6-16,1 2 1 0,1-6-6 0,5 1-2 15,5-5-6-15,-1 0 0 0,0-3 0 0,8-4 1 16,0 1 2-16,0-4 1 0,0-1-1 0,0-2 1 16,-4-1 3-16,1 2 1 0,0-7 3 0,-3 1 1 15,-2 4 11-15,-5 1 27 0,-1 3-6 0,-1 1 9 16,-4 2 12-16,-1 2 6 0,-7 4-7 16,12-10 1-16,-6 8-10 0,-6 2-12 0,0 0 5 15,0 0-6-15,0 0-2 0,19 17-6 0,-13-8 5 0,-1-2-6 16,5 7-3-16,-1 1 2 0,3-3-8 0,3 7-26 15,4 2-24-15,2-1-31 0,2-3-40 0,1 1-35 16,1-2-46-16,2-4-56 0,0-1-92 0,2-5-179 16,0-4-561-16,-1-2 248 0</inkml:trace>
        </inkml:traceGroup>
        <inkml:traceGroup>
          <inkml:annotationXML>
            <emma:emma xmlns:emma="http://www.w3.org/2003/04/emma" version="1.0">
              <emma:interpretation id="{C6C565CB-574C-4161-AAF1-A880EABECE7E}" emma:medium="tactile" emma:mode="ink">
                <msink:context xmlns:msink="http://schemas.microsoft.com/ink/2010/main" type="inkWord" rotatedBoundingBox="19810,3414 23152,3313 23179,4201 19836,4302"/>
              </emma:interpretation>
            </emma:emma>
          </inkml:annotationXML>
          <inkml:trace contextRef="#ctx0" brushRef="#br0" timeOffset="42625.58">18091 2546 105 0,'0'0'323'0,"0"0"-22"0,0 0-15 0,0 0-18 16,9 16-16-16,-9-16-18 0,-3 19-17 0,3-11-21 15,0 6-18-15,0 0-2 0,3 0-23 0,-2 2-15 0,2 0-17 16,2-1-7-16,2 1-22 0,0-3 2 0,1 1-9 16,2 1-4-16,2-5-12 0,-1 0-6 15,2 1-3-15,-1-4-6 0,4-1-8 0,-2-2-5 0,-1 0-13 16,2 0-6-16,-1-5-3 0,-14 1-9 0,26-6-14 16,-12 2-3-16,-1-4-3 0,-1-2-3 15,0 3 2-15,2-7-3 0,-4-3-5 0,0 6-1 0,1-9 0 16,1-5 4-16,-5 4 1 0,2 1-1 0,-4 2 7 15,1-6-3-15,0 7 3 0,-2 1 3 0,-1 1 11 16,2-1 8-16,-2 6 6 0,0 3 6 0,-3 7-4 16,6-14-2-16,-6 14-8 0,1-9 1 0,-1 9-5 15,0 0 6-15,0 0 0 0,0 0-5 0,18 16 1 16,-18-16-1-16,9 15 1 0,-2-4 3 0,1 3-1 16,4 1 1-16,-3-4-1 0,3 0 0 0,4 3-3 15,2 0 5-15,0-5 8 0,3 2-1 0,4-3-3 16,-1-2 1-16,3-1-8 0,0-4 8 0,-1 3-5 0,3-6 1 15,2-1-3-15,-4-2 13 0,1-4-16 0,-1 4 1 16,0-5-5-16,3-2 5 0,-3 0 1 0,-1-2 6 16,-2 1-11-16,0-3 3 0,-3-1-3 0,-3-1-7 15,-5-2 4-15,-2 2-1 0,-2 0 2 0,-6 3 2 16,1-1 1-16,-4 1-4 0,-7 3-4 0,-2 2 0 16,4 2 4-16,-7 6 5 0,-5-1-3 0,-3 1 5 15,-2 6-1-15,-7 3-3 0,0 3 4 0,0 1-2 16,2 5 3-16,4 2 2 0,-1-1-4 0,6 4 0 15,0 1-1-15,9-7-3 0,-3 9 3 0,9-7 3 16,-1 4 0-16,4-1-6 0,1-3 2 0,7-1-2 16,2 8-1-16,3-4 1 0,5-5 6 0,5-3-4 15,2 0-5-15,2 2 5 0,3-9-3 0,8 1 5 0,-6-1-5 16,10-4 8-16,-13-2-4 0,1-2-3 0,0-3 6 16,-2-1-3-16,1 0 1 0,-2-4 4 15,-2 3 2-15,-1-4-11 0,-2-2 7 0,-1-2-11 0,0 1 3 16,-2-1-5-16,4 0 3 0,-8-2 4 0,-2 6-3 15,0 0 1-15,-5 5 2 0,-1 0-10 0,1 0 6 16,-2 2-4-16,-6 5 1 0,12-9-3 0,-12 9 6 16,0 0-3-16,0 0-5 0,19 14 3 0,-14-4 7 15,-2-3 4-15,2 9-6 0,1-1 5 0,0 1-3 16,2-3 7-16,-1 4 1 0,-1-3-6 0,0 4 7 16,2-1-5-16,-1-3-7 0,4 0 10 0,-2-2 0 15,-1 0 7-15,1-1-6 0,-4-3 9 0,1 2-7 16,-2-4 9-16,-4-6 17 0,9 8 18 0,-9-8 23 0,9 3 19 15,-9-3 1-15,0 0-6 0,0 0 5 16,0 0 0-16,14-16-4 0,-11 5-7 0,1-1-5 16,-2-6-9-16,-1 3-8 0,4-2-9 0,-2-8-6 0,7-1-12 15,-3 1-22-15,4-10-38 0,-2-3-40 16,6 1-42-16,1 0-37 0,-2 6-27 0,-1 5-24 0,-3 4-30 16,-1 4-21-16,0 4-37 0,-1 0-29 0,-1-2-72 15,2 4-226-15,-4 5-657 0,1 1 291 0</inkml:trace>
          <inkml:trace contextRef="#ctx0" brushRef="#br0" timeOffset="42900.11">19946 2028 128 0,'-2'-16'270'0,"2"16"-17"0,0-13-21 0,0 13-26 16,0 0-15-16,0 0-14 0,0 0-1 0,0 0-7 15,0 0 0-15,17 35 2 0,-5-14-7 0,-6 6-5 16,1-2 7-16,5 12-2 0,0 3-6 0,-2-2-5 16,2 2-3-16,0 1-15 0,2 1-10 0,-2-4-5 15,1 4-12-15,-2-2-3 0,0-5-10 0,3-2-11 0,-7-4-3 16,4-2-11-16,-2 0-7 0,1-2-3 16,-5-1-5-16,5 0-10 0,-4 1-23 0,3-7-30 15,-5 0-28-15,2-1-38 0,-4-4-24 0,-1-1-36 0,2-1-41 16,-3-3-43-16,0-8-52 0,3 12-299 0,-3-12-616 15,0 0 273-15</inkml:trace>
          <inkml:trace contextRef="#ctx0" brushRef="#br0" timeOffset="43503.21">20000 2714 253 0,'-8'-9'317'0,"8"9"-23"0,0 0-21 15,0 0-18-15,0 0-23 0,12-16-23 0,-12 16-20 16,21-10-14-16,-2 5-16 0,-2 3-19 0,2-5-12 16,8 3-16-16,0-5-7 0,4 2-15 0,8-1-6 15,-9-1-8-15,1 5-8 0,9-4-9 0,-8 2-2 0,-4-3-6 16,3 3-6-16,-2-1-12 0,-3-1 3 0,1-1-2 16,-3 0-3-16,-3 0-1 0,1-2-1 15,-4 2-5-15,-4 2-3 0,-1-4-2 0,-1-2 2 0,-3 3 3 16,0-2-3-16,-6-3-4 0,1 1 2 0,-2 1-3 15,-4-1-1-15,2 14 2 0,-10-21-2 16,1 8 0-16,-4 6 0 0,-1 0-10 0,-2 3 5 0,-5 1 4 16,-4 3-4-16,2 0 3 0,2 3-3 0,2 2 1 15,-5 3 2-15,2 3-2 0,4 1 2 0,3-1-2 16,3 2-11-16,-3 6 11 0,8-4-5 0,2 4 1 16,5-2 4-16,5 5 0 0,-2 0 0 0,10 0-5 15,-1-4 5-15,6 2-3 0,3-3-1 0,0-3-2 16,2 1-9-16,1 1-7 0,3-6-12 0,0-1-11 15,3-2-4-15,-2-2-5 0,2-3 0 0,-2-2-1 16,1-1 5-16,1-2 5 0,-7 0 1 0,3-2 6 16,-2-1-2-16,-7-4 5 0,0 2 4 0,-2-4-2 15,-2 1 9-15,1-4 1 0,-1-1-3 0,-1-6 3 16,-3 8 4-16,4-4 6 0,-2 3 8 0,-4-1 7 16,1 3 5-16,-2 5 1 0,1-2 2 0,1 4 3 15,1 1-4-15,-9 5 7 0,10-8 7 0,-10 8-7 0,18 4 11 16,-18-4-6-16,19 9 7 0,-7 0-8 0,-1 0 4 15,2 0-1-15,0 4 0 0,7 2-4 16,-7-1 1-16,7-1-6 0,-1 5 0 0,-1-4-3 0,1 2 4 16,-4-7-2-16,5 8-4 0,-1-1-4 0,-4-5 3 15,0 0-4-15,1-5-8 0,-1 2-14 0,-6-4-14 16,5 2-12-16,-4-2-20 0,-1 0-19 0,1-1-24 16,-1 0-25-16,-9-3-31 0,18 4-39 0,-18-4-35 15,15-7-54-15,-15 7-215 0,14-10-536 0,-7 3 237 16</inkml:trace>
          <inkml:trace contextRef="#ctx0" brushRef="#br0" timeOffset="43700.31">21430 2323 188 0,'-24'7'330'0,"9"1"-9"0,2 1-4 0,-7 7-27 16,1-1-7-16,-1 4-13 0,1 2-27 0,4-4-27 15,-4 6-13-15,1 1-22 0,3 2-16 0,-6 5-24 0,0 0-5 16,2 0-35-16,-1 3-40 0,1-1-43 16,-5-4-51-16,0 4-67 0,-3-2-70 0,4-1-74 0,0-10-243 15,-4 6-526-15,5-6 233 0</inkml:trace>
        </inkml:traceGroup>
        <inkml:traceGroup>
          <inkml:annotationXML>
            <emma:emma xmlns:emma="http://www.w3.org/2003/04/emma" version="1.0">
              <emma:interpretation id="{E627E91A-BFDC-4524-8C15-F127D17525EE}" emma:medium="tactile" emma:mode="ink">
                <msink:context xmlns:msink="http://schemas.microsoft.com/ink/2010/main" type="inkWord" rotatedBoundingBox="24837,3495 28268,3392 28288,4061 24857,4164"/>
              </emma:interpretation>
            </emma:emma>
          </inkml:annotationXML>
          <inkml:trace contextRef="#ctx0" brushRef="#br0" timeOffset="44458.08">23190 2616 149 0,'0'0'288'15,"-15"5"-16"-15,15-5-16 0,-11 7-14 0,4 0-11 16,7-7-19-16,-12 10-18 0,9-3-17 0,3-7-8 16,-6 14-14-16,6-14-14 0,0 13-10 0,0-13-6 15,3 15-15-15,-3-15-3 0,9 13 5 0,-5-6-9 16,8-6-10-16,-4 2-4 0,4 0-10 0,4-3-8 15,3 0 3-15,1 0-19 0,-1-3 0 0,5 0-9 0,1-7-2 16,1 4-9-16,1 1 4 0,-3-6-6 0,-4 0 6 16,0 2-12-16,-1-6-4 0,-7 4 10 15,2 0-16-15,-1 1-3 0,-3-3 3 0,-1-2-2 0,-6-2-6 16,0 7-10-16,-1-5 10 0,-4 2-3 0,-4 0 2 16,0 4 1-16,-4-4-11 0,-5 6 0 15,0-2 2-15,-4 3 8 0,-7 1-6 0,4 0 0 0,-6 5 3 16,1 3-7-16,-2 2-2 0,3 1 7 0,2 1-1 15,-2 2-13-15,3 0 8 0,6 1 0 0,1-1-17 16,2 0-10-16,1 2-20 0,2 2-17 0,3-1-19 0,5 0-21 16,-3 0-19-16,6-12-24 0,4 19-38 15,1-12-43-15,3 0-278 0,3-2-552 0,8-2 245 16</inkml:trace>
          <inkml:trace contextRef="#ctx0" brushRef="#br0" timeOffset="44774.92">23738 2508 120 0,'0'0'329'0,"0"0"-7"0,-23-13-18 15,23 13-16-15,-12-3-26 0,12 3-26 0,0 0-29 16,0 0-19-16,-17 16-17 0,13-9-11 0,1 4-22 16,3 1-11-16,0 3-11 0,0 0-11 0,3-2-13 15,4 1-4-15,-2 3-10 0,4-2 5 0,0 1-25 16,1-4-2-16,4 2-1 0,-1-4-8 0,-1 1 0 15,1-2-8-15,1-3 1 0,1 0-7 0,1-2 0 0,-3-3-1 16,1 1-7-16,4-2-7 0,-5-4 1 16,4-3-2-16,-5 1-5 0,-1-1 7 0,4 0-1 15,-3-4-5-15,-1-2-3 0,-1 2-3 0,-1-4 7 16,-1-1-6-16,-2 1-2 0,-3 1-8 0,2-3-7 0,-7 3-3 16,2-1-10-16,2 2-8 0,-2 13-13 15,0-18-20-15,0 18-23 0,0-13-35 0,0 13-41 0,0 0-24 16,0 0-30-16,2-10-45 0,-2 10-211 0,0 0-510 15,13-3 226-15</inkml:trace>
          <inkml:trace contextRef="#ctx0" brushRef="#br0" timeOffset="45237.43">24422 2562 2855 0,'-11'-7'211'0,"-1"-1"-115"0,3 3-37 15,2 0-5-15,-4-3-12 0,11 8 5 0,-12-14 4 0,9 7-11 16,3 7-4-16,-4-16-5 0,4 16-4 0,7-12-1 16,-1 6-7-16,8 1-15 0,-2-1-24 15,4-1-23-15,5 4-24 0,4-1-25 0,1 0-31 0,1-2-36 16,1 1-41-16,2-2-51 0,0 1-190 16,-2 3-477-16,-1-6 211 0</inkml:trace>
          <inkml:trace contextRef="#ctx0" brushRef="#br0" timeOffset="45047.03">24390 2125 77 0,'-1'-14'308'15,"1"14"-15"-15,-3-13-10 0,3 13-25 0,0 0-35 0,0 0-18 16,0 0-22-16,0 0-14 0,0 0-5 0,0 0-5 16,0 0-11-16,13 37 0 0,-7-23-6 15,2 10-15-15,1 0 10 0,-2 3-7 0,5 0-11 0,-2 8-4 16,-1-6-4-16,2 7-13 0,1 0-2 0,-2-9-17 16,1 8-8-16,1-8-9 0,-2 8 6 15,0-9-13-15,-1-1-7 0,2 1-14 0,-2-3-22 0,0 0-31 16,1-2-24-16,-7-4-31 0,0-2-35 0,2 2-28 15,1-3-42-15,-4-7-46 0,1 0-54 0,-3-7-231 16,0 14-552-16,0-14 245 0</inkml:trace>
          <inkml:trace contextRef="#ctx0" brushRef="#br0" timeOffset="45572.8">24982 2328 211 0,'0'0'265'15,"0"0"-10"-15,0 0-14 0,0 0-16 0,0 0-20 16,0 0-19-16,0 0-18 0,-33-5-18 0,33 5-11 0,0 0-19 16,-19 9-8-16,13-3-14 0,-3 1-8 15,5-1-10-15,-2 2-6 0,6-8-8 0,-6 17-3 16,3-8-10-16,3 2-5 0,0 2-6 0,3-1 1 0,3 5-8 15,-3-5-4-15,3 1-2 0,1 0-1 16,2 0-5-16,2 0-1 0,-3 1-2 0,6-1-4 0,-1 2 1 16,-2-1-1-16,4-1-6 0,1 4 0 0,1 1-1 15,-4-3 1-15,-4-5 3 0,1 4-1 0,2-2 4 16,2 0 3-16,-7-3 2 0,2 2-6 0,-3-3 7 16,1 0 2-16,-7 1 5 0,0-9 11 0,6 11 8 15,-6-11 10-15,0 0 7 0,0 0-13 0,-13 16-2 16,4-14-2-16,-4 1-1 0,-1-2-13 0,-5-1 3 15,2 0-9-15,0 0-4 0,-3-4-17 0,1 2-23 16,1-1-21-16,3-3-26 0,2 3-29 0,-1-5-33 16,5 2-38-16,2-2-36 0,4-2-32 0,3-4-269 15,-3-1-539-15,9 0 238 0</inkml:trace>
          <inkml:trace contextRef="#ctx0" brushRef="#br0" timeOffset="45782.09">25267 2463 87 0,'0'0'307'0,"0"0"-17"0,14 3-14 16,-14-3-5-16,6 7-6 0,-6-7-11 16,7 8-14-16,-7-8-11 0,6 15-9 0,0-4-11 0,-5-2-24 15,8 6 0-15,0-2-19 0,-4 1-5 0,4-1-31 16,-2 2-6-16,2-2-10 0,-3-1-7 0,5 0-12 16,-8 0-5-16,7 1-15 0,-4-2-18 0,-3-2-30 15,0-3-33-15,0 3-19 0,-3-9-32 0,7 11-25 16,-7-11-32-16,0 0-39 0,0 0-46 0,-10 14-38 15,10-14-62-15,0 0-200 0,0 0-540 0,-25-11 238 16</inkml:trace>
          <inkml:trace contextRef="#ctx0" brushRef="#br0" timeOffset="45917.78">25330 2193 94 0,'6'-8'234'0,"1"-2"-30"16,-1 1-42-16,3 2-23 0,2 1-43 0,-5 0-44 15,10-3-53-15,0 2-91 0,-2 1-56 0,5-1-161 16,9 2 71-16</inkml:trace>
          <inkml:trace contextRef="#ctx0" brushRef="#br0" timeOffset="46548.1">25852 2067 113 0,'0'0'267'0,"0"14"-7"0,0-14-11 15,-2 19-17-15,4-6-11 0,-2 2-16 0,6 6-17 16,-3 5-11-16,3-3-18 0,1 5-12 0,5 0-14 16,-1 4-16-16,2 2-9 0,-1-7-10 15,-2 0-10-15,7 6-9 0,-8-11-6 0,1 2-6 0,-1-1-6 16,1-3-6-16,-1-4-7 0,-1-1-3 0,-2 1-10 16,0-4 5-16,-2 1-8 0,-1-6 1 0,0 2-7 0,-3-9-2 15,9 11-1-15,-9-11-5 0,3 11 0 0,-3-11-4 16,5 5-9-16,-5-5-3 0,0 0-10 0,0 0-10 15,0 0-6-15,0 0-6 0,0 0-3 0,0 0-6 16,-33-25 8-16,22 19 2 0,-3-4 2 0,0 4 1 16,-5-1 4-16,-4 0 7 0,4 3 7 0,0 1 11 15,-1-1 13-15,1 4 2 0,2 0 4 0,1 0 1 16,3 3 0-16,13-3-6 0,-23 2 3 0,14 1 1 16,2 3-6-16,7-6 4 0,-11 9 0 0,5-1 1 15,6-8-3-15,-6 15 2 0,6-7-3 0,0-8-2 16,3 18-6-16,0-10 5 0,5 4 0 0,1-6 0 0,1 2-2 15,2-1 3-15,2 0-6 0,2 0 7 16,3-1-5-16,1-6 4 0,2 2-6 0,5 0 2 16,1-2-4-16,-1 2-5 0,-4-6-9 0,5 2-6 0,-1-4-7 15,1 1-2-15,-1-3-9 0,-5 0-9 0,7-2-2 16,-6-1-7-16,3-1 0 0,-1-1-7 0,-1-5-10 16,-5 1 0-16,4-3-4 0,5-5 0 0,-11 4-4 15,-1-3 5-15,-3 3 7 0,-4 0 6 0,-1 7 11 16,-5-3 8-16,0 3 19 0,-3 1 17 0,0 13 11 15,-8-16 14-15,2 10 11 0,-7 1 17 0,-5 1 2 16,-1 6 7-16,1-1-1 0,-2 4 7 0,1-1-5 16,-6 10 4-16,2 0-8 0,4 0 5 0,-1 3-4 15,4 1 4-15,6 0 1 0,1-3-1 0,0 7 5 16,7-2 0-16,-1-5 3 0,8 7-2 0,1-4 8 16,0-5-6-16,7 7 3 0,0-5 6 0,5-1-23 0,3-1 7 15,-1-2-10-15,5 0-14 0,5-2 8 16,-5-4-3-16,5 1-2 0,1-2-40 0,-4 0-35 0,1-4-40 15,2 3-42-15,-4 1-50 0,-7-4-56 0,0-4-76 16,-8 1-281-16,5-1-627 0,-7 0 278 0</inkml:trace>
        </inkml:traceGroup>
        <inkml:traceGroup>
          <inkml:annotationXML>
            <emma:emma xmlns:emma="http://www.w3.org/2003/04/emma" version="1.0">
              <emma:interpretation id="{8756A65C-1CE2-45D9-A999-23BB9A66C4E5}" emma:medium="tactile" emma:mode="ink">
                <msink:context xmlns:msink="http://schemas.microsoft.com/ink/2010/main" type="inkWord" rotatedBoundingBox="29312,3497 31777,3423 31800,4181 29335,4255"/>
              </emma:interpretation>
            </emma:emma>
          </inkml:annotationXML>
          <inkml:trace contextRef="#ctx0" brushRef="#br0" timeOffset="48082.35">27585 2315 48 0,'0'0'287'0,"0"0"-11"0,0 0-15 0,0 0-19 16,0 0-22-16,0 0-25 0,0 0-19 0,0 0-17 15,0 0-8-15,0 0-10 0,0 0-5 0,0 0-2 16,0 0-1-16,0 0-12 0,0 0 4 0,0 40-5 16,3-25-7-16,-2-2-6 0,4 4 0 0,-4-3-8 15,-1 3-1-15,6 1-7 0,-6-2-8 16,3 1 3-16,3 1-2 0,-3-2-3 0,-1 1-6 0,4 3-4 16,0-9 0-16,-2 6-11 0,-1-3 0 0,0 2-13 15,0-4 7-15,0-1-11 0,-2-2 2 0,-1-9-6 16,5 16-4-16,-4-7-1 0,-1-9 2 0,0 10-14 15,0-10 3-15,3 11 1 0,-3-11-3 0,0 0-1 16,3 11-2-16,-3-11 0 0,0 0 8 0,0 0-7 16,0 0-3-16,0 0 3 0,0 0-1 0,0 0-8 15,0 0 3-15,14-22-1 0,-8 12-4 0,1-5 0 0,-2-1-10 16,-4 2 4-16,2-3-11 0,0-5-17 16,5-1 3-16,-8-1-5 0,6 0 10 0,0-2-24 15,-3-1 4-15,2 6-1 0,0-4-2 0,-2 1 3 0,3 4 0 16,0 2 4-16,-2 1 6 0,2 2 1 0,2-1-1 15,-2 2 8-15,1-1 3 0,1 6 1 0,-1-3-2 16,5 1 3-16,-5 1-1 0,4 3 0 0,2 0 4 16,-4 4-4-16,0-2 7 0,2 3-1 0,1 1 3 15,3-1-1-15,-15 2 2 0,22 5-7 16,-9 0 6-16,2 3 8 0,-1 1 2 0,-1 1 5 0,0 4 6 16,2 2-1-16,-1 3 9 0,-2 2-10 0,1 1 9 15,-2-2 2-15,-1 1 3 0,2-1-8 0,-6-2 7 16,3 2-4-16,-2 1 6 0,-1-5-9 0,0-2 5 15,-1 1 2-15,2-3-6 0,-4-2-8 0,2-1 5 0,-1-1-6 16,-1 0 8-16,-3-8-7 0,8 15 1 0,-4-8 1 16,-4-7-3-16,2 11 14 0,-2-11-22 15,7 6 5-15,-7-6 4 0,0 0-5 0,0 0 14 0,0 0-15 16,0 0 1-16,21-15-14 0,-14 8-10 0,-1 0-17 16,0-8-10-16,0 2-5 0,-1-4-6 0,5-6-4 15,-1 0-8-15,0 0-4 0,-1-2 2 0,2 0 6 16,-1 1 8-16,-2-2 4 0,-1 3 2 0,0-1 3 15,2 2 7-15,-4 6 7 0,1-2 3 0,1 4 13 16,-2 3 6-16,-2-3 8 0,2 4 9 0,-4 10 4 16,6-14 0-16,-3 7-1 0,-3 7-1 0,5-8-6 15,-5 8 2-15,0 0 11 0,7-6-11 0,-7 6-1 16,0 0 0-16,18 14 8 0,-12 0 9 0,3-1 2 0,3 7 5 16,-3 2 10-16,-3 0 7 0,6 2-7 15,0 3 14-15,-5-1 1 0,0-1 8 0,5 1-7 0,3 10-1 16,-6-11-3-16,2-1-6 0,1-3-14 0,-3 3 6 15,-2-10-2-15,0 6-1 0,2-9-5 0,-4 5 8 16,4-4-21-16,-6-4-29 0,4 2-39 0,-1-4-35 16,-1 1-36-16,-1 1-39 0,-4-8-34 0,11 11-46 15,-11-11-53-15,12 1-328 0,-12-1-672 0,0 0 297 16</inkml:trace>
          <inkml:trace contextRef="#ctx0" brushRef="#br0" timeOffset="48495.03">29079 2206 250 0,'0'0'305'16,"0"0"-16"-16,-12-20-10 0,12 20-20 0,0 0-16 0,-12-6-17 16,12 6-23-16,-15 0-23 0,15 0-16 0,-21 5-15 15,10-2-12-15,-7 5-15 0,3-2-7 16,0 1-9-16,-2 1-11 0,4 3-12 0,-2-4-7 0,3 5-7 15,-3-2-1-15,5 1-17 0,1-4-4 16,1 4-7-16,-1 2 0 0,5-4-6 0,1-1 1 0,3-8-5 16,-4 16-5-16,4-7-1 0,0-9-2 0,4 17 0 15,2-9-1-15,6 2-7 0,1-3 2 0,2 3-4 16,2 0 5-16,2-4-5 0,-3 4-8 0,10 0 4 16,-5 0-1-16,3 1 3 0,-5-5-2 0,-3 3 0 15,2 0-1-15,-1-1 7 0,-5 1 12 0,2 2-6 16,0-2 14-16,-2-4 0 0,-2 6 2 0,-4-1 8 15,-3-3 15-15,2 2 5 0,-2-1 13 0,-3-8 9 16,-3 18 12-16,3-18 3 0,-17 16-4 0,7-5-9 0,-4-5-10 16,1 1-8-16,-5 0-7 0,0-2-5 15,-1 1-7-15,1 0-12 0,-1-2-25 0,-4 1-26 0,5-4-35 16,2-1-33-16,5 2-34 0,11-2-31 0,-25-3-40 16,15 3-41-16,-1-5-41 0,11 5-46 15,-12-13-320-15,11 5-685 0,1 8 303 0</inkml:trace>
          <inkml:trace contextRef="#ctx0" brushRef="#br0" timeOffset="48748.85">29495 2155 194 0,'17'-6'313'0,"5"-1"-8"16,-3 1-11-16,1-1-8 0,4 1-10 0,4-3-23 15,-1 2-2-15,0 0-26 0,1 4-24 0,11-5 3 0,-9 2-31 16,-7 3-15-16,4-1-12 0,-3-2-16 16,3 6-14-16,-2 0-6 0,-8 0-16 0,10 0-5 15,-8 4-11-15,-3-4 7 0,-5 2-30 16,1-2 0-16,-12 0-23 0,21 5-31 0,-11-4-26 0,-10-1-31 0,9 7-21 16,-9-7-35-16,0 11-41 0,0-11-48 15,0 0-59-15,-13 12-280 0,13-12-585 0,-20 6 258 16</inkml:trace>
          <inkml:trace contextRef="#ctx0" brushRef="#br0" timeOffset="48922.89">29819 2233 192 0,'-6'14'328'0,"3"5"0"0,-2 4-11 0,-1 1-11 16,5 2-1-16,-5 0-12 0,3 2-27 0,-1 8-25 15,2 0-15-15,-2-1-22 0,2-2-21 0,1-2-19 16,-2-6-24-16,3 3-41 0,-3 0-54 0,-2 0-46 15,-2 6-60-15,-7 0-66 0,-1-2-91 0,5-7-321 16,-3-7-583-16,-2 0 258 0</inkml:trace>
        </inkml:traceGroup>
      </inkml:traceGroup>
      <inkml:traceGroup>
        <inkml:annotationXML>
          <emma:emma xmlns:emma="http://www.w3.org/2003/04/emma" version="1.0">
            <emma:interpretation id="{6683D6E7-5058-4B26-A5A7-52425CAD6C6E}" emma:medium="tactile" emma:mode="ink">
              <msink:context xmlns:msink="http://schemas.microsoft.com/ink/2010/main" type="line" rotatedBoundingBox="4977,5353 32107,4339 32172,6086 5042,7101"/>
            </emma:interpretation>
          </emma:emma>
        </inkml:annotationXML>
        <inkml:traceGroup>
          <inkml:annotationXML>
            <emma:emma xmlns:emma="http://www.w3.org/2003/04/emma" version="1.0">
              <emma:interpretation id="{01039938-6A43-4139-93AD-0010B62CFB2B}" emma:medium="tactile" emma:mode="ink">
                <msink:context xmlns:msink="http://schemas.microsoft.com/ink/2010/main" type="inkWord" rotatedBoundingBox="4982,5476 5942,5440 5971,6207 5010,6243"/>
              </emma:interpretation>
            </emma:emma>
          </inkml:annotationXML>
          <inkml:trace contextRef="#ctx0" brushRef="#br0" timeOffset="50483.46">3289 4193 3454 0,'0'0'70'15,"-8"-19"-36"-15,4 11-12 0,1-2-9 0,-3 2-13 0,6 8 8 16,-8-12-5-16,4 5-3 0,4 7 5 0,0 0-8 16,-8-12-23-16,8 12-15 0,0 0-13 0,0 0-19 15,0 0-20-15,0 0-31 0,0 0-24 0,0 0-33 16,38 20-28-16,-23-14-51 0,-2 0-140 16,2 1-433-16,4 0 192 0</inkml:trace>
          <inkml:trace contextRef="#ctx0" brushRef="#br0" timeOffset="50288.94">3272 4407 323 0,'0'0'322'0,"0"0"-19"0,0 0-28 0,0 0-16 16,-9 11-15-16,9-11-8 0,3 14-4 0,-3-14-15 0,2 19-10 16,2-6-3-16,-1 5-1 0,-1-3-19 15,2 4 1-15,2-2-11 0,-3 7-11 0,2-7-6 0,2 2-9 16,-2 0-14-16,-2-7-11 0,2 5-13 0,0-3-11 16,-4 1-8-16,5-2-10 0,-3 1-11 15,2 0-1-15,-4-4-10 0,4 0-15 0,-4 1-40 0,-1-11-41 16,6 14-37-16,-4-3-38 0,-2-11-38 0,6 14-42 15,-6-14-47-15,0 15-54 0,0-15-345 0,0 0-690 16,-9 8 306-16</inkml:trace>
          <inkml:trace contextRef="#ctx0" brushRef="#br0" timeOffset="50836.9">3872 4303 183 0,'0'0'224'16,"9"2"-10"-16,-9-2-11 0,0 0-13 0,10 5-6 0,-10-5-6 16,2 9-1-16,-2-9-1 0,0 0-4 15,0 0-5-15,-9 22-13 0,3-11-6 0,0 3-13 16,0-4-7-16,-3-3-17 0,-3 6-7 0,1-2-11 0,3 2-10 15,0-4-9-15,-2 2-9 0,2-2-2 16,2-2-12-16,2 3-2 0,1-1-4 0,3-9-9 16,-3 15-7-16,3-15 6 0,3 15-10 0,3-11-7 15,-6-4 1-15,15 10-9 0,0-5 3 0,-1-2-5 0,3-1-3 16,2 2-1-16,8 0 2 0,-3-2 0 0,4 3 1 16,-1-2-4-16,4 3 0 0,-2 0 3 15,-2-1-5-15,-1 2 1 0,0 3 0 0,-1-2 1 0,-5 0 0 16,-7 1-1-16,2 1 13 0,0-2-1 0,-3 5 6 15,-6-2 15-15,0 2-3 0,-5-4 3 0,-4 4-6 16,-3 1 0-16,-1 0-3 0,-4 0-9 0,-1 0-5 16,-1 1-17-16,-6 1-17 0,-1-1-26 0,-2-2-31 15,-1 4-52-15,1-5-55 0,7-6-57 0,-6 4-286 16,3-2-571-16,4-2 253 0</inkml:trace>
        </inkml:traceGroup>
        <inkml:traceGroup>
          <inkml:annotationXML>
            <emma:emma xmlns:emma="http://www.w3.org/2003/04/emma" version="1.0">
              <emma:interpretation id="{C2C1CA0F-53CB-44E2-BE0D-5046C2151C1B}" emma:medium="tactile" emma:mode="ink">
                <msink:context xmlns:msink="http://schemas.microsoft.com/ink/2010/main" type="inkWord" rotatedBoundingBox="6949,5370 10675,5231 10721,6476 6995,6615"/>
              </emma:interpretation>
            </emma:emma>
          </inkml:annotationXML>
          <inkml:trace contextRef="#ctx0" brushRef="#br0" timeOffset="51669.07">5281 4681 185 0,'-7'8'206'0,"7"-8"-20"0,0 0-9 16,-3 8-13-16,3-8-12 0,0 0-9 0,0 0-13 15,13 10-9-15,-13-10-9 0,14 5-14 0,-6-5-9 16,-8 0-9-16,26-1-7 0,-13-2-4 0,7 0-10 15,-1-1-4-15,3 0-9 0,5-3-4 0,-7-1-2 16,2 0 0-16,2-1-9 0,1-2-2 0,1 0-2 16,-6 2-1-16,-5-2-7 0,2 4 1 0,-4-3-2 0,1-1 3 15,-5 2-7-15,-3-3 7 0,-2-1 4 16,-3 3 3-16,-1 10-7 0,-2-22 3 0,-4 10 4 16,-5 3 0-16,5-2-1 0,-10 0 4 0,4 2 3 0,-9-1 6 15,3 6 8-15,2-3 2 0,-11 6 7 0,1-1 3 16,0 0-2-16,0 6-10 0,1 0 7 0,-2 3-1 15,5 1-11-15,5 0-5 0,-8 1 3 0,6 6-8 16,2-4 4-16,1 5-13 0,4 1-2 0,4-3-4 16,2 10 6-16,2-7-2 0,4 1-10 0,1-2 1 15,5 0 3-15,0 1-1 0,2 0-4 0,4-6-6 16,1 3-7-16,1-4-11 0,5 0-10 0,-3-2-7 16,4-3-5-16,5 1-2 0,-6-5-2 0,8-1-1 15,-7-1 1-15,5-7 3 0,-6 5 2 0,4-7 4 16,1 1 0-16,-12-2 3 0,4-1 4 0,-4 1 6 0,1-2-1 15,-2-1 3-15,-1-3 10 0,-1 0 4 16,-3 2 9-16,0-1 12 0,2-2 5 0,-5 2 7 0,0 4 17 16,-3-2 5-16,0 5 0 0,0 9 2 15,3-13-5-15,-3 13-9 0,2-10-4 0,-2 10-12 16,0 0-2-16,0 0 0 0,0 0 2 0,0 0-5 0,15 27-3 16,-9-13 6-16,3 3-10 0,-1-1 6 0,1 0-7 15,0 6 1-15,4 2-6 0,-2-4-8 0,-3-4-12 16,0 0-15-16,4-2-20 0,-2 0-18 0,-1-3-19 15,2 0-23-15,-2-4-30 0,1-3-37 0,-1-3-42 16,7-2-265-16,-16 1-519 0,20-12 230 0</inkml:trace>
          <inkml:trace contextRef="#ctx0" brushRef="#br0" timeOffset="53184.98">6140 4054 47 0,'0'0'264'0,"0"0"-29"16,0 0-16-16,0 0-12 0,0 0-14 0,-7 35-16 16,7-18-8-16,7 6-16 0,-4 1-10 0,3 3-6 15,8 1-6-15,-1 4-16 0,-1-6-2 0,7 7-6 16,1-2-14-16,-1 0-6 0,5 0-6 0,-8-5-10 16,-1-6-9-16,5 5 0 0,-7-3-9 0,0-1-4 15,4-1-5-15,-5-6-4 0,-2 1-6 0,-1-6-2 16,-4 4-2-16,1-5-8 0,0-4 6 0,1 2 0 15,-7-6-2-15,3 8 7 0,-3-8 0 0,0 0-4 16,0 0-1-16,0 0-4 0,0 0-3 0,0 0 2 16,0 0-4-16,0 0-4 0,-22-26 2 0,11 17 2 15,-2 2-3-15,-2 1 2 0,1-2 5 0,-5 4 6 16,0 0 2-16,-1 2-1 0,-4-2 9 0,5 8 0 16,-6-4-2-16,-4 3-3 0,10 3-3 0,3 1-3 0,2-1-6 15,-2 5 4-15,2 0-5 0,5 1-5 0,2 1 5 16,4 1-7-16,-3 0 0 0,6 0 2 0,0-1-6 15,6 2 0-15,1-1 3 0,2-3-2 16,2 4-1-16,1-8 0 0,4 2-7 0,3-2-16 0,1 1-8 16,4-6-11-16,4-1-15 0,-3-2-9 15,5-3-8-15,0-2-10 0,-5-5-12 0,5 2-13 0,-1-2-13 16,3-7-13-16,-3 2-5 0,1-7-16 0,2 0-9 16,-3-4-5-16,1-4-4 0,-5-2-3 0,2-2-4 15,-2-1-3-15,5-5-1 0,-8 3 1 0,-2-4 16 16,-1 0 22-16,-3-4 52 0,4 4 48 0,-5 1 41 15,-2 5 14-15,4 5 24 0,-10 6 25 0,-1 1 19 16,-3 6 19-16,0 1 13 0,-3 0 11 0,0 5 5 16,3 3 3-16,-3 9-2 0,0-17-4 0,0 17-17 15,3-11-16-15,-3 11-9 0,4-7-4 0,-4 7-15 16,0 0-5-16,0 0-9 0,0 0-4 0,20 32-5 16,-11-19 0-16,4 8-9 0,1 3 0 0,-2 1 0 0,4 8-2 15,0 1-4-15,4 0 1 0,-4-2-3 16,7 2 3-16,-4-2-6 0,-3 1-1 0,4 0-5 15,-10-4 2-15,5-6-7 0,-4 2 3 0,2 0-3 16,0-4 0-16,-1 0-6 0,-6-8-2 0,2 2 5 0,-2-2 0 16,1-2-2-16,-1-4-4 0,-3 0 1 15,0 0 2-15,-3-7 8 0,8 8-5 0,-8-8 17 0,0 0-3 16,5 8 1-16,-5-8-7 0,0 0 1 0,0 0-3 16,0 0-3-16,0 0 0 0,0 0-3 0,0 0 2 15,-19-36-9-15,13 28-1 0,-4-2 0 0,1 6-1 16,-5-4-1-16,1 6 0 0,-4-3-3 0,-2 2 2 15,-3 6-6-15,2-3 5 0,-5 6-1 0,6-1 2 16,-5 0-3-16,1 2 0 0,4-1 6 0,0 4-2 16,-1 1 2-16,7 0-2 0,-1-1-2 0,2 3 2 15,5-1-2-15,-2-1 0 0,3 0-3 0,3-2 3 16,2 1 3-16,1-10-2 0,4 20-2 0,-4-12 3 16,6 2-3-16,3-5 5 0,-2 2-4 0,5-3 4 0,2-2-6 15,5 1 6-15,1-3-3 0,-1-3 0 16,5 1 2-16,1-7 0 0,1 2-5 0,0-3-3 15,0 3-3-15,1-4-4 0,1 1 1 0,2-1-2 0,-2-2-6 16,-1 2 0-16,9-7 6 0,-8 3-6 0,-1 3 0 16,-5-2-1-16,4 0 6 0,-1 3-3 0,-4 0 4 15,1-1 0-15,-5 4-2 0,5-5 1 0,-9 4 4 16,2-2-3-16,-4 0 4 0,4-1 3 0,-5 2-3 16,-2 1 3-16,1 3-3 0,-4-3 3 0,3-2 2 15,-5 1 1-15,0-1-1 0,-3 11-1 0,0-16 2 16,0 16-2-16,-9-16-1 0,2 9 4 0,-2 1-9 15,-2-1 1-15,-1 3 2 0,-4 3 4 0,-1 1-8 16,4 1 3-16,-6 5-2 0,2 2 9 0,1-2-6 0,4 9-2 16,1-2 2-16,-2 1 1 0,1 1-2 15,8 1 3-15,1 1 1 0,0-1-3 0,0 1 1 16,6 1 1-16,3 6 0 0,1-10-2 0,5 5-9 16,-2-4-3-16,10 3 2 0,-4-7 6 0,4 2-8 15,5-2-6-15,2-7-5 0,-2-1 4 0,2-2-9 16,1-2-6-16,5-3-4 0,-5-5-5 0,2 0-1 15,6-3 2-15,-9 0 0 0,10-6 4 0,-13 5 6 0,4-5 6 16,-4 1-2-16,-1-4 5 0,5-5 3 0,-1 0 4 16,-2-2-4-16,2 0 7 0,-5 0 2 0,-1-7 3 15,-3 4-3-15,0-4-4 0,-5-3-3 0,1 3 10 16,-2 7-5-16,-5 3 1 0,1 0 4 0,-2-1 2 16,-3 10 1-16,3 0 3 0,-2 4 1 0,-2 3 2 15,-1-1-1-15,-1 10 1 0,3-14 0 0,-3 14 4 16,0 0 8-16,0 0 1 0,0 0 2 0,0 0 2 15,0 0 2-15,9 38 0 0,-9-19 2 0,6 7 9 16,-5-2 5-16,2 2 4 0,3 1-2 0,2 11-3 0,1-3-3 16,-3-10 5-16,0 4-3 0,1-2-3 15,-1-3-4-15,2 0 1 0,-2 1 0 0,1-4 1 16,-1-4 1-16,0 2 1 0,-3-2-8 0,4-2-1 16,-4 0-3-16,0 0 3 0,0-7-3 0,2 0-2 0,-5-8-1 15,6 12 3-15,-3-5-6 0,-3-7 6 0,3 8-3 16,-3-8-1-16,0 0-3 0,0 0 2 0,0 0-5 15,0 0-9-15,0 0-2 0,0 0-6 0,0 0-2 16,-23 2-4-16,23-2-1 0,-19-2 2 16,19 2 1-16,-30 0 4 0,11 0 1 0,-7 2 3 0,7 3 9 15,0-1 15-15,-1 1 14 0,1 2 11 0,0-1 2 16,2-1 6-16,1 2 0 0,-1 1 0 0,5 1 3 16,5-2 0-16,-4-1-8 0,3 1 8 0,8 3-2 15,0-10 0-15,0 15-3 0,0-15-5 0,8 14 2 16,3-11-8-16,-2 1-3 0,9 0-4 0,-3-1 0 15,12-3 0-15,-2 0-18 0,3-1-29 0,-1-3-34 16,0 0-29-16,1-1-48 0,-2 2-57 0,3-8-65 16,-12 8-303-16,1-2-601 0,0-2 266 0</inkml:trace>
          <inkml:trace contextRef="#ctx0" brushRef="#br0" timeOffset="54028.1">8914 4442 161 0,'0'0'258'0,"0"0"-11"16,0 0-7-16,28 21-7 0,-22-9-11 0,-1-1-7 15,2 8-10-15,-1 5-7 0,-6 4-18 0,0 0-11 16,0 0-11-16,-4 9-17 0,-5-1-9 0,-7 2-14 16,2 0-14-16,-5-3-13 0,-2 1-3 0,4 0-8 15,-5 1-26-15,1-4-32 0,-1-2-30 16,2 0-39-16,-3-1-39 0,2 1-48 0,1-11-52 0,5 0-71 0,0-9-176 15,5-2-470-15,1-2 208 0</inkml:trace>
        </inkml:traceGroup>
        <inkml:traceGroup>
          <inkml:annotationXML>
            <emma:emma xmlns:emma="http://www.w3.org/2003/04/emma" version="1.0">
              <emma:interpretation id="{4CF8781A-7406-4A0F-B69E-1E2FCEF4A8CA}" emma:medium="tactile" emma:mode="ink">
                <msink:context xmlns:msink="http://schemas.microsoft.com/ink/2010/main" type="inkWord" rotatedBoundingBox="11528,5142 15009,5012 15046,5993 11565,6123"/>
              </emma:interpretation>
            </emma:emma>
          </inkml:annotationXML>
          <inkml:trace contextRef="#ctx0" brushRef="#br0" timeOffset="54437.95">10608 3994 96 0,'0'0'258'0,"0"0"-5"16,0 0-5-16,12 19-10 0,-12-7-7 0,5 3-18 15,-4 7-12-15,5 2-3 0,0 1-9 0,2 1-6 16,-1 10-14-16,4 0-14 0,-1-4-14 0,0 2 0 16,-1-6-23-16,-3-1-10 0,2 2-6 0,-1-5-13 15,2 5-8-15,-1-3-8 0,-5 2-3 0,1-7-12 16,-4 7 1-16,0-4-12 0,-1-2-19 0,-5 3-19 0,0-8-27 15,-6 3-18-15,-2 0-24 0,-1-1-32 0,-2 0-34 16,-3-3-18-16,-1-2-32 0,-1-2-25 0,2-7-29 16,-6 1-216-16,-15-1-483 0,12-6 214 0</inkml:trace>
          <inkml:trace contextRef="#ctx0" brushRef="#br0" timeOffset="55703.9">9852 4369 179 0,'-10'-21'223'16,"-1"0"-4"-16,4-1-4 0,1 3-14 0,3 1-14 16,0 0-18-16,3-6-15 0,0 3-11 0,4-5-15 15,2 3-15-15,3-2-11 0,2 0-7 0,2 2-12 0,2 2-8 16,9-9-13-16,-8 8-5 0,5 4-1 16,9-7-5-16,-6 4-9 0,7 1-2 0,4-2-3 15,-9 8-5-15,12 1-4 0,0-7-6 0,0 4 4 0,-1 1-7 16,3 2-1-16,-8 0-1 0,6 3 0 0,3 2-5 15,-1-3 4-15,2 2-5 0,-2 5 0 0,0 4-2 16,-1-4-4-16,-8 8 2 0,-1 0-1 0,10 6 3 16,-8 0 0-16,7 3 0 0,-4 6 5 0,3 2-2 15,-4 3 4-15,-1 4 1 0,-2 0 5 0,-3 9 2 16,-1 3-3-16,0-2 1 0,-2 6-1 0,2-1-1 16,-7 0-1-16,-1 2-3 0,-3-4 5 0,2-1-5 15,-3-2 4-15,2-1-3 0,-8-2 1 0,1-10-2 16,-3 3 1-16,2-7-3 0,-1 0 1 0,-1-3-2 0,2-1-7 15,-3-4 8-15,3-1-2 0,-4 0-3 16,-2-4-1-16,1 0 1 0,2-2 3 0,-6-6-5 16,9 7 3-16,-9-7-11 0,13 1-6 0,-13-1-7 15,0 0-6-15,24-12-9 0,-15 1-6 0,0-1-4 16,0 0-4-16,-1-2-2 0,4-2 1 0,-5 1-1 0,-1-2 1 16,-2 0 5-16,1 5 7 0,-1 2-4 0,-1 3 11 15,2-3 5-15,-5 10 0 0,6-10-1 0,-6 10 1 16,3-11 8-16,-3 11 9 0,0 0 6 0,0 0 4 15,0 0 9-15,0 0 3 0,12 22-2 0,-8-13 2 16,-1 4-1-16,3-4 4 0,2 6-8 0,-2-4 2 16,6 1-2-16,-4 1 7 0,6-5-1 0,-1 1-5 15,4 0 0-15,-2-6 0 0,1 3 1 0,2-5-1 16,0 3-3-16,1-4 0 0,-2-4-1 0,8 1 1 16,-4-1-3-16,6 1 0 0,-2-7-6 0,0 2 2 15,1-2 1-15,-4-2-5 0,2-1-1 0,-3 0-4 16,0-2 0-16,-2-1-4 0,1 1 0 0,-7 2 0 15,-4-2 0-15,3-1 2 0,-5 4-1 0,1-5 1 16,-4 5-4-16,-4-1 5 0,-1 2 0 0,1 11 1 0,-11-13 7 16,5 3 8-16,-3 5 3 0,9 5 5 15,-23 0 0-15,8 7 3 0,0-3-2 0,-3 3-4 16,3 3-1-16,3 2 2 0,-1 0-2 0,2 0-3 0,7 5 2 16,-1-5-1-16,-1 5-5 0,6-2 4 0,5 1-3 15,-4 0 0-15,11 5-6 0,-3-7 5 0,4 1-1 16,4-4 3-16,5 2-4 0,4-4-1 15,0 0 1-15,1-6-2 0,5 1-4 0,5-4-1 0,-6-5-2 16,1 3 2-16,-3-7-1 0,1 3 2 0,-1-3-3 16,-4 1 1-16,2-6 1 0,-2 5-1 0,-1-2 0 0,-2-1 0 15,-5 2-1-15,-1-1 4 0,-1 1-1 16,1 0-2-16,-2 1-2 0,-2 2 4 0,1-5-2 16,-5 5-1-16,1 5 1 0,-9 2 1 0,16-2-5 0,-16 2 6 15,18 2-2-15,-18-2 4 0,13 9 1 0,-7-2 3 16,0 3 0-16,-1 1 8 0,5-1-2 15,-4 4 4-15,2-1-5 0,-5-4-1 0,1 7-3 0,1-5 4 16,0 3-1-16,-2-3-6 0,2 0 3 0,-4-1 0 16,4-3-1-16,-5-7 5 0,3 13-5 0,-3-13-1 15,4 6 4-15,-4-6 1 0,0 0 3 0,6 7 0 16,-6-7-2-16,0 0-4 0,0 0 6 0,0 0-7 16,0 0 0-16,9-23 2 0,-9 23-2 0,6-19-3 15,-3 6 1-15,2-1-4 0,2-2 3 0,5 2-3 16,-4-2-2-16,2 1 3 0,-1 0-5 0,3 2 1 15,1 2 1-15,-4 0-4 0,5 2 3 0,-2 4 3 16,-3-1-3-16,1 2-2 0,-10 4 2 0,19-5-2 16,-4 5 4-16,-15 0-1 0,21 0 0 0,-9 0 4 15,0 4-5-15,-12-4 4 0,25 4 0 0,-14-3-2 16,5-2 3-16,-7 2-3 0,9-1 5 0,-3 0 0 0,3 1-2 16,-3-1 0-16,3-1-1 0,-2 0-3 0,-1-7 5 15,4 3-2-15,-2 0-1 0,-2-1 2 16,0 0-3-16,-2-3 3 0,3 2 0 0,-2-3-4 15,-4 0-4-15,1 0-1 0,-2-1-1 0,0-4 0 0,-6 3 1 16,3 1 1-16,-6-1 0 0,0 12-3 16,-6-23 4-16,-2 12-1 0,1 4 2 0,-4 0 2 0,1 3 9 15,-1 2 7-15,-5 1-1 0,0 1 12 0,1 3 4 16,0 1-3-16,1 3 7 0,-4 4 0 0,5-2 4 16,3 6-5-16,1 0 0 0,1-1-2 0,4-1 1 15,1 2 2-15,4 0 3 0,4 0 4 0,-1 1-5 16,8 0-8-16,0-5 3 0,3 3-3 0,6-1-3 15,3 1-4-15,1 1-6 0,2-2 7 0,9 2-4 16,-5-6-11-16,-3-2-29 0,2 3-43 0,-2-1-44 0,1 1-54 16,-5 1-55-16,3-2-77 0,-11-5-254 15,2 3-595-15,-3-1 264 0</inkml:trace>
        </inkml:traceGroup>
        <inkml:traceGroup>
          <inkml:annotationXML>
            <emma:emma xmlns:emma="http://www.w3.org/2003/04/emma" version="1.0">
              <emma:interpretation id="{4C01DE2B-8957-4B64-A63F-A599D0A64F24}" emma:medium="tactile" emma:mode="ink">
                <msink:context xmlns:msink="http://schemas.microsoft.com/ink/2010/main" type="inkWord" rotatedBoundingBox="16061,5155 16914,5123 16940,5809 16086,5841"/>
              </emma:interpretation>
            </emma:emma>
          </inkml:annotationXML>
          <inkml:trace contextRef="#ctx0" brushRef="#br0" timeOffset="56220.28">14362 4086 101 0,'-10'21'350'0,"10"-21"-23"0,-9 14-20 0,7-4-9 15,2 1-14-15,0-11-3 0,0 25-21 0,2-10-19 16,1 1-9-16,-2 1-10 0,5 7-16 0,-3-8-13 0,3 3-17 16,0 2-11-16,2-3-17 0,-1-2-16 15,2 0-7-15,-2-2-17 0,-1 3-13 0,2-6-7 0,-2 0-6 16,-3-2-10-16,4 2-4 0,-4-6-14 15,-3-5-15-15,8 15-30 0,-7-11-20 0,-1-4-26 16,6 9-20-16,-6-9-35 0,0 0-34 0,0 0-39 0,0 0-38 16,0 0-50-16,0 0-34 0,0 0-285 0,-27-33-620 15,15 18 274-15</inkml:trace>
          <inkml:trace contextRef="#ctx0" brushRef="#br0" timeOffset="56366.75">14338 3824 22 0,'3'-14'272'16,"-3"14"-25"-16,2-10-25 0,-2 10-24 0,9-4-24 0,-9 4-12 15,0 0-16-15,15-1-21 0,-15 1-24 0,16 1-38 16,-1 7-51-16,-2-2-45 0,4 1-51 16,-4 1-78-16,5-2-83 0,-1 4-264 0,5 1 117 0</inkml:trace>
          <inkml:trace contextRef="#ctx0" brushRef="#br0" timeOffset="56671.07">14918 4017 118 0,'0'0'295'0,"0"0"-10"16,0 0-6-16,-13 20-12 0,6-14-16 0,7-6-16 16,-15 5-19-16,4 3-23 0,4 1-18 0,-5-2-17 15,4-1-13-15,-4 3-16 0,5 0-12 0,0-4-15 0,1 3-10 16,6-8-6-16,-8 19-8 0,4-12-11 0,4-7-8 15,4 16-6-15,1-7-2 0,2-1-3 16,0-2-8-16,5 0-13 0,5 1 6 0,1 0-1 16,-2 0-10-16,9 0-1 0,2 0-4 0,-1 0 4 0,1 0-13 15,-1 0 3-15,0 3-2 0,-4-1 1 0,3 0-8 16,-7-2 3-16,-1-1 2 0,5 5 1 0,-7-1 1 16,-6-5 5-16,4 2 1 0,-7 2 0 0,-1-1 8 15,1 0 6-15,-6-8-1 0,-6 15-6 0,-2-6 4 16,-4 3 0-16,1-2-28 0,-4-1-18 0,-5 4-35 15,-2 2-41-15,-4-8-58 0,1 6-56 0,0-6-55 16,-5 3-265-16,5-9-574 0,-1 3 254 0</inkml:trace>
        </inkml:traceGroup>
        <inkml:traceGroup>
          <inkml:annotationXML>
            <emma:emma xmlns:emma="http://www.w3.org/2003/04/emma" version="1.0">
              <emma:interpretation id="{28A50D66-F412-4A4C-A9B1-1FD9340993C5}" emma:medium="tactile" emma:mode="ink">
                <msink:context xmlns:msink="http://schemas.microsoft.com/ink/2010/main" type="inkWord" rotatedBoundingBox="18044,5351 19340,5302 19352,5617 18055,5665"/>
              </emma:interpretation>
            </emma:emma>
          </inkml:annotationXML>
          <inkml:trace contextRef="#ctx0" brushRef="#br0" timeOffset="57608.74">16310 3992 50 0,'0'0'310'0,"0"0"-29"0,0 0-20 0,0 0-16 0,0 0-17 16,0 0-10-16,0 0-9 0,0 0-15 0,0 0-14 16,34 9 2-16,-22 0-11 0,-3 4-10 0,5-2-15 15,-3 7-1-15,4 4-8 0,-1-3-1 0,-4 1-16 16,-1-2-2-16,2-2-12 0,-8-1-7 0,4 1-11 16,2 0-6-16,-5 0-11 0,1-2-9 0,-1 1 11 15,-1-8-19-15,-1 4-6 0,1-2 3 0,-3-9-14 16,1 12 2-16,-1-12-1 0,2 10-6 0,-2-10 0 15,0 0-4-15,0 0-11 0,0 0-10 0,0 0-20 0,0 0-9 16,0 0-4-16,0 0-8 0,0 0-14 0,10-37-2 16,-7 22-14-16,2-2-4 0,1-5 2 15,0-1 6-15,1 0 2 0,2 3 5 0,-1-4 2 0,0 11 6 16,-2-3 5-16,2 3 2 0,-2 6 9 0,-2-3 6 16,5 5 7-16,-4-4 7 0,-5 9 14 15,13-5 6-15,-13 5 5 0,12 0 7 0,-12 0 1 0,14 8 3 16,-7-1-1-16,2 0 2 0,-2 1 0 0,1 7 0 15,4 0-4-15,3 5 4 0,-2 0-12 0,-1-7 5 16,1 7 0-16,4-4-4 0,-5-3 0 0,7 4-3 16,-4-10-5-16,2 7-1 0,-3-4 7 0,1-5-10 15,3 1-10-15,0-3-1 0,0-3-5 0,0 0-3 16,0 0-3-16,-2-3-9 0,2-3 1 0,-3 1-1 16,0-2 1-16,1-1 0 0,-1-5-2 0,-3 4-1 15,3-6 3-15,-3 5 6 0,6-8-3 0,-3-3 4 0,-3 7-1 16,-2 1 2-16,2 3 5 0,-4 2-3 0,-1 1 3 15,-1 0 1-15,-6 7-1 0,13-5 1 0,-13 5 2 16,14-2 1-16,-14 2 0 0,0 0 5 0,16 14 3 16,-10-7 13-16,2 6 4 0,-1-1-7 0,1 1 8 15,1 3-3-15,0-3-1 0,-2 1 1 0,0-1 3 16,5 2-5-16,2-4 3 0,-1 2 3 0,4-3-1 16,-1-3 1-16,0 1 1 0,2-2-7 0,3-1 3 15,-1-3-3-15,-1 0 2 0,8-4-5 0,-8 0 0 0,1-3 2 16,-4 3-6-16,8-7 1 0,-8 2 0 0,1 0 3 15,-1-5-2-15,-5 2 2 0,0-3-2 16,-2 0 8-16,-1 2-9 0,-7-7 1 0,-1 1-2 0,0 3-8 16,-3-3-9-16,-4 6-17 0,-4-2-11 0,-2 4-9 15,-3 2-23-15,-4-1-16 0,-4 7-17 16,-2 1-23-16,-3-4-25 0,2 4-34 0,1 2-40 0,0 1-49 16,-1 0-167-16,2-2-479 0,6 1 213 0</inkml:trace>
        </inkml:traceGroup>
        <inkml:traceGroup>
          <inkml:annotationXML>
            <emma:emma xmlns:emma="http://www.w3.org/2003/04/emma" version="1.0">
              <emma:interpretation id="{9EA31A95-57FC-4E87-92D5-4841094ED2FF}" emma:medium="tactile" emma:mode="ink">
                <msink:context xmlns:msink="http://schemas.microsoft.com/ink/2010/main" type="inkWord" rotatedBoundingBox="20338,4846 24629,4686 24670,5763 20378,5923"/>
              </emma:interpretation>
            </emma:emma>
          </inkml:annotationXML>
          <inkml:trace contextRef="#ctx0" brushRef="#br0" timeOffset="60429.1">18745 3515 4 0,'0'0'290'0,"-4"-11"-10"0,4 11-12 0,-3-11-13 16,3 11-25-16,0 0-21 0,0 0-25 0,-2-10-18 16,2 10-15-16,0 0-11 0,0 0-15 0,15 27-3 15,-7-17-7-15,1 12-7 0,6 2-6 0,0 0-5 0,7 11-9 16,-3 0-6-16,2 0-7 0,3-3-2 16,-2 4-5-16,-2 1 0 0,5-6-11 0,-1 4-8 0,-2-4-6 15,-2-2 2-15,-5-3-5 0,3-6-11 0,-2 2 4 16,-6-10-3-16,-1 5-5 0,3-3-5 0,-6-3-3 15,-1-1 8-15,-1 3-8 0,-1-9 1 16,0 4 1-16,-3-8 0 0,0 0-5 0,-13 15-3 0,13-15-2 16,-14 0-6-16,14 0 0 0,-27-4-7 0,14-1-5 15,-9-6 0-15,-2 4-2 0,-2-5 0 0,3 4 2 16,-4-3-2-16,-3 3-1 0,3-1 6 0,0 3-5 16,-1-1 4-16,1 3 4 0,0 1 3 0,2 2 8 15,5 2 2-15,3 1-8 0,0 3 6 0,1 1-2 16,5 1 1-16,1-1-1 0,-2 5-6 0,7 0 7 0,1 3 0 15,6 0-2-15,0 1 0 0,3-4 0 16,10 9 0-16,-2-3 0 0,5 1-2 0,6-1 2 16,1-1-2-16,2-1 0 0,2-8 3 0,-1 2-3 0,11 0-3 15,-8-9-1-15,14-1-1 0,-3-5-6 16,-1 0-1-16,3-1 1 0,-4-4 7 0,-1 0-7 16,-10 2-3-16,6-7-10 0,-10 1 16 0,0 2-9 15,-2-5-7-15,-4 3 0 0,1-1 4 0,-4-6 0 0,-1 0 0 16,-6 9 3-16,1-2 3 0,-2 3 0 0,-1 1 4 15,-2 2-1-15,-2-2 0 0,-3 11-1 16,6-10-2-16,0 7 0 0,-6 3 2 0,12-8 3 0,-12 8-4 16,0 0 2-16,19 8-1 0,-10-1 4 0,4-1 0 15,1 5-3-15,2-2 4 0,1-1 2 16,0 0 0-16,4 5 4 0,5-7-2 0,-4 2 2 0,5 0 2 16,0-6 1-16,0 3 0 0,-1-6-2 0,0-2 5 15,1 0-4-15,-2 1 3 0,-7-4-4 0,1 1 4 16,-4-4-1-16,0 3-2 0,-3-2-1 0,0-2 3 15,-5 3-7-15,-1-2 3 0,0-6-9 0,-4 8 5 16,-2-10-2-16,-5 5-6 0,-2-1-1 0,-1-4 5 0,-4 3-11 16,-1-1 8-16,-6 4 0 0,-2-2-1 0,-2 1 0 15,-2 3 5-15,-2 2 2 0,-3 0 8 0,2 3 8 16,0 1 5-16,-2 3-4 0,3 3 2 0,6 0 2 16,2-1-1-16,-1 7 0 0,4-2-5 0,3 0 0 15,-1 7 2-15,4-4-2 0,4 6-3 0,4 0 0 16,1-2 5-16,2 0-3 0,5 0 0 0,3 0-2 15,2-3 1-15,1 3-3 0,5 3-1 0,1-8 5 16,6 0-3-16,-1 4 0 0,3-13 1 0,0 7-9 16,1-5 6-16,-2-2-2 0,-6-2-3 0,8 1-5 15,-3-5 0-15,-6 0-2 0,7-1 4 0,-8-1-6 16,-4 1 1-16,4-3 1 0,-4-1 6 0,-1 1-4 16,-3-4 1-16,0 3 2 0,0-3-3 0,-5-1 2 15,1 2 2-15,-1-1 0 0,-1 4 1 0,2-3 1 0,-2 5 8 16,-3 8 0-16,4-15 9 0,-2 9-6 15,-2 6 1-15,0 0-4 0,6-7-1 0,-6 7-6 16,0 0 3-16,0 0 7 0,0 0-1 0,0 0-3 0,17 18-1 16,-9-11 2-16,-2 1 1 0,1 3-3 15,2 0-1-15,2 1 0 0,-2 1-1 0,3-3 1 0,-3 2 5 16,4-2-2-16,3-3-4 0,-1 0 8 0,-1 0-10 16,-2-1 3-16,0-2-4 0,-4-4-2 0,-8 0-3 15,21 1 5-15,-21-1-5 0,21-5 3 0,-10 3-3 16,2-3 1-16,-4-1 2 0,3 0-4 0,-2-2 0 15,1-3 0-15,-1 0-1 0,1 1 1 0,1-3 0 16,1 5 0-16,-5-5 4 0,3 5-3 0,1 1-2 16,-3 0 6-16,0 0 3 0,0 2 0 0,-9 5 0 15,18-5-2-15,-18 5 7 0,18 0 0 0,-8 0 5 16,-1 6 2-16,0-1-2 0,2 1 11 0,-1 5 1 16,1-2-16-16,-1 1 2 0,2 0-2 0,-3 0 2 15,1 1-4-15,-2 1 0 0,-2-3 7 0,1 0-4 16,-1-4-4-16,-3 4-3 0,-3-9 5 0,11 15-8 15,-5-12 6-15,-6-3-1 0,3 10 1 0,-3-10 4 0,0 0-5 16,7 4-1-16,-7-4 0 0,0 0-2 16,0 0-6-16,0 0-9 0,0 0-10 0,14-21-6 0,-10 13-6 15,3-2-4-15,-1 0-6 0,2-5-6 0,2 2 0 16,-1-4 2-16,0 3-2 0,8-6 5 0,-4 5 3 16,-4 4 5-16,3 4 3 0,0-4-3 0,-2 2 5 15,1 5 8-15,-4-3 0 0,-7 7 4 0,18-3 7 16,-18 3 2-16,15 0 6 0,-15 0 1 0,15 10-5 15,-5-5 6-15,-1 3 0 0,3 4 0 0,0-6 0 16,-3 10 3-16,5-4 2 0,0 6-2 0,4-8-1 16,-4 1-3-16,7 3-3 0,-5-5-1 0,3 0-5 15,-2-2-7-15,2-3-5 0,7-2-7 0,-6-1-10 16,0-1-5-16,-1-1-5 0,1-1 3 0,-1-2 1 0,0-3 3 16,-1-1 6-16,6 0 1 0,-4-7 9 0,-6 7 1 15,7-6 1-15,-4-1 7 0,4 1 6 16,-2-3 18-16,-6 10 6 0,1-7 8 0,-2 4 2 0,-2 0 6 15,2 2 0-15,-4 0 1 0,-1 3 2 0,1-2-1 16,-8 7-1-16,13-4 4 0,-13 4 2 0,0 0-3 16,18 0 0-16,-18 0-3 0,12 6 3 0,-3-1-3 15,-9-5 3-15,16 6-3 0,-7 1 3 0,5-3-1 16,-4 3 0-16,5 0-1 0,0-7 3 16,4 4-8-16,1-3 0 0,6 0 1 0,3-2-5 0,-2 0 3 15,1-3 1-15,-4 4-10 0,3-5 0 0,-3 0 2 16,-5-1-3-16,-3 1-1 0,1-2-1 0,-2-1-1 15,-6 2 0-15,0 2-2 0,-2-3 0 0,0-3-3 16,-7 10-7-16,2-14-8 0,-2 14 5 0,0 0 1 16,-13-17-5-16,-1 13 6 0,-2 3-6 0,-4-1-4 15,-10 8-10-15,1-2 1 0,-12 7-5 0,3-1 3 0,0 7-3 16,3-2-4-16,9-1 10 0,1 5-1 0,4 0 0 16,2 2 8-16,4 0-3 0,4 2 1 0,1 2-3 15,5 3 3-15,5-7-4 0,5 8 4 0,4-2-3 16,9-2 6-16,4 6-1 0,6-3 0 0,2-4 5 15,6 2 1-15,4-2 2 0,-3-7-2 0,5 4 2 16,3 0 1-16,-5-4 0 0,-1 2 1 0,-3-3 0 16,1 3 0-16,-10-6 1 0,-2 0 2 0,1-1-1 15,-11-2 4-15,-1-4 1 0,-2 4 3 0,-3-2 13 16,-3-1 13-16,-4-2 4 0,-2-5 1 0,0 0 5 0,-14 20 6 16,5-14-16-16,-8-2 4 0,-6 5-4 15,-2-4-4-15,-4 2-1 0,3-1-10 0,-7-4 2 16,-7 7 6-16,-5-9-11 0,3 0-4 0,-3-4-6 0,5 1-1 15,0-1 1-15,13-1 6 0,2 0-7 16,7-2 3-16,3-2-2 0,-3 0-2 0,7-2-3 16,4-3-1-16,1-3-5 0,3 1-6 0,6-2 0 0,4-10-6 15,8-4-9-15,3 0 1 0,3-1-2 0,6-1 0 16,0 2 0-16,6-3 3 0,-1 1 1 0,3-1 0 16,4 5 5-16,-1-1 3 0,3 1-1 0,-3 1 6 15,-3 0-2-15,5 3 0 0,-6 0 2 0,-2 0 6 16,0 0 1-16,-2 5 13 0,-6 0 5 0,-2 5-1 15,1-6 8-15,-7 4 1 0,2 0 2 0,-3-2-7 16,-5 3 6-16,-2 3-2 0,-5-3 6 0,1 2-7 16,-4-1-5-16,-1 0 1 0,-4 3-2 0,-1 0-3 15,-5 4-3-15,-3 0 0 0,-1 4-2 0,-10-3 0 0,5 5 0 16,-3-1-1-16,-3 3 2 0,1 2-2 0,5 1-1 16,4 0 5-16,-2 3-9 0,0 4 8 15,8 0 1-15,-2 0 0 0,4 6-2 0,1-2 1 0,3 1-1 16,4 1-3-16,1 2 4 0,2-3-4 0,4 3 6 15,4-3-2-15,5 3 0 0,4 1 0 0,2-2-1 16,5-4 4-16,7 3 0 0,-2-5-4 0,5 0 0 16,3-3-1-16,-10 1-2 0,10-6 0 0,-9 2 0 15,1-4 3-15,-2-4-1 0,-4 2-5 0,0 1 3 16,-5-3 5-16,-2 0-5 0,-1 1 3 0,-2-3-2 16,1 4-4-16,-7 0 1 0,2-1 0 0,-12 3-4 15,18 0 0-15,-18 0 0 0,13 0 2 0,-13 0 2 16,15 13 2-16,-9-9 3 0,0 5 5 0,3 2 4 15,-3 4-3-15,3-1 6 0,-4-1-1 0,2 2 1 16,1 0-1-16,-2-2-2 0,3 0 2 0,-2 2 1 16,2-4-2-16,-2-2 15 0,-2 4-12 0,-1-4 6 0,-4-9 1 15,5 7 26-15,-5-7 9 0,6 11 25 0,-6-11 19 16,4 6-5-16,-4-6-11 0,0 0-2 0,0 0-15 16,0 0-6-16,8-28-7 0,-4 17-2 0,2-5-9 15,3-2-3-15,0 5-7 0,3-13-3 0,6-5-7 16,7 2-14-16,-4-1-22 0,-6 6-37 0,10-12-42 15,4 4-21-15,-5 0-39 0,-1 5-39 0,-3 7-44 16,1 3-50-16,1-3-76 0,-12 5-285 0,4 3-694 16,1 0 307-16</inkml:trace>
        </inkml:traceGroup>
        <inkml:traceGroup>
          <inkml:annotationXML>
            <emma:emma xmlns:emma="http://www.w3.org/2003/04/emma" version="1.0">
              <emma:interpretation id="{B65546CD-4B5E-49CB-864D-1BE8E9775484}" emma:medium="tactile" emma:mode="ink">
                <msink:context xmlns:msink="http://schemas.microsoft.com/ink/2010/main" type="inkWord" rotatedBoundingBox="25435,4588 26690,4542 26731,5633 25476,5680"/>
              </emma:interpretation>
            </emma:emma>
          </inkml:annotationXML>
          <inkml:trace contextRef="#ctx0" brushRef="#br0" timeOffset="61318.14">23822 3982 78 0,'0'0'309'0,"-15"6"-35"0,15-6-25 15,-7 6-22-15,7-6-13 0,-5 8-12 0,5-8-13 16,0 0-13-16,0 0-16 0,24 12-10 0,-15-10-17 0,7-2-14 16,11 0-4-16,2-3-19 0,-3-4-7 0,3 3-8 15,4-3-8-15,-4-2-9 0,0 4-6 16,-4-8-4-16,2 8-5 0,-11-5-4 0,1 1-3 0,-4 2-5 15,-4-5 1-15,0-1-6 0,-6-1-1 0,-1 4-3 16,-5-5-5-16,-5 2-1 0,-5 0-2 16,-7-3-3-16,-2 3 8 0,-5 2-1 0,2 4 2 0,-7 2 0 15,-6 0 0-15,-4 4-1 0,11 1-3 0,-1 0-2 16,2 1-2-16,5 5-2 0,-2 3-5 0,9-4 0 16,5 3-8-16,-1 0-8 0,1 1-16 0,7-2-7 15,3 3-9-15,3-10-5 0,8 15-4 0,0-9-11 16,9 1-9-16,5-3-9 0,17 2-7 0,3-6-1 15,1 0-9-15,8-2 3 0,-7 1 3 0,9-6 5 16,-1-3-1-16,0 0 18 0,0-3 5 0,-4-3 11 16,-2 0 6-16,-1-3 19 0,-2-1 24 0,-1-2 13 15,-3-2 14-15,0-1 14 0,-8-6 11 0,-1 0 10 0,-5-4 9 16,-1 0 2-16,-5-3 2 0,-7-1-3 16,2-3 4-16,-10 15-11 0,2-9 11 0,-6 10-4 0,-4-1-14 15,-2 3 8-15,3 1 4 0,-8 5-10 0,2 4 1 16,0-3-12-16,-1 5-11 0,-4 1 1 0,0 5-3 15,0-1-4-15,1 0-4 0,1 6-3 0,12 1-9 16,-27 9 0-16,14-3 2 0,1 10-2 0,4-1-3 16,-5 6 6-16,7 4-8 0,0 8 0 0,-2 4-2 15,10 2 4-15,4 6 6 0,-6-5 2 0,6 2 6 16,7 2-10-16,-2 0 15 0,4-1-3 0,-2 1-5 16,3-2 6-16,-5-2 0 0,8 3-13 0,1-2 12 15,-6-4-2-15,3 0 3 0,-4 0-10 0,-1-12 3 16,-1 4-6-16,2-2-9 0,-4 0 8 0,1 0 0 15,-4-3 9-15,0 1-36 0,-1-5-24 0,1-1-24 16,-3-5-28-16,0 3-28 0,-3-3-32 0,0 1-43 0,0-8-37 16,0-7-44-16,-3 17-297 0,3-17-614 0,0 0 273 15</inkml:trace>
          <inkml:trace contextRef="#ctx0" brushRef="#br0" timeOffset="61497.31">24639 3971 247 0,'3'-8'324'0,"6"-5"-32"16,5 3-29-16,-4-4-21 0,9 7-22 0,-4-3-22 16,9-1-20-16,2 3-21 0,-1-3-19 0,5 5-31 15,0 1-55-15,1 4-65 0,-4-4-95 0,1 3-276 16,2-1-414-16,-8 1 184 0</inkml:trace>
        </inkml:traceGroup>
        <inkml:traceGroup>
          <inkml:annotationXML>
            <emma:emma xmlns:emma="http://www.w3.org/2003/04/emma" version="1.0">
              <emma:interpretation id="{25A488D8-DA3D-40AB-B904-CCE2EE32FD48}" emma:medium="tactile" emma:mode="ink">
                <msink:context xmlns:msink="http://schemas.microsoft.com/ink/2010/main" type="inkWord" rotatedBoundingBox="27559,4632 32112,4462 32172,6086 27619,6256"/>
              </emma:interpretation>
            </emma:emma>
          </inkml:annotationXML>
          <inkml:trace contextRef="#ctx0" brushRef="#br0" timeOffset="62904.04">26010 3591 180 0,'-17'6'321'15,"-2"-1"-20"-15,3 1-17 0,-1 5-19 0,1-2-16 16,1 2-17-16,2 4-19 0,-4 1-16 0,8 0-18 16,-1 4-14-16,1-3-15 0,4 1-15 0,2-1-17 15,3 1-13-15,3 1-7 0,2 1-8 0,4-4-8 16,-2 1-6-16,8 2-5 0,-1-6-14 0,5 4-2 15,3-4-9-15,5-1-4 0,-2-2-10 0,-5-5-7 16,5-1-6-16,2-4-10 0,-2-1-7 0,2-3 5 0,-4 0-6 16,2-3 1-16,-3-4-1 0,-1 1 0 0,2-6 1 15,-4 1-1-15,0 1 3 0,4-7-2 16,-10 7-1-16,4-5 6 0,-8 4 17 0,4 4-3 0,-4 1 2 16,-2-1 7-16,2 1-19 0,-1 5 3 0,-2-4-4 15,-6 9-3-15,9-7 2 0,-9 7-3 0,13 0 1 16,-13 0-2-16,17 5-4 0,-6 4 2 0,0 3 5 15,2-2-4-15,-4 2 1 0,2 2 0 16,1 1-7-16,-5-4 9 0,-1 5-4 0,1-2 2 0,-1 0-2 16,0-5-1-16,-1 1 1 0,-2-1 3 0,3-1-2 15,-3 1-2-15,0-3-1 0,-3-6 5 0,4 9-2 16,-4-9 4-16,0 0-4 0,0 0 2 0,0 0 2 16,0 0-2-16,0 0 8 0,0 0-13 0,0 0-1 15,0 0-1-15,-21-22-5 0,18 12-10 0,3-4-4 16,0 14-2-16,3-28-6 0,2 11-1 0,1-1-2 15,3 3 5-15,1 2-1 0,7-7 1 0,-5 6 5 0,1 0 2 16,0 7 6-16,7-4-10 0,-4 4 8 16,1-4 2-16,2 4 0 0,-3 2 1 0,10-2 2 15,-7 3 2-15,4 3-1 0,0-3 0 0,3 4 3 0,-4 0-1 16,6-2 0-16,-4 4-1 0,8-2 4 0,-9 0 0 16,3-2 3-16,4 4-7 0,-2-4 10 0,-7-2-5 15,-3 3-3-15,3 1 4 0,-2-3 0 0,-4-1 0 16,1-2 6-16,-2 0-4 0,-4 1 0 0,-4-2-3 15,3 0 4-15,-3-1-4 0,-6 8 3 0,5-16-4 16,-5 5 4-16,0 11-5 0,-8-24 2 0,-1 14-3 16,-1-1 1-16,-4 1 2 0,-4 3 0 0,2-3 1 15,0 6-3-15,-4 3-1 0,-2-1 1 0,2 5 2 16,3 0 0-16,-3 5-1 0,5 0 2 0,2 3-3 0,-1 4 6 16,5 1-4-16,4 0-4 0,0 1 5 15,2 7 3-15,6-2 0 0,4 3 3 0,5-3-2 16,2-1-3-16,-1 0 4 0,7-2-3 0,2 1-5 0,2-2-2 15,1-3-5-15,-2 1-9 0,6-6-8 0,0 5 1 16,-1-9-4-16,2 2 7 0,-6-1-2 0,1-6 4 16,1-1 3-16,-1-1 3 0,-6-3 3 0,-1 1 0 15,0-1 4-15,0-3 1 0,-3-3 1 0,4 2 3 16,-5-2-5-16,1 4 5 0,-2-5-1 0,0 2 3 16,-2 0-2-16,4 3 1 0,-8 0-2 0,4 1 3 15,-2 1-3-15,3 3 2 0,-12 1 1 0,20-2-2 16,-6 2 1-16,-2 2 4 0,4-1-5 0,-1 3 5 15,2 0 0-15,0-1-1 0,3 1-1 0,-1 1 3 16,7 0-2-16,-7-5 2 0,0 4 1 0,11-4-3 16,-5 0-1-16,-2 0 7 0,-4 1-2 0,-2-6-2 15,2 5-1-15,-3-4 3 0,1-2 0 0,-1 0 9 0,-1-2 1 16,-7 3 0-16,2-3 2 0,-5-1 3 0,3-2-7 16,-5-2 7-16,-3 0-6 0,-1-2-1 15,-8 1-2-15,3 0 1 0,-7 0-3 0,-4-3 4 0,-5 2-2 16,2 2-2-16,-6 0 2 0,-3 6 2 0,-9 2-3 15,5 2-1-15,0 0 1 0,6 3 0 16,-4 2 1-16,4 2 0 0,2 3-1 0,5 4 1 0,-2 0-3 16,8-1 0-16,1 0-2 0,1 5 5 0,6-2-7 15,0 0 4-15,6 2 1 0,3 2-3 0,0-2 0 16,6-1 5-16,7 3-9 0,-2-4 3 0,-1-2 2 16,7-3-3-16,2 2 5 0,3-4-3 0,-1 1-1 15,3 1-5-15,-3-5 1 0,-5-2 4 16,7-2 0-16,-7-2-3 0,0-1 2 0,1 1 1 0,-1-5-4 0,-2 2-1 15,1-4 2-15,-1 2 4 0,-3-5 3 16,-1 2 2-16,4-4 3 0,-8-1 1 0,3 5 13 16,-1-3 5-16,-2 3-3 0,0 1 1 0,-3 3-4 0,2 1-4 15,1 1-6-15,-2-2-1 0,-7 7-5 16,14-2 0-16,-14 2-1 0,0 0 2 0,22 9-6 0,-16-5 1 16,-2 4-19-16,5-2-14 0,-6 4-17 0,8-2-20 15,-8 2-21-15,7 2-25 0,-5-1-33 0,-2 0-33 16,1-2-40-16,1-3-75 0,-5-6-155 0,10 11-482 15,-10-11 213-15</inkml:trace>
          <inkml:trace contextRef="#ctx0" brushRef="#br0" timeOffset="63160.08">28378 3219 159 0,'0'0'244'0,"0"0"-1"0,0 0-8 0,0 0-7 0,5 36-15 16,-5-19-13-16,0 1-16 0,3 6-10 0,1 5-9 15,4 6-14-15,-4-6-8 0,4 5-16 16,-1-7-7-16,0-1-6 0,2 10-20 0,2-9-5 0,-4 2-8 16,-1-3-6-16,2-2-9 0,-1-3-11 0,1 3-10 15,-1 0-21-15,-1-8-16 0,0-3-27 0,0 6-21 16,0-8-30-16,-2 4-35 0,-1-4-52 0,2-1-31 15,-2-5-71-15,-3-5-142 0,6 10-432 0,-6-10 192 16</inkml:trace>
          <inkml:trace contextRef="#ctx0" brushRef="#br0" timeOffset="63434.82">28411 3705 287 0,'-1'-19'326'0,"3"3"-24"0,3 6-23 0,-1-1-20 0,7-1-19 15,1 1-24-15,1 3-19 0,2-2-22 16,5 4-15-16,-1 1-20 0,2-1-11 0,6 5-15 0,-2 1-7 16,-6 0-12-16,2 4-10 0,-3-1 2 15,2 2 0-15,0 7-8 0,-3-4-1 0,-1 2-1 16,-1 2 19-16,0 0-14 0,-2 0-3 0,1 0 2 0,-4 3 2 16,-1-1-3-16,2-3-4 0,-4-4-2 0,1 6-8 15,-4-6-1-15,2 0-7 0,-1 1-5 0,-1 2-11 16,-4-10 1-16,7 12-2 0,-2-7-8 0,-5-5-36 15,7 6-34-15,-7-6-26 0,8 5-26 0,-8-5-21 16,0 0-26-16,0 0-44 0,0 0-50 0,0 0-41 16,0 0-305-16,0 0-623 0,7-21 276 0</inkml:trace>
          <inkml:trace contextRef="#ctx0" brushRef="#br0" timeOffset="63617.7">28775 3213 248 0,'-5'-14'373'0,"2"4"-27"0,3 10-20 16,-4-13-31-16,4 13-31 0,-2-12-27 0,2 12-20 16,0 0-33-16,0 0-28 0,0 0-26 0,0 0-33 15,0 0-31-15,0 0-41 0,0 0-32 0,17 25-34 16,-11-8-49-16,1-5-24 0,-1 1-49 0,5 4-74 16,-2-4-149-16,4 9-417 0,-1-9 184 0</inkml:trace>
          <inkml:trace contextRef="#ctx0" brushRef="#br0" timeOffset="64364.09">29082 3633 80 0,'2'6'297'0,"-2"-6"-1"0,9 17-13 16,-6-10-12-16,3 0-9 0,-2 2-14 0,-4-9-17 16,13 12-17-16,-5-5-21 0,-1-3-16 0,1 3-19 0,2-4-25 15,1 5-6-15,-1-5-7 0,-1 1-16 16,1-4-8-16,-10 0-13 0,20 0-8 0,-11 0-9 15,-9 0-13-15,19-4-8 0,-7 3-11 0,-3-5-6 0,2 0-14 16,-3-2 4-16,4-2-1 0,-4 4-10 0,1-6 6 16,3 1-5-16,-2-3 5 0,1-6-10 0,-1 6 3 15,-2 0 1-15,-1 0 3 0,2 2 5 0,-3-3 2 16,0 3-5-16,0 6 8 0,1-1 16 0,-7 7-13 16,6-10-6-16,-6 10 1 0,6-8-7 0,-6 8-2 15,0 0-4-15,0 0 4 0,0 0 1 0,26 16 1 16,-23-8-1-16,4 3-2 0,2-4-3 0,0 6 6 15,1-1-5-15,-2 1-1 0,2-2 4 0,4 3 2 16,1 0-6-16,-5-4 1 0,6 0-2 0,-1 1-9 0,-1-3-5 16,1-2-9-16,1 3-4 0,-3-4-5 0,2-1-2 15,0-1 3-15,2-3-3 0,-8 3 5 16,4-3 2-16,-13 0 0 0,28-6 3 0,-11 2 2 0,-4-1 3 16,2 0 1-16,3-2 1 0,-2-4 0 0,1 1-3 15,-1-1 3-15,8-2 0 0,-7 6-1 16,6-4 4-16,-6 2-3 0,1 0 4 0,-3 3-3 0,3 5 2 15,-5-5 2-15,2 5 2 0,1-2-7 16,-5 3 8-16,-11 0 0 0,19 0-1 0,-8 3 0 16,5-3 2-16,-3 3 0 0,1 1 3 0,2-3 2 0,-1 3 0 15,0-2 2-15,1 2-4 0,-1-3 3 0,3 1-4 16,0-2 2-16,0 0-2 0,1-2 4 0,1-3-1 16,-1 3-1-16,1-3 0 0,-4 1 0 0,2-5-1 15,-5-2 5-15,-1 4-6 0,-3-4 4 0,2 1-10 16,-7 0 2-16,2-4-3 0,-3 4-6 0,-6-5-2 0,-4 1-4 15,-1 3-7-15,-4-1-2 0,2 1 5 0,-5 4 1 16,0 2 3-16,-1-1 5 0,2 4-1 16,-8 3 0-16,-5 3 2 0,-12 0 1 0,11 6 2 0,-7 2 2 15,9 1-1-15,-12 5 6 0,14-5-3 0,-8 11-3 16,0 0 2-16,13-4 3 0,4 3 0 0,-1 2 4 16,7 2-4-16,1 2 5 0,7 8-3 0,1-2 6 15,7 1 2-15,1 2 7 0,5 3-2 0,5-5 7 16,4 3-3-16,-1 2 2 0,6-2 2 0,3 3 1 15,-2-1 2-15,4 1 1 0,0-4-4 0,-3-2-1 16,-1 5 0-16,-3-3-1 0,1 3-6 0,-7 0 0 16,-4-4 2-16,-3 0-3 0,-9-1 0 0,-3 0 2 15,-7-8-5-15,-13 7 5 0,-8-2-1 0,-6-8-3 16,-10-3-11-16,-3-2-14 0,-4 1-30 0,-22 0-51 0,-8-4-63 16,2-8-87-16,-15-3-237 0,-1-6-529 0,-35-3 234 15</inkml:trace>
        </inkml:traceGroup>
      </inkml:traceGroup>
      <inkml:traceGroup>
        <inkml:annotationXML>
          <emma:emma xmlns:emma="http://www.w3.org/2003/04/emma" version="1.0">
            <emma:interpretation id="{81EA26E9-9E55-4486-940E-C816BF2F970F}" emma:medium="tactile" emma:mode="ink">
              <msink:context xmlns:msink="http://schemas.microsoft.com/ink/2010/main" type="line" rotatedBoundingBox="4973,6676 8405,6505 8469,7785 5036,7956"/>
            </emma:interpretation>
          </emma:emma>
        </inkml:annotationXML>
        <inkml:traceGroup>
          <inkml:annotationXML>
            <emma:emma xmlns:emma="http://www.w3.org/2003/04/emma" version="1.0">
              <emma:interpretation id="{155597A7-FA7A-4368-A9F0-7A28A6E80589}" emma:medium="tactile" emma:mode="ink">
                <msink:context xmlns:msink="http://schemas.microsoft.com/ink/2010/main" type="inkWord" rotatedBoundingBox="4973,6676 8405,6505 8469,7785 5036,7956"/>
              </emma:interpretation>
            </emma:emma>
          </inkml:annotationXML>
          <inkml:trace contextRef="#ctx0" brushRef="#br0" timeOffset="66116.28">3488 5555 163 0,'0'0'225'0,"0"0"-12"16,-26-3-14-16,26 3-17 0,0 0-7 0,-26 7-15 15,16-5-12-15,-1 3-3 0,-2 2-7 0,1 1-6 16,2 1-8-16,-4-2-3 0,1 3-6 0,1 1-11 15,0-1-6-15,0 5-3 0,3-5-9 0,-3 4-7 16,5 0 0-16,-1 0-9 0,-1 1-2 0,5 1-6 16,-1 2-10-16,4-5 1 0,1 5-8 0,1-4 0 0,2 3-8 15,3-1-1-15,-3-3 0 0,5 1-8 16,2-2 4-16,4 0-4 0,-4-1-5 0,6-1-1 16,-2-2-1-16,2-2-6 0,8 3 6 0,3-5-2 0,-2-3-6 15,2-2 3-15,3-2-3 0,1-1 1 0,-2-2-2 16,2 0 2-16,-3-2-4 0,-1 0-1 0,1-1-3 15,-2-2 1-15,-10 6 3 0,4-3-4 0,-7 0 1 16,0 1-3-16,-4 0-3 0,-1 3 2 0,1-1 1 16,-9 5-1-16,9-11 3 0,-9 11-6 0,6-8 2 15,-6 8 4-15,0 0-3 0,4-10-6 0,-4 10 3 16,0 0 0-16,0 0 1 0,5-7-3 0,-5 7-3 16,0 0-2-16,0 0 8 0,0 0-6 0,0 0 3 15,0 0-7-15,18 1 6 0,-18-1 4 0,13 6 0 16,-3-3-3-16,-10-3 2 0,17 0-1 0,-7 2 3 15,5-4 1-15,0-1-4 0,1-1 1 0,1 1 2 16,-4-5 2-16,4 2-2 0,1-5 4 0,0 4-5 0,-1-3 0 16,-2-4-1-16,5 2 4 0,-7-1-9 15,2 2 7-15,-3 0 1 0,0 2-1 0,-3-4 1 16,0 2-1-16,-5 4 2 0,2 0 7 0,-6 7 5 0,6-15-1 16,-6 15-1-16,6-9 2 0,-6 9 2 0,6-8-6 15,-6 8-3-15,0 0-5 0,0 0 2 0,0 0-3 16,0 0-1-16,11 18-1 0,-7-4 1 0,2 0-2 15,3 10 2-15,-3 0-2 0,4 1 0 0,7 9 0 16,-1 5-1-16,-1 2 4 0,1 1-1 0,8 2 4 16,-4 0-6-16,2-2 2 0,-2 0 4 0,0-8-4 15,0 1 1-15,-1 1-2 0,-1-5 1 0,-5-10 2 16,-4-1 1-16,5-2-4 0,-8 0 6 0,1 0-3 16,-1-5 0-16,-6 4 0 0,0-4-2 0,0 5 1 0,-6-3 1 15,-1-1-6-15,-2 3-3 0,-2-3 0 0,-3 4 2 16,-6-1 0-16,-5 0-4 0,1-3-4 15,-1 1 4-15,-1-2-1 0,-1 0 7 0,1-1-3 0,-3-5-1 16,-1 3 1-16,5-3 0 0,-5-2 0 0,11-3-1 16,-1 2-2-16,1-8 4 0,0 2-3 0,4-3 3 15,0-2-12-15,0-4-13 0,6 0-16 0,4-2-14 16,2-1-19-16,-2-3-30 0,5-8-27 0,1 1-39 16,9-10-34-16,-4 3-80 0,2-5-152 0,4-5-475 15,-2-1 210-15</inkml:trace>
          <inkml:trace contextRef="#ctx0" brushRef="#br0" timeOffset="66996.09">4591 5576 36 0,'9'-4'212'0,"-2"-3"-7"15,-7 7-6-15,6-6-12 0,-6 6-10 16,7-7-6-16,-7 7-6 0,0 0-10 0,9-6 0 15,-9 6-11-15,0 0-2 0,0 0-7 0,0 0-3 0,0 0-8 16,0 0-4-16,0 0-5 0,-19 24-7 0,16-13-6 16,-10 2-4-16,2 1-9 0,5 0-7 0,-4 7-2 15,1-4-6-15,-2-1-4 0,2 6-11 0,0-4-3 16,2 0-7-16,1 1-2 0,6-1-5 0,-3-1-3 16,0 1-7-16,6 0-1 0,0-4 4 0,0 3-9 15,0-3 3-15,3 3-7 0,1-4-1 0,4 2-2 16,2-4-2-16,-1 3 2 0,-1-3-8 0,1 3 7 15,4-6-4-15,-3 0 0 0,4 2-3 0,-1-5-2 16,1 2 2-16,-2-4-3 0,4 1 4 0,-6-1 0 16,7-3-6-16,-4 0 1 0,1-3-2 0,2-1 4 15,0-2-4-15,4-3 1 0,-1-2 2 0,2-1-4 16,-2-2 4-16,4-4-6 0,-4 1 0 0,0-2-2 0,11-7-1 16,-10-2-5-16,3 1 3 0,3-4-8 0,-7-3-7 15,2 3 7-15,-2-4-10 0,-5 1 7 16,2 2-10-16,-7-5-4 0,2 1-1 0,-7 1-1 0,-1 8 4 15,1 1-3-15,-2-1 5 0,-4 3-2 0,2-2 5 16,-7 3 3-16,2 6 2 0,-2-5-1 0,-2 5 4 16,3 3 1-16,-6 1 2 0,2 4 0 0,-7-2 0 15,5 4 0-15,-1 0 3 0,1 1-1 0,-2 3-2 16,-5-3 1-16,3 4 6 0,1 0-5 0,12 2 5 16,-26 2 3-16,13 6-7 0,-1-4 4 0,1 4 5 15,1 3-4-15,5 0 4 0,-2 1-7 0,1 2 4 16,2 2 1-16,0 5 6 0,2 0 2 0,4 5-3 15,0 1 7-15,4 1-2 0,2 10-3 0,-3-3 7 16,3 1-1-16,2 3 2 0,2-2-4 0,2 1 3 16,-2 1-6-16,4 0 7 0,2-1-3 0,-1-3-1 15,-1-7-3-15,2 3 0 0,-4-6-2 0,1-2 5 16,7-2-10-16,-4-2 7 0,1 1 1 0,2-4-4 0,-3-7 5 16,-1 1 2-16,9-3 3 0,-7-2 3 15,2-3 2-15,6-2 1 0,-2-2-10 0,3-5 0 16,3-1 2-16,1 0-2 0,-4-3 1 0,3-4 0 0,-1 2-6 15,-4-3 1-15,9-5 8 0,-11 3-8 0,4 1-3 16,-7-1-3-16,0 1-1 0,-2 0-5 0,-5-5 1 16,-2 8-4-16,-2 1 1 0,1-1 4 0,-6-2-3 15,-1 1-4-15,1 3 2 0,-3 2 2 0,0 10 1 16,-5-14-3-16,2 4 1 0,3 10-2 0,-14-8 5 16,1 5 4-16,13 3-3 0,-23 4 3 0,5 0 9 15,3 3 0-15,4 1 9 0,-6 3-14 0,-2 1 4 16,2 7 2-16,4-7-1 0,4 10-1 0,-1-7-6 15,1 1 5-15,3 0 2 0,3 2-1 0,3-4-2 0,6 4-2 16,-3-4 3-16,6 0 1 0,1 0 5 0,-1-2-3 16,4 0 1-16,7-4-5 0,-7 1 4 15,7-5-2-15,-1 1-1 0,8-2-9 0,1-1-13 0,-3-2-19 16,2-2-21-16,-1-1-14 0,-1-1-35 16,2-1-36-16,-5-4-36 0,-2 4-40 0,5-9-40 0,-9 5-237 15,5-3-534-15,2 0 237 0</inkml:trace>
          <inkml:trace contextRef="#ctx0" brushRef="#br0" timeOffset="67411.1">6227 5537 29 0,'4'-9'278'0,"-4"9"-5"0,3-11-14 16,-3 11-10-16,0 0-16 0,3-14-13 0,-3 14-19 0,0 0-20 15,0 0-14-15,0 0-14 0,0 0-13 0,0 0-7 16,0 0-15-16,0 0-5 0,-33 16-12 0,24-2-4 15,-1-1-12-15,1 1-7 0,1-1-4 0,0 2-9 0,-3 0-5 16,5 1-4-16,0 1-7 0,2 0-2 16,-2-1-4-16,3-1-3 0,3 0-2 0,0 2-6 15,0-7 2-15,3 5-3 0,0-5-5 0,0-3 4 0,4 7-9 16,-7-4 9-16,6 1-3 0,0-6 1 0,2 3-2 16,-2-1 3-16,1-1-4 0,8 2 9 15,-8-4-3-15,5 3-1 0,-4-3 2 0,4-1-3 0,-5 4-5 16,5-3 17-16,-4 0-20 0,3-2-3 0,-3 2 7 15,-8-4 3-15,16 7-12 0,-10-3 2 0,-6-4 7 16,14 6-3-16,-14-6 8 0,9 7 13 0,-9-7 14 16,7 7 8-16,-7-7 16 0,0 0 1 0,0 11 8 15,0-11-4-15,0 0-3 0,-13 10 1 0,13-10 0 16,-17 8-11-16,8-2-8 0,2-3-1 0,-5 1-8 16,1-4-7-16,11 0-3 0,-19 4-5 0,19-4-15 15,-16 3-23-15,16-3-28 0,-17 0-40 0,17 0-33 16,0 0-32-16,-16-3-40 0,16 3-37 0,0 0-34 0,-9-9-39 15,9 9-47-15,0 0-336 0,0 0-719 0,0 0 318 16</inkml:trace>
          <inkml:trace contextRef="#ctx0" brushRef="#br0" timeOffset="67695.1">6622 5803 35 0,'0'0'207'0,"16"3"-2"0,-16-3-10 16,8 7-4-16,-2-3-4 0,-6-4-2 0,10 7-4 16,-4-2-2-16,-6-5 0 0,11 8-7 0,-5-4-10 15,-6-4-10-15,0 0 5 0,8 11-6 0,-8-11 8 16,5 4-6-16,-5-4 1 0,0 0 4 0,0 0 1 16,9 5 18-16,-9-5 6 0,0 0 17 0,0 0 8 15,0 0 10-15,0 0-9 0,0 0-17 0,0 0-11 0,0 0-14 16,0 0-17-16,0 0-13 0,0 0-13 0,0 0-12 15,-3-26-12-15,3 26-16 0,0 0-26 0,-6-21-46 16,6 21-54-16,-8-14-65 0,8 14-63 0,0-12-71 16,0 12-82-16,-8-8-107 0,8 8-324 0,-11-8-816 15,11 8 362-15</inkml:trace>
        </inkml:traceGroup>
      </inkml:traceGroup>
    </inkml:traceGroup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11.35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751836D-29A6-4788-B185-FD1E7D784DCB}" emma:medium="tactile" emma:mode="ink">
          <msink:context xmlns:msink="http://schemas.microsoft.com/ink/2010/main" type="inkDrawing" rotatedBoundingBox="25662,1043 27606,985 27643,2230 25699,2288" hotPoints="27433,1580 26651,2362 25869,1580 26651,798" semanticType="underline" shapeName="Circle">
            <msink:destinationLink direction="with" ref="{D5FDBE37-E0AB-4C2C-B129-9BF788EBC6CC}"/>
          </msink:context>
        </emma:interpretation>
      </emma:emma>
    </inkml:annotationXML>
    <inkml:trace contextRef="#ctx0" brushRef="#br0">218 406 28 0,'0'0'108'0,"0"0"-5"0,0 0-11 0,0 0-9 15,0 0-2-15,-5-10-13 0,5 10 8 0,0 0 3 16,0 0-6-16,0 0 9 0,0-15-11 0,0 15 3 16,0 0-2-16,-6-10-8 0,6 10 11 0,0 0-2 15,-3-11-4-15,3 11-1 0,0 0 5 0,-6-13-4 16,6 13-2-16,0 0 1 0,-1-11-2 0,1 11-1 15,0 0-1-15,-3-11-4 0,3 11-2 16,0 0 2-16,-6-9-9 0,6 9 5 0,-8-7 3 0,8 7-1 16,0 0-4-16,0 0-1 0,0 0-5 0,-6-8-4 0,6 8-6 15,0 0-2-15,0 0-4 0,-13-3-2 16,13 3-6-16,0 0 1 0,0 0-1 0,0 0-3 16,-23 7 3-16,23-7-3 0,-11 7-2 0,3-3 5 0,2 2-3 15,6-6 1-15,-13 10-1 0,7-2 4 0,0-1-2 16,-2 2-1-16,-4 2 6 0,8 0 1 0,-8 0 2 15,2 2-1-15,2 1-3 0,2-2 2 0,-3 4-1 16,5-1-6-16,1 1 2 0,0 1-4 0,0 1-5 16,0-1 10-16,-2-2-10 0,5 5 5 0,2-2-3 15,1-1 1-15,0 0-3 0,-3 4-2 0,7 0 4 16,2 0-2-16,0 0 0 0,2 0 6 0,-1-3-2 16,3 2 1-16,2 2 0 0,2-4-1 0,-1 2 0 15,4 0-1-15,-7-3 2 0,6 2 4 0,-1-2-2 16,3 1-2-16,-1-3 1 0,-1 3 4 0,3-2-5 15,-2 0-7-15,-1-1 7 0,3 0-5 0,-2 1 1 16,1-2 2-16,-2-1 7 0,-1-1-10 0,3 2 3 16,0 1 2-16,-2 0-8 0,2-2 5 0,1 0-4 15,1 0 2-15,-4-1 1 0,3 0 0 0,1 0 2 16,-2-1 1-16,-6-4-1 0,9 4-1 0,-5-3 11 16,-3-1-8-16,4-3-2 0,-1 3 1 0,-4-3-3 0,4-1-2 15,-1 3 17-15,2-2-8 0,-1-3-1 0,-3 3 1 16,4-4 3-16,-1 0 1 0,4-2-6 0,2 0-4 15,-6-1 2-15,7-1-2 0,1-1 1 0,-5 3-1 16,3-8 0-16,5 5 4 0,0-8-10 16,-5 6-5-16,4-3 2 0,-6 0 1 0,6-1-12 0,-2 4 11 15,-2-4-2-15,0-2 1 0,2 0-3 0,-4 0 4 16,2 3 2-16,2-1-8 0,-8-4 2 0,4 3 11 16,-4 0-10-16,0-1-7 0,-5 3 5 15,8-4-3-15,0 0-3 0,-2 0 3 0,1-2 3 0,4 1 3 16,-8-1-6-16,8 1-6 0,-6 0 7 0,-2 4-5 15,5-5 1-15,-3-2 9 0,-2 5-6 0,-1-2 0 16,1 0 0-16,2 4-2 0,0-5 2 0,-2 0 0 16,-1-2 3-16,-4 5 3 0,2-2-15 0,-4 1 7 15,2 3 7-15,-2-2-4 0,-1-1 1 0,-1 3 3 16,-2-6 0-16,0 6-5 0,1 0 0 0,-1-2 0 0,0-3 0 16,-6 1 0-16,3 0 0 0,-1 0-5 0,-2-1 2 15,0 0 0-15,0 0 0 0,-2-2-2 16,-1 3-3-16,3 0-1 0,-3-1 9 0,0-2-5 15,-3 2-4-15,2 0-8 0,-2 1 11 0,-3-1-7 0,4 1 1 16,-4 0 14-16,6-2-10 0,-7 3 0 0,1 0-6 16,-1-4-3-16,1 7 3 0,1-5-1 0,-4 5-2 15,-1-4 4-15,-1 1-1 0,2 3 7 0,-1 2-4 16,0-2-10-16,-4 0 5 0,-2-1 4 0,2 1 1 16,1 3-4-16,-2 2 15 0,-3-7-14 0,2 6 4 15,2 1 2-15,0 1 4 0,-7-6 8 0,1 1-10 16,10 3-4-16,-7-1 1 0,-5 0 7 0,6 3-2 15,-4-3-4-15,4 5 4 0,-5-4 12 0,2 3-11 16,2 2-4-16,4-2-1 0,-9-2 5 0,-2 1-2 16,4 3 5-16,7 1 1 0,-3-1-5 0,-1 1 1 0,1 2 0 15,-1-2 0-15,1 0 1 0,0 1-7 16,2 0 7-16,-2 1-1 0,2 3 1 0,1-2 4 0,-2 0-2 16,-1 1-3-16,2-2-1 0,-2 0 12 0,0 2-8 15,-1 2-1-15,4-3-5 0,-7 2 5 16,4 0 4-16,-2-3-4 0,-1 5 2 0,2-3 0 0,-5 3-4 15,0-1 3-15,4-2-1 0,-2 5-1 16,-2-3-2-16,6-3 17 0,-7 5-17 0,2-4 0 0,2 4 3 16,-2 0-2-16,0-1 4 0,6 1-2 0,-7 0-1 15,9 2 4-15,-10-3-2 0,1 1-3 0,1 3 1 16,8-3 2-16,-4 0-6 0,-2 2-5 0,3 0-3 16,-1-2-10-16,4 1-2 0,-1 2-15 0,-2-2-1 15,4 1-8-15,-3 0-7 0,6 2-13 0,-4-4-9 16,2 3-14-16,0-2-17 0,-3 2-20 0,4 1-20 15,2 0-23-15,-1-4-26 0,2 4-36 0,-4-2-198 16,6-2-470-16,0 4 208 0</inkml:trace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32.4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FD8726A-C48A-4BB0-A10D-686DA3CBB675}" emma:medium="tactile" emma:mode="ink">
          <msink:context xmlns:msink="http://schemas.microsoft.com/ink/2010/main" type="inkDrawing" rotatedBoundingBox="5268,4417 8821,1550 9344,2198 5791,5065" semanticType="callout" shapeName="Other">
            <msink:sourceLink direction="with" ref="{6544D72F-493E-4CAB-8F32-EE517D861037}"/>
            <msink:sourceLink direction="with" ref="{BDCBC39A-E686-4A74-A9E1-4A5319F45988}"/>
          </msink:context>
        </emma:interpretation>
      </emma:emma>
    </inkml:annotationXML>
    <inkml:trace contextRef="#ctx0" brushRef="#br0">932-300 83 0,'6'-8'151'0,"-6"8"-5"0,0 0-12 0,0 0-4 0,3-12-7 16,-3 12-4-16,0 0-4 0,0 0-7 0,0 0-4 15,0 0-5-15,0 0 0 0,-3-16-2 0,3 16 0 16,0 0-5-16,0 0 0 0,0 0-9 0,0 0-6 15,0 0-7-15,0 0-6 0,0 0-8 0,0 0-5 16,0 0-5-16,0 0-4 0,0 0-4 0,3-7-2 16,-3 7-7-16,0 0-3 0,0 0-5 0,0 0 1 15,6-13-3-15,0 7 1 0,1-1-6 0,0-1 3 0,5-2-8 16,0-1 3-16,3-3 0 0,0-7 0 16,8 1-4-16,-4-2-1 0,11-5 0 0,1-5-3 0,3 4 0 15,1-4 1-15,-2 5 0 0,-1-1 5 0,0-1-4 16,-3 4-1-16,4-2 1 0,-3-1-2 0,-9 9-2 15,10-7 3-15,-8 5-4 0,-2 5 1 0,2-4 3 16,0 1-3-16,-4 1 0 0,2 0-5 0,6-10 7 16,3 4 0-16,-9 3-2 0,1 0 6 0,9-7 4 15,2 4 0-15,-5-4 10 0,5 3-4 0,0-2 2 16,-5 1 5-16,5 0 0 0,0-2-4 0,0-1-2 16,-2 4 6-16,2-1-4 0,0 0-4 0,-5 0-2 15,5 1 0-15,0 3-3 0,-14 2-1 0,14-4 1 16,-11 5-4-16,11-4 1 0,-14 5 0 0,7 0-2 15,-4 3 1-15,11-8-1 0,-8 8-3 0,2-5 1 16,-4 3-1-16,6-7 1 0,-3 8 2 0,-4-3 2 0,11-3 3 16,-11 2-3-16,2 2 3 0,5-7-2 0,-7 8-2 15,0 0-3-15,-1-1 2 0,2 4-2 0,-1-4 4 16,0-4 0-16,4 7-4 0,-6-7-3 0,6 7 3 16,-4-3 0-16,1 0 2 0,-1 1-3 0,2 1-1 15,-2-1 1-15,-2 3 0 0,5-4-3 0,-6 1 2 16,1 0-2-16,-1 3 2 0,2 1-5 0,-2 1 4 15,-2-5-2-15,2 3 1 0,-1-3 0 0,1 2-1 16,-5 4-2-16,8-5 2 0,-2 1 1 0,-1 2 0 16,2-1-3-16,-2-3 5 0,1 3-5 0,2-3 4 0,0-1-2 15,1 3 0-15,-4-5-4 0,5 2 3 16,1 1 2-16,-2-4 0 0,-1 2-1 0,2-1 0 16,-5 2 0-16,4 0-3 0,-1 1 3 0,-3 1 0 0,4-1 0 15,-7-1-3-15,-2 7 4 0,-1 1 1 0,5-4-2 16,-5 2-2-16,1 0 3 0,-1 1 3 0,-1 0-4 15,2 1 0-15,-1 0-1 0,-1-1 0 0,1-1 0 16,1 0 0-16,-1 0 4 0,-1-1-1 0,5 2-4 16,-4-2 3-16,2 1-3 0,3-3 4 15,1 0-4-15,1-2 3 0,-8 3-3 0,4 5 4 0,-3-6-3 16,4 0 2-16,-1-4 0 0,2 7-1 0,-5-6-3 16,4 4 3-16,-1 1-2 0,-2 2 5 0,2-7-3 15,2 1 2-15,-2 0-2 0,4 2 1 0,-7 3 0 16,1 0 2-16,5-5 5 0,-3 5 1 0,-2 0-3 15,1 1 5-15,-2-1-2 0,7-5 0 0,-7 6-3 16,3-2 4-16,-1 4-3 0,-1-2 2 0,-4 0-5 16,2 2 1-16,-1 0 1 0,2 0 0 0,-4 3 0 15,0-3 4-15,-2 2-1 0,2 3 2 0,-1-1 3 16,-2-3 5-16,-6 8-4 0,13-9 0 0,-13 9 4 16,6-7-3-16,-6 7-1 0,8-7 2 0,-8 7-3 0,0 0 0 15,6-8-3-15,-6 8 0 0,0 0-5 16,0 0 3-16,0 0-6 0,0 0-11 0,0 0-18 15,0 0-22-15,0 0-20 0,0 0-21 0,0 0-27 0,-30 17-33 16,16-4-36-16,-1-2-39 0,-7 1-213 0,0 1-472 16,-2 4 209-16</inkml:trace>
    <inkml:trace contextRef="#ctx0" brushRef="#br0" timeOffset="775.49">2444-2589 118 0,'0'0'208'0,"0"0"-11"16,0 0-8-16,0 0-18 0,0 0-6 0,0 0-1 0,0 0-3 16,0 0 3-16,0 0 3 0,0 0-5 0,-6 59 0 15,6-35-3-15,0 7-7 0,-10 5-8 0,1-1-11 16,3 6-2-16,-5 1-12 0,5-4-15 0,-1 1-7 15,1-1-11-15,-3 2-10 0,6-2-3 0,-2-1-8 16,2-1-14-16,3 1-20 0,0-12-26 0,0 10-26 16,-3-7-33-16,3-4-39 0,-3 1-44 0,3 3-44 0,-3-11-57 15,2 1-217-15,-1-2-494 0,1-3 219 16</inkml:trace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9:54.1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FB4CD41-2DDE-4901-8C89-E601CF097148}" emma:medium="tactile" emma:mode="ink">
          <msink:context xmlns:msink="http://schemas.microsoft.com/ink/2010/main" type="inkDrawing" rotatedBoundingBox="1247,2316 2695,2295 2696,2337 1248,2358" semanticType="underline" shapeName="Other">
            <msink:sourceLink direction="with" ref="{76BA44CD-A97C-46E5-838C-79D87FAD8350}"/>
          </msink:context>
        </emma:interpretation>
      </emma:emma>
    </inkml:annotationXML>
    <inkml:trace contextRef="#ctx0" brushRef="#br0">-180 1443 37 0,'0'0'209'15,"4"8"-12"-15,-4-8-15 0,0 0-16 0,0 0-8 16,0 0-9-16,0 0-6 0,14 0-8 0,-14 0-5 0,13 0-3 16,-13 0-1-16,17-2-7 0,-5-1-6 15,-12 3-4-15,28-2-5 0,-10 4-12 0,-3-2 0 16,3-2-2-16,3-3-3 0,-2 4-10 0,2-4 3 0,4 1-4 15,2 2-10-15,0 0-4 0,1-1-1 0,1 1-4 16,-3-1 3-16,3 1-8 0,2-1-4 16,-3 3-3-16,1-5-1 0,1 3-1 0,-4-1-4 0,3 3-3 15,-5 0 0-15,4-1 5 0,-9 0-1 0,8 1-4 16,0 0 6-16,-8 0-2 0,8 0 0 0,-1 1 2 16,-7-1-3-16,2 0-2 0,1 0 2 0,-2-1-4 15,0 2-5-15,1-1 6 0,-1 1-5 0,-1-1 8 16,6 0-2-16,-4 0 0 0,6 2 3 0,-1-2 2 15,-3-2 0-15,1 4 17 0,2-2-27 0,0 1 15 16,0 1-10-16,-1 2 3 0,-1-4-3 0,0 2-5 16,-3-2-4-16,-3 2 4 0,1 0-9 0,-3-1-2 0,2 1 4 15,-1 0-3-15,-2-2-10 0,-5 3 8 0,2-1-4 16,-12-2-1-16,21 1-3 0,-14 0 4 0,-7-1-7 16,17-1 8-16,-17 1-1 0,0 0 1 0,15 0-3 15,-15 0 2-15,0 0 0 0,0 0-3 0,13 0-1 16,-13 0-1-16,0 0-1 0,0 0 2 0,0 0-3 15,0 0-14-15,0 0-32 0,0 0-31 0,9-3-26 16,-9 3-36-16,0 0-31 0,0 0-34 0,0 0-45 16,0 0-32-16,0 0-39 0,-37-7-256 0,37 7-613 15,-27 4 272-15</inkml:trace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50.0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3385C90-F538-4F5F-8ADC-7E7A642CB897}" emma:medium="tactile" emma:mode="ink">
          <msink:context xmlns:msink="http://schemas.microsoft.com/ink/2010/main" type="inkDrawing" rotatedBoundingBox="29527,7022 29773,6692 30130,6960 29884,7289" hotPoints="30063,7008 29856,7214 29650,7008 29856,6801" semanticType="underline" shapeName="Circle">
            <msink:destinationLink direction="with" ref="{DE85113C-024B-4ABB-8586-5CF15EB6BE14}"/>
            <msink:destinationLink direction="with" ref="{8E85CFE7-12FE-4A82-ACF4-0B062109B613}"/>
          </msink:context>
        </emma:interpretation>
      </emma:emma>
    </inkml:annotationXML>
    <inkml:trace contextRef="#ctx0" brushRef="#br0">2 214 124 0,'0'0'278'0,"0"0"-19"0,0 0-17 0,9-6-14 16,-9 6-11-16,0 0-3 0,0 0-9 0,0 0-7 16,0 0-16-16,11 24-11 0,-8-17-15 0,-2 3-15 0,2 5 0 15,3-4-23-15,-3 5 0 0,5-1-12 16,1-3-6-16,-3 2-7 0,4-1-9 0,-4 0-5 0,3-3 0 16,1 0-11-16,4-1 5 0,-2-2-6 0,1-1-4 15,4-3-6-15,-1 1 0 0,3-4-5 0,-2-4-5 16,2 7 0-16,8-9 2 0,-2-4-9 0,-4 2-4 15,3-5-5-15,-7 4 3 0,2-8-3 0,0 0-3 16,-2 0-4-16,-2-2 0 0,-8-1-1 0,2-5 3 16,-5 1-14-16,-4 1 7 0,-4 1 8 0,1-1-7 15,-6 0-6-15,-1 0 15 0,-7 5-7 0,4 4-8 16,-4-4-8-16,0 8-1 0,-3-7 1 0,-2 6-6 16,2 4 5-16,2 4-19 0,-1-5-16 0,-5 8-15 15,5-1-3-15,-5 2-29 0,2 3-25 0,5 2-29 16,-5 5-35-16,1 3-39 0,2-3-34 0,4-5-36 15,-8 9-269-15,10-5-587 0,-1-5 260 0</inkml:trace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40.4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8D885CA-9278-48FB-A06B-B6100189CD2C}" emma:medium="tactile" emma:mode="ink">
          <msink:context xmlns:msink="http://schemas.microsoft.com/ink/2010/main" type="writingRegion" rotatedBoundingBox="9712,1544 10256,1544 10256,2018 9712,2018">
            <msink:destinationLink direction="with" ref="{6544D72F-493E-4CAB-8F32-EE517D861037}"/>
          </msink:context>
        </emma:interpretation>
      </emma:emma>
    </inkml:annotationXML>
    <inkml:traceGroup>
      <inkml:annotationXML>
        <emma:emma xmlns:emma="http://www.w3.org/2003/04/emma" version="1.0">
          <emma:interpretation id="{865254FC-04CC-4385-87F4-5942BE619BFA}" emma:medium="tactile" emma:mode="ink">
            <msink:context xmlns:msink="http://schemas.microsoft.com/ink/2010/main" type="paragraph" rotatedBoundingBox="9712,1544 10256,1544 10256,2018 9712,20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D35CBE-370D-4721-9504-F2121D677D23}" emma:medium="tactile" emma:mode="ink">
              <msink:context xmlns:msink="http://schemas.microsoft.com/ink/2010/main" type="line" rotatedBoundingBox="9712,1544 10256,1544 10256,2018 9712,2018"/>
            </emma:interpretation>
          </emma:emma>
        </inkml:annotationXML>
        <inkml:traceGroup>
          <inkml:annotationXML>
            <emma:emma xmlns:emma="http://www.w3.org/2003/04/emma" version="1.0">
              <emma:interpretation id="{8AAF11A2-83C4-43DE-8E0A-ECB8BF28F5B7}" emma:medium="tactile" emma:mode="ink">
                <msink:context xmlns:msink="http://schemas.microsoft.com/ink/2010/main" type="inkWord" rotatedBoundingBox="9712,1544 10256,1544 10256,2018 9712,2018"/>
              </emma:interpretation>
            </emma:emma>
          </inkml:annotationXML>
          <inkml:trace contextRef="#ctx0" brushRef="#br0">663 410 140 0,'0'-13'251'0,"0"13"-3"0,0 0-12 16,7-10-12-16,-7 10-16 0,0 0-20 0,0 0-17 16,0 0-16-16,0 0-16 0,0 0-15 0,0 0-15 15,0 0 1-15,0 0-1 0,0 0-5 0,0 0-4 0,6 30-1 16,-3-18-7-16,0 5-2 0,4-3-2 0,-5 3 5 16,2 3-9-16,2 1-6 0,-3 1 0 15,3-3-8-15,-3-2 3 0,2 6-9 0,1-6 1 0,0-1-7 16,-2 3-4-16,2-4-10 0,-1 1-9 0,-1-3 12 15,1 2-4-15,-2 3-10 0,2-6-4 16,-2-1-1-16,0-2-3 0,-1 1 0 0,1 1-3 0,0-4-5 16,-3-7 0-16,6 14-8 0,-5-4 5 0,-1-10 7 15,5 7-10-15,-5-7 0 0,0 0-1 0,1 11 0 16,-1-11-1-16,0 0-4 0,0 0 4 0,6 6 3 16,-6-6 0-16,0 0-2 0,0 0-3 0,0 0 5 15,20-19-18-15,-11 8-3 0,-2 0-4 0,5 0-4 16,-2-2 3-16,7-3-6 0,-4-3 2 0,1 5-1 15,-2 3 3-15,1-3-2 0,2 3 6 0,-2-1-3 16,1 1 6-16,2 0 2 0,-7 3-3 0,2 2 2 16,2-1-2-16,-4 0-8 0,1 3 14 0,-1-2-5 15,-9 6 1-15,20-4 1 0,-11 3-5 0,-9 1 15 16,18 0 2-16,-18 0-5 0,19 4 6 0,-10-1-1 16,1 2 0-16,-1-1-1 0,2 3-1 0,-2-1 3 15,-2 0-1-15,5 2 3 0,-4 2 6 0,-2-3-4 0,-1-1 6 16,-2 1 7-16,2 1-3 0,-5-8 3 0,6 17 3 15,-6-9 1-15,0-8-3 0,-11 25-1 0,0-10 4 16,-3-6-8-16,-1 4 8 0,-1-4-14 0,-4 4 4 16,-6 0-1-16,3-2-1 0,1-2-8 0,2 0-7 15,1-6-4-15,3 3-15 0,-4-5-10 0,1 4-12 16,1-4-11-16,3 3-17 0,2-4-21 0,13 0-29 16,-20-5-41-16,10 4-39 0,10 1-50 0,-6-12-65 15,3 2-187-15,3 10-542 0,0-14 240 0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12.8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15E37C3-133B-4CA0-8DDC-73453AAF7500}" emma:medium="tactile" emma:mode="ink">
          <msink:context xmlns:msink="http://schemas.microsoft.com/ink/2010/main" type="inkDrawing" rotatedBoundingBox="21033,2834 21196,3656 20730,3749 20567,2927" semanticType="verticalRange" shapeName="Other">
            <msink:destinationLink direction="with" ref="{EDC2FFFD-6092-448B-93DA-16265D3C849E}"/>
          </msink:context>
        </emma:interpretation>
      </emma:emma>
    </inkml:annotationXML>
    <inkml:trace contextRef="#ctx0" brushRef="#br0">35 8 66 0,'-12'-4'226'0,"12"4"-9"0,-12-3-8 0,12 3-13 0,0 0-16 15,0 0-19-15,-12-2-16 0,12 2-17 0,0 0-14 16,0 0-11-16,0 0-12 0,0 0-7 16,0 0-11-16,0 0-4 0,0 0-3 0,0 0-9 15,0 0-5-15,0 0-6 0,57 5-1 0,-38-5-6 0,5-3-3 16,2 3-5-16,0 0-1 0,0 3-5 0,5-3-1 15,-4 2-2-15,-3 2-5 0,-5-3-1 0,8 3 0 16,-8 0-4-16,-1-1 2 0,2 0-3 0,-4 2-2 16,2 0 2-16,-3 3-3 0,1-1-2 0,-8-1 2 15,5-1-5-15,-1 2 3 0,-3 0-5 0,-1 0 3 16,4 3 2-16,-7-3 6 0,1 3 3 0,-3 0 3 16,3-1 1-16,-4 4 10 0,2 4-2 0,-4-4 7 15,-1 5 1-15,2-5 3 0,-2 5 1 0,-2-1 1 16,0 5 4-16,-3 1 2 0,1-4-2 0,-2 6-2 15,1 0-1-15,-1-1 0 0,1-1-5 0,-3 3-3 16,3-6-2-16,0 2-2 0,-2 1-4 0,2 0 0 16,0-6-2-16,0-1-3 0,2 8-1 0,-5-3 1 0,4-3-4 15,2-4-4-15,-2 3 2 0,0-5-1 0,1 5-1 16,-1-4 2-16,2-1-11 0,-3 0-7 16,5-2-14-16,-4-1-9 0,5-9-17 0,-6 17-13 0,3-10-19 15,-1 3-25-15,4-10-29 0,-8 14-22 0,4-8-24 16,4-6-39-16,-3 8-217 0,3-8-468 15,0 0 207-15</inkml:trace>
  </inkml:traceGroup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37.69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581E852-F7A1-4EFA-A0D7-7FC9C331CF8E}" emma:medium="tactile" emma:mode="ink">
          <msink:context xmlns:msink="http://schemas.microsoft.com/ink/2010/main" type="writingRegion" rotatedBoundingBox="15558,892 16041,892 16041,1508 15558,1508"/>
        </emma:interpretation>
      </emma:emma>
    </inkml:annotationXML>
    <inkml:traceGroup>
      <inkml:annotationXML>
        <emma:emma xmlns:emma="http://www.w3.org/2003/04/emma" version="1.0">
          <emma:interpretation id="{695585A6-8705-439A-ABC8-C740A06D45D2}" emma:medium="tactile" emma:mode="ink">
            <msink:context xmlns:msink="http://schemas.microsoft.com/ink/2010/main" type="paragraph" rotatedBoundingBox="15558,892 16041,892 16041,1508 15558,15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17FCED-2EB2-4DD9-AABA-53B0D41A7EC8}" emma:medium="tactile" emma:mode="ink">
              <msink:context xmlns:msink="http://schemas.microsoft.com/ink/2010/main" type="line" rotatedBoundingBox="15558,892 16041,892 16041,1508 15558,1508"/>
            </emma:interpretation>
          </emma:emma>
        </inkml:annotationXML>
        <inkml:traceGroup>
          <inkml:annotationXML>
            <emma:emma xmlns:emma="http://www.w3.org/2003/04/emma" version="1.0">
              <emma:interpretation id="{B7935D59-8F05-45D5-B6B8-D7F6E802021A}" emma:medium="tactile" emma:mode="ink">
                <msink:context xmlns:msink="http://schemas.microsoft.com/ink/2010/main" type="inkWord" rotatedBoundingBox="15558,892 16041,892 16041,1508 15558,1508"/>
              </emma:interpretation>
            </emma:emma>
          </inkml:annotationXML>
          <inkml:trace contextRef="#ctx0" brushRef="#br0">-3478 39 231 0,'0'0'225'0,"-12"-18"-9"0,12 18-14 0,-24-5-9 16,9 3-11-16,-1 2-10 0,-4 0-9 0,1 3-16 15,-8 3-12-15,3 0-9 0,-1-1-13 0,1 1-8 16,5 1-12-16,-5 4-11 0,7-4-7 0,1 0-5 15,1 0-10-15,3 3-5 0,3 1-6 16,-1-4-7-16,5-1-4 0,1 5-3 0,-1-3-4 0,5-8-2 16,-1 19-5-16,5-11 1 0,-4-8-4 0,8 18 0 15,-1-6-5-15,5-1 1 0,2 1-4 0,-1-4-1 16,3 1 1-16,8 2 1 0,2 2-4 0,-4-4 1 16,-3-3-3-16,7 4 1 0,1 0 0 0,-5 1 6 15,5-1-4-15,-2-3 4 0,-1 0 2 0,-2 0 3 16,-2 0-3-16,-2-1 4 0,-2 1-3 0,-3-1 0 0,4 3-5 15,-4-2 3-15,-2 0-2 0,1 3-1 16,-2-1 0-16,-5 0 2 0,1 2 0 0,-4 0 6 0,0-1-1 16,-2-10-6-16,-10 27 4 0,1-12 1 0,-6 2-2 15,-3 1 0-15,-2-2-5 0,4-1 4 16,-8-1-1-16,2-1 1 0,2 1-3 0,-2-3 1 0,7-2 0 16,0-2 0-16,0-2 9 0,0-2 5 0,5 1 3 15,-1-1 8-15,11-3-1 0,-19-3 0 0,19 3-3 16,-15-6-6-16,9 0-7 0,3-4 6 0,0-6-6 15,3 1-8-15,3-8-7 0,5-1 0 0,1-1-13 16,3-10-5-16,2 0-3 0,3 0-3 0,4-1-5 16,0 2-2-16,0 2 2 0,2 1 0 0,-6 7 3 0,1 0-7 15,-3 6-5-15,-2-3-1 0,-1 0-12 16,0 5-4-16,-6 7-13 0,3-4-12 0,-5 4-16 16,2 1-16-16,-6 8-23 0,5-12-31 0,-1 6-31 15,-4 6-41-15,6-7-198 0,-6 7-464 0,0 0 206 16</inkml:trace>
        </inkml:traceGroup>
      </inkml:traceGroup>
    </inkml:traceGroup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09:52.74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A264E71-6E0E-4598-B79C-76DDE74C8FE0}" emma:medium="tactile" emma:mode="ink">
          <msink:context xmlns:msink="http://schemas.microsoft.com/ink/2010/main" type="writingRegion" rotatedBoundingBox="1428,907 2623,907 2623,1888 1428,1888"/>
        </emma:interpretation>
      </emma:emma>
    </inkml:annotationXML>
    <inkml:traceGroup>
      <inkml:annotationXML>
        <emma:emma xmlns:emma="http://www.w3.org/2003/04/emma" version="1.0">
          <emma:interpretation id="{D4833D37-8B3E-4B5D-8306-E683CAAC86CD}" emma:medium="tactile" emma:mode="ink">
            <msink:context xmlns:msink="http://schemas.microsoft.com/ink/2010/main" type="paragraph" rotatedBoundingBox="1428,907 2623,907 2623,1888 1428,18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ADEACC-40D2-4292-9EEF-0938308F0BC5}" emma:medium="tactile" emma:mode="ink">
              <msink:context xmlns:msink="http://schemas.microsoft.com/ink/2010/main" type="line" rotatedBoundingBox="1428,907 2623,907 2623,1888 1428,1888"/>
            </emma:interpretation>
          </emma:emma>
        </inkml:annotationXML>
        <inkml:traceGroup>
          <inkml:annotationXML>
            <emma:emma xmlns:emma="http://www.w3.org/2003/04/emma" version="1.0">
              <emma:interpretation id="{76BA44CD-A97C-46E5-838C-79D87FAD8350}" emma:medium="tactile" emma:mode="ink">
                <msink:context xmlns:msink="http://schemas.microsoft.com/ink/2010/main" type="inkWord" rotatedBoundingBox="1428,907 2623,907 2623,1888 1428,1888">
                  <msink:destinationLink direction="with" ref="{CFB4CD41-2DDE-4901-8C89-E601CF097148}"/>
                </msink:context>
              </emma:interpretation>
            </emma:emma>
          </inkml:annotationXML>
          <inkml:trace contextRef="#ctx0" brushRef="#br0">-7264-208 5 0,'0'0'172'0,"0"0"-6"15,0 0-9-15,0 0-9 0,0 0-11 0,0 0-13 0,0 0-6 16,0 0-16-16,0 0-7 0,0 0-6 16,0 0-8-16,0 0 0 0,0 0-5 0,0 0-6 0,0 0-6 15,0 0-4-15,0 0-1 0,0 0-1 0,0 0-1 16,0 0 1-16,-2-17-5 0,2 17 2 0,0 0-1 16,0 0-1-16,0 0-1 0,0 0-1 0,0 0-3 15,0 0-1-15,0 0-4 0,-3-15-1 0,3 15-2 16,0 0-1-16,0 0-9 0,-13-10-1 0,13 10-7 15,0 0 3-15,-15 0-7 0,15 0-1 0,-18 1-1 16,18-1 3-16,-21 7-3 0,8-4-1 0,-2 4 2 16,-3 1 2-16,-3 2 3 0,6 1 1 0,-1-2 0 15,-2 0 4-15,2-1-5 0,1 3 4 0,0 0-2 16,-3-2 3-16,4 3-6 0,2 1 3 0,1-1-6 0,2 0 4 16,0-3-7-16,0 5 2 0,0-3-1 15,3 2 0-15,-2-2-3 0,2 4 1 0,2-2-5 16,2-3 3-16,-1 0-3 0,0 6 0 0,3-7-2 0,3 3 5 15,-3 3-4-15,3-4 0 0,2 4-2 16,-2-5 1-16,3-1-3 0,0 3 4 0,4 2-3 0,-2-4 2 16,-2 0-5-16,3 1 1 0,-2-4 3 0,5 0-1 15,0 4 1-15,-3-4-3 0,1-1 0 0,1-2 2 16,-1-2 3-16,-2 3-5 0,5 0 3 0,2-4 1 16,-2 0-3-16,4 3 1 0,-7-5 2 15,7 1-4-15,-4-4-1 0,-3 2 1 0,4-2-1 0,-2 4 3 16,-12 0-3-16,19-5 3 0,-11 3-2 0,-8 2 1 15,16-6-5-15,-8 5 2 0,-8 1 1 0,10-6 1 16,-10 6 2-16,0 0-3 0,9-5-1 0,-9 5-2 16,0 0 0-16,0 0 2 0,0 0-3 0,0 0 5 15,-33 11-6-15,20-4 5 0,-4 0-4 0,1 4 2 16,-5 2 4-16,-1 0 6 0,-1 1 7 0,2 2 5 16,1-3 1-16,-3 4 1 0,8-6 0 0,-3 5 1 15,3-4 0-15,6 0 4 0,-2 1-4 0,0 1-3 16,2-1 1-16,0 1-3 0,3 0-4 0,0 0 0 15,5-1-1-15,-2 2 0 0,6-3 2 0,-3 1-9 0,3 0 5 16,-3-2-7-16,6 3 6 0,1 0-4 16,1-2 1-16,-2-3-1 0,1 1 1 0,3 1 4 15,-2-4-2-15,1 4-3 0,3-4 0 0,0 3-2 0,1-7 4 16,1 3 10-16,-5-1-4 0,1-2-5 0,2 0 1 16,-12-3 4-16,21 4-4 0,-11-4 5 0,2 3-5 15,-12-3 2-15,18-2-5 0,-6 2-6 0,-12 0-18 16,18-1-13-16,-8-3-15 0,4-2-29 0,-5 1-26 15,3 3-35-15,-2-4-45 0,5-3-51 0,-2 0-41 16,1-2-225-16,-1-2-535 0,2 1 236 0</inkml:trace>
          <inkml:trace contextRef="#ctx0" brushRef="#br0" timeOffset="398.17">-6921 176 125 0,'0'0'238'0,"0"0"-8"16,0 0-5-16,0 0-5 0,0 0-5 0,0 0-5 0,0 0-7 15,0 0-2-15,28 16-1 0,-16-6-6 16,3 0-8-16,-3 1 1 0,1 2-4 0,8 1-7 16,-1 0-9-16,-5 1-3 0,4 1-14 0,0-1-7 0,1 1-7 15,-5 0-5-15,4 0-10 0,0-1-7 0,1-1-10 16,-7-2-11-16,7 4-6 0,-5-2-8 16,-1-3-9-16,1-2-7 0,-1 1-4 0,-1 2-7 0,-2-4-4 15,2 0 3-15,-1-1-15 0,-2 0 8 0,-1-3-18 16,0-1-7-16,0 3-25 0,-9-6-18 0,14 7-28 15,-14-7-24-15,10 4-20 0,-10-4-21 0,11 3-18 16,-11-3-17-16,0 0-36 0,9 1-32 0,-9-1-33 16,0 0-28-16,7-13-37 0,-7 13-188 0,0 0-547 15,-1-22 242-15</inkml:trace>
          <inkml:trace contextRef="#ctx0" brushRef="#br0" timeOffset="679.15">-6447 145 203 0,'0'0'196'16,"0"0"-9"-16,0 0-16 0,0 0-8 0,0 0-6 0,0 0 1 16,0 0-4-16,-10 30 0 0,4-18-5 15,0 6-3-15,-5 2-2 0,2 5-1 0,-3-1-7 16,1 2-5-16,-3 0-9 0,-2 8-4 0,2-8-8 15,1-1-6-15,-1 3-8 0,-5-1-7 0,6-2-8 16,1-2-10-16,-3-1-5 0,1 0-7 0,5-8-5 16,2 3-6-16,-7-4-9 0,6 5-16 0,-4-6-14 0,4 0-27 15,-2 2-24-15,2-3-34 0,1 0-34 0,-2-2-41 16,1-3-50-16,-2 5-47 0,-3-2-192 0,-1-2-476 16,-1 2 211-16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00.18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D132B89-A33C-4B16-91E8-B753509932E8}" emma:medium="tactile" emma:mode="ink">
          <msink:context xmlns:msink="http://schemas.microsoft.com/ink/2010/main" type="writingRegion" rotatedBoundingBox="6337,5782 5259,1908 7281,1346 8359,5219"/>
        </emma:interpretation>
      </emma:emma>
    </inkml:annotationXML>
    <inkml:traceGroup>
      <inkml:annotationXML>
        <emma:emma xmlns:emma="http://www.w3.org/2003/04/emma" version="1.0">
          <emma:interpretation id="{4EDC23A2-046D-4879-A952-CC734A22F524}" emma:medium="tactile" emma:mode="ink">
            <msink:context xmlns:msink="http://schemas.microsoft.com/ink/2010/main" type="paragraph" rotatedBoundingBox="6337,5782 5259,1908 5527,1834 6605,57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187FB3-B1FF-462D-8B1A-4ABCD72E786D}" emma:medium="tactile" emma:mode="ink">
              <msink:context xmlns:msink="http://schemas.microsoft.com/ink/2010/main" type="line" rotatedBoundingBox="6337,5782 5259,1908 5527,1834 6605,5707"/>
            </emma:interpretation>
          </emma:emma>
        </inkml:annotationXML>
        <inkml:traceGroup>
          <inkml:annotationXML>
            <emma:emma xmlns:emma="http://www.w3.org/2003/04/emma" version="1.0">
              <emma:interpretation id="{8EF2C548-4A18-416D-8991-D9AC552B1EE2}" emma:medium="tactile" emma:mode="ink">
                <msink:context xmlns:msink="http://schemas.microsoft.com/ink/2010/main" type="inkWord" rotatedBoundingBox="6337,5782 5799,3848 6067,3774 6605,5707"/>
              </emma:interpretation>
            </emma:emma>
          </inkml:annotationXML>
          <inkml:trace contextRef="#ctx0" brushRef="#br0">1724-2615 98 0,'0'-16'132'0,"0"16"-8"0,0 0-2 15,4-14-10-15,-4 14-5 0,0-12-7 0,0 12-5 16,0 0-5-16,3-16-6 0,-3 16-5 0,0-14-2 16,0 14-8-16,4-11-4 0,-4 11-6 0,2-12-10 15,-2 12-5-15,0-14-4 0,0 14-1 0,4-16-3 16,-2 10-5-16,-2 6-5 0,1-15-8 0,-1 15-1 15,0-13-1-15,0 13 3 0,3-14-6 0,-3 14-27 16,0-15 0-16,0 15-6 0,0-15-15 0,3 6-8 0,-3 9-12 16,0-14 0-16,0 14-9 0,0-18-7 0,0 18-22 15,0-17-124-15,-3 6-233 0,3 11 103 0</inkml:trace>
          <inkml:trace contextRef="#ctx0" brushRef="#br0" timeOffset="295.17">1755-3225 36 0,'0'0'149'0,"-2"-13"-4"16,2 13-3-16,0 0-9 0,-3-16-6 0,3 16 0 16,0 0-4-16,0-12-8 0,0 12-7 0,0 0-1 15,0 0-3-15,-3-18-9 0,3 18-1 0,0 0-2 16,-3-13-5-16,3 13-10 0,-1-11-4 0,1 11-7 15,0 0-5-15,0-13 1 0,0 13-9 0,4-15-5 16,-4 15-6-16,3-14-6 0,-3 14-1 0,0-14-6 16,0 14-3-16,3-11 0 0,-3 11-7 0,3-14 1 0,-3 14-5 15,2-13-1-15,-2 13-7 0,4-15-6 16,-4 15-7-16,2-13-3 0,-2 13-8 0,3-13-7 16,-3 13-4-16,3-12-11 0,-3 12-7 0,0-13-18 15,0 13 5-15,0-13-13 0,0 13-16 0,-3-12 9 0,3 12-7 16,-3-14-5-16,3 14-3 0,-3-14-10 0,3 14-17 15,-11-13-20-15,5 5-80 0,3 0-240 0,3 8 106 16</inkml:trace>
          <inkml:trace contextRef="#ctx0" brushRef="#br0" timeOffset="571.2">1625-3779 69 0,'0'-15'74'0,"0"15"7"15,0-14-12-15,0 14 1 0,3-12 1 0,-3 12 4 0,0-11 2 16,0 11 4-16,0 0 0 0,-3-19-2 0,3 19-5 16,-3-11 7-16,3 11-9 0,-4-11 1 0,4 11 2 15,-6-10 2-15,6 10 1 0,-5-10-1 16,5 10-8-16,-9-11-3 0,9 11 1 0,-7-10 8 0,7 10-10 16,-6-10-3-16,6 10-7 0,-9-6-3 15,1 0-5-15,8 6-2 0,-6-9-3 0,6 9-7 16,-7-11 0-16,7 11-3 0,-6-10-6 0,6 10-8 0,0 0-5 15,-1-17-13-15,1 17-21 0,-2-13-11 0,2 13-17 16,-3-11-22-16,3 11-26 0,0-11-16 0,0 11-26 16,0-17-147-16,0 17-311 0,0-14 138 0</inkml:trace>
          <inkml:trace contextRef="#ctx0" brushRef="#br0" timeOffset="867.81">1430-4372 116 0,'0'0'174'0,"-6"-11"-7"0,6 11-9 0,-5-12-2 15,5 12-2-15,-6-12-3 0,6 12-5 0,-7-12-16 16,7 12-4-16,-6-13-8 0,6 13-11 0,-3-14 1 15,3 14-3-15,-6-13-10 0,0 4-6 0,6 9-13 16,-6-15-6-16,2 7-8 0,4 8-2 0,-6-10-11 16,6 10-3-16,-6-13-5 0,1 5-16 15,5 8-14-15,-9-9-20 0,9 9-11 0,-7-11-25 16,7 11-23-16,-6-11-28 0,6 11-36 0,-5-11-3 0,5 11-45 16,-7-14-130-16,2 7-334 0,5 7 148 0</inkml:trace>
        </inkml:traceGroup>
        <inkml:traceGroup>
          <inkml:annotationXML>
            <emma:emma xmlns:emma="http://www.w3.org/2003/04/emma" version="1.0">
              <emma:interpretation id="{BA05BF69-97AD-451F-B24E-D58599C2C195}" emma:medium="tactile" emma:mode="ink">
                <msink:context xmlns:msink="http://schemas.microsoft.com/ink/2010/main" type="inkWord" rotatedBoundingBox="5806,3403 5381,1874 5419,1864 5844,3393"/>
              </emma:interpretation>
            </emma:emma>
          </inkml:annotationXML>
          <inkml:trace contextRef="#ctx0" brushRef="#br0" timeOffset="1147.1">1211-4998 45 0,'0'0'169'0,"-5"-12"-8"0,5 12-11 0,-6-12-15 15,6 12-8-15,-6-15-8 0,6 15-14 16,-3-13-1-16,3 13-11 0,-4-17-8 0,4 17-2 0,0-17 1 16,-3 7-12-16,3 10-4 0,0-18-9 0,0 18-4 15,-5-14-3-15,4 3-11 0,1 11-1 16,0-17-2-16,0 17-3 0,-2-14-7 0,2 14-11 16,-3-17-12-16,3 17-14 0,-3-13-12 0,3 13-25 0,-3-13-16 15,3 13-23-15,-3-16-24 0,3 16-46 0,-4-15-93 16,1 5-268-16,3 10 119 0</inkml:trace>
          <inkml:trace contextRef="#ctx0" brushRef="#br0" timeOffset="1448.38">1079-5552 131 0,'-7'-10'179'0,"7"10"-15"0,-8-11-8 0,4 4-10 16,4 7-10-16,-9-13-9 0,9 13-9 0,-6-12-8 0,1 6-9 15,5 6-3-15,-5-14-13 0,5 14-7 16,-5-14-10-16,5 14-8 0,-4-14-4 0,-1 7-7 16,5 7-4-16,0-14-5 0,0 14-2 0,-6-12-6 15,6 12-6-15,-1-13-20 0,1 13-9 0,-2-11-11 0,2 11-14 16,-4-13-11-16,4 13-20 0,0-13-24 0,0 13-1 15,0 0-25-15,-2-19-19 0,2 19-123 0,-4-13-271 16,1 2 120-16</inkml:trace>
          <inkml:trace contextRef="#ctx0" brushRef="#br0" timeOffset="1683.15">921-6083 30 0,'-1'-11'181'0,"1"11"-10"0,-6-16-15 15,6 16-11-15,-3-15-6 0,3 15-11 0,-6-11-9 16,3 2-17-16,3 9-2 0,-6-14-11 0,6 14-7 0,-3-18-8 16,1 8-11-16,2 10-5 0,-6-14-5 15,6 14-6-15,-4-17-3 0,1 11-12 0,3 6-7 16,-6-12-14-16,6 12-7 0,-3-11-19 0,3 11-12 15,-9-10-16-15,9 10-10 0,-4-8-21 0,4 8-27 16,0 0-23-16,-6-12-112 0,6 12-256 0,-11-9 113 16</inkml:trace>
          <inkml:trace contextRef="#ctx0" brushRef="#br0" timeOffset="1895.57">787-6494 61 0,'0'0'171'15,"0"0"-15"-15,-7-11-15 0,7 11-14 0,-5-10-18 16,5 10-5-16,0 0-13 0,-7-7-7 0,7 7-21 16,0 0-24-16,0 0-25 0,0 0-19 0,0 0-18 15,0 0-17-15,0 0-25 0,0 0-25 0,0 0-67 16,0 0-168-16,0 0 74 0</inkml:trace>
        </inkml:traceGroup>
      </inkml:traceGroup>
    </inkml:traceGroup>
    <inkml:traceGroup>
      <inkml:annotationXML>
        <emma:emma xmlns:emma="http://www.w3.org/2003/04/emma" version="1.0">
          <emma:interpretation id="{FD932C33-E999-43AE-836C-3EAD3A1B4A29}" emma:medium="tactile" emma:mode="ink">
            <msink:context xmlns:msink="http://schemas.microsoft.com/ink/2010/main" type="paragraph" rotatedBoundingBox="8059,4975 8236,4793 8245,4802 8068,49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61D61B2-E94E-45CE-B6BF-022BA86F75B7}" emma:medium="tactile" emma:mode="ink">
              <msink:context xmlns:msink="http://schemas.microsoft.com/ink/2010/main" type="line" rotatedBoundingBox="8059,4975 8236,4793 8245,4802 8067,4984"/>
            </emma:interpretation>
          </emma:emma>
        </inkml:annotationXML>
        <inkml:traceGroup>
          <inkml:annotationXML>
            <emma:emma xmlns:emma="http://www.w3.org/2003/04/emma" version="1.0">
              <emma:interpretation id="{A69E9B15-6CB4-448E-A4C4-D11680FAF39D}" emma:medium="tactile" emma:mode="ink">
                <msink:context xmlns:msink="http://schemas.microsoft.com/ink/2010/main" type="inkWord" rotatedBoundingBox="8059,4975 8236,4793 8245,4802 8067,4984">
                  <msink:destinationLink direction="with" ref="{DC4C1AB6-9555-44E8-AB93-32FE359DA77E}"/>
                </msink:context>
              </emma:interpretation>
            </emma:emma>
          </inkml:annotationXML>
          <inkml:trace contextRef="#ctx0" brushRef="#br0" timeOffset="61971.89">3455-3413 128 0,'0'0'176'15,"7"-10"-12"-15,-1 3-20 0,0 0-16 0,2 0-10 16,-2-1-11-16,0-1-11 0,1 2-9 0,-1-3-19 0,0 3 1 15,2-1-12-15,-2-2 0 0,3 1-2 0,1 1-8 16,-7 1-7-16,7 0 0 0,-4 2-6 16,-6 5-16-16,17-11-9 0,-11 5-13 0,1 0-23 0,-7 6-21 15,15-12-18-15,-7 5-22 0,-2 1-148 0,0-4-253 16,-6 10 112-16</inkml:trace>
        </inkml:traceGroup>
      </inkml:traceGroup>
    </inkml:traceGroup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33.0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A1278D6-4C28-42D8-AFC3-29F014C6721A}" emma:medium="tactile" emma:mode="ink">
          <msink:context xmlns:msink="http://schemas.microsoft.com/ink/2010/main" type="writingRegion" rotatedBoundingBox="6853,2793 7287,2793 7287,3128 6853,3128"/>
        </emma:interpretation>
      </emma:emma>
    </inkml:annotationXML>
    <inkml:traceGroup>
      <inkml:annotationXML>
        <emma:emma xmlns:emma="http://www.w3.org/2003/04/emma" version="1.0">
          <emma:interpretation id="{A6C9A8B9-A339-479C-8524-19ECFBF226FD}" emma:medium="tactile" emma:mode="ink">
            <msink:context xmlns:msink="http://schemas.microsoft.com/ink/2010/main" type="paragraph" rotatedBoundingBox="6853,2793 7287,2793 7287,3128 6853,31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28AF45-68F1-4959-AA6E-1F2074FC2498}" emma:medium="tactile" emma:mode="ink">
              <msink:context xmlns:msink="http://schemas.microsoft.com/ink/2010/main" type="line" rotatedBoundingBox="6853,2793 7287,2793 7287,3128 6853,3128"/>
            </emma:interpretation>
          </emma:emma>
        </inkml:annotationXML>
        <inkml:traceGroup>
          <inkml:annotationXML>
            <emma:emma xmlns:emma="http://www.w3.org/2003/04/emma" version="1.0">
              <emma:interpretation id="{9E3EBA23-1CCF-45BA-A9BB-DD23DE2C5A3C}" emma:medium="tactile" emma:mode="ink">
                <msink:context xmlns:msink="http://schemas.microsoft.com/ink/2010/main" type="inkWord" rotatedBoundingBox="6853,2793 7287,2793 7287,3128 6853,3128">
                  <msink:destinationLink direction="with" ref="{D7A457CC-597E-43AF-A067-D2D2620B744C}"/>
                </msink:context>
              </emma:interpretation>
            </emma:emma>
          </inkml:annotationXML>
          <inkml:trace contextRef="#ctx0" brushRef="#br0">2240-5524 100 0,'0'-9'187'0,"0"9"-8"16,0 0-6-16,0-16-4 0,0 16-4 0,4-13 1 15,-4 13-6-15,9-14 2 0,-6 8-10 0,-3 6-9 16,9-11-13-16,-9 11-9 0,7-5-17 0,-7 5-5 16,8-6-3-16,-8 6-4 0,0 0 5 0,15 14-2 15,-15-14 1-15,6 17-5 0,-2-2-2 0,-1 0 3 16,0 1-7-16,0 2-9 0,0-1-13 0,-1-1 3 16,4 2-8-16,-3 0-1 0,-3-1-2 0,3 1-7 15,0-3-3-15,-3 1-5 0,4-1 1 0,-3-2-10 16,1-2-2-16,4 2 1 0,-3-6-8 0,0 4-3 15,1-1 4-15,-4-10-3 0,9 10 1 0,-3-4-4 16,0-1 4-16,5-1-6 0,-11-4 2 0,19 0-1 0,-5-4 0 16,5 4 1-16,-6-5-3 0,7-1-8 0,-4-1-11 15,4-2-22-15,-6 1-21 0,3-1-20 0,-1 0-21 16,7-4-22-16,-6 2-22 0,-2 1-27 16,-1-4-30-16,-1 1-25 0,-1-2-37 0,-4 1-186 0,1-4-475 15,-3 5 210-15</inkml:trace>
        </inkml:traceGroup>
      </inkml:traceGroup>
    </inkml:traceGroup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4:48.50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EF24B0A-857C-4180-B922-021DF8878313}" emma:medium="tactile" emma:mode="ink">
          <msink:context xmlns:msink="http://schemas.microsoft.com/ink/2010/main" type="inkDrawing" rotatedBoundingBox="19988,10589 21982,10606 21972,11813 19977,11796" semanticType="underline" shapeName="Other">
            <msink:destinationLink direction="with" ref="{9A6D47C8-AC0A-4002-A2DB-606A691DA4C9}"/>
            <msink:destinationLink direction="with" ref="{0B453F89-6CDE-482F-82F4-30B5DF64F7A9}"/>
          </msink:context>
        </emma:interpretation>
      </emma:emma>
    </inkml:annotationXML>
    <inkml:trace contextRef="#ctx0" brushRef="#br0">9387 81 104 0,'0'0'176'0,"0"0"-14"0,0 0-4 16,0 0-4-16,0 0-3 0,0 0-11 0,0 0-7 0,0 0-11 15,0 0-10-15,0 0-10 0,0 0-11 16,0 0-7-16,0 0-5 0,0 0-4 0,0 0-7 16,0 0-1-16,0 0-1 0,0 0-2 0,0 0-2 15,0 0 1-15,0 0-3 0,0 0 0 0,0 0-4 16,17 14 3-16,-17-14-8 0,7 8 5 0,-1 1-2 0,-6-9-4 15,9 9-1-15,-3-2-8 0,3 4-3 0,0-3 2 16,-2 0-6-16,4 2-4 0,1 0 3 0,-5 0-4 16,5 1-7-16,1 0 1 0,1 2-4 0,-2-1 0 15,0 1-3-15,-2 0 0 0,2-2-8 0,0 0 5 16,0 2-3-16,1-1 3 0,-2-2-6 0,2 3 5 16,-1-2-5-16,2 3-4 0,-4-4 4 0,1 2-5 15,-1-3 5-15,-1 2-1 0,1 0 0 0,1 0-2 16,-1-2 0-16,2 2 1 0,-4-1-1 0,2-2 2 15,0-2-2-15,-1 0 0 0,3 2 3 0,-1-2-2 0,2 2 1 16,-2-1-1-16,2-4 1 0,1 3 4 0,-4-1-3 16,5-1 3-16,1 2-3 0,-1-2 2 0,-1 0 0 15,1-1-1-15,-1 0-3 0,1-1 1 0,0 2 0 16,5 0 1-16,-7-3-1 0,6 3 1 0,-4-4-5 16,5 3 5-16,-5 0 2 0,3-3-6 0,-2 4 3 15,0-3-4-15,1 1-1 0,1-2-1 0,-5 1 4 16,2-1 0-16,3 3-3 0,0-3 1 0,-2 0 1 15,2 3 2-15,-1-2-7 0,-1 0 2 0,0-1 3 16,1 0-1-16,-1-1-1 0,1 0 1 0,-3-2-3 16,3 0 4-16,-2 2-2 0,1-2 4 0,-1 0-3 15,3 3-1-15,-3-1-2 0,1 0 3 0,-1-4-2 16,0 3 5-16,2 0-3 0,-3-3 3 0,4 1-1 16,-3 2 0-16,0-3 0 0,2 3 4 0,-1-2-1 15,2 2-2-15,-2-2-2 0,2 0 3 0,-3-2-4 0,3 2 4 16,-3-2-3-16,3 1 3 0,-3 2 1 0,3-5-3 15,-3 5-1-15,-1-3 5 0,4 1-3 16,-4-1 1-16,1 3 5 0,-2-4-4 0,1 3 1 0,-1-2 0 16,3 1 0-16,-2-1 1 0,1-1-1 0,-3 0 0 15,-3 1-2-15,7 0-3 0,-3-3 3 0,-4 5 0 16,5-5-1-16,-1 1 2 0,-1-2-6 0,0 3 4 16,3-4-4-16,-3 2-1 0,1 0 0 0,-4-2 6 15,3 0-4-15,0 2-2 0,-3-2 5 0,2-1-3 16,-3 0 1-16,3 1-2 0,-2 0 2 0,-2-1-1 15,4-2 2-15,-2 2-3 0,-2 0 0 0,1-2 1 16,-2 3 0-16,6-6-7 0,-5 5 7 0,0-5-2 16,-1 1-2-16,0 3 9 0,0-3-6 0,0 2 2 0,-3 0-1 15,2-3-6-15,-2 3 3 0,0-1 4 16,0-1 0-16,0 0-5 0,-2 1 2 0,-2-1 0 16,2 0-3-16,-1 1 8 0,-1-2-6 0,-2 2 2 0,1 1-3 15,-2-3 3-15,1 3-1 0,-2 2 0 0,4 0-1 16,-5-1 3-16,3-4-8 0,-3 5 5 0,0-1 0 15,-2-2 5-15,2 1-4 0,-1 1 1 0,-3-2 6 16,2 4-9-16,-1-2 0 0,-3 1 4 0,5 0-4 16,-1 0 6-16,-2 3-3 0,2-5-8 0,1 6 5 15,0-3 4-15,-2 4-3 0,0-2-2 0,1-1 1 16,1 3 1-16,-4-1 2 0,-1-1-2 0,2 2 0 16,-2-1 1-16,3 3-1 0,0-2-1 0,-1 1 6 15,-1-1-5-15,2 2-1 0,2 0 1 0,-4 1-2 16,-1-3 2-16,3 3-1 0,2-2 4 0,-3 0-5 15,-1 1 2-15,1 0 2 0,1 0-1 0,-3 1 0 16,0-2 3-16,0 1-6 0,-3-1 1 0,2 1-2 16,4 0 7-16,-3 2-7 0,-2-1 2 0,2 3 1 0,-1-5 2 15,1 2 2-15,-1 1-3 0,-1-2-4 0,4 3 5 16,-7-2-4-16,4 1 3 0,2 0-3 0,-3 2 1 16,14 1-1-16,-23-4 6 0,10 2-3 0,1 1 0 15,-3 1 2-15,0-3-2 0,15 3 4 0,-25-1-6 16,11 1 2-16,2-2 1 0,12 2-3 0,-28 0 5 15,16 0-6-15,12 0 6 0,-24 0 0 0,11 0-4 16,2 0 5-16,11 0 0 0,-25 2-4 0,13-2 1 0,0 0-1 16,12 0 2-16,-27 1 3 0,12 2-4 0,6-3 4 15,-7 1-1-15,16-1 0 0,-21 4-2 16,9-1 1-16,2 0-1 0,-4-2-3 0,2 2 2 0,-6 0-1 16,4-1 3-16,-1-1-4 0,-2 3 0 0,2-2 3 15,0-2 1-15,2 4 0 0,1-3 1 16,12-1-3-16,-24 4 0 0,15-2 5 0,-3-1 3 0,-3 2-5 15,1 0 1-15,-3 1-2 0,7-3 6 0,-7 2-1 16,2 0-2-16,0-3 1 0,4 5 6 0,-1-4-5 16,-2 3-1-16,14-4 0 0,-19 3-2 0,7 1 0 15,1-3 0-15,11-1-1 0,-22 6-3 0,12-5 4 16,-1 2 3-16,2 0-6 0,9-3 3 0,-19 5-2 16,8-2-4-16,2 0-1 0,9-3 4 0,-19 6 0 15,10-3-3-15,-1-1-5 0,1 5 8 0,9-7-1 16,-21 6 1-16,10-4-1 0,2 1 3 0,-1 1-6 15,10-4 13-15,-19 5-2 0,11-3 0 0,8-2 2 0,-21 9 3 16,12-6-9-16,-1 1 10 0,-2-1 0 16,3 2-2-16,-3-2-2 0,3 1 0 0,-1 0-1 0,10-4 3 15,-21 7 0-15,12-5-4 0,-2 4 5 0,11-6-10 16,-16 5-2-16,6 1 13 0,2-2-10 0,8-4-2 16,-15 7-3-16,9-5 4 0,6-2 0 15,-12 10 1-15,12-10-2 0,-12 6-1 0,5-3-3 0,7-3-1 16,-9 10 6-16,9-10-4 0,-12 3 1 0,6 5-2 15,6-8 4-15,-9 7-3 0,9-7 2 0,-10 9-3 16,10-9 3-16,-9 9 0 0,1-2 4 0,8-7-4 16,-9 8 1-16,9-8 0 0,-9 8 0 0,3-1-12 15,6-7 13-15,-9 9-6 0,3-4 1 0,6-5 1 0,-10 11 1 16,4-5 0-16,2 2-4 0,4-8 3 0,-11 11 8 16,5-5-7-16,6-6-1 0,-9 9 3 0,9-9 5 15,-7 12-8-15,2-5 3 0,5-7-3 0,-7 13-1 16,2-5 1-16,5-8-1 0,-6 15-2 0,3-8 0 15,-1 3 6-15,4-10-5 0,-7 13-1 16,4-6 3-16,-2 0-2 0,5-7-5 0,-6 18 10 0,5-8-3 16,1-10 2-16,-5 16-1 0,4-8 1 0,1-8 1 15,-5 15-2-15,4-5 0 0,1-10-1 16,-5 14 2-16,5-14-6 0,-1 17 2 0,1-17 4 0,0 15-13 16,0-5 15-16,0-10-6 0,1 14 4 0,-1-14 0 15,3 14 0-15,-3-14 1 0,2 11-6 0,-2-11 3 16,4 14-11-16,-4-14 2 0,2 11-20 0,-2-11-13 15,7 10-16-15,-1-4-15 0,-6-6-18 0,8 10-21 16,-3-5-28-16,-5-5-26 0,9 10-44 0,2-8-48 16,-11-2-223-16,12 9-522 0,-5-7 231 0</inkml:trace>
    <inkml:trace contextRef="#ctx0" brushRef="#br0" timeOffset="2308.79">10609-181 5 0,'0'0'157'0,"0"0"-7"0,0 0-11 15,0 0-2-15,0 0-5 0,0 0-5 0,0 0 0 16,0 0-2-16,0 0-4 0,0 0-5 0,0 0-6 16,-15-18-1-16,15 18-12 0,0 0-4 0,-6-9-8 15,6 9-1-15,0 0-6 0,-6-11-1 0,6 11-4 16,0 0-8-16,-11-5 1 0,11 5-5 0,-10-6-3 15,10 6-6-15,-12-2-2 0,12 2-5 16,-15 0 0-16,15 0-4 0,-18-2 1 0,18 2-2 0,-18 2 0 0,18-2-1 16,-18 3-1-16,11 1-2 0,-5 2 2 0,0-3-3 15,5 0 2-15,-7 2-5 0,5 1 1 0,-3-3-2 16,0 2-1-16,3-1-3 0,-1-2-2 0,1 3 3 16,-1 1-2-16,10-6-4 0,-18 7-1 0,9-1 1 15,0-1-2-15,1 1 1 0,-2-3-1 0,1 3-4 16,9-6 1-16,-12 9 3 0,5-6-5 0,1 4 0 15,-3-2-2-15,9-5-1 0,-12 7-3 0,12-7 0 16,-12 8 0-16,12-8-4 0,-12 10 4 0,12-10-3 16,-8 9-1-16,2-2-2 0,6-7 5 0,-10 8-2 15,10-8-2-15,-12 13 1 0,6-8 1 0,2 1-1 0,4-6-2 16,-8 13 3-16,2-6 0 0,6-7 0 0,-7 13-1 16,4-6 4-16,-3 0 2 0,0 2-4 0,6-9 2 15,-11 13 0-15,8-6-1 0,-3 3 3 0,0-3-3 16,6-7 1-16,-5 11 9 0,5-11-7 0,-8 13-1 15,8-13 1-15,-6 12-2 0,6-12-3 0,-1 8 2 16,1-8-2-16,-5 12-1 0,5-12 1 0,-1 11-3 16,1-11 2-16,0 0 3 0,-2 13-3 0,2-13 2 15,0 0-2-15,3 13-1 0,-3-13 0 0,5 8-1 16,-5-8 1-16,6 8 0 0,-6-8 0 0,7 10 0 16,-7-10 1-16,7 6 1 0,-1-1-1 0,-6-5 3 15,8 7-5-15,-8-7 3 0,10 7-3 0,-10-7-2 0,8 10-1 16,-8-10 1-16,7 3 2 0,-7-3 0 0,9 7 3 15,-9-7 1-15,9 10-3 0,-9-10 1 0,9 7 2 16,-9-7-2-16,9 7-1 0,-9-7-4 0,12 9 4 16,-12-9 2-16,7 6-3 0,-7-6 2 0,9 6-2 15,-4-2 0-15,-5-4-1 0,12 5 2 0,-12-5-1 16,10 5-3-16,-10-5 2 0,14 5 4 0,-14-5-1 16,13 1-1-16,-13-1 3 0,15 1 0 0,-15-1-4 0,13 4 2 15,-5-4 3-15,-8 0-4 0,18 2-3 0,-18-2 5 16,16 1 1-16,-5-1-5 0,-11 0 1 0,16 0 3 15,-16 0-1-15,18 0 1 0,-6 0 1 0,-12 0 7 16,16-1-10-16,-16 1 0 0,20 0 0 0,-10-2-1 16,-10 2 0-16,19 0 0 0,-19 0-3 0,17-4 0 15,-17 4-7-15,18-1 9 0,-18 1 0 0,16-1-1 16,-5 0-5-16,-11 1 6 0,18 0-5 0,-18 0 4 16,16-4 1-16,-16 4-2 0,18 0 5 0,-18 0-3 15,16 0 1-15,-16 0-4 0,18 0 1 0,-18 0-3 16,18 0 5-16,-18 0-6 0,16-3 4 0,-16 3 0 15,18 0-5-15,-9-2 3 0,-9 2 3 0,18 0 0 16,-18 0 1-16,17 0-9 0,-17 0 9 0,19-1-2 16,-19 1 1-16,13-5 3 0,-2 5 0 0,-11 0 3 0,16-3-4 15,-5-1 0-15,-11 4 3 0,15-3 1 0,-15 3 3 16,16-4 1-16,-16 4-5 0,13-4 5 16,-13 4 3-16,11-2 1 0,-11 2-2 0,12 0 1 15,-12 0 0-15,12-5 3 0,-12 5 0 0,0 0-1 0,13-5-6 16,-13 5 1-16,9-1 2 0,-9 1-8 0,0 0 2 15,0 0-1-15,14-3 0 0,-14 3 4 0,0 0-6 16,0 0 7-16,10-4-3 0,-10 4-5 0,0 0 2 16,0 0 8-16,0 0-11 0,0 0-5 0,0 0-4 15,7-7-6-15,-7 7-10 0,0 0-8 0,0 0-11 0,0 0-26 16,0 0-22-16,0 0-22 0,0 0-28 16,0 0-29-16,0 0-45 0,0 0-40 0,-13-19-273 15,13 19-570-15,-12-15 252 0</inkml:trace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34.38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B4AD371-B24E-4308-BC7A-4AB1C3FE62A4}" emma:medium="tactile" emma:mode="ink">
          <msink:context xmlns:msink="http://schemas.microsoft.com/ink/2010/main" type="inkDrawing" rotatedBoundingBox="19922,7102 21608,7466 21297,8910 19610,8546" hotPoints="21449,8033 20670,8813 19890,8033 20670,7253" semanticType="underline" shapeName="Circle">
            <msink:sourceLink direction="with" ref="{9310BF9E-B3E4-4C80-8FF4-7390A50B3175}"/>
            <msink:destinationLink direction="with" ref="{3F662E27-2231-4D73-851B-10A69D6C3773}"/>
            <msink:destinationLink direction="to" ref="{3D35D330-B6F4-4034-B3CF-B8F59B0C191F}"/>
          </msink:context>
        </emma:interpretation>
      </emma:emma>
    </inkml:annotationXML>
    <inkml:trace contextRef="#ctx0" brushRef="#br0">210 656 59 0,'0'0'169'0,"-8"-12"-13"0,8 12-15 0,0 0-5 15,0 0-5-15,0 0-5 0,0 0-12 0,0 0-5 16,0 0-6-16,-3-11-1 0,3 11-2 0,0 0 2 15,0 0 5-15,0 0 0 0,0 0 3 0,0 0 5 16,0 0 0-16,-3-12-4 0,3 12 1 0,0 0-8 0,0 0-5 16,0 0-4-16,0 0-4 0,0 0-7 0,0 0-5 15,-11-6-8-15,11 6-1 0,0 0-7 16,0 0-2-16,0 0 0 0,-24 10-2 0,24-10-5 0,-9 4 3 16,9-4-6-16,-12 10 2 0,5-4-3 0,1-1 4 15,-2 4 0-15,3-1-10 0,-1 1 16 0,-2 3-12 16,1-1 0-16,1 2-3 0,0 0-3 0,-2 0 3 15,4 3 3-15,1-1-2 0,-2-2 1 0,5 5-3 16,0-4 1-16,-1 3-5 0,2 0-1 0,1 1-3 16,-2-4 4-16,6 5 1 0,-2-1-5 0,5 4-2 15,2-6-3-15,2 4 2 0,-1 0-1 0,1 1-4 16,4-3 2-16,-1 2-1 0,-1-2 0 0,0 0-3 16,3 3 0-16,-3-1 2 0,3-3-8 0,-2 2 8 15,2 1-1-15,1-2-3 0,1-1 4 0,-4 1-6 0,2-1 2 16,2 3-2-16,-1-4 0 0,0-1 1 15,-2 2 2-15,-4-5-2 0,7 5 2 0,-4-6 4 0,5 3-1 16,-6-6-3-16,6 5 0 0,2-1 0 0,-6-6 3 16,2 1 0-16,5 3-3 0,-7-6 1 0,6 2 4 15,-3 0-1-15,-1-1 2 0,5-1-2 0,-2-1-3 16,1 1 0-16,2-2-2 0,-5 2-1 0,0-3 2 16,6-1 0-16,-7 1 0 0,-1 1-1 0,4-4-3 15,-2 2-1-15,1 0-3 0,4-1-3 0,-7 2 4 0,1-1-4 16,1 0-1-16,-2-2-2 0,1-1-2 15,2 3 2-15,-3-3 0 0,0 5-3 0,1-5 1 16,-1 0-2-16,0 2 0 0,-2-1-1 0,4-4-3 0,-1 1 3 16,0-1-1-16,-2 1 1 0,8-4-1 15,-5 1 0-15,3-1 0 0,-8 2-5 0,3-1 2 0,5-3 7 16,0 1-5-16,1-3 3 0,-3 1-5 0,2-4-1 16,-3 4 3-16,0-3-3 0,-1 1 0 0,-4 2 0 15,3-2 3-15,-3-1-2 0,-2 5 0 0,-1-5-1 16,-1 6 1-16,-2-5 3 0,-2-1-2 0,2 2-1 15,-3-1 5-15,2 0-5 0,-4 0 2 0,-1 0-1 16,0 0-3-16,-3-3 3 0,1-1-3 0,1 1 1 0,-2-2-1 16,0 2 1-16,-2-7-4 0,2 7 1 15,-1-8 2-15,-2 5-1 0,0-2-1 0,-1-2 4 0,1 4-5 16,-2-5 2-16,1 7 1 0,1-6 2 0,-3 7-3 16,1-5 1-16,2-1-1 0,-3 1-1 15,0 1 2-15,0 0-1 0,3 0 2 0,-4 0-4 0,1 3 3 16,-3-5-1-16,4 5 1 0,-6-2 0 0,3 5-3 15,-2-8 1-15,1 1 4 0,-2 1-4 0,4 7-2 16,-2-8 5-16,-3 2-5 0,4 2 4 0,-2 1 0 16,0-1-3-16,-2 4 1 0,1-2 2 0,4 1-3 15,-4 1-2-15,1-2 1 0,-2 3 4 0,-2-2-8 16,6 3 4-16,-4-3 0 0,-2 2-3 0,-2-4 1 16,1 7 1-16,1-5 2 0,0 6-1 0,0-2 0 15,-1 0 2-15,-3 2-3 0,2-2 2 0,2 4 5 0,-2-4-5 16,0 0-3-16,-2 1 4 0,4 3-2 0,1-2 2 15,-5 0-1-15,3 3 4 0,0 1-5 0,-1-4 0 16,-1 4 0-16,1-1-2 0,1 0 3 0,-1-1 1 16,-1 4 0-16,4 1 0 0,-4-2-2 0,1 1 0 15,1 0 2-15,-3 0-4 0,2 3 3 0,-2 0 0 16,-1 0-2-16,4 0 2 0,-3 0 2 0,-2 3-1 16,4 0-2-16,-3 1 1 0,1 0-1 0,-2-1 4 0,1 4-5 15,1 0 4-15,-6 0 1 0,5 0-11 16,2 0-3-16,-7 3 5 0,7-1-2 0,-6 0 3 0,5-1-1 15,-3 2 4-15,5 0-1 0,-3-4-2 0,1 5 2 16,3-3 2-16,-3 2-1 0,0-1 2 0,-3 3-2 16,5-1 2-16,-4 2 0 0,-1 1 3 0,-1 2 1 15,1-2-5-15,-1 1-3 0,1-1 6 0,-1 1-2 16,1 0 1-16,1 1 3 0,1 1 3 0,0-3-9 16,1 7 4-16,0 0-1 0,3-3 1 0,-2 1-1 15,3 4 7-15,0 0-5 0,1-3-1 0,-2 5-3 16,3-4-4-16,4 2-23 0,-2 1-11 0,2 0-7 15,1-3-17-15,0 3-25 0,1 0-19 0,0 1-19 0,4 1-21 16,-1 0-28-16,2-1-33 0,-1 5-42 16,2-4-40-16,2 2-77 0,-2-5-234 0,0-1-654 15,0-2 290-15</inkml:trace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4:52.58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C30D97A-4CF1-4567-89D0-AD675A3109BA}" emma:medium="tactile" emma:mode="ink">
          <msink:context xmlns:msink="http://schemas.microsoft.com/ink/2010/main" type="writingRegion" rotatedBoundingBox="13030,10750 13535,10750 13535,11421 13030,11421"/>
        </emma:interpretation>
      </emma:emma>
    </inkml:annotationXML>
    <inkml:traceGroup>
      <inkml:annotationXML>
        <emma:emma xmlns:emma="http://www.w3.org/2003/04/emma" version="1.0">
          <emma:interpretation id="{1CCFFC07-9429-492C-8818-5A6F155517D1}" emma:medium="tactile" emma:mode="ink">
            <msink:context xmlns:msink="http://schemas.microsoft.com/ink/2010/main" type="paragraph" rotatedBoundingBox="13030,10750 13535,10750 13535,11421 13030,114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F88B3A-01E0-4490-8E6B-DC6462B5DABE}" emma:medium="tactile" emma:mode="ink">
              <msink:context xmlns:msink="http://schemas.microsoft.com/ink/2010/main" type="line" rotatedBoundingBox="13030,10750 13535,10750 13535,11421 13030,11421"/>
            </emma:interpretation>
          </emma:emma>
        </inkml:annotationXML>
        <inkml:traceGroup>
          <inkml:annotationXML>
            <emma:emma xmlns:emma="http://www.w3.org/2003/04/emma" version="1.0">
              <emma:interpretation id="{739AC38E-B13B-438E-878D-3AF9576E67D5}" emma:medium="tactile" emma:mode="ink">
                <msink:context xmlns:msink="http://schemas.microsoft.com/ink/2010/main" type="inkWord" rotatedBoundingBox="13030,10750 13535,10750 13535,11421 13030,11421"/>
              </emma:interpretation>
            </emma:emma>
          </inkml:annotationXML>
          <inkml:trace contextRef="#ctx0" brushRef="#br0">324 80 156 0,'0'0'159'15,"7"-10"-13"-15,-1 5-3 0,-6 5-11 0,6-12-2 0,-6 12-3 16,4-8-5-16,1 2-4 0,-5 6-3 0,0 0-2 16,4-15-4-16,-4 15-1 0,0 0-4 15,-3-13-7-15,3 13-6 0,0 0-9 16,0 0-7-16,-7-11-9 0,7 11-3 0,-14-3-1 0,14 3-7 0,-20 3-1 16,5-1-5-16,-2-1-1 0,1 4-4 0,-2 1 1 15,0 1-3-15,2-2 0 0,-2 2-1 0,1-1 1 16,-2 0-3-16,1 1-1 0,3-2-4 0,0 2 0 15,-1 1-6-15,2-3 0 0,2 2-2 0,-1 0-7 16,4-2 2-16,2 0-2 0,-4 1-2 0,11-6-2 16,-10 12-3-16,5-6-1 0,5-6-4 0,-9 13 0 15,9-6 2-15,0-7-2 0,-4 15 1 0,4-15-2 16,1 14 2-16,-1-14-3 0,5 17-2 0,-2-9 3 0,3-1-4 16,0 3 1-16,0-3-1 0,0 1 2 0,1-1-4 15,4 2 6-15,-2 0-3 0,2 0-2 16,-3-1 2-16,5-1-1 0,-1 1 1 0,-1 1-2 0,2-2 3 15,1-4 4-15,2 3-2 0,-6-1 2 0,5 1-2 16,0 1 3-16,0-1 3 0,3 2-5 0,-5-4 0 16,1 2-1-16,1-1-1 0,3 1 2 0,-3-2 4 15,-5 2-3-15,0-3 0 0,1 1 2 16,2 1-5-16,1 1 2 0,-2 1-2 0,-5 0 2 0,1 0-3 16,1-3 1-16,4 5-4 0,-9-4 2 0,5 1 5 15,-3 2-2-15,-6-8 4 0,11 13-4 0,-4-6 1 16,-4 0 6-16,2 2-1 0,-5-9-1 0,4 13 5 15,-1-4-3-15,-3-9 6 0,2 16 3 0,-2-16-2 16,-2 13 2-16,2-13 1 0,-6 18-1 0,3-8-1 16,-3-3-2-16,0 2-7 0,-6-1 4 0,0 1 0 0,-1 0-1 15,3 1-1-15,-4-3 0 0,-2 1-3 16,2 2 1-16,5-5-3 0,-4 2-2 0,1-2-1 16,-1-1 5-16,4-1 4 0,-3-2-8 0,0 3 4 0,12-4-2 15,-20 0 7-15,20 0-3 0,-16-4-3 0,16 4 7 16,-13-4-8-16,13 4 0 0,-12-9-1 15,7 2 0-15,5 7 1 0,-6-18-2 0,3 9 2 0,3 9-6 16,0-23-2-16,2 8-7 0,-1 4 5 0,4-4 0 16,-4 2-2-16,4-4-3 0,-2 4 3 0,3-1-1 15,-3-3 2-15,0-1 2 0,1 4-1 0,2-1-1 16,-3-2-2-16,3 3 1 0,0-3-6 0,1-1 5 16,-2 4 0-16,2-3-1 0,1 0-1 0,-1 3 3 15,1 1 0-15,2-9-3 0,2 9 0 0,-2-2 2 0,1 1-1 16,-1 2 0-16,1-3 5 0,2 4-2 0,-4-4-4 15,2 4 5-15,1 0-1 0,-2-2 0 16,2 0 2-16,0 2-5 0,-6 2 4 0,1 0-1 0,1 2 7 16,-2 0-10-16,0-1 4 0,1 3-2 0,1-2 4 15,-8 7-1-15,7-11 0 0,-7 11 0 16,7-10-1-16,-7 10 0 0,0 0-4 0,6-8-5 0,-6 8-8 16,0 0-16-16,0 0-16 0,0 0-18 0,0 0-27 15,0 0-27-15,0 0-34 0,0 0-40 0,0 0-49 16,-35 7-227-16,24-2-511 0,11-5 226 0</inkml:trace>
        </inkml:traceGroup>
      </inkml:traceGroup>
    </inkml:traceGroup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42.98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7F63C04-C882-431A-98B1-C068BD8EA2A5}" emma:medium="tactile" emma:mode="ink">
          <msink:context xmlns:msink="http://schemas.microsoft.com/ink/2010/main" type="inkDrawing" rotatedBoundingBox="8533,11407 10162,10610 10750,11812 9120,12609" hotPoints="10606,11291 9928,12145 8945,11673 9623,10818" semanticType="underline" shapeName="Ellipse">
            <msink:destinationLink direction="with" ref="{F964E277-C6B7-45B6-B239-1410D43C85BC}"/>
            <msink:destinationLink direction="with" ref="{0B453F89-6CDE-482F-82F4-30B5DF64F7A9}"/>
          </msink:context>
        </emma:interpretation>
      </emma:emma>
    </inkml:annotationXML>
    <inkml:trace contextRef="#ctx0" brushRef="#br0">293 13 12 0,'0'0'152'0,"0"0"-12"15,0 0-7-15,0 0-12 0,0 0-12 0,0 0-2 16,-9 6-10-16,9-6-1 0,0 0-13 0,0 0 4 16,0 0-3-16,0 0-2 0,0 0-1 0,0 0-3 15,0 13-3-15,0-13-7 0,0 0 2 0,0 0-1 16,0 0-6-16,6 18-2 0,-6-18-1 0,6 6-6 15,-6-6-4-15,2 12-1 0,1-4-2 0,-3-8-7 16,9 12-2-16,-3-5-1 0,-2 6-4 0,2-2-1 16,2 3 0-16,-2 0-1 0,0-2 3 0,1 0-6 0,2 2 2 15,0-3-3-15,-2-1 0 0,4 4-5 0,-2-3 6 16,0-1-4-16,1 0 2 0,-1-6-6 0,2 4 6 16,2 0-4-16,2-1 5 0,1-2 0 0,-2-2-1 15,-4 4-7-15,7-5 1 0,-2 1 1 0,1 3-3 16,0-2 1-16,-2-3 2 0,2 1 1 0,1-2-1 15,-1 4-2-15,3-4 3 0,1 2-4 0,-2 1-1 16,-2-6 3-16,3 1-3 0,1 2-1 0,-1 0 0 16,1 0-4-16,-1-5 0 0,0 4-2 0,1 0 1 15,-1-3-2-15,2 0 1 0,-5 1 1 0,2 1-4 16,2 0 0-16,-2-4-2 0,4 3-2 0,-3 2 5 16,1-3-3-16,-1 1-2 0,1 0-2 0,-4 1 2 0,0-1-3 15,1-2 4-15,-1 4 1 0,-4-3-1 16,5 1-1-16,-4 0 0 0,0-1-3 0,2 3 2 0,2-2 2 15,-4-3-3-15,3 2 0 0,-2 2 1 16,1-3 2-16,1 0 1 0,-2-1-1 0,5 0 1 16,-4 1 0-16,0 2-2 0,3-3 1 0,1 1 5 0,-1-1-1 15,-3-4 4-15,1 2 0 0,1 1 3 0,-1-4 1 16,2 3 0-16,3-7 6 0,-5 12 1 0,1-8-1 16,1 4 2-16,-2-4 2 0,2 3-5 0,-3 1 0 15,1-2-2-15,-2 0-4 0,2 0 6 0,1-1-6 16,-3 3 0-16,0-6-4 0,-2 1-1 0,3 1-1 15,-3 2 3-15,1-2-4 0,2 0-8 0,-2-1 6 16,-2-2 1-16,4 3-3 0,-3-4 2 0,-3 2-1 16,4-1-2-16,-1 1 3 0,-3 0 2 0,1-3-2 15,-2-1-4-15,1 3 5 0,0-4-2 0,-5 1-3 16,5-5-2-16,-7 4 6 0,1 2-3 0,0-2-3 16,0-2 3-16,0 4 0 0,-3-7-1 0,0 4-2 0,0 1 0 15,0-6-2-15,-3 4 4 0,1 3 0 0,-2 0 6 16,-1-5-6-16,2 5-5 0,0-1 3 0,-1 1 0 15,1 0 3-15,-3 1-1 0,-3 0-2 0,4-3-2 16,-4 3 7-16,0-5-4 0,2 6 0 0,1 2 5 16,-3-4-11-16,-1 1 8 0,4 0-4 0,-8 0 2 15,8 2-2-15,-1-3-3 0,-5-4 3 0,1 10-4 16,4-4 3-16,-5-3 0 0,2 5-3 0,1 0 3 16,-2-1 4-16,2 3 1 0,0 0-5 0,-3-2 2 15,0 2 2-15,4 0 1 0,-6 2-3 0,4-6 1 0,-2 8-1 16,1-2 2-16,2-2-3 0,-1 0-2 0,-4 2 5 15,3 0 0-15,-3 2 1 0,4-1-1 16,-2 0-1-16,-2-2 1 0,4 2-4 0,1 3 6 0,-7-4-1 16,4 5 1-16,-2-3-4 0,5 1 3 0,-1 1-3 15,-1 1 2-15,-1 1-1 0,12 3 2 16,-20-6-3-16,5 0 2 0,1 5 0 0,4-3 0 0,-2-1 0 16,1 4-2-16,11 1 2 0,-25-7-1 0,12 6 0 15,-1 1 1-15,14 0-3 0,-31-3-2 0,14 3 3 16,1 0-2-16,3 3 3 0,-2-3-2 0,-3 1 3 15,1 1 0-15,-2-1 1 0,0 3-2 0,1-3 1 16,-2 0 6-16,4 7-4 0,0-6 0 0,-1 3-3 16,1-3 2-16,-1 2-3 0,4 0 3 0,-2 3 0 0,2-6 2 15,-4 5-5-15,10-3 1 0,-8 1 1 16,4 2 0-16,2 1-4 0,-4-3 0 0,3 3 2 16,1-3-2-16,-2 1 4 0,-4 3 0 0,9-3-1 15,-7 0 3-15,7 0 3 0,-8 2-4 0,4-2-5 0,0 2 0 16,1-2 2-16,-5 3-1 0,2-2 3 15,-1 4 1-15,-1-1-1 0,1 0-1 0,1 2-1 0,-1-1 5 16,-1-3-5-16,-1 4 3 0,2-4 2 0,0 4-4 16,1-3 2-16,-5 1 9 0,4 1-12 0,2 0 6 15,-1-3-3-15,2 0-2 0,-2 3 7 0,2-2-4 16,1-2-1-16,-2 2 3 0,5-1-1 0,-1-1-6 16,1-1 3-16,-2 4 2 0,8-9-2 0,-12 11-1 15,6-5-1-15,-1 2 3 0,1-1-1 0,0 1-2 16,2-1 3-16,-2 3-4 0,0-3 3 0,-2-1 2 15,2 2-4-15,0 2 6 0,-1-3-3 0,1 7 0 0,-2-4 4 16,2-3-1-16,-3 3-3 0,3 1-1 16,-1 3 0-16,-2-5 6 0,2 0-2 0,4 4-3 15,-3-6 1-15,-2 4 0 0,5-2-1 0,0 0-3 0,-3 1 1 16,5 1 4-16,-5-2 11 0,3 2-20 0,0 0 5 16,0-2 2-16,-2 3 0 0,2 0-3 15,0-1 0-15,3-11 5 0,-6 19-2 0,6-8 0 0,-5-3-3 16,5 3 2-16,-5 0-1 0,5-11-6 0,-3 20 5 15,-3-13-1-15,6 2 4 0,0-9-1 0,-6 18 4 16,6-8-8-16,0-10 0 0,-1 20 8 0,-2-9-4 16,3-1 1-16,0-10 1 0,-3 21 0 0,0-14 0 15,0 4 4-15,3 2-2 0,0-13 4 0,0 24 0 16,0-12-4-16,0-1 2 0,0-11 2 0,-3 17-2 16,3-2 1-16,-3-5-4 0,3 3-2 0,0-13 6 0,-2 18-2 15,2-8-4-15,0-10 2 0,0 24 3 16,2-17-9-16,-2 4 7 0,0-11-7 0,0 20 6 0,0-13 2 15,3 4 2-15,-3-11-9 0,0 24 5 0,0-13 1 16,0-2-6-16,3 2 4 0,-3-11 4 16,0 20-4-16,0-9-4 0,0-2 7 0,3 4-2 15,0-3 2-15,-3-10-3 0,0 23-3 0,3-15 17 16,-3 3-18-16,3 0 4 0,-3-11 1 0,0 14-1 0,0-14-8 16,1 17 19-16,-1-17-9 0,0 9-4 0,0-9 0 15,0 12-9-15,0-12-13 0,0 0-14 0,0 13-13 16,0-13-25-16,3 9-28 0,-3-9-35 0,0 0-35 15,0 0-51-15,0 0-52 0,-3 13-260 0,3-13-576 16,0 0 255-16</inkml:trace>
    <inkml:trace contextRef="#ctx0" brushRef="#br0" timeOffset="1757.97">796-638 216 0,'0'0'214'0,"-3"-13"-12"0,3 13-18 16,-3-11-15-16,3 11-9 0,0 0-7 0,0-15-4 0,0 15-8 16,0 0-9-16,0 0-4 0,0-14-6 0,0 14-11 15,0 0-10-15,0 0-7 0,0 0-12 16,0 0-1-16,0 0-6 0,0 0 1 0,0 0-4 0,0 0-4 16,0 0 0-16,0 0-4 0,0 50-2 0,0-34-2 15,3 5 0-15,0 4 0 0,2-3-9 16,-3 3-1-16,1-1 0 0,0-1-4 0,0 2-2 0,5-1 0 15,-7-1-1-15,7 1-3 0,-2-1-1 0,-3-6-8 16,1 0-3-16,2-1 0 0,-3 2-3 0,3-3 0 16,-1 0-5-16,4-5-1 0,-3 5 0 0,-2-2-6 15,2-3 1-15,0 0 3 0,-2-2-7 0,2 1-5 16,0-4 8-16,-6-5-2 0,11 14-2 0,-11-14-3 16,6 10-4-16,-6-10 11 0,4 6-3 0,-4-6-2 0,9 6 1 15,-9-6 2-15,11 4-3 0,-11-4-1 16,0 0-3-16,0 0 5 0,0 0-6 0,15-15 6 15,-11 7-4-15,2-2-2 0,4-2-5 0,-4-1-5 16,0 0 0-16,6-3-3 0,-4 0-1 0,2 2-2 0,2 0 2 16,2-7-1-16,-6 5 0 0,3 0 1 0,-1-1 2 15,2 3 2-15,2-3 1 0,-1 1-3 0,-1 4 2 16,-1 0 4-16,0 3-1 0,3-2 0 0,-4 0-3 16,2-2 2-16,-7 8 3 0,4 0-4 0,0 1 2 15,-9 4 3-15,15-7-1 0,-10 4-1 0,-5 3 1 16,18 0-2-16,-18 0-6 0,15 3 11 0,-15-3-5 15,12 8 1-15,-4-2 8 0,-2-2 4 0,-3 5-8 16,-3-9 6-16,9 14 0 0,-8-5-1 0,4 1 7 16,-4-1 2-16,-1 3 0 0,0-12-7 0,0 23 9 15,-4-11-4-15,1 2 3 0,-6-3 1 0,1 4-8 16,-1-3 7-16,-3-2-4 0,2 4 1 0,-1-3 1 16,-1-1-2-16,-4 1-8 0,3-1 7 0,-4 0-7 15,1-3 5-15,-1-1 0 0,1-2-14 0,-3 0-7 16,1-1-11-16,4-3-20 0,-5 1-16 0,3-2-30 15,2 1-20-15,1-2-33 0,-4 1-30 0,2-2-44 0,15 3-60 16,-26-7-195-16,11 2-510 0,1 4 226 0</inkml:trace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46.5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047360A-EFC4-40A6-9929-DBA28B035BD0}" emma:medium="tactile" emma:mode="ink">
          <msink:context xmlns:msink="http://schemas.microsoft.com/ink/2010/main" type="inkDrawing" rotatedBoundingBox="4173,14955 4188,14955 4188,14970 4173,14970" shapeName="Other"/>
        </emma:interpretation>
      </emma:emma>
    </inkml:annotationXML>
    <inkml:trace contextRef="#ctx0" brushRef="#br0">0 0 50 0,'0'0'116'0,"0"0"-12"0,0 0-21 0,0 0-6 16,0 0-12-16,0 0-2 0,0 0-27 0,0 0-5 16,0 0-25-16,0 0-18 0,0 0-50 0,0 0-32 15,0 0-100-15,0 0 45 0</inkml:trace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30.0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FDF77EB-BD11-4225-B6FF-7CBB62CA3380}" emma:medium="tactile" emma:mode="ink">
          <msink:context xmlns:msink="http://schemas.microsoft.com/ink/2010/main" type="inkDrawing" rotatedBoundingBox="14175,4450 16182,4265 16319,5751 14312,5936" hotPoints="16231,5042 15388,5886 14544,5042 15388,4199" semanticType="underline" shapeName="Circle">
            <msink:sourceLink direction="with" ref="{BB6E8558-BF18-4A4C-A70D-03AE9A599379}"/>
            <msink:destinationLink direction="with" ref="{3F912633-9B1D-49BE-8155-37AD9DB70902}"/>
          </msink:context>
        </emma:interpretation>
      </emma:emma>
    </inkml:annotationXML>
    <inkml:trace contextRef="#ctx0" brushRef="#br0">293 738 91 0,'0'0'227'16,"0"0"-13"-16,-15 0-11 0,15 0-9 0,0 0-13 15,0 0-10-15,0 0-9 0,0 0-9 0,0 0-9 16,0 0-5-16,-15-6-8 0,15 6-10 0,0 0-13 15,0 0-7-15,0 0-8 0,0 0-5 0,-13 4-4 16,13-4-4-16,-8 7-6 0,8-7-3 0,-10 5 3 16,10-5-5-16,-12 10 1 0,5-8-3 0,7-2 1 0,-9 17 0 15,1-10-8-15,4-2-2 0,-4 3 6 16,2 3-4-16,2-4-1 0,-4 4 2 0,2 2-5 0,2-2-2 16,-2 0-3-16,1 1-2 0,1-2 1 0,1 1-4 15,1 4-2-15,4-1 3 0,-2-14-4 0,1 28-10 16,1-14 16-16,1 0-8 0,3 1 4 0,-3 2 8 15,4-1-6-15,2-1-1 0,-1 1-2 0,-1-1-2 16,1 3 1-16,7-1-1 0,-2 4 3 0,5-3-9 16,-3-2 6-16,1 3-4 0,5-2-5 0,-2-3 12 15,1 3-20-15,-4-2 9 0,5-1-9 0,6-1 1 16,-3 5-6-16,-2-5 6 0,1-2-7 0,-3 4 2 16,3-1-2-16,4-1 0 0,-3 2-1 0,1-5-5 15,2 1 1-15,-5-1 0 0,3 1-3 0,-2-1 1 0,2 0 3 16,1 1-4-16,-4-4 0 0,3 1 2 0,-5-1 1 15,5 2-4-15,-3-3 6 0,5-5 2 0,-9 6 4 16,8-4-4-16,-7 1 0 0,0 0 2 16,-1-3 7-16,0 4-10 0,1-8 0 0,-4 6 3 0,5-3 1 15,-2 0 1-15,-2 0-11 0,2 0 10 0,0 0-7 16,-2-3 2-16,2 1 1 0,-3 1-1 0,4-3-6 16,-1 0 5-16,-1-2-6 0,2 2 1 0,-1 1-1 15,1-1 0-15,1-3 2 0,-4 3-4 0,8-6 2 16,-8 5-10-16,2 0 6 0,0-6 5 0,-1 5-6 15,2-3 2-15,5-1-4 0,-9 4 2 0,4-4 1 0,-5 0 2 16,2 2-6-16,-3 1 2 0,4 0 3 0,-2 0-1 16,-2-3-3-16,2 3 5 0,2 0-4 0,-7-1 0 15,6-1 2-15,-2 0 3 0,-1 0-8 0,1 2 1 16,-2-3-1-16,-2 0 1 0,2 2-2 0,0-3 2 16,-3 0 0-16,3 2 1 0,1-2-3 15,1 0 3-15,-2 1 0 0,-1 0 0 0,0-3 2 0,-1-2-4 16,2 0-1-16,2-4 3 0,-1 0 0 0,-2 7-2 15,-1-4 1-15,-1-1 0 0,4-3 0 0,-5 5-1 16,4-6 0-16,-5 4 0 0,1-1 0 0,1-6-1 16,0 3 0-16,-2 3-5 0,1-2-1 0,0-3 8 15,-3 1-5-15,4 0 5 0,-5 1-2 0,2 0-3 16,-1 2 3-16,-4-1 3 0,1-1-1 0,-2-2-6 16,0-1 1-16,-2 1-3 0,1 4 7 0,-1 0-8 15,-2-7 0-15,-1 4 1 0,2 4 6 0,-1-5-7 0,-4 1-3 16,2 2 6-16,-1-2 4 0,0 4-10 0,-1 2 0 15,1-1 3-15,-5-2 0 0,1 5-3 0,4-4-2 16,-4 5 5-16,1-5 2 0,-2-2-2 0,-1 8 3 16,-1-4-1-16,1-2-2 0,-1 5 5 0,-2-5-7 15,0 6 4-15,-5-1-3 0,1-5 5 0,1 5-3 16,2 2 3-16,-2-2-1 0,-6 0 8 0,4 1-10 16,-3 1 5-16,2 1-3 0,1-1 1 0,3 5-4 15,0-2 5-15,0 1-2 0,0-3 2 0,0 3-1 0,2 0 0 16,-4 1 0-16,1-2-2 0,1 4 2 15,-1 1 1-15,2-4 8 0,-1 5-10 0,-2-3 2 16,2 2 2-16,0 2-2 0,-2-1-1 0,3 1 3 0,-3 1-1 16,2 0-2-16,-3 0-2 0,2 1 4 0,0-1-3 15,-2 2 3-15,-2 2-2 0,-2-3 1 0,-2 5 2 16,5 1-6-16,-4-1 7 0,3 3 0 0,-3-2-3 16,-1 3 3-16,5 0-3 0,-5-3 0 0,3 4 3 15,0-1 0-15,-2-1 1 0,-1 0-5 0,1 5 3 16,1-6-1-16,-3 5 2 0,4 0 4 0,1-2-4 15,0-1-1-15,2 1-1 0,-2 0-3 0,5-5 4 16,1 4 1-16,0-2-3 0,-5 3-4 0,5-3 9 0,2 3-3 16,-7 1 3-16,7-2-4 0,-3 0 3 15,-4 1-3-15,4 0 4 0,-3 2-4 0,6 2 4 16,2-4-5-16,-7 9 1 0,1-7 1 0,1 5 3 16,2-1-3-16,-1 1 4 0,4-5-4 0,-2 9-7 15,2-4 9-15,-1 3-1 0,1 0 1 0,1 0 0 16,-2-1-4-16,4 1 5 0,-2 0-6 0,0-2 6 0,3-3-2 15,0 1 1-15,0 0-1 0,0 2 10 0,-3 1-15 16,5-5 9-16,-2 2-2 0,1-3-6 0,1 3-24 16,0-3-16-16,-1 3-24 0,1-6-26 0,1 6-21 15,0 1-20-15,1-5-21 0,-1 6-34 0,3-2-30 16,-1 7-36-16,4-10-47 0,-3 5-315 0,3 1-669 16,1-6 296-16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33.1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1595F72-3F5B-4B41-BC75-B2338FBED00B}" emma:medium="tactile" emma:mode="ink">
          <msink:context xmlns:msink="http://schemas.microsoft.com/ink/2010/main" type="inkDrawing" rotatedBoundingBox="17821,4516 23919,10668 23766,10818 17669,4667" semanticType="underline" shapeName="Other">
            <msink:sourceLink direction="with" ref="{D1E2606A-14B8-417E-896F-46F879AD3F64}"/>
            <msink:sourceLink direction="with" ref="{E5CF7995-CCBC-4750-9A87-ECD91D470A38}"/>
            <msink:destinationLink direction="with" ref="{EEB80B22-CD69-4EDA-A2C8-E7985417BE9F}"/>
          </msink:context>
        </emma:interpretation>
      </emma:emma>
    </inkml:annotationXML>
    <inkml:trace contextRef="#ctx0" brushRef="#br0">-6177 197 116 0,'0'0'150'0,"0"0"-11"0,0 0-15 16,0 0-9-16,0 0-7 0,0 0-14 16,0 0-6-16,0 0-9 0,0 0-7 0,0 0-5 0,0 0-3 15,0 0-16-15,0 0-1 0,0 0-2 0,0 0-9 16,0 0-6-16,0 0 1 0,3-13 2 0,-3 13-5 15,0 0-4-15,0 0-1 0,0 0-3 0,0 0-2 16,0 0-4-16,0 0 3 0,0 0-6 16,16 0 3-16,-16 0 0 0,0 0 0 0,0 0 3 0,0 0 0 15,0 0-5-15,17 10-1 0,-17-10 3 0,7 4-4 16,-7-4 1-16,6 6-1 0,-6-6 4 0,12 9-3 16,-12-9-4-16,9 9 1 0,-3-6-3 0,0 4 2 15,1 0-3-15,-7-7 7 0,12 11-5 0,-6-6 1 0,0 1-8 16,0 1 5-16,2 0-2 0,-1 1 3 15,1-3-2-15,-2 1 2 0,1 2-5 0,-1-1 2 16,1 1 2-16,-1 0-4 0,2 0 3 0,-2-1 2 0,0 0-6 16,0 0 2-16,0-1 1 0,0 1-2 0,-6-7 2 15,9 12 1-15,-5-4-5 0,-4-8 9 0,9 11-1 16,-4-6-9-16,-2 5 3 0,-3-10 3 0,7 11-4 16,-3-6 3-16,-4-5-2 0,8 13 4 0,-7-6-4 15,-1-7 2-15,6 14-1 0,-1-8 0 0,-4 4 5 16,-1-10-9-16,8 14 1 0,-5-9 2 0,-3-5-2 15,7 15 2-15,-5-7 2 0,-2-8 2 0,9 12 4 16,-3-6 0-16,0 1-2 0,0 2-1 0,1-3 1 0,-1 3-2 16,1-4 3-16,4 1-1 0,-4 1-3 15,5 4-4-15,-3-1 3 0,5-2 3 0,-2 2-3 16,-3-3-2-16,1 0 2 0,0 3-1 0,2-1 5 0,0 0-3 16,2 0 0-16,-2-1 3 0,-2 2 1 0,0 1-4 15,-1-4 2-15,5 3-4 0,-5-2 2 0,1 2 0 16,1-3-2-16,-1 7 7 0,4-4-7 0,-3-3 1 15,1 4 2-15,0 0-3 0,-1-4 3 0,5 3 1 16,-4 0-4-16,-1 1 0 0,-1-3 1 0,3 1 4 16,-2 2-1-16,1-4-5 0,1 6 1 0,-1-6 4 15,2 4-5-15,-3-1 5 0,0 4-6 0,4-7 2 16,-5 4 0-16,4-1 2 0,-1-2 1 0,1 4-2 16,2-7 0-16,-3 8 1 0,4 3-4 0,-5-7 2 15,1 5-2-15,-1-4 0 0,1 1-2 0,1 2 3 16,-1-1-1-16,2-2 3 0,-1 3-1 0,-1-2-6 15,1-4 10-15,-1 7-6 0,0-2-1 0,1-2 5 16,-1 1-3-16,4 1 0 0,-5-1-2 0,1 1 6 0,2-3-2 16,-2 2 2-16,-1 0-2 0,2 0 0 15,-4-2-3-15,4 2 4 0,-1 0 0 0,0 0-1 0,-2 0 0 16,2-1-1-16,-1 0 0 0,2 2-1 0,-4-1 0 16,5 3 1-16,-2-7 1 0,1 7 1 0,-1-2-4 15,2 1 1-15,-3-2-2 0,3-1 7 0,-2 2 0 16,2 0-5-16,2 1 2 0,-2-2 0 0,3 6 0 15,-1-3-2-15,0-1-2 0,-4-1 5 0,7 2 2 16,-1 3 0-16,-4-3-1 0,4 3 0 0,-2-2-2 16,-4 0 0-16,5 1-2 0,1-1 3 0,-1 2 0 15,-1 1-1-15,1-1 3 0,-5-5-1 0,6 7-4 0,-2-5 0 16,2 4 6-16,1-3-4 0,-7 0 2 16,6 3 4-16,2-4-6 0,0 3 5 0,-1-2-2 0,2 3-3 15,-6 0-4-15,4-2 3 0,1 1 0 0,-2 0 1 16,5 1-2-16,-5-4 1 0,-2 5 4 0,2 1-2 15,0 0-4-15,1-2-3 0,-1 0 9 0,-2 1-3 16,1 1-3-16,2 0 4 0,-2-3 2 0,2-1-1 16,-1 1 0-16,0 3-1 0,-1 1-1 0,0-4 0 15,0 3-1-15,-1 0 3 0,0-1 2 0,0-1 3 16,1-1-3-16,1 2-2 0,-1-3 0 0,0 5 0 16,0-4-1-16,0-1 3 0,-2 3-3 0,4-1-1 15,-4-1 1-15,2 2 3 0,0 0-4 0,0-1 4 16,-5 0 5-16,3 2-2 0,1-2 0 0,-1 0 2 0,2-1-2 15,-6-3 0-15,4 7 1 0,1-4-1 0,-1 3 1 16,-4-5-5-16,5 1 5 0,-5 0-2 16,4 2 2-16,-1-2-5 0,-2-1 4 0,1-2-3 0,7 5-4 15,-8-7 3-15,0 4 1 0,7 1-3 0,-7-3 5 16,1 2-5-16,-1-2 0 0,2 5 1 0,4-4 2 16,-5-1-4-16,-2 2-1 0,6 2-3 0,-5-7 6 15,1 5-2-15,-1-2 1 0,0-1 4 0,2 1-9 16,2 5-4-16,1-5 12 0,-7 1-1 0,3-2-2 15,4 6 3-15,-9-3-2 0,4-4 0 0,-1 0 2 16,6 9-1-16,-5-5 1 0,2 2-3 0,-3-2-2 16,-1-2 2-16,-1 0 2 0,2-2-3 0,-1 6 4 15,2-6-3-15,-1 3-2 0,0 1-5 0,1-1 5 0,-1-2 2 16,-1 4 1-16,2-3-1 0,-1 1-1 16,1 0 3-16,-1 1-3 0,2-3 2 0,-1 2 2 0,-1-1-2 15,3 2-2-15,3-1 1 0,-5-1 4 0,1-1-5 16,2 5 1-16,-4-2 3 0,2-4-5 15,3 5-1-15,-3-1 2 0,-1-4 2 0,4 5-1 0,1 1-1 16,-4-5 2-16,0 1-1 0,5 1 1 0,-1 3-2 16,-4-3 0-16,5 4-1 0,-3 0 0 0,1-4 5 15,2 3-3-15,-5-6-4 0,-1 3 6 0,6 3-5 16,-2 0 0-16,-4-7 3 0,5 7 1 0,-3-5-3 16,4 7 3-16,-5-7-2 0,1 5 0 0,3 1-2 15,-3-5 3-15,2 3-1 0,-5-4 2 0,5 4-2 16,-4-3-3-16,7 4 4 0,-7-3-1 0,5 3-2 15,-5-3 4-15,-1 1-1 0,-1-2-3 0,5 3-2 16,-2-3 3-16,0 3 4 0,-2 0-8 0,5 4 0 16,1-4 5-16,-5-4 2 0,1 2-4 0,-1 0-1 0,-1 0 5 15,3 4-2-15,6-1 0 0,-5 0-1 16,-2-1-1-16,-1-3 0 0,2 5 0 0,0 0 1 0,1 1 0 16,1-1-1-16,-1 0 2 0,-1-2-1 0,-3-5 0 15,3 6 1-15,0 1 1 0,-3-1-2 0,1-4 1 16,-1 2 0-16,1-1-1 0,-1-1-1 0,2 3 2 15,1 2-1-15,-2-3 3 0,-1-1-2 0,3 5 3 16,-2-5-2-16,1 3 1 0,1 1-2 0,1 1 2 16,-3-5-1-16,-1 1 2 0,2 2 0 0,1 4 0 15,-2-10 0-15,2 4 0 0,3 5 1 0,-3-4 2 16,-2-1-3-16,5 3 3 0,-1 0-2 0,-1 1 2 16,0-1-3-16,-2 0 1 0,-1-5 0 0,5 4 0 15,0 1 0-15,-3-2-2 0,0-1 3 0,-2-4 0 16,1 1-5-16,4 5 5 0,-3 1-5 0,1-5 6 15,-1 0-6-15,0 4 3 0,-2-5-2 0,4 7 3 16,-4-7-4-16,-3 2 3 0,2 0-2 0,3 0 3 16,-1-3-2-16,-2 4-1 0,3 4 0 0,0-7 2 0,-5 1-4 15,6 0 5-15,-7 0-6 0,5 3 2 0,-2-3 1 16,-3 0 0-16,4 1-2 0,-1 1 1 0,0-2 2 16,0-1 1-16,3 6-7 0,-3-5 2 0,1-3 2 15,-2 6-1-15,-1-3-1 0,2-2 2 0,-3 2-4 16,0 1 2-16,3-1 5 0,-2-1 0 0,1-2-4 15,-2 3 3-15,0-1-2 0,-1 0 0 0,1-4-3 16,-1 2 3-16,-1 1-1 0,1 0 3 0,2-1 1 16,-2 0-2-16,-2-3-1 0,-2 2-1 0,2-1 2 15,-1 0 3-15,1 0-1 0,-1 1-2 0,-5-9 0 16,9 15 1-16,-1-4-1 0,-2-2 1 0,0-2-2 0,-5 3 1 16,7-2-3-16,-2 2 3 0,-2-3 1 15,2 4 1-15,0-4-2 0,-1 1 1 0,1 2-5 16,0 0 4-16,0-4 2 0,-2 4-2 0,-4-10-3 15,10 15 5-15,-5-6-4 0,1-1 1 0,0 0-1 0,0 2-1 16,-3-2 4-16,3-2 0 0,1 8-3 0,-1-8 1 16,2 2-1-16,-5-1 1 0,4 6 0 15,-1-6 1-15,-2 2-3 0,2-2 4 0,0 1-1 0,0 0-4 16,0 0 0-16,2-1 0 0,-4 1 3 0,-4-8 0 16,9 12-1-16,-3-5 2 0,-1 3 0 0,-5-10 0 15,9 11-2-15,-3-5 0 0,-6-6 3 0,7 9-2 16,-2 0 2-16,-5-9-3 0,8 9 2 0,-8-9 3 15,6 9-1-15,-3-2-1 0,-3-7-4 0,9 10 3 16,-3-3 0-16,-6-7-3 0,8 11 4 0,-8-11-2 16,7 7 1-16,-7-7 1 0,6 13 0 0,0-8-1 15,-1 1 1-15,-5-6 2 0,10 11-6 0,-4-9 0 16,-6-2 4-16,12 11 0 0,-8-6-1 0,-4-5-1 16,12 7 0-16,-12-7 1 0,11 9-2 0,-7-5-1 15,-4-4-2-15,11 10 6 0,-5-6-3 0,-6-4 1 16,9 10-3-16,-3-5 2 0,-6-5 0 0,10 8-2 0,-5-3 4 15,-5-5 0-15,10 8-5 0,-10-8 4 0,9 10-1 16,-3-7 2-16,-6-3-1 0,10 7 0 0,-10-7-1 16,5 10 3-16,1-4-5 0,-6-6 5 0,9 9-1 15,-9-9-2-15,9 7 4 0,-5-1-3 0,-4-6 0 16,9 7 6-16,-9-7-2 0,8 7 2 0,-8-7-3 16,10 7 1-16,-10-7-2 0,9 7 0 0,-9-7-1 15,7 5 4-15,-7-5-2 0,6 5 4 0,-6-5-5 16,0 0 6-16,11 4-5 0,-11-4-2 0,0 0 3 15,0 0-1-15,4 6-3 0,-4-6 2 0,0 0-4 16,0 0 2-16,0 0 1 0,0 0-2 0,0 0-12 16,9 5-15-16,-9-5-21 0,0 0-26 0,0 0-35 15,0 0-45-15,0 0-40 0,0 0-265 0,0 0-497 0,-31 3 220 16</inkml:trace>
  </inkml:traceGroup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49.0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C75CE71-6326-42EC-9AC5-ABCD08817F6C}" emma:medium="tactile" emma:mode="ink">
          <msink:context xmlns:msink="http://schemas.microsoft.com/ink/2010/main" type="inkDrawing" rotatedBoundingBox="3794,14071 5096,13004 5869,13947 4566,15014" hotPoints="5651,14022 4915,14758 4179,14022 4915,13287" semanticType="underline" shapeName="Circle">
            <msink:sourceLink direction="with" ref="{ADEF52B9-421F-4764-83B6-36267F683649}"/>
            <msink:destinationLink direction="with" ref="{F964E277-C6B7-45B6-B239-1410D43C85BC}"/>
          </msink:context>
        </emma:interpretation>
      </emma:emma>
    </inkml:annotationXML>
    <inkml:trace contextRef="#ctx0" brushRef="#br0">-1430 2268 82 0,'0'0'82'0,"0"0"-7"0,0 0-5 0,0 0 3 16,0 0-7-16,0 0-7 0,0 0-6 0,0 0 7 15,0 0-5-15,0 0 4 0,0 0-19 16,0 0 13-16,0 0 11 0,0 0 5 0,0 0-4 0,0 0 4 15,0 0-3-15,0 0-1 0,0 0-1 16,0 0-8-16,0 0-2 0,0 0 1 0,0 0-5 0,0 0-3 16,0 0-2-16,0 0-8 0,0 0-3 15,0 0-2-15,0 0 0 0,0 0-5 0,0 0-5 0,0 0 2 16,0 0-10-16,0 0 3 0,0 0 0 0,0 0-2 16,0 0-4-16,0 0-2 0,0 0 0 0,0 0 1 15,0 0-1-15,0 0 3 0,0 0-3 0,0 0 7 16,0 0-4-16,0 0 2 0,0 0 1 0,0 0 0 15,0 0-2-15,0 0 3 0,0 0-8 0,0 0 5 16,0 0 0-16,0 0-6 0,0 0 1 0,0 0 2 16,0 0-3-16,0 0-3 0,0 0-1 0,0 0 4 15,0 0-1-15,0 0-1 0,0 0-1 0,0 0 3 16,0 0-4-16,0 0-1 0,0 0 5 0,0 0-2 0,0 0-5 16,0 0 4-16,0 0-5 0,0 0 4 0,0 0-2 15,0 0 1-15,0 0-4 0,0 0 2 16,0 0 1-16,0 0 0 0,0 0 0 0,0 0 4 0,0 0-6 15,0 0 2-15,0 0 0 0,0 0 1 0,0 0 4 16,0 0 3-16,0 0-1 0,0 0 4 0,0 0 3 16,0 0 1-16,0 0 1 0,0 0 1 0,0 0 4 15,0 0-5-15,0 0 1 0,0 0-2 0,0 0 4 16,0 0 8-16,0 0-1 0,0 0-1 0,0 0 4 16,0 0 1-16,0 0-1 0,0 0 3 0,0 0 3 15,0 0-5-15,0 0 1 0,0 0-7 0,0 0-2 16,0 0-1-16,0 0-3 0,0 0-3 0,0 0 0 15,0 0-1-15,0 0 2 0,0 0 0 0,0 0-2 16,0 0 2-16,-6 29 1 0,6-29 4 0,-2 13 5 0,1-5-4 16,1-8-3-16,-5 21-1 0,4-10 3 15,1-1-3-15,-2 5 3 0,2-2-1 0,0 4-1 16,0-7-2-16,0-10 2 0,2 21-6 0,-1-8 2 0,4-2-5 16,-4 3 4-16,4-3-5 0,-2-1 3 0,1 0-1 15,-1 0 4-15,6 1-7 0,-6 0 2 16,3-3 0-16,0-1 1 0,0 3-3 0,0-3-4 0,0 0 4 15,2 3-2-15,-1-3 5 0,0-1-2 0,2-1-5 16,0 2 2-16,-1-1 2 0,-1-2-1 0,-7-4 0 16,20 8-2-16,-13-6-1 0,2 4 5 0,2-1-2 15,-4-1 3-15,3-1-4 0,-10-3 5 0,18 4-2 16,-7-2 3-16,-11-2 0 0,21 0 0 0,-12 4 1 16,5-3-1-16,-14-1 1 0,18-1 0 0,-7 1 4 15,-11 0-7-15,22-4 7 0,-5 4-6 0,-7 0 4 16,2-2-4-16,1-2 0 0,-1 1-6 0,3-1 4 15,-3 3-4-15,6-5 2 0,-7 2 3 0,2 1-5 16,3-3 0-16,-1 1 0 0,0 2 0 0,3-1 0 16,-9 0-5-16,4-2 6 0,5 3-3 0,-3-3 1 0,-1 2 0 15,4-1-1-15,-4-2-2 0,3 1 3 16,-2 2 1-16,3-1-3 0,-2 0 0 0,2-3 1 0,-3 2-4 16,-2-1 6-16,5-1 0 0,-1 5 0 0,1-5-2 15,1 2-3-15,-3-4 4 0,2 2-5 16,0-2 2-16,-1 3-1 0,-1 2 0 0,0-3 2 0,2 1 0 15,-1-2-3-15,2 1 3 0,-1 0-4 0,-2-2 1 16,1 3-1-16,-2 0 6 0,3-3-3 0,-2-1 4 16,2 3-4-16,-3-2-1 0,3 3 2 0,-2-3 1 15,0 0-8-15,-2 4 4 0,1-4 6 0,4-5 1 16,-5 6-4-16,2-2 1 0,-6 0 2 0,4 2-4 16,2-4-1-16,-5-2 0 0,5 4 0 0,-2-3-2 15,0-3 5-15,-2 3 5 0,-1 1-5 0,1-1-4 16,0-1 0-16,-3 0 0 0,3 0 1 0,-5 3 2 15,3-3-4-15,-2 2 6 0,-2-3-5 0,1-2 2 0,-1 3-4 16,0-2 4-16,0 2 0 0,-1-1-2 16,-2-2-1-16,-2 3 3 0,4-1 2 0,-5 1 8 15,1-3-2-15,-1 2-5 0,0 0-1 0,0 0-3 16,0 1 1-16,-1-1 4 0,2 0-4 0,-2 1 2 0,-2-3-2 16,0 5 1-16,0-4 2 0,3 3-2 0,-5-1 6 15,2-1-8-15,0 3 3 0,-1-2 0 0,-1-1 0 16,2 3 2-16,2 0-3 0,-5-1 1 0,1 3 1 15,1-3-6-15,-4 0 13 0,4 2-10 0,0-1-4 16,-4 5 5-16,4-8 6 0,-4 6-5 0,1-5-3 16,-1 4 1-16,1-1-1 0,-2 1-1 0,1 3 4 15,-1-7-3-15,-1 3 2 0,1 2-5 0,-1-1 1 16,-1-3 1-16,-1 4-1 0,2 3 1 0,-1-4-4 16,-1 0 2-16,0 0 1 0,2 3 2 0,-2 0-1 15,0-3 2-15,3 1 2 0,-3 3-15 0,5 1 11 16,-5-2 1-16,0 1 1 0,5 2-1 0,-2-2 1 15,-5 2-4-15,4-1 4 0,1 2 0 0,-2 0-1 0,11 4 2 16,-16-7 0-16,5 3 0 0,3 0-3 16,8 4-2-16,-20-4 10 0,10 0-9 0,10 4 0 0,-24-5 2 15,13 5-1-15,-4 0 0 0,15 0 0 0,-23 2-2 16,6-6 1-16,4 4 4 0,-4 0-3 0,2 2-5 16,1-2 3-16,-4 2-2 0,3-1 7 0,1-1-2 15,-1 6 2-15,-1-6-2 0,6 1-3 0,-5 2-2 16,0-2 10-16,3 2-7 0,1 0-5 0,-5 0 0 15,4 2 8-15,-4-4 4 0,2 2-7 0,2 3 0 16,2-1-1-16,-5 1 0 0,4 0 12 0,-2-1-5 16,0 1-6-16,2-2 1 0,-1 6-3 0,2-3 1 15,-2 0 0-15,0 0 0 0,2 0 3 0,-2 1-6 16,1-2 3-16,-2 1 4 0,2 3 0 0,1-6 0 16,-2 6-10-16,-1-4 7 0,2 1 3 0,-1-2-2 15,5 1 3-15,-5 1-6 0,3 0 0 0,-3-1 0 16,1-1 3-16,2 5 0 0,-2-3 2 0,3-3 3 15,2 3-3-15,-3 0-1 0,-1-3 0 0,10-4 1 16,-15 13 2-16,7-6-10 0,-2-1 6 0,2-1 0 16,1 2 3-16,0 3 0 0,-1-5-3 0,-1 2 11 15,0 0-11-15,2-1-1 0,-1 0 2 0,1 5-1 16,-5-1 1-16,1 1-1 0,4 0-7 0,-5 0 10 0,2-2 0 16,-1 4-1-16,4-4-1 0,-5-1 5 0,3 2-4 15,-3 3 1-15,4-3 2 0,0 1-5 16,-1-4 3-16,0 4 2 0,1-5 1 0,-2 2-3 0,4 2 5 15,6-10-4-15,-11 13 2 0,7-6-5 0,-2 1 5 16,3 0-2-16,3-8-1 0,-11 15-5 0,8-8 8 16,-1 2 9-16,4-9-12 0,-6 17 0 0,5-8 3 15,1-9-9-15,-6 18 8 0,4-8 0 0,-2-2-4 16,2 2 2-16,1 1-6 0,1-11 9 0,-6 20-12 16,6-11 9-16,0 1-1 0,0-10-1 0,-3 20-1 15,3-20 13-15,-2 19-18 0,2-11 2 0,-1 3 3 16,1-11 1-16,0 20-3 0,0-10 4 0,1-1-13 15,1 2 14-15,1 0-4 0,-2-2 5 0,-1-9 4 0,2 21-5 16,1-14-1-16,-3-7-3 0,1 21 1 0,1-13 9 16,2 4-11-16,-2-4 3 0,-1 2-5 0,2 1 1 15,-3-11 4-15,3 18 3 0,-1-8-5 0,1-2 2 16,-2 1-1-16,-1-9 0 0,4 18 2 0,-1-8 0 16,-3 2 2-16,5-4-9 0,-2 0 4 0,-3-8 2 15,6 16 5-15,-3-9-4 0,-3-7-1 16,4 16-3-16,1-8 1 0,-4-1 1 0,-1-7 10 0,8 11-12 15,-8-11 1-15,6 12-1 0,-2-5 8 0,-4-7-9 16,6 10 3-16,-6-10-1 0,6 10 1 0,-6-10 0 16,6 12 2-16,-6-12 0 0,3 10 0 0,-3-10-4 15,6 9 3-15,-6-9 1 0,8 11-1 0,-8-11-13 16,1 7-15-16,-1-7-26 0,6 11-22 0,-6-11-29 16,3 11-37-16,-3-11-38 0,3 10-38 0,-3-10-57 0,7 8-245 15,-7-8-563-15,0 0 249 0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12.882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F662E27-2231-4D73-851B-10A69D6C3773}" emma:medium="tactile" emma:mode="ink">
          <msink:context xmlns:msink="http://schemas.microsoft.com/ink/2010/main" type="inkDrawing" rotatedBoundingBox="16516,4511 20460,6468 19889,7618 15945,5661" semanticType="callout" shapeName="Other">
            <msink:sourceLink direction="with" ref="{9B4AD371-B24E-4308-BC7A-4AB1C3FE62A4}"/>
            <msink:sourceLink direction="with" ref="{EFEBDD6F-C78E-4A95-A750-A73D04C131D6}"/>
          </msink:context>
        </emma:interpretation>
      </emma:emma>
    </inkml:annotationXML>
    <inkml:trace contextRef="#ctx0" brushRef="#br0">1783 1169 182 0,'0'0'191'0,"0"0"-7"16,0 0-9-16,0-12-6 0,0 12-7 0,0 0-6 0,0 0-14 16,0 0-6-16,-4-13-10 0,4 13-8 0,0 0-12 15,0 0-9-15,0 0-9 0,0 0-9 0,0 0-10 16,0 0-7-16,0 0-8 0,0 0-6 0,0 0-6 16,0 0-2-16,0 0-6 0,0 0-5 0,0 0-1 15,20 2-4-15,-20-2 0 0,0 0-4 0,20 11-1 16,-10-7-2-16,-1-1-1 0,3 1-1 0,2 3 1 15,0 3 0-15,3-3-5 0,-1 1-1 0,2 0 2 16,3 3-4-16,0 1 1 0,0-2-4 0,3 1 2 0,-3 4 0 16,4-5 2-16,0 3-2 0,-2-3 0 0,2 1-2 15,0 2 2-15,-2-1 1 0,1 1-2 0,-4-1-1 16,0-6 2-16,5 5-2 0,-2 3 1 0,0-4 1 16,0 3-1-16,-1-5-1 0,-5 2-2 0,3 1 2 15,3-1 3-15,-5 0-10 0,3 1 5 0,-4-4 2 16,0 3-1-16,7 4-1 0,-9-7-1 0,3 4 1 15,2 4-1-15,1-1 2 0,-4-2-1 0,-2 0-1 16,4 3 0-16,0 4 1 0,1-5-2 0,1 3 1 16,0 1 1-16,-2-2-2 0,0 0 4 0,2 0-5 0,0-1 2 15,0 4 2-15,3-3 7 0,1 1 1 16,-1-3 4-16,9 8-4 0,-9-5 4 0,1-3-4 16,-1-1 2-16,3 4-3 0,0-2 0 0,1-1-2 15,6 3-1-15,1 1 1 0,-7-7-1 0,-1 3 3 0,9 3 0 16,-2 0-6-16,-7-7 5 0,4 1-5 0,-4 2 4 15,1-2-7-15,-1 0 5 0,-2 2-2 16,2 1 3-16,-4 1 0 0,2-4 3 0,-4 2 1 0,0 1 2 16,1-4-1-16,-7 4 3 0,0-5-5 0,4 4 3 15,-2 0-5-15,1 3 2 0,-2-4-2 16,-3 2 0-16,2-3 2 0,3 3 2 0,-1 1-1 16,-1 0 0-16,-3-4-1 0,2 1-4 0,0 1 2 0,-1-2-4 15,5 4 4-15,-5 0 2 0,6-4-1 0,0 5 1 16,-4-7-1-16,5 6 1 0,-5-5-2 0,2 0-2 15,2 4 0-15,-5-2-3 0,4-2 3 0,-3-1 2 16,8 3 2-16,0 0-8 0,-4 1 3 0,2-2 1 16,-7 0-2-16,7-4 2 0,-5 3-4 0,1-1 2 15,4 1-1-15,0 2 2 0,-1 0 1 0,0-1-1 16,-2-1 0-16,-2-1-1 0,1 2 4 0,3 0-4 16,-4 0 0-16,4-1-9 0,-3 0 8 0,5 1 1 15,1-1-2-15,-2 1 2 0,2 0-8 0,-2-3 4 0,2 3 4 16,-8-4 0-16,10 1-1 0,-8 0-3 15,0-2 5-15,5 3-3 0,-5-4 4 0,-1 5-1 16,2-5 0-16,0 2 1 0,4 3-1 0,-4-7 2 0,-1 4-4 16,0-3 2-16,0 3-1 0,-2-2-1 0,1 3 1 15,-1-4 1-15,1 2 1 0,0 1 0 16,-2 1-3-16,2-1-1 0,-4 0 2 0,2 0-1 0,-1 3-1 16,0-2-1-16,0 0 4 0,-1 1-2 0,1 0-1 15,-2-1 2-15,1 1-4 0,-1 0-4 0,1-2 10 16,-4 3 0-16,5-3 1 0,-2 0-8 0,0 2 9 15,1-1-2-15,0-1-4 0,-4 0 4 0,5 2 1 16,-4-4-5-16,4-1-2 0,-1 7 9 0,-4-7-2 16,4 3 4-16,-1-1-4 0,2 1-4 0,-1-1 8 15,1-1-6-15,-1 2 6 0,-1-1-11 0,0 1 9 16,-2-2-7-16,1-3 7 0,1 4 4 0,-3-2-7 16,1 0 3-16,-2 0-3 0,1 0 5 0,-2 2-3 0,3-4 7 15,-1 3 2-15,2 1-7 0,-11-6 0 16,15 8 9-16,-6-4-10 0,1 2 7 0,-1-4-3 15,2 3 0-15,-2-1-1 0,1-1-2 0,-10-3-4 0,15 8 4 16,-8-3 0-16,4-3-1 0,-11-2-3 0,16 6 4 16,-8-3 3-16,1 3-2 0,-9-6-1 0,14 5 1 15,-8-1 5-15,-6-4 3 0,11 3-2 16,-11-3-3-16,12 4 0 0,-12-4 1 0,7 7 3 16,-7-7-9-16,9 6 6 0,-9-6-4 0,0 0 1 0,0 0 4 15,11 2-1-15,-11-2-5 0,0 0-2 0,0 0 3 16,0 0-4-16,0 0 1 0,0 0-5 0,0 0 6 15,0 0-17-15,0 0-6 0,0 0-37 0,0 0-35 16,0 0-36-16,0 0-41 0,0 0-48 0,0 0-48 16,-15-33-94-16,6 19-181 0,-3-2-578 0,-2-3 257 0</inkml:trace>
    <inkml:trace contextRef="#ctx0" brushRef="#br1" timeOffset="-198843.28">2157 1422 181 0,'0'0'203'0,"14"-7"-11"0,-8 1-5 0,-6 6-17 16,13-4-11-16,-2 1-17 0,-11 3-16 15,14-10-11-15,-3 5-14 0,-2 3-8 0,0-2-15 0,1 0-1 16,2 0-9-16,-3 2-9 0,2-3-13 0,-11 5-2 16,17-5-29-16,-5 0-24 0,-4 3-23 0,-8 2-33 15,19-9-28-15,-5 4-38 0,-7 1-157 0,-7 4-312 16,22-7 138-16</inkml:trace>
    <inkml:trace contextRef="#ctx0" brushRef="#br0" timeOffset="710.52">4803 1496 143 0,'6'-15'208'0,"-6"15"-8"0,6-10-6 16,-6 10-5-16,0 0-3 0,1-10-5 0,-1 10-7 15,0 0-5-15,3-12-14 0,-3 12-17 0,0 0-13 16,0 0-16-16,0 0-3 0,0 0-8 0,0 0-7 16,-31 26-2-16,21-15-2 0,-1 4-6 0,-5 6-1 15,1-1-4-15,0 3 4 0,-1 1-7 0,1 2 0 16,-2 5-2-16,-1 3-2 0,5-11 0 0,-5 8-9 0,8-3-7 15,-5 6-1-15,1-2 4 0,5-5-10 0,0 2-1 16,0-5 7-16,5 4-14 0,-5-3 1 16,5 2 3-16,-1-4-7 0,1 3-5 0,4-10 2 0,-2 8-7 15,4-6 0-15,-2-2 3 0,0 1-1 0,4 0 10 16,-2 0-19-16,4-4-1 0,-1-1-3 16,1 2 2-16,2-3 2 0,-1-1 7 0,5 0-7 0,-3-6-5 15,5 1 1-15,-2 0 2 0,3-2-1 0,2 0 3 16,3-5-6-16,5-2 3 0,-1-1-3 0,0-3 2 15,3 1-4-15,-8 2 1 0,2-8 7 0,0 1-6 16,-5 3-1-16,1-3-6 0,-5-1 3 0,-3 1-7 16,1-1 2-16,-7 0-6 0,1-1-3 0,-2 3-5 15,1-4 2-15,-3 15-3 0,-11-16-3 0,4 6 3 0,-5 3-10 16,2-2-7-16,-2 7 1 0,-6-1-3 16,3-1-9-16,-3 8-7 0,2-1-10 0,-2-1-11 15,4 7-13-15,-1-3-17 0,-1 2-27 0,3 0-20 0,2 3-24 16,-1 4-25-16,5-6-38 0,-1 3-258 0,4-2-530 15,-7 5 235-15</inkml:trace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21.5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310BF9E-B3E4-4C80-8FF4-7390A50B3175}" emma:medium="tactile" emma:mode="ink">
          <msink:context xmlns:msink="http://schemas.microsoft.com/ink/2010/main" type="writingRegion" rotatedBoundingBox="20208,7724 20866,7724 20866,8492 20208,8492">
            <msink:destinationLink direction="with" ref="{9B4AD371-B24E-4308-BC7A-4AB1C3FE62A4}"/>
          </msink:context>
        </emma:interpretation>
      </emma:emma>
    </inkml:annotationXML>
    <inkml:traceGroup>
      <inkml:annotationXML>
        <emma:emma xmlns:emma="http://www.w3.org/2003/04/emma" version="1.0">
          <emma:interpretation id="{33DB2FA9-3631-430D-9D95-A97DA5AA4C2E}" emma:medium="tactile" emma:mode="ink">
            <msink:context xmlns:msink="http://schemas.microsoft.com/ink/2010/main" type="paragraph" rotatedBoundingBox="20208,7724 20866,7724 20866,8492 20208,84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54FCAE-7C0B-4273-882E-E1E0BBAACB32}" emma:medium="tactile" emma:mode="ink">
              <msink:context xmlns:msink="http://schemas.microsoft.com/ink/2010/main" type="line" rotatedBoundingBox="20208,7724 20866,7724 20866,8492 20208,8492"/>
            </emma:interpretation>
          </emma:emma>
        </inkml:annotationXML>
        <inkml:traceGroup>
          <inkml:annotationXML>
            <emma:emma xmlns:emma="http://www.w3.org/2003/04/emma" version="1.0">
              <emma:interpretation id="{A061AD89-247D-407C-8D25-BF32E202A79F}" emma:medium="tactile" emma:mode="ink">
                <msink:context xmlns:msink="http://schemas.microsoft.com/ink/2010/main" type="inkWord" rotatedBoundingBox="20208,7724 20866,7724 20866,8492 20208,8492"/>
              </emma:interpretation>
            </emma:emma>
          </inkml:annotationXML>
          <inkml:trace contextRef="#ctx0" brushRef="#br0">5 150 25 0,'9'4'279'0,"-9"-4"-16"0,0 0-13 0,0 0-18 0,0 0-11 16,3 9-9-16,-3-9-10 0,0 0-14 0,4 12-15 16,-4-12-10-16,3 6-7 0,-3-6-9 0,6 11 1 15,-6-11-4-15,6 9-13 0,-6-9-6 0,9 6-5 16,-9-6-8-16,9 10-8 0,-9-10-5 0,10 6-6 15,-10-6 0-15,12 2-8 0,-12-2 0 0,15 4-10 16,-15-4-8-16,20-2-2 0,-10-2-3 0,2 1-14 16,-12 3 2-16,18-4-9 0,-8-2-3 0,2 2-6 15,-1-4 0-15,-1 2 3 0,2 0-8 0,-3-6-4 16,3 2-3-16,-5 3-3 0,-1 0 4 0,0-3-8 0,-3-1 2 16,2 1-1-16,-5 10-5 0,1-18 0 0,-1 7 2 15,-1-2-7-15,1 13 4 0,-6-20 9 0,0 11-17 16,0 2 0-16,-2-1 4 0,0 0-6 0,-4 0 6 15,-3 4-2-15,3 0-6 0,0 1 4 0,-3-1 1 16,2 2-7-16,13 2 1 0,-30 2 1 0,15 2-3 16,3-3 1-16,-2 5-2 0,1-1-8 0,0 2-4 15,5-1-15-15,-1-2-9 0,0 2-12 0,5 4-10 16,-2-4-13-16,1 3-13 0,5-9-15 0,-3 16-21 16,3-16-12-16,3 19-13 0,-1-8-18 0,2-4-23 15,2 3-14-15,2-3-17 0,-1 0-31 0,4 0-175 16,-4-5-466-16,2 2 206 0</inkml:trace>
          <inkml:trace contextRef="#ctx0" brushRef="#br0" timeOffset="267.31">209 168 90 0,'0'0'232'0,"12"0"-8"0,-12 0-3 0,0 0-10 0,0 0-10 16,13-4-10-16,-13 4-14 0,0 0-10 0,0 0-12 16,15 0-13-16,-15 0-7 0,11 4-12 0,-11-4-10 15,16 6-4-15,-8-2-7 0,2 1-5 0,4 4-8 16,-3 0-2-16,-3 0-1 0,5 6-3 0,4 1-4 15,-1 2 1-15,-1 2-5 0,-2 1 1 0,-1 1 5 16,2 0-8-16,-5 4 3 0,0 1-5 0,0 0-5 16,-2-3 1-16,-2 2-3 0,-4-1-6 0,1 5 4 15,-5-5-2-15,-2 0 4 0,-2-2-13 0,-2-1 0 0,-6-2-3 16,1-1-11-16,-3 0 2 0,-6-1-5 0,1-5-7 16,-2 0-5-16,0 0 5 0,-3-5-16 0,-4 2-16 15,-8-5-21-15,0 1-22 0,7-6-15 0,2 0-42 16,-14-4-28-16,3 1-41 0,-1-5-43 0,-1-5-50 15,-1 4-299-15,1-6-614 0,3 0 272 0</inkml:trace>
        </inkml:traceGroup>
      </inkml:traceGroup>
    </inkml:traceGroup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5:44.4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29E9390-E0C5-4D74-8C16-393D481A8A4F}" emma:medium="tactile" emma:mode="ink">
          <msink:context xmlns:msink="http://schemas.microsoft.com/ink/2010/main" type="inkDrawing" rotatedBoundingBox="14244,14358 15828,13689 16304,14813 14719,15483" hotPoints="16100,14542 15348,15294 14596,14542 15348,13790" semanticType="underline" shapeName="Circle">
            <msink:sourceLink direction="with" ref="{10696EDA-99DA-4FC6-97AD-F7E310F564F3}"/>
            <msink:destinationLink direction="with" ref="{0B453F89-6CDE-482F-82F4-30B5DF64F7A9}"/>
          </msink:context>
        </emma:interpretation>
      </emma:emma>
    </inkml:annotationXML>
    <inkml:trace contextRef="#ctx0" brushRef="#br0">241 563 26 0,'0'0'89'0,"0"0"-2"0,0 0-8 0,-5-11-3 0,5 11 3 16,0 0-2-16,-4-11-5 0,4 11-1 0,0 0-5 15,0 0 2-15,0 0-5 0,-8-13-5 16,8 13 0-16,0 0 3 0,0 0-5 0,0 0 1 0,-4-7 0 15,4 7-5-15,0 0 5 0,-8-8-1 0,8 8-3 16,0 0 0-16,0 0-3 0,-13-5 0 0,13 5-2 16,-9-3 2-16,9 3-5 0,0 0-1 0,0 0-5 15,-18 0 1-15,18 0-5 0,0 0 3 0,0 0-3 16,-18 5 1-16,18-5-1 0,-13 0 3 0,13 0 0 16,-11 6-2-16,11-6-4 0,-12 11 4 0,6-4 0 15,0 0-4-15,6-7 2 0,-15 11-2 0,9-4-2 16,1 0 3-16,-1 3-3 0,-2-3-2 0,2 0-2 15,6-7-1-15,-9 17 3 0,3-10 0 0,0 4-4 0,0-4 2 16,0 4 1-16,5-3-3 0,-5 4-1 16,3-1-2-16,0-1 1 0,0-1-2 0,-2 0 0 15,4 8-5-15,1-17-4 0,-3 18 0 0,3-8 0 0,-2 0 3 16,4 4-2-16,-2-14-2 0,0 25 1 0,0-11-4 16,3-7 3-16,-2 7-2 0,1 1-1 0,2-2-2 15,1 4 5-15,-2-4-5 0,1 1 2 0,-1-2-1 16,5 4-2-16,-2-4 0 0,0 2 5 15,0-4-1-15,-2 6 2 0,4-3-4 0,-2 0 3 0,1 0-3 16,-1-2 3-16,1 2-3 0,-1-1 0 0,2 1 3 16,-1 2-1-16,-1-8-2 0,3 6 4 0,-3-6-2 15,2 8 0-15,2-8-2 0,-2 6 0 0,5-2 1 16,-7-5 3-16,1 4-2 0,2-4 2 0,6 3-3 16,-4 4-1-16,2-5 1 0,-1 0 0 0,3 2 1 0,1-3 0 15,-5 0-3-15,2 3 5 0,4-3-8 16,-4 0 5-16,0-3-3 0,-4 1 2 0,5 0 3 0,-1 2 1 15,4-3 0-15,-8 2 0 0,6-4-1 0,-2 3 0 16,0 0 3-16,4 1 4 0,-4-2-7 0,1 2 1 16,1-2 3-16,2-1 0 0,-2 2-3 0,3-3-2 15,-1 2 2-15,-1-2 2 0,0-2-1 0,4 1 0 16,-2-1-5-16,1 0 6 0,-4 2-6 0,4-2 4 16,1 0-4-16,-4 0 0 0,4 0-1 15,-2 0 1-15,1 0 1 0,-3 0-2 0,4-2 0 0,-2 1-2 16,0 1 2-16,-4-4 4 0,3 4-5 0,1-2-2 15,-3-5 2-15,3 4-1 0,-1 0 1 0,-2-1 0 16,0 1 0-16,2-1-2 0,-2-1 1 0,-1-1 0 16,4 3 3-16,-4-3-4 0,1 1 2 0,-2-2 0 15,1 1-5-15,2 2 6 0,0-5-3 0,4 4-1 16,-7-5 1-16,2 2 2 0,3 2 1 0,0-5-5 0,-2 0 2 16,5 0-1-16,-3 0-4 0,-3-1 8 15,4-4-2-15,2 4 1 0,-1-2-1 0,-4 4-1 16,0 0 0-16,4-6 1 0,-7 6-1 0,8-6-3 0,-7 6 3 15,-1-2-2-15,-1-2 3 0,6-2-1 0,-5 5-1 16,1-4-1-16,-2 2-3 0,-2 0 6 0,6-5-6 16,-7 3 6-16,2 2 0 0,-1 1-2 0,2-8-1 15,-1 5 1-15,-4 2-1 0,2-1 0 0,-1-3 3 16,-3 5-2-16,3-5-1 0,-2 0-4 0,0 1 4 16,0-2 0-16,-2-4 0 0,-1 5 3 0,-1-1-2 15,2-3-4-15,-2 4 3 0,-2-8-3 0,0 4 5 16,0 0-4-16,0 4 1 0,-2 0 0 0,-4-7 1 15,5 6 3-15,-1 1-4 0,-2-1-1 0,2 0 1 16,-4 1 2-16,3 3-4 0,0-4 5 0,-3 0-2 16,2-1-1-16,1 1 2 0,-3 4-4 0,5-1-1 15,-4-2 7-15,-1 1-5 0,0 3 0 0,5-3-1 16,-7 2-2-16,4 0 4 0,1 1-1 0,-3 1 1 0,0-5 1 16,0 6-3-16,0-2 4 0,-2 1-4 15,-1 0 3-15,3 1-3 0,-1 2 2 0,1-2-1 16,-1 0-2-16,1 4 3 0,-5-2 1 0,2 0-3 0,-4 2 1 15,1-1 1-15,3-1-2 0,-3 2 0 0,2 2 1 16,-1-1 3-16,-1-1-8 0,0 3 6 16,3-2 4-16,-3 3-6 0,0-1 2 0,-2 0-1 0,0-1 3 15,-1 3 0-15,-1-3-3 0,1 4-1 0,-4 1 1 16,1-1 0-16,0 1 2 0,0 0-4 0,-2 1 2 16,0 2 1-16,0 0 0 0,1-3 0 0,1 2-1 15,-3 2 1-15,2-3 0 0,-1 3-1 0,2 0 2 16,-4-1-2-16,0 3 2 0,2-2-2 0,-5 3 0 15,5-3-3-15,-2 1 7 0,1 0-5 0,3-1 1 16,-3 3-2-16,1 1 3 0,0-3-2 0,1 3 0 16,1-3 0-16,-2 2-1 0,4-2 2 0,-2 2 2 15,2 1-4-15,-2-2 3 0,0 1-3 0,2 3 4 0,-1-3-3 16,1 0 3-16,2 0 0 0,-4 3 0 16,4-2-5-16,-3 2 5 0,2 1-2 0,0-1 1 15,0 1-1-15,0 1 1 0,1-3-1 0,-1 4 1 16,3-4 2-16,-8 6-4 0,5-4 2 0,2 3 0 0,0-3 3 15,-1 0-2-15,2 0 0 0,0-2-4 0,2 2-6 16,1 0-9-16,-2 2-3 0,1-1-10 0,1-4-13 16,-1 7-10-16,7-5-12 0,-8 3-14 0,2-1-12 15,2 0-17-15,1 1-22 0,1-3-22 0,5-10-37 16,0 21-209-16,0-10-433 0,0-11 192 0</inkml:trace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4:02.70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4A724C4-FF88-42C7-A4E0-C1ECA903EB24}" emma:medium="tactile" emma:mode="ink">
          <msink:context xmlns:msink="http://schemas.microsoft.com/ink/2010/main" type="writingRegion" rotatedBoundingBox="9153,4038 12427,735 12529,836 9255,4139"/>
        </emma:interpretation>
      </emma:emma>
    </inkml:annotationXML>
    <inkml:traceGroup>
      <inkml:annotationXML>
        <emma:emma xmlns:emma="http://www.w3.org/2003/04/emma" version="1.0">
          <emma:interpretation id="{904F6EF7-E2AB-41AA-BC64-381C794C9AD0}" emma:medium="tactile" emma:mode="ink">
            <msink:context xmlns:msink="http://schemas.microsoft.com/ink/2010/main" type="paragraph" rotatedBoundingBox="9153,4038 12427,735 12529,836 9255,41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89B05A-6E17-4985-99B9-007EFC212088}" emma:medium="tactile" emma:mode="ink">
              <msink:context xmlns:msink="http://schemas.microsoft.com/ink/2010/main" type="line" rotatedBoundingBox="9153,4038 12427,735 12529,836 9255,4139"/>
            </emma:interpretation>
          </emma:emma>
        </inkml:annotationXML>
        <inkml:traceGroup>
          <inkml:annotationXML>
            <emma:emma xmlns:emma="http://www.w3.org/2003/04/emma" version="1.0">
              <emma:interpretation id="{F865ED6F-0659-467B-890A-887827A51B0C}" emma:medium="tactile" emma:mode="ink">
                <msink:context xmlns:msink="http://schemas.microsoft.com/ink/2010/main" type="inkWord" rotatedBoundingBox="9173,4057 9364,3865 9376,3877 9185,4070">
                  <msink:destinationLink direction="with" ref="{DC4C1AB6-9555-44E8-AB93-32FE359DA77E}"/>
                </msink:context>
              </emma:interpretation>
            </emma:emma>
          </inkml:annotationXML>
          <inkml:trace contextRef="#ctx0" brushRef="#br0">4560-4339 74 0,'8'-5'120'16,"-8"5"-11"-16,15-15-4 0,-8 9-9 0,2-1-8 15,-2 0-9-15,2 0-10 0,2-3 1 0,-2 3-6 16,0-1-15-16,1 0 1 0,4 0-18 0,-6 0 4 16,0 0-2-16,1-1-15 0,1 2-17 0,2-4-17 0,-4 1-11 15,2 2-21-15,-4 0-27 0,3-1-82 16,-1 2-169-16,-3-3 75 0</inkml:trace>
        </inkml:traceGroup>
        <inkml:traceGroup>
          <inkml:annotationXML>
            <emma:emma xmlns:emma="http://www.w3.org/2003/04/emma" version="1.0">
              <emma:interpretation id="{F797F45F-18C5-49D3-9FF5-52A8918120B7}" emma:medium="tactile" emma:mode="ink">
                <msink:context xmlns:msink="http://schemas.microsoft.com/ink/2010/main" type="inkWord" rotatedBoundingBox="9671,3581 9970,3280 9987,3297 9688,3598"/>
              </emma:interpretation>
            </emma:emma>
          </inkml:annotationXML>
          <inkml:trace contextRef="#ctx0" brushRef="#br0" timeOffset="333.65">5060-4814 13 0,'6'-9'189'0,"3"3"-8"16,-2 1-8-16,4-2-11 0,1-2-6 0,-5-1-10 16,8-1-5-16,-8 6-8 0,4-8-9 0,-2 3-7 15,3 0-5-15,-5-1-8 0,2 4-4 0,2-4-12 0,-3 3-6 16,3-3-9-16,1 0-4 0,-5 4-8 15,4-5-5-15,1 4-7 0,-2-5-5 0,-1 3-9 16,1 3 2-16,-1-2-8 0,-1 4-12 0,-2-2-15 16,3 0-20-16,-2 0-16 0,2 0-18 0,-9 7-19 15,14-8-19-15,-8 2-27 0,1 0-29 0,-7 6-182 16,12-8-355-16,-9 2 157 16</inkml:trace>
        </inkml:traceGroup>
        <inkml:traceGroup>
          <inkml:annotationXML>
            <emma:emma xmlns:emma="http://www.w3.org/2003/04/emma" version="1.0">
              <emma:interpretation id="{9E372A6C-C971-4AFA-A15A-FC980D2E020D}" emma:medium="tactile" emma:mode="ink">
                <msink:context xmlns:msink="http://schemas.microsoft.com/ink/2010/main" type="inkWord" rotatedBoundingBox="10356,2972 10546,2781 10557,2792 10367,2984"/>
              </emma:interpretation>
            </emma:emma>
          </inkml:annotationXML>
          <inkml:trace contextRef="#ctx0" brushRef="#br0" timeOffset="658.81">5743-5424 157 0,'7'-5'177'0,"-1"-3"-5"0,2 1-9 0,-2 1-7 16,3-2-6-16,-3 1-10 0,6-3-17 0,-7 2-11 16,4 1-10-16,-1 0-12 0,1 1-5 0,-2-1-9 15,1 0-10-15,-1 0-6 0,1 3-4 0,-8 4-5 0,13-10-10 16,-7 3 0-16,-6 7-9 0,9-10-12 0,-9 10-10 16,12-8-11-16,-8 5-13 0,-4 3-27 15,12-10-13-15,-7 4-30 0,-5 6-20 0,15-11-34 0,-12 4-136 16,1-1-298-16,-4 8 132 0</inkml:trace>
        </inkml:traceGroup>
        <inkml:traceGroup>
          <inkml:annotationXML>
            <emma:emma xmlns:emma="http://www.w3.org/2003/04/emma" version="1.0">
              <emma:interpretation id="{19E74C1A-2A5C-476C-8765-B6AA076FCBDC}" emma:medium="tactile" emma:mode="ink">
                <msink:context xmlns:msink="http://schemas.microsoft.com/ink/2010/main" type="inkWord" rotatedBoundingBox="10851,2490 11470,1864 11490,1884 10870,2509"/>
              </emma:interpretation>
            </emma:emma>
          </inkml:annotationXML>
          <inkml:trace contextRef="#ctx0" brushRef="#br0" timeOffset="907.67">6247-5898 121 0,'6'-7'183'0,"4"-3"-12"0,-4 3-16 0,0 0-6 15,2-6-8-15,2 2-8 0,-2 0-8 0,1-2-18 16,1 2-10-16,2 2-7 0,-3-2-9 0,3 0-9 16,-3-1-4-16,1 2-12 0,-2 3-1 0,-1-2-12 0,1 1-3 15,3 0-11-15,-2 2-8 0,-3-3-14 16,5 3-25-16,-4-1-14 0,-2 0-31 0,4-2-24 0,-3 1-30 15,1 5-155-15,1-5-294 0,-2-1 131 0</inkml:trace>
          <inkml:trace contextRef="#ctx0" brushRef="#br0" timeOffset="1173.36">6700-6337 122 0,'6'-11'158'0,"-6"11"-10"16,12-13-11-16,-6 8-4 0,-6 5-14 0,11-13-8 16,-7 8-4-16,-4 5-22 0,13-12 8 0,-7 5-10 15,0 2-13-15,-6 5-4 0,12-9-5 0,-4 2-7 16,-2 0-9-16,-6 7-4 0,10-14-4 0,-4 7-6 15,2 3-16-15,-8 4-22 0,13-13-26 0,-2 6-25 16,-4 3-22-16,0-5-23 0,-1 2-137 0,2-1-259 16,1-3 116-16</inkml:trace>
        </inkml:traceGroup>
        <inkml:traceGroup>
          <inkml:annotationXML>
            <emma:emma xmlns:emma="http://www.w3.org/2003/04/emma" version="1.0">
              <emma:interpretation id="{820E4E5A-CC59-4502-BC40-357D069C2D1E}" emma:medium="tactile" emma:mode="ink">
                <msink:context xmlns:msink="http://schemas.microsoft.com/ink/2010/main" type="inkWord" rotatedBoundingBox="11696,1471 12427,735 12529,836 11799,1573"/>
              </emma:interpretation>
            </emma:emma>
          </inkml:annotationXML>
          <inkml:trace contextRef="#ctx0" brushRef="#br0" timeOffset="1423.68">7185-6825 16 0,'9'-7'169'0,"-6"-4"-12"0,7-2-14 0,-2 2-4 16,1 0-10-16,1 1-5 0,-1-4-8 0,3 3-9 16,-4 0-9-16,0-2-7 0,4 2-9 0,-1 1-6 15,-2 0-8-15,0-1-6 0,1 0-6 0,-2 4-10 16,2-3-2-16,-2 2-6 0,-2 1-3 0,1-3-6 15,-1 4-17-15,1 2-12 0,1-3-23 0,-8 7-13 16,12-10-22-16,-5 4-23 0,1 1-28 0,-2-4-146 16,-6 9-277-16,7-16 122 0</inkml:trace>
          <inkml:trace contextRef="#ctx0" brushRef="#br0" timeOffset="1849.29">7534-7299 61 0,'1'-15'187'0,"4"7"-14"16,-5 8-13-16,6-15-14 0,1 8-15 0,-1-4-12 16,-1 5-5-16,1-3-9 0,-2 0-6 15,5-3-9-15,0 1-9 0,-4 1-8 0,4-1-7 0,-2 5-7 16,-1-2-4-16,1-2-6 0,-4 3-6 0,3-3-3 15,2 3-3-15,-2-1-5 0,1 2-3 0,-1-4-5 16,-6 10-1-16,11-15-5 0,-8 9-9 0,4 0-9 16,-1-1-8-16,-6 7-6 0,11-12-5 0,-6 6-10 15,-5 6-1-15,8-9-15 0,-8 9-10 0,7-9-9 16,-7 9 2-16,6-8-8 0,-6 8 3 0,9-6-5 16,-9 6 5-16,0 0 2 0,11-7 7 0,-11 7 1 15,0 0 11-15,6-5 1 0,-6 5 7 0,0 0 2 16,7-8 4-16,-7 8 1 0,0 0 3 0,12-8-3 15,-12 8 5-15,5-8 7 0,-5 8-1 0,9-7 12 16,-9 7-1-16,7-7 0 0,-7 7 4 0,9-6 17 16,-9 6-5-16,7-7 3 0,-7 7 0 0,0 0 5 15,5-9-9-15,-5 9 0 0,0 0 2 0,0 0-8 16,7-5-11-16,-7 5-15 0,0 0-17 0,0 0-29 0,0 0-58 16,0 0-142-16,0 0 63 0</inkml:trace>
        </inkml:traceGroup>
      </inkml:traceGroup>
    </inkml:traceGroup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30.55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7A457CC-597E-43AF-A067-D2D2620B744C}" emma:medium="tactile" emma:mode="ink">
          <msink:context xmlns:msink="http://schemas.microsoft.com/ink/2010/main" type="inkDrawing" rotatedBoundingBox="6621,2414 7391,1596 7472,1673 6702,2492" semanticType="callout" shapeName="Other">
            <msink:sourceLink direction="with" ref="{9E3EBA23-1CCF-45BA-A9BB-DD23DE2C5A3C}"/>
          </msink:context>
        </emma:interpretation>
      </emma:emma>
    </inkml:annotationXML>
    <inkml:trace contextRef="#ctx0" brushRef="#br0">-2363 1256 113 0,'0'0'143'0,"-2"-11"-11"0,2 11-8 16,0 0-10-16,0 0 0 0,0 0-17 0,0-17-2 16,0 17 0-16,0 0-14 0,0 0-4 0,0-14 1 15,0 14-5-15,0 0-1 0,0 0-3 0,2-13-8 0,-2 13-4 16,0 0-2-16,0 0-2 0,0 0-1 16,0 0-5-16,0 0-1 0,0 0-5 0,0-12-6 15,0 12-6-15,0 0 1 0,0 0-6 0,0 0-4 16,0 0-1-16,0 0 1 0,0 0 3 0,0 0 0 0,0 0-1 15,0 0 2-15,0 0-5 0,0 0 0 16,0 0 5-16,-2 42-6 0,2-42-2 0,3 12 2 0,-3-12-1 16,0 13 2-16,0-13 0 0,2 17-1 0,-2-17-2 15,2 9-3-15,-2-9 0 0,0 15 0 0,0-15-1 16,2 8-5-16,-2-8-2 0,1 10 1 0,-1-10 1 16,0 0 0-16,0 0-1 0,6 13-1 0,-6-13 0 15,0 0 2-15,0 0-2 0,3 7 3 0,-3-7 6 16,0 0 8-16,0 0 7 0,0 0 8 0,0 0-2 15,0 0-2-15,0 0-3 0,0 0-5 0,17-28 2 16,-8 14-6-16,1 1-4 0,7-11 0 0,6-11-2 16,3 2-2-16,2-4-2 0,5-2 0 0,9-20-4 15,4 7-4-15,-1 0-5 0,10-1-16 0,-10-3-18 16,7 4-14-16,-3 0-15 0,6 2-21 0,-16 12-29 16,12-18-53-16,-18 22-217 0,-4-6-417 0,-3 1 186 15</inkml:trace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4:02.43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C4C1AB6-9555-44E8-AB93-32FE359DA77E}" emma:medium="tactile" emma:mode="ink">
          <msink:context xmlns:msink="http://schemas.microsoft.com/ink/2010/main" type="inkDrawing" rotatedBoundingBox="8620,4503 8857,4291 8866,4299 8628,4512" semanticType="callout" shapeName="Other">
            <msink:sourceLink direction="with" ref="{A69E9B15-6CB4-448E-A4C4-D11680FAF39D}"/>
            <msink:sourceLink direction="with" ref="{F865ED6F-0659-467B-890A-887827A51B0C}"/>
          </msink:context>
        </emma:interpretation>
      </emma:emma>
    </inkml:annotationXML>
    <inkml:trace contextRef="#ctx0" brushRef="#br0">4013-3887 87 0,'10'-5'167'0,"-1"-6"-16"15,0 3-8-15,2-3-16 0,-1 4-8 0,-1-3-8 0,1-1-7 16,-1-1-9-16,2-1-8 0,1 0-11 0,1 5-9 16,-2-2-5-16,1-1-8 0,-5 5-3 0,2-1-1 15,0-1-9-15,-2 3 0 0,5-3-8 0,-4 1-7 16,-2 0-19-16,-6 7-20 0,16-7-25 0,-10 0-31 16,2 3-33-16,-8 4-145 0,10-10-266 0,-4 6 118 15</inkml:trace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4:01.86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DD5A8D1-06C1-4201-994A-10569CB0608E}" emma:medium="tactile" emma:mode="ink">
          <msink:context xmlns:msink="http://schemas.microsoft.com/ink/2010/main" type="inkDrawing" rotatedBoundingBox="7548,5643 7736,5360 7744,5364 7555,5647" semanticType="underline" shapeName="Other">
            <msink:sourceLink direction="with" ref="{6544D72F-493E-4CAB-8F32-EE517D861037}"/>
            <msink:sourceLink direction="with" ref="{BDCBC39A-E686-4A74-A9E1-4A5319F45988}"/>
          </msink:context>
        </emma:interpretation>
      </emma:emma>
    </inkml:annotationXML>
    <inkml:trace contextRef="#ctx0" brushRef="#br0">2941-2750 74 0,'5'-6'206'0,"1"-8"-12"0,-1 1-12 15,7 1-13-15,-6-5-13 0,1 6-11 0,2-2-16 0,5 2-8 16,-8-3-13-16,1 0-5 0,2 0-12 0,1 2-8 16,-4 0-9-16,2 0-7 0,-2 4-8 15,3-1-4-15,-5 0-10 0,2 0-8 0,0 3-7 0,2-3-8 16,-8 9-18-16,9-12-27 0,-3 6-21 0,-6 6-27 15,4-11-21-15,2 4-33 0,-6 7-49 0,3-13-98 16,-3 13-292-16,6-13 129 0</inkml:trace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58.51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D8B83F-707D-4052-ABA2-82E46EFE8EBA}" emma:medium="tactile" emma:mode="ink">
          <msink:context xmlns:msink="http://schemas.microsoft.com/ink/2010/main" type="inkDrawing" rotatedBoundingBox="4607,8517 4830,8397 4835,8406 4613,8527" semanticType="callout" shapeName="Other">
            <msink:sourceLink direction="with" ref="{D4B81FFF-8415-4FE5-A3FD-E5EF778C50C6}"/>
            <msink:sourceLink direction="with" ref="{44F0EE5A-FD9B-45F9-8031-1C48B66179C7}"/>
          </msink:context>
        </emma:interpretation>
      </emma:emma>
    </inkml:annotationXML>
    <inkml:trace contextRef="#ctx0" brushRef="#br0">0 130 28 0,'0'0'167'0,"0"0"-6"0,0 0-5 0,13-11-12 16,-13 11-11-16,9-7-13 0,-9 7-10 0,13-8-9 16,-5 5-11-16,-8 3-8 0,10-6-8 0,-4 0-10 15,-6 6-6-15,12-7-6 0,-12 7 1 0,11-8-12 0,-11 8-3 16,13-4-3-16,-13 4-5 0,9-6-2 15,-9 6-2-15,18-4-10 0,-14 2-3 0,-4 2-15 16,15-9-12-16,-7 7-21 0,-8 2-11 0,13-5-6 0,-5-1-23 16,0 2-11-16,0-1-4 0,1-4-26 0,0 3-102 15,-2 1-235-15,-1-2 104 0</inkml:trace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58.8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1746AD9-6F59-42AD-9969-DEC952949D0D}" emma:medium="tactile" emma:mode="ink">
          <msink:context xmlns:msink="http://schemas.microsoft.com/ink/2010/main" type="inkDrawing" rotatedBoundingBox="5166,8121 5434,7905 5445,7918 5177,8135" semanticType="callout" shapeName="Other">
            <msink:sourceLink direction="with" ref="{0CEE2E72-30D1-40EF-93D4-8ADCBFFF1C9E}"/>
            <msink:sourceLink direction="with" ref="{44F0EE5A-FD9B-45F9-8031-1C48B66179C7}"/>
          </msink:context>
        </emma:interpretation>
      </emma:emma>
    </inkml:annotationXML>
    <inkml:trace contextRef="#ctx0" brushRef="#br0">557-271 123 0,'0'0'183'15,"11"-5"-16"-15,-11 5-15 0,9-10-17 0,-9 10-8 0,13-7-8 16,-7 4-8-16,2-4-7 0,0 0-5 0,1 0-9 16,-1 0-7-16,5 2-8 0,-2-2-10 0,-4 1-1 15,2-1-4-15,-1 0-12 0,2 1-4 0,-3 0-1 16,2-1-5-16,0-1-3 0,-1 4-6 0,-8 4-5 16,13-12-1-16,-5 7 1 0,-2-2-5 0,1-1 0 15,-7 8-3-15,9-10-7 0,-3 6-3 16,-6 4-17-16,12-11-14 0,-6 5-25 0,-6 6-27 0,13-16-28 15,-7 10-24-15,2-1-161 0,-8 7-314 0,7-13 139 16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38.2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27F6496-54B0-4B1E-BA1D-9F0F5205FCEE}" emma:medium="tactile" emma:mode="ink">
          <msink:context xmlns:msink="http://schemas.microsoft.com/ink/2010/main" type="inkDrawing" rotatedBoundingBox="18430,12143 23754,11290 23775,11422 18451,12276" semanticType="underline" shapeName="Other"/>
        </emma:interpretation>
      </emma:emma>
    </inkml:annotationXML>
    <inkml:trace contextRef="#ctx0" brushRef="#br0">756 7513 52 0,'0'0'169'16,"0"0"-10"-16,0 0-18 0,0 0-9 0,0 0-10 15,0 0-10-15,-16-4-8 0,16 4-7 0,0 0-9 16,0 0-8-16,0 0-6 0,0 0 0 0,0 0-6 15,0 0-4-15,0 0 0 0,0 0-4 0,0 0 0 16,0 0-11-16,0 0-2 0,0 0-6 0,-6-7-3 0,6 7-2 16,0 0-7-16,0 0-2 0,0 0-1 0,0 0 1 15,0 0-1-15,0 0-3 0,0 0 2 0,0 0-3 16,35 0-2-16,-35 0 0 0,20 0-5 0,-5 4 6 16,-3-4-4-16,6 0-16 0,-1-4 1 0,9-1-1 15,1 0 1-15,1 1 1 0,3-3 1 0,1 1-4 16,8-3 3-16,2 3 1 0,-2-1-3 0,0-3 3 15,5 1 0-15,0 0-1 0,-2 0 2 0,-3 2-2 16,-1 1 3-16,-6 1-1 0,-5-2-2 0,3 3 0 16,-2-2-2-16,1 1-1 0,-5 1 1 0,2 1 0 15,-3 1 0-15,1-3 1 0,0 2 1 0,1 3-4 16,1-3 1-16,-8 1 3 0,11 0 1 0,0-1-3 0,-4-1 0 16,4 0 2-16,0 4-5 0,0-2 2 15,9-2 5-15,-8 0-8 0,2 1 5 0,4 2 0 16,6-5-3-16,2 1 1 0,-5 3 0 0,1-5 3 0,2 4 1 15,-3-4-4-15,-8 3-2 0,8 3 2 16,-7 1 2-16,7-3-1 0,-10 0-3 0,-2 0 2 16,0 5 5-16,4-4-7 0,-5 2 1 0,1 0 1 0,2-2 2 15,-8 0-1-15,8 2-1 0,-6 0 0 0,3 0-3 16,-4-4 3-16,6 3 3 0,-5 1-2 0,-5-2 0 0,8-2-4 16,-11 1 3-16,10-1 2 0,0-2-1 15,-2 2-3-15,3 1 2 0,0-1 0 0,-3 1 0 16,3-3-1-16,-5 2 7 0,5 0-5 0,-3 0 1 15,1 0-2-15,2 2-1 0,0-4 1 0,-2 1-2 16,-5 0 2-16,5 3-1 0,0-1 0 0,-5 2 1 16,-2-3 2-16,1 2 1 0,0 1 0 0,1-1 0 0,-1 1 5 15,-1-2-6-15,1 2 3 0,-1 0-3 0,2 1 4 16,-2-2-2-16,3 1 2 0,-2-5-3 0,0 5 0 16,1 0-2-16,5-3 1 0,-3 1 1 0,4 1 0 15,-5-3-2-15,2 3-2 0,-5-4 3 0,2 3 1 16,5-1 4-16,0-1-4 0,-5-1 3 0,7 1-1 15,-5-1-1-15,3 1 4 0,-1-1-3 0,-6 3 2 16,2-3 0-16,-1 1 0 0,0-1-1 0,1 1 5 16,-2 3-1-16,1-2-1 0,-1 1-3 0,-2-1-3 15,1-2 6-15,1 5-3 0,1-3-1 0,-4 2 3 16,3-3-1-16,-2 3-1 0,2-2-2 0,-3 2 1 0,1-2-1 16,4 0 2-16,-4 1-2 0,10-2 2 15,-7 5-2-15,6-6-1 0,-1 4 0 0,2-3-1 0,-9 1 1 16,0 3 0-16,5 0-3 0,2-4-2 15,0 2 3-15,-8-1 3 0,4-2-4 0,5 1 1 16,0-2-2-16,-2 2 0 0,2 0 4 0,1 0 1 0,-4-3 1 16,2 1 3-16,-3 5 0 0,3-5-2 0,-1 2-3 15,3 1 3-15,-7-2 1 0,6 1-1 16,1-1 0-16,-4-1-3 0,4 2 3 0,-1-1 2 0,-7 0-3 16,6-2-1-16,-5 4 4 0,0-2-2 0,7 1-2 15,-8 3 5-15,1-5-2 0,0 3 7 0,1-1-1 16,5-1-3-16,-5 3 1 0,-1-1 5 0,3-2-5 15,-4 4 1-15,3-3 0 0,-3 0 2 0,3 4-3 16,-2-3 3-16,1 0-2 0,-2-2-1 0,1 2 2 16,8-3-1-16,-8 3-1 0,5-3-2 0,-5 3 4 0,10-1-3 15,-11 1-1-15,-2-1-1 0,3 2-5 16,2-1 1-16,5 0 4 0,-8 0-1 0,1 0-4 16,-3 0 0-16,2 1 3 0,-1-1-3 0,-1 0 2 0,-1-1-1 15,-2-1 1-15,-1 3-3 0,0 2 0 0,-3-2 4 16,3 0-6-16,-12 3 2 0,21-4 1 0,-13 1-2 15,3 1-1-15,-2 0 2 0,-9 2-2 0,24-4-2 16,-15-1 4-16,-9 5 1 0,21-5-3 0,-10 5 0 16,0-1 0-16,0-1 0 0,1-3 0 0,0 2-3 15,0 0 2-15,-12 3 2 0,21-2 2 0,-12 1-3 16,4-3 1-16,-3 1-3 0,-10 3 1 0,21-3 2 16,-13 2 1-16,-8 1-2 0,13-4 1 0,-13 4-2 0,14-6 4 15,-14 6-7-15,0 0 6 0,13-1-1 16,-13 1 0-16,0 0 4 0,10-3-3 0,-10 3-2 15,0 0 1-15,0 0 1 0,0 0-5 0,0 0 6 16,0 0-11-16,0 0-7 0,0 0-9 0,0 0-20 0,0 0-17 16,0 0-26-16,0 0-30 0,0 0-34 15,-32 14-40-15,32-14-199 0,-17 1-422 0,7-1 187 16</inkml:trace>
  </inkml:traceGroup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2.27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B45A3CC-26F6-4A38-998F-6E541DAD2CCC}" emma:medium="tactile" emma:mode="ink">
          <msink:context xmlns:msink="http://schemas.microsoft.com/ink/2010/main" type="writingRegion" rotatedBoundingBox="12888,5292 13582,5292 13582,5569 12888,5569"/>
        </emma:interpretation>
      </emma:emma>
    </inkml:annotationXML>
    <inkml:traceGroup>
      <inkml:annotationXML>
        <emma:emma xmlns:emma="http://www.w3.org/2003/04/emma" version="1.0">
          <emma:interpretation id="{AE73F74A-88EE-4262-87A1-43F5411FA157}" emma:medium="tactile" emma:mode="ink">
            <msink:context xmlns:msink="http://schemas.microsoft.com/ink/2010/main" type="paragraph" rotatedBoundingBox="12888,5292 13582,5292 13582,5569 12888,55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CDE0E7-BB08-4D5E-B0A8-16DF8F11FD82}" emma:medium="tactile" emma:mode="ink">
              <msink:context xmlns:msink="http://schemas.microsoft.com/ink/2010/main" type="line" rotatedBoundingBox="12888,5292 13582,5292 13582,5569 12888,5569"/>
            </emma:interpretation>
          </emma:emma>
        </inkml:annotationXML>
        <inkml:traceGroup>
          <inkml:annotationXML>
            <emma:emma xmlns:emma="http://www.w3.org/2003/04/emma" version="1.0">
              <emma:interpretation id="{E278BDE1-1914-48A3-8935-38F6127697AD}" emma:medium="tactile" emma:mode="ink">
                <msink:context xmlns:msink="http://schemas.microsoft.com/ink/2010/main" type="inkWord" rotatedBoundingBox="12888,5292 13582,5292 13582,5569 12888,5569">
                  <msink:destinationLink direction="with" ref="{D83CEADC-9D13-447B-9160-27BC44C03B6D}"/>
                </msink:context>
              </emma:interpretation>
            </emma:emma>
          </inkml:annotationXML>
          <inkml:trace contextRef="#ctx0" brushRef="#br0">8275-3105 190 0,'15'0'206'0,"-15"0"-6"0,0 0-11 16,0 0-12-16,0 0-18 0,12 4-13 0,-12-4-20 0,0 0-8 16,0 0-13-16,10 2-8 0,-10-2-13 0,0 0-9 15,14 4-7-15,-14-4-6 0,12 7-6 16,-6-4-8-16,-6-3-12 0,15 8-14 0,-8-5-19 0,-7-3-28 16,18 7-3-16,-9-4-17 0,3 1-6 0,0-1-10 15,0-1-21-15,3 1-22 0,0-1-26 16,-2 2-33-16,-1-1-84 0,1 1-267 0,-13-4 119 15</inkml:trace>
          <inkml:trace contextRef="#ctx0" brushRef="#br0" timeOffset="139.62">8700-2895 87 0,'9'13'107'15,"-9"-13"2"-15,12 11 0 0,-12-11 10 0,20 7-19 16,-12-3-2-16,-8-4-2 0,24 4-2 0,-9-2 2 15,3 1-22-15,-4 0 0 0,2-2 0 0,0-1-2 16,-5 2-8-16,1-1-10 0,1 2 0 0,-1-2-3 16,-12-1-6-16,22 3-11 0,-10-2-5 0,-3 2-30 15,-9-3-22-15,18 4-42 0,-10-3-38 0,-8-1-139 16,0 0-261-16,0 0 115 0</inkml:trace>
        </inkml:traceGroup>
      </inkml:traceGroup>
    </inkml:traceGroup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6.19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F75B098-8923-46ED-87DA-2A2CF8A81F40}" emma:medium="tactile" emma:mode="ink">
          <msink:context xmlns:msink="http://schemas.microsoft.com/ink/2010/main" type="writingRegion" rotatedBoundingBox="21013,3604 23180,221 23276,283 21110,3666">
            <msink:destinationLink direction="with" ref="{16AFAB74-812E-44C9-A7C2-B53A311A090E}"/>
          </msink:context>
        </emma:interpretation>
      </emma:emma>
    </inkml:annotationXML>
    <inkml:traceGroup>
      <inkml:annotationXML>
        <emma:emma xmlns:emma="http://www.w3.org/2003/04/emma" version="1.0">
          <emma:interpretation id="{D9EC58E1-DED8-47BE-BBB4-6991F5687F35}" emma:medium="tactile" emma:mode="ink">
            <msink:context xmlns:msink="http://schemas.microsoft.com/ink/2010/main" type="paragraph" rotatedBoundingBox="21013,3604 23180,221 23276,283 21110,36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5144EF-DA4F-4AE2-9C44-0B132238F3CF}" emma:medium="tactile" emma:mode="ink">
              <msink:context xmlns:msink="http://schemas.microsoft.com/ink/2010/main" type="inkBullet" rotatedBoundingBox="21017,3607 21123,3442 21168,3471 21062,3635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6760-726 18 0,'7'-9'178'0,"2"-1"-14"0,-1 3-10 15,-1 0-20-15,1 0-12 0,0-4-10 0,3 4-13 16,-4 2-11-16,1-2-6 0,2-1-14 0,-2 4-25 16,-1-2-18-16,2 1-30 0,0-1-24 0,-1 0-23 15,-1-1-32-15,-7 7-103 0,12-13-201 0,-5 2 89 16</inkml:trace>
      </inkml:traceGroup>
      <inkml:traceGroup>
        <inkml:annotationXML>
          <emma:emma xmlns:emma="http://www.w3.org/2003/04/emma" version="1.0">
            <emma:interpretation id="{42F30E20-66F8-4D6C-8839-6EB55EE5EB13}" emma:medium="tactile" emma:mode="ink">
              <msink:context xmlns:msink="http://schemas.microsoft.com/ink/2010/main" type="line" rotatedBoundingBox="21390,3016 23180,222 23276,283 21487,3078"/>
            </emma:interpretation>
          </emma:emma>
        </inkml:annotationXML>
        <inkml:traceGroup>
          <inkml:annotationXML>
            <emma:emma xmlns:emma="http://www.w3.org/2003/04/emma" version="1.0">
              <emma:interpretation id="{89766F61-D46F-418B-9A96-53DB6BBF7648}" emma:medium="tactile" emma:mode="ink">
                <msink:context xmlns:msink="http://schemas.microsoft.com/ink/2010/main" type="inkWord" rotatedBoundingBox="21443,3050 21632,2755 21676,2783 21487,3078"/>
              </emma:interpretation>
            </emma:emma>
          </inkml:annotationXML>
          <inkml:trace contextRef="#ctx0" brushRef="#br0" timeOffset="219.7">7195-1277 86 0,'3'-11'292'0,"2"0"-14"0,1-3-14 16,1 1-22-16,-1 0-22 0,2 2-24 0,3-3-20 0,-3 2-16 15,1 0-17-15,1-1-14 0,-1 3-14 0,2-1-12 16,-1 1-9-16,1 3-18 0,-2-4-15 0,2 1-22 16,-3 3-22-16,-1 0-19 0,2 1-21 0,-1 1-21 15,-8 5-17-15,15-13-21 0,-9 9-21 0,3-4-39 16,-3 0-38-16,0 0-163 0,-1-6-371 0,3 3 165 16</inkml:trace>
        </inkml:traceGroup>
        <inkml:traceGroup>
          <inkml:annotationXML>
            <emma:emma xmlns:emma="http://www.w3.org/2003/04/emma" version="1.0">
              <emma:interpretation id="{356088CB-78DB-4CF4-AFEB-5767804BFDED}" emma:medium="tactile" emma:mode="ink">
                <msink:context xmlns:msink="http://schemas.microsoft.com/ink/2010/main" type="inkWord" rotatedBoundingBox="21893,2308 22809,878 22863,912 21947,2343"/>
              </emma:interpretation>
            </emma:emma>
          </inkml:annotationXML>
          <inkml:trace contextRef="#ctx0" brushRef="#br0" timeOffset="415.17">7675-1999 154 0,'5'-12'209'0,"-2"1"-8"0,1 3-15 0,-2-6-20 0,4-3-18 16,-2 8-13-16,4-2-14 0,-2 4-11 15,0-4-12-15,0 4-9 0,-3-4-12 0,4 0-9 16,7-1-12-16,-4 3-19 0,-3-1-22 0,5 0-26 15,-4 0-25-15,4-1-25 0,-2 1-32 0,1-1-50 0,-2 0-112 16,-2-2-276-16,2 3 124 0</inkml:trace>
          <inkml:trace contextRef="#ctx0" brushRef="#br0" timeOffset="632.59">8024-2629 16 0,'6'-11'248'0,"2"-2"-9"0,-1 2-22 0,5-6-14 16,2 4-19-16,-1 2-13 0,-1-3-20 0,1 3-15 15,1-3-15-15,1 3-10 0,-3-1-11 0,-2 2-13 16,2 2-9-16,-1 1-15 0,-4 1-18 0,0 1-23 16,-7 5-21-16,12-11-21 0,-4 7-22 0,-8 4-18 15,9-10-25-15,-9 10-36 0,6-10-38 0,-6 10-126 16,1-14-308-16,4 4 137 0</inkml:trace>
          <inkml:trace contextRef="#ctx0" brushRef="#br0" timeOffset="839.04">8379-3185 87 0,'6'-8'250'0,"2"-3"-8"0,2-1-16 15,-4 2-8-15,3 0-9 0,2-3-5 16,-2 4-14-16,1-3-13 0,-1 2-21 0,-2 1-13 15,4-1-17-15,-2-1-10 0,-2-1-12 0,-1 6-10 0,0-3-7 16,0 4-11-16,-6 5-10 0,9-13-21 0,-4 7-23 16,-5 6-24-16,7-12-24 0,-7 12-31 0,7-12-19 15,-2 7-27-15,-5 5-27 0,7-14-26 0,-2 4-32 16,-5 10-162-16,7-18-380 0,-4 3 169 0</inkml:trace>
        </inkml:traceGroup>
        <inkml:traceGroup>
          <inkml:annotationXML>
            <emma:emma xmlns:emma="http://www.w3.org/2003/04/emma" version="1.0">
              <emma:interpretation id="{D44F8E15-8589-4CAA-916A-8E15D74843B4}" emma:medium="tactile" emma:mode="ink">
                <msink:context xmlns:msink="http://schemas.microsoft.com/ink/2010/main" type="inkWord" rotatedBoundingBox="23099,347 23180,222 23239,259 23158,385"/>
              </emma:interpretation>
            </emma:emma>
          </inkml:annotationXML>
          <inkml:trace contextRef="#ctx0" brushRef="#br0" timeOffset="1026.54">8901-3948 219 0,'8'-16'265'0,"-2"3"-15"0,-2-5-13 0,-1 3-25 16,2-1-21-16,-4 3-9 0,-1-4-29 0,2 8-15 16,-2 9-15-16,-3-18-15 0,3 18-20 0,0-18-41 15,0 18-50-15,-5-10-59 0,5 10-66 0,0 0-209 16,0 0-365-16,0 0 162 0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24.0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544D72F-493E-4CAB-8F32-EE517D861037}" emma:medium="tactile" emma:mode="ink">
          <msink:context xmlns:msink="http://schemas.microsoft.com/ink/2010/main" type="inkDrawing" rotatedBoundingBox="9052,1148 10947,1164 10936,2467 9040,2451" hotPoints="10939,1787 10068,2499 9147,1854 10018,1142" semanticType="underline" shapeName="Ellipse">
            <msink:sourceLink direction="with" ref="{68D885CA-9278-48FB-A06B-B6100189CD2C}"/>
            <msink:destinationLink direction="with" ref="{CFD8726A-C48A-4BB0-A10D-686DA3CBB675}"/>
            <msink:destinationLink direction="with" ref="{3DD5A8D1-06C1-4201-994A-10569CB0608E}"/>
            <msink:destinationLink direction="with" ref="{0784DC81-32D4-448A-883D-3DC615E00716}"/>
            <msink:destinationLink direction="with" ref="{073E0FAC-767A-4057-8DBC-1E7BA681AC62}"/>
          </msink:context>
        </emma:interpretation>
      </emma:emma>
    </inkml:annotationXML>
    <inkml:trace contextRef="#ctx0" brushRef="#br0">4331-3539 115 0,'0'0'136'0,"0"0"-13"15,7-6-5-15,-7 6-13 0,0 0-4 0,0 0-14 16,0 0-6-16,6-11-3 0,-6 11-12 0,0 0-7 15,0 0-4-15,3-12-5 0,-3 12-7 0,0 0-10 16,0 0-2-16,0 0-1 0,0 0-12 0,0 0 1 16,0 0-3-16,0 0-9 0,0 0-2 0,0 0 2 15,0 0 0-15,0 0-1 0,0 0 3 0,0 0 1 16,0 0 1-16,0 0 5 0,0 0 9 0,0 0-3 0,0 0 12 16,0 0 3-16,0 0 5 0,0 0 3 15,-13-9-3-15,13 9 8 0,0 0-2 0,0 0 2 16,0 0-2-16,0 0 5 0,0 0 1 0,0 0 1 0,-9-6 1 15,9 6 1-15,0 0 1 0,0 0-3 0,0 0 0 16,0 0-1-16,0 0 5 0,0 0-6 0,0 0 3 16,0 0-4-16,-6-8 0 0,6 8-5 0,0 0-2 15,0 0-4-15,0 0-1 0,0 0-4 0,0 0-5 16,0 0-2-16,0 0 3 0,0 0-7 0,0 0-4 16,0 0 3-16,0 0-4 0,0 0 4 0,-11 21 0 15,11-21-2-15,-4 11-2 0,4-11 0 0,-6 14 3 16,6-14-3-16,0 16 6 0,0-16-9 0,-3 14 4 15,0-3-2-15,3-11 1 0,-3 18 1 0,3-4 2 16,0-4-4-16,0 4-2 0,3 0 5 0,-3-4-2 16,3 0 3-16,0 5-4 0,1 0 3 0,-2-2-4 15,2 1-1-15,2 1-1 0,2-2 1 0,-2 4 1 16,4-3 1-16,-1 0-1 0,1 0 4 0,2 2-5 16,2 3-4-16,1 1 2 0,3-2 0 0,-2-1 1 15,-1 1 1-15,1-1 4 0,1-3-3 0,-4-1 0 0,9 3 4 16,-2-1-3-16,-4 1-2 0,7-1 11 0,-10-4-6 15,12 3-10-15,-2-3 8 0,-1 2-9 0,2-5 9 16,-2 4 0-16,1-2-3 0,1 0 1 0,1-2-8 16,-3-2 7-16,7 1-1 0,-8-2-9 0,7 1 8 15,-9-3-3-15,7 2 8 0,-2-4-6 0,-5 0-3 16,0 3 6-16,1-2-7 0,5 3 0 0,-1-1 1 16,-3-4-7-16,-2 2 9 0,-2-2-10 0,2-2 12 15,-1 4-8-15,3-1 1 0,-2-1-1 0,-1 0 7 16,1 0-6-16,1 0 4 0,2 3-7 0,1-3 9 15,-4-3-2-15,2 2-2 0,4-2 1 0,-4 0-1 16,3 2-2-16,-5-5-2 0,8 1-3 0,-3-1 9 16,0 0-6-16,1-2-1 0,-5 2-1 0,6-1 2 15,-3-1 1-15,-7 1 2 0,4 1-5 0,3-5 0 16,-5 2-2-16,-4 2 6 0,2 0-2 0,-2-2-4 16,4-1 1-16,-4 0 0 0,-2-3 2 0,5 2-3 15,-5 0 5-15,4 2-4 0,-5-3 1 0,3-7-1 0,-3 6-3 16,5-6 8-16,-5 3-5 0,5-4-1 0,-1 0 2 15,-2 1-3-15,4-1-4 0,-1-2 3 0,2-2 0 16,-4-1 2-16,1 1-1 0,-1 3 3 0,-2-1-1 16,3-1 0-16,-1 2-2 0,-2 0-2 0,1-3-1 15,-7 1 5-15,1 0 0 0,-5 7-3 0,2-3 6 16,-2 2-1-16,-2-4 3 0,-6 0 12 0,4-3-11 16,-2 4-4-16,-3 2 8 0,2-3-5 0,-5 5 2 15,2-4 1-15,-4-2 1 0,0 2 4 0,3 3-12 16,-3-3 0-16,1 5-2 0,0 0 7 0,-1 2 0 15,-3-6-2-15,3 3-10 0,-1 5 14 0,1-3-2 16,-1 1-3-16,-1-1-10 0,-1 2 12 0,-1-1-3 16,1 2-11-16,1-2 2 0,-3 2 8 0,0 2-5 0,5-2 5 15,-4 0 1-15,-1 4 3 0,1-2-10 0,-2-2 10 16,0 0-8-16,-3 0 1 0,3 1 16 16,-2 0-17-16,3 0-4 0,-1 2 6 0,2 0-9 0,-4-1 8 15,-3 2-3-15,0-1 1 0,-2 1-6 0,5 1 8 16,1 2-3-16,-6 0 16 0,1-2-19 0,-1 5 2 15,-1-7-2-15,4 6 8 0,-2-2-6 0,5 2-1 16,2-3 7-16,-8 5-8 0,-1-2-2 0,7 2 24 16,0-4-16-16,-1 4 0 0,-1-1 1 0,2 1-4 15,3-2 2-15,-7 2 1 0,4-1-6 0,-1 2 4 16,-2-1 5-16,6 2-1 0,-1-2-6 0,-2 4 0 16,-6-1 3-16,8-3-1 0,-2 5-6 0,-1 1 6 15,-2 0 3-15,0-2-2 0,5 0-1 0,-10 6-2 16,2-3 2-16,3-1 3 0,-5 3-3 0,4-2 1 0,-2 2 0 15,3 2-3-15,-2-2 3 0,-2 0 3 16,4-1-14-16,0 5 14 0,-2-6-1 0,1 4-2 16,-2-1-2-16,9-4 6 0,-7 4 5 0,0 2-25 0,3-5-18 15,1 5-11-15,-4-1-10 0,7-3-11 0,-3 3-21 16,2-1-18-16,1-1-20 0,-4 6-29 0,4-1-31 16,0-1-40-16,4-1-43 0,-2 0-286 0,-2 3-600 15,2-1 265-15</inkml:trace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59.8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5B54E5B-A20A-4DE5-BA8A-3642C97B37F6}" emma:medium="tactile" emma:mode="ink">
          <msink:context xmlns:msink="http://schemas.microsoft.com/ink/2010/main" type="inkDrawing" rotatedBoundingBox="5951,6976 6314,6112 6344,6124 5981,6989" semanticType="underline" shapeName="Other">
            <msink:sourceLink direction="with" ref="{BDCBC39A-E686-4A74-A9E1-4A5319F45988}"/>
          </msink:context>
        </emma:interpretation>
      </emma:emma>
    </inkml:annotationXML>
    <inkml:trace contextRef="#ctx0" brushRef="#br0">1598-1999 112 0,'0'0'158'15,"3"-8"-7"-15,-3 8-10 0,3-12-7 0,2 4-7 16,-5 8-8-16,6-11-13 0,-6 11-5 0,6-16-18 16,-3 9-2-16,3-1-4 0,-6 8-20 0,7-15 5 15,-1 7 1-15,-4-1-13 0,3 3-7 0,-5 6-5 16,9-15 1-16,-7 9-7 0,-2 6-2 0,7-13 1 16,-7 13-5-16,8-12-1 0,-8 5-1 0,0 7-9 15,6-14-2-15,-6 14-1 0,3-11-2 0,1 5-5 16,-4 6-11-16,6-14-15 0,-6 14-6 0,3-16-15 15,-3 10-17-15,0 6-5 0,5-15-19 0,-5 15-18 16,1-16-26-16,-1 6-113 0,0 10-259 0,-3-17 116 16</inkml:trace>
    <inkml:trace contextRef="#ctx0" brushRef="#br0" timeOffset="-338.35">1346-1417 159 0,'0'0'172'0,"0"0"-4"0,9-13-9 16,-9 13-12-16,5-11-6 0,-5 11-3 0,4-11-9 15,2 6-6-15,-6 5-7 0,5-15-3 0,-2 9-10 16,-3 6-6-16,4-12-3 0,-4 12-6 0,9-14-6 0,-6 6-10 16,1 0-5-16,2 3-8 0,-6 5-6 0,6-17-5 15,0 9-2-15,-3 2-4 0,2-4-5 16,-5 10-10-16,9-15 7 0,-6 9-7 0,-3 6-3 0,9-16-2 15,-5 7-3-15,-4 9-3 0,6-10 0 0,-6 10-2 16,5-12-8-16,-5 12-15 0,6-10-17 0,-6 10-16 16,0 0-20-16,6-10-16 0,-6 10-29 0,0 0-14 15,2-10-16-15,-2 10-38 0,2-9-143 0,-2 9-343 16,0 0 153-16</inkml:trace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24.0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B6E8558-BF18-4A4C-A70D-03AE9A599379}" emma:medium="tactile" emma:mode="ink">
          <msink:context xmlns:msink="http://schemas.microsoft.com/ink/2010/main" type="writingRegion" rotatedBoundingBox="15404,4780 15637,4780 15637,5526 15404,5526">
            <msink:destinationLink direction="with" ref="{2FDF77EB-BD11-4225-B6FF-7CBB62CA3380}"/>
          </msink:context>
        </emma:interpretation>
      </emma:emma>
    </inkml:annotationXML>
    <inkml:traceGroup>
      <inkml:annotationXML>
        <emma:emma xmlns:emma="http://www.w3.org/2003/04/emma" version="1.0">
          <emma:interpretation id="{69BDF8CB-C1D6-4FFF-9384-9432D57E8D4A}" emma:medium="tactile" emma:mode="ink">
            <msink:context xmlns:msink="http://schemas.microsoft.com/ink/2010/main" type="paragraph" rotatedBoundingBox="15404,4780 15637,4780 15637,5526 15404,55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91FB3E-5BB7-429F-B3A0-647349F89D72}" emma:medium="tactile" emma:mode="ink">
              <msink:context xmlns:msink="http://schemas.microsoft.com/ink/2010/main" type="line" rotatedBoundingBox="15404,4780 15637,4780 15637,5526 15404,5526"/>
            </emma:interpretation>
          </emma:emma>
        </inkml:annotationXML>
        <inkml:traceGroup>
          <inkml:annotationXML>
            <emma:emma xmlns:emma="http://www.w3.org/2003/04/emma" version="1.0">
              <emma:interpretation id="{79CD133E-E3C6-4FA7-A6B8-C53096201807}" emma:medium="tactile" emma:mode="ink">
                <msink:context xmlns:msink="http://schemas.microsoft.com/ink/2010/main" type="inkWord" rotatedBoundingBox="15404,4780 15637,4780 15637,5526 15404,5526"/>
              </emma:interpretation>
            </emma:emma>
          </inkml:annotationXML>
          <inkml:trace contextRef="#ctx0" brushRef="#br0">1167 826 250 0,'0'0'313'0,"-7"-5"-12"0,7 5-15 15,0 0-18-15,0 0-24 0,0 0-17 0,0 0-22 16,0 0-22-16,0 0-8 0,0 0-6 0,0 0-7 16,0 0-18-16,-12 23-4 0,10-13-14 0,2-10 1 0,0 19-4 15,3-4 4-15,2 0-5 0,-4-1-5 16,2-1-10-16,0 2 13 0,-1-2-9 0,2-1 7 16,1 5-18-16,0-4 1 0,-2 5 1 0,3-7 3 0,-1 6-8 15,-1-5-5-15,-1-1-10 0,3 2-2 16,-3 2-11-16,3-8-1 0,-4 2-9 0,2 2-2 15,-4-11-1-15,8 19-7 0,-7-12-7 0,4 1-1 0,-5-8-7 16,9 15-6-16,-6-11 4 0,-3-4-4 0,7 9-2 16,-7-9-2-16,9 6 0 0,-9-6-9 0,12 1-16 15,-12-1-23-15,0 0-26 0,21-7-29 0,-11 0-33 16,-1-4-27-16,3 1-32 0,-3-4-27 0,2 1-31 16,-3-2-46-16,4-4-59 0,-6 0-72 0,-3-1-204 15,2-6-660-15,-5 3 291 0</inkml:trace>
          <inkml:trace contextRef="#ctx0" brushRef="#br0" timeOffset="205.03">1286 530 70 0,'-4'-18'378'15,"4"18"-27"-15,-2-14-12 0,2 14-10 0,-1-14-5 0,1 14-7 16,-2-11-15-16,2 11-18 0,-3-14-27 0,3 14-18 15,0 0-26-15,-1-12-29 0,1 12-21 0,0 0-21 16,0 0-38-16,0 0-35 0,0 0-45 16,0 0-36-16,0 0-36 0,0 0-45 0,0 0-42 0,0 0-50 15,0 0-80-15,9 33-294 0,-9-33-605 0,-3 22 268 16</inkml:trace>
        </inkml:traceGroup>
      </inkml:traceGroup>
    </inkml:traceGroup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41.09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964E277-C6B7-45B6-B239-1410D43C85BC}" emma:medium="tactile" emma:mode="ink">
          <msink:context xmlns:msink="http://schemas.microsoft.com/ink/2010/main" type="inkDrawing" rotatedBoundingBox="5611,13722 8942,11928 9001,12038 5670,13832" semanticType="underline" shapeName="Other">
            <msink:sourceLink direction="with" ref="{7C75CE71-6326-42EC-9AC5-ABCD08817F6C}"/>
            <msink:sourceLink direction="with" ref="{A7F63C04-C882-431A-98B1-C068BD8EA2A5}"/>
          </msink:context>
        </emma:interpretation>
      </emma:emma>
    </inkml:annotationXML>
    <inkml:trace contextRef="#ctx0" brushRef="#br0">3028 112 121 0,'0'0'119'16,"0"0"-7"-16,0 0-11 0,0 0-6 0,0 0-8 16,0 0-4-16,0 0-4 0,0 0 1 0,0 0-8 0,0 0-2 15,0 0 0-15,0 0-8 0,0 0-1 0,0 0-1 16,0 0-19-16,19-25 11 0,-19 25-4 0,0 0 0 15,0 0-1-15,0 0-4 0,0 0-2 0,0 0-9 16,3-11-1-16,-3 11 3 0,0 0-4 0,0 0-1 16,9-6-1-16,-9 6-4 0,0 0 0 0,10-7-8 15,-10 7 6-15,9-4 0 0,-9 4 5 0,11-9 2 16,-5 4-2-16,1-1-5 0,2 2 5 0,-9 4-5 16,17-9 1-16,-11 2-1 0,4-1-3 0,-1 5-4 15,-2-3 2-15,5 1 0 0,-4 1-10 0,4-3 5 0,-5 1 0 16,2 3-1-16,-9 3-3 0,19-8 1 0,-8 1-1 15,-1 5 1-15,-1-3-2 0,-9 5 0 0,17-9 1 16,-11 7-8-16,-6 2 6 0,13-9-3 0,-7 5-3 16,-6 4 3-16,13-4 2 0,-13 4-1 0,6-7-1 15,-6 7 4-15,0 0-2 0,0 0-9 0,14-4 9 16,-14 4-1-16,0 0 0 0,0 0 3 0,0 0-4 16,0 0-1-16,0 0 1 0,0 0-1 0,0 0-5 0,0 0-8 15,0 0-11-15,0 0-15 0,0 0-14 16,0 0-21-16,0 0-24 0,0 0-18 0,0 0-51 15,0 0-125-15,0 0-315 0,0 0 140 0</inkml:trace>
    <inkml:trace contextRef="#ctx0" brushRef="#br0" timeOffset="-1241.88">6 1700 13 0,'0'0'71'15,"0"0"-3"-15,0 0-6 0,0 0 5 0,0 0-11 0,0 0 3 16,0 0-2-16,0 0-6 0,0 0-4 0,0 0 3 15,0 0-4-15,0 0 2 0,0 0-4 16,0 0 2-16,0 0 1 0,0 0 5 0,0 0-1 0,0 0 1 16,0 0-6-16,0 0 6 0,0 0-3 0,0 0-4 15,0 0 3-15,0 0 2 0,0 0-3 0,0 0 3 16,0 0-7-16,0 0-4 0,0 0 0 0,0 0 3 16,0 0-12-16,0 0 2 0,0 0-9 0,0 0 6 15,0 0-5-15,0 0-6 0,0 0-10 0,0 0 11 16,0 0-8-16,0 0 5 0,0 0-2 0,0 0-2 0,0 0-1 15,0 0-2-15,0 0-2 0,0 0 8 16,0 0 2-16,-6 8-2 0,6-8 9 0,0 0-6 16,0 0 3-16,0 0-2 0,0 0 0 0,0 0 1 0,0 0-5 15,0 0 1-15,0 0-6 0,0 0 2 0,0 0-1 16,0 0 1-16,0 0-2 0,0 0-3 16,0 0 0-16,0 0-3 0,0 0 4 0,0 0-1 0,0 0 2 15,0 0-7-15,0 0 3 0,0 0 2 0,0 0-2 16,0 0 0-16,0 0 0 0,0 0-5 0,0 0 10 15,0 0-4-15,0 0-4 0,0 0 3 0,33-12-2 16,-33 12-15-16,9-4 21 0,-9 4-3 0,7-6 0 16,-7 6-1-16,12-4 0 0,-12 4-2 0,8-5 5 15,-8 5-3-15,10-7 0 0,-10 7-1 0,11-6 0 16,-11 6 1-16,12-5-2 0,-5 1-1 0,-7 4 2 16,12-4-2-16,-12 4-2 0,12-7 2 0,-6 1 3 15,-6 6 0-15,13-5-1 0,-13 5 2 0,17-6-1 0,-10-1-2 16,2 3 8-16,1-1-1 0,2-4 3 15,-1 4 0-15,1-3 3 0,-3-1-4 0,4 2 2 16,2-1 0-16,0-2-3 0,-5 4-1 0,5-3-3 0,-1 1 2 16,-1-1 0-16,1 2 1 0,-2-1-3 0,1 0 0 15,-1 0-4-15,1 1 0 0,1-4 4 16,-5 6-4-16,1-1 3 0,-1 1-2 0,2-1 0 0,-4 2-3 16,8-3 2-16,-8 2-3 0,5-1 3 0,-4 3-1 15,4-4 4-15,-5 4-5 0,4 0 1 0,3-5-3 16,-6 5 4-16,1-3 0 0,1 1 0 0,-1 1-1 15,5-3-3-15,-4 4 4 0,-1-2 1 0,7 0 0 16,-7 0-3-16,3 0 1 0,0 4-5 0,0-2 8 16,-1-3-3-16,-11 6 1 0,19-5 0 15,-10 1-5-15,1 2-1 0,-1-3 6 0,3 4 2 16,-12 1-1-16,21-8-3 0,-10 4-1 0,1 2 2 0,-3-2-1 16,4-1-3-16,-4-1 5 0,1 4-6 0,7-3 3 15,-8-1-2-15,1 2 2 0,4 0 3 0,-1-3-2 16,0 0 3-16,2-2-4 0,-1 4 0 0,1-4 1 15,-2 3 1-15,0-3 1 0,1 4-2 0,-2-4-2 16,1 1 5-16,-2 1-6 0,1 1 5 0,1-5-3 0,-3 4 2 16,-1 1-2-16,0 1 1 0,2-1-2 0,-2 3 1 15,1-2 3-15,-2-1-2 0,-8 6 0 0,18-7-2 16,-11 3 5-16,-7 4 4 0,16-7 4 0,-10 3-3 16,-6 4 2-16,14-9 4 0,-4 5 0 0,-10 4 2 15,18-7-1-15,-12 1 2 0,5-1 0 0,-1 3 2 16,-1 0 2-16,1-1-4 0,-1 0 1 0,5-5 0 15,-2 3-3-15,1 2 2 0,1-4-5 0,-4 1 0 16,3 3-3-16,2-2 5 0,-1-1-8 0,2 3-1 16,-4-2 4-16,1 0 0 0,4-1-6 0,-4 3 2 15,1-3-2-15,4 1 5 0,-5 3-4 0,0-1 2 16,1 1-3-16,1-1 1 0,-5 3-2 0,-1-2 2 16,5 1-5-16,2-4 1 0,-9 4 1 0,-7 3 0 0,18-5 1 15,-7 2-3-15,-2-2 4 0,-9 5-2 0,19-5 0 16,-11 1-1-16,-8 4 0 0,16-6 1 15,-4 2 0-15,-5 0 5 0,2-2-2 0,2 4 1 0,-2-3-2 16,1 0 0-16,-1 0 0 0,5-2-1 0,-1 2-3 16,-1-4 2-16,1-2-2 0,1 4 5 0,-1-3-2 15,2 1-3-15,-1 0-1 0,-1 0 4 0,6-4-2 16,-7 3 3-16,5 2-5 0,-7 0 6 0,7-2-6 16,-6 2 5-16,6 1-5 0,-7-4 5 0,2 4-3 15,2 0 3-15,-1-3-7 0,-4 5 2 0,1-2 0 16,-1 1 1-16,2 0 0 0,-2 1 5 0,-2-2-5 15,2 1 3-15,-9 6 2 0,17-7 2 0,-7 0 4 16,-1 1 0-16,1-1-2 0,-1-1 5 0,5 0 1 16,-1 2 0-16,-1-3-2 0,2 1 2 0,-1-1-4 15,-1 0 4-15,1 2-4 0,4-3-1 0,-4 2-3 16,-1 1 4-16,2-3-4 0,-1 4 3 0,0-1-2 0,2 0-3 16,-1-1 2-16,-1 1-2 0,-4 4 1 15,2-3-5-15,-3 1 3 0,3-1 2 0,-2 1-5 16,1-1 3-16,-1 4-3 0,-1-3 1 0,1-1-1 15,-9 6-1-15,19-11-1 0,-13 7 4 0,1-1-2 16,5 2 1-16,-12 3-2 0,17-13 0 0,-7 7 0 0,4-2 5 16,-2 1-4-16,-2 3-1 0,2-2 3 0,-2-3-2 15,1 3-1-15,1-1 3 0,1 0-1 0,1 0-3 16,-2-1 2-16,-2 0-3 0,3 0 3 0,2 0 1 16,-1-1-3-16,-1-2 4 0,1 8-2 0,-5-7-2 15,1 3 2-15,-1 2-2 0,0-1 3 0,1 1-2 16,1-3 1-16,4 1 2 0,-5 1-3 0,1-3 0 15,0 2 2-15,-3 1-2 0,7 1-1 0,-8-4 3 16,2 4-3-16,2-1 4 0,2-4-5 0,-1 3 4 16,-2 2 0-16,-1-1 3 0,5-1-4 0,-2-2 1 15,-5 4-1-15,7-3 8 0,-2 6-2 0,-2-9-1 16,3 4-2-16,-4 1 4 0,5-2-4 0,-5 4 2 0,1-3-2 16,-1 1-1-16,2 2 2 0,-2 1-3 0,-9 3 1 15,16-11 3-15,-9 7-1 0,2 1-7 0,-9 3 5 16,14-7-2-16,-14 7 0 0,9-7 7 0,-9 7 1 15,7-3-4-15,-7 3 2 0,6-7 6 0,-6 7 4 16,0 0 1-16,0 0 2 0,11-4 9 0,-11 4 3 16,0 0 2-16,0 0 4 0,0 0 0 0,0 0 1 15,0 0 8-15,0 0-2 0,0 0-2 0,0 0 0 16,9-6 3-16,-9 6-9 0,0 0 0 0,0 0-8 16,0 0-2-16,0 0-3 0,0 0 4 0,0 0-8 15,0 0-5-15,0 0-13 0,0 0-9 0,0 0-26 16,0 0-21-16,0 0-27 0,0 0-29 0,0 0-33 15,0 0-48-15,-33-7-55 0,33 7-302 0,-9-7-593 16,4 1 263-16</inkml:trace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39.3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46053F9-8141-4AD5-A8CD-8B13B2265EDE}" emma:medium="tactile" emma:mode="ink">
          <msink:context xmlns:msink="http://schemas.microsoft.com/ink/2010/main" type="inkDrawing" rotatedBoundingBox="4821,5429 5428,5317 5501,5710 4894,5822" semanticType="callout" shapeName="Other"/>
        </emma:interpretation>
      </emma:emma>
    </inkml:annotationXML>
    <inkml:trace contextRef="#ctx0" brushRef="#br0">77 156 135 0,'-9'1'261'15,"9"-1"-13"-15,0 0-15 0,-12 5-20 0,12-5-21 16,0 0-13-16,-6 11-13 0,6-11-7 0,-4 12-12 15,4-12-12-15,0 14-16 0,0-14-10 0,4 10-6 16,-4-10-7-16,5 18-10 0,-1-11-5 0,1-1-3 16,1 5-7-16,1-4-5 0,-1 1-7 0,2-2-9 15,2 1 1-15,-6 0-4 0,7-1-3 0,-4 1-9 0,2-3 0 16,-9-4-1-16,18 7-4 0,-7-4-3 16,-11-3 1-16,18 0-3 0,-8 0-1 0,-10 0-3 15,19 0 1-15,-19 0-4 0,17-5 1 0,-7 0-5 0,-2-1 0 16,1 0 0-16,0-3 0 0,0-1-4 0,-2-1 0 15,0-1-1-15,2 0-1 0,-6 2 1 0,3-13 0 16,-1 7-2-16,-2 4 1 0,-2-2-3 0,-1-1-1 16,0 0 2-16,0 2-5 0,-3 1 5 0,0-1-4 15,-1 2 0-15,4 11 2 0,-8-18-4 0,4 10 0 16,-4-1 2-16,1 2 1 0,-2 1-4 0,9 6 4 16,-15-9-3-16,3 6 7 0,12 3 0 0,-21-2-2 15,9 2 2-15,12 0 2 0,-23 3-7 0,11 1 8 16,-2 2 2-16,-1-2-1 0,2 0 5 0,-1 6 0 15,1-1 2-15,0-1 0 0,1 4-4 0,0-1 6 16,3 0-13-16,0 0 6 0,0 0-4 0,0 0-1 0,3 3 7 16,0 0-7-16,0 0 2 0,0 0 0 0,5-1-1 15,-2 2 1-15,3-2-3 0,0 1-1 0,0 1 0 16,3-1 1-16,-2-1-2 0,2-2 4 0,3 2-7 16,-2-3-5-16,1 1 6 0,1-3 6 0,-2-1-3 15,2 3 2-15,2-5 2 0,1 1-4 0,-9-6 3 16,18 3-6-16,-6-1 7 0,0-4-3 0,-12 2 3 15,26-7-7-15,-12 4 3 0,1-5-4 0,1-2-2 16,-1 0 3-16,4-3 3 0,1-2-5 0,-5 1 0 16,3-3-3-16,-3-3 0 0,-1 1-5 0,-2 2 2 15,2-1-4-15,-2-6 1 0,0 2-5 0,-2 0 5 16,-1 2 4-16,-4 5 5 0,3 0-6 0,-5 1-2 16,3 1 1-16,-4-2 3 0,1 8 1 0,-3 7 2 15,3-14 2-15,-3 14 4 0,4-10-1 0,-4 10-8 0,0 0 7 16,6-11-1-16,-6 11-4 0,0 0 2 15,0 0 0-15,0 0 0 0,0 0 4 0,15 21-2 0,-10-11-8 16,1 4 9-16,1-2 1 0,1 4-2 0,-1 3 0 16,2-3 2-16,1 1-1 0,4 3-6 15,-2-1 4-15,1 1 0 0,2-1 0 0,0-2-19 0,-5-2-19 16,4 5-22-16,1-3-28 0,-3-3-39 0,0 0-50 16,-3-1-43-16,4 2-64 0,-4-9-218 0,1 2-541 15,-1-5 240-15</inkml:trace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22.0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DCBC39A-E686-4A74-A9E1-4A5319F45988}" emma:medium="tactile" emma:mode="ink">
          <msink:context xmlns:msink="http://schemas.microsoft.com/ink/2010/main" type="inkDrawing" rotatedBoundingBox="4814,4409 6259,5453 5331,6738 3886,5694" rotationAngle="-1549756424" semanticType="underline">
            <msink:destinationLink direction="with" ref="{B5B54E5B-A20A-4DE5-BA8A-3642C97B37F6}"/>
            <msink:destinationLink direction="with" ref="{3DD5A8D1-06C1-4201-994A-10569CB0608E}"/>
            <msink:destinationLink direction="with" ref="{CFD8726A-C48A-4BB0-A10D-686DA3CBB675}"/>
            <msink:destinationLink direction="with" ref="{9E839982-801E-4DFE-8BD3-66BD84492009}"/>
          </msink:context>
        </emma:interpretation>
      </emma:emma>
    </inkml:annotationXML>
    <inkml:trace contextRef="#ctx0" brushRef="#br0">-57-3311 93 0,'0'0'128'0,"0"0"-7"0,0 0-8 0,0 0 0 16,0 0-2-16,0 0-2 0,0 0 0 0,-11-26-2 15,11 26-3-15,0 0 0 0,0 0-9 0,0 0 0 16,-6-10 0-16,6 10 1 0,0 0-3 0,0 0-6 16,-7-5-2-16,7 5-6 0,0 0-3 0,0 0-2 15,-13-5-3-15,13 5-3 0,0 0-4 0,0 0-3 16,-17 4-2-16,17-4-9 0,-12 6-2 0,12-6-3 16,-13 10 0-16,5-2-5 0,-1-5-2 0,0 6-1 15,0 0 2-15,-1 2 4 0,1-1-3 0,-1 1-3 16,2-2 1-16,1-1-3 0,-4 3-1 0,4 3-1 0,-2-3 1 15,1-2-3-15,-1 3 0 0,2 0 0 16,-2-1 0-16,2-2-5 0,1 3 4 0,-2 2-3 0,4 0-3 16,-2-3 0-16,3 2 5 0,-3 1-6 15,1 1 0-15,-1-4 1 0,3 5 2 0,0 1-5 0,0-2 2 16,2 8-1-16,-4-1 2 0,5-4-2 0,-1-1-4 16,1 7 4-16,-3-10 9 0,6 4-5 0,-6 0 1 15,6 5-7-15,-3-1 4 0,0-2-1 0,0-4-5 16,0 1-3-16,0 3 1 0,3-6 7 0,-3 4-9 15,0-1 1-15,3 1 4 0,0-1-8 0,-3-4 3 16,6 0 0-16,-5 3 3 0,4-2-11 0,1 3 8 16,0-6 3-16,0 4-1 0,-2-3 1 0,5 6-3 15,-1-6-6-15,-1 4 1 0,2 1 3 0,1-4 1 16,-1 1 3-16,2 1 0 0,-1-1 10 0,4 4-9 0,-2-3 0 16,3 5-7-16,-3-5 3 0,-2 0-3 0,6 1 0 15,-5-3-1-15,-1 0 3 0,2-1-2 16,0 1 4-16,0 1 8 0,-3-3-7 0,3 3 1 15,1-5-4-15,-1 2 0 0,-1 1 1 0,5-1-3 0,-8 2-3 16,6 0 1-16,3-4 0 0,4 6-1 0,3-6 11 16,-6 0-15-16,-5 1 13 0,11 1 4 0,-9-3-9 15,3-2 1-15,-2 0-3 0,2-1-2 0,4 5 3 16,-2-3 2-16,-2-3-11 0,1 1 7 0,0 0-3 16,5 1-5-16,0-1-4 0,-5 1 6 0,4-1 11 15,-4 1-3-15,7-2-6 0,-4-3 1 0,-3 2 0 16,1-1 3-16,-1-2-1 0,-1 4 1 0,1-4 3 15,-1 0-3-15,2 0 3 0,-2 0 14 0,-4 0-8 0,6-4-8 16,-2 3 2-16,0 0 0 0,1 1-2 0,-3-5-1 16,4 3 1-16,-5-3-3 0,3 1 0 0,1 1 4 15,-4 0-3-15,3 0-3 0,-3-3-2 0,3 2 4 16,-2-2-5-16,-1 1 7 0,1-2-10 16,-1 3 1-16,-1-1 2 0,4-4-4 0,-3 4 5 15,-4-1-2-15,3 0 9 0,-1-2-8 0,4 1 4 0,-7 1-2 16,5-4-8-16,-4 2 7 0,2 0-3 0,-3-1 2 15,2-2 2-15,-1 1-3 0,1-1 5 0,-2 1 0 16,2 0-10-16,-3-2 3 0,3-2 7 0,-3 1 0 16,1-1-4-16,-1 0 7 0,0 3-2 0,2-6-4 15,-4 1 2-15,5 1-8 0,-2 0 7 0,-1-1 1 0,-1-3 9 16,4-4-24-16,-3 2 11 0,1 3 0 16,-1-6 0-16,2 3 3 0,-5 7 3 0,-3-4 0 15,1 0-9-15,-1 3 3 0,1-4 0 0,-2-2-7 0,2 4 9 16,-4 0-4-16,2-2 1 0,-1-2 0 0,-1 5 1 15,-1-2 1-15,1-6 0 0,-3-1-3 16,0 4-2-16,0 3-5 0,3-6 27 0,-3 7-20 0,-1-4-1 16,1 0 0-16,-3-3 5 0,3-1-7 0,0 8 7 15,0-1-6-15,-3-3 3 0,1 4-4 0,2-1-1 16,-4 4 9-16,2-3-6 0,2 0-2 0,-1 2-4 16,-2 2 4-16,-2-2 4 0,2 2 3 0,-1-1-3 15,1 0 1-15,-3 3 1 0,0-3 10 0,2 2-6 0,-7-4-9 16,4 3 4-16,-2-1-5 0,-2 0 2 15,1 0-2-15,1 1 4 0,-7-3-4 0,5 1 2 16,1 3 1-16,-1-3-7 0,2 1 11 0,-2 1-4 0,-1-8-2 16,1 10 5-16,2-2-9 0,0-1 3 0,2 3 1 15,-2-3-3-15,-1 3 2 0,-1 1 2 0,2 1-5 16,0 0 6-16,-3 2-1 0,2 0 9 0,-3-1-11 16,1 0-2-16,-3 1 1 0,3 3 5 0,-2 0-1 15,1 0-5-15,-5-2 4 0,2 0 2 0,-2 3-3 16,1 0 1-16,0 1-9 0,-6 0 11 0,-1 0-6 15,8-2 9-15,-6 1-1 0,5-3-5 0,4 2 2 16,-4 1 0-16,1-1-3 0,0 0 6 0,-1 2-4 16,1 1 1-16,0-3 3 0,2 1-2 0,-1-1 0 15,2 4 0-15,-1-2-4 0,3 2 6 0,-4-1-12 16,3-2 10-16,15 3-5 0,-23 3 12 0,10-3-6 0,-2-3-1 16,0 6 5-16,2-2-5 0,-2-1 2 15,-3 0-2-15,4 3-4 0,3 3 8 0,-6-4-8 16,4 1 1-16,-4 3 5 0,1 0 4 0,4-1-10 0,-4 2 4 15,-2 0 0-15,3 4 2 0,-3-1-5 0,-3 0-2 16,3 1 0-16,-1-3 10 0,2 3 9 0,1 0-15 16,-1-2 1-16,1 2 4 0,0-2-8 0,2 1 1 15,-4 0 4-15,3 3 3 0,2-4-10 0,-3-2-3 16,5 3-21-16,-1-4-20 0,0 2-22 0,5-1-22 16,-2-1-30-16,-2 2-41 0,4-5-37 0,7-3-44 15,-7 14-66-15,1-8-227 0,6-6-585 0,-5 9 258 16</inkml:trace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0.53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1D51DE7-AEF6-4DC7-A5C6-D353B07493A7}" emma:medium="tactile" emma:mode="ink">
          <msink:context xmlns:msink="http://schemas.microsoft.com/ink/2010/main" type="writingRegion" rotatedBoundingBox="9464,5910 11746,4987 11828,5189 9546,6112"/>
        </emma:interpretation>
      </emma:emma>
    </inkml:annotationXML>
    <inkml:traceGroup>
      <inkml:annotationXML>
        <emma:emma xmlns:emma="http://www.w3.org/2003/04/emma" version="1.0">
          <emma:interpretation id="{BE488BAA-6FD3-476C-A9EF-A2E3EAF16988}" emma:medium="tactile" emma:mode="ink">
            <msink:context xmlns:msink="http://schemas.microsoft.com/ink/2010/main" type="paragraph" rotatedBoundingBox="9464,5910 11746,4987 11828,5189 9546,61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372BE0-D52D-4BF2-9E54-DEBA39B6FE5A}" emma:medium="tactile" emma:mode="ink">
              <msink:context xmlns:msink="http://schemas.microsoft.com/ink/2010/main" type="line" rotatedBoundingBox="9464,5910 11746,4987 11828,5189 9545,6112"/>
            </emma:interpretation>
          </emma:emma>
        </inkml:annotationXML>
        <inkml:traceGroup>
          <inkml:annotationXML>
            <emma:emma xmlns:emma="http://www.w3.org/2003/04/emma" version="1.0">
              <emma:interpretation id="{5B2E3C18-8CA9-485B-941E-6B033AB2DD71}" emma:medium="tactile" emma:mode="ink">
                <msink:context xmlns:msink="http://schemas.microsoft.com/ink/2010/main" type="inkWord" rotatedBoundingBox="9487,5968 9896,5803 9954,5946 9546,6112"/>
              </emma:interpretation>
            </emma:emma>
          </inkml:annotationXML>
          <inkml:trace contextRef="#ctx0" brushRef="#br0">4933-2285 81 0,'10'-14'186'0,"-4"6"-14"0,-3 1-15 16,5-1-19-16,-8 8-19 0,12-15-4 0,-9 11-9 15,-3 4-17-15,7-8-13 0,-7 8 0 0,6-8-12 16,-6 8-2-16,0 0-7 0,0 0-4 0,8-7-17 16,-8 7-16-16,0 0-18 0,0 0-21 0,0 0-17 15,0 0-14-15,0 0-21 0,0 0-17 0,0 0-29 16,0 0-82-16,0 0-218 0,0 0 96 0</inkml:trace>
          <inkml:trace contextRef="#ctx0" brushRef="#br0" timeOffset="238.83">5219-2532 9 0,'0'0'151'0,"0"0"-8"16,6-8-6-16,-6 8-17 0,6-8-10 0,-6 8-9 0,6-8-5 15,-6 8-13-15,8-7-16 0,-2 2 3 0,-6 5-9 16,10-10-5-16,-10 10-7 0,6-5-4 0,-6 5-12 16,11-4-16-16,-11 4-17 0,0 0-22 0,5-7-25 15,-5 7-27-15,0 0-128 0,0 0-217 0,0 0 97 16</inkml:trace>
        </inkml:traceGroup>
        <inkml:traceGroup>
          <inkml:annotationXML>
            <emma:emma xmlns:emma="http://www.w3.org/2003/04/emma" version="1.0">
              <emma:interpretation id="{E51B5409-A2CC-4151-8E66-62A6328049C7}" emma:medium="tactile" emma:mode="ink">
                <msink:context xmlns:msink="http://schemas.microsoft.com/ink/2010/main" type="inkWord" rotatedBoundingBox="10191,5626 10342,5565 10360,5611 10210,5673"/>
              </emma:interpretation>
            </emma:emma>
          </inkml:annotationXML>
          <inkml:trace contextRef="#ctx0" brushRef="#br0" timeOffset="452.26">5597-2724 48 0,'4'-9'191'15,"-4"9"-14"-15,6-8-11 0,-6 8-10 0,9-12-13 16,-9 12-18-16,8-13-11 0,0 7-11 0,0-3-9 16,1 3-11-16,-2-2-7 0,-1 5-15 0,5-2 3 0,-11 5-10 15,16-9-6-15,-10 3-7 0,-6 6-11 0,14-5-19 16,-14 5-16-16,8-2-13 0,-8 2-16 15,0 0-15-15,14-2-22 0,-14 2-15 0,0 0-17 16,0 0-35-16,0 0-76 0,0 0-232 0,0 0 104 0</inkml:trace>
        </inkml:traceGroup>
        <inkml:traceGroup>
          <inkml:annotationXML>
            <emma:emma xmlns:emma="http://www.w3.org/2003/04/emma" version="1.0">
              <emma:interpretation id="{0CE93092-66CF-4643-9D4B-F87A5B9C3478}" emma:medium="tactile" emma:mode="ink">
                <msink:context xmlns:msink="http://schemas.microsoft.com/ink/2010/main" type="inkWord" rotatedBoundingBox="10662,5425 11746,4987 11816,5159 10731,5597">
                  <msink:destinationLink direction="with" ref="{D83CEADC-9D13-447B-9160-27BC44C03B6D}"/>
                </msink:context>
              </emma:interpretation>
            </emma:emma>
          </inkml:annotationXML>
          <inkml:trace contextRef="#ctx0" brushRef="#br0" timeOffset="934.97">6499-3101 127 0,'9'-5'163'0,"1"-1"-17"16,1 2-11-16,-2 1-14 0,4-4-17 0,-4 3-6 15,2 0-10-15,-3-1-12 0,-8 5-11 0,15-4 2 16,-15 4-10-16,12-5-5 0,-12 5-7 0,14-2-4 16,-14 2-5-16,0 0-2 0,0 0-3 0,15 0-7 15,-15 0-4-15,0 0-19 0,0 0 1 0,0 0-13 16,12 3-18-16,-12-3-21 0,0 0-27 0,0 0-47 0,17-1-83 15,-17 1-225-15,9-3 99 0</inkml:trace>
          <inkml:trace contextRef="#ctx0" brushRef="#br0" timeOffset="1160.9">6951-3200 194 0,'0'0'220'0,"9"-7"-9"0,-9 7-23 0,9-3-19 15,-9 3-17-15,10-4-16 0,-10 4-8 0,14-7-14 16,-5 4-13-16,-9 3-8 0,14-7-10 0,-2 6-8 16,-3-1-10-16,5-2-3 0,1 0-7 0,-5 3-8 15,5-4-12-15,-3 5-7 0,-12 0-19 0,19 0-12 16,-19 0-17-16,20 0-9 0,-10 0-11 0,-10 0-21 16,17 5-10-16,-17-5-12 0,13 1-17 0,-13-1-12 15,13 4-42-15,-13-4-95 0,8 0-270 0,-8 0 120 16</inkml:trace>
          <inkml:trace contextRef="#ctx0" brushRef="#br0" timeOffset="706.58">6058-2949 19 0,'0'0'190'0,"0"0"-13"0,10-10-9 0,-10 10-11 15,6-3-15-15,-6 3-13 0,0 0-10 0,9-7-10 16,-9 7-10-16,10-10-12 0,-10 10-4 0,9-7-9 16,-9 7-2-16,12-5-11 0,-6 1-7 0,-6 4-6 15,14-9 0-15,-8 5-3 0,-6 4-6 0,13-3-11 0,-13 3-3 16,9-4-5-16,-9 4-21 0,12-3-9 0,-12 3-14 15,10-3-25-15,-10 3-22 0,15-1-16 16,-15 1-32-16,0 0-38 0,15-3-90 0,-15 3-265 16,12-4 118-16</inkml:trace>
        </inkml:traceGroup>
      </inkml:traceGroup>
    </inkml:traceGroup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3.78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30F8639-F088-4647-9018-BA7DE1A3477A}" emma:medium="tactile" emma:mode="ink">
          <msink:context xmlns:msink="http://schemas.microsoft.com/ink/2010/main" type="writingRegion" rotatedBoundingBox="16878,5291 20643,3672 20778,3987 17013,5606"/>
        </emma:interpretation>
      </emma:emma>
    </inkml:annotationXML>
    <inkml:traceGroup>
      <inkml:annotationXML>
        <emma:emma xmlns:emma="http://www.w3.org/2003/04/emma" version="1.0">
          <emma:interpretation id="{5FA523D9-DB3C-4A75-AD7B-B85F67CF6F64}" emma:medium="tactile" emma:mode="ink">
            <msink:context xmlns:msink="http://schemas.microsoft.com/ink/2010/main" type="paragraph" rotatedBoundingBox="16878,5291 20643,3672 20778,3987 17013,56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0CED38-3DBB-42CE-A2DD-875C863FDD20}" emma:medium="tactile" emma:mode="ink">
              <msink:context xmlns:msink="http://schemas.microsoft.com/ink/2010/main" type="line" rotatedBoundingBox="16878,5291 20643,3672 20778,3987 17013,5606"/>
            </emma:interpretation>
          </emma:emma>
        </inkml:annotationXML>
        <inkml:traceGroup>
          <inkml:annotationXML>
            <emma:emma xmlns:emma="http://www.w3.org/2003/04/emma" version="1.0">
              <emma:interpretation id="{A24DE033-D0E5-459B-9CB6-9222EE4A7957}" emma:medium="tactile" emma:mode="ink">
                <msink:context xmlns:msink="http://schemas.microsoft.com/ink/2010/main" type="inkWord" rotatedBoundingBox="16878,5291 17215,5146 17298,5339 16961,5484"/>
              </emma:interpretation>
            </emma:emma>
          </inkml:annotationXML>
          <inkml:trace contextRef="#ctx0" brushRef="#br0">12348-2913 8 0,'0'0'187'0,"14"-12"-2"0,-14 12-4 0,7-7-8 16,-7 7-9-16,9-8-13 0,-9 8-13 0,13-9-11 16,-13 9-17-16,12-7-11 0,-12 7-6 0,12-10-9 15,-12 10-16-15,11-7 0 0,-11 7-7 0,18-9-6 16,-18 9-7-16,13-8-5 0,0 4-14 0,-13 4-15 15,18-10-16-15,-9 5-19 0,-9 5-20 0,18-9-22 16,-18 9-26-16,17-11-24 0,-7 5-28 0,-2 4-129 16,-8 2-292-16,14-13 130 0</inkml:trace>
          <inkml:trace contextRef="#ctx0" brushRef="#br0" timeOffset="126.65">12655-3126 38 0,'0'0'255'16,"0"0"-5"-16,0 0 1 0,0 0-6 0,0 0-1 15,0 0-10-15,-7-18-9 0,7 18-10 0,0 0-10 0,-6-10-14 16,6 10-22-16,0 0-14 0,0 0-20 0,-10-11-11 16,10 11-14-16,-8-6-11 0,8 6-31 0,-13-5-21 15,13 5-41-15,-20-2-51 0,20 2-72 0,-34-3-85 16,6 2-282-16,-2 1-524 0,-10-7 232 0</inkml:trace>
        </inkml:traceGroup>
        <inkml:traceGroup>
          <inkml:annotationXML>
            <emma:emma xmlns:emma="http://www.w3.org/2003/04/emma" version="1.0">
              <emma:interpretation id="{2CE9C01D-037A-416D-A4B9-6BF1DB0EA1B8}" emma:medium="tactile" emma:mode="ink">
                <msink:context xmlns:msink="http://schemas.microsoft.com/ink/2010/main" type="inkWord" rotatedBoundingBox="17764,5234 18685,4838 18702,4876 17781,5273"/>
              </emma:interpretation>
            </emma:emma>
          </inkml:annotationXML>
          <inkml:trace contextRef="#ctx0" brushRef="#br0" timeOffset="1472.8">13168-3124 81 0,'0'0'211'0,"0"0"-22"16,0 0-14-16,0 0-12 0,0 0-25 0,0 0 1 15,0 0-14-15,0 0-13 0,20-26-8 0,-7 21-16 0,1-5-4 16,2 4-7-16,-1-2-7 0,0-2-8 15,3 2-9-15,3-2-7 0,3 4-21 0,-7-1-26 16,1 2-22-16,-3-2-39 0,5 1-30 0,-2-4-70 0,-7 6-105 16,4-6-290-16,-1 5 128 0</inkml:trace>
          <inkml:trace contextRef="#ctx0" brushRef="#br0" timeOffset="1664.61">13796-3420 123 0,'6'-4'203'0,"2"-2"-8"0,-1-1-18 0,1 1-14 16,-1 1-12-16,2 1-15 0,-9 4-11 0,13-9-14 15,-4 4-11-15,-1-1-10 0,-8 6-13 0,16-7-4 0,-8 4-6 16,1 0-6-16,1-2-12 0,-1 2-2 16,3 2-10-16,1-5-21 0,1 3-31 0,-1-1-26 15,5 1-26-15,-1 0-32 0,-3-5-37 0,6 4-139 0,-2-5-295 16,0 1 130-16</inkml:trace>
        </inkml:traceGroup>
        <inkml:traceGroup>
          <inkml:annotationXML>
            <emma:emma xmlns:emma="http://www.w3.org/2003/04/emma" version="1.0">
              <emma:interpretation id="{3D8F143A-EB82-4085-B708-937CEDA45FF4}" emma:medium="tactile" emma:mode="ink">
                <msink:context xmlns:msink="http://schemas.microsoft.com/ink/2010/main" type="inkWord" rotatedBoundingBox="19079,4666 19383,4535 19401,4579 19098,4709"/>
              </emma:interpretation>
            </emma:emma>
          </inkml:annotationXML>
          <inkml:trace contextRef="#ctx0" brushRef="#br0" timeOffset="1847.12">14485-3688 126 0,'14'-5'248'0,"-2"-4"-7"0,-3 5-4 16,-2-5-5-16,4 3-14 0,-4 1-14 0,0-3-7 0,1 1-20 15,-2 1-21-15,-6 6-14 0,12-14-14 0,-6 10-10 16,-6 4-14-16,9-8-12 0,-3 3-12 0,-6 5-21 15,12-8-21-15,-12 8-21 0,13-7-23 0,-6 4-19 16,2-1-24-16,3 0-20 0,-3-1-17 0,5-4-30 16,4 2-37-16,-3 1-53 0,2-2-145 0,6-3-380 15,-1 0 168-15</inkml:trace>
        </inkml:traceGroup>
        <inkml:traceGroup>
          <inkml:annotationXML>
            <emma:emma xmlns:emma="http://www.w3.org/2003/04/emma" version="1.0">
              <emma:interpretation id="{A98BDE84-6E7C-4519-84DA-B8E36B99083F}" emma:medium="tactile" emma:mode="ink">
                <msink:context xmlns:msink="http://schemas.microsoft.com/ink/2010/main" type="inkWord" rotatedBoundingBox="19780,4288 20024,4183 20034,4205 19790,4311"/>
              </emma:interpretation>
            </emma:emma>
          </inkml:annotationXML>
          <inkml:trace contextRef="#ctx0" brushRef="#br0" timeOffset="2097.45">15177-4086 181 0,'0'0'208'0,"11"-11"-15"16,-4 8-15-16,-7 3-15 0,14-14-19 0,-7 7-14 0,2 3-10 15,0-3-14-15,0 0-10 0,0 1-12 0,1 5-12 16,5-5-10-16,-1 1-22 0,-1 0-28 0,1 0-29 16,2 0-38-16,0 0-32 0,1 1-60 0,-1-3-101 15,1-1-268-15,-1 0 119 0</inkml:trace>
        </inkml:traceGroup>
        <inkml:traceGroup>
          <inkml:annotationXML>
            <emma:emma xmlns:emma="http://www.w3.org/2003/04/emma" version="1.0">
              <emma:interpretation id="{DD883C20-A0C1-41AB-AF45-4A861D4206DD}" emma:medium="tactile" emma:mode="ink">
                <msink:context xmlns:msink="http://schemas.microsoft.com/ink/2010/main" type="inkWord" rotatedBoundingBox="20469,3900 20699,3802 20717,3844 20488,3943"/>
              </emma:interpretation>
            </emma:emma>
          </inkml:annotationXML>
          <inkml:trace contextRef="#ctx0" brushRef="#br0" timeOffset="2232.67">15875-4454 112 0,'9'-9'234'0,"0"-2"-12"0,3 2-8 0,-3 0-19 16,-1-4-16-16,2 7-18 0,-3-1-17 0,1-1-17 15,2 3-9-15,-2 0-14 0,1-1-14 0,-9 6-19 16,16-11-21-16,-7 8-28 0,-1 1-25 0,-8 2-23 16,19-9-24-16,-7 3-39 0,-3 1-12 0,1 3-37 0,-1-1-135 15,-9 3-296-15,21-10 131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04:40.78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C8F6B1A-E2CE-41E7-AAD4-4BA134222E87}" emma:medium="tactile" emma:mode="ink">
          <msink:context xmlns:msink="http://schemas.microsoft.com/ink/2010/main" type="writingRegion" rotatedBoundingBox="1418,1452 31751,477 32095,11195 1762,12170"/>
        </emma:interpretation>
      </emma:emma>
    </inkml:annotationXML>
    <inkml:traceGroup>
      <inkml:annotationXML>
        <emma:emma xmlns:emma="http://www.w3.org/2003/04/emma" version="1.0">
          <emma:interpretation id="{CECD14B7-A7BA-4407-B24A-142B380EC4CC}" emma:medium="tactile" emma:mode="ink">
            <msink:context xmlns:msink="http://schemas.microsoft.com/ink/2010/main" type="paragraph" rotatedBoundingBox="1418,1452 31802,696 31972,7551 1588,83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329A76-AA9E-4AEE-AF06-D0155C02F7A5}" emma:medium="tactile" emma:mode="ink">
              <msink:context xmlns:msink="http://schemas.microsoft.com/ink/2010/main" type="line" rotatedBoundingBox="1417,1438 31536,991 31554,2209 1435,2656"/>
            </emma:interpretation>
          </emma:emma>
        </inkml:annotationXML>
        <inkml:traceGroup>
          <inkml:annotationXML>
            <emma:emma xmlns:emma="http://www.w3.org/2003/04/emma" version="1.0">
              <emma:interpretation id="{8F4267FB-E0D7-480E-B901-D740D342ADBD}" emma:medium="tactile" emma:mode="ink">
                <msink:context xmlns:msink="http://schemas.microsoft.com/ink/2010/main" type="inkWord" rotatedBoundingBox="1418,1452 3121,1426 3137,2523 1434,2548"/>
              </emma:interpretation>
            </emma:emma>
          </inkml:annotationXML>
          <inkml:trace contextRef="#ctx0" brushRef="#br0">-4 11 94 0,'0'0'92'0,"0"0"2"0,0 0-8 15,0 0 0-15,-7-10-4 0,7 10 0 0,0 0 6 16,0 0-8-16,0 0 4 0,0 0-2 0,0 0-5 16,0 0 2-16,0 0-1 0,0 0-1 0,0 0-1 15,0 0-9-15,0 0-7 0,0 0-4 0,0 0-4 16,0 0-6-16,0 0-9 0,0 0 2 0,0 0-7 16,0 0 1-16,0 0-7 0,0 0-2 0,0 0-1 15,0 0 2-15,0 0-6 0,22 0 3 0,-22 0-3 16,0 0 3-16,26 3-2 0,-26-3 5 0,22 0 1 15,-6 2 0-15,-1-2 3 0,0 2-2 0,2-1-2 16,-1-1-1-16,2 2 0 0,1-2 0 0,-2 0 4 16,-1-2 0-16,4 2 0 0,-3 0-1 0,1 2-5 0,2-4 1 15,-1 2-1-15,1 0-2 0,-1-1-1 0,0 1 2 16,5-2-4-16,-4 2-2 0,-1 0-1 0,-1 0 1 16,-2 0 0-16,4 0-2 0,-2 0-4 0,-2 0 0 15,2 0 0-15,0-2 2 0,-5 4-3 0,2 0-2 16,-6-2 2-16,-9 0-3 0,24 0-1 0,-15 0 2 15,1 1-2-15,-10-1-1 0,14 2 0 0,-14-2-6 16,0 0-4-16,15 1-5 0,-15-1-9 0,10 3-7 16,-10-3-10-16,0 0-12 0,10 1-17 0,-10-1-13 15,0 0-14-15,0 0-1 0,6 6-32 0,-6-6-17 16,0 0-35-16,0 0-97 0,0 0-299 0,0 0 132 16</inkml:trace>
          <inkml:trace contextRef="#ctx0" brushRef="#br0" timeOffset="425.47">265 104 118 0,'-6'6'139'0,"6"-6"-11"0,0 0-5 16,0 0-1-16,-2 13-8 0,2-13-5 0,0 15-8 15,0-15-1-15,2 17 1 0,2-3 2 0,-2 0 5 16,2 0-6-16,1 3-2 0,-1 1-1 0,2 3-4 0,2 2 3 16,-4-4-6-16,4 2-2 0,-2 3 2 0,1 5-8 15,4-2-2-15,-4 0-2 0,0 0-2 0,1 0-2 16,-2 1 0-16,1-2-3 0,-1 3-3 0,0-2-3 15,0 12-7-15,-3-12 0 0,5 9-1 0,-4-8-4 16,-2 1-7-16,1 1 1 0,0-5-1 0,1 3-5 16,-2-1-2-16,2-5-6 0,-4 3 0 15,1-8-1-15,1 1 0 0,1-1-8 0,-3-1-5 0,3 0 1 16,-2-3-10-16,-1-2-9 0,3-1-17 0,-1 0-11 16,-2-10-15-16,1 19-14 0,2-9-15 0,0-2-13 15,-3-8-17-15,8 12-17 0,-5-5-13 0,-3-7-25 16,9 4-32-16,-9-4-49 0,0 0-149 0,0 0-416 15,12-21 184-15</inkml:trace>
          <inkml:trace contextRef="#ctx0" brushRef="#br0" timeOffset="954.4">430 731 75 0,'5'-14'177'0,"-5"14"-16"16,6-7-6-16,-6 7-14 0,10-11-3 0,-1 9-15 16,-1-4-12-16,-8 6-3 0,16-9-12 0,-5 8-8 0,0-3-1 15,0 2-12-15,5 2-3 0,-16 0-7 16,24 2-2-16,-6 0-5 0,-3 1-1 0,-2-1-1 16,5 3-3-16,-3-1-5 0,-1 3-3 0,-1 0-7 0,3-1-4 15,-1-2 1-15,-1 7-3 0,1-8 0 16,-2 4-1-16,-1-3-3 0,1 2-4 0,2-2 0 0,0 1-1 15,-4-3 1-15,5-2 0 0,-7 4 2 0,3-3-3 16,3 0 10-16,-2 0-7 0,-1-1 3 0,3-1-1 16,2 0 1-16,-2 0 6 0,-15 1-13 0,20-9-1 15,-8 8-4-15,-3-3 1 0,2 1 0 0,-11 3-2 16,16-5-1-16,-8 2 0 0,2-2 0 0,-4-4-1 16,1 2 1-16,-7 7 1 0,12-9 3 0,-9 4-4 15,-3 5 2-15,8-17-3 0,-5 12 1 0,-3 5-1 16,3-15-1-16,-3 15 1 0,-2-15 0 0,2 15-2 15,-7-17 0-15,2 10-4 0,-2-2-1 0,-6 0-1 16,1 2 5-16,3 1-5 0,-5-2 0 0,1 4-1 16,-1-3-2-16,-4 2 4 0,2 0 0 0,-3 1-4 15,1 4 0-15,3-1 2 0,-5 2-4 0,3-1 2 16,0 4-1-16,4 1-1 0,1-4 0 0,-2 3-2 0,4 0 0 16,2 0 2-16,0 3-2 0,8-7-1 15,-8 13-4-15,2-3-9 0,2-2-11 0,4-8-17 0,0 21-10 16,4-5-7-16,-2-5-13 0,4 4-11 0,3-2-15 15,1-2-14-15,0 1-17 0,5-3-16 16,0-2-14-16,0 0-16 0,0-3-139 0,1 0-341 16,4-3 151-16</inkml:trace>
          <inkml:trace contextRef="#ctx0" brushRef="#br0" timeOffset="1259.5">1273 629 98 0,'0'0'149'0,"0"0"0"0,12-2-4 15,-12 2-6-15,0 0-6 0,0 0-6 0,12 10-2 16,-11-2-10-16,-1-8-9 0,6 20-9 0,0-6-5 16,-3-1-3-16,2 2-4 0,-1-1-8 0,1-1-4 15,-1 1-5-15,1 1-5 0,-2-2-7 0,1-2-4 16,2 3-4-16,-3-3-3 0,2-2-6 0,-2-1-2 16,3-1 0-16,-2 2-6 0,-4-9-3 0,7 11-2 15,-2-7 1-15,-5-4 0 0,0 0 6 0,3 9 11 16,-3-9 11-16,0 0-1 0,0 0-2 0,0 0-2 15,0 0-4-15,19-22-5 0,-13 9-5 0,3-2-3 0,-3 1-4 16,6-8 0-16,-4 5-4 0,3-4-3 16,1-2-4-16,-3 9-2 0,5-5-9 0,-1-1-11 15,-1 8-17-15,2-5-23 0,-1 6-20 0,2 1-28 16,3 2-20-16,-2 0-24 0,4 1-32 0,5-2-35 0,-6 7-153 16,7-5-383-16,-7 6 169 0</inkml:trace>
        </inkml:traceGroup>
        <inkml:traceGroup>
          <inkml:annotationXML>
            <emma:emma xmlns:emma="http://www.w3.org/2003/04/emma" version="1.0">
              <emma:interpretation id="{88E7D11B-3BE3-4017-AE41-C5E0824428B1}" emma:medium="tactile" emma:mode="ink">
                <msink:context xmlns:msink="http://schemas.microsoft.com/ink/2010/main" type="inkWord" rotatedBoundingBox="3956,1973 4733,1961 4738,2282 3961,2294"/>
              </emma:interpretation>
            </emma:emma>
          </inkml:annotationXML>
          <inkml:trace contextRef="#ctx0" brushRef="#br0" timeOffset="1886.94">2630 581 32 0,'0'0'253'16,"0"0"-26"-16,0 0-27 0,-34 4-18 0,34-4-12 16,0 0-16-16,-3 13-16 0,3-13-11 0,0 0-13 15,6 17-6-15,-6-17-10 0,6 15-9 0,0-5-7 16,-3-6-7-16,-3-4-2 0,10 14-8 0,-4-10-3 16,0 2-7-16,2-1-1 0,-8-5-4 0,19 13 2 15,-12-10-4-15,-7-3 0 0,18 0 0 0,-3-3-1 16,-1 1-1-16,1-3-4 0,-2-1-4 0,0 1-1 15,1-1-5-15,-1 1-3 0,-5-2-1 0,5-1-3 16,-2 0 0-16,2 0-4 0,-7 0-2 0,0-1 1 16,0 2-1-16,-6 7-3 0,4-18-1 0,-1 8-4 0,-3 10 1 15,-3-17-3-15,3 17 4 0,-7-15-5 16,0 9 9-16,-2 0-14 0,-3 1 4 0,-3 3 0 16,-3 1-3-16,0-2-2 0,-3 6 6 0,2 0 4 0,-2 1-3 15,-2-2 4-15,0 3-2 0,3 5 1 0,4-2 4 16,-2 0-5-16,3 3 0 0,2-4-4 0,-1 4-1 15,4 0-2-15,1 0 2 0,3-2-3 16,1 4 1-16,2-1 0 0,3-12-3 0,0 18-1 0,2-6 2 16,4-3-1-16,-3-2-4 0,6 3 3 0,-2-3-6 15,7 0-6-15,-1-2 2 0,2-3-2 0,0 2 0 16,4-8 0-16,1 3 0 0,-3 1 3 0,3-1-3 16,2-8 1-16,2 0-2 0,-5 2 1 0,-4-4 3 15,3 0-2-15,3-3 1 0,-6 4 0 0,0 1 6 16,1 1-3-16,-7 0-1 0,-1-2 4 0,1 5-3 15,0 2 0-15,-9 3 3 0,12-10-2 0,-6 8 1 16,-6 2 2-16,13-3 0 0,-13 3 0 0,16 3-2 16,-5 3 2-16,2-3 0 0,1 7 2 0,2-2 0 15,6 4 0-15,1 6-1 0,-1-3-17 0,7 3-33 0,-1 4-26 16,5 4-31-16,1-1-49 0,0-5-49 16,-2 2-197-16,2-5-437 0,-7-3 194 0</inkml:trace>
        </inkml:traceGroup>
        <inkml:traceGroup>
          <inkml:annotationXML>
            <emma:emma xmlns:emma="http://www.w3.org/2003/04/emma" version="1.0">
              <emma:interpretation id="{E493A908-A535-4FBD-B10A-C9433BFB51AD}" emma:medium="tactile" emma:mode="ink">
                <msink:context xmlns:msink="http://schemas.microsoft.com/ink/2010/main" type="inkWord" rotatedBoundingBox="5951,1498 10705,1428 10722,2516 5968,2587"/>
              </emma:interpretation>
            </emma:emma>
          </inkml:annotationXML>
          <inkml:trace contextRef="#ctx0" brushRef="#br0" timeOffset="3121.58">4556 452 247 0,'0'0'287'16,"0"0"-22"-16,-12-2-18 0,12 2-26 0,0 0-23 16,0 0-23-16,0 0-16 0,0 0-19 0,-15 7-7 0,15-7-17 15,1 16-11-15,-1-16-8 0,5 21-8 16,-4-10-9-16,5 3-8 0,0-2-7 0,0-1-5 16,-1-3-8-16,4 4-5 0,-2 3-4 0,0-1-3 0,5-3-2 15,-6-5-2-15,2 2-8 0,1-5-2 0,1 4 2 16,2-4-2-16,-1-2-3 0,-3 3 1 15,-8-4-4-15,18 0-1 0,-6 0-4 0,2-5 0 16,-1-1-2-16,2 1-2 0,-9-2-8 0,7-2 12 0,1-5-5 16,-5 3 2-16,1-4-6 0,2 2 5 0,-4 0-5 15,-2-1-2-15,1-1 0 0,2 2 2 0,-4 2-1 16,-1 1 0-16,0 3 1 0,-4 7 6 0,3-13-2 16,-3 13-2-16,6-10 1 0,-6 10-6 0,0 0 0 15,5-8-3-15,-5 8 0 0,0 0 6 0,0 0-6 16,0 0 3-16,9 22-1 0,-9-11-4 0,4-3 0 15,-1 5 5-15,3-2-4 0,0 4 2 0,0-5-2 16,5 3 3-16,-2-1-2 0,-2-1 6 0,6 1-5 16,-1-1-2-16,2-2 2 0,-1 1-1 0,1-5 4 15,1 2-4-15,-2-6 2 0,2 5 4 0,1-5-5 0,-1-1 3 16,0-1 0-16,2-2-4 0,-1-1 1 16,-3 0 1-16,4-3-2 0,-2 1 0 0,-2 0 0 0,1-2-2 15,-3-2-1-15,3 3-1 0,-5-6-3 0,1 1-2 16,-2-1 3-16,1-1 0 0,-3-1-3 0,0 2 2 15,-2-1-2-15,-1 2 4 0,0 1 1 0,-3 11 1 16,2-19 0-16,-2 11-1 0,0 8 2 0,0-13 1 16,0 13 0-16,0 0 1 0,1-11-2 0,-1 11-1 15,0 0-2-15,0 0 1 0,0 0-2 0,0 0-1 16,0 0 1-16,0 0 1 0,0 0 2 0,0 0 0 16,0 0 0-16,10 29 0 0,-10-29-2 0,6 20 4 15,-1-7-2-15,1-5 1 0,3 4 1 0,-3 1 0 16,4-2-4-16,4-1 6 0,-5 0-5 0,1 1 5 15,2-4-1-15,1-1 0 0,-2-1 1 0,5 2 1 16,-1-5-1-16,-1 6-1 0,2-8-2 0,0 1 6 16,1-2-4-16,-1-3 0 0,4 0-3 0,-4 3 0 15,9-5-5-15,-5 3-5 0,-1-4-2 0,-2-3 2 16,-1 4-1-16,-1-2-3 0,0-2-3 0,-3-2 2 16,1 4 1-16,-1-4 0 0,-5 2 3 0,-1-2 1 0,0 2 3 15,-4 0-3-15,-2-1 1 0,0 11 7 0,0-16-4 16,0 16 4-16,-8-12 2 0,8 12 3 15,-8-11 3-15,-3 9 2 0,11 2-1 0,-16-4 0 0,16 4 0 16,-20 7-2-16,8-3 0 0,2 2 2 16,1 1-4-16,-1 0 3 0,2 4-2 0,2 2 0 0,0 0 0 15,3 2 1-15,3-4 1 0,0 5-3 0,0-3 1 16,6 4 1-16,0-3-2 0,2-1 3 0,0-1 0 16,3 0-1-16,4 0 2 0,-2-1-1 0,4-2-3 15,-4-3 5-15,3 1-3 0,-4 1-1 0,5-5 2 16,-4-2-1-16,4 2 1 0,-1-3 2 0,-3-4 1 15,4 2-4-15,-2 1-1 0,1-6 2 0,1 3-3 16,-5-6 3-16,1 3-4 0,0-4 6 0,-4-2-6 0,2 2 4 16,-2 2 1-16,-2 2-3 0,-1-4-1 15,2 5 2-15,-8 6-4 0,9-11 4 0,-3 7-1 16,-6 4-1-16,4-10-3 0,-4 10-2 0,0 0-3 0,12-4 2 16,-12 4 3-16,0 0 0 0,0 0 1 0,0 0 4 15,10 21-2-15,-7-14-2 0,3 0-2 16,-4 3 3-16,4 1 1 0,0 3 2 0,1-4 0 0,2 2 0 15,0 0-1-15,2 1 1 0,-6-1-1 0,3-2 1 16,1-3 0-16,1 3 2 0,-1-5-15 0,-1 1-9 16,1-3-16-16,-3 5-12 0,1-3-21 0,-7-5-9 15,17 2-26-15,-9 3-18 0,-8-5-51 0,14-2-19 16,-14 2-189-16,0 0-413 0,9-14 182 0</inkml:trace>
          <inkml:trace contextRef="#ctx0" brushRef="#br0" timeOffset="3300.56">6047 220 158 0,'-5'-9'282'0,"5"9"-19"0,-5-11-20 0,5 11-25 16,-8-12-22-16,8 12-24 0,0 0-21 0,-6-8-25 16,6 8-21-16,0 0-28 0,0 0-23 0,0 0-24 0,0 0-19 15,22 21-30-15,-14-13-19 0,4 5-40 16,-2-3-28-16,4 4-54 0,-2 0-122 0,-2-1-304 0,1-1 136 15</inkml:trace>
          <inkml:trace contextRef="#ctx0" brushRef="#br0" timeOffset="3814.28">6481 549 197 0,'9'5'200'0,"-9"-5"-15"0,13 0-10 0,-13 0-20 15,17-1-14-15,-17 1-12 0,22-6-12 0,-8 1-10 16,0-1-12-16,0 1-10 0,-1-1-7 0,1 0-8 16,-2-2-6-16,-2 2-8 0,2 0-2 0,-5-1 3 15,2 2 2-15,-1-1 3 0,1 1-2 0,-9 5 0 16,4-13-5-16,-4 13-6 0,3-10-6 0,-3 10-3 16,0 0-4-16,-10-15-5 0,10 15 0 0,-20-4-7 0,7 4 0 15,-3 0-6-15,-4 3-1 0,1-2 2 0,-7 4 0 16,1 2-5-16,-2 4-6 0,2-4 4 0,3 1-3 15,-1 3-3-15,5-6 5 0,6 3-3 0,-1-1 0 16,1 2-2-16,5-2-3 0,1 1 0 0,0-3 3 16,6-5-1-16,-5 18-2 0,5-10 1 0,0-8 1 15,8 15-5-15,1-5 2 0,1-4 4 0,2 5-1 16,9 1-1-16,-2-6 1 0,4 5-4 0,2 0 5 16,0-4-5-16,-1 2 5 0,4 0 0 0,-5 6-4 15,4-2 1-15,-2 0 0 0,0-2-4 0,2 1 4 16,-1 1-2-16,-4 0 2 0,-1-2-2 0,1 7 4 15,1-5-9-15,-4 4 10 0,-6-3-2 0,7 3 3 16,-4 1-1-16,-7-7 2 0,-1 6-1 0,1-5 3 16,-3 1 6-16,1 1 4 0,-7-1 4 0,3 1 4 15,-6 0 1-15,-4-1 2 0,-2 2-5 0,-2-5-1 16,-1 6-5-16,-4-4-2 0,2-3-1 0,-5 2 2 16,-3-2-4-16,-1 1 1 0,7-3-6 0,-11 0-4 15,8-4-13-15,-7 1-16 0,1 0-13 0,-2-7-20 0,8 3-14 16,2-3-16-16,1-2-29 0,-1 1-24 0,3-10-20 15,0 3-38-15,4-4-181 0,-8-1-408 0,10-7 182 16</inkml:trace>
          <inkml:trace contextRef="#ctx0" brushRef="#br0" timeOffset="4284.42">6700 37 211 0,'5'-9'200'0,"-5"9"-17"16,9-11-12-16,-9 11-13 0,10-2-13 0,-10 2-12 15,0 0-4-15,25 13-7 0,-14-4-4 0,1 4-1 16,4 9-5-16,1-2 0 0,-4 4-2 0,-1 1-9 16,7 6-4-16,-5-6-8 0,2 9-4 0,-5-9-3 15,-2 1-4-15,1-1-8 0,2 1-5 0,-2-2-5 16,-1 0-6-16,2-2-4 0,-5-1-4 0,4 0-5 15,-1-8-1-15,-3 2-7 0,-1-1-2 0,3-2-2 16,-8-4-2-16,3 0-4 0,5 0-1 0,-2-1-2 0,-3 1 1 16,-3-8-4-16,7 9 2 0,-7-9-4 0,9 6 2 15,-9-6-3-15,0 0 2 0,20-7-8 16,-20 7 3-16,16-16-8 0,-5 4-3 0,-6-1-8 0,9-2-8 16,-2-1 2-16,-5 0 1 0,5 1 0 0,-4-1 4 15,4 2-3-15,-5 2 1 0,-1 3 1 0,-3 2 1 16,4-1-1-16,-7 8-2 0,12-8 2 0,-12 8 0 15,11-5-1-15,-11 5 5 0,0 0-1 0,16 8 0 16,-10 0 1-16,0-3 0 0,5 5 2 0,-2 1 3 16,-2 2 1-16,5 2-3 0,-5-3-5 0,7 0 5 15,-2 0-9-15,-2 2-6 0,7-4-14 0,-5 1-10 16,1 0-13-16,0-2-10 0,2-4-13 0,-1 1-8 16,2-4-19-16,1-1-19 0,-1-1-11 0,0-3-11 0,-1-2-11 15,-1-1-41-15,-1-3-108 0,-1 0-331 0,-5-4 147 16</inkml:trace>
          <inkml:trace contextRef="#ctx0" brushRef="#br0" timeOffset="4529.85">7586 32 222 0,'0'0'204'0,"0"0"-17"0,0 0-13 0,0 0-9 15,0 0-11-15,0 0-7 0,15 34-5 0,-11-16-12 16,10 2-3-16,-5 4-4 0,3 0-8 15,1 7-4-15,8 0-7 0,-9-6-10 0,10 7 0 0,-2-1-4 16,-4-10-7-16,1 3-8 0,-4-1-6 0,3-1-6 16,1 2-5-16,-5-3-5 0,1-3-5 0,1 3-4 15,-5-5-4-15,-2-1-6 0,2 7-1 0,1-12-8 16,-4 7-18-16,0-6-20 0,0 2-15 0,-1-2-25 16,-5-4-18-16,3 8-21 0,-3-15-27 0,3 16-20 15,-3-16-29-15,0 0-221 0,-6 11-422 0,6-11 188 0</inkml:trace>
          <inkml:trace contextRef="#ctx0" brushRef="#br0" timeOffset="5325.37">7692 573 62 0,'0'0'205'0,"0"0"-13"15,0 0-4-15,0 0-14 0,0 0-13 0,0 0-14 16,36-12-13-16,-23 8-13 0,4 1-11 0,-1 2-8 15,3-5-15-15,1 1-3 0,8-1-10 0,-1 0-8 16,-2-2-4-16,2-2-4 0,1-1-6 0,1 2-2 16,-2 1-9-16,0-2-1 0,-2 1-6 0,3-3-3 15,-4 1-2-15,1-3-2 0,-2 2-1 0,1-3-1 16,1 0-6-16,-6 1-2 0,7-1-3 0,-7-3-2 16,-5 1 2-16,5 0-5 0,-10 3-3 0,-2 0 1 15,-1 1 0-15,2-2 2 0,-7 0 1 0,-1 6 4 0,0 9-1 16,-3-18 0-16,-3 11 1 0,6 7 1 15,-19-10 0-15,5 8 0 0,-3 2-2 0,2 5-2 16,0-1 4-16,-5 6-4 0,7-3-2 0,-3 4-2 16,5 3 1-16,-1 1 0 0,5 7-4 0,1-6 5 15,3 5-4-15,3 3 2 0,3-3 1 0,3 2-6 16,-2-5 2-16,10 2 4 0,1-1-10 0,4-2 9 0,3-3 1 16,2 0 0-16,4-3 0 0,-1 0-1 0,3 0-3 15,-1-5 2-15,3-5-2 0,-6 1-3 0,2 2 1 16,-1-8 1-16,0 4-2 0,-2-3 1 0,0-7-8 15,-1 3 4-15,2-1-1 0,-1-5-3 0,-6-1 2 16,4 1-5-16,-4-2-9 0,1-4-9 0,-3-3 3 16,-2 2-4-16,-1-3-2 0,2-2-2 0,-1 0 4 15,-7-1 3-15,3 2-1 0,-3 0 0 0,-1 2 7 16,-1 0 5-16,0 9 5 0,-6-1 15 0,3 3 6 16,2 0 7-16,-5 11 5 0,1-11 0 0,-1 11-6 15,0 0-2-15,0-14-4 0,0 14 0 0,0 0-3 16,0 0-5-16,0 0 9 0,0 0-4 0,5 36 2 0,-5-22 0 15,0 3 0-15,3 1 1 0,3 5-2 16,0-1-1-16,-2-4 3 0,2 2 1 0,2 3-1 0,0-3-3 16,0-3 5-16,1 0 0 0,1-3-3 0,-1 0-2 15,2 0 2-15,-2-1-1 0,1-2 0 16,-1 0-1-16,0-4 0 0,-5 0-3 0,5-1 1 0,-9-6-6 16,9 10 6-16,-9-10 0 0,5 6 3 0,-5-6 4 15,9 3 4-15,-9-3 11 0,0 0-6 0,0 0 1 16,0 0-5-16,0 0-1 0,0 0-2 0,0 0-9 15,0 0 2-15,-32-14 2 0,22 12-2 0,-3-1 0 16,-5 2-5-16,-9-1 0 0,7 2 2 0,1 2 5 16,3 2-1-16,-4 0 0 0,7-1 1 0,-1-1-1 15,3 4-6-15,0-2 3 0,2 3 0 0,6 0 1 16,3-7-5-16,-7 11 3 0,7-11 0 0,3 14 3 16,-3-14-4-16,10 12 3 0,1-7-3 0,2-2-1 15,6 1 1-15,1 0 1 0,5-1-4 0,2 0 1 0,1-3-5 16,11 0-10-16,-9-3-17 0,1 3-17 0,2 3-26 15,-5-7-20-15,5 2-22 0,-2 2-39 16,10-11-38-16,-14 7-231 0,4 1-457 0,-4-3 203 0</inkml:trace>
        </inkml:traceGroup>
        <inkml:traceGroup>
          <inkml:annotationXML>
            <emma:emma xmlns:emma="http://www.w3.org/2003/04/emma" version="1.0">
              <emma:interpretation id="{2BE5F2F9-838F-4999-8BBD-A16BDE481461}" emma:medium="tactile" emma:mode="ink">
                <msink:context xmlns:msink="http://schemas.microsoft.com/ink/2010/main" type="inkWord" rotatedBoundingBox="11709,1285 14679,1241 14697,2459 11727,2503"/>
              </emma:interpretation>
            </emma:emma>
          </inkml:annotationXML>
          <inkml:trace contextRef="#ctx0" brushRef="#br0" timeOffset="6243.49">10329 351 194 0,'0'0'191'0,"0"0"-17"16,0 0-18-16,3 11-13 0,-3-11-12 0,9 2-8 0,-9-2-8 15,13 0-9-15,-13 0-9 0,21 0-6 0,-9 0-10 16,1-3-5-16,2-1 4 0,-3 1-5 0,0-1-3 16,2 0-5-16,-6-2-1 0,9-1 0 0,-8 5 1 15,4-7 2-15,-4 3 2 0,2 3 0 0,-4-5-2 16,-1 1 0-16,-6 7-2 0,9-17 1 0,-5 9-3 15,-2-1-2-15,-2 9-3 0,-2-19-9 0,-2 8-1 16,4 11-4-16,-9-14-4 0,0 6-3 0,-1 3-8 16,-2 1-4-16,-3-2 0 0,0 6-3 0,-4 0-3 15,1 0 0-15,-2 4-5 0,4 2-2 0,-1-1-6 16,1 2-8-16,0-2-11 0,2 2-10 0,-1 1-17 16,6 2-13-16,-3-1-13 0,6-1 0 0,0 2-6 15,6-10 0-15,-1 16-3 0,1-16-3 0,6 17-2 16,-3-10 3-16,7 0-2 0,-1 0 3 0,8-4-5 15,-2 2 0-15,-2 1 10 0,5-6 3 0,-3 3 8 0,0-3 4 16,-3 3 8-16,1-3 1 0,2 1 11 16,-2-1-1-16,-13 0-2 0,24-1 14 0,-13-2 9 15,-11 3 14-15,18-1 6 0,-18 1 13 0,18 0 6 0,-18 0 6 16,13 0 6-16,-13 0 0 0,13 1 2 0,-13-1 3 16,12 7-2-16,-12-7 8 0,11 7 1 0,-5-4-7 15,1 5 7-15,4 1 0 0,-5-2-5 0,3 6 3 16,1-1-1-16,-3 3-2 0,2 2-5 0,3 3-1 15,-3-5-6-15,3 10-1 0,-3-5-6 0,3 4 4 16,-1 1-7-16,-3 3 3 0,3-3-3 0,-2-1-3 16,0 2 0-16,-3 0 2 0,0-1-4 0,4-1 3 15,-4 0 4-15,-1 1 6 0,-2-8-6 0,3 4 2 16,-3-3 2-16,-3 1 3 0,1-4-6 0,-1 3 6 0,-3-1 1 16,2-3 4-16,-8 2 0 0,4-3 0 15,-7-2-3-15,2 2-3 0,-5-2-2 0,0-2-4 16,-1 2 2-16,-1-4-1 0,-7 3-4 0,5-6-2 0,1-1-1 15,-4-3-5-15,-2-3 2 0,-2 0-3 0,1-1 1 16,1 0-8-16,6-4-9 0,-6-1-16 16,10-2-18-16,-4 0-16 0,6-2-25 0,-3-5-17 0,7 1-20 15,2-5-31-15,6-4-26 0,5-12-25 0,2 3-227 16,5-7-461-16,-1-4 205 0</inkml:trace>
          <inkml:trace contextRef="#ctx0" brushRef="#br0" timeOffset="7335.62">10824 331 43 0,'0'0'201'0,"0"0"-6"0,7-4-12 0,-7 4-17 15,0 0-8-15,0 0-10 0,0 0-4 0,15 10-9 16,-15-10-2-16,12 7-11 0,-7 0-7 0,-1-1-11 16,1 1-8-16,2 1-4 0,-1 1-4 0,1-2-9 15,-1 1-4-15,0-3-3 0,2 4-4 0,-1-3-6 16,-1 1-9-16,2-2-3 0,-8-5-2 0,10 14-6 15,-4-11 0-15,-6-3-8 0,9 10-3 0,-9-10 1 0,8 8-4 16,-8-8-1-16,0 0 6 0,6 6 1 16,-6-6 11-16,0 0 9 0,0 0 1 0,0 0-6 15,0 0-7-15,0 0-2 0,0 0-8 0,7-24-1 0,-3 16-4 16,-2-6 1-16,2 1-9 0,-1-2-1 16,2 1-3-16,1-3-5 0,1-1-1 0,1 3-5 0,-1 0 2 15,1 1-8-15,-2 3 2 0,4-2-6 0,-4 8-1 16,-1-4-2-16,-5 9-3 0,10-11-5 0,-3 8-4 15,-7 3-1-15,12-5 1 0,-12 5-2 0,14 1 3 16,-14-1-3-16,13 8 1 0,-4-1 0 0,-1-2 0 16,2 3-1-16,3 0 0 0,1 2-1 0,-2 0 4 15,1-3-3-15,2 3 6 0,-1-2-8 0,0-2 9 16,3 5 3-16,-4-8 2 0,2 4-2 0,0-4 3 16,2 2-1-16,-3-3 4 0,1-2-2 0,3 4 5 15,-3-4-3-15,3 0 0 0,0-4 4 0,-3 4-2 16,0-3-1-16,3-1 1 0,-2 1 0 0,0-5 2 15,-1 2 0-15,-1-1 2 0,1 0-1 0,-2 0 0 0,1-3 1 16,-2 3-1-16,-1-4-1 0,-3 2 5 16,-1-2-5-16,-1 1 1 0,2 2-2 0,-5-3 3 15,0 1-3-15,-3 10-1 0,0-18-1 0,0 18-5 0,-3-18 6 16,-2 9 1-16,-1 2-2 0,-3 3 5 0,-1-2-1 16,-2 2-3-16,12 4 2 0,-27-1 1 0,9 2 2 15,-1 3 2-15,1-2 2 0,0 4-1 0,3 1-2 16,-3 2 5-16,5 0 0 0,-1-1-6 0,4 3 4 15,0 1-1-15,2 0 1 0,1 0 2 0,1-4-2 16,1 7 3-16,4-5-4 0,1-10-1 0,1 22 1 16,4-9 2-16,1-2-4 0,-3-4 2 0,6 4-1 15,-2-2 4-15,0 2-5 0,1-5 6 0,4-1-6 16,-3-2 2-16,1 1 0 0,-1-1 3 0,3 0-4 0,3-2-1 16,-15-1 0-16,21-1 0 0,-8-3-1 15,-2 1 2-15,-2-1 0 0,1-2-1 0,-1-1-1 16,2 2 3-16,-2-1-5 0,-2-3 6 0,5-2-6 0,-2 0-2 15,-2 0 2-15,-1-2 1 0,1 2 0 0,-4 4 2 16,1 0-2-16,-5 7 3 0,9-11-1 16,-9 11 4-16,7-12-2 0,-7 12 2 0,6-7-2 15,-6 7-2-15,0 0 1 0,0 0-2 0,0 0 5 0,0 0-9 16,0 0 6-16,13 13 1 0,-13-13 0 0,3 17-1 16,0-9 0-16,0 2 0 0,2-3-1 0,1 6 0 15,-3-4-3-15,3 0-11 0,0 2-14 0,1 2-11 16,4-2-15-16,-7-5-9 0,2 1-9 0,0 0-11 15,2-2-4-15,2-1-18 0,-10-4-1 0,15 7-12 16,-5-7 1-16,-10 0-5 0,21-1-1 0,-21 1-6 16,21-7-4-16,-13 4-3 0,2-2 3 0,-3-2 12 15,2 0 7-15,3-4 14 0,-3 3 15 0,2-3 27 16,-2 0 35-16,-2 1 26 0,4-1 24 0,-8 1 12 16,2 3 21-16,0 0 5 0,-5 7 12 0,9-13 5 15,-9 13 4-15,6-6-1 0,-6 6-10 0,0 0-2 16,6-9-1-16,-6 9 5 0,0 0 0 0,0 0 5 0,0 0 1 15,18 18 8-15,-15-11-6 0,1 6-10 16,-1-2 3-16,3 6-1 0,-1 0-4 0,1 5 1 16,3 2 0-16,-2 1-3 0,-1-1-6 0,1 4-4 15,2 7-8-15,2 0-4 0,-1 2-4 0,-2-9-1 0,1 8-5 16,1-1-3-16,-2-7-4 0,3 6-3 0,-3-9-6 16,-2 3 2-16,1-4-4 0,1-4 0 0,-1 2-10 15,-1-4 5-15,0-1-6 0,0 1-5 0,2-5-18 16,-4 1-7-16,-2-3-17 0,1-1-21 0,1-2-11 15,-4-8-9-15,7 13-10 0,-7-13-36 0,0 0 0 16,0 0-28-16,0 0-14 0,0 0-29 0,0 0-153 16,0 0-375-16,0 0 166 0</inkml:trace>
          <inkml:trace contextRef="#ctx0" brushRef="#br0" timeOffset="7670.01">12026 453 202 0,'0'-15'207'0,"-2"1"-4"0,2 1-9 0,2 1-12 0,-2-2-13 16,4 1-15-16,-1 3-7 0,3-5-10 16,-1 7-16-16,2-4-12 0,-1 5-9 0,0 0-9 15,2-1-13-15,-1 1-4 0,-7 7-10 0,14-9-7 0,-7 4 1 16,0-1-9-16,-7 6-5 0,20-4-4 0,-13 4-1 16,-7 0-2-16,20-1 0 0,-20 1 1 0,18 4-3 15,-9 0-1-15,1-1-3 0,-1 4 2 0,3-2-5 16,-3 1 1-16,3 5 1 0,-5-4-1 0,1 0-2 15,1-1-3-15,-2 1 1 0,-1 0 0 0,1 1-4 16,-4-1 1-16,-3-7 0 0,9 13 2 0,-6-6 8 16,-3-7-3-16,0 13 2 0,0-13-6 0,-7 11 0 15,7-11-2-15,-12 15 2 0,5-10-9 0,-2 0-9 16,-3-1-16-16,0-2-11 0,12-2-13 0,-26 4-11 16,13-3-16-16,3-1-12 0,10 0-11 0,-23-7-13 15,16 0-19-15,-1 2-18 0,1-2-7 0,2-8-20 16,4 2-19-16,-4-5-178 0,5-1-386 0,5-6 170 0</inkml:trace>
          <inkml:trace contextRef="#ctx0" brushRef="#br0" timeOffset="8041.29">12421-196 105 0,'0'0'193'0,"0"0"-18"0,9-1-7 15,-9 1 3-15,0 0-2 0,6 17-10 16,-3-5-7-16,2 1-4 0,-1 4 0 0,-1 3-10 0,1 5-9 15,-1 0-1-15,3 5-3 0,-1 4-3 0,2-6-8 16,1 7-6-16,2-1-4 0,-5-7-6 0,1 0-8 16,1-2-5-16,-1 0-7 0,5 2-4 0,-4-5-4 15,-3-2-10-15,1-2-3 0,4-2 1 0,-5-1-10 16,2 0-5-16,0-5-4 0,-1 0-5 0,-2-2 1 16,1 2-5-16,2-3-3 0,-6-7 0 0,8 11 2 15,-2-5-4-15,-6-6-4 0,9 3-1 0,-9-3-1 16,17-2-1-16,-17 2-2 0,17-13 0 0,-5 2-2 15,0-3-2-15,1 3-3 0,2-6 2 0,-2 5-8 16,1 2 6-16,-1 0-9 0,-1 3 6 0,-4 0-3 16,-1 0-2-16,4 4 5 0,-11 3-2 0,15-5 1 15,-5 4-3-15,-10 1 1 0,19 2 0 0,-10 5 2 0,5-3-4 16,-2 3 2-16,0 4-4 0,1 0 2 0,0-3-4 16,-2 4-14-16,1 0-31 0,0 4-31 0,-3-2-40 15,1 2-34-15,-4-1-58 0,-1-3-55 0,-2-1-214 16,0-3-519-16,1 3 229 0</inkml:trace>
          <inkml:trace contextRef="#ctx0" brushRef="#br0" timeOffset="29986.19">13259 385 3 0,'0'0'129'0,"0"0"-5"0,0 0-9 0,0 0-6 16,0 0-4-16,0 0-5 0,0 0-1 0,0 0 3 15,-1-15-6-15,1 15 3 0,0 0 0 0,0 0-10 16,0 0 8-16,0 0-2 0,0 0-9 0,0 0 3 16,0 0-8-16,0 0-4 0,0 0-7 0,0 0-4 15,0 0-7-15,0 0-6 0,0 0-3 0,0 0 5 16,0 0 2-16,0 0-9 0,0 0 1 0,0 0 0 15,-18 31 0-15,10-19-6 0,1 3-5 0,-5 2-2 16,3 6-1-16,-1-2-4 0,-5 2-5 0,-5 11-7 16,-1-3-28-16,2 1-30 0,-5 4-27 0,-3 5-34 15,1-4-50-15,-3 5-66 0,-5-2-126 0,3 0-369 0,-4-2 163 16</inkml:trace>
        </inkml:traceGroup>
        <inkml:traceGroup>
          <inkml:annotationXML>
            <emma:emma xmlns:emma="http://www.w3.org/2003/04/emma" version="1.0">
              <emma:interpretation id="{3758AA3D-DD15-4EA9-A922-FCB91A6DBF7D}" emma:medium="tactile" emma:mode="ink">
                <msink:context xmlns:msink="http://schemas.microsoft.com/ink/2010/main" type="inkWord" rotatedBoundingBox="15813,1491 16405,1482 16410,1885 15819,1893"/>
              </emma:interpretation>
            </emma:emma>
          </inkml:annotationXML>
          <inkml:trace contextRef="#ctx0" brushRef="#br0" timeOffset="31333.65">14445 196 78 0,'0'0'178'0,"0"0"-11"16,0 0-16-16,0 0-10 0,-19 5-12 0,19-5-13 16,0 0-7-16,0 0-8 0,-11 7-10 0,11-7-8 15,0 0-10-15,-1 12-7 0,1-12-7 0,-5 11-3 16,5-11-4-16,-3 11 1 0,3-11-13 0,2 12 1 16,-2-12-7-16,4 17 3 0,-1-11-6 0,2 2-1 0,-5-8-4 15,9 13 1-15,-3-6-4 0,-1-3-3 16,3 2-5-16,-2 1 5 0,1-2-6 0,-7-5 3 15,18 6-6-15,-10 0 0 0,4-1 3 0,-3-5-6 0,3 3-3 16,-12-3 5-16,22 3-4 0,-12-3 2 0,5-4-1 16,2 2 0-16,-7 2-1 0,6-4 1 0,-2 2-5 15,1-3-1-15,-2 2 1 0,2-5 2 0,-1 1-2 16,-2-1 2-16,1-1-1 0,0 0-1 0,-1 1-2 16,-3-6 3-16,3 3-3 0,-1 0 0 0,-2-2 4 15,-2 0-4-15,-3 2 1 0,2-1 5 0,2-1-7 16,-7 0 2-16,-1-2-4 0,0 6 4 0,0 9 4 15,-6-23 1-15,3 14 4 0,-1-1 3 0,-2-1 2 16,-1 3 1-16,-1-2 5 0,1 7-3 0,-4-3 5 16,2 1-2-16,-1 1-1 0,-1-3 1 0,-5 5-1 15,4-2 6-15,-3 2 0 0,3 0 2 0,-4-1-2 16,-1 3-1-16,2 0 2 0,15 0 0 0,-25 7-1 0,10-3 3 16,6-1-2-16,-9 4-1 0,3-1-1 0,4 3 0 15,-1-3-1-15,-5 4-2 0,4-2-4 0,1 5-1 16,1-2 0-16,1 3-1 0,0-1-4 0,1 2 0 15,-2-2-1-15,4 1 3 0,1 0-5 0,0 1-1 16,3 0 0-16,1 1-2 0,-1-1 2 0,3 1-1 16,3-2-2-16,-3-1 0 0,0 5 1 0,2-6 1 15,-1-3-4-15,4 1 2 0,1 1-4 0,-2-4 0 16,1 0-9-16,2 3 6 0,1-3-5 0,5-2-1 16,-3 1-3-16,-1-3 2 0,3-3 0 0,2 0-2 15,1 3-2-15,3-6-5 0,1 1-4 0,0-5 6 16,1 3-4-16,-1-3 2 0,2-5 2 0,-5 1-1 15,7-1 4-15,-5-2-3 0,0-3 1 0,-4 5 5 16,6-5 2-16,-4-3-1 0,-7 6 2 0,6-4 0 16,-6 4-2-16,-2 1 9 0,1 1 3 0,-2 2 5 15,-3-2 2-15,1 4 8 0,-4 8 6 0,6-14 2 16,-6 14-2-16,6-11-1 0,-6 11-9 0,3-6 2 0,-3 6-2 16,0 0-3-16,0 0 2 0,0 0-5 0,0 0 1 15,0 0-1-15,12 30-5 0,-10-18 4 16,1 3-2-16,0 2-2 0,3-2-13 0,1 8-10 0,1-5-16 15,2 1-13-15,-1 1-23 0,3 3-23 0,1-4-36 16,5-1-43-16,-3-1-62 0,-6-5-120 0,13 5-383 16,-8-4 169-16</inkml:trace>
        </inkml:traceGroup>
        <inkml:traceGroup>
          <inkml:annotationXML>
            <emma:emma xmlns:emma="http://www.w3.org/2003/04/emma" version="1.0">
              <emma:interpretation id="{0C4EAAC3-73B6-4599-B361-234AC50F9479}" emma:medium="tactile" emma:mode="ink">
                <msink:context xmlns:msink="http://schemas.microsoft.com/ink/2010/main" type="inkWord" rotatedBoundingBox="17635,1348 19976,1313 19985,1904 17644,1939"/>
              </emma:interpretation>
            </emma:emma>
          </inkml:annotationXML>
          <inkml:trace contextRef="#ctx0" brushRef="#br0" timeOffset="32776.58">16209 51 101 0,'0'-14'177'0,"0"14"-11"0,0 0-14 0,2-11-11 15,-2 11-6-15,0 0-11 0,1-10-7 0,-1 10-8 16,0 0-14-16,0 0-8 0,0 0-10 0,0 0-2 15,0 0-12-15,5-10-3 0,-5 10-10 0,0 0 6 16,0 0-4-16,0 0 4 0,0 0-1 0,12 26 3 16,-9-21-3-16,3 9-6 0,-5-1 0 0,4 2-4 15,1-2-1-15,-5 1-5 0,3 3-6 0,-1-1 0 16,2 0-4-16,-4 1 2 0,4-2-2 0,-4-1-5 16,2 4 1-16,-3-3-5 0,5 0-1 0,-4 0 0 15,-1-3-1-15,3 0-4 0,-1-2 1 0,-2-10-3 16,1 18 0-16,2-8-3 0,-3-10 3 0,2 13-2 15,-1-5-3-15,-1-8 0 0,2 14 2 0,-2-14-1 16,3 9 1-16,-3-9-3 0,0 0 2 0,0 12-2 0,0-12 1 16,0 0-3-16,0 0 3 0,0 0-2 15,0 0 0-15,0 0 0 0,1 13-2 0,-1-13 0 16,0 0 7-16,0 0-3 0,0 0 6 0,0 0-2 0,0 0-1 16,0 0 3-16,0 0-3 0,0 0-1 0,0 0-3 15,0 0 0-15,0 0-1 0,0 0 0 16,0 0 0-16,6-37 1 0,-4 26-2 0,-1 2-2 0,4-2 2 15,-1-3-6-15,-2 1 5 0,4 1-2 0,-5-3 0 16,4-4 0-16,-2 1-2 0,3 6-1 0,-1-4-1 16,-2-2 2-16,3 4 1 0,-3-1-2 0,3 0 1 15,-3-1 1-15,2 2-4 0,1 2 1 0,-2-2 0 16,-1 3 2-16,0 0-2 0,2 2 2 0,1 0-2 16,-6 9 2-16,6-15-1 0,-2 8 2 0,-4 7-3 15,6-12 3-15,-6 12-2 0,6-8-1 0,-6 8 1 16,10-12-1-16,-10 12 2 0,8-5-2 0,-8 5 0 15,7-6 3-15,-7 6-4 0,0 0 4 0,9-7-1 16,-9 7-2-16,0 0 0 0,11-4-1 0,-11 4 0 0,0 0 0 16,0 0 0-16,0 0 3 0,21 10-2 15,-21-10 1-15,7 9 2 0,-1-1 0 0,0-1 3 16,-1 1 0-16,2 0 3 0,-4 0-1 0,1 3 6 16,4 3 0-16,-2 1-2 0,0-2 4 0,0-1 1 0,-3 1-5 15,1-2 2-15,-1 3 3 0,2-1 0 16,-1 0 1-16,-1-2 0 0,2 4 0 0,-2-5 0 0,0 1 4 15,0 1-2-15,1-1-1 0,-1 0 1 0,2 0 1 16,-5 0-1-16,0-11 0 0,3 18-3 0,-1-8 1 16,0 0-1-16,2 1-2 0,-4-11 0 0,3 14-3 15,-3-4-1-15,0-10 3 0,5 10-2 0,-2-2-1 16,-3-8 0-16,4 9-4 0,-4-9 3 0,0 0-2 16,0 13-1-16,0-13 1 0,0 0 2 0,0 0-2 15,0 0 2-15,6 9 3 0,-6-9 6 0,0 0 7 16,0 0 2-16,0 0-6 0,0 0 2 0,0 0-4 15,0 0 6-15,0 0-8 0,0 0-4 0,6-36-1 16,-3 23 1-16,2-4-8 0,-4 2-5 0,5-1-1 16,-1-7-4-16,-1 3-2 0,5-2 0 0,-6-1 0 0,2 7 1 15,1-3-1-15,-3 1 1 0,1 4 1 16,2-4-1-16,-3 5 1 0,3-4 1 0,0 4 3 16,-2-1-2-16,-1 5 1 0,3-1-1 0,-1 2-4 0,-2-2 4 15,3 4 1-15,0-2 0 0,-6 8-1 0,7-15 0 16,-1 8 0-16,0 1-2 0,-6 6 0 15,13-6 1-15,-7 2 1 0,2 0-1 0,-8 4 1 0,13-4 0 16,-13 4 1-16,15 0-2 0,-15 0 1 0,18 2 2 16,-6 0-2-16,-12-2 3 0,19 4-2 0,-11 3 1 15,1 0-1-15,-2 0 0 0,7 3-1 0,-7 1 4 16,4 1-1-16,-4 1-1 0,1 0 2 0,-1 1-2 16,2 1 5-16,-5-2-1 0,5-1-1 0,-4 4-5 15,4-5 3-15,-2 4 1 0,-4-3-2 0,3 0 5 16,-1 1 2-16,-2-3-3 0,3-2 0 0,-2 0 2 15,-1 3 2-15,2-2 1 0,-5-9-3 0,6 13 5 16,-3-5-5-16,-3-8 0 0,5 11 4 0,-5-11-3 16,5 12 5-16,1-9-3 0,-6-3-4 0,0 0-1 15,3 12 2-15,-3-12 0 0,9 4-4 0,-9-4-10 16,0 0-19-16,3 8-20 0,-3-8-26 0,0 0-19 16,6 7-21-16,-6-7-28 0,0 0-24 0,0 0-49 0,0 0-181 15,0 0-430-15,0 0 190 0</inkml:trace>
          <inkml:trace contextRef="#ctx0" brushRef="#br0" timeOffset="33291.85">17507-68 177 0,'-15'-1'174'0,"15"1"-12"0,-20 4-9 0,12-1-8 15,-4 1-10-15,0-2-10 0,3 3-11 0,-8 0-7 16,8 0-11-16,-4-2-5 0,-1 4-12 0,6-2-7 16,-1 1-7-16,1 0-5 0,1-1-5 0,-1 0-6 15,8-5-8-15,-10 12-3 0,10-12-3 0,-8 9-3 16,5-4-5-16,3-5-5 0,-3 11-3 0,3-11 0 0,0 0 2 15,0 0-4-15,5 17-2 0,-5-17-1 16,7 9-5-16,-7-9 0 0,12 9 1 0,-4-4-1 16,-1 1-1-16,1-1 2 0,1 0-3 0,-2-1-1 0,0 2 1 15,1 0 3-15,1-1-5 0,1 1 5 16,-1-1-2-16,-1 2 4 0,2-1-2 0,-1 1-1 16,0-1 3-16,1 1 3 0,1 0-4 0,-4 2-3 15,1-2 4-15,-1 1 1 0,1 0-2 0,-2 0-2 0,0-1 3 16,0 3-1-16,1-4-2 0,-2 2-1 0,-5-8 1 15,10 13-1-15,-6-5 1 0,1-1 0 0,-5-7 2 16,3 13 0-16,-3-13 2 0,3 9 0 0,-3-9 4 16,0 0-1-16,-9 18-1 0,3-13 1 0,-1-1-1 15,-1 3-1-15,-5-1-2 0,1 2-2 0,-3-5 0 16,0 3-3-16,-3-1-6 0,3-5-5 0,-4 3-11 16,4 0-10-16,-3-2-12 0,3-1-11 0,-1-1-30 15,1-2-17-15,3 2-19 0,3-5-29 0,-3-1-33 16,0 1-143-16,2-5-345 0,5 3 153 0</inkml:trace>
          <inkml:trace contextRef="#ctx0" brushRef="#br0" timeOffset="33693.69">17963-86 124 0,'0'0'165'0,"0"0"-11"16,0 0-14-16,0 0-15 0,0 0-11 15,0 0 3-15,0 0-3 0,0 0-1 0,11-2-1 0,-11 2-2 16,13 0-1-16,-13 0-3 0,24-1-3 0,-8-2-7 15,-1 3 0-15,0-1-7 0,3 1-1 0,9-2-4 16,0 2-2-16,-2-4-3 0,0 3 3 0,2-1-7 16,0-2-2-16,-2 0-2 0,2 3-1 0,-4-1-10 15,-2-3-3-15,4 4-5 0,-6 0-1 0,7-3-8 16,-7 2-4-16,-3 0 0 0,1 0-8 0,-1 1-3 16,-2 1-2-16,-1 0-4 0,-13 0-2 0,19-2-6 15,-8 1-8-15,-11 1-15 0,13-3-14 0,-13 3-17 16,0 0-16-16,11 4-16 0,-11-4-24 0,0 0-26 15,0 0-28-15,0 0-24 0,0 0-20 0,-38 20-181 0,21-17-404 16,-1 0 179-16</inkml:trace>
          <inkml:trace contextRef="#ctx0" brushRef="#br0" timeOffset="33937.68">18260-40 131 0,'0'0'217'0,"3"20"-1"16,0-12-3-16,-3-8-8 0,3 23-11 0,-3-6-5 16,0-1-6-16,0 8-5 0,3 0-8 0,-3-1-7 15,1 0-9-15,-1 0-15 0,0 1-2 0,2-2-13 16,-1 2-13-16,2-2-6 0,-3-2-15 0,3-1-8 16,0-2-8-16,-1 0-4 0,-1-3-7 0,1 4-7 15,1-1-2-15,0-4-17 0,3 0-28 0,-5 2-34 16,2-7-40-16,0 2-34 0,-3-10-30 0,6 16-47 15,-6-16-44-15,8 5-222 0,-8-5-478 0,10 2 211 16</inkml:trace>
        </inkml:traceGroup>
        <inkml:traceGroup>
          <inkml:annotationXML>
            <emma:emma xmlns:emma="http://www.w3.org/2003/04/emma" version="1.0">
              <emma:interpretation id="{3D3A092C-35B3-406E-9E44-3BA2CD064D50}" emma:medium="tactile" emma:mode="ink">
                <msink:context xmlns:msink="http://schemas.microsoft.com/ink/2010/main" type="inkWord" rotatedBoundingBox="21202,1357 25564,1292 25572,1886 21211,1951"/>
              </emma:interpretation>
            </emma:emma>
          </inkml:annotationXML>
          <inkml:trace contextRef="#ctx0" brushRef="#br0" timeOffset="42520.77">20091-20 28 0,'0'0'105'16,"0"0"-13"-16,0 0 0 0,0 0-4 0,0 0-4 0,0 0-16 15,0 0 0-15,0 0-7 0,0 0-3 0,0 0-5 16,0 0 0-16,0 0 6 0,0 0-11 0,0 0 0 15,0 0-2-15,-1-16 3 0,1 16-7 0,0 0 3 16,0 0-8-16,0 0 6 0,0 0-1 0,0 0 0 16,0 0-2-16,0 0-1 0,0 0 3 0,0 0-3 15,0 0 1-15,0 0-4 0,0 0-4 0,-6-11-7 16,6 11 0-16,0 0 1 0,0 0-4 0,0 0-2 16,0 0 2-16,-14-4 1 0,14 4-4 0,0 0 1 15,0 0 4-15,-19 4-5 0,19-4 1 0,0 0 1 16,-15 1 0-16,15-1 0 0,0 0 4 0,-18 1-4 15,18-1 5-15,-12 4-5 0,12-4-1 0,-9 1-2 16,9-1-7-16,0 0 7 0,-16 4 2 0,16-4-1 16,-10 2-3-16,10-2 0 0,0 0-2 0,-17 1 2 15,17-1-2-15,0 0-3 0,-10 2 4 0,10-2-7 16,-11 5 4-16,11-5 0 0,-9 4 2 0,9-4-2 16,-10 6 1-16,10-6-4 0,-8 4 4 0,8-4 2 0,0 0-3 15,-12 7 2-15,12-7 0 0,-7 9-4 0,7-9-1 16,-6 7 3-16,6-7-6 0,-9 6 3 15,5 1 3-15,4-7-3 0,-8 13-3 0,2-8 0 0,6-5 0 16,-7 15 0-16,2-10 1 0,5-5 4 0,-7 17-2 16,4-11 1-16,-2 5 0 0,5-11 1 0,-6 18-3 15,3-11 4-15,-1 3-1 0,1 0 0 0,-2 1 0 16,4 3-2-16,-3-2 0 0,1-2 0 0,0 2-1 16,3-12 1-16,-3 19-2 0,0-6-1 0,1-5 2 15,2-8-5-15,-1 21 3 0,-1-9-3 0,2-12 4 16,-3 19 1-16,3-6-4 0,0-2 4 0,-1 0-5 15,1-11 4-15,1 19-3 0,2-8 2 0,-3 0-5 16,3-4 3-16,-3-7-2 0,6 14-1 0,-4-4 0 0,2-3 1 16,-4-7-3-16,6 15 4 0,0-9 0 15,-2 1 0-15,5 0-1 0,-9-7 2 0,11 7-3 16,-4-2 4-16,4-1-2 0,-11-4 1 0,18 8 0 16,-9-5 0-16,2-2-3 0,-11-1-1 0,23 1 6 0,-11 2-4 15,0-2 0-15,-2-1 1 0,-10 0-3 16,28 0 2-16,-14 0-2 0,1 0 0 0,0-1 1 0,-2-2-2 15,-1 2 1-15,-12 1-1 0,27 0 3 0,-18-1-3 16,-9 1-2-16,22-2 3 0,-11 2-1 0,-11 0 1 16,19-1-2-16,-19 1 0 0,19-2 2 0,-19 2-2 15,18-2 1-15,-9 2-2 0,-9 0 4 0,18 2 0 16,-9-2-2-16,-9 0 0 0,20 2 1 0,-9-2 0 16,-11 0-2-16,20 1 1 0,-11-1 2 0,1 3 1 15,-10-3-1-15,23 1-2 0,-13-1 1 0,-10 0-1 16,19 3 2-16,-10-3-3 0,3 1 3 0,-12-1 0 15,23 0-1-15,-11-1 0 0,-12 1 0 0,19 0 3 16,-19 0-3-16,15 0 1 0,-5-4-4 0,-10 4 5 16,14-1-1-16,-14 1 1 0,10-3-2 0,-10 3 1 0,12-4 3 15,-12 4-1-15,11-4 0 0,-11 4-2 16,10-5-2-16,-10 5 4 0,12-6-2 0,-12 6 1 16,7-8-1-16,-7 8-1 0,8-10 2 0,-8 10-2 0,6-9 2 15,-6 9-1-15,6-13 4 0,-6 13-2 0,1-11-3 16,-1 11 1-16,5-13-1 0,-5 13 4 0,1-12-2 15,-1 12 0-15,0 0-2 0,0-15 2 0,0 15 2 16,-3-11-3-16,3 11-1 0,0 0 1 0,-4-18-1 16,1 11 5-16,3 7-5 0,-9-12 1 0,9 12-2 15,-9-12 3-15,4 5 2 0,5 7-6 0,-13-11 4 16,13 11-2-16,-10-10-1 0,1 8 5 0,9 2-4 16,-18-7-2-16,6 2 0 0,-2 3 1 0,1 1 2 15,0 0-3-15,-4 1 3 0,2 0-1 0,-4 0-3 16,2 0 2-16,0 2 3 0,-1 0-1 0,-2 1-1 15,4 1 2-15,-2 0 0 0,2-2 0 0,-1 3-2 16,2 0 3-16,2 0-6 0,1-2 5 0,0 1-2 16,3-1 1-16,0 1-1 0,9-4-1 0,-13 5-10 15,13-5-7-15,-11 7-10 0,11-7-6 0,-6 6-7 16,6-6-9-16,0 0-15 0,5 17-16 0,-5-17-19 16,13 7-27-16,-1-5-27 0,1-1-29 0,1 3-142 0,1-2-352 15,0-1 156-15</inkml:trace>
          <inkml:trace contextRef="#ctx0" brushRef="#br0" timeOffset="43095.67">20731 265 163 0,'0'0'202'15,"0"0"-18"-15,0 0-20 0,0 0-18 0,0 0-14 16,0 0-16-16,0 0-9 0,0 0-7 0,0 0-12 16,0 0-6-16,15 11-8 0,-15-11-8 0,7 8-1 15,-7-8-7-15,9 14-3 0,-4-7-5 0,-5-7-2 16,9 11 0-16,-8-1-9 0,5-3 1 0,-1 4-5 16,-2-5-4-16,-3-6-1 0,9 14-5 0,-6-6-3 15,1 0-2-15,-4-8-1 0,6 9-1 0,-6-9-3 16,3 11 0-16,-3-11 0 0,6 10-4 0,-6-10 1 15,6 6-4-15,-6-6 4 0,0 0-2 0,8 5-1 16,-8-5 4-16,0 0-4 0,0 0 0 0,0 0-1 16,0 0 1-16,0 0-4 0,20-15 1 0,-14 10-3 0,-6 5 2 15,12-13 1-15,-6 5-6 0,0-2-1 0,3 1 2 16,-3-5-2-16,3 4-1 0,0-5 0 0,0 2 1 16,-3 2 3-16,1-2-2 0,1 5-2 0,-2-3-1 15,0 3 4-15,1 0-2 0,-1-2 1 0,-1 4 1 16,2-1-2-16,-7 7 2 0,14-13-4 0,-8 7 8 15,-6 6-5-15,10-8 3 0,-1 4-1 0,-9 4 3 16,10-6-1-16,-2 3 0 0,-8 3 4 0,16-2 0 16,-16 2 1-16,15 5 6 0,-7-1-2 0,2 2 4 15,-1 1-4-15,-2-2 0 0,4 3 1 0,-5 1 0 16,3 1 2-16,1 1-5 0,-1-1 3 0,-1 1-2 16,-4-1 0-16,-1-3-2 0,5 3 1 0,-4-1-2 15,2-1-1-15,-2 0-1 0,-1 0 1 0,-3-8-8 16,8 13-8-16,-4-7-12 0,-4-6-12 0,8 12-7 0,-8-12-12 15,6 8-2-15,-6-8-12 0,9 5-8 16,-9-5-25-16,12 0-9 0,-12 0-15 0,19-7-13 16,-10 3-9-16,4-5-25 0,1 0-89 0,1-4-279 0,1-4 124 15</inkml:trace>
          <inkml:trace contextRef="#ctx0" brushRef="#br0" timeOffset="43443.64">21520-86 78 0,'0'0'175'0,"-4"-9"-10"16,4 9-9-16,0 0-5 0,-5-12-13 0,5 12-19 0,0 0-7 15,0 0-12-15,0 0-17 0,-4-12 6 0,4 12-21 16,0 0-9-16,0 0-3 0,0 0-3 0,0 0-5 16,0 0 8-16,0 0-5 0,0 0 2 0,9 32 3 15,-8-21 3-15,5 7 0 0,-3-1 0 0,3 2 1 16,0 4 2-16,0 0-3 0,0 3 2 0,0-2-5 15,-3 1 1-15,3-1-9 0,4 0 0 0,-5 1-2 16,4-1-4-16,-5-2-1 0,2-1-4 0,0-4-2 16,6 4-4-16,-6-6-4 0,1 2-3 0,1 0 0 15,-1-3-4-15,4 3 0 0,-4-5-4 0,2 0 4 0,2 2-3 16,-2-5-2-16,1 3-3 0,5-4-9 16,-3-1-10-16,-2 0-6 0,1-2-8 0,1 0-10 15,1 0-10-15,-4-1-12 0,1 0-8 0,-10-4-10 16,15 4-13-16,-7-3-9 0,-8-1-12 0,0 0-26 0,15 0-19 15,-15 0-5-15,0 0-12 0,0 0-124 0,0 0-314 16,0 0 140-16</inkml:trace>
          <inkml:trace contextRef="#ctx0" brushRef="#br0" timeOffset="44351.52">21544 416 90 0,'-19'-3'135'0,"19"3"-3"15,-15-1-7-15,15 1-8 0,-11-2-12 0,11 2-7 16,0 0-13-16,0 0-2 0,0 0-15 0,0 0-1 15,0 0-9-15,0 0 5 0,0 0-6 0,0 0 6 16,27-14-7-16,-15 13 2 0,1-2 3 0,5-1-8 16,-1 2-6-16,1 1-2 0,-2-3-1 0,2 3-3 15,3-2-2-15,-2 1-3 0,7-3-4 0,-6 3 1 16,7-2-6-16,0 1 0 0,0 0-1 0,-8 3-4 0,8-3 2 16,0-1-7-16,-2 0-1 0,2 1 2 15,0-3-7-15,-2 5 2 0,1-5-4 0,1 1 4 16,-2-1-6-16,-1 1 1 0,-2 3 3 0,1-4-5 0,2 1-1 15,-6 3 0-15,7-3-3 0,-8 1 3 0,1-2 1 16,-1 3 0-16,1-1-3 0,-4-1 1 0,0-2-6 16,3 2 8-16,-6 0-2 0,0 2-3 0,-5-1 1 15,2-3 1-15,-9 7 0 0,11-8 0 0,-11 8 1 16,7-10 3-16,-7 10 3 0,-3-13-2 0,3 13 1 16,0 0 3-16,-13-14-3 0,13 14 2 0,-18-9 0 15,1 6 6-15,2 1 2 0,-2 2 7 0,2-5-1 16,-5 5 1-16,1-2 4 0,2 3-1 0,0 0-2 15,-1-1 3-15,1 0-4 0,1 5-1 0,1-5-2 16,3 4-3-16,-1 2-1 0,4-2-5 0,-5 3-2 16,7 0 3-16,-1 1-1 0,-1-2-5 0,2 3-1 15,4-1 1-15,-2 3-1 0,1 0-1 0,4-11 0 16,0 14-4-16,0-14 6 0,4 18-8 0,2-9 0 0,2-1-2 16,-1-1-4-16,5 3-6 0,0-7 1 15,2 2 0-15,-1 1 0 0,3-4 5 0,2-2-7 16,0 1 2-16,-1-1-1 0,2-1 2 0,-1-1-2 15,1-2 4-15,-2 2-3 0,2-3 2 0,-1-1 2 16,-2-1 1-16,2 0-4 0,-3 1 2 0,3-3 2 16,-3 2 1-16,1-3-2 0,-2 2 1 0,-4-1 3 15,4-1 0-15,-5 5-3 0,-2-4 5 0,1 4 3 0,-8 5 3 16,12-8-1-16,-8 5 2 0,-4 3-2 0,0 0 6 16,12-5-6-16,-12 5-1 0,0 0-1 0,0 0-1 15,0 0 1-15,13 1 1 0,-13-1-3 0,0 0 5 16,9 12 2-16,-6-5-1 0,2 3 1 0,-5-10-1 15,7 12-1-15,-1-2-1 0,-1-3 1 0,4 6 1 16,-2-2-2-16,2 0-2 0,1-4 3 0,1 3-3 16,-1-7 1-16,4 8 0 0,-1-5 1 0,2-1-2 15,-1-2 2-15,2 0-3 0,-1-2-3 0,0-1 4 16,1 2-6-16,1-2 1 0,0 0-1 0,-3-3-6 0,1-3 1 16,-2 1 2-16,2-1-3 0,2-1 1 15,-4-3-1-15,0-1 0 0,-1 3 2 0,3-4-5 16,-1 0 4-16,-1-1 1 0,0 0 0 0,-1 4 3 15,-1-4-4-15,-1 6 4 0,-4 0 5 0,2 3 2 0,-8 4 5 16,7-11 1-16,-7 11 2 0,8-7-1 16,-8 7-3-16,0 0-3 0,0 0 1 0,7-4 6 15,-7 4 4-15,0 0-3 0,0 0-1 0,0 0 4 0,3 24-2 16,-3-24-1-16,2 15-1 0,-2-4 0 0,0-11 0 16,1 19-1-16,2-8-2 0,-1-3 7 0,1 4-7 15,0-3 3-15,-2 1-6 0,-1-10-1 0,7 18 2 16,-2-12-1-16,-2 2-1 0,-3-8 1 0,6 15-4 15,-2-9-5-15,-4-6-14 0,9 9-9 0,-9-1-10 16,0-8-11-16,12 7-10 0,-12-7-11 0,9 4-25 16,-9-4-18-16,0 0-37 0,0 0-23 0,18-8-173 15,-18 8-374-15,0-13 166 0</inkml:trace>
          <inkml:trace contextRef="#ctx0" brushRef="#br0" timeOffset="44920.88">22947 15 23 0,'-9'-13'213'0,"9"13"-19"0,-6-11-13 0,6 11-21 0,-4-6-16 15,4 6-15-15,0 0-13 0,0 0-15 16,0 0-8-16,0 0-12 0,0 0-18 0,19-5-24 0,-19 5-25 16,23 4-18-16,-10-2-19 0,4 3-15 0,2 0-12 15,0 1-16-15,1 1-1 0,5 0-2 16,-4 3-2-16,-3-1-8 0,-2 0 3 0,1 1 8 0,-1 0 7 15,-3-1 5-15,4 0 7 0,-4 1 6 0,1 1 18 16,-4-4 20-16,2 3 12 0,0 0 17 0,-9 1 14 16,7 0 4-16,-4-4 9 0,2 3 10 0,-2-2 11 15,0 0 4-15,1 3 6 0,-1-3 3 0,0 0 2 16,-3 2-8-16,2 0-4 0,-2 0-1 0,3-1-1 16,-3 1 3-16,1-4-6 0,2 4-4 0,0-2-6 15,-6-8-6-15,4 15-6 0,2-8-2 0,-3-1-6 16,-3-6-2-16,11 10-3 0,-11-10-5 0,4 10 0 15,1-4-2-15,-5-6-4 0,9 7-2 0,-9-7-1 16,9 4-4-16,-9-4-1 0,9 1 1 0,-9-1-3 0,0 0-1 16,19-4-1-16,-19 4-3 0,12-7-1 15,-12 7-5-15,15-7-3 0,-8 0 0 0,1 0-7 16,-2-3-3-16,4 1 2 0,-1-2-1 0,-1 0-2 0,-1 4 5 16,0 0 0-16,1-3 3 0,-4 2-2 0,4-2 2 15,-8 10-4-15,9-9 5 0,-3 4 2 0,-6 5 5 16,9-10 0-16,-9 10-1 0,7-3 3 15,-7 3 2-15,0 0 2 0,0 0 1 0,14 0 4 0,-14 0 3 16,0 0 4-16,13 9 4 0,-8-3 2 16,0 1-5-16,1-2 0 0,-1 4 1 0,-5-9-4 0,10 15 0 15,-2-4-2-15,-2-4 0 0,1 3-3 0,-1-2-2 16,0 3-2-16,2-3 1 0,-2 0-4 0,0 0-8 16,1-1-15-16,-1-1-14 0,-3 1-15 0,4-1-15 15,-7-6-18-15,9 12-27 0,-3-9-25 0,-6-3-31 16,0 0-39-16,0 0-124 0,0 0-347 0,0 0 154 15</inkml:trace>
          <inkml:trace contextRef="#ctx0" brushRef="#br0" timeOffset="45362.39">24072 92 79 0,'0'0'209'0,"0"0"-15"16,-9-17-12-16,9 17-13 0,0 0-12 0,0 0-16 0,-17-1-10 16,17 1-11-16,0 0-10 0,-20 5-10 0,20-5-9 15,-15 7-5-15,4-1-12 0,5 1-5 0,-3-3-8 16,2 3-5-16,-5-2-3 0,4 1-8 0,3 1-6 16,-3 3-2-16,2-3-2 0,6-7-5 0,-9 10-3 15,5-4-3-15,1 3-4 0,3-9-1 0,-3 13 0 16,3-13 0-16,0 14-2 0,0-14-2 0,4 11-3 15,-4-11-3-15,8 12 2 0,-4-7 0 0,-4-5-2 16,12 9 1-16,-2-4-1 0,-4 1-2 0,5-2-4 16,-2-2 2-16,-9-2 1 0,16 9 1 0,-8-5 0 15,4-1 2-15,-2 4 1 0,-2-3-3 0,0 2 6 16,0-1 1-16,4 1 0 0,-6-1 0 0,3 0 1 16,1 3 1-16,-4-2 0 0,2 2 1 0,-1-2-3 15,-1 1 6-15,-6-7-1 0,9 11 1 0,-5-4-1 16,2-1 0-16,-6-6 5 0,6 11-1 0,-6-11-3 0,0 10 0 15,0-10 2-15,0 0-6 0,-12 11 3 16,8-4-11-16,-5 0-13 0,9-7-16 0,-18 7-22 0,9-5-16 16,-3 3-19-16,2-3-23 0,10-2-28 0,-17 8-23 15,17-8-41-15,-17 3-168 0,17-3-389 0,-15 0 172 16</inkml:trace>
        </inkml:traceGroup>
        <inkml:traceGroup>
          <inkml:annotationXML>
            <emma:emma xmlns:emma="http://www.w3.org/2003/04/emma" version="1.0">
              <emma:interpretation id="{16EF4DEB-EE53-4411-820F-E42B577B557E}" emma:medium="tactile" emma:mode="ink">
                <msink:context xmlns:msink="http://schemas.microsoft.com/ink/2010/main" type="inkWord" rotatedBoundingBox="26713,1515 27305,1506 27310,1777 26717,1786"/>
              </emma:interpretation>
            </emma:emma>
          </inkml:annotationXML>
          <inkml:trace contextRef="#ctx0" brushRef="#br0" timeOffset="48011.16">25405 274 19 0,'0'0'86'0,"0"0"-11"0,-4-10-5 16,4 10-3-16,0 0-3 0,0 0-1 0,0 0-7 15,0 0-13-15,-3-13 4 0,3 13 1 0,0 0 4 16,0 0-9-16,0 0-2 0,0 0-4 0,-3-12 0 16,3 12-3-16,0 0 3 0,0 0-7 0,0 0 0 15,0 0 10-15,0 0-4 0,0 0-2 0,0 0-6 16,3-15 8-16,-3 15 2 0,0 0-1 0,0 0 1 15,0 0 0-15,-3-13 2 0,3 13-1 0,0 0 6 0,0 0-3 16,0 0 3-16,-3-10-1 0,3 10-12 16,0 0 18-16,0 0-6 0,0 0 3 0,0 0 0 15,0 0-6-15,0 0-3 0,0 0 1 0,0 0-5 0,0 0-3 16,0 0-3-16,0 0-5 0,-11-5 2 0,11 5-5 16,0 0 0-16,0 0-4 0,0 0 0 0,0 0 0 15,0 0 0-15,-15 18-4 0,15-18-1 0,-1 8 0 16,1-8 0-16,0 0-2 0,-3 12-2 0,3-12 1 15,0 0-1-15,0 0-1 0,3 15 0 0,-3-15 4 16,0 0-2-16,7 9 0 0,-7-9 4 0,9 3-1 16,-9-3-1-16,11 4 1 0,-11-4-2 0,13 1-4 15,-13-1 1-15,18-1 2 0,-18 1 0 0,19 0-3 16,-19 0 0-16,24-1-3 0,-15-2 3 0,2 0 0 0,-11 3-1 16,19-5-1-16,-6 2 2 0,-1 2-2 15,-4-3 3-15,-8 4-3 0,18-6 1 0,-8 1-1 16,1 2-2-16,-5-3 4 0,-6 6-2 0,13-7 1 0,-7 0-2 15,-6 7 1-15,9-10-2 0,-2 5 1 16,-7 5 1-16,9-11-2 0,-9 11 3 0,5-13 3 16,1 7-1-16,-6 6 7 0,0 0-1 0,6-18-4 0,-6 18 4 15,0-9 3-15,0 9-1 0,0 0 1 0,3-15 4 16,-3 15-2-16,0 0 0 0,0 0 0 0,-3-14-3 16,3 14 0-16,-6-10-3 0,6 10 5 0,-8-10-3 15,8 10 0-15,-9-6-1 0,9 6-2 0,-10-5 0 16,10 5 0-16,-15-6-2 0,15 6 1 0,-16-5-5 0,8 3 4 15,8 2-5-15,-19-4 0 0,19 4 4 16,-20-1 1-16,11 1-1 0,9 0 4 0,-19 1 1 16,19-1-1-16,-19 2-2 0,5 0 4 0,1 0-6 0,-2 3 6 15,4-4-3-15,-2 4 3 0,4 0-3 0,-1 0-1 16,-4-1 0-16,5 0 0 0,3 3-3 16,-4-1 2-16,1-1-3 0,1 0 2 0,0 2-2 15,0 0 5-15,-1-2-4 0,3 2-5 0,6-7 3 0,-10 13 2 16,4-6-3-16,6-7 3 0,-8 17-4 0,5-12-2 15,3-5 3-15,0 15 0 0,0-15-3 0,0 15 0 16,0-15 3-16,5 14 0 0,-5-14 0 0,6 10-1 16,0-2 2-16,-6-8 0 0,10 10-1 0,-1-5-3 15,-1 1 2-15,1-4 3 0,1 1-4 0,2-1 2 16,-2 1-2-16,4-2 6 0,1 1-8 0,1-2 3 16,-6 0 0-16,7-3-1 0,-1 3 1 0,4-3-4 15,-2 1 2-15,1 0 0 0,-3-1-3 0,-2-2 2 16,-1 3 3-16,4-4 0 0,-2 1-2 0,-8 1-2 0,5-3 2 15,-2 0 1-15,-1 3 0 0,-1-3-1 16,1 1 0-16,-2-3-1 0,2 1-1 0,-6 0 5 16,5-2-3-16,-2 4 0 0,-6 6 0 0,6-16-1 0,1 7-3 15,-4 2 4-15,-3 7 0 0,6-17 0 0,-3 12 0 16,-3 5 3-16,4-13-7 0,-4 13 4 16,3-10-2-16,-3 10 2 0,0 0-3 0,0 0 3 0,3-10-5 15,-3 10 1-15,0 0-2 0,0 0 3 0,0 0-2 16,0 0 0-16,0 0 2 0,0 0-2 0,0 0 1 15,9 30 2-15,-9-20-2 0,2 1 1 0,-2-11 1 16,6 22 1-16,0-8 0 0,-2-3 1 0,2 4 1 16,-3-6-2-16,3 4 3 0,2-2-2 0,0 4-4 15,-5-6-10-15,5 2-15 0,4-1-10 0,-5 0-24 16,2-3-13-16,-1 0-29 0,4 3-35 0,1-5-37 16,-4 1-210-16,1-5-418 0,7-1 186 0</inkml:trace>
        </inkml:traceGroup>
        <inkml:traceGroup>
          <inkml:annotationXML>
            <emma:emma xmlns:emma="http://www.w3.org/2003/04/emma" version="1.0">
              <emma:interpretation id="{07119C18-D20B-4CE3-9274-6AE37B8244D1}" emma:medium="tactile" emma:mode="ink">
                <msink:context xmlns:msink="http://schemas.microsoft.com/ink/2010/main" type="inkWord" rotatedBoundingBox="28149,1178 31538,1128 31550,1944 28162,1994"/>
              </emma:interpretation>
            </emma:emma>
          </inkml:annotationXML>
          <inkml:trace contextRef="#ctx0" brushRef="#br0" timeOffset="48874.54">26983-30 15 0,'0'0'166'0,"0"0"-18"16,0 0 12-16,0 0-8 0,-4-15-11 0,4 15 3 0,0 0-6 15,-6-8-3-15,6 8-4 0,0 0-6 0,-6-11-5 16,6 11-3-16,0 0-11 0,-8-7-9 0,8 7-5 16,-12-4-4-16,12 4-7 0,0 0-3 0,-16-3-5 15,16 3-6-15,-17 2-5 0,17-2-6 0,-19 4-4 16,9-3-1-16,-5 5-4 0,1-2-3 0,1 1-8 15,1 4 1-15,-8-3-3 0,7-1-6 0,3 4 0 16,1-2-3-16,-2 1-4 0,2-1-5 0,5-1 3 16,4-6-4-16,-12 14-4 0,9-10 2 0,-3 5-3 15,6-9-2-15,-5 15-1 0,5-15 3 0,0 15-2 16,-3-7-3-16,3-8-1 0,8 16 0 0,-8-16 2 16,6 15-2-16,3-8-1 0,1-1 0 0,-4 0-1 15,5 1 1-15,1 1 1 0,-2-1 1 0,-1 0-4 16,1 0 2-16,4-4-2 0,-5 3 2 0,1-1-3 0,-1 1 3 15,2 0-2-15,-2-1-2 0,1 0 1 0,-1 1 1 16,4 1-1-16,-1 0-5 0,-4-3 2 16,1 3 1-16,-5-2-2 0,5 0 6 0,2 1-6 0,-5-1 5 15,1 4 2-15,-1-4-2 0,3 2 0 0,-9-7 0 16,13 15 0-16,-7-9 1 0,0 1-3 0,-4 0 2 16,-2-7 1-16,9 17 0 0,-6-11 0 0,-3-6 3 15,-3 14-4-15,3-14 6 0,-9 17 0 0,1-10-2 16,-1 0-2-16,-4-1 2 0,1 4-3 0,-6-2 5 15,0-1-5-15,2-1 2 0,-1 3 3 0,-5-6-3 16,6 3-8-16,2 1-13 0,-5-5-9 0,2 5-11 16,4-5-8-16,1-1-7 0,2 3-9 0,10-4-28 15,-11 1-28-15,11-1-23 0,0 0-28 0,0 0-15 16,0 0-35-16,18-22-111 0,-6 12-355 0,10-5 158 16</inkml:trace>
          <inkml:trace contextRef="#ctx0" brushRef="#br0" timeOffset="49587.63">27287 194 82 0,'0'0'194'0,"0"0"-12"16,8 13-17-16,-8-13-7 0,0 0-17 0,-8 15-9 0,8-15-12 16,-3 17-9-16,6-7-6 0,-3-10-12 0,3 18-4 15,-3-3-12-15,9-5-5 0,-4 3-6 0,7 1-9 16,-5-3-3-16,5-2-7 0,-2-2 0 0,4 4-3 15,2-4 0-15,1-1-1 0,2-1-1 0,0-5-3 16,1 5 0-16,5-5-3 0,-5 0-4 0,-1-3 3 16,-3 1-2-16,4 2 4 0,-4-7 2 0,1 1 0 15,2-2-2-15,-4 0-1 0,-5 0-5 0,4-3-4 16,-5-3 1-16,1-1-8 0,-1-1-11 0,1-5-10 16,-2 5-11-16,-2-9-10 0,0 1-24 0,1-2-6 15,-2 2-20-15,-1-2-4 0,2-2-9 0,3 2 4 16,-4 0 6-16,2 1 1 0,-1 1 8 0,0 2 10 15,2 2 3-15,-3 2 3 0,4 1 7 0,-4 4 8 16,1-1 1-16,0-1 5 0,-3 5 1 0,3 0 9 16,-2 3 5-16,-4 7 6 0,6-13-2 0,-6 13-1 15,8-8 6-15,-8 8 10 0,0 0 3 0,0 0 6 16,0 0 9-16,0 0 6 0,0 0-2 0,15 21 6 16,-14-10 2-16,2 5 8 0,-3 1 1 0,3 6 1 0,-1-3 3 15,-1 3 2-15,2 2-7 0,0 3-1 16,0-4-4-16,-2 1 0 0,-1 0-3 0,3-2 0 0,0 0-3 15,-3-4-4-15,6-1 0 0,-3 0-4 0,0 0-1 16,0-1-3-16,2-3-2 0,-2 0-2 0,0-4 3 16,0 0-6-16,0 0 0 0,-3-10-2 0,3 15 2 15,1-6-2-15,-4-9-1 0,6 8 2 16,-6-8-2-16,8 8 2 0,-8-8-4 0,0 0 1 0,12 0-2 16,-12 0 3-16,0 0-5 0,16-8-7 0,-6 2-4 15,4-4-4-15,-2-1-1 0,3 1-2 0,0-3 1 16,-1 1 4-16,0 0-3 0,-1 0 4 0,2-1 1 15,-1 4 1-15,-4 2-2 0,4-1 1 0,-6 3 1 16,1 1 1-16,-1 0-1 0,-8 4 0 0,15-7 3 16,-8 3-1-16,-7 4 5 0,0 0-2 0,20 4 5 15,-20-4 0-15,12 5 6 0,-8 1 5 0,-4-6 3 16,8 11 0-16,-4-2 2 0,-4-9 8 0,4 15 3 16,-1-6 2-16,-3-9 2 0,-3 16-1 0,3-16 5 15,-3 18-1-15,2-8-4 0,1-10-1 0,-12 14-1 0,0-3-4 16,2-2-5-16,-1 0-5 0,-2-1-16 0,-2-1-20 15,1 1-22-15,3-1-23 0,-1-4-24 16,0 1-27-16,1-1-19 0,11-3-21 0,-19 0-34 0,19 0-183 16,-17-1-399-16,17 1 177 0</inkml:trace>
          <inkml:trace contextRef="#ctx0" brushRef="#br0" timeOffset="49989.65">28542 48 92 0,'0'0'221'0,"-23"3"-17"0,10-4-17 16,-2 5-13-16,3-1-21 0,-3-1-9 0,3 1-19 15,-3 3-9-15,3-2-17 0,6-1-8 0,-1 4-10 16,7-7-11-16,-12 10-6 0,4-5-5 0,8-5-5 15,-9 9-6-15,9-9-7 0,-3 11-2 0,3-11-4 16,3 14-4-16,-3-14 0 0,6 14-5 0,2-7-1 16,1-1-6-16,3 1-2 0,3 0 3 0,0 4-3 15,1-6-2-15,0 4 2 0,2-2 1 0,6 7 0 0,-2-5 2 16,-1 0 0-16,-3 1 5 0,2-2-2 0,-7 3 2 16,3-2 2-16,-2-2 2 0,-1 1 0 15,-4-2-2-15,2 1 0 0,-5-1-1 0,0 1-1 0,1 0 2 16,-7-7 9-16,8 15-3 0,-8-15 4 0,0 10-1 15,0-10-7-15,-15 11-1 0,9-5-1 0,-2 0-9 16,-4-1-15-16,2 1-21 0,-1-1-21 0,-2 1-29 16,4-3-22-16,-3 1-13 0,12-4-23 0,-18 2-19 15,18-2-21-15,-12 3-15 0,12-3-151 0,0 0-360 16,0 0 159-16</inkml:trace>
          <inkml:trace contextRef="#ctx0" brushRef="#br0" timeOffset="50671.6">28925 315 127 0,'0'0'198'0,"19"-2"-11"0,-10-2-8 15,5 2-12-15,-6-3-17 0,4 3-12 0,0-2-13 16,-3-1-12-16,3 2-12 0,2-1-7 0,-1-2-9 16,-2 4-7-16,5-3-10 0,-7 0-5 0,1 0-5 0,-1-2-2 15,2 4-5-15,-7-3-3 0,-4 6-7 16,12-14-6-16,-6 7-2 0,-4-3-4 0,-2 10-1 15,4-18-3-15,-4 18-5 0,-4-16-3 0,4 16-1 0,-9-17-1 16,-2 12-1-16,4-1-2 0,-4 2-3 16,11 4 4-16,-19-3-3 0,2-1 4 0,4 4-5 15,-2 0-3-15,3 5 0 0,2 1-2 0,-1-3 1 0,-2 5 3 16,4 1-3-16,-1 2 4 0,4 0 0 0,-5 2 0 16,7-2 1-16,2 3-1 0,-4 0 2 0,5 0 5 15,1 0-1-15,3 0 4 0,1-4 2 16,2 5 2-16,3-1 2 0,-1-2 2 0,5 0 1 0,-1 1 1 15,1-2-1-15,4-4-1 0,-1 0 2 0,1-1-4 16,8 2 1-16,-6-5-3 0,7 2-4 0,-1-4-2 16,2-1 0-16,-8 0-2 0,5-1 1 0,4 0-4 15,-4-5 1-15,-4 3-4 0,5-6 4 0,-7 2-4 16,6-3-3-16,-2-7 5 0,-1-1-13 0,1-2-10 16,-4-2-8-16,8-10-10 0,-4 2-7 0,-1-2-7 0,3-3-4 15,-5-4-1-15,-2 1-5 0,-1 0 2 16,-1 0 6-16,-3 2 1 0,-2 3 5 0,-1 8 12 15,-4-4 6-15,1 3 14 0,-2 0 13 0,-2 4 12 0,-2-1 5 16,0 4 9-16,0 5 3 0,0-2 2 0,-2 6 4 16,2-5-4-16,0 15 1 0,0-14-3 15,0 14-3-15,-1-13-2 0,1 13-7 0,0 0-3 16,0 0-2-16,-3-11-3 0,3 11-3 0,0 0 0 0,0 0 0 16,-15 28-2-16,9-12 0 0,0 6 2 0,-2 3 2 15,2 3 2-15,0 9 0 0,3-10 7 16,-4 10-5-16,7 2 1 0,-3 3 3 0,1-5 3 0,2 3 0 15,-1-3 0-15,2 2-1 0,-1-5-5 0,0-6 0 16,0-1-1-16,5-1-2 0,-2-1 0 0,4-1-3 16,-2 0-1-16,-2-3 1 0,1-4-2 0,2 1 2 15,3 0-1-15,0-2-2 0,-1-1-1 0,-1-1-1 16,2-4-2-16,1 3-7 0,-1-7-12 0,3 3-10 16,-4-2-8-16,4-3-13 0,-3 1-13 0,1-5-18 15,-10 0-23-15,21 0-24 0,-12-5-32 0,3 0-33 16,-2-3-39-16,-2-3-163 0,-1-2-422 0,1-1 187 15</inkml:trace>
          <inkml:trace contextRef="#ctx0" brushRef="#br0" timeOffset="50863.88">29494 229 196 0,'-14'-2'243'0,"14"2"-24"0,0 0-23 16,0 0-11-16,0 0-13 0,0 0-7 0,0 0-13 15,0 0-10-15,50-5-14 0,-23 2-11 0,3 2-13 16,15-3-9-16,-1-1-11 0,0 0-7 0,2 1-9 0,0-2-6 16,0 0-18-16,1 5-20 0,-6-9-32 0,3 5-41 15,-16-4-54-15,11-2-65 0,-15 5-190 0,-2-5-388 16,-9 4 173-16</inkml:trace>
        </inkml:traceGroup>
      </inkml:traceGroup>
      <inkml:traceGroup>
        <inkml:annotationXML>
          <emma:emma xmlns:emma="http://www.w3.org/2003/04/emma" version="1.0">
            <emma:interpretation id="{2D93DE09-157A-4433-8FB2-C4F68EA11183}" emma:medium="tactile" emma:mode="ink">
              <msink:context xmlns:msink="http://schemas.microsoft.com/ink/2010/main" type="line" rotatedBoundingBox="1707,3320 30304,2609 30346,4272 1749,4983"/>
            </emma:interpretation>
          </emma:emma>
        </inkml:annotationXML>
        <inkml:traceGroup>
          <inkml:annotationXML>
            <emma:emma xmlns:emma="http://www.w3.org/2003/04/emma" version="1.0">
              <emma:interpretation id="{55460900-EEBC-4824-B293-D5900993232D}" emma:medium="tactile" emma:mode="ink">
                <msink:context xmlns:msink="http://schemas.microsoft.com/ink/2010/main" type="inkWord" rotatedBoundingBox="1716,3676 2509,3656 2528,4402 1735,4422"/>
              </emma:interpretation>
            </emma:emma>
          </inkml:annotationXML>
          <inkml:trace contextRef="#ctx0" brushRef="#br0" timeOffset="52466.39">310 2335 53 0,'0'0'177'0,"0"0"-3"0,0 0-18 0,-14-13 1 16,14 13-11-16,0 0-8 0,-1-11-7 0,1 11-2 0,0 0-1 15,0 0-3-15,-3-14-3 0,3 14-3 0,0 0-8 16,-2-11 1-16,2 11-8 0,0 0-7 15,0 0-5-15,0 0-7 0,0 0-7 0,0 0-9 0,0 0-9 16,0 0-6-16,-1-12-8 0,1 12-10 16,0 0 1-16,0 0-6 0,0 0-2 0,19 0-4 0,-19 0 0 15,15 3-2-15,-15-3-1 0,27-3-2 0,-9 2 3 16,1-1-3-16,1 0 3 0,6-1-4 0,-2 0-1 16,-4 2-1-16,6-2 1 0,4-1-2 0,-3 2-1 15,0-4 1-15,-2 5-1 0,-1-7 0 0,2 2 0 16,-1 2-6-16,0 0 3 0,-4 1-4 0,2 0 2 15,-3 1-4-15,-2-1 5 0,2 3-5 0,1-1-1 16,-4 1-1-16,0 0-1 0,1 0-3 0,0 0 5 16,-3-1-1-16,-2 2-2 0,2-1-1 0,1 0 2 15,-7 1-1-15,-9-1 0 0,21 5 1 0,-10-5-5 0,-11 0 4 16,16 2-2-16,-9 1-1 0,-7-3 3 16,15 0 0-16,-15 0-1 0,11 1 1 0,-11-1 2 15,0 0-2-15,16 0 4 0,-16 0 0 0,0 0-1 0,0 0-1 16,0 0-2-16,11 0 2 0,-11 0-4 0,0 0-12 15,0 0-12-15,0 0-13 0,0 0-24 16,0 0-31-16,0 0-34 0,0 0-23 0,0 0-22 0,0 0-29 16,0 0-201-16,0 0-435 0,-35 7 193 0</inkml:trace>
          <inkml:trace contextRef="#ctx0" brushRef="#br0" timeOffset="52901.3">833 2262 13 0,'0'0'190'0,"0"0"-12"16,0 0-9-16,0 0-9 0,0 0-14 0,0 0-9 0,-10 4-10 16,10-4-8-16,0 0-11 0,0 0-8 15,0 0-2-15,0 0-10 0,0 12 4 0,0-12-4 16,-2 13-2-16,2-13-6 0,0 17-4 0,0-17 3 0,5 24 0 15,-4-10-3-15,1 1 0 0,4 1-4 16,-5 0 3-16,4 7 1 0,-4-2-1 0,2 4-6 16,3 1 5-16,-5 0-6 0,2-1 3 0,2-1-4 15,-1 0-4-15,-2 4 0 0,1-3-3 0,0 3 2 0,-2-3-5 16,1-1-1-16,-2 1 0 0,3 2 4 0,-2-6-10 16,2 3-5-16,-4-9-4 0,-2-1 0 0,6 4-2 15,1-5 0-15,-4-2 2 0,2-1-6 0,-2-10-1 16,0 16 1-16,4-8 3 0,-4-8-7 0,0 15 5 15,0-15-3-15,0 0 2 0,0 10-18 0,0-10 17 16,0 0-6-16,0 0-7 0,2 13 6 0,-2-13-4 16,0 0 4-16,0 0 0 0,0 0-12 0,0 0-10 15,0 0-10-15,0 0-7 0,0 0-29 0,0 0-21 16,0 0-24-16,0 0-20 0,0 0-17 0,0 0-28 16,0 0-22-16,0 0-26 0,0 0-38 0,0 0-44 0,0 0-188 15,0 0-507-15,0 0 225 0</inkml:trace>
        </inkml:traceGroup>
        <inkml:traceGroup>
          <inkml:annotationXML>
            <emma:emma xmlns:emma="http://www.w3.org/2003/04/emma" version="1.0">
              <emma:interpretation id="{B657D22F-6BFD-43ED-82BD-A18A384A45DF}" emma:medium="tactile" emma:mode="ink">
                <msink:context xmlns:msink="http://schemas.microsoft.com/ink/2010/main" type="inkWord" rotatedBoundingBox="3819,3493 4787,3469 4810,4416 3843,4440"/>
              </emma:interpretation>
            </emma:emma>
          </inkml:annotationXML>
          <inkml:trace contextRef="#ctx0" brushRef="#br0" timeOffset="54096.51">2478 2622 1 0,'0'0'235'0,"0"0"-3"16,0 0-19-16,0 0-10 0,0 0-19 16,0 0-14-16,0 0-16 0,0 0-13 0,0 0-8 0,0 0-9 15,0 0-9-15,-13 27-6 0,13-27-5 0,-5 15-5 16,4-4-11-16,1-11-6 0,1 18-12 0,-1-18-6 15,3 17-6-15,-3-10-5 0,0-7-5 0,5 17-1 16,-1-10-7-16,-4-7-3 0,6 13-1 0,-3-8-4 16,-3-5 0-16,15 7-4 0,-6-4-1 0,-9-3-2 15,19 0-8-15,-4-4 3 0,3 1-4 0,-1 0 1 16,0-4-1-16,3 0-1 0,2-3 0 0,1-1-1 16,-7 3-4-16,5-5 1 0,-5 2-1 0,-2-1 0 15,-1 1-4-15,-2-1 3 0,-3-1-1 0,0 2-4 0,-1 0 4 16,-5-2-3-16,-2 13 1 0,-2-17-1 0,-2 7-3 15,-1 2 2-15,-5-3-4 0,-3 4-1 16,-5 2 0-16,0 3 1 0,-5 2 2 0,-3-4-5 16,-3 8 3-16,2-2-2 0,-1 3 0 0,0-1 3 0,5 1-3 15,2-1 3-15,4 1-8 0,0 1-1 0,4-2-10 16,1 3-8-16,4-6-12 0,-2 4-5 0,10-5-10 16,-12 5-2-16,12-5 0 0,-3 7-1 0,3-7 1 15,0 0-8-15,0 0 1 0,21 6 0 16,-21-6-1-16,31-6-1 0,-11 2 5 0,2-3 5 15,3 0 3-15,2-3 7 0,0 2 4 0,1-5 3 0,2 3 7 16,6-6-1-16,-6 3 2 0,-3 0 7 0,8-6 5 16,-6 2 3-16,-4 3 2 0,12-7 13 0,-11 5 5 15,-2-1 11-15,1 1 6 0,-1-4 1 0,-2 3 5 16,-2-2 7-16,0-1-3 0,-2 3 0 0,-1-1-3 16,-1-4 7-16,-5 7-5 0,-2-2 3 0,-5-1-3 15,2 3 4-15,-2-1-6 0,2-2-4 0,-4 5 0 0,-1-5-4 16,2 7 2-16,-6-2 3 0,3 13 1 15,-3-20-2-15,0 9-11 0,3 11 7 0,-7-13-1 16,1 6 3-16,6 7-7 0,-7-14-1 0,7 14-2 16,-9-7-1-16,9 7-1 0,-8-3-4 0,8 3 0 0,0 0-1 15,0 0-4-15,0 0 0 0,-22 13 2 0,19-6 0 16,-2 4-1-16,4-1 1 0,-1 6 0 0,2-1 7 16,-3 4 0-16,2 4 8 0,1 3-3 0,0 0 2 15,1 3 4-15,4-1 0 0,-4 7-2 0,4 0 7 16,1 0 0-16,0 0 3 0,-3-5 3 0,1-3-3 15,2-1 1-15,0 3 0 0,2 5 5 0,-2-8 1 16,1 4-9-16,-1-9 7 0,-3 4-6 0,3-1 3 16,1-3-1-16,1 3 1 0,-2-3-1 0,0-5-1 15,-2 3-6-15,-1-2 5 0,3-2-6 0,0-1-2 0,0 3-3 16,-3-4-3-16,3-4-2 0,-1 5 1 16,1-1-2-16,-3-6 2 0,1 3-2 0,-1-3 0 15,1 4-3-15,-4-11 2 0,8 14-3 0,-5-8-5 16,-3-6-3-16,4 13-4 0,1-6-17 0,-5-7-8 15,0 0-14-15,4 11-11 0,-4-11-11 0,0 0-5 16,3 9-13-16,-3-9-12 0,0 0-23 0,0 0-37 0,0 0-18 16,0 0-34-16,0 0-245 0,0 0-488 0,0 0 217 15</inkml:trace>
          <inkml:trace contextRef="#ctx0" brushRef="#br0" timeOffset="54301.67">3082 2731 242 0,'0'0'269'0,"-9"-4"-9"0,9 4-18 16,0 0-20-16,0 0-25 0,0 0-18 0,0 0-21 15,0 0-15-15,0 0-13 0,0 0-11 0,0 0-12 0,0 0-12 16,21-15-7-16,-5 13-8 0,1-2-10 16,2-3-2-16,5 1-12 0,3-1-5 0,-3 1-10 15,1 1-17-15,-5-1-26 0,-3 1-32 0,1 5-38 16,2-3-41-16,-2-1-43 0,-3 1-255 0,-4-1-445 15,-2 3 197-15</inkml:trace>
        </inkml:traceGroup>
        <inkml:traceGroup>
          <inkml:annotationXML>
            <emma:emma xmlns:emma="http://www.w3.org/2003/04/emma" version="1.0">
              <emma:interpretation id="{6DAA9632-90CD-4556-98CE-FEC40AE369BE}" emma:medium="tactile" emma:mode="ink">
                <msink:context xmlns:msink="http://schemas.microsoft.com/ink/2010/main" type="inkWord" rotatedBoundingBox="5904,3484 8381,3423 8413,4702 5935,4764"/>
              </emma:interpretation>
            </emma:emma>
          </inkml:annotationXML>
          <inkml:trace contextRef="#ctx0" brushRef="#br0" timeOffset="55536.35">4488 2550 85 0,'0'0'174'16,"0"0"-10"-16,0 0-19 0,0 0-14 0,0 0-8 16,0 0-5-16,0 0-6 0,0 0-4 0,0 0-7 0,0 0 0 15,26 10-3-15,-26-10-3 0,19-7-1 0,-19 7-12 16,26-4 3-16,-10 0-10 0,-1-5-5 0,3 5-8 16,7-4-3-16,-2-2-7 0,0-1-4 0,-3 2-6 15,2-2-7-15,0 0 0 0,-7 1-3 0,3-2-8 16,0 1 6-16,-4 0-6 0,-1 3-4 0,-1-2-1 0,-2 0-2 15,-2 0-1-15,1 2 4 0,-6 0-5 16,1-2-1-16,-2 3-6 0,-2 7 4 0,0-18-5 16,0 18 1-16,-5-17-4 0,1 10 2 0,-5 0-3 15,-2 1 0-15,11 6-5 0,-19-9 4 0,4 7 1 0,-3-2 0 16,3 8-3-16,-4-2 1 0,0 2 3 0,-1 1-1 16,1 2 1-16,-2 1 3 0,-1 2 2 15,5-2 3-15,-2 3 1 0,5 1 0 0,-1-2 1 0,2 3 2 16,1-1-3-16,2 1 1 0,1 1 0 0,0 1 3 15,3 1-6-15,3-1 4 0,0 2-1 0,3 0-1 16,3-3-2-16,1 1-1 0,-1 1 1 0,3-1 1 16,3-2-3-16,5-2-1 0,-1 0 2 0,0-1 0 15,2 0-3-15,9 3 0 0,-7-8 2 0,2 2 0 16,0-3-11-16,2 1-14 0,6-4-15 0,-2-1-17 16,2 0-14-16,-7-4-26 0,9 2-23 0,-3-4-23 15,-1-3-32-15,-2-1-46 0,0-2-127 0,3-3-367 16,-4-1 162-16</inkml:trace>
          <inkml:trace contextRef="#ctx0" brushRef="#br0" timeOffset="56911.34">5346 2012 166 0,'0'0'195'0,"0"0"-13"0,0 0-13 16,0 0-13-16,0 0-6 0,0 0-5 0,0 0-10 15,10 29-6-15,-7-13-11 0,3 1-12 0,5 5 1 16,-5 1-4-16,1 3-6 0,2 1-8 0,2 10-9 16,1-11-6-16,-2 8-7 0,2-6-3 0,4-6-9 15,-5 2-4-15,1-3-3 0,1 0-4 0,-4 2-3 16,5-8-4-16,-7-1-1 0,5 0-3 0,-5-2-4 16,5-3-1-16,-4 2-8 0,-2-1 2 0,0-3 0 15,1-4-2-15,-1 3-5 0,-6-6 2 0,9 10-1 16,-9-10-3-16,13 2 3 0,-13-2-2 0,0 0-1 15,0 0 1-15,0 0-4 0,14-10-1 0,-14 10 0 16,0 0 3-16,0 0-7 0,-14-23-5 0,6 13-2 16,-6 4-1-16,1-1-2 0,-2 0 2 0,-3 0-1 15,3 2 4-15,-1 0-4 0,-1 3 0 0,-5-2 2 0,5 3 4 16,-2 1-1-16,3 3 1 0,-4 1 3 0,4 0 1 16,1 2-2-16,1 4 1 0,1-2-3 0,3 0 4 15,1 2-3-15,-2 0 1 0,5 2-3 0,3 0 5 16,3 1-1-16,0 2-1 0,0-15-1 0,6 20-1 15,0-8 1-15,5-2 2 0,1 1-1 16,4-5 1-16,-1 1 1 0,4-3 0 0,-1 0-2 0,9-3-1 16,-2 1 3-16,-1-5-3 0,5-1-3 0,-3 0 4 15,3-3 0-15,-4 1 0 0,0-5 0 0,5 2-2 16,-3 0 2-16,-2-4-1 0,-8 3 0 0,5-5 0 16,1 4-2-16,-1-5 3 0,-1 1 0 0,-2-1-1 15,-7 4 0-15,2 1 2 0,-5 2-4 0,1-1 4 16,-4 3-1-16,0 0 0 0,1 1 4 0,-7 6 0 15,3-9-3-15,-3 9-1 0,0 0-3 0,11-6-2 16,-11 6 0-16,0 0 3 0,0 0 0 0,0 0-3 16,0 0 2-16,12 15-2 0,-12-15-1 0,3 8 0 15,4-1 1-15,-7-7 2 0,11 11-2 0,-2-6 4 0,0 0 0 16,1-1-2-16,0 2 1 0,7-4 1 16,1 0 0-16,1-1-1 0,-3-1 1 0,4 0-2 15,-1 0 1-15,1-3 1 0,-1 2-1 0,5-3 1 0,1-3-3 16,-8 3 2-16,2-2-1 0,-3 0 3 0,4-1-2 15,-8 0 3-15,4-1-2 0,-5 1-2 0,-5 0 1 16,1-2 5-16,-4 1-3 0,0-1-3 0,-3 9 0 16,-3-16 0-16,3 16-4 0,-16-17 3 0,-1 10-3 15,4 2 2-15,-7-1-5 0,1 6-1 0,-6 0-9 16,-2 0-3-16,1 5-5 0,1 0-3 0,3 2-9 16,2-3-4-16,-4 6-14 0,2 0-10 0,3 0-7 15,2-1-9-15,1 1-1 0,4 1-3 0,5 2-4 16,1-5-5-16,-2 5 6 0,5 0 1 0,0 0 3 0,3-4 4 15,5 2 9-15,-2 2 2 0,6-1 12 16,1 0 4-16,2-1 3 0,1 0 10 0,4-3-1 16,-1 2 12-16,-1-3 5 0,9 2 7 0,-5-3 15 0,-2 3 10 15,-1-5 4-15,4 3 14 0,-4-4 6 0,-1 1 6 16,1 2 3-16,-2 2 4 0,-1-2 1 16,2-2 1-16,-2 7 15 0,1-5 1 0,-1 2-2 15,-1 3-4-15,2 0-1 0,-1-2 0 0,2 5-4 0,-5 0 0 16,7 6-4-16,-4 1 1 0,2-3-5 0,2 3-8 15,-4-2-1-15,0 3-1 0,-1 3-2 0,2-1-2 16,-1-2 0-16,1 2-2 0,0-3-2 0,0 0 3 16,-4 3-6-16,5-6 4 0,-1 6-2 0,-7-6-1 15,5 2-7-15,-4-3 3 0,3 5-5 0,-5-8 0 16,-1 1 1-16,-2 1-2 0,3-5 2 0,-6 4-2 16,0-2 1-16,-6-3-6 0,3 1 3 0,-8-1 3 15,3-1-5-15,0-4-1 0,-7 2 0 0,2-3-1 16,-1 0 0-16,-5-2 2 0,0-4-5 0,2 2 4 0,4-4-5 15,-7-1 1-15,1-2 1 0,3 1-1 16,1-7-1-16,4-2 1 0,-2-2-7 0,4-4 5 16,1-1-4-16,5-5 4 0,0-1-6 0,6 4-6 0,5-4-1 15,1-10 0-15,4 2 1 0,1 5 0 0,5-4 1 16,0 4 3-16,1 0-2 0,-4 6 1 16,7-4-1-16,-4 6 3 0,-3 0 1 0,4 4-5 0,2 1 2 15,0-6 4-15,-2 3 0 0,-4 0 2 0,7 3 0 16,-4-2 5-16,3-1 0 0,-5 0 5 0,2 3-4 15,-2-3 2-15,-4 3 0 0,-3 3 1 0,2-7-4 16,-1 7 1-16,-2-6 0 0,4 1 0 0,-7-1-2 16,-1 3-2-16,1 1 0 0,-3 0 4 0,-3 2-3 15,0-2-1-15,3-1-2 0,-3 4 2 0,-3 0 0 16,3 14 1-16,-6-21 2 0,3 8 1 0,-2 8 2 16,5 5-2-16,-6-15 1 0,0 10-2 0,6 5-3 15,-10-3 1-15,10 3-3 0,0 0 3 0,-26 8-2 16,16-2 1-16,1 4-2 0,2 4 3 0,-2 0 2 15,-2 0 2-15,5 5 0 0,0 1 0 0,-1-3-3 16,7 6 3-16,-3 1-3 0,3-1 0 0,3-6 3 16,0 0-5-16,4 5 3 0,2-6 0 0,-1-5 3 0,1 6 2 15,1-3-3-15,5-3-4 0,-2 0 3 0,4-2-1 16,2-1 0-16,-2-1-4 0,-1-3-13 0,0 3-19 16,4-4-24-16,-8-1-23 0,4 0-31 0,-2 0-34 15,-1-4-38-15,3-2-67 0,-4 1-192 0,2-1-475 16,-1-2 211-16</inkml:trace>
        </inkml:traceGroup>
        <inkml:traceGroup>
          <inkml:annotationXML>
            <emma:emma xmlns:emma="http://www.w3.org/2003/04/emma" version="1.0">
              <emma:interpretation id="{9DE3BF67-F892-4A20-9BDD-780F0BACDA21}" emma:medium="tactile" emma:mode="ink">
                <msink:context xmlns:msink="http://schemas.microsoft.com/ink/2010/main" type="inkWord" rotatedBoundingBox="9254,3282 11021,3238 11041,4031 9274,4075"/>
              </emma:interpretation>
            </emma:emma>
          </inkml:annotationXML>
          <inkml:trace contextRef="#ctx0" brushRef="#br0" timeOffset="58087.86">8078 2212 132 0,'0'0'246'16,"0"0"-13"-16,0 0-11 0,0 0-12 0,-7-11-12 15,7 11-18-15,0 0-13 0,-20 3-9 0,20-3-11 0,-25 5-8 16,13-2-9-16,-4 6-8 0,2-2-11 0,-2 0-11 15,-1 1-5-15,4 0-14 0,-5 0-8 0,5 0-4 16,-1 2-9-16,2-1-5 0,2-2-3 0,-1 2-8 16,6-2-4-16,-1 0-4 0,6-7-5 0,-8 16-4 15,8-16-1-15,-3 10-5 0,3-10 0 0,0 0-5 16,8 16 3-16,1-11-9 0,-2 0 4 0,2-2-1 16,1 0-3-16,2 2-3 0,5-2 0 0,-1-1-2 15,1 2-2-15,-1-2 3 0,3 0 0 0,1 1-4 16,-4 1 1-16,3 1-3 0,1-1 6 0,-2 1-6 15,-3 1 3-15,3-2-4 0,-5 3 2 0,6 0 1 16,-2 1-1-16,-1-2-3 0,-5 1 4 0,1 0 0 16,1 0-2-16,0 0-1 0,-4 2 1 0,-3-3 2 15,0 1 0-15,2 1-1 0,-5 2 1 0,-3-10 3 0,0 12-3 16,0-12 0-16,-6 14 3 0,0-4-1 16,-2-4 0-16,-2 4 0 0,-5-5 1 0,5 1-3 15,-2-1 4-15,-2 0-5 0,1 0 1 0,2 0 2 0,2-5 2 16,9 0-2-16,-19 5-2 0,19-5 2 0,-16 0-1 15,16 0-8-15,0 0-1 0,0 0-9 0,-9-9-4 16,9 9-6-16,0 0 2 0,0 0-4 0,16-18-2 16,-7 12-1-16,-9 6 1 0,22-13-2 0,-11 12 6 15,5-8 3-15,1 3 4 0,-1 0-4 0,2 1 8 16,1-2 1-16,8-1 0 0,-1-2 4 0,-4 4 1 16,-3 0 1-16,8 1 3 0,-2 0 1 0,-2-5 3 15,1 3-1-15,-2-2 7 0,0 2-3 0,2 0 4 16,-4 1 0-16,5-1 1 0,-9 1 3 0,7-1 0 0,-8 2-2 15,4-1 0-15,-2 2 0 0,0-3 3 16,-5 0-3-16,5 0-2 0,-4 3 2 0,1-6 4 16,-2 2-5-16,-5 2-1 0,-1-4 2 0,0 2 1 0,-6 8-1 15,4-17-4-15,-8 6 1 0,4 11 0 0,-6-20-3 16,-7 11-2-16,5 0-3 0,-7 2 2 16,3 0-1-16,-1 2 2 0,-5 2-2 0,3 1 0 15,-4 4 1-15,2 0-3 0,1-1-1 0,-1 4 3 0,1-2-2 16,1 4 1-16,2 2 2 0,-1 0-2 0,2 5-4 15,-1-4 4-15,7 1-1 0,-5 2 2 0,8-2-1 16,1 2 2-16,-3-4-4 0,5 4 2 0,2-1 1 16,1-1-3-16,-1 1 0 0,7-1 4 0,2-1 3 15,2-2-1-15,-1 1-3 0,5-1 1 0,-1-4 6 16,3 0-1-16,4-4 1 0,4 2 0 0,-2-4 2 16,6 1 1-16,-4-2-6 0,2-1 2 0,0-3-2 15,3-1 1-15,-3 0 0 0,10-4 0 0,-12 4-2 16,9-11 1-16,-5 9-1 0,4-7 2 0,-10 2 1 0,9-8-3 15,-11 4-6-15,8-6-4 0,-10 5-5 16,6-11-3-16,-5 2-10 0,2 0-8 0,-5-2 1 16,-7 5 3-16,2-7-2 0,-5 5 2 0,1 3 3 0,-4 1 5 15,-3-2 1-15,0 3 0 0,-3-1 4 0,-6-1 12 16,6 9 12-16,-3 0 7 0,1 1 3 16,-1-1 6-16,-1 6-2 0,0 0 4 0,4 10 0 0,-6-17-1 15,6 17-5-15,-3-11-3 0,3 11-3 0,0 0-1 16,-5-9-4-16,5 9-2 0,0 0 1 0,0 0 0 15,0 0-3-15,-9 32 0 0,9-16 0 0,0 1 6 16,0 10-2-16,3 9 7 0,-3-6 1 0,0 6-1 16,3 4 3-16,0-1 1 0,2 5-2 0,-2-3 1 15,0-2 0-15,0 3-4 0,2 0-2 0,-2-4 3 16,2-1 0-16,1-13-4 0,0 2 1 0,-2-9-1 16,5 4-8-16,-4 1 6 0,1-7-1 0,1 1 1 15,-1-3-1-15,0-1-3 0,2 0 6 0,-1-4-1 16,-3 2-8-16,4-4-8 0,-5 0-15 0,-3-6-11 15,9 12-15-15,-9-12-12 0,3 8-12 0,-3-8-10 16,0 0-22-16,7 6-40 0,-7-6-37 0,0 0-16 16,0 0-230-16,0 0-461 0,0 0 204 0</inkml:trace>
          <inkml:trace contextRef="#ctx0" brushRef="#br0" timeOffset="58269.4">9177 2420 60 0,'15'-21'244'16,"-7"14"-8"-16,7-3-5 0,1 1-15 0,-1-1-15 0,7 1-13 16,1-3-18-16,-1 2-16 0,5 0-16 0,-3-1-16 15,0 2-7-15,0 0-18 0,2 2-7 0,-2 5-21 16,-4-2-30-16,-1 2-30 0,0 1-36 0,-2 1-36 16,-1 3-46-16,4-3-50 0,-8 2-179 0,-5 0-364 15,6 0 162-15</inkml:trace>
        </inkml:traceGroup>
        <inkml:traceGroup>
          <inkml:annotationXML>
            <emma:emma xmlns:emma="http://www.w3.org/2003/04/emma" version="1.0">
              <emma:interpretation id="{EB2E349B-6817-403D-8DBC-4FBA362BF3CF}" emma:medium="tactile" emma:mode="ink">
                <msink:context xmlns:msink="http://schemas.microsoft.com/ink/2010/main" type="inkWord" rotatedBoundingBox="12058,3324 13180,3296 13215,4698 12093,4726"/>
              </emma:interpretation>
            </emma:emma>
          </inkml:annotationXML>
          <inkml:trace contextRef="#ctx0" brushRef="#br0" timeOffset="59127.91">10700 1984 30 0,'0'0'149'16,"0"0"-2"-16,0-14-11 0,0 14 5 0,5-11-9 15,-5 11 0-15,1-10-4 0,-1 10-3 0,0 0-1 16,0 0-3-16,-1-16-3 0,1 16-4 0,0 0-5 15,0 0-3-15,0 0-8 0,0 0-6 0,0 0-12 16,-5-12-8-16,5 12-10 0,0 0-1 0,0 0-8 16,0 0-2-16,0 0 6 0,0 0-2 0,0 0 0 15,0 42-2-15,0-27 4 0,0-2-2 0,0 4 3 16,3 1 1-16,-3 6-4 0,-4-2-1 0,4 0 0 16,-2 3-1-16,2-8 1 0,0 6-5 0,0 1-3 15,-3 2 1-15,2-6-1 0,-1 4-2 0,-1-6 0 16,6 2-5-16,-3 0 3 0,0 1-11 0,2-5 0 0,-4 2 0 15,-1-3-6-15,8-1-6 0,-4 1 5 0,4-4-5 16,-1 3-3-16,-4-2-1 0,5 2 2 0,3-3 0 16,0 0-7-16,1-1 1 0,-3-2 3 0,3 0 4 15,0 2-7-15,0-4-5 0,4 3 8 0,-1-1-2 16,-3-1-7-16,1-3 1 0,2-1 3 0,2 1-1 16,1-3 1-16,-2 5-1 0,2-2-3 0,-5-2-1 15,5-1-3-15,-3-1-1 0,3 2 7 0,0-2-2 16,2 0 1-16,-4 0-6 0,2 1 5 0,0-1-4 15,1-1 0-15,-1-1-11 0,-3 1-3 0,-12 1-7 16,22-4-11-16,-10 2-6 0,0-2-12 0,-1 2-9 16,-11 2-8-16,22-1-14 0,-14-4-10 0,-8 5-11 15,14-4-7-15,-14 4-11 0,14-2-18 0,-14 2-15 0,7-4-36 16,-7 4-29-16,0 0-184 0,0 0-433 16,0 0 191-16</inkml:trace>
          <inkml:trace contextRef="#ctx0" brushRef="#br0" timeOffset="59820.34">10725 2309 74 0,'0'0'156'0,"0"0"-3"0,0 0-4 0,0 0-10 15,0 0-10-15,0 0-6 0,0 0-5 0,0 0-4 16,0 0-12-16,0 0-2 0,0 0-5 0,0 0 0 16,0 0 2-16,0 0-4 0,26 17-1 0,-26-17-10 15,0 0-1-15,0 0-4 0,0 0-4 0,22-7-6 16,-22 7 1-16,17-3-8 0,-17 3-4 0,14-1 0 16,-2-2-4-16,-12 3-3 0,21-1-4 0,-7 1-4 15,1-2 3-15,-15 2-7 0,21-4-1 0,-8 1-2 16,3 2-2-16,-1-3-2 0,0 4 1 0,2-2-3 15,-4-2 4-15,2 4-5 0,0-4-4 0,-2 3 3 0,4 1-4 16,-4-1-2-16,2-2-2 0,0 1 5 16,-2 0-3-16,-1 2-5 0,2-4 1 0,-2 3-4 0,-3-3 4 15,2 1-4-15,-11 3-4 0,21-4-2 0,-10 2 5 16,-11 2-1-16,19-4-1 0,-11 2-5 0,-8 2 3 16,15-3-4-16,-15 3-2 0,11-5 1 0,-11 5-10 15,0 0-6-15,9-4-6 0,-9 4-12 0,0 0-11 16,0 0-21-16,0 0-22 0,0 0-18 0,0 0-23 15,0 0-16-15,0 0-28 0,0 0-34 0,0 0-168 16,0 0-403-16,-35-7 179 0</inkml:trace>
          <inkml:trace contextRef="#ctx0" brushRef="#br0" timeOffset="60730.51">10634 1936 134 0,'0'0'139'0,"0"0"-9"0,0 0-10 15,0 0-8-15,0 0-5 0,0 0-10 16,0 0-2-16,0 0-5 0,0 0-5 0,0 0-7 16,5-16-2-16,-5 16-5 0,0 0-3 0,0 0 1 0,0 0-3 15,0 0-1-15,0 0-4 0,-8-6-4 0,8 6 2 16,0 0 2-16,0 0 2 0,0 0-1 0,0 0-1 16,0 0-4-16,0 0 1 0,0 0-3 15,0 0-8-15,0 0 2 0,0 0-2 0,0 0 0 0,0 0-2 16,0 0-7-16,0 0 3 0,0 0-2 0,0 0 0 15,0 0 0-15,0 0-3 0,0 0 0 0,0 0-1 16,0 0-3-16,0 0 0 0,0 0-4 0,0 0-2 16,0 0-3-16,0 0-3 0,0 0-3 0,0 0 4 15,0 0-3-15,0 0-2 0,0 0 1 0,0 0 0 16,0 0 0-16,0 0 3 0,0 0-4 0,0 0-2 16,27-2 2-16,-27 2-1 0,0 0-4 0,17 0 1 15,-7-1-1-15,-10 1 1 0,15-2-2 0,-15 2-2 16,25 0 3-16,-13 0-1 0,3-3 0 0,3 2 0 15,-1-2-5-15,0 2 0 0,4 1 3 0,-3-1-2 16,2-3-2-16,-2 4 4 0,1-3-4 0,3 0-1 0,-4 2 0 16,2-3 2-16,-1 1-4 0,-1 3 2 0,0-4-2 15,-3 2 4-15,0-2-1 0,0 7 4 16,-4-7-2-16,1 4 0 0,-12 0 2 0,21-1 8 0,-21 1-3 16,18 0 3-16,-18 0 1 0,14-1-2 0,-14 1 2 15,11-4 1-15,-11 4-3 0,0 0 0 0,0 0-4 16,15-3-1-16,-15 3 1 0,0 0-2 0,0 0 0 15,0 0-4-15,9-2-2 0,-9 2-11 0,0 0-10 16,0 0-12-16,0 0-13 0,0 0-22 0,0 0-28 16,0 0-29-16,0 0-34 0,0 0-44 0,0 0-70 15,-22 22-146-15,22-22-449 0,-13 1 198 0</inkml:trace>
          <inkml:trace contextRef="#ctx0" brushRef="#br0" timeOffset="69585.27">11765 2529 11 0,'0'0'146'15,"0"0"-20"-15,0 0-7 0,0 0-12 0,0 0-3 16,-5-15-16-16,5 15-9 0,0 0-2 0,0 0 0 15,0 0-12-15,0 0 1 0,0 0-5 0,0 0 1 0,5-11-3 16,-5 11 1-16,0 0 1 0,0 0 0 0,0 0-2 16,0 0 7-16,0 0-2 0,3-9-5 15,-3 9 1-15,0 0-7 0,0 0 4 0,0 0-8 0,0 0-3 16,0 0-6-16,0 0 4 0,0 0 8 0,0 0 7 16,0 0 1-16,-3 35 2 0,-2-19 0 0,-1 8 1 15,1-1-10-15,-4 7 3 0,-6 2-6 0,1 6-4 16,-2 0-6-16,-1 1-3 0,1 4-3 0,-3-1-7 15,-4 2-24-15,2-2-22 0,-2 2-27 0,-3 2-29 16,-1-2-29-16,3 0-33 0,-1-6-48 0,1 0-176 16,0-7-391-16,-1 1 173 0</inkml:trace>
        </inkml:traceGroup>
        <inkml:traceGroup>
          <inkml:annotationXML>
            <emma:emma xmlns:emma="http://www.w3.org/2003/04/emma" version="1.0">
              <emma:interpretation id="{05DEBF5C-9218-49A4-95AF-DD3CA983ACF9}" emma:medium="tactile" emma:mode="ink">
                <msink:context xmlns:msink="http://schemas.microsoft.com/ink/2010/main" type="inkWord" rotatedBoundingBox="14235,3307 14960,3289 14981,4127 14256,4145"/>
              </emma:interpretation>
            </emma:emma>
          </inkml:annotationXML>
          <inkml:trace contextRef="#ctx0" brushRef="#br0" timeOffset="70473.58">12833 1960 103 0,'-12'-2'166'16,"12"2"-12"-16,0 0-12 0,0 0-4 0,0 0-9 15,0 0-3-15,-12-5-11 0,12 5-9 0,0 0-8 16,0 0-9-16,0 0-11 0,0 0-8 0,0 0-5 0,0 0-7 16,0 0-9-16,0 0-4 0,0 0-6 0,0 0 2 15,0 0 0-15,28-6 0 0,-16 2-4 16,6 1-3-16,1-1-5 0,4 0 5 0,2-1 2 0,2 2-7 15,1-7 4-15,4 3-6 0,-1 2-3 0,-1-1-1 16,1-1 0-16,-3 3-2 0,5 1-1 0,-6-4 0 16,3 3-7-16,-3-2 2 0,0 3-4 0,-1 0-2 15,-6-2 4-15,-1 5-1 0,1-3-3 0,-5-1-1 16,-1 4 1-16,1-3-13 0,-3 3 11 0,-12 0-2 16,21-3 1-16,-10 3 1 0,-11 0-4 0,16 0 3 15,-16 0-3-15,13 0-1 0,-13 0-6 0,15 0 7 16,-15 0-1-16,9 4-4 0,-9-4 4 0,0 0-7 15,9 3-3-15,-9-3-6 0,6 6-7 0,-6-6-8 0,0 0-18 16,6 8-12-16,-6-8-14 0,0 0-17 0,0 0-12 16,0 0-27-16,0 0-52 0,0 0-96 15,-19 13-300-15,19-13 133 0</inkml:trace>
          <inkml:trace contextRef="#ctx0" brushRef="#br0" timeOffset="70801.48">13234 1933 160 0,'-6'14'179'16,"4"-6"-6"-16,2-8-11 0,0 20-6 0,0-4-7 15,0 1-11-15,0 6 0 0,2 1-5 0,2-1-4 16,1 3-11-16,-4-2-3 0,2 3-10 0,3 1-4 15,2 0-5-15,-2-1-11 0,1 8 0 0,-1-11-5 0,0 1-9 16,0 0 0-16,0-1-8 0,2-3-5 16,-4-3-2-16,2 4 0 0,-2-4-7 0,1-2-2 15,2 1-10-15,-1 0-1 0,-1-3-1 0,-1 1-5 0,-1 1-4 16,0-1-5-16,2-4 3 0,-2 0-8 0,1-1-13 16,1 3-13-16,-5-3-21 0,0-10-9 0,0 18-14 15,1-7-16-15,-1-11-21 0,-1 14-17 0,1-14-31 16,1 13-29-16,-1-13-51 0,0 0-127 0,2 10-373 15,-2-10 165-15</inkml:trace>
        </inkml:traceGroup>
        <inkml:traceGroup>
          <inkml:annotationXML>
            <emma:emma xmlns:emma="http://www.w3.org/2003/04/emma" version="1.0">
              <emma:interpretation id="{9BD8880B-DBEC-4CC8-82D0-F582E82E3E9F}" emma:medium="tactile" emma:mode="ink">
                <msink:context xmlns:msink="http://schemas.microsoft.com/ink/2010/main" type="inkWord" rotatedBoundingBox="15556,3148 18641,3072 18668,4124 15582,4201"/>
              </emma:interpretation>
            </emma:emma>
          </inkml:annotationXML>
          <inkml:trace contextRef="#ctx0" brushRef="#br0" timeOffset="72047.88">14918 1848 35 0,'-12'-14'140'0,"12"14"-9"0,0 0-7 16,0 0-5-16,0 0-11 0,-6-11-5 0,6 11-6 15,-8-7-7-15,8 7-10 0,0 0-4 0,-12-6-11 16,12 6 3-16,-13-1-11 0,13 1-7 0,-15 0-4 15,15 0-2-15,-16 4-4 0,5-1-3 0,-1 1-4 16,3-1 2-16,-6 1-6 0,4 3-1 0,-4-7 3 0,0 5 1 16,1 1-5-16,1-3-1 0,-2 3-5 15,2 0 3-15,-1-1 1 0,-1 2-5 0,2-1 5 16,-1-1 3-16,-2 1-4 0,3-1 2 0,-4 1-2 0,7-4 0 16,-5 5-3-16,0-2-1 0,4 1-3 0,-5 1 5 15,-2-1-5-15,0 3 2 0,2 0-3 16,-5-1 2-16,5 0-2 0,-1 3-4 0,-1-5 3 0,3 5-1 15,-3-5-2-15,3 3 4 0,-1-4 4 0,1 6-3 16,3-4 1-16,-1-1-3 0,2 2-5 0,-2-3 0 16,4 4-1-16,0-3 1 0,2-1-4 0,-1 4 3 15,2-2-3-15,-1-1 0 0,-2 1 1 0,4 2 2 16,5-9-5-16,-10 13 0 0,4-6-1 0,0 3 3 16,3-3 0-16,3-7 1 0,-11 19-2 0,9-13-2 0,-3 3 2 15,5-9-4-15,-3 17 3 0,-1-8-3 16,-1-3-4-16,5-6 8 0,-3 15-4 0,3-15 0 15,-1 15-1-15,1-15 2 0,-5 12 2 0,5-12 2 0,-4 14-4 16,2-5-1-16,2-9-1 0,0 15-6 16,0-15 9-16,2 15-1 0,-2-15 1 0,4 14 1 15,1-7-4-15,-2 3 4 0,-3-10-1 0,10 15-2 0,-5-10 5 16,0 4-3-16,1-4-1 0,2 3-5 0,1-4 4 16,0 3 4-16,-2-2 0 0,7 2-5 0,-1-1 3 15,-2-1 3-15,3 0-5 0,1-1 3 0,5 0-4 16,-4 0 6-16,1-2 0 0,0-2-4 0,4 1-2 15,2-1 0-15,2 2 2 0,-7-2 0 0,1 0 0 16,2 2 1-16,-4 0-2 0,2-4-2 0,3 4-1 16,-4-2 7-16,5-2 0 0,-2 4-8 0,-2-4 5 15,0 2 1-15,1 0 1 0,1-2-4 0,4 2 1 16,-9 0 3-16,4-2-1 0,1 4 2 0,-2-2-2 0,2 0-1 16,-3-2 3-16,1 2-6 0,7 2 2 15,-9-2-2-15,3 0 4 0,-1 0-3 0,-1 0-2 16,0 0 4-16,-2-2-3 0,5 2 6 0,-4 0-3 0,2-1-1 15,-3 2 1-15,2-2 2 0,-3 1-3 0,0 0-1 16,-1 1 2-16,2 1-2 0,-16-2-2 0,21 0 2 16,-12 2 3-16,-9-2-4 0,18-2 0 0,-18 2-2 15,15 0 3-15,-15 0 1 0,10-2-2 0,-10 2-2 16,0 0 4-16,0 0-6 0,0 0 3 0,0 0-9 16,0 0-7-16,0 0-13 0,0 0-10 0,0 0-13 15,0 0-13-15,0 0-16 0,0 0-17 0,0 0-19 16,-30 16-27-16,20-15-170 0,-7 2-340 0,1-3 151 15</inkml:trace>
          <inkml:trace contextRef="#ctx0" brushRef="#br0" timeOffset="72641.85">14214 2731 32 0,'0'0'159'0,"0"0"-2"0,0 0-21 16,0 0-1-16,0 0-12 0,0 0-12 0,0 0-8 16,0 0-11-16,0 0-9 0,0 0-8 0,0 0-5 15,0 0 9-15,0 0-3 0,0 0-6 0,0 0-1 16,0 0-4-16,34 0-2 0,-20-1 1 0,0 1 0 15,6-3-4-15,-2 3-1 0,3-3-5 0,-2 3-1 16,12-3 2-16,-1 1-3 0,0 4-4 0,0-6-3 16,9-1 0-16,-11 3-3 0,2-2-8 0,-2 4 0 15,0-6 0-15,2 2-4 0,-1 1-3 0,0-1-1 16,0 1-1-16,-2 2 0 0,-1-3-5 0,0 3 0 0,-1 0-2 16,-1-3-2-16,1 4 0 0,-5 0-2 0,-1 0-3 15,2-4 3-15,-3 8-3 0,-2-4 1 0,2 0-2 16,2 0-1-16,-7 4-1 0,3-3-2 15,-2 0 4-15,2 0-4 0,-2 3-2 0,-2-2 2 0,-2-1 0 16,0 3 2-16,-10-4-5 0,20 3-1 0,-13 0 1 16,-7-3-4-16,15 0 3 0,-15 0-11 0,12 1-5 15,-12-1-6-15,0 0-11 0,12 6-6 0,-12-6-14 16,0 0-16-16,0 0-18 0,0 0-19 0,0 0-23 16,0 0-28-16,9 0-197 0,-9 0-380 0,0 0 168 15</inkml:trace>
          <inkml:trace contextRef="#ctx0" brushRef="#br0" timeOffset="74323.89">15716 1736 66 0,'0'0'128'0,"-8"-10"-8"0,8 10-9 0,0 0-11 15,-6-7-14-15,6 7-8 0,0 0 1 16,0 0-10-16,0 0 0 0,0 0-1 0,0 0-6 15,0 0 1-15,17-11-2 0,-17 11 4 0,9-7 9 0,-9 7-4 16,14-4 2-16,-5 0 3 0,-9 4-3 16,21-3-9-16,-6-1 6 0,3 2 4 0,1 1-3 15,1-2 2-15,8 2-9 0,-1 0-3 0,4 0-7 16,-2-3-1-16,2 1-5 0,-1 1 1 0,10 0-6 16,-7-2-6-16,6 4-3 0,-8 0-1 0,-1-2-6 0,0-2-1 15,-3 1 0-15,-1-1-3 0,0 4-7 0,-5-1-7 16,-5-1-12-16,0 0-23 0,-1 0-9 0,-15 2-23 15,20 0-34-15,-11 0-28 0,-9 0-26 16,0 0-52-16,0 0-107 0,0 0-332 0,0 0 147 0</inkml:trace>
          <inkml:trace contextRef="#ctx0" brushRef="#br0" timeOffset="73441.66">15841 1799 124 0,'3'-11'143'0,"-3"11"-14"0,0 0 6 15,3-10-10-15,-3 10-10 0,0 0-5 0,0 0-9 16,4-11-4-16,-4 11-6 0,0 0-9 0,0 0-10 16,0 0-4-16,0 0 5 0,0 0 1 0,0 0-1 15,0 0-4-15,0 0-2 0,0 0-4 0,2 32 0 16,-4-15-3-16,2-3-5 0,2 4 5 0,2 5-1 15,-7 0-5-15,8-6-1 0,-5 3-5 0,1 2-3 16,-2 0-4-16,4 0-1 0,0 2-4 0,0-2-1 16,1-1-4-16,-2 0-2 0,-1-5-1 0,4 2-5 15,-4 4-2-15,4-5-1 0,2 6 4 0,-2-10 0 16,-2 5-1-16,2-1-2 0,-3 1 0 0,4-2 0 16,-2-1 0-16,2 0-1 0,0 0-3 0,2-1-3 15,-5-1 2-15,3-1-2 0,0 2 1 0,1-4-4 0,1 3 1 16,4-4-1-16,-5 1 0 0,5-3-2 0,-5-1 2 15,7 1-3-15,-1 0 4 0,4 0-4 16,-2-3 0-16,4 1-1 0,0 0-2 0,-2-4 0 0,2 2 0 16,2 0 0-16,-2 0 2 0,1-3-5 0,-1 1 4 15,1-1-4-15,-1 0 5 0,0-1-2 0,1-2-4 16,1 3 2-16,-2-3 0 0,-3 2-3 0,2-1-2 16,0 1-5-16,0-3-3 0,-3 3-8 0,1 0-5 15,-4-3-9-15,0 2-4 0,-1 0-14 0,-11 2-7 16,18-5-8-16,-9 3-16 0,-9 2-7 0,12-6-21 15,-5 3-29-15,-7 3-25 0,6-11-195 0,-6 11-389 16,0 0 172-16</inkml:trace>
          <inkml:trace contextRef="#ctx0" brushRef="#br0" timeOffset="73911.92">15938 2211 25 0,'0'0'177'16,"0"0"-5"-16,0 0-12 0,0 0-20 0,0 0-12 0,0 0-10 15,0 0-3-15,0 0-6 0,0 0-5 0,0 0-7 16,30-11-6-16,-20 11-8 0,2-2-5 0,3 1-1 16,4-3-6-16,-2 3-4 0,5 1-4 0,-4-2-3 15,10-1-4-15,-4-1-7 0,2 4-5 0,0-4 0 16,0 1-6-16,1 1-10 0,-2-2 8 0,-6 1-6 15,1 2-3-15,4-3 0 0,-7 4-3 0,3-3-2 16,-5 0 1-16,0 2-4 0,1-2-4 0,-1 1-1 16,-5 0-2-16,1 1-1 0,-11 1 1 0,19-6-3 15,-11 6-1-15,-8 0 0 0,13-4 3 0,-13 4-7 0,9-5-2 16,-9 5-8-16,0 0-12 0,3-8-17 0,-3 8-18 16,0 0-16-16,0 0-12 0,0 0-20 15,-16-15-17-15,16 15-14 0,-17-10-29 0,2 4-128 0,2-1-314 16,-2-4 139-16</inkml:trace>
          <inkml:trace contextRef="#ctx0" brushRef="#br0" timeOffset="74887.15">17231 2347 180 0,'0'0'221'0,"0"0"-17"0,0 0-20 0,0 0-16 15,0 0-12-15,0 0-4 0,0 0-10 0,0 0-9 16,0 0-11-16,-26 34-11 0,22-23-10 0,-2 5-6 16,2-1-11-16,-5 1-9 0,1-1-5 0,-5 3-8 15,4 4-11-15,-5-2-10 0,1 1-28 0,1 0-25 16,-1 0-30-16,-1 0-35 0,1-3-44 0,-1 3-51 16,2-7-152-16,0-1-350 0,5 2 154 0</inkml:trace>
        </inkml:traceGroup>
        <inkml:traceGroup>
          <inkml:annotationXML>
            <emma:emma xmlns:emma="http://www.w3.org/2003/04/emma" version="1.0">
              <emma:interpretation id="{DD85057E-20E8-479E-AAF5-5396E5F0278E}" emma:medium="tactile" emma:mode="ink">
                <msink:context xmlns:msink="http://schemas.microsoft.com/ink/2010/main" type="inkWord" rotatedBoundingBox="19444,2879 22114,2812 22139,3808 19468,3874"/>
              </emma:interpretation>
            </emma:emma>
          </inkml:annotationXML>
          <inkml:trace contextRef="#ctx0" brushRef="#br0" timeOffset="79027.78">18575 1694 136 0,'-2'-14'178'0,"2"14"-9"0,0 0-8 0,0 0-9 16,0-13-4-16,0 13-4 0,0 0-6 0,0 0-2 16,0 0-6-16,-1-15-12 0,1 15-5 0,0 0-10 15,0 0-11-15,0 0-9 0,0 0-9 0,0 0-10 16,0 0-3-16,0 0-1 0,0 0 1 0,0 0-3 0,0 0 5 16,-5 36-3-16,7-20-5 0,1-1 1 15,0 7 1-15,1-4-6 0,1 8 1 0,-1-2-10 16,0 1 2-16,2 1-4 0,0-1 0 0,0 1 0 15,-1-1-6-15,-1 2-4 0,2-1-2 0,0-2-4 0,0 2 0 16,-3-2-3-16,2 1-2 0,1-1 1 0,-3 0 2 16,1-1-4-16,-2 0-4 0,-1-4 2 15,-1 0-10-15,5 3-6 0,-5-4-16 0,-2 0-12 0,-1-1-17 16,2 0-17-16,-5-1-18 0,3 2-20 0,-3-5-22 16,0-1-17-16,0 1-16 0,1-7-23 0,5-6-46 15,-10 13-127-15,2-10-381 0,-1 1 168 0</inkml:trace>
          <inkml:trace contextRef="#ctx0" brushRef="#br0" timeOffset="80205.59">18100 1928 149 0,'-10'-16'203'0,"-5"0"-13"16,3 2-6-16,3 1-9 0,2-4-21 0,1 1-10 0,-2 3-12 16,4-1-14-16,2 1-11 0,-1-2-12 0,3 0-10 15,3 0-7-15,3 3-9 0,-1-5-6 16,4 3-8-16,4-8-3 0,2 4-8 0,6 2-4 0,3-5-4 16,-2 3-4-16,2 1-5 0,0 0-1 15,3 1-1-15,-2 1-5 0,5 0-2 0,4-1-2 0,-7 2-2 16,0 3 2-16,-2 0-6 0,2 0 0 0,-3 2-9 15,1 0 7-15,-4 1 0 0,-1 0 1 0,-3 0-3 16,1 2 1-16,-1 3-1 0,-2-1 0 0,1 3 2 16,-3 1 1-16,2 1-2 0,-3 5 3 0,2 1 2 15,-2 2 10-15,1 3 6 0,0 7 7 0,1 0-1 16,-2 4 1-16,-5 5-1 0,7 9 2 0,-5-2-1 16,1 3 1-16,-2 2-8 0,1 2 5 0,-4-1-10 0,6 1 0 15,-2-1 0-15,-3-1 1 0,1-2-6 16,2 0-2-16,0-11-1 0,-4 2-2 0,7 6 0 15,-5-11 1-15,5 0-4 0,-2-3 4 0,-5 0-7 0,4-3 1 16,0-6-3-16,1 1 6 0,-2-2-2 0,-1 0-3 16,1-4-1-16,-1-2 3 0,1-1-2 15,2 0 4-15,-10-4-6 0,15 2 4 0,-15-2-9 16,21-2 2-16,-8-5-7 0,-1-1-3 0,2 0-5 0,-1-1-2 16,0-3-9-16,1-2 0 0,1-5 1 0,3 5-3 15,-5-1 4-15,0 2 0 0,2 1 4 0,-3 1-2 16,2 0 1-16,-4 2 2 0,-2 2-1 0,-1 3 3 15,-7 4-1-15,13-6 3 0,-13 6-2 0,9-2 2 16,-9 2 2-16,0 0 7 0,18 12 4 0,-13-5 6 16,-2 4-1-16,3 0 0 0,1 3-3 0,-2 1 6 15,4 0-4-15,-2 0 0 0,8 2 0 0,-8-2 2 16,4-1-2-16,1 3 4 0,1-4 0 0,1-1-1 16,2-1-1-16,0-2 1 0,2-1 0 0,-3-1-2 15,3-3-1-15,2-1 1 0,-5-2-7 0,2-2 10 16,1 1-5-16,2-1 0 0,-1-3-3 0,-1-3 1 15,-3 1 0-15,3-5-1 0,-5 2-6 0,2 0-4 0,-1-4 0 16,0 1 2-16,-2 0-1 0,2 1 1 0,-4-1 0 16,1 1 4-16,-1 0-6 0,-2 5 8 15,-2 1 1-15,-6 5-2 0,7-11 2 0,-7 11-3 16,7-6 1-16,-7 6 0 0,0 0-1 0,0 0 1 0,0 0-1 16,0 0 1-16,18 12 1 0,-12-5 2 0,-6-7-4 15,8 12 3-15,-5-5 4 0,3 1-2 0,1-1 1 16,2-1-2-16,0 1 0 0,2-1 4 0,2 1-2 15,-3-2 4-15,7-1-1 0,-1-2-2 0,2-2-3 16,1-2 6-16,7-1 0 0,-8 2-1 0,1-4-1 16,3-1 1-16,-4-1-4 0,5-4 5 0,-7 4-4 15,1-3 2-15,-3-1 2 0,0-3 1 0,-2 1-1 16,-5-1-3-16,-1-2 2 0,-3 3-1 0,2-2 2 16,-4 0 4-16,-4 1 0 0,-1 5-4 0,-4-2 7 15,-2 2 1-15,-5 3-3 0,-6 2 3 0,-6-1-5 16,-6 8 12-16,-5-3 0 0,-1 5 0 0,0 2 3 15,3 3-2-15,9-1 2 0,2 1-3 0,3 1-2 0,-2 1-2 16,9-1-1-16,2 2-1 0,1 0-5 16,4 0 2-16,1-3-4 0,2 3 2 0,4 1-6 15,1-3 2-15,0-11 0 0,7 20-2 0,1-9-4 0,-1-4-3 16,6 2-6-16,4-2 3 0,-2 0 1 0,3-5 0 16,-2 1-1-16,2-6-1 0,1 1 1 0,1-1-1 15,-1-1 1-15,-2-5-2 0,0 0 2 0,0-2 2 16,5 0-3-16,-8 0 4 0,4-7 2 0,-1-2-2 15,-5 5 1-15,5-3 2 0,-5 7-6 0,0-2 5 16,-5 4-2-16,1-1 7 0,-2 3-3 0,-6 7 2 16,10-13-1-16,-7 8-1 0,-3 5-2 0,7-6 1 15,-7 6-3-15,0 0 1 0,0 0 2 0,0 0-2 16,20 16 1-16,-16-8 1 0,2 0 0 0,-3 4-1 16,3 2 5-16,0 1-5 0,3 1 1 0,0-1 2 15,2 1 0-15,0-4 0 0,1 3-4 0,2-1-4 16,-2-2-8-16,3 0-7 0,-2-4-15 0,2 0-16 15,-2-4-13-15,4 0-19 0,-8-2-15 0,6-5-30 16,-3-1-17-16,3-2-47 0,-5-1-161 0,-1-4-383 0,-3-2 170 16</inkml:trace>
          <inkml:trace contextRef="#ctx0" brushRef="#br0" timeOffset="80635.68">20369 2120 39 0,'3'-8'224'0,"-3"8"-17"0,10-8-16 0,-4 2-13 16,5 2-19-16,-1-2-17 0,3 4-13 0,4-3-19 15,-1 1-6-15,1 1-7 0,9-1-27 0,0 4-39 16,1-3-44-16,4 0-62 0,0 1-82 0,-4 2-83 16,6-1-259-16,-3 2 115 0</inkml:trace>
          <inkml:trace contextRef="#ctx0" brushRef="#br0" timeOffset="80475.62">20421 1501 185 0,'0'0'210'0,"0"0"-17"0,0 0-18 16,0 0-4-16,-9 47-9 0,7-21-3 0,7 0-12 15,-5 10-5-15,1-6-8 0,1 8-13 0,2 2-5 16,2 1-7-16,-3 1-8 0,0-7-4 0,2 5-13 16,-1 0-8-16,-2-4-4 0,2-9-6 0,-2 0-8 15,4 2-1-15,-2-4-7 0,-2-1-5 0,1 2-6 16,0-3-4-16,0 1 1 0,-3 0-4 0,3-7-4 15,-2 2-4-15,-1-3-12 0,2-1-13 0,-2 2-20 0,0-6-19 16,-2-1-16-16,2-10-20 0,-1 15-24 0,1-15-23 16,-5 8-28-16,5-8-33 0,-7 5-180 0,7-5-395 15,0 0 175-15</inkml:trace>
        </inkml:traceGroup>
        <inkml:traceGroup>
          <inkml:annotationXML>
            <emma:emma xmlns:emma="http://www.w3.org/2003/04/emma" version="1.0">
              <emma:interpretation id="{5AC3C641-EE24-4BE2-85C9-4E8A1C944044}" emma:medium="tactile" emma:mode="ink">
                <msink:context xmlns:msink="http://schemas.microsoft.com/ink/2010/main" type="inkWord" rotatedBoundingBox="23160,3059 27481,2951 27500,3712 23179,3819"/>
              </emma:interpretation>
            </emma:emma>
          </inkml:annotationXML>
          <inkml:trace contextRef="#ctx0" brushRef="#br0" timeOffset="81267.7">21894 1963 259 0,'-19'4'278'16,"1"7"-22"-16,-1 0-18 0,-2 1-18 0,1 2-20 16,9 2-18-16,0-1-17 0,4 1-15 0,-2 0-16 15,4 2-14-15,1 5-10 0,-1-2-12 0,5-5-7 16,5 4-7-16,1 1-10 0,0-5-11 0,3-1-4 15,3 0-3-15,-1-3-7 0,3 0-4 0,-1 1-4 16,4-8-4-16,2 1-6 0,-4 0-2 0,4-5-7 0,1 2-1 16,5-6-1-16,-5 2-5 0,-1-3-5 15,-3-3-1-15,10-2-8 0,-8-1 0 0,4-4-1 16,0-1-3-16,-4 0-1 0,0-3-1 0,2 5 0 0,-6 0-1 16,0 3-1-16,-1 0 3 0,4 2-1 0,-8 2-1 15,-2 1 0-15,-1-1-1 0,-6 6-1 16,15-7 1-16,-15 7-1 0,13 0 5 0,-13 0-4 0,14 5 0 15,-14-5 1-15,15 9 6 0,-8-2-1 0,-1 1-3 16,3 2 3-16,3 0 0 0,-2-3-1 0,1 3 3 16,2 1-5-16,1-3 4 0,-1 0-2 0,2-3 3 15,1 1-3-15,4-1 5 0,-2 1-3 0,1-2 1 16,8-3 0-16,-3-2 0 0,1-2-1 0,-1 2 2 16,1-5-1-16,1-1-1 0,-8 2 2 0,1-1 1 0,-3-1-1 15,-2-3 2-15,-1-1-5 0,-1 0 4 16,-3-2-5-16,-3-2-1 0,-1 1 3 0,-2 0 0 15,-8-3 1-15,-1 4 0 0,-6 1 0 0,0-1 1 0,-9 0-2 16,-5 2 1-16,-6 3 0 0,2 1 1 16,-10 4-3-16,1-2 2 0,-4 5-2 0,6 1 0 0,7 3 2 15,2 3-4-15,1 1-2 0,3-2-16 0,5 2-25 16,4 0-20-16,1-1-26 0,5 0-26 0,5 2-28 16,4-9-35-16,-5 12-219 0,5-12-432 0,0 0 191 15</inkml:trace>
          <inkml:trace contextRef="#ctx0" brushRef="#br0" timeOffset="81808.48">22886 2006 67 0,'0'0'227'0,"0"0"-20"0,0 0-21 0,0 0-12 15,9 7-11-15,-9-7-16 0,3 9-10 0,-3-9-11 16,6 19-12-16,-1-8-1 0,-1 1-9 0,2 2-1 0,0 0-4 16,-2 0-10-16,4 0-8 0,-2 2-13 15,-2-2 2-15,1-2-13 0,1 2-5 0,1-3 0 16,-4-1-2-16,0-2-7 0,2 3-4 0,-5-11-3 0,1 12-1 16,-1-12-6-16,8 12-2 0,-8-12-2 0,1 7 1 15,-1-7-2-15,0 0 0 0,6 7-6 16,-6-7-1-16,0 0 0 0,0 0-1 0,18-14-3 0,-18 14 0 15,15-17-7-15,-5 6-7 0,-1-3-6 0,5-1-8 16,-1-3-1-16,1-4-4 0,-1 3-3 0,2 0-3 16,0 2 9-16,-6 3-4 0,0-3 6 15,6 7 2-15,-5 0-2 0,-4 2 8 0,-2 0 0 0,2 2 6 16,-6 6-3-16,8-7 0 0,-8 7 2 0,0 0 2 16,9-6 8-16,-9 6 9 0,0 0-2 0,0 0 6 15,16 17 3-15,-13-10 6 0,0 0-2 0,2 4 1 16,-1 2 1-16,-1-2-4 0,5 4 0 0,-4-2 1 15,4 1-7-15,-1 0 0 0,2-1-2 0,-2 2-1 16,2-2-1-16,2 0-2 0,-1-1 0 0,2-1 0 16,2 0-8-16,-8-3-11 0,7 0-15 0,-3-4-12 15,-1 4-17-15,5-5-14 0,-2 1-13 0,-2-2-12 16,-10-2-18-16,20 0-16 0,-20 0-8 0,19-7-7 0,-7 0-11 16,-2-3-3-16,-2 3-28 0,1-4-120 0,1-4-325 15,-1 2 144-15</inkml:trace>
          <inkml:trace contextRef="#ctx0" brushRef="#br0" timeOffset="82423.66">23569 2078 202 0,'6'-6'89'0,"2"-3"37"0,-4 3 8 0,2-4-4 0,-6 10-1 16,9-11 6-16,-9 11-1 0,6-10 4 0,-6 10-10 16,6-6-7-16,-6 6-18 0,0 0-11 0,0 0-5 15,0 0 0-15,0 0-2 0,0 0-4 0,0 0 2 16,9 23-5-16,-6-15-2 0,-2 3 0 0,1 1-11 16,1 2 1-16,-2 2-8 0,1-4-1 0,1-3-4 15,-3 2-5-15,4 3-1 0,-1-2-5 0,-1-2-3 16,1 0-4-16,1 1-3 0,-4-3 0 0,0-8-6 15,6 12-3-15,-6-12-2 0,6 11-2 0,-6-11-1 16,3 5 2-16,-3-5-1 0,0 0-1 0,0 0-4 0,12 2-2 16,-12-2 0-16,0 0-1 0,18-15-7 0,-11 8-4 15,2-5-14-15,2-2-8 0,1 1-12 16,-2-1 2-16,1-8-14 0,4 2 7 0,-2 0 2 0,0 0-1 16,1 1 10-16,-2 3-1 0,-5 3 2 15,2 2 6-15,0-2 6 0,-3 6 9 0,-1 1 3 16,-5 6-1-16,8-9 8 0,-8 9-4 0,8-6 0 0,-8 6 0 15,0 0 2-15,0 0 7 0,0 0 4 0,0 0-1 16,0 0-1-16,0 0 3 0,7 21 0 0,-7-10 1 16,0-11-2-16,3 16 2 0,-3-5-4 0,3 0 2 15,0-3-3-15,3 3 0 0,-1 1-2 0,1-1-1 16,0-1 2-16,1-1-1 0,1-2 1 0,4 1-4 16,2 0 3-16,-5 0 0 0,8-3-1 0,-2 1-2 15,0-5 1-15,1 3-1 0,3 0 1 0,4-4 0 16,2-4-3-16,-5 2 3 0,6-1-2 0,3-3 0 15,-2 1-4-15,-1-1 0 0,-2-1-5 0,0-2 5 16,-1 0-1-16,0-2-1 0,0 2 2 0,-8-1 2 16,3-1-2-16,-4 2 0 0,0 0-3 0,-5-1 7 15,1 0-3-15,-1-1 7 0,-1 4-2 0,-5-1 6 16,0-2 0-16,-3 10 5 0,0-19-3 0,-3 8-1 0,3 11-1 16,-12-13 2-16,4 4-2 0,-5 4-1 0,-4-1-3 15,3 0 4-15,-3 5-3 0,-2 1 3 0,-1-3-2 16,1 7 6-16,-2-4-2 0,2 6-1 0,1-1-2 15,3 3 1-15,-6 3-4 0,5-2 1 0,2 5-1 16,4 0 0-16,1-2 0 0,0 1 0 0,1 3 0 16,5-2-3-16,-4 0-1 0,5 3 2 0,7 2-3 15,-1-3 2-15,2-1-1 0,2 2 1 0,8 0-11 16,1 1-8-16,2-4-8 0,5-3-16 0,3 0-10 16,0-2-14-16,4-2-8 0,-1-4-17 0,14 2-13 15,-8-3-16-15,3-4-24 0,-6 1 1 0,9-3-14 16,-4-3-21-16,-11-1-185 0,5-1-390 0,6-5 173 15</inkml:trace>
          <inkml:trace contextRef="#ctx0" brushRef="#br0" timeOffset="82686">24914 1933 36 0,'-13'-1'251'16,"13"1"-14"-16,-15-4-18 0,15 4-14 0,-21 4-11 15,6 2-16-15,2-1-15 0,-1 5-18 0,6-3-12 16,-3 7-12-16,2 1-9 0,-4-2-12 15,7 0-9-15,-2 4-13 0,2-2-6 0,3 1-5 0,0-1-9 16,0 0-4-16,3 2-8 0,3-3-2 16,3 2-2-16,2-4-5 0,7 3-3 0,-5-1-4 0,4-1-1 15,3-2-3-15,7 0-5 0,2-3-1 0,-1-1-3 16,2 0-7-16,1-5-4 0,2 0-17 0,-2-4-9 16,-1 0-10-16,3 0-15 0,1-5-3 0,-1 1-5 15,-4-4-17-15,3-3-6 0,-3-4-16 0,-4 1-9 16,8-11-11-16,-2-3-12 0,-4-3-9 0,-1 0-29 15,-4-3-139-15,-6-1-324 0,-1-3 144 0</inkml:trace>
          <inkml:trace contextRef="#ctx0" brushRef="#br0" timeOffset="83083.69">25331 2052 48 0,'0'0'261'16,"-2"-9"-24"-16,2 9-23 0,0 0-22 0,0 0-16 0,19-11-15 15,-8 10-16-15,-2-4-16 0,7 0-13 16,1 3-11-16,-4-2-11 0,9 4-9 0,2-3-21 15,-4 1-25-15,-1 0-27 0,9 2-41 0,-5-2-11 0,4 1-32 16,-5-2-25-16,3-2-43 0,-5 5-144 0,-1-6-306 16,1 3 135-16</inkml:trace>
          <inkml:trace contextRef="#ctx0" brushRef="#br0" timeOffset="82903.48">25427 1712 166 0,'0'-26'132'0,"-4"0"9"0,1 2 6 15,-3 6 11-15,3 4 4 0,-4-4-1 0,1 4 2 16,0 1 2-16,0 3-3 0,4 2-10 0,-4 0-12 0,6 8-13 16,-6-11-13-16,6 11-14 0,0 0-7 0,-13-4-9 15,13 4-7-15,0 0-4 0,-11 27-5 0,8-10-4 16,0 0 1-16,1 8-8 0,4 0-4 0,1 2-5 15,0 10-5-15,5-4 0 0,1 5-4 0,4-3-5 16,-7 0-3-16,2 0-2 0,-2-8-1 16,3 8-5-16,4-8 1 0,0 5-5 0,-7-7 0 0,5 1 0 15,-2 0-10-15,-2-5-11 0,-1-3-14 0,0 0-17 16,2-1-16-16,-2-2-16 0,0 1-16 0,1-1-14 16,-1-2-26-16,0-6-18 0,-5-1-17 0,-1-6-26 15,6 10-201-15,-6-10-414 0,0 0 184 0</inkml:trace>
          <inkml:trace contextRef="#ctx0" brushRef="#br0" timeOffset="83399.63">25972 1865 153 0,'-17'-5'241'0,"17"5"-13"0,-16-2-11 16,6-2-15-16,-8 4-14 0,7 0-21 0,-5 0-9 16,-1 5-19-16,1-4-11 0,1 4-15 0,2-1-15 15,-1-1-7-15,4 4-12 0,4-3-9 0,6-4-5 0,-12 10-6 16,7-3-10-16,5-7-5 0,-3 14-10 16,3-14-4-16,8 17-3 0,-2-12-5 0,3 6-1 15,4-3-6-15,1 0-1 0,-1 0 0 0,2 1 0 0,7 2-3 16,-5-1-2-16,4 2-4 0,1 1 3 0,-6-6-4 15,4 10-1-15,-1-4-1 0,-4-2 4 16,-1 1-2-16,-4 0 7 0,5 0 1 0,-8 1 3 16,-1-2 8-16,2 0 2 0,-2-1 5 0,-6 0 5 0,0-10-1 15,-6 16 2-15,-2-5-8 0,-5-2 3 16,-2 2-7-16,-1-2-17 0,-7 1-29 0,-1 1-30 0,2 0-39 16,3-5-34-16,2-3-49 0,-2-2-62 0,-1 2-155 15,4-2-423-15,1-1 187 0</inkml:trace>
        </inkml:traceGroup>
        <inkml:traceGroup>
          <inkml:annotationXML>
            <emma:emma xmlns:emma="http://www.w3.org/2003/04/emma" version="1.0">
              <emma:interpretation id="{9ADF045D-8200-4449-9BE4-2F2768A82321}" emma:medium="tactile" emma:mode="ink">
                <msink:context xmlns:msink="http://schemas.microsoft.com/ink/2010/main" type="inkWord" rotatedBoundingBox="28486,2716 30306,2670 30331,3689 28511,3734"/>
              </emma:interpretation>
            </emma:emma>
          </inkml:annotationXML>
          <inkml:trace contextRef="#ctx0" brushRef="#br0" timeOffset="85532.33">27119 2001 137 0,'0'0'222'0,"0"0"-10"0,0 0-15 16,0 0-9-16,0 0-17 0,0 0-16 0,0 0-14 0,0 0-8 16,0 0-15-16,-33 14-10 0,33-14-12 0,-6 7-11 15,6-7-4-15,-3 14-8 0,3-14-10 16,0 15-8-16,0-15-4 0,3 12-5 0,0-5-4 0,-3-7 0 15,13 13-6-15,-7-10-1 0,8 3-5 0,-1 0-1 16,4-3-5-16,2 5-1 0,0-7-3 0,7 3-2 16,-7-2-3-16,0-2 0 0,10-2-1 0,-7 2 1 15,-1-2-4-15,-2-1-2 0,1-1-4 0,-4-2 3 16,4 1 0-16,-5 3 0 0,-2-5-3 0,0-1 1 16,-1 3-3-16,-4-3 2 0,1 1 2 0,-2 0-3 15,-4-2 1-15,3 0-3 0,-6 9-1 0,2-19 1 16,-2 19-2-16,-8-22 2 0,2 13-2 0,-7-2 0 15,-4 0 0-15,1 4 0 0,-3 1 3 0,-4-3 2 0,-2 4 2 16,1 4 7-16,-1-3-2 0,2 3 4 16,4-1-3-16,-3 2 2 0,4 3-6 0,0 1 5 15,1 0-5-15,4 0 2 0,-1 5-3 0,3-3 1 0,0 3-1 16,2 2-2-16,6-2-4 0,-1 2 2 0,1-1-1 16,0 0-3-16,3-10-3 0,7 21 5 0,-1-13-1 15,0 5 3-15,8-3 1 0,0-2-5 16,0 3 2-16,5-4-4 0,-2-1-2 0,2 1-2 0,-3-3-1 15,4-2 0-15,-1 0 2 0,4-2-3 0,-4 0 1 16,0 0-2-16,1-4-4 0,-2-1 6 0,-3-1-4 16,4 3 3-16,-3-1 1 0,1-3-6 0,-4-8 4 15,1 6-4-15,-2-6 3 0,-2 0-3 0,-1-1 1 16,1 2-1-16,-4-3 4 0,5 3 1 0,-5 2-1 16,-3-3 5-16,3 4 2 0,-2 3 1 0,-2-2 7 15,-2 10 5-15,1-12-4 0,-1 12-4 0,6-12 0 16,-6 12 0-16,0 0-1 0,0 0-1 0,0 0-1 15,0 0 3-15,0 0-2 0,0 0 3 0,8 27-2 0,-7-16 1 16,2 1-2-16,-1 3-1 0,1-3 0 16,2 5 3-16,1-4-3 0,2 2 0 0,4-1 0 15,-2-1 4-15,4-1-1 0,-1-2 3 0,8 3-4 0,-3-4-1 16,-2-4 2-16,7 3 1 0,2-3-3 0,-6-1 6 16,7-3-4-16,-5 2-1 0,4-2 1 15,2-2 0-15,-2-3-3 0,1 0 1 0,-3-3 3 0,3 1-4 16,-1-5-2-16,0 2 4 0,-2-2-3 0,-2-2-2 15,-2-5-9-15,3-2-3 0,2-8-4 0,-6 6-12 16,2-14-3-16,-7 1 3 0,3 1-7 0,1-3-6 16,-2-3-4-16,-5 5 4 0,1-6-1 0,-5 3 9 15,0 0 1-15,-5 2 3 0,-5 1 6 0,1 7 0 16,-5 3 14-16,-1-2 12 0,-1 2 8 0,-5 7 10 16,4 3 5-16,2-1 3 0,-7 3 2 0,0 1 8 0,5 4-6 15,-2 3-3-15,-2 2-5 0,-2 4 2 16,1 2-8-16,3 3 2 0,1 0-6 0,-8 9 2 15,4 0 0-15,-3 5-2 0,5 2 3 0,1 4 3 0,1-2 1 16,3 12 1-16,-3-2 1 0,3 2 0 16,6-8-2-16,3 6 1 0,-3 2-2 0,9-1-1 15,-2-1 2-15,-1-5-3 0,6 5-5 0,-1-5 2 0,8-5 0 16,-4 0-1-16,5 1 0 0,2-2-1 0,-3 0-2 16,7-6 3-16,-1 1-4 0,3-2 1 0,2-4-3 15,0-2-1-15,0-4-1 0,4 1-4 0,-2-1-2 16,2-6-2-16,-1 2-4 0,0 0-1 0,-1-9-2 15,12 3-8-15,-10-2-6 0,0-4-7 0,8-5-2 16,-3-2-3-16,-2-1-4 0,2-1-8 0,-5-3-5 16,1-6-3-16,-1-4-9 0,-3 5 4 0,1-8-11 15,-7 0-7-15,0-3 4 0,-8-1-1 0,4 1 12 16,-5-2-2-16,-5 0 10 0,-2-1 6 0,-3 3 6 16,-5 0 6-16,-5 0 22 0,1 2 5 0,-8 0 13 0,-2 5 17 15,-1 10 5-15,-2-2 14 0,-3 3 9 16,1 0 7-16,-3 5 5 0,3 5 1 0,-7 3-3 15,4 4 2-15,-5 2 3 0,4 8-8 0,1 1-1 0,-1 8 4 16,-5 10-2-16,5 1-1 0,2 9-5 16,2 0-3-16,4 4 1 0,-3 6-6 0,13-2-5 15,-2 6-2-15,4-5-4 0,7 8-2 0,-2-4-2 0,13 1-1 16,1-3-4-16,4 1-3 0,2-1-24 0,4 0-22 16,3-5-16-16,0 4-28 0,1-5-37 0,4-2-46 15,-3-5-45-15,-2-1-187 0,-1-3-419 16,-1 0 185-16</inkml:trace>
        </inkml:traceGroup>
      </inkml:traceGroup>
      <inkml:traceGroup>
        <inkml:annotationXML>
          <emma:emma xmlns:emma="http://www.w3.org/2003/04/emma" version="1.0">
            <emma:interpretation id="{78CCFADF-D25B-46A4-A2C8-74A203657FD6}" emma:medium="tactile" emma:mode="ink">
              <msink:context xmlns:msink="http://schemas.microsoft.com/ink/2010/main" type="line" rotatedBoundingBox="1948,5191 30499,4174 30553,5704 2003,6721"/>
            </emma:interpretation>
          </emma:emma>
        </inkml:annotationXML>
        <inkml:traceGroup>
          <inkml:annotationXML>
            <emma:emma xmlns:emma="http://www.w3.org/2003/04/emma" version="1.0">
              <emma:interpretation id="{4976E1BA-8C98-483A-97E6-EA0C4422012A}" emma:medium="tactile" emma:mode="ink">
                <msink:context xmlns:msink="http://schemas.microsoft.com/ink/2010/main" type="inkWord" rotatedBoundingBox="1956,5408 6061,5262 6093,6146 1987,6292"/>
              </emma:interpretation>
            </emma:emma>
          </inkml:annotationXML>
          <inkml:trace contextRef="#ctx0" brushRef="#br0" timeOffset="87045.79">590 4264 109 0,'-3'-11'229'15,"3"11"-1"-15,-7-11-15 0,7 11-14 0,-9-11-18 16,9 11-11-16,-8-10-16 0,8 10-2 16,-7-10-12-16,7 10-6 0,-3-11-6 0,3 11-7 0,0 0-6 15,-9-14-1-15,9 14-5 0,-3-7-1 0,3 7-2 16,0 0-10-16,0 0-5 0,-6-9-7 0,6 9-11 16,0 0-8-16,0 0-10 0,0 0-4 0,0 0-9 15,0 0-3-15,0 0 0 0,0 0-11 0,0 0-1 16,0 0 1-16,0 0-7 0,15 35-1 0,-8-22-3 15,4 4-2-15,-2-3 0 0,2 6 1 0,3 6-2 16,1-4 1-16,1 4-3 0,1-5-1 0,-1 5-3 16,-1-2 7-16,6-3-6 0,-3 2 1 0,-3-5-3 15,0 2 3-15,2-2-6 0,1 0 3 0,-1 1-2 16,-4-7 2-16,4 2-2 0,-2-4 1 0,-1 1-1 0,3-4-2 16,-4-1-1-16,1 2 5 0,-7-5-2 0,5 2 1 15,-2-3-1-15,1 0 4 0,-11-2-6 0,16 1 3 16,-16-1 3-16,17-1-3 0,-17 1-5 0,9-9 7 15,-3 0-2-15,-2 0-5 0,1-5 2 0,-1-2 2 16,-2 1-9-16,1-9 9 0,-3 0 0 16,1-2 0-16,-2 0 0 0,-2-3 0 0,0 2-8 0,0-9 8 15,0 10-3-15,-2 0-8 0,2 0 1 0,-1 1-5 16,2 9-8-16,-2-1-5 0,2 0-11 0,2 4-10 16,0 13-19-16,0-18-22 0,0 18-31 0,-4-9-9 15,4 9-10-15,0 0-17 0,10-9-18 0,-10 9-18 16,0 0-38-16,0 0-173 0,26 15-432 0,-17-10 191 0</inkml:trace>
          <inkml:trace contextRef="#ctx0" brushRef="#br0" timeOffset="87699.64">1340 4474 53 0,'0'0'191'0,"6"5"-10"0,-6-5-16 0,0 0-5 0,17 3-18 16,-17-3-9-16,16-8-12 0,-6 5-23 0,1-5-2 15,4-1-11-15,0 0-7 0,1-1-8 0,2-1-8 16,-3 1-2-16,4-6-10 0,2 6-2 0,-3-7-6 16,0 3-1-16,-5-2-5 0,1 4 0 0,-5-2-11 15,1-1 3-15,-2-1-6 0,-2 1-1 0,-3 2-4 16,0 0 2-16,-3-3-2 0,-5 3 2 0,5 13-9 16,-9-14 1-16,0 8 3 0,-4-3-1 0,2 6 3 15,-5 1-1-15,-1 4 13 0,-5-1 6 0,0 7 2 16,-4 1 4-16,1 2-3 0,3 5 6 0,-2 4-2 15,3-3-3-15,-3 10-2 0,6-1 2 0,3-3-8 16,3 1 2-16,2 4-5 0,5-6-2 0,-1 4-2 16,3-3-3-16,6 1 2 0,0-8-4 0,5 2-1 0,4 3-1 15,-2-5-3-15,4-1 2 0,2-6-4 0,5 6 1 16,4-7 0-16,1 0-3 0,-4-2 0 0,8-5 1 16,-3-2 0-16,0-2-1 0,-1 0-4 0,3-5 3 15,-2 3-2-15,-1-5 3 0,0-2-3 0,-1 3-1 16,-2-4-1-16,0-1 2 0,-3-1-2 0,-1-1 2 15,1 1-1-15,-4-2-1 0,-4 4-4 16,0-2 7-16,1 0-7 0,-1 4 3 0,-3 0 2 0,-3 2-4 16,0 2-1-16,0-3 1 0,-2 5-8 0,-4 5 7 15,11-8-5-15,-11 8 1 0,0 0 1 0,0 0-1 16,0 0 4-16,21 13 4 0,-14-7 0 0,-1 5 1 16,2 3 4-16,-1-1 0 0,4 0 1 0,-4 3 1 15,6 2-4-15,-2-3 4 0,-1-2-5 0,1 1 5 16,-2-3-3-16,1 0 2 0,-2 1 1 0,1-4 2 15,-2 2-2-15,-1-6 0 0,0 1 0 0,-6-5 8 16,10 7 8-16,-10-7 16 0,0 0 17 0,8 5 14 16,-8-5-2-16,0 0-10 0,0 0-2 0,13-12-6 0,-13 12 1 15,-3-19-7-15,3 19-5 0,-1-24-2 16,-1 6-4-16,2-3-5 0,0 3-7 0,2 1 0 0,2-8-2 16,2 1-3-16,-1 2-3 0,4 6-4 0,1-5-14 15,2-4-5-15,1 4-9 0,-1 7-18 16,6-4-15-16,-3-1-18 0,5 4-18 0,0 2-21 0,1 2-25 15,3-3-18-15,0 3-26 0,1 5-28 0,1-5-25 16,-4 2-231-16,2 0-494 0,-5 2 219 0</inkml:trace>
          <inkml:trace contextRef="#ctx0" brushRef="#br0" timeOffset="87962.62">2633 3883 3 0,'0'0'271'0,"0"0"-22"0,0 0-28 0,0 0-19 16,0 0-14-16,0 0-3 0,0 0-7 0,0 0-10 16,11 35-11-16,-5-18-2 0,0 4-7 0,1 5-8 15,0 1-6-15,-1 1-9 0,6 10-7 0,-3-3-11 16,0 2-4-16,0-2-11 0,-4-6-9 0,5 5-7 16,-2-10-4-16,-1 4-11 0,3 1-6 0,-4-5-2 0,3 1-7 15,-1-1-2-15,2 1-3 0,-1-2-8 0,-3-4 3 16,3 2-19-16,0-7-15 0,-4 3-18 0,1-3-18 15,0 3-22-15,-2-4-20 0,-1-2-22 0,0-4-24 16,-2 3-29-16,1 0-32 0,-2-10-42 0,1 11-209 16,-1-11-470-16,0 0 208 0</inkml:trace>
          <inkml:trace contextRef="#ctx0" brushRef="#br0" timeOffset="88288.35">2597 4532 126 0,'3'-8'216'0,"6"-5"-3"0,-1 2-8 0,1-2-11 15,3 0-8-15,0 2-9 0,1 0-9 0,2 4-4 0,0-3-6 16,9-1-7-16,-5 6-11 0,-3 0 0 0,4 1-10 16,-1 3 5-16,1-2-9 0,1 3-9 15,-2 0 3-15,2 3-8 0,4 4 3 0,-5-2-7 16,3 1-6-16,-5 1 3 0,5 4-13 0,-7-4 2 0,2 2-4 15,3 2-12-15,-3 2 0 0,-3-2-13 0,6 0 1 16,-7 0-8-16,0-1-5 0,2 1-8 16,-2-3 3-16,1 1-9 0,-3-2 1 0,-1 3-10 0,-2-3-20 15,-3 2-41-15,0-4-10 0,2 2-23 0,-8-7-23 16,7 12-17-16,-7-12-31 0,2 11-21 0,-2-11-32 16,0 0-42-16,0 0-26 0,0 0-245 0,-18 7-542 15,18-7 240-15</inkml:trace>
          <inkml:trace contextRef="#ctx0" brushRef="#br0" timeOffset="88430.83">3075 4163 77 0,'0'0'247'0,"-5"-11"-20"16,5 11-24-16,0 0-19 0,-7-5-19 0,7 5-32 0,0 0-21 15,0 0-29-15,0 0-32 0,0 0-33 16,0 0-37-16,-2 29-29 0,2-29-46 0,8 18-130 0,-7-9-242 15,5-1 108-15</inkml:trace>
          <inkml:trace contextRef="#ctx0" brushRef="#br0" timeOffset="88978.38">3558 4269 84 0,'0'0'231'15,"0"0"-13"-15,10-2-16 0,-10 2-15 0,0 0-23 16,0 0-9-16,0 0-12 0,0 0-6 0,-1 20-10 16,1-20-15-16,-9 24-8 0,-2-7-6 0,4-2-5 15,-5 5-11-15,2 2-1 0,1-2-6 16,3 5-7-16,1-8-8 0,-4 3-6 0,5-2-6 0,-2-3-4 16,3 1-5-16,3 0-2 0,3-1-6 0,-2 1-1 0,4-2-3 15,-2-4-2-15,3 1-3 0,0-4-2 16,6 4-2-16,-3-5 1 0,5-4-6 0,1 3 2 15,2-5 0-15,2 0-2 0,1-2 0 0,5-3-4 16,5 2-1-16,-5-7-1 0,3 2-6 0,-1-3 2 0,3 1-1 16,-2 3 0-16,2-4-4 0,-3-2 4 15,1-1-1-15,-5 3 1 0,1-2 1 0,-8 3-4 0,6-2-1 16,-7 2 4-16,-1 0-2 0,-5 2 1 0,3-5 3 16,-6 5-3-16,-2 2-3 0,-2-5 6 0,-2 11-3 15,0-17 2-15,0 17-5 0,-9-14 2 0,0 7 2 16,1-3 5-16,-5 6 0 0,4 0-1 0,-3 0 1 15,-3 2 1-15,2 2-1 0,-5 2-2 0,0-1-1 16,1 6 4-16,0 0 0 0,2 0-1 0,0 0 0 16,1 0-1-16,-1 4 0 0,6 2 1 0,0-1-3 15,1 0 2-15,0 0 0 0,2 1 0 0,6 2 1 16,0-2 5-16,0 1-1 0,3 0 4 0,0-3 5 16,5-1 2-16,0 3 3 0,3-2 3 0,1 0 3 15,3 2 6-15,0-6 2 0,4 0-2 0,-3-2 4 16,10 5-1-16,-2-5-5 0,4 0-16 0,-9-5 9 15,7 3 3-15,1-2-6 0,-4-1-5 0,3 0-6 0,-7-1-23 16,7-2-21-16,-10 0-28 0,6 2-29 16,-5 0-33-16,-1-1-46 0,1-5-42 0,-3 1-81 15,-3 1-153-15,-2-1-477 0,4-2 212 0</inkml:trace>
          <inkml:trace contextRef="#ctx0" brushRef="#br0" timeOffset="89355.38">4568 4235 241 0,'0'0'251'0,"-15"7"-17"0,4-2-18 15,-5 1-17-15,1 0-15 0,4 4-15 0,-2-1-9 16,1-3-15-16,2 1-10 0,-4 3-14 0,8-2-10 15,-4 2-11-15,4-3-13 0,-2-1-5 0,8-6-10 16,-7 14-8-16,2-7-8 0,5-7-5 16,0 14-6-16,0-14-1 0,3 12-4 0,-3-12-4 0,5 13-3 15,4-10-2-15,-3 6-4 0,0-4-2 0,6 0-2 16,-5-2-3-16,4 3 0 0,-4-2-1 0,5 3 7 0,-2 0 4 16,4 0 9-16,-2 4 7 0,1-4 7 0,4 3 4 15,-4-1 0-15,2-1 3 0,-2 0-2 16,1 4 5-16,-2-1 3 0,-3-4-6 0,1 4 0 0,-2-4 1 15,-2 2-5-15,-3 0-13 0,1 1 3 0,-4 0 2 16,0-10-12-16,-7 24-29 0,-2-9-26 16,-2-2-41-16,1 1-48 0,-4-3-56 0,2 0-65 0,-3 0-79 15,3-3-214-15,-2-3-564 0,14-5 251 0</inkml:trace>
        </inkml:traceGroup>
        <inkml:traceGroup>
          <inkml:annotationXML>
            <emma:emma xmlns:emma="http://www.w3.org/2003/04/emma" version="1.0">
              <emma:interpretation id="{3D7013FA-69BF-4863-8B5D-AC004784B04B}" emma:medium="tactile" emma:mode="ink">
                <msink:context xmlns:msink="http://schemas.microsoft.com/ink/2010/main" type="inkWord" rotatedBoundingBox="7420,5495 9497,5421 9519,6018 7441,6092"/>
              </emma:interpretation>
            </emma:emma>
          </inkml:annotationXML>
          <inkml:trace contextRef="#ctx0" brushRef="#br0" timeOffset="94284.78">6083 4455 37 0,'0'0'262'0,"0"0"-14"16,0 0-21-16,0 0-17 0,0 0-18 0,-18 6-18 15,18-6-21-15,0 0-8 0,-3 11-17 0,3-11-12 16,0 0-12-16,0 15-7 0,0-15-14 0,0 0-3 15,7 18-8-15,-1-12-6 0,0 1-8 0,-6-7-7 16,14 10-2-16,-7-7-3 0,2 1-8 0,-9-4 1 0,22 4-5 16,-11-4-3-16,4 3-4 0,1-6-4 15,-2-1 1-15,-1 0 0 0,3 1-5 0,-1-1-2 16,2-2-1-16,-4-1 1 0,1-1-4 0,-2 1 0 0,1-2-5 16,-3 0 3-16,-1-2-1 0,2 2 0 0,-2-2-6 15,-5 0 7-15,2 0-6 0,-3 2 4 16,0-3-3-16,-3 1 0 0,0 11-3 0,-3-18 0 15,-3 10-1-15,6 8 1 0,-4-19-1 0,-5 12 0 0,6-1-2 16,-8 4 2-16,2-4-2 0,-1 6-1 16,1-2-2-16,9 4 6 0,-24-4-7 0,8 8 1 0,1-4-1 15,-2 2 1-15,4 2 4 0,-3 1 4 0,-1 2-4 16,-2 1 8-16,7-1-1 0,-5 2-3 0,4 1 4 16,0 1 1-16,1 1-2 0,-2-3 1 0,4 5-1 15,-2 0 1-15,1 0-2 0,6 3 0 0,-3-6-1 16,2 3-1-16,3 0 4 0,-3 0-4 0,6 0-1 15,0-3 2-15,-4 4-4 0,4-15 3 0,0 19-2 16,4-9 2-16,-4-1-4 0,6 0 2 0,-6-9 4 16,8 13-2-16,1-4-1 0,-1-3 2 0,-3-1-5 15,7-3 3-15,-12-2-3 0,19 6-4 0,-2-9 0 16,-1 3-3-16,-3-4-7 0,7 1 1 0,-1 0-8 0,-2-7 0 16,2 3-5-16,-3 2 4 0,1-8-2 0,1 6 3 15,0-4 0-15,-3 0 1 0,7-6 3 16,-12 4 1-16,4 2-5 0,-2-3 11 0,-2 4-2 0,-1 0-1 15,-1-3 2-15,-2 5 3 0,0-3 5 0,-2 4 2 16,-4 7 7-16,6-12 9 0,0 6 3 0,-6 6 6 16,4-9-3-16,-4 9-1 0,0 0-4 0,6-8-1 15,-6 8-6-15,0 0 0 0,0 0-7 0,0 0 4 16,0 0 0-16,0 0 4 0,0 0-8 0,17 19 5 16,-14-11-2-16,0-1-3 0,4 5 2 0,-1-4 1 15,0 4-3-15,0-2 1 0,2-2 0 0,0 2-1 16,0 1-1-16,1-2-1 0,-2-4 0 0,2 5 2 15,2-5 0-15,-2-1-4 0,4-2-3 0,-4 0-2 0,2-1-3 16,-11-1-1-16,25 0-2 0,-15-1 1 16,2-3-1-16,-4 0 0 0,4-1-2 0,-2-1 2 15,-1 1-2-15,1-1 6 0,1-6-3 0,-2 0 3 16,1 1 0-16,-4-1 2 0,3 1-4 0,-1-1 6 0,-2-3-3 16,0 2 3-16,-2 3 2 0,5-2 1 0,-6 2 1 15,-3 10 2-15,7-13 6 0,-7 13 0 16,0-11 1-16,0 11-1 0,0 0 2 0,3-10-5 0,-3 10 0 15,0 0 2-15,0 0-8 0,0 0 4 0,0 0 5 16,0 0-7-16,0 0 1 0,0 0 3 0,17 27-2 16,-17-17 1-16,3-2-2 0,0 3-2 0,3-3 1 15,-2 3 3-15,-1-2-1 0,6 0 3 0,-4 0 0 16,1-1-2-16,3-1-2 0,-2 0 2 0,2-2 0 16,1-1 1-16,-1-1-1 0,-9-3 1 0,20 3 0 0,-10-3-1 15,7 0-1-15,-17 0-2 0,19-7-1 16,-10 1 2-16,1 1-1 0,-1-1-2 0,5-1-1 15,-4-1 5-15,2-2-2 0,-4-5-1 0,3 3-2 16,-8 4 2-16,8-2 0 0,-5-2 0 0,1 1 0 16,-1 2 1-16,-3-1 1 0,-3 10 5 0,6-12-2 15,-1 6-1-15,-5 6-4 0,0 0 3 0,3-10-4 16,-3 10 2-16,0 0 1 0,0 0-2 0,0 0 1 0,0 0-2 16,0 0 1-16,16 17 2 0,-13-7 0 0,3 1 3 15,2 3-3-15,-3-3 0 0,1 4-1 16,2 1 5-16,1-1-5 0,0 1 0 0,-2-3 3 0,4 2-1 15,-2-4 1-15,1 2-3 0,2-5 2 0,1-1 0 16,-4 0-9-16,5-3 1 0,-1-1-5 0,4-2-7 16,-5-1-4-16,7-1-5 0,-6-2-8 0,4-5 3 15,-1 4-5-15,1-7-9 0,-1 0-1 0,2-5-5 16,3-2-1-16,1-2-5 0,1-10 5 0,-7 7-2 16,6-8 1-16,4-3 2 0,-5 2 1 0,-2 0 0 15,6-2 2-15,-2-1 7 0,0 0 2 0,-3 2 7 16,-2 2 5-16,-5 6 2 0,-2 6 14 0,2 5 9 15,-4 0 11-15,0 2 10 0,-5 4 5 0,-1 0 1 0,3 1-4 16,-6 7-6-16,11-11 2 0,-11 11 0 0,0 0 10 16,0 0-8-16,0 0 4 0,22 14-1 15,-19-5 0-15,8 2 2 0,-8 4-1 0,3-2 2 16,4 1-3-16,-1 9 1 0,4 0 2 0,-4-5-1 0,5 6-2 16,-4-10 1-16,2 5 0 0,2 2-2 0,-4-8-1 15,-1 4-1-15,4-1 3 0,1-5-4 0,-5 4-2 16,1-4 0-16,-1 0-6 0,-3-2 5 0,2-3-2 15,0 1-1-15,-2-3-4 0,-1 4 4 0,-5-8-3 16,12 8-2-16,-12-8-1 0,7 6 5 0,-7-6-1 16,0 0 2-16,0 0-2 0,6 3-2 0,-6-3 1 15,0 0-1-15,0 0-4 0,0 0 6 0,0 0-6 16,0 0-2-16,0 0 1 0,-16-26 2 0,16 26-2 16,-17-5 5-16,11 0 2 0,6 5 0 0,-22-4 8 15,6 4-1-15,2-1-1 0,-5 2 5 0,3 3 1 16,-4 1 5-16,-5 6-3 0,5-5 0 0,-2 8 3 15,3-3-4-15,5-5-1 0,1 6 0 0,-4 1-4 0,5-2 0 16,5 3 0-16,-2-3-6 0,6 0 1 16,0-1 2-16,3-10-4 0,0 18 1 0,3-10-4 0,3 0 1 15,3 0 1-15,1-5-2 0,7 3 2 0,2-2-2 16,4-4-10-16,-4-4-10 0,8 2-10 0,1-5-12 16,2-1-19-16,-2 3-24 0,-1-3-28 0,4-3-34 15,-4 3-36-15,12-5-45 0,-17 2-219 16,-2-3-474-16,5 0 210 0</inkml:trace>
        </inkml:traceGroup>
        <inkml:traceGroup>
          <inkml:annotationXML>
            <emma:emma xmlns:emma="http://www.w3.org/2003/04/emma" version="1.0">
              <emma:interpretation id="{67833D73-E661-4FE9-B27E-4B8B205BA412}" emma:medium="tactile" emma:mode="ink">
                <msink:context xmlns:msink="http://schemas.microsoft.com/ink/2010/main" type="inkWord" rotatedBoundingBox="10084,5123 12249,5046 12278,5862 10113,5939"/>
              </emma:interpretation>
            </emma:emma>
          </inkml:annotationXML>
          <inkml:trace contextRef="#ctx0" brushRef="#br0" timeOffset="96005.53">9246 3812 112 0,'0'0'163'0,"-2"-13"-8"16,2 13-11-16,0 0-12 0,0 0-7 0,0 0-10 15,0 0-5-15,0 0-4 0,0 0-1 16,0-12-1-16,0 12-7 0,0 0-1 0,0 0-9 0,0 0-5 16,0 0 3-16,0 0-5 0,0-12-5 0,0 12-1 15,0 0-4-15,0 0-2 0,0 0-10 16,0 0-1-16,0 0-6 0,0 0 3 0,0 0 4 0,0 0 1 15,0 0 0-15,0 0 1 0,8 37-1 0,-5-27 0 16,0 8-3-16,3 0 5 0,-3-1-6 0,1-1 1 16,2 7 0-16,3 1-1 0,2 2-3 0,-8-3-2 15,4 3 0-15,-4-2-4 0,5-2 0 0,1 5-4 16,1-3-3-16,-3 0 0 0,1-4 0 0,-2 0-5 16,-3-3 4-16,1 3-12 0,4-4-1 0,-2 0-2 0,0-1-2 15,0 1-3-15,0-1-1 0,-3-3 2 16,1 2-6-16,-1-1 3 0,2-4 2 0,-5 2-9 15,1 0 0-15,3-3 2 0,-4-8 3 0,2 16-3 0,-2-7-5 16,0-9-8-16,4 14-8 0,-4-14-9 16,-3 17-12-16,3-17-14 0,-3 12-20 0,3-12-16 0,-5 10-21 15,5-10-19-15,-8 9-17 0,8-9-18 0,0 0-21 16,-4 9-21-16,4-9-40 0,0 0-170 0,0 0-442 16,0 0 196-16</inkml:trace>
          <inkml:trace contextRef="#ctx0" brushRef="#br0" timeOffset="97218.69">8694 4207 176 0,'0'0'181'0,"-7"-13"-13"0,2 5-13 0,5 8-16 15,-4-14-15-15,1 5-9 0,3 9-13 0,-3-19-9 16,3 19-6-16,6-16-6 0,-3 7-7 0,0 0-4 16,1 0-5-16,-4 9-6 0,6-20 0 0,0 10-3 15,-1 2-5-15,4-7-2 0,-6 4-6 0,7 3-5 16,-4-4-5-16,4 3 1 0,-1-2-4 16,3-2-5-16,0 0-1 0,0 1-3 0,3-2 0 0,6 0-3 15,-2-3 0-15,4 3-6 0,-7 0 1 0,3 0 2 16,7 0-2-16,-13 3 0 0,10-2 1 0,-1-3 0 15,0 4-3-15,-4 2 7 0,3-1 0 0,-6 0-3 16,4 2 3-16,-1 0 3 0,-3-2-4 0,0 5-2 16,2-4 3-16,-3 2 1 0,0 0-2 0,-4 3 3 15,4-5-5-15,1 4-1 0,-5-2 0 0,4 4-3 16,0 1 2-16,1-4 1 0,-3 3-2 0,2-2 0 0,-4 2-7 16,2 0 5-16,0 3-2 0,-12 1-3 15,21-3 2-15,-21 3 1 0,18 0-1 0,-9 1 0 0,-9-1-1 16,15 7 4-16,-5-2-2 0,-1 0 3 0,-1 1 1 15,3 5 3-15,0 0 6 0,2 3 3 0,-4-4-2 16,3 4 0-16,-4-2-1 0,5 4 4 0,-1-2-3 16,-3 0 3-16,-2 3 0 0,5 1-4 0,0 4-1 15,3-3 4-15,-4-4-3 0,-2 6-3 0,-2-7 3 16,3 3-3-16,-4 1-1 0,3 3 2 0,-1-5-3 16,1 6 4-16,-2-5-2 0,1 4-4 0,-1-4-1 15,-4 1 5-15,3-1-3 0,2-3-3 0,-4 2 3 16,2-1-1-16,1 0-1 0,-1 1 1 0,0 0-2 15,-3-1-3-15,-3-2 1 0,6 0 1 0,0 3-5 16,0-4 3-16,-4 3-4 0,4-3 1 0,-2-1 2 16,-1-2-3-16,2 0-4 0,-1 2 5 0,-4-11 1 0,5 15-3 15,-2-6 4-15,-3-9-5 0,3 13-1 16,0-5 5-16,-3-8-4 0,3 12 1 0,-3-12 0 16,3 10-1-16,-3-10-2 0,0 0 2 0,4 10-3 0,-4-10 7 15,0 0-2-15,6 6-4 0,-6-6 1 0,0 0 4 16,0 0-2-16,0 0-1 0,0 0-1 0,24-14-1 15,-24 14-3-15,15-7 3 0,-9-2-5 0,7-2-3 16,-1 0-3-16,-3-3-5 0,3 2 0 0,0 0 1 16,-2-1 0-16,2-2 3 0,0 3-3 0,-1-3 4 15,-1 4-3-15,3 0 3 0,-4 0 0 0,2 1 2 16,-2 0 2-16,-2 2 0 0,-1-1-1 0,-6 9 3 16,11-11-2-16,-11 11 3 0,7-7 1 0,-7 7 0 15,6-7 0-15,-6 7 0 0,0 0-6 0,0 0 1 0,9-6 0 16,-9 6 0-16,0 0 2 0,0 0 1 15,0 0 2-15,12 13-2 0,-12-13 3 0,4 15-2 16,-1-6-2-16,-3-9 5 0,5 18-2 0,-4-5-1 0,4 1 2 16,-2-1 4-16,1 2-5 0,-2-2 2 0,1 2-3 15,1-1 5-15,1 2-5 0,-2-1 4 16,0-4-2-16,0-4 3 0,1 4-4 0,2-3 7 0,0 1-4 16,2-6-3-16,-1 6 5 0,2-4 1 0,0-1-3 15,1-3 6-15,4 1-8 0,2-1 3 0,-1-1-2 16,3-3 2-16,-3-1-1 0,1-1 4 0,4 3-3 15,-1-6 0-15,0 5 0 0,1-4 1 0,5-4 0 16,-8 4-2-16,1-1 0 0,-1-1-2 16,0 2 3-16,-1-4 1 0,-1 5-1 0,-1-5-2 0,-3 1 0 15,3 0 5-15,-5-1-3 0,1 1 0 0,-1-4 0 16,-3 7-1-16,2-4-1 0,-2-4 4 0,0 2-3 16,-5 0 2-16,4 3-3 0,-5-5 3 0,0 15-3 15,-5-22 3-15,4 12-3 0,-4 0-2 0,-1 3 3 0,0-2-1 16,2 1 0-16,4 8 0 0,-17-9-2 0,10 6 1 15,7 3 1-15,-20-6-2 0,10 6-1 0,-6 6 0 16,2 1 1-16,-2 1 1 0,2 0-4 0,1 3 4 16,-2-2-2-16,8 2 1 0,-4 2 1 0,2 2 0 15,5-1 1-15,1-1 2 0,3 1-2 16,-2-3 3-16,2-11-1 0,8 23 4 0,-2-11-6 0,6-1 4 16,1 0 1-16,2-2 8 0,4-2-1 0,4-1 2 15,5 0-1-15,0-4 2 0,-2-2-3 0,4 0-7 16,-1 0 4-16,0-2 2 0,4 0-11 0,-5 2 7 15,2-5-14-15,-3 4-10 0,-8-2-22 0,2 3-22 16,-2-1-33-16,-4 0-29 0,3-3-34 0,-5 1-51 16,-2 1-59-16,-11 2-136 0,18-4-438 0,-18 4 194 0</inkml:trace>
        </inkml:traceGroup>
        <inkml:traceGroup>
          <inkml:annotationXML>
            <emma:emma xmlns:emma="http://www.w3.org/2003/04/emma" version="1.0">
              <emma:interpretation id="{60C8BDB9-5686-480D-A1F7-2495F7F8BB46}" emma:medium="tactile" emma:mode="ink">
                <msink:context xmlns:msink="http://schemas.microsoft.com/ink/2010/main" type="inkWord" rotatedBoundingBox="13332,5051 16260,4946 16287,5717 13359,5821"/>
              </emma:interpretation>
            </emma:emma>
          </inkml:annotationXML>
          <inkml:trace contextRef="#ctx0" brushRef="#br0" timeOffset="98204.43">11927 4267 95 0,'0'0'174'16,"0"0"-13"-16,0 0-11 0,0 0-14 0,0 0-7 0,26-9-7 15,-26 9-14-15,24-2-9 0,-8 2-4 16,3 0-10-16,-1-1-13 0,6 1-9 0,2 0-3 0,-1-2-5 15,3 2-8-15,-1-4-4 0,0 2-3 0,3 0-3 16,-5-1-1-16,2-1-8 0,0 1-2 16,0-1 0-16,-2-3-4 0,-1 5 0 0,1-2 1 0,-5 3-3 15,-1-3 3-15,6-2-1 0,-5 5-2 0,-2-2-1 16,1 0 4-16,3-1-1 0,-5-1-3 0,2 0 0 16,-1 2 0-16,-1 0 2 0,-1-1 1 0,0 2-1 15,-4-3 4-15,2 1-5 0,-2 0 5 0,-3-3 1 16,-9 7 0-16,17-3 3 0,-9 0 3 0,-1-2-2 15,-7 5-1-15,11-13 2 0,-8 6 2 0,-3 7-3 16,0-14-4-16,0 14-2 0,-3-17-3 0,-8 3-3 16,4 4-1-16,-5-1 2 0,0 0-1 0,-4 4-2 15,-1 1 0-15,1 1-1 0,-9-2-3 0,-1 3 0 16,2 1 1-16,2 2 1 0,-6-1-5 0,1 5 2 16,-2 0-1-16,4 6-4 0,0-2 3 0,2 3-1 15,4-5-5-15,1 3 5 0,0-1-7 0,5-2-3 0,2 3-9 16,1 2-10-16,-1-4-10 0,5 1-12 0,-3 3-17 15,7-3-18-15,2-7-19 0,-2 14-27 0,2-14-19 16,9 10-46-16,-9-10-156 0,15 3-373 0,1-5 165 16</inkml:trace>
          <inkml:trace contextRef="#ctx0" brushRef="#br0" timeOffset="97803.19">11980 3703 39 0,'-27'18'231'0,"27"-18"-15"16,-5 13-6-16,4-3-13 0,-1 6-10 0,1-1-8 16,-2 1-10-16,6 5-11 0,-3-3-11 0,3 10-8 15,1-7-7-15,2 6-7 0,-4-2-11 0,4-1-6 16,0 1-5-16,4 1-9 0,1-3-7 0,-2-2-2 16,1 0-7-16,0 0-6 0,-1-3-6 0,-1 2-7 15,-1-6-2-15,1 3-1 0,-1-2-11 0,1 2-1 16,1-3-6-16,-2 1-4 0,1-2-3 0,-1-1-5 15,-1 0 0-15,1-2-4 0,1 5-1 0,-4-9-8 16,-1 2-14-16,2 0-11 0,-5-8-15 0,6 13-13 0,-3-6-14 16,-3-7-12-16,4 11-17 0,-4-11-11 0,0 11-23 15,0-11-23-15,0 0-21 0,0 0-30 0,-6 15-38 16,6-15-137-16,-12 1-396 0,12-1 176 16</inkml:trace>
          <inkml:trace contextRef="#ctx0" brushRef="#br0" timeOffset="98530.64">13109 3684 77 0,'0'0'241'16,"-8"-7"-18"-16,8 7-9 0,0 0-23 0,0 0-20 16,0 0-17-16,0 0-14 0,0 0-12 15,0 0-7-15,0 0-12 0,-3 31-3 0,5-16-4 0,4 1-9 16,-5 1-1-16,5 2 1 0,0 5-9 0,2 4 5 15,1-3-7-15,-1 2-5 0,6 8-11 0,-4 2-2 16,1-13-5-16,-4 2-8 0,5 1-5 0,-3-4 0 16,3 2-6-16,-5 0-1 0,5-3-5 0,0 3-3 15,-3-8-4-15,-1 1-8 0,-1-1-11 0,1-6-19 16,1 3-13-16,-2-2-17 0,2 0-20 0,-3-3-17 16,-2-3-19-16,-1 4-21 0,-3-10-29 0,6 10-17 15,-6-10-39-15,0 0-160 0,0 0-392 0,0 0 174 16</inkml:trace>
          <inkml:trace contextRef="#ctx0" brushRef="#br0" timeOffset="99371.17">13115 4211 157 0,'0'0'153'0,"0"0"-10"15,0 0-12-15,0 0-6 0,0 0-11 0,0 0-9 16,0 0-9-16,46-10-11 0,-30 10-6 0,-2-1-5 15,4-3-5-15,-1 1-15 0,4 1-1 0,6-3-6 16,-1 2-4-16,-1 0-4 0,2-2-4 0,0 0 0 16,1 0-7-16,2-1 2 0,-2 1-5 0,-3 0 4 0,5 0 2 15,2-2-4-15,-4 0-4 0,2-2-4 16,-2 5 3-16,0-1-2 0,1-1 0 0,-5-1 1 16,1 0-1-16,2 1 1 0,-9-2-1 0,-2 5-6 0,2-1-2 15,-3 0 0-15,1 0 8 0,-7 0 1 0,2 1 2 16,-11 3-3-16,9-11 0 0,-9 11 1 0,4-9-2 15,-4 9-5-15,0 0-1 0,-16-19 1 0,4 15-3 16,-5 0 2-16,3-1 1 0,-6 2-3 0,-5-3 1 16,-2 2 1-16,0 4 7 0,0 0-3 0,2 4 4 15,-2 2 3-15,2 1 2 0,2-1-6 0,4-1 0 16,3 1-1-16,2 2-1 0,1 2-3 0,4-7-4 16,-2 7 1-16,7 1 0 0,-1-2-3 0,1 1 1 15,4-10-6-15,4 19 1 0,4-7 1 0,-1-2-7 16,5-3-9-16,0 2-7 0,5-1-3 0,-1-1-6 15,3-2-5-15,1-3-5 0,4 2 2 0,2-4-7 16,0 1 6-16,-7-2 3 0,2 1 5 0,-3-4-3 16,1 0 10-16,-2-3-1 0,-1 4 4 0,-2-4-2 15,-1 3 4-15,-3-6 1 0,1 3 6 0,-4 1-5 16,4-2 4-16,-4-9 3 0,-1 11 1 0,2-6-5 0,-2-3 4 16,-3 4 4-16,1 3-1 0,-4 8-1 0,6-15 6 15,-3 9 0-15,-3 6-1 0,0 0-2 0,6-10 5 16,-6 10 6-16,0 0 0 0,0 0 1 0,0 0 3 15,0 0-3-15,0 0 1 0,19 23-2 0,-14-15 3 16,2-2-6-16,1 4 2 0,-1 4 4 0,7-3 0 16,-1-2-4-16,2 0-2 0,9 4 7 0,-2-4-5 15,5-2-4-15,3-1 8 0,-2 3-5 0,5-8 0 16,6 2-1-16,3-1 1 0,-10-3 1 0,7 0-1 0,7-6-2 16,-7-1-2-16,-3-1-1 0,3 2 3 15,1-4-4-15,-3-2-5 0,-10 3 0 0,9-8 0 16,-9 4 0-16,-3-4-10 0,4-6-5 0,-7 2-6 0,3-5-16 15,-8 5-16-15,0-4-7 0,4-5 0 16,-5-2-7-16,-6 4-1 0,0-8 5 0,-6 2-3 0,-3 2 5 16,-3 4 14-16,-3 5 18 0,0-1 12 0,-5 0 12 15,1 4 14-15,-7 0 9 0,1 4 13 0,-6 0 8 16,4 5 7-16,-2 6-2 0,-5-5 11 0,-2 11 4 16,-3-2 4-16,4 4 7 0,-4 7-7 0,-2 2 9 15,-2 4-7-15,10-3 3 0,2 7-10 0,1 3 1 16,3-2-2-16,5 5 0 0,1-1-5 0,3 4-1 15,1-4-7-15,8 12-1 0,3 1-4 0,0-8-3 16,5 6-4-16,4-7-3 0,1 4 1 0,8-1-6 16,0 0-6-16,7-2-9 0,4-5-19 0,-6 1-17 15,9-2-30-15,3-5-28 0,4 6-36 0,1-6-51 16,-4-1-215-16,1-5-421 0,4 0 186 0</inkml:trace>
        </inkml:traceGroup>
        <inkml:traceGroup>
          <inkml:annotationXML>
            <emma:emma xmlns:emma="http://www.w3.org/2003/04/emma" version="1.0">
              <emma:interpretation id="{A959186E-2194-45D3-8495-B8BA152A81C1}" emma:medium="tactile" emma:mode="ink">
                <msink:context xmlns:msink="http://schemas.microsoft.com/ink/2010/main" type="inkWord" rotatedBoundingBox="17444,4758 21446,4615 21490,5862 17489,6004"/>
              </emma:interpretation>
            </emma:emma>
          </inkml:annotationXML>
          <inkml:trace contextRef="#ctx0" brushRef="#br0" timeOffset="100552.59">16044 3833 5 0,'0'0'250'0,"0"0"-14"0,0 0-9 16,0 0-14-16,0 0-15 0,0 0-15 0,0 0-17 15,-8 36-14-15,10-25-13 0,-2-11-12 0,7 20-12 0,-1-9-10 16,2 2-11-16,-1 0-9 0,5-1-6 16,0-5-5-16,1 1-8 0,2-1-6 0,0 1-5 15,2-5-4-15,2-1-6 0,-1-2-2 0,0 2-5 0,1-4-5 16,1 4-1-16,-1-5-6 0,-4-1 1 0,-2-2-5 16,2-1 0-16,-1 0-4 0,-2-3-3 15,-5 3-1-15,3-4-3 0,-1-3-2 0,-1 3-5 0,-4-4-1 16,1 0 1-16,-4 0 0 0,1 3 5 0,2-3-7 15,-4 15 2-15,2-14 0 0,-2 14 2 0,0-14-3 16,0 14-1-16,0 0-1 0,1-10 0 0,-1 10 0 16,0 0 2-16,0 0-6 0,0 0 4 0,0 0-1 15,0 0-1-15,0 0 4 0,6 38-3 0,-1-23 0 0,1 1 0 16,-3-1-1-16,4-1-1 0,-1-1 0 0,4-2-2 16,4 4 2-16,-4 0 1 0,7-7-4 15,-2 3 4-15,9-1-1 0,-8-3-4 0,3-5 0 0,7 2-2 16,-7-4-1-16,2 0-2 0,-2-4-5 0,8 2-1 15,-9 0-3-15,3-3 0 0,3-2-2 0,-5 3 2 16,1-6-7-16,-7 3-2 0,3 0 1 0,-5-4 1 16,-1-3-3-16,2 0-2 0,-4 0-1 0,-2 0 0 15,1-3 4-15,-4 3 3 0,-3-1 2 0,3 2 7 16,-1-1-1-16,-2 14 5 0,-2-24 7 0,2 24 3 16,-3-14 3-16,3 14-1 0,0-11 0 0,0 11 4 15,0 0-5-15,-7-8 0 0,7 8 5 0,0 0 0 16,0 0 0-16,0 0 0 0,0 0-1 0,-14 23-2 0,14-23 1 15,0 19 0-15,2-8 3 0,-2-11-1 16,6 20 0-16,-3-9 2 0,6 4 1 0,3-5 5 16,-4 5-2-16,6-8 5 0,7 8-3 0,-5-6 3 15,4-6 0-15,3 3 2 0,6-1-2 0,-5 2 0 16,2-4-3-16,1-2 0 0,5-1 0 0,-4 0-1 16,12-3-3-16,-10-1 2 0,-2 0-2 0,13-4-1 0,-11 2 1 15,2-3 1-15,-5-2-6 0,0 3 3 0,0-3-2 16,-3-1 0-16,-2 1-3 0,0-4 4 0,-8 4-1 15,4-6-1-15,-9 3-5 0,-3 0 1 0,0 2-2 16,-5 1 5-16,-1 1 1 0,0 10 0 0,-10-16-1 16,-1 11 7-16,-1 0 7 0,-7 1 7 0,1 3 3 15,-4 6 4-15,-1-1 1 0,-2-1-4 0,6 4-3 16,2 3-2-16,-1-3 0 0,3 3 1 0,2 4-6 16,1-7-3-16,5 9-2 0,1-3 2 0,1-2-2 15,4-1-1-15,1 4-2 0,1 1 1 0,7 0-2 0,2-3 2 16,-1-2-3-16,7 0-3 0,5 1-3 0,5-1-1 15,2-6-1-15,-1 0-1 0,4 2-6 16,-1-4 0-16,1-4-7 0,1 2 1 0,-4 0 0 16,3-6-1-16,-4-1 0 0,-3 3 3 0,3-1-2 0,1-2 3 15,-6-2 4-15,2-2-6 0,-7 1 5 16,-2-1-1-16,1 2 4 0,-3-2 0 0,1 0 2 0,-1 1 5 16,-1 2-1-16,-4 2 11 0,-1-1 3 0,-1 3 2 15,-6 4-2-15,9-9-1 0,-9 9-3 0,0 0 2 16,13 0 2-16,-13 0 2 0,0 0 4 0,14 10 6 15,-14-10-1-15,12 11 2 0,-6-1-4 0,0 0 1 16,1-3-4-16,-2 4 3 0,4 2 1 0,0 1-2 16,1-3-1-16,2 6-4 0,1-6 0 0,-2 2 2 0,2 0-2 15,4-2-3-15,-2 0 2 0,2 0-7 0,-2-1 2 16,-1-3 1-16,-1 3-7 0,2-5-7 0,-4 1-9 16,2-5-12-16,-4 3-20 0,3-4-18 0,-12 0-21 15,15 0-19-15,-15 0-17 0,13-7-23 16,-13 7-25-16,6-19-31 0,-6 11-45 0,0 8-138 0,-10-30-412 15,-5 12 183-15</inkml:trace>
          <inkml:trace contextRef="#ctx0" brushRef="#br0" timeOffset="101083.09">18081 3635 98 0,'-5'-11'186'0,"5"11"-22"0,0 0-13 16,0-15-16-16,0 15-16 0,0 0-12 0,0 0-8 15,14-2-7-15,-14 2-5 0,0 0-7 0,33 13-10 16,-20-4-7-16,5-3-5 0,3 8-8 0,0-2 3 15,3-2-7-15,-1 1-7 0,3 1 0 0,-1-2 0 0,1 1 0 16,0-1-4-16,0 1 0 0,1-4-5 16,-4-1 7-16,6 2-3 0,-1-2-2 0,-3-1 5 15,-1-3-4-15,-4 2-3 0,1-4-2 0,4-4-6 0,0 4 5 16,-5 0-3-16,-2-2 1 0,-2 1-3 0,2-2 1 16,-3-4-8-16,-2 3 2 0,-1-3 2 15,-3 0-4-15,-1 0-3 0,-4-3 0 0,1 1-3 0,-5 9-1 16,-3-21-2-16,0 11 0 0,-3 0 1 0,-2 4-2 15,-5-4-4-15,-1 5 0 0,-2-1-1 0,-8 2 0 16,5 1-1-16,-1 3 2 0,1 0-1 0,-8 3 1 16,3 4-2-16,3-3 1 0,5 4-1 0,-1-2 2 15,3 8 1-15,0-3-4 0,2 1 3 0,3 3-2 0,3-1 4 16,2-2 2-16,1 4-2 0,3 0 3 0,3 0-1 16,4 2 3-16,2 5 4 0,2-2-1 15,7-3 5-15,-4 3 2 0,7-3 1 0,6 8 1 16,6-4 6-16,-6-6 2 0,10 4 3 0,-3 2-3 0,4 1-1 15,-1 0 2-15,2-1-2 0,-2-1 4 0,2-4-4 16,-6 7-1-16,-2-2 0 0,5-1 1 0,-6 0 0 16,2 0 0-16,-6-4 1 0,-2 3-1 0,-2-2-4 15,-1 1 1-15,-2-4-3 0,-1 4 0 0,-9-6 1 16,5 1 1-16,-9-2 1 0,0-1 5 0,-5-3 1 16,0-8-5-16,-9 18 5 0,0-11-4 0,-4 2-3 15,-2-5 0-15,-5 1-6 0,-6-1-10 0,-1-4-8 16,-14-4-15-16,10 0-11 0,0-1-2 0,-10-6-2 0,13-1-1 15,-9-3-11-15,10 6-21 0,2-5-32 16,1 0-45-16,4-6-27 0,0 0-38 0,2-6-212 16,-2-5-451-16,5-2 200 0</inkml:trace>
          <inkml:trace contextRef="#ctx0" brushRef="#br0" timeOffset="101559.43">18918 3204 84 0,'0'0'221'0,"0"0"-14"16,0 0-21-16,0 0-3 0,19 5-9 0,-12 6 0 16,5-1-11-16,-3 7-1 0,5 4-7 0,2 4-12 15,1 10-10-15,-1-3-11 0,-1 0-6 0,0 4-2 0,-2-1-7 16,-1-10-9-16,3 10-5 0,-4-11-10 15,-3 0-2-15,3 1-6 0,-2-3-7 0,1 0-5 16,-1-1-6-16,-1-3-3 0,-1-3-6 0,-2-1-6 16,1-4-5-16,-3 1 0 0,0-4-5 0,-3-7-3 0,4 10-1 15,-4-10-2-15,3 11-1 0,-3-11 1 16,3 10-1-16,-3-10-6 0,0 0-4 0,0 0-4 0,0 0-4 16,18-18-6-16,-11 8-12 0,-2-3 0 0,2 0 0 15,2-2-6-15,2 1 1 0,-2 2 4 0,1 0-2 16,-2 3 3-16,-3-1 1 0,1 4 3 0,-1 0-5 15,-5 6 1-15,10-9 1 0,-10 9-2 0,14-2 6 16,-14 2 6-16,0 0 0 0,18 17 3 0,-15-12 5 16,7 6-2-16,-1 0-5 0,-2 4 6 0,1-1-1 15,-1 3-4-15,5 0 3 0,-4 1-1 0,1-4-1 16,-2 3 2-16,1-4-4 0,-1 5-4 0,1-6-15 16,-2-2-12-16,0 1-16 0,-4-4-6 0,7-1-7 0,-9-6-7 15,6 7-20-15,-6-7-19 0,0 0-21 0,0 0-18 16,0 0-7-16,0 0-5 0,18-20-22 0,-13 5-8 15,-4 2-147-15,2-2-361 0,-3-4 159 0</inkml:trace>
          <inkml:trace contextRef="#ctx0" brushRef="#br0" timeOffset="101825.3">19548 3233 132 0,'0'0'215'15,"0"-13"-25"-15,0 13-13 0,0 0-15 0,0 0-2 16,0 0-11-16,0 0-8 0,8 31-9 0,-4-18-5 15,2 11-9-15,0 3 0 0,2-4-8 0,-1 5-9 16,2 7-9-16,3 0-5 0,0-1-7 0,1-1-7 16,-4-6-9-16,8 5-3 0,-7-6-8 0,4 0-3 15,-2 0-7-15,0 0-2 0,-5-5-4 0,3 0-3 16,1 0-5-16,-4-6-5 0,-1 1-17 0,2-6-17 0,-2 6-11 16,4-6-20-16,-7-1-20 0,2-2-14 0,-1-1-26 15,-4-6-23-15,8 9-19 0,-8-9-50 16,0 0-147-16,0 0-368 0,0 0 163 0</inkml:trace>
          <inkml:trace contextRef="#ctx0" brushRef="#br0" timeOffset="101955.33">19635 3677 85 0,'0'0'254'0,"0"0"-22"0,0 0-14 0,0 0-9 15,19-17-14-15,-4 12-19 0,2 1-11 0,-1 2-13 16,6-2-19-16,2 0-12 0,3 3-12 0,0-4-21 15,-2 5-33-15,5-4-30 0,-3 2-38 0,3 1-47 16,0-7-60-16,-2 8-218 0,5-7-365 16,-5 1 161-16</inkml:trace>
        </inkml:traceGroup>
        <inkml:traceGroup>
          <inkml:annotationXML>
            <emma:emma xmlns:emma="http://www.w3.org/2003/04/emma" version="1.0">
              <emma:interpretation id="{42F4A5CA-0F3C-4B95-98A5-6E500B386FAF}" emma:medium="tactile" emma:mode="ink">
                <msink:context xmlns:msink="http://schemas.microsoft.com/ink/2010/main" type="inkWord" rotatedBoundingBox="22536,4457 23553,4421 23589,5411 22571,5447"/>
              </emma:interpretation>
            </emma:emma>
          </inkml:annotationXML>
          <inkml:trace contextRef="#ctx0" brushRef="#br0" timeOffset="102817.46">21131 3671 64 0,'0'0'232'0,"0"0"-8"0,3 20-12 16,-3-20-10-16,4 13-13 0,-1-5-13 0,3 2-10 15,2 1-12-15,2-1-12 0,-1 0-4 0,2 1-13 16,3-1-7-16,-2 1-11 0,3-4-5 0,3-1-6 0,2 1-11 15,-3-6-6-15,9 0-9 0,-1 2-5 16,-5-3-4-16,2 0-7 0,-4-4-1 0,1 0-8 16,-2 0-4-16,1-2 1 0,-4-1-2 0,-2-3 2 0,0 2 5 15,-6-2-7-15,0-3 4 0,-4 1-9 0,-2-6-4 16,0 2-7-16,-8-2-5 0,2-2 1 0,-4-2-3 16,-4 2-3-16,-3 1 2 0,-3 2-5 0,-4 3-4 15,-4 3-6-15,-3 1-2 0,1 3-1 0,0 3-1 16,2 1-1-16,1 6-3 0,1 1-5 0,7-3-5 15,4 3-7-15,-1 2-6 0,8-1-3 0,1 1 6 16,7-6-2-16,-6 13 1 0,6-13 0 0,6 13 2 16,6-5-4-16,1-1 6 0,4-1-3 0,8-1 3 0,6 1 3 15,9 3 0-15,1-8 1 0,1 0 6 16,1-2-4-16,-3-4 5 0,2 0 3 0,1 3 3 16,-1-7-1-16,0 3 2 0,-1-3 1 0,-3-3 8 0,0 1 2 15,-6-2 4-15,6-4 5 0,-5 1 8 0,-6 0 1 16,6-5 0-16,-3-2 6 0,0-3-5 15,-4-1 1-15,3-5-3 0,-7 1-3 0,1-1-1 0,-3-7-2 16,-3 3-3-16,1-1-2 0,-5 1-2 0,-5 10-1 16,-2-9 1-16,-6 11-4 0,-2-1 3 0,-4 4-2 15,-1 0 3-15,-5 7-5 0,-2 2-1 0,-1 3-5 16,-3 7 6-16,-7-2-5 0,-2 3-1 0,8 5 1 16,-5 1 1-16,0 4 0 0,5 8 2 0,-2-4-7 15,3 7 10-15,3 1-7 0,3 5 1 0,3 0 4 16,2 1-3-16,-1 10 3 0,2-1 1 0,6 2 4 15,0 3-1-15,3-1-6 0,3 1 4 0,2-3-2 16,-2 1 2-16,1 0-4 0,1-2 3 0,-2 2 2 0,1-4-2 16,-1-3-1-16,4-5 1 0,-4 1 1 0,5 4 0 15,-5-9-2-15,1 2 2 0,-1 0-1 16,0-3 1-16,5-1 0 0,-8-7-4 0,3 5-4 0,0-4-8 16,0-1-23-16,-4-1-9 0,3-1-16 0,-4 0-21 15,2-4-18-15,-3-8-16 0,2 14-20 0,-2-14-28 16,3 8-18-16,-3-8-55 0,0 0-133 0,0 0-399 15,0 0 177-15</inkml:trace>
          <inkml:trace contextRef="#ctx0" brushRef="#br0" timeOffset="102961.66">21871 3763 92 0,'0'0'285'15,"0"0"-29"-15,0 0-24 0,7-19-20 0,-1 14-19 16,-6 5-22-16,16-3-17 0,-7 0-17 0,5-4-10 15,-2 7-18-15,1-1-27 0,2-1-26 0,0 2-42 0,4 2-40 16,1-1-54-16,5-1-48 0,-6 0-187 0,1-1-341 16,5 1 152-16</inkml:trace>
        </inkml:traceGroup>
        <inkml:traceGroup>
          <inkml:annotationXML>
            <emma:emma xmlns:emma="http://www.w3.org/2003/04/emma" version="1.0">
              <emma:interpretation id="{4AAB8071-E452-4C53-AD0D-223117189E7D}" emma:medium="tactile" emma:mode="ink">
                <msink:context xmlns:msink="http://schemas.microsoft.com/ink/2010/main" type="inkWord" rotatedBoundingBox="24501,4648 27389,4545 27435,5816 24547,5918"/>
              </emma:interpretation>
            </emma:emma>
          </inkml:annotationXML>
          <inkml:trace contextRef="#ctx0" brushRef="#br0" timeOffset="104140.6">23088 3624 36 0,'0'0'184'0,"14"-6"-10"0,0 5-11 0,-2-3-15 16,3 1-12-16,10-4-12 0,-9 3-13 0,4-1-11 15,-2-1-8-15,7 0-12 0,-7-1-5 0,-2 0 1 16,4-4 6-16,-5 1-3 0,0 3 0 0,-3-4-6 16,1 2-7-16,-7-2 1 0,1 1-6 0,-1-1-5 15,-3 1-4-15,-3-4-2 0,0 14-4 0,-3-23-1 16,-4 15-3-16,-1-4-3 0,-3 5-7 0,-1 1-3 15,-5 2 1-15,1 2-5 0,-4 2-3 0,-2 5-2 16,-3 0-2-16,5 1 0 0,5 1-1 0,-4 1 1 16,7 2-1-16,-1 3-3 0,1-1-4 0,4 1 7 0,-1 1-5 15,5 1 2-15,2 1 0 0,2 2-5 0,5-4-4 16,-1 3 4-16,2-4-1 0,8 2 2 0,5 2-5 16,0-2 0-16,7 2-3 0,1-3-2 0,1-8-8 15,9 5-11-15,-5-3-3 0,-3-1-6 0,13-7-7 16,-3 0-8-16,0 0-3 0,-8 0-6 0,-1-1-4 15,3-5 0-15,-4-1-3 0,0 2-3 0,-2-3-4 16,1-1 2-16,-4-1-7 0,1-4-2 0,-2-4-2 16,-4 1-4-16,0-8-2 0,-5 3-5 0,8-9 16 15,-10-3-1-15,2-4 11 0,-4 10 3 0,3-6 14 16,-4 0 1-16,-1 6 13 0,1-1 21 0,-3 5 20 16,-5 2 23-16,2 4 20 0,0 4 9 0,-3 1 9 15,0-2 11-15,0 15-3 0,0-16-7 0,0 16-13 0,0-11 0 16,0 11-9-16,0 0-5 0,0 0-1 15,0 0-2-15,0 0-1 0,0 0-10 0,-6 35 3 16,6-17-1-16,2 3-2 0,-2 0 5 0,1 6-5 0,4 2-2 16,4 8 5-16,-3-13-5 0,2 4-1 0,1-1-5 15,5 0 0-15,-7-3-2 0,5 3-1 16,-1-5-7-16,2 1 3 0,-1-4-2 0,-2-1 1 0,1-6-4 16,1 2 0-16,-6-4 1 0,3 0-6 0,-2-2 3 15,-2-1-3-15,1-2 3 0,-6-5 0 0,9 6-1 16,-9-6-1-16,0 0 2 0,0 0-5 0,0 0 3 15,0 0-4-15,0 0 3 0,0 0-4 0,0 0-1 16,-29-25-1-16,16 19 0 0,-1-1-5 0,-5 3 4 16,0-2 6-16,4 1 0 0,-5 1 6 0,2 2 10 15,1 2 6-15,-3-1 5 0,2 2-4 0,3 1 4 16,5 3-6-16,-1 1 2 0,0-2-7 0,3 1-1 16,8-5-4-16,-9 12-2 0,5-2-2 0,-1-1 3 0,4 1-2 15,1-10 1-15,6 22-4 0,-5-13 1 0,2 2-3 16,8-1 0-16,1 1-2 0,-2-5-1 0,6 1 1 15,7 4 1-15,2-1-5 0,-6-7 0 0,8 2-4 16,-1 1-6-16,1-6-2 0,1 0-3 0,-1 0-7 16,4 0-2-16,-6-5-7 0,2 3-3 0,-1-2 0 15,-3-2 3-15,-3 2-1 0,5-3 2 0,-5-1 4 16,-4 2 1-16,2-7-1 0,-3 1-1 0,1 2 2 16,-4 0 5-16,0 0 0 0,-2 3 5 0,-2 0 5 15,-2 3 5-15,-6 4-2 0,12-7 3 0,-12 7-1 16,7-8 1-16,-7 8-4 0,0 0 2 0,0 0 5 15,14 1 5-15,-14-1-2 0,0 0 5 0,9 8-3 16,-9-8 4-16,13 6 2 0,-2 0 0 0,3 2 1 0,-3-4 1 16,2 2 2-16,4-4 1 0,1 3-5 15,2-4 0-15,9 2-3 0,-4-1 0 0,2-2 2 16,1 1-2-16,2-2-3 0,-1 1 1 0,0-5-6 0,-2 4 7 16,2-5-2-16,-7 2 1 0,-3-1-3 0,-2 0 1 15,-1-2 1-15,-4-2 0 0,1-1 2 0,-7-1-1 16,-1 2-3-16,-2-2 3 0,-6-2-2 0,-2 0 4 15,-4-3 0-15,-1 6-3 0,-5 0 2 0,-9-1-2 16,-1 4-5-16,-6 3 3 0,-13-2-6 0,6 3-6 16,5 6-10-16,0 1-8 0,8 2-15 0,-7 1-12 15,2 2-18-15,-5 3-23 0,9-2-27 0,4 5-24 16,6-5-19-16,2 0-1 0,4 1 2 0,1 0-4 16,4-4-19-16,5 6-117 0,5-2-324 0,1 3 144 15</inkml:trace>
          <inkml:trace contextRef="#ctx0" brushRef="#br0" timeOffset="104741.21">24601 3767 422 0,'29'9'47'15,"-1"1"17"-15,11 0-3 0,-9-3 16 0,-4 2 0 0,3-4 0 16,-5 1 7-16,4 0 8 0,-12-1-1 0,10 1 3 16,-7 1 1-16,-3-3-4 0,1 5 5 0,-5 0 1 15,1-3 2-15,1 2-6 0,-1 2 6 0,-1 3-6 16,-2-5-3-16,1 2-9 0,-2 4-2 0,4 0-5 16,-4 0 0-16,2 2-9 0,-2-1-2 0,4 3-5 15,-3-1-4-15,2 2-4 0,2 1-4 0,-1-1-2 16,-1 1-5-16,2-2-5 0,-4-2-5 0,2-2-2 15,1 4 3-15,-1-1-9 0,2-5 0 0,-7 0-2 16,5 2-2-16,-1 2-2 0,0-5 1 0,-3 4-1 16,-2-2-3-16,0-1-1 0,1 1 2 0,-4 2-2 15,-3-8 3-15,0-7-2 0,-3 19 5 0,0-10 2 16,-7-2 1-16,-1 0-4 0,0 1 1 0,-3-3-3 16,-5 0-3-16,-1-4-2 0,1-2 2 0,0 1 2 15,-1 0 7-15,1-3 1 0,2 1 0 0,1-4 1 16,0-1-2-16,-2 0-1 0,4 0-8 0,7-6 4 0,-7 2-2 15,5 0-1-15,3-5 0 0,2-3-5 0,3-3-5 16,2-2-2-16,6-3-10 0,2 3 0 16,5-1-5-16,2-10-1 0,4 3 3 0,2 1-1 0,0 3 4 15,2-2 0-15,-4 8 1 0,5-5-1 0,-3 5 5 16,-1 2-3-16,8-6 1 0,-10 9-1 0,0-2 5 16,4 0-3-16,-4 0 3 0,0 0-2 0,1 3 0 15,-4-3 1-15,1 1 6 0,-10 4-5 0,11-4 1 16,-8 3 2-16,-1 2 1 0,2-5-3 0,-5 2 5 15,1 1-4-15,-1 3-2 0,0-3 2 0,-4 1 0 16,-4 1 0-16,2 2 4 0,0 11-7 0,-6-18 2 16,3 11-1-16,3 7 1 0,-19-15-2 0,8 9 2 0,-5 3 0 15,0 2 1-15,1 0-2 0,1 2 3 16,-2 0-2-16,-1 5 2 0,3-2 6 0,-3 4 6 0,4 1-5 16,-1 1 1-16,1 2 1 0,4-1 2 0,-4 2 0 15,4 0 3-15,1 2-2 0,5-5-1 0,3 3 0 16,-3 2-1-16,3-1 0 0,3 0-2 0,0 0 1 15,2-1 1-15,4 0-1 0,-4-3-1 0,9 3 1 16,-1 0 0-16,1-2-6 0,4-4-12 0,0 1-19 16,4 1-14-16,-3-4-31 0,7 1-33 0,-10-4-31 15,3-2-30-15,4 0-28 0,1-2-68 0,-5-2-138 16,6-3-433-16,1-2 192 0</inkml:trace>
          <inkml:trace contextRef="#ctx0" brushRef="#br0" timeOffset="105083.68">25914 3547 25 0,'-14'-6'264'15,"4"5"-13"-15,10 1-8 0,-26-3-14 0,26 3-19 16,-25 3-25-16,9-2-7 0,-1 2-18 0,1 0-13 16,2 2-17-16,0-1-9 0,6 2-15 0,8-6-11 15,-16 9-9-15,10-4-8 0,-2 1-7 0,8-6-7 16,-6 14-7-16,3-7-7 0,3-7-3 15,0 14-6-15,0-14-5 0,8 14 1 0,-2-5-8 0,3 2 1 16,1-1-5-16,4 0-2 0,0 1-2 0,0-1 0 16,-1 2-3-16,7-3-6 0,-8 1-2 0,4 1 3 0,0 0-2 15,1 0-2-15,-1 0 1 0,1 0-3 16,-5-1 1-16,1 1 1 0,0 0 0 0,-4 1 0 16,2-1 0-16,-8-4 3 0,0 0 10 0,4 0 10 0,-7-7-1 15,0 17 4-15,0-17 0 0,-10 12-6 0,-4-4-2 16,2 1 2-16,-4-6-9 0,3 5-22 15,-7-2-25-15,1-1-30 0,-1-2-31 0,1 3-24 0,0-6-19 16,2 2-24-16,1-4-43 0,-1-1-252 0,3-3-487 16,6 2 216-16</inkml:trace>
        </inkml:traceGroup>
        <inkml:traceGroup>
          <inkml:annotationXML>
            <emma:emma xmlns:emma="http://www.w3.org/2003/04/emma" version="1.0">
              <emma:interpretation id="{D39D8989-D679-4A3A-A12C-B8D6B82650C5}" emma:medium="tactile" emma:mode="ink">
                <msink:context xmlns:msink="http://schemas.microsoft.com/ink/2010/main" type="inkWord" rotatedBoundingBox="28245,4801 30518,4720 30540,5315 28266,5396"/>
              </emma:interpretation>
            </emma:emma>
          </inkml:annotationXML>
          <inkml:trace contextRef="#ctx0" brushRef="#br0" timeOffset="105423.43">26837 3640 66 0,'0'0'328'0,"0"0"-18"15,0 0-16-15,0 0-31 0,0 0-18 0,-11-20-29 0,11 20-21 16,0 0-15-16,0 0-8 0,0 0-4 15,0 0-11-15,0 0-9 0,5 39-11 0,-5-28-6 16,3 2-10-16,3 2-2 0,-6 1-6 0,6-1-6 16,-2-1-6-16,2 0-9 0,-3 3-10 0,6-4-7 15,-4 2-2-15,1-1-15 0,1 0 2 0,-1 0-11 0,0 0-1 16,1-3-5-16,-4-4-6 0,0 6-22 0,3-9-25 16,-6-4-27-16,6 13-14 0,-6-13-22 0,2 11-24 15,-2-11-21-15,0 0-37 0,3 7-36 0,-3-7-38 16,0 0-62-16,0 0-202 0,0 0-532 0,0 0 236 15</inkml:trace>
          <inkml:trace contextRef="#ctx0" brushRef="#br0" timeOffset="105888.08">26895 3402 134 0,'-3'-16'245'0,"3"16"-25"0,-6-13-28 0,6 13-25 16,0 0-19-16,0 0-18 0,0 0-25 0,0 0-16 15,0 0-27-15,0 0-26 0,25 4-21 0,-25-4-15 16,26 15-17-16,-13-5-6 0,7 3-7 0,-4-2 9 16,3 2 0-16,4 4 8 0,1-5-3 0,-4 5 5 15,4-3 7-15,-4-1 7 0,-1 2 9 0,3 3 20 16,-2-5 15-16,-1 4 1 0,-5-5 12 0,-2 4 6 16,1-5 9-16,-3 3 6 0,2-2 1 0,-1 0 12 15,-4 2 5-15,-1-3 0 0,3 2 5 0,-3-5-4 16,-3 2 8-16,2-3-3 0,-2 1-12 0,0 2-7 15,-3-10-4-15,3 16-7 0,1-9-9 0,-4-7-3 16,2 12-10-16,-2-12-5 0,4 10 2 0,-4-10-11 16,0 0-5-16,0 10-3 0,0-10-8 0,0 0-1 15,0 0-11-15,0 0-3 0,0 0-6 0,0 0-10 16,13-1-4-16,-13 1-8 0,0 0 3 0,20-13-5 0,-14 6-7 16,7-4-3-16,2-1-4 0,-1 0-3 0,5-6 0 15,0 2 3-15,-2 0 4 0,-1 5 4 0,-2 0 3 16,1 0 5-16,-5 0 5 0,0 8 3 0,-1-3 6 15,0 1 2-15,-9 5 2 0,18-4 4 0,-18 4 4 16,12 0-3-16,-12 0 8 0,17 8-4 0,-12-1 3 16,0-1-2-16,1 8 3 0,3-3-4 0,-2 3 2 15,5 0-6-15,-4 0-18 0,-2 3-22 0,7-3-21 16,-4 3-39-16,1-3-35 0,4 1-37 0,1-5-66 16,-2-2-147-16,1 1-413 0,5-3 183 0</inkml:trace>
          <inkml:trace contextRef="#ctx0" brushRef="#br0" timeOffset="106314.18">28298 3329 35 0,'17'-3'274'0,"-5"1"-8"0,1-2-5 0,7 2-14 0,0 2-12 15,6-3-12-15,7 1-8 0,8-1-12 16,-9-1-19-16,8 2-10 0,2-4-11 0,-1 3-17 15,1 1-7-15,-9-2-13 0,6 2-7 0,-9 2-15 16,-1-1-11-16,0 1-3 0,-2-2 5 0,-1 0-16 16,1-2-15-16,0 2 0 0,-9 1-5 0,0-1-11 15,1 2-1-15,-4 0-11 0,-1-1-3 0,-2 1 1 0,-12 0-4 16,15 1 0-16,-15-1-7 0,13 0-1 0,-13 0-7 16,12 0-10-16,-12 0-8 0,0 0-19 0,0 0-11 15,0 0-15-15,10 2-18 0,-10-2-16 0,0 0-19 16,0 0-24-16,0 0-23 0,0 0-35 0,0 0-24 15,0 0-52-15,-35 7-192 0,35-7-488 0,-21 0 215 16</inkml:trace>
          <inkml:trace contextRef="#ctx0" brushRef="#br0" timeOffset="106581.45">28706 3468 92 0,'-5'17'279'0,"2"-8"-15"0,3-9-10 0,3 18-6 16,-3-4 0-16,0-3-6 0,2 4-9 0,-1-2-3 16,2 0-17-16,0 5-11 0,3-5-8 15,-3 3-7-15,1-1-16 0,2 1 1 0,-6-2-12 16,6-1-13-16,-4 2-3 0,5 0-18 0,-5-5-15 0,2 3-7 16,-2-4-3-16,2 2-13 0,-2 0-10 0,1-2-3 15,-2 1-6-15,2 0-6 0,-3-10-7 0,5 16-9 16,-5-8-18-16,0-8-33 0,7 14-24 15,-7-7-30-15,0-7-35 0,5 11-35 0,1-3-44 0,-3 1-42 16,-3-9-56-16,6 7-93 0,-6-7-187 0,0 0-596 16,0 0 265-16</inkml:trace>
        </inkml:traceGroup>
      </inkml:traceGroup>
      <inkml:traceGroup>
        <inkml:annotationXML>
          <emma:emma xmlns:emma="http://www.w3.org/2003/04/emma" version="1.0">
            <emma:interpretation id="{3D9C1363-965C-4156-9ADE-7F36CD0E3681}" emma:medium="tactile" emma:mode="ink">
              <msink:context xmlns:msink="http://schemas.microsoft.com/ink/2010/main" type="line" rotatedBoundingBox="2166,6874 31925,5918 31974,7427 2214,8383"/>
            </emma:interpretation>
          </emma:emma>
        </inkml:annotationXML>
        <inkml:traceGroup>
          <inkml:annotationXML>
            <emma:emma xmlns:emma="http://www.w3.org/2003/04/emma" version="1.0">
              <emma:interpretation id="{9EA0ACB0-4CE2-4634-B901-09557BF317E5}" emma:medium="tactile" emma:mode="ink">
                <msink:context xmlns:msink="http://schemas.microsoft.com/ink/2010/main" type="inkWord" rotatedBoundingBox="2172,7058 2979,7032 3007,7888 2199,7913"/>
              </emma:interpretation>
            </emma:emma>
          </inkml:annotationXML>
          <inkml:trace contextRef="#ctx0" brushRef="#br0" timeOffset="112034.55">794 5638 121 0,'0'0'290'0,"-12"-12"-26"0,9 6-13 0,3 6-17 15,-10-7-21-15,10 7-25 0,-6-6-25 0,6 6-35 16,0 0-27-16,0 0-27 0,0 0-14 0,0 0-27 16,0 0-29-16,0 0-30 0,16 26-23 0,-8-18-35 15,5 3-26-15,1 1-53 0,-5 4-119 0,7-5-306 16,-1 2 135-16</inkml:trace>
          <inkml:trace contextRef="#ctx0" brushRef="#br0" timeOffset="111811.57">776 5924 126 0,'0'0'209'16,"3"-11"-12"-16,-3 11-13 0,2-13-11 0,-2 13-9 15,1-13-11-15,-1 13-1 0,5-11-10 0,-5 11 1 0,4-8-7 16,-4 8-4-16,0 0-5 0,5-11-2 0,-5 11-8 16,0 0-10-16,0 0-10 0,0 0-12 0,0 0-9 15,0 0-1-15,0 0 10 0,0 0 7 0,0 0 4 16,3 39 6-16,-3-21 0 0,-3 6 1 0,0 0 1 15,-2 5-1-15,-1-2-5 0,3 11-2 0,-1-11-2 16,-2 9-3-16,3-10-9 0,3 1-12 0,-3 1-9 16,3-3 1-16,4-1-10 0,1 0 0 0,-2 0-4 15,-2-8-7-15,4 1-14 0,-1-2 6 0,2-3-5 16,2 1 7-16,-2-4-13 0,3 0 6 0,-2-2-8 16,7 0 2-16,-4-3-13 0,-1-1-13 0,4 0-13 15,-1-5-21-15,-12 2-17 0,23-4-20 0,-7 0-21 0,-2-3-29 16,-1 0-37-16,-4 4-38 0,-2-7-45 15,2-4-47-15,-6-1-254 0,2 2-590 0,-4-6 262 16</inkml:trace>
          <inkml:trace contextRef="#ctx0" brushRef="#br0" timeOffset="112455.68">1366 5880 220 0,'10'5'214'0,"-10"-5"-15"0,0 0-10 0,0 0-14 15,6 8-3-15,-6-8-2 0,0 0-11 0,-9 17-8 16,9-17-12-16,-9 14-7 0,3-3-14 0,0-4-2 16,-1 2-13-16,-1-1-9 0,1-1-8 0,1 4-11 15,-2-4-9-15,4 1-3 0,4-8-9 0,-12 16-4 16,9-10-6-16,3-6-6 0,-6 9-6 0,6-9-1 16,-6 12-4-16,6-12-2 0,-2 10-4 0,2-10-2 0,0 0-3 15,0 0 2-15,8 20-2 0,-8-20-4 16,7 5 0-16,-7-5 1 0,11 7-7 0,-7-1 5 15,7-2-3-15,-11-4 2 0,16 9-4 0,-1-4 0 16,-4-3-4-16,6 7 2 0,-2-5 2 0,2 1-1 0,-2 1-1 16,0 3-2-16,-1-8-1 0,3 5 5 0,-2-1-2 15,-2 0 0-15,1 5 1 0,-1-1 0 0,-3-2-2 16,-1 4 4-16,-1-1 3 0,-1-4 1 0,-1 1 2 16,-6-7 8-16,0 18-7 0,-1-9 3 0,-7 7-3 15,-4-3 0-15,-2 5-3 0,-6-1 1 0,-4 0-3 16,2-1-9-16,-3 0-12 0,2-1-16 0,-4-2-14 15,2 0-21-15,-2-1-24 0,3-1-22 0,0 1-35 16,7-5-28-16,-1 0-56 0,-3-6-179 0,3 3-438 0,3-3 193 16</inkml:trace>
        </inkml:traceGroup>
        <inkml:traceGroup>
          <inkml:annotationXML>
            <emma:emma xmlns:emma="http://www.w3.org/2003/04/emma" version="1.0">
              <emma:interpretation id="{C91BFD9A-9519-4979-8206-FB842ACE0F25}" emma:medium="tactile" emma:mode="ink">
                <msink:context xmlns:msink="http://schemas.microsoft.com/ink/2010/main" type="inkWord" rotatedBoundingBox="4026,6857 10176,6660 10203,7495 4052,7692"/>
              </emma:interpretation>
            </emma:emma>
          </inkml:annotationXML>
          <inkml:trace contextRef="#ctx0" brushRef="#br0" timeOffset="113549.83">2614 5935 44 0,'0'0'186'0,"0"0"2"15,0 0-10-15,0 0-11 0,22 13-6 0,-16-6-2 16,-1 0-6-16,1 8-7 0,1-5-4 16,2 5-5-16,-2 0-5 0,-1 0-4 0,2-1-7 0,-1 3-10 15,1-3-9-15,-1 1-3 0,-1 5-10 0,-1-9-6 16,2 4-9-16,-4-2-5 0,2-1-6 16,-1-4-4-16,1 0-9 0,-1 2-3 0,-3 1-7 0,-1-11-2 15,6 13-3-15,-1-6-4 0,-5-7-3 0,7 11 1 16,-7-11-6-16,8 6 0 0,-8-6-5 0,0 0 0 15,0 0-9-15,25-11-5 0,-17 5-2 0,4-5-8 16,-3-3-7-16,-2 2-2 0,2-2-7 0,1-8-5 16,1 5-6-16,-2-1 2 0,1-6-1 0,-4 8 6 15,2 1 1-15,-2-1 3 0,-3 1 5 0,1 0 4 16,2 5 7-16,-4-1 13 0,-2 11 10 0,5-17 9 16,-3 10-1-16,-2 7 3 0,1-11-5 0,-1 11-4 0,0 0-4 15,9-7 1-15,-9 7-5 0,0 0 3 0,0 0-2 16,0 0 0-16,15 18 1 0,-9-11 4 0,-3 3-8 15,5-1 2-15,-2 7 0 0,0-3-2 0,1 0 1 16,1 2-1-16,2 1 0 0,2-4-1 0,-5 2-3 16,2 0 5-16,2-2-3 0,-2 0 1 0,-2-4 1 15,4 2-3-15,-2-4-2 0,1 2 1 0,-1-4 0 16,1 0-1-16,-1-1 1 0,-9-3 0 0,21 3 1 16,-21-3-7-16,21-3 3 0,-10 2 3 0,0-1-6 15,-2-6-1-15,-1 0-1 0,5-2-1 0,-1-3 0 16,0 2 0-16,-3-3-1 0,2-1 1 0,-2-1-3 15,2-2 3-15,-3 1-5 0,-1 1 5 0,4 3-5 16,-8 0 4-16,3 0 2 0,-2 6 2 0,-1-4 5 16,-3 11 4-16,8-13 1 0,-8 13-4 0,3-9 0 15,-3 9-4-15,0 0 1 0,10-7-2 0,-10 7 2 16,0 0 7-16,0 0 1 0,11 18-1 0,-8-11-1 0,-3-7 2 16,8 17-6-16,-3-6 3 0,-1 1 0 0,7 1-1 15,-2 1 1-15,0-2 1 0,3-3 2 0,0 4-3 16,0-4-3-16,1 0 3 0,2-2-1 0,-2 0-1 15,5-1 0-15,-3 0 6 0,3-1-6 0,1-5 0 16,-1 0-3-16,2 0 5 0,5-3-2 0,-7-1-8 16,-2 0 4-16,2-2-3 0,-1 1-3 0,1-4 0 15,-5-2 2-15,0 0-1 0,2-2-1 0,-1 1-2 16,-4-1-5-16,-1 0 5 0,2-3-2 0,-3 3 3 16,3 0-1-16,-2 0 0 0,-5 4 0 0,4 0 8 15,-4 1 2-15,-4 8 3 0,8-13 1 0,-5 9-1 16,-3 4 0-16,0 0-6 0,9-7 2 0,-9 7 3 0,0 0 0 15,0 0 4-15,0 0-1 0,10 17 2 0,-4-8 2 16,-1 0 3-16,-1 1-3 0,2 2-2 0,1 1-1 16,2 0-1-16,2 2-1 0,-1-2 0 0,-1-1 2 15,3-3-4-15,0 4 2 0,0-2 3 0,-2 0-4 16,1-4-1-16,-2 1-2 0,1-3-11 0,-1 0-16 16,-3-2-9-16,3 2-15 0,2 1-14 0,-11-6-16 15,12 5-20-15,-12-5-17 0,10 2-28 0,-10-2-18 16,0 0-23-16,13-9-39 0,-13 9-173 0,0 0-428 15,-9-24 189-15</inkml:trace>
          <inkml:trace contextRef="#ctx0" brushRef="#br0" timeOffset="113704.54">3874 5620 68 0,'0'0'202'0,"-4"-10"-24"0,4 10-15 16,0 0-20-16,-5-14-23 0,5 14-22 0,0 0-31 15,0 0-21-15,0 0-24 0,19-8-34 0,-19 8-33 16,23 3-57-16,-23-3-56 0,22 9-172 0,-7-6 77 16</inkml:trace>
          <inkml:trace contextRef="#ctx0" brushRef="#br0" timeOffset="114311.32">4257 5812 49 0,'6'10'222'0,"-4"-2"-3"0,-2-8-8 15,6 17-6-15,0-10-11 0,-3 1-11 0,0 2-9 16,1 0-15-16,-1 1-10 0,-3-11-13 0,6 18-15 16,-3-9-12-16,2-2-8 0,1 3-10 0,-5-1-10 15,3 0-7-15,-1-2-8 0,-3-7-6 0,6 15-4 0,-6-15-8 16,6 9-3-16,-6-9-2 0,8 7-1 16,-8-7-10-16,10 8-2 0,-10-8-7 0,9 0-3 15,-9 0-4-15,0 0-6 0,20-8-3 0,-13 2-6 0,-7 6-5 16,13-10-2-16,-4 1-3 0,-1-3-8 0,-1 0-5 15,1-1 3-15,1 2-1 0,-2-5 6 0,-2 3 1 16,2 0 1-16,4 2 2 0,-8-2 1 0,7 2 2 16,-7 2 2-16,3 1 10 0,-6 8 4 0,7-10 1 15,-7 10-1-15,6-5 2 0,-6 5-2 0,0 0 5 16,0 0 6-16,0 0 1 0,0 0 9 0,14 14-2 16,-14-14-1-16,9 15 1 0,-6-8 4 0,-2 3-6 15,11 1 4-15,-7-1-4 0,2 3-1 0,7 0-3 0,-4-3 1 16,2 1-3-16,0-1-3 0,0 1 0 15,1-1-1-15,2 0-4 0,3-3 2 0,-2-1 0 16,2-1-1-16,2-3-1 0,-4-1-3 0,0 2-1 0,4-3-7 16,-4-3-8-16,1 3-3 0,-2-3-4 0,0-2-1 15,1 3-3-15,-4-7-2 0,0 3-1 0,-2-1-4 16,-4 0-6-16,5-3 7 0,-5 1 2 0,0-6 4 16,1 1 1-16,-1 2 3 0,-3 2 0 0,0 3 7 15,-3 7 7-15,7-17 5 0,-7 17 3 0,3-11 6 16,-3 11-1-16,2-9 0 0,-2 9-5 0,0 0-3 15,0 0 1-15,0 0 1 0,0 0 4 0,0 0-1 16,0 0 6-16,0 0 1 0,25 22 5 0,-19-11 0 16,-3-2 1-16,8 6 1 0,-2-3-1 0,-3 2 0 15,7-2-2-15,-4 1-3 0,1 1 0 0,4-1-1 16,-7 2-3-16,8-2-1 0,-1-2 0 0,-1-1-3 16,-1 1-1-16,1-1-3 0,-1-3-16 0,-1 0-11 0,-5-1-16 15,4-2-19-15,-10-4-16 0,19 4-23 0,-19-4-26 16,14 0-33-16,-14 0-25 0,9-7-28 15,-9 7-218-15,4-11-461 0,-4 11 205 0</inkml:trace>
          <inkml:trace contextRef="#ctx0" brushRef="#br0" timeOffset="114466.69">5061 5502 261 0,'-3'-11'254'0,"-1"-3"-25"16,2 4-22-16,2 10-21 0,-1-18-17 0,1 18-19 15,-3-11-18-15,3 11-36 0,0 0-27 0,-3-11-24 16,3 11-25-16,0 0-37 0,0 0-39 0,0 0-36 0,0 0-184 16,0 0-298-16,-12 30 131 0</inkml:trace>
          <inkml:trace contextRef="#ctx0" brushRef="#br0" timeOffset="115361.48">5413 5721 172 0,'0'0'249'0,"0"0"-23"16,0 0-20-16,0 0-4 0,8 9-4 0,-8-9-13 15,4 13-15-15,-1-6-14 0,0 3-14 0,0-1-13 16,0 3-8-16,3-2-11 0,-3-2-12 0,7 3-6 0,-7-2-11 16,2 1-5-16,4-5-5 0,1 4-8 0,-4 1-4 15,3-5-7-15,-3 4-3 0,2-4-9 16,-8-5-1-16,19 6-3 0,-13-2-4 0,-6-4-2 0,19 1-6 16,-19-1-11-16,17-1-3 0,-7 1-5 0,-10 0-5 15,20-7 0-15,-15 3-5 0,1-2 2 16,2-2-9-16,4-2-1 0,-8 3 1 0,5-4 2 0,-1-2 1 15,1-1 2-15,-3 3-3 0,1-6-1 0,-1 7 6 16,-3-1 0-16,2 1 0 0,0 0 4 0,-5 10 3 16,6-12 8-16,-6 12 2 0,6-10 2 0,-6 10-2 15,3-8-2-15,-3 8-4 0,0 0-1 0,0 0 2 16,0 0 5-16,0 0-2 0,0 0 2 0,21 15-3 0,-18-8 0 16,3 3 1-16,0-2 5 0,5 5 0 15,-5-2-2-15,4-1-4 0,0 1 0 0,2 0 0 16,2 1 4-16,-1-1-2 0,2-3-3 0,-1 3 1 0,-1-5 0 15,2 1-1-15,0-4 0 0,-3 2-1 0,1-5 3 16,2 5-6-16,2-4 2 0,-1-2 0 16,-6 2-4-16,7-4 2 0,-5 0-4 0,1-1-3 0,-13 4 1 15,14-5 2-15,-6-1-1 0,0-5 0 0,4 1 0 16,-5 0 2-16,-1 4-5 0,0-6 0 0,-4 1 6 16,4-2-1-16,-3 7 4 0,0-2 1 0,3-2 6 15,-6 10 4-15,7-11 2 0,-7 11 3 0,0-9-4 16,0 9-3-16,0 0 0 0,0 0-8 0,0 0-2 15,0 0 6-15,0 0 2 0,0 0-4 0,0 0 0 16,19 16-2-16,-19-16 5 0,6 15-3 0,-3-7 1 16,0-3-3-16,5 6 0 0,1-2 1 0,-5-3 2 15,5 4-5-15,2-4-1 0,1 3 2 0,-2-3 2 16,2-1-3-16,1 0 4 0,4 1-8 0,-1-6-2 16,1 0-6-16,-1 0-2 0,3 0-7 0,-4 0-3 15,6 0-7-15,-4-6 2 0,8-4 2 0,-3 4-3 0,-2-3-7 16,-1-2 5-16,-2 0-3 0,-4 2 5 0,3-6 1 15,-1 6 12-15,-7-2-2 0,1 4 10 0,-2-1 5 16,2 0 8-16,-9 8 13 0,11-9 8 0,-8 5 0 16,-3 4 4-16,0 0 4 0,8-8-1 0,-8 8-8 15,0 0-5-15,0 0 0 0,0 0-4 0,0 0-4 16,0 0 0-16,0 0 0 0,17 20-7 0,-14-13 6 16,1 3-2-16,2 3 7 0,-3-2 4 0,3-1-4 15,-1 4 1-15,4-3-7 0,1 3 7 0,-1-4-4 0,-2 4-2 16,5-1 1-16,-1-4-3 0,-2 2-3 15,4-2 0-15,-4 0-1 0,-1-2-3 0,1-2-6 16,-2-2-14-16,-1 4-18 0,-6-7-12 0,16 7-21 0,-10-5-20 16,-6-2-32-16,0 0-30 0,11 2-33 0,-11-2-37 15,0 0-69-15,0 0-152 0,-3-25-475 0,3 25 211 16</inkml:trace>
          <inkml:trace contextRef="#ctx0" brushRef="#br0" timeOffset="115539.08">6633 5313 163 0,'-7'-7'294'0,"7"7"-28"0,-6-11-28 0,6 11-21 16,-9-9-21-16,9 9-19 0,-5-8-27 0,5 8-32 16,0 0-27-16,0 0-35 0,0 0-32 0,-19 11-37 15,19-11-41-15,0 13-41 0,0-13-50 0,0 15-136 16,0-15-304-16,0 0 135 0</inkml:trace>
          <inkml:trace contextRef="#ctx0" brushRef="#br0" timeOffset="115881.25">7028 5352 103 0,'14'-4'240'16,"-14"4"-9"-16,0 0-20 0,16 0-6 0,-16 0-13 15,18 0-9-15,-11 5-8 0,-1 1-11 0,5-3-9 16,-2 4-2-16,4 4-7 0,1 1-1 0,-2 3-2 16,-2-1-2-16,2 6-1 0,1 2 4 0,-2-1-14 0,-2 4-1 15,-2-1 1-15,2 4-6 0,-1 0 3 16,-5 0-13-16,3 7-1 0,-6-7-2 0,6-2-3 16,-6 0-8-16,0 2-7 0,0-3-9 0,3 0-5 0,-2-2-3 15,2 2-14-15,-3-7-7 0,0 2 6 0,6-3-15 16,-3-1-2-16,0-3-8 0,1 4-2 15,-1-4-7-15,3-2-13 0,0-3-20 0,-1 2-18 0,4-3-20 16,-2-4-2-16,-1 3-27 0,3-2-14 0,-9-4-16 16,20 2-16-16,-7 1-17 0,-13-3-17 0,19-4-14 15,-8 3-8-15,4-5-17 0,-8 2-4 0,-7 4-8 16,20-7-7-16,-15 4-14 0,-5 3-32 0,5-9-135 16,-5 9-425-16,0 0 189 0</inkml:trace>
          <inkml:trace contextRef="#ctx0" brushRef="#br0" timeOffset="116343.27">7112 5878 149 0,'0'0'242'0,"0"0"-9"0,0 0-13 0,0 0-14 15,0 0-10-15,0 0-17 0,0 0-11 0,0 0-16 16,0 0-9-16,0 0-12 0,10-16-7 0,-10 16-10 15,0 0-9-15,17-1-4 0,-5 1-3 0,-12 0-10 16,20-3-4-16,-5 1-5 0,2 0-10 0,2-1-6 16,1-1-5-16,3-1-5 0,3-1-4 0,-4 1-5 15,5-1-5-15,1-3-8 0,-2 0 2 0,1 1-6 16,1-3 0-16,2 0-11 0,-5 2 8 0,-1-3-4 0,1 2-4 16,-2-3-2-16,2 1 0 0,-4-1-6 15,1-1-4-15,1 0-3 0,-10 0-9 0,6 0-6 16,-7 0-4-16,-4 2-2 0,1-1 2 0,-2 0-6 0,-4-2 1 15,0 2 3-15,-3 13 1 0,-3-15 1 0,3 15 2 16,-13-13-2-16,2 10 2 0,-4-2 3 0,-1 5 1 16,-3 4 2-16,-4 0 2 0,-4 3 0 0,5 2 0 15,3 3 1-15,-4 1 4 0,7-2-3 0,2 0 8 16,1 2-2-16,-2 0 3 0,5 0-2 0,4 0 3 16,0 0-4-16,1 1 3 0,2 1 1 0,3-1 0 15,3 1 0-15,2-2 4 0,1 0-4 0,6-1 1 16,1-6 3-16,0 7 0 0,7-5-3 0,-1 2 1 15,4-4-13-15,3-1-8 0,0-2-20 0,-1-3-19 16,2 3-26-16,4-3-29 0,-7-3-22 0,2 0-27 16,0-2-26-16,0-1-219 0,-11 0-434 0,9-5 192 15</inkml:trace>
          <inkml:trace contextRef="#ctx0" brushRef="#br0" timeOffset="116840.85">8250 5268 8 0,'0'0'235'0,"0"0"-13"15,0 0-11-15,0 0-18 0,0 0-15 0,-3 34-8 16,6-23-10-16,-3 6-6 0,9 1-9 0,-8-1-10 16,8 4-8-16,-1 4-13 0,1-4-4 0,1 3-9 15,-1 0-8-15,1-2-8 0,4 2-6 0,-2-3-7 16,0 1-4-16,-2-7-9 0,4 7-6 0,-6-8-4 15,3 3-6-15,-2-2-1 0,1-3-6 0,1 3-4 16,-2-6 0-16,0-2-3 0,-2 2-7 0,1-5 1 16,-3 2 0-16,-5-6-4 0,9 11-3 0,-1-6 3 0,-8-5-2 15,0 0-2-15,0 0-3 0,0 0-9 16,0 0-6-16,0 0-8 0,0 0-1 0,0 0-1 16,6-22-2-16,-6 22-8 0,0 0-2 0,-20-18-6 0,15 11 5 15,-12-1 2-15,1-1 1 0,2 5-1 0,-2-1 3 16,-9 3 3-16,1 2 3 0,3 0 12 0,1 0 8 15,2 2 2-15,1 0 12 0,0 1 4 0,1 4 7 16,-1 0 5-16,4-3 7 0,1 7-6 0,-1 1 7 16,-1-3-3-16,7 4 3 0,-2 0-3 0,0-1-3 15,3 1-7-15,1-2 7 0,5 0-6 0,-3 3-3 16,3-3 0-16,0-11 0 0,3 19-1 0,0-8-4 16,3-4 1-16,-1 0 0 0,5-3-4 0,2 5-6 15,-4-5 1-15,1 0-4 0,7-3-14 0,-1 3-17 0,1-6-22 16,1 0-27-16,-1 2-31 0,1-3-29 15,-1 1-26-15,-3-4-39 0,2-2-46 0,-7 4-212 16,7-7-487-16,-2 2 215 0</inkml:trace>
          <inkml:trace contextRef="#ctx0" brushRef="#br0" timeOffset="117101.73">8743 5727 107 0,'6'8'232'0,"-6"-8"-6"0,0 0-12 15,0 0-11-15,0 0-7 0,3 11-6 0,-3-11-15 16,0 0-7-16,3 11-12 0,-3-11-8 0,0 0-9 16,0 0-7-16,0 0-3 0,0 0 0 0,5 10-2 0,-5-10 3 15,0 0 0-15,0 0 5 0,0 0-3 16,0 0 21-16,0 0-24 0,0 0-14 0,0 0-13 15,0 0-8-15,0 0-9 0,0 0-14 0,0 0-3 16,4-30-42-16,-4 30-13 0,0 0-35 0,0-16-37 0,0 16-38 16,0 0-49-16,0 0-76 0,-4-14-60 0,4 14-256 15,-14-3-582-15,14 3 257 0</inkml:trace>
        </inkml:traceGroup>
        <inkml:traceGroup>
          <inkml:annotationXML>
            <emma:emma xmlns:emma="http://www.w3.org/2003/04/emma" version="1.0">
              <emma:interpretation id="{7065DCB4-F136-41DB-9EDE-FB263F923F68}" emma:medium="tactile" emma:mode="ink">
                <msink:context xmlns:msink="http://schemas.microsoft.com/ink/2010/main" type="inkWord" rotatedBoundingBox="11498,6698 15030,6584 15074,7970 11542,8084"/>
              </emma:interpretation>
            </emma:emma>
          </inkml:annotationXML>
          <inkml:trace contextRef="#ctx0" brushRef="#br0" timeOffset="118483.66">10114 5392 77 0,'-16'0'213'15,"16"0"-15"-15,-11-2-5 0,11 2-17 0,0 0-17 16,0 0-16-16,0 0-12 0,-13 2-13 0,13-2-11 16,0 0-6-16,0 0-8 0,0 0 2 0,40-9-5 0,-19 5 3 15,1-1-3-15,7 0-2 0,-1 4-8 16,5-2-3-16,7-1-9 0,0 2-1 0,1-3-7 0,-1-1-7 16,-9 2-4-16,2 3-4 0,-3 0-4 0,0 0-4 15,-2-3-3-15,3 1-6 0,-1 0-3 0,-3 2 0 16,-2 1-5-16,-4-2-1 0,4 2-3 0,-10 0-1 15,5 0-2-15,-7 2-10 0,5-2-11 0,-6 1-10 16,-3 2-17-16,-9-3-13 0,16 4-7 0,-16-4-18 16,9 5-17-16,-4 0-20 0,-5-5-27 0,0 0-23 15,0 13-61-15,0-13-111 0,0 0-357 0,0 0 158 16</inkml:trace>
          <inkml:trace contextRef="#ctx0" brushRef="#br0" timeOffset="118710.39">10575 5477 33 0,'-9'11'246'0,"-2"3"-6"0,4 0-11 16,0 3-4-16,1 1-13 0,-2 3-15 0,5 2-14 15,0 2-13-15,0-1-15 0,0 1-15 0,3 2-10 16,0-2-13-16,0-1-15 0,3 0-4 0,3 1-14 16,-3-8-11-16,2 1-4 0,1 0-4 0,-2-3-7 15,5 3-12-15,-5-3-13 0,5-4-12 0,-1 3-18 16,4-5-13-16,-8-3-15 0,5 1-9 0,-1-1-11 15,1-3-20-15,-9-3-18 0,19 5-20 0,-12-5-21 16,-7 0-19-16,20-5-15 0,-10 2-47 0,-2-4-118 16,-1-5-349-16,2-3 154 0</inkml:trace>
          <inkml:trace contextRef="#ctx0" brushRef="#br0" timeOffset="119691.98">10985 5218 103 0,'0'0'226'0,"0"0"-16"16,0 0-9-16,0 0-10 0,0 0-6 0,0 0-12 0,-6 33-4 15,6-8-11-15,-2 1-10 0,1 2-9 16,-2 1-6-16,6 8-12 0,-3 3-9 0,0 1-11 0,1 1-11 16,1-4-3-16,1 1-7 0,1-2-12 0,1-1-6 15,2-1-7-15,-2-7-7 0,1-3-2 0,1 3-2 16,1-6-7-16,4 0-2 0,-3 0-5 0,-2-8-5 15,1 1-8-15,2-2-8 0,2-3-11 0,-5-3-4 16,2 0-9-16,2-2-4 0,-2 0-4 0,3-3-7 16,-3-1-2-16,-9-1-4 0,23-1-1 0,-11-4-2 15,-1 1-2-15,1-6 0 0,0-2 5 0,0 1 5 16,-3-1 2-16,-2-2 0 0,5 0 6 0,-3 1 5 0,0 4 3 16,-5 0 12-16,2-2 12 0,-1 5 13 0,-5 6 9 15,3-11 5-15,-3 11 1 0,9-8-5 0,-9 8 2 16,0 0 9-16,0 0-1 0,0 0 1 0,0 0-6 15,4 22 1-15,1-12-5 0,-1 3 1 0,-1 2-3 16,2-2-3-16,-2 2-3 0,2 0-4 0,1 1-2 16,2-2 0-16,4 2-1 0,0-3-2 0,3 0-1 15,4 0 0-15,-1-2-5 0,-2-3 2 0,8 2-6 16,-4-5-5-16,3 3-4 0,-2-7-2 0,-1 2-7 16,-1-3-4-16,1 0-7 0,0-4-3 0,-2 2 1 15,2-3-2-15,-2-5-6 0,-4 1 0 0,1-2-2 16,-1-1-6-16,4-5-1 0,-3-2 10 0,-2 1 1 15,-2 6 2-15,-1-3 3 0,2 2 7 0,-2 0 2 0,-5 1 12 16,1 3 9-16,-2 2 10 0,-4 7 1 0,8-10 6 16,-8 10-5-16,7-6-3 0,-7 6 2 15,0 0 4-15,0 0 4 0,0 0-3 0,0 0 1 0,0 0-1 16,2 24-3-16,-2-24 1 0,0 17-5 0,4-11 1 16,-2 5-1-16,2-3 2 0,-1 1-3 0,3-1 2 15,4-2-3-15,-1 2 2 0,5-1-3 0,2 1 0 16,1-5-1-16,4-1 0 0,4 0-4 0,0-1 5 15,2-1-5-15,-2-3 3 0,4 0-4 0,-1-1 0 16,2-3-7-16,-3 0-2 0,0 0-3 0,-1-5-3 16,0 0-4-16,-4 2 1 0,-1-6-10 0,-2 1 3 15,-5 3-1-15,-2-3 2 0,-2 3 3 0,-7-2 3 0,3 1-6 16,-6 1 8-16,0 12 1 0,-7-21 8 0,1 12 0 16,-8-2 4-16,1 8 1 0,-6-1 5 0,-8 3 1 15,-14 0 0-15,1 6 4 0,1 3 7 0,-1 3 1 16,0 2 4-16,1 0 0 0,12-1 4 0,-6 7-6 15,11-4-1-15,3-1-2 0,2 1 0 0,7-3-6 16,1 2 4-16,4 1-2 0,1-2 0 0,2 0-4 16,4-4 0-16,-1 6 0 0,5-7 1 0,0 0-4 15,8 2-2-15,1-3-6 0,3-3-3 0,-1-2 2 16,7-1-5-16,2-2-4 0,1 0-3 0,2-3 2 16,-2-3 2-16,0 0-1 0,0 0 3 0,-3-4-4 15,0-2 5-15,-9 2-3 0,10-2 1 0,-6-2-1 16,1-3 1-16,-4 0-1 0,2-2 3 0,-5 3-2 15,1-2 5-15,-7 7-1 0,1 0 12 0,-2 5 5 16,-2-3 11-16,2 4-3 0,-6 6-1 0,6-11-3 16,-6 11-5-16,0 0 1 0,0 0-3 0,0 0-5 0,0 0 2 15,0 0 0-15,11 24 3 0,-8-14-3 16,-3-10 0-16,5 21-5 0,0-6 5 0,1-2-2 16,4 4-1-16,1-5-1 0,1 3-2 0,4-2-14 0,2 3-9 15,4-3-11-15,1 0-13 0,4-4-13 0,-2 2-17 16,3-6-17-16,-1-3-14 0,0 2-25 0,0-4-20 15,-2-5-33-15,-5 2-57 0,-1-4-135 0,-1-3-409 16,-3-2 180-16</inkml:trace>
          <inkml:trace contextRef="#ctx0" brushRef="#br0" timeOffset="120120.81">12792 5690 84 0,'3'-21'244'0,"-3"21"-17"0,14-10-16 0,-2 0-18 16,4 2-13-16,2 0-17 0,7-5-15 0,-2 6-17 16,1-3-11-16,3 2-14 0,-1 1-18 0,0-3-29 15,-2 4-38-15,-6 3-38 0,7-2-37 0,3-5-54 16,-8 7-192-16,-1-4-324 0,6-1 144 0</inkml:trace>
          <inkml:trace contextRef="#ctx0" brushRef="#br0" timeOffset="119963.62">12815 5162 62 0,'0'0'229'0,"0"0"-20"16,0 0-17-16,0 0-14 0,0 0-8 0,-12 31-10 0,12-16-9 16,3 8-5-16,0 3-5 0,1-2-11 0,-1 5-10 15,5 9-7-15,2-2-7 0,4 1-8 0,-2-2-9 16,-2 3-3-16,2-3-11 0,1 0-6 0,1-3-7 16,-2-4-6-16,-3-3-7 0,3 5-1 0,0-5-7 15,-1-2-1-15,-3-1-5 0,4-1-2 0,-8-3-13 16,2-1-9-16,0 0-16 0,0-5-16 0,0 3-20 15,-3-3-13-15,3-1-19 0,-3-3-17 0,-3-8-17 16,3 13-18-16,-3-13-28 0,2 7-43 0,-2-7-147 16,0 0-371-16,0 0 165 0</inkml:trace>
          <inkml:trace contextRef="#ctx0" brushRef="#br0" timeOffset="123563.74">13631 6064 230 0,'-5'11'288'0,"2"4"-13"0,2 0-21 15,-4-1-19-15,4 3-17 0,-2-1-25 0,1 7-14 0,-2 2-22 16,1-1-15-16,1-3-11 0,-4 3-17 0,0 4-30 16,2-4-32-16,-4 1-40 0,0 3-47 0,-4-1-48 15,0-1-55-15,0 1-76 0,-11 1-135 0,8-5-379 16,-4-3 168-16</inkml:trace>
        </inkml:traceGroup>
        <inkml:traceGroup>
          <inkml:annotationXML>
            <emma:emma xmlns:emma="http://www.w3.org/2003/04/emma" version="1.0">
              <emma:interpretation id="{911C8C57-CBB0-4560-AC52-1902476ED0C0}" emma:medium="tactile" emma:mode="ink">
                <msink:context xmlns:msink="http://schemas.microsoft.com/ink/2010/main" type="inkWord" rotatedBoundingBox="15745,6794 17472,6738 17488,7230 15761,7286"/>
              </emma:interpretation>
            </emma:emma>
          </inkml:annotationXML>
          <inkml:trace contextRef="#ctx0" brushRef="#br0" timeOffset="123044.37">14352 5561 140 0,'-4'-14'161'0,"4"14"0"15,0 0-7-15,-1-11-7 0,1 11 1 0,0 0-6 16,0 0-8-16,-5-13-5 0,5 13-1 0,0 0-4 0,0 0 0 15,0 0-3-15,0 0-6 0,0 0-6 0,0 0-4 16,0 0-5-16,0 0-13 0,0 0 2 0,0 0-3 16,0 0 4-16,0 0-5 0,0 0 2 0,-9 28-7 15,8-15 0-15,-2 1-3 0,1 3-3 0,2 1-9 16,0-1-6-16,-1-1-5 0,4 7-6 0,0-6 0 16,0 0 0-16,3-1-8 0,-2 0-3 0,5 1-5 15,0-2-4-15,1-2-5 0,5-1-1 0,-1-2-3 16,4-1-10-16,-2-1-3 0,3-2-6 0,1-5-1 15,-1 2-7-15,-1-3 0 0,1 0-7 0,1-4-1 16,-4-2-5-16,2 3 2 0,-3-3 3 0,3-4 0 0,-5 4 1 16,-1-3 6-16,-1-2-1 0,1-2-1 0,-3 1-1 15,1-2 2-15,-4-2-2 0,-3 1 4 0,3-3 1 16,-3 1 3-16,0 3-2 0,1-3 0 0,-4 3-1 16,0-3 1-16,-3 2 8 0,3 1 3 0,0 14 3 15,-1-17 6-15,1 17 5 0,0-15-3 0,0 15 7 16,-2-13-2-16,2 13-5 0,0 0-4 0,0 0 0 15,0 0-4-15,0 0-3 0,0 0 4 0,0 0-3 16,0 0 2-16,0 0 0 0,9 45-2 0,-3-27 2 16,2 3-6-16,2 0-1 0,-2 2 5 0,5-4-1 15,2 4-3-15,-2-5 3 0,7-1-5 0,-1 1 3 16,-4-6-4-16,2 0 1 0,-3-4-4 0,1-1 2 16,3 0 2-16,-3 1 0 0,3-7-7 0,0 0 4 0,-5-1-4 15,2 0-2-15,-15 0 7 0,23-1-4 0,-10-5-1 16,1 1-4-16,-4-1 7 0,-3 0-5 0,2-5 1 15,2 1-7-15,-2-5 6 0,-5 1-4 0,4-3-2 16,-1-7-3-16,-1 3-1 0,0 0-6 0,2-4 1 16,-1 1-1-16,-1 0 2 0,-2 3 1 0,4 4 2 15,-2 2 2-15,-3 1 5 0,3 1-1 0,-3 5 4 16,-3 8 3-16,1-13 4 0,-1 13-4 0,2-11-3 16,-2 11 2-16,0 0 3 0,0 0-2 0,0 0 3 0,0 0 0 15,0 0 0-15,0 0 1 0,0 0 3 16,24 21 3-16,-20-10-5 0,2-2 1 0,5 2 5 15,0 0-1-15,-2 0 5 0,0-2-1 0,3 2 2 0,2-3-2 16,-2 2 5-16,6-4 1 0,-4-2-1 0,1 0-2 16,3-1 2-16,3-3-4 0,-1 0 4 15,-3-3-2-15,1-1-3 0,5 1-2 0,1-2-2 0,1-2 3 16,-7 1 0-16,7-4 1 0,-8 2-3 0,6-4-2 16,-6 4 1-16,2 1-1 0,-4-3 2 0,2-1-2 15,-3 4-2-15,0-3 5 0,-1-4 0 0,-2 5-3 16,-1-4 3-16,1 2-9 0,-8-4 9 0,3 3-4 15,-2 1 3-15,-2 2-4 0,2-5 3 0,-4 14-4 16,0-19 3-16,-4 6-3 0,4 13 0 0,-9-15 3 16,3 6 1-16,-2 2-5 0,-2 2 5 0,2-1-2 15,-7 2 2-15,2 2-3 0,13 2 5 0,-25 2 0 16,7 2 3-16,4 1-6 0,-2 1 6 0,2 0-3 16,1 5 1-16,1-1 0 0,2 5 0 0,1-2-5 15,1 1 3-15,1 3-3 0,2-2 3 0,4 1-2 16,1-3-1-16,1 3 0 0,4-2 1 0,2 1 1 0,1-3 1 15,1 0 2-15,4-1 0 0,-1-3 1 0,7-2 3 16,1-1 6-16,7 0 0 0,1-3-1 0,2-4 5 16,0 2-3-16,1-7-5 0,0 4 3 0,-2-3-5 15,2 1-3-15,-1-2 4 0,0 3-4 0,-2-3 3 16,-1 0-12-16,-9 4-8 0,1-1-15 0,-3-2-15 16,-2 3-13-16,-2 1-20 0,-12 2-17 0,18-6-31 15,-18 6-23-15,0 0-30 0,0 0-30 0,0 0-52 16,0 0-154-16,0 0-444 0,-39 13 197 0</inkml:trace>
        </inkml:traceGroup>
        <inkml:traceGroup>
          <inkml:annotationXML>
            <emma:emma xmlns:emma="http://www.w3.org/2003/04/emma" version="1.0">
              <emma:interpretation id="{3CB09CE6-0D9D-495A-BA0C-726E381978B7}" emma:medium="tactile" emma:mode="ink">
                <msink:context xmlns:msink="http://schemas.microsoft.com/ink/2010/main" type="inkWord" rotatedBoundingBox="18586,6531 22535,6404 22555,7020 18605,7146"/>
              </emma:interpretation>
            </emma:emma>
          </inkml:annotationXML>
          <inkml:trace contextRef="#ctx0" brushRef="#br0" timeOffset="125835.46">17563 5103 119 0,'0'0'266'0,"-40"1"-13"0,24 2-13 0,-1 4-12 0,-7-1-16 15,1 5-16-15,-3-3-13 0,-1 4-16 0,1 0-14 16,0 5-13-16,1-5-16 0,3 1-9 0,-4 1-17 16,5-4-5-16,5-1-10 0,-1 2-10 0,4 0-6 15,3 0-10-15,1-1-7 0,3-2-3 0,0 3-5 16,4-1-7-16,2-10-5 0,0 18-4 0,0-18-6 16,3 16-4-16,3-6-7 0,0-2 2 0,5-1-3 15,-2-2-1-15,4 1-2 0,0 0 0 0,5 2-3 16,-1-3 2-16,2-1-2 0,0 3 2 0,5-2-4 0,-6 1 2 15,5-1-4-15,-9-4 4 0,6 4-3 0,-1 1 1 16,-2-2-1-16,-1 1 4 0,-1 2-3 0,0 2 1 16,-3-3-2-16,1 3 3 0,-5 0-2 0,-1-4 2 15,-1 5 0-15,-1-3 4 0,-2 6-3 0,-3-13-1 16,0 22 2-16,-5-9-3 0,-4-2 2 0,0-1 0 16,-3 1-5-16,0 2 2 0,-3-2 0 0,1 0 2 15,2-4-1-15,-2 0 0 0,2 1-4 0,-1 1 4 16,4-5-2-16,1-1 3 0,8-3-4 0,-16 4-8 15,16-4-6-15,0 0-6 0,0 0-3 0,0 0-4 16,0 0-1-16,0 0-1 0,27-22-2 0,-9 16 2 16,0-1 1-16,1 0 4 0,5-4 3 0,3 0 3 0,3 0 2 15,8-3 2-15,0 1 2 0,-1 0 3 0,5-5 4 16,-5 7 1-16,2-6 4 0,1 8 6 0,-3-3 4 16,1-3 4-16,-4 0 5 0,6 3-4 0,-1-4 6 15,-2 1 1-15,-8 4 1 0,6 1 1 0,-5-1-4 16,9 0-4-16,-12 2 1 0,-3-2-1 0,1 1 0 15,-1 0-2-15,-8 2-3 0,-2-1 1 0,-1 0-5 16,-1-2 0-16,-4 2-7 0,-3-2-6 0,0-2-8 16,-8 1 2-16,3 12-4 0,-5-17 2 0,-3 11-1 15,8 6 3-15,-23-5-1 0,2 3 1 0,-6 4-1 16,4 2 6-16,-7-2 2 0,-2 5 7 0,4 2 1 16,0 2 3-16,5 2-1 0,4 1 0 0,-3-1 4 15,4 6 1-15,4-1 1 0,2-3-2 0,5 1 2 0,1 1 0 16,4 1-2-16,1 2 0 0,4 0 2 15,1-2-6-15,5-1 5 0,3 1 1 0,6-1-2 16,3 1-1-16,4-4-2 0,2-3 4 0,3-1-2 0,9 1-1 16,3-7-2-16,-4-1 5 0,7-3-8 0,-3 0 6 15,-2 0-2-15,-8-3-2 0,0 0 0 16,-3-2 4-16,3-1-4 0,-2-1 2 0,-1 0-2 0,-3-4-1 16,-5 4-3-16,-1-3 1 0,-2 3 3 0,-5 2-2 15,0 0-2-15,-4 0 2 0,-1 0 3 0,1 3 1 16,-9 2-2-16,10-7 0 0,-10 7-2 0,0 0 3 15,11-3-2-15,-11 3 1 0,0 0-1 0,0 0 0 16,0 0-3-16,9 11 2 0,-9-11-3 0,6 8 7 0,-6-8-5 16,7 8 3-16,1-3-3 0,-1-3 2 15,-7-2-1-15,16 5 3 0,-2-2-3 0,1-3 2 16,4-3-2-16,6 2 1 0,1-3-1 0,-5 2 1 0,6-5 1 16,-2 3-2-16,2-3 1 0,-5 0 1 0,-2 1-1 15,5-2 1-15,-9 3-2 0,2-3 4 16,0 3-3-16,-7-1-1 0,0-2-6 0,-3-4 0 0,-1 2-3 15,-2 1-5-15,-4-2-2 0,-1 11-3 0,0 0 2 16,-10-22 0-16,-2 16 2 0,0-1 2 0,-4 1 1 16,-7 5 1-16,-5 1-1 0,1 5 5 0,-6-3 3 15,-6 2 9-15,1 5 4 0,8 0 6 0,0-2-1 16,3 3 0-16,5 4-3 0,1-3-2 0,8 0-3 16,-4 0 5-16,8 2-5 0,-1-3-1 0,5 4-2 15,1 0 3-15,2-1-4 0,5 2 5 0,2-8-3 16,4 4 0-16,3-1-3 0,1 0 0 0,2-5-1 15,3 1 0-15,1-3 0 0,1 1-4 0,6-4 5 0,3-4 0 16,-2 3-1-16,0-5 3 0,-2-1-2 0,0 1 0 16,2-1 0-16,-5-4 0 0,2 0 0 15,-1 2 0-15,-7-2-2 0,5 0 1 0,-6 0 3 0,1-3-1 16,2-3 1-16,-1 6-3 0,-4-2 0 0,0 2 4 16,-4 5-4-16,-3-2 3 0,5 1-3 0,-7 3 2 15,-4 4 0-15,11-11-2 0,-11 11 0 0,12-2 0 16,-12 2 0-16,10 0 11 0,-10 0-4 0,12 7 1 15,-12-7 9-15,13 10 0 0,-5-3 3 0,-1 4 1 16,5-2 0-16,0 5 0 0,0-5 5 0,2 4-3 16,0-3 4-16,4 1 1 0,2 3-4 0,-2 0 1 15,-2-4 3-15,-1-2-4 0,0-2 3 0,-2 2-2 0,1-1-2 16,-1-4 6-16,-1 1 4 0,-1-2-3 16,-11-2 14-16,14 4 8 0,-14-4 1 0,0 0 9 15,15-7-2-15,-15 7-2 0,8-11 21 0,-4 5-27 0,-4 6 4 16,2-20-11-16,-2 5-7 0,3 4-2 0,-2-5-6 15,1 1-13-15,1-1-19 0,1 1-17 0,2-1-27 16,0 0-14-16,5-4-22 0,-1 5-21 0,3 3-19 16,1 0-13-16,5-5-15 0,-2 6-11 0,-1 4-3 15,2-2-3-15,-3 0-5 0,4 3-16 0,1 0 12 16,-1 1-3-16,0-2 13 0,1 1 12 0,2-1 17 16,-1 6 17-16,-3-5 10 0,1 0 10 0,-2 4 23 15,1-3 15-15,-3 3 34 0,1-1 14 0,-3-1 27 16,-2 0 13-16,-2-1 23 0,-9 5 15 0,15-5 14 15,-9 1 8-15,-6 4 4 0,9-6 5 0,-9 6 3 16,0 0-4-16,0 0-4 0,0 0-1 0,0 0-4 16,0 0-1-16,0 0-7 0,0 0-3 0,-35 11-5 0,26-4-5 15,-4 6-1-15,-3 5-9 0,2 0 0 0,1-3-4 16,4 0-10-16,-3 7 3 0,4-6-8 0,-2-1-2 16,4 2-5-16,3 1 1 0,3-5-4 0,-2 5 0 15,5-5-5-15,3 2 3 0,0-5-5 0,2 5 5 16,4-4 4-16,1-1-2 0,1-4-2 0,1-1-4 15,4-2 4-15,2-1-3 0,4-4-3 0,2 2-4 16,-2-3 2-16,2-2-2 0,0-2-4 0,0-3 2 16,0-2-3-16,-6 1 0 0,2-2-7 0,0-2-7 15,-2-1-14-15,-2-4-9 0,-1-1-9 0,-3-4-7 16,3 1-11-16,1-8-4 0,-4-1 8 0,-4 9 9 16,-1-11 2-16,0 9 2 0,-4 2 4 0,-4-1 7 15,2 4 2-15,-2 4 3 0,4-7 6 0,-6 7 14 16,1 2 10-16,-2 1 9 0,1 3 4 0,0 11 5 0,1-14-2 15,-1 14-4-15,0-13-3 0,0 13-3 16,0 0 1-16,0 0-2 0,0 0-6 0,0 0 4 0,0 0 2 16,0 0 1-16,0 0-3 0,-1 41 5 0,1-23 4 15,6 5 6-15,-3 1-1 0,1 2 7 0,-1-2 0 16,3 1 0-16,6 12 2 0,-4-11 0 0,-2-1-4 16,1-4-1-16,0 3 1 0,1 0 0 0,2 0-5 15,-4-7 0-15,3 2-13 0,-1-2 6 0,1 0 2 0,0-6-4 16,-2-1 0-16,1 4 3 0,-3-6-12 15,1 2 8-15,2-3-1 0,-8-7-3 0,7 6 3 16,2-2-4-16,-9-4-1 0,14 3-2 0,-14-3 1 16,18-3 1-16,-2-5 2 0,-4 2 4 0,3-3-11 15,6-3 1-15,-3 2 4 0,4-1-2 0,-4 4-2 16,-2-3-4-16,2 5-3 0,-3-2 1 0,3 1 4 0,-3 3-2 16,-2 3 6-16,-1 0-1 0,3 1-5 0,2 0 9 15,-4 4-2-15,0 1 1 0,1 2-3 16,-1 2 1-16,1-1-6 0,2 4 5 0,-2-2 1 0,5 5-3 15,-6-2-21-15,1-2-27 0,-1 1-32 0,-2-3-40 16,-2 5-35-16,3-2-51 0,-4-2-71 0,-2-5-225 16,3 1-542-16,0-2 240 0</inkml:trace>
        </inkml:traceGroup>
        <inkml:traceGroup>
          <inkml:annotationXML>
            <emma:emma xmlns:emma="http://www.w3.org/2003/04/emma" version="1.0">
              <emma:interpretation id="{80B6C343-2BD2-403F-A1F3-24BA4DC175E1}" emma:medium="tactile" emma:mode="ink">
                <msink:context xmlns:msink="http://schemas.microsoft.com/ink/2010/main" type="inkWord" rotatedBoundingBox="23457,6190 24901,6143 24938,7308 23495,7355"/>
              </emma:interpretation>
            </emma:emma>
          </inkml:annotationXML>
          <inkml:trace contextRef="#ctx0" brushRef="#br0" timeOffset="126936.39">22063 5564 154 0,'-8'-4'217'16,"8"4"-22"-16,0 0-17 0,0 0-14 0,0 0-19 15,0 0-12-15,24-16-11 0,-10 13-11 0,2 2-13 16,4-4-11-16,5 3-8 0,3-2-10 0,2 1-3 0,1-1-9 16,11-2-3-16,-2 1-5 0,1 3-7 15,-11 2-6-15,13-7-8 0,-4 3 2 16,-11 0 1-16,3 1-5 0,-1 0-3 0,1-1 0 0,-5-2-2 16,2 2-7-16,-3-1 1 0,2 1-2 0,-7 2 2 0,3-4-2 15,-5 3 2-15,2-1 5 0,-5 0 1 0,0 0 8 16,-3 3 4-16,1-4 1 0,0-3 9 0,-4 6 0 15,2-3-2-15,-7-2-2 0,4 0 1 0,-4-1 6 16,-1-1-4-16,-3 9-3 0,0-14-1 0,0 14-9 16,-6-15 2-16,-1 8-3 0,-2 1-2 0,-3-1 2 15,-3 0-1-15,-3 1-1 0,0 2 0 0,-6-3-4 16,0 3 1-16,-4 2-3 0,1 1-2 0,2-2 0 16,5 6-5-16,4-1 1 0,-2 3-4 0,-1-2-2 0,5 5-2 15,-1-3-13-15,2 3-21 0,3-1-22 16,4 0-12-16,0 3-19 0,3 1-28 0,3-11-30 0,1 16-37 15,5-8-250-15,-6-8-461 0,14 14 204 0</inkml:trace>
          <inkml:trace contextRef="#ctx0" brushRef="#br0" timeOffset="126546.95">22366 4929 193 0,'6'-14'291'0,"-3"4"-6"0,-2 1-6 0,2-6-25 0,-1 1-14 16,-2 1-20-16,0-1-12 0,-2-2-20 0,-1 3-18 15,0-1-22-15,-4 0-6 0,2 3-12 16,-1 1-16-16,-1 2-12 0,-1 0-7 0,-1 3-15 0,-1 0-5 16,-3 3-9-16,-5-1-9 0,3 6-5 0,-3 0-8 15,1 1-5-15,0 6-3 0,2 0-1 0,-5 5-5 16,7-1-5-16,-2 1-2 0,3 5 2 0,3 2-3 16,-1 1-8-16,5-1 9 0,4 5-8 0,-1-2-4 15,2 2 3-15,6 8-3 0,0 1-3 0,1 3 2 16,5-5-2-16,-3 5 2 0,5-5 2 0,-1 2-5 15,2 0-1-15,2-1 1 0,-3 3 1 0,0-2 0 16,-1 2-2-16,1-3 2 0,-1 1 6 0,1 2-3 16,-3-1-5-16,-3 1 0 0,2-2 2 0,-2 1-5 0,-2-10 2 15,-2 0 2-15,5-2-4 0,-1-1 3 16,-5-4 0-16,3-2-10 0,-2-7-5 0,2 6-19 0,-3-3-17 16,2-3-17-16,0-1-9 0,-3-3-20 0,-2-7-13 15,7 10-16-15,-7-10-23 0,6 8-23 16,-6-8-27-16,0 0-40 0,0 0-211 0,0 0-480 15,0 0 213-15</inkml:trace>
          <inkml:trace contextRef="#ctx0" brushRef="#br0" timeOffset="127353.65">23132 5407 121 0,'0'0'124'0,"0"0"-6"0,0 0-5 0,0 0-6 16,0 0-1-16,0 0-1 0,23-13 3 0,-23 13-2 0,10-2 3 16,-10 2-2-16,0 0 3 0,13 8 6 15,-13-8-4-15,12 11 10 0,-10-4 1 0,-2-7 10 16,6 16-4-16,-2-8 0 0,1 0-10 0,-2 2-2 0,3 0-9 15,0 7-4-15,-5-10-5 0,4 8-9 0,-4-5-4 16,1-2-6-16,2 0-7 0,-1 1-6 0,-3-9-4 16,3 16-3-16,-3-16-9 0,5 11 1 0,-5-11 0 15,4 7 0-15,-4-7 11 0,0 0-3 0,0 0 18 16,2 11-6-16,-2-11 4 0,0 0-8 0,0 0-1 16,0 0-10-16,0 0-4 0,0 0 2 0,-18-21-3 15,18 21 2-15,-6-22-3 0,1 9-11 0,4-4 1 16,1 0 1-16,4-2-19 0,-2 2-10 0,4-5-14 15,3-4-18-15,3 1-21 0,-2 0-10 0,9 3-22 16,-2-1-11-16,-1 3-14 0,4 0-20 0,-4 5-32 16,-1 4-23-16,1 1-17 0,7-1-26 0,1 1-35 0,-5 3-247 15,0 0-539-15,1 3 238 0</inkml:trace>
        </inkml:traceGroup>
        <inkml:traceGroup>
          <inkml:annotationXML>
            <emma:emma xmlns:emma="http://www.w3.org/2003/04/emma" version="1.0">
              <emma:interpretation id="{076D0307-5373-4040-808D-BF37300D3C92}" emma:medium="tactile" emma:mode="ink">
                <msink:context xmlns:msink="http://schemas.microsoft.com/ink/2010/main" type="inkWord" rotatedBoundingBox="25820,6709 26445,6689 26454,6949 25829,6969"/>
              </emma:interpretation>
            </emma:emma>
          </inkml:annotationXML>
          <inkml:trace contextRef="#ctx0" brushRef="#br0" timeOffset="127943.15">24442 5372 73 0,'-11'2'307'0,"11"-2"-22"0,-9 9-22 0,9-9-17 0,-12 7-20 15,8-3-22-15,4-4-20 0,-8 9-14 16,8-9-17-16,-1 11-12 0,1-11-17 0,0 0-10 16,6 13-11-16,-6-13-7 0,9 11-9 0,1-7-8 0,-1 0-9 15,8-3-11-15,-1-1-2 0,3 2-5 16,1-2-5-16,-1 0-5 0,1 0-6 0,0-3 1 16,6-1-10-16,-7 0-4 0,1 0 3 0,-1-4-4 0,0 3-2 15,-2-5 2-15,-2 2-9 0,1-5 0 0,1 2-5 16,-10-3 2-16,5 2-3 0,-5 0 1 0,-1-1-4 15,-3-4 1-15,-1 5 2 0,-2 12-5 0,-5-19-3 16,-1 12 6-16,6 7-4 0,-19-13 5 0,3 7 1 16,-4 2 7-16,1 3 0 0,-8 3 4 0,2 4-4 15,-2 1 5-15,1 4-2 0,1-4-2 0,1 3-4 16,6 0 3-16,-3 5-11 0,6-2 5 0,-1 0 5 16,7-2-6-16,2 3-1 0,4 1 2 0,-2-6-6 0,5 6 7 15,0-4-7-15,5-2 3 0,-2 2-6 16,6-2-9-16,4 0-1 0,0-2-6 0,4-3-2 15,-2-2-3-15,4-1 0 0,1-1-3 0,-1-1 5 0,2 0 3 16,4-2 2-16,-2-6-1 0,-1 0 2 0,-3 3 0 16,5-7 2-16,-4 1 5 0,2-4-2 0,0 6 0 15,-1-6 3-15,0 3 9 0,-8 4 3 0,1-2 7 16,-5 1 3-16,1 2 2 0,-2 2-3 0,1 0-7 16,-9 6 1-16,10-5-3 0,-10 5 2 0,15-4-3 15,-15 4-1-15,0 0-2 0,13 17 0 0,-7-8 0 16,0 1-20-16,2 5-27 0,2-3-31 0,-1 7-34 15,0 0-36-15,5 3-39 0,-1-2-58 0,-2-5-211 0,3 3-490 16,3 2 217-16</inkml:trace>
        </inkml:traceGroup>
        <inkml:traceGroup>
          <inkml:annotationXML>
            <emma:emma xmlns:emma="http://www.w3.org/2003/04/emma" version="1.0">
              <emma:interpretation id="{4B14384C-702B-4228-9DFB-83B9D9A66ABD}" emma:medium="tactile" emma:mode="ink">
                <msink:context xmlns:msink="http://schemas.microsoft.com/ink/2010/main" type="inkWord" rotatedBoundingBox="27525,6344 29779,6272 29802,6991 27548,7064"/>
              </emma:interpretation>
            </emma:emma>
          </inkml:annotationXML>
          <inkml:trace contextRef="#ctx0" brushRef="#br0" timeOffset="129519.55">26108 5024 183 0,'3'-12'199'0,"-3"12"-8"16,0 0-7-16,0-13-5 0,0 13-6 0,0 0-3 16,0 0-2-16,0-14-2 0,0 14-3 0,0 0-8 15,0 0-6-15,0 0-8 0,0 0-11 0,0 0-21 16,0 0-6-16,0 0-16 0,0 0-8 16,0 0-7-16,0 0-1 0,0 0-1 0,0 0-2 0,0 0 2 15,0 0-1-15,-6 49-2 0,6-26-3 0,0 1 0 0,3-2-3 16,-6 2-8-16,3 1-2 0,3 0-2 15,-3 2 0-15,0-2-4 0,3 1-1 0,-3-1-5 0,3 1-2 16,0-2-5-16,-3-1 0 0,4 0 2 0,-4-3 1 16,3-5-10-16,0 0 1 0,0 1 0 0,-3-1-5 15,3 1 0-15,0-2 4 0,-2-3-4 0,2 0 3 16,-3-1 5-16,0-10-4 0,0 14-1 0,0-14-1 16,0 11-8-16,0-11 6 0,0 0-2 0,3 10 10 15,-3-10 0-15,0 0 1 0,0 0 17 0,0 0-3 16,0 0 9-16,0 0-3 0,0 0-12 0,0 0 15 15,0 0-19-15,0 0 0 0,0 0-8 0,0 0-1 16,-3-35-1-16,3 20-3 0,-3-1-7 0,-1-7-3 0,4-1-17 16,3-2 0-16,-3 1-9 0,7-12-3 15,-1 1 0-15,2 0-6 0,-2 4-4 0,4-4-6 16,2 0 8-16,-4 11 0 0,1 1 7 0,-4-1 0 0,3 8 1 16,1 0 1-16,-6 2-2 0,4-2 5 0,-4-1-7 15,0 5 11-15,3-1-4 0,-1 0 8 0,-2 4-1 16,0 1-7-16,-3 9 6 0,3-15 1 0,-3 15 3 15,7-11 0-15,-4 5-4 0,-3 6 1 0,0 0 2 16,3-14-1-16,-3 14-6 0,0 0 7 0,0 0-7 16,14 0 6-16,-14 0-1 0,0 0 1 0,14 16 2 15,-9-9 4-15,4 7-5 0,-3 0 4 0,1-1 2 16,-1 2 5-16,0 1-5 0,2 4-3 0,4 6 2 16,-5-3 6-16,2 1-3 0,1 0 3 0,-1 2 0 15,-1-3-2-15,4-1 0 0,-2 0-3 0,-1-6 9 16,-1 5-3-16,-2-5-3 0,0-1 4 0,-5-2-10 15,8-1 7-15,-3-4-1 0,-2 1-4 0,-1 0 5 0,0-3 1 16,-3-6 1-16,6 12-1 0,-6-12-2 16,8 7 1-16,-8-7 3 0,12 3-3 0,-12-3 1 15,13 0-8-15,-13 0 5 0,17-6 0 0,-11 0 10 0,4-3-5 16,-1-1-6-16,1-1 5 0,-1-1-12 0,5-8-5 16,2-2 5-16,-2 0-15 0,0-1 4 0,0-1 1 15,-4-2-6-15,2 1 0 0,2-3 8 0,-4 4-4 16,-1 3 10-16,2 0-6 0,-5 3 3 0,-4 0 2 15,1 5 0-15,3-3 0 0,-4 4-3 0,1 2 16 16,0 1 8-16,-3 9 2 0,3-13 1 0,-3 13-2 16,3-11-3-16,-3 11-5 0,0 0-9 0,3-12 8 15,-3 12 6-15,0 0-13 0,0 0-1 0,0 0 1 16,0 0-6-16,0 0 8 0,7 27 0 0,-1-17 2 0,2 8 0 16,-2-3 0-16,-3 4-1 0,6 3 7 15,-5 3-1-15,5 0-2 0,-2 10 5 0,-1-9 0 0,5-1 3 16,-2 1-4-16,-3 0-11 0,4-2 17 0,-1-2-7 15,2-2 2-15,-5 2-2 0,4-4 1 0,-4-5 1 16,0 0-5-16,1-2 1 0,-4 0 1 0,3-1-1 16,0 0 2-16,-1-3-8 0,-5-7-22 0,6 11-15 15,-6-11-22-15,10 7-9 0,-10-7-16 0,9 5-19 16,-9-5-28-16,11 0-33 0,-11 0-25 0,16-5-32 16,-10-2-28-16,7-4-53 0,-1-2-179 0,-1-1-521 15,8-3 231-15</inkml:trace>
          <inkml:trace contextRef="#ctx0" brushRef="#br0" timeOffset="129895.54">27484 4902 154 0,'0'0'260'0,"-19"-6"-12"0,10 3-11 15,-8 3-12-15,17 0-14 0,-25 0-19 0,25 0-16 0,-24 4-15 16,9 1-15-16,-1-2-16 0,-1 3-9 0,7 3-17 15,-3-2-11-15,1 1-9 0,4-1-10 0,-1 1-6 16,3 2-5-16,-1 0-6 0,1-2-6 0,3 0-5 16,0 1-5-16,0 2-4 0,3-11-1 0,0 15-8 15,3-4-2-15,-3-11-1 0,0 16-3 0,6-6-3 16,-2 1-1-16,2-3-7 0,-3 4 5 0,3-5-6 16,2 9 3-16,-2-3-1 0,0 0 1 0,3-1 1 15,-2 3 1-15,3-3-1 0,-4 3 3 0,2-3 7 16,1 3-2-16,0-1 6 0,-2-3 0 0,-1 0 0 0,3 3-3 15,-4-3 7-15,-2 0-2 0,3 4-2 16,-2-4-1-16,-2 0-4 0,2-5-2 0,-4 4-1 16,0-10 1-16,0 0 4 0,-4 24-3 0,-2-16-3 0,0 1 0 15,0 0-7-15,-2-4-12 0,-1 0-22 0,-4 2-18 16,2 0-28-16,-1-2-28 0,2-1-27 0,-2 1-33 16,12-5-35-16,-19 0-35 0,19 0-244 0,-20-7-510 15,13 0 226-15</inkml:trace>
          <inkml:trace contextRef="#ctx0" brushRef="#br0" timeOffset="130463.65">27909 4905 123 0,'6'-9'247'15,"-6"9"-13"-15,5-9-15 0,-5 9-13 0,0 0-13 16,13-6-16-16,-13 6-10 0,15-4-10 0,-5 0-5 16,-10 4-11-16,20-6-2 0,-7 5-6 0,4-3-7 0,-3 2-1 15,6-3-10-15,-4 4-6 0,-2-3-9 0,5 3 3 16,-2-3-16-16,2 1 2 0,-3 1-13 0,2-2-4 16,0 3-7-16,-3-3-4 0,-2 2-8 0,-2 2-11 15,-11 0 5-15,28-1-9 0,-17-2-5 0,-1 2 5 16,-10 1-8-16,21 0-2 0,-21 0-8 0,19-1-3 15,-11 2 0-15,-8-1-5 0,15 0-15 0,-15 0-8 16,10 1-2-16,-10-1-12 0,0 0-1 0,11 4-7 16,-11-4-3-16,0 0-8 0,0 0-11 0,0 0-21 15,0 0-13-15,0 0-17 0,0 0-12 0,-20 22-7 16,20-22-9-16,-13 5-4 0,7-1-2 0,6-4-4 16,-14 5 0-16,4-3 7 0,10-2 6 0,-13 3 10 15,13-3 15-15,-15 4 4 0,9 0 25 0,6-4 12 16,-11 3 7-16,11-3 27 0,0 0 10 0,-15 6 14 15,15-6 18-15,-7 6 19 0,7-6 11 0,-8 4 20 16,8-4 3-16,-9 8 9 0,9-8-1 0,-3 8 10 0,-1 1 13 16,-2-3 3-16,0 2 4 0,3 3 7 15,-1 6-3-15,-1-4 0 0,-2 2 4 0,2 8-1 16,-2-1-7-16,2-1 6 0,2-2-6 0,0 5-1 0,2 3-9 16,1 8-10-16,-3-7-9 0,3-3 1 0,0 5-12 15,0-7 1-15,1 3-6 0,1-1-4 0,-1-1-7 16,2 4-5-16,3-10-1 0,0 6-3 0,-3-10-12 15,2 4-24-15,-2-1-20 0,3-6-32 0,-2 4-32 16,2-2-38-16,0 0-29 0,-3-2-43 0,1-7-54 16,-1 6-260-16,-3-10-548 0,14 6 242 0</inkml:trace>
        </inkml:traceGroup>
        <inkml:traceGroup>
          <inkml:annotationXML>
            <emma:emma xmlns:emma="http://www.w3.org/2003/04/emma" version="1.0">
              <emma:interpretation id="{CDA1557A-96DD-4112-A864-3EF74A85778B}" emma:medium="tactile" emma:mode="ink">
                <msink:context xmlns:msink="http://schemas.microsoft.com/ink/2010/main" type="inkWord" rotatedBoundingBox="30467,6230 31934,6183 31958,6924 30491,6971"/>
              </emma:interpretation>
            </emma:emma>
          </inkml:annotationXML>
          <inkml:trace contextRef="#ctx0" brushRef="#br0" timeOffset="131129.44">29278 4964 104 0,'0'0'233'0,"0"0"-11"0,0 0-3 15,0 0-4-15,0 0-17 0,0 0-7 0,0 0-13 16,-12-18-19-16,12 18-9 0,-12-4-13 0,12 4-2 15,-22 0-13-15,6 0-7 0,1 2-12 0,-3 0-2 16,3-1-7-16,1 3-9 0,-3 0-11 0,6 1-3 16,-1 1-7-16,-1-1-6 0,2 1-10 0,2 1 0 15,2-1-8-15,1 1-6 0,6-7 3 0,-13 15-9 16,11-8-3-16,2-7-1 0,-6 13-3 0,6-4-1 16,0-9-4-16,2 16 1 0,-1-7-5 0,4 1 3 0,-2 0-2 15,2-2 0-15,1 1-4 0,2 3 3 16,-2-6-7-16,0 4 3 0,1-5 0 0,-1 4-4 15,6-2 2-15,-4 6-3 0,-1-8 0 0,1 5 2 0,-2-5-4 16,-1 4 1-16,1 1 2 0,2-5-2 0,-1 5 3 16,4 0-3-16,-2-3-1 0,1 3 1 15,-2-2-3-15,-2-2 0 0,1-1 4 0,1 5-2 0,-4-3-1 16,5 2 2-16,-3 0-5 0,-2-2 4 0,-4-7-5 16,8 13 2-16,-5-9 5 0,-3-4-4 0,6 13 7 15,-6-13 6-15,1 11 13 0,-1-11 0 0,0 0 5 16,-7 17 2-16,1-13-4 0,-5 0-3 0,-2 2-2 15,3-2-6-15,10-4 3 0,-26 2-4 0,11 3-2 16,0-5 0-16,-3 0-5 0,5 2 2 0,13-2-14 16,-19 4 0-16,19-4-9 0,-20-4-18 0,20 4-22 15,-13 2-28-15,13-2-33 0,0 0-29 0,-9-8-24 16,9 8-30-16,0 0-35 0,0 0-236 0,21-14-505 0,-8 7 223 16</inkml:trace>
          <inkml:trace contextRef="#ctx0" brushRef="#br0" timeOffset="131353.35">29532 5328 179 0,'9'2'257'0,"-9"-2"-1"16,0 0-4-16,0 0 0 0,0 0-2 0,13-2-10 16,-13 2-5-16,0 0-8 0,0 0-11 0,8-11-7 15,-8 11 3-15,6-6-2 0,-6 6-17 0,4-9-27 16,-4 9-1-16,6-11-18 0,-6 11-10 0,3-9-16 15,-3 9-11-15,0-14-3 0,0 14-39 0,0 0-31 16,0 0-39-16,-1-17-36 0,1 17-39 0,0 0-37 16,0 0-42-16,-14-2-41 0,14 2-46 0,-13-2-43 15,13 2-237-15,-12-1-565 0,12 1 250 0</inkml:trace>
          <inkml:trace contextRef="#ctx0" brushRef="#br0" timeOffset="132107.65">29809 5209 161 0,'0'0'316'0,"-12"-7"-11"0,6 1-14 0,6 6-13 16,-7-8-17-16,7 8-13 0,-5-11-23 0,5 11-21 15,0 0-24-15,0 0-12 0,0 0-22 0,11-19-6 16,-4 15-17-16,2 0-15 0,2-1-10 0,4 2-7 15,-2 0-10-15,5 0-15 0,-3-1-7 0,4 3-17 16,1 1-23-16,-1 0-25 0,-3 1-28 0,7 3-27 16,-5 2-36-16,7 1-31 0,0-4-37 0,1 5-30 0,-7-3-60 15,-4 3-191-15,6-4-481 0,-2 1 214 0</inkml:trace>
          <inkml:trace contextRef="#ctx0" brushRef="#br0" timeOffset="131861.31">29970 4750 29 0,'0'0'266'0,"0"0"-11"15,0 0-17-15,0 0-19 0,0 0-21 0,0 0-23 16,0 0-15-16,0 0-20 0,0 0-11 0,0 0-11 16,0 0-4-16,0 0-3 0,0 0-4 0,0 0 5 15,-13 36-3-15,11-25-6 0,-1 0-5 0,0 4-1 16,-1 1-2-16,2 0-1 0,-2 2 2 0,-2 5-6 16,3 0-5-16,-3-2 2 0,0-2-3 0,3 6-7 15,-1 1-7-15,-1-4-3 0,2 4-2 0,-1-1 1 16,2-1-7-16,1-3-3 0,-4 3-12 0,2 1 5 0,3 2-6 15,-4-5 1-15,-1 1-13 0,5 1 0 0,-1-8-10 16,-1 5 8-16,4-3-11 0,-2-3 5 0,1 1-8 16,4 1 5-16,-5 1 0 0,4-2-1 0,-1-5-4 15,5 2 17-15,-2-5-17 0,1 2-5 0,1-2 7 16,5 0-1-16,0-3-8 0,2 0 3 0,0-2 1 16,2 3 0-16,1-5-5 0,-1-1-6 0,0 1-13 15,4-3-10-15,-3-1-6 0,1-1-8 0,-1-3-10 16,-2 3-8-16,2 0-6 0,-4-1-15 0,-1-5-8 0,0 7-11 15,-4-2-12-15,2 1-11 0,-4-2-13 0,-7 6-20 16,9-9-28-16,-9 9-11 0,6-9-28 16,-6 9-31-16,0 0-184 0,-7-20-467 0,7 20 208 0</inkml:trace>
          <inkml:trace contextRef="#ctx0" brushRef="#br0" timeOffset="132258.25">30486 5343 98 0,'9'5'310'0,"-9"-5"-16"0,0 0-14 16,0 0-16-16,14 0-22 0,-14 0-30 0,0 0-17 15,0 0-24-15,0 0-19 0,0 0-38 0,0 0-45 0,0 0-68 16,16-7-81-16,-16 7-83 0,0 0-198 16,0 0-389-16,0 0 173 0</inkml:trace>
        </inkml:traceGroup>
      </inkml:traceGroup>
    </inkml:traceGroup>
    <inkml:traceGroup>
      <inkml:annotationXML>
        <emma:emma xmlns:emma="http://www.w3.org/2003/04/emma" version="1.0">
          <emma:interpretation id="{A395F6D8-00B2-4C03-8C21-D97DA09BE227}" emma:medium="tactile" emma:mode="ink">
            <msink:context xmlns:msink="http://schemas.microsoft.com/ink/2010/main" type="paragraph" rotatedBoundingBox="7214,8995 23736,8305 23862,11317 7340,1200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69AE5A5-EEBC-4BBB-9952-939E576C6A8D}" emma:medium="tactile" emma:mode="ink">
              <msink:context xmlns:msink="http://schemas.microsoft.com/ink/2010/main" type="inkBullet" rotatedBoundingBox="7236,9510 7274,9508 7275,9520 7236,9521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33930.91">5846 8069 39 0,'-17'-2'83'0,"17"2"-8"0,0 0-11 0,0 0-7 15,-10-4 1-15,10 4-19 0,0 0-7 0,0 0-12 16,0 0-17-16,0 0-15 0,0 0-19 0,0 0-41 15,0 0-77-15,-12-4 35 0</inkml:trace>
      </inkml:traceGroup>
      <inkml:traceGroup>
        <inkml:annotationXML>
          <emma:emma xmlns:emma="http://www.w3.org/2003/04/emma" version="1.0">
            <emma:interpretation id="{879C1594-DF26-4F04-81B1-3C725E3110A4}" emma:medium="tactile" emma:mode="ink">
              <msink:context xmlns:msink="http://schemas.microsoft.com/ink/2010/main" type="line" rotatedBoundingBox="8463,8943 23736,8305 23806,9970 8532,10608"/>
            </emma:interpretation>
          </emma:emma>
        </inkml:annotationXML>
        <inkml:traceGroup>
          <inkml:annotationXML>
            <emma:emma xmlns:emma="http://www.w3.org/2003/04/emma" version="1.0">
              <emma:interpretation id="{36A738FB-06E8-4DA4-8ECA-2A3932C2441B}" emma:medium="tactile" emma:mode="ink">
                <msink:context xmlns:msink="http://schemas.microsoft.com/ink/2010/main" type="inkWord" rotatedBoundingBox="8463,8943 11503,8816 11573,10481 8532,10608"/>
              </emma:interpretation>
            </emma:emma>
          </inkml:annotationXML>
          <inkml:trace contextRef="#ctx0" brushRef="#br0" timeOffset="143217.71">8852 7435 83 0,'0'0'173'0,"0"0"-7"15,0 0-9-15,0 0-12 0,0 0-14 0,0 0-7 16,0 0-3-16,0 0-10 0,0 0-2 0,0 0-7 16,0 0-5-16,0 0-4 0,0 0-5 0,-31-17-6 0,31 17-7 15,-13 1-3-15,13-1-8 0,-23 1-4 0,10 0-5 16,-4 3-3-16,-2-2-3 0,0 3-6 0,-7 1-5 16,2-1-6-16,-1 1-1 0,-2 1-2 0,-4 0-7 15,-5 3 1-15,5-2-1 0,-10 3-4 0,3-3-2 16,-4 0-2-16,3 3 0 0,0-1 0 0,11-3-1 15,-3-3-2-15,-1 2 1 0,4-2 0 0,-2 0 0 16,-3 0 0-16,4 0 0 0,-3 1-1 0,4 1-1 16,-2-2 1-16,0 0-2 0,0 3 4 0,-1 0-4 0,3-5 2 15,-5 1-2-15,6 1 0 0,-4 1-3 16,1-1 1-16,2 5-4 0,-2-8 2 0,4 3 0 16,0-1 1-16,-1 2-3 0,-2 1-3 0,7-3 3 0,-3 4-3 15,1-3 5-15,-2 0-3 0,7-1 1 0,0 1 1 16,-1-1-6-16,4 1 5 0,-3 0 0 15,-1-1-2-15,1 2-2 0,5 0 3 0,-5-3 0 0,0 2-1 16,2-1-1-16,1-1 3 0,2 1-1 0,-1 1-1 16,2-2 0-16,-3-1 4 0,7 2 0 0,9-3-3 15,-23 2 1-15,13-1 1 0,10-1 0 0,-20 4-1 16,13-4 0-16,7 0 2 0,-15 4-4 0,15-4 2 16,-13 0 0-16,13 0-3 0,-14 3 3 0,14-3-1 15,0 0-4-15,-12 3 4 0,12-3-2 0,0 0 3 16,-13 1-3-16,13-1 1 0,0 0-2 0,-14 2-1 15,14-2 1-15,-11 1 1 0,11-1 0 0,0 0 0 0,-14 3 0 16,14-3 0-16,0 0 3 0,-10 3-5 0,10-3 1 16,0 0 2-16,-9 5-5 0,9-5 1 15,0 0 0-15,0 0-2 0,0 0 1 0,0 0-2 0,0 0 7 16,0 0-3-16,0 0 2 0,0 0 0 0,0 0 0 16,0 0-6-16,28 3 7 0,-28-3-3 0,24 0 1 15,-15-2 0-15,4 2 1 0,4 0 1 0,-1 2-5 16,2-2 7-16,1 0-3 0,-1 0 1 0,2 3-4 15,-1-3 5-15,0 0 1 0,4 0 3 0,-4 4-1 16,4-4 2-16,-1 2-1 0,3-1-1 0,-1 3-3 16,1 3 5-16,-5-3-3 0,4 5 1 0,-5-5-2 15,4 3 1-15,-4-2-2 0,3 5-3 0,-2-4 4 16,-1 1 1-16,-6 1-3 0,10 5 4 0,-7-5-4 0,1-1 1 16,2 0 1-16,-3 3 1 0,2-3-3 15,0-1 4-15,-1 2-6 0,1 2 5 0,-2-7 2 0,0 6-6 16,-2-1 2-16,5-1 1 0,-5-1-1 0,0 3 1 15,3-2 2-15,-4 0-6 0,1 4 1 0,2-5 4 16,-4 1-2-16,-4-2-2 0,3 0 1 0,0 5 3 16,-1-5-3-16,-1-1 1 0,0 3-1 0,-1 1-1 15,5 1 1-15,-7-3-4 0,3 2 6 0,-9-8-1 16,13 11-3-16,-7-5 2 0,0 0-2 0,-6-6 2 16,11 11 1-16,-5-6 1 0,-2 2 0 0,-4-7-6 15,9 11 6-15,-3-5-3 0,-1 0 2 0,-5-6 0 16,9 14-3-16,-5-9 0 0,-4-5 0 0,6 15 4 15,0-7-1-15,-6-8 1 0,3 14-4 0,-3-14 1 16,4 10 1-16,-4-10 0 0,3 8 2 0,-3-8-2 16,3 8-1-16,-3-8 3 0,0 11-3 0,0-11 4 15,0 0-4-15,0 12 5 0,0-12-2 0,0 0 2 0,0 0 1 16,0 0 1-16,0 14 8 0,0-14-5 16,0 0 3-16,-3 10 0 0,3-10-3 0,-7 9 5 15,7-9-1-15,-9 9-3 0,5-2 2 0,-2 0-3 0,-3-3 2 16,-5 6-2-16,7-3 0 0,-5 0 0 0,0 3-3 15,-3-3 1-15,-6 4-1 0,8 0 0 0,-8 3-3 16,3-2 3-16,-1 0-3 0,-2-1 0 0,-5 6 1 16,7-1-1-16,-3-3 0 0,-4 2-2 0,2-4-2 15,-1 7-1-15,3-1 3 0,1 1 3 0,-2-4-3 16,-2 3-2-16,6-3 1 0,2-1 4 0,4-2-3 16,-2 0-3-16,-2 6 2 0,4-6 2 0,3-1-1 15,-5 1 0-15,4-1-3 0,2 1 3 0,-1-1-4 16,1-2 5-16,1-1-3 0,2 0 3 0,-4 0-3 15,1-1 0-15,3 5 1 0,-1-4 1 0,-2 3-4 16,-2-3 4-16,5 4-3 0,-1-5 3 0,-2 6-1 16,-5-3-1-16,6 2 1 0,-3-1 1 0,2 1-4 0,-1-1 0 15,4 0 1-15,-2-2 1 0,-4 0 1 16,2 1 3-16,1-2-6 0,2 1 4 0,1 1-2 16,0-4 0-16,-2 2 3 0,2-2-1 0,6-5 1 0,-13 11-2 15,13-11-3-15,-3 7-2 0,3-7 5 0,-6 7-2 16,6-7-1-16,0 0 1 0,0 0-2 0,-8 9 2 15,8-9 2-15,0 0-1 0,0 0-4 0,0 0 3 16,0 0 0-16,0 0 2 0,0 0-2 0,0 0-1 16,0 0 4-16,8 15 0 0,-8-15 0 0,13 4-1 15,-13-4-3-15,9 0 4 0,-9 0-3 0,17 0 5 16,-17 0-3-16,13 1-1 0,-13-1 1 0,22-1 0 16,-13 1-4-16,-9 0 5 0,24 1-3 0,-15-2 4 15,2 2-6-15,-11-1 6 0,25 0-1 0,-15 0-2 16,2 2 1-16,2-4-1 0,2 4 0 0,-1-1 3 15,-2-1-4-15,-2 3 4 0,5-3-2 0,-1 1 3 16,-4 2-3-16,5-3 2 0,-4 1 3 0,-12-1-3 16,27 0 4-16,-14 0-3 0,4 2-1 0,-1-2 3 0,-1 0-4 15,-2 0 3-15,4 0 1 0,-2 0-1 0,0 0-1 16,0 0 0-16,1 0-2 0,0 0 3 16,1 4 0-16,-1-4-6 0,-1 0 3 0,1 1 1 0,-2 0-1 15,-1 0-1-15,7-1 2 0,-7 4-1 0,5-2-5 16,-8 0 8-16,7 0-7 0,-4-1 3 0,1 2 1 15,-2 0 1-15,1-3 1 0,3 0-2 0,-2 1 3 16,1-1 3-16,-2 3 2 0,-1-2 2 0,5 2-3 16,-7 0 2-16,3-3 0 0,4 1-2 0,-5-1-1 15,1 1 2-15,4-1-5 0,-2 2 4 0,1-2-2 16,3 3 2-16,-5-6-2 0,2 6-6 0,1-3 6 16,-4 0-2-16,6 2 0 0,-2 0 0 0,1-2 0 15,-3 2 0-15,2-1-2 0,0 2 2 0,-1-2-1 0,1 1 3 16,-1-2-1-16,3 1 2 0,-2-1-3 15,2 4 2-15,1-4 1 0,-1 0 0 0,0 0 2 16,8 3-1-16,-7-3 0 0,2 0 6 0,3 0 1 0,1-1-2 16,-2 1 5-16,4 0-7 0,-6 0 2 0,-1 0 1 15,5 0-1-15,-7 1 0 0,0-1-5 0,1 3 2 16,-1-3 0-16,-1 0-2 0,0 0 1 0,-6 0-1 16,1-3-3-16,1 6-1 0,-2-2-2 0,-12-1 1 15,15 1 3-15,-7 1-1 0,-8-2-6 0,0 0 3 16,14 1-2-16,-14-1 2 0,0 0 1 0,9 7-5 15,-9-7-12-15,0 0-12 0,0 0-20 0,0 0-26 16,0 0-27-16,0 0-37 0,-17 20-32 0,17-20-50 16,-9 4-75-16,9-4-169 0,0 0-498 0,-19-7 220 0</inkml:trace>
          <inkml:trace contextRef="#ctx0" brushRef="#br0" timeOffset="152651.69">9352 8237 81 0,'0'0'148'16,"0"0"-13"-16,0 0-1 0,-3-8-7 0,3 8-6 15,0 0-3-15,0 0-5 0,0-14-2 0,0 14 0 16,0 0 4-16,0 0-1 0,0 0 1 0,-3-16 1 15,3 16 1-15,0 0-2 0,0 0-1 0,0 0 1 0,0 0-1 16,0-14 2-16,0 14-5 0,0 0-10 16,0 0-9-16,0 0-12 0,0 0-4 0,0 0-12 0,0 0-2 15,0 0-6-15,0 0-2 0,0 0-3 0,0 0 5 16,0 0-6-16,-2 37 3 0,4-24-7 0,-2 0-4 16,3-1-2-16,-3 1-3 0,6 1 0 0,-2 2-3 15,1-2-1-15,-4 1-5 0,7-1 0 0,-4-3-5 16,2 2-2-16,-1-2-3 0,-1-1 0 15,4 4-2-15,-4-7-1 0,2 7 1 0,-1-7 4 0,3 1-4 16,-2-1-4-16,2-2-1 0,-2 2 0 0,-6-7 0 16,15 5 3-16,-6-2-4 0,3-3-3 0,-12 0-1 15,19 0 5-15,-6-4-4 0,5 1 3 0,-4-5 2 16,-4 0-7-16,2 0 6 0,-1-2-3 0,2 2-7 16,-4-4 4-16,-3 1-2 0,1-1 1 0,5 0 1 15,-7-3 0-15,2 3-5 0,-2 0 6 0,-1-3-5 0,-2 5 2 16,-2 10-4-16,1-18 1 0,-1 8 5 0,0 10-5 15,3-18 0-15,-3 18 0 0,0-9 3 0,0 9 0 16,0 0-4-16,0 0 4 0,-3-15-10 0,3 15 3 16,0 0 0-16,0 0-2 0,0 0 8 0,0 0-6 15,0 0 0-15,0 0-1 0,0 0 2 0,0 0 5 16,0 0-6-16,0 0 2 0,11 33-1 0,-10-24-1 16,4 2 0-16,-2 0 3 0,1-3-1 0,3 4 6 15,1 0-4-15,1 0 2 0,-2 1-1 0,4-2-5 16,1 2 10-16,4-2-9 0,-5 0 1 0,5-4 1 15,-1 3 4-15,-2 0 7 0,5-4-9 0,-4-1 2 16,4 2 0-16,-2-3-2 0,3-4 4 0,-2 6 2 16,1-5-6-16,0-2-1 0,-1 1 6 0,0-2-6 0,2-2 3 15,-4 2 3-15,3-2-7 0,-3 1 8 16,-2-2-3-16,1-2-1 0,-5 3 1 0,1-2-4 0,-1 2 10 16,-3-3 0-16,0 1-1 0,-6 6 0 0,9-15 4 15,-5 8-1-15,-2-3 2 0,-2 10-6 0,-2-18-1 16,2 18 3-16,-1-23-1 0,-2 15-9 0,-1-6 7 15,-1 3-1-15,-2-2 1 0,-1 2-1 0,-1-3-3 16,2 3-1-16,-1 1 0 0,1-2-3 0,-1 2 1 16,1-3 0-16,1 5-9 0,0-1 6 0,0 0-19 15,3 1-12-15,-3 0-8 0,6 8-12 0,-6-13-10 16,6 13-16-16,-4-10-20 0,4 10-27 0,0 0-17 0,0 0-14 16,0 0-16-16,0 0-15 0,10-15-27 15,-10 15-231-15,0 0-484 0,9-1 216 0</inkml:trace>
        </inkml:traceGroup>
        <inkml:traceGroup>
          <inkml:annotationXML>
            <emma:emma xmlns:emma="http://www.w3.org/2003/04/emma" version="1.0">
              <emma:interpretation id="{68F12231-449E-4830-943A-8BFE8DAC765F}" emma:medium="tactile" emma:mode="ink">
                <msink:context xmlns:msink="http://schemas.microsoft.com/ink/2010/main" type="inkWord" rotatedBoundingBox="11952,9128 14214,9034 14248,9844 11986,9939"/>
              </emma:interpretation>
            </emma:emma>
          </inkml:annotationXML>
          <inkml:trace contextRef="#ctx0" brushRef="#br0" timeOffset="153020.5">10672 7878 36 0,'0'0'232'0,"-20"-1"-11"0,20 1-8 0,0 0-14 16,0 0-9-16,-21 12-10 0,14-2-6 0,-2-1-8 0,0 7-9 16,2-2-6-16,-5 9-6 0,4-5-4 0,1 2-5 15,1 6-8-15,-2-2-5 0,2 1-4 16,2 0-13-16,1 1-4 0,3 0-9 0,0-2-3 0,0 0-6 15,3 1-8-15,1-3-7 0,-1-6-6 16,3 8-3-16,0-10-8 0,6 8 3 0,-6-9-12 0,2 2-2 16,1-1-6-16,-3-4-3 0,1 3-8 0,2-2-16 15,-3-3-18-15,1 0-16 0,-1-3-16 0,2 2-20 16,-1 0-18-16,2-3-25 0,2 0-20 0,-11-4-27 16,16 0-34-16,-2-4-31 0,-4-1-240 0,-3-6-495 15,7-2 220-15</inkml:trace>
          <inkml:trace contextRef="#ctx0" brushRef="#br0" timeOffset="153532.54">10930 8063 57 0,'0'0'255'15,"-6"-7"-16"-15,6 7-11 0,0 0-22 0,0 0-13 16,0 0-20-16,0 0-18 0,-8-7-17 0,8 7-17 0,0 0-8 15,0 0-6-15,0 0-6 0,0 0-4 0,0 0-1 16,0 0-5-16,9 31-1 0,-9-31-2 0,6 15-6 16,-4-5-7-16,2 1-4 0,-2-1 1 0,2 5-6 15,-1-7-5-15,2 3-5 0,-1-3-9 0,-1 2 0 16,3-3-6-16,-1 3-3 0,-2-2-3 0,2-2-3 16,1 2-3-16,-6-8-1 0,9 12-3 0,-1-10 0 15,1 4-2-15,-9-6-1 0,15 7 0 0,-8-6-4 16,-7-1-3-16,20 0-2 0,-20 0 1 0,20-7-3 15,-6 6-9-15,2-5-3 0,-5 1-3 0,1-4-8 16,3-1-6-16,-2-1-5 0,0-2 0 0,1 1-4 16,-2-2-2-16,0-1 2 0,-5 2 3 0,4 0-4 15,-2-2 4-15,-2 1 1 0,0 1 3 0,-1-2 3 16,-1 1 0-16,-4 2 4 0,1 1 6 0,-2 11-2 16,4-15 11-16,-4 15 1 0,0-14 5 0,0 14 5 15,0-12 0-15,0 12-3 0,0 0 6 0,2-9-9 0,-2 9 0 16,0 0-1-16,0 0 2 0,0 0 1 0,0 0 2 15,0 0 1-15,0 0 7 0,-15 31-2 16,10-19 5-16,4 1 2 0,-1 1-5 0,-1 0 1 0,2-1 1 16,1 3-3-16,0-2-4 0,0-1 3 0,0 1 0 15,1-4-9-15,4 5 3 0,-4-2 0 0,2-4-6 16,0 0-23-16,-3-9-18 0,6 20-23 0,-1-13-16 16,1-1-25-16,1 1-25 0,-1-2-30 0,-6-5-26 15,17 4-50-15,-10-4-196 0,-7 0-462 0,18-1 204 16</inkml:trace>
          <inkml:trace contextRef="#ctx0" brushRef="#br0" timeOffset="153740.97">11616 8164 46 0,'0'0'266'0,"0"0"-5"16,6 9-5-16,-6-9-13 0,0 0-10 0,0 15-11 15,0-15-18-15,-2 14-7 0,2-14-15 0,-1 18-15 0,-2-8-11 16,1 1-14-16,-2 1-13 0,1 1-17 0,-2-2-8 15,2 2-8-15,-1-3-13 0,-4 4-4 0,4-2-8 16,-2 1-11-16,2-2-15 0,-2-4-23 0,1 1-24 16,5-8-25-16,-9 15-26 0,5-7-35 0,4-8-21 15,-6 10-28-15,6-10-26 0,-6 8-39 0,6-8-231 16,0 0-469-16,0 0 209 0</inkml:trace>
          <inkml:trace contextRef="#ctx0" brushRef="#br0" timeOffset="154369.09">11781 7979 90 0,'0'0'239'0,"-1"-17"-5"15,1 17-8-15,0 0-17 0,0 0-10 0,0 0-12 16,0 0-19-16,0 0-14 0,0 0-16 0,-5-12-16 16,5 12-8-16,0 0-10 0,0 0-7 0,0 0-7 15,0 0-6-15,0 0 6 0,0 0-3 0,11 36-1 16,-10-29-3-16,4 3-8 0,2 1-5 0,-4-3 2 16,3 2-2-16,0 1-2 0,0 2 0 0,0-5-7 15,2 5 0-15,-1-2-1 0,0 1-4 0,4 0-3 16,-2-1-6-16,-3-3-8 0,6 3 6 0,-6-2-3 15,0 1-2-15,1-3-1 0,1 3-8 0,-2-5-5 16,1 4 2-16,-1-2-2 0,1 0-4 0,-1-2 0 16,2 3 0-16,-1 0-8 0,-7-8 0 0,12 8 2 0,-12-8-1 15,9 10-3-15,-9-10-1 0,11 3 0 16,-11-3 2-16,9 7-5 0,-9-7 1 0,0 0 2 0,10 1 5 16,-10-1-2-16,0 0-1 0,13 0-1 0,-13 0 17 15,0 0-15-15,14-8 10 0,-14 8 7 0,9-7-11 16,-9 7-3-16,7-14-5 0,-4 6 10 0,3 0 0 15,-3-5-12-15,3 0 9 0,-4 0-5 0,2-3-7 16,-1 0 6-16,2-2 0 0,-4 1-5 0,2 0 0 16,0-1 3-16,0 2-3 0,-1 0-3 0,-2 3 1 15,1-1-4-15,-1 4 4 0,4-5-14 0,-4 15 6 16,0-14-16-16,0 14-27 0,0-15-23 0,0 15-22 16,2-9-29-16,-2 9-35 0,0 0-20 0,0 0-16 15,0 0-30-15,0 0-32 0,6-10-57 0,-6 10-159 16,0 0-506-16,7-5 223 0</inkml:trace>
          <inkml:trace contextRef="#ctx0" brushRef="#br0" timeOffset="154575.61">12509 7595 100 0,'17'9'239'0,"-11"-2"-3"0,4 4-8 0,-3 1-7 16,2 2-8-16,3 0-5 0,2 10-11 0,2 1 0 15,1-1-7-15,3 10-13 0,-2-2-9 0,3 1-6 16,-3 2-7-16,1 2-10 0,-2-4-12 0,-1 1-17 16,-1 0-7-16,-1-2-1 0,-5-4-18 0,4 4-4 15,-7-5 0-15,0 0-24 0,-5-2 4 0,-1 1-19 0,0-1-27 16,-1-3-18-16,-2-4-32 0,-6 4-27 0,2-5-34 15,-2 4-45-15,-3-2-55 0,0-4-69 16,-2-4-240-16,5 2-540 0,-4-2 239 0</inkml:trace>
        </inkml:traceGroup>
        <inkml:traceGroup>
          <inkml:annotationXML>
            <emma:emma xmlns:emma="http://www.w3.org/2003/04/emma" version="1.0">
              <emma:interpretation id="{6F68AB19-7EDF-43D6-8993-CAFE30C92BFB}" emma:medium="tactile" emma:mode="ink">
                <msink:context xmlns:msink="http://schemas.microsoft.com/ink/2010/main" type="inkWord" rotatedBoundingBox="15861,9105 16823,9065 16848,9668 15886,9708"/>
              </emma:interpretation>
            </emma:emma>
          </inkml:annotationXML>
          <inkml:trace contextRef="#ctx0" brushRef="#br0" timeOffset="155139.51">14455 7955 121 0,'0'0'337'0,"0"0"-9"16,-9-7-16-16,9 7-15 0,0 0-35 0,0 0-25 16,0 0-30-16,0 0-16 0,0 0-13 0,0 0-13 0,0 0-3 15,0 0-4-15,0 35-8 0,6-22-9 0,0 1-6 16,0-2-7-16,-3 4 0 0,3 0-15 0,2-1-6 15,-2 1-3-15,1-1-13 0,1 1-4 0,1-2-12 16,-2-2-5-16,-1 0-7 0,-2 1-3 0,5-2-10 16,-4 0-2-16,-1-2-7 0,1-1-26 0,-1-3-26 15,-4-5-35-15,11 13-25 0,-10-7-30 0,-1-6-23 16,0 0-28-16,6 11-22 0,-6-11-26 0,0 0-33 16,0 0-59-16,0 0-235 0,0 0-570 0,0 0 253 0</inkml:trace>
          <inkml:trace contextRef="#ctx0" brushRef="#br0" timeOffset="155351.94">14593 7654 230 0,'0'0'218'0,"-9"-6"-22"15,9 6-21-15,0 0-21 0,0 0-22 0,0 0-23 16,0 0-23-16,0 0-32 0,0 0-35 0,0 0-46 15,0 0-42-15,0 0-145 0,37 6-230 0,-25-7 102 16</inkml:trace>
          <inkml:trace contextRef="#ctx0" brushRef="#br0" timeOffset="155658.01">15162 7741 145 0,'3'6'215'0,"-3"-6"-6"0,6 9-8 16,-6-9 0-16,0 0-7 0,5 14-15 0,-5-6-11 16,0-8-14-16,-5 16-10 0,2-6-10 0,-1 2-13 15,1-1-10-15,-6 2-13 0,4-2-4 0,1 2-9 16,-4 0-10-16,4-1-6 0,1 2-11 0,0-4-2 16,3-10-11-16,0 20 0 0,0-9-7 0,3 0-5 15,0-4-2-15,1 3-7 0,4-3-3 0,1 4-3 16,3-2-5-16,0-1 0 0,0-1-3 0,3 0 1 15,2 0-1-15,0 2-3 0,2-1-1 0,-1 0 0 16,5-2-2-16,-4 3 2 0,-4-3-1 0,3 4 0 16,-5-3-3-16,2 0 4 0,-5-4-4 0,2 7 0 15,-4-3-1-15,-2 0 4 0,-3-1-5 0,-3-6 5 16,-2 16 4-16,2-16-1 0,-12 17-9 0,0-9-12 16,-1 0-32-16,-2 1-18 0,-4-2-33 0,-4 3-38 15,-2-3-43-15,0 0-253 0,-2-3-464 0,7-2 206 0</inkml:trace>
        </inkml:traceGroup>
        <inkml:traceGroup>
          <inkml:annotationXML>
            <emma:emma xmlns:emma="http://www.w3.org/2003/04/emma" version="1.0">
              <emma:interpretation id="{7F81683E-CAB9-4084-8E40-AD70DB9B4220}" emma:medium="tactile" emma:mode="ink">
                <msink:context xmlns:msink="http://schemas.microsoft.com/ink/2010/main" type="inkWord" rotatedBoundingBox="18146,8903 23751,8669 23784,9450 18179,9684"/>
              </emma:interpretation>
            </emma:emma>
          </inkml:annotationXML>
          <inkml:trace contextRef="#ctx0" brushRef="#br0" timeOffset="156751.56">16734 7840 51 0,'0'0'227'0,"0"0"-10"0,0 0-10 0,0 0-12 16,0 0-16-16,0 0-10 0,17 20-9 0,-13-11-12 15,4 4-7-15,-2-2-8 0,-1 3-9 0,3 3-6 16,-1-4-2-16,1 5-11 0,1-4-1 0,0 0-7 15,-2 2-8-15,1-1-7 0,-1-1-6 0,-1 0-7 16,5-2-4-16,-4 2-10 0,0-5-4 0,1 1-6 16,-2-2-2-16,0 2-6 0,-2-3 0 0,-4-7-3 0,3 13-6 15,2-8-1-15,-5-5-1 0,6 10-2 0,-6-10 2 16,0 0-7-16,9 3 1 0,-9-3 0 16,0 0-5-16,0 0 1 0,19-7 4 0,-11 0-12 0,-3-4-6 15,4 2-7-15,3-6-8 0,-1-3-2 0,-2 3-5 16,-2-3 1-16,5-3 4 0,2 0 2 0,-5 0-1 15,-1-2 0-15,0 7 1 0,-1 1 6 0,1-2 9 16,-4 4 6-16,2-1 10 0,-4 7 5 0,1-3 8 16,-3 10 2-16,4-14-2 0,-4 14-2 0,5-11-3 15,-5 11-6-15,0 0-3 0,3-6-4 0,-3 6 1 16,0 0-3-16,0 0-2 0,0 0 0 0,15 20 0 16,-11-10-2-16,1 1 1 0,-2-1 0 0,2 4-2 0,1-4 2 15,0 7-2-15,0-5-2 0,2 1 4 0,-1 0-3 16,1 2 4-16,-1-4-4 0,2 0 1 0,0-1 5 15,0 0-7-15,0-3 0 0,0 0 3 0,0 0 1 16,0-3-5-16,0 0 8 0,3 0-8 0,-3-2-2 16,-9-2 0-16,21 3-2 0,-11-5-2 0,-10 2 4 15,22-4-7-15,-10 0 0 0,0-3-1 0,0 2-1 16,-1-4 8-16,1 0-6 0,-2 0 1 0,-1-5 0 16,0 4 0-16,0-3 2 0,-2-1 1 0,-1-1-1 15,2 2-2-15,-1 1 1 0,-1 1 3 0,0 3 5 16,-6 8 2-16,6-11 3 0,-3 4-7 0,-3 7 2 15,0 0-3-15,7-7-2 0,-7 7-4 0,0 0 4 0,0 0 4 16,0 0-3-16,12 17-3 0,-7-9-1 16,-4 5 2-16,2 0 3 0,2 2 4 0,-1-1-4 15,-1 3 1-15,3-1-1 0,0 2 0 0,2-5 2 0,-1 3-3 16,4-2 5-16,-4 1-3 0,2-3-3 0,1 0 1 16,2-1 4-16,-1-5-3 0,-1 1-1 0,-1-1 0 15,2-1-1-15,-2-2 4 0,4 2-5 0,-1-5-1 16,0 0-5-16,1-2 4 0,-13 2 1 0,23-4-1 15,-8-5-4-15,-2 3-1 0,0-5 6 0,-1-1-2 16,2-1-4-16,-1-2 3 0,-1 1-1 0,3-6-7 16,-3-1 7-16,1 3 2 0,-1-3 2 0,0 7 3 15,-4 2 5-15,1 0 3 0,-2 0 3 0,-2 4 4 16,-1 1-6-16,-4 7-2 0,9-8-6 0,-9 8 4 16,0 0-1-16,0 0 0 0,0 0-3 0,0 0 2 15,0 0 2-15,18 23 1 0,-17-14-8 0,2 6 6 16,2 1 1-16,1-2 1 0,-3 3-5 0,3-2 2 15,-2-1-3-15,4 1 4 0,-4-2 1 0,4 3-3 0,-2-1 0 16,-3-5 2-16,4 1-3 0,-2-1-11 16,-1 1-13-16,0-4-12 0,-4-7-17 0,5 13-18 0,-1-8-12 15,-4-5-18-15,0 0-19 0,3 10-38 0,-3-10-26 16,0 0-42-16,0 0-217 0,0 0-477 0,0 0 211 16</inkml:trace>
          <inkml:trace contextRef="#ctx0" brushRef="#br0" timeOffset="156929.6">17777 7564 93 0,'0'0'230'16,"-5"-14"-24"-16,5 14-20 0,-1-14-22 0,1 14-13 0,0 0-19 16,0 0-17-16,6-10-16 0,-6 10-27 15,0 0-25-15,22 7-27 0,-22-7-22 0,22 14-25 0,-7-6-23 16,0 3-21-16,3 0-39 0,-3-2-100 0,3 2-226 15,-3-2 100-15</inkml:trace>
          <inkml:trace contextRef="#ctx0" brushRef="#br0" timeOffset="157527.79">18196 7774 177 0,'4'10'211'0,"-4"-10"-3"16,8 15-3-16,-4-2 5 0,-4-3-6 0,3 2-7 15,-1-1-13-15,-2 2-10 0,4 1-7 0,-2 2-9 16,1-2-12-16,-3-1-11 0,1 2-15 0,1-1-11 15,2-3-11-15,-2 0-11 0,-1 3-8 0,4-1-6 16,-4-3-11-16,3-1-3 0,-4-9-3 0,8 16-5 16,-4-9-8-16,-4-7-4 0,5 14-3 0,-5-14-1 0,6 8-5 15,-6-8-3-15,7 6-6 0,-7-6-6 0,12 1-5 16,-12-1-7-16,0 0-10 0,15-8-4 16,-6 2-4-16,-9 6-11 0,14-13-7 0,-7 1 1 0,5-1-2 15,-5 0-8-15,2 0 0 0,5-9 4 0,-4 8 5 16,-1-3 3-16,-1 3 4 0,2 1 1 0,-3-1 12 15,-1 0 13-15,-3 8 9 0,3-2 12 0,-6 8 4 16,8-11 2-16,-8 11-4 0,4-8-5 0,-4 8 0 16,0 0 3-16,0 0-3 0,0 0 1 0,0 0 2 15,0 0-3-15,12 22-3 0,-12-12 1 0,0-10 4 16,3 19-3-16,0-7-6 0,0 4 2 0,-1-7-4 16,4 2 4-16,0 4-4 0,-2-5 0 0,4 2 0 0,1-2 0 15,-1-2 0-15,1 3-2 0,-1-6 0 0,2 2 0 16,1 3 2-16,-1-7-6 0,1 0-3 0,-1-2 1 15,2 2-8-15,1-3 1 0,-13 0 0 0,23-5-5 16,-10 0 0-16,1-2 4 0,-1-3-2 0,-1 1-1 16,3-2-5-16,-3-3 1 0,1 2 4 0,2-2-4 15,-3-2 3-15,3-3 3 0,-3 6-1 0,-2 1 3 16,-2-1 6-16,1 3 11 0,-5 3 5 0,4 0 2 16,-8 7-5-16,7-11 0 0,-7 11-5 0,8-2 2 0,-8 2-2 15,0 0 1-15,0 0 3 0,0 0-1 16,12 20 11-16,-11-10-5 0,2 0 0 0,0 4 2 15,3 0 0-15,-5 3 0 0,5-3-7 0,-1 3 5 0,-2-3-2 16,3 2 1-16,0 0-5 0,1-1 1 0,-1 1-1 16,0-1 5-16,2-4-11 0,-1 2 5 15,2 1-1-15,-1-4-7 0,-2-1-8 0,1-3-17 0,-1 1-11 16,1-4-18-16,2 2-16 0,-9-5-18 0,14 9-31 16,-14-9-14-16,13 0-29 0,-13 0-29 15,0 0-44-15,14-14-197 0,-11 6-465 0,-3 8 205 0</inkml:trace>
          <inkml:trace contextRef="#ctx0" brushRef="#br0" timeOffset="157701.53">18883 7469 289 0,'-3'-8'288'0,"0"-3"-32"15,3 11-25-15,-6-14-23 0,6 14-18 0,-4-11-26 0,4 11-28 16,-3-10-35-16,3 10-31 0,0 0-27 0,0 0-44 15,0 0-46-15,0 0-54 0,0 0-204 0,0 0-330 16,0 0 146-16</inkml:trace>
          <inkml:trace contextRef="#ctx0" brushRef="#br0" timeOffset="158717.41">19271 7822 263 0,'-10'-6'291'16,"10"6"-10"-16,0 0-18 0,0 0-25 0,0 0-19 15,0 0-23-15,0 0-22 0,0 0-16 0,0 0-19 16,0 0-12-16,0 0-6 0,0 0-17 0,0 0-2 16,0 24-10-16,0-24-10 0,4 20-7 0,2-8-3 15,-3 1-1-15,3 2-8 0,-3 0-5 0,3-3-1 16,0 0-2-16,0 0-9 0,0 1-3 0,-3-2-5 15,3 0 0-15,-2-4-3 0,4 1-2 0,-5 1-6 16,-3-9-1-16,12 11-3 0,-6-5-2 0,0-1-1 0,-6-5 0 16,13 5-5-16,-7-3 4 0,-6-2-5 0,13 0-1 15,-13 0-7-15,0 0-1 0,21-9-3 16,-13 1 1-16,2 0-8 0,-5 0-4 0,5-5 3 0,-1-1-3 16,1 0-2-16,-2-2 5 0,1-2-7 0,1 2 6 15,-4 0-1-15,8-6 4 0,-8 5-2 0,1 2 5 16,-4-1-1-16,2 7 2 0,-1 0 5 0,-1 1 2 15,2-1-5-15,-5 9 4 0,2-10-2 0,-2 10 7 16,0 0-10-16,6-7 1 0,-6 7-3 0,0 0 0 16,0 0 1-16,0 0 0 0,6 26 0 0,-6-26-3 15,0 22 4-15,5-7 4 0,-4-1-4 0,1 3 3 16,-1-4-4-16,4 3-3 0,-1-3 5 0,1 1 3 0,1-2 0 16,0 0-5-16,0-1 1 0,1 0 0 0,1-1 1 15,-2-2 5-15,1 0-4 0,3-3 0 0,-2-2 0 16,1 1 2-16,1-1-3 0,2-2 2 0,-12-1-2 15,24 0-2-15,-12-1-4 0,0-2 2 0,3-2 1 16,-2-2-3-16,-1-2-5 0,0 0 2 0,0 0-3 16,-1-4 2-16,0-2 2 0,-2-2-2 0,5-2-1 15,-1 0-2-15,-2 2 0 0,-4 3 7 0,1 2 0 16,-1 2 9-16,-2 3 4 0,1-2 2 0,-4 3 4 16,-2 6 1-16,6-11-4 0,-6 11-3 0,8-5 1 15,-8 5-6-15,0 0 4 0,0 0 0 0,0 0 0 16,0 0 5-16,6 24-4 0,-6-24 2 0,3 18-4 0,-2-7 1 15,4-1 1-15,-2 5 2 0,1-7-3 0,-2 3 2 16,5 1-4-16,1 0 4 0,-2-4-4 16,4 3 2-16,-1-1 2 0,3-3-6 0,1 2 1 0,-4-4-1 15,2-1 5-15,4 2-3 0,-2-5-8 0,2 0 8 16,1 1-1-16,-1-2-2 0,0-3-4 0,-1-2 2 16,-1-1-7-16,4-2-2 0,-4-3-3 0,0-1 0 15,1-2 4-15,-2-1-2 0,3-5-6 0,0 3 3 16,-4 3 0-16,1-1 6 0,-3-1 0 0,3 4 2 15,-4 0 3-15,-2 3 9 0,0 3 5 0,0-2-7 16,-6 8 10-16,7-8-4 0,-7 8-6 0,8-5 2 16,-8 5-3-16,0 0-1 0,0 0 4 0,0 0-4 15,7 20 2-15,-7-20 5 0,2 18 0 0,0-3-1 0,0 1 4 16,-2-1 1-16,4 1-1 0,-1 1-2 16,2-1-2-16,-4-3 1 0,7 5-4 0,-4-1 0 0,2-3 0 15,2-1 3-15,-2 0 1 0,0 2-9 0,-2-6 13 16,2 0-22-16,-1 0-7 0,-5-9-14 0,7 12-15 15,-5-8-11-15,-2-4-11 0,4 10-14 0,-4-10-23 16,0 0-27-16,0 0-28 0,0 0-39 0,0 0-29 16,0 0-273-16,0 0-539 0,-13-28 238 0</inkml:trace>
          <inkml:trace contextRef="#ctx0" brushRef="#br0" timeOffset="158888.15">20217 7347 63 0,'-3'-15'251'16,"3"15"-24"-16,0 0-25 0,-2-16-22 0,2 16-23 15,0 0-21-15,0 0-26 0,0 0-31 0,17-4-31 16,-17 4-40-16,0 0-25 0,28 12-35 0,-13-6-48 16,-5-4-116-16,1 3-233 0,5-3 103 0</inkml:trace>
          <inkml:trace contextRef="#ctx0" brushRef="#br0" timeOffset="159666.54">20542 7851 160 0,'-14'-5'255'0,"14"5"-12"0,-10-3-12 0,10 3-9 16,0 0-16-16,-9-5-17 0,9 5-18 0,0 0-18 15,0 0-15-15,0 0-15 0,0 0-13 0,0 0-7 16,0 0-10-16,21-16-7 0,-21 16-7 16,21-3-2-16,-3-1-9 0,2 3-1 0,6-2-7 0,-7 1-2 15,8-4-10-15,0 1-2 0,3 1-3 0,0 1-3 16,-2-1-6-16,3 0-2 0,-1-5-6 0,1 4 0 0,-2-1-3 15,0 0-3-15,0-2-3 0,-1 1 4 0,3 0-6 16,-4 0 2-16,-1 0-9 0,1-3 5 0,-1 0-6 16,-5-1 6-16,3 4-7 0,-7-3 6 0,-1-1-4 15,-3 2-1-15,1-1-5 0,-7 2 5 0,1 1-1 16,-4-1-5-16,-4 8 2 0,3-14 0 0,-3 14-1 16,-12-10 3-16,12 10-2 0,-21-8-2 0,6 8-2 15,-4 1 2-15,1 2-4 0,-3 1 3 0,-1 2-1 16,-3 4 1-16,7 0-1 0,1-1 0 0,1 2 0 15,1 0 2-15,3 2 1 0,2 0 1 0,2 0-2 16,2-1 4-16,0 1-1 0,3 2-1 0,2-1-1 16,1-1 2-16,4 2-4 0,2 0 4 0,5-3-1 15,-1 1 0-15,9 2 2 0,1-4-6 0,4 0-10 0,1-4-13 16,2 0-16-16,0 0-13 0,0-2-20 16,4 0-15-16,0-2-9 0,-3 0-17 0,1-2-14 0,1-1-13 15,-1-4-20-15,-3 1-19 0,1-3-31 0,-2-1-142 16,-7-2-383-16,6-5 169 0</inkml:trace>
          <inkml:trace contextRef="#ctx0" brushRef="#br0" timeOffset="159181.56">20688 7386 161 0,'0'0'244'0,"9"-1"-2"16,-9 1-9-16,0 0-13 0,18 3-15 0,-18-3-15 16,13 2-14-16,-7 5-8 0,0 0-14 0,2-1-4 0,-5 3-10 15,5 3-1-15,0 0-5 0,-1 6-3 0,-1-3-6 16,-3 7-4-16,3 2 4 0,-1 0-7 15,-4-3 3-15,-1 7-5 0,2-3-4 0,-4-1-7 0,1 1 2 16,-2 2-9-16,0-2-4 0,-3 0 2 0,1 1-9 16,1-2-7-16,-2-6-13 0,3 6-2 0,0-2-9 15,1-5-7-15,-2 1-1 0,2 0-12 0,2-5 6 16,0 0-7-16,2-1 3 0,-2 1-12 0,6-4-9 16,-3-1-16-16,3-1-11 0,0 0-26 0,-6-7-4 15,15 9-24-15,-5-6-21 0,-1 1-19 0,-9-4-26 16,23-1-27-16,-23 1-35 0,17-4-36 0,-6-1-39 15,-4-3-294-15,-1 1-606 0,2-4 269 0</inkml:trace>
          <inkml:trace contextRef="#ctx0" brushRef="#br0" timeOffset="160140.37">21835 7247 196 0,'0'0'278'0,"1"-8"-28"15,-1 8-21-15,0 0-17 0,0 0-15 0,0 0-16 0,0 0-7 16,0 0-16-16,-19 32-12 0,16-15-10 15,-2 4-9-15,7 4-9 0,1 3-12 0,-2-2-4 16,2 7-9-16,3-4-4 0,-1 1-7 0,1-3-6 0,0-1-11 16,-2-2-2-16,5 1-8 0,-1 2-8 0,1-2-2 15,-2-4-6-15,2-3-4 0,-2-1-3 0,-1 1-4 16,-1-5-1-16,1 0 0 0,1 0-5 0,-1-1 3 16,0-2-3-16,0-6-3 0,-1 3-7 0,-5-7 3 15,6 11-1-15,-6-11 3 0,7 7-2 0,-7-7-5 16,8 3 4-16,-8-3 0 0,0 0-3 0,0 0-1 15,0 0-4-15,0 0 1 0,0 0 4 0,1-29-3 16,-1 29-7-16,-6-15 7 0,6 15-5 0,-7-16-1 0,-2 7 1 16,-2 4-3-16,-1-5 3 0,-1 4-2 15,-4-1-1-15,-6 0 0 0,3 3 2 0,4 3-2 16,-4-1 3-16,3 2-5 0,-3 2 2 0,4-1-1 0,-2 5 1 16,3-1 6-16,-3 1 8 0,3 1-1 0,2 3-3 15,1 1 9-15,0-2-2 0,3 1 6 0,0 2-7 16,0-3 7-16,3 2 1 0,3-2 5 0,-1-2 5 15,4-7 0-15,-3 20-2 0,3-11 2 0,0-9-3 16,7 17 5-16,-1-11 3 0,1 1-9 0,1 0 2 16,7-3-1-16,-2-1-9 0,4 1 6 0,-2-2-2 15,2-1-8-15,0-1-14 0,2 0-30 0,8-1-28 16,-2 1-28-16,1 0-35 0,-10-2-40 0,10-3-50 16,-3-1-55-16,-8-1-306 0,3-3-616 0,-1 2 273 15</inkml:trace>
          <inkml:trace contextRef="#ctx0" brushRef="#br0" timeOffset="160330.41">22233 7809 261 0,'16'-4'328'15,"-16"4"-11"-15,20-2-13 0,-10-3-23 0,-1 1-17 0,2 1-23 16,-2 0-29-16,-9 3-19 0,19-5-23 0,-12 2-46 16,-7 3-63-16,12-3-93 0,-12 3-117 0,0 0-281 15,0 0-464-15,0 0 205 0</inkml:trace>
        </inkml:traceGroup>
      </inkml:traceGroup>
      <inkml:traceGroup>
        <inkml:annotationXML>
          <emma:emma xmlns:emma="http://www.w3.org/2003/04/emma" version="1.0">
            <emma:interpretation id="{1B1FCA3D-C6BA-4624-BF30-ED4EA79E2BD0}" emma:medium="tactile" emma:mode="ink">
              <msink:context xmlns:msink="http://schemas.microsoft.com/ink/2010/main" type="line" rotatedBoundingBox="8165,11048 11763,10812 11826,11771 8228,12007"/>
            </emma:interpretation>
          </emma:emma>
        </inkml:annotationXML>
        <inkml:traceGroup>
          <inkml:annotationXML>
            <emma:emma xmlns:emma="http://www.w3.org/2003/04/emma" version="1.0">
              <emma:interpretation id="{DFD1F3DA-8A58-4EF6-8143-1947EA69AF48}" emma:medium="tactile" emma:mode="ink">
                <msink:context xmlns:msink="http://schemas.microsoft.com/ink/2010/main" type="inkWord" rotatedBoundingBox="8165,11048 11763,10812 11826,11771 8228,12007"/>
              </emma:interpretation>
            </emma:emma>
          </inkml:annotationXML>
          <inkml:trace contextRef="#ctx0" brushRef="#br0" timeOffset="147074.65">6854 9590 81 0,'-8'23'282'0,"-5"1"-14"15,1 1-10-15,2 7-16 0,-5 8-13 0,4-5-14 16,1 3-12-16,1 1-18 0,6-1-12 0,0 0-22 16,3-1-11-16,3 4-13 0,3-6-13 0,4 3-12 15,2-3-4-15,2 3-16 0,2-2-5 0,3-5-11 16,4 0-11-16,-4 0-27 0,-2-7-26 0,8 5-35 15,-1 1-38-15,-2-11-47 0,0-1-45 0,1 3-54 16,-7-12-213-16,7 6-465 0,1-8 206 0</inkml:trace>
          <inkml:trace contextRef="#ctx0" brushRef="#br0" timeOffset="145301.75">7072 9913 34 0,'0'0'180'16,"0"0"-12"-16,0 0-6 0,3-9-10 0,-3 9-9 15,0 0-8-15,0 0-8 0,0 0-4 0,0-13-7 16,0 13-4-16,0 0-2 0,0 0 1 0,0 0-3 16,0 0-3-16,-6-16-1 0,6 16-4 0,0 0-3 15,0 0 5-15,0 0-9 0,0 0-5 0,0 0-6 0,0 0-3 16,0 0-8-16,0 0-7 0,0 0-7 0,0 0-5 16,0 0-5-16,0 0 5 0,0 0-8 0,-25 24-2 15,22-12 1-15,-5 3 1 0,2 0-4 0,0-2-1 16,-1 3 3-16,1 0-7 0,3 1 1 0,0-3-1 15,-2 3-3-15,2 1 0 0,3-1-1 0,-2 1-4 16,-1-5-3-16,6 2-2 0,-6-1-3 0,6 0-1 16,2 0 5-16,-5-4-9 0,5-1 5 0,1 4-7 15,-3-3 0-15,3-3 1 0,1 0-1 0,-1 0-2 16,5 0-1-16,-5-1-2 0,4-2 2 0,-10-4 0 16,18 7 2-16,-11-7-2 0,2 4 3 0,-9-4-5 15,23-4 0-15,-23 4-3 0,21-6 1 0,-9 1-3 16,1-2 5-16,0-1-1 0,-1-3-6 0,-1 0-4 0,2 2-2 15,-1-2 0-15,-1-1-1 0,1-2-4 0,-2 0-3 16,-1-2-4-16,1 3 1 0,-1-7 1 0,-1 3 1 16,-2 3-3-16,1-3 2 0,-4-1 3 0,3 5-1 15,-6-3-2-15,8 3 4 0,-5-4 4 0,0 5 2 16,0-1-2-16,-3-1-1 0,3 4 2 0,-3 10 0 16,3-17 5-16,-3 7-4 0,0 10 3 0,4-13 0 15,-4 13-1-15,0-13 0 0,0 13 0 0,3-10 0 16,-3 10-2-16,0 0 3 0,0 0-3 0,0 0 0 15,0-10-1-15,0 10 0 0,0 0-1 0,0 0 4 16,0 0 1-16,0 0 1 0,0 0 1 0,6 35-3 0,-6-19 6 16,3-3-4-16,1 5 7 0,-2-3-3 0,2 1 2 15,-1 1-2-15,0 3 3 0,5 0-2 16,-5-3 2-16,3-2-1 0,-3 1-3 0,0 2 2 0,1-3-3 16,-4 1-9-16,6-3-22 0,-6 2-17 0,3-5-24 15,0-1-16-15,-3 2-22 0,3 0-25 0,2-3-21 16,1 0-22-16,-6-8-44 0,8 10-186 0,-8-10-442 15,14 4 195-15</inkml:trace>
          <inkml:trace contextRef="#ctx0" brushRef="#br0" timeOffset="145667.32">7767 10142 91 0,'0'0'251'0,"0"9"-4"0,0-9-9 0,-3 14-14 16,3-14-9-16,-3 19-14 0,0-7-14 0,0-1-13 16,0 2-11-16,-5 1-14 0,2 1-15 0,0 1-12 15,-4 0-15-15,2 0-7 0,-1-1-11 0,-1 1-13 16,1-1 2-16,-3 1-16 0,-6 2-19 0,3-1-21 16,2-6-22-16,-4 6-24 0,5-3-25 0,-1-3-30 15,3 0-17-15,-2-1-33 0,4 0-32 0,-1-6-32 16,2 2-181-16,7-6-405 0,0 0 179 0</inkml:trace>
          <inkml:trace contextRef="#ctx0" brushRef="#br0" timeOffset="146291.6">7907 9906 197 0,'0'0'251'15,"0"0"-21"-15,0 0-18 0,0 0-19 0,0 0-21 16,0 0-20-16,0 0-16 0,0 0-10 0,0 0-10 15,0 0-8-15,0 0-7 0,0 0 3 0,0 0-3 16,12 25-4-16,-11-15-3 0,5 0-4 0,0 0-6 16,2 4-6-16,-3 1 6 0,1-4-1 0,2 3-8 15,-2-2-2-15,3 0-2 0,-2 1-7 0,-1 0 0 16,2-1-2-16,1 0-5 0,0 0 4 0,-5-2-10 0,2-2 5 16,3 2-16-16,-5-1-1 0,2 0 0 0,2 1-5 15,-5-3 0-15,6 0-5 0,-3-1 1 0,-2 1-6 16,2 1 0-16,2-4-2 0,-8-4-5 0,9 12 0 15,0-7-2-15,-9-5 1 0,4 10-7 0,-4-10 3 16,9 7-2-16,-9-7 2 0,6 7-1 0,-6-7 2 16,0 0-3-16,7 7 8 0,-7-7-8 0,0 0 6 15,0 0 7-15,0 0 2 0,0 0 1 0,9 0 3 16,-9 0 1-16,0 0-1 0,0 0-5 0,11-14 4 16,-11 14-2-16,6-17-2 0,-6 10-10 0,7-6 5 15,-4 2-2-15,0-7 2 0,0 0-3 0,8-3-1 16,-8-3-3-16,0-1 5 0,3-4-11 0,-2-1 1 0,5-3 3 15,1 7-1-15,-7-1-6 0,6 2 3 16,-1 0 2-16,-5 1-5 0,6 2-6 0,-2 6-3 0,-1 1-13 16,3-2-9-16,-1 4-17 0,1 2-17 0,-2 2-14 15,-4 0-23-15,-3 9-18 0,13-9-13 0,-7 7-8 16,-6 2-12-16,0 0-17 0,20 1-14 0,-20-1-12 16,13 4-12-16,-13-4-26 0,12 6-193 0,-4-2-458 15,-8-4 203-15</inkml:trace>
          <inkml:trace contextRef="#ctx0" brushRef="#br0" timeOffset="146527.78">8664 9620 11 0,'0'0'183'0,"0"0"5"0,0 0 4 0,0 0-12 16,14 13 0-16,-10-2-4 0,2 2 0 0,0 2 0 15,2 2 0-15,4 6-10 0,-9 1-9 0,7 1-7 16,-1 1-4-16,1 2-13 0,1-1-12 0,-4 1-12 16,4-2-5-16,-8 0-16 0,4 2-9 0,-1-1-5 15,-1 0-5-15,-7 3-7 0,-4-1-10 0,3-3-24 16,-7 0-26-16,-5 6-29 0,1-5-24 0,-8 2-31 16,0 1-27-16,2-8-33 0,-1-5-35 0,-1 3-53 15,-9 0-164-15,7-5-426 0,-12-3 189 0</inkml:trace>
          <inkml:trace contextRef="#ctx0" brushRef="#br0" timeOffset="148974.63">9285 9668 111 0,'0'0'133'0,"0"0"-7"0,0 0-5 15,0 0-3-15,3-10-4 0,-3 10 2 16,0 0-11-16,0 0-2 0,0 0-9 0,0 0 1 0,0 0-5 15,3-11-1-15,-3 11-4 0,0 0-3 0,0 0-1 16,0 0 0-16,0 0 1 0,0 0-7 0,0 0 1 0,0 0-1 16,0 0-3-16,0 0-3 0,0 0-4 15,0 0-4-15,0 0-1 0,0 0 2 0,0 0-4 16,0 0-5-16,0 0-1 0,-33 14 0 0,28-10-3 0,-1 3 1 16,1 2-2-16,-4 0 1 0,4 0 1 15,-1 2-4-15,-1-1 0 0,4 1-4 0,-3 1 1 16,0 1-2-16,0-2-3 0,0 3-6 0,4-1 4 0,-4 0-2 15,3 2-1-15,0-2 2 0,-3 1 1 0,5-3-2 16,-5 4-5-16,6-2-3 0,-2 1 0 0,1 0-5 16,-2-2 10-16,2 4-7 0,1-2-1 0,0 0 5 15,0-1-8-15,0 2 4 0,0-1-3 0,0-5 8 16,1 3-1-16,-1 2 0 0,3 0-3 0,-2-4 1 16,-1 4-1-16,2-3-4 15,1-2-1-15,0 2 2 0,-3-11-5 0,1 17 1 0,-1-9-4 0,5 2 3 16,-5-10-1-16,1 18-4 0,2-12 2 0,-3 4 0 15,0-10-1-15,3 15 3 0,3-9-1 0,-6-6 4 16,6 12-17-16,-1-6 21 0,-5-6-12 0,9 8 0 16,-3-1 1-16,-6-7-1 0,10 8-1 0,-4-6 0 15,-6-2-3-15,18 4 5 0,-12-1-3 0,-6-3 1 0,16 4-4 16,-7-1 3-16,-9-3-4 0,17 3 0 16,-17-3-9-16,16-3 16 0,-7 6-7 0,-9-3 10 15,19-4-13-15,-19 4 1 0,17-2 5 0,-17 2-16 0,18-1 6 16,-18 1-14-16,12-3-12 0,-12 3-9 0,13-1-7 15,-13 1-16-15,0 0-8 0,12-6-11 0,-12 6-13 16,0 0-22-16,9-2-20 0,-9 2-16 0,0 0-35 16,7-7-32-16,-7 7-35 0,0 0-213 0,5-12-504 15,-5 12 223-15</inkml:trace>
          <inkml:trace contextRef="#ctx0" brushRef="#br0" timeOffset="149495.1">9197 10014 95 0,'0'0'175'0,"0"0"-9"0,0 0-9 16,0 0-12-16,0 0-3 0,0 0-12 0,0 0-4 0,0 0-6 15,0 0-6-15,0 0-1 0,0 0-7 0,0 0-2 16,0 0-1-16,0 0 4 0,0 0-7 0,0 0-1 16,42-3-6-16,-42 3-5 0,14 0-9 0,-14 0-2 15,18-1-6-15,-4-1-8 0,-14 2-4 0,19-1-8 16,-5 1-5-16,-4-3 0 0,-10 3-11 15,18 0-20-15,-18 0-16 0,22-1-24 0,-11 1-16 0,-11 0-26 16,21-2-26-16,-11 1-42 0,3-2-31 0,-13 3-218 16,20-4-414-16,-10 1 184 0</inkml:trace>
          <inkml:trace contextRef="#ctx0" brushRef="#br0" timeOffset="150585.46">9759 9717 164 0,'0'0'173'0,"0"0"-5"15,0 0-7-15,0 0-5 0,0 0-3 0,0 0-16 16,0 0 4-16,0 0-7 0,0 0-7 0,0 0-3 16,0 0-8-16,0 0-1 0,0 0-7 0,0 0-7 15,0 0-6-15,0 0-9 0,-21 8-7 0,21-8-6 16,0 0-7-16,0 0-7 0,0 0-7 0,0 0-1 15,0 0-4-15,0 0-5 0,0 0-2 0,0 0 4 16,0 0-1-16,0 0-4 0,0 0-2 0,40-8 0 0,-40 8-1 16,18 0 1-16,-4 0-7 0,-14 0 3 0,25 0-5 15,-10-3 1-15,-2 3-5 0,2-2 3 0,-3 0-4 16,6 2-1-16,-3 2 4 0,-2-4-4 0,2 2 0 16,2 0-6-16,-2 0 0 0,-2-3-2 0,2 1 1 15,-15 2-2-15,27-2-1 0,-15-2-2 0,0 8-2 16,3-10 0-16,-3 5 1 0,1 1-1 0,2-2 1 15,-3 1-2-15,-12 1-2 0,27-4 2 0,-15 3-2 16,3-1-3-16,1 1 6 0,-6-1-1 0,2 0-2 16,0 0-5-16,-12 2 5 0,26-4-5 0,-19 3 2 15,4-1-2-15,-1-2 3 0,-10 4-1 0,16 0-2 16,-16 0 2-16,18 0 1 0,-18 0-3 0,12-5 0 0,-12 5 2 16,12-1 2-16,-12 1-5 0,0 0-3 0,9-4 5 15,-9 4-3-15,0 0-4 0,0 0-8 16,0 0-8-16,0 0-10 0,0 0-13 0,0 0-13 0,0 0-15 15,0 0-10-15,0 0-25 0,0 0-17 0,0 0-10 16,-25 23-24-16,17-19-17 0,8-4-36 0,-18 5-168 16,8-2-412-16,-1-2 182 0</inkml:trace>
          <inkml:trace contextRef="#ctx0" brushRef="#br0" timeOffset="151315.65">10075 9714 110 0,'0'0'151'15,"0"0"-5"-15,0 0-3 0,0 0-9 0,0 0-3 16,0 0-4-16,0 0-8 0,0 0-3 0,0 0-14 16,0 0 5-16,0 0-4 0,0 0-6 0,0 0-5 15,0 0 1-15,0 0-6 0,0 0-1 0,0 0 1 16,0 0-3-16,0 0-4 0,0 0-5 0,0 0 0 16,0 0-8-16,0 0 1 0,0 0-8 0,0 0-2 15,0 0-4-15,0 0 1 0,0 0-3 0,0 0-4 16,0 0 0-16,0 0-1 0,0 0 1 0,0 0-2 15,0 0 6-15,0 0-3 0,0 0-3 0,0 0 4 0,0 0-3 16,0 0-2-16,0 0 1 0,0 0 2 0,0 0-1 16,0 0-2-16,0 0-1 0,0 0 0 15,0 0-4-15,0 0 1 0,0 0-3 0,0 0-3 0,0 0 2 16,0 0-6-16,0 0 10 0,0 0-8 0,-4 11-11 16,4-11-5-16,0 0 1 0,0 0-5 0,0 0 0 15,0 0-4-15,0 0 3 0,0 0-1 0,0 0-6 16,0 0 5-16,6 25 8 0,-5-16-4 0,-1-9-2 15,0 22 5-15,-1-10 0 0,1 4 4 0,0-1 5 16,0 4-2-16,0-2 7 0,0 8 8 0,0-4 0 16,-2 1-6-16,4 3 8 0,-2-1 3 0,0-1 6 15,0-2-3-15,1 3-1 0,-1-6 9 0,3 0 0 16,-1-1-9-16,-2 0 0 0,1 1 2 0,4-1 1 16,-4-2 2-16,2 2 0 0,-1-4 4 0,1 1-3 15,0 0-4-15,-2-3-4 0,4-1 0 0,-5 1-2 0,2-4 2 16,-2-7 0-16,2 19 0 0,2-12-3 0,-2 2-1 15,-2-9-7-15,4 13 2 0,-4-13-2 16,5 9-2-16,-5-9 3 0,1 9-9 0,-1-9 1 0,0 0-3 16,0 0 2-16,3 10-3 0,-3-10-1 0,0 0-4 15,0 0 0-15,0 0-1 0,0 0 6 0,0 0-6 16,0 0-3-16,0 0 2 0,0 0-3 0,0 0 4 16,0 0-5-16,0 0 1 0,0 0-12 0,0 0-23 15,0 0-25-15,0 0-30 0,0 0-26 16,0 0-31-16,0 0-32 0,0 0-26 0,6-32-32 0,-6 32-27 0,0-20-38 15,0 9-44-15,-1-3-338 0,1-3-727 16,0 3 321-16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55.3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1C60095-0145-40B7-9D63-52EC4B563B42}" emma:medium="tactile" emma:mode="ink">
          <msink:context xmlns:msink="http://schemas.microsoft.com/ink/2010/main" type="inkDrawing" rotatedBoundingBox="14181,8135 17606,10671 17024,11457 13599,8921" semanticType="underline" shapeName="Other">
            <msink:sourceLink direction="with" ref="{0838BF40-9024-4342-BCB4-BA02974A0778}"/>
            <msink:sourceLink direction="with" ref="{2584D2CD-3AFE-4BAB-86B4-8775E2583788}"/>
            <msink:sourceLink direction="with" ref="{D210E57B-7E82-49B8-89CA-FBE717CCB6F5}"/>
          </msink:context>
        </emma:interpretation>
      </emma:emma>
    </inkml:annotationXML>
    <inkml:trace contextRef="#ctx0" brushRef="#br0">-203-3672 19 0,'0'0'168'16,"0"0"-9"-16,-6-13-4 0,6 13-10 0,0 0 0 0,0 0-13 15,-4-11-8-15,4 11-6 0,0 0-5 16,0 0-5-16,0 0-2 0,0 0-13 0,-3-10-7 16,3 10-9-16,0 0-8 0,0 0-6 0,0 0-6 0,0 0-4 15,0 0-8-15,0 0-8 0,0 0-1 16,0 0-7-16,0 0-3 0,0 0-2 0,0 0-2 0,0 0-4 15,0 0 0-15,0 0 1 0,32 15-4 0,-24-12-2 16,1 5 0-16,-2-3-4 0,4-1 3 0,-2 2-2 16,1 2 0-16,1-2-4 0,2 5-1 0,3-1 10 15,-1-2-1-15,-1 3-1 0,-1 1-2 0,2 0-4 16,4 1 1-16,-1 5-4 0,0-1 7 0,-3 0-4 16,2-1 1-16,-1 2 1 0,-1 1-7 0,0 0 7 15,3 0-2-15,0-1 1 0,-5 0-2 0,3 1 2 16,2-1-3-16,-3 0 2 0,3 2 2 0,-2-3-2 15,2-1 0-15,0 4 1 0,-1-3 0 0,2-1 3 0,-1 2 0 16,3-3-3-16,0 0 1 0,-2-2 1 0,1 2 1 16,0 1-1-16,0-1-2 0,-2-5 4 15,4 5-2-15,-7-5-2 0,4 4-1 0,5-1 6 0,-4 3-1 16,-4 0 0-16,2-5 1 0,1 4 2 0,-4-1-2 16,2 3 1-16,3-4-3 0,-5 5 0 0,6-3 1 15,-4 5 1-15,-2-3-4 0,1 0 4 0,0-4-4 16,4 4 0-16,-4-1-1 0,-2-1 2 0,4 1 0 15,-1 2 0-15,-6-5-1 0,7 4-3 0,-5-5 2 16,7 1 1-16,-1 5 0 0,-6-6 2 0,7 4-3 16,1 1 1-16,-5 3-3 0,3-6 0 0,4 2 2 15,-5 0 0-15,4-2 2 0,-3 0-2 0,4 1-3 16,-2-2 1-16,0 0 2 0,1 2-5 0,-1-1 1 16,0 0 0-16,1 0-2 0,0 0 4 0,1 4-2 15,1-5-2-15,-3 5 1 0,-1-3 1 0,1-1-1 16,0-1-2-16,2 5 1 0,-7-2 1 0,3-2-4 0,-1 3 6 15,2-3-2-15,-5 3-1 0,-1-5 3 0,6 5-2 16,-1 0-5-16,-1-1 8 0,-3-3-3 0,0 5-2 16,4-2 0-16,1-1 4 0,-1 2-1 0,-4-5 0 15,3 3-5-15,-3-4 4 0,6 3-3 0,-2 1 4 16,4-1-3-16,-9-4 2 0,7 4-3 0,-3-4 2 16,2 4 2-16,0-3 0 0,1 4-3 0,-3-6 2 15,-1 2-2-15,4-1 3 0,-5-2-6 0,-3 1 1 16,4 1 0-16,-1-2 2 0,1 2 0 0,-4-2 0 15,3 2-2-15,-2 1 1 0,1-2 0 0,0 2 3 16,-2-4-1-16,5 4-1 0,-3-3-2 0,-2 2 3 16,1 0-1-16,2-3-1 0,1 6 3 0,-4-6-1 15,5 4 3-15,-2-4 2 0,2 1 3 0,0-1-1 16,-2 0-3-16,4 0 2 0,-2-2 0 0,-2 2 0 0,2 2 2 16,0-3-2-16,-3 1-1 0,3-4 4 15,-5 6-6-15,2-4 2 0,0 2 0 0,-2 0-4 16,4 0 4-16,-4-1-1 0,1 5-2 0,-5-7 2 15,3 6-2-15,-1-3 2 0,-2 1 1 0,0-2 1 0,3 4-2 16,-1-5-1-16,-1 3 1 0,1 0-3 0,-2-1-2 16,3-2 3-16,-1 6-6 0,1-2 2 0,-1 0 5 15,-1-3 1-15,-1 1-2 0,3 4-3 0,0-4-1 16,-1 2 3-16,0-1 1 0,0-5 1 0,-2 4-3 16,3 3 6-16,-3-5-7 0,1 1 5 0,1-3-2 15,1 4 3-15,-1 0-2 0,-2-4-2 0,2 3 0 16,-2-1 0-16,1 1 0 0,-1-1-2 0,-1 2 1 15,2-1 0-15,-2 1-2 0,-1-5 1 0,-7-2 2 16,12 9 0-16,-6 0-1 0,0-3 1 0,-2 3-1 16,2-2-1-16,0-3 2 0,0 2 2 0,0 2-2 15,-6-8 6-15,9 13-1 0,-3-5 0 0,0-1-3 16,-1 0 0-16,2 0 1 0,-4 0-2 0,3 1 1 0,-6-8-1 16,12 13 1-16,-6-6 0 0,-3 0 1 15,6-1 5-15,-9-6-8 0,9 11 4 0,-3-5 0 16,0-1-2-16,-6-5-1 0,12 13-1 0,-8-9-1 15,2 4 4-15,-6-8-1 0,7 10-1 0,-1-5 1 0,0 1 0 16,0 3 4-16,-6-9-6 0,11 7 2 0,-7 0 6 16,-4-7-6-16,11 11 5 0,-5-9-2 0,-6-2 1 15,6 6-4-15,-6-6 7 0,0 0-6 0,9 5-1 16,-9-5-2-16,0 0 0 0,7 5 1 0,-7-5 0 16,0 0-4-16,0 0-5 0,8 4-18 0,-8-4-27 15,0 0-32-15,0 0-37 0,0 0-49 0,0 0-55 16,0 0-278-16,-27-19-543 0,18 7 240 0</inkml:trace>
    <inkml:trace contextRef="#ctx0" brushRef="#br0" timeOffset="819.2">1955-3081 33 0,'0'0'140'0,"2"-11"-10"0,-2 11-1 16,0 0 2-16,0-18-11 0,0 18 4 0,0 0 1 15,4-12-1-15,-4 12-4 0,0 0-5 0,0 0 1 16,0 0 0-16,0 0-9 0,-4-13-3 0,4 13-3 15,0 0-13-15,0 0-10 0,0 0-9 0,0 0-1 16,0 0-5-16,0 0 0 0,-20 29 2 0,11-15-5 16,2 3-2-16,-1 0-2 0,-1 7-2 0,5-2-2 15,-5 3 4-15,1-1-5 0,2 1 3 0,2 3-6 16,0-1 1-16,-1 1-5 0,2-3 1 0,2 4-4 0,-2-2-3 16,3 0-2-16,0-2-2 0,6 1-4 0,0 0 0 15,-2 1-3-15,3-2 0 0,-1-3-4 0,-1 2-3 16,8 0-4-16,-1-4 3 0,5-1-2 0,-2 2-3 15,1-6 0-15,0-3 1 0,-2 1-3 16,1-2 0-16,3-5-1 0,1 1 2 0,-3-4-3 0,4 3 1 16,1-6 0-16,-3 2 1 0,1-6-7 0,0 0 1 15,1 1 0-15,-4-4-4 0,1 5 1 0,-4-8 7 16,-3 0-10-16,1 1 8 0,1-2-3 0,-8 3-2 16,-1-3 2-16,-1 0 1 0,-2 11-4 0,-6-21-2 15,3 8 1-15,-8-2 2 0,2 6-4 0,-4-2-2 16,0 1-5-16,-1 2 3 0,2 2-1 0,0-1-3 15,-3 1-2-15,3 6-6 0,12 0-10 0,-19-4-9 16,19 4-9-16,-16 4-11 0,16-4-10 0,-14 8-10 16,8-5-10-16,0 3-17 0,6-6-12 0,-4 16-23 15,2-9-25-15,2-7-57 0,-1 17-168 0,1-17-419 0,1 17 186 16</inkml:trace>
  </inkml:traceGroup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58.35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4A6A24E-5E58-477B-8A24-676B646E3559}" emma:medium="tactile" emma:mode="ink">
          <msink:context xmlns:msink="http://schemas.microsoft.com/ink/2010/main" type="writingRegion" rotatedBoundingBox="15594,6536 23403,6405 23410,6809 15601,6940"/>
        </emma:interpretation>
      </emma:emma>
    </inkml:annotationXML>
    <inkml:traceGroup>
      <inkml:annotationXML>
        <emma:emma xmlns:emma="http://www.w3.org/2003/04/emma" version="1.0">
          <emma:interpretation id="{1DEBAEA9-81EA-495A-A393-249315774E24}" emma:medium="tactile" emma:mode="ink">
            <msink:context xmlns:msink="http://schemas.microsoft.com/ink/2010/main" type="paragraph" rotatedBoundingBox="15594,6536 23403,6405 23410,6809 15601,69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F6BC9F-6A62-4757-A76E-25E072775115}" emma:medium="tactile" emma:mode="ink">
              <msink:context xmlns:msink="http://schemas.microsoft.com/ink/2010/main" type="line" rotatedBoundingBox="15594,6536 23403,6405 23410,6809 15601,6940"/>
            </emma:interpretation>
          </emma:emma>
        </inkml:annotationXML>
        <inkml:traceGroup>
          <inkml:annotationXML>
            <emma:emma xmlns:emma="http://www.w3.org/2003/04/emma" version="1.0">
              <emma:interpretation id="{EFEBDD6F-C78E-4A95-A750-A73D04C131D6}" emma:medium="tactile" emma:mode="ink">
                <msink:context xmlns:msink="http://schemas.microsoft.com/ink/2010/main" type="inkWord" rotatedBoundingBox="15596,6639 16443,6625 16445,6686 15597,6701">
                  <msink:destinationLink direction="with" ref="{3F662E27-2231-4D73-851B-10A69D6C3773}"/>
                </msink:context>
              </emma:interpretation>
            </emma:emma>
          </inkml:annotationXML>
          <inkml:trace contextRef="#ctx0" brushRef="#br0">10984-1720 85 0,'0'0'164'0,"0"0"-10"0,7-4-16 15,-7 4-11-15,0 0-9 0,0 0-15 0,0 0-9 16,0 0-4-16,0 0-6 0,0 0-3 0,0 0-6 16,0 0-6-16,0 0-5 0,0 0-8 0,0 0-1 15,0 0-7-15,0 0-3 0,13 0-3 0,-13 0-5 16,0 0-1-16,0 0-4 0,0 0-4 0,0 0-5 16,0 0 1-16,0 0-2 0,0 0-3 0,0 0-3 15,14 2 3-15,-14-2-6 0,0 0-2 0,0 0-12 0,13 2-14 16,-13-2-13-16,0 0-26 0,15 0-26 0,-15 0-29 15,12-3-24-15,-12 3-126 0,14-1-280 0,-14 1 123 16</inkml:trace>
          <inkml:trace contextRef="#ctx0" brushRef="#br0" timeOffset="196.23">11288-1754 44 0,'0'0'162'0,"10"1"-8"15,-10-1-16-15,0 0-17 0,0 0-10 0,17-5-5 16,-17 5-13-16,12-3-9 0,-12 3-8 0,13 0-5 16,-13 0-10-16,13-1-10 0,-13 1-4 0,0 0-3 0,23 0-6 15,-23 0-6-15,12 0-22 0,-12 0-23 16,15 1-19-16,-15-1-30 0,15-1-23 0,-15 1-31 16,16-2-74-16,-16 2-204 0,13-1 90 0</inkml:trace>
          <inkml:trace contextRef="#ctx0" brushRef="#br0" timeOffset="390.57">11701-1733 81 0,'0'0'122'0,"10"5"-12"16,-10-5-7-16,9 4-22 0,-9-4-1 0,12 2-5 15,-12-2-9-15,9 3-3 0,-9-3-11 0,12 2-10 0,-12-2 6 16,18 4-13-16,-18-4-5 0,13 3-15 0,-13-3-15 15,17-2-25-15,-17 2-24 0,18 2-27 0,-18-2-67 16,13 0-154-16,-13 0 69 0</inkml:trace>
        </inkml:traceGroup>
        <inkml:traceGroup>
          <inkml:annotationXML>
            <emma:emma xmlns:emma="http://www.w3.org/2003/04/emma" version="1.0">
              <emma:interpretation id="{A33A3B50-6517-483B-84CB-F08BD7CB1484}" emma:medium="tactile" emma:mode="ink">
                <msink:context xmlns:msink="http://schemas.microsoft.com/ink/2010/main" type="inkWord" rotatedBoundingBox="16729,6676 18861,6640 18863,6798 16732,6833"/>
              </emma:interpretation>
            </emma:emma>
          </inkml:annotationXML>
          <inkml:trace contextRef="#ctx0" brushRef="#br0" timeOffset="603">12117-1696 44 0,'0'0'231'0,"10"-3"-9"0,-1 0-11 0,-9 3-17 16,15-8-15-16,-15 8-19 0,14-5-14 0,-5 3-15 16,-9 2-14-16,19-3-12 0,-19 3-11 0,19-2-9 15,-8 2-7-15,-11 0-9 0,16 2-7 0,-16-2-8 16,18 3-10-16,-10-1-18 0,-8-2-16 0,15 2-14 0,-6-1-17 16,-1 3-15-16,-8-4-17 0,18 2-15 0,-9 4-24 15,0-5-6-15,-9-1-20 0,23 3-10 0,-14-3-22 16,-9 0-99-16,20 1-270 0,-20-1 119 0</inkml:trace>
          <inkml:trace contextRef="#ctx0" brushRef="#br0" timeOffset="825.41">12594-1670 8 0,'6'10'98'16,"-3"-7"1"-16,-3-3-11 0,8 8 9 0,-8-8-3 15,10 9-7-15,-4-5-3 0,-6-4-10 0,10 7-1 16,-10-7-11-16,11 6 0 0,-11-6-3 0,13 7-10 15,-13-7-4-15,14 7-1 0,-7-6-7 0,2 3-5 16,-9-4-5-16,17 1-15 0,-17-1-27 0,20-1-24 16,-11 1-27-16,-9 0-37 0,18 1-65 0,-18-1-182 0,21-1 80 15</inkml:trace>
          <inkml:trace contextRef="#ctx0" brushRef="#br0" timeOffset="987.97">13007-1578 181 0,'0'0'184'16,"15"-3"-6"-16,-15 3-15 0,17-3-7 0,-7 2-12 16,-10 1-13-16,18-2-14 0,-9 2-9 0,-9 0-16 15,22-4-6-15,-11 3-8 0,-11 1-10 0,22 0-3 0,-13-1-6 16,-9 1-8-16,21-1-2 0,-11 1-8 16,-10 0-2-16,20-4-10 0,-10 4 1 0,-10 0-15 15,20 0-16-15,-20 0-18 0,19 0-32 0,-9 0-18 0,1 0-22 16,-11 0-24-16,21-5-32 0,-9 4-116 15,-2-3-282-15,1 0 124 0</inkml:trace>
          <inkml:trace contextRef="#ctx0" brushRef="#br0" timeOffset="1171.48">13544-1639 142 0,'0'0'156'0,"14"-5"-5"0,-7 3-3 15,-7 2-16-15,15-3-7 0,-15 3-14 0,12-6-10 16,-12 6-10-16,15-2-12 0,-15 2-1 0,12-1-16 0,-12 1 0 15,0 0-3-15,18 0-12 0,-18 0-3 16,12 1-5-16,-12-1-5 0,10 2-10 0,-10-2-17 16,8 6-9-16,-8-6-19 0,10 5-18 0,-10-5-19 0,13 5-21 15,-5-2-27-15,-8-3-126 0,13 1-250 0,-13-1 111 16</inkml:trace>
          <inkml:trace contextRef="#ctx0" brushRef="#br0" timeOffset="1362.97">13971-1636 33 0,'16'-8'206'0,"-7"8"-13"0,3-2-12 16,-12 2-19-16,16-3-14 0,-5-2-13 0,1 4-11 15,-12 1-13-15,16-2-11 0,-5-1-7 0,-11 3-11 16,21 2-11-16,-21-2-7 0,14 0-3 0,-3 1-7 16,-11-1-7-16,15 2-5 0,-15-2-6 0,18 1-17 15,-18-1-22-15,13 3-16 0,-4-1-21 0,-9-2-23 16,15 0-20-16,-15 0-31 0,24-2-39 0,-15 2-96 15,3-4-268-15,3 2 120 0</inkml:trace>
        </inkml:traceGroup>
        <inkml:traceGroup>
          <inkml:annotationXML>
            <emma:emma xmlns:emma="http://www.w3.org/2003/04/emma" version="1.0">
              <emma:interpretation id="{76E7BAC8-738E-4583-84DF-BCF56A455C07}" emma:medium="tactile" emma:mode="ink">
                <msink:context xmlns:msink="http://schemas.microsoft.com/ink/2010/main" type="inkWord" rotatedBoundingBox="19267,6484 21163,6453 21166,6626 19270,6658"/>
              </emma:interpretation>
            </emma:emma>
          </inkml:annotationXML>
          <inkml:trace contextRef="#ctx0" brushRef="#br0" timeOffset="1567.2">14657-1739 200 0,'0'0'189'0,"10"-3"-21"0,-10 3 5 0,11-4-13 16,-11 4-6-16,0 0-12 0,10-2-11 15,-10 2-13-15,0 0-10 0,0 0-10 0,18-4-9 0,-18 4-7 16,10-1-14-16,-10 1 0 0,11-1-7 0,-11 1-7 16,16-4-3-16,-16 4-7 0,15 3-12 0,-15-3-12 15,20-3-19-15,-8 0-22 0,-12 3-27 0,20-1-23 16,-3-1-24-16,-1 0-30 0,-1-2-18 0,-1 1-142 16,3-5-309-16,-3 5 137 0</inkml:trace>
          <inkml:trace contextRef="#ctx0" brushRef="#br0" timeOffset="1793.62">15152-1825 40 0,'18'-2'161'16,"-18"2"-11"-16,15 0-3 0,-15 0-16 0,19-1-12 15,-8-2-8-15,-11 3-10 0,19-1-9 16,-19 1-13-16,22 0-5 0,-11 0-13 0,-11 0-3 0,18 0-5 16,-6-2 0-16,-12 2-13 0,19 2-11 0,-7-4-23 15,-12 2-25-15,19 0-21 0,-10-2-32 0,-9 2-33 16,18-2-107-16,-18 2-229 0,15-4 102 15</inkml:trace>
          <inkml:trace contextRef="#ctx0" brushRef="#br0" timeOffset="1951.2">15668-1874 100 0,'0'0'215'15,"19"-3"-12"-15,-10 0-6 0,3-2-18 0,2 3-12 0,-1-2-16 16,1-1-12-16,2 3-12 0,-16 2-13 0,21-1-9 15,-9 0-11-15,3-1-7 0,-6 0-11 0,3 1-8 16,-1-1-10-16,-11 2-1 0,23-2-7 0,-10 2-5 16,-2-3-11-16,5 6-23 0,-16-3-19 0,24-5-13 15,-11 5-28-15,2-2-14 0,3 4-15 0,-1-2-16 16,0-2-5-16,-2 0-11 0,2 1-22 0,-1 1-11 16,2 0-104-16,-6 0-267 0,-2-3 117 0</inkml:trace>
          <inkml:trace contextRef="#ctx0" brushRef="#br0" timeOffset="2098.81">16229-1925 50 0,'0'0'116'15,"16"0"10"-15,-5 0 1 0,-11 0-3 0,17 0 0 16,-17 0 0-16,18 0-5 0,-18 0 6 0,18-4-3 16,-9 3 1-16,-9 1 1 0,21-1-9 0,-21 1-6 15,22-2-11-15,-14 1-10 0,-8 1-6 0,21-2-9 16,-9 2-7-16,-2 2-5 0,-10-2-8 0,23-4-3 0,-13 6-5 16,-10-2-12-16,21 0-4 0,-21 0-21 0,18-2-22 15,-8 4-35-15,1 0-38 0,-11-2-50 0,24-2-202 16,-16-2-365-16,6 0 162 0</inkml:trace>
        </inkml:traceGroup>
        <inkml:traceGroup>
          <inkml:annotationXML>
            <emma:emma xmlns:emma="http://www.w3.org/2003/04/emma" version="1.0">
              <emma:interpretation id="{AF36BC9D-0732-4E35-BE00-FE61BEE16E53}" emma:medium="tactile" emma:mode="ink">
                <msink:context xmlns:msink="http://schemas.microsoft.com/ink/2010/main" type="inkWord" rotatedBoundingBox="21491,6437 23403,6405 23410,6809 21498,6841"/>
              </emma:interpretation>
            </emma:emma>
          </inkml:annotationXML>
          <inkml:trace contextRef="#ctx0" brushRef="#br0" timeOffset="2308.27">16879-1947 203 0,'0'0'247'0,"13"-2"-21"15,-13 2-25-15,17-2-19 0,-17 2-9 0,16-2-15 16,-16 2-7-16,14 0-14 0,-14 0-10 0,13-3-11 15,-13 3-10-15,15-2-10 0,-15 2-9 0,15-3-8 16,-15 3-7-16,13 1-12 0,-13-1-1 0,20 2-11 16,-13 0-11-16,4 1-24 0,-11-3-20 0,15 2-30 15,-8 2-21-15,-7-4-31 0,18 3-28 0,-9 1-29 0,1-2-36 16,-10-2-142-16,14 2-351 0,-14-2 155 0</inkml:trace>
          <inkml:trace contextRef="#ctx0" brushRef="#br0" timeOffset="2458.86">17282-1900 54 0,'12'1'216'0,"-12"-1"0"0,0 0-13 0,16 3-7 15,-16-3-20-15,0 0-16 0,10 4-13 0,-10-4-11 16,0 0-25-16,12 0-2 0,-12 0-16 0,0 0-28 16,0 0-41-16,0 0-52 0,0 0-71 0,0 0-198 15,0 0-321-15,0 0 142 0</inkml:trace>
          <inkml:trace contextRef="#ctx0" brushRef="#br0" timeOffset="4959.96">17192-1856 27 0,'0'0'162'0,"0"0"-8"0,0 0-14 0,0 0-7 15,14 0-12-15,-14 0-7 0,0 0-10 0,0 0 0 16,9 2-9-16,-9-2-4 0,0 0-11 0,0 0 0 0,0 0-7 16,0 0-9-16,0 0-5 0,10 8-4 0,-10-8-7 15,0 0-4-15,6 4-5 0,-6-4-2 0,0 0-6 16,6 10-5-16,-6-10-13 0,4 7-18 0,-4-7-26 16,6 10-29-16,-6-10-34 0,12 3-33 0,-12-3-137 15,14-2-284-15,-14 2 127 0</inkml:trace>
          <inkml:trace contextRef="#ctx0" brushRef="#br0" timeOffset="5143.71">17507-1792 7 0,'0'0'190'0,"9"6"-20"0,-9-6-17 16,0 0-6-16,7 9-10 0,-7-9-13 0,11 4-11 15,-11-4-6-15,9 3-9 0,-9-3-13 0,16 4-9 16,-6-4-7-16,-1 2-7 0,-9-2-6 0,21 6-10 0,-4-6-15 15,-7 4-17-15,4-5-24 0,2 3-25 0,-3-1-37 16,2-1-25-16,0-1-38 0,-1 1-88 0,-14 0-241 16,22 0 106-16</inkml:trace>
          <inkml:trace contextRef="#ctx0" brushRef="#br0" timeOffset="5344.92">18009-1686 78 0,'0'0'203'0,"24"-2"-13"0,-13 2-17 0,2-3-17 16,-13 3-16-16,26 0-12 0,-13 0-11 0,2 0-9 15,-3 0-13-15,4 0-6 0,1 0-8 0,-2 0-12 0,1 2-4 16,0-1-8-16,-2 1-5 0,2-2-9 0,-2 4-21 16,1 0-19-16,-2-3-20 0,0 3-25 15,2-2-30-15,2-2-23 0,-2 5-31 0,-2-3-128 0,-3 2-273 16,1-2 122-16</inkml:trace>
          <inkml:trace contextRef="#ctx0" brushRef="#br0" timeOffset="5516.46">18588-1584 44 0,'0'0'212'0,"14"-1"-12"16,-14 1-16-16,17-2-16 0,-17 2-15 15,18-4-14-15,-9 3-14 0,-9 1-11 0,21-1-16 0,-10 1-6 16,4-1-8-16,-4-3-11 0,-11 4-13 0,23 0-21 15,-13 4-25-15,-10-4-37 0,20 1-33 0,-11-1-40 16,-9 0-47-16,17 1-105 0,-17-1-266 0,14 0 117 16</inkml:trace>
        </inkml:traceGroup>
      </inkml:traceGroup>
    </inkml:traceGroup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7:04.52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BA1F92-2074-4F65-9443-F7C704D39C78}" emma:medium="tactile" emma:mode="ink">
          <msink:context xmlns:msink="http://schemas.microsoft.com/ink/2010/main" type="writingRegion" rotatedBoundingBox="23721,6673 27106,8993 26867,9341 23482,7021"/>
        </emma:interpretation>
      </emma:emma>
    </inkml:annotationXML>
    <inkml:traceGroup>
      <inkml:annotationXML>
        <emma:emma xmlns:emma="http://www.w3.org/2003/04/emma" version="1.0">
          <emma:interpretation id="{1195D4DC-1421-49EB-B67D-8867100D5C65}" emma:medium="tactile" emma:mode="ink">
            <msink:context xmlns:msink="http://schemas.microsoft.com/ink/2010/main" type="paragraph" rotatedBoundingBox="23721,6673 27106,8993 26867,9341 23482,70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405BB4-FA4A-48DD-9E42-479A277F19E7}" emma:medium="tactile" emma:mode="ink">
              <msink:context xmlns:msink="http://schemas.microsoft.com/ink/2010/main" type="line" rotatedBoundingBox="23721,6673 27106,8993 26867,9341 23482,7021"/>
            </emma:interpretation>
          </emma:emma>
        </inkml:annotationXML>
        <inkml:traceGroup>
          <inkml:annotationXML>
            <emma:emma xmlns:emma="http://www.w3.org/2003/04/emma" version="1.0">
              <emma:interpretation id="{904546A7-766B-40DD-8C0D-7EC324069306}" emma:medium="tactile" emma:mode="ink">
                <msink:context xmlns:msink="http://schemas.microsoft.com/ink/2010/main" type="inkWord" rotatedBoundingBox="23622,6817 26180,8570 26040,8775 23482,7021">
                  <msink:destinationLink direction="with" ref="{C27973D4-FB83-4E7D-8262-3061C56936F8}"/>
                  <msink:destinationLink direction="with" ref="{81AB8EFF-2A70-4142-AFDD-91C4EC7809ED}"/>
                </msink:context>
              </emma:interpretation>
            </emma:emma>
          </inkml:annotationXML>
          <inkml:trace contextRef="#ctx0" brushRef="#br0">793 459 117 0,'7'8'227'0,"-1"-3"-11"16,-6-5-7-16,11 9-12 0,-4-1-11 0,-2-5-13 15,1 4-13-15,1 1-12 0,1-1-17 0,2 0-9 16,-4-1-12-16,3 0-9 0,3 2-8 0,1 2-12 15,-5-2-7-15,4-2-8 0,-3 2-7 0,3-1-1 16,-3 6-10-16,1-6-11 0,-1-2-14 0,0 1-21 16,0 3-29-16,0-3-31 0,0-1-17 0,-2 3-42 15,2-5-37-15,2 4-46 0,-5 1-135 0,-6-8-362 16,13 9 160-16</inkml:trace>
          <inkml:trace contextRef="#ctx0" brushRef="#br0" timeOffset="272.27">1240 893 7 0,'12'4'226'0,"-12"-4"-10"0,20 4-19 0,-13 2-18 0,5-1-16 16,-3-2-15-16,4 4-17 0,1-1-9 0,-1-3-18 16,1 5-10-16,-2-1-20 0,1-4-26 0,-5 5-21 15,4 2-24-15,-2 0-19 0,2-3-27 0,-3 4-15 16,-2-2-19-16,1-1-15 0,1 3-18 0,0-1-115 15,-2 0-242-15,-4-1 108 0</inkml:trace>
          <inkml:trace contextRef="#ctx0" brushRef="#br0" timeOffset="395.94">1664 1218 25 0,'6'6'126'0,"1"-1"-8"15,2 2-18-15,2-1 1 0,-2-2 2 0,-3 3-4 16,4-1 0-16,-2 1-3 0,5-2 0 0,-1 5-2 15,-5-3 1-15,2-2 3 0,0 0-1 0,-4-1-2 0,4 6 1 16,-2-3-11-16,1-2-7 0,-1 2-5 16,-1-1-6-16,2 1-8 0,-1 0-9 0,5 0-9 0,-3 3-11 15,1-4-25-15,-1 2-35 0,-3-1-26 0,5 1-38 16,-4-2-47-16,2 1-144 0,-4-1-307 0,3 1 136 16</inkml:trace>
          <inkml:trace contextRef="#ctx0" brushRef="#br0" timeOffset="625.16">2141 1616 172 0,'0'0'305'0,"12"7"-17"0,-12-7-11 16,17 5-12-16,-11 0-11 0,-6-5-11 0,17 2-18 16,-8 2-15-16,2-3-12 0,1 3-12 15,-2 0-28-15,5 1-11 0,-1-1-20 0,-4-2-6 0,3 3-17 16,2 0-9-16,-1 1-9 0,-4-4-11 0,2 1-10 15,4-1-19-15,-8 2-12 0,4 3-33 16,-2 0-15-16,2-3-21 0,-1 0-19 0,2 3-17 0,2 2-19 16,-5-2-24-16,-1-3-23 0,8 2-35 0,-7 3-21 15,4-2-25-15,-2-1-40 0,-2 0-130 0,2 2-420 16,-2-4 186-16</inkml:trace>
          <inkml:trace contextRef="#ctx0" brushRef="#br0" timeOffset="-405.92">0-1 154 0,'0'0'201'16,"19"0"-11"-16,-7 1-16 0,-12-1-16 0,19 4-12 16,-5-4-17-16,-5 4-12 0,7-1-11 0,-3 0-9 0,-2 0-9 15,1-2-10-15,6 0-8 0,-9 1-13 0,3 1-21 16,-3 2-20-16,1-2-24 0,-1 0-22 0,-2 1-22 16,-7-4-22-16,17 7-25 0,-10-1-24 0,-7-6-116 15,8 5-258-15,-8-5 114 0</inkml:trace>
          <inkml:trace contextRef="#ctx0" brushRef="#br0" timeOffset="-232.39">375 156 53 0,'0'0'217'0,"15"1"-9"0,-15-1-12 0,14 0-15 0,-14 0-13 16,0 0-12-16,18 7-10 0,-18-7-11 15,10 0-15-15,-10 0-9 0,16 3-12 0,-16-3-10 16,12 1-9-16,-4 3-8 0,-8-4-8 0,13 7-4 0,-7-4-6 16,-6-3-8-16,11 9-7 0,-5-5-18 15,-6-4-16-15,13 10-19 0,-7-5-20 0,0-1-25 0,0 3-23 16,-6-7-33-16,16 10-31 0,-5-4-166 0,-5-2-338 16,3 0 150-16</inkml:trace>
        </inkml:traceGroup>
        <inkml:traceGroup>
          <inkml:annotationXML>
            <emma:emma xmlns:emma="http://www.w3.org/2003/04/emma" version="1.0">
              <emma:interpretation id="{C061ABCE-64E8-4E8A-A323-B663EF3CB12B}" emma:medium="tactile" emma:mode="ink">
                <msink:context xmlns:msink="http://schemas.microsoft.com/ink/2010/main" type="inkWord" rotatedBoundingBox="26556,8616 27106,8993 26952,9217 26403,8841"/>
              </emma:interpretation>
            </emma:emma>
          </inkml:annotationXML>
          <inkml:trace contextRef="#ctx0" brushRef="#br0" timeOffset="836.11">2851 1920 17 0,'9'6'181'0,"-9"-6"10"0,16 9 6 0,-13-6-1 15,-3-3 3-15,17 7-9 0,-11-2-4 0,-6-5-10 16,16 5-12-16,-10 1-10 0,2-1-12 0,-2 1-17 16,4 1-12-16,-1-4-10 0,-3 1-11 0,1 2-11 15,2-1-14-15,-9-5-13 0,17 7-23 0,-7-4-19 16,-1 2-27-16,-1 0-24 0,1-1-29 0,-9-4-26 15,19 3-28-15,-6 1-32 0,-2-4-18 0,1 2-28 16,-3-1-102-16,-9-1-326 0,21 4 145 0</inkml:trace>
          <inkml:trace contextRef="#ctx0" brushRef="#br0" timeOffset="997.01">3316 2066 115 0,'0'0'147'0,"14"3"-12"0,-7-2-21 16,-7-1-3-16,15 0-13 0,-15 0-11 0,23 0-12 15,-23 0-3-15,16 0-7 0,-6 0-7 0,2 3-10 0,-1 0-1 16,-1-2-9-16,-10-1 7 0,23 3-12 0,-14-4-6 16,-9 1-24-16,22 0-13 0,-9 0-29 0,-13 0-31 15,23-2-45-15,-13 2-66 0,-10 0-196 0,20-5 87 16</inkml:trace>
        </inkml:traceGroup>
      </inkml:traceGroup>
    </inkml:traceGroup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7:35.6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37F7881-837F-4C6A-B5E1-DDA3F0086F34}" emma:medium="tactile" emma:mode="ink">
          <msink:context xmlns:msink="http://schemas.microsoft.com/ink/2010/main" type="inkDrawing" rotatedBoundingBox="20749,16111 22513,16235 22422,17536 20659,17413" hotPoints="22478,16948 21727,17699 20976,16948 21727,16198" semanticType="underline" shapeName="Circle">
            <msink:destinationLink direction="with" ref="{B2F47E05-1608-4DCB-9C29-6C0DF54D7221}"/>
            <msink:destinationLink direction="with" ref="{857F30E3-916E-4574-BB5C-5238087DA18C}"/>
          </msink:context>
        </emma:interpretation>
      </emma:emma>
    </inkml:annotationXML>
    <inkml:trace contextRef="#ctx0" brushRef="#br0">108 366 74 0,'0'0'69'0,"0"0"-4"0,0 0-2 16,0 0-8-16,0 0-10 0,0 0 0 0,0 0-3 16,0 0 3-16,0 0-5 0,0 0 2 0,0 0 1 15,0 0 10-15,0 0-8 0,0 0 8 0,0 0 1 0,0 0 2 16,0 0 0-16,0 0 6 0,0 0-1 0,0 0 4 16,0 0-2-16,-4-21 2 0,4 21 0 15,0 0-9-15,0 0 4 0,0 0-4 0,0 0 3 0,0 0-9 16,0 0 2-16,-2-13-2 0,2 13 0 0,0 0-2 15,0 0-3-15,0 0-5 0,-6-10 5 0,6 10-4 16,0 0-1-16,0 0-3 0,0 0-1 0,-7-5-4 16,7 5 5-16,0 0-5 0,0 0-3 0,0 0 2 15,0 0 1-15,0 0 1 0,0 0-1 0,-12-4-5 16,12 4-1-16,0 0-2 0,0 0-4 0,0 0 2 16,0 0-1-16,0 0-2 0,0 0-1 0,-15 15 5 15,15-15-3-15,-1 7-1 0,1-7 3 0,-5 13-4 16,1-5-3-16,4-8 2 0,-6 14 0 0,4-7-1 0,2-7 0 15,-7 17 2-15,7-17 0 0,-5 13-4 16,2-4 4-16,3-9 1 0,-4 14 4 0,1-1 2 16,3-13 1-16,-6 15-5 0,4-5 2 0,-2 0-4 15,-1-3 0-15,5-7-1 0,-1 21 5 0,0-14-4 16,1-7 0-16,0 18-1 0,-2-8-1 0,-1 1 2 16,3-11-2-16,3 19-2 0,-3-11 2 0,0-8-4 15,-3 19 2-15,2-7-1 0,1-12-1 0,1 19 0 0,2-7 3 16,-3-4-2-16,2 3-3 0,-1 4 1 0,0-7 4 15,2 3-4-15,0 0-1 0,2 1-5 0,-2-3 8 16,0 2-4-16,-2 0-2 0,4-5 2 0,-2 11 1 16,1-8-7-16,-2 2 3 0,2 1 2 0,-1 1-4 15,3-4 8-15,-1 4-4 0,1 1-5 0,-2-3 5 16,5 1-6-16,-6-1 4 0,5-3-4 0,-1 3 5 16,2 1-1-16,1 0-3 0,-2-1-3 0,4-2-1 15,-5 2-7-15,4 2 0 0,-2-3-1 0,3 2 5 16,-4 1-4-16,1 0 3 0,2-5 2 0,2 6 1 15,-1-5-2-15,-1 0-2 0,-2 2 2 0,4-2 2 16,-3 2-1-16,1-4 1 0,2 3-2 0,-2-3 2 16,1 2-1-16,1 0 3 0,-2-2 2 0,2 3-1 15,0-5-2-15,4 1 5 0,-1 1-5 0,1-3 13 16,-1 3-10-16,2-1 0 0,-3-2 1 0,0 0-1 16,3 3 3-16,0-4-2 0,1 4 14 0,-3-3-11 15,8 2-2-15,-1 1 3 0,-6 0-7 0,3-3 5 16,-1 1-1-16,-1 0 0 0,8-2 4 0,-9 2-2 15,3 0 0-15,1-1 0 0,-2-3 5 0,6 3-5 0,-8 2 1 16,2-2-2-16,1-1 2 0,-1 1-2 0,0-4 2 16,-2 0 2-16,2 3 0 0,1-1 1 15,-1-2-5-15,-1 1 3 0,-3-1-4 0,4 0 3 16,-1 1-1-16,3-2-2 0,-2 0-2 0,1-3 4 0,-4 3-4 16,2-5 0-16,7 1 0 0,-4 1 0 0,-1-2-1 15,-1 2-3-15,-3 0 6 0,8-4-2 0,-4-1-1 16,-2 3 1-16,1 1-2 0,5-5 2 15,-3 0 0-15,1 0 1 0,2 2-1 0,-3-3 2 0,-3 2 0 16,-2-2-3-16,6-2-6 0,-7 4 3 0,0-3 4 16,3 0-3-16,-3 3 3 0,-1-6 0 0,-1 2 1 15,0 1-2-15,1 0-1 0,-1 1-2 0,1-4 5 16,-2 1-7-16,-1 0 2 0,1 1 2 0,-3-3 2 16,-1 3-2-16,2-4-3 0,-2 3 7 0,1-3-5 15,-2 3-1-15,-1-4 12 0,0 1-13 0,2-1 3 16,-1-3 0-16,-3 4 0 0,1 0 2 0,-1-1-3 15,1-5 5-15,-4 5-4 0,2 0-4 0,-6 1 5 16,3-1-3-16,0 1-5 0,-3-1 9 0,-1 0 8 16,5 0-10-16,-4 2-2 0,-1-2-6 0,-2-2 8 15,2-1-1-15,-1 5-5 0,1 1 2 0,-1-1 0 16,-1 0 2-16,-3 2 10 0,0-2-14 0,2 3 5 16,-1-4-4-16,1 4 2 0,-4-5 1 0,4 6-3 15,-2-1-1-15,-1-4 7 0,-2 5-1 0,3 0-3 16,-2-2 2-16,2-1 1 0,0 4-3 0,-3 0-2 15,0-1 4-15,4-2 0 0,-4 0 2 0,-2 5-4 16,1-4-1-16,1 3 2 0,0-2-1 0,1 1 11 16,-2 0-9-16,1 2-2 0,-1-2 1 0,-5 2 1 15,3 0-2-15,-3 0 2 0,6 0-1 0,-1-2-2 16,-4 4 3-16,2-1 0 0,-1 1-2 0,4 0 7 16,-3-1-6-16,0 3-1 0,3-1 3 0,-1-1-6 15,-1-1 1-15,2 6 0 0,2-1 2 0,10 3 0 16,-18-9 3-16,3 3-5 0,5 3 2 0,10 3-6 0,-26-2-7 15,16 2 2-15,10 0-3 0,-24 0 2 16,9 2-3-16,2-2-2 0,-4 3 4 0,2 0-1 16,-1 0 2-16,0 1 7 0,-1 1-3 0,-2-2-6 15,1 2 1-15,-9 2 0 0,2 0 3 0,1 1-1 0,-1-4 8 16,-1 1-6-16,-1-2 2 0,0 2-1 0,2 1 3 16,-2-2-1-16,2-3 2 0,-2 5-1 0,5-4 4 15,1 0 0-15,1-1-1 0,1 3-1 16,1-4 3-16,0 3-2 0,3-2 1 0,0-1 0 0,15 0 5 15,-19 0-4-15,12 2-1 0,7-2 3 0,-17 0 1 16,17 0-6-16,-13 0 4 0,13 0-2 0,-14 5-4 16,14-5 0-16,-15 4 0 0,8 1-5 0,-3 1 1 15,1-1 0-15,-3 1 0 0,1 3 1 0,-2-2-1 16,1 4 2-16,-2-2 4 0,-2 2-3 0,1 1 2 16,0-2-2-16,-4 6 0 0,4-4 4 0,-4 2 1 15,2-4 1-15,-4 2 4 0,2 5-8 0,5-5-1 16,-5 3 1-16,4-3-2 0,2 2-3 0,-1-2-6 15,-1-2-12-15,2 1-1 0,2 0-14 0,3 0-18 16,-3 0-19-16,4-3-26 0,1 2-15 0,6-10-21 16,-2 13-33-16,2-13-219 0,0 0-427 0,0 0 189 15</inkml:trace>
    <inkml:trace contextRef="#ctx0" brushRef="#br0" timeOffset="595.99">774 604 109 0,'0'0'205'0,"0"0"-10"15,0 0-18-15,0 0-16 0,0 0-9 0,0 0-8 16,0 0-9-16,0 0-13 0,10 11-2 0,-10-11-5 0,3 9-7 16,-3-9-3-16,6 11-6 0,-6-11-5 0,7 9-10 15,-2-4-5-15,-5-5-5 0,10 14-1 16,-1-11-8-16,-3 2-1 0,-6-5-12 0,15 6 4 15,-7 0-6-15,-8-6-5 0,13 8-4 0,-6-5-6 0,-7-3-2 16,18 4 1-16,-9-4-5 0,-9 0 1 0,17-3-7 16,-17 3 3-16,21-4-7 0,-12 3 0 0,-9 1-4 15,23-9 3-15,-14 4-2 0,2-1-3 16,2-4-2-16,-2 3 0 0,1-1-1 0,0 2-2 0,-4-1 1 16,0-1-4-16,4-2 2 0,-6 0-2 0,1-1-3 15,-2 4 4-15,-2-3 2 0,1 2-4 0,-2-3 4 16,-2 11-3-16,3-19-4 0,-6 8 4 0,3 11-2 15,-6-18-3-15,3 5 3 0,-3 8-2 0,0-4-1 16,6 9 2-16,-18-21-2 0,10 14 1 0,0 2-4 16,-6-4 3-16,4 5 1 0,-5-2-3 0,-3 5 1 15,1-1 2-15,0-3-2 0,2 5-1 0,-5 0 0 16,2 0 1-16,2 0-2 0,-2 5 0 0,3-2-5 16,-3 3 2-16,5-2-1 0,-2 3-14 0,1 0-3 15,3 0-12-15,-1 0-8 0,4 3-14 0,-1-4-6 16,3 2-14-16,2 2-15 0,1-2-12 0,-2 2-27 15,5-10-29-15,2 18-29 0,-2-18-161 0,6 14-381 16,-2-9 168-16</inkml:trace>
    <inkml:trace contextRef="#ctx0" brushRef="#br0" timeOffset="1192.46">1099 516 90 0,'0'0'138'0,"0"0"-9"0,15 0-1 0,-15 0-9 16,0 0-2-16,0 0-8 0,0 0-2 0,10 6-7 0,-10-6-6 16,0 0-1-16,7 9-5 0,-7-9-7 0,5 7-4 15,-5-7-1-15,6 13-1 0,-3-9 11 0,-3-4 0 16,6 14-13-16,1-7-2 0,-2 3-6 0,1 2-5 15,1 0-2-15,-1-5 1 0,-3 4-1 0,3 2-1 16,0-5-3-16,2 3-2 0,-2 4-6 0,-1-3 3 16,1 0-2-16,-3-3-2 0,3 2-5 0,-1 2-4 15,-2 3-1-15,1-4 0 0,-1 2 3 0,2-3-2 16,-1 3-5-16,-1 0 0 0,-1 0-7 0,4 0 7 16,-2-3-9-16,-4-1 2 0,2 2 5 0,-2 0-4 15,4 1-5-15,-4-3 3 0,2-1-4 0,-2-9-3 16,-2 18 1-16,2-18 6 0,0 16-1 0,0-6 1 15,0-10-1-15,-4 17 2 0,4-17-1 0,-2 16 0 16,1-6-2-16,-4-1-5 0,1 0 1 0,4-9 1 16,-11 20-1-16,5-11 3 0,0-4-3 0,2 6-1 15,-1-1 7-15,-1-3-7 0,-1 0-8 0,3 0 7 16,4-7-1-16,-18 17-5 0,9-10 11 0,1 1-7 16,1-5-2-16,-4 4 0 0,2-1-1 0,-3 2-2 15,-1-1 5-15,0 0-4 0,-2-3 0 0,-2 3-1 0,1-4 5 16,-2 3-9-16,0-2-1 0,-1-3 3 15,2 5 2-15,-2-2 11 0,1-3-15 0,-1 1 3 16,1 2 1-16,-5-4-4 0,4 0-2 0,-5 0 1 0,5 0 4 16,-2-4-9-16,-3 2 6 0,-1 1-13 0,1-6-11 15,4 3-5-15,-5-2-4 0,6 2-3 16,1 1-5-16,0-6-9 0,1 3-7 0,4 0-22 0,-2-1-12 16,2 0-12-16,-1 0-14 0,2 0-18 0,5 1-22 15,1-2-42-15,6 8-16 0,-9-10-189 16,4 1-431-16,5 9 191 0</inkml:trace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17.17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FE4A862-1923-40DA-B1BC-8A13FD009B16}" emma:medium="tactile" emma:mode="ink">
          <msink:context xmlns:msink="http://schemas.microsoft.com/ink/2010/main" type="writingRegion" rotatedBoundingBox="24912,9359 28257,9359 28257,9643 24912,9643"/>
        </emma:interpretation>
      </emma:emma>
    </inkml:annotationXML>
    <inkml:traceGroup>
      <inkml:annotationXML>
        <emma:emma xmlns:emma="http://www.w3.org/2003/04/emma" version="1.0">
          <emma:interpretation id="{BBD4C4B9-44A2-4BF1-A4B4-E5AAB1389015}" emma:medium="tactile" emma:mode="ink">
            <msink:context xmlns:msink="http://schemas.microsoft.com/ink/2010/main" type="paragraph" rotatedBoundingBox="24912,9359 28257,9359 28257,9643 24912,96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2C02FA-F56C-4745-B5CD-6930927C7F7E}" emma:medium="tactile" emma:mode="ink">
              <msink:context xmlns:msink="http://schemas.microsoft.com/ink/2010/main" type="line" rotatedBoundingBox="24912,9359 28257,9359 28257,9643 24912,9643"/>
            </emma:interpretation>
          </emma:emma>
        </inkml:annotationXML>
        <inkml:traceGroup>
          <inkml:annotationXML>
            <emma:emma xmlns:emma="http://www.w3.org/2003/04/emma" version="1.0">
              <emma:interpretation id="{75F5494F-46EB-4DAB-B398-4A3EF89FBBDF}" emma:medium="tactile" emma:mode="ink">
                <msink:context xmlns:msink="http://schemas.microsoft.com/ink/2010/main" type="inkWord" rotatedBoundingBox="24912,9569 25936,9569 25936,9608 24912,9608"/>
              </emma:interpretation>
            </emma:emma>
          </inkml:annotationXML>
          <inkml:trace contextRef="#ctx0" brushRef="#br0">3834-1993 90 0,'20'0'248'0,"-1"0"-10"0,1 0-9 15,5 2-18-15,2-2-8 0,-11 2-7 0,4 0-10 16,-1-2-9-16,0 0-11 0,-2 0-12 0,-4 0-19 16,4 0-15-16,-6 1-10 0,3-2-13 0,2 2-7 15,-16-1-21-15,20 0-26 0,-8 2-34 0,-2-1-36 16,-10-1-45-16,16 0-52 0,-16 0-52 0,20 0-220 16,-10-3-428-16,-10 3 190 0</inkml:trace>
          <inkml:trace contextRef="#ctx0" brushRef="#br0" timeOffset="-180.73">3171-2018 52 0,'0'0'229'16,"16"1"-14"-16,-5-1-13 0,1 2-13 0,-12-2-12 0,22 0-19 16,-12-2-9-16,-10 2-13 0,20-1-12 0,-20 1-14 15,19-3-9-15,-10 3-12 0,-9 0-8 0,21 0-12 0,-11-1-16 16,-10 1-26-16,21 1-23 0,-10-1-26 0,-2 3-23 15,-9-3-18-15,22 0-24 0,-9 0-21 16,-1 0-35-16,-12 0-141 0,20 0-305 0,-7 0 135 0</inkml:trace>
        </inkml:traceGroup>
        <inkml:traceGroup>
          <inkml:annotationXML>
            <emma:emma xmlns:emma="http://www.w3.org/2003/04/emma" version="1.0">
              <emma:interpretation id="{E2047A68-DDB4-4514-898B-41E42A90E97F}" emma:medium="tactile" emma:mode="ink">
                <msink:context xmlns:msink="http://schemas.microsoft.com/ink/2010/main" type="inkWord" rotatedBoundingBox="26421,9359 28257,9359 28257,9643 26421,9643"/>
              </emma:interpretation>
            </emma:emma>
          </inkml:annotationXML>
          <inkml:trace contextRef="#ctx0" brushRef="#br0" timeOffset="549.04">5299-1958 13 0,'7'3'246'16,"-7"-3"-5"-16,12 3-3 0,-12-3-3 0,11 3-1 15,-11-3-5-15,0 0-10 0,16 0-12 0,-16 0-15 16,14 1-23-16,-14-1-11 0,12-3-21 0,-12 3-11 16,16-1-16-16,-16 1-11 0,13 1-16 0,-13-1-21 15,20 0-24-15,-20 0-26 0,19-1-29 0,-10 1-30 16,-9 0-27-16,21 0-18 0,-12-3-17 0,-9 3-20 15,22-2-4-15,-5 1-20 0,-4 1 5 0,-4-2-13 16,4 0-1-16,1-1-10 0,-2 0 22 0,4 2 9 0,-5 1 15 16,-11 0 20-16,25-6-82 0,-15 5-204 15,2-6 90-15</inkml:trace>
          <inkml:trace contextRef="#ctx0" brushRef="#br0" timeOffset="694.66">5939-2028 143 0,'12'0'263'0,"-12"0"-12"0,19-1-15 0,-19 1-11 16,13-2-15-16,-13 2-19 0,17-4-15 0,-17 4-22 16,13 0-11-16,-4-4-16 0,-9 4-16 0,17-1-8 15,-17 1-9-15,13-1-21 0,-13 1-11 0,12 0-26 16,-12 0-23-16,16-1-27 0,-16 1-25 0,14-4-30 15,-14 4-31-15,16-3-29 0,-10-1-36 0,-6 4-185 0,17-6-378 16,-7 1 168-16</inkml:trace>
          <inkml:trace contextRef="#ctx0" brushRef="#br0" timeOffset="225.92">4680-1997 12 0,'0'0'279'0,"27"-1"-7"0,-14 1-12 0,4-2-2 16,-5-2-10-16,4 4-15 0,-6-2-12 0,-10 2-19 15,20 0-17-15,-8-3-19 0,-12 3-14 0,22 3-15 16,-14-3-9-16,-8 0-18 0,19 2-15 0,-13 2-27 15,-6-4-25-15,16 2-21 0,-8-1-27 0,-8-1-26 16,12 4-21-16,-12-4-25 0,13 6-16 0,-7-3-19 16,-6-3-19-16,17 5-12 0,-9-5-10 0,3 4-16 15,-2-2-19-15,-9-2-136 0,18 4-349 0,-9-3 156 16</inkml:trace>
          <inkml:trace contextRef="#ctx0" brushRef="#br0" timeOffset="851.23">6324-2119 14 0,'10'-6'315'0,"-10"6"-31"15,9-8-24-15,-2 5-26 0,-7 3-23 0,12-9-20 16,-4 2-17-16,-8 7-10 0,12-9-21 0,-5 5-10 15,-7 4-19-15,17-11-9 0,-9 9-11 0,1-1-19 16,2-1-23-16,-1-1-17 0,-1-1-20 0,5 3-26 16,-2-1-24-16,-12 4-32 0,13-7-37 0,-3 1-36 15,-10 6-42-15,9-9-164 0,-4 2-374 0,-5 7 165 16</inkml:trace>
        </inkml:traceGroup>
      </inkml:traceGroup>
    </inkml:traceGroup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2.00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83CEADC-9D13-447B-9160-27BC44C03B6D}" emma:medium="tactile" emma:mode="ink">
          <msink:context xmlns:msink="http://schemas.microsoft.com/ink/2010/main" type="inkDrawing" rotatedBoundingBox="12162,5124 12527,5184 12517,5250 12151,5189" semanticType="callout" shapeName="Other">
            <msink:sourceLink direction="with" ref="{E278BDE1-1914-48A3-8935-38F6127697AD}"/>
            <msink:sourceLink direction="with" ref="{0CE93092-66CF-4643-9D4B-F87A5B9C3478}"/>
          </msink:context>
        </emma:interpretation>
      </emma:emma>
    </inkml:annotationXML>
    <inkml:trace contextRef="#ctx0" brushRef="#br0">7540-3217 208 0,'0'0'197'15,"0"0"-9"-15,0 0-13 0,0 0-14 0,19-4-6 0,-19 4-15 16,15 0-2-16,-15 0-8 0,18-2-9 16,-7 2-10-16,-11 0-8 0,20-5-10 0,-3 2-12 15,-2 1-4-15,0 2-10 0,-2-1-7 0,4 1-9 0,-3-4 1 16,0 4-9-16,4 4-4 0,-9-4-7 0,7 0-12 16,-7 1-16-16,-9-1-12 0,21 2-14 0,-11 1-11 15,-1 1-13-15,-9-4-15 0,12 7-5 0,-6-2-7 16,2 0-13-16,-8-5 1 0,9 6-11 0,-9-6 7 15,7 11 8-15,-7-11-9 0,9 11 9 0,-6-4 4 16,3-3 2-16,-6-4-5 0,10 10-26 0,-5-3-93 16,4-3-215-16,-9-4 95 0</inkml:trace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59.70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1CC65CB-13EC-4097-A11B-EB8CF67FA355}" emma:medium="tactile" emma:mode="ink">
          <msink:context xmlns:msink="http://schemas.microsoft.com/ink/2010/main" type="inkDrawing" rotatedBoundingBox="4145,9485 4406,9349 4409,9355 4147,9490" semanticType="callout" shapeName="Other">
            <msink:sourceLink direction="with" ref="{64FABCB7-43C8-4E04-A492-678DE7DE7CFF}"/>
            <msink:sourceLink direction="with" ref="{F76D3785-7B39-4054-AFBA-8D1E40B4211A}"/>
          </msink:context>
        </emma:interpretation>
      </emma:emma>
    </inkml:annotationXML>
    <inkml:trace contextRef="#ctx0" brushRef="#br0">-466 1092 44 0,'14'-8'148'15,"-8"6"-4"-15,-6 2-5 0,14-9-20 0,-3 4 0 0,-4 2-5 16,2-2-7-16,3-2-8 0,-4 3-6 0,2-3-11 16,-1 2-4-16,2 2-10 0,-11 3-6 0,16-11-4 15,-6 7-7-15,-2 0-1 0,1-2-6 0,-9 6-2 16,16-7-8-16,-8 0-5 0,-1 4-5 0,-7 3 1 16,18-7-8-16,-18 7-10 0,13-5-19 0,-7 3-19 15,-6 2-26-15,14-6-16 0,-5 1-34 0,-9 5-147 0,9-7-273 16,-3 1 122-16</inkml:trace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59.38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8493802-E687-43C6-9C4A-BDF6F5C51F9E}" emma:medium="tactile" emma:mode="ink">
          <msink:context xmlns:msink="http://schemas.microsoft.com/ink/2010/main" type="writingRegion" rotatedBoundingBox="3515,9640 3727,9640 3727,9744 3515,9744"/>
        </emma:interpretation>
      </emma:emma>
    </inkml:annotationXML>
    <inkml:traceGroup>
      <inkml:annotationXML>
        <emma:emma xmlns:emma="http://www.w3.org/2003/04/emma" version="1.0">
          <emma:interpretation id="{B51C0FB1-66F5-40C8-82A9-084C525121FB}" emma:medium="tactile" emma:mode="ink">
            <msink:context xmlns:msink="http://schemas.microsoft.com/ink/2010/main" type="paragraph" rotatedBoundingBox="3515,9640 3727,9640 3727,9744 3515,97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BDD6BE-184F-449D-BDB4-0D26AFCAF2C8}" emma:medium="tactile" emma:mode="ink">
              <msink:context xmlns:msink="http://schemas.microsoft.com/ink/2010/main" type="line" rotatedBoundingBox="3515,9640 3727,9640 3727,9744 3515,9744"/>
            </emma:interpretation>
          </emma:emma>
        </inkml:annotationXML>
        <inkml:traceGroup>
          <inkml:annotationXML>
            <emma:emma xmlns:emma="http://www.w3.org/2003/04/emma" version="1.0">
              <emma:interpretation id="{64FABCB7-43C8-4E04-A492-678DE7DE7CFF}" emma:medium="tactile" emma:mode="ink">
                <msink:context xmlns:msink="http://schemas.microsoft.com/ink/2010/main" type="inkWord" rotatedBoundingBox="3515,9640 3727,9640 3727,9744 3515,9744">
                  <msink:destinationLink direction="with" ref="{81CC65CB-13EC-4097-A11B-EB8CF67FA355}"/>
                </msink:context>
              </emma:interpretation>
            </emma:emma>
          </inkml:annotationXML>
          <inkml:trace contextRef="#ctx0" brushRef="#br0">-1098 1347 25 0,'0'0'151'16,"0"0"-18"-16,0 0-13 0,0 0-10 0,0 0-10 16,0 0-16-16,0 0 3 0,0 0-14 0,19-6-5 15,-19 6-5-15,8-4 1 0,-8 4-12 0,12-4-6 0,-12 4-6 16,10-6 4-16,-10 6-12 0,12-7 2 16,-5 3-4-16,-7 4-3 0,0 0-3 0,14-6 1 0,-14 6-2 15,12-5-4-15,-12 5-6 0,9-5 5 0,-9 5-7 16,12-2-1-16,-12 2-2 0,12-9 1 15,-12 9-5-15,12-5 5 0,-12 5-5 0,10-6-2 0,-1 2-17 16,-9 4-17-16,15-9-24 0,-8 5-22 0,1 0-17 16,2-1-120-16,-10 5-232 0,14-9 103 0</inkml:trace>
        </inkml:traceGroup>
      </inkml:traceGroup>
    </inkml:traceGroup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59.1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177D36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C99A940-6E60-47E2-B497-3177D8CFD2B0}" emma:medium="tactile" emma:mode="ink">
          <msink:context xmlns:msink="http://schemas.microsoft.com/ink/2010/main" type="writingRegion" rotatedBoundingBox="3556,9611 8284,4898 10503,7124 5775,11837"/>
        </emma:interpretation>
      </emma:emma>
    </inkml:annotationXML>
    <inkml:traceGroup>
      <inkml:annotationXML>
        <emma:emma xmlns:emma="http://www.w3.org/2003/04/emma" version="1.0">
          <emma:interpretation id="{BEB6FE87-5FA4-4840-B0A2-33179D1786C5}" emma:medium="tactile" emma:mode="ink">
            <msink:context xmlns:msink="http://schemas.microsoft.com/ink/2010/main" type="paragraph" rotatedBoundingBox="5639,7616 5796,7377 5803,7382 5645,762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56936E2-DA55-4C1D-8279-E45F381C9081}" emma:medium="tactile" emma:mode="ink">
              <msink:context xmlns:msink="http://schemas.microsoft.com/ink/2010/main" type="line" rotatedBoundingBox="5639,7616 5796,7377 5803,7382 5645,7620"/>
            </emma:interpretation>
          </emma:emma>
        </inkml:annotationXML>
        <inkml:traceGroup>
          <inkml:annotationXML>
            <emma:emma xmlns:emma="http://www.w3.org/2003/04/emma" version="1.0">
              <emma:interpretation id="{0CEE2E72-30D1-40EF-93D4-8ADCBFFF1C9E}" emma:medium="tactile" emma:mode="ink">
                <msink:context xmlns:msink="http://schemas.microsoft.com/ink/2010/main" type="inkWord" rotatedBoundingBox="5639,7616 5796,7377 5803,7382 5645,7620">
                  <msink:destinationLink direction="with" ref="{A1746AD9-6F59-42AD-9969-DEC952949D0D}"/>
                </msink:context>
              </emma:interpretation>
            </emma:emma>
          </inkml:annotationXML>
          <inkml:trace contextRef="#ctx0" brushRef="#br0">1026-781 134 0,'9'-11'143'0,"-4"8"-8"0,-5 3-13 0,8-13 0 16,-4 8-12-16,-4 5 2 0,8-12 0 0,-8 12-8 15,7-9-2-15,-1 2 1 0,0 0-10 0,-6 7-9 16,8-11-6-16,-2 3-8 0,-6 8-6 0,7-14-4 15,-2 8-8-15,-5 6-5 0,7-11-4 0,-2 2-8 16,-5 9-4-16,9-11-1 0,-8 4-3 0,6-3-1 16,-2 3-7-16,-5 7-2 0,7-14-21 0,-2 8-17 15,-5 6-21-15,7-15-13 0,-2 12-18 0,-5 3-20 16,10-13-23-16,-10 13-35 0,6-12-103 0,-6 12-274 0,5-14 121 16</inkml:trace>
        </inkml:traceGroup>
      </inkml:traceGroup>
    </inkml:traceGroup>
    <inkml:traceGroup>
      <inkml:annotationXML>
        <emma:emma xmlns:emma="http://www.w3.org/2003/04/emma" version="1.0">
          <emma:interpretation id="{7EB7D937-663E-4A93-9055-EF3A4871FA22}" emma:medium="tactile" emma:mode="ink">
            <msink:context xmlns:msink="http://schemas.microsoft.com/ink/2010/main" type="paragraph" rotatedBoundingBox="4805,9112 7207,6099 7450,6293 5047,93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0BE66BE-E8EC-46C0-99B6-EF982CC7F03D}" emma:medium="tactile" emma:mode="ink">
              <msink:context xmlns:msink="http://schemas.microsoft.com/ink/2010/main" type="line" rotatedBoundingBox="4805,9112 7207,6099 7450,6293 5047,9305"/>
            </emma:interpretation>
          </emma:emma>
        </inkml:annotationXML>
        <inkml:traceGroup>
          <inkml:annotationXML>
            <emma:emma xmlns:emma="http://www.w3.org/2003/04/emma" version="1.0">
              <emma:interpretation id="{D4B81FFF-8415-4FE5-A3FD-E5EF778C50C6}" emma:medium="tactile" emma:mode="ink">
                <msink:context xmlns:msink="http://schemas.microsoft.com/ink/2010/main" type="inkWord" rotatedBoundingBox="4805,9112 4983,8888 5059,8949 4881,9172">
                  <msink:destinationLink direction="with" ref="{11D8B83F-707D-4052-ABA2-82E46EFE8EBA}"/>
                </msink:context>
              </emma:interpretation>
            </emma:emma>
          </inkml:annotationXML>
          <inkml:trace contextRef="#ctx0" brushRef="#br0" timeOffset="60834.25">192 715 67 0,'10'-7'183'0,"2"-3"-9"0,2 1-15 0,-4 1-13 16,2-2-8-16,0 0-14 0,0 0-11 0,-2 1-10 16,4 1-10-16,-4 1-12 0,1-2-7 0,-1 2-6 0,2 0-4 15,-2 4-7-15,-1-2-8 0,-1-1-8 0,-8 6-3 16,15-7-2-16,-9 2-4 0,-6 5-4 15,18-2-7-15,-18 2-24 0,10-7-14 0,-10 7-25 0,11-7-15 16,-11 7-25-16,10-4-21 0,-10 4-162 16,9-6-285-16,-9 6 126 0</inkml:trace>
        </inkml:traceGroup>
        <inkml:traceGroup>
          <inkml:annotationXML>
            <emma:emma xmlns:emma="http://www.w3.org/2003/04/emma" version="1.0">
              <emma:interpretation id="{44F0EE5A-FD9B-45F9-8031-1C48B66179C7}" emma:medium="tactile" emma:mode="ink">
                <msink:context xmlns:msink="http://schemas.microsoft.com/ink/2010/main" type="inkWord" rotatedBoundingBox="5362,8679 5484,8526 5540,8571 5419,8723">
                  <msink:destinationLink direction="with" ref="{A1746AD9-6F59-42AD-9969-DEC952949D0D}"/>
                  <msink:destinationLink direction="with" ref="{11D8B83F-707D-4052-ABA2-82E46EFE8EBA}"/>
                </msink:context>
              </emma:interpretation>
            </emma:emma>
          </inkml:annotationXML>
          <inkml:trace contextRef="#ctx0" brushRef="#br0" timeOffset="61130.25">750 282 163 0,'0'0'160'0,"0"0"-13"0,13-8-10 0,-7 3-15 16,-6 5-12-16,12-7-10 0,-5 3-3 15,-7 4-16-15,17-10-4 0,-8 7-11 0,-3-4-2 16,1 1-6-16,4 1-4 0,-11 5-7 0,15-7-5 0,-8 3-8 16,2-2 2-16,-9 6-10 0,12-7-2 0,-12 7-14 15,13-4-13-15,-5-1-25 0,-8 5-21 16,13-6-23-16,-7 1-44 0,-6 5-116 0,6-9-250 16,-6 9 111-16</inkml:trace>
        </inkml:traceGroup>
        <inkml:traceGroup>
          <inkml:annotationXML>
            <emma:emma xmlns:emma="http://www.w3.org/2003/04/emma" version="1.0">
              <emma:interpretation id="{613FE029-4A23-418B-ABD0-3839FD226D25}" emma:medium="tactile" emma:mode="ink">
                <msink:context xmlns:msink="http://schemas.microsoft.com/ink/2010/main" type="inkWord" rotatedBoundingBox="5771,8323 6261,7709 6298,7738 5808,8352"/>
              </emma:interpretation>
            </emma:emma>
          </inkml:annotationXML>
          <inkml:trace contextRef="#ctx0" brushRef="#br0" timeOffset="61678.8">1531-505 91 0,'12'-7'152'16,"-9"0"-10"-16,-3 7-16 0,9-11-14 0,-2 5-2 15,-7 6-18-15,9-15-8 0,-1 12-9 0,-8 3-9 16,10-15-4-16,-1 9-3 0,-3 2-7 0,0-3-3 16,2 0-11-16,-8 7-3 0,13-10-5 0,-7 4 0 15,2-1-14-15,-8 7-38 0,11-11-12 0,-3 5-18 16,-2-1-29-16,0-1-125 0,-6 8-222 0,4-15 98 15</inkml:trace>
          <inkml:trace contextRef="#ctx0" brushRef="#br0" timeOffset="61429.28">1160-73 25 0,'0'0'154'0,"7"-11"-7"0,-7 11-6 0,9-7-13 0,-9 7 1 16,11-11-14-16,-11 11-6 0,10-11-6 0,-7 6-9 15,-3 5-11-15,11-10 0 0,-6 5-10 16,1-1-5-16,0-1-11 0,2 0-4 0,-2 0-2 0,-6 7-10 16,12-10-2-16,-2 2-15 0,-7 1 7 0,-3 7-3 15,17-13-5-15,-14 9-18 0,3-3-22 0,-6 7-18 16,10-8-31-16,-10 8-13 0,9-12-44 0,-5 7-125 15,-4 5-267-15,3-15 118 0</inkml:trace>
        </inkml:traceGroup>
        <inkml:traceGroup>
          <inkml:annotationXML>
            <emma:emma xmlns:emma="http://www.w3.org/2003/04/emma" version="1.0">
              <emma:interpretation id="{048F1804-B3BF-415B-8FA7-EC33D57E8F20}" emma:medium="tactile" emma:mode="ink">
                <msink:context xmlns:msink="http://schemas.microsoft.com/ink/2010/main" type="inkWord" rotatedBoundingBox="6770,6912 6847,6816 6875,6838 6799,6935"/>
              </emma:interpretation>
            </emma:emma>
          </inkml:annotationXML>
          <inkml:trace contextRef="#ctx0" brushRef="#br0" timeOffset="62125.55">2186-1462 8 0,'0'0'132'0,"3"-14"-20"16,-3 14-12-16,6-7-6 0,-6 7-8 0,6-13-20 16,-6 13 4-16,3-12-3 0,0 6-17 0,-3 6-13 0,7-14-25 15,-4 7-23-15,-3 7-19 0,8-15-45 16,-5 9-45-16,-2-5-130 0,4-3 58 0</inkml:trace>
        </inkml:traceGroup>
        <inkml:traceGroup>
          <inkml:annotationXML>
            <emma:emma xmlns:emma="http://www.w3.org/2003/04/emma" version="1.0">
              <emma:interpretation id="{1349F7D9-B0FB-47F5-9285-47C321CACD4D}" emma:medium="tactile" emma:mode="ink">
                <msink:context xmlns:msink="http://schemas.microsoft.com/ink/2010/main" type="inkWord" rotatedBoundingBox="7114,6333 7264,6145 7278,6155 7128,6344"/>
              </emma:interpretation>
            </emma:emma>
          </inkml:annotationXML>
          <inkml:trace contextRef="#ctx0" brushRef="#br0" timeOffset="62386.48">2515-2053 61 0,'0'0'171'0,"0"0"-12"0,6-12-12 16,-6 12-12-16,3-10-12 0,-3 10-10 0,3-11-13 15,-3 11-7-15,8-11-10 0,-8 11-15 0,6-10-3 16,-3 2-8-16,-3 8-2 0,7-11-7 0,-1 5-3 16,-6 6-8-16,6-9 1 0,2 2-3 0,-8 7-4 0,9-8-6 15,-2 1-6-15,-1 0-5 0,-2 0-19 0,-4 7-8 16,12-14-21-16,-4 5-29 0,1 4-13 16,1-6-24-16,-1 1-139 0,0 2-258 0,-4-4 114 0</inkml:trace>
        </inkml:traceGroup>
      </inkml:traceGroup>
    </inkml:traceGroup>
    <inkml:traceGroup>
      <inkml:annotationXML>
        <emma:emma xmlns:emma="http://www.w3.org/2003/04/emma" version="1.0">
          <emma:interpretation id="{0602A2BE-1CAE-4A0A-ACA3-315D9C300014}" emma:medium="tactile" emma:mode="ink">
            <msink:context xmlns:msink="http://schemas.microsoft.com/ink/2010/main" type="paragraph" rotatedBoundingBox="4245,10206 5533,9318 5576,9381 4289,102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F293C6-4EBA-464D-A508-81985D056BFE}" emma:medium="tactile" emma:mode="ink">
              <msink:context xmlns:msink="http://schemas.microsoft.com/ink/2010/main" type="inkBullet" rotatedBoundingBox="4259,10226 4403,10126 4421,10151 4276,10251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22849.46">-354 1829 96 0,'0'0'103'15,"0"0"-12"-15,0 0-1 0,0 0-5 0,0 0-10 16,0 0 0-16,0 0-3 0,0 0 1 0,0 0-14 0,0 0 4 15,0 0-5-15,0 0 1 0,0 0-5 16,0 0 2-16,0 0-7 0,0 0 0 0,0 0-4 16,0 0 1-16,0 0-2 0,0 0 5 0,0 0-6 0,0 0-10 15,0 0 7-15,0 0 6 0,12-1 4 0,-12 1-3 16,0 0 1-16,10-7-8 0,-10 7 1 0,11-7 1 16,-11 7-9-16,9-2-1 0,-9 2 2 0,12-9-6 15,-12 9-6-15,10-6-3 0,-2 3 0 0,-8 3-2 16,13-6-1-16,-13 6-3 0,10-4-1 0,-10 4-4 15,11-5 3-15,-11 5-11 0,12-2-9 0,-12 2-12 16,0 0-21-16,10-6-6 0,-10 6-11 0,0 0-12 16,17-4-13-16,-17 4-18 0,9-7-27 0,-9 7-125 15,7-7-274-15,-7 7 121 0</inkml:trace>
      </inkml:traceGroup>
      <inkml:traceGroup>
        <inkml:annotationXML>
          <emma:emma xmlns:emma="http://www.w3.org/2003/04/emma" version="1.0">
            <emma:interpretation id="{AE41D254-C5BF-438F-B593-CAA363D84768}" emma:medium="tactile" emma:mode="ink">
              <msink:context xmlns:msink="http://schemas.microsoft.com/ink/2010/main" type="line" rotatedBoundingBox="4633,9939 5533,9318 5576,9381 4677,10002"/>
            </emma:interpretation>
          </emma:emma>
        </inkml:annotationXML>
        <inkml:traceGroup>
          <inkml:annotationXML>
            <emma:emma xmlns:emma="http://www.w3.org/2003/04/emma" version="1.0">
              <emma:interpretation id="{F76D3785-7B39-4054-AFBA-8D1E40B4211A}" emma:medium="tactile" emma:mode="ink">
                <msink:context xmlns:msink="http://schemas.microsoft.com/ink/2010/main" type="inkWord" rotatedBoundingBox="4658,9975 4943,9778 4950,9788 4665,9985">
                  <msink:destinationLink direction="with" ref="{81CC65CB-13EC-4097-A11B-EB8CF67FA355}"/>
                </msink:context>
              </emma:interpretation>
            </emma:emma>
          </inkml:annotationXML>
          <inkml:trace contextRef="#ctx0" brushRef="#br0" timeOffset="123152.51">52 1588 5 0,'7'-8'158'0,"-7"8"-16"0,8-8 0 16,1 1-12-16,0 3-12 0,-2-3-9 0,0 1-10 0,4-1-7 15,-4-1-12-15,2-2-4 0,3 2-3 0,5-1-5 16,-4-2-8-16,-6 7-6 0,2-4-5 16,3 1-4-16,0 1 1 0,-3-2-8 0,-1 1-1 15,2 1-8-15,-1 2-1 0,-3-3-3 0,3 3-1 16,-9 4-2-16,13-10-3 0,-7 5-8 0,-6 5-19 16,11-6-13-16,-11 6-13 0,15-7-24 0,-8 3-19 0,-7 4-23 15,12-9-148-15,-12 9-266 0,12-5 117 0</inkml:trace>
        </inkml:traceGroup>
        <inkml:traceGroup>
          <inkml:annotationXML>
            <emma:emma xmlns:emma="http://www.w3.org/2003/04/emma" version="1.0">
              <emma:interpretation id="{5B6C7789-86E8-4485-8197-B501303C901B}" emma:medium="tactile" emma:mode="ink">
                <msink:context xmlns:msink="http://schemas.microsoft.com/ink/2010/main" type="inkWord" rotatedBoundingBox="5332,9456 5533,9318 5576,9381 5376,9520"/>
              </emma:interpretation>
            </emma:emma>
          </inkml:annotationXML>
          <inkml:trace contextRef="#ctx0" brushRef="#br0" timeOffset="123460.6">763 1123 133 0,'0'0'160'15,"12"-10"-20"-15,-7 4 4 0,-5 6-12 0,11-11-4 16,-3 4-17-16,-2 0-4 0,-2 0-7 16,4 0-15-16,-2 0-3 0,-6 7-8 0,10-16-11 0,-4 11-1 15,-3-6-4-15,8 5-10 0,-8-2-5 0,-3 8-5 16,10-13-6-16,-4 4 0 0,0 4-5 0,-6 5-10 15,4-14-5-15,2 9-17 0,-6 5-24 16,6-12-20-16,0 8-24 0,-6 4-34 0,11-14-45 0,-8 11-84 16,-3 3-255-16,6-15 113 0</inkml:trace>
        </inkml:traceGroup>
      </inkml:traceGroup>
    </inkml:traceGroup>
    <inkml:traceGroup>
      <inkml:annotationXML>
        <emma:emma xmlns:emma="http://www.w3.org/2003/04/emma" version="1.0">
          <emma:interpretation id="{34274CCA-9ABB-4FC8-BB65-0B8511D6BF42}" emma:medium="tactile" emma:mode="ink">
            <msink:context xmlns:msink="http://schemas.microsoft.com/ink/2010/main" type="paragraph" rotatedBoundingBox="4697,10756 9425,6043 10503,7124 5775,118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4C420E-6A62-4C91-AB08-A05E10CD831D}" emma:medium="tactile" emma:mode="ink">
              <msink:context xmlns:msink="http://schemas.microsoft.com/ink/2010/main" type="inkBullet" rotatedBoundingBox="4697,10755 4810,10645 4832,10668 4718,10778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178699.63">96 2371 101 0,'0'0'108'15,"2"-11"-4"-15,-2 11 0 0,6-7-3 0,-6 7-9 16,0 0-4-16,4-11-4 0,-4 11 3 0,0 0-10 16,5-7 1-16,-5 7 0 0,0 0-2 0,0 0-4 15,0 0-6-15,0 0-6 0,0 0-3 0,0 0-2 16,9-8-3-16,-9 8-5 0,0 0-4 0,0 0-7 16,0 0-4-16,0 0-1 0,4-9-3 0,-4 9-3 15,0 0-3-15,11-5-5 0,-11 5 0 0,7-6-4 16,-7 6 0-16,11-5-11 0,-11 5-18 0,15-6-10 0,-15 6-27 15,11-5-12-15,-2 0-17 0,-9 5-11 0,14-7-29 16,-7 4-114-16,-7 3-253 0,8-5 112 16</inkml:trace>
      </inkml:traceGroup>
      <inkml:traceGroup>
        <inkml:annotationXML>
          <emma:emma xmlns:emma="http://www.w3.org/2003/04/emma" version="1.0">
            <emma:interpretation id="{F135FBEB-DC62-40F5-8E28-DF64B612E17D}" emma:medium="tactile" emma:mode="ink">
              <msink:context xmlns:msink="http://schemas.microsoft.com/ink/2010/main" type="line" rotatedBoundingBox="5139,10352 9265,6344 9392,6476 5266,10484"/>
            </emma:interpretation>
          </emma:emma>
        </inkml:annotationXML>
        <inkml:traceGroup>
          <inkml:annotationXML>
            <emma:emma xmlns:emma="http://www.w3.org/2003/04/emma" version="1.0">
              <emma:interpretation id="{CFAF1A70-ADDE-4A76-AADD-D55C29462451}" emma:medium="tactile" emma:mode="ink">
                <msink:context xmlns:msink="http://schemas.microsoft.com/ink/2010/main" type="inkWord" rotatedBoundingBox="5211,10427 5366,10276 5379,10289 5223,10439"/>
              </emma:interpretation>
            </emma:emma>
          </inkml:annotationXML>
          <inkml:trace contextRef="#ctx0" brushRef="#br0" timeOffset="178961.37">604 2036 22 0,'5'-7'200'0,"-5"7"-25"0,11-11-4 0,-5 4-14 16,-6 7-14-16,7-11-15 0,-1 5-13 15,-6 6-12-15,11-14-8 0,-2 9-11 0,-3-1-8 16,1-1-11-16,-7 7-3 0,12-13-7 0,-3 8-9 0,-2-1-6 15,-1 0-23-15,-6 6-18 0,17-9-23 0,-8 4-17 16,-9 5-18-16,13-11-25 0,-8 9-29 0,4-4-126 16,-9 6-259-16,7-7 115 0</inkml:trace>
        </inkml:traceGroup>
        <inkml:traceGroup>
          <inkml:annotationXML>
            <emma:emma xmlns:emma="http://www.w3.org/2003/04/emma" version="1.0">
              <emma:interpretation id="{6BD1BB35-45EA-41CD-A1F2-7EF18495DF2A}" emma:medium="tactile" emma:mode="ink">
                <msink:context xmlns:msink="http://schemas.microsoft.com/ink/2010/main" type="inkWord" rotatedBoundingBox="5676,10031 5863,9848 5879,9865 5691,10048"/>
              </emma:interpretation>
            </emma:emma>
          </inkml:annotationXML>
          <inkml:trace contextRef="#ctx0" brushRef="#br0" timeOffset="179272.81">1079 1651 56 0,'8'-9'168'0,"-2"3"-3"0,-6 6-11 16,7-9-10-16,-7 9-10 0,8-11-11 0,-4 5-8 0,2-2-3 16,0 1-11-16,1-1-5 0,-1 1-12 15,0 1-8-15,-1-3-11 0,4 1 2 0,-2-3-8 16,2 4-7-16,-4-2-10 0,-5 9-4 0,12-13-3 0,-8 4-6 15,2 3-7-15,-6 6-17 0,13-11-22 0,-7 3-21 16,3 2-25-16,-9 6-21 0,9-9-18 16,-9 9-30-16,11-9-119 0,-8 2-273 0,-3 7 121 0</inkml:trace>
        </inkml:traceGroup>
        <inkml:traceGroup>
          <inkml:annotationXML>
            <emma:emma xmlns:emma="http://www.w3.org/2003/04/emma" version="1.0">
              <emma:interpretation id="{675A17EF-CDA1-4507-88DB-745E29E5241C}" emma:medium="tactile" emma:mode="ink">
                <msink:context xmlns:msink="http://schemas.microsoft.com/ink/2010/main" type="inkWord" rotatedBoundingBox="6141,9604 6255,9493 6264,9502 6150,9613"/>
              </emma:interpretation>
            </emma:emma>
          </inkml:annotationXML>
          <inkml:trace contextRef="#ctx0" brushRef="#br0" timeOffset="179415.73">1531 1210 27 0,'5'-5'135'0,"2"-3"-14"15,-1 1-15-15,-6 7-8 0,13-11-12 0,-10 5-7 16,3-1-13-16,5 0-4 0,-5 1 2 0,1 1-11 16,-7 5-4-16,15-10-9 0,-7 6-18 0,-8 4-17 15,10-6-13-15,-4 0-26 0,-6 6-34 0,9-9-83 16,-9 9-163-16,7-9 72 0</inkml:trace>
        </inkml:traceGroup>
        <inkml:traceGroup>
          <inkml:annotationXML>
            <emma:emma xmlns:emma="http://www.w3.org/2003/04/emma" version="1.0">
              <emma:interpretation id="{EFB60A6A-C717-4C1E-A709-0A0489FE113A}" emma:medium="tactile" emma:mode="ink">
                <msink:context xmlns:msink="http://schemas.microsoft.com/ink/2010/main" type="inkWord" rotatedBoundingBox="6579,9146 7140,8602 7166,8629 6606,9174"/>
              </emma:interpretation>
            </emma:emma>
          </inkml:annotationXML>
          <inkml:trace contextRef="#ctx0" brushRef="#br0" timeOffset="179633.5">1993 777 14 0,'8'-13'230'16,"1"0"-23"-16,-3 1-22 0,0 0-12 0,1 0-18 15,-1 4-16-15,2-4-15 0,4 1-18 0,-6 3-12 16,1-1 0-16,-1 2-8 0,1 0-11 0,2-3-10 16,-3 6-8-16,5-3-9 0,-5 0-13 0,-6 7-16 15,16-11-16-15,-11 5-21 0,4 1-20 0,-9 5-25 16,13-9-18-16,-4 4-21 0,-2 1-24 0,-7 4-122 0,12-8-266 16,-7 3 117-16</inkml:trace>
          <inkml:trace contextRef="#ctx0" brushRef="#br0" timeOffset="179818.01">2392 373 74 0,'7'-10'177'0,"-4"2"-9"0,-3 8-15 0,11-16-10 0,-5 9-13 16,-1-1-13-16,1 2-12 0,-3-4-10 0,-3 10-4 16,11-15-15-16,-5 9-5 0,-2-1-8 0,-4 7-8 15,9-11-2-15,-4 5-8 0,-5 6-7 0,12-11-4 16,-6 7-3-16,-6 4-19 0,10-9-21 0,-10 9-21 15,9-5-24-15,-9 5-23 0,10-9-34 0,-2 4-131 16,-8 5-262-16,9-10 116 0</inkml:trace>
        </inkml:traceGroup>
        <inkml:traceGroup>
          <inkml:annotationXML>
            <emma:emma xmlns:emma="http://www.w3.org/2003/04/emma" version="1.0">
              <emma:interpretation id="{D43B1E42-7CB5-4C78-B3A4-5D6AC2D3DD66}" emma:medium="tactile" emma:mode="ink">
                <msink:context xmlns:msink="http://schemas.microsoft.com/ink/2010/main" type="inkWord" rotatedBoundingBox="7420,8360 7564,8220 7580,8236 7436,8376"/>
              </emma:interpretation>
            </emma:emma>
          </inkml:annotationXML>
          <inkml:trace contextRef="#ctx0" brushRef="#br0" timeOffset="180017.48">2823-20 119 0,'1'-9'183'0,"5"0"-13"0,0 1-15 0,-6 8-17 0,8-14-11 16,1 4-15-16,-6 3-11 0,2 0-9 0,-5 7-8 16,11-13-8-16,-2 7-10 0,-5-3-6 15,-4 9-6-15,12-7-10 0,-4 1-10 0,-8 6-17 0,12-7-22 16,-12 7-13-16,10-7-22 0,-4 1-25 0,-6 6-21 16,10-11-50-16,-4 7-78 0,-6 4-231 0,5-14 101 15</inkml:trace>
        </inkml:traceGroup>
        <inkml:traceGroup>
          <inkml:annotationXML>
            <emma:emma xmlns:emma="http://www.w3.org/2003/04/emma" version="1.0">
              <emma:interpretation id="{08BF2815-FE1D-405C-B7E3-4F2D50C6D152}" emma:medium="tactile" emma:mode="ink">
                <msink:context xmlns:msink="http://schemas.microsoft.com/ink/2010/main" type="inkWord" rotatedBoundingBox="7885,7913 7988,7812 7997,7822 7894,7923"/>
              </emma:interpretation>
            </emma:emma>
          </inkml:annotationXML>
          <inkml:trace contextRef="#ctx0" brushRef="#br0" timeOffset="180210.96">3281-474 28 0,'0'0'181'0,"3"-12"-24"15,-3 12-25-15,8-11-2 0,-3 5-12 0,-5 6-13 16,6-9-6-16,0 2-18 0,-6 7-9 0,13-11-4 15,-7 7-18-15,-6 4-18 0,14-11-16 0,-11 5-28 16,-3 6-15-16,10-9-27 0,-4 4-50 0,-6 5-75 16,11-13-194-16,-6 8 87 0</inkml:trace>
        </inkml:traceGroup>
        <inkml:traceGroup>
          <inkml:annotationXML>
            <emma:emma xmlns:emma="http://www.w3.org/2003/04/emma" version="1.0">
              <emma:interpretation id="{4D57F594-AE2E-40B9-8CDA-FFAE4ED026E8}" emma:medium="tactile" emma:mode="ink">
                <msink:context xmlns:msink="http://schemas.microsoft.com/ink/2010/main" type="inkWord" rotatedBoundingBox="8297,7500 8372,7427 8385,7442 8311,7515"/>
              </emma:interpretation>
            </emma:emma>
          </inkml:annotationXML>
          <inkml:trace contextRef="#ctx0" brushRef="#br0" timeOffset="180511.67">3698-882 46 0,'3'-11'166'15,"-3"11"-23"-15,5-7-8 0,-5 7-17 0,0 0-13 16,9-12-8-16,-9 12-10 0,3-8-17 0,-3 8-3 16,7-9-1-16,-7 9-9 0,6-7-7 0,-6 7-21 15,9-8-19-15,-9 8-10 0,7-9-31 0,-7 9-17 16,6-6-25-16,-6 6-110 0,6-10-198 0,-6 10 89 15</inkml:trace>
        </inkml:traceGroup>
        <inkml:traceGroup>
          <inkml:annotationXML>
            <emma:emma xmlns:emma="http://www.w3.org/2003/04/emma" version="1.0">
              <emma:interpretation id="{BAC3F092-9FA1-4E3D-9AB5-8190A5F145A2}" emma:medium="tactile" emma:mode="ink">
                <msink:context xmlns:msink="http://schemas.microsoft.com/ink/2010/main" type="inkWord" rotatedBoundingBox="8573,7169 8671,7074 8687,7091 8590,7186"/>
              </emma:interpretation>
            </emma:emma>
          </inkml:annotationXML>
          <inkml:trace contextRef="#ctx0" brushRef="#br0" timeOffset="180642.68">3977-1211 151 0,'0'0'144'0,"9"-10"-11"0,-5 3-13 16,-4 7-15-16,9-14-10 0,-6 5-11 0,2 2-8 15,-5 7-8-15,9-12-13 0,-2 5-1 0,-7 7-20 16,6-10-19-16,0 6-14 0,-6 4-19 16,11-17-27-16,-5 16-25 0,-6 1-97 0,6-13-182 0,-6 13 81 15</inkml:trace>
        </inkml:traceGroup>
        <inkml:traceGroup>
          <inkml:annotationXML>
            <emma:emma xmlns:emma="http://www.w3.org/2003/04/emma" version="1.0">
              <emma:interpretation id="{F15033F2-DA38-48BA-BED6-6E6506A1FA0A}" emma:medium="tactile" emma:mode="ink">
                <msink:context xmlns:msink="http://schemas.microsoft.com/ink/2010/main" type="inkWord" rotatedBoundingBox="8874,6724 8952,6649 8968,6666 8891,6741"/>
              </emma:interpretation>
            </emma:emma>
          </inkml:annotationXML>
          <inkml:trace contextRef="#ctx0" brushRef="#br0" timeOffset="180928.01">4278-1655 123 0,'0'0'166'0,"6"-10"-13"16,-6 10-17-16,2-10-11 0,-2 10-15 0,0 0-12 16,6-11-10-16,-6 11-6 0,6-9-17 0,-6 9 1 15,7-7-4-15,-7 7-7 0,6-10-8 0,-6 10-29 0,9-8-11 16,-9 8-32-16,5-8-21 0,-5 8-22 0,8-10-43 16,-8 10-82-16,0 0-207 0,6-10 92 15</inkml:trace>
        </inkml:traceGroup>
        <inkml:traceGroup>
          <inkml:annotationXML>
            <emma:emma xmlns:emma="http://www.w3.org/2003/04/emma" version="1.0">
              <emma:interpretation id="{58998409-391C-4518-8041-706DB62A5E3C}" emma:medium="tactile" emma:mode="ink">
                <msink:context xmlns:msink="http://schemas.microsoft.com/ink/2010/main" type="inkWord" rotatedBoundingBox="9217,6398 9268,6348 9276,6356 9225,6406"/>
              </emma:interpretation>
            </emma:emma>
          </inkml:annotationXML>
          <inkml:trace contextRef="#ctx0" brushRef="#br0" timeOffset="181126.69">4605-1999 47 0,'0'0'90'0,"7"-5"-3"16,-7 5-10-16,0 0-2 0,0 0-9 0,11-6 4 16,-11 6-12-16,0 0-8 0,0 0-11 0,9-3 3 15,-9 3-3-15,0 0-7 0,10-6-7 0,-10 6-16 16,6-7-19-16,-6 7-35 0,6-8-81 0,-6 8-135 0,8-8 60 16</inkml:trace>
        </inkml:traceGroup>
      </inkml:traceGroup>
      <inkml:traceGroup>
        <inkml:annotationXML>
          <emma:emma xmlns:emma="http://www.w3.org/2003/04/emma" version="1.0">
            <emma:interpretation id="{667EB973-2FE1-4930-8740-8ADBB16306D6}" emma:medium="tactile" emma:mode="ink">
              <msink:context xmlns:msink="http://schemas.microsoft.com/ink/2010/main" type="line" rotatedBoundingBox="5308,11063 9883,6503 10015,6635 5440,11195"/>
            </emma:interpretation>
          </emma:emma>
        </inkml:annotationXML>
        <inkml:traceGroup>
          <inkml:annotationXML>
            <emma:emma xmlns:emma="http://www.w3.org/2003/04/emma" version="1.0">
              <emma:interpretation id="{B6B28E83-23E6-4874-981D-0295D04B22A3}" emma:medium="tactile" emma:mode="ink">
                <msink:context xmlns:msink="http://schemas.microsoft.com/ink/2010/main" type="inkWord" rotatedBoundingBox="5308,11063 6150,10225 6262,10337 5421,11176"/>
              </emma:interpretation>
            </emma:emma>
          </inkml:annotationXML>
          <inkml:trace contextRef="#ctx0" brushRef="#br0" timeOffset="-202019.69">696 2667 61 0,'7'-7'163'16,"-7"7"-10"-16,0 0-12 0,0 0-6 0,9-7-4 16,-9 7-8-16,11-6-4 0,-11 6-13 0,6-8-8 15,-6 8-10-15,7-7-7 0,-7 7-5 0,11-8-6 16,-5 2-8-16,-6 6-8 0,10-7-3 0,-4 1-2 15,-6 6-10-15,12-5-4 0,-12 5-6 0,13-6-2 0,-5 2-9 16,-8 4-20-16,15-8-20 0,-9 3-15 0,4 0-23 16,-2-1-20-16,4-1-29 0,-6 3-42 15,1-3-91-15,-1 0-261 0,-6 7 115 0</inkml:trace>
          <inkml:trace contextRef="#ctx0" brushRef="#br0" timeOffset="-201784.56">1106 2366 42 0,'6'-7'169'0,"-6"7"-15"16,9-6-10-16,-9 6-9 0,10-10-8 0,-7 5-17 15,-3 5-12-15,14-7-8 0,-8 0-12 0,-6 7-7 16,13-13-10-16,-7 9-8 0,0-2-3 0,-6 6-8 0,15-11-2 15,-6 6-23-15,-1-2-17 0,-8 7-21 0,14-13-26 16,-6 7-23-16,-2 1-34 0,0-2-103 0,-6 7-223 16,12-11 98-16</inkml:trace>
          <inkml:trace contextRef="#ctx0" brushRef="#br0" timeOffset="-201579.95">1504 2056 177 0,'0'0'191'0,"0"0"-16"16,6-8-22-16,-6 8-10 0,5-10-17 0,-5 10-10 15,9-7-15-15,-9 7-8 0,7-6-11 0,-7 6-3 16,12-7-9-16,-6 2-11 0,-6 5-9 0,13-8-1 16,-7 3-7-16,-6 5-12 0,17-6-29 0,-13 2-24 15,-4 4-23-15,18-11-17 0,-7 4-32 0,-5-2-53 16,0 4-79-16,1-4-247 0,3-2 110 0</inkml:trace>
        </inkml:traceGroup>
        <inkml:traceGroup>
          <inkml:annotationXML>
            <emma:emma xmlns:emma="http://www.w3.org/2003/04/emma" version="1.0">
              <emma:interpretation id="{072BC7EA-E122-4B9E-8BDE-EAC693892044}" emma:medium="tactile" emma:mode="ink">
                <msink:context xmlns:msink="http://schemas.microsoft.com/ink/2010/main" type="inkWord" rotatedBoundingBox="6518,10045 7110,9455 7133,9478 6541,10068"/>
              </emma:interpretation>
            </emma:emma>
          </inkml:annotationXML>
          <inkml:trace contextRef="#ctx0" brushRef="#br0" timeOffset="-201378.49">1926 1669 121 0,'0'0'214'0,"6"-11"-20"16,-3 0-15-16,3 4-17 0,-6 7-17 0,6-18-15 15,-1 8-11-15,1 3-9 0,-2-2-14 0,2 0-14 16,3 1-2-16,-3 1-9 0,4-4-10 0,4 4-8 16,-8-1-15-16,3 1-25 0,1 0-23 0,-1 0-32 15,2 1-9-15,-1-1-24 0,1 1-33 0,-3 1-50 0,-2-1-80 16,-6 6-257-16,14-12 114 0</inkml:trace>
          <inkml:trace contextRef="#ctx0" brushRef="#br0" timeOffset="-201162.06">2328 1273 33 0,'6'-12'214'0,"-2"7"-24"0,-4 5-16 16,6-13-20-16,0 4-15 0,-3 1-17 0,4 0-7 15,2-2-13-15,-4 3-15 0,4 0-5 0,0-3-9 16,1 2-4-16,-4 2-11 0,5-5-5 0,-3 4-13 15,3 1-18-15,-2-1-20 0,-3-2-13 0,1 3-27 16,4 0-16-16,1-2-22 0,-2-2-32 0,-1 3-133 16,-1 0-260-16,-3-3 116 0</inkml:trace>
        </inkml:traceGroup>
        <inkml:traceGroup>
          <inkml:annotationXML>
            <emma:emma xmlns:emma="http://www.w3.org/2003/04/emma" version="1.0">
              <emma:interpretation id="{CC8C1104-1303-42CB-ABB6-B48F4BDCDB04}" emma:medium="tactile" emma:mode="ink">
                <msink:context xmlns:msink="http://schemas.microsoft.com/ink/2010/main" type="inkWord" rotatedBoundingBox="7371,9219 7530,9060 7556,9086 7397,9245"/>
              </emma:interpretation>
            </emma:emma>
          </inkml:annotationXML>
          <inkml:trace contextRef="#ctx0" brushRef="#br0" timeOffset="-200861.36">2784 848 28 0,'4'-16'230'0,"-4"16"-13"0,3-11-11 0,3 2-23 0,-6 9-17 16,6-13-16-16,-4 3-14 0,4 2-22 0,0-2-3 15,-6 10-14-15,9-13-7 0,-2 6-8 0,-1 0-12 16,0 1-10-16,2-1-8 0,-3-1-17 0,3 4-21 16,-8 4-17-16,16-10-23 0,-10 8-15 0,-6 2-16 15,14-9-13-15,-14 9-19 0,15-7-25 0,-11 1-30 16,-4 6-106-16,9-9-271 0,-9 9 121 0</inkml:trace>
        </inkml:traceGroup>
        <inkml:traceGroup>
          <inkml:annotationXML>
            <emma:emma xmlns:emma="http://www.w3.org/2003/04/emma" version="1.0">
              <emma:interpretation id="{65F2E85B-C364-48D9-90D8-482A52B7D801}" emma:medium="tactile" emma:mode="ink">
                <msink:context xmlns:msink="http://schemas.microsoft.com/ink/2010/main" type="inkWord" rotatedBoundingBox="7683,8730 8462,7953 8543,8035 7764,8812"/>
              </emma:interpretation>
            </emma:emma>
          </inkml:annotationXML>
          <inkml:trace contextRef="#ctx0" brushRef="#br0" timeOffset="-200731.7">3151 415 103 0,'0'0'167'16,"6"-14"-17"-16,-6 14-10 0,4-8-10 0,-4 8-11 15,9-13-16-15,-6 7-7 0,-3 6-4 0,8-11-10 16,-8 11-14-16,9-8-15 0,-3 6 4 0,-6 2-4 16,10-10-8-16,-1 6-8 0,-9 4-1 0,10-8-2 15,-4 2-17-15,-6 6-28 0,11-7-15 0,-5 2-20 16,1 0-15-16,-7 5-36 0,12-8-33 0,-9 2-73 16,-3 6-217-16,11-13 96 0</inkml:trace>
          <inkml:trace contextRef="#ctx0" brushRef="#br0" timeOffset="-200508.3">3462 59 173 0,'6'-10'217'0,"-6"10"-22"16,6-14-10-16,-3 7-14 0,2-3-15 0,-5 10-13 16,3-14-9-16,0 6-18 0,-3 8-10 0,6-13-10 15,1 6-9-15,-7 7-8 0,6-14-11 0,0 7-6 16,-6 7-8-16,8-10-11 0,-2 5-16 0,-6 5-21 15,9-6-16-15,-9 6-16 0,7-6-21 0,-7 6-24 16,9-5-23-16,-9 5-21 0,10-6-44 0,-10 6-107 16,0 0-289-16,6-7 128 0</inkml:trace>
          <inkml:trace contextRef="#ctx0" brushRef="#br0" timeOffset="-200326.79">3715-282 129 0,'10'-13'166'0,"-7"5"-9"16,3 1-11-16,0-3-17 0,-2 1-6 0,-4 9-18 0,9-16-8 15,-3 10-14-15,2-2-6 0,-2 1-10 16,-6 7-1-16,10-11-10 0,-1 8-13 0,-9 3 4 16,11-11-4-16,-6 8-5 0,-5 3-8 0,11-7-19 0,-11 7-16 15,12-5-21-15,-12 5-20 0,10-5-21 0,-4 1-28 16,-6 4-134-16,14-7-249 0,-8 3 110 15</inkml:trace>
        </inkml:traceGroup>
        <inkml:traceGroup>
          <inkml:annotationXML>
            <emma:emma xmlns:emma="http://www.w3.org/2003/04/emma" version="1.0">
              <emma:interpretation id="{99479935-4422-4877-829A-32F68ABA119F}" emma:medium="tactile" emma:mode="ink">
                <msink:context xmlns:msink="http://schemas.microsoft.com/ink/2010/main" type="inkWord" rotatedBoundingBox="8687,7759 9485,6964 9520,6999 8722,7794"/>
              </emma:interpretation>
            </emma:emma>
          </inkml:annotationXML>
          <inkml:trace contextRef="#ctx0" brushRef="#br0" timeOffset="-199892.4">4421-928 109 0,'3'-8'209'0,"8"1"-12"0,-2-4-14 0,-3 3-17 16,4-3-12-16,-1 0-16 0,2 2-14 0,-1-3-12 15,-4 6-12-15,6 0-9 0,-8-1-8 0,5-1-9 16,0 1-9-16,-1 0-6 0,-8 7-9 0,12-9-5 0,-8 5-16 15,-4 4-21-15,9-7-21 0,-9 7-23 16,0 0-19-16,11-5-20 0,-11 5-16 0,9-3-26 16,-9 3-38-16,7-7-88 0,-7 7-263 0,0 0 118 0</inkml:trace>
          <inkml:trace contextRef="#ctx0" brushRef="#br0" timeOffset="-199715.87">4767-1315 175 0,'0'0'182'0,"6"-13"-19"16,-1 8-13-16,-5 5-18 0,12-14-14 0,-8 7-8 15,5 0-16-15,-9 7-5 0,14-10-10 0,-8 4-6 16,1 1-13-16,-7 5-3 0,12-7-15 0,-12 7-15 16,13-6-24-16,-7 1-25 0,-6 5-24 0,11-6-27 15,-11 6-34-15,10-7-111 0,-10 7-236 0,6-4 104 16</inkml:trace>
          <inkml:trace contextRef="#ctx0" brushRef="#br0" timeOffset="-200039.75">4087-625 111 0,'0'0'144'0,"11"-6"-10"0,-11 6-11 0,6-7-5 16,-6 7-16-16,6-7-9 0,-6 7-10 0,13-8-7 16,-13 8-10-16,6-5-2 0,-6 5-8 0,14-6-6 0,-11-1-9 15,-3 7-2-15,10-6-13 0,-10 6-19 0,9-7-18 16,-9 7-15-16,13-10-26 0,-10 6-15 16,-3 4-37-16,9-10-76 0,-9 10-193 0,8-11 87 0</inkml:trace>
        </inkml:traceGroup>
        <inkml:traceGroup>
          <inkml:annotationXML>
            <emma:emma xmlns:emma="http://www.w3.org/2003/04/emma" version="1.0">
              <emma:interpretation id="{F9A7DF8D-6931-4FA4-B9A7-CC4725D3610F}" emma:medium="tactile" emma:mode="ink">
                <msink:context xmlns:msink="http://schemas.microsoft.com/ink/2010/main" type="inkWord" rotatedBoundingBox="9828,6758 9984,6604 10013,6633 9857,6787"/>
              </emma:interpretation>
            </emma:emma>
          </inkml:annotationXML>
          <inkml:trace contextRef="#ctx0" brushRef="#br0" timeOffset="-199478.91">5218-1636 192 0,'7'-11'190'16,"7"1"-9"-16,-5 1-21 0,3-2-12 0,-5-1-11 15,6 2-15-15,-7 3-6 0,8 0-12 16,-8-2-9-16,6 4-9 0,-5-1-13 0,1 1-5 0,-8 5-6 16,18-8-10-16,-11 4-14 0,-7 4-4 0,9-3-26 15,-9 3-27-15,13-2-29 0,-13 2-23 0,14-6-38 16,-14 6-162-16,6-3-291 0,-6 3 129 0</inkml:trace>
        </inkml:traceGroup>
      </inkml:traceGroup>
      <inkml:traceGroup>
        <inkml:annotationXML>
          <emma:emma xmlns:emma="http://www.w3.org/2003/04/emma" version="1.0">
            <emma:interpretation id="{D0499F10-E1F0-4EE3-8286-D8335D744498}" emma:medium="tactile" emma:mode="ink">
              <msink:context xmlns:msink="http://schemas.microsoft.com/ink/2010/main" type="line" rotatedBoundingBox="5569,11460 9119,7721 9513,8095 5963,11834"/>
            </emma:interpretation>
          </emma:emma>
        </inkml:annotationXML>
        <inkml:traceGroup>
          <inkml:annotationXML>
            <emma:emma xmlns:emma="http://www.w3.org/2003/04/emma" version="1.0">
              <emma:interpretation id="{64667EE1-6F02-4060-A626-F928DB96A585}" emma:medium="tactile" emma:mode="ink">
                <msink:context xmlns:msink="http://schemas.microsoft.com/ink/2010/main" type="inkWord" rotatedBoundingBox="5615,11503 5807,11301 5849,11341 5658,11543"/>
              </emma:interpretation>
            </emma:emma>
          </inkml:annotationXML>
          <inkml:trace contextRef="#ctx0" brushRef="#br1" timeOffset="-130538.29">1040 3142 93 0,'0'0'175'0,"0"0"-8"0,0 0-6 0,20-11-5 0,-20 11-7 15,7-11-5-15,-1 3-8 0,0 2-8 0,0-7-8 16,-1 5-4-16,2-2-13 0,-1-1-6 0,-1 2-7 16,-1-2-12-16,1 4-9 0,-2-4-3 0,3 1-7 15,-1 1-9-15,-2 0-3 0,3 0-6 0,-1 1-3 16,-5 8-7-16,9-16-22 0,-9 11-18 15,6-2-16-15,-6 7-19 0,7-8-20 0,-7 8-19 0,6-13-18 16,-6 13-14-16,8-11-30 0,-2 8-28 16,-6 3-88-16,7-14-283 0,-7 14 125 0</inkml:trace>
        </inkml:traceGroup>
        <inkml:traceGroup>
          <inkml:annotationXML>
            <emma:emma xmlns:emma="http://www.w3.org/2003/04/emma" version="1.0">
              <emma:interpretation id="{AD816D50-0D85-4EF4-8DD6-8D21FC1055DA}" emma:medium="tactile" emma:mode="ink">
                <msink:context xmlns:msink="http://schemas.microsoft.com/ink/2010/main" type="inkWord" rotatedBoundingBox="6029,11068 6509,10562 6557,10608 6077,11114"/>
              </emma:interpretation>
            </emma:emma>
          </inkml:annotationXML>
          <inkml:trace contextRef="#ctx0" brushRef="#br1" timeOffset="-130290.35">1425 2680 11 0,'0'0'169'0,"8"-7"-7"0,-8 7-18 0,6-11-10 16,-6 11-16-16,7-13-12 0,-1 6-5 0,0 0-17 15,2-3-10-15,-2 3 0 0,-1-3-7 0,6 2-9 16,-4-2-9-16,2 3-4 0,-1 0-1 0,-1 2-14 15,4-4-16-15,-7 3-20 0,-4 6-18 0,17-15-16 16,-11 9-20-16,-1 1-31 0,1-2-120 0,-6 7-228 16,8-10 101-16</inkml:trace>
          <inkml:trace contextRef="#ctx0" brushRef="#br1" timeOffset="-130047.3">1803 2347 3 0,'7'-7'162'0,"-7"7"-18"0,0 0-4 15,5-9-22-15,-5 9-1 0,7-7-10 0,-7 7-5 16,6-10-12-16,-6 10-2 0,9-10-8 0,-2 6-12 16,-2-5-5-16,-5 9-7 0,12-12-6 0,-5 5 0 15,2 4-7-15,-3-6-5 0,-6 9-5 0,11-9-14 16,-2 5-13-16,-4-2-16 0,-5 6-27 0,14-7-18 15,-10 1-22-15,-4 6-57 0,9-7-77 0,-9 7-228 16,8-11 100-16</inkml:trace>
        </inkml:traceGroup>
        <inkml:traceGroup>
          <inkml:annotationXML>
            <emma:emma xmlns:emma="http://www.w3.org/2003/04/emma" version="1.0">
              <emma:interpretation id="{3FFF4B7D-8928-4DF8-B3C4-9E8B1B4EF430}" emma:medium="tactile" emma:mode="ink">
                <msink:context xmlns:msink="http://schemas.microsoft.com/ink/2010/main" type="inkWord" rotatedBoundingBox="6792,10389 7236,9921 7296,9978 6852,10446"/>
              </emma:interpretation>
            </emma:emma>
          </inkml:annotationXML>
          <inkml:trace contextRef="#ctx0" brushRef="#br1" timeOffset="-129828.38">2195 2007 144 0,'0'0'189'0,"0"0"-18"0,0-9-19 0,0 9-14 16,0 0-14-16,6-15-12 0,-6 15-10 0,3-9-9 0,-3 9-9 15,7-11-11-15,-7 11-4 0,9-11-6 0,-4 6-12 16,-1-2-3-16,-4 7-4 0,11-10-4 0,-4 5-11 16,-1-2-2-16,-6 7-18 0,13-9-17 0,-4 5-13 15,-9 4-26-15,11-9-18 0,-5 4-22 0,-6 5-26 16,12-10-125-16,-8 7-256 0,-4 3 114 0</inkml:trace>
          <inkml:trace contextRef="#ctx0" brushRef="#br1" timeOffset="-129501.25">2524 1735 36 0,'0'0'174'0,"0"0"-10"16,8-10-12-16,-8 10-13 0,6-10-27 0,-6 10 5 16,13-6-8-16,-10-1-11 0,-3 7-7 0,9-13-11 0,-1 7-6 15,-2-1-9-15,-6 7-7 0,10-12-4 0,-1 6-9 16,-6-1-3-16,4-2-8 0,4 7-8 16,-2-5-7-16,-3 1-12 0,1 0-23 0,-7 6-14 0,17-11-32 15,-11 6-22-15,0-2-31 0,0 0-117 0,-6 7-251 16,7-12 111-16</inkml:trace>
        </inkml:traceGroup>
        <inkml:traceGroup>
          <inkml:annotationXML>
            <emma:emma xmlns:emma="http://www.w3.org/2003/04/emma" version="1.0">
              <emma:interpretation id="{8C9ACC90-A8DC-4C97-9AC5-64B0FEF06A95}" emma:medium="tactile" emma:mode="ink">
                <msink:context xmlns:msink="http://schemas.microsoft.com/ink/2010/main" type="inkWord" rotatedBoundingBox="7316,9620 9119,7721 9513,8095 7711,9994">
                  <msink:destinationLink direction="with" ref="{9E839982-801E-4DFE-8BD3-66BD84492009}"/>
                </msink:context>
              </emma:interpretation>
            </emma:emma>
          </inkml:annotationXML>
          <inkml:trace contextRef="#ctx0" brushRef="#br1" timeOffset="-129322.73">2885 1395 158 0,'0'0'180'0,"0"0"-14"0,6-12-16 0,-6 12-13 16,6-8-9-16,-6 8-11 0,8-13-7 0,-2 8-8 16,-6 5-15-16,13-12-3 0,-10 7-10 0,6-2-1 0,-2 0-12 15,-1 1-4-15,0-4-8 0,2 2 0 0,-2 1-18 16,1 1 5-16,-7 6-11 0,15-11 8 16,-10 6-3-16,1-3-16 0,-6 8 4 0,13-9-9 0,-10 5-16 15,-3 4-21-15,13-10-18 0,-7 4-22 0,3 2-24 16,-1-2-21-16,-8 6-44 0,12-8-88 0,-9 0-265 15,-3 8 118-15</inkml:trace>
          <inkml:trace contextRef="#ctx0" brushRef="#br1" timeOffset="-129121.27">3219 1069 17 0,'0'0'169'0,"9"-9"-19"0,-9 9-10 16,6-11-16-16,-6 11-11 0,8-9-10 0,-2 3-13 15,-6 6-13-15,7-11-7 0,-1 7-4 0,-6 4-6 16,9-8-8-16,-9 8-8 0,11-7-3 0,-11 7-9 16,3-9 2-16,-3 9-14 0,10-4 5 0,-10 4-7 0,0 0-16 15,12-6-20-15,-12 6-12 0,7-7-25 0,-7 7-17 16,6-9-21-16,-6 9-104 0,6-12-213 0,-3 5 95 16</inkml:trace>
          <inkml:trace contextRef="#ctx0" brushRef="#br1" timeOffset="-128906.33">3461 785 129 0,'0'0'237'15,"7"-14"-10"-15,-7 14-12 0,3-10-21 0,-3 10-16 0,3-15-15 16,-3 15-9-16,3-9-10 0,-3 9-21 0,5-15-9 16,-5 15-8-16,6-9-18 0,-6 9-3 0,6-15-10 15,-6 15-7-15,4-7-14 0,-4 7 1 0,6-9-5 16,-6 9-6-16,0 0-9 0,6-11-9 0,-6 11-16 0,6-6-12 15,-6 6-17-15,0 0-9 0,0 0-17 16,11-11-18-16,-11 11-22 0,0 0-20 0,0 0-33 16,9-4-27-16,-9 4-156 0,0 0-348 0,0-11 154 0</inkml:trace>
          <inkml:trace contextRef="#ctx0" brushRef="#br1" timeOffset="-128686.41">3653 472 3 0,'0'0'177'0,"6"-11"-12"16,-6 11-18-16,0-11-20 0,0 11-4 15,6-10-18-15,-6 10-9 0,8-13-14 0,-8 13-1 0,6-8-12 16,-3 1-5-16,-3 7-9 0,10-8-4 0,-10 8-2 16,6-9-7-16,-6 9-10 0,11-4 3 0,-11 4-8 15,6-10-3-15,-6 10-5 0,10-6-13 0,-10 6-16 16,6-6-12-16,-6 6-32 0,9-9-7 0,-9 9-18 15,7-6-33-15,-7 6-96 0,0-11-223 0,0 11 99 16</inkml:trace>
          <inkml:trace contextRef="#ctx0" brushRef="#br1" timeOffset="-128483.94">3825 174 166 0,'0'0'160'15,"6"-11"-10"-15,-6 11-15 0,3-11-9 0,-3 11-18 0,4-8-5 0,-4 8-10 16,6-7-14-16,-6 7-7 0,6-11-12 16,-6 11-7-16,3-10-4 0,-3 10-4 0,8-8-8 0,-8 8-1 15,6-10-4-15,1 7-12 0,-7 3-15 0,12-7-19 16,-12 7-20-16,10-8-20 0,-4 5-12 0,-6 3-32 16,9-7-113-16,-9 7-228 0,5-10 101 0</inkml:trace>
          <inkml:trace contextRef="#ctx0" brushRef="#br1" timeOffset="-128296.77">4026-57 94 0,'0'0'196'16,"9"-9"-19"-16,-9 9-14 0,3-11-17 0,-3 11-15 0,8-11-15 16,-5 4-10-16,-3 7-13 0,6-9-11 15,-6 9-7-15,7-10-6 0,-7 10-10 0,9-11-7 16,-9 11-8-16,9-7-20 0,-9 7-15 0,4-7-26 15,-4 7-20-15,0 0-17 0,9-7-18 0,-9 7-44 0,0 0-108 16,5-10-241-16,-5 10 106 0</inkml:trace>
          <inkml:trace contextRef="#ctx0" brushRef="#br1" timeOffset="-128015.52">4247-329 122 0,'0'0'156'0,"6"-7"-15"0,-6 7-15 0,6-6-12 16,-6 6-12-16,3-9-13 0,-3 9-5 0,7-9-6 15,-7 9-12-15,6-8-8 0,-6 8 0 0,9-9-11 16,-9 9-3-16,8-9-6 0,-8 9-3 0,6-7-7 16,-6 7-4-16,7-9-21 0,-4 1-7 0,-3 8-13 15,9-11-13-15,-1 7-15 0,-8 4-16 0,5-14-6 16,-5 14-10-16,9-9-11 0,-9 9-83 0,11-9-185 15,-11 9 82-15</inkml:trace>
          <inkml:trace contextRef="#ctx0" brushRef="#br1" timeOffset="-127827.03">4383-502 163 0,'0'0'55'0,"0"0"10"0,6-7 6 15,-6 7 8-15,3-8-3 0,-3 8 7 0,0 0-6 16,10-11 5-16,-10 11 2 0,0 0-2 0,3-9-3 0,-3 9-9 16,0 0-12-16,3-14 7 0,-3 14-7 0,7-7-3 15,-7 7 0-15,6-9-5 0,-6 9-2 16,3-9 0-16,-3 9-12 0,6-10-7 0,-6 10 3 0,6-10-1 15,-6 10-4-15,5-10 1 0,-5 10-5 0,9-10 0 16,-9 10-9-16,7-6 5 0,-7 6-12 0,9-9-4 16,-9 9-23-16,8-6-16 0,-8 6-25 0,12-8-6 15,-12 8-17-15,10-10-18 0,-4 6-133 32,-6 4-253-32,7-14 112 0</inkml:trace>
          <inkml:trace contextRef="#ctx0" brushRef="#br2" timeOffset="-126111.35">4651-53 8 0,'0'0'20'15,"0"0"0"-15,0 0-1 0,0 0-3 0,0 0-1 0,0 0 3 16,0 0-6-16,0 0 3 0,-3-11-4 0,3 11-5 15,0 0 5-15,0 0-1 0,0 0-8 0,0 0 9 16,0 0-9-16,0 0 4 0,0 0-4 0,0 0 1 16,0 0-5-16,0 0 11 0,0 0-8 0,0 0 4 15,0 0-6-15,0 0 8 0,0 0-5 0,0 0-3 16,0 0 2-16,0 0 1 0,0 0 1 0,0 0-1 16,0 0-4-16,0 0 6 0,0 0-6 0,0 0 4 15,0 0 0-15,0 0-5 0,0 0 9 0,0 0-4 16,0 0-4-16,0 0-1 0,0 0 4 0,0 0 1 15,0 0-3-15,0 0-3 0,0 0 1 0,0 0-3 16,0 0-3-16,0 0 2 0,0 0 0 0,0 0-1 16,0 0 2-16,0 0 4 0,0 0-7 0,0 0 7 15,0 0-3-15,0 0 0 0,0 0 1 0,0 0 3 16,0 0-5-16,0 0 5 0,-7 29-3 0,7-29 4 0,0 0 0 16,0 0-3-16,0 0 2 0,0 0 2 0,0 0-2 15,0 0-1-15,0 0 2 0,0 0 1 16,0 0 4-16,-6 7-8 0,6-7 4 0,0 0-1 0,0 0-3 15,0 0 2-15,0 0 0 0,0 0 2 0,0 0-2 16,0 0 4-16,0 0-11 0,0 0 8 0,0 0 0 16,0 0 0-16,-6 11 0 0,6-11 0 0,0 0-5 15,0 0 0-15,0 0 3 0,0 0 0 0,0 0-1 16,0 0 2-16,0 0-3 0,0 0 1 0,0 0-4 16,0 0-2-16,0 0-8 0,0 0-18 0,-5 7 8 15</inkml:trace>
        </inkml:traceGroup>
      </inkml:traceGroup>
    </inkml:traceGroup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36.8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784DC81-32D4-448A-883D-3DC615E00716}" emma:medium="tactile" emma:mode="ink">
          <msink:context xmlns:msink="http://schemas.microsoft.com/ink/2010/main" type="inkDrawing" rotatedBoundingBox="11020,1727 19484,1570 19485,1643 11021,1800" semanticType="underline" shapeName="Other">
            <msink:sourceLink direction="with" ref="{6544D72F-493E-4CAB-8F32-EE517D861037}"/>
          </msink:context>
        </emma:interpretation>
      </emma:emma>
    </inkml:annotationXML>
    <inkml:trace contextRef="#ctx0" brushRef="#br0">6162-3609 119 0,'0'0'146'0,"0"0"-4"0,0 0-15 16,0 0-3-16,0 0-7 0,0 0-10 0,0 0-12 16,0 0-10-16,0 0-5 0,0 0-20 0,0 0 4 15,0 0-6-15,10 3 0 0,-10-3-6 0,0 0 3 0,15-1-8 16,-15 1-6-16,14-5 1 0,-14 5-9 16,25-2 1-16,-11 0-3 0,0 0-8 0,4 1 4 0,2 1-5 15,-1-3-1-15,8 0-5 0,1 2 5 0,1-2-8 16,0 0 5-16,10-1-3 0,4 2 5 15,-4-1-2-15,2 3-1 0,-1-2-3 0,0-2-3 0,0 4-2 16,-8 0 1-16,-1 0-1 0,9 0-2 0,2 0-4 16,-11-1 4-16,7 0 2 0,3 1 1 0,-11 0-3 15,2-1 1-15,8 2-2 0,-9-1 5 0,11 0 0 16,-9-1-4-16,7 1 0 0,0-3 5 0,0 3-1 16,-1-1 1-16,-10-1-1 0,2 2 2 0,9-2-1 15,-11 2 1-15,2-2-1 0,0 2-1 0,-1-1 1 16,3 1-1-16,-2 0 3 0,2 1-3 0,-3-1 0 15,11 2-2-15,-11-2-1 0,3 2 0 0,-2-2-1 16,-1 2-1-16,2-1-2 0,-1 3 0 0,-3-4-2 0,1 1 1 16,0 0 0-16,0 5 0 0,-1-2 0 0,-1-3 3 15,1 3-4-15,-1-2 1 0,0-1-1 0,-3 2-1 16,1-2 3-16,1 2-3 0,-1-3 2 0,0 3 0 16,-1-2-2-16,-5 1 1 0,8 2 2 0,-6-4-3 15,5 0 0-15,-1 0 1 0,0 0-1 0,2 0 1 16,0 0-2-16,0 0 2 0,0 0 5 0,-1 0-5 15,1 0 0-15,0 0 2 0,-1 0 5 0,0 0-5 16,3 0 0-16,2-2 2 0,-3 0-1 0,4 2 2 16,1-2 0-16,-2 1-1 0,6-2 3 0,3 0 0 15,-8 2 1-15,1-3 1 0,-2 4 1 0,9-3-1 16,0 0-1-16,-11 3 5 0,4-2-3 0,-1 0 3 16,9-1 0-16,-1 3-3 0,0 0-1 0,-10-5-3 15,12 4 1-15,-1 1 2 0,1 0-2 0,-2-1-2 0,-2 1 2 16,7 0-6-16,-1 0 6 0,-3 1-1 0,3-2 0 15,-2 2-5-15,0 0 2 0,1 0-2 16,-3-1 1-16,2 0-3 0,1 0 0 0,1-1 3 16,2 1-1-16,-1-1-1 0,-2 1-3 0,3 0 2 0,-1 0-1 15,1-1 4-15,0 1 0 0,0 0-5 16,-1-4 2-16,-2 2 1 0,2 2-1 0,0-4 1 0,-8 1-1 16,-5 2-2-16,8 2 2 0,0-2-3 0,-9 1 8 15,1-1-6-15,9 2-1 0,-9-1 1 0,-4-1 1 16,3 1 1-16,2 0-4 0,-4 0 3 0,2 0-1 15,-3 0-2-15,1 0 2 0,0 0 1 16,0 0-1-16,-2 0 2 0,-1 1-3 0,0 0 2 0,1-2-3 16,-2 1 3-16,2 0 0 0,-3-1-1 0,0 1 2 15,1-3-4-15,-4 3 2 0,-2 0 2 0,8-1-5 16,-5 1 2-16,-2-3 2 0,5 1 1 0,-7 2-3 16,1-1 2-16,-1 1-2 0,2 0 2 0,-1 0-1 15,0-3-1-15,-1 3 1 0,-3 0 2 0,0 0 0 16,5 0-1-16,-3 0-3 0,-2 0-1 0,3 0 4 0,2 0-2 15,-4-1 1-15,2 0 0 0,0 2 0 16,0-1 0-16,0-1 1 0,1 1-2 0,-1 0 1 16,0 0 2-16,0-2-4 0,0 2 0 0,3-1 2 15,-2-1 0-15,2 0 2 0,1 0-4 0,4 1 2 16,-1 1-1-16,-6 0 4 0,-1-4-5 0,6 4 1 16,1 0 1-16,2-2 5 0,-1-2-5 0,-1 4 3 15,-6 0-6-15,5 4 8 0,-6-8-5 0,9 2 0 0,-8 2 1 16,1 0-4-16,1 0 2 0,4 0 1 0,0-1 1 15,-1-1-1-15,1 1 3 0,2-3-5 0,-1 4-2 16,1-1 2-16,-1 1 2 0,3-3-2 0,-2 0 4 16,1 2-6-16,0 1-1 0,-1-2 3 0,0 2 1 15,0-1-1-15,0 1 1 0,-2-3 0 16,2 1 0-16,-6 1-1 0,-2 1 2 0,0 0 0 0,1-2-1 16,-4 0-1-16,4 2 3 0,-4 0 0 0,0 0-2 15,2 0 2-15,-1 0-2 0,-1-3 0 0,1 1 0 16,0 2 3-16,1-1-1 0,-3 0-3 0,0-3 1 0,3 4 1 15,-3-3 2-15,1 3-1 0,-1-3-1 16,0 2 2-16,3 1-3 0,-4-2 0 0,2 0 2 16,2 2-2-16,0 0 1 0,-2-2-2 0,2 1 1 15,1 1 1-15,-4-3 0 0,11 2 0 0,-10-1 0 16,4 2-2-16,-1 0 0 0,-1 0 3 0,-2 0 1 16,2 0-1-16,-3-4 2 0,1 4-3 0,1-1 3 0,1 2 2 15,1-2 4-15,2 1-2 0,-3 0-1 0,3-1 0 16,-5 2-2-16,4-2 1 0,2 1-2 15,-4 0 2-15,7 0 0 0,-5 0-1 0,0 0-4 16,0-1 1-16,5 2 2 0,-5-1-2 0,5-1 1 0,-6 2 1 16,5-2-1-16,-6 1 1 0,0 0-3 0,0 1 2 15,0-1 1-15,1 0-2 0,-1 1-2 0,-3-1 3 16,1 0 1-16,1 0 3 0,-2 1-5 0,0 3-2 16,-2-4-2-16,3 0 9 0,-2 0-4 0,1 0 3 15,-3 0-4-15,-12 0-2 0,21 2 1 0,-8-2 3 16,-1 1 3-16,-12-1 0 0,27 0 1 0,-18 3 6 0,3-3-5 15,-12 0 4-15,24 0-4 0,-14 0 5 16,2 0-4-16,-12 0 0 0,21 1 3 0,-5-2 1 16,-5 1 1-16,-11 0 6 0,25 1-3 15,-13-1 0-15,0 0 2 0,1 0-4 0,2-1 0 0,-1 1 3 0,0 1-3 16,-2-1 4-16,-12 0-6 0,23-1 2 16,-11 1-3-16,4 0 2 0,-2-3-5 0,0 2 1 15,-14 1-1-15,21-2 3 0,-10 2-5 0,-11 0 2 16,16-4-3-16,-8 2-1 0,-8 2 1 0,0 0-5 0,12-1-19 15,-12 1-24-15,0 0-40 0,0 0-46 0,0 0-45 16,0 0-51-16,0 0-199 0,-36-4-457 0,18 1 202 16</inkml:trace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23.1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F971E76-47F6-46CB-80FB-27A6BAA198E2}" emma:medium="tactile" emma:mode="ink">
          <msink:context xmlns:msink="http://schemas.microsoft.com/ink/2010/main" type="writingRegion" rotatedBoundingBox="9944,7852 10529,7852 10529,8344 9944,8344"/>
        </emma:interpretation>
      </emma:emma>
    </inkml:annotationXML>
    <inkml:traceGroup>
      <inkml:annotationXML>
        <emma:emma xmlns:emma="http://www.w3.org/2003/04/emma" version="1.0">
          <emma:interpretation id="{18CE33B4-E511-414A-9440-6FB66B03C97E}" emma:medium="tactile" emma:mode="ink">
            <msink:context xmlns:msink="http://schemas.microsoft.com/ink/2010/main" type="paragraph" rotatedBoundingBox="9944,7852 10529,7852 10529,8344 9944,83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9FB990-1118-4BD8-BBCE-72F112DBD2C6}" emma:medium="tactile" emma:mode="ink">
              <msink:context xmlns:msink="http://schemas.microsoft.com/ink/2010/main" type="line" rotatedBoundingBox="9944,7852 10529,7852 10529,8344 9944,8344"/>
            </emma:interpretation>
          </emma:emma>
        </inkml:annotationXML>
        <inkml:traceGroup>
          <inkml:annotationXML>
            <emma:emma xmlns:emma="http://www.w3.org/2003/04/emma" version="1.0">
              <emma:interpretation id="{99F6E83F-B755-4480-9516-5E2D8B67053C}" emma:medium="tactile" emma:mode="ink">
                <msink:context xmlns:msink="http://schemas.microsoft.com/ink/2010/main" type="inkWord" rotatedBoundingBox="9944,7852 10529,7852 10529,8344 9944,8344"/>
              </emma:interpretation>
            </emma:emma>
          </inkml:annotationXML>
          <inkml:trace contextRef="#ctx0" brushRef="#br0">-11233 6375 102 0,'-6'-18'292'16,"6"18"-14"-16,-3-11-7 0,3 11-15 0,0 0-11 15,-5-12-13-15,5 12-13 0,0 0-17 0,-3-12-20 16,3 12-17-16,0 0-17 0,0 0-15 0,0 0-15 16,0 0-12-16,0 0-9 0,0 0-11 0,0 0-2 0,0 0-3 15,0 0-3-15,20 28 3 0,-14-16 1 0,1 3-5 16,-1 1 0-16,1 8-2 0,2-3-1 0,2-1-4 15,-2 3-4-15,1 1-4 0,-7-3-4 0,9 3 3 16,-4-1-1-16,1 0-5 0,-2 0-1 0,2 2-14 16,-2-4-11-16,-4-4-2 0,3 0 15 0,0-2-24 15,-1-1 12-15,-2-1-8 0,1 0 0 0,1-3-1 16,-2-1-7-16,-2 1-1 0,-1-10 3 0,6 13 0 16,-6-13-2-16,5 11 3 0,-5-11-9 0,1 7 4 0,-1-7 1 15,0 0-2-15,0 0 1 0,0 0-3 0,0 0-9 16,0 0-11-16,0 0 0 0,0 0-13 0,11-30-3 15,-4 16-7-15,-4-2 4 0,3 3-2 0,0 0 1 16,4-4 6-16,-1 3-2 0,-1-1 0 0,1-1 4 16,1 3 1-16,-1 0 5 0,3 0-5 0,0 1 5 15,-3 0 3-15,3 1-1 0,-2 0 0 0,1 2 0 16,-2 1 9-16,-5 4-2 0,5-2 7 0,-9 6-7 16,15-5 1-16,-15 5 8 0,15-2 2 0,-15 2 10 15,16 6-1-15,-8-3 1 0,-1 2-3 0,1 1 2 16,4 5 6-16,-5-4-4 0,-1 4 1 0,6 2-1 15,-8-4 3-15,7 3-2 0,-2 2-2 0,-3-3-2 0,4 0-11 16,-7 0 1-16,9 1-31 0,-4-4-31 16,2 3-27-16,-5-1-38 0,2 0-51 0,-3 1-59 15,4-8-75-15,-8-3-259 0,10 10-617 0,-2-9 274 0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3:10.6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C52B70A-13AA-4D78-A76D-A312573EE0CD}" emma:medium="tactile" emma:mode="ink">
          <msink:context xmlns:msink="http://schemas.microsoft.com/ink/2010/main" type="writingRegion" rotatedBoundingBox="9814,5910 11552,9283 10881,9629 9143,6255"/>
        </emma:interpretation>
      </emma:emma>
    </inkml:annotationXML>
    <inkml:traceGroup>
      <inkml:annotationXML>
        <emma:emma xmlns:emma="http://www.w3.org/2003/04/emma" version="1.0">
          <emma:interpretation id="{05D1D21E-1A61-48A1-A01E-9D180052F558}" emma:medium="tactile" emma:mode="ink">
            <msink:context xmlns:msink="http://schemas.microsoft.com/ink/2010/main" type="paragraph" rotatedBoundingBox="9814,5910 11552,9283 10881,9629 9143,62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EDCE0E-1AA0-459B-8E26-22E83FEB0C74}" emma:medium="tactile" emma:mode="ink">
              <msink:context xmlns:msink="http://schemas.microsoft.com/ink/2010/main" type="line" rotatedBoundingBox="9814,5910 11552,9283 10881,9629 9143,6255"/>
            </emma:interpretation>
          </emma:emma>
        </inkml:annotationXML>
        <inkml:traceGroup>
          <inkml:annotationXML>
            <emma:emma xmlns:emma="http://www.w3.org/2003/04/emma" version="1.0">
              <emma:interpretation id="{8279E330-03F7-416A-A821-A3D1E4A96FE0}" emma:medium="tactile" emma:mode="ink">
                <msink:context xmlns:msink="http://schemas.microsoft.com/ink/2010/main" type="inkWord" rotatedBoundingBox="9650,5994 9954,6585 9493,6823 9188,6232"/>
              </emma:interpretation>
            </emma:emma>
          </inkml:annotationXML>
          <inkml:trace contextRef="#ctx0" brushRef="#br0">1056-5141 57 0,'0'0'216'0,"0"0"-15"0,0 0-16 16,0 0-11-16,0 0-15 0,13-11-14 0,-13 11-9 15,0 0-10-15,6-9-11 0,-6 9-4 0,4-8-7 16,-4 8-8-16,5-14-7 0,-1 8-6 0,-4 6-5 16,9-14-2-16,-4 7-3 0,-2-1-10 0,3-1-3 15,-6 9-6-15,10-15 3 0,-7 6-7 0,3 2 2 16,-6 7-4-16,11-14 4 0,-11 5 1 0,0 9-2 16,12-12-4-16,-12 12 3 0,1-10 0 0,-1 10-2 15,0 0-5-15,1-11 0 0,-1 11 0 0,0 0-7 16,5-6-6-16,-5 6-4 0,0 0-3 0,0 0-2 15,0 0-2-15,0 0-5 0,0 0-3 0,0 0 6 16,0 0-2-16,0 0 5 0,0 0-4 0,0 31 4 16,0-31-3-16,-7 17 10 0,4-9-5 0,0 3 0 15,3 0 1-15,-3 1 7 0,0 3-2 0,3-3 3 16,0 3-3-16,-3 0 2 0,1 1-4 0,2-1 8 16,0 0-6-16,0 0 4 0,-3-2 0 0,6 2-3 0,-1 3 5 15,1-5 1-15,-3 2-2 0,3-1 0 0,-3 1-2 16,3-1-5-16,0-4 0 0,-3 4-2 15,3-3 2-15,-1 0-4 0,3-1 2 0,1-2-4 16,-6 3 0-16,7-3-5 0,-5 0 2 0,2 3-9 0,-1 1 7 16,8-5-2-16,-8 1-26 0,-3-8-14 0,6 10-26 15,-3-2-17-15,0 2-25 0,-3-10-28 0,0 18-38 16,0-10-37-16,0-8-38 0,-3 22-81 0,0-14-171 16,-3 0-527-16,6-8 233 0</inkml:trace>
          <inkml:trace contextRef="#ctx0" brushRef="#br0" timeOffset="-543.63">735-5159 96 0,'0'0'151'0,"0"0"-11"0,0 0-7 0,0 0-5 0,0 0-13 16,0 0 4-16,0 0-7 0,0 0 2 0,0 0-6 15,0 0 2-15,0 0 2 0,0 0-2 16,0 0 3-16,0 0-11 0,0 0-7 0,0 0-9 0,0 0-6 16,0 0-7-16,0 0-2 0,0 0-4 0,0 0-2 15,0 0-8-15,19-30-4 0,-19 30-8 0,3-16 3 16,3 10-10-16,-6 6-2 0,5-16-3 0,-5 16-2 15,0-15-1-15,3 4-3 0,-3 11 0 0,3-14-2 16,0 4 0-16,-3 10 3 0,4-11-2 0,-4 11 0 16,3-10-4-16,-3 10 0 0,0 0-4 0,0-11-2 15,0 11-2-15,0 0-2 0,0 0-4 0,0 0 2 16,0 0-2-16,0 0-2 0,0 0-1 0,0 0-3 16,0 0-1-16,0 0 4 0,0 0-1 0,0 0-2 15,0 0 3-15,0 0 1 0,12 32 4 0,-6-22 2 16,-4 0 3-16,-2 5-1 0,0 0 3 0,5 0 2 15,-5 3-1-15,3-3 5 0,0 3-2 0,0-3 5 16,0 4 2-16,-3-2 2 0,2 7-4 0,1-7 3 16,0 1 4-16,-3 0-3 0,0-3-1 0,7 8-1 15,-7-6 0-15,0-1-1 0,0 1 2 0,2-7-4 0,-2 5-3 16,0-2-1-16,0-13-1 0,3 20 1 0,-2-10-3 16,-1-10-1-16,0 19-4 0,0-13-2 0,0-6 2 15,3 14-2-15,-3-14 0 0,0 11 1 0,0-11-3 16,0 0 1-16,0 0-4 0,0 0 0 0,0 12-9 15,0-12-12-15,0 0-14 0,0 0-15 0,0 0-24 16,0 0-24-16,0 0-34 0,-3 12-55 0,3-12-49 16,0 0-266-16,0 0-536 0,0 0 237 0</inkml:trace>
        </inkml:traceGroup>
        <inkml:traceGroup>
          <inkml:annotationXML>
            <emma:emma xmlns:emma="http://www.w3.org/2003/04/emma" version="1.0">
              <emma:interpretation id="{39206E45-013B-4C79-A67B-DB4B5BEE3CCC}" emma:medium="tactile" emma:mode="ink">
                <msink:context xmlns:msink="http://schemas.microsoft.com/ink/2010/main" type="inkWord" rotatedBoundingBox="11213,8627 11552,9283 10881,9629 10543,8972"/>
              </emma:interpretation>
            </emma:emma>
          </inkml:annotationXML>
          <inkml:trace contextRef="#ctx0" brushRef="#br0" timeOffset="-10756.33">2032-2458 145 0,'0'0'200'0,"-13"-3"-10"16,13 3-8-16,0 0-4 0,-15-5-6 0,15 5-5 15,-7-3-4-15,7 3-9 0,0 0-13 0,0 0-11 0,-12-4-10 16,12 4-7-16,0 0-12 0,0 0-15 16,0 0-8-16,0 0-5 0,0 0-7 0,0 0-6 15,0 0-7-15,24-27-7 0,-10 19-5 0,1 0-3 0,5-2-3 16,2-2-2-16,4-2 0 0,0 3-5 0,3 1-4 16,-5 0 0-16,1 3-3 0,3-1-2 0,-4 5-5 15,-5 0 0-15,-2-4-2 0,2 4-2 0,-1 2 2 16,-3 2-3-16,0-1-1 0,0 2-4 0,-5-1 1 15,1 2 3-15,2 1-4 0,-7 0 3 0,3 2-2 16,2 0 1-16,-4 5 0 0,-1-3 4 0,1 3-1 16,-1 1 3-16,-1 0 0 0,-1 1 6 0,2 1 0 15,-1 3 5-15,-4 0 0 0,1 1 0 0,1 0 1 16,-3-1 1-16,3 1 0 0,-6-1-2 0,3 2 4 16,0 4-1-16,3-2 1 0,-3 4 5 0,0-1-8 15,0-7 0-15,-5 8 0 0,5-3-2 0,0-1 0 16,0 2-7-16,0-6 1 0,-1 0 3 0,1 1-5 15,-2 0 1-15,4-4-2 0,-4 3-3 0,2 0 0 0,-4 1 0 16,2-4-1-16,2-1-2 0,-1 0-13 16,-4-2-8-16,5-2-17 0,0-9-16 0,-1 22-20 15,-2-14-23-15,0 3-29 0,3-11-34 0,-8 14-17 0,4-8-35 16,4-6-56-16,-12 12-154 0,5-8-449 0,7-4 199 16</inkml:trace>
          <inkml:trace contextRef="#ctx0" brushRef="#br0" timeOffset="-10488.52">2193-2170 45 0,'0'0'221'0,"3"-15"-12"16,5 6-4-16,-2-2-9 0,6-1-12 0,1-1-11 15,4-2-9-15,8-1-2 0,8-3-12 0,3-2-4 16,2 0-11-16,1 3-5 0,4-2-11 0,-5 3-11 16,5 3-9-16,-4 1-10 0,0 4-9 0,-10-1-6 15,-3 2-11-15,2 2-8 0,-1-1-16 0,-8 3-19 16,1 1-20-16,-2 1-24 0,-5 2-23 0,-13 0-29 0,21-1-33 16,-15 2-32-16,-6-1-42 0,13 2-198 0,-13-2-413 15,0 0 182-15</inkml:trace>
        </inkml:traceGroup>
      </inkml:traceGroup>
    </inkml:traceGroup>
  </inkml:traceGroup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18.3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D35D330-B6F4-4034-B3CF-B8F59B0C191F}" emma:medium="tactile" emma:mode="ink">
          <msink:context xmlns:msink="http://schemas.microsoft.com/ink/2010/main" type="inkDrawing" rotatedBoundingBox="10868,8177 19366,8285 19351,9539 10852,9431" semanticType="callout" shapeName="Other">
            <msink:sourceLink direction="to" ref="{9B4AD371-B24E-4308-BC7A-4AB1C3FE62A4}"/>
            <msink:sourceLink direction="from" ref="{590B2A85-5365-463E-97FC-7BD363A1C933}"/>
          </msink:context>
        </emma:interpretation>
      </emma:emma>
    </inkml:annotationXML>
    <inkml:trace contextRef="#ctx0" brushRef="#br0">-10294 6884 22 0,'0'0'86'0,"0"0"4"15,0 0-8-15,0 0-5 0,-12-3-1 0,12 3-11 0,0 0 4 16,0 0-1-16,0 0-13 0,0 0 3 16,0 0-6-16,0 0 5 0,-12-5-9 0,12 5 5 15,0 0-7-15,0 0-1 0,0 0-1 0,0 0 10 0,0 0-4 16,-10-5-13-16,10 5 6 0,0 0 2 0,0 0-5 15,0 0 5-15,0 0-6 0,0 0-3 16,0 0-12-16,0 0 12 0,0 0-4 0,0 0-7 0,0 0 0 16,0 0-2-16,0 0-4 0,0 0-2 0,0 0-6 15,0 0 6-15,0 0 2 0,0 0-9 0,0 0 1 16,0 0 0-16,0 0-5 0,0 0-1 0,0 0 2 16,36 8 0-16,-27-6 2 0,-9-2 4 0,16 2-1 15,-4-1 0-15,-2 0-7 0,1 3 4 0,1-4-2 16,-12 0 13-16,22 2 2 0,-11 1-4 0,5-2 9 15,-1-1 0-15,3 1-2 0,0-2 0 0,-3 0-2 16,2-2 1-16,3 1 0 0,-2 2-2 0,0 0 3 16,1-5-3-16,-1 2 2 0,-2 1-1 0,4-1 1 0,1 1-4 15,-2-1 2-15,6 0-3 0,-5 2-3 16,-1-5 3-16,1 5-2 0,6-1-5 0,-2-2 2 0,2 3-3 16,-7 1-3-16,8-1 2 0,-8 1-3 0,8-2 2 15,0 2-3-15,0 0 1 0,3-1-1 0,-4 1-3 16,3-2 0-16,-2 0 5 0,1 0-5 15,2-2 1-15,-2 3-7 0,-1-1 7 0,0-2 2 16,0 4-2-16,-2-5-2 0,3 4 1 0,-1 0 0 0,-1-2 2 16,3 2-4-16,-5-2 0 0,6-1 0 0,-2 0-1 15,1-1 3-15,-1 3 0 0,-1 0 1 0,-3-3-3 16,6 3 3-16,-7 2-5 0,6-3 2 0,-7 2 1 16,5 1 1-16,-2-3-3 0,2 3 3 0,0 0-4 15,-2 1 2-15,2 1 0 0,0-1-2 0,1 2 1 16,-1-3 0-16,3 1 1 0,-3 0 1 0,1 0-3 15,4 3 2-15,8-4-1 0,-12 0 1 0,4 0 0 16,-3 2 0-16,3-2 0 0,0 0-3 0,-3 2 1 16,4-2 4-16,-4 3-4 0,0-3 3 0,-1 4-1 0,-1-2 1 15,0-2 1-15,0 1-4 0,2 2 2 0,-3 0-3 16,-2 1 4-16,6-2-7 0,-8 0 7 16,5 1-7-16,-8 1 5 0,8-1 2 0,0 1 0 0,3 2-1 15,-2-3 2-15,0-2-1 0,-1 4-2 0,3-2 1 16,-2 3-1-16,1-4 0 0,-1 3-1 0,0-3 3 15,1 1-3-15,1 1-3 0,-1-2 6 0,3 2-1 16,-3-2-1-16,3 1 2 0,-1-2-1 0,-1 0-1 16,1 2 0-16,1-2 4 0,-3 1-2 0,3-2-7 15,-1 1 9-15,2 1-3 0,-3 0-9 16,8 0 9-16,-5-1 1 0,-1 2-3 0,-3-2 10 0,1-2 3 16,2 2 4-16,-1 0 3 0,0-1-2 0,8 0 0 15,-9 0-3-15,0 0 1 0,-2-1-1 0,3 0-3 16,-2 1 0-16,-3 0 4 0,1 0-5 0,5 0 4 15,-4 0-2-15,0 0-4 0,2-3 4 0,0 3-1 16,0 0 0-16,-3 0 1 0,1 0-5 0,0-1 4 16,4 1-7-16,-1 0 7 0,-1-2-6 0,3 2 6 0,10-4-4 15,-3 4 1-15,0-1-1 0,1-1 2 0,0 1-4 16,0-4 0-16,0 2-3 0,0 1 4 16,-11 2-3-16,10-5 0 0,-9 4-1 0,0-1 0 0,-1 0 4 15,11 1 1-15,-9 1 0 0,-2-2 0 0,3 2-4 16,-3 2-1-16,9-2 4 0,-8 0-1 0,-1 0-2 15,0 1 2-15,-1-1-2 0,3 0 0 0,-1 4 2 16,0-4-1-16,8 1-2 0,-9 0-2 0,0-1 2 16,1 0 2-16,0 0-5 0,-2 4 4 0,4-4-3 15,-4 0 4-15,4 0-1 0,-3-4 0 0,12 3-1 16,-11 0-3-16,11-3 2 0,-11 3 0 0,2-3 1 16,7-1 1-16,1 4-3 0,-13 0 1 0,3-5 0 15,8 5-1-15,-11-2-5 0,-1 0 6 0,1 2-2 0,1 0 1 16,-2-1-3-16,-3 1 3 0,1 1 1 15,0 0-2-15,-7-2 2 0,0 2-1 0,1-2 0 16,1 2 2-16,-1-2 0 0,-1 2 2 0,-2 2-4 16,4 0 3-16,-1 0 0 0,-1-2-1 0,2 1-3 15,0-1 2-15,0 2 2 0,5-1 2 0,-4-1-2 16,-2 0 1-16,11 0-4 0,-3 0 4 0,0 0-3 16,3 4 4-16,0-4-7 0,-4 1 3 0,1-2 4 0,2 1-3 15,-3 1 1-15,-2-1-3 0,6 0-2 16,-6-1 4-16,1 1-1 0,1 0 4 0,-1 1-3 0,-4-1 1 15,0-1-3-15,-2 1 3 0,7 0-2 0,-1-3 4 16,2 3-5-16,-5-1-1 0,-2 1 0 0,0-1 2 16,0-1 1-16,5 1 0 0,2-1-3 0,-8 4 2 15,7-4 1-15,-2 2 2 0,1-2-5 0,-1 2 2 16,-3 2 0-16,-2-4-1 0,0 2 2 0,1 0 0 16,-2 0-6-16,1-2 6 0,1 2-5 0,-3 0 5 15,3-5 0-15,-1 5 2 0,-2-2-4 0,2 0 2 0,-1 0-1 16,-2 2 2-16,4-3-1 0,-4 1 0 15,1 2-4-15,0 0 3 0,0-1 0 0,1 0 0 16,0-2 3-16,1 2-1 0,-3 1-1 0,2 0 7 16,2-2-3-16,-4 1-2 0,2-2 2 0,-3 2-1 0,4 1-3 15,-4-2 5-15,3 2-3 0,1 0-3 0,1 0 4 16,-5 2 2-16,3-2-4 0,1-2-1 16,-3 2-1-16,2 2 3 0,2-2-3 0,-4 0 8 0,2 0-1 15,-3-2-2-15,3 4 1 0,-3-4 4 0,3 4-8 16,1-2 7-16,-3-2-2 0,1 2-3 0,-1 0 1 15,1-4 3-15,-2 6-3 0,0 0-1 0,1-4-1 16,-1 0-2-16,0 2-2 0,1 0 6 0,-2-1-6 16,0 1 4-16,1 0-3 0,-15 0 2 0,24 0 0 15,-15 0-1-15,-9 0 3 0,26-2-4 0,-13 2 1 16,2-2-2-16,-3 0-2 0,-12 2 5 0,21 0-6 16,-8-4 3-16,1 4-3 0,-1-1 8 0,3 1-4 15,-16 0 3-15,21-1-3 0,-12 0-1 0,-9 1 2 0,23 0-3 16,-14 0 0-16,2-3 4 0,-11 3-4 15,17 0 5-15,-17 0-4 0,19 0 0 0,-19 0 3 16,18 0 2-16,-18 0 2 0,17 0 3 0,-17 0 2 0,19-1-4 16,-9 1 1-16,-10 0-3 0,20-2 6 15,-10 1-3-15,-10 1 0 0,18-3-1 0,-18 3 0 0,18-1 2 16,-9-2-5-16,-9 3-2 0,19-1 3 0,-19 1 0 16,18-3-2-16,-10 0 0 0,-8 3-2 0,19-3 2 15,-11 3-5-15,-8 0-7 0,11-5-10 0,-11 5-2 16,14-1-6-16,-14 1-3 0,0 0-7 0,13-5-1 15,-13 5-9-15,0 0-6 0,0 0-8 0,11-4-7 16,-11 4-15-16,0 0-15 0,0 0-22 0,0 0-13 16,0 0-21-16,0 0-52 0,0 0-171 0,0 0-407 15,0 0 180-15</inkml:trace>
    <inkml:trace contextRef="#ctx0" brushRef="#br0" timeOffset="763.7">-4588 7503 199 0,'0'0'274'0,"0"0"-11"16,0 0-13-16,0 0-14 0,0 0-24 0,0 0-8 15,0 0-18-15,0 0-18 0,27-16-9 0,-19 10-13 16,-3 0-12-16,3 1-19 0,1-4-6 0,-2 2-14 0,4-2-7 16,-1 0-11-16,-1-2-5 0,2 1-8 15,-2-2-9-15,-2 0-4 0,3 3 0 0,-2-3-10 16,-2 2-2-16,1-4-8 0,-1 3 2 0,0 4-7 16,0-3 0-16,-4 1-1 0,2 0-2 0,-4 9-5 0,5-16-2 15,-2 10-2-15,-3 6 3 0,0 0-6 16,6-15 0-16,-6 15-7 0,0 0 0 0,0 0-1 0,0 0-5 15,0 0 4-15,0 0-1 0,0 0 0 0,0 0-3 16,0 0 3-16,-11 37-1 0,10-19 3 0,-4 6 7 16,-1 5 3-16,2 6 2 0,-1 2 3 0,1-2 8 15,2 3 1-15,-2-2 2 0,4-1 1 0,0 2 1 16,-2-1-1-16,2-10-6 0,0 3 9 0,2-3-6 16,4-1-3-16,-3-1 4 0,-2 0 8 0,4-8-7 15,-4 2 3-15,2 3-8 0,0-8 10 0,0 1-10 16,2-3-2-16,-4-1 0 0,4 0-3 0,-2-2-3 15,-3-8 0-15,7 14-8 0,-4-7 8 0,-3-7-1 0,6 10-4 16,-6-10-13-16,0 0-21 0,3 11-21 0,-3-11-23 16,0 0-14-16,0 0-34 0,0 0-53 15,0 0-72-15,0 0-77 0,0 0-214 0,0 0-576 0,0 0 255 16</inkml:trace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26.5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73E0FAC-767A-4057-8DBC-1E7BA681AC62}" emma:medium="tactile" emma:mode="ink">
          <msink:context xmlns:msink="http://schemas.microsoft.com/ink/2010/main" type="inkDrawing" rotatedBoundingBox="10924,2962 11234,3508 10947,3670 10637,3124" semanticType="underline" shapeName="Other">
            <msink:sourceLink direction="with" ref="{6544D72F-493E-4CAB-8F32-EE517D861037}"/>
          </msink:context>
        </emma:interpretation>
      </emma:emma>
    </inkml:annotationXML>
    <inkml:trace contextRef="#ctx0" brushRef="#br0">-10213 1583 61 0,'0'0'218'0,"0"-10"-14"0,0 10-9 0,0 0-9 15,0 0-15-15,4-15-12 0,-4 15-13 0,0 0-15 16,0 0-23-16,0 0 2 0,0 0-7 0,0 0 0 16,0 0-6-16,0 0 1 0,0 0-4 0,23 22-9 0,-22-14-1 15,4 4-2-15,0 3 3 0,-3 0-7 0,4 1-4 16,-2 0-6-16,1 9-7 0,-1-5-1 16,1-3-11-16,-4 7-3 0,4 0-4 0,-2-4-2 15,0 3-1-15,0 0-9 0,-3 0-9 0,6 0-21 0,-6-2-27 16,3 7-43-16,0-3-30 0,-3 1-49 0,0-3-37 15,0 0-247-15,-3-2-469 0,1 1 208 0</inkml:trace>
    <inkml:trace contextRef="#ctx0" brushRef="#br0" timeOffset="-261.61">-10361 1546 157 0,'0'0'199'16,"0"0"-13"-16,0 0-16 0,-6-20-4 0,6 20-5 16,0 0-13-16,-6-9-1 0,6 9-6 0,0 0 0 15,0 0-7-15,-7-9-5 0,7 9-8 0,0 0-10 16,0 0-6-16,0 0-11 0,-11-7-8 0,11 7-10 16,0 0-7-16,0 0-9 0,0 0-2 0,0 0-6 15,0 0-1-15,-10 18-5 0,10-18-1 0,-6 16-1 0,0-2-2 16,3 0-2-16,0 0-2 0,1-2-3 15,-1 4-4-15,0-1 2 0,3 3-4 0,-1 1-4 16,1 4 3-16,1-7-2 0,-1 1-3 0,2 1-3 0,-2 0 1 16,4-2-5-16,-4 0-4 0,2-1-2 0,1-1 5 15,0-2 3-15,0-4-7 0,1 3 0 16,2-3 0-16,-6 0 1 0,0-8-6 0,8 19-10 16,-4-14-12-16,-1 2-17 0,-3-7-18 0,5 17-18 0,-5-17-17 15,6 11-19-15,-6-11-21 0,6 10-18 16,-6-10-22-16,0 0-19 0,0 0-220 0,0 0-437 0,0 0 193 15</inkml:trace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40.686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A6D47C8-AC0A-4002-A2DB-606A691DA4C9}" emma:medium="tactile" emma:mode="ink">
          <msink:context xmlns:msink="http://schemas.microsoft.com/ink/2010/main" type="inkDrawing" rotatedBoundingBox="5173,1455 32144,-774 32869,7990 5897,10221" semanticType="callout" shapeName="Other">
            <msink:sourceLink direction="with" ref="{CEF24B0A-857C-4180-B922-021DF8878313}"/>
            <msink:sourceLink direction="with" ref="{ABA99C87-FBA6-4A6B-9802-CDCA55E0EF00}"/>
            <msink:destinationLink direction="with" ref="{B8835253-DB91-42B8-8D4C-C00E2EAF4440}"/>
          </msink:context>
        </emma:interpretation>
      </emma:emma>
    </inkml:annotationXML>
    <inkml:trace contextRef="#ctx0" brushRef="#br0">0 163 118 0,'0'0'144'0,"0"0"-8"16,0 0-11-16,0 0-12 0,0 0-3 0,0 0-12 0,0 0-7 16,0 0-9-16,0 0-7 0,0 0 0 15,0 0-5-15,0 0-12 0,0 0 1 0,0 0-1 16,0 0-6-16,0 0-1 0,0 0-7 0,0 0-1 0,0 0 5 15,0 0-8-15,0 0-1 0,0 0-1 0,0 0-6 16,0 0 3-16,0 16-5 0,0-16 0 16,9 3-4-16,-9-3 1 0,13 4 2 0,-13-4-3 0,21 1-3 15,-5-1 0-15,1 1-4 0,1-1-6 0,-2 0 1 16,6-1 0-16,5 1-2 0,0 0-1 0,0 0-2 16,1 0 0-16,-1-1-2 0,4 0 4 0,-4-2-5 15,5 2 6-15,8-1-4 0,-10 2 3 0,1-4-2 16,-3 4 0-16,2-1-2 0,3-1 1 0,-5 1 6 15,4 1-6-15,-1 0 2 0,-1-1-2 0,12-2-1 16,-4 2-2-16,-5 1 4 0,-2-3-2 0,-1 3-4 16,2 0 2-16,-1 0-3 0,-1 3 5 0,-3-2-9 15,4 2 7-15,-3-3 0 0,2 1-4 0,-3-2 3 16,1 2 2-16,-1 0-3 0,0 1-2 16,1-1 5-16,-1 1-3 0,2 0 6 0,-1-2-3 0,3 2 2 15,-3-2-1-15,5 0 2 0,-3 1-3 0,12-2 2 16,-14 1-2-16,5 0-1 0,-5 0 0 0,13 0-2 0,-10 1-1 15,0-2 1-15,-2 1 1 0,-3 1 2 0,1-1-3 16,-1 3-2-16,2-3 0 0,-1 0 0 16,-2 1 1-16,-5 0 1 0,5-1 0 0,2 0-4 0,-5 5 2 15,4-5 2-15,-7 0-1 0,6 3 0 0,2-1-2 16,-3-1 1-16,4-1-1 0,-1 1 3 0,-4 3-1 16,2-4-1-16,-4-1-1 0,-2 2 0 0,6-2-2 15,2 2 9-15,-6-1-6 0,5 0 0 0,0-1 2 16,0 1-2-16,-8-3 2 0,10 3-1 0,-4-1 12 15,1 1-16-15,-4-1 1 0,4 1 0 0,1 0 0 16,-1-2 0-16,2 2-1 0,1-3 2 0,-2 3 3 16,-1-4-1-16,-1 3-1 0,-5 2 0 0,8-1-2 15,0-1 4-15,-8 1-4 0,7-1-1 0,-7 2 5 16,2-2-3-16,-2 1-1 0,2 0 0 0,3 0 2 0,-3-1 0 16,1 1-1-16,-4 0 1 0,2 0-2 15,-4 0 1-15,6 0 2 0,-2 0 4 0,-1-3 4 16,-2 3 3-16,5-1 2 0,-3 1 5 0,5-2 4 15,2 0-2-15,-7 2 0 0,2-3 2 0,0 3 0 16,6-2-3-16,-1 0 0 0,-5 2-1 0,3-3-1 16,2 2 1-16,-1 1-2 0,-3-3-2 0,5 1 0 0,-2 1-1 15,-1 1-3-15,2 1 2 0,-5-1-3 0,-2-4 2 16,0 3-3-16,2 0-1 0,2 2-1 0,-4-2-1 16,0-1 1-16,1 1 2 0,-2-1 0 15,1 0 1-15,0 2-2 0,1-3 1 0,-2 1 6 0,0 0-2 16,-1 1 1-16,3-4 1 0,-7 5-7 0,4-2 5 15,1-1-1-15,-1 2-5 0,-2 0-3 0,0-2 5 16,3 0 0-16,0 2-1 0,-3-3-2 0,4 1 4 16,-2-2-3-16,2 2-1 0,-2 1-2 0,-1-4 5 15,3 1-3-15,-1 2 2 0,-1-1-1 0,2 0-2 16,0-2 1-16,-1 3-2 0,-1-2 2 0,-1-1-2 0,4 4-1 16,-3-2 0-16,1-1 0 0,0-1-2 15,-1 3 2-15,-1-2-1 0,0 3 2 0,4-2-1 16,-7-1 1-16,-1 3 4 0,5-2 3 0,-7 1 3 15,3 0 0-15,-13 3 2 0,20-3 4 0,-20 3 0 16,12-4 2-16,-12 4 0 0,13-1 2 0,-13 1-3 16,0 0 0-16,9-3-4 0,-9 3 1 0,0 0-4 15,0 0-4-15,0 0-10 0,0 0-16 0,0 0-20 0,0 0-24 16,0 0-23-16,0 0-25 0,0 0-33 0,0 0-26 16,0 0-42-16,0 0-46 0,0 0-162 15,-42-3-448-15,32-1 198 0</inkml:trace>
    <inkml:trace contextRef="#ctx0" brushRef="#br0" timeOffset="30123.6">-4051 1444 33 0,'0'0'214'16,"0"0"-7"-16,0 0-9 0,0 0-9 0,0 0-8 15,0 0-11-15,0 0-10 0,0 0-11 0,0 0-9 16,0 0-13-16,0 0-16 0,0 0-8 0,-18-11-7 16,18 11-16-16,0 0-5 0,0 0-8 0,0 0-5 15,0 0-7-15,18-31-5 0,-12 25-5 0,0-2-9 0,6-5-1 16,1 4-4-16,1-4-3 0,-1 0-4 0,2 2 1 15,-1-2-6-15,-1 1 2 0,8-5-5 16,-2 4-4-16,-5 2 1 0,-1 2-1 0,2-2-4 0,1 0-1 16,-1 4 6-16,-4 2-7 0,-1-1-3 15,1 0 3-15,-4 3-4 0,-7 3-2 0,15-5 3 0,-15 5-6 16,0 0 2-16,13 0 2 0,-13 0-1 0,0 0 0 16,12 15 2-16,-10-7-1 0,-2-8-1 0,3 23 3 15,-6-10 2-15,1 2 3 0,2 2 2 0,-4 0-1 16,1 4 3-16,-2-3 3 0,-2 5 4 0,0-1-4 15,-2-1-3-15,3-4-1 0,-3 1 2 0,4 0 1 16,-4-1 0-16,5 7-5 0,-5-4 4 0,1-4-1 16,2-1 2-16,-1 0-2 0,4-1-2 0,-6-2-3 15,2 1 2-15,1 0-1 0,1-3-1 0,1-5-1 16,-2 8 1-16,0-6-4 0,0 0 2 0,6-7 2 16,-8 15 0-16,5-10-2 0,3-5 0 0,-6 9-1 15,6-9-1-15,-6 11-2 0,6-11-1 0,0 0 2 0,0 13 1 16,0-13-4-16,0 0 3 0,0 0-1 0,12 4 1 15,-12-4-2-15,29-6 4 0,-11 1-1 16,10-2-1-16,0-4 4 0,11-4 1 0,0 0 2 0,1 4-2 16,0 0 1-16,-1 1-5 0,-5-5 2 15,-5 6 2-15,-1 1-2 0,-1 1-3 0,-3 2-14 0,-6 3-18 16,1-2-20-16,-4 2-24 0,-5 1-25 0,-10 1-19 16,20 3-34-16,-20-3-46 0,9 11-217 0,-9-11-451 15,-2 11 200-15</inkml:trace>
    <inkml:trace contextRef="#ctx0" brushRef="#br0" timeOffset="27652.15">-1483 624 5 0,'0'0'129'0,"0"0"1"0,3-17-9 16,-3 17-9-16,0 0-1 0,0 0-14 0,0 0 0 16,0 0-4-16,0-9-8 0,0 9-5 0,0 0-5 15,0 0-2-15,0 0 2 0,0 0-7 0,0 0-1 16,0 0 1-16,0 0-4 0,-4-12-2 0,4 12-3 0,0 0-1 15,0 0 3-15,0 0-4 0,0 0-8 16,0 0-3-16,0 0-7 0,0 0 1 0,0 0-5 0,-26 6-9 16,26-6 0-16,-16 10 0 0,6-9-6 0,-2 6 5 15,-2 1-5-15,-2 3-1 0,-1-2 1 0,-3 5 0 16,-1 1-3-16,0 3-1 0,0 1 1 0,-3-1-1 16,-6 2-3-16,6 1-2 0,2-6 2 0,-2 4-3 15,2-1 3-15,-4 1-2 0,-2 6 1 0,-5-2-4 16,3 3 3-16,5-7 2 0,-2 5 3 0,5-4-3 15,-2-2 2-15,3 1 1 0,-4 0 5 0,2 0 1 16,3-1-4-16,-10 10-2 0,9-9 4 0,-2 0-4 16,3 1-3-16,-6-2 3 0,7-1-5 0,-2 1 0 15,2-4 0-15,-2 0 2 0,-2 4-3 0,5-4 3 0,-4 3 0 16,3 1 2-16,-2-4-5 0,0 1 2 16,1 0 1-16,1 1-3 0,3-1 0 0,-7 1 0 15,5-1 0-15,-1 0 2 0,0-1 0 0,-2-1 0 0,4 0 1 16,-4 3 0-16,1-1 2 0,-1 2-2 15,1-3 0-15,-4-1 0 0,4 5 3 0,-3-3-2 16,-1 1 0-16,2-1-2 0,1-2-1 0,-4 1 3 0,1-1-2 16,3 0 1-16,0 0-5 0,0 5 3 0,-3-7-1 15,4 5 0-15,-3-1-1 0,1 2 2 0,2-7-2 16,-2 7 2-16,1-4 0 0,-3 3 2 0,5-3-3 16,-3 0 3-16,2 1-1 0,-1 1-1 0,0-3 0 15,-2 1 1-15,2 1-4 0,0 0 0 0,-3 3-5 16,3-5 3-16,0 1-3 0,-3 0 2 0,8-2-1 15,-8 2 2-15,3 2-2 0,0 0-1 0,2-2 0 16,-2 4 2-16,2-4-1 0,-2-1-2 0,4 2 1 16,2-4 0-16,-4 5-1 0,4-2 0 0,-6 3-2 15,0-3 4-15,2 1-6 0,1 2 4 0,-1-1 1 0,4-4 0 16,-3 5-2-16,-2 0 5 0,7-5-6 0,-8 4 1 16,3 1 0-16,0-2-1 0,2-2 0 0,-3 3 3 15,2 0-3-15,-1 2 1 0,-1-2 1 0,2-4 1 16,-2 3-5-16,-2 1 0 0,-1-1 5 0,2 3 2 15,0-4-5-15,0 1 3 0,5-3-3 16,-3-2-1-16,5 3 3 0,0-3 3 0,-1 2-3 0,5-1-2 16,-4-2 3-16,-1 3-2 0,2-4-1 0,0 4 5 15,-1-4-4-15,0 3-3 0,4-7 1 0,-2 8 0 16,2-5 2-16,2 1-2 0,-5 1-1 0,0 2 2 16,4 0 1-16,-3-2 1 0,3 2 0 0,1-2-2 15,-5 2-3-15,3 0 7 0,-3 1-2 0,0-3 1 16,3 5-3-16,1-3-2 0,-3 1 2 0,-1-5 2 15,1 5-2-15,1-1 0 0,2-3 0 0,-4 4 2 16,-1-1-3-16,4 0 5 0,-3-2-1 0,-3 6-3 16,3-5 0-16,0 2 2 0,-1 1-3 0,1-2-1 15,1 0 1-15,-2 4 4 0,1-2-2 0,-3-3-1 0,2 2-2 16,-4 0 3-16,4 0 2 0,0 1-6 0,-1-3 3 16,1 2 4-16,-1-3-5 0,2 2 2 15,2-3 6-15,-2 1-2 0,0 0-2 0,3-3 3 0,2 1 2 16,-2 2-8-16,1-4 7 0,1 3-3 0,7-7 0 15,-12 7-2-15,6-2 1 0,-2 1 0 16,8-6 0-16,-10 10 2 0,4-6-4 0,0 2 1 0,6-6-2 16,-12 15 3-16,6-12 4 0,-3 5-3 0,2-2-1 15,-2-1 1-15,1 4 4 0,1-4-2 0,7-5 4 16,-14 12 2-16,9-7 0 0,5-5 3 0,-12 11-4 16,7-7 1-16,5-4 0 0,-9 7-1 0,9-7-3 15,0 0 5-15,-7 4-2 0,7-4 0 0,0 0-2 16,-6 7 2-16,6-7-1 0,0 0-2 0,0 0 2 15,0 0 0-15,0 0 0 0,0 0 0 0,0 0-5 16,0 0 4-16,-11 4-3 0,11-4-1 0,0 0 3 16,0 0-3-16,0 0 1 0,-6 8-5 0,6-8 1 15,0 0-1-15,0 0 4 0,-6 10-1 0,6-10 2 0,0 0-7 16,0 0 0-16,-7 7 2 0,7-7 1 16,0 0 0-16,0 0-10 0,0 0-11 0,0 0-15 15,0 0-14-15,0 0-16 0,0 0-23 0,0 0-32 0,0 0-43 16,0 0-50-16,21-24-285 0,-15 16-538 0,3-2 238 15</inkml:trace>
    <inkml:trace contextRef="#ctx0" brushRef="#br1" timeOffset="213975.69">-14971 7307 61 0,'0'0'117'0,"0"0"-5"0,0 0-16 16,0 0-5-16,0 0-11 0,8-5 0 15,-8 5-8-15,0 0-4 0,0 0-2 0,6-9-4 0,-6 9 3 16,0 0-3-16,0 0-6 0,6-14-7 0,-6 14-7 15,4-7-2-15,-4 7-4 0,8-9-2 0,-8 9-7 16,5-10 4-16,-5 10-10 0,6-8 8 0,-6 8-8 16,6-11-3-16,-6 11 1 0,8-12-5 0,-8 12-4 15,6-12 1-15,-3 7-2 0,-3 5 4 0,7-13-5 16,-2 6 3-16,-5 7-8 0,10-17 8 0,-7 10-3 16,0-4 6-16,5 5-10 0,-4-5 3 0,8 0-9 0,-9 1 1 15,6-3 1-15,-2 4 4 0,1-6-7 16,-1 6 6-16,1-2-2 0,-5 1 10 0,4 0-2 0,2-1 2 15,-4 1-3-15,1 2 2 0,0-1-1 16,-2 0-5-16,2 1 2 0,0-1 0 0,0 2-5 16,-6 7 5-16,6-15-7 0,1 7 7 0,-7 8 0 0,6-10-5 15,-3 4 3-15,-3 6-3 0,8-12 1 0,-8 12-2 16,6-11 1-16,-6 11 1 0,4-13-4 0,-4 13 3 16,6-11-3-16,-3 4 8 0,3-1-3 0,-6 8-9 15,6-14 5-15,-1 4 5 0,-5 10-3 0,9-14 1 16,-8 3-4-16,3 2 4 0,1 0 1 0,-2 1-3 15,3-1 0-15,0 0 1 0,-6 9-2 0,7-15-4 16,-4 8 3-16,2 0 1 0,-5 7 0 0,9-17-5 16,-6 11 5-16,-3 6 3 0,6-11-2 0,-3 3-3 15,-3 8 6-15,10-10-5 0,-10 10 0 0,6-12-5 0,-6 12 4 16,6-12-10-16,-1 7 11 0,-5 5-3 16,5-15-1-16,0 10 7 0,-5 5-10 0,9-11 9 15,-3 2 3-15,-6 9-6 0,6-15 3 0,-2 9-4 0,-1-2-3 16,-3 8 4-16,8-13 2 0,-4 6 0 15,-4 7 1-15,8-14-1 0,-5 6 4 0,-3 8-6 16,4-13 3-16,-4 13 1 0,5-13-2 0,-5 13 2 0,7-8-2 16,-7 8-10-16,0-10 1 0,0 10 3 0,5-10-1 15,-5 10-4-15,5-11 2 0,-5 11 0 0,3-11 8 16,-3 11-7-16,6-16 5 0,-3 9-5 0,-3 7-2 16,3-13 7-16,5 7 1 0,-8 6 3 0,6-14-4 15,-6 14 0-15,4-16 6 0,-1 8-10 0,3 1 0 16,-6 7 10-16,6-16-3 0,-3 10-3 0,0-3 8 15,-3 9-3-15,8-16-6 0,-8 8 2 0,0 8 1 16,9-15-1-16,-6 7 1 0,-3 8 5 0,4-13-10 16,2 3 10-16,-6 10-3 0,3-14-1 0,0 4 3 0,-3 10-1 15,4-12-3-15,-1 3-1 0,-3 9-3 0,6-11 7 16,-6 11-3-16,5-11 0 0,-5 11 2 16,3-15 1-16,3 10-4 0,-6 5 8 0,6-15-2 0,-6 8-2 15,0 7-5-15,4-18 7 0,-4 18 3 0,6-12-8 16,-3 4-2-16,-3 8 1 0,6-15-8 0,-3 7 18 15,-3 8-7-15,6-15 1 0,-1 8 2 0,-5 7 5 16,6-14-9-16,-5 7-12 0,-1 7 12 0,6-13 2 16,0 5 4-16,-6 8 2 0,6-9-9 0,-6 9 1 15,6-12-14-15,-2 4 6 0,-4 8-4 0,6-10 7 16,-6 10-5-16,3-14 1 0,0 7 0 0,-3 7 4 16,8-11-4-16,-2 2 5 0,-3 2-4 0,-3 7 7 15,7-11 2-15,-4 2 0 0,-3 9-11 0,6-15 10 16,0 9 0-16,-6 6-4 0,8-15 2 0,-5 8-5 15,-3 7 7-15,8-12 3 0,-3 5-8 0,-5 7 6 16,6-13-3-16,-6 13-4 0,4-13-7 0,1 5 5 0,-5 8-1 16,4-14 4-16,-1 7 1 0,-3 7 0 0,6-13-4 15,-6 13 2-15,0-13 11 0,0 13-4 0,2-12-7 16,-2 12 4-16,3-14-4 0,-3 14 7 0,1-13-2 16,-1 13 7-16,5-15-7 0,-5 15 1 0,3-10 1 15,0 1-1-15,-3 9-4 0,3-15 4 0,-2 8-2 16,-1 7 7-16,6-16-1 0,0 8-2 0,-3 0-5 15,-3 8 9-15,5-14-7 0,-4 7 5 0,-1 7-2 16,10-17 3-16,-7 9 1 0,3-2 1 0,-1 3 2 16,-2-3-4-16,3-1 4 0,-2 6-1 0,2-4-2 15,-6 9 0-15,9-17 5 0,-1 10-6 0,-2 0-3 16,0-2 1-16,-2 1-7 0,-4 8 11 0,9-11-6 16,-9 11 3-16,6-12 2 0,-4 6 0 0,-2 6-2 0,5-7-3 15,-5 7 5-15,6-10 1 0,-6 10-3 0,0 0 1 16,8-8-3-16,-8 8-2 0,0 0 5 15,6-12 0-15,-6 12 1 0,9-8-5 0,-9 8 6 0,7-10 3 16,-7 10-1-16,6-11 2 0,-6 11-12 0,6-10 5 16,2 4 2-16,-8 6 0 0,9-15-1 0,-3 8-7 15,-6 7 8-15,10-11-1 0,-7 4-1 0,1 1 2 16,-4 6-7-16,9-8 5 0,-9 8 2 0,11-10-5 16,-11 10-1-16,9-7 2 0,-9 7-4 15,9-7 4-15,-9 7-4 0,7-7 7 0,-7 7-6 0,6-4 2 16,-6 4-5-16,0 0 10 0,8-11-2 0,-8 11-3 15,0 0 2-15,12-10 0 0,-12 10-2 0,3-6-2 16,-3 6 2-16,0 0 3 0,7-11-3 0,-7 11 6 16,3-8 0-16,-3 8-2 0,6-7-7 0,-6 7 1 0,7-10-13 15,-7 10 20-15,6-6-2 0,-6 6-6 16,14-8 1-16,-14 8 9 0,3-11-5 0,-3 11 0 16,9-8-3-16,-6-1 1 0,-3 9 5 0,10-7-5 15,-10 7-3-15,9-13 4 0,-1 9-1 0,-8 4-2 16,9-9 3-16,-9 9-5 0,10-12-1 0,-7 6 9 0,-3 6-4 15,10-11 0-15,-4 9 6 0,-6 2-1 0,11-7-5 16,-11 7-12-16,9-8 8 0,-9 8 9 0,9-7-6 16,-5-1-4-16,-4 8 4 0,9-6-1 0,-9 6-1 15,5-9 9-15,-5 9 2 0,6-9-11 0,-6 9-3 16,6-8 8-16,-6 8-3 0,7-13-2 0,-7 13 4 16,9-11-4-16,-9 11 5 0,6-7 1 0,-2 0-1 15,-4 7 0-15,12-13 0 0,-9 7-2 0,5-1-7 16,-2-2 8-16,-6 9-6 0,13-13 6 0,-7 2-5 15,0 4 4-15,1 0 3 0,-1 0-9 0,-1-1 7 16,4 2-4-16,-3-1 7 0,-3 0-1 0,4 0-5 16,-1 0 1-16,-6 7-4 0,9-10 6 0,-1 5 0 15,-5-3-2-15,-3 8 5 0,10-9-3 0,-10 9-1 16,9-9 2-16,-3 4-3 0,-6 5 3 0,13-11-5 0,-10 6 3 16,-3 5 0-16,11-8 2 0,-5 2 1 15,-6 6 2-15,13-12-7 0,-7 7 2 0,2 1 0 0,-2-4-4 16,3-1 4-16,1 3 2 0,-1-4-3 0,1 4 4 15,-2-4-2-15,1 2-2 0,4 1-3 0,-1-1 5 16,-1 1 1-16,-2-4 1 0,1 6 0 0,-1-1-5 16,1-1-1-16,-1 1 3 0,5-2 3 0,-8 1-2 15,1 0-2-15,2 0 4 0,5-2-8 0,-6 1 6 16,3 0 2-16,-4 1-10 0,5-2 9 0,-1 4-1 16,1-6-5-16,-2 4 7 0,2-1-1 0,1-3 1 0,1 0-1 15,-1 0 3-15,-4 3-8 0,5-2 3 16,2-1 3-16,-1 1-7 0,-2-2 12 0,1 1 1 15,-1 2 3-15,7-4 3 0,-5-1 0 0,1 3-3 16,3-4 0-16,-2 3 4 0,2-3-1 0,1 0 4 16,-7 6-2-16,3-4-1 0,1 2-1 0,-1 0 0 15,-4-2 7-15,5 1-10 0,-1 0-5 0,3-2 13 0,1 2-12 16,-4 2 8-16,4-6 4 0,-1 5 0 0,-3 0-1 16,-2 1-2-16,8-1 3 0,-8 1-1 0,5 0-1 15,-4-1-3-15,4-3 2 0,-2 4-2 0,-4 0 1 16,3 1-2-16,1 1 0 0,-1-3 3 0,-1 0-4 15,2 3 5-15,-4-4-6 0,3 0-5 0,-2 1 2 16,2 1-1-16,-1-3 2 0,-4 5-6 0,5 0 3 16,-3-1-2-16,-1-2 0 0,5 1 1 0,-1 3-2 15,-2-1-2-15,-3-3 4 0,6 2 2 0,-4 5-7 16,1-6 0-16,-2 2 2 0,1 0 2 0,1 0-5 0,0 0 1 16,0 1 5-16,-1-3-1 0,4 3-6 15,-8 0 1-15,7-3 1 0,-3 2 2 0,-4 0-5 16,5 0 4-16,-1 1-2 0,-1-1 4 0,2 4 4 0,-4-6-10 15,5 3 1-15,-5-2 3 0,2 0-2 0,2 3 1 16,-1-1-3-16,-2 1 0 0,4 1-6 16,-8-4 9-16,8 4-2 0,-2-1 0 0,-2-3-1 0,4 0 2 15,-2 3 1-15,-2-1 2 0,2 2 0 0,-4-1-10 16,1 2 8-16,-1-1 4 0,2-1-7 0,4 0 4 16,-8 2-1-16,7-3-2 0,-3 3 1 0,-3 0 0 15,7-2-1-15,-5 1-2 0,-1-1-1 0,2 3-1 16,2-4-2-16,-4 2-4 0,7-1-2 0,-2 1 0 15,2-3-4-15,-2 4 1 0,-2-5-1 0,1 0-1 16,2 3-2-16,-2-4 3 0,-2 4-6 0,5-2 1 16,-2 3 5-16,1-4 0 0,-5 0 4 0,5 3 5 15,1-1-5-15,-2-1-1 0,-1 3 7 0,-4-1-7 0,2-3 0 16,-1 6 7-16,-1-4-3 0,1 3 4 16,-1-2 0-16,2 4 0 0,-11 2 1 0,12-10 3 15,-2 5-1-15,1 0-1 0,-2 2 6 0,-9 3-3 0,16-11-5 16,-10 9 5-16,1-4 2 0,-7 6-1 0,12-9-2 15,-3 3 5-15,2 1-3 0,-4 2 8 16,2-4-8-16,2 3 5 0,-3-2-1 0,3 2 8 0,1-3 1 16,1 1 1-16,-1 1 0 0,-1 2-2 0,2-3-2 15,2 1-1-15,-5-1 5 0,4 2-3 0,-4 1 3 16,-1-1 0-16,2 1-3 0,1-4-2 0,-12 7 3 16,16-10-2-16,-6 8-1 0,-1-3 4 0,-9 5 0 15,17-8 2-15,-10 6-3 0,-7 2 2 0,12-5 0 16,-3-1 0-16,-9 6 1 0,11-7-6 0,-11 7 3 15,13-6-1-15,-13 6 1 0,15-6-4 0,-11 2-1 16,-4 4 0-16,17-4 0 0,-11 0-1 0,-6 4-1 16,16-7 1-16,-7 3 0 0,0-1-1 0,3-1 1 0,3 3-3 15,1-8 0-15,1 4 6 0,8-4-8 0,2 5 2 16,-2-5 2-16,1 2 0 0,-3 0-3 0,3 2 1 16,1-3 1-16,-2 1-3 0,-3 1-2 15,4 0 4-15,-1 1-2 0,-6 1 1 0,2-4 3 0,-1 5-1 16,7-4-6-16,-4 2 4 0,-6 0-2 0,2 3-1 15,1-3 0-15,3-4 0 0,-3 4 4 16,-1 2-6-16,5-5 6 0,-4 5-2 0,-3-1 1 0,1 1-1 16,2-1-3-16,-1-2 4 0,-4 5-1 0,1-4 0 15,4 3-1-15,-5-3-7 0,0 1 8 0,-3 5-1 16,-2-3-1-16,-1-2 3 0,0 4 1 0,-9 2-1 16,18-5 0-16,-12-1-3 0,-6 6 2 0,13-4 0 15,-13 4 0-15,0 0 1 0,14-4-3 0,-14 4 4 16,7-5 0-16,-7 5 0 0,0 0-1 0,0 0-3 15,10-5 6-15,-10 5-3 0,0 0-1 0,0 0-1 16,8-7 1-16,-8 7 0 0,0 0 1 0,0 0-4 16,0 0 5-16,6-9-2 0,-6 9 1 0,0 0 1 0,6-8-3 15,-6 8-2-15,0 0 0 0,0 0 2 0,7-5-1 16,-7 5 2-16,8-8-1 0,-8 8-3 0,9-5 4 16,-9 5 0-16,6-7 2 0,-6 7 1 0,13-7-4 15,-5 3-2-15,-8 4 2 0,15-11-2 0,-7 5 1 16,1 3 1-16,2-5 0 0,-1 6-3 0,2-7 8 15,2 2-7-15,-1-2-1 0,0 3 4 16,4-3-5-16,-4 2 3 0,2-3 2 0,-1 3-1 0,1 0-1 16,1 0 2-16,-1 0-2 0,-3 0-2 0,3 0 4 15,0-2-1-15,-3 2-5 0,1 2 8 0,0-1-1 16,2 1-5-16,-4-1 1 0,1 3 2 0,-2-5 0 16,1 5 1-16,-2 0-2 0,1 0 1 0,-1-4-2 15,1 3 1-15,-1 0 0 0,2 1 0 0,-4-2 1 16,-7 5 2-16,15-12 1 0,-7 11-7 0,-8 1 5 15,16-7 2-15,-9 0-1 0,2 4-3 0,2-2 1 16,-11 5 0-16,16-7-3 0,-8 2 3 0,2 0 2 16,-4 2 0-16,-6 3-1 0,19-10 4 0,-8 5-5 0,-4 2 3 15,4-2-3-15,-4 0 0 0,5 2 0 0,-4-4 0 16,4 3 0-16,-5 0-4 0,5-3 2 0,-3 5 5 16,4-7-3-16,-1 7 3 0,2-2-1 0,-2-3-7 15,1 0 5-15,0-3-2 0,2 3 1 0,-1 3-1 16,-1-2 2-16,1-2 2 0,1 1-2 0,-2 1-1 15,3 1 2-15,-2-5-1 0,1 5 0 0,3-3-1 16,-5 3 2-16,2-3 2 0,0 2-11 0,1 1 5 16,1-2 1-16,1-1 2 0,-3 2-1 0,2-2 1 15,3 1 3-15,-4 1 0 0,2-1-6 0,1 2 2 16,-4 1-3-16,2-5 5 0,1 3 1 0,-2-1 2 16,1 0-5-16,-4 2 2 0,3-2-3 0,1 1 0 15,-1 0 1-15,-2-1 4 0,0-1-2 0,0 3-8 16,-1-1 6-16,2-1 1 0,-3 1 4 0,3-1-1 0,-3 2-7 15,0-1 4-15,-3 1-2 0,0-4 1 16,1 7-1-16,1-3 4 0,-2-2-2 0,1 4 0 16,-2-2 3-16,1-1-2 0,-9 6 0 0,16-11 0 0,-7 8-3 15,-2-4 4-15,1 3-5 0,2-3 2 0,-2 1 3 16,-1 1-6-16,4-1 6 0,-4-1 2 0,0 1-6 16,1-3 2-16,1 3-2 0,0-1 3 0,-2 2 0 15,2-3-2-15,-1 3-7 0,1-2 7 0,-2-1 3 16,1 3-2-16,1-2-2 0,1 0 4 0,-1 0-2 15,-2 0-2-15,2-1 1 0,0 4 4 0,0-4-3 16,2 3 2-16,-2-2-4 0,0 1 0 0,-1 1-1 16,6-5 5-16,-2 1-5 0,1 5-3 0,-1-3 4 15,2-1-1-15,-4-2 3 0,2 4-2 0,0 1-5 16,-2-2 6-16,5-2-4 0,-1 1 1 0,-4 1 0 16,2 2-1-16,1 0-1 0,-1-3 3 0,2 0-1 15,-1-2-10-15,2 4 10 0,-1-3-5 0,2 3 1 0,-6-4 3 16,7 4 7-16,-2-3-6 0,-2 1 0 15,1 0 1-15,-1 0 5 0,2-1-8 0,1 3 0 16,-1-3 2-16,0 2 4 0,-1-2-3 0,-1 0-4 16,3 3 1-16,-2-1 0 0,-1 0 3 0,1-4-6 0,-1 5 2 15,2-5-4-15,0 5 2 0,1-1-1 0,-1-4 4 16,3 4-2-16,-3-2 2 0,-2 1 3 16,2 1-2-16,2 0 0 0,-4 3-4 0,2-5-5 0,-3 4 17 15,2-3-10-15,-1-1 5 0,2 3-6 0,-2-1 4 16,1 2-2-16,-1-2-4 0,4-1 3 0,-4 3 0 15,2-2-7-15,-2-1 4 0,2 2-2 0,2-1 3 16,-1 0-2-16,0 0-2 0,1 0 6 0,-2-1-5 16,1 1 0-16,1-2 4 0,-1 1 2 0,0 1-2 15,2 0 0-15,2 0 3 0,-4 0-1 0,0 1 6 16,1-2-8-16,2-2 8 0,-1 3-5 0,-1-3 1 16,0 3-1-16,1-1 5 0,-1-1-5 0,2 2 0 15,2-1 3-15,-3 1-1 0,0 1-5 0,-3-2 8 0,3 1 0 16,-3 1-3-16,-1-3 5 0,0 3-6 15,4 1 1-15,-5-1 0 0,2-1-5 0,1 1 7 16,-2-1 1-16,1 2-2 0,-2-1 2 0,1 3 0 0,-2-1 2 16,-3 0-4-16,2-2 2 0,3 2 7 0,-5 0-8 15,4-2-3-15,1 1-11 0,-2 3 16 0,-2-4 0 16,1 1-2-16,2-1 1 0,-3 4 3 0,2-3-3 16,-3 1 3-16,3 1-4 0,-3-1 0 0,2-2 0 15,3 2-1-15,-6 0 1 0,5-2 1 0,-2 2 1 16,-2 2 3-16,0-3-16 0,6 3 13 0,-6-1-2 15,0-1-3-15,2 0 4 0,3-3 1 0,-1 2-2 16,1 2 4-16,2-4 0 0,-1 1-5 0,0 3 4 16,1-1-3-16,-1 0-2 0,-3-3 3 0,2 2 1 15,1-1-1-15,-1 1-5 0,3-2 7 0,-2 1-2 16,3 0-2-16,-5-1 6 0,3 0-6 0,-1 2-1 16,2-1 2-16,2 0-5 0,-2 1 3 0,-1-2-6 15,-1 1 3-15,0 1 4 0,3-1-2 0,1 3 2 16,-2-3 2-16,0 1-6 0,3-1 1 0,-2 1-1 15,-2-2 1-15,3 1 3 0,1 4-5 0,-1-2 4 16,1-3-3-16,2 2-4 0,-3 2 0 0,7-4 1 0,-7 4 1 16,7-3-3-16,-9 2 2 0,6-1-6 0,-7 0 4 15,5 0 6-15,-2 1 3 0,1-3-7 0,-1 4 3 16,1 0 1-16,-2-2 2 0,1 0 2 0,-1 0-6 16,0 5 2-16,1-6 0 0,-4 5 4 0,3-3-4 15,-3-2-1-15,3 3 1 0,-3 2 1 0,0-4 5 16,1 2-4-16,-1 1 3 0,-2-1-5 15,1 0 6-15,1-2-3 0,-3 3 2 0,1-2 0 0,-13 4 2 16,24-3-2-16,-15-1-2 0,3 4 0 0,-12 0 2 16,19-5-1-16,-3 3 2 0,-5 2-5 0,1-5 9 15,-12 5-4-15,19-2 1 0,-5-2-1 0,-4 2-2 16,2 1-4-16,3-3 6 0,-5 2 3 0,2 0-2 16,-3-1-4-16,3-1 4 0,-12 4-4 0,20-3 6 15,-11 0-10-15,-9 3 5 0,17-3 5 0,-8-1-4 0,3 0 2 16,-12 4-5-16,15-2-1 0,-15 2 3 15,18-4 1-15,-6 3-3 0,-3-2 3 0,-9 3 2 16,19-4 1-16,-7 1-3 0,-3 0 0 0,3 2 1 0,-3-2-2 16,-9 3-4-16,26-3 10 0,-15-2-4 0,1 5-5 15,3-1 8-15,-15 1-11 0,23-1 6 0,-7-3-3 16,-7 4 3-16,-9 0-4 0,25-4 4 0,-11 6-4 16,1-4 5-16,1 2-9 0,-1-2 6 0,-3 2 2 15,1-1 3-15,1 1-10 0,-1-2 8 0,2 2-8 16,0 0 12-16,1 0-2 0,-16 0 0 0,24-1-4 15,-7 0 4-15,-5 1-9 0,1-3 10 0,3 2-1 16,-2-2-7-16,-1 3 2 0,4-2-9 0,-4 2 13 16,2 0-2-16,-3-4-7 0,3 4 7 0,-2 0-2 15,-13 0 1-15,27-1 5 0,-12 1-3 0,-1-1-2 16,-3-1-22-16,7 2 32 0,-7-3-8 0,-11 3 1 16,25 0-4-16,-13 0 8 0,0 0-4 0,-12 0 3 0,19 0-4 15,-8 0-3-15,-11 0 1 0,22 0 3 16,-13 0 3-16,-9 0-3 0,20-2 2 0,-9 2-5 15,-11 0 1-15,17 0-1 0,-17 0 5 0,19 2-4 16,-8-2-1-16,-1 0 5 0,-10 0-1 0,18 0-8 16,-18 0 12-16,18 5-10 0,-9-5 9 0,4 1-5 0,-13-1 2 15,18 1-4-15,-18-1 3 0,21 0-4 0,-21 0 7 16,19 0 2-16,-8 4-2 0,4-4-3 0,-2 0-5 16,2 0 3-16,0 0 1 0,1 2 2 0,-5-2-2 15,-11 0-7-15,25 4 9 0,-7-5-1 0,-1 2 0 16,-1 2 2-16,-1-2-3 0,-2-1 7 0,2 0-8 15,3 3 4-15,-1-2-8 0,-1-1 5 0,-1 2-1 16,3 0 5-16,-3 0-8 0,3-4 3 0,-4 4 2 16,1-1-6-16,3 2 4 0,-3-2 9 0,3 0-17 15,-2-1 6-15,1 5 8 0,-4-5-6 0,2 5-1 16,0-4 1-16,-1 3 2 0,3-1-3 0,-3-2-5 16,1 2 8-16,1-2-3 0,-1 1-4 0,-1 3 8 0,0-3-2 15,3 2 0-15,-4-4-4 0,1 4 6 0,-2-3-3 16,3 0 3-16,-2 3-1 0,2-1 4 15,1 1-5-15,-5-3 0 0,2-1 1 0,4 2 2 0,-7-2-13 16,8 2 2-16,-5 0 14 0,2 2-6 0,-4-4-4 16,4 1 7-16,-3 1 1 0,-12-2-6 15,20 0 9-15,-8 4-7 0,-1-3-1 0,1 0 4 0,-12-1-2 16,21 5 0-16,-9-5 5 0,-2 4-7 0,0-2-1 16,1-1 4-16,1 2 0 0,-12-3-1 0,18 4-4 15,-6 0 8-15,-2-2-4 0,-10-2 3 0,16 5-3 16,-5-2-1-16,-2 0 3 0,1-1-12 0,-10-2 9 15,18 5 3-15,-7-2 0 0,-2 0-3 0,1 1-4 16,-10-4 8-16,19 4-2 0,-10-1 4 0,2-2-5 0,-1 2-2 16,-10-3 0-16,20 7 2 0,-8-6-4 15,-5 2 6-15,6 0-5 0,-1 1 2 0,3-1-1 16,2 0 2-16,-7 4 1 0,6-6-4 0,-1 1 3 16,-3 3-2-16,2-2 3 0,1 0 4 0,-2 2-7 0,1 1 5 15,-3-4-12-15,4 3 11 0,-1-1-1 0,-1 2 0 16,4-1-19-16,-2-2 15 0,-2 3 8 15,2-2-3-15,-3-1-4 0,6-1 7 0,-3 4-9 0,0-4 6 16,1 2-4-16,-3 1 2 0,1-2 2 0,1 3-1 16,0-2-2-16,-2-3 1 0,3 5-1 0,-5-6 0 15,5 6 5-15,-1-2-2 0,-6 0 6 0,8 0-13 16,-3-2-3-16,0 4 6 0,1-1-1 0,-3-1 2 16,1-2 7-16,1 3-9 0,2 1 5 0,-6-3 3 15,1 1-4-15,4 0 1 0,-3-1-2 0,0 1-4 16,1-2-3-16,-3 3 0 0,1-3 11 0,-1 0-4 15,5 1-3-15,0 3 1 0,-6-2-2 0,2-1 4 16,-1 1-6-16,0 0 3 0,2-3 2 0,-3 5 3 16,2-3-27-16,-2 0 28 0,3 2-3 0,-3-3 1 15,1 1-2-15,0-1 1 0,1 2 3 0,-2 2-1 16,1-5 4-16,1 5-4 0,-1-3-4 0,-1 1 6 0,2 1 0 16,-2 1-5-16,1-4 3 0,0 2 1 15,1 0-4-15,-2 0 9 0,1 0-5 0,-1-2 3 0,2 3-4 16,-1 1 2-16,1-3-5 0,-3 1 3 0,3 2-4 15,-2-2 9-15,1-1-6 0,1 1 1 0,-1 1-2 16,-1-3 0-16,0 3 10 0,0-3-9 0,3 4 5 16,-3-2-6-16,4 0 1 0,-2 0-1 0,-2 0 2 15,1-2 1-15,-1 4-1 0,3-2 2 0,-3-3-2 16,3 3-1-16,-3-1 1 0,1 1-2 0,5 2 4 16,-4-3-1-16,4 1-4 0,2 0 2 0,-2-1-2 15,2 3 4-15,-1-2-3 0,-1-1-8 0,-3-1 4 16,4 1 7-16,1 0-2 0,-2-2-1 0,0 2-2 15,1-2 2-15,-1 4 2 0,0-1-1 0,3-3-2 16,-3 2 4-16,1-1-1 0,-1 1-4 0,3-1 0 0,-2-2 1 16,-1 3 3-16,5-1-1 0,-4-1-2 15,3-1 8-15,1 1-10 0,-4 3 6 0,2-4-3 16,-1 3-4-16,2-3-2 0,0 2 8 0,-1-1-10 0,-1-1 8 16,5 1-4-16,-4-1 2 0,1 0-1 0,1 0 6 15,-1 0-15-15,-1 0 18 0,1-1-7 16,-2 1-9-16,2 0 11 0,0 0 5 0,-1 0 1 0,2-1-8 15,-4-1-6-15,2-1 6 0,-3-1 2 0,3 4-1 16,-2-2-2-16,2 2 1 0,-3-5-2 0,-1 3 2 16,2 0 4-16,-6 1-4 0,7-1 3 0,-7-1-4 15,-10 3 2-15,20-5 1 0,-10 3-4 0,-10 2 5 16,21-1-4-16,-12-2 0 0,-9 3 1 16,18-5 2-16,-9 3-8 0,-9 2 9 0,18-5-1 0,-11 3-1 15,-7 2-2-15,16-5 1 0,-8 1-3 0,-8 4 6 16,15-5-9-16,-8 2 5 0,-7 3-5 0,12-7 12 15,-6 2-4-15,-6 5 0 0,14-6-2 0,-14 6 1 0,12-5-1 16,-5 2 2-16,-7 3-7 0,13-6 8 16,-5 2 0-16,-8 4-5 0,18-7-1 0,-11 3 3 15,-7 4 2-15,14-9-4 0,-7 8-2 0,-7 1 3 0,14-6-2 16,-8 2 4-16,2-2-6 0,-8 6 6 0,14-7-4 16,-7 3 2-16,-7 4-3 0,17-9 4 0,-8 4 0 15,1 0-2-15,5-1-3 0,-8 6 1 16,4-6 2-16,-2 3 0 0,0-1-5 0,1-1 8 0,2 3 1 15,-12 2-4-15,17-8-6 0,-10 5 2 0,-7 3 5 16,16-7-8-16,-7 1-3 0,-1 2 9 0,-8 4-1 16,13-8 4-16,-13 8 1 0,12-6-6 0,-6 1 1 15,2-1 3-15,-8 6-8 0,12-7 9 0,-12 7-4 16,12-8 2-16,-12 8 4 0,7-7-1 0,-1 1-6 16,-6 6 5-16,9-8-3 0,-5 2 1 0,-4 6 3 15,9-10-7-15,-3 5-2 0,-6 5 13 0,11-10-11 16,-7 5 4-16,-4 5-8 0,11-12 5 0,-4 5-3 15,-1 1 7-15,-6 6-7 0,13-15 3 0,-7 12-10 16,-3-4 5-16,-3 7 1 0,12-14 6 0,-6 7-8 0,-6 7 2 16,9-11 4-16,-3 2 0 0,2 2 2 15,-2 1 3-15,0-1 3 0,0-1-1 0,1 1 1 0,0 2-6 16,-1-2 0-16,0-1 2 0,-6 8-9 0,11-12 4 16,-7 8 1-16,2-5 7 0,0 3-7 0,-6 6 4 15,8-14 2-15,-2 8-2 0,-6 6-3 0,6-11 4 16,-2 4 5-16,-4 7-2 0,8-13-4 0,-2 7 5 15,-6 6-6-15,6-14 5 0,-3 9-2 0,-3 5 1 16,5-12-1-16,-5 12-2 0,8-12-3 0,-8 12 4 16,4-13 0-16,-4 13-6 0,6-11 7 0,-6 11-5 15,3-11 5-15,-1 2-1 0,-2 9-1 0,6-11 7 16,-2 0-3-16,-4 11-3 0,6-10 1 0,-6 10-2 0,3-15 2 16,2 11-4-16,-5 4 0 0,4-15 5 15,-1 8-2-15,-3 7 0 0,5-17-6 0,-2 12 6 16,0-5 1-16,-3 10 1 0,4-15-7 0,-4 15 5 15,5-11 0-15,-5 11-3 0,4-16-8 0,-2 9 12 16,-2 7-5-16,2-18 4 0,1 11-3 0,-3 7 6 16,6-14-4-16,-4 4 2 0,1 2 0 0,-3 8 3 15,6-18 3-15,-3 9-5 0,-3 9-2 0,6-12 1 0,-5 2 1 16,-1 10-2-16,6-11-5 0,-6 11 8 16,6-16-14-16,-4 8 15 0,-2 8-9 0,3-14 6 15,-3 14-4-15,9-14-1 0,-8 8 4 0,-1 6 9 0,6-15-10 16,-4 6 4-16,-2 9-4 0,7-16-3 0,-2 10 4 15,-5 6 1-15,6-13-13 0,-6 13 9 0,5-13 5 16,-3 6-2-16,-2 7-5 0,6-16 5 0,-3 9-1 16,-3 7 5-16,4-14-4 0,-4 14-1 0,6-14-4 15,-3 7-3-15,-3 7 7 0,6-17-1 0,-1 11-7 16,-5 6 8-16,7-15-4 0,-4 8 0 0,-3 7 1 0,9-14 2 16,-6 7 5-16,-3 7-8 0,6-17-1 15,-1 10 2-15,-5 7 1 0,6-13 9 0,-3 4-5 16,-3 9 0-16,6-14 1 0,-6 14 1 0,5-13-18 0,-2 3 18 15,0 2-7-15,-3 8 5 0,8-12 2 0,-8 12-7 16,6-15 4-16,0 5 2 0,-2 5-3 0,-4 5-10 16,9-15 9-16,-6 6 1 0,-3 9-3 0,8-15 0 15,-4 6 5-15,1 2 1 0,-2-1 0 0,3 1 1 16,-6 7-6-16,7-18 1 0,-2 12 1 0,-2-4 2 16,2-1-12-16,1 5 8 0,-6 6 0 15,11-17 6-15,-8 9-6 0,1-2 7 0,4 3-11 0,-5-1 8 16,-3 8-5-16,6-14 2 0,0 8 1 0,-6 6-2 15,7-14-1-15,-2 6 11 0,1 1-12 0,-6 7-12 16,7-13 16-16,-5 6 5 0,-2 7-12 0,6-11 10 16,-2 4 0-16,-4 7-4 0,3-15-4 0,-3 15 5 15,4-13 0-15,-4 13 6 0,2-11-2 0,-2 11 1 16,6-10-6-16,-6 10 4 0,1-14-7 0,-1 14 4 0,6-10-4 16,-6 10 11-16,5-17-9 0,-2 11 0 15,1-3 0-15,-4 9 3 0,8-14-7 0,-2 6 1 16,-5-1 3-16,5 0-10 0,0 1 13 0,-1-2-9 0,-1 0-7 15,2 2-6-15,0-5 16 0,-2 7-4 0,-1-3 0 16,3-2 1-16,-1 1 6 0,-2 2-2 0,-3 8 2 16,7-18 4-16,-1 10-8 0,-1-3 6 15,-4-1-2-15,4 4-2 0,-5 8 14 0,6-18-3 0,-5 7-2 16,-1 11 0-16,5-17 5 0,-5 9 5 0,0 8-8 16,3-16 7-16,-2 8-4 0,-1 8-4 15,3-18 1-15,-1 10 0 0,-2 8-3 0,4-15 4 0,-1 10 3 16,-3 5-20-16,6-17 17 0,-1 7-4 0,-1 2-4 15,2-1 4-15,-6 9 3 0,10-17-3 0,-4 9-4 16,-3-3 4-16,5-1-6 0,-2 3 6 0,1-4-11 16,2 4 5-16,-1-4 3 0,-1 1-1 15,-1 3-1-15,0-1 1 0,0 2 7 0,3-5-1 0,0 2-5 16,-3 1 5-16,0 0 0 0,1-1-1 0,4-3-8 16,-2 4 10-16,-2-4-1 0,-1 6-1 0,5-5 1 15,-6 2 0-15,4-2 3 0,0 1-2 0,-3 0-3 16,5 0 0-16,-5-1 5 0,1 0 1 0,1 1-11 15,-2 0 6-15,1-2 0 0,1 3-2 0,-1-4 3 0,2 4 4 16,-6 0-2-16,3 1 5 0,0-4 0 16,0 4-7-16,0-1 2 0,-2-1 2 0,1 0-4 0,2-1 3 15,-2 5-2-15,1-2 2 0,-3-4 3 0,3-1-10 16,0 7 2-16,1-5 3 0,-1 2-2 0,-2 2 3 16,4-2 0-16,-2 1 3 0,-2 0-9 15,1 3 5-15,1-3 0 0,-3-1 0 0,1 0-6 0,1 2 10 16,1 2-6-16,-6 7-4 0,9-18 4 0,-5 10-2 15,1-2-3-15,-1 2 2 0,1-2 9 0,-2 0-7 16,4 3-2-16,-3-2 0 0,-1-2 3 0,-3 11 2 16,11-15-4-16,-7 6-1 0,-2 1-4 0,-2 8 10 15,9-16-10-15,-5 11 8 0,-1-4-3 0,-3 9 12 16,9-13-9-16,-6 7 6 0,-3 6-1 0,6-13 7 16,-6 13-9-16,6-11 5 0,-6 11-3 0,3-11 10 15,-3 11-4-15,6-8 2 0,-6 8 4 0,6-10 6 16,-6 10-3-16,0 0-5 0,0 0 3 0,4-9 4 15,-4 9 3-15,0 0-3 0,0 0-2 0,0 0 5 0,2-11-4 16,-2 11-1-16,0 0 4 0,0 0-6 0,0 0-2 16,0 0-4-16,0 0-4 0,0 0-4 0,0 0-13 15,1-12-22-15,-1 12-20 0,0 0-23 0,0 0-35 16,0 0-181-16,0 0-308 0,0 0 137 0</inkml:trace>
    <inkml:trace contextRef="#ctx0" brushRef="#br1" timeOffset="202208.95">-15394 7506 101 0,'4'-8'162'0,"-4"8"-8"0,3-10-14 0,-3 10-12 15,6-10-17-15,-6 10-8 0,9-10-10 0,-9 10-10 16,7-11-7-16,-1 6-9 0,-6 5-9 0,9-9-4 15,-4 3-9-15,-5 6-4 0,9-9-3 0,-3 2-23 16,-6 7-20-16,13-8-20 0,-7 3-22 0,-6 5-22 16,11-13-38-16,-8 8-96 0,3-2-220 0,-6 7 98 15</inkml:trace>
    <inkml:trace contextRef="#ctx0" brushRef="#br0" timeOffset="43074.52">-11126 996 103 0,'3'-10'150'0,"-3"10"-9"16,0 0-8-16,0 0-9 0,3-10-5 0,-3 10 0 16,0 0-7-16,0 0-4 0,0 0-4 0,0 0-6 15,0 0-5-15,0 0-8 0,0 0 0 0,6-10-2 16,-6 10-6-16,0 0 1 0,0 0-5 0,0 0-3 0,0 0-4 16,0 0-2-16,0 0-3 0,0 0-2 0,0 0-3 15,0 0-3-15,0 0-5 0,0 0-1 16,0 0-8-16,0 0-3 0,0 0-6 0,0 0-2 0,0 0-5 15,0 0 0-15,0 0-3 0,0 0 1 0,0 0-3 16,0 0 1-16,10 25-2 0,-10-25-2 0,3 14-5 16,2-4 1-16,-2 2 0 0,0 1 4 0,4 0-2 15,-2 3 4-15,-4-3-3 0,2 4 1 0,3 4 1 16,-3-4-1-16,2 1 1 0,-1 5 2 0,1-4-2 16,-2-2-1-16,3 5 2 0,-2 1-2 0,2-1 3 15,-3 2 6-15,3 0-5 0,-5 1 0 0,2-1-2 16,3 0 5-16,-3-2-6 0,3 2 5 0,-4 3-6 15,1-2-1-15,0 1 0 0,-3-2-1 0,3 0-2 16,1-4 1-16,-2 4-4 0,2-2-1 0,-2 5-2 16,-1-1 6-16,5-1-5 0,-3-1 3 0,0-1-3 15,0-2 1-15,-1 7-1 0,1-7-1 0,0 3-2 16,-1-2 3-16,1 2-3 0,0 0 2 0,2-1-2 0,-5 1-2 16,3-2 1-16,0 0 4 0,3 2-5 0,-5 0 5 15,2-2-5-15,-3-4 1 0,3 4 1 16,3 0 1-16,-6 2-2 0,6-1 1 0,-4 1-3 0,-1 1 3 15,-1-9-3-15,5 9 1 0,-5-3 1 0,0 3-2 16,3-8-1-16,0 2 5 0,1 6-1 0,-4-8-1 16,5 8 0-16,-1-4 3 0,-4 1 2 0,3 3-2 15,-3-9-2-15,0 5 3 0,3 0-5 0,0-1 5 16,-1-3 4-16,1 5-1 0,-3-4 2 0,1 6-5 16,-2 0 10-16,1-1-1 0,1 3-2 0,-1-1-1 15,2-3 5-15,-4 0-6 0,2 2 0 0,0-6 4 16,2 7-8-16,-2 2 1 0,0-5 1 0,0 3 2 15,1-1 1-15,-1 0-3 0,4-3-2 0,-4 3 0 0,0 1-1 16,0-3 0-16,0 1 0 0,0 2-2 16,5 1 0-16,-5-4 7 0,0 3-5 0,1 1 1 15,1 0-4-15,-1-2 1 0,2 2-2 0,-1 2 2 0,-2-6 1 16,0 2-2-16,6 2 2 0,-6-5-5 0,0 3 3 16,6-2-3-16,-6 3 5 0,0-1-2 0,1 4 2 15,1-7-4-15,-4 2 2 0,4 1 5 0,-2-5-4 16,4 2 3-16,-4 3-4 0,0-3 0 0,0-3 0 15,0 3 3-15,-1 1 2 0,1-2-2 0,0 1-2 16,0-4 5-16,0 7 3 0,-3 0-4 0,3 0-2 16,-2-2 0-16,2-1 5 0,-3-4-3 0,-1 7 4 15,4 0-1-15,-6-1-4 0,4-1 2 0,-1 0-4 16,0 3 3-16,-3-3 1 0,6 2-4 0,-4 0 0 16,1 0 0-16,-1 0-2 0,-1 0 2 0,2-5-1 15,0 8 3-15,0-2-3 0,2-1 0 0,-4 1-2 16,4 1 1-16,-2-3-2 0,3 3 1 0,-3 0 0 15,0 1 1-15,3-6-4 0,-3 5 2 0,1-2-1 16,1-1 0-16,-1 0 3 0,2 1-5 0,-6-7 3 16,6 6 0-16,-3-1-1 0,3 2 2 0,-3-6 1 15,3-1 0-15,0 6-1 0,-3 1 0 0,2-6 1 0,-1 5-1 16,1-7-5-16,-2 6 3 0,0-4 5 0,0-1-1 16,3-1 0-16,-3 0 0 0,3 1-1 0,-2 0-2 15,-1 1 0-15,3-4 6 0,0 0-5 0,-1-4 0 16,1 4-2-16,1 1 6 0,-1-15-6 0,-3 24-3 15,3-10 4-15,-3-3 3 0,1 1-4 0,2 2 1 16,0-5-4-16,0 4 7 0,-3 2-2 0,3 1 1 16,-2-5 2-16,1-1 3 0,1-10-2 0,0 21 0 15,-2-6-3-15,-1-2-3 0,3-13 6 0,-1 20 2 16,-1-8 2-16,-1 0-4 0,0-1 3 0,3-11 0 16,0 19-3-16,0-8 7 0,-3 1-3 0,2-1 0 15,1-11-2-15,-2 19-3 0,1-10-1 0,1-9 3 16,-3 25-1-16,3-15 6 0,-2 4-2 0,2-14-1 15,-1 21-5-15,1-8 5 0,-3-2-4 0,3-11-3 16,-3 18 2-16,3-7-2 0,0-11 4 0,0 18 3 16,-3-9-7-16,3-9 1 0,-2 22-6 0,4-14 5 15,-2-8-3-15,-3 15 1 0,4-7 2 0,-1-8 1 0,0 15 0 16,0-15 1-16,2 16-8 0,-2-16 4 0,0 14 2 16,0-6-1-16,0-8 1 0,3 13-5 0,-3-13 3 15,0 14-2-15,3-6 2 0,-3-8 0 0,3 13 2 16,-3-13-2-16,1 14 12 0,1-4-9 0,-2-10 6 15,0 11-8-15,0-11-4 0,0 17 4 0,3-9-1 16,-3-8-1-16,1 15 6 0,-1-15-10 0,0 17-2 16,0-17 8-16,2 12 1 0,-2-12 3 0,0 13-2 15,0-13-5-15,4 12 10 0,-4-12-6 0,-3 10-2 16,3-10-4-16,0 0 11 0,0 0-8 0,0 15 0 16,0-15 5-16,0 0-1 0,0 0-1 0,0 0 2 15,0 9-3-15,0-9 4 0,0 0 1 0,0 0 8 16,0 0-14-16,0 0 3 0,0 0-12 0,3 12 13 15,-3-12 0-15,0 0 2 0,0 0-2 0,0 0 1 16,0 0-1-16,0 0-7 0,0 0 8 0,0 0-6 16,0 0 6-16,0 0 1 0,0 10 5 0,0-10 11 15,0 0-6-15,0 0-3 0,0 0 6 0,0 0-1 0,0 0-1 16,0 0 4-16,0 0 3 0,0 0-13 0,0 0-4 16,0 0-4-16,0 0 12 0,0 0 0 0,0 0-1 15,0 0-4-15,0 0-1 0,0 0 5 0,0 0-2 16,0 0-4-16,0 0-2 0,0 0 1 0,0 0 0 15,0 0 7-15,0 0-1 0,0 0-6 0,0 0 3 16,0 0 4-16,0 0 4 0,0 0 1 0,0 0 5 16,0 0 0-16,0 0 4 0,0 0-5 0,0 0 1 15,0 0 6-15,0 0-10 0,0 0 8 0,0 0-1 16,0 0-7-16,0 0 6 0,0 0-2 0,0 0 0 16,0 0-7-16,0 0-1 0,0 0-4 0,0 0-1 15,0 0 11-15,0 0-10 0,0 0 1 0,0 0-7 16,0 0 4-16,0 0-5 0,0 0 4 0,0 0-5 0,0 0 5 15,0 0-1-15,0 0-1 0,0 0-8 16,0 0 7-16,0 0-2 0,0 0-3 0,0 0 2 0,0 0 11 16,0 0-11-16,0 0-1 0,0 0-1 0,0 0 1 15,0 0 2-15,0 0 1 0,0 0-4 0,0 0 3 16,0 0-3-16,0 0 4 0,0 0 0 0,0 0 1 16,0 0 0-16,0 0-1 0,0 0-3 0,0 0 3 15,0 0-3-15,0 0 6 0,0 0-9 0,0 0 4 16,0 0 0-16,0 0-1 0,0 0 0 0,0 0 0 15,0 0-3-15,0 0-2 0,0 0 4 0,0 0 0 16,0 0 2-16,0 0-6 0,0 0 0 0,0 0 6 16,0 0 0-16,0 0 6 0,0 0-11 0,0 0 1 15,0 0-2-15,0 0 3 0,0 0 5 0,0 0-8 0,0 0-2 16,0 0 5-16,0 0-1 0,0 0 2 0,0 0-2 16,0 0 4-16,0 0-2 0,0 0 2 0,0 0-1 15,0 0-1-15,0 0-2 0,0 0 2 0,0 0-2 16,0 0 3-16,0 0-1 0,0 0 0 0,0 0 9 15,0 0-4-15,0 0 0 0,0 0 4 0,0 0 3 16,0 0-4-16,0 0-9 0,0 0 11 0,0 0 0 16,0 0-3-16,0 0-2 0,0 0 3 0,0 0-4 15,0 0 3-15,0 0-8 0,0 0 9 0,0 0-6 16,0 0 8-16,0 0-2 0,0 0 1 0,0 0 3 16,0 0-1-16,0 0 0 0,0 0 2 0,0 0-4 15,0 0 2-15,0 0 0 0,0 0-1 0,0 0 3 16,0 0-11-16,0 0 8 0,0 0-1 0,0 0 0 0,0 0 1 15,0 0 2-15,0 0-7 0,0 0 2 16,0 0-4-16,0 0-1 0,0 0 3 0,0 0-1 16,0 0 1-16,0 0-5 0,0 0-2 0,0 0 2 15,0 0 3-15,0 0-4 0,0 0 2 0,0 0 0 16,0 0 1-16,0 0 0 0,0 0-2 0,0 0-1 16,0 0 1-16,0 0-4 0,0 0 4 0,0 0 1 0,0 0-4 15,0 0 4-15,0 0-3 0,0 0 2 0,0 0-4 16,0 0 8-16,0 0-7 0,0 0 0 0,0 0 9 15,0 0-7-15,0 0 0 0,0 0-1 0,0 0 1 16,0 0-1-16,0 0 1 0,0 0-3 0,0 0 6 16,0 0-3-16,8-31 2 0,-8 31-2 0,0 0 2 15,0 0 0-15,0 0 0 0,0 0-4 0,0 0 4 16,0 0 0-16,0 0-1 0,0 0-2 0,0 0 2 16,0 0 2-16,0 0-1 0,0 0 2 0,0 0-5 15,0 0 1-15,0 0 2 0,0 0-1 0,0 0-1 0,0 0-4 16,6-10 6-16,-6 10 5 0,0 0-6 15,0 0-1-15,0 0-1 0,0 0 4 0,0 0-4 16,0 0 1-16,0 0 0 0,0 0-1 0,0 0-1 0,1-11 4 16,-1 11 0-16,0 0-3 0,0 0 1 0,0 0-5 15,0 0 6-15,0 0 1 0,0 0-1 16,0 0 1-16,0 0-1 0,0 0 1 0,0 0-2 0,0 0 0 16,0 0 6-16,0 0-6 0,0 0 1 0,0 0-1 15,0 0 2-15,0 0-3 0,0-14-1 0,0 14-1 16,0 0 3-16,0 0-4 0,0 0 3 0,0 0 2 15,0 0-6-15,0 0 6 0,0 0-4 0,0 0 5 16,0 0-1-16,0 0-4 0,2-12 6 0,-2 12-4 16,0 0 1-16,0 0-1 0,0 0 0 0,0 0 2 15,0 0 1-15,0 0-4 0,0 0 3 0,0 0 0 16,0 0-1-16,0 0 0 0,0 0 2 0,0 0-4 16,0 0 2-16,0 0 2 0,0 0-9 0,0 0 8 0,0 0 3 15,0 0-10-15,0 0-8 0,0 0-10 0,-2-15-9 16,2 15-12-16,0 0-19 0,0 0-9 15,0 0-19-15,0 0-11 0,0-15-21 0,0 15-22 0,0 0-28 16,-1-11-21-16,1 11-24 0,-5-11-23 0,5 11-25 16,0-13-45-16,0 13-280 0,-3-24-641 0,0 10 284 15</inkml:trace>
    <inkml:trace contextRef="#ctx0" brushRef="#br2" timeOffset="93846.31">3877 726 61 0,'-1'16'76'0,"1"-16"-1"0,0 15 8 0,0-15-11 16,0 16 6-16,1-8-2 0,-1-8 1 0,5 18-1 15,-2-12-1-15,-3 5-13 0,0-11-4 0,10 15 2 16,-10-5-8-16,5-4-2 0,-2 2 1 0,3 2-4 16,-6-10-11-16,7 14-1 0,-2-4-5 0,-2-2-2 15,1 3-9-15,2-1 4 0,-3 0-10 0,4 4 7 16,-1 2 1-16,3-4-10 0,-4 2-5 0,1 0-6 15,0 1-3-15,1-1-17 0,-1-1-9 0,0 4-3 16,2-4-8-16,-1 3 4 0,-1-1 6 0,3 0-10 16,-2 0-5-16,2-2 7 0,-1 4 1 0,1-5-10 15,-3 1 5-15,0 4-4 0,7-6-2 0,-4 3-92 0,0-4-152 16,0 3 68-16</inkml:trace>
    <inkml:trace contextRef="#ctx0" brushRef="#br1" timeOffset="-101485.53">3970-137 88 0,'0'-24'289'0,"0"0"2"0,0 6-6 0,0-6-18 16,0 7-16-16,-3-1-8 0,0 0-12 0,3-2-22 15,-5 5-19-15,2 1-9 0,2-3-12 0,1 4-20 16,-5-1-11-16,5-1-14 0,0 6-14 0,-6-2-10 16,3-2-10-16,3 13-10 0,-4-16-4 0,4 16-13 15,-3-13-6-15,3 13-17 0,-3-12-19 0,3 12-19 16,-3-10-19-16,3 10-16 0,-6-11-12 0,6 11-16 16,-1-11-10-16,1 11-16 0,0 0-16 0,-5-15-12 15,5 15-18-15,-3-16-15 0,3 6-15 0,0 10-9 16,2-27-11-16,1 13 8 0,0 1 20 0,0-5 6 15,1 3 22-15,-1 1 21 0,0-3 26 0,0 3 22 16,0-3 25-16,0 3 20 0,1 0 29 0,-1-2 22 16,0 2 13-16,0-2 22 0,2 2 6 0,-2 4 0 15,-3 0 1-15,0 10-9 0,3-18-7 0,-3 7-6 16,0 11-8-16,0-14-4 0,0 14-2 0,3-13-15 0,-3 13-27 16,0 0-8-16,0 0-21 0,0 0-26 0,0 0-42 15,0 0-42-15,0 0-194 0,0 0-356 16,-20 25 158-16</inkml:trace>
    <inkml:trace contextRef="#ctx0" brushRef="#br2" timeOffset="94118.58">4281 1527 70 0,'0'0'114'0,"12"11"-14"0,-4-8 12 0,-8-3-4 15,12 11-1-15,-5-7-12 0,1-1 0 0,4 1 1 16,1 0 2-16,0 2-7 0,-4-3 1 0,8 1-6 16,-2-1-7-16,0 1-8 0,3 0-4 0,-1 3-11 15,-2-4 0-15,-1 3-4 0,-1-2-6 16,2-1-6-16,-1 3-6 0,5-1-1 0,-7 3-1 0,3-1-13 15,0-2 9-15,1 1-8 0,-2 0-3 0,-1 2-6 16,-1 3-7-16,1-5-2 0,-1 1-6 0,2 4-6 16,-4-2-4-16,1 0-10 0,3 3-14 0,-3-1-11 15,-1-1-5-15,2 1-16 0,5 0-9 0,-5-1 3 16,1 0-3-16,3 1-10 0,1-1-6 0,-4-3-21 16,5-1-73-16,0 0-205 0,-2 3 90 0</inkml:trace>
    <inkml:trace contextRef="#ctx0" brushRef="#br0" timeOffset="17648.37">365 6718 87 0,'0'0'125'0,"-10"-4"-8"15,10 4-8-15,0 0-3 0,0 0-3 0,0 0-11 16,0 0-2-16,0 0-4 0,-9-7-10 0,9 7-8 16,0 0-5-16,0 0-2 0,-11-4-9 0,11 4-9 15,0 0 5-15,0 0-5 0,0 0 2 0,-21 5-8 16,21-5 3-16,-12 3-6 0,12-3-3 0,0 0-2 0,-13 3 4 16,13-3-7-16,0 0-6 0,-10 3 1 15,10-3-1-15,0 0-6 0,0 0 1 0,0 0-1 16,0 0-2-16,0 0 1 0,0 0-4 0,0 0 0 0,0 0 2 15,26 16-3-15,-15-18 2 0,5 2-3 16,4-3 1-16,-1 3-8 0,8 0 6 0,0-4-1 16,1 3 1-16,3 0 0 0,-1 0-3 0,2-3 0 15,8-2 5-15,2 5-3 0,-1-2-1 0,0-4 1 0,2 6 3 16,0-5-3-16,0 5-8 0,2-2 6 0,0-2-2 16,-2 3 5-16,3-3 2 0,1 1-2 0,-1 0 0 15,0 1 1-15,2-1-9 0,1 2 8 0,-6-1-3 16,3-1 0-16,5-2 2 0,-3 3 0 0,-2-3-1 15,-1 2 0-15,-2 3 0 0,0-3 1 0,-1 1-2 16,-3-3 0-16,-6 2 0 0,-2 1-1 0,2 1 2 16,-2 0-3-16,-1-4 3 0,-3 2 3 0,3 1 3 15,-2 0 1-15,0 1 6 0,4-1-5 0,-4 0 2 16,-1 2-2-16,0-3 1 0,0 2-5 0,-1 2 0 16,-6-4 4-16,7 3 0 0,-2 0 1 0,3 0-3 15,-2-3 1-15,0 4-2 0,1-3 4 0,2 0 2 16,0-1 1-16,-2 3-1 0,6-2 1 0,6-1-3 0,-9 2-5 15,0 2 3-15,10-8-4 0,-10 5 2 16,10-2-4-16,2 3 1 0,-14-4 2 0,12-1-2 16,-1 3 0-16,-9 3-2 0,1-5 1 0,1 2 0 0,-3 0-3 15,3 1 2-15,0-1-2 0,-3 1-5 16,2 0 4-16,0 0 1 0,-1-1 1 0,-3 0 1 0,4 0-3 16,-1 1 1-16,0-2 0 0,0 1 0 0,1 0-2 15,2-1-1-15,-6 0 3 0,1 0-3 0,1-2 1 16,-3 3 0-16,-2 0 2 0,3 0-1 0,0-1-5 0,-2 2 3 15,1-2-5-15,2 0 6 0,-1 0-5 16,0 2 7-16,-2-2-2 0,2 3-1 0,-2-3-1 16,2 1 5-16,-2 2-3 0,1 2 2 0,-2-5 0 0,-5 4-2 15,8 0 1-15,-2-5 0 0,-5 5 2 0,-1-3-2 16,2 2-3-16,0-2 3 0,-2 3 0 0,4-5 2 16,-4 6-1-16,-3-6-1 0,4 5-1 0,-1-3 0 15,1 2-1-15,-4-2 1 0,6 3 2 0,-5-5-3 16,2 1-1-16,6 3 0 0,-5-3 2 0,-5 0-1 15,6 2 1-15,-2 1 3 0,0-1-4 0,-1-1-1 16,3 1 4-16,-4 0 0 0,9-1-1 0,-6 0 7 16,-1-2-1-16,7 6 2 0,-6-4 3 0,6 3-1 15,-4-1 2-15,1-2-2 0,0 0 5 0,3-1-1 16,-7 4 3-16,1 0 2 0,5-2-1 0,-6 2 0 16,4-2 0-16,-2 1-3 0,-2-3 5 0,0 2-6 15,4 0 4-15,-7-1-7 0,3 4 4 0,4-5-4 16,-1-1-1-16,-5 4-3 0,2 1 2 0,0-2 1 15,-2-1-6-15,2 1 6 0,-2 2-5 0,-1-1-6 16,-3 0 5-16,4 0-2 0,-2 2 4 0,-2-6-1 16,-2 3 3-16,1 1 0 0,-2-1 4 0,-10 3 0 15,18 0 6-15,-18 0 1 0,13 3 0 0,-13-3-1 16,11 0 3-16,-11 0-7 0,0 0 3 0,0 0-6 16,0 0 3-16,10-5-6 0,-10 5-15 0,0 0-17 0,0 0-23 15,0 0-35-15,0 0-31 0,-43 10-35 0,27-4-52 16,-7-6-194-16,-2 0-425 0,-5 4 188 0</inkml:trace>
    <inkml:trace contextRef="#ctx0" brushRef="#br0" timeOffset="18431.74">3281 6815 157 0,'0'0'203'0,"-5"-19"-16"0,5 19-14 0,0 0-13 15,14-16-10-15,-14 16-15 0,13-10-8 0,-4 4-14 16,-1 1-10-16,3-2-7 0,-2 0-7 0,3-3-4 16,3 6-7-16,-4-3-3 0,-2 4-4 0,4-3-6 15,-4 2-1-15,0 1-4 0,-9 3-7 0,19-5-5 0,-19 5-3 16,14-3-3-16,-14 3-3 0,12 4 5 16,-12-4 1-16,9 11 3 0,-5-3-3 0,-4-8 2 15,0 23 0-15,-3-6-1 0,2-3-1 0,-1 5-2 0,-4-3-1 16,-1 6 3-16,-1 1-7 0,1-1 8 0,-4 1-6 15,-1-2-3-15,2 1 0 0,0-2-2 0,-2 1-7 16,3-1 3-16,1-5-6 0,-5 6-2 0,1-8 2 16,-2 2-4-16,3 1-2 0,-1-5-2 0,1 2 2 15,-1-4-2-15,3 2-2 0,-3-2 3 0,0 0-5 16,3-7 0-16,1 4 2 0,8-6-2 0,-14 4-1 16,14-4-2-16,0 0-5 0,-16 0 5 0,16 0-5 15,0 0-2-15,0 0-9 0,-17-10-4 0,17 10-8 16,-6-9-6-16,6 9-2 0,-4-15-1 0,4 15-3 15,0 0 6-15,6-24-1 0,-6 24-1 0,3-12 6 16,-2 3 3-16,-1 9-5 0,11-11 7 0,-5 4-2 16,-6 7 4-16,15-8-1 0,-8 5 4 0,5 0-1 0,6 2 3 15,-2 1 5-15,4 0 3 0,-1 1 9 0,0-1-1 16,7 1 6-16,-2 4 6 0,1 0-8 0,-6-2 11 16,8 0-1-16,-1-1-2 0,-7 0 0 0,6-1-1 15,-5 1-2-15,1-2 1 0,-5 2-3 0,2-2-1 16,-5 1-3-16,2-1-12 0,-3 0-16 0,0 1-18 15,-12-1-28-15,17 4-33 0,-17-4-33 0,13 0-47 16,-13 0-54-16,16-4-209 0,-16 4-477 0,15-6 211 16</inkml:trace>
    <inkml:trace contextRef="#ctx0" brushRef="#br2" timeOffset="123632.55">9913 697 69 0,'0'0'108'16,"0"-11"-13"-16,0 11-2 0,0 0-8 0,0 0-5 0,0 0-15 16,0 0 9-16,0 0-13 0,0 0-14 15,-15-6-2-15,15 6-7 0,0 0 1 0,-24 11 1 16,24-11-8-16,-18 9-6 0,9-1 1 0,-4-1-1 0,-1 0 1 15,1-3-4-15,1 3-4 0,-1 2 3 0,1 2-12 16,-2-5 2-16,4 1 3 0,-2 1-1 16,5-1-5-16,-4 2 7 0,2-2-9 0,2 0 3 0,-1-1-2 15,-1 3-3-15,2-5-1 0,7-4 0 0,-12 14-1 16,3-7 3-16,1 3-5 0,1-2 3 0,1 2-4 16,-9 0 3-16,5-2-8 0,2 3 9 15,-4-2-2-15,3 5 3 0,-4-4-4 0,1 1 2 0,-1 2-3 16,2-1-1-16,-2 0-3 0,-1 0 4 0,5-1-2 15,0-1 2-15,0 2-3 0,-1 0 5 0,0-1-3 16,1-1 2-16,1 0-4 0,-1-2 0 0,0 2 4 16,-1 1-6-16,2-4 3 0,5 0 3 0,-6 3-3 15,5-2 5-15,-3-2-3 0,2 4 3 0,5-10-7 16,-12 15 5-16,5-9-2 0,2 4-7 0,1-3 8 16,-7 1 3-16,5-1-1 0,0 1 0 0,2 1-7 15,-5 1 9-15,0-2-9 0,2 0 5 0,-1 0-1 16,-1 2-1-16,0-1 2 0,2 1 4 0,1-3-9 15,-2 4 3-15,2-5 0 0,-3 1 4 0,3 1-6 0,-3 2 3 16,2-3-7-16,0 3 10 0,1-2 0 16,-2-2 1-16,2 4-6 0,-1-3 6 0,-2 0 0 0,4 0 3 15,-2 1-8-15,-1-1 8 0,2 0-8 0,0 0 5 16,-1 1-3-16,1 2-3 0,-1-4 4 16,-1 4 1-16,2 0-6 0,-3-2 5 0,6 0-1 0,-4-2 4 15,1 4 1-15,0 1-2 0,0-3-2 0,-2 3 0 16,1-2-2-16,-1 2 5 0,1 2-4 0,-2-2-2 15,2 2 2-15,-1-2 5 0,-1 2-5 16,2-1 2-16,1-1-4 0,-3 2 1 0,1-3 2 0,-1-1-2 16,5 0 1-16,-4 0 2 0,1 3-5 0,1-1 6 15,0 4 0-15,-1-2 4 0,4-3-1 0,-2-1 0 16,-1 1-8-16,0-1 7 0,3 5-3 0,-1-5 3 16,-1 2-3-16,1 1 4 0,1 0-2 0,-3-4 0 15,3 6-3-15,-2-2 3 0,-1 4-4 0,2-5 3 16,0 4 1-16,-4 0-2 0,2 0-4 0,0-1 6 15,-1 3-4-15,1-3 2 0,0 1-1 0,-2-1 2 16,2-1-1-16,0 4-1 0,-1-6-1 0,-1 5 4 16,2-3 0-16,1 1 1 0,-1-1-5 0,-2 2 3 0,2-2-1 15,0 0 4-15,3 1-3 0,-4-1 5 0,1-2-3 16,1 4 5-16,-1-5-4 0,0 4-1 0,2 0-2 16,-2-2 1-16,0 1 6 0,4 0-1 15,-4 0-3-15,2 0 2 0,-3 0-8 0,2 1 8 16,2-1-8-16,-3 0 4 0,0 1-3 0,5 1 3 0,-5 0-2 15,0-3 1-15,0 1 3 0,4 0-3 0,-2 0 1 16,1 2 1-16,-5-4-2 0,8 3-1 0,-4-4 1 16,2 4 1-16,-4-3 3 0,5 0-2 0,-2 0-2 15,0 4 0-15,0-4 0 0,2 3-3 0,-5-3 2 16,4 0 3-16,1-1-1 0,-2 4-3 0,0-1-2 16,3-2 2-16,-3 0 4 0,1 3-2 0,2 0-1 0,-1 0 0 15,1-1 2-15,0 2-1 0,1-1 0 16,1 0 2-16,1 4-5 0,-3-2 6 0,6-2-7 15,-5 0 2-15,1 0 2 0,1 0 0 0,0 2 2 16,1-5-6-16,-1 0 8 0,1 4 5 0,-1-2-7 16,2-1 9-16,-1 0-8 0,-4-2 8 0,3 0-6 0,5 2-1 15,-2-1-3-15,-6-1 5 0,6-1-3 16,-2 1 4-16,-4-10 1 0,5 19 4 0,-1-12 1 0,2 4-2 16,-1 3-5-16,-1-4 5 0,1 3-6 15,2 1 4-15,-1 1-1 0,0-2-3 0,3-1-1 16,-3 1 5-16,1 2-6 0,2-1 1 0,-1 3-4 0,-1-4 5 15,1 5-4-15,1-5 1 0,1-1-1 0,2 2-1 16,-3-1 1-16,3-1 1 0,-2 2-3 0,1-3 2 16,1 2-1-16,-3-3-2 0,3 1 0 0,-1-4 2 15,-2 6 2-15,2-4-4 0,-1 0 0 0,-4 2 3 16,5-4-2-16,-2 0-3 0,-3-1 3 0,1 9 3 16,-1-8-4-16,0 2-1 0,0 0-1 0,-2 2 3 15,-1-3 2-15,3 0 0 0,2 6-2 0,-5-2 2 16,3-1-2-16,-3 0 1 0,0 4-2 0,1-5 3 15,-1 1-1-15,0-1 0 0,0 1 0 0,0-4-2 16,2 7 2-16,-2-4 0 0,3-3 3 0,-2 3 1 16,2 1-5-16,0-3 0 0,-2 1 0 0,4 1 2 15,-4-3-3-15,5 1 5 0,-1 0-7 0,4 1 5 16,-6-1 0-16,1 1-3 0,1-3 2 0,4 3 0 0,-5 2-3 16,5-2 5-16,-6-2-6 0,1 0 2 0,2 3 0 15,-3-5-2-15,2 2 4 0,2 4-3 0,-4-3 0 16,2-1 0-16,-1 1-1 0,0 0 3 0,1 4 0 15,-2-7 1-15,6 6 2 0,-6-4-2 0,3 4 3 16,-2 1 2-16,4 0 1 0,-4 2 2 0,2-4 1 16,-1 3-2-16,2-2-3 0,-4 1 1 15,3 0-1-15,3 2-2 0,-5-3-1 0,4 2 3 0,-2 0 0 16,3-1-1-16,0 1-2 0,-4-2-1 0,4 0 1 16,2 3 0-16,-2-3-1 0,1 0 1 0,1 1-1 15,-4 0 2-15,3 0-2 0,-4-1 2 0,6-1-3 16,-3 1-2-16,-3 0 0 0,5 0 3 0,1 2-3 15,1-2 2-15,-6 0-4 0,4-1 7 0,-2 0-2 16,1 1-3-16,4-5 2 0,-7 5-1 0,2 3 0 16,3-7 1-16,-2 4 0 0,1 0 1 0,-1 2-3 0,1-3-3 15,-3 1 3-15,3-1 3 0,-2 0 0 16,1 2-1-16,2-2-5 0,-3-2 1 0,2 5 1 16,-3-2 4-16,4-4 1 0,-1 4 0 0,-1-1-1 0,-2 0 2 15,4 0-3-15,-2 1 0 0,2-4 4 16,-2 7-5-16,1-4-2 0,-1 2 4 0,4 0-3 0,-3-1 4 15,0 0-2-15,1-1-1 0,1 3 0 0,4 2 0 16,-7-4-2-16,0-1 5 0,2 4-6 0,3 0 5 16,2 3-3-16,-7-10 4 0,2 7-4 0,-2-2 6 15,2-2-9-15,6 5 3 0,-4-6-2 16,-2 2 5-16,2-4-1 0,0 3-1 0,1-4 0 0,4 5-1 16,-3-6 0-16,5 5 3 0,-1 0 0 0,2-1-1 15,0-7 2-15,-2 5-2 0,4 0 3 0,-5-5 2 16,0 2-4-16,10-1-1 0,-4 0 0 0,0 0 2 15,4-1 2-15,0 0-5 0,-5 2-2 0,5-4 1 16,-3 0 1-16,1 1-1 0,-3-1 1 0,-3 0 1 16,1 0 0-16,2-1 3 0,0-2-2 0,0 2-1 0,-2-1 0 15,5 0 0-15,-6 0 4 0,3-2-1 16,-2 1 0-16,1 3 4 0,0-5 6 0,0 4 1 16,-7-2 3-16,0 2-1 0,5-2 3 0,-4 2 5 0,1-3 0 15,-4 4-1-15,3-2-1 0,-4 1-1 16,4 0-5-16,-1-1 1 0,-1 2 0 0,-3-1-4 0,3-2 1 15,-6 0-3-15,-2 3-1 0,-10 0-2 0,26 0 4 16,-15-4-3-16,-11 4 6 0,17-1-1 0,-17 1 1 16,16-1 2-16,-16 1-3 0,11-3 0 0,-11 3 1 15,0 0 0-15,12-1-3 0,-12 1-3 0,0 0 0 16,0 0-2-16,0 0-4 0,0 0-13 0,12-1-20 16,-12 1-39-16,0 0-47 0,0 0-55 0,0 0-245 15,0 0-447-15,0 0 198 0</inkml:trace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32.4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E839982-801E-4DFE-8BD3-66BD84492009}" emma:medium="tactile" emma:mode="ink">
          <msink:context xmlns:msink="http://schemas.microsoft.com/ink/2010/main" type="inkDrawing" rotatedBoundingBox="5882,5862 9488,8156 9259,8516 5652,6222" semanticType="callout" shapeName="Other">
            <msink:sourceLink direction="with" ref="{8C9ACC90-A8DC-4C97-9AC5-64B0FEF06A95}"/>
            <msink:sourceLink direction="with" ref="{BDCBC39A-E686-4A74-A9E1-4A5319F45988}"/>
          </msink:context>
        </emma:interpretation>
      </emma:emma>
    </inkml:annotationXML>
    <inkml:trace contextRef="#ctx0" brushRef="#br0">1070-2163 33 0,'0'0'137'0,"0"0"-7"0,0 0-6 0,0 0-6 15,-10-2-4-15,10 2-10 0,0 0-3 0,0 0-11 16,0 0-2-16,-12-5-1 0,12 5 1 0,0 0-7 16,0 0-1-16,0 0-7 0,0 0-2 0,0 0 1 15,-8-4-3-15,8 4-2 0,0 0-15 16,0 0 3-16,0 0-1 0,0 0 1 0,0 0-8 15,0 0-7-15,0 0-4 0,0 0 1 0,0 0-6 0,0 0 0 16,0 0-1-16,0 0 0 0,0 0-5 0,0 0-2 16,0 0 0-16,0 0 1 0,30 11 0 0,-30-11-2 15,14 7-4-15,-5-4 2 0,-2 2 1 0,8-2-4 16,-4 3-1-16,-3 1-1 0,6-2-2 0,1 1-1 16,0 1-1-16,0 3 2 0,3-2-4 0,-4 2 1 15,3 0-1-15,-5 1 1 0,10 1-3 0,-7 0 2 16,0-2-5-16,6 3 2 0,1 1-2 0,4 1-1 15,-4 3 0-15,-1-5 3 0,0 5-1 0,-2-1-3 16,5-1 1-16,-2 2 1 0,1-2 7 0,-1-1 1 0,0 1 5 16,5 0-5-16,5 7-1 0,-9-10 3 0,3 5-3 15,-2-1 1-15,10 0-2 0,-7-1 3 16,4 6-4-16,3-4 2 0,1 0-4 0,-10-1 5 0,9 1 0 16,4 3-1-16,-16-6-3 0,15 1-1 0,-8 0-5 15,-5-5 7-15,13 11-1 0,-4-4 2 0,-10-4-6 16,3 3 3-16,2-3-3 0,-1 1-2 0,-2 1 4 15,1-1-2-15,-2 2-1 0,1-1 1 0,0 1 2 16,2-2-3-16,-4 3 1 0,2-4 2 0,-1 3-1 16,-2-3 3-16,0 0-2 0,1 3-1 0,4-2 1 15,-2-2 0-15,-3 0-4 0,4 3 2 0,1-3-1 16,-8-1 0-16,3 0 0 0,2 2-2 0,2-3 1 16,-4 6 0-16,3-6 3 0,-4 3-1 0,5-5-5 0,-4 6 3 15,-3-4-1-15,4 3 2 0,4-3 0 0,-5 2-1 16,0-2 0-16,4 2 0 0,-3-4 0 0,0-1 0 15,5 8-1-15,-4-7-1 0,1 2 2 0,-2 0 1 16,4-4-3-16,-5 4 0 0,0 2 3 0,4-4 0 16,-5 2-6-16,1 0 3 0,3-4-1 0,-5 4 2 15,5 0 1-15,-4-1-4 0,4 0 5 0,-5 0 1 16,-4-1-4-16,9 0 0 0,-1 2 1 0,-1 0 0 16,2-1-2-16,-3 0 4 0,1 1-3 0,1-1 3 15,1 5-1-15,-3-5-2 0,1 0-2 0,4 0 2 16,-2-1 1-16,-1 4 0 0,1-3 0 0,0 0 3 15,5-3-4-15,-1 4 1 0,-5 2-1 0,4-6-1 16,-3 3 1-16,2 0 1 0,-2-2-3 0,-1 3 2 16,-1-3 0-16,2 2 1 0,-9-3-2 0,7 3 6 15,-7-6-6-15,4 6 2 0,-1-3 0 0,0 6 0 16,1-5 0-16,-4 0 0 0,1 0-3 0,-4 0 0 0,3-1 0 16,-1 2 4-16,-1-2-5 0,-4 0 4 0,5 2 0 15,-2-2 1-15,-2-1-1 0,-2-1 0 0,0 3-2 16,1-4 1-16,1 1-2 0,-2 1 2 0,1-1-1 15,-4 2 2-15,3-1-1 0,-2-1-3 0,4-3 7 16,-2 4-2-16,3-1 1 0,-5-1 3 0,7-1 1 16,-8 3 7-16,4-2-1 0,-10-4-2 0,22 3 1 15,-10 3-2-15,-4-5-4 0,-8-1 9 0,19 4-2 16,-5 0-2-16,-14-4-5 0,19 3 0 0,-10 1 4 16,4-1-2-16,-4 0-3 0,2-2 4 0,4 2-2 15,-2 0-2-15,4 1 0 0,-10-2 1 0,5-1-1 16,-2 3-1-16,2-2 4 0,-12-2 5 0,21 5 0 15,-12-5 1-15,2 2 3 0,0-1 0 0,-3 3 0 0,-8-4-1 16,19 6 0-16,-13-5-1 0,-6-1-2 16,14 4 0-16,-14-4-5 0,16 2 6 0,-10 2-5 15,-6-4-4-15,12 4 5 0,-12-4-3 0,0 0-1 0,10 3 0 16,-10-3 2-16,0 0-2 0,11 7-1 0,-11-7 2 16,0 0-2-16,6 4 0 0,-6-4-8 15,0 0-14-15,0 0-19 0,0 0-16 0,0 0-32 0,0 0-42 16,0 0-35-16,0 0-41 0,0 0-267 0,0 0-506 15,0 0 224-15</inkml:trace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17.3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2F2FDFD-19D6-4B05-9DAA-7EAEE243F723}" emma:medium="tactile" emma:mode="ink">
          <msink:context xmlns:msink="http://schemas.microsoft.com/ink/2010/main" type="inkDrawing" rotatedBoundingBox="19347,923 21161,842 21226,2291 19411,2372" hotPoints="21144,1657 20339,2463 19534,1657 20339,852" semanticType="underline" shapeName="Circle"/>
        </emma:interpretation>
      </emma:emma>
    </inkml:annotationXML>
    <inkml:trace contextRef="#ctx0" brushRef="#br0">-577-88 112 0,'0'0'320'0,"0"0"-12"0,-11-24-13 0,11 24-10 0,0 0-16 15,0 0-23-15,-9-13-13 0,9 13-20 0,0 0-5 16,-7-11-19-16,7 11-15 0,-11-4-28 0,11 4 9 16,-18-1-30-16,18 1-7 0,-21 4-16 0,8 1-11 15,-3 2-2-15,-4-1-9 0,-1 8-15 0,-1 0 0 16,0 4-5-16,-2-2-5 0,1 2-9 0,3 1 0 15,3 1-1-15,-1-2-8 0,-1 1-8 0,2 3 2 16,3-5-3-16,0 0 3 0,2-1-13 0,6 3 1 16,0-6-5-16,3 2-5 0,2 0 2 0,2-1 9 15,1-1-5-15,4-1 0 0,3 1-2 0,3-6 8 0,1 3 0 16,5-3 6-16,10 0-12 0,-2-3-9 16,5-3 7-16,9 0-5 0,-10-2 1 0,1 1-1 15,2-5-18-15,-2 3-14 0,-2-2-15 0,-1 0-15 0,-1 1-16 16,0-1-19-16,-8 1-22 0,-1-1-24 0,-6 3-31 15,3 0-33-15,-3 1-44 0,-2-2-36 0,-10 2-245 16,23-3-567-16,-23 3 252 0</inkml:trace>
    <inkml:trace contextRef="#ctx0" brushRef="#br0" timeOffset="-45318.05">-1677-124 50 0,'0'0'163'0,"0"0"-3"0,0 0-4 0,0 0-6 16,-13-1-4-16,13 1-11 0,0 0-3 0,0 0-5 15,0 0-8-15,0 0-5 0,-21 6-2 0,21-6 0 16,-12 7-6-16,6-1 4 0,6-6-3 0,-12 11-4 16,8-4-7-16,-5-3-4 0,4 5-4 0,-1-1-6 15,-3 4-8-15,5 1-1 0,-2-2-6 0,-1 2 1 16,2 1-10-16,-1 0-4 0,3 1-4 0,-1 1 1 16,-1-1-9-16,5 2 10 0,0 1-5 0,0-1 0 15,0 5-3-15,3-4-1 0,0 1-3 0,3 1-4 16,0 2 1-16,0-5-2 0,3 5 2 0,-2 1 2 15,4-1-4-15,1-1-1 0,-3-4-2 0,3 1-4 16,0 4-2-16,1-2 1 0,-3 4 0 0,1-3-2 0,4-4 1 16,0 1-3-16,1 3-2 0,1-5-3 0,-4 6 2 15,-1-8-1-15,6 3 4 0,1 1-1 16,-2-3-1-16,1 4-3 0,1-1-4 0,2 0 3 0,0-4 1 16,3 3-2-16,-2-6 4 0,3-1-4 0,1 4 6 15,-3-5-3-15,7 2 5 0,-3-4 2 16,13 8 3-16,-1-4 2 0,0-2-3 0,1-2 8 0,-2-2 5 15,0-2-17-15,-5-1 5 0,-3-1-7 0,-2 1 9 16,-1-4-12-16,0 6 3 0,0-1-11 0,-2-6 9 16,-5 3-10-16,-1 0 0 0,2-2 4 0,-2 2-3 15,1-2 0-15,3-1-4 0,-5 1 3 0,0 0-3 16,2-5 2-16,-4 4 5 0,8-5-7 0,-2-2 2 16,2 3-1-16,-3-4-1 0,-6 4 2 0,9-6-1 15,0 2-2-15,0-3 7 0,-2 1-2 0,3-2-8 16,-1 1 7-16,-2 1-1 0,4-5-3 0,-5 1-3 15,1 0 4-15,-3 5-5 0,4-5 11 0,-5 0-2 16,1 2-4-16,0-1 14 0,-1 1-15 0,-3 0-2 0,-1 3 3 16,4-6-1-16,-3 1-1 0,-2 3-4 15,-1 2 4-15,0-3 2 0,-2 2-5 0,1-2 6 16,-2 4-5-16,-2-3 5 0,4-1 7 0,-3 1-4 0,-2-1-6 16,2 0-7-16,-2 0 3 0,0 1 0 0,-2-6-1 15,2 5 0-15,-3-5 0 0,2 3 2 16,-2-5 1-16,-3 5-4 0,4-8 6 0,-4 0-8 0,0 8 0 15,0 0-3-15,-4-5 5 0,4-1-1 0,-3 2 3 16,3 3 2-16,-6-4-3 0,1 5 2 0,2-2-4 16,0 3 4-16,-1-2-3 0,-5-6-3 0,4 8 1 15,-4-2-6-15,4 1 8 0,0 0-1 0,-1-1-6 16,-6 0-1-16,0 3-1 0,2-5-3 0,-2 4 3 16,-5-3 4-16,3 2-13 0,-3 1 3 0,-2-2 6 15,-1 0 0-15,1 0 3 0,-2 0-7 0,-6 5 1 16,3-5 2-16,-2 6 0 0,-1 0 7 0,0-5-4 15,0 8-1-15,3-4 1 0,0 3 2 0,-1-1-1 0,1-2-3 16,0 3 9-16,6 3-6 0,-1-2 0 0,-3 1 8 16,2 0-7-16,2 0 3 0,-1 2 1 15,4 2-4-15,0-3 0 0,-4 4 0 0,2-3 0 0,-2 1-1 16,1-2 7-16,0 1 5 0,-1 4-10 0,-1-3-2 16,-5 5 4-16,1 0-4 0,-1 0 2 15,-1 0 7-15,1 2 1 0,-2 1 2 0,2-2-11 0,1 0 0 16,-3 3 1-16,-4 2 4 0,4-3-2 0,0 2 5 15,2 1-5-15,-2 1 4 0,0-1-5 0,0 1 5 16,2 1-2-16,4 2-5 0,-4-3-11 0,-2 3-11 16,4-3-7-16,-2 4-10 0,1 2-8 0,3-1-20 15,2-4-13-15,3 3-16 0,-1 1-25 0,1-1-25 16,2 2-33-16,-4 2-31 0,5-2-39 0,0 1-260 16,1-3-558-16,-2 4 248 0</inkml:trace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28.150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F912633-9B1D-49BE-8155-37AD9DB70902}" emma:medium="tactile" emma:mode="ink">
          <msink:context xmlns:msink="http://schemas.microsoft.com/ink/2010/main" type="inkDrawing" rotatedBoundingBox="10802,7706 14464,5284 15052,6172 11389,8594" semanticType="underline" shapeName="Other">
            <msink:sourceLink direction="with" ref="{2FDF77EB-BD11-4225-B6FF-7CBB62CA3380}"/>
            <msink:sourceLink direction="with" ref="{33313331-608A-41A9-9794-4A65A6AFD8D8}"/>
          </msink:context>
        </emma:interpretation>
      </emma:emma>
    </inkml:annotationXML>
    <inkml:trace contextRef="#ctx0" brushRef="#br0">-10355 6212 133 0,'0'0'191'0,"0"0"-9"0,0 0-11 16,0 0-9-16,0 0-10 0,0 0-6 0,0 0-9 15,-18-8-12-15,18 8-10 0,0 0-9 0,0 0-7 16,0 0-5-16,0 0-13 0,0 0-7 16,0 0-6-16,0 0-7 0,0 0-5 0,0 0 1 15,0 0-6-15,23-21-2 0,-12 8-3 0,1 4-3 0,8-6-6 16,-4-3 2-16,7 0-2 0,12-8 2 0,3 0 1 15,3-2 4-15,4 2-1 0,-3-1-3 0,-2-1-5 16,6 2 0-16,1-3-5 0,-4 7-2 0,6-4-4 16,-4 1-1-16,3-2-4 0,-7 3-1 0,0 0-6 15,2-1 0-15,-3-1 1 0,-1 5-1 0,0-2-2 16,-4 4-1-16,0-2 0 0,-4 0-1 0,3 4-2 16,1-2 2-16,-9 3-3 0,7-5-1 0,-7 3 2 15,6-6 0-15,3 3-1 0,-2-3-1 0,-1 3 0 16,6-4-1-16,-4 0 0 0,2 1 2 0,0-5-3 0,-1 3-1 15,3 0 2-15,-1 3-2 0,0-5 2 0,-2 1-1 16,2-1 0-16,-1 3 2 0,2-1-2 16,-5 4-1-16,0-1 0 0,-3 0 3 0,3 1-8 0,-8 5 5 15,0 3 1-15,1 0-3 0,-2-4 3 0,-2 5-2 16,0 0 2-16,2 0-2 0,-1-1 1 0,-3-1 2 16,4 2-3-16,-3 0 2 0,0 4-2 0,0-6-1 15,3 3 2-15,-2-1 1 0,2-2-4 0,-2 0 3 16,2 4-4-16,-3-3 5 0,1 0-3 0,4-1 1 15,-2-3-3-15,0 5 3 0,1-6 1 0,-1 3 0 16,0 1 2-16,-2 0-4 0,0 1 2 0,2-1 1 16,-1 5 4-16,-8-1-1 0,2 0-1 0,6-2 5 15,-7 2-2-15,5-3-1 0,-6 2 2 0,4-3 0 16,-1 4 1-16,-3 3 1 0,-1-4-1 0,6 0 0 16,-6 1-1-16,2-2-1 0,4 0-1 0,1 1-2 15,-8 1 3-15,2 1 0 0,6-4-2 0,-3 3-1 16,-5-1 0-16,8-2 2 0,0-1-5 0,-3 8 3 0,3-7-2 15,0 1 3-15,-2 0 0 0,-1 2-3 0,4-5 2 16,1 6 0-16,-7 0 0 0,3-2 3 0,2 1 1 16,-4 0 3-16,-2-1 1 0,-1 0 2 0,3 1 0 15,-4 0 3-15,1 1-5 0,-4-5 5 0,4 5-1 16,-1 3 1-16,-1-3-2 0,0-1-3 0,0 0-2 16,-3 1 0-16,3-4 2 0,0 7-5 0,-2-3 2 15,0 2-3-15,1-3 1 0,-2 1-2 0,1-3 5 16,1 4-3-16,1-2-2 0,-2 0-1 0,2 0 1 15,0 3 0-15,0 2-2 0,-2-5 3 0,2 0-2 16,0 2 0-16,-1-4 2 0,1 4 0 0,1 2 1 16,0-3-1-16,-1 3 3 0,-3-2-3 0,2 1-1 15,-2 4 2-15,1-3 0 0,-2 0 2 0,1 1-4 16,-1-1-1-16,0 3 1 0,1 0 1 0,-9 4 2 16,13-11-2-16,-7 7 2 0,-6 4-5 0,12-11 2 15,-12 11-1-15,9-4-2 0,-9 4 3 0,6-5-2 16,-6 5-1-16,0 0-1 0,8-6 4 0,-8 6-1 0,0 0 1 15,0 0-3-15,0 0-3 0,0 0-5 16,0 0-14-16,0 0-14 0,0 0-24 0,0 0-22 16,0 0-30-16,-29 20-36 0,20-13-41 0,-1 1-48 0,-4-1-242 15,0 3-515-15,-7 4 229 0</inkml:trace>
    <inkml:trace contextRef="#ctx0" brushRef="#br0" timeOffset="772.14">-8005 5081 155 0,'-18'-2'246'15,"18"2"-8"-15,-10-4-10 0,10 4-16 0,0 0-11 0,-16-2-16 16,16 2-12-16,0 0-17 0,-9-2-13 0,9 2-15 16,0 0-11-16,0 0-12 0,0 0-11 0,0 0-9 15,0 0-9-15,0 0-5 0,0 0-4 0,0 0-5 16,0 0-5-16,40-8 0 0,-28 5-2 0,3 0 1 16,4-2-4-16,6-1 4 0,2 2-3 0,1-2-5 15,2-1 0-15,-3 2-1 0,3-2 2 0,0 0-10 16,-2 1 0-16,3-1-5 0,-9 1-4 0,4 2-3 15,-10 3-6-15,4-3-2 0,-3 2-3 0,-2 2 1 16,-3-1-4-16,0 2-1 0,-12-1-2 0,19 7 2 16,-11-1-1-16,-1 1 1 0,-1 0 5 0,2 1 5 15,-2 5 1-15,-5 1 8 0,1-1 8 0,2 3 5 16,-4-1 2-16,2 1 8 0,-2 8 2 0,0-7 1 16,-2 5 2-16,1-1 1 0,-4 3 3 0,-2-2-1 15,1 0 0-15,4-3-8 0,-2-3 12 0,1 3-19 0,0-2 0 16,1 5-5-16,1-2-3 0,-2-3-3 15,0-1-5-15,-3 0 5 0,2-1 4 0,2 2-19 0,2-3-3 16,-1 0 4-16,-1 1 1 0,4-3-7 0,-2-12-7 16,-5 21-17-16,5-10-25 0,0-11-26 15,0 17-14-15,-1-9-26 0,1-8-19 0,-5 16-29 0,2-8-37 16,-1-1-36-16,4-7-42 0,-11 14-40 0,2-11-260 16,9-3-609-16,-16 2 271 0</inkml:trace>
    <inkml:trace contextRef="#ctx0" brushRef="#br0" timeOffset="1007.21">-7800 5389 226 0,'3'-12'271'0,"-3"12"-14"0,9-14-10 15,-5 10-18-15,5-7-13 0,0 7-5 0,4-4-16 16,1 0-12-16,4-3-12 0,-2 5-8 0,8-8-10 15,1 3-10-15,2 5-24 0,2-5-3 0,-3 1-13 16,1 3-9-16,-1 4-11 0,-1-8-3 0,-1 5-19 16,1 2-16-16,-5-1-31 0,-2 3-32 0,-2-1-43 15,2 3-42-15,-5 0-46 0,-1-2-73 16,-12 2-250-16,11-3-510 0,-11 3 226 0</inkml:trace>
    <inkml:trace contextRef="#ctx0" brushRef="#br1" timeOffset="214474.12">-7341 4179 62 0,'12'6'146'0,"-12"-6"-11"16,9 5-15-16,-3 0-9 0,-6-5-16 0,13 6 3 0,-7 1-13 0,2-4-3 15,-1 5-3-15,4-1-15 0,2-2-5 0,-1 2-8 16,-3-3-10-16,1 3 4 0,4-3-10 0,-5 0-26 15,6 3-26-15,1-4-19 0,-2 1-28 0,-5-1-50 16,2 1-67-16,1 0-197 0,3-2 87 0</inkml:trace>
  </inkml:traceGroup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0:27.0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313331-608A-41A9-9794-4A65A6AFD8D8}" emma:medium="tactile" emma:mode="ink">
          <msink:context xmlns:msink="http://schemas.microsoft.com/ink/2010/main" type="inkDrawing" rotatedBoundingBox="8935,8040 10346,7148 11088,8324 9678,9215" hotPoints="10852,8191 10101,8942 9351,8191 10101,7440" semanticType="underline" shapeName="Circle">
            <msink:destinationLink direction="with" ref="{3F912633-9B1D-49BE-8155-37AD9DB70902}"/>
          </msink:context>
        </emma:interpretation>
      </emma:emma>
    </inkml:annotationXML>
    <inkml:trace contextRef="#ctx0" brushRef="#br0">-11946 6916 143 0,'0'0'163'0,"9"-14"-13"15,-9 14-16-15,0 0-7 0,0 0-17 0,0 0-6 16,4-11-13-16,-4 11-7 0,0 0-10 0,0 0-5 0,0 0-3 15,0 0-5-15,0 0 7 0,0 0 1 0,0 0-2 16,0 0 9-16,0 0 4 0,0 0 0 0,0 0 1 16,0 0 6-16,0 0-3 0,0 0 3 0,0 0 2 15,0 0-2-15,0 0 0 0,0 0-2 16,0 0-2-16,0 0 0 0,0 0 1 0,0 0-6 0,0 0-1 16,-4 32-3-16,4-32-1 0,0 15 0 0,0-15-9 15,0 17 0-15,1-8-6 0,-1-9-2 0,3 19-5 16,-3-9-1-16,3 3-5 0,0 0 0 0,3-1-1 15,-1 2-4-15,-2-4-2 0,5 1 2 0,0 4-10 16,-2-5-1-16,4 4 3 0,-4-2 0 0,5-3-7 16,-2 2 2-16,4 1-3 0,-4 0 0 0,4 1 3 15,1-2 5-15,-2 0-9 0,1-2 0 0,1 2-1 0,-1 0-1 16,-1-4-1-16,1 1 5 0,1 2-2 16,1 0 2-16,-5-4-3 0,5 2 3 0,-1 0-2 0,-1-1 3 15,3 1 5-15,1-3-4 0,-2 0 4 0,3 0-1 16,0-2-1-16,-2 2 4 0,0 1-6 0,4-3 1 15,-4-1 3-15,4 1-5 0,-4 0-4 0,3-1 1 16,1-1 1-16,-1-1-5 0,0 4-7 0,-2-4 3 16,2 0-4-16,1 2 1 0,-1-2 0 0,0-2 3 15,1 4-2-15,-1-2 8 0,1 0-13 0,0-2 6 16,0-2-2-16,-1 8 4 0,1-8 2 0,-2 4-2 16,1-1 1-16,0 0 3 0,-2-3-3 0,-1 3 2 0,-2-1 0 15,5-2 3-15,-6 1 0 0,7-1 0 16,-5 0 4-16,1 1-2 0,-1-2 4 0,-3 2-2 15,4-2-6-15,1-3 4 0,-4 3-4 0,2-2 0 0,-2-3-2 16,1 1-3-16,-1-1-1 0,-1 2-1 0,0 3-2 16,2-5 0-16,-4 2-5 0,3-1 0 15,-1-1 2-15,2-1 3 0,-1 0-5 0,4 2-3 0,-4 1 1 16,-4-6 1-16,6 7 1 0,-2-6-4 0,1 2 4 16,-1 2-5-16,-2-4-3 0,1 3 8 0,-2-1-6 15,-1-2 3-15,4 2-3 0,1 0 4 0,-5-4-3 16,4 2-1-16,-1 0 3 0,-1-1 0 0,-1-3 0 15,2 5-1-15,-3-4 3 0,1 1 2 0,-1 2-3 0,-1-4 2 16,-1 0 1-16,2 1-1 0,2-4-5 16,-4-2 3-16,3 2-4 0,1-1 3 0,-1 0-3 15,-4 4 3-15,0 3-4 0,0-4 5 0,-3 0 2 0,2 3-1 16,1-1-3-16,-5 2 0 0,1-3 2 0,2 2-2 16,-4-1-1-16,0 1 4 0,0 2 0 0,2-5-2 15,-2 1-2-15,-2 3 8 0,1-3-2 0,-4 0-2 16,4 2-1-16,-5 0 2 0,4-1 1 0,-2-7-5 15,-2 7 3-15,-2 1-1 0,2-1-3 0,-1 1-3 16,-4-5 6-16,7 2-3 0,-5 1 0 0,0-4-1 16,0-2 2-16,-1 0-2 0,1 8 4 0,-2-5-3 15,2 3 0-15,3 4 0 0,-1 1 0 0,-4-4-1 16,3 4 1-16,-4-1-4 0,1 0 3 0,1 5 0 16,-2-3-4-16,-2 0 2 0,-2 3 1 0,4 0-2 15,-4 0 2-15,-1 0 4 0,1 1 0 0,-1 0-3 0,-2-1 2 16,3 4-1-16,-4-3 2 0,1 2-1 0,5-1 1 15,-8-1 0-15,6 2 0 0,-4 3 0 0,1-5-1 16,4 0 0-16,-3 3-3 0,3-2 5 0,-3 2 0 16,3 2-2-16,-1-3-1 0,0 0 1 0,-1 3-1 15,2-4-2-15,0 2-2 0,3 3 11 0,-4-1 9 16,6-2-16-16,10 4-4 0,-29-1 3 0,16 1-3 16,-4-1 1-16,17 1 0 0,-28 1 0 0,15-1 2 15,-2 1-3-15,-2 3 1 0,1-1 2 0,-1 3-1 16,1-5-1-16,3 4 5 0,-4 1-2 0,2-1 4 15,-1-4 3-15,-1 5 1 0,4-2 0 0,1 1 2 0,-1-2-6 16,2 1 3-16,1-1-2 0,-5 1 1 0,2-1 0 16,-1 2-4-16,-1-2-1 0,2 1 4 15,-1 0-2-15,2 3-1 0,-1-5-1 0,6 5 0 0,-5-1 1 16,4-2-2-16,2 3-1 0,-7-2-1 0,2 1 3 16,2 3-2-16,-3-4 1 0,-1 2 0 0,7 3 1 15,-7-3-1-15,7 0-1 0,-5 0 1 0,-2 4-3 16,7-5 2-16,-8 5 0 0,5 2 0 0,-1-2 2 15,1-2-5-15,-1 3 1 0,-2 0 2 0,1 3 1 0,1-3-1 16,-2 3-1-16,4-6 0 0,-1 6 2 0,-4-2-1 16,4 0 2-16,-1 2-1 0,-1-4-2 15,2 5 4-15,2-4-2 0,-5 1-2 0,4 1-1 0,2-2 5 16,-5 4-4-16,6-6 1 0,2 5-2 0,-3-2 1 16,0 1 7-16,5 1-9 0,-5-2 2 15,6 1 0-15,0 1 1 0,-3-2 1 0,0 4 1 0,3-4-1 16,0 5-1-16,0-2-1 0,6 0-8 0,-6 1-16 15,0 1-15-15,4-3-19 0,-2 5-11 0,-2-3-21 16,1 0-26-16,-1 6-18 0,0 1-23 0,3 0-18 16,-3-3-23-16,3 3-21 0,-3 0-24 0,3 1-33 15,-3-8-25-15,-3 0-289 0,0 1-641 0,0-1 283 0</inkml:trace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14.97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2CC84CB-DE83-4152-A674-6CEFB00EF2A6}" emma:medium="tactile" emma:mode="ink">
          <msink:context xmlns:msink="http://schemas.microsoft.com/ink/2010/main" type="writingRegion" rotatedBoundingBox="17430,7747 21801,9462 21657,9826 17287,8112"/>
        </emma:interpretation>
      </emma:emma>
    </inkml:annotationXML>
    <inkml:traceGroup>
      <inkml:annotationXML>
        <emma:emma xmlns:emma="http://www.w3.org/2003/04/emma" version="1.0">
          <emma:interpretation id="{565AA561-66A0-4225-9D20-E06B1615AF97}" emma:medium="tactile" emma:mode="ink">
            <msink:context xmlns:msink="http://schemas.microsoft.com/ink/2010/main" type="paragraph" rotatedBoundingBox="17430,7747 21801,9462 21657,9826 17287,81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D2E72C-3673-480D-93AD-9324C2D8C734}" emma:medium="tactile" emma:mode="ink">
              <msink:context xmlns:msink="http://schemas.microsoft.com/ink/2010/main" type="line" rotatedBoundingBox="17430,7747 21800,9462 21657,9826 17287,8112"/>
            </emma:interpretation>
          </emma:emma>
        </inkml:annotationXML>
        <inkml:traceGroup>
          <inkml:annotationXML>
            <emma:emma xmlns:emma="http://www.w3.org/2003/04/emma" version="1.0">
              <emma:interpretation id="{58E9D345-D7AB-4965-8433-3B14E1F8F4FF}" emma:medium="tactile" emma:mode="ink">
                <msink:context xmlns:msink="http://schemas.microsoft.com/ink/2010/main" type="inkWord" rotatedBoundingBox="17420,7772 18512,8200 18448,8364 17356,7935"/>
              </emma:interpretation>
            </emma:emma>
          </inkml:annotationXML>
          <inkml:trace contextRef="#ctx0" brushRef="#br0">0 0 109 0,'9'3'160'16,"-9"-3"-13"-16,12 1-7 0,-12-1-15 0,10 6-11 16,-10-6-12-16,12 8-7 0,-6-6-6 0,-6-2-8 15,14 8-10-15,-8-5-2 0,-6-3-11 0,18 8-5 16,-11-2-5-16,2-5-9 0,-2 3 1 0,4 0-4 16,-11-4-8-16,19 6-5 0,-10-3-6 0,2 1-19 0,-2-2-7 15,1 2-14-15,0 3-11 0,1-6-13 0,2 5-15 16,-2-1-6-16,-1-4-8 0,2 4-23 15,-3-1-105-15,-1-1-221 0,2 4 97 0</inkml:trace>
          <inkml:trace contextRef="#ctx0" brushRef="#br0" timeOffset="180.15">447 210 26 0,'12'9'78'0,"-6"-6"-6"0,-6-3-5 0,14 9 2 15,-7-5-3-15,-1 2 2 0,2-1-9 0,-8-5 1 16,12 9-4-16,-6-2 1 0,2 0-3 0,-2-3 3 15,-6-4-15-15,15 10-1 0,-4-8-5 0,-5 3 0 16,3-3-8-16,0 2-2 0,0 3 3 0,1-3-5 16,0-1-8-16,-1 1-10 0,3-2-17 0,2 3-14 15,-2-1-13-15,-2-2-42 0,1 3-74 0,-4-3-165 16,-7-2 73-16</inkml:trace>
          <inkml:trace contextRef="#ctx0" brushRef="#br0" timeOffset="322.9">937 542 114 0,'7'6'107'0,"2"-4"-10"0,1 3-13 15,-1 1-8-15,-1-1-19 0,2-2-23 0,-1 3-19 16,2-2-31-16,-2 0-79 0,1 1-103 0,-10-5 46 16</inkml:trace>
        </inkml:traceGroup>
        <inkml:traceGroup>
          <inkml:annotationXML>
            <emma:emma xmlns:emma="http://www.w3.org/2003/04/emma" version="1.0">
              <emma:interpretation id="{4E4A4DD9-9071-41A9-92AC-64780FBBFD9F}" emma:medium="tactile" emma:mode="ink">
                <msink:context xmlns:msink="http://schemas.microsoft.com/ink/2010/main" type="inkWord" rotatedBoundingBox="18873,8690 19170,8807 19156,8845 18858,8728"/>
              </emma:interpretation>
            </emma:emma>
          </inkml:annotationXML>
          <inkml:trace contextRef="#ctx0" brushRef="#br0" timeOffset="546.33">1454 915 19 0,'6'7'160'15,"2"-1"-5"-15,0-1-12 0,0 1-21 0,5 1-1 16,-1 3-16-16,2-3-11 0,-2 0-5 0,1 0-12 15,2 3-12-15,1-1-4 0,-2 2-10 0,2-2-1 16,-2-3-7-16,2 2-5 0,-3-2-23 0,2-2-22 16,0 1-29-16,-3-2-24 0,2 2-57 0,-2 2-81 15,-3-3-215-15,1-3 95 0</inkml:trace>
        </inkml:traceGroup>
        <inkml:traceGroup>
          <inkml:annotationXML>
            <emma:emma xmlns:emma="http://www.w3.org/2003/04/emma" version="1.0">
              <emma:interpretation id="{B568473F-004C-4E55-A61A-EE66B117330D}" emma:medium="tactile" emma:mode="ink">
                <msink:context xmlns:msink="http://schemas.microsoft.com/ink/2010/main" type="inkWord" rotatedBoundingBox="20517,9090 20791,9198 20764,9266 20491,9159"/>
              </emma:interpretation>
            </emma:emma>
          </inkml:annotationXML>
          <inkml:trace contextRef="#ctx0" brushRef="#br0" timeOffset="916.34">3072 1383 143 0,'9'3'211'0,"2"1"-13"0,-2-2-7 16,1 2-11-16,0-2-17 0,7-2-13 0,-2 4-18 15,0 0-14-15,1-3-9 0,-1 1-18 0,1 2-20 16,4-3-27-16,-4 2-32 0,1 1-31 0,1-4-47 0,-1 0-18 16,1 1-70-16,-1 1-95 0,2-4-269 0,-4 2 119 15</inkml:trace>
        </inkml:traceGroup>
        <inkml:traceGroup>
          <inkml:annotationXML>
            <emma:emma xmlns:emma="http://www.w3.org/2003/04/emma" version="1.0">
              <emma:interpretation id="{7E03832F-09BA-4645-A360-3469AFBB1E33}" emma:medium="tactile" emma:mode="ink">
                <msink:context xmlns:msink="http://schemas.microsoft.com/ink/2010/main" type="inkWord" rotatedBoundingBox="21319,9273 21801,9462 21757,9573 21276,9385">
                  <msink:destinationLink direction="with" ref="{DA9B6683-6914-4604-9442-B4C955534476}"/>
                </msink:context>
              </emma:interpretation>
            </emma:emma>
          </inkml:annotationXML>
          <inkml:trace contextRef="#ctx0" brushRef="#br0" timeOffset="1142.75">3857 1609 230 0,'15'3'263'0,"3"-3"-13"0,-1 0-19 15,0 0-17-15,2 1-17 0,1 0-13 0,-5 1-15 16,4-2-10-16,-1 3-19 0,1-3-12 0,7 6-13 16,-9-1-14-16,6-3-10 0,-4 0-9 0,-1 3-13 15,2-4-6-15,-1 6-22 0,-1-4-15 0,-3 2-14 16,0 1-23-16,3-4-18 0,-1 3-19 0,-2-2-22 15,0 2-22-15,2-2-32 0,-1-1-27 0,2-1-26 0,-3 3-168 16,-2-4-372-16,1 0 166 0</inkml:trace>
        </inkml:traceGroup>
      </inkml:traceGroup>
    </inkml:traceGroup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16.84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6999F1E-021D-4717-AEB1-ED63E94D1B63}" emma:medium="tactile" emma:mode="ink">
          <msink:context xmlns:msink="http://schemas.microsoft.com/ink/2010/main" type="inkDrawing" rotatedBoundingBox="23006,9509 24713,9522 24712,9569 23005,9555" shapeName="Other">
            <msink:destinationLink direction="with" ref="{DA9B6683-6914-4604-9442-B4C955534476}"/>
          </msink:context>
        </emma:interpretation>
      </emma:emma>
    </inkml:annotationXML>
    <inkml:trace contextRef="#ctx0" brushRef="#br0">0 28 56 0,'9'0'330'16,"-9"0"-28"-16,21-3-16 0,-21 3-22 0,23-3-11 16,-14 3-12-16,3-1-14 0,6-1-20 0,-18 2-19 15,29-1-17-15,-16 1-22 0,6 0-8 0,2 0-19 16,-1-3-13-16,5 2-13 0,-6 1-21 0,2 0-30 15,-3-3-27-15,0 6-24 0,1-3-29 0,1 0-29 16,-1 0-20-16,8 1-19 0,-8 2-22 0,1-3-10 16,1 1-16-16,-3 1 5 0,7-4 1 0,-4 2 8 15,-5 0 13-15,4 0 16 0,-2 2 12 0,1-2 21 16,-4 0 15-16,0 0 34 0,3 0 24 0,-3 0 31 0,1 0 18 16,-6 0 22-16,7-2 16 0,-2 2 14 15,-3-1 14-15,3-2-2 0,-2 2 1 0,-1-2-3 0,-12 3-3 16,28 0-11-16,-11-1-8 0,-4 1-10 0,2-2-8 15,-2 2-11-15,2 0-3 0,3 0-4 0,-3 0-7 16,3 0-4-16,-3-4-7 0,0 4-2 0,3 0-12 16,-3 0-12-16,1 0-16 0,0-1-18 0,1 0-16 15,-1 1-19-15,-2 0-8 0,2 0-16 0,-16 0-18 16,24 0-8-16,-8 0-26 0,-2-1 5 0,-4 2-4 16,10-1 8-16,-8 0 2 0,5 0 9 0,-6 1 18 15,4-1 5-15,-5 1 17 0,7-1 9 0,-8 4 39 16,3-2 18-16,-1-2 26 0,-11 0 32 0,18 1 25 15,-6-1 22-15,-12 0 10 0,21 0 16 0,-10 0 5 16,-2 4-4-16,-9-4 3 0,19 3-12 0,-7-3-5 16,0 0-8-16,-12 0-11 0,21-3-12 0,-6 6-5 0,-3-3-10 15,1 3-2-15,-4-3-15 0,3 1 1 0,3 3-5 16,-3-2 2-16,0-1-9 0,0 2-1 16,-4-2-7-16,7 1-12 0,-15-2-14 0,23 4-14 0,-13-4-23 15,4 4-18-15,-4-3-27 0,2 1-40 0,4 2-10 16,1-4-21-16,-2 0-23 0,1 0-35 0,1 0-166 15,-4 2-408-15,3-4 181 0</inkml:trace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03.83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F9ADEEE-8BC7-4E82-8D6F-C4FFD7D8FCBB}" emma:medium="tactile" emma:mode="ink">
          <msink:context xmlns:msink="http://schemas.microsoft.com/ink/2010/main" type="inkDrawing" rotatedBoundingBox="23986,3605 24288,3799 24159,3999 23858,3806" semanticType="callout" shapeName="Other">
            <msink:sourceLink direction="with" ref="{03A97BD8-E6C6-4045-91DE-B4746760242A}"/>
          </msink:context>
        </emma:interpretation>
      </emma:emma>
    </inkml:annotationXML>
    <inkml:trace contextRef="#ctx0" brushRef="#br0">2739 2163 144 0,'0'0'195'0,"8"-13"-5"0,-4 8-8 0,-4 5-12 0,8-12-13 15,-8 12-7-15,7-11-8 0,-4 4-1 0,-3 7-5 16,0 0-9-16,6-12-8 0,-6 12-5 0,0 0-9 16,6-8-7-16,-6 8-10 0,0 0-10 0,0 0-7 15,5-8-7-15,-5 8-10 0,0 0-1 16,0 0-7-16,0 0 3 0,0 0-4 0,0 0 2 0,0 0-3 15,0 0-2-15,0 0-2 0,1 32-3 0,-1-32-3 16,-1 15 1-16,1-15-3 0,0 18 2 0,0-18-4 16,-3 18-1-16,3-11-1 0,0-7 0 0,-2 18-4 15,4-7 0-15,-2-11 0 0,-2 16-5 0,2-16 0 16,-1 18-4-16,2-9 2 0,-1 2-1 0,0-11-3 16,2 18 1-16,1-9-3 0,-2-1 0 0,-1-8 1 15,2 19-2-15,-2-19-2 0,0 13 2 0,0-13-4 16,4 13-1-16,-4-13 2 0,6 8 2 0,-6-8-2 0,3 8 1 15,-3-8 5-15,0 0-1 0,4 10 9 16,-4-10 3-16,6 5 3 0,-6-5-1 0,0 0 1 16,17-3 2-16,-17 3-4 0,18-1-4 0,-18 1-3 0,21-5-2 15,-6-1 0-15,-2 3-3 0,5-2 2 16,-3 1-6-16,3-3 0 0,0 1-2 0,-4 0-13 0,1 1-14 16,-1-2-24-16,-1 3-20 0,4 0-28 0,-8-1-19 15,3 0-26-15,-2-1-44 0,-1 2-42 0,-2-1-264 16,-7 5-526-16,9-11 233 0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09.3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AF80D4E-ADBF-4C22-BAB8-1371F9A9CF41}" emma:medium="tactile" emma:mode="ink">
          <msink:context xmlns:msink="http://schemas.microsoft.com/ink/2010/main" type="inkDrawing" rotatedBoundingBox="8606,2899 16924,4461 16171,8468 7853,6905" rotationAngle="-1549756424" semanticType="callout">
            <msink:sourceLink direction="with" ref="{8FA321FE-B94E-4B98-AFF2-2F7605173AA0}"/>
            <msink:sourceLink direction="with" ref="{FD0D0C31-7C45-40BD-9895-81857A1F3E9C}"/>
          </msink:context>
        </emma:interpretation>
      </emma:emma>
    </inkml:annotationXML>
    <inkml:trace contextRef="#ctx0" brushRef="#br0">-1141-1790 57 0,'0'0'96'0,"0"0"-7"15,0 0-4-15,0 0-10 0,-9-9 0 0,9 9-1 16,0 0-12-16,0 0 2 0,0 0-4 0,0 0 2 16,0 0 2-16,0 0-8 0,0 0 3 0,-5-11-4 15,5 11-6-15,0 0 3 0,0 0-1 0,0 0 8 16,0 0 0-16,0 0 0 0,-6-5 0 0,6 5 9 0,0 0-5 16,0 0 1-16,0 0 3 0,0 0 0 0,0 0-6 15,0 0 0-15,0 0-2 0,0 0-2 0,0 0-2 16,0 0-6-16,0 0-5 0,0 0-1 0,0 0-4 15,0 0-2-15,0 0-3 0,0 0-3 0,-19 11 0 16,19-11 0-16,0 0 1 0,-9 12-1 0,9-12 1 16,-8 12 2-16,3-4-3 0,-1-2-14 0,-2 5 2 15,2-2 3-15,-1 0 2 0,1 1 1 0,0 2-4 16,-2-4 3-16,2 4-2 0,-3-1 1 0,5 0 3 0,-5 1-3 16,3 2-1-16,-4 2 0 0,4-1-3 15,-2 0-3-15,5-2 5 0,-3 1-4 0,-4 2 0 0,7-1-5 16,-3 0 2-16,3 1 0 0,-2-1-2 0,2-1-4 15,3 4 1-15,-3-1-2 0,6 0 3 0,0 1-4 16,-1-1 1-16,1 2-1 0,3 1 0 0,0 3-1 16,1 0 3-16,-4-6-2 0,11 4 2 0,-8 0-5 15,0-3 4-15,1 4-3 0,5 0 3 0,-2-1 0 16,-4-6-1-16,5 6-4 0,-2-5 6 0,-2 2-4 16,5 3-1-16,-1-3 3 0,0 3 0 0,3-7-7 15,-1 6 7-15,4-6-3 0,-1 4 5 0,4-1 0 16,-9-10-2-16,9 11 2 0,-4-7-3 0,1 1 1 15,-1-3 1-15,6 1-1 0,1 0 1 0,1 1 2 16,-2-4 0-16,-3-1-1 0,7-1 3 0,-7-2-5 16,1 1 5-16,-1-2-1 0,6 2 0 0,-7-8-1 0,8 4 0 15,-4 0-2-15,0 0 1 0,-2-2-2 0,-1-1 3 16,-3 1-6-16,4-1 5 0,-1 0-2 0,-2 0 0 16,2-1 2-16,0-1 0 0,-2 3-2 0,2-5 0 15,1 4-1-15,-4-4 1 0,0 2-1 0,1-1-1 16,2 2 2-16,-2-4 3 0,-1 2-4 0,0-1 2 15,-1-2 1-15,2 1-4 0,-1 0 4 0,1 2-3 16,-4-4-3-16,3 0 3 0,-4 0-3 0,2 0 4 16,2-1-1-16,-4 1 1 0,4-1-6 0,-2 1 3 15,-2-2-2-15,1 1 4 0,-2 1-1 0,1-1-3 16,1-3-1-16,-3 4 5 0,1-1-5 0,-2 0-1 16,1-3 1-16,-1 2 5 0,2-3-3 0,-5 1 2 15,3 3 1-15,-3-2-5 0,-2-5 0 0,2 7 0 0,0-3 0 16,-3 1 6-16,1-2-2 0,2 1 3 0,-6-1-1 15,0 2 2-15,3-1 0 0,-1 1-2 16,-2-4 2-16,3 6-2 0,-6-6-3 0,-2 3 5 0,5-3-8 16,-6 2 1-16,6 1 2 0,-4-3 1 0,1 3-2 15,0-2 3-15,0 1-5 0,-3 0 2 0,3 1-2 16,0 1 2-16,2-2-1 0,-5 3 0 0,3-4 1 16,0 3 2-16,1 0-1 0,-2-2 1 0,2 1-5 15,-1 2 1-15,0-4 1 0,0 5 2 0,0-4-3 16,2 4 1-16,-4-4 2 0,4 1-4 0,-5 5 3 15,0 0-2-15,3-4 0 0,-5 1 5 0,2 0-5 16,1 0 7-16,-6 2-8 0,5 1 0 0,-1-3-3 16,-2 2 3-16,-2-2 0 0,1 0 0 0,-2 1-1 15,-2 4 1-15,3-4 2 0,-3 2-5 0,1 0 5 0,-1 2-5 16,-1-3 2-16,-1 2-2 0,3 2 1 0,-4-5 3 16,4 4-1-16,-4-3 3 0,-1 3 1 0,2 1-5 15,3-1 2-15,-1 0 4 0,-1 0-8 0,-1-1 5 16,2 1 3-16,-2 4-1 0,4-4-4 0,-1 3 2 15,-1-2 0-15,1 1 0 0,4-1-2 0,9 6 4 16,-23-5-2-16,13 1-3 0,0-1 0 0,1 1 1 16,-5 1 1-16,14 3-2 0,-22-4 1 0,11 3 2 15,-3-4 0-15,0 5-3 0,-2 0-4 0,2 0 7 16,-1 0-5-16,-1 3 7 0,0 0-4 0,-4-2-1 16,1 5 2-16,-1-5 1 0,4 6-3 0,0-4 3 0,-4 0-1 15,4 1 0-15,-1-4 0 0,1 5-2 0,-3 1 3 16,2-4 3-16,2 3-4 0,2-1 1 15,-4-2 1-15,11 5-8 0,-7-7 6 0,13 0 0 0,-19 5 1 16,10-4-2-16,-5 4 1 0,4 0 2 0,-2-4-6 16,12-1 3-16,-17 11-8 0,1-7-5 15,10 3-14-15,-10 2-7 0,5 0-14 0,-2 1-17 0,4 4-13 16,-5 0-16-16,3 0-19 0,0 2-21 0,1 3-19 16,-2 4-20-16,4-1-24 0,-8 2-209 15,4-3-440-15,-1 4 195 0</inkml:trace>
    <inkml:trace contextRef="#ctx0" brushRef="#br0" timeOffset="58434.5">-62-1470 109 0,'0'0'114'16,"0"0"-1"-16,0 0-16 0,0 0-11 0,0 0 5 0,0 0-4 16,0 0-5-16,0 0-6 0,0 0-1 0,0 0 0 15,0 0-1-15,0 0-8 0,0 0-1 16,0 0-4-16,0 0-10 0,0 0-2 0,0 0-4 0,0 0-4 16,0 0-9-16,0 0 2 0,0 0-3 0,0 0 5 15,20-25-6-15,-20 25-1 0,0 0-9 0,13-1 6 16,-13 1-7-16,12-1 2 0,-12 1-4 0,17-3-2 15,-7 2 2-15,6 1-2 0,-1-2-1 0,2-1 0 16,2 3-8-16,-2 0 6 0,6-4-3 16,-3 3 3-16,1 1-6 0,3-1 7 0,1-1-6 0,2 1 3 15,-2-1-2-15,2-3 0 0,1 1 4 0,4 2 3 16,-3-2-5-16,0 1-1 0,-2 1 2 0,2 1-4 16,1-3 2-16,-1 3-3 0,0-2-3 0,0 3 2 0,-1-2 4 15,-1 4-6-15,3-4 2 0,-2 4-4 16,-1-2 6-16,-2-2-6 0,1 5-1 0,2 0 2 15,-9 0 1-15,2-2 0 0,5-1 0 0,-1-1 0 0,-6 3-10 16,5 0 11-16,-1 1-3 0,-7 2 1 16,11-3-5-16,-8 1 7 0,7 2-2 0,-1-3 0 15,-6-1-2-15,1 2 2 0,4-2-2 0,-5 5-1 0,2-5 3 16,3-1-6-16,-5 3 4 0,8 0 0 0,-2-3-2 16,-7 1 4-16,9-2 4 0,-3 2 0 0,1-1-6 15,1 1 4-15,-10-1 0 0,3 0 4 0,1 2-6 16,-1-2 0-16,1 2 3 0,-1-4-3 0,-3 4 3 15,1-1 0-15,2-1-3 0,-1 0 1 0,1 4 2 16,-1-2 2-16,0-2-2 0,-1 0 3 0,-2 0-1 16,4 0 6-16,-1 1-7 0,1 1 0 0,1-2-3 15,-4 2 7-15,6-2-2 0,-4-2-2 0,5 2 0 16,-4 2-1-16,-1-2 0 0,1 0-1 0,1 0 1 0,-1 4-2 16,0-4 2-16,-1 0-4 0,2 0 5 0,-4 0-6 15,2 2 0-15,-3-2 0 0,3 0-2 0,-2 1 3 16,2-1 0-16,-6 2 1 0,3-1-1 0,-2-1 4 15,-1 0-1-15,3-1 1 0,0 2-2 0,-1 0-3 16,2-1 5-16,-4 0-4 0,1 0 1 16,-13 0-2-16,24 0 0 0,-7 0 2 0,-7 0 2 15,6-1-1-15,1 0-1 0,-1 1-5 0,-1-2 6 0,0 2-4 16,5-3 2-16,-3 3 2 0,0-4 2 0,2 4 4 16,1 0 4-16,5-4-1 0,2 3 2 0,0-1-5 15,1-3 2-15,2 3-2 0,0-1 1 0,8 3-3 16,-6-4 1-16,-2 3-2 0,1 1-2 0,0-2 1 15,-1 4 0-15,13-5-2 0,-13 3 2 0,1-2 1 16,8-2-1-16,0 8-5 0,-6-4-2 0,4 2 3 16,-6-2 1-16,1 0 2 0,-4 1-4 0,3-1 1 15,-1 0 1-15,-3 0-5 0,0 0-2 0,1-1 11 16,-1 2-3-16,-3-1-3 0,-5 0 5 0,7 0-5 0,-7 0 2 16,0 2 0-16,1-2-3 0,-4 0 4 15,4 1-6-15,-1-1 0 0,-4 0 7 0,1-1-1 16,-1 1-1-16,0 1-1 0,-3 2-1 0,0-3-1 15,-12 0 1-15,21 0 1 0,-9-3 1 0,-12 3-2 16,21 0 0-16,-12 0 0 0,-9 0 3 0,19-1-9 16,-19 1 7-16,18-2-2 0,-18 2 2 0,18-1-3 0,-18 1 1 15,13 0 3-15,-13 0-1 0,17-2 2 0,-17 2-1 16,16-4-4-16,-7 2 5 0,3 0-3 0,-12 2 1 16,19-1 0-16,-8-1 0 0,5 2 3 0,-7-4-2 15,3 3-1-15,0-2 1 0,-12 3-2 0,21-2 0 16,-9 1-4-16,-3-3 5 0,3 1-2 0,-12 3-1 15,19-3 6-15,-6-2-5 0,-2 3 0 0,-1-1-1 16,-10 3 3-16,23-4 0 0,-11 0-3 0,1 2 2 16,-1 1 1-16,1-3-1 0,1 0 1 0,1 3-5 15,1-1 4-15,-1-2 3 0,1 2-4 0,2-1 2 16,0 2-4-16,-3 0 6 0,3-2-5 0,-2-1 3 0,4 1 2 16,-2-1-5-16,1 0 2 0,1 3-3 0,-4 0 6 15,5-3 0-15,-2 2 0 0,1-1-6 0,-2 3 3 16,1-2-4-16,-3-2 2 0,4 2 5 0,-2-1-11 15,-2 3 8-15,3-1 3 0,-1 0-1 16,0 1-5-16,-1-3 4 0,2 3 0 0,0-3 0 16,-1 2-1-16,-3 1 3 0,2-6-2 0,-1 6 1 0,0 0-1 15,2-2 1-15,-3 2-2 0,2 0 2 0,-2 0-1 16,-1-2 3-16,0 4-3 0,2-5-2 0,1 3-2 16,1 0 3-16,-4-2 1 0,3-1 3 0,1 6-2 15,-2-6-5-15,1 2 7 0,-1 1-2 0,0-2-2 16,1 1 1-16,-1-1 0 0,2 2-3 0,-4 0 4 15,6-1-2-15,-2 1 3 0,2 0-4 0,-4-4 0 16,3 4 2-16,-4 0-2 0,5-4-5 0,-4 3 9 16,-1-1-1-16,0 2-4 0,1 0-1 0,1 0 3 15,-2 0 3-15,-3 2-6 0,4-4 3 0,-5 4-1 16,-11-2 3-16,26-3-1 0,-15 4 0 0,-11-1-2 0,27 0 5 16,-18 0-5-16,3 0-7 0,-12 0 8 0,26-1-6 15,-11-1 7-15,3 4 1 0,-3-4 0 16,2-2-1-16,2 3-1 0,5 1 0 0,-5 0-1 15,6-1 1-15,2 1 1 0,0-2 4 0,0-1-7 0,-2 3 5 16,1 0-4-16,1 0 1 0,-2-2 0 0,-7 2 2 16,10-4 0-16,-4 4 0 0,1 2-2 0,-4-2 0 15,-1-2 1-15,1 2-2 0,-2 0 1 0,0 0-2 16,1-1 2-16,-5 2 5 0,3-2-4 0,-4-2 4 16,0 3 1-16,2-1 0 0,-16 1 4 0,21 0-1 15,-9 1-7-15,-12-1 11 0,21 0-4 0,-9 0 2 16,-2-4-3-16,7 4 2 0,-17 0-1 0,24-1 0 15,-12 1-1-15,5 0-2 0,-2-2 2 0,0 2-3 16,3-1 1-16,-3 1 1 0,1-3 0 0,1 3-4 16,1 0 2-16,-2-3-3 0,2 3-1 0,3 0 3 15,-3-1 0-15,-2 2-3 0,2-1 1 0,0 0-3 16,-2-1 3-16,2 1-3 0,0 0 3 0,-3-3 3 16,0 2-3-16,-3-1 0 0,0 0-3 0,-2 0 2 15,-10 2-2-15,26-1 1 0,-14 1 3 0,-12 0-1 16,19-1-1-16,-10-3 1 0,-9 4-4 0,19-1 6 0,-7-5-4 15,-12 6 3-15,20 0-3 0,-8-1 2 16,-3-2-4-16,-9 3 5 0,19-4-2 0,-10 1 1 0,-9 3 0 16,18-1-6-16,-6-2 5 0,-5-1-3 0,-7 4-2 15,17-6 5-15,-7 2-3 0,-10 4 1 0,16 0 3 16,-16 0-4-16,18 0 5 0,-6 0-3 16,-12 0 3-16,21-6-6 0,-9 6 2 0,-12 0-1 0,22 0 2 15,-11-1-2-15,-11 1 1 0,16-4-3 0,-16 4 5 16,20 0-2-16,-13-2 0 0,-7 2 2 0,17 2-5 15,-17-2 7-15,13 0-2 0,-13 0 2 0,10 0-3 16,-10 0 0-16,0 0 1 0,14 4 4 0,-14-4-2 16,0 0 6-16,0 0 3 0,0 0 5 0,0 0 2 15,0 0 5-15,15 1-3 0,-15-1-1 0,0 0-3 0,0 0-1 16,0 0-1-16,0 0-1 0,0 0-6 0,0 0-6 16,0 0-12-16,0 0-7 0,0 0-9 15,0 0-10-15,0 0-9 0,0 0-7 0,0 0-6 16,0 0-9-16,0 0-8 0,0 0-11 0,0 0 1 0,0 0-11 15,0 0-4-15,0 0-1 0,0 0-9 0,0 0 7 16,0 0-4-16,0 0-19 0,0 0-137 0,0 0-285 16,0 0 127-16</inkml:trace>
    <inkml:trace contextRef="#ctx0" brushRef="#br0" timeOffset="102902.67">4797 29 25 0,'0'0'216'0,"0"0"-15"0,0 0-10 0,-19-7-28 0,19 7-11 15,0 0-14-15,0 0-17 0,-9-11-7 16,9 11-11-16,0 0-11 0,4-17-9 0,-4 17-10 16,0 0-8-16,9-21-3 0,-3 10-3 0,0-2-8 0,0 1-4 15,0-1-5-15,2 2 6 0,1 0-2 0,1-2 1 16,-1 2-1-16,0 0 1 0,0 0-2 15,-2 3-5-15,1 1 0 0,-2 2-6 0,1-1 5 0,-7 6-7 16,9-7-5-16,-9 7-4 0,12-4-1 0,-12 4-1 16,0 0-1-16,18 4 6 0,-18-4 2 0,8 10-2 15,-4-3 2-15,-4-7 3 0,5 18-4 0,-1-4 2 16,-3-1-3-16,2 1-1 0,-1 1-2 0,-2 3 5 16,1 1-4-16,-1 3 2 0,2 3 0 0,-5-8 0 15,3 8-2-15,-6-1 4 0,0-2 0 0,3 2-6 16,-3-4 2-16,0 5 1 0,2-1 0 0,-4-1 2 15,2 2-6-15,-1-3 2 0,1-2-2 0,-2 2-6 16,2-2-1-16,0-5 1 0,-1 3 2 0,1 0-2 16,0-2-1-16,-1 5 1 0,1-5-3 0,0-1-2 0,-2 2 3 15,2-3-5-15,3-3 3 0,-3-2-7 16,2-1 5-16,4-8-1 0,-8 14 1 0,5-7 1 0,3-7 1 16,-6 8 3-16,6-8-2 0,0 0-1 0,-4 10 2 15,4-10 1-15,0 0-2 0,0 0 2 0,0 0-3 16,0 0-3-16,0 0-3 0,0 0 2 0,0 0-3 15,0 0 1-15,0 0-3 0,0 0 0 0,33-18 0 16,-21 13 2-16,4-3-3 0,0 1 2 16,10-2 1-16,1-2 5 0,-1 4-3 0,1 1 0 15,3 0 1-15,0-2-1 0,-2 1-3 0,-2 1 4 0,1 0 0 16,-5 2-3-16,-3 3 0 0,-2-3 0 0,-2 2-4 16,-3 1-13-16,-12 1-7 0,19 0-7 0,-19 0-12 15,9 3-13-15,-9-3-29 0,0 0-35 0,1 13-39 16,-1-13-39-16,-9 16-41 0,2-5-221 0,2-5-493 15,5-6 219-15</inkml:trace>
    <inkml:trace contextRef="#ctx0" brushRef="#br0" timeOffset="101924.52">7270-1525 90 0,'0'0'123'0,"5"-10"-6"0,-5 10-7 0,0 0-13 16,0 0 4-16,0-11-15 0,0 11-3 0,0 0 2 15,0 0-6-15,0 0 1 0,0 0-3 16,-5-17-6-16,5 17-1 0,0 0-2 0,0 0-4 0,0 0-5 16,0 0 7-16,0 0 1 0,0 0-6 0,-6-11-5 15,6 11-1-15,0 0-4 0,0 0-4 16,0 0-6-16,0 0-8 0,0 0 6 0,0 0 1 0,-21 17-6 15,15-9 3-15,-3-2-1 0,2 5-3 16,-4 4 1-16,-1-1 0 0,-2 5-5 0,-1 3 0 0,-3 1-2 16,-8 5 3-16,4 1-2 0,-2 0 0 0,0 5-3 15,2-2-4-15,-5 1-1 0,3 0-4 0,-3 2 4 16,2-4-3-16,0 0-2 0,-1 1-1 0,1-4-1 16,3 2 2-16,-4 0 1 0,5-9-5 0,2 1-1 0,0 0 5 15,-1-2-3-15,1 3 3 0,-5 5-2 16,5-7 3-16,-1 0 2 0,1 0 2 0,1-1-1 15,-3 3-4-15,5-3 4 0,-7 10 0 0,4-7-1 16,2-3-3-16,0 0 0 0,2 5 2 0,-5-1-3 0,2-1 0 16,-4 8-2-16,3-8 2 0,-4 5-4 0,5-6 2 15,3 1-7-15,-1-4 2 0,0 4 0 0,-2 1 2 16,0-3-4-16,1 4 2 0,0 0-2 0,3-3 1 16,-1-1-3-16,0 1 1 0,0 0 1 0,2-1-2 15,-3 2 2-15,2-4 2 0,1 2-3 0,-4-1 2 16,4-3 2-16,-1 2 3 0,0 1 1 0,-1-2-3 15,1-1 2-15,1 3-2 0,-5-1 0 0,3-2 0 16,-3 4-2-16,5-1-1 0,-2-4 4 0,4 0 0 16,-2 5-3-16,-2-3 2 0,2 1-2 0,-2 0 4 15,1 2-4-15,1-3 1 0,1-3-2 0,-3 7 3 16,3-2-1-16,-1 0 0 0,1-4-1 0,3 3-2 16,-5 4 3-16,2-8 5 0,-1 5-7 0,-1 1 6 0,1-2-3 15,-3 1 3-15,2-1-4 0,-1 3 2 16,0-4-1-16,3-4 8 0,-5 7-6 0,0 0 0 15,1-2 2-15,-1-1 0 0,-1 3-3 0,4-2-3 16,-1 3 1-16,-3-2 0 0,0-3-1 0,3 4 3 0,-3-5-2 16,3 3 3-16,3 2 0 0,2-7 1 15,-2 3-8-15,-2 1 7 0,4-1-3 0,-3-3-2 16,4 3-3-16,-3-3 3 0,3 3-4 0,-2-5 6 0,4 5-2 16,-2-3-3-16,1 0 1 0,-1-1 0 0,-1 2 0 15,0 0 5-15,1-2-5 0,-2 1 2 16,4-1-3-16,-2-2 3 0,-2 3 2 0,2-4-1 0,-4 5 2 15,3-2-7-15,1-1 7 0,-5 0 3 0,2-1-4 16,0 3 4-16,-1-4-3 0,2 4-4 0,-2-2-5 16,1 4 9-16,0-4-5 0,0 1 3 0,-3-2-6 15,2 0 3-15,1 3 1 0,-1-2-5 0,1-1 0 16,1-2 7-16,-1 2-5 0,3 0-3 0,-3-3 2 16,0 4 1-16,3-1-1 0,-2 1-1 0,0-2 3 0,4 2 0 15,-2-4-2-15,1 3 3 0,-2 0-1 16,1-1 0-16,-2 1 0 0,2 2-3 0,2-2 3 15,-3 4-4-15,2-6-1 0,-1 3 3 0,-1-2 1 16,2 3-3-16,-1-1-1 0,0 0 5 0,2 0-3 16,-1 1 3-16,2-6-1 0,-2 6 2 0,3-2 0 15,-2 0-4-15,-1 0 6 0,2-1-4 0,-1-2 2 16,1 3-3-16,-2-2 3 0,2 2 2 0,-1-4-2 0,1 3-2 16,-2 1-3-16,2-2 5 0,1 2 1 0,-3 0-1 15,2-4-2-15,0 0-2 0,0 3 1 0,0-3 3 16,0 0-3-16,3 3 1 0,-3-2 0 0,6-8-1 15,-9 17 0-15,3-8 1 0,-1-1-5 16,1 0 7-16,0 0-2 0,0 0 1 0,0 2 5 0,0-2-3 16,0 0-1-16,0 2-1 0,2-3-3 0,-2 0 3 15,-2 1 1-15,8-8 3 0,-10 14-5 0,7-8 6 16,3-6-6-16,-9 6 4 0,9-6-1 0,0 0-3 16,-6 11-5-16,6-11 6 0,0 0-4 0,0 0 0 0,-5 4-11 15,5-4 1-15,0 0-9 0,0 0-11 16,0 0-6-16,0 0-11 0,0 0-16 0,0 0-21 15,0 0-28-15,23-25-41 0,-17 18-24 0,3-7-53 16,0-2-246-16,1-6-515 0,1-3 228 0</inkml:trace>
  </inkml:traceGroup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04.1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976E26-EDFE-4F6E-A7CC-A7DA110D5B49}" emma:medium="tactile" emma:mode="ink">
          <msink:context xmlns:msink="http://schemas.microsoft.com/ink/2010/main" type="inkDrawing" rotatedBoundingBox="24220,4125 24293,3583 24306,3585 24233,4127" semanticType="callout" shapeName="Other">
            <msink:sourceLink direction="with" ref="{03A97BD8-E6C6-4045-91DE-B4746760242A}"/>
          </msink:context>
        </emma:interpretation>
      </emma:emma>
    </inkml:annotationXML>
    <inkml:trace contextRef="#ctx0" brushRef="#br0">3105 2069 203 0,'0'0'225'0,"0"0"-6"0,3-14-8 16,-3 14-6-16,0 0-9 0,0 0-14 0,0 0-16 16,0 0-16-16,0 0-15 0,0 0-11 0,0 0-1 15,0 0-4-15,0 0-2 0,0 0-6 0,0 0-3 16,-8 42-7-16,5-26-6 0,0 3-5 0,0 2-6 16,0 2-8-16,3 2-8 0,-7-3-1 0,7 3-10 15,-3 1-3-15,3-2-6 0,-5 3-8 0,2 1 1 0,2-2-19 16,-3-1-30-16,-2 3-29 0,1-3-42 0,2 6-44 15,-3-6-49-15,3-1-56 0,-1 0-237 0,-2-6-504 16,0-1 223-16</inkml:trace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41.3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6AFAB74-812E-44C9-A7C2-B53A311A090E}" emma:medium="tactile" emma:mode="ink">
          <msink:context xmlns:msink="http://schemas.microsoft.com/ink/2010/main" type="inkDrawing" rotatedBoundingBox="23719,675 23937,1408 23481,1544 23264,810" semanticType="verticalRange" shapeName="Other">
            <msink:sourceLink direction="with" ref="{5F75B098-8923-46ED-87DA-2A2CF8A81F40}"/>
          </msink:context>
        </emma:interpretation>
      </emma:emma>
    </inkml:annotationXML>
    <inkml:trace contextRef="#ctx0" brushRef="#br0">9039-3511 56 0,'-12'-3'268'0,"12"3"-9"0,-11-5-15 15,11 5-13-15,0 0-18 0,-10-3-17 0,10 3-19 16,0 0-15-16,0 0-20 0,0 0-8 16,0 0-18-16,0 0-15 0,0 0-8 0,0 0-10 0,0 0-9 15,0 0-5-15,42-7-8 0,-22 7-7 0,7-4-2 16,3 4-2-16,-2 0-5 0,4 0-6 0,-2-2-5 16,1 1-3-16,2 1-1 0,-5 1-4 0,2 1-2 0,-6 0-2 15,1 2-6-15,-7-3 0 0,1 2-2 0,-4 0-3 16,3 1 3-16,-4 0-3 0,-5-1 3 0,-1 5 5 15,3-1 1-15,-4 0 12 0,1 7 0 0,-2-3 7 16,-2 1 10-16,-2 4 0 0,-1 2 1 0,-1-2 5 16,-3 7-1-16,-1 0 5 0,2 1-5 0,-4-1 2 15,2-1-7-15,-1 3 5 0,1-1 8 0,-1 0-8 16,-1 1-5-16,3-5 2 0,-1 5-7 0,1-8-6 16,-1 4 3-16,1 2-6 0,0-4-3 0,1-1-3 15,-2 0-6-15,1-2 5 0,1 1-3 0,-2 1-3 16,2-2-1-16,-1-1-5 0,2 0-15 0,-2-6-17 15,0 3-13-15,0-1-19 0,-2-1-13 0,5-10-21 16,-7 17-18-16,2-9-21 0,-1 0-31 0,6-8-28 16,-13 9-29-16,8-4-41 0,5-5-45 0,-17 1-186 0,17-1-519 15,-20-11 230-15</inkml:trace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41.59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D321D1A-E7A8-4CD2-BAF2-F95F1C4B6978}" emma:medium="tactile" emma:mode="ink">
          <msink:context xmlns:msink="http://schemas.microsoft.com/ink/2010/main" type="inkDrawing" rotatedBoundingBox="23559,1172 24158,1076 24160,1092 23562,1188" shapeName="Other"/>
        </emma:interpretation>
      </emma:emma>
    </inkml:annotationXML>
    <inkml:trace contextRef="#ctx0" brushRef="#br0">9304-3145 242 0,'0'0'245'0,"15"-6"-5"15,-3 1-6-15,3-1-11 0,10 1-11 0,0-2-12 16,5 4-12-16,2-1-15 0,8-6-13 0,-1 3-18 16,-1 3-13-16,6-5-15 0,-4 4-9 0,-9-1-11 15,2 4-12-15,-5-3-31 0,2 5-35 16,-6-2-45-16,-1-2-44 0,-6 3-58 0,3-5-62 15,-8 5-211-15,3-5-438 0,-6 2 193 0</inkml:trace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15.0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A366DAB-EFD9-40A2-841D-C2DE2267F935}" emma:medium="tactile" emma:mode="ink">
          <msink:context xmlns:msink="http://schemas.microsoft.com/ink/2010/main" type="inkDrawing" rotatedBoundingBox="29887,4461 31467,3633 32134,4906 30555,5734" rotationAngle="-1549756424" semanticType="underline"/>
        </emma:interpretation>
      </emma:emma>
    </inkml:annotationXML>
    <inkml:trace contextRef="#ctx0" brushRef="#br0">225 614 152 0,'0'0'200'0,"0"0"-12"16,-12-7-7-16,12 7-4 0,0 0-13 0,0 0-6 0,-9-7-11 16,9 7-8-16,0 0-15 0,0 0-11 0,0 0-7 15,0 0-9-15,-18 4-1 0,18-4-4 0,0 0 1 16,-14 7-4-16,8 0-4 0,6-7-7 0,-12 13-6 15,1-3-5-15,2 2-2 0,-1 2 0 0,1-1-1 16,-2 1-6-16,1 1 1 0,-2-2-7 0,2 9 2 16,1-5-3-16,1 0-6 0,-1 3-4 0,5-2 2 15,1 0-3-15,-2 0-3 0,4 0 2 0,-2 6-3 16,3-1-1-16,0 0-3 0,3 0 0 0,-2-2 2 16,5 3-6-16,0-2 7 0,0-1-8 0,3 2 1 15,-1-1-3-15,4-1 1 0,-2 1-4 0,-1-1-2 0,0-5-1 16,3 5 2-16,1-1-5 0,1 1-4 15,-2 0 3-15,1-2-7 0,-1 1 8 0,-2 1-3 16,1-3 2-16,4-4-2 0,-5 3 1 0,5 0-1 0,-3-3 4 16,-2-3-1-16,5 3-4 0,-1 1 4 15,-2-2 4-15,3-2-9 0,-2 2 6 0,-3-6 2 0,2 3-2 16,3 2-1-16,2-4 3 0,-2 2 4 0,-2-4-1 16,2 1 0-16,3 0 3 0,0-4-4 0,1 0-3 15,-1 1 9-15,7-3-3 0,-5 0-7 0,5-2-3 16,2 1-4-16,-2-1 7 0,2-3-7 0,0-2 1 15,3-1 1-15,0-4-1 0,-2 5-3 0,2-1-6 16,-2-1 2-16,1-3 5 0,2 1 1 0,-4-3-7 16,8-2 4-16,-6 7-7 0,-2-5 2 0,-3 3 2 15,2-4 3-15,0 3 2 0,-1-6-12 0,2 6 10 16,-2-3-3-16,1-3-2 0,-4 3 2 0,0-4-1 16,2 0-1-16,-1 1 0 0,-1-2-1 0,-1-2-2 15,1 5 1-15,-2-4 1 0,1-1-4 0,-2-3 6 16,5-1-2-16,-3 1 2 0,-3 3-1 0,-2-4-2 15,-3 1 0-15,5 0 1 0,-4-1-6 0,1 3 3 16,-2-4 11-16,3 7-11 0,-5-5-5 0,1 0 5 0,1 3 1 16,-2 0 1-16,-2-3-5 0,-2 2 7 15,1 2-5-15,-1-4-1 0,2 2 0 0,-6 0-2 0,1 6 3 16,2-9-11-16,-3 1 1 0,3 10-4 0,0-11 2 16,-4 4 3-16,-2-3-4 0,3 0-6 0,-6 0 7 15,3 2 2-15,0 4 1 0,-2-6 1 0,1 7-5 16,-2-1 7-16,-3-3-1 0,3-2-3 0,-2 8 2 15,-1-2-3-15,2 0 3 0,-2 2-4 0,0-2 1 16,0 3 1-16,-1 0 5 0,1 0 4 0,-3 0-1 16,3 3-4-16,-3-2-2 0,1 1 5 0,-1-1-2 15,-1 2 3-15,1-2 5 0,0 2-6 0,-6 4 0 16,2-4 1-16,-2 4-3 0,0-3 2 0,-3 3 2 16,-1-2 2-16,2 1 0 0,-8 1-8 0,-1 0 8 15,1-2-2-15,1 4 1 0,0 1 4 0,-4-2-3 0,1 0-4 16,0 5 2-16,0-4 5 0,1 3-3 15,-3 0 1-15,2 0-2 0,1-4 3 0,-1 6-6 16,3-4 3-16,5 1-2 0,-1 2 4 0,1 1 1 0,-1 0-5 16,2 0 3-16,2-1 2 0,-2 1-2 15,0 0 1-15,3 0-2 0,0 1 3 0,1-1 1 0,-1 4-1 16,0-1 0-16,3-2-1 0,-2 1 1 0,-1 2 0 16,1-2-1-16,-3 2 1 0,7 1-1 0,-4-4 3 15,-4 7-3-15,3-4 1 0,-2 0-5 0,0 3 7 16,-1 0 1-16,0-1-5 0,-4-1-2 0,3 2 4 15,-1 0-3-15,2 1 7 0,0-3-3 0,-5 4-3 16,3-3-1-16,1 0 2 0,2-1 3 0,-2 4 1 16,0-4-4-16,1 1-2 0,-2 1 2 0,4 0 0 15,-1 0 1-15,1 3-1 0,-3-4 3 0,7 5-8 16,-3 0 3-16,-2-2 8 0,3 0-7 0,-3 1 3 16,5 2-5-16,-1 1 3 0,-1 1 3 0,2-1-5 15,-1 4 2-15,-2 1 0 0,0 3 14 0,3-3-13 0,2 1 0 16,1 1-3-16,1 3 1 0,-4-2 0 0,5 1-2 15,-3 2-23-15,4 4-20 0,-3 0-29 16,3-1-34-16,-6 9-47 0,4-3-51 0,1-4-71 0,1-4-229 16,-5 3-548-16,1-4 243 0</inkml:trace>
    <inkml:trace contextRef="#ctx0" brushRef="#br0" timeOffset="4505.05">920 817 187 0,'0'0'241'0,"0"0"-11"15,0 0-18-15,0 0-7 0,0 0-13 0,0 0-9 16,0 0-15-16,0 0-10 0,40-11-11 0,-29 4-12 0,7 4-8 15,0-6-12-15,-3 3-12 0,11-4-8 16,0 0-11-16,-2-1-6 0,1-2-5 0,-1 0-2 16,-3 1-6-16,4-1-3 0,-10 5-3 0,3-1 0 15,-3-1 1-15,0 0-4 0,-2-1-3 0,-1-2-2 16,2 6 2-16,-7-3-2 0,-1 3-1 0,0-2-6 0,-2-2-3 16,-4 11-3-16,3-15 0 0,-3 4-5 0,0 11-4 15,-7-15-4-15,7 15 2 0,-15-8-9 16,3 3-1-16,-3-2 0 0,-1 6-4 0,1-1 0 15,-3 2 3-15,-1-3-9 0,1 6 2 0,-2-1 2 0,1 3 4 16,-1 0-5-16,1-2 2 0,-5 8 5 0,8-3-8 16,-4 4 11-16,3-1-7 0,3 2 2 0,-2 4 2 15,-2 2 0-15,4-3 8 0,5 0-8 0,-1 4 2 16,1 0-1-16,2 1 2 0,1-4 1 0,6 0-12 16,0 5 12-16,0-5-2 0,3 1-5 0,1-2 4 15,4 0-1-15,0 1 4 0,4-3 8 0,2-3-18 16,-1 1 1-16,8 0 0 0,-3-2-2 0,1-5 3 15,8 2-6-15,-7-1-15 0,5-3-30 0,-6-3-26 16,2 2-39-16,-1 0-38 0,-1-2-46 0,-4 0-62 16,0 0-92-16,-2-4-187 0,4-3-572 0,-10 5 253 0</inkml:trace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23.47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1F2C10C-1900-4AF2-8020-F3BD8DC24974}" emma:medium="tactile" emma:mode="ink">
          <msink:context xmlns:msink="http://schemas.microsoft.com/ink/2010/main" type="writingRegion" rotatedBoundingBox="26687,108 25176,2182 24594,1758 26106,-315"/>
        </emma:interpretation>
      </emma:emma>
    </inkml:annotationXML>
    <inkml:traceGroup>
      <inkml:annotationXML>
        <emma:emma xmlns:emma="http://www.w3.org/2003/04/emma" version="1.0">
          <emma:interpretation id="{D9DD6A60-8467-4006-B311-741E0AB91A5E}" emma:medium="tactile" emma:mode="ink">
            <msink:context xmlns:msink="http://schemas.microsoft.com/ink/2010/main" type="paragraph" rotatedBoundingBox="26687,108 25176,2182 24594,1758 26106,-3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D3B95B-EFAB-4171-8DBE-81EFBE5175CA}" emma:medium="tactile" emma:mode="ink">
              <msink:context xmlns:msink="http://schemas.microsoft.com/ink/2010/main" type="line" rotatedBoundingBox="26687,108 25176,2182 24594,1758 26106,-315"/>
            </emma:interpretation>
          </emma:emma>
        </inkml:annotationXML>
        <inkml:traceGroup>
          <inkml:annotationXML>
            <emma:emma xmlns:emma="http://www.w3.org/2003/04/emma" version="1.0">
              <emma:interpretation id="{BE5F480C-39AA-440A-9837-CA7BD2FF7D19}" emma:medium="tactile" emma:mode="ink">
                <msink:context xmlns:msink="http://schemas.microsoft.com/ink/2010/main" type="inkWord" rotatedBoundingBox="26687,108 25692,1474 25110,1050 26106,-315">
                  <msink:destinationLink direction="with" ref="{D5FDBE37-E0AB-4C2C-B129-9BF788EBC6CC}"/>
                </msink:context>
              </emma:interpretation>
            </emma:emma>
          </inkml:annotationXML>
          <inkml:trace contextRef="#ctx0" brushRef="#br0">-2762-6082 85 0,'0'0'177'16,"-6"-17"-6"-16,0 9 1 0,3-6 0 0,3 14-7 16,-6-16-10-16,5 9-11 0,-5-2-13 0,6 9-14 0,-8-15-10 15,5 7-12-15,3 8-2 0,-3-10-17 0,3 10-5 16,0 0-8-16,-6-13-5 0,6 13-18 16,0 0-16-16,-4-11-21 0,4 11-22 0,0 0-18 0,0 0-19 15,-2-9-17-15,2 9-20 0,0 0-20 0,12-13-23 16,-12 13-16-16,3-9-88 0,-3 9-260 0,3-13 115 15</inkml:trace>
          <inkml:trace contextRef="#ctx0" brushRef="#br0" timeOffset="226.39">-2764-6446 3 0,'0'-13'159'0,"0"-1"3"0,-1-1-2 16,1 2 0-16,-3 0 1 0,3 13 9 0,0-26-4 0,-3 11-11 15,3 6-1-15,0 9-5 0,0-23-8 0,0 9-2 16,-3 2-8-16,6 2-10 0,-3-3-5 0,0 13-10 15,-3-19-10-15,6 9-5 0,-3 10-13 0,0-17-6 16,0 17-12-16,0-16-4 0,0 16-7 0,3-13-5 16,-3 13-2-16,0-11-21 0,0 11-22 0,4-9-20 15,-4 9-19-15,6-6-15 0,-6 6-14 0,9-9-13 16,-9 9-7-16,8-3-2 0,-8 3 6 0,9-7-9 0,-9 7-9 16,7-10-2-16,-7 10 14 0,9-13 11 15,-9 4 8-15,6 0 8 0,-6-3 12 0,0 12 10 16,5-24 18-16,-5 9 20 0,3-1 19 0,-3-2 15 0,6 2 9 15,-6-2 18-15,0-5 4 0,0 0 12 0,3 5 6 16,0-4 3-16,-3 0 8 0,1 3-5 16,-1 4-7-16,3 0-2 0,-3 0-5 0,0 5-4 15,0 10-6-15,0-17-9 0,0 17-4 0,-3-16-10 0,3 16-26 16,0 0-17-16,0 0-6 0,0 0-18 16,0 0-19-16,0 0-15 0,0 0-23 0,0 0-21 0,-7 31-28 15,4-16-41-15,-2 1-183 0,-1 2-389 0,0-2 173 16</inkml:trace>
          <inkml:trace contextRef="#ctx0" brushRef="#br1" timeOffset="119230.38">-1646-7340 7 0,'0'0'114'16,"0"0"-7"-16,0 0 0 0,0 0 2 15,-3-23-7-15,3 23-10 0,0 0-4 0,0 0-9 16,0 0-3-16,0 0 1 0,0 0-8 0,0 0-10 15,0 0 2-15,0 0-9 0,-14-10-5 0,14 10-9 0,0 0 1 16,0 0 2-16,-16 2-4 0,16-2-8 16,0 0-3-16,-20 0-4 0,20 0-3 0,-16 6 3 0,16-6 0 15,-12 5-4-15,5 0 2 0,-5-3-6 0,4 4 0 16,-1-1-7-16,9-5-6 0,-16 11-17 0,5-5-21 16,5 1-13-16,-7 2-17 0,1 0-17 15,2 1-18-15,-2-2-18 0,1 2-71 0,-2-4-204 16,4 1 90-16</inkml:trace>
          <inkml:trace contextRef="#ctx0" brushRef="#br1" timeOffset="119567.8">-2164-7053 66 0,'0'0'143'0,"-7"5"6"0,7-5-8 16,-14 6-4-16,14-6-6 0,-9 9-12 0,9-9-6 15,-13 6-7-15,7-1-8 0,6-5-6 0,-14 9-11 16,8-5-4-16,6-4-3 0,-13 8-8 0,10-3-7 15,3-5-8-15,-13 7-4 0,4-1-4 0,3 1-3 16,6-7-12-16,-14 11 5 0,7-4-4 0,1-1-1 16,0 1-8-16,-2 0-11 0,2 1-18 0,-3 1-18 15,2 2-18-15,-3-4-11 0,4 3-25 0,-5 0-16 0,2 1-32 16,-3 0-127-16,2-1-278 0,-2 0 123 0</inkml:trace>
          <inkml:trace contextRef="#ctx0" brushRef="#br1" timeOffset="119897.89">-2684-6601 122 0,'0'0'117'0,"-6"5"-7"0,6-5-5 16,-6 7 3-16,6-7-3 0,0 0-4 0,-12 13-2 16,12-13 0-16,-8 5-5 0,8-5-3 0,-9 7-5 15,9-7-3-15,-7 9-7 0,4-4-2 0,3-5-7 16,-9 11 0-16,9-11-6 0,-11 9-6 0,8-4-7 16,-1 5-1-16,4-10-6 0,-9 9-3 0,3-2 0 15,-1 1-5-15,-4 1-2 0,4 0-6 0,-1 1-5 16,1 0-3-16,1 3-3 0,-3-1-14 0,3-4-18 15,-5 5-28-15,4 0-19 0,-2 2-20 0,-1 0-18 16,4-2-24-16,-5 1-145 0,-1 1-293 0,5-9 129 16</inkml:trace>
        </inkml:traceGroup>
        <inkml:traceGroup>
          <inkml:annotationXML>
            <emma:emma xmlns:emma="http://www.w3.org/2003/04/emma" version="1.0">
              <emma:interpretation id="{03A97BD8-E6C6-4045-91DE-B4746760242A}" emma:medium="tactile" emma:mode="ink">
                <msink:context xmlns:msink="http://schemas.microsoft.com/ink/2010/main" type="inkWord" rotatedBoundingBox="24945,2052 25113,1567 25214,1602 25047,2088">
                  <msink:destinationLink direction="with" ref="{08976E26-EDFE-4F6E-A7CC-A7DA110D5B49}"/>
                  <msink:destinationLink direction="with" ref="{1F9ADEEE-8BC7-4E82-8D6F-C4FFD7D8FCBB}"/>
                </msink:context>
              </emma:interpretation>
            </emma:emma>
          </inkml:annotationXML>
          <inkml:trace contextRef="#ctx0" brushRef="#br2" timeOffset="-75127.83">-3277-5374 159 0,'-4'-14'232'0,"-2"0"-4"0,5 1 3 16,-4-2-4-16,5 1-6 0,-6 0-19 0,3-3-17 0,0 4-19 15,2-2-10-15,1 4-16 0,0 11-13 0,-3-24-17 16,3 16-6-16,0 8-15 0,1-20-9 0,-1 20-9 16,-1-18-20-16,1 18-27 0,-3-14-26 15,3 14-25-15,3-12-31 0,-3 12-19 0,3-8-17 0,-3 8-22 16,7-8-31-16,-1 0-48 0,-6 8-154 0,6-13-376 15,0 4 167-15</inkml:trace>
          <inkml:trace contextRef="#ctx0" brushRef="#br1" timeOffset="120263">-3160-5877 45 0,'0'0'171'0,"0"0"-9"0,-6 13-9 0,6-13-8 15,0 8-8-15,0-8-7 0,0 0-12 0,0 0-1 0,-3 15-10 16,3-15-5-16,0 10-8 0,0-10-7 0,0 0-5 16,-2 16-6-16,2-16-6 0,-3 12-3 15,3-12-5-15,-1 16-8 0,-1-8-1 0,2-8-5 0,-3 17-5 16,0-10-3-16,3-7-2 0,-4 18-6 0,4-8-5 16,0-10-1-16,-3 18-2 0,-2-5 2 0,1-1-14 15,4 0-9-15,-3 0-12 0,-1-1-14 0,1 2-23 16,-3 1-24-16,3-2-13 0,0 3-16 0,-3-3-8 15,4 1-26-15,1-4-25 0,-4 2-113 0,5-11-293 16,-3 16 130-16</inkml:trace>
        </inkml:traceGroup>
      </inkml:traceGroup>
    </inkml:traceGroup>
  </inkml:traceGroup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3.30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A10F02C-A02F-4F61-B849-411FE1C7CF12}" emma:medium="tactile" emma:mode="ink">
          <msink:context xmlns:msink="http://schemas.microsoft.com/ink/2010/main" type="inkDrawing" rotatedBoundingBox="15646,6036 15942,5963 15945,5973 15649,6046" shapeName="Other"/>
        </emma:interpretation>
      </emma:emma>
    </inkml:annotationXML>
    <inkml:trace contextRef="#ctx0" brushRef="#br0">11036-2352 128 0,'0'0'201'15,"0"0"-3"-15,0 0-10 0,15-5-12 0,-15 5-6 16,7-4-10-16,-7 4-16 0,12-3-9 0,-12 3-11 15,12-4-6-15,-12 4-13 0,16-5-10 0,-8 2-11 16,-8 3-10-16,18-7-5 0,-8 6-9 0,1-2-7 16,-11 3-2-16,20-3-8 0,-8 2-6 0,3-3-4 15,-3 0-12-15,0 2-13 0,-12 2-11 0,21-3-13 16,-6 3-25-16,-5-6-21 0,-10 6-26 0,29-8-30 16,-16 5-44-16,4-4-170 0,-8 2-357 0,-9 5 158 15</inkml:trace>
  </inkml:traceGroup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2.82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03BFC52-022D-4126-B35E-640287426279}" emma:medium="tactile" emma:mode="ink">
          <msink:context xmlns:msink="http://schemas.microsoft.com/ink/2010/main" type="inkDrawing" rotatedBoundingBox="14380,5940 14580,6031 14573,6046 14374,5954" semanticType="callout" shapeName="Other">
            <msink:sourceLink direction="with" ref="{6566F0E5-90CA-4135-A383-F06576F998A8}"/>
            <msink:sourceLink direction="with" ref="{D73E9974-A733-44A7-A214-132ADBA1F0DE}"/>
          </msink:context>
        </emma:interpretation>
      </emma:emma>
    </inkml:annotationXML>
    <inkml:trace contextRef="#ctx0" brushRef="#br0">9768-2457 14 0,'0'0'177'0,"5"7"-6"16,-5-7-7-16,10 5-10 0,-10-5-1 0,7 8-11 16,-7-8-10-16,8 7-8 0,-1-3-9 0,-7-4-6 15,11 7-9-15,-11-7-5 0,15 5-15 0,-8 2-7 0,5-4-7 16,-12-3-4-16,19 7-9 0,-5-3-19 0,-7 1-25 16,7 0-23-16,-4-1-37 0,-10-4-10 15,21 7-27-15,-12-3-38 0,3 0-156 0,-3-1-304 16,-9-3 134-16</inkml:trace>
  </inkml:traceGroup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03.05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566F0E5-90CA-4135-A383-F06576F998A8}" emma:medium="tactile" emma:mode="ink">
          <msink:context xmlns:msink="http://schemas.microsoft.com/ink/2010/main" type="inkDrawing" rotatedBoundingBox="14860,6100 15204,6135 15202,6149 14858,6114" shapeName="Other">
            <msink:destinationLink direction="with" ref="{F03BFC52-022D-4126-B35E-640287426279}"/>
          </msink:context>
        </emma:interpretation>
      </emma:emma>
    </inkml:annotationXML>
    <inkml:trace contextRef="#ctx0" brushRef="#br0">10247-2293 157 0,'9'5'168'0,"-9"-5"-9"15,0 0-9-15,16 3-7 0,-16-3-5 0,9 2-3 16,-9-2 0-16,15 1-6 0,-15-1-10 0,18 4-5 15,-9-2-11-15,-9-2-5 0,22 1-11 0,-11-1-8 16,5 2-10-16,-2-2-7 0,2 2-7 0,-4 1-5 16,1-3-13-16,2 0 1 0,2 4-15 0,-7-2-12 15,0 0-15-15,5 0-9 0,-4-1-12 0,-11-1-13 16,22 3-15-16,-10-3-19 0,-12 0-28 0,21-3-41 16,-11 2-162-16,-10 1-327 0,21-4 146 0</inkml:trace>
  </inkml:traceGroup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53.65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795DA62-D94C-45A4-BBDB-7CB5E204D3E0}" emma:medium="tactile" emma:mode="ink">
          <msink:context xmlns:msink="http://schemas.microsoft.com/ink/2010/main" type="inkDrawing" rotatedBoundingBox="13283,6130 13500,6231 13488,6258 13271,6157" semanticType="callout" shapeName="Other">
            <msink:sourceLink direction="with" ref="{ACA3764C-CEA9-4833-B94E-FC679DF9062F}"/>
          </msink:context>
        </emma:interpretation>
      </emma:emma>
    </inkml:annotationXML>
    <inkml:trace contextRef="#ctx0" brushRef="#br0">8661-2246 128 0,'15'-1'157'15,"-15"1"-12"-15,12 1-8 0,-12-1-12 0,9 3-9 0,-9-3-9 16,14 2-9-16,-14-2-12 0,13 7-6 0,-13-7-9 15,11 8-7-15,-5-3-5 0,-1 1-9 0,-5-6-6 16,9 10-4-16,-3-7-4 0,0 4-2 0,2 1-7 16,1-2-21-16,7-2-19 0,-2-1-32 0,-4 1-27 15,6-3-54-15,-1 0-100 0,0-1-244 0,3 3 107 16</inkml:trace>
  </inkml:traceGroup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53.88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77B8B44-1554-412F-91DD-987E8EEE7EB9}" emma:medium="tactile" emma:mode="ink">
          <msink:context xmlns:msink="http://schemas.microsoft.com/ink/2010/main" type="inkDrawing" rotatedBoundingBox="13963,6281 14305,6337 14302,6359 13960,6302" semanticType="callout" shapeName="Other">
            <msink:sourceLink direction="with" ref="{14AFC6B9-FC7F-46D8-A2EB-02165173A129}"/>
            <msink:sourceLink direction="with" ref="{D73E9974-A733-44A7-A214-132ADBA1F0DE}"/>
          </msink:context>
        </emma:interpretation>
      </emma:emma>
    </inkml:annotationXML>
    <inkml:trace contextRef="#ctx0" brushRef="#br0">9350-2111 192 0,'9'4'186'15,"-9"-4"-4"-15,0 0-10 0,14 6-14 0,-14-6-7 16,12 4-14-16,-12-4-12 0,15 2-9 0,-3 2-8 16,0-4-13-16,-2 1-11 0,6-2-9 0,1 2-5 15,-1 3-7-15,1-4-8 0,1 2-3 0,-4 1-4 16,4-2-14-16,-3-1-12 0,0 4-20 0,-1 0-20 15,2 0-11-15,-4-2-21 0,-3 0-18 0,4 3-19 16,-1-1-22-16,-3-2-26 0,-1 3-138 0,-8-5-294 16,16 10 131-16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3:08.9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9A10FFF-D56D-44CE-A275-D70068135A34}" emma:medium="tactile" emma:mode="ink">
          <msink:context xmlns:msink="http://schemas.microsoft.com/ink/2010/main" type="inkDrawing" rotatedBoundingBox="9227,5329 9334,11556 9043,11561 8937,5334" semanticType="callout" shapeName="Other">
            <msink:sourceLink direction="with" ref="{D210E57B-7E82-49B8-89CA-FBE717CCB6F5}"/>
            <msink:sourceLink direction="with" ref="{FD0D0C31-7C45-40BD-9895-81857A1F3E9C}"/>
          </msink:context>
        </emma:interpretation>
      </emma:emma>
    </inkml:annotationXML>
    <inkml:trace contextRef="#ctx0" brushRef="#br0">373-6066 86 0,'0'0'116'0,"0"0"-10"0,0 0-12 0,0 0-9 0,0 0-7 16,5-7-7-16,-5 7-7 0,0 0-7 16,6-7 1-16,-6 7-14 0,0 0 1 0,8-6-9 0,-8 6 3 15,0 0-5-15,0 0 8 0,9-8-3 0,-9 8 5 16,0 0 4-16,9-5 3 0,-9 5 9 0,0 0-2 16,0 0 5-16,0 0 2 0,0 0 0 0,0 0 1 15,1-9-5-15,-1 9 4 0,0 0-1 0,0 0-6 16,0 0-1-16,0 0-3 0,0 0-4 0,0 0-5 15,0 0-5-15,0-17-3 0,0 17-6 0,0 0-3 0,0 0 0 16,0 0-1-16,0 0-8 0,0 0 0 16,0 0-1-16,0 0-3 0,0 0 1 0,0 0-3 15,0 0-1-15,0 0 1 0,0 0-1 0,0 0-1 16,0 0 2-16,0 0 4 0,0 0-1 0,12 30 0 0,-9-19 2 16,-3-11-4-16,5 13 6 0,1-5 1 0,-3 3 2 15,-3 4-6-15,3-2 3 0,0 4-1 0,1-7 4 16,-4 1-3-16,3 0 4 0,0 4-7 0,-3 1 3 15,0 1-3-15,3-6 1 0,-3 6-2 16,0-5 3-16,4 4-3 0,-2-1 2 0,-1 2 1 0,2-3-3 16,-3 3 1-16,0-4-4 0,0 1 2 0,0 4 3 15,0-4 0-15,0 4-4 0,-3-5-3 0,3 6 6 16,-1-2 3-16,1 5 9 0,-2 1-5 0,-2-6-2 16,1 0-7-16,3 2 5 0,0 4-4 0,-3-4 3 15,0 4-7-15,0 1 5 0,3-5-8 0,0 2 2 16,0-1 0-16,-1-4-5 0,2 6 1 0,-1-4-1 15,3-1 1-15,-3 0 0 0,0 1 1 0,3 0-4 16,0-2 1-16,-3 3 1 0,0-3-3 0,3 3 3 16,-3-5-5-16,4 4 4 0,-2 0-3 0,2 2 7 0,-4-5-2 15,3 2-1-15,0 3 2 0,0-2-1 0,2 6-1 16,-2 0 1-16,0 0-2 0,0 1 0 0,6-3-4 16,-5 5 6-16,2-4-3 0,0 3 0 15,2-2 1-15,-2-1 1 0,3 3-4 0,-5-9-2 0,8 8-1 16,-5 2 6-16,-1-4-1 0,5 0-2 0,-2 2 1 15,-2 0 0-15,2-2-4 0,2 4 4 0,-8-1-2 16,9-3 4-16,-8 3-2 0,5-1-1 0,-3 3 0 16,-3-2 0-16,1-1-1 0,2 0 4 0,0 3-2 15,-3-3 1-15,2 2-3 0,1 0 2 0,-3 0-1 16,1-5 3-16,-2 0-4 0,-1 3 2 0,2-1 2 16,-3 2 1-16,0-2-1 0,0 2 2 0,0 0-3 15,0-9 3-15,0 7-1 0,0 0 2 0,0-3-3 16,-3 0-1-16,3-4 3 0,-1 4 4 0,-1 1-6 0,2 2 0 15,0-2 3-15,-1 1-4 0,-2-1 2 16,3 1-3-16,-3-2 1 0,3 7 1 0,0-6-1 16,3 2 1-16,-6-1-3 0,3 3 4 0,0-5-3 15,3 6 2-15,-3-6-2 0,0 4 3 0,3 2-4 0,-3-2 6 16,0 0-3-16,1-1-5 0,-1 2 1 16,2 0-3-16,-4-2 5 0,5 1 1 0,-3-1-4 15,3 0 1-15,-3-1 3 0,3 1-2 0,-3 1 2 0,3-2-2 16,-3 1 5-16,-3-3-3 0,3 3-4 0,0-2 0 15,0-2 3-15,0-3-4 0,-3 2 6 16,3 7 1-16,-3-9-6 0,2 6 6 0,1-6-3 0,-3 1 7 16,0 6 3-16,0-2-3 0,0-5-6 0,3 4 1 15,-3-3 2-15,3-2 0 0,0 0-1 0,0 7 3 16,-3-6-4-16,3 5 3 0,0-4-8 0,0-3 2 16,-2 4 0-16,4 4-1 0,-2 0 1 0,3-7 0 15,-3 9-1-15,0-3 1 0,0 3 1 0,0-8 0 16,0-2-3-16,0 4 1 0,0-2 0 0,0 3 0 0,0-3 2 15,-3 6-3-15,1-6 3 0,1 1-2 16,1 0-1-16,-2 6 1 0,-1-6 3 0,0-1 1 16,3-1-3-16,-3 1 3 0,0-1-1 0,0-1 1 0,3 3-1 15,0-2 1-15,-1-1 0 0,-1 1-4 0,2-1 4 16,0-2-6-16,0 4 5 0,-1-4-4 0,2 5 3 16,-1 0 2-16,-1-4-2 0,1-1 1 0,-3 5 1 15,0-1-2-15,3 1-1 0,-3 1-3 0,0-4 0 16,3 3 4-16,-3 0-4 0,3 4 7 0,-3-7-8 15,2 3 1-15,-2 0-1 0,0-4-1 0,3 3 4 16,-3 0 1-16,0-3-1 0,6 2 0 0,-6-1 2 16,0 0 2-16,3 1-2 0,-5 0-3 0,2-1 0 15,0 1 1-15,3-1 0 0,0-2-2 0,-3 4 3 16,0 1-3-16,2 0 4 0,-5-1-2 0,6-1 2 16,-3 1 0-16,0 2 4 0,0-4-6 0,0 2-5 15,0 1 5-15,1 0-4 0,-1-3 5 0,0 3-1 16,0 6-3-16,0-2 6 0,3 2-3 0,-3-8-1 15,2 0 3-15,-1 1-3 0,1-2 2 0,-5 1-1 16,6-1 2-16,0 1-6 0,-3-1 3 0,0 2 1 16,0-3-1-16,2 0 8 0,-1 1-8 0,2-2 0 0,-1 4-2 15,-2-3 6-15,0-3-9 0,3 3 10 16,0 0-4-16,-3-2 1 0,0 4-6 0,3-5 9 16,0 2-1-16,0 1 3 0,0-14 0 0,0 25-3 0,0-15 1 15,0 5 3-15,3 1 2 0,-3-2 2 0,0-1 3 16,3 1-6-16,-3 1 2 0,3-4 5 15,-3 5-4-15,0-3 5 0,-3 0-12 0,6 1 10 0,0 3 7 16,-2-6-9-16,-2 2 1 0,4 0 3 0,-3 2-6 16,0-1 2-16,1 0-5 0,2 3-2 0,-3-4 7 15,3 1-3-15,0 2-2 0,0-3 9 0,-3 1-13 16,3 0 2-16,-6-3 3 0,6 2-2 0,-3-1 3 16,1 0-1-16,-1 4 2 0,0-7 3 0,0-9-14 15,2 18 4-15,-2-7-1 0,0 2 7 0,0-13-13 16,1 25 10-16,2-13-3 0,-3-12 3 0,0 20-4 0,0-6-2 15,0-14-1-15,0 28 7 0,3-18-7 16,-3 0 5-16,0 1 0 0,0-11 1 0,3 20-1 16,0-11 1-16,-3-9 8 0,-3 15-3 0,3-4 2 0,0 0 0 15,3-2-2-15,-3-9-5 0,5 18 6 0,-5-7 4 16,0-11-2-16,1 15-3 0,1-5-10 0,1 1 7 16,-3-1 10-16,6 4-17 0,-6-6 11 0,3 2-1 15,-3 0-7-15,4 1 4 0,-2-1-6 0,-1 0 5 16,2 1-3-16,0 0 4 0,-3-1-6 0,0 0 5 15,0-10-1-15,6 20 8 0,-6-9 0 0,2 0 3 16,1-1 4-16,-3 4-2 0,0-14-8 0,0 17 1 16,3-6 6-16,-3-11-5 0,0 15-4 0,0-15 7 15,3 15-3-15,0-7-1 0,-3-8 2 0,0 12-6 16,0-12 9-16,3 13-4 0,-3-13-6 0,3 11 1 16,-3-11 1-16,0 0-2 0,1 14 1 0,-1-14 12 15,3 10-13-15,-3-10-3 0,0 0 2 0,0 13-5 0,0-13 8 16,0 11-6-16,0-11 3 0,3 13-1 15,-3-13-2-15,3 8-5 0,-3-8-1 0,3 11 5 16,-3-11-2-16,0 10-2 0,0-10-2 0,0 0 8 0,3 11-1 16,-3-11 3-16,0 0-12 0,4 10-7 0,-4-10-15 15,0 0-17-15,0 0-22 0,0 0-21 16,0 0-31-16,0 0-44 0,18-25-47 0,-15 11-49 0,2-6-57 16,-5-6-284-16,0-11-649 0,-5 2 288 0</inkml:trace>
  </inkml:traceGroup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54.15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4AFC6B9-FC7F-46D8-A2EB-02165173A129}" emma:medium="tactile" emma:mode="ink">
          <msink:context xmlns:msink="http://schemas.microsoft.com/ink/2010/main" type="inkDrawing" rotatedBoundingBox="14569,6506 14881,6517 14880,6530 14568,6518" shapeName="Other">
            <msink:destinationLink direction="with" ref="{477B8B44-1554-412F-91DD-987E8EEE7EB9}"/>
          </msink:context>
        </emma:interpretation>
      </emma:emma>
    </inkml:annotationXML>
    <inkml:trace contextRef="#ctx0" brushRef="#br0">9956-1891 8 0,'15'3'176'0,"-5"-2"-3"0,-10-1-2 16,21 6-3-16,-9-5-11 0,-1-1 4 0,5 0-4 0,-4 4 1 15,-2-2-2-15,4-2-6 0,-14 0 1 0,27 0-5 16,-15 1-3-16,1-1-5 0,-1 0 2 16,-12 0-2-16,22-3-4 0,-10 5-8 0,-12-2-4 0,20-2-5 15,-20 2-7-15,18 0-6 0,-18 0-11 0,14 2-9 16,-14-2-6-16,14 0-13 0,-14 0 0 0,0 0-7 15,15 0-5-15,-15 0-7 0,0 0-14 0,0 0-16 16,12-3-21-16,-12 3-28 0,0 0-33 0,0 0-53 16,0 0-68-16,0 0-89 0,0 0-242 0,0 0-562 15,0 0 249-15</inkml:trace>
  </inkml:traceGroup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53.44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95B22EB-B18C-448C-A588-DC81F3D520CC}" emma:medium="tactile" emma:mode="ink">
          <msink:context xmlns:msink="http://schemas.microsoft.com/ink/2010/main" type="writingRegion" rotatedBoundingBox="10336,6082 12839,6082 12839,6490 10336,6490"/>
        </emma:interpretation>
      </emma:emma>
    </inkml:annotationXML>
    <inkml:traceGroup>
      <inkml:annotationXML>
        <emma:emma xmlns:emma="http://www.w3.org/2003/04/emma" version="1.0">
          <emma:interpretation id="{D2D29974-6A9B-4C1C-B1FF-AABD90725DAF}" emma:medium="tactile" emma:mode="ink">
            <msink:context xmlns:msink="http://schemas.microsoft.com/ink/2010/main" type="paragraph" rotatedBoundingBox="10336,6082 12839,6082 12839,6490 10336,64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7A8A4E-A7A8-4B43-9B20-4403E6DDF13E}" emma:medium="tactile" emma:mode="ink">
              <msink:context xmlns:msink="http://schemas.microsoft.com/ink/2010/main" type="line" rotatedBoundingBox="10336,6082 12839,6082 12839,6490 10336,6490"/>
            </emma:interpretation>
          </emma:emma>
        </inkml:annotationXML>
        <inkml:traceGroup>
          <inkml:annotationXML>
            <emma:emma xmlns:emma="http://www.w3.org/2003/04/emma" version="1.0">
              <emma:interpretation id="{ACA3764C-CEA9-4833-B94E-FC679DF9062F}" emma:medium="tactile" emma:mode="ink">
                <msink:context xmlns:msink="http://schemas.microsoft.com/ink/2010/main" type="inkWord" rotatedBoundingBox="10336,6082 12839,6082 12839,6490 10336,6490">
                  <msink:destinationLink direction="with" ref="{C795DA62-D94C-45A4-BBDB-7CB5E204D3E0}"/>
                </msink:context>
              </emma:interpretation>
            </emma:emma>
          </inkml:annotationXML>
          <inkml:trace contextRef="#ctx0" brushRef="#br0">8038-2313 25 0,'0'0'142'0,"12"-2"-19"0,-12 2-9 16,0 0-12-16,16 0-14 0,-16 0 3 0,14 1-13 0,-14-1-12 15,13 1 1-15,-13-1-9 0,14 3-7 16,-7 0-10-16,-7-3-2 0,17 3 1 0,-17-3-5 0,19 5-22 16,-10-2-21-16,1 0-19 0,1-1-32 0,2 1-46 15,-1 0-58-15,-1-2-176 0,-1 0 79 0</inkml:trace>
          <inkml:trace contextRef="#ctx0" brushRef="#br0" timeOffset="-3970.53">5723-1907 84 0,'0'0'169'16,"14"-11"-13"-16,-7 6-22 0,-7 5-3 0,12-8-7 15,0 5-21-15,-4-3-3 0,2-1-10 0,2 1-5 0,1-1 0 16,-2 3-14-16,-5-3-1 0,7 3-14 15,-4-1-2-15,2-2-8 0,-11 7-4 0,15-6-6 16,-8 4-3-16,-7 2 2 0,12-1-5 0,-12 1-16 0,10-4 12 16,-10 4-4-16,0 0-5 0,0 0-10 0,17 0-10 15,-17 0-7-15,0 0-1 0,15 1-7 0,-15-1-5 16,0 0-4-16,18-3 10 0,-9 1-8 0,-9 2 3 16,13-2-1-16,-13 2 1 0,19-5-4 0,-11 3 1 15,-8 2 5-15,16-5-6 0,-11 1-6 0,-5 4 10 16,0 0-7-16,13-1-6 0,-13 1-19 0,0 0-14 15,0 0-39-15,0 0-90 0,0 0-211 0,0 0 94 16</inkml:trace>
          <inkml:trace contextRef="#ctx0" brushRef="#br0" timeOffset="-582.7">6168-1993 72 0,'0'0'166'16,"0"0"-19"-16,0 0 0 0,0 0-14 0,0 0-10 16,0 0-3-16,0 0-15 0,0 0-8 0,0 0-12 15,0 0 3-15,0 0-11 0,0 0-7 0,0 0-8 16,0 0-3-16,0 0-8 0,0 0-11 0,0 0 2 15,0 0-10-15,0 0-1 0,0 0-1 0,0 0-1 0,0 0-5 16,0 0-12-16,0 0-10 0,0 0-9 0,0 0-17 16,0 0-10-16,39-14-14 0,-32 11-11 15,-7 3-4-15,19-3-8 0,-10 3-5 0,-9 0-1 0,21-6-11 16,-9 3 3-16,2 1-4 0,-2-1 5 0,0-1 5 16,-12 4 6-16,19-4 11 0,-9 2 8 15,-10 2 12-15,17-4 14 0,-17 4 19 0,13-3 6 0,-13 3 7 16,17 0 10-16,-17 0 4 0,12-4-9 0,-12 4 3 15,11-5 7-15,-11 5 5 0,9-6 3 0,-9 6 6 16,0 0-1-16,14-5-1 0,-14 5 11 0,12-2-3 16,-12 2 8-16,12-7-14 0,-8 4 4 15,-4 3 5-15,15-8 4 0,-15 8-6 0,11-6 8 0,-11 6-6 16,13-6-1-16,-13 6-6 0,13-5-6 0,-13 5-2 16,12-5-2-16,-12 5 0 0,11-5-4 0,-11 5-4 15,15-4 2-15,-15 4-1 0,13-3-1 0,-13 3-3 16,13-3-4-16,-13 3-11 0,15-2-4 0,-15 2-21 15,17-4-25-15,-17 4-14 0,15-1-23 0,-6-3-31 0,-9 4-94 16,13 0-229-16,-13 0 103 0</inkml:trace>
          <inkml:trace contextRef="#ctx0" brushRef="#br0" timeOffset="-392.46">6955-2215 115 0,'0'0'169'0,"9"-6"-13"15,-9 6-13-15,0 0-16 0,9-5-12 0,-9 5-9 16,0 0-17-16,12-3-3 0,-12 3-8 0,0 0-7 16,14-2-9-16,-14 2-10 0,12-2-6 0,-12 2-3 15,13 0-2-15,-13 0-5 0,18-1-11 0,-18 1-19 16,18 0-27-16,-18 0-22 0,22-2-32 0,-13 2-37 16,-9 0-108-16,19-4-237 0,-7 3 105 0</inkml:trace>
          <inkml:trace contextRef="#ctx0" brushRef="#br0" timeOffset="-175.53">7434-2257 64 0,'0'0'172'16,"13"-5"-15"-16,-5 2-21 0,-8 3-2 0,13-8-18 15,-5 6-9-15,-8 2-24 0,18-3 5 0,-9-1-11 16,-9 4-4-16,16-2-8 0,-3 1-8 0,-4-2-5 15,6 2-9-15,-3 1-3 0,-12 0-6 0,27-2 1 16,-13 2-23-16,0 0-23 0,1-2-21 0,0 2-19 16,-1-2-31-16,1 1-31 0,-3 2-97 0,-12-1-227 15,25-1 101-15</inkml:trace>
        </inkml:traceGroup>
      </inkml:traceGroup>
    </inkml:traceGroup>
  </inkml:traceGroup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21.90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9E3D8B0-6069-4DDB-8BCE-89326141101E}" emma:medium="tactile" emma:mode="ink">
          <msink:context xmlns:msink="http://schemas.microsoft.com/ink/2010/main" type="writingRegion" rotatedBoundingBox="28405,4655 25476,1820 25634,1658 28563,4492"/>
        </emma:interpretation>
      </emma:emma>
    </inkml:annotationXML>
    <inkml:traceGroup>
      <inkml:annotationXML>
        <emma:emma xmlns:emma="http://www.w3.org/2003/04/emma" version="1.0">
          <emma:interpretation id="{372461F3-4B37-4BCB-A800-8F023A793EB8}" emma:medium="tactile" emma:mode="ink">
            <msink:context xmlns:msink="http://schemas.microsoft.com/ink/2010/main" type="paragraph" rotatedBoundingBox="28405,4655 25476,1820 25634,1658 28563,44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7E798E-2851-4BAD-BAE3-FC0C41193B51}" emma:medium="tactile" emma:mode="ink">
              <msink:context xmlns:msink="http://schemas.microsoft.com/ink/2010/main" type="line" rotatedBoundingBox="28406,4654 25476,1820 25634,1658 28563,4492"/>
            </emma:interpretation>
          </emma:emma>
        </inkml:annotationXML>
        <inkml:traceGroup>
          <inkml:annotationXML>
            <emma:emma xmlns:emma="http://www.w3.org/2003/04/emma" version="1.0">
              <emma:interpretation id="{B7144686-ECE1-43A4-AC8B-94FA6F81D16D}" emma:medium="tactile" emma:mode="ink">
                <msink:context xmlns:msink="http://schemas.microsoft.com/ink/2010/main" type="inkWord" rotatedBoundingBox="28406,4654 27644,3918 27790,3768 28551,4504"/>
              </emma:interpretation>
            </emma:emma>
          </inkml:annotationXML>
          <inkml:trace contextRef="#ctx0" brushRef="#br0">6194-7524 143 0,'-6'-8'192'0,"3"-2"3"0,0-1-5 0,1 0-7 0,-4 2-2 16,0-5-10-16,3 3-5 0,-1-2-3 0,-2 3-11 15,3 0-8-15,-3-2-13 0,2 2-5 0,-2 0-14 16,6 10-9-16,-9-16-10 0,6 7-8 0,3 9-13 15,-8-15-3-15,2 6-7 0,6 9-8 0,-7-13-6 16,4 4-5-16,3 9-18 0,-6-13-14 0,6 13-20 16,-6-9-22-16,1 2-22 0,5 7-26 0,-9-11-24 15,9 11-25-15,-6-15-27 0,2 7-26 0,4 8-182 16,-9-16-392-16,3 6 173 0</inkml:trace>
          <inkml:trace contextRef="#ctx0" brushRef="#br0" timeOffset="-208.45">6665-6936 14 0,'-7'-9'186'0,"-2"-3"-9"0,1-1-3 0,-1 6-7 16,2-3 7-16,1-1 2 0,0 1-14 0,-2-1-4 15,2-2 2-15,0 2-3 0,2 4-9 0,-2-6 0 16,3 0-6-16,-3 1-7 0,-1 3-12 0,1-3-10 16,3 1-9-16,-2 2-14 0,5 9-7 0,-6-18-4 15,-3 7-10-15,5 0-8 0,-2 5-6 0,6 6-9 16,-9-15-21-16,4 5-9 0,-1 4-23 0,6 6-19 16,-9-14-30-16,5 5-31 0,-5 3-33 0,-1-3-38 0,-2-3-28 15,1 2-62-15,-2-1-128 0,-2-2-407 0,2 2 180 16</inkml:trace>
        </inkml:traceGroup>
        <inkml:traceGroup>
          <inkml:annotationXML>
            <emma:emma xmlns:emma="http://www.w3.org/2003/04/emma" version="1.0">
              <emma:interpretation id="{F098A196-942E-4396-9187-FDCA9022448F}" emma:medium="tactile" emma:mode="ink">
                <msink:context xmlns:msink="http://schemas.microsoft.com/ink/2010/main" type="inkWord" rotatedBoundingBox="27377,3653 25479,1817 25634,1658 27531,3493">
                  <msink:destinationLink direction="with" ref="{0A3B09BB-AF1B-46AD-9512-7B7DA2F95425}"/>
                  <msink:destinationLink direction="with" ref="{E4835A16-3842-486F-948B-8A36EA603D0E}"/>
                </msink:context>
              </emma:interpretation>
            </emma:emma>
          </inkml:annotationXML>
          <inkml:trace contextRef="#ctx0" brushRef="#br0" timeOffset="874.34">4464-9081 84 0,'-6'-10'270'0,"3"2"-7"16,-2-3-14-16,2 0-20 0,3 11-24 0,-6-19-16 0,6 12-20 15,0 7-14-15,-6-17-17 0,6 17-14 0,-4-14-11 16,4 14-14-16,0-7-1 0,0 7-18 16,-3-14-12-16,3 14-25 0,0 0-21 0,-3-10-24 0,3 10-22 15,0 0-21-15,0 0-20 0,0 0-25 0,0 0-30 16,-7-8-26-16,7 8-23 0,0 0-155 0,-12-9-349 15,12 9 156-15</inkml:trace>
          <inkml:trace contextRef="#ctx0" brushRef="#br0" timeOffset="1104.73">4188-9360 14 0,'-15'-8'208'0,"15"8"-19"16,-11-7-18-16,4 1-16 0,7 6-14 0,-9-6-15 15,9 6-14-15,-9-7-12 0,9 7-10 0,-10-7-8 16,10 7-6-16,-9-6-12 0,9 6-5 0,0 0-12 16,-5-11-13-16,5 11-13 0,0 0-14 0,-9-11-21 15,9 11-18-15,-6-8-25 0,6 8-17 0,-4-11-19 16,4 11-25-16,-8-10-100 0,1 3-237 0,7 7 105 16</inkml:trace>
          <inkml:trace contextRef="#ctx0" brushRef="#br0" timeOffset="1342.1">3900-9646 25 0,'0'0'252'16,"-1"-18"-3"-16,1 18-1 0,0-19-15 0,1 5-10 15,2 2-12-15,-3-2-15 0,3 3-1 0,-3 0-9 16,0 11-14-16,4-20-8 0,-2 9-12 0,1 2-17 16,-3 9-14-16,4-16-9 0,-4 16-16 0,3-16-7 15,0 9-9-15,-3 7-4 0,3-9-9 0,-3 9-10 16,0 0-10-16,2-12-11 0,-2 12-16 0,0 0-20 15,1-11-13-15,-1 11-19 0,0 0-17 0,0 0-19 16,0 0-16-16,-6-13-15 0,6 13-20 0,0 0-18 16,-12-13-21-16,12 13-12 0,-3-9-18 0,-1-1-6 15,4 10-162-15,-12-19-385 0,11 6 171 0</inkml:trace>
          <inkml:trace contextRef="#ctx0" brushRef="#br0" timeOffset="279.26">5724-8028 50 0,'-13'-8'213'0,"1"0"-4"0,-2 0-3 0,8 1-3 15,-1-2-7-15,-5 0-13 0,4 3-12 0,-4-5-17 16,8 2-6-16,-5 3-15 0,9 6-14 0,-9-12-12 16,5 6-11-16,4 6-8 0,-9-12-11 15,9 12-3-15,-8-6-14 0,8 6-2 0,0 0-8 0,-9-13-5 16,9 13-13-16,-3-8-13 0,3 8-13 0,-7-8-15 15,7 8-21-15,0 0-19 0,-12-8-26 0,12 8-18 16,-8-9-12-16,8 9-13 0,-11-11-27 0,6 4-35 16,5 7-136-16,-12-15-342 0,5 5 151 0</inkml:trace>
          <inkml:trace contextRef="#ctx0" brushRef="#br0" timeOffset="471.75">5235-8454 84 0,'-6'-7'234'16,"-2"-2"-11"-16,2 1-12 0,6 8-20 0,-10-10-9 0,4 2-18 16,6 8-20-16,-9-13-10 0,5 6-17 0,4 7-10 15,-6-10-9-15,6 10-14 0,-3-9-9 0,3 9-14 16,-6-9-19-16,6 9-24 0,0 0-26 16,0 0-24-16,0 0-30 0,-8-9-39 0,8 9-32 0,0 0-173 15,-6-11-331-15,6 11 147 0</inkml:trace>
          <inkml:trace contextRef="#ctx0" brushRef="#br0" timeOffset="678.19">4901-8707 14 0,'-6'-8'263'16,"-2"-3"-4"-16,-1 0-12 0,0 3-13 0,5-3-18 15,-5 4-17-15,3 0-19 0,2-4-16 0,4 11-17 16,-9-13-13-16,4 2-17 0,5 11-10 0,-9-13-12 0,9 13-4 15,-3-12-13-15,3 12-16 0,-6-6-21 16,6 6-18-16,-4-10-17 0,4 10-24 0,0 0-21 16,-6-10-28-16,6 10-25 0,0 0-33 0,-9-9-42 15,9 9-195-15,-11-10-392 0,2 5 174 0</inkml:trace>
        </inkml:traceGroup>
      </inkml:traceGroup>
    </inkml:traceGroup>
  </inkml:traceGroup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06.74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8A9D798-0032-402B-9D82-82EF61AF6B0D}" emma:medium="tactile" emma:mode="ink">
          <msink:context xmlns:msink="http://schemas.microsoft.com/ink/2010/main" type="writingRegion" rotatedBoundingBox="9259,6878 17156,7235 17125,7935 9227,7577"/>
        </emma:interpretation>
      </emma:emma>
    </inkml:annotationXML>
    <inkml:traceGroup>
      <inkml:annotationXML>
        <emma:emma xmlns:emma="http://www.w3.org/2003/04/emma" version="1.0">
          <emma:interpretation id="{465CDA8D-FC00-4C41-A569-1609F0B1182B}" emma:medium="tactile" emma:mode="ink">
            <msink:context xmlns:msink="http://schemas.microsoft.com/ink/2010/main" type="paragraph" rotatedBoundingBox="9259,6878 17156,7235 17125,7935 9227,75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F2CC78-2BD6-4B4F-9EC4-EB4BB090F8DA}" emma:medium="tactile" emma:mode="ink">
              <msink:context xmlns:msink="http://schemas.microsoft.com/ink/2010/main" type="line" rotatedBoundingBox="9259,6878 17156,7235 17125,7935 9227,7577"/>
            </emma:interpretation>
          </emma:emma>
        </inkml:annotationXML>
        <inkml:traceGroup>
          <inkml:annotationXML>
            <emma:emma xmlns:emma="http://www.w3.org/2003/04/emma" version="1.0">
              <emma:interpretation id="{0D56EC9C-C418-4C65-A84A-C54EF45614EC}" emma:medium="tactile" emma:mode="ink">
                <msink:context xmlns:msink="http://schemas.microsoft.com/ink/2010/main" type="inkWord" rotatedBoundingBox="9458,6887 11479,6978 11456,7479 9436,7388">
                  <msink:destinationLink direction="with" ref="{965396F1-997B-46FA-9471-3530E94BC2A9}"/>
                </msink:context>
              </emma:interpretation>
            </emma:emma>
          </inkml:annotationXML>
          <inkml:trace contextRef="#ctx0" brushRef="#br0">6751-1297 1 0,'0'0'154'0,"0"0"-13"0,0 0-17 0,0 0-10 16,0 0-10-16,0 0-12 0,0 0-1 16,0 0-9-16,19-8-6 0,-19 8-7 0,0 0 0 0,0 0-14 15,14 0-1-15,-14 0 1 0,0 0-10 0,0 0-4 16,13 0 2-16,-13 0-3 0,0 0-4 0,0 0-5 16,0 0-5-16,14 5 1 0,-14-5-1 0,0 0-3 15,7 9-8-15,-7-9 1 0,0 0 0 0,8 7-1 16,-8-7-4-16,4 7-8 0,-4-7-14 0,6 11-14 15,-6-11-12-15,3 10-11 0,3-5-19 0,-6-5-19 16,7 8-34-16,-7-8-98 0,6 5-234 0,-6-5 104 16</inkml:trace>
          <inkml:trace contextRef="#ctx0" brushRef="#br0" timeOffset="-5127.78">5864-1450 33 0,'15'-4'103'0,"-15"4"-14"0,11-1-5 16,-11 1-11-16,12-2-5 0,-12 2-6 0,0 0-11 0,15-1-6 15,-15 1 0-15,12 0-8 0,-12 0 2 0,0 0-12 16,18 1 0-16,-18-1 1 0,14 0-4 0,-14 0-8 16,14 2 1-16,-14-2 9 0,14 0-11 0,-14 0-20 15,18 0-6-15,-18 0-7 0,16 1-13 0,-16-1-29 16,15 0-71-16,-15 0-142 0,14-1 64 0</inkml:trace>
          <inkml:trace contextRef="#ctx0" brushRef="#br0" timeOffset="-5515.53">4823-1009 574 0,'10'-2'-22'0,"-1"-3"32"0,1 0 9 0,1 0 17 16,-2 2 11-16,0-3 8 0,-2 1 3 0,5-1 8 15,-12 6 6-15,14-9-2 0,-7 3 4 0,-7 6-5 16,12-10-4-16,-6 7-5 0,-6 3-5 0,7-7-10 15,-7 7-4-15,6-7 2 0,-6 7-11 0,0 0-1 16,11-5-2-16,-11 5-1 0,0 0-7 0,9-6-1 16,-9 6 1-16,0 0-9 0,0 0 2 0,0 0-1 15,13-5-5-15,-13 5 2 0,0 0-1 0,9-2-2 16,-9 2 1-16,11-6-8 0,-11 6-11 0,10-4-15 16,-10 4-18-16,12-5-19 0,-12 5-6 0,10-6-17 0,-10 6-37 15,15-3-90-15,-15 3-231 0,11-11 102 0</inkml:trace>
          <inkml:trace contextRef="#ctx0" brushRef="#br0" timeOffset="-5282.17">5373-1302 65 0,'7'-3'106'15,"1"-1"-15"-15,-8 4-10 0,12-7-13 0,0 1-18 16,-5 2-21-16,-7 4 0 0,17-7-5 0,-7 4-10 15,-1 0-8-15,1-2-17 0,-1 2-37 0,-9 3-36 16,17-7-91-16,-8 4 40 0</inkml:trace>
        </inkml:traceGroup>
        <inkml:traceGroup>
          <inkml:annotationXML>
            <emma:emma xmlns:emma="http://www.w3.org/2003/04/emma" version="1.0">
              <emma:interpretation id="{C82E3439-90B8-4801-A1F6-B5E25C36091A}" emma:medium="tactile" emma:mode="ink">
                <msink:context xmlns:msink="http://schemas.microsoft.com/ink/2010/main" type="inkWord" rotatedBoundingBox="11631,7240 12712,7289 12705,7452 11623,7403"/>
              </emma:interpretation>
            </emma:emma>
          </inkml:annotationXML>
          <inkml:trace contextRef="#ctx0" brushRef="#br0" timeOffset="261.83">7018-1154 36 0,'7'6'118'15,"-7"-6"-11"-15,0 0 3 0,0 0-6 0,12 1-8 16,-12-1 0-16,0 0-8 0,14 0-1 0,-14 0-10 16,0 0-4-16,0 0-10 0,21-4-5 0,-21 4-5 15,13-1-7-15,-13 1-7 0,0 0-7 0,18 0 0 16,-18 0 0-16,12 0-5 0,-12 0-9 0,9 6-15 15,-9-6-8-15,10 5-12 0,-10-5-5 0,8 6-13 16,-8-6-14-16,9 11-12 0,-9-11-11 0,6 8-39 16,-6-8-60-16,0 11-184 0,0-11 81 0</inkml:trace>
          <inkml:trace contextRef="#ctx0" brushRef="#br0" timeOffset="541.08">7358-1081 95 0,'0'0'140'0,"0"0"-4"0,12 6-15 0,-12-6-2 16,0 0-12-16,7 2-12 0,-7-2-10 0,0 0 0 16,14 3-12-16,-14-3-6 0,12 2-16 0,-12-2 6 15,13 0-12-15,-13 0 2 0,0 0-8 0,20 0-6 16,-13 2-7-16,-7-2-17 0,18-2-29 0,-18 2-18 15,19 4-25-15,-19-4-30 0,15 1-110 0,-15-1-220 16,9 2 98-16</inkml:trace>
          <inkml:trace contextRef="#ctx0" brushRef="#br0" timeOffset="728.58">7884-995 78 0,'9'4'127'0,"-9"-4"-7"15,0 0-11-15,12 5-8 0,-12-5-5 0,12 1-17 0,-12-1-2 16,11 5-9-16,-11-5-3 0,10 2-16 16,-10-2 5-16,15 5-9 0,-15-5-8 0,13 4-3 0,-2-4-5 15,-1 2-11-15,-10-2-4 0,20 4-20 0,-7-3-17 16,-1 2-19-16,2 1-10 0,-3-2-40 0,3 2-73 15,-5-4-177-15,3 4 78 0</inkml:trace>
        </inkml:traceGroup>
        <inkml:traceGroup>
          <inkml:annotationXML>
            <emma:emma xmlns:emma="http://www.w3.org/2003/04/emma" version="1.0">
              <emma:interpretation id="{CE153AC6-0B0C-4DA0-A1BF-DC558F970BF0}" emma:medium="tactile" emma:mode="ink">
                <msink:context xmlns:msink="http://schemas.microsoft.com/ink/2010/main" type="inkWord" rotatedBoundingBox="13039,7522 13290,7533 13289,7574 13037,7562"/>
              </emma:interpretation>
            </emma:emma>
          </inkml:annotationXML>
          <inkml:trace contextRef="#ctx0" brushRef="#br0" timeOffset="1045.86">8426-861 170 0,'0'0'181'15,"13"-6"-13"-15,-13 6-16 0,17-4-20 0,-17 4-11 0,16 0-13 16,-16 0-9-16,16-1-10 0,-7 2-11 16,-9-1-6-16,20 2-10 0,-10 0 1 0,-10-2-8 0,18 4-11 15,-7-2-8-15,2 0-2 0,-6 1-17 0,2 2-12 16,3-2-25-16,0 2-12 0,0-1-20 0,-1 1-13 16,-1-1-22-16,5-3-23 0,-5 3-110 0,-1-2-239 15,-9-2 106-15</inkml:trace>
        </inkml:traceGroup>
        <inkml:traceGroup>
          <inkml:annotationXML>
            <emma:emma xmlns:emma="http://www.w3.org/2003/04/emma" version="1.0">
              <emma:interpretation id="{D73E9974-A733-44A7-A214-132ADBA1F0DE}" emma:medium="tactile" emma:mode="ink">
                <msink:context xmlns:msink="http://schemas.microsoft.com/ink/2010/main" type="inkWord" rotatedBoundingBox="15041,7532 15338,7545 15337,7583 15040,7569">
                  <msink:destinationLink direction="with" ref="{477B8B44-1554-412F-91DD-987E8EEE7EB9}"/>
                  <msink:destinationLink direction="with" ref="{F03BFC52-022D-4126-B35E-640287426279}"/>
                </msink:context>
              </emma:interpretation>
            </emma:emma>
          </inkml:annotationXML>
          <inkml:trace contextRef="#ctx0" brushRef="#br0" timeOffset="1567.75">10427-827 119 0,'12'-3'187'0,"-3"-1"-11"0,-9 4-14 15,21-7-14-15,-11 3-20 0,2 4-6 0,-3-3-14 16,-9 3-8-16,21-2-12 0,-13 1-6 0,4-3-7 16,-12 4-15-16,19 0-5 0,-9 1-3 0,-10-1-5 15,21 3-5-15,-21-3-9 0,20-3-10 0,-10 6-14 16,-10-3-13-16,24 1-21 0,-12-1-22 0,1 2-32 16,-2-2-20-16,-11 0-44 0,22-2-94 0,-11 2-256 15,1-1 113-15</inkml:trace>
        </inkml:traceGroup>
        <inkml:traceGroup>
          <inkml:annotationXML>
            <emma:emma xmlns:emma="http://www.w3.org/2003/04/emma" version="1.0">
              <emma:interpretation id="{5B33D20A-5BC6-44C1-9581-2B2761C97557}" emma:medium="tactile" emma:mode="ink">
                <msink:context xmlns:msink="http://schemas.microsoft.com/ink/2010/main" type="inkWord" rotatedBoundingBox="15611,7456 16785,7509 16781,7592 15607,7539"/>
              </emma:interpretation>
            </emma:emma>
          </inkml:annotationXML>
          <inkml:trace contextRef="#ctx0" brushRef="#br0" timeOffset="1747.27">10995-858 137 0,'17'-3'170'16,"-17"3"-4"-16,0 0-13 0,16-2-16 0,-16 2-11 16,14-4-16-16,-14 4-6 0,13-2-14 0,-13 2-10 15,17 0-5-15,-17 0-11 0,17-2-7 0,-17 2-5 16,17 2-10-16,-5-2-19 0,-12 0-19 0,21-2-23 15,-11 4-18-15,-10-2-25 0,22 0-14 0,-22 0-24 16,18-2-116-16,-9 2-234 0,3-1 103 0</inkml:trace>
          <inkml:trace contextRef="#ctx0" brushRef="#br0" timeOffset="1931.77">11350-869 54 0,'17'0'103'0,"-17"0"-4"0,15-2 6 0,-15 2-2 0,18-1 7 15,-9-3 4-15,3 4-1 0,-12 0-7 16,16-3 6-16,-6 1-5 0,2 1 0 0,-12 1 0 15,18-5-6-15,-6 3-2 0,-1 1-5 0,-11 1 2 0,20-6-2 16,-11 4-4-16,-9 2-9 0,20-3-3 16,-13-1-7-16,-7 4-8 0,17-2-7 0,-10-2-3 15,-7 4-7-15,0 0-2 0,17-2-12 0,-17 2-15 0,0 0-22 16,11 0-32-16,-11 0-48 0,0 0-47 0,0 0-234 16,0 0-397-16,0 0 175 0</inkml:trace>
          <inkml:trace contextRef="#ctx0" brushRef="#br0" timeOffset="7783.53">11957-883 124 0,'0'0'123'0,"0"0"-10"15,0 0-8-15,0 0-14 0,0 0-7 0,0 0-4 16,0 0-4-16,0 0-7 0,0 0 4 0,0 0-6 16,0 0 0-16,0 0-2 0,0 0-10 0,0 0 2 15,0 0-3-15,0 0-5 0,0 0-2 0,0 0-4 16,0 0 1-16,0 0-10 0,24 7 6 0,-24-7-7 16,0 0 1-16,0 0-9 0,12 2 2 0,-12-2 3 15,0 0-11-15,11 3 4 0,-11-3-1 0,0 0-5 16,15 2-1-16,-15-2-1 0,0 0-1 0,14 2-1 15,-14-2 2-15,12 4-8 0,-4 0 1 0,-8-4 1 16,15 0 0-16,-15 0-7 0,16 1-9 0,-16-1-15 0,17 3-13 16,-8-3-12-16,-9 0-17 0,16 1-15 0,-6 2-21 15,-10-3-45-15,20 1-89 0,-20-1-252 0,15 0 111 16</inkml:trace>
        </inkml:traceGroup>
        <inkml:traceGroup>
          <inkml:annotationXML>
            <emma:emma xmlns:emma="http://www.w3.org/2003/04/emma" version="1.0">
              <emma:interpretation id="{590B2A85-5365-463E-97FC-7BD363A1C933}" emma:medium="tactile" emma:mode="ink">
                <msink:context xmlns:msink="http://schemas.microsoft.com/ink/2010/main" type="inkWord" rotatedBoundingBox="9242,7237 17140,7594 17125,7935 9227,7577">
                  <msink:destinationLink direction="from" ref="{3D35D330-B6F4-4034-B3CF-B8F59B0C191F}"/>
                  <msink:destinationLink direction="with" ref="{965396F1-997B-46FA-9471-3530E94BC2A9}"/>
                  <msink:destinationLink direction="with" ref="{3A8A2856-BBD0-4C10-94A8-3E0C4390CFCB}"/>
                </msink:context>
              </emma:interpretation>
            </emma:emma>
          </inkml:annotationXML>
          <inkml:trace contextRef="#ctx0" brushRef="#br0" timeOffset="-5713">4615-819 22 0,'0'-13'220'0,"0"13"-7"16,3-15-5-16,-3 15-9 0,5-11-8 0,-2 4-14 15,-3 7-22-15,3-16-9 0,-3 16-13 0,6-12-15 16,0 7-11-16,-6 5-10 0,4-9-11 0,-4 9-10 0,9-10-6 16,-9 10-8-16,6-8-4 0,-6 8-9 0,8-7-5 15,-8 7-6-15,6-6-4 0,-6 6-16 0,7-5-12 16,-7 5-13-16,9-6-18 0,-9 6-7 15,10-5-13-15,-10 5-11 0,9-2-14 0,-9 2-23 0,14-4-9 16,-14 4-10-16,13-6-9 0,-13 6-2 0,12-3-9 16,-4-2-10-16,-8 5-103 0,17-6-265 0,-12 1 118 15</inkml:trace>
          <inkml:trace contextRef="#ctx0" brushRef="#br0" timeOffset="8042.63">12356-810 62 0,'0'0'109'0,"9"2"-7"0,-9-2-6 0,11 2-4 16,-11-2-13-16,9 3-5 0,-9-3-12 0,12 5 4 16,-12-5-12-16,11 4-4 0,-11-4-10 0,10 6 2 0,-10-6-10 15,12 3-7-15,-4 1 6 0,-8-4-3 0,10 7-7 16,-10-7 6-16,11 6-7 0,-3-2-6 0,0-1-21 15,2 5-11-15,-1-5-5 0,-1 3-14 0,-1 1-34 16,2-2-91-16,-3 2-175 0,-6-7 77 0</inkml:trace>
        </inkml:traceGroup>
      </inkml:traceGroup>
    </inkml:traceGroup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08.13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5D9FB93-3C3C-4983-BE12-4B0093009EA8}" emma:medium="tactile" emma:mode="ink">
          <msink:context xmlns:msink="http://schemas.microsoft.com/ink/2010/main" type="inkDrawing" rotatedBoundingBox="13720,7587 13937,7627 13934,7640 13718,7600" semanticType="scratchOut" shapeName="Other"/>
        </emma:interpretation>
      </emma:emma>
    </inkml:annotationXML>
    <inkml:trace contextRef="#ctx0" brushRef="#br0">9726-781 116 0,'15'-1'117'0,"-15"1"-9"0,11-1-10 0,-11 1-7 16,16 0-3-16,-16 0-4 0,11 2-9 0,-11-2-10 16,17 0 0-16,-17 0-4 0,15 4-7 0,-3-4-12 15,-12 0 2-15,20 0-6 0,-11 0-9 0,3 2 0 16,-1-1-6-16,-11-1 0 0,23-3-29 0,-7 3-11 15,1-5-19-15,1 4-21 0,-2-1-29 0,2-1-89 0,-3 3-189 16,1-4 83-16</inkml:trace>
  </inkml:traceGroup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19.78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E4A5217-5A00-44A5-8FE5-84EF74946CBB}" emma:medium="tactile" emma:mode="ink">
          <msink:context xmlns:msink="http://schemas.microsoft.com/ink/2010/main" type="writingRegion" rotatedBoundingBox="28531,5706 28840,5706 28840,9104 28531,9104"/>
        </emma:interpretation>
      </emma:emma>
    </inkml:annotationXML>
    <inkml:traceGroup>
      <inkml:annotationXML>
        <emma:emma xmlns:emma="http://www.w3.org/2003/04/emma" version="1.0">
          <emma:interpretation id="{B3B617FC-BF86-48AE-9326-9520C0B10E9C}" emma:medium="tactile" emma:mode="ink">
            <msink:context xmlns:msink="http://schemas.microsoft.com/ink/2010/main" type="paragraph" rotatedBoundingBox="28531,5706 28840,5706 28840,9104 28531,91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D16942-E5F2-4ED2-A33E-13C57DE39D7B}" emma:medium="tactile" emma:mode="ink">
              <msink:context xmlns:msink="http://schemas.microsoft.com/ink/2010/main" type="line" rotatedBoundingBox="28531,5706 28840,5706 28840,9104 28531,9104"/>
            </emma:interpretation>
          </emma:emma>
        </inkml:annotationXML>
        <inkml:traceGroup>
          <inkml:annotationXML>
            <emma:emma xmlns:emma="http://www.w3.org/2003/04/emma" version="1.0">
              <emma:interpretation id="{E2E379AF-9108-4474-98A4-C1E9AE3F1615}" emma:medium="tactile" emma:mode="ink">
                <msink:context xmlns:msink="http://schemas.microsoft.com/ink/2010/main" type="inkWord" rotatedBoundingBox="28531,8559 28804,8559 28804,9104 28531,9104"/>
              </emma:interpretation>
            </emma:emma>
          </inkml:annotationXML>
          <inkml:trace contextRef="#ctx0" brushRef="#br0">6790-2487 25 0,'0'0'166'16,"0"0"-16"-16,0 0-6 0,14 0-16 0,-14 0 1 16,0 0-10-16,0 0 1 0,16-2 5 0,-16 2 2 15,0 0 5-15,0 0 5 0,17-7-1 0,-17 7 3 16,8-2-2-16,-8 2 1 0,0 0-5 0,0 0-1 0,0 0-14 15,9-8-9-15,-9 8-12 0,0 0-7 16,5-7-12-16,-5 7-6 0,0 0-5 0,6-15-14 16,-6 15-8-16,6-10-22 0,-3 4-23 0,-3 6-36 0,7-15-33 15,-4 5-43-15,5 1-43 0,-2-3-25 16,3-2-36-16,-5 2-168 0,2-1-415 0,-6 3 183 16</inkml:trace>
          <inkml:trace contextRef="#ctx0" brushRef="#br0" timeOffset="221.45">7011-2907 144 0,'0'0'196'0,"0"-11"-13"16,0 11-14-16,6-11-14 0,-6 11-8 0,3-10-11 16,-3 10-13-16,4-9-14 0,-4 9-4 0,0 0-13 15,0 0-6-15,0 0-11 0,3-12-4 0,-3 12-7 0,0 0-8 16,0 0-4-16,3-9-7 0,-3 9-5 15,0 0-5-15,0 0-6 0,8-9 1 0,-8 9-16 0,0 0-19 16,6-10-26-16,-6 10-23 0,6-7-34 0,-6 7-21 16,7-16-46-16,-7 16-131 0,2-13-309 0,2 5 136 15</inkml:trace>
        </inkml:traceGroup>
        <inkml:traceGroup>
          <inkml:annotationXML>
            <emma:emma xmlns:emma="http://www.w3.org/2003/04/emma" version="1.0">
              <emma:interpretation id="{ABA99C87-FBA6-4A6B-9802-CDCA55E0EF00}" emma:medium="tactile" emma:mode="ink">
                <msink:context xmlns:msink="http://schemas.microsoft.com/ink/2010/main" type="inkWord" rotatedBoundingBox="28746,5706 28840,5706 28840,7428 28746,7428">
                  <msink:destinationLink direction="with" ref="{9A6D47C8-AC0A-4002-A2DB-606A691DA4C9}"/>
                  <msink:destinationLink direction="with" ref="{9D760F7E-A47B-4C05-BCDD-A126E3CDC8B2}"/>
                  <msink:destinationLink direction="with" ref="{E4835A16-3842-486F-948B-8A36EA603D0E}"/>
                  <msink:destinationLink direction="with" ref="{0891158F-2D0A-41BD-892A-F589A0853B44}"/>
                </msink:context>
              </emma:interpretation>
            </emma:emma>
          </inkml:annotationXML>
          <inkml:trace contextRef="#ctx0" brushRef="#br0" timeOffset="976.41">7089-4163 273 0,'-3'-11'270'16,"3"11"-12"-16,-3-10-15 0,3 10-11 0,-5-14-7 0,5 14-9 16,-6-12-19-16,6 12-16 0,-3-10-18 0,3 10-14 15,-6-13-19-15,6 13-12 0,0 0-17 0,0-12-11 16,0 12-4-16,0 0-6 0,0-15-12 0,0 15-9 15,0 0-11-15,6-15-7 0,-6 15-14 0,3-11-6 16,-3 11-11-16,6-12-11 0,-4 4-15 0,-2 8-9 16,6-12-15-16,-3 2-20 0,0 3-11 0,1-7-21 15,-4 14-26-15,3-21-28 0,-4 11-20 0,2-7-30 16,-1 1-197-16,-1 1-425 0,-5 0 188 0</inkml:trace>
          <inkml:trace contextRef="#ctx0" brushRef="#br0" timeOffset="1255.8">7033-4699 140 0,'-3'-15'151'0,"3"15"-16"0,0-15-15 0,0 15-5 15,3-17-14-15,-3 17-9 0,0-15-5 0,3 8-8 16,-3 7-11-16,3-17-10 0,-3 17-8 0,3-13 1 16,-3 13 1-16,0-11-12 0,0 11-3 0,2-12-6 15,-2 12-4-15,0 0-6 0,0-13-13 0,0 13 13 16,0-14-8-16,0 14-1 0,0 0 2 0,3-16 0 15,-3 16-2-15,0-16 1 0,0 16-12 0,3-11 7 16,-3 11 5-16,0-16-9 0,0 16 2 0,0-17 4 16,-3 6-2-16,6-2-7 0,-3 13 6 0,0-18-3 15,0 4 0-15,3 0 2 0,-3 4 1 0,0 10 7 16,-3-21 11-16,3 13 11 0,0 8 4 0,0-19 14 16,-3 9 11-16,3 10-1 0,-3-17 7 0,3 17 8 0,-2-17 7 15,-1 10-3-15,3 7 12 0,-3-16 0 16,3 16-2-16,-6-15-7 0,6 15-5 0,0-16-9 15,0 16-6-15,0-15-8 0,0 15-3 0,-3-11-5 0,3 11-10 16,3-13 0-16,-3 13-6 0,0-12-4 0,0 12-10 16,3-15-10-16,-3 15-13 0,0-13-13 0,0 13-14 15,3-15-28-15,0 5-26 0,-3 10-29 0,3-19-31 16,-3 8-38-16,2-2-64 0,-4-1-139 0,2-1-417 16,-3-1 186-16</inkml:trace>
          <inkml:trace contextRef="#ctx0" brushRef="#br0" timeOffset="1485.21">7017-5640 48 0,'-6'-13'226'0,"6"13"-11"0,0-16-12 0,-3 8-19 16,3 8-5-16,-1-16-22 0,-1 5-18 0,2 11-13 15,0 0-10-15,2-20-14 0,-1 10-10 0,-1 10-10 16,0-13-8-16,0 13-7 0,3-15-5 0,-3 15-8 15,6-10-9-15,-6 10-3 0,3-11-7 0,-3 11-7 16,4-11-7-16,-4 11-17 0,3-14-18 0,-3 14-18 16,3-12-21-16,-3 12-28 0,3-14-16 0,-3 5-26 15,0 9-34-15,0-18-134 0,-3 8-315 0,0-4 139 16</inkml:trace>
        </inkml:traceGroup>
      </inkml:traceGroup>
    </inkml:traceGroup>
  </inkml:traceGroup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49.0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EED9FE1-34E2-46B1-841F-5E29DF73EB24}" emma:medium="tactile" emma:mode="ink">
          <msink:context xmlns:msink="http://schemas.microsoft.com/ink/2010/main" type="inkDrawing" rotatedBoundingBox="9219,17273 10214,16230 11198,17168 10203,18211" hotPoints="10912,17240 10210,17942 9508,17240 10210,16538" semanticType="underline" shapeName="Circle">
            <msink:sourceLink direction="with" ref="{78EE9F3F-1DBD-45CF-B3C8-189B05074368}"/>
            <msink:destinationLink direction="with" ref="{B2F47E05-1608-4DCB-9C29-6C0DF54D7221}"/>
          </msink:context>
        </emma:interpretation>
      </emma:emma>
    </inkml:annotationXML>
    <inkml:trace contextRef="#ctx0" brushRef="#br0">-2 0 12 0,'0'0'81'0,"0"0"-4"0,0 0-4 15,0 0 0-15,0 0 1 0,0 0-7 0,0 0-1 16,0-11 1-16,0 11-5 0,0 0-9 0,0 0 13 15,0 0-9-15,0 0 0 0,0 0-5 0,0 0-2 16,0 0-1-16,0 0 3 0,0 0-2 0,0 0 0 16,0 0-5-16,0 0 2 0,-10-13-4 0,10 13 5 15,0 0 1-15,0 0 1 0,0 0 0 0,0 0-1 16,0 0 1-16,-6-7-1 0,6 7 0 0,0 0-2 16,0 0-1-16,0 0 1 0,0 0 1 0,0 0-5 15,0 0 3-15,0 0-4 0,0 0 2 0,0 0 3 16,-21 17-14-16,21-17 0 0,-9 11 2 0,5-5-7 15,4-6 8-15,-9 18-4 0,3-8 0 0,3 4-2 16,-3 0 2-16,1-1-2 0,-1 0-2 0,3 3-1 0,2-1 4 16,-1 1-6-16,2-1 3 0,-1-2-1 0,-2 1-6 15,3 3 4-15,-3-1-5 0,3-1 1 16,0 0-6-16,6-1 10 0,-3 3-2 0,-2-2-1 16,2 1 2-16,0-1-5 0,0-1-1 0,2 3 2 0,-1 1-1 15,4-4-2-15,-2 3 0 0,0-4-1 0,1 2-1 16,-1 2 7-16,2 0-3 0,-2 1-4 15,1-7 3-15,-1 7-3 0,0-5 4 0,4 4-2 16,-4-5 1-16,5 5-4 0,-2-4 0 0,1-1-2 0,-4 0 1 16,5 0-2-16,-2-1-2 0,1 3-2 0,2-1 2 15,-2-2 5-15,-1 1-5 0,2 0-3 0,4 2 4 16,0-2 0-16,-3 3-1 0,1-6 2 0,0 4-3 16,7 0 3-16,-8 1-5 0,1-5 2 0,3 4 1 15,1-3-2-15,-2-3 1 0,1 3-3 0,1-1 3 16,2-3-2-16,0 0 5 0,-2-2-6 0,8 4 2 15,-5-5-2-15,-1 0-1 0,0-2 0 0,1-1 3 16,-2 0-1-16,4 1 3 0,-3-1-7 0,-1-2 14 16,3 2-11-16,-1-3-2 0,-1 0 1 0,0-2 2 15,7-5-2-15,-10 7 4 0,5-3-3 0,-2 1 0 16,4-6 0-16,-5 4 0 0,-2-1 2 0,8-3 0 16,-9 2-4-16,3 3 3 0,-2-5-3 0,5-1 2 15,-5 1-2-15,4-4 3 0,-1 1-1 0,-1-1 1 16,0 4-2-16,1-5 1 0,-5 1-4 0,-1 2 0 15,5-4 6-15,-3-2-1 0,3 0 0 0,-5 0 1 16,1 6-6-16,-1-1 3 0,1-6-1 0,-5 5 0 16,5-6 2-16,-3 7-6 0,2-3 3 0,1-4 2 15,-5 3-3-15,3 0 2 0,-2 2 0 0,-1-8 1 16,-2 2-3-16,1 8 2 0,1-8-2 0,-2-2-1 16,-1 7 4-16,0-4-2 0,-3 4-2 0,2-4 1 15,-2 3-3-15,-2-3 1 0,2-2 6 0,-1-2-3 16,-2 9-1-16,-2-4-2 0,2-1 0 0,-3-1 1 15,-1 3 3-15,1-3-1 0,-5-1-1 0,7 9 3 16,-7-7-3-16,1 2-4 0,2 0 5 0,-2 1-3 16,-4 0 1-16,3-6-1 0,0 9 5 0,1-1-3 15,-2-1-2-15,1-1 2 0,-1 4-1 0,-1-3-3 16,1 2 5-16,3-3-2 0,-3 4 2 0,0-3-1 16,0 3-3-16,0 1 1 0,0-1 1 0,-1-1 0 0,4 4-1 15,-5-2 2-15,4 6 0 0,-2-7 1 16,3 7 8-16,-4-2-10 0,2 1-2 0,-4 0 2 15,6 1 3-15,-4-3-5 0,1 3 0 0,-2-2 2 16,2 4 1-16,-4-5-3 0,3 4 1 0,1 1-2 0,0 0 3 16,-2-4-5-16,1 6 7 0,-2-1-2 0,12 4-1 15,-20-6 0-15,11 2-1 0,-2 4-1 0,11 0 1 16,-23-4-2-16,11 3 3 0,-1-1 2 16,1-1-1-16,-2 3-5 0,-2-1 4 0,3-2 3 15,-4 3-4-15,1 3 0 0,-1-3-1 16,1 0 2-16,-2 1 4 0,2 2-5 0,-4 0 2 0,-1 1-3 0,4 2 4 15,-3-2-3-15,-5 1 3 0,4 1-7 16,2-1 4-16,2 0 4 0,-2 0-5 0,-1 1 5 0,1 0-1 16,4 1-2-16,-3 0-1 0,-1-2 2 0,1 1-1 15,1 0 1-15,3-1-2 0,-4 2 8 0,-2 0-9 16,7-1 5-16,-1 2-4 0,1-1-2 0,-2 0 2 16,-1-1 2-16,-1 1-1 0,1 0 0 15,1 1 1-15,0-1-1 0,-1 3 2 0,1 0-4 0,-2 1 4 16,1-2-2-16,1 2 9 0,-1 0-15 0,1 0-5 15,0 0-6-15,1 2-2 0,-1 0-5 0,-1 3-1 16,1-2-4-16,0 5-4 0,6-7-6 0,-6 5-7 16,3 0-9-16,3-1-15 0,-1-1-16 0,1 1-18 15,2 0-20-15,-1-2-14 0,2 0-13 0,0 3-18 16,3-3-29-16,0 2-169 0,2-6-396 0,1-10 175 16</inkml:trace>
  </inkml:traceGroup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50.4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DEF52B9-421F-4764-83B6-36267F683649}" emma:medium="tactile" emma:mode="ink">
          <msink:context xmlns:msink="http://schemas.microsoft.com/ink/2010/main" type="writingRegion" rotatedBoundingBox="4636,13721 5166,13721 5166,14166 4636,14166">
            <msink:destinationLink direction="with" ref="{7C75CE71-6326-42EC-9AC5-ABCD08817F6C}"/>
          </msink:context>
        </emma:interpretation>
      </emma:emma>
    </inkml:annotationXML>
    <inkml:traceGroup>
      <inkml:annotationXML>
        <emma:emma xmlns:emma="http://www.w3.org/2003/04/emma" version="1.0">
          <emma:interpretation id="{2DF04715-1B50-419D-92BD-385EC513062F}" emma:medium="tactile" emma:mode="ink">
            <msink:context xmlns:msink="http://schemas.microsoft.com/ink/2010/main" type="paragraph" rotatedBoundingBox="4636,13721 5166,13721 5166,14166 4636,141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148C11-678E-4C86-8C8A-EAB57D61E995}" emma:medium="tactile" emma:mode="ink">
              <msink:context xmlns:msink="http://schemas.microsoft.com/ink/2010/main" type="line" rotatedBoundingBox="4636,13721 5166,13721 5166,14166 4636,14166"/>
            </emma:interpretation>
          </emma:emma>
        </inkml:annotationXML>
        <inkml:traceGroup>
          <inkml:annotationXML>
            <emma:emma xmlns:emma="http://www.w3.org/2003/04/emma" version="1.0">
              <emma:interpretation id="{89D5DC86-0B02-466E-A9DF-E1D1533D3B84}" emma:medium="tactile" emma:mode="ink">
                <msink:context xmlns:msink="http://schemas.microsoft.com/ink/2010/main" type="inkWord" rotatedBoundingBox="4636,13721 5166,13721 5166,14166 4636,14166"/>
              </emma:interpretation>
            </emma:emma>
          </inkml:annotationXML>
          <inkml:trace contextRef="#ctx0" brushRef="#br0">-929 1991 47 0,'0'0'231'15,"0"0"-3"-15,0 0-13 0,0 0-20 0,-10-11-10 16,10 11-14-16,0 0-9 0,0 0-13 0,0 0-9 15,0 0-14-15,0 0-7 0,0 0-6 0,0 0-11 16,-14 26-2-16,14-26-7 0,-3 11-2 0,3-11-5 16,0 13-8-16,0-13-6 0,0 13-5 0,0-13-9 15,0 0-3-15,2 16-4 0,-2-16-9 0,-2 10 3 0,2-10-5 16,3 10-2-16,-3-10-2 0,0 0-4 16,6 11-1-16,-6-11 2 0,8 5 0 0,-8-5-3 15,10 5 4-15,-10-5 0 0,0 0-1 0,15 0-4 0,-15 0 2 16,0 0-3-16,18-5-7 0,-18 5 2 15,15-3-3-15,-6 1-3 0,1-1-3 0,-10 3-2 16,14-7 1-16,-6 3 2 0,-2-3-4 0,5 1-1 0,-2 2 1 16,-9 4 0-16,15-11-6 0,-6 4 0 0,1-4 5 15,1 3 2-15,-5-2-5 0,1 4 1 0,-1-4-3 16,3 0 0-16,-2-1-1 0,-1 2-1 0,0-2-3 16,-4 0 3-16,2 1 0 0,2 2-1 0,-4-2-1 15,2 0 2-15,-1-3-1 0,-1 4 6 0,-2 9-2 16,0-20-3-16,0 9-5 0,0 11 4 0,0-17 1 0,0 17-1 15,-2-16-2-15,2 16 0 0,-6-13 1 16,6 13 5-16,-6-13-1 0,6 13-3 0,-4-13 1 16,4 13 3-16,-5-11-3 0,5 11 0 0,-9-8 2 0,9 8 1 15,-10-6-2-15,10 6-2 0,0 0 2 16,-14-4-1-16,14 4-2 0,0 0 3 0,-10-6 1 16,10 6-1-16,0 0 0 0,-18 0 1 0,18 0-1 0,0 0-2 15,-21 6 4-15,12-1-6 0,2 1 4 0,-5 4 0 16,1 0 4-16,1 1-5 0,-3-4 7 0,7 3-5 15,-2-2 6-15,-1 4-2 0,-3 0 0 0,3-2-2 16,0 4 4-16,5-3-2 0,-5 3 3 0,0-4-4 16,3 1 4-16,0 3 1 0,0-4 4 0,3 1-6 15,-3-4 3-15,0 4-3 0,2-2 0 0,1 2-2 16,-2-4 3-16,5-7-1 0,-3 13-13 0,-1-5 16 16,4-8-10-16,0 14 3 0,0-14-1 0,-2 13 7 15,2-13-5-15,2 13 0 0,-2-13-10 0,4 12 6 0,-4-12 3 16,3 10 1-16,-3-10 1 0,3 9-3 0,-3-9 2 15,8 7-1-15,-8-7 0 0,7 11 2 16,-7-11 3-16,8 5-10 0,-8-5 3 0,9 2-2 0,-9-2 2 16,12 1 1-16,-12-1-9 0,13 4 14 0,-13-4-5 15,13 0-3-15,-13 0 4 0,0 0-8 0,24-7 9 16,-10 4-5-16,-2-1 3 0,-2-3-6 0,8 0 9 16,-6 0 2-16,1 0-1 0,1-1-13 0,1-1 7 15,-2 1 10-15,-1-2-11 0,1 2-5 0,-1 0 5 16,-1-2 4-16,1 1 1 0,0-2-7 0,-3 1 2 15,1 0-1-15,-3 0 1 0,-1 3-3 0,2-6 0 16,-1 1 6-16,-1 0-5 0,2 0-2 0,-2-1 7 16,-2 1-13-16,1-2 19 0,-1 3-11 0,-4 11 7 15,5-18-3-15,-4 7 4 0,2 2-15 0,0-2 6 16,-1 0-3-16,4 2 5 0,-6 9-1 0,3-18 2 16,1 8-5-16,-2 3 2 0,-2 7 2 0,5-17 4 0,0 10 2 15,-5 7 3-15,3-14-3 0,0 6 9 16,-3 8 6-16,3-10-3 0,-3 10-1 0,0 0 6 15,4-14-2-15,-4 14 2 0,0 0 0 0,0 0-13 0,3-12 15 16,-3 12-4-16,0 0-11 0,0 0 6 0,0 0-2 16,0 0-1-16,0 0-7 0,0 0 3 15,0 0-7-15,0 0-1 0,0 0 4 0,0 0 1 0,0 0 14 16,0 0-17-16,0 0-5 0,0 0 11 0,0 0 0 16,0 0 2-16,0 0 7 0,-6 44-1 0,5-34 1 15,-1 0 6-15,2-10 4 0,-4 23-1 0,2-10 4 16,2 0 3-16,-1 2-4 0,1-1 5 0,0-1 3 15,-3 0-2-15,3 0-2 0,0 0 10 0,0-1-9 16,0-12-3-16,0 20 0 0,3-9-4 0,0 0-2 16,1-3 1-16,-4-8-4 0,8 16 3 0,-4-9-7 0,-1 1 0 15,3-3-1-15,2 2-1 0,-8-7 2 16,10 11-3-16,-4-9-4 0,-6-2-1 0,11 9-18 0,-5-4-31 16,-6-5-56-16,16 4-51 0,-16-4-54 0,10 6-60 15,-4-2-69-15,-6-4-104 0,11 4-265 0,-11-4-753 16,0 0 334-16</inkml:trace>
        </inkml:traceGroup>
      </inkml:traceGroup>
    </inkml:traceGroup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5:44.99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0696EDA-99DA-4FC6-97AD-F7E310F564F3}" emma:medium="tactile" emma:mode="ink">
          <msink:context xmlns:msink="http://schemas.microsoft.com/ink/2010/main" type="writingRegion" rotatedBoundingBox="15200,14211 15471,14211 15471,14948 15200,14948">
            <msink:destinationLink direction="with" ref="{029E9390-E0C5-4D74-8C16-393D481A8A4F}"/>
          </msink:context>
        </emma:interpretation>
      </emma:emma>
    </inkml:annotationXML>
    <inkml:traceGroup>
      <inkml:annotationXML>
        <emma:emma xmlns:emma="http://www.w3.org/2003/04/emma" version="1.0">
          <emma:interpretation id="{F7D0E9E9-1B5F-45BB-BB8B-984CDD6F5C87}" emma:medium="tactile" emma:mode="ink">
            <msink:context xmlns:msink="http://schemas.microsoft.com/ink/2010/main" type="paragraph" rotatedBoundingBox="15200,14211 15471,14211 15471,14948 15200,149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1C34BA-058C-4EC2-8E81-CF9AE1E520DE}" emma:medium="tactile" emma:mode="ink">
              <msink:context xmlns:msink="http://schemas.microsoft.com/ink/2010/main" type="line" rotatedBoundingBox="15200,14211 15471,14211 15471,14948 15200,14948"/>
            </emma:interpretation>
          </emma:emma>
        </inkml:annotationXML>
        <inkml:traceGroup>
          <inkml:annotationXML>
            <emma:emma xmlns:emma="http://www.w3.org/2003/04/emma" version="1.0">
              <emma:interpretation id="{BF05B322-6AA2-4303-A2B3-8B2601DAEC29}" emma:medium="tactile" emma:mode="ink">
                <msink:context xmlns:msink="http://schemas.microsoft.com/ink/2010/main" type="inkWord" rotatedBoundingBox="15200,14211 15471,14211 15471,14948 15200,14948"/>
              </emma:interpretation>
            </emma:emma>
          </inkml:annotationXML>
          <inkml:trace contextRef="#ctx0" brushRef="#br0">821 771 111 0,'6'-13'193'0,"-3"6"-10"0,1-2-12 15,-4 9-10-15,9-15-5 0,-4 7-5 0,1-3-11 16,-3 3-12-16,-3 8-8 0,7-16-7 0,-3 9-11 15,1-1-4-15,-2 0-3 0,-3 8-3 0,6-12 0 16,-6 12-6-16,7-13 2 0,-7 13-3 16,5-11-4-16,-5 11-8 0,0 0 1 0,3-7-4 15,-3 7-9-15,0 0-1 0,0 0-9 0,0 0-3 0,0 0-1 16,0 0-4-16,0 0-4 0,0 0-2 0,0 0 3 16,0 0 0-16,0 0 2 0,-21 35 2 0,15-21 1 15,-2 1-3-15,3 3 5 0,-4 5 0 0,1-2 3 16,2-3-5-16,-1 6-2 0,1-6-2 0,1 1 5 15,4 3 1-15,-5-6 3 0,4 2 2 0,-1-2-2 16,2 3-4-16,1-4-1 0,0-1-3 0,1 4 2 16,2-7-4-16,-1 0 3 0,2 2-6 0,-1-4-9 15,2 1 12-15,2-1-11 0,-1 0 13 0,0-2 8 16,-3 0-15-16,-3-7-11 0,12 11 8 0,-6-5-6 0,1-2 0 16,1-1-4-16,-8-3 0 0,13 6-5 0,-5-4 0 15,-8-2 6-15,16 0-4 0,-16 0-8 16,17-2-12-16,-17 2-34 0,18-9-13 0,-11 1-29 0,2-1-35 15,0 2-31-15,-2-8-24 0,1 0-37 16,-1-1-30-16,5-4-45 0,-9 3-268 0,2-8-592 0,-4 0 261 16</inkml:trace>
          <inkml:trace contextRef="#ctx0" brushRef="#br0" timeOffset="220.41">1074 377 90 0,'-4'-11'278'15,"4"11"-16"-15,0 0-18 0,-5-12-16 0,5 12-20 16,0 0-18-16,0 0-23 0,-3-12-16 0,3 12-15 16,0 0-18-16,0 0-15 0,0 0-24 0,0 0-19 0,0 0-26 15,0 0-26-15,0 0-27 0,0 0-38 0,0 0-39 16,0 0-50-16,0 0-194 0,0 0-368 15,12 28 163-15</inkml:trace>
        </inkml:traceGroup>
      </inkml:traceGroup>
    </inkml:traceGroup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49.8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8EE9F3F-1DBD-45CF-B3C8-189B05074368}" emma:medium="tactile" emma:mode="ink">
          <msink:context xmlns:msink="http://schemas.microsoft.com/ink/2010/main" type="writingRegion" rotatedBoundingBox="9646,16970 10668,16970 10668,17562 9646,17562">
            <msink:destinationLink direction="with" ref="{6EED9FE1-34E2-46B1-841F-5E29DF73EB24}"/>
          </msink:context>
        </emma:interpretation>
      </emma:emma>
    </inkml:annotationXML>
    <inkml:traceGroup>
      <inkml:annotationXML>
        <emma:emma xmlns:emma="http://www.w3.org/2003/04/emma" version="1.0">
          <emma:interpretation id="{BFDC7ABC-92CE-4255-A34F-D3EA82B4D6EE}" emma:medium="tactile" emma:mode="ink">
            <msink:context xmlns:msink="http://schemas.microsoft.com/ink/2010/main" type="paragraph" rotatedBoundingBox="9646,16970 10668,16970 10668,17562 9646,175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98122A-3724-4A07-AAE0-5BD32FA7A7E3}" emma:medium="tactile" emma:mode="ink">
              <msink:context xmlns:msink="http://schemas.microsoft.com/ink/2010/main" type="line" rotatedBoundingBox="9646,16970 10668,16970 10668,17562 9646,17562"/>
            </emma:interpretation>
          </emma:emma>
        </inkml:annotationXML>
        <inkml:traceGroup>
          <inkml:annotationXML>
            <emma:emma xmlns:emma="http://www.w3.org/2003/04/emma" version="1.0">
              <emma:interpretation id="{8F037AF3-810B-4663-998F-09CD2BAA9243}" emma:medium="tactile" emma:mode="ink">
                <msink:context xmlns:msink="http://schemas.microsoft.com/ink/2010/main" type="inkWord" rotatedBoundingBox="9646,16970 10668,16970 10668,17562 9646,17562"/>
              </emma:interpretation>
            </emma:emma>
          </inkml:annotationXML>
          <inkml:trace contextRef="#ctx0" brushRef="#br0">17 25 151 0,'-6'-7'211'0,"6"7"-6"0,0 0-12 15,-7-14-3-15,7 14-12 0,0 0-11 0,-5-5-14 0,5 5-17 16,0 0-9-16,0 0-14 0,0 0-14 0,0 0-13 16,0 0-9-16,0 0-5 0,0 0-9 0,0 0-4 15,0 0-7-15,0 0 6 0,0 0 0 16,15 36-2-16,-9-19-4 0,2-5 5 0,-2 6-4 0,1-2 3 16,2 4-2-16,-6 2-3 0,7-3-2 15,-4 1-3-15,2 3-1 0,-2-5-3 0,0 4 1 16,3 2 2-16,-6-3-3 0,1 3-4 0,-1-2 0 15,3-5-3-15,-1 1-2 0,-2-2-8 0,0 2 2 0,-1 0-7 16,3-2 3-16,-4 2-4 0,2-4 0 0,-1 3-1 16,-2-5 0-16,3 3-4 0,0-6 1 0,-3 2-5 15,0-11 2-15,6 17 0 0,-6-17-4 0,1 14-1 16,1-7 8-16,-2-7-6 0,1 10-1 0,-1-10 8 16,0 0-11-16,0 0 1 0,0 11 1 0,0-11-5 15,0 0 16-15,0 0-6 0,0 0-7 0,0 0 2 16,0 0 0-16,0 0-2 0,0 0 0 0,0 0 1 15,0 0-3-15,9-28-1 0,-9 28 0 0,8-19 3 16,-7 6 0-16,4-4-2 0,1 4-1 0,-6-2 1 16,4-1-1-16,1 0-4 0,-1-2 4 0,2 1-4 15,2-1 2-15,-3-2 0 0,4 2-6 0,-3 2 4 16,2 1-1-16,-1-2-1 0,-1 2 5 0,3 1-3 16,2 2 1-16,-5 1-2 0,3-4-1 0,1 5 1 15,-4 1 1-15,1 2 6 0,1-1-10 0,-8 8 2 16,12-7-3-16,-5 2 7 0,-7 5-7 0,12-2 1 15,-12 2 1-15,20 2 12 0,-11 5-11 0,-2-4 2 16,2 5 0-16,1-1 3 0,4 4-2 0,-5-4 3 16,0 7-3-16,-2-2 2 0,2 1 4 0,-1-2-2 15,-1 2 3-15,3 0-3 0,-1 1 0 0,0 1 1 16,-3-1 1-16,3 0-7 0,-1-2-21 0,-2 4-22 0,-3-2-31 16,4 2-38-16,-4 2-38 0,0-4-49 0,3 0-60 15,-3 0-203-15,2-5-503 0,-2 4 222 16</inkml:trace>
          <inkml:trace contextRef="#ctx0" brushRef="#br0" timeOffset="-2101.1">-466 137 55 0,'0'0'85'15,"0"0"-13"-15,0 0-10 0,0 0-16 0,0 0-15 16,0 0-15-16,0 0-16 0,0 0-33 0,0 0-23 15,0 0-61-15,0 0 28 0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06.1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491AEA1-0E6E-480D-AD44-82A3C8330530}" emma:medium="tactile" emma:mode="ink">
          <msink:context xmlns:msink="http://schemas.microsoft.com/ink/2010/main" type="inkDrawing" rotatedBoundingBox="4136,7700 5697,8170 5295,9507 3734,9038" semanticType="underline" shapeName="Other">
            <msink:sourceLink direction="with" ref="{F8CC91A0-CF6C-4004-92E8-DED507F6ED13}"/>
            <msink:destinationLink direction="with" ref="{40E93326-A378-4C63-906B-368F621E14CB}"/>
            <msink:destinationLink direction="with" ref="{F2477ECE-EA29-47BA-9158-A1A99D19DD6F}"/>
          </msink:context>
        </emma:interpretation>
      </emma:emma>
    </inkml:annotationXML>
    <inkml:trace contextRef="#ctx0" brushRef="#br0">-1066 3108 12 0,'0'0'122'0,"0"0"7"0,0 0-12 15,0 0-8-15,5-13-4 0,-5 13-10 0,0 0-5 16,0 0 1-16,0 0-3 0,0 0-1 0,-2-14-8 15,2 14 4-15,0 0-2 0,0 0-2 0,0 0-1 16,0 0-1-16,0 0 0 0,0 0 1 0,0 0-6 16,0 0 2-16,-6-8-3 0,6 8-6 0,0 0-3 15,0 0-4-15,0 0-3 0,0 0-2 0,0 0-1 16,0 0-5-16,0 0 0 0,0 0-5 0,0 0 1 16,-27 12-2-16,27-12-4 0,-10 10-3 0,4-3-2 0,1-1-2 15,-4 2 3-15,2 3-8 0,-2 2 3 0,-1-3-3 16,-1 2-1-16,-1 2 1 0,2-2-1 0,1 3-3 15,-5-1 3-15,3-1-4 0,-1 0-3 0,1 3 2 16,-1-2-1-16,0 1 1 0,0 2-4 0,2-4 5 16,-2 3-2-16,5-1-7 0,-4 0 6 0,4-1-1 15,-1-3-2-15,1 3-1 0,1-1 0 16,0 1-2-16,3-3-1 0,0 1-1 0,-3 3 4 0,3-4 0 16,-2 3-2-16,2-5-1 0,3 0 0 0,-3 4-1 15,2-4 1-15,-1 2 1 0,1 2 3 0,1-4-4 16,0-9 3-16,0 25 0 0,-3-10 3 0,2-3-3 15,2 2 0-15,-1-3-2 0,0 0 7 0,3 4-2 16,-3 1 1-16,1-1-6 0,-1 3 2 0,2-3-4 0,2-1 4 16,-2 1-3-16,-2-2 3 0,1 3-1 0,4-1-3 15,-4 1 4-15,1-1 2 0,2 3-3 16,1-2 1-16,-4-1-4 0,2 1 5 0,3 0-6 0,0 0 2 16,0 0 0-16,0-2-3 0,2 0 0 0,-2 0 1 15,1 1-1-15,3 0 1 0,-5 1 0 0,4-6-1 16,-2 4-2-16,1-4-3 0,1 7 4 0,0-9-2 15,0 2-2-15,0 4 5 0,1-4 2 0,2 1-3 16,-3 3 0-16,1-3-1 0,-1 0-5 0,3-1 2 16,-1 1 2-16,1-1-1 0,0 0 1 0,1 1 0 15,-4-2-2-15,7 2 6 0,-2-4-6 0,-4 3 2 16,5-2 0-16,0 2 2 0,-3-1 0 16,3-1 2-16,0 0-7 0,-2 0 6 0,4-3-4 0,-2 6-1 15,-2-7-1-15,2 2 2 0,1-1-1 0,-2 4 1 16,1-5-4-16,0 1 4 0,1 0-2 0,-1-1 6 15,-2 3-4-15,2-3 0 0,2 2 1 0,-4-5-1 0,2 5-1 16,-3-5 8-16,4 5-8 0,-2-4-1 0,-1 0 3 16,5 1-7-16,-3-1 4 0,1-1 6 15,-1 0-6-15,-1 3 2 0,1-4-3 0,1 0 3 0,0 0-2 16,-1 0 2-16,3 0-1 0,3-4 1 0,-5 2-3 16,4 2 5-16,-2-2-1 0,0-1-2 0,1 3-2 15,-3-2 2-15,1-2 2 0,-1 0-4 0,2 1-1 16,-4-1 2-16,3 1 1 0,0-2 1 0,-1 1 8 15,1-3-5-15,1 2 1 0,-4 0-3 0,1-2-2 0,2-2 5 16,-2 1-4-16,-2 1 0 0,7 0-1 16,-7-4 1-16,2 0 2 0,1 2-2 0,1 0 4 15,-4 0-2-15,6-5 5 0,-7 5-7 0,2-3-1 0,-1 1 6 16,-1-2 0-16,3 0-9 0,-1 1 1 0,0-2-1 16,-2 1 2-16,0-1 3 0,-3 3-3 15,5-3 0-15,-4-1-2 0,-1 2 5 0,4 2 0 0,-1-2-1 16,-1 0 5-16,-2 1-9 0,0-1 2 0,1-3 1 15,-2 4-7-15,1-2 10 0,-3 4-4 0,3-4 0 16,-2 2 0-16,0 2 0 0,-4-1-2 0,3 1 3 16,-1-2 2-16,1-2-5 0,-3 1 1 0,3 0 3 15,-6 2 0-15,3 0-3 0,0-3 2 0,-3 1-4 16,1 0 3-16,2-3 4 0,-3 3-4 0,0-4 1 16,2 5-3-16,-2-1-2 0,0 2 6 0,0-6-6 15,0 3 3-15,0 1 1 0,-2-2 10 0,2-2-10 16,-3 3-2-16,3 14 1 0,-3-24 0 0,3 12 2 0,-4-1-2 15,4 0 1-15,-6-2-2 0,3 4-2 0,-2 1 1 16,2-1 0-16,-3 1 4 0,2-3-1 16,-2 2 3-16,0-3-1 0,-1 0 0 0,-1 0 0 0,-1 2-1 15,2 0-3-15,-4 0 0 0,1-1 3 0,-2 0-2 16,1 0 2-16,-3-2 0 0,2 4 3 0,-2-4-11 16,1 5-2-16,-1-4 10 0,2 3 5 0,0-1-8 15,-4 2 5-15,3-2 5 0,1 4-3 0,0-4-2 16,-2 2 0-16,1 2-2 0,-1 1 3 0,6-4-2 15,-6 1 0-15,2 2 3 0,0 1 0 0,2 1 2 16,1-1-3-16,0 0 2 0,-5 0-2 0,3-3-3 16,-1 4 6-16,3-1-1 0,0 2 0 0,-2-1-6 0,-1 2 1 15,2-4-1-15,-1 5 3 0,3-2-6 16,-3 0 5-16,1-3-3 0,-4 3 2 0,4 0-1 16,-2 1 2-16,-2-2 0 0,5 4-2 0,-4-5-2 0,0 0 1 15,1 6-1-15,-3-7 8 0,1 4-7 0,-2 0-6 16,0-2 7-16,2 3 2 0,-4-1-3 15,2-1 2-15,-1 3-6 0,3-3 0 0,0 5 4 0,-1-2-1 16,-1-1-1-16,4 0 3 0,-3 2 1 0,3-2-3 16,12 3 6-16,-21-3-5 0,9 3 2 0,3-5 5 15,9 5-6-15,-19-2-1 0,10 0 0 0,9 2 0 16,-24-2 0-16,15 2 0 0,9 0-12 0,-16 0 8 16,16 0 5-16,-17-5 1 0,17 5-1 0,-18 1 2 15,18-1-3-15,-15 4-3 0,15-4 1 0,-14 0 4 0,14 0-1 16,-17 0-1-16,17 0 1 0,-15 2-5 15,15-2 3-15,-15 4-1 0,6 1-4 0,9-5 9 16,-18 3-8-16,10 1 1 0,8-4 9 0,-15 3-4 0,7 2-1 16,-2 0 1-16,10-5 12 0,-15 11-16 15,7-5 2-15,-5 1 2 0,5-3-4 0,-2 3 6 0,1 0-1 16,-1-3-7-16,1 1 3 0,0 0 1 0,-2 1-2 16,4 0-12-16,-4-1-8 0,2 0-12 0,2 0-11 15,0 2-15-15,-1-3-21 0,8-4-17 0,-15 5-20 16,8 1-31-16,7-6-34 0,-9 4-26 0,9-4-50 15,-11 4-204-15,11-4-502 0,0 0 222 0</inkml:trace>
  </inkml:traceGroup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52.2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2F47E05-1608-4DCB-9C29-6C0DF54D7221}" emma:medium="tactile" emma:mode="ink">
          <msink:context xmlns:msink="http://schemas.microsoft.com/ink/2010/main" type="inkDrawing" rotatedBoundingBox="10839,17182 21017,16762 21021,16878 10844,17299" semanticType="underline" shapeName="Other">
            <msink:sourceLink direction="with" ref="{6EED9FE1-34E2-46B1-841F-5E29DF73EB24}"/>
            <msink:sourceLink direction="with" ref="{237F7881-837F-4C6A-B5E1-DDA3F0086F34}"/>
          </msink:context>
        </emma:interpretation>
      </emma:emma>
    </inkml:annotationXML>
    <inkml:trace contextRef="#ctx0" brushRef="#br0">-8 443 16 0,'0'0'141'0,"0"0"-6"0,0 0 6 0,0 0-9 16,-8 4-7-16,8-4-3 0,0 0-1 0,0 0-5 15,0 0-5-15,0 0-5 0,0 0-3 0,0 0-5 16,0 0-8-16,0 0-5 0,0 0-7 0,0 0-7 16,0 0-7-16,0 0-12 0,0 0 2 0,0 0-5 15,0 0-8-15,0 0-4 0,0 0-4 0,0 0-2 16,0 0-4-16,0 0-3 0,0 0-2 0,0 0 1 16,0 0 0-16,0 0-5 0,0 0 0 0,41 4 2 15,-32-4-8-15,-9 0-1 0,21-5 1 0,-6 2-4 16,-5 2 2-16,5 1-3 0,3-1 2 0,0 1-2 15,-4-5-1-15,2 5-2 0,3 0 6 0,1 0-3 16,-4 0-2-16,2-3-2 0,0 1 0 0,-2 1-2 16,4 1 3-16,-2-1-3 0,1-1 2 0,0 0-2 15,5 2 0-15,-4-3 1 0,-1 3 2 0,0-2-3 16,7 1 2-16,-7-2-1 0,1 2-3 0,-1-2 4 0,-3 1-2 16,2 1 0-16,2-4 0 0,-4 2-1 15,2 1 1-15,0 1-1 0,-3-3 4 0,1 4 0 16,1-3-7-16,-3 0 5 0,-2-1-2 0,3 4 0 15,-1-3 3-15,-2 2-4 0,1-1-3 0,-13 2 5 0,24-4 2 16,-15 3-4-16,3-2 2 0,-12 3-1 0,22-1 1 16,-8-1-1-16,-4 2-2 0,5 0 1 0,0-2 1 15,-2 2-1-15,4-2 0 0,-17 2 1 16,21 0 2-16,-9 0-7 0,-12 0 5 0,22-4 2 0,-7 4 0 16,-3 0-1-16,-12 0-2 0,24-1 2 0,-24 1 0 15,23 0-3-15,-12-2 3 0,4 4 1 0,0-2-1 16,3-4 1-16,-5 2-3 0,6 2 2 0,-1-3-3 15,2 0 2-15,-2 2 3 0,7-2-3 0,2-1-2 16,0 1 4-16,3 0 6 0,-1-2-7 16,3 1 1-16,-1-3-2 0,-3 5 0 0,4-4 0 0,-4 1 0 15,5-2-1-15,-2 4 3 0,-3 0-1 0,4-2-2 16,-2 3 5-16,1-2-3 0,-1 0-2 0,0 1 3 16,-1 0-1-16,4 0-1 0,-3 2-4 0,10-3 6 15,-10 2-5-15,1 2 4 0,2 0-2 0,-1-4 4 16,-3 3-3-16,4 0 1 0,-1 1-2 15,9-2 1-15,-9 2-1 0,-4-2-1 0,12 2 2 0,-10 0 2 16,-2-1-1-16,4 1 1 0,-2 1-2 0,2-2 0 16,7 2 2-16,-8 1-4 0,-1-2 0 0,9-2 5 15,-8 1-3-15,-1 1 1 0,0-4 1 0,0 4-2 16,1 0 2-16,0 0-4 0,-2-2 4 0,4 1-2 16,-2 1 2-16,-4 0-1 0,3-3 0 0,-1 6 2 15,0-3 0-15,-2-3-1 0,1 3 3 0,2 0 1 16,-3-1 2-16,-5 1 1 0,5-3-1 0,3 3 2 15,-6-1-3-15,1 1 4 0,2-2-2 0,-5 2 5 16,2 0-7-16,-3-1 6 0,3-2-1 0,-3 3-2 16,-2-3 3-16,2 3 2 0,4-1 1 0,-5-2-3 15,0 3 1-15,0-2-4 0,5-3 1 0,-4 4 0 0,4-2-1 16,-5 1 4-16,4 1-1 0,1-3-4 0,-6 4 2 16,1 0-5-16,5-3 1 0,-4 3 3 0,-2 0-4 15,1-2-4-15,7-3 3 0,-8 9 2 16,9-8-4-16,-8 4 5 0,7 0-5 0,-2-1 5 0,2 1-5 15,-8-2 3-15,8 2-1 0,-8 0-4 0,8-1 2 16,0-1 4-16,-1 2-4 0,0-1 3 0,1-2-3 16,2 6 0-16,-4-7-1 0,3 3 4 15,-1-2 0-15,-2 4-4 0,1-2 1 0,1-1 0 16,-1-2 0-16,1 4-1 0,-1 0 0 0,-2 0 0 0,1-2 1 16,0 0-1-16,-5 2 1 0,0-2 2 0,6 1-3 15,-5 1 2-15,-2 0 3 0,1 0-5 16,0 0 1-16,0 0 0 0,-1 0-1 0,1 0 1 0,0 0-1 15,0 0 5-15,-5 0-8 0,3 0 2 0,3 0 0 16,-4 0 0-16,3 0 1 0,-2 0-1 0,1 1 0 16,-1-1 4-16,1 2 0 0,1-2-3 0,-1 0-1 15,1 0 4-15,-4 0 0 0,11 0-3 0,-9 0 3 16,3 0 2-16,4 0 0 0,-6-2-1 0,5 1 2 16,2 2 2-16,0-2-5 0,0 2 4 0,-7-1-2 15,6 2 0-15,-1-5 5 0,-4 3-5 0,2 0 3 16,5-4-2-16,0 2 3 0,-3 1-4 0,4-1-4 15,-1 2 3-15,0-1 3 0,-3 1-1 0,2-1-2 16,0-2 0-16,4 0-1 0,-7 5-2 0,7-4 2 16,-1 2 1-16,-1 0 0 0,-1-1-2 0,1-5 0 15,-1 6 1-15,0 0-2 0,0 0 0 0,-4-2 2 16,6 2-2-16,-2 0 0 0,-3-2 0 0,2 1 2 16,-2-1-2-16,3 2 0 0,0 0 3 0,0-4-3 15,0 2 2-15,-1 1-6 0,0 1 2 0,1-2 0 16,-6 2 4-16,4-1-3 0,2 0-1 0,-2-2-1 15,0 2 5-15,2 1-7 0,-3-2 5 0,0-2-1 16,4 4 1-16,-2 0-3 0,1 0 0 0,-8 0 2 16,6 0-4-16,-5-1 4 0,-1-2-1 0,-1 2 1 15,0 1-1-15,3 0-2 0,-2-2 2 0,-1 2 5 0,1 0-7 16,-2-1 1-16,2-2 3 0,1 3 1 16,-3 0-3-16,3-3-2 0,1 3 1 0,-2 0-4 15,1 0 6-15,0 0-2 0,1 0 0 0,-1-2 0 0,-1 0 1 16,6 1-1-16,-4 0 6 0,5-3-6 0,-8 4 1 15,1-3-5-15,3 2 6 0,-1 0-1 0,-1-1-2 16,3 1 2-16,3-2-2 0,-1 2 2 0,-2 1 1 16,-4 0-2-16,6-3 9 0,-5 3-7 0,6-4-2 15,1 5-2-15,-1-2 2 0,-1-1 0 0,2 0-3 16,-3 2 4-16,1-2-2 0,0 1 1 0,2 1 1 16,0 0-1-16,1-1 1 0,4 1 0 0,-4 0 0 15,3-4 0-15,10 1 1 0,-10 3 0 0,2-3 0 16,6 3-1-16,-11 0-1 0,5-1-1 0,-5 1-1 15,5 0 4-15,-2 0-1 0,-1 0 0 0,10 1 0 16,-8-2-1-16,-1-3 2 0,-1 3-4 0,1-1 3 16,-3 1 0-16,4 1 0 0,-4-4-3 0,2 1 14 15,-3 2-11-15,0 1 1 0,1 0-2 0,-3-2-2 16,-2 1 1-16,2-2 1 0,-4 3-1 0,-2-1 4 16,1 1-3-16,1-2 3 0,-2 0-2 0,6 2 8 15,2 0-5-15,-7 0 0 0,5-2 4 16,-6 1-3-16,2 1-1 0,6-1 1 0,-8 1 1 0,7-1-3 15,-7 1 2-15,9-3 7 0,13 2-5 0,-16-1 1 16,2 2 2-16,0-2 2 0,0 2-1 0,1-2 1 16,2 2-3-16,-2-1 1 0,0-2-5 0,-1 3 2 15,-1 0-1-15,1-1 2 0,-2-1 0 0,2 4-4 16,-2-2 0-16,0 0 4 0,2 0-4 0,-3-2 2 16,1 2-1-16,1 2 5 0,-4-2-3 0,4 0-4 15,-6-2 0-15,-2 4-4 0,0-2 3 0,-1 0 0 0,2 0-1 16,0 1 0-16,-4 2 3 0,5-3 1 15,-2 3-4-15,1-3 1 0,0 2 3 0,-2-2-5 16,1 0 0-16,-3 2 1 0,2-2 0 0,0 0 4 16,1 1-5-16,0-1 2 0,-3-1-2 0,0 1 2 0,2 0-1 15,-2 0 1-15,3 0-1 0,-3 0 10 0,0 1-15 16,0-1 2-16,0 0 4 0,-3 3-3 0,-12-3 5 16,28-3-3-16,-16 6-3 0,-1-3 9 15,0 0-7-15,-11 0 2 0,26 0-6 0,-14 0 3 0,-12 0 0 16,22-3 2-16,-11 3-3 0,-1 3 2 0,-10-3-1 15,22 0-1-15,-5 0 5 0,-5 0-1 0,0 0-1 16,-12 0 3-16,26 0-3 0,-17-3-1 16,5 6 8-16,-14-3 4 0,21-3 7 0,-9 3 2 0,-12 0-3 15,21 0 5-15,-11 3 3 0,-10-3-1 0,21-4-8 16,-6 4 6-16,-15 0-3 0,21 0 5 16,-9 1-8-16,-12-1 4 0,19-1 0 0,-7 1-1 15,-12 0 4-15,19-2-9 0,-19 2 2 0,20 0-7 0,-10-2 3 16,-10 2 3-16,14 2 3 0,-14-2-10 0,16 0 8 15,-16 0-6-15,10 2 5 0,-10-2-3 0,0 0-4 16,17-2 4-16,-17 2 3 0,0 0-8 0,0 0-10 16,0 0-17-16,12-2-20 0,-12 2-33 0,0 0-39 15,0 0-39-15,0 0-45 0,0 0-42 0,0 0-54 16,0 0-221-16,-47-13-554 0,28 13 245 0</inkml:trace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53.1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486B45D-15CB-4036-8A67-231DFE259233}" emma:medium="tactile" emma:mode="ink">
          <msink:context xmlns:msink="http://schemas.microsoft.com/ink/2010/main" type="inkDrawing" rotatedBoundingBox="18143,17899 18167,17343 18360,17352 18336,17907" semanticType="callout" shapeName="Other"/>
        </emma:interpretation>
      </emma:emma>
    </inkml:annotationXML>
    <inkml:trace contextRef="#ctx0" brushRef="#br0">-4 224 253 0,'0'0'287'0,"0"0"-17"0,0 0-12 15,-5 11-19-15,5-11-15 0,0 0-18 0,0 0-16 16,0 0-22-16,0 0-15 0,0 0-12 0,0 0-8 16,0 0-7-16,0 0-11 0,0 0-9 0,0 0-14 15,0 0 1-15,33-22-14 0,-21 19-3 0,-2-7-14 16,-2 3-3-16,7-4-9 0,-5 0-1 0,1 2-6 15,-1-3-7-15,8-6 1 0,-8 10-6 16,-1-5-1-16,0 2-4 0,0-4-2 0,-1 0-3 0,-2 3-2 16,-2 3-4-16,2 2 0 0,-6 7-2 0,6-17 3 15,-3 12-8-15,0-4 1 0,-3 9-3 16,2-11 1-16,-2 11-5 0,0 0 2 0,0 0-3 0,0 0-3 16,0 0 7-16,0 0-5 0,0 0-5 0,0 0 4 15,0 0 4-15,0 39-6 0,-2-22 6 0,-1 0 9 16,0 7 5-16,-3 1 7 0,0 3 5 0,3 0 12 15,-3-1 13-15,0 9 3 0,3-8 13 0,-1-1-3 0,2-2-5 16,2 3 10-16,0-4 3 0,-3 0-1 16,2-6 6-16,2 0 0 0,2-1 7 0,-6-3-8 15,3 0-4-15,0-2-2 0,0 1-6 0,0-13-3 0,0 17-8 16,0-17-4-16,0 14-1 0,0-14-7 16,3 10-3-16,-3-10-6 0,0 0-2 0,2 11-2 15,-2-11-3-15,0 0 1 0,0 0-12 0,0 0-26 0,0 0-35 16,0 0-56-16,0 0-74 0,0 0-74 0,0 0-80 15,0 0-80-15,0 0-286 0,0 0-750 0,0 0 332 16</inkml:trace>
  </inkml:traceGroup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33.64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65396F1-997B-46FA-9471-3530E94BC2A9}" emma:medium="tactile" emma:mode="ink">
          <msink:context xmlns:msink="http://schemas.microsoft.com/ink/2010/main" type="inkDrawing" rotatedBoundingBox="8066,6551 8486,6885 8262,7168 7841,6834" semanticType="callout" shapeName="Other">
            <msink:sourceLink direction="with" ref="{590B2A85-5365-463E-97FC-7BD363A1C933}"/>
            <msink:sourceLink direction="with" ref="{0D56EC9C-C418-4C65-A84A-C54EF45614EC}"/>
          </msink:context>
        </emma:interpretation>
      </emma:emma>
    </inkml:annotationXML>
    <inkml:trace contextRef="#ctx0" brushRef="#br0">-13107 5113 39 0,'0'0'204'0,"0"0"-8"0,0 0-7 0,0 0-11 16,0 0-9-16,0 0-7 0,0 0-11 0,0 0-4 0,0 0-11 16,0 0-5-16,0 0-8 0,0 0-8 0,0 0-8 15,0 0-9-15,0 0-5 0,-38-11-12 16,38 11-3-16,-17 10-3 0,8-7-8 0,-1 3-4 0,-4 3-3 15,3 4-8-15,-3-6-2 0,5 3-4 0,-4 0-8 16,2-1 2-16,2 6-6 0,-1-6-6 0,4 4-1 16,-3-2-2-16,4 0-3 0,0 0-5 0,2 2-2 15,0-2 2-15,3-1-6 0,0-10 2 0,0 22-4 16,3-12 2-16,0 0-3 0,0 1 0 0,2-1-1 16,0-1 1-16,4-1 0 0,1-1 0 0,-1 4-3 15,2-4 2-15,1-4-2 0,1 5-2 0,1-2 1 16,2-1 1-16,0-2 0 0,4-1-2 0,-1 0 0 15,-3 0 3-15,10-1-3 0,-1-2 3 0,-5 2 4 16,2-1-1-16,-3 3 2 0,-1-3 2 0,2 0-3 0,-2 0 1 16,-2 2 1-16,0-2-1 0,1-2-1 0,-4 4-1 15,4 3-3-15,-8-5 3 0,1 2-2 16,-10-2-1-16,15 4 0 0,-5-3 2 0,-10-1 0 0,11 6-2 16,-11-6 3-16,9 11 9 0,-6-8 0 0,-3-3 4 15,0 15-3-15,0-15 4 0,-9 13-1 0,3-2-2 16,-2-4-1-16,-1 6-6 0,2-1 5 0,-5-4-2 15,2 3-2-15,1-4 0 0,1-2-1 0,-1 1 0 16,2-1-1-16,-2 1 0 0,-2 0 6 0,11-6-4 16,-16 4 3-16,7-3 1 0,9-1-2 0,-16-1 3 15,16 1 1-15,-14-6 2 0,14 6-5 0,-12-15 4 16,5 5-10-16,1-4 1 0,0-3-12 0,1-1-5 16,2-7-5-16,3-2 4 0,0 5-1 0,-3-1 2 15,3-2-8-15,3 3 4 0,-3-3-5 0,0 5-1 16,8 3-1-16,-8 0-1 0,3-1 0 0,-3 5-9 15,3-5-1-15,0 5-11 0,0 2-6 0,-3-2-4 0,4 6-14 16,-4 7-14-16,9-18-20 0,-6 13-20 16,-3 5-27-16,6-10-35 0,-6 10-44 0,5-7-224 15,-5 7-482-15,0 0 214 0</inkml:trace>
  </inkml:traceGroup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07.96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A8A2856-BBD0-4C10-94A8-3E0C4390CFCB}" emma:medium="tactile" emma:mode="ink">
          <msink:context xmlns:msink="http://schemas.microsoft.com/ink/2010/main" type="inkDrawing" rotatedBoundingBox="13720,7587 13937,7627 13934,7640 13718,7600" semanticType="underline" shapeName="Other">
            <msink:sourceLink direction="with" ref="{590B2A85-5365-463E-97FC-7BD363A1C933}"/>
          </msink:context>
        </emma:interpretation>
      </emma:emma>
    </inkml:annotationXML>
    <inkml:trace contextRef="#ctx0" brushRef="#br0">9106-801 47 0,'13'0'114'0,"-13"0"-2"15,12 0-8-15,-12 0 0 0,11 3-13 0,-11-3-1 16,13 4-7-16,-13-4-15 0,14 6 8 0,-14-6-8 15,13 0-3-15,-13 0-9 0,12 6-3 0,-5-5-7 0,-7-1-11 16,18 4 3-16,-18-4-10 0,18 0-11 16,-9 2-14-16,5 5-23 0,-3-7-24 0,-11 0-14 15,21 0-43-15,-12 0-79 0,-9 0-194 0,23-2 87 0</inkml:trace>
  </inkml:traceGroup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49.7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E85113C-024B-4ABB-8586-5CF15EB6BE14}" emma:medium="tactile" emma:mode="ink">
          <msink:context xmlns:msink="http://schemas.microsoft.com/ink/2010/main" type="inkDrawing" rotatedBoundingBox="29332,6892 29388,7206 29296,7223 29240,6908" semanticType="underline" shapeName="Other">
            <msink:sourceLink direction="with" ref="{43385C90-F538-4F5F-8ADC-7E7A642CB897}"/>
            <msink:sourceLink direction="with" ref="{0891158F-2D0A-41BD-892A-F589A0853B44}"/>
          </msink:context>
        </emma:interpretation>
      </emma:emma>
    </inkml:annotationXML>
    <inkml:trace contextRef="#ctx0" brushRef="#br0">-865 2922 264 0,'0'0'327'0,"0"0"-15"16,0 0-16-16,0 0-25 0,10-5-13 0,-10 5-29 0,0 0-20 15,0 0-16-15,0 0-8 0,0 0-5 16,0 0-2-16,-3 29-17 0,0-18-5 0,3-11-11 16,-4 23-10-16,1-8-7 0,0-1-16 0,2 3-11 15,1 0 1-15,0-3-21 0,1 3-8 0,2-5 1 16,-3 4-8-16,0-1-3 0,3 0-7 0,-3 0-6 15,4-3-19-15,1 1-26 0,-4-3-26 0,2-2-25 0,0 2-26 16,-3-10-29-16,9 13-23 0,-4-6-27 0,4 1-21 16,0-5-35-16,-9-3-32 0,19 0-37 0,-19 0-230 15,27-10-547-15,-14 3 242 0</inkml:trace>
  </inkml:traceGroup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31.96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3931828-F590-44FB-89C7-F649BDD1CEE2}" emma:medium="tactile" emma:mode="ink">
          <msink:context xmlns:msink="http://schemas.microsoft.com/ink/2010/main" type="writingRegion" rotatedBoundingBox="26724,14829 27358,14829 27358,15785 26724,15785">
            <msink:destinationLink direction="with" ref="{DA5EC92F-60FA-426B-B1B0-722DD1D92010}"/>
          </msink:context>
        </emma:interpretation>
      </emma:emma>
    </inkml:annotationXML>
    <inkml:traceGroup>
      <inkml:annotationXML>
        <emma:emma xmlns:emma="http://www.w3.org/2003/04/emma" version="1.0">
          <emma:interpretation id="{4B4ED56A-F287-4FF9-9194-6B990C9F27CC}" emma:medium="tactile" emma:mode="ink">
            <msink:context xmlns:msink="http://schemas.microsoft.com/ink/2010/main" type="paragraph" rotatedBoundingBox="26724,14829 27358,14829 27358,15785 26724,157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6475C7-8083-4AB4-83D6-4F4C710FE704}" emma:medium="tactile" emma:mode="ink">
              <msink:context xmlns:msink="http://schemas.microsoft.com/ink/2010/main" type="line" rotatedBoundingBox="26724,14829 27358,14829 27358,15785 26724,15785"/>
            </emma:interpretation>
          </emma:emma>
        </inkml:annotationXML>
        <inkml:traceGroup>
          <inkml:annotationXML>
            <emma:emma xmlns:emma="http://www.w3.org/2003/04/emma" version="1.0">
              <emma:interpretation id="{D6EAE79F-29C5-48B7-BBFA-C5BE177CE7B0}" emma:medium="tactile" emma:mode="ink">
                <msink:context xmlns:msink="http://schemas.microsoft.com/ink/2010/main" type="inkWord" rotatedBoundingBox="26724,14829 27358,14829 27358,15785 26724,15785">
                  <msink:destinationLink direction="with" ref="{857F30E3-916E-4574-BB5C-5238087DA18C}"/>
                </msink:context>
              </emma:interpretation>
            </emma:emma>
          </inkml:annotationXML>
          <inkml:trace contextRef="#ctx0" brushRef="#br0">5511 3389 18 0,'9'-3'182'0,"-9"3"-6"15,0 0-7-15,0 0-6 0,10-8-10 0,-10 8-5 16,6-4-7-16,-6 4-9 0,0 0-7 0,11-8-3 16,-11 8-7-16,0 0-5 0,5-6-7 15,-5 6-5-15,0 0-4 0,6-7-4 0,-6 7-6 16,8-7-8-16,-8 7-7 0,3-10 2 0,-3 10-2 0,0 0-10 15,6-13-2-15,-6 13-5 0,3-10 2 0,-3 10-5 16,0-11-4-16,0 11-2 0,0 0-1 0,0-15 0 16,0 15-1-16,0 0-8 0,-6-16-1 0,6 16-4 15,-6-10-4-15,6 10 2 0,-11-10-2 0,3 8 0 16,8 2-4-16,-14-8 1 0,4 6-4 0,10 2-1 16,-23-1-1-16,10 1-2 0,13 0 1 0,-23 0-3 15,12 1 2-15,11-1 0 0,-23 2-1 0,10 2 0 16,-1 1-2-16,-2 1-1 0,7-1 0 0,-1 3-2 15,-4-3 1-15,2 2-2 0,2-1 0 0,-4 4 4 0,5-2-4 16,-1 3 0-16,1-3 0 0,3 2 3 0,-1 3 1 16,-2-3-1-16,-5-1 4 0,8 5 1 15,3-6 0-15,-1 6 2 0,-5-4 2 0,3 4-1 0,1-3-2 16,5 0 4-16,-6-4 2 0,3 3 0 0,0-1 0 16,3-9 1-16,-3 23 1 0,2-10-3 0,1-7 0 15,0-6 1-15,-3 19 0 0,3-8-2 0,3-1 4 16,-3-10 5-16,1 20-5 0,5-13-3 0,-6 4 1 15,3-1-1-15,-3-10 3 0,3 18 2 0,0-4 0 16,0-4 1-16,-1 2 6 0,-2-1 1 0,6 0-1 16,-6 0-2-16,3 0 1 0,0 0 7 0,0 2-1 15,0-2 15-15,-2 3-6 0,2 0 2 0,0 0-2 16,0-1 8-16,-3 2-6 0,0-1-3 0,6-1 0 16,-6 1 0-16,5 1 0 0,-5-4-6 0,0 3 0 0,3-2-2 15,-3 3-1-15,0-15 0 0,6 21-3 16,-6-4-3-16,3-3 1 0,0-4 2 0,-3 5-6 15,1-3 1-15,2 0-5 0,0 3 3 0,-3-6-7 0,0 2-2 16,0-11 2-16,3 17-8 0,0-6 1 0,-3 0-1 16,0-11-1-16,6 17 2 0,-6-10 1 0,1 1-3 15,-1-8 1-15,6 12-2 0,-6-12-3 0,0 11 1 16,0-11-4-16,3 14-10 0,-3-14-15 0,0 10-21 16,0-10-23-16,0 0-23 0,0 0-18 0,0 14-18 15,0-14-20-15,0 0-25 0,-6 11-29 0,6-11-37 16,0 0-52-16,0 0-55 0,0 0-240 0,0 0-631 15,0 0 279-15</inkml:trace>
          <inkml:trace contextRef="#ctx0" brushRef="#br0" timeOffset="439.53">4995 3880 146 0,'0'0'183'16,"0"0"-14"-16,0 0-9 0,-12-3-10 0,12 3-15 0,0 0-9 16,0 0-5-16,0 0-4 0,0 0 2 0,0 0 5 15,0 0-2-15,25-14 2 0,-16 9 1 16,4-5 3-16,4 5-2 0,2-3 1 0,4-1 0 16,3-1 3-16,13-3-5 0,0-4-2 0,0 6-8 0,0-2-2 15,-10 5-12-15,10-6-4 0,-10 7-10 0,9-7-6 16,-14 6-8-16,2-1-6 0,-1-2-10 15,-1 2-6-15,-6 3-4 0,-2 1-5 0,0-1-2 0,1 2-12 16,-8 1-11-16,1-1-23 0,-10 4-19 0,14-1-27 16,-14 1-17-16,0 0-17 0,12 0-30 0,-12 0-36 15,0 0-45-15,0 0-47 0,0 0-236 0,0 0-519 16,0 0 230-16</inkml:trace>
          <inkml:trace contextRef="#ctx0" brushRef="#br0" timeOffset="-1233.94">5001 3448 18 0,'0'0'244'0,"0"0"-24"0,0 0-11 15,13-6-11-15,-13 6-6 0,14-5-11 0,-4 5-9 16,-10 0-12-16,28-10-3 0,-14 6-11 0,1-2-5 15,11 1-2-15,-6 1-10 0,5-2-12 0,-1-1-5 16,4 0-9-16,-5 0-7 0,-4 3-8 0,5-3-6 16,-5 1-10-16,-2-1-3 0,2-1-6 0,1 3-5 15,-1-1-9-15,-4 0 3 0,-2-1-12 0,4 0-4 16,-1 2-1-16,-2 0-4 0,-3 2-5 0,-3 0-1 16,4-2-1-16,-5 0-3 0,-7 5-4 0,17-5-8 15,-17 5-7-15,12-5-18 0,-12 5-17 0,10-6-15 0,-10 6-18 16,0 0-18-16,0 0-19 0,0 0-23 15,14 0-26-15,-14 0-25 0,0 0-29 0,0 0-215 16,0 0-455-16,0 0 202 0</inkml:trace>
          <inkml:trace contextRef="#ctx0" brushRef="#br0" timeOffset="-836">5257 3395 45 0,'0'0'168'0,"0"0"-11"16,0 0-6-16,0 0-5 0,0 0-1 0,0 0-11 16,0 0-10-16,0 0-3 0,0 0-4 0,0 0-3 15,0 14 0-15,0-14-6 0,0 0-5 0,0 0-4 16,0 0-3-16,0 0-5 0,0 0-4 0,0 0-6 15,0 0 0-15,0 0-3 0,-3 10-2 0,3-10-4 16,0 0-2-16,0 0-3 0,0 0 2 0,0 0-6 16,0 0-2-16,0 0-8 0,0 0-5 0,0 0 0 0,0 0-9 15,0 0-2-15,0 0-2 0,0 0-7 0,0 0-4 16,0 0 1-16,0 0-3 0,0 0-4 16,0 0-1-16,0 0-4 0,0 0 1 0,0 0-1 0,0 0-2 15,0 0-5-15,0 0 2 0,0 0-2 0,0 0-1 16,0 0-2-16,0 0-10 0,0 0-6 0,0 0-20 15,0 0-9-15,0 0-18 0,0 0-17 16,0 0-23-16,0 0-17 0,0 0-30 0,0 0-34 0,0 0-41 16,0 0-164-16,-10 7-417 0,10-7 184 0</inkml:trace>
        </inkml:traceGroup>
      </inkml:traceGroup>
    </inkml:traceGroup>
  </inkml:traceGroup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16.30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A9B6683-6914-4604-9442-B4C955534476}" emma:medium="tactile" emma:mode="ink">
          <msink:context xmlns:msink="http://schemas.microsoft.com/ink/2010/main" type="inkDrawing" rotatedBoundingBox="22306,9452 22557,9499 22555,9510 22304,9462" semanticType="callout" shapeName="Other">
            <msink:sourceLink direction="with" ref="{96999F1E-021D-4717-AEB1-ED63E94D1B63}"/>
            <msink:sourceLink direction="with" ref="{7E03832F-09BA-4645-A360-3469AFBB1E33}"/>
          </msink:context>
        </emma:interpretation>
      </emma:emma>
    </inkml:annotationXML>
    <inkml:trace contextRef="#ctx0" brushRef="#br0">4886 1685 39 0,'12'0'212'15,"-12"0"-22"-15,19 1-21 0,-10 0-16 0,-9-1-10 16,18 2-3-16,-18-2-6 0,15 3-10 0,-15-3-10 16,13 5-12-16,-5-2-6 0,-8-3-10 0,18 3-6 15,-18-3-12-15,18 4-5 0,-10-1-11 0,3 0-24 16,-1 1-27-16,7-3-45 0,-2 1-54 0,-2-1-85 16,-1-1-96-16,4 3-301 0,4-3 134 0</inkml:trace>
  </inkml:traceGroup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0:45.67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F7DEF39-D99E-43BB-8B4E-CE024930BA78}" emma:medium="tactile" emma:mode="ink">
          <msink:context xmlns:msink="http://schemas.microsoft.com/ink/2010/main" type="inkDrawing" rotatedBoundingBox="27191,10064 28261,11240 27299,12116 26229,10939" hotPoints="28038,11180 27316,11902 26594,11180 27316,10458" semanticType="underline" shapeName="Circle">
            <msink:sourceLink direction="with" ref="{2F7D2569-D1A0-44B7-9C1B-5E28CF9798BF}"/>
            <msink:destinationLink direction="with" ref="{754EECD1-A8BD-47F6-8EC0-02682909F98E}"/>
          </msink:context>
        </emma:interpretation>
      </emma:emma>
    </inkml:annotationXML>
    <inkml:trace contextRef="#ctx0" brushRef="#br0">209 556 3 0,'0'0'149'0,"-1"-14"-10"0,1 14-16 0,0 0-2 15,0 0-7-15,0 0-4 0,0 0 3 0,0 0-11 16,0 0-1-16,0 0-4 0,0 0-10 0,0 0-6 16,0 0-12-16,0 0 0 0,0 0-8 0,-2-13-6 15,2 13-6-15,0 0-5 0,0 0 2 0,0 0-3 16,0 0 0-16,0 0-4 0,0 0 0 0,-18 27 1 15,18-27-2-15,-3 15-2 0,0-5-2 0,-3-3-3 16,3 4-1-16,-1 0-2 0,4-11-2 0,0 19 2 16,0-8-4-16,0-11 1 0,0 24-1 0,0-10 1 15,1 0-3-15,-1 0 0 0,6 1 1 0,-3 0 0 0,3 2-3 16,-1-2 3-16,4 1-5 0,-3 0-1 0,4-1-1 16,-4 2 4-16,2-1-2 0,4 0 2 0,-5 1-7 15,2 0 1-15,4-1-4 0,-2 3 4 0,1 2-3 16,-2 0 0-16,2 0-1 0,-4 1 4 0,3-2-1 15,3 1-9-15,-7-5 3 0,8 3 2 0,-1 2 0 16,-2-1 1-16,1 0-4 0,0-1 1 0,-7-4-5 16,5 1 5-16,-1-2-4 0,2 0 3 0,2 0-3 15,-2 5 1-15,-2-6-2 0,0 0 3 0,-1-2 1 16,2 0-4-16,-2 2 1 0,4-6 0 0,-1 3 0 16,2-3 1-16,-1 1-1 0,-1-1 0 0,1 0-3 15,1 0 1-15,-1-1 2 0,-1 2 3 0,2-1 0 0,-1-3-2 16,-1 2-2-16,1-2-1 0,-5-2 3 15,7 3 0-15,-2-5 0 0,-2 3-1 0,3-1 0 16,3 0 5-16,-4-2-4 0,4 4 4 0,-1-8-3 0,1 4 4 16,0-2-5-16,0 0 3 0,-1 2-1 0,1-3-3 15,-4 1 2-15,3-1-1 0,1-2-1 16,2 2-1-16,4-2 2 0,-4-1 0 0,-3 4-2 0,1-3-1 16,2-3 1-16,-4 3 1 0,2 0 0 0,-1 1 0 15,0-5 1-15,-2 4 0 0,2 1-3 0,1-3 1 16,-3-1-5-16,0 3 3 0,2-3 3 0,1-2 0 15,-4 2-3-15,2 0 0 0,-2 1-1 0,-2-2 3 16,1 0-1-16,-2 3 0 0,2-5-3 0,-1 0 3 0,-1 2 3 16,2-2-5-16,-2-1 2 0,-1 1-2 0,-1 1 1 15,-2 1 2-15,3-3-3 0,1-1 1 16,1 0 1-16,1 0-1 0,-5-1-1 0,2-3-1 16,0 6-1-16,-5-4 5 0,5 0-5 0,-1 1 3 0,-2 1-4 15,0-5 4-15,-2 5 1 0,-1-1-1 16,3-1-2-16,-3 2-4 0,0-2-4 0,-3 0 4 0,0-1 2 15,0 1-2-15,0 1 1 0,0 1 2 16,0-2-2-16,-3-1-2 0,0 4-1 0,0-5 3 16,0 3-1-16,-4 0 2 0,7-2-6 0,-6 1 4 0,0-1-2 15,4 1 1-15,-4-3 1 0,3 4-5 0,0-1-1 16,-3-1 4-16,6-1 4 0,-4 1-4 0,1 1-1 16,3-1 3-16,-6 3 1 0,3-4-4 0,0 5 2 15,2-1 3-15,-2-1 1 0,0 0 3 0,-3 1-3 16,6 1-4-16,-6-3 6 0,1 6-2 0,2-2 0 15,-3 1 3-15,3-4-2 0,-1 2 3 0,1 3-3 16,0-2 0-16,0 1 0 0,-3 0 2 0,-2-4-2 0,5 1 0 16,-6-1 2-16,5 6-2 0,1-4 1 15,-3 1 0-15,-1 2 0 0,1-1 4 0,-3 0-2 16,4 1 0-16,-1 3-3 0,-3-4 1 0,2 3-1 0,-2-1 1 16,1 2 0-16,2-1 0 0,-2 0 1 15,-3 1 0-15,11 6 0 0,-13-15-1 0,1 8-3 0,1 1 6 16,2 1-5-16,-4-2 5 0,2 1 0 0,0-1-3 15,-3 3 1-15,1-2 1 0,-1-1-2 0,-1 3-1 16,5-3 1-16,-6 4 2 0,-1-4-1 16,5 1 1-16,-4 1-1 0,5 1 0 0,-4-5 3 0,5 8-2 15,-6-4 3-15,2 0-3 0,2 1 4 0,-1-2-1 16,4 1 1-16,-2 2 1 0,-2-1 0 0,4 0 1 16,-1-2-2-16,10 6 0 0,-17-4 3 0,8 0-5 15,9 4-1-15,-16-6-1 0,16 6 2 0,-20-3 0 16,12 0 0-16,8 3-4 0,-17-1 1 0,17 1 3 15,-19-3-2-15,19 3 0 0,-21 0-3 0,12-1 4 0,9 1 0 16,-22-2 3-16,22 2-3 0,-23-1-5 16,13-2 5-16,10 3 2 0,-26-3 0 0,16 2 0 15,-3-3 2-15,13 4 2 0,-20 0-1 0,20 0-2 0,-18-2 0 16,8-2 1-16,10 4 0 0,-20 0 2 0,20 0-1 16,-22 0 0-16,22 0 1 0,-19-4-4 0,5 3 1 15,14 1 0-15,-19-1-2 0,19 1 3 0,-20 1 0 16,10-2-6-16,10 1 0 0,-16 1 3 0,16-1-5 15,-18 5 9-15,10-5-2 0,8 0-7 0,-16 6 5 16,7-5-3-16,9-1 3 0,-14 6 0 0,6-2-3 16,8-4 2-16,-14 4 0 0,14-4 3 0,-13 7-3 15,1-2 1-15,12-5-3 0,-14 9 6 0,7-3-5 16,1-2 2-16,-3 3 3 0,-1 0-2 0,1 0 4 16,1-2-3-16,-5 1-2 0,4 3 5 0,-2-3-1 0,-1 3-4 15,2-3 2-15,-4 2 3 0,6-4-8 16,-3 7 5-16,-1-4 1 0,2 3-1 0,-5-3 0 0,1-1 3 15,4 2-3-15,-3-1-3 0,1 3 3 0,1-3-1 16,-1 0 0-16,2 3-5 0,-1 1 2 0,5-4 2 16,-7 2 1-16,4-3-12 0,-1 4-5 0,4-2-13 15,-3 1-18-15,-2 4-14 0,5-4-12 0,0 4-17 16,2-6-23-16,-5 7-18 0,9-3-25 0,-3-1-51 16,3-10-148-16,-2 18-380 0,4-9 168 0</inkml:trace>
  </inkml:traceGroup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0:46.4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F7D2569-D1A0-44B7-9C1B-5E28CF9798BF}" emma:medium="tactile" emma:mode="ink">
          <msink:context xmlns:msink="http://schemas.microsoft.com/ink/2010/main" type="writingRegion" rotatedBoundingBox="27077,10813 27420,10813 27420,11452 27077,11452">
            <msink:destinationLink direction="with" ref="{1F7DEF39-D99E-43BB-8B4E-CE024930BA78}"/>
          </msink:context>
        </emma:interpretation>
      </emma:emma>
    </inkml:annotationXML>
    <inkml:traceGroup>
      <inkml:annotationXML>
        <emma:emma xmlns:emma="http://www.w3.org/2003/04/emma" version="1.0">
          <emma:interpretation id="{86A19876-70B6-4E00-AC07-123A4985CB3D}" emma:medium="tactile" emma:mode="ink">
            <msink:context xmlns:msink="http://schemas.microsoft.com/ink/2010/main" type="paragraph" rotatedBoundingBox="27077,10813 27420,10813 27420,11452 27077,114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00BF41-0C0E-4BC0-85DD-5A6C4D41B114}" emma:medium="tactile" emma:mode="ink">
              <msink:context xmlns:msink="http://schemas.microsoft.com/ink/2010/main" type="line" rotatedBoundingBox="27077,10813 27420,10813 27420,11452 27077,11452"/>
            </emma:interpretation>
          </emma:emma>
        </inkml:annotationXML>
        <inkml:traceGroup>
          <inkml:annotationXML>
            <emma:emma xmlns:emma="http://www.w3.org/2003/04/emma" version="1.0">
              <emma:interpretation id="{53F1EEBA-E77B-4C59-BDF9-4A6334E5F6C2}" emma:medium="tactile" emma:mode="ink">
                <msink:context xmlns:msink="http://schemas.microsoft.com/ink/2010/main" type="inkWord" rotatedBoundingBox="27077,10813 27420,10813 27420,11452 27077,11452"/>
              </emma:interpretation>
            </emma:emma>
          </inkml:annotationXML>
          <inkml:trace contextRef="#ctx0" brushRef="#br0">193 24 50 0,'0'0'191'0,"6"-9"-14"16,-6 9-12-16,6-9-9 0,-6 9-12 0,0 0-10 15,10-6-11-15,-10 6-13 0,0 0-4 0,14 0-12 16,-14 0-7-16,0 0-6 0,16 5-4 0,-13 2-1 16,6 1 2-16,-6-1-2 0,2 2 5 0,-2 7-6 15,3 1 0-15,-3 3-4 0,0 5 0 0,-2-8-3 16,5 7 1-16,-6-1 0 0,0 1-6 0,3 0 3 15,-3-3-11-15,0 3-4 0,3-6 3 0,-3 5-4 16,0-7-1-16,3 4-1 0,-3-5-4 0,3 3-2 0,-3-2-6 16,0-1-2-16,1 2-2 0,-1-4 0 0,6 1-4 15,-6-7-1-15,3 8-4 0,0-1-3 0,-3-3 2 16,3-1-1-16,-3-1-3 0,0-9-3 0,8 18 0 16,-5-13-2-16,0 4-3 0,-3-9-4 0,3 11 3 15,-3-11-4-15,7 10 1 0,-7-10-1 0,3 9 4 16,-3-9 0-16,0 0 1 0,0 9-2 0,0-9 2 15,0 0-4-15,0 0 2 0,0 0-4 0,0 0 1 16,0 0 0-16,0 0-2 0,0 0 3 0,0 0-1 16,0 0-7-16,0 0-7 0,0 0 3 0,0 0-2 15,-7-43 0-15,4 37 0 0,-3-3-4 0,-5 0 3 16,2 1 3-16,2-2-2 0,-5 4 0 0,-1-3 0 16,-1 3 2-16,-1 0-2 0,5 2 0 0,-7-2 1 15,1 4 1-15,1 0 3 0,-1-2-2 0,-1 4 0 16,4 0 2-16,-4-1-1 0,4 2 2 0,-2 3-2 15,5 0 3-15,-4 2-6 0,2 1 4 0,-1-3 1 0,3 3-1 16,4 1 0-16,3-2 2 0,-8 1-2 16,8 1 4-16,-3 2-6 0,6-10 2 0,-6 16 3 15,3-5 0-15,3-11-1 0,3 19-1 0,0-10 2 0,0-1 1 16,6-1 1-16,2 4 1 0,-2-4 3 0,7-1 2 16,-3 0 0-16,4-2 3 0,2-4-2 0,1 1 2 15,-1-2-2-15,0 1 2 0,1 0-12 0,-4-4-12 16,3 0-24-16,1 2-23 0,-4 2-32 0,1-5-37 15,-5-1-49-15,1 6-61 0,-13 0-201 0,10-6-476 16,-10 6 211-16</inkml:trace>
        </inkml:traceGroup>
      </inkml:traceGroup>
    </inkml:traceGroup>
  </inkml:traceGroup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0:49.79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059E03F-F02C-4D89-BF28-789452A19A39}" emma:medium="tactile" emma:mode="ink">
          <msink:context xmlns:msink="http://schemas.microsoft.com/ink/2010/main" type="writingRegion" rotatedBoundingBox="24163,10379 24918,10379 24918,10998 24163,10998">
            <msink:destinationLink direction="with" ref="{242691ED-540E-4A8B-9E29-1C9AF7F14EEB}"/>
          </msink:context>
        </emma:interpretation>
      </emma:emma>
    </inkml:annotationXML>
    <inkml:traceGroup>
      <inkml:annotationXML>
        <emma:emma xmlns:emma="http://www.w3.org/2003/04/emma" version="1.0">
          <emma:interpretation id="{201A1741-9087-4CB0-BEB3-03CDF15EA0F1}" emma:medium="tactile" emma:mode="ink">
            <msink:context xmlns:msink="http://schemas.microsoft.com/ink/2010/main" type="paragraph" rotatedBoundingBox="24163,10379 24918,10379 24918,10998 24163,109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8B1D3F-E4EB-4F9A-88F2-1504BC7E2D11}" emma:medium="tactile" emma:mode="ink">
              <msink:context xmlns:msink="http://schemas.microsoft.com/ink/2010/main" type="line" rotatedBoundingBox="24163,10379 24918,10379 24918,10998 24163,10998"/>
            </emma:interpretation>
          </emma:emma>
        </inkml:annotationXML>
        <inkml:traceGroup>
          <inkml:annotationXML>
            <emma:emma xmlns:emma="http://www.w3.org/2003/04/emma" version="1.0">
              <emma:interpretation id="{0D3F7115-A0B8-46A8-87A9-07F9745B9B71}" emma:medium="tactile" emma:mode="ink">
                <msink:context xmlns:msink="http://schemas.microsoft.com/ink/2010/main" type="inkWord" rotatedBoundingBox="24163,10379 24918,10379 24918,10998 24163,10998"/>
              </emma:interpretation>
            </emma:emma>
          </inkml:annotationXML>
          <inkml:trace contextRef="#ctx0" brushRef="#br0">30 30 106 0,'0'0'107'0,"0"0"-19"16,0 0 1-16,0 0-15 0,0 0 3 0,0 0-4 16,0 0-1-16,0 0-3 0,0 0-7 0,0 0 5 0,0 0-8 15,0 0 3-15,0 0-3 0,0 0-4 16,0 0 3-16,0 0 5 0,0 0-8 0,0 0 2 16,-12-2 2-16,12 2-4 0,0 0-4 0,0 0 0 0,0 0 3 15,0 0 3-15,0 0-2 0,0 0-2 0,0 0 1 16,0 0 0-16,0 0 2 0,0 0-1 0,-18 0-4 15,18 0-3-15,0 0-1 0,0 0-6 0,0 0-3 16,0 0-5-16,0 0-2 0,0 0-2 0,0 0-3 16,0 0-6-16,0 0 1 0,0 0-5 0,0 0 0 15,0 0-1-15,0 0-2 0,0 0-1 0,0 0 0 16,36-7-2-16,-36 7-1 0,21-4 3 0,-9-1-5 16,3 3 2-16,-2-1-6 0,2 2 8 0,1 1-4 15,-1-2-5-15,0 1 3 0,2 1 0 0,-3-3-6 16,3 3 8-16,-1 0-1 0,1 0-1 0,2-1-2 15,-3 1 3-15,-1 1-5 0,-3 2 1 0,3-3 2 16,-3 1-2-16,3 1 1 0,-3-2-1 0,0 1-2 0,3 2 1 16,-6-2 1-16,-9-1-2 0,24 4-2 0,-15-4 6 15,-9 0-5-15,16 2 1 0,-9 2 0 0,-7-4-1 16,14 3 1-16,-14-3 0 0,12 4 0 0,-12-4 0 16,7 2 0-16,-7-2 1 0,9 4 1 0,-9-4-2 15,0 0 0-15,12 4 3 0,-12-4-5 0,8 8 4 16,-8-8-1-16,6 7 4 0,-6-7 1 0,6 10 4 15,-6-10 5-15,1 13 5 0,1-5 2 0,-2-8 7 16,0 20 0-16,-2-6 6 0,-2 0-3 0,-1 0 4 16,-1 3 5-16,0-2-1 0,-3 6-1 0,0-4 4 15,2 5-7-15,-5-3 3 0,4 3-4 0,-4-5 0 16,2 5 0-16,0-7-1 0,4 2-6 0,-3-1-3 16,1-1-2-16,1 1 1 0,1-1-3 0,0-2-1 15,0-1-2-15,1 0-3 0,1 2-1 0,1-3-2 16,3-11-1-16,-2 18-1 0,-4-8 0 0,4-2-1 15,2-8 1-15,0 13-3 0,0-13-5 0,0 0 3 0,0 18-1 16,0-18-1-16,1 8-7 0,-1-8-9 0,0 0-13 16,7 13-8-16,-7-13-14 0,0 0-13 0,2 7-15 15,-2-7-20-15,0 0-4 0,0 14-25 0,0-14-4 16,0 0-27-16,-6 13-17 0,3-5-44 0,-7-5-156 16,10-3-403-16,-14 11 179 0</inkml:trace>
          <inkml:trace contextRef="#ctx0" brushRef="#br0" timeOffset="417.51">143 372 203 0,'-12'3'203'0,"12"-3"-15"0,0 0-11 0,0 0-17 15,0 0-18-15,0 0 0 0,0 0-4 0,0 0-5 16,41 1-3-16,-25-4-9 0,0 2-3 0,14-1-3 0,-3-4-5 16,6-1-2-16,4 0-6 0,3 1-6 0,-1 0-8 15,1-1-10-15,-8 4-7 0,1-1-8 16,-1-2-9-16,-3 1-1 0,-2 2-8 0,2 0-1 16,-11 3-7-16,5 0-8 0,-7 0-18 0,-3 0-11 0,1 0-20 15,-14 0-13-15,22 6-22 0,-17-2-18 0,-5-4-27 16,12 7-37-16,-12-7-31 0,0 9-228 0,0-9-428 15,0 0 189-15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3:15.4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5CD423E-490B-4633-B1E8-9498C374D18C}" emma:medium="tactile" emma:mode="ink">
          <msink:context xmlns:msink="http://schemas.microsoft.com/ink/2010/main" type="writingRegion" rotatedBoundingBox="5838,10026 6377,10026 6377,10667 5838,10667"/>
        </emma:interpretation>
      </emma:emma>
    </inkml:annotationXML>
    <inkml:traceGroup>
      <inkml:annotationXML>
        <emma:emma xmlns:emma="http://www.w3.org/2003/04/emma" version="1.0">
          <emma:interpretation id="{48B50695-A521-452B-A061-617540C98C83}" emma:medium="tactile" emma:mode="ink">
            <msink:context xmlns:msink="http://schemas.microsoft.com/ink/2010/main" type="paragraph" rotatedBoundingBox="5838,10026 6377,10026 6377,10667 5838,106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583766-7A46-4844-9B45-FBFAA2F8E67F}" emma:medium="tactile" emma:mode="ink">
              <msink:context xmlns:msink="http://schemas.microsoft.com/ink/2010/main" type="line" rotatedBoundingBox="5838,10026 6377,10026 6377,10667 5838,10667"/>
            </emma:interpretation>
          </emma:emma>
        </inkml:annotationXML>
        <inkml:traceGroup>
          <inkml:annotationXML>
            <emma:emma xmlns:emma="http://www.w3.org/2003/04/emma" version="1.0">
              <emma:interpretation id="{EFE1A486-A826-4C71-96E7-B59ADDAD3895}" emma:medium="tactile" emma:mode="ink">
                <msink:context xmlns:msink="http://schemas.microsoft.com/ink/2010/main" type="inkWord" rotatedBoundingBox="5838,10026 6377,10026 6377,10667 5838,10667"/>
              </emma:interpretation>
            </emma:emma>
          </inkml:annotationXML>
          <inkml:trace contextRef="#ctx0" brushRef="#br0">314 21 51 0,'0'0'205'16,"0"0"-5"-16,0 0-10 0,7-8-15 0,-7 8-11 15,0 0-12-15,0 0-11 0,0 0-6 0,0 0-2 16,0 0-7-16,2-14-5 0,-2 14-8 0,0 0-6 15,0 0-7-15,0 0-7 0,0 0-5 0,0 0-14 16,0 0-6-16,0 0-7 0,-24-1-5 0,24 1-6 16,-20 8-5-16,7 2-5 0,-6-3-3 0,-1 6-1 15,-2-1-3-15,-2-2 3 0,4 5-1 0,-2-2 1 16,1 1 3-16,0 1 1 0,3-4-2 0,4 2-2 16,2-1-5-16,-2-3-6 0,2 3-2 0,5-1-1 15,1 0-3-15,0-3-4 0,3 3 2 0,1-1-1 16,2-10-2-16,-3 20-2 0,3-11-1 0,0-9 1 0,3 18-6 15,2-10 1-15,7 1 2 0,-5-2-2 0,5 2-3 16,0-2 5-16,3 1-5 0,0-1 3 0,3 0-2 16,-3-1 2-16,4 0-1 0,1-1-4 0,6-2-1 15,-8 3 4-15,2-2-5 0,4 1 4 0,-5-3 1 16,0 3-3-16,-4 1-3 0,3-4 2 0,-3 3 2 16,1 1 0-16,1-5-3 0,-4 3 4 0,-1-2-5 15,0 3 5-15,3-3-2 0,-5 2 0 0,-1 0 0 16,8-1 1-16,-17-3-1 0,16 6 2 0,-7-2 2 15,2 0 0-15,-5 0-6 0,-6-4 1 0,16 6 1 0,-7-2-1 16,-9-4 1-16,10 7-2 0,-5-4 7 16,-5-3-1-16,9 11-3 0,-9-11 7 0,0 17-3 15,0-17 0-15,-3 14-3 0,3-14 5 0,-11 21-7 0,4-8 2 16,-5-4 1-16,3 4 4 0,-4-2-6 16,2-1 2-16,-4 0 2 0,0 1-3 0,3-4 2 15,-1 0-1-15,-2 0-1 0,2 0-1 0,2-2-1 0,-1 0 6 16,2-1 3-16,10-4 0 0,-20 1-2 0,20-1-3 15,-16-5 5-15,6 2-2 0,10 3-4 0,-12-10 6 16,6 3-7-16,6 7 2 0,-6-18-1 0,4 5-5 16,2-2 3-16,-3-2 0 0,6 2-1 0,-3-2-2 15,2 2 6-15,1-1-2 0,-2-4-5 0,7-2 2 16,-8 5 1-16,0-1-4 0,0 0 0 0,6-1 1 16,-6 1 3-16,0 0-7 0,0 0-1 0,0-1 1 15,0 1-2-15,0 0 2 0,0 0-1 0,0 3 4 0,-3-2-1 16,6 5 0-16,-6-1 2 0,3 13-5 15,-3-20 4-15,3 10 0 0,0 10-7 0,0-19 10 16,0 19-1-16,0-15-4 0,0 15 1 0,0-15 0 0,0 15 4 16,3-11 1-16,-3 11-3 0,0 0-1 0,3-14 1 15,-3 14 3-15,0 0-5 0,0 0-1 0,1-8-3 16,-1 8-13-16,0 0-14 0,0 0-17 0,0 0-23 16,0 0-21-16,0 0-25 0,0 0-36 0,0 0-46 15,0 0-264-15,0 0-506 0,-19 22 224 0</inkml:trace>
        </inkml:traceGroup>
      </inkml:traceGroup>
    </inkml:traceGroup>
  </inkml:traceGroup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18.4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5FDBE37-E0AB-4C2C-B129-9BF788EBC6CC}" emma:medium="tactile" emma:mode="ink">
          <msink:context xmlns:msink="http://schemas.microsoft.com/ink/2010/main" type="inkDrawing" rotatedBoundingBox="26769,1320 27198,1718 26868,2074 26439,1676" semanticType="callout" shapeName="Other">
            <msink:sourceLink direction="with" ref="{1751836D-29A6-4788-B185-FD1E7D784DCB}"/>
            <msink:sourceLink direction="with" ref="{BE5F480C-39AA-440A-9837-CA7BD2FF7D19}"/>
          </msink:context>
        </emma:interpretation>
      </emma:emma>
    </inkml:annotationXML>
    <inkml:trace contextRef="#ctx0" brushRef="#br0">1089 312 8 0,'0'0'215'0,"0"0"-10"0,0 0-14 16,0 0-8-16,0 0-12 0,0 0-13 0,-6 38-11 16,9-28-9-16,-3-10-8 0,3 20-4 0,2-5-2 15,0-1-11-15,1 3-3 0,0-3-3 0,0 3-7 16,4 3-7-16,-1 2-2 0,2-6-9 0,-4 4-3 15,2-3-5-15,0 3-6 0,-5-3-2 0,8 5-4 16,-1-3-5-16,-2-3-3 0,-2 0-4 0,-4 0-3 16,6-1-4-16,-7-1-3 0,4-3-3 0,0 1-1 15,-3-2-3-15,0-1-5 0,1-1-3 0,2 0 2 16,-3 0-4-16,-3-8-3 0,6 13 3 0,-6-13-3 16,4 7-2-16,-4-7 2 0,0 0 4 0,0 0-2 0,9 6-2 15,-9-6 4-15,0 0-4 0,0 0 1 0,0 0-2 16,17-17-3-16,-17 17 0 0,3-9-4 15,-3 9 0-15,-3-15-2 0,3 15 0 0,-3-16-3 0,-8 5-1 16,8 3-2-16,-10-2-4 0,1-1 4 0,-1 2-2 16,-7 4-3-16,1-2 2 0,-1 4-3 15,-6 1 3-15,3 2-1 0,-5 1-3 0,1 3 7 16,-1 2-5-16,1-1 5 0,7 3-4 0,-2-1 2 0,6 2 1 16,-1-1 0-16,5 2 0 0,-1 0-3 0,4 1 1 15,5-4-2-15,-2 6 4 0,3-2 2 0,6 0 0 16,3-2 10-16,1-1 1 0,6 2 1 0,5-3-2 15,12 3-8-15,-2-8 6 0,5 1-3 0,-3 3-3 16,15-5 3-16,-3-1 2 0,1 0-6 0,-1-7-20 16,-10 4-26-16,-3 2-33 0,1-4-44 0,-5 3-42 15,-6 1-58-15,-2-6-69 0,-1-1-204 0,-5 3-532 16,-2-3 236-16</inkml:trace>
  </inkml:traceGroup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45.9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BF69589-3D64-486A-BC53-18B43914ADAB}" emma:medium="tactile" emma:mode="ink">
          <msink:context xmlns:msink="http://schemas.microsoft.com/ink/2010/main" type="writingRegion" rotatedBoundingBox="29490,2552 30023,2552 30023,3279 29490,3279"/>
        </emma:interpretation>
      </emma:emma>
    </inkml:annotationXML>
    <inkml:traceGroup>
      <inkml:annotationXML>
        <emma:emma xmlns:emma="http://www.w3.org/2003/04/emma" version="1.0">
          <emma:interpretation id="{DE2CC50C-CAF4-4A6A-83BC-43D2C8465B8B}" emma:medium="tactile" emma:mode="ink">
            <msink:context xmlns:msink="http://schemas.microsoft.com/ink/2010/main" type="paragraph" rotatedBoundingBox="29490,2552 30023,2552 30023,3279 29490,32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885881-901B-4E05-8FBB-6A6E09FD7C62}" emma:medium="tactile" emma:mode="ink">
              <msink:context xmlns:msink="http://schemas.microsoft.com/ink/2010/main" type="line" rotatedBoundingBox="29490,2552 30023,2552 30023,3279 29490,3279"/>
            </emma:interpretation>
          </emma:emma>
        </inkml:annotationXML>
        <inkml:traceGroup>
          <inkml:annotationXML>
            <emma:emma xmlns:emma="http://www.w3.org/2003/04/emma" version="1.0">
              <emma:interpretation id="{4D2FF8D7-898D-45BF-8028-EC9F95CDCE66}" emma:medium="tactile" emma:mode="ink">
                <msink:context xmlns:msink="http://schemas.microsoft.com/ink/2010/main" type="inkWord" rotatedBoundingBox="29490,2552 30023,2552 30023,3279 29490,3279"/>
              </emma:interpretation>
            </emma:emma>
          </inkml:annotationXML>
          <inkml:trace contextRef="#ctx0" brushRef="#br0">118 73 30 0,'-3'-10'191'0,"3"10"-5"16,0 0-5-16,-9-10-2 0,9 10-6 0,-11-6-7 15,11 6-4-15,0 0-11 0,-13-5-11 0,13 5-10 16,0 0-8-16,-17 5-5 0,17-5-7 0,-10 6-6 16,1 0-10-16,9-6-7 0,-9 14-6 0,3-7-5 15,-4 3-8-15,5-2 3 0,-1 2-10 0,0 3-2 0,6-13-4 16,-3 18-3-16,2-7-8 0,1-11-1 16,0 17-3-16,0-6-4 0,0-11-2 0,4 20 3 15,2-13-4-15,-6-7-1 0,8 15 1 0,-2-10-4 16,1 2 3-16,1-2 7 0,-8-5-4 0,19 8 1 15,-6-6-6-15,2-1 12 0,0 3-4 0,2-5-2 16,-1 1-4-16,3-3-4 0,-2 0-2 0,2-3-1 0,-2-1-5 16,2 0 3-16,-1-2-5 0,1-2-3 0,-2 1 0 15,-1-2 0-15,-2 0-1 0,-3 2 2 16,0-5-5-16,-4 4 4 0,2-2-2 0,-3 1 6 0,-3 4 1 16,-1-3 0-16,-2 11-2 0,0-18-2 0,0 18-1 15,-5-20 1-15,1 14-4 0,-4-3-2 0,2 2 2 16,-4 0-1-16,-3 0-2 0,2 4-1 0,-4-2 0 15,-1 1-2-15,2 3 0 0,-4-2-4 0,4 2 0 16,-1 1-1-16,1 1-1 0,-5 2 0 0,7 0 5 16,-2 1-10-16,1-1-6 0,13-3-16 0,-19 7-11 15,11-4-14-15,-4 2-11 0,5 1-14 0,-2 1-20 16,3-1-19-16,-2 1-17 0,8-7-21 0,-10 16-19 16,8-9-30-16,2-7-40 0,-4 11-192 0,4-11-470 15,0 0 209-15</inkml:trace>
          <inkml:trace contextRef="#ctx0" brushRef="#br0" timeOffset="462.4">341 121 87 0,'14'0'177'16,"-14"0"-11"-16,0 0-10 0,0 0-11 0,0 0-9 0,0 0-9 15,0 0-4-15,12 5-6 0,-12-5-8 0,0 0-2 16,3 9-7-16,-3-9-3 0,4 8-4 16,-4-8-3-16,0 0-1 0,3 13-3 0,-3-13-7 0,3 11-4 15,-3-11-4-15,5 15-1 0,-2-9-2 0,-3-6-1 16,3 18-2-16,0-10 0 0,-2 2-4 0,1 0-5 16,3-3-4-16,-3 8 0 0,1-1 3 0,-2-3-5 15,4 2-4-15,-2 0-2 0,-3 1-4 0,6 1-1 16,0-2-1-16,-5 1-3 0,2 0 2 0,0 0-2 15,3 0-2-15,-4 2-2 0,-2-5-2 0,4 4 1 16,-4-1 3-16,2 0 5 0,-1 0 0 0,1 0-1 16,-2-1 2-16,0-1 1 0,0-12-3 0,-2 19 2 15,2-8 1-15,-3-2 4 0,3-9 7 0,-6 22 6 16,-4-8 2-16,2-4-3 0,-1 1 0 0,-8-1 1 16,-3 3-7-16,-4 0 7 0,0 0-14 0,-2-2 2 15,-1 0 0-15,-2-4-4 0,3 0-4 0,-6-1-2 16,4 1-10-16,0-7 0 0,1 0 5 0,3 5-9 15,-3-5-1-15,8-1 4 0,-1 1-5 0,2-4-11 0,2 1-22 16,2-3-20-16,-2 1-18 0,7-1-30 0,2 2-31 16,7 4-32-16,-12-13-37 0,7 5-49 15,5-6-55-15,0 14-287 0,0-24-620 0,3 6 274 0</inkml:trace>
        </inkml:traceGroup>
      </inkml:traceGroup>
    </inkml:traceGroup>
  </inkml:traceGroup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45.82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17CD9C8-BA0B-4740-A74E-6CDC51149500}" emma:medium="tactile" emma:mode="ink">
          <msink:context xmlns:msink="http://schemas.microsoft.com/ink/2010/main" type="inkDrawing" rotatedBoundingBox="6829,11996 7156,12407 6882,12625 6555,12214" semanticType="callout" shapeName="Other"/>
        </emma:interpretation>
      </emma:emma>
    </inkml:annotationXML>
    <inkml:trace contextRef="#ctx0" brushRef="#br0">-1932 140 9 0,'0'-15'176'0,"0"15"-10"0,0 0-12 0,2-9-9 0,-2 9-8 16,0 0-12-16,0 0-4 0,0 0-12 0,0 0-9 15,4-10-2-15,-4 10-7 0,0 0-5 0,0 0-4 16,0 0-5-16,0 0 1 0,0 0 3 0,0 0 2 16,0 0-5-16,0 0-3 0,15 28-4 0,-10-18-3 15,-5 0-1-15,3 4-3 0,-3 3 0 0,6 0-4 16,-6 1 0-16,3-2-7 0,-2 1-2 16,5 8-4-16,-3-8-1 0,0 5-6 0,-2-4-5 0,1-1 1 15,-2 2-4-15,3-2-3 0,-2-3 1 0,-1 3-4 16,3-3-3-16,0 0 0 0,-3 2-3 0,3-3-4 15,-3-3 3-15,0 1-4 0,3 1-4 0,-3-12 1 16,2 18 0-16,-1-9-2 0,-1-9-1 0,5 13-1 0,-5-13 2 16,3 13-3-16,-3-13 3 0,3 7-5 15,-3-7 4-15,0 0-1 0,6 6-1 0,-6-6 0 16,0 0 0-16,0 0 1 0,10 1-2 0,-10-1 0 0,0 0 3 16,0 0-1-16,23-7-2 0,-16 4 3 15,-7 3 2-15,15-7-4 0,-8 3-3 0,2-2 4 0,0 1-3 16,2-1-2-16,-2 1 2 0,1 0-7 0,4-2 8 15,-3 3-3-15,3-3-1 0,-4 4-1 0,-1-3-2 16,8 1 4-16,-7 1 2 0,-1-1-3 0,5-3 1 16,-6 5-3-16,-8 3 1 0,20-5-1 0,-10 2 2 15,-10 3-3-15,17-5-4 0,-8 2-7 0,-9 3-7 16,13-5-14-16,-13 5-1 0,13-3-16 0,-13 3-4 16,0 0-17-16,15-4-15 0,-15 4-27 0,0 0-21 15,11-3-37-15,-11 3-42 0,0 0-174 0,0 0-420 16,3-8 186-16</inkml:trace>
  </inkml:traceGroup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3:46.15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6AFF304-671B-4340-A0C2-26050B80197F}" emma:medium="tactile" emma:mode="ink">
          <msink:context xmlns:msink="http://schemas.microsoft.com/ink/2010/main" type="inkDrawing" rotatedBoundingBox="6952,12852 7081,12036 7100,12039 6970,12855" semanticType="callout" shapeName="Other"/>
        </emma:interpretation>
      </emma:emma>
    </inkml:annotationXML>
    <inkml:trace contextRef="#ctx0" brushRef="#br0">-1572 70 38 0,'0'0'150'0,"0"0"-11"0,0 0 7 16,0 0-2-16,0 0-4 0,0 0 1 0,0 0 1 16,6 25 0-16,-9-10-7 0,0-2-3 0,0 5-8 15,0 0-2-15,1 8-1 0,-4 2-10 0,3-1 2 16,-1 1-1-16,-2 8-6 0,0-1-8 0,3-8-10 15,-3 9-1-15,1-8-13 0,0 7-4 0,2-8-7 16,-5 9-4-16,5-8-10 0,0 7-1 0,-3-8-13 16,0 2-22-16,5-2-27 0,-5 0-28 0,0 0-37 15,3-1-39-15,-2 3-37 0,-1-2-76 0,-1 1-154 16,1-4-415-16,-8-1 184 0</inkml:trace>
  </inkml:traceGroup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54.69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A3B09BB-AF1B-46AD-9512-7B7DA2F95425}" emma:medium="tactile" emma:mode="ink">
          <msink:context xmlns:msink="http://schemas.microsoft.com/ink/2010/main" type="inkDrawing" rotatedBoundingBox="26903,4006 26916,4418 26899,4419 26887,4007" semanticType="callout" shapeName="Other">
            <msink:sourceLink direction="with" ref="{F098A196-942E-4396-9187-FDCA9022448F}"/>
            <msink:sourceLink direction="with" ref="{C6610E0B-BDF8-4D92-A78E-704A1CBCF78B}"/>
          </msink:context>
        </emma:interpretation>
      </emma:emma>
    </inkml:annotationXML>
    <inkml:trace contextRef="#ctx0" brushRef="#br0">5147-7560 189 0,'0'0'224'0,"0"0"-12"0,1-11-12 0,-1 11-9 16,0 0-8-16,0 0-14 0,0 0-6 16,0 0-14-16,0 0-11 0,3-13-13 0,-3 13-6 15,0 0-12-15,0 0-10 0,0 0-12 0,0 0-8 0,0 0-6 16,0 0 0-16,0 0 0 0,0 0-1 0,0 0-1 16,6 28 0-16,-3-17-4 0,-3-11-5 15,0 20 1-15,3-2-2 0,-3-7 0 0,3 6-1 16,-6-3-3-16,3 0-6 0,0 3 0 0,0-4 2 0,3 5-5 15,-3-5-5-15,0 3-5 0,0-1-2 0,0 0-3 16,0-3-1-16,0 1-6 0,0-13 1 0,0 22-4 16,0-9 1-16,0-2-8 0,0-11 0 0,2 20 3 15,-4-9-4-15,2-11-6 0,0 17-11 16,0-17-21-16,0 14-14 0,0-14-21 0,0 15-18 0,0-15-29 16,0 13-28-16,0-13-22 0,0 11-25 0,0-11-36 15,0 0-247-15,0 0-502 0,0 0 222 0</inkml:trace>
  </inkml:traceGroup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55.0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88F4630-7948-433F-8E42-1CFFCB5351A2}" emma:medium="tactile" emma:mode="ink">
          <msink:context xmlns:msink="http://schemas.microsoft.com/ink/2010/main" type="inkDrawing" rotatedBoundingBox="27196,4060 27466,4266 27294,4492 27024,4286" semanticType="callout" shapeName="Other">
            <msink:sourceLink direction="with" ref="{B8835253-DB91-42B8-8D4C-C00E2EAF4440}"/>
            <msink:sourceLink direction="with" ref="{C85FD6A8-94C6-42A5-BFFD-5ABA50651B58}"/>
          </msink:context>
        </emma:interpretation>
      </emma:emma>
    </inkml:annotationXML>
    <inkml:trace contextRef="#ctx0" brushRef="#br0">5436-7500 149 0,'0'0'223'0,"6"-7"-8"16,-6 7-14-16,0 0-16 0,3-9-14 0,-3 9-22 15,0 0-10-15,0 0-9 0,0 0-15 16,0 0-9-16,8-8-15 0,-8 8-2 0,0 0-1 0,0 0 1 16,0 0-7-16,0 0 1 0,0 0 4 0,6 23-2 15,-6-23-3-15,-3 15 2 0,3-15-3 0,-3 16-1 16,3-5-1-16,-3 4-2 0,3-1-7 0,-5-1-4 16,-1 1 1-16,0 1-4 0,2-1-7 0,-2 1-2 15,3 0-3-15,-3-4-5 0,4 0-3 0,1 3-3 16,-4-4-5-16,5-10-2 0,-3 23-1 0,0-14-7 15,0-2-1-15,3-7-2 0,0 14 0 0,0-14-3 16,0 14-3-16,0-14 4 0,3 11-3 0,-3-11 2 16,6 9 2-16,-6-9 2 0,8 4 6 0,-8-4 1 15,19 1 4-15,-10-1-5 0,-9 0-5 0,22-5-3 16,-5 2 4-16,-1 0-7 0,4-1-1 0,-4 1 1 0,3-2-12 16,-2-1-12-16,-1-1-12 0,4 0-24 0,-4 1-20 15,0-2-22-15,-1 4-22 0,-1-4-27 0,-1-1-34 16,-1 3-30-16,2-2-37 0,-8-2-274 0,1 3-550 15,-1-4 244-15</inkml:trace>
  </inkml:traceGroup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55.3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16A5E51-8697-486B-93AE-E7DB18511DA0}" emma:medium="tactile" emma:mode="ink">
          <msink:context xmlns:msink="http://schemas.microsoft.com/ink/2010/main" type="inkDrawing" rotatedBoundingBox="27264,4625 27446,4059 27501,4076 27319,4643" semanticType="callout" shapeName="Other">
            <msink:sourceLink direction="with" ref="{B8835253-DB91-42B8-8D4C-C00E2EAF4440}"/>
          </msink:context>
        </emma:interpretation>
      </emma:emma>
    </inkml:annotationXML>
    <inkml:trace contextRef="#ctx0" brushRef="#br0">5760-7514 19 0,'0'0'262'0,"0"0"-22"16,0 0-16-16,-11-2-15 0,11 2-13 0,0 0-11 0,-18 14-8 15,11-6-16-15,-2 3-9 0,-1 2-11 16,4 2-10-16,-5 6-10 0,-1 0-9 0,2-1-9 16,1 5-6-16,1-5-12 0,-1 4-11 0,-1 3-6 0,4 3-4 15,-1-5-5-15,1 4-12 0,0 5-24 0,-2 1-29 16,2-8-41-16,0 2-33 0,3 6-57 0,-1-7-63 16,-5-6-214-16,3 4-448 0,-2-4 199 0</inkml:trace>
  </inkml:traceGroup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2:02.8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E1E0860-EFF6-4B68-9111-80D01A742A7C}" emma:medium="tactile" emma:mode="ink">
          <msink:context xmlns:msink="http://schemas.microsoft.com/ink/2010/main" type="inkDrawing" rotatedBoundingBox="21103,1857 26333,6617 26041,6938 20811,2178" semanticType="callout" shapeName="Other">
            <msink:sourceLink direction="with" ref="{D7A0EAAD-6E4C-4A93-9C80-862F7F8442B5}"/>
            <msink:sourceLink direction="with" ref="{0891158F-2D0A-41BD-892A-F589A0853B44}"/>
            <msink:destinationLink direction="with" ref="{B8835253-DB91-42B8-8D4C-C00E2EAF4440}"/>
          </msink:context>
        </emma:interpretation>
      </emma:emma>
    </inkml:annotationXML>
    <inkml:trace contextRef="#ctx0" brushRef="#br0">-239 614 75 0,'-6'-18'85'15,"6"18"-14"-15,0 0 1 0,0 0-9 0,0 0-7 16,0 0-3-16,-19 4-2 0,19-4 4 0,0 0-8 16,0 0 2-16,-15 3-8 0,15-3 7 0,-12 2 1 15,12-2-10-15,0 0 3 0,-12 7 2 0,12-7-5 16,-9 2 4-16,9-2-1 0,0 0-3 0,-13 4 1 15,13-4-3-15,0 0 5 0,0 0-3 0,-14 0 3 0,14 0-5 16,0 0 5-16,0 0-2 0,0 0 5 16,-12 2-4-16,12-2 5 0,0 0 0 0,0 0 3 0,0 0 7 15,0 0-4-15,0 0-1 0,0 0 2 16,0 0-3-16,0 0 4 0,0 0-3 0,-10 5 9 0,10-5-4 16,0 0 2-16,0 0-2 0,0 0 3 0,0 0-8 15,0 0 1-15,0 0-4 0,0 0-4 0,0 0-3 16,0 0-6-16,0 0-2 0,0 0-7 0,0 0 2 15,0 0-6-15,0 0-4 0,0 0-3 0,0 0 1 16,0 0-4-16,0 0 2 0,0 0-1 0,0 0-5 16,0 0-1-16,0 0 1 0,0 0-2 0,0 0 1 15,18 13-2-15,-18-13 0 0,9 11 1 0,-3-6 0 0,-6-5 1 16,13 8-1-16,-7-3 0 0,0 1-1 0,4-1-3 16,-2 2 2-16,-1-2-1 0,1 2 2 15,5 1-2-15,-5-2-1 0,4 5 2 0,0 2-3 0,-5-6-2 16,0 4 4-16,1-4-3 0,4 4 2 0,-6-3-3 15,3 5 2-15,1-1 0 0,-4-4 0 0,2 3 0 16,1 2-1-16,-2-2 1 0,0 1 0 0,-1-1 2 16,0-2-1-16,2 6 0 0,2-6 0 0,-1 2 0 15,3-1 1-15,2 0-2 0,-1 3 2 0,2-1-3 16,7 2 4-16,-1-1-1 0,0-1 3 0,4 3-4 16,-2 1-2-16,2-1 1 0,2-2 2 0,1 0 2 15,10 5-2-15,-12-5 3 0,10 5-1 0,-3 4-5 16,3-6 2-16,-9-1 3 0,7 5 0 0,-6-7-5 0,10 5 6 15,-3 1-4-15,0 0 0 0,0-2 0 16,1 3 4-16,-3-2-4 0,-6-1 3 0,12 0-1 16,-5 3 0-16,5-2 0 0,1 2-2 0,-1 0 0 0,-3 0 2 15,2-2-4-15,-3 6 3 0,2-6-1 0,-3 5 1 16,5-4-5-16,-5 1 5 0,4 1-1 16,-6 3 1-16,4 1-3 0,3 0 1 0,-5-2-2 0,5 2 4 15,-2-3-1-15,-1 0-1 0,-3 2 0 0,3-2 3 16,1 2-1-16,-1 1 0 0,0-3-2 0,-7 0 2 15,7-2-2-15,-6 6 3 0,-5-8-2 16,8 7 3-16,-4 3-1 0,0-6-3 0,-2 4 1 0,-6-7 3 16,8 5 0-16,-9-2-3 0,10 2 2 0,-9-2 1 15,0-4-2-15,6 10 0 0,3-3 2 16,-2 0 1-16,-1-1-5 0,-8-5 3 0,7 1-2 0,-6-2 2 16,3 1-1-16,1 0-2 0,-3 2-1 0,1-5 0 15,0 5 2-15,-1-3 0 0,0 1-2 0,0 0 2 0,0 3 1 16,-2-2-3-16,2-4 0 0,1 3 2 15,-5-1-2-15,4 0 4 0,-2 0-5 0,1-2 4 16,-3 4-2-16,3-2 0 0,-1-2-1 0,-4 3 0 16,3-3 0-16,1 6-4 0,-4-6 7 0,2 4 1 0,1 2-2 15,-1-7-1-15,-2 3-1 0,0 2 2 16,2-1-3-16,2-5 3 0,-2 4-1 0,-4-1 0 0,2 0-1 16,3 3 2-16,-3-2 0 0,-2-5-5 0,5 6 3 15,-3-2 0-15,1 5-2 0,1-2 4 0,2-2-2 16,-1 1 1-16,-3 1 0 0,4 2 2 0,1-2 0 15,-5 0 2-15,1 1-5 0,0-4 6 16,-2 5-4-16,4-2 2 0,1 2 1 0,-2-4-1 0,0 2-1 16,1 1 0-16,-1 0 1 0,1 0-2 0,-2-1 0 15,2 2 1-15,-2-4-1 0,1 2 1 0,2 2-1 16,-2-3 2-16,0 3-4 0,4-2 3 0,-1-2 2 16,-1 3-2-16,0-4 0 0,-2 4 0 0,2-7 3 15,1 7-3-15,-4-3 2 0,-3-4 0 0,8 6-1 16,-1 1 0-16,-4-3-1 0,2 0-1 0,1-1 3 15,-1 0-1-15,-1 1-1 0,1-1 2 0,-5 1-1 16,2-3-1-16,0 4-5 0,-2-5 7 0,4 3-5 0,-4-1 3 16,1 2-3-16,-3-3 4 0,0 0-2 0,1-1-1 15,3 4-2-15,-6-5 2 0,1 4 3 16,2-3-4-16,-3 1 1 0,1-1 3 0,-1-1-5 16,3 1 6-16,-4 0-3 0,2 2 0 0,-1-5 0 15,2 4-1-15,-2-4 2 0,-2 0-1 0,3 0 0 0,-1 2-4 16,2-1 4-16,-2 3 0 0,0-2 1 0,1-4-1 15,-2 6-1-15,2-4 2 0,-1 1 0 0,0-1-2 16,1-1 1-16,2 3-2 0,-1-1 2 0,-2 1-2 16,1-2 3-16,1 0 0 0,-2 2-4 0,3-4 3 15,-5 2-3-15,0-3 3 0,5 6-2 0,-4-5 2 16,4 2 0-16,-5 0 0 0,2 1 1 0,0 0 2 16,-1-4-3-16,1 6-1 0,1-4 0 0,-1 0-1 15,1 2 2-15,-2 0-2 0,4-2 1 0,-3 3 1 16,4 0-2-16,-5-2 2 0,3-1-4 0,3 5 5 15,-2-4-1-15,-2 2 4 0,1 0-5 0,-2-2-1 16,3 3 0-16,0-4 2 0,-1 3 1 0,0-2 3 16,1 1-5-16,1 0 2 0,-4 0-2 0,5 1 3 0,2-1-2 15,-9 0-2-15,8-1-2 0,-4 2 6 0,-2-2-5 16,4 1 3-16,-1-3 0 0,2 2-3 16,-4 2 3-16,0-4-1 0,2 4 1 0,-3-2 0 15,5 0-4-15,-1 0 0 0,-2-3 2 0,-2 4 2 0,2 1-2 16,-3-6 2-16,4 4-7 0,0 0 9 0,-3 2-5 15,3-2 4-15,-2 3 3 0,1-4-3 0,0 1-4 16,-2 2 4-16,-1-4-4 0,1 0 6 0,1 2-2 16,-1-1-2-16,2-6-1 0,-5 7 3 0,1-2-4 15,2-1 0-15,-4-3 2 0,3 3-1 0,-3-5 1 16,-5-3 2-16,12 15 4 0,-6-9 1 0,-2-1-1 16,-4-5 0-16,9 11 3 0,-9-11 1 0,6 13-3 15,-6-13-2-15,8 7 2 0,-8-7 1 0,6 6 0 16,-6-6 1-16,7 11-8 0,-7-11 4 0,6 9 1 15,0-4 1-15,-6-5 1 0,6 11-3 0,-6-11 0 16,10 9 3-16,-4-4 1 0,-6-5 4 0,11 6-5 0,-2-1 1 16,-9-5-1-16,10 6 0 0,-4-2 1 0,-6-4 4 15,14 6-2-15,-14-6-1 0,9 7-5 16,-9-7 5-16,10 0 2 0,-10 0-6 0,7 4 0 16,-7-4 3-16,0 0-7 0,0 0 6 0,15 3-3 0,-15-3 3 15,0 0-5-15,0 0 4 0,0 0-3 0,0 0-7 16,0 0-8-16,0 0-5 0,9 2-11 0,-9-2-13 15,0 0-15-15,0 0-16 0,0 0-18 0,0 0-26 16,0 0-35-16,0 0-46 0,0 0-52 0,0 0-218 16,0 0-502-16,0 0 222 0</inkml:trace>
  </inkml:traceGroup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45.2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8835253-DB91-42B8-8D4C-C00E2EAF4440}" emma:medium="tactile" emma:mode="ink">
          <msink:context xmlns:msink="http://schemas.microsoft.com/ink/2010/main" type="inkDrawing" rotatedBoundingBox="30244,1878 30343,4310 27417,4429 27319,1997" semanticType="callout" shapeName="Other">
            <msink:sourceLink direction="with" ref="{DE1E0860-EFF6-4B68-9111-80D01A742A7C}"/>
            <msink:sourceLink direction="with" ref="{9A6D47C8-AC0A-4002-A2DB-606A691DA4C9}"/>
            <msink:destinationLink direction="with" ref="{B88F4630-7948-433F-8E42-1CFFCB5351A2}"/>
            <msink:destinationLink direction="with" ref="{216A5E51-8697-486B-93AE-E7DB18511DA0}"/>
          </msink:context>
        </emma:interpretation>
      </emma:emma>
    </inkml:annotationXML>
    <inkml:trace contextRef="#ctx0" brushRef="#br0">-2819-1928 103 0,'0'0'141'0,"0"0"-10"0,0 0-2 16,0 0-11-16,0-12 3 0,0 12-16 0,0 0-1 16,0 0-4-16,0 0-2 0,0-14-5 0,0 14 1 0,0 0-2 15,0 0-4-15,0 0-1 0,3-11-2 16,-3 11 1-16,0 0-5 0,0 0-1 0,0 0 2 16,-6-11-11-16,6 11 1 0,0 0-6 0,0 0-2 0,0 0-2 15,0 0-5-15,0 0-3 0,-4-10-4 0,4 10-7 16,0 0-6-16,0 0 1 0,0 0-9 15,0 0-2-15,0 0-8 0,0 0 2 0,0 0-4 0,0 0-3 16,0 0-2-16,0 0 3 0,0 0-5 0,0 0 2 16,0 0-2-16,24 25-1 0,-18-23-3 0,3 3 1 15,-2 2-1-15,2-4 0 0,-2 5-1 0,5 0 1 16,2-1-2-16,-1 1 5 0,4 2-2 0,-1-2 2 16,2 5 1-16,-2-5-2 0,5 3 1 0,-3 1-1 15,3 0-2-15,1 2 0 0,-5-4 0 16,-1 1 0-16,7 2 0 0,-1-1-1 0,0 0-3 0,-5 0 3 15,2-1-1-15,0 4 2 0,1 3-1 0,-7-7 0 16,10 4-4-16,-7-4 0 0,3 5 1 0,-5-1 1 16,5 3 2-16,-2 0-2 0,2-2-2 0,-4 1 4 0,1 4-3 15,4-3 2-15,-7 3-3 0,4-2 5 16,-1 3-4-16,0-5 4 0,4 2-5 0,-1 1 2 16,-2 1-2-16,2 0-1 0,0 1 2 0,10 2 4 0,1 2-2 15,-5-8-3-15,-3 2 1 0,8 2 1 16,-2 3 0-16,-4-6-1 0,-1 0-1 0,-1 0 0 15,0 0-2-15,1-1 7 0,4 10-6 0,-8-10 2 0,3-1-1 16,1 3 1-16,-4-2 1 0,2 0-3 0,-2 3 0 16,-4-5 3-16,6 3-3 0,-3 2 4 0,-5-11-2 15,1 11 5-15,2-4-3 0,-1-2 4 0,2 2 4 16,-7-4-3-16,4-2 3 0,-3 0-3 0,6 9 0 16,-1-9 0-16,-4 5-3 0,2-4 4 0,-1 2-1 15,0-7 1-15,2 7 0 0,0-4-1 0,-3 3-3 16,2-1 1-16,-1 0-1 0,-1-1 0 0,1 0 2 15,-1 0 0-15,2 1 0 0,2-3 1 0,-2 4-3 16,1-4 2-16,-2 2-2 0,-3-3 0 0,4 3-2 0,-2 1 3 16,1-2-4-16,-1-1 0 0,1 0 3 0,1 4 3 15,-1-1 0-15,-1-4-4 0,2 4-2 16,-2-1-2-16,1-1 5 0,0 1 0 0,1-2-4 16,-1-2 0-16,-1 3-1 0,2-2 2 0,1 0-3 15,-5 1 6-15,0 0-4 0,7-2 3 0,-8-1-5 0,1 3 4 16,1-4-3-16,1 4-2 0,-2-5 6 15,2 6-1-15,-2-2-2 0,-1 0 2 0,2-1 0 0,4 2-4 16,-5 1 5-16,2-3-2 0,-4 0 1 0,5 0 1 16,2 3-3-16,0 1 2 0,1-4-4 0,-1 0 6 15,-1 4 0-15,-1-2 5 0,2-3-1 0,-2 4-1 16,4-4 0-16,-8 3 3 0,1-3 1 0,1 4-1 16,0-2-1-16,0-3 3 0,2 5-2 0,-4-6 3 15,-1 1-3-15,4 2-2 0,-3-1 1 0,1-1-4 16,-1 2 1-16,1-1 0 0,-2 0-1 0,1 1 1 15,-2 0-2-15,8-1 2 0,-10 1-2 0,4 0 0 16,0 1-1-16,-2-1 1 0,3-4-3 0,-2 6 4 0,-1 0-4 16,7 1 1-16,-5-3 7 0,0-1-13 15,1 3 4-15,1-3 1 0,-2 4-2 0,1-4 2 16,0 3-1-16,-1-2 0 0,2 2-1 0,1 1 2 16,-5-5-1-16,2 2 6 0,2-3-1 0,2 3 0 15,-3 3 1-15,4-3 3 0,-7 0 0 0,5-3 2 16,-1-1-3-16,-1 3-1 0,1-1-3 0,1 1 7 15,-2 1-8-15,-1-3 1 0,1-1 2 0,-1 5-1 0,3-5-1 16,-4 3-1-16,1-1 1 0,-2-2 0 0,4 4-5 16,-11-7 9-16,17 8-3 0,-9-3 0 0,1-2 0 15,-2 1-1-15,4 3 4 0,-2-2-5 0,-3-3 7 16,-6-2-5-16,16 11 2 0,-8-7 0 0,-1 2-1 16,0-2 2-16,-7-4 6 0,15 7-2 0,-4-4 0 15,-4 1 1-15,2 1 4 0,-9-5 0 0,18 8 1 16,-10-5-11-16,-1 2 11 0,-7-5 3 0,16 8-1 15,-8-1-6-15,-2-4-5 0,-6-3 14 0,10 6-8 16,-2-2 4-16,-4 3 1 0,-4-7-1 0,14 7 2 0,-14-7 15 16,6 4-18-16,-6-4 15 0,13 4-18 15,-13-4 2-15,9 3-4 0,-9-3 5 0,0 0 7 16,10 6-18-16,-10-6 4 0,0 0-3 0,0 0 0 0,6 4-13 16,-6-4-12-16,0 0-27 0,0 0-29 15,0 0-36-15,0 0-67 0,0 0-71 0,0 0-77 16,0 0-276-16,-12-29-646 0,5 16 286 0</inkml:trace>
  </inkml:traceGroup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7:06.26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4A06F6F-4AEC-4284-946E-D4B9A717A29B}" emma:medium="tactile" emma:mode="ink">
          <msink:context xmlns:msink="http://schemas.microsoft.com/ink/2010/main" type="writingRegion" rotatedBoundingBox="28324,7592 24688,2697 25089,2400 28724,7294"/>
        </emma:interpretation>
      </emma:emma>
    </inkml:annotationXML>
    <inkml:traceGroup>
      <inkml:annotationXML>
        <emma:emma xmlns:emma="http://www.w3.org/2003/04/emma" version="1.0">
          <emma:interpretation id="{93B853A7-CB70-4D1D-B52A-0F057ED7D35E}" emma:medium="tactile" emma:mode="ink">
            <msink:context xmlns:msink="http://schemas.microsoft.com/ink/2010/main" type="paragraph" rotatedBoundingBox="28324,7592 24688,2697 25089,2400 28724,72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D2E925-5765-4ED4-8611-09E408ABF92A}" emma:medium="tactile" emma:mode="ink">
              <msink:context xmlns:msink="http://schemas.microsoft.com/ink/2010/main" type="line" rotatedBoundingBox="28324,7592 24688,2697 25089,2400 28724,7294"/>
            </emma:interpretation>
          </emma:emma>
        </inkml:annotationXML>
        <inkml:traceGroup>
          <inkml:annotationXML>
            <emma:emma xmlns:emma="http://www.w3.org/2003/04/emma" version="1.0">
              <emma:interpretation id="{8BCFEC67-438E-4FE7-8FD6-9A51EEBA0BDE}" emma:medium="tactile" emma:mode="ink">
                <msink:context xmlns:msink="http://schemas.microsoft.com/ink/2010/main" type="inkWord" rotatedBoundingBox="28324,7592 27566,6572 27929,6302 28687,7322">
                  <msink:destinationLink direction="with" ref="{C27973D4-FB83-4E7D-8262-3061C56936F8}"/>
                  <msink:destinationLink direction="with" ref="{81AB8EFF-2A70-4142-AFDD-91C4EC7809ED}"/>
                  <msink:destinationLink direction="with" ref="{0891158F-2D0A-41BD-892A-F589A0853B44}"/>
                </msink:context>
              </emma:interpretation>
            </emma:emma>
          </inkml:annotationXML>
          <inkml:trace contextRef="#ctx0" brushRef="#br0">6583-3999 64 0,'6'-8'186'16,"-2"2"-6"-16,-4 6-2 0,12-13-3 0,-9 6-10 15,-3 7-9-15,11-11-14 0,-5 6-9 0,-6 5-16 16,10-8-9-16,-10 8-10 0,6-9-13 0,-6 9-7 15,8-9-6-15,-8 9-11 0,9-6-18 0,-9 6-32 16,0-11-31-16,0 11-41 0,3-9-30 0,-3 9-35 16,4-13-42-16,-4 13-97 0,-4-15-286 0,4 15 127 15</inkml:trace>
          <inkml:trace contextRef="#ctx0" brushRef="#br0" timeOffset="185.86">6658-4359 99 0,'0'-13'280'0,"0"13"-7"0,-3-22-9 0,3 9 2 15,0 1-11-15,0 12-13 0,-3-26-4 0,3 15-11 16,0-4-19-16,0 15-14 0,-5-17-20 0,7 6-2 16,-2 11-26-16,0-17-17 0,0 17-13 0,-2-18-5 15,-1 8-16-15,3 10-8 0,-3-14-14 0,0 4-24 16,3 10-24-16,3-18-28 0,-3 18-25 0,-3-18-30 16,3 11-27-16,-3-7-26 0,0 3-42 0,0-1-46 15,-1-2-48-15,1-1-227 0,-3-7-512 0,3 4 226 16</inkml:trace>
          <inkml:trace contextRef="#ctx0" brushRef="#br0" timeOffset="459.94">6334-5006 83 0,'-8'-9'291'0,"3"3"-23"0,-1-6-21 15,-2-1-15-15,2 3-13 0,0 2-16 0,6 8-16 0,-7-19-13 16,1 6-15-16,3 6-16 0,-2-2-15 0,5 9-12 15,-9-15-13-15,6 8-11 0,3 7-14 0,-7-16-15 16,1 10-20-16,6 6-21 0,-9-14-25 0,2 8-20 16,1-4-34-16,0 3-31 0,-2-1-42 0,-4 2-41 15,2-5-47-15,-7 0-143 0,4-3-389 0,-5 2 172 16</inkml:trace>
        </inkml:traceGroup>
        <inkml:traceGroup>
          <inkml:annotationXML>
            <emma:emma xmlns:emma="http://www.w3.org/2003/04/emma" version="1.0">
              <emma:interpretation id="{C85FD6A8-94C6-42A5-BFFD-5ABA50651B58}" emma:medium="tactile" emma:mode="ink">
                <msink:context xmlns:msink="http://schemas.microsoft.com/ink/2010/main" type="inkWord" rotatedBoundingBox="27000,5505 26621,4994 26696,4938 27076,5448">
                  <msink:destinationLink direction="with" ref="{B88F4630-7948-433F-8E42-1CFFCB5351A2}"/>
                </msink:context>
              </emma:interpretation>
            </emma:emma>
          </inkml:annotationXML>
          <inkml:trace contextRef="#ctx0" brushRef="#br0" timeOffset="822.23">5335-6142 152 0,'-9'-11'211'0,"9"11"-14"16,-8-7-19-16,8 7-12 0,-6-7-11 0,6 7-11 0,0 0-16 15,-6-11-11-15,6 11-15 0,0 0-18 0,0 0-12 16,-10-9-18-16,10 9-32 0,0 0-7 0,-6-4-12 16,6 4-22-16,0 0-11 0,-10-7-12 0,10 7-14 15,0 0-18-15,-9-5-22 0,9 5-48 0,-6-9-80 16,6 9-242-16,-8-11 108 0</inkml:trace>
          <inkml:trace contextRef="#ctx0" brushRef="#br0" timeOffset="1077.55">4950-6505 50 0,'0'0'185'0,"-10"-11"-4"0,10 11-20 15,-6-11-9-15,0 4-11 0,6 7-14 0,0 0-6 16,-8-13-15-16,8 13-10 0,0-10-9 0,0 10-13 16,0 0-9-16,-6-12-6 0,6 12-1 0,0 0-16 0,0-14-12 15,0 14-24-15,0 0-24 0,6-13-33 0,-6 13-25 16,0-15-47-16,0 15-123 0,-3-13-266 0,3 13 118 16</inkml:trace>
        </inkml:traceGroup>
        <inkml:traceGroup>
          <inkml:annotationXML>
            <emma:emma xmlns:emma="http://www.w3.org/2003/04/emma" version="1.0">
              <emma:interpretation id="{C6610E0B-BDF8-4D92-A78E-704A1CBCF78B}" emma:medium="tactile" emma:mode="ink">
                <msink:context xmlns:msink="http://schemas.microsoft.com/ink/2010/main" type="inkWord" rotatedBoundingBox="26276,4576 26112,4355 26186,4300 26350,4520">
                  <msink:destinationLink direction="with" ref="{0A3B09BB-AF1B-46AD-9512-7B7DA2F95425}"/>
                </msink:context>
              </emma:interpretation>
            </emma:emma>
          </inkml:annotationXML>
          <inkml:trace contextRef="#ctx0" brushRef="#br0" timeOffset="1254.08">4535-7015 276 0,'-1'-11'279'0,"1"11"-9"0,0-24-14 16,1 11-11-16,-1 1-20 0,0 12-14 0,3-22-23 15,-3 13-17-15,0 9-17 0,0-19-15 0,0 19-12 16,0-15-13-16,0 15-12 0,-3-12-8 0,3 12-14 15,-1-17-19-15,1 17-13 0,-6-11-23 0,6 11-25 16,-9-11-21-16,4 4-19 0,5 7-25 0,-17-9-31 16,9 3-36-16,-7-5-20 0,2 3-28 0,-4-2-217 0,-2-4-430 15,6 4 191-15</inkml:trace>
        </inkml:traceGroup>
        <inkml:traceGroup>
          <inkml:annotationXML>
            <emma:emma xmlns:emma="http://www.w3.org/2003/04/emma" version="1.0">
              <emma:interpretation id="{D7A0EAAD-6E4C-4A93-9C80-862F7F8442B5}" emma:medium="tactile" emma:mode="ink">
                <msink:context xmlns:msink="http://schemas.microsoft.com/ink/2010/main" type="inkWord" rotatedBoundingBox="25791,3985 24782,2627 25089,2400 26098,3758">
                  <msink:destinationLink direction="with" ref="{DE1E0860-EFF6-4B68-9111-80D01A742A7C}"/>
                </msink:context>
              </emma:interpretation>
            </emma:emma>
          </inkml:annotationXML>
          <inkml:trace contextRef="#ctx0" brushRef="#br0" timeOffset="1524.36">4052-7606 95 0,'-7'-7'241'0,"1"-1"-2"0,0-2-9 15,-3-2-13-15,4 4-14 0,-2-3-14 0,1 3-14 16,0-4-16-16,-2 4-13 0,3-1-17 0,-1 0-10 16,-2 0-12-16,2 1-11 0,0-1-9 0,-3-2-12 15,5 5-5-15,-2-2-12 0,1-5-15 0,-1 6-10 16,-3-6-13-16,5 7-11 0,-2-4-6 0,0-3-18 0,0-1-14 15,3 6-12-15,-1-5-4 0,1 0-23 16,0-2-20-16,0 1-15 0,-2 1-9 0,-1-3-22 0,3 1-14 16,-3-1-30-16,-1 1-119 0,-2-7-322 0,1 4 142 15</inkml:trace>
          <inkml:trace contextRef="#ctx0" brushRef="#br0" timeOffset="1685.79">3734-8174 151 0,'-8'-10'186'15,"0"-4"-7"-15,2 3-3 0,-1-3-6 0,4 2 3 16,0-3 5-16,-2 1 2 0,-1 0-4 0,5 0-5 15,-1 0-4-15,-1 3-12 0,0-3-7 0,3 4-5 16,0-4-13-16,-4 0-12 0,4 14-11 0,-2-23-11 16,2 14-8-16,-1-4-13 0,1 13-2 0,-3-17-10 15,1 7-7-15,2 10-8 0,0-13-13 0,0 13-22 16,0-13-22-16,0 13-14 0,0 0-13 0,-1-17-26 16,1 17-30-16,-3-10-24 0,3 10-27 0,-3-11-23 15,3 11-26-15,-5-15-211 0,2 5-436 0,0-2 192 0</inkml:trace>
          <inkml:trace contextRef="#ctx0" brushRef="#br0" timeOffset="1891.95">3463-8815 126 0,'-7'-11'225'0,"1"-1"-4"0,-2-1-7 0,2 2 5 16,0-2-9-16,3 0-10 0,-1 1-11 0,-2-1-11 15,3-1-15-15,-2 3-15 0,2-4-13 0,0 6-7 16,-3-4-12-16,6 13-10 0,-3-22-11 15,-1 8-7-15,2 3-11 0,-2 1-7 0,4 10-12 0,-3-18-18 16,-1 5-11-16,4 13-21 0,-6-17-19 0,3 9-27 16,3 8-28-16,-6-18-22 0,6 8-21 0,0 10-22 15,-8-18-26-15,7 5-32 0,-2 2-187 0,1-7-407 16,2 3 180-16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39.2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8CC91A0-CF6C-4004-92E8-DED507F6ED13}" emma:medium="tactile" emma:mode="ink">
          <msink:context xmlns:msink="http://schemas.microsoft.com/ink/2010/main" type="writingRegion" rotatedBoundingBox="4326,8278 5063,8278 5063,8812 4326,8812">
            <msink:destinationLink direction="with" ref="{5491AEA1-0E6E-480D-AD44-82A3C8330530}"/>
          </msink:context>
        </emma:interpretation>
      </emma:emma>
    </inkml:annotationXML>
    <inkml:traceGroup>
      <inkml:annotationXML>
        <emma:emma xmlns:emma="http://www.w3.org/2003/04/emma" version="1.0">
          <emma:interpretation id="{F4A7AFF3-5D8A-4791-AFD4-DE36B8B97D11}" emma:medium="tactile" emma:mode="ink">
            <msink:context xmlns:msink="http://schemas.microsoft.com/ink/2010/main" type="paragraph" rotatedBoundingBox="4326,8278 5063,8278 5063,8812 4326,88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0E1457-5264-48A3-81D5-C31AE112651D}" emma:medium="tactile" emma:mode="ink">
              <msink:context xmlns:msink="http://schemas.microsoft.com/ink/2010/main" type="line" rotatedBoundingBox="4326,8278 5063,8278 5063,8812 4326,8812"/>
            </emma:interpretation>
          </emma:emma>
        </inkml:annotationXML>
        <inkml:traceGroup>
          <inkml:annotationXML>
            <emma:emma xmlns:emma="http://www.w3.org/2003/04/emma" version="1.0">
              <emma:interpretation id="{890E38EB-5FB3-4961-9C71-D081DA872533}" emma:medium="tactile" emma:mode="ink">
                <msink:context xmlns:msink="http://schemas.microsoft.com/ink/2010/main" type="inkWord" rotatedBoundingBox="4326,8278 5063,8278 5063,8812 4326,8812"/>
              </emma:interpretation>
            </emma:emma>
          </inkml:annotationXML>
          <inkml:trace contextRef="#ctx0" brushRef="#br0">-914 3740 8 0,'0'0'134'0,"-3"-13"-5"0,3 13-3 0,0 0-12 15,0 0-6-15,-3-11-7 0,3 11-4 0,0 0-2 16,0 0-7-16,0 0 1 0,0 0-2 0,0 0-2 0,0-14-6 16,0 14-5-16,0 0-5 0,0 0-2 0,0 0-7 15,0 0-4-15,0 0-5 0,0 0-6 0,0 0-6 16,0 0 4-16,0 0-2 0,0 0-15 0,0 0 9 16,-13 25-5-16,13-25-2 0,0 17 0 0,0-17-6 15,-3 13 2-15,3-13 0 0,-2 18-3 16,2-18-5-16,2 18 1 0,-2-11-1 0,3 3-3 0,-3-10-2 15,6 18-4-15,-2-11 4 0,-1 4-4 0,2-4 2 16,1 0-1-16,0 4-5 0,1-2 2 0,1-2 2 16,-1 3-1-16,-1-5 1 0,2 1-2 0,-8-6 1 15,16 10-2-15,-12-6 1 0,5 0 1 0,0-1-2 16,-9-3-1-16,18 3 1 0,-18-3-1 0,17 0-1 16,-17 0-1-16,17-6 3 0,-8 2 0 0,2 0 1 15,2-1 1-15,-4 0-4 0,-1-2-2 0,4-3 4 16,0 2 0-16,-3-2-3 0,1 0 1 0,-4 2 4 15,3-5-2-15,-3 0-2 0,0-1-5 0,0 3 9 0,0-2-2 16,-5-2-3-16,2 1-1 0,0-1 0 0,-1 4-2 16,-1-4 5-16,-1 5 2 0,3-2-2 0,-3 12 0 15,0-25-2-15,-3 12-2 0,2 6 4 0,-5-4 7 16,6 11 3-16,-6-18 3 0,3 7-2 0,3 11 2 16,-5-13-5-16,2 6 2 0,3 7 0 0,-9-13 2 15,6 5-2-15,3 8 2 0,-6-10 2 0,6 10-7 16,-10-11 1-16,10 11 2 0,-9-8-2 0,9 8 0 15,-9-9-4-15,9 9 2 0,-10-2-2 0,10 2 1 16,-15-4-2-16,15 4 0 0,-14 0 2 0,14 0-2 16,-16 0 0-16,16 0-1 0,-18 2 1 0,8 1 1 15,10-3 3-15,-20 10 1 0,13-8 2 0,-2 4-5 16,0-1 6-16,-2 1 1 0,-1 1-4 0,3 4 1 0,-2-4 1 16,-1 2-1-16,0 1 4 0,1 1-4 0,1 0 5 15,2-1-5-15,2 0-2 0,-3 2-1 16,-1 1 5-16,4-6-7 0,0 7 3 0,3-4-1 0,-1 1 1 15,4-11-5-15,-3 18 1 0,0-5-2 0,1-4 2 16,2-9-6-16,2 19 5 0,-2-19 2 0,3 18-2 16,-2-11-3-16,1 3-2 0,2-2 0 0,-1 3 4 15,-3-11-1-15,6 17 1 0,0-10-2 0,-2 0 1 16,-1-1-4-16,3 1 6 0,0 0-1 0,-6-7-2 16,11 11 0-16,-7-4-1 0,2-2 0 0,-6-5 2 15,12 7-1-15,-12-7 3 0,15 7 1 0,-15-7-1 16,17 0 1-16,-17 0-3 0,20-5 0 0,-6 1-1 15,-1-1 2-15,1-1-2 0,-1-1 1 0,2-4 1 16,1 2-3-16,-2-2 2 0,1 0-2 0,-2-2 2 0,1 0-1 16,1 2-1-16,-2-2-1 0,5-5 0 15,-6 5-2-15,-2 1 0 0,2-2 2 0,0-1-1 0,1-1-2 16,-5 0-3-16,-1 2 2 0,1-2-1 16,-2 1 1-16,0 2-1 0,-2-4 2 0,2 3 0 0,-4-1 0 15,-1 6 1-15,2-7-4 0,-1 3 2 0,-2 0 4 16,0 0-2-16,0 0-1 0,0 13 3 0,-2-20-2 15,2 20 3-15,0-16-1 0,0 16 2 0,0-15 0 16,0 15 4-16,-3-15-5 0,3 15-2 0,-1-10-3 16,1 10 8-16,0 0-4 0,4-15 5 0,-4 15-6 15,0 0 1-15,0 0-2 0,0-17 4 0,0 17 1 16,0 0-3-16,0 0-1 0,2-7 1 0,-2 7-3 16,0 0 3-16,0 0-1 0,0 0 1 0,0 0-3 15,0 0 1-15,0 0 1 0,0 0 4 0,0 0 3 16,0 0 14-16,22 22 8 0,-17-13 6 0,0 6 0 0,1-1-1 15,-1 4-1-15,-1-1-1 0,1-2 6 0,-2 10 1 16,1-3-1-16,-1-2 0 0,6 0-3 16,-4 3 0-16,-1-2-6 0,2-3 2 0,0-1-9 0,-3 0 1 15,3-3-2-15,0 4-5 0,2-4 1 0,-3 0-1 16,6 2-1-16,-2-4-1 0,0 0-4 0,1-3-7 16,2 2-16-16,2-1-19 0,-1-2-18 0,2-2-26 15,3-1-27-15,-2-3-32 0,1 2-34 0,-1-4-47 16,-4 2-257-16,3-4-513 0,-15 2 228 0</inkml:trace>
        </inkml:traceGroup>
      </inkml:traceGroup>
    </inkml:traceGroup>
  </inkml:traceGroup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1:00.9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54EECD1-A8BD-47F6-8EC0-02682909F98E}" emma:medium="tactile" emma:mode="ink">
          <msink:context xmlns:msink="http://schemas.microsoft.com/ink/2010/main" type="inkDrawing" rotatedBoundingBox="28429,10322 31545,11878 31013,12942 27898,11385" semanticType="underline" shapeName="Other">
            <msink:sourceLink direction="with" ref="{1F7DEF39-D99E-43BB-8B4E-CE024930BA78}"/>
            <msink:sourceLink direction="with" ref="{B72ECCE9-BD01-44EB-91FA-42578EAF0C3A}"/>
          </msink:context>
        </emma:interpretation>
      </emma:emma>
    </inkml:annotationXML>
    <inkml:trace contextRef="#ctx0" brushRef="#br0">0 14 84 0,'0'0'90'0,"0"0"9"0,3-8-17 0,-3 8-4 0,0 0-5 16,0 0 3-16,0 0-8 0,0 0 0 0,0 0-3 15,7-7-12-15,-7 7-5 0,0 0 5 0,0 0-11 16,0 0 1-16,0 0-4 0,0 0 0 0,0 0-5 15,0 0 5-15,0 0-4 0,0 0 0 0,0 0 0 16,0 0-1-16,0 0-5 0,0 0 4 0,0 0-7 16,0 0-1-16,0 0 4 0,0 0-3 0,0 0-3 15,0 0 2-15,0 0-1 0,0 0 1 0,0 0 0 16,0 0-2-16,0 0-1 0,0 0-2 0,0 0-1 16,0 0-2-16,0 0 6 0,0 0-10 0,0 0-1 0,0 0-1 15,0 0 3-15,0 0-6 0,0 0-7 0,0 0 10 16,0 0 0-16,0 0-7 0,0 0 0 0,0 0 2 15,0 0 1-15,0 0 0 0,0 0-3 0,0 0 1 16,0 0 0-16,20 17-2 0,-20-17-3 0,6 7 6 16,-6-7-4-16,6 7 5 0,-6-7-3 0,10 8 1 15,-7-3-3-15,-3-5 3 0,12 8 1 16,-11-1 0-16,-1-7-1 0,12 7 1 0,-12-7 3 0,14 7-6 16,-8-3 1-16,-6-4 6 0,7 7-4 0,-1 0 0 15,-6-7 1-15,11 8 0 0,-2-1-3 0,-4-1-1 16,-5-6 0-16,14 7-4 0,-7-1 3 0,-1-1 1 15,3 1 2-15,2-1-2 0,-5 2 1 0,3-1-5 0,1 1-1 16,4-1 8-16,-1 1 1 0,2 0-3 16,-5 1-6-16,7 1 2 0,-4-4 7 0,-1 4-6 15,1-1 1-15,1 0 1 0,-2 0-3 0,4-1 3 16,-7 1 0-16,5-1 1 0,-4-2-1 0,-1 1-1 0,-2 0-1 16,8 2 1-16,-7-4-1 0,1 2 3 0,1-1-4 15,-4 2 6-15,8-1-1 0,-1 1-1 0,-4 2-3 16,7-3-2-16,-7 1 3 0,-1-1-3 0,4-3 7 15,-5 6-4-15,7-3-3 0,-2 1 4 0,-2 0 2 16,2-1-6-16,-2 0 0 0,1-1 1 0,1 1 0 16,-5-2 1-16,7 4 1 0,0-1 9 0,3-1-3 15,-4 0 4-15,4 1-1 0,1 1-1 0,0-3-1 16,-2 0 0-16,6 1-1 0,-5 1 2 0,2 0-2 16,0-2 2-16,4 5-4 0,-1-3 1 0,-5-2 0 15,2 0-7-15,0 3 5 0,1-4-1 0,5 3-1 16,-5 0 2-16,3 3 1 0,0-4-1 0,-7 1-3 15,10 0-1-15,-4 0 3 0,-3 1-2 0,7-1 1 0,-7-1 1 16,2 2-7-16,-2-2 4 0,7 1 3 0,-7-1 0 16,-3-1-3-16,4 2 6 0,5-1-3 0,-7 0-4 15,4 3 3-15,-4-3 0 0,-3 1-3 0,3-2 3 16,6 4 0-16,-6-3 2 0,0 1-2 0,-2-2-4 16,1 3 3-16,-2-3 1 0,-2 1 2 0,2-1 0 15,-2 3-5-15,1-3 2 0,-4-3-1 0,-1 4 5 16,2-1-8-16,2-2 5 0,-4 5 1 0,4-3-2 0,-4-1 0 15,2 2 1-15,1 2-1 0,-3 0-2 16,-2-5-1-16,2 3 5 0,-2-1 1 0,2 1 0 16,2 0-1-16,-2-1-1 0,1 2 2 0,-2-1-2 0,1-2-2 15,1 4 0-15,-4-2 0 0,4 0 4 16,2 1-2-16,-3 0 1 0,2 1-5 0,1-3 4 16,-2 2 2-16,1-2-1 0,1 2-2 0,-2 0 4 0,3 0-1 15,-1-1 1-15,2-1-4 0,-5 1 2 0,7 1-1 16,-5 1-1-16,5-2 1 0,-3 2-2 0,-1-6 3 15,2 5-2-15,1 2-1 0,-2-2 3 0,0 0-1 16,1-1 1-16,-2 1-3 0,1-1-1 0,1 2 1 16,-1 0 0-16,-4-2 0 0,4-3 4 0,-1 3-5 15,-1 1 0-15,-1-3 0 0,2 3-5 0,-1-1 8 16,-2 1 1-16,4-2-1 0,0 2-1 0,-4-1 1 16,3 2 3-16,-1 0-2 0,-4-3-2 0,8 2 3 15,-4-2-4-15,-1 2 2 0,2 1-7 0,3-1 8 16,-3 1-1-16,0 0 2 0,1-4-1 0,1 6 4 15,-5-6 0-15,4 4 1 0,-3-3-1 0,5-1-2 16,-1 3-1-16,-4-1 3 0,4 2 1 0,-1-1 0 0,-3 0-1 16,5-1 2-16,-1 2 2 0,-2-2 0 0,4 0-10 15,-4 3 7-15,1-2 2 0,2 2 1 0,0-3-1 16,-1 3 0-16,-2-2-1 0,3 0 0 0,-4 0-2 16,7-1 2-16,-1 0-3 0,-1-1 1 0,-2 2 1 15,-1-1 3-15,2 1-6 0,-2-1 4 0,1 0-3 16,-2-2 2-16,1 2-3 0,1-2-4 0,-2 2 5 15,-5 1-2-15,8-3-1 0,-8-1-1 0,4 2 1 16,-1-1 1-16,-1-2-4 0,-1 4 0 0,-8-6 1 16,15 7 0-16,-8-3 2 0,-7-4 2 0,16 7-4 0,-11-3 1 15,-5-4 1-15,16 7 1 0,-8-4-5 16,-2 1 3-16,-6-4 0 0,12 7-6 0,-8-1 4 16,5-2 3-16,-9-4-3 0,9 7 3 0,-9-7-3 15,9 7 3-15,0-2 0 0,-9-5-1 0,10 5 0 16,-10-5 4-16,11 5-3 0,-11-5 5 0,7 6-1 0,-7-6 2 15,11 8 1-15,-11-8-2 0,7 6 1 16,-7-6 2-16,9 4-2 0,-9-4 4 0,8 5 2 16,-8-5-1-16,7 5-1 0,-7-5 3 0,10 4 0 15,-10-4-3-15,8 6 2 0,-8-6 0 0,0 0 3 16,7 4-1-16,-7-4 3 0,0 0 2 0,11 5 1 0,-11-5 5 16,0 0 8-16,0 0 3 0,0 0 9 0,0 0 4 15,0 0 7-15,0 0 3 0,0 0 19 16,0 0-10-16,0 0-4 0,0 0 0 0,0 0-6 0,0 0-3 15,10-11-9-15,-10 11-8 0,0 0-4 0,0 0 3 16,0 0-10-16,-6-20-5 0,6 20-15 0,0 0-24 16,0 0-14-16,-10-12-26 0,10 12-26 0,-11-5-30 15,11 5-32-15,-13-2-32 0,13 2-29 0,-19 2-30 16,19-2-60-16,-20 2-180 0,20-2-511 0,-10 6 226 16</inkml:trace>
    <inkml:trace contextRef="#ctx0" brushRef="#br0" timeOffset="-1520.2">259 181 62 0,'0'-11'64'0,"0"11"-10"0,0-14-3 0,0 14-5 16,0-13-3-16,0 13-5 0,0 0-4 0,-4-18-8 16,4 18-2-16,-9-7-13 0,9 7-17 0,-14-7-25 15,3 5-39-15,3-2-75 0,8 4 34 0</inkml:trace>
    <inkml:trace contextRef="#ctx0" brushRef="#br0" timeOffset="5042.7">1979-115 116 0,'0'0'132'0,"16"-1"-1"16,-16 1-20-16,0 0-3 0,0 0-4 16,0 0-8-16,14 0-10 0,-14 0-5 0,0 0-7 15,13 1-5-15,-13-1 0 0,9 4-9 0,-9-4-3 0,8 1-7 16,-8-1-1-16,10 5-1 0,-10-5 3 0,7 7-6 16,-7-7 0-16,9 10-4 0,-9-10-2 0,9 8 2 15,-6-2-3-15,-3-6-8 0,8 11 6 0,-7-4 6 16,-1-7 1-16,6 14-4 0,-4-4-3 0,-2-10 5 15,3 17-2-15,0-8-3 0,0 2-4 0,0 0-4 16,-3-2 5-16,3 7-2 0,-2-6 1 0,2 4-7 16,0-2 3-16,3 3 4 0,-4-2-2 0,-1 4-3 15,2-7-1-15,-2 7-4 0,-1-1 1 0,2-3 0 0,-1 0-4 16,2-2 0-16,-3 2-4 0,0 0 2 0,0-1 0 16,0 2-2-16,0-2 4 0,0 3 0 15,0-15 3-15,0 20 1 0,-3-10 3 0,3-10 4 16,-3 20 7-16,-1-10-2 0,-2-3 5 0,-3 7 0 0,-1-4 1 15,-5-1 0-15,0-1 0 0,-3 0-1 16,-9 3 1-16,2-5-4 0,-5 1-3 0,-9 3-3 16,-3-5 2-16,4 1-4 0,-6-3-3 0,0-2-5 0,-6-1-4 15,3-3 6-15,-1 2-6 0,2-2 0 0,-4-1-3 16,3 0 2-16,8-6-2 0,2 3-2 0,5 4 1 16,9-5-5-16,-1 1-11 0,4 0-21 0,4 1-21 15,-1 0-30-15,7-1-43 0,3 0-47 0,7 7-67 16,-3-17-230-16,3 17-501 0,10-19 221 0</inkml:trace>
    <inkml:trace contextRef="#ctx0" brushRef="#br0" timeOffset="4534.99">1751-203 8 0,'0'0'163'15,"-14"5"-5"-15,14-5-12 0,-13 5-8 0,7-1-11 16,6-4-6-16,-14 9-9 0,8-5-8 0,6-4-13 16,-13 9-6-16,13-9-10 0,-3 13-10 0,-1-6-1 0,4-7-3 15,-6 14-5-15,3-7-8 0,3-7-1 16,-3 14-7-16,3-14-4 0,0 13-2 0,0-13-1 16,6 14 7-16,-3-7-3 0,-3-7-2 0,6 15-3 15,-2-12 0-15,-4-3-1 0,9 15 3 0,-3-12-4 0,1 1 3 16,-7-4-2-16,17 6-4 0,-8-4 3 0,1 0-3 15,-10-2 2-15,20 2-2 0,-8-4-3 0,4 2 0 16,-3-4-2-16,4 4-10 0,-1-5 7 0,1 0-3 16,-1 1 4-16,-1-2-6 0,0 1-1 0,1-1-4 15,-4-1 6-15,5-4-1 0,-4 0-2 0,-1 4 1 16,-2-4 1-16,-1 5 0 0,-3-3 4 0,2-2-3 16,1 3 6-16,-5 1-4 0,-1-4 8 0,-3 11 0 15,3-18 0-15,-3 9-2 0,0 9-1 0,0-17-3 16,0 17-4-16,-9-18 3 0,6 13-2 0,-4-1 0 15,7 6-6-15,-20-14-2 0,10 10 6 0,-4-3-8 0,0 5 2 16,0-2-4-16,-1 2 1 0,-1-1 0 0,1 3 1 16,0-1-3-16,-1 2 2 0,-1 4-4 15,4-5 1-15,-4 6-1 0,2-1-1 0,2-2-4 0,-3 0-4 16,4 4-9-16,-5-2-14 0,7 1-9 0,-2 1-11 16,1-1-8-16,4 1-16 0,-2 1-17 0,3 2-26 15,6-10-10-15,-7 13-23 0,7-13-203 0,0 8-383 16,0-8 170-16</inkml:trace>
  </inkml:traceGroup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8:21.51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D760F7E-A47B-4C05-BCDD-A126E3CDC8B2}" emma:medium="tactile" emma:mode="ink">
          <msink:context xmlns:msink="http://schemas.microsoft.com/ink/2010/main" type="inkDrawing" rotatedBoundingBox="28529,4813 28706,5273 28681,5282 28505,4822" semanticType="callout" shapeName="Other">
            <msink:sourceLink direction="with" ref="{ABA99C87-FBA6-4A6B-9802-CDCA55E0EF00}"/>
          </msink:context>
        </emma:interpretation>
      </emma:emma>
    </inkml:annotationXML>
    <inkml:trace contextRef="#ctx0" brushRef="#br0">6965-6318 234 0,'-6'-10'247'0,"0"3"-7"0,0 0-12 15,6 7-6-15,-11-17-16 0,6 10-16 0,-3 0-14 16,2-3-8-16,6 10-16 0,-7-18-14 0,1 12-17 16,3-2-10-16,3 8-12 0,-6-13-9 0,6 13-5 0,-5-15-12 15,2 5-9-15,3 10-2 0,-9-21-9 0,9 14-5 16,0 7-16-16,-6-21-12 0,5 12-16 0,-5-3-8 15,6-2-16-15,-6 0-20 0,0 0-20 0,-2-3-17 16,3 0-26-16,0 1-24 0,-4-6-12 0,3-1-18 16,-1-1-18-16,-2 1-33 0,-2 0-118 0,2 3-353 15,-1-2 157-15</inkml:trace>
  </inkml:traceGroup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7:06.86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FAF3826-3F61-4E1A-8230-AEB968C65441}" emma:medium="tactile" emma:mode="ink">
          <msink:context xmlns:msink="http://schemas.microsoft.com/ink/2010/main" type="inkDrawing" rotatedBoundingBox="27474,5764 27601,5957 27592,5964 27464,5771" semanticType="strikethrough" shapeName="Other"/>
        </emma:interpretation>
      </emma:emma>
    </inkml:annotationXML>
    <inkml:trace contextRef="#ctx0" brushRef="#br0">5851-5627 214 0,'0'0'218'15,"-6"-13"-11"-15,1 3-1 0,-1 2-4 0,6 8-12 16,-6-16-8-16,2 9-13 0,4 7-14 16,-9-18-13-16,6 13-10 0,3 5-17 0,-6-12-11 0,6 12-9 15,-7-11-7-15,7 11-13 0,-9-9-9 0,9 9-21 16,-5-10-15-16,5 10-16 0,-9-6-20 15,9 6-21-15,-6-10-28 0,6 10-30 0,-7-11-23 0,1 3-31 16,0 1-63-16,-5-4-137 0,5 2-365 0,-4-3 162 16</inkml:trace>
  </inkml:traceGroup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20.6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27973D4-FB83-4E7D-8262-3061C56936F8}" emma:medium="tactile" emma:mode="ink">
          <msink:context xmlns:msink="http://schemas.microsoft.com/ink/2010/main" type="inkDrawing" rotatedBoundingBox="26723,7416 27124,7315 27130,7341 26730,7442" semanticType="callout" shapeName="Other">
            <msink:sourceLink direction="with" ref="{8BCFEC67-438E-4FE7-8FD6-9A51EEBA0BDE}"/>
            <msink:sourceLink direction="with" ref="{904546A7-766B-40DD-8C0D-7EC324069306}"/>
          </msink:context>
        </emma:interpretation>
      </emma:emma>
    </inkml:annotationXML>
    <inkml:trace contextRef="#ctx0" brushRef="#br0">5536 5912 234 0,'9'-8'272'16,"-9"8"-7"-16,10-11-9 0,2 5-8 0,6 1-20 15,-2-1-17-15,10-3-26 0,-7 1-15 0,3 1-15 16,8 1-14-16,-1 1-11 0,-3-2-29 0,3 1-35 16,1 2-45-16,-8-1-49 0,-3 2-62 0,11-1-74 15,-12 1-237-15,-1-2-433 0,-1 2 192 0</inkml:trace>
  </inkml:traceGroup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20.4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1AB8EFF-2A70-4142-AFDD-91C4EC7809ED}" emma:medium="tactile" emma:mode="ink">
          <msink:context xmlns:msink="http://schemas.microsoft.com/ink/2010/main" type="inkDrawing" rotatedBoundingBox="26980,6827 27038,7690 26718,7711 26661,6849" semanticType="callout" shapeName="Other">
            <msink:sourceLink direction="with" ref="{904546A7-766B-40DD-8C0D-7EC324069306}"/>
            <msink:sourceLink direction="with" ref="{8BCFEC67-438E-4FE7-8FD6-9A51EEBA0BDE}"/>
          </msink:context>
        </emma:interpretation>
      </emma:emma>
    </inkml:annotationXML>
    <inkml:trace contextRef="#ctx0" brushRef="#br0">5779 5448 50 0,'0'0'268'0,"9"-7"0"0,-9 7-18 0,0 0-15 15,4-8-14-15,-4 8-14 0,0 0-18 16,0 0-12-16,3-13-15 0,-3 13-18 0,0 0-10 16,0 0-12-16,-10-21-11 0,4 13-8 0,-5 1-11 15,-1-2-11-15,-1 2-7 0,-3-2-7 0,2 3-8 16,-5-3-4-16,-1 2-7 0,4 2 6 0,-3-2-18 0,1 3-4 15,4 0 3-15,-5 4-2 0,6-2-1 16,-1 0-7-16,-2 4-1 0,16-2-5 0,-20 5-3 0,11-1-1 16,2 0 1-16,-2 3-2 0,1 0 1 0,3 0-4 15,-1 6 3-15,3 0-3 0,0 0 0 0,1 1 0 16,4 3 4-16,-2 1-2 0,6 6 10 0,0-3 0 16,-1 2 2-16,6 0 3 0,-1 3 6 15,-1-2 6-15,2-2-7 0,-2 2 4 0,4-2 6 0,-4-1 7 16,2 2-3-16,-1 0 3 0,-4-3 4 0,3 2 16 15,-6 0-15-15,1 0 7 0,-1 0 0 0,3 2-2 16,-3 0 2-16,-1-6-4 0,4-1-10 0,-6 2 0 0,3 2-3 16,0 2-6-16,0-6-2 0,0-1-8 0,-2 0 1 15,1 1-16-15,2-2 25 0,-1-2-18 0,-3-2-5 16,6-1-2-16,-6 4-17 0,3-6-19 0,-1 3-29 16,0-2-6-16,-2-9-15 0,6 15-24 0,-6-8-18 15,0-7-20-15,0 12-20 0,0-12-22 0,0 0-32 16,0 14-21-16,0-14-48 0,0 0-269 0,0 0-591 15,0 0 262-15</inkml:trace>
  </inkml:traceGroup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0:25.9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4835A16-3842-486F-948B-8A36EA603D0E}" emma:medium="tactile" emma:mode="ink">
          <msink:context xmlns:msink="http://schemas.microsoft.com/ink/2010/main" type="inkDrawing" rotatedBoundingBox="26408,2302 33067,5844 31371,9032 24712,5490" semanticType="callout" shapeName="Other">
            <msink:sourceLink direction="with" ref="{ABA99C87-FBA6-4A6B-9802-CDCA55E0EF00}"/>
            <msink:sourceLink direction="with" ref="{F098A196-942E-4396-9187-FDCA9022448F}"/>
          </msink:context>
        </emma:interpretation>
      </emma:emma>
    </inkml:annotationXML>
    <inkml:trace contextRef="#ctx0" brushRef="#br0">5085 1896 39 0,'15'5'78'0,"-1"-1"-7"0,-1 2 0 0,-2-1 7 16,0 1 13-16,-3-1-6 0,4 1 9 0,-6-3-9 16,1 4 1-16,1 0-5 0,-2-3 6 0,3 2-2 15,-5 1-1-15,5 2-9 0,-3-2-2 0,-6-7 4 16,13 12 8-16,-4-8-13 0,-1 6 2 0,1 0-2 16,-2-3-3-16,2 0-5 0,-1 0-5 0,1-1-5 15,4 3-1-15,-1-2 1 0,-2-1-7 0,7-2-7 0,-4 3-3 16,2-3-3-16,2 1-1 0,-1 0-5 0,3 1-1 15,-5-2-4-15,5 1-5 0,-2-2-1 16,-1 1-9-16,3 2-3 0,-5-1-4 0,1 1 2 16,1-1-3-16,-5-1 0 0,5 0 0 0,-1 1-1 0,1 1-8 15,-5 1 10-15,4 0-1 0,-2-2-3 0,0 1 2 16,1 1 0-16,2 3 0 0,-1-2-1 0,-1-2 3 16,2 1 3-16,0 4-4 0,-2-4 1 0,1-1-2 15,4 5 2-15,1-1-4 0,-1 1 3 0,-3-1 2 16,1-1-1-16,2 0-4 0,-2 1 4 0,-1-2-2 15,0 5-8-15,4-3-2 0,-1 1-1 0,-5-4 3 16,-3 4 2-16,6 2-5 0,-1-2 5 0,-2 2 1 16,2-1 0-16,1 5-8 0,-3-6 7 0,0 2-2 15,-4 0 1-15,5 1 0 0,-7-1 3 0,4 3-1 16,1-5 1-16,3 9-2 0,-5-9 4 0,1 3 2 16,-2-4 3-16,7 5-4 0,-5-2 2 0,-2 1-4 15,3-4 2-15,-1 1 5 0,2-1-3 0,-1 1 5 16,-1 0 2-16,-1-1-2 0,1 0-1 0,1 0-1 15,0 1 1-15,-4-7-3 0,5 6 4 0,-4-3-2 16,5 3-3-16,-4 1 2 0,2-3 1 0,-1 2-1 16,-2-3 0-16,-1 4-3 0,5-1-2 0,-1 0-7 15,-7-5-12-15,5 1-3 0,-3 4-4 0,0-2 3 16,4-1 3-16,-5 1-8 0,2 0 2 0,-9-8-4 0,14 11 8 16,-8-3-4-16,-6-8 3 0,13 12 0 15,-7-4 3-15,-6-8-3 0,13 14 6 0,-7-7 7 16,2 0 7-16,1 0-6 0,-3 2-5 0,1-1 17 15,2-1-8-15,2 0-5 0,2 2 6 0,-4 0 2 0,1 1-15 16,2-3 15-16,2 0 1 0,-1 4-1 0,2-1 1 16,-4-1 3-16,5 2-2 0,0 0 0 15,1-2-2-15,2 6 6 0,-2-3-1 0,-3 1-2 16,7 0-3-16,-6-1 7 0,5 1-6 0,-7 2 2 0,1-8-3 16,8 8 8-16,-9-1 0 0,10 2-4 15,-4-4-6-15,-6 1 8 0,4-3-5 0,5 7-13 0,1-2 3 16,-10-2 5-16,9 0-7 0,-2-1 3 0,2 1 4 15,-5-6 3-15,2 3-9 0,-6 1-6 0,10 1 14 16,-1-1-3-16,-8-2 5 0,2 1-4 0,6 1 3 16,-2-1-4-16,-4 0 3 0,-4 1 3 15,4-4-7-15,7 7-5 0,-7 0-2 0,1-4-5 0,-4 0-7 16,3 1-4-16,4 3-19 0,-4-2 2 0,-1-2-1 16,-1 3 4-16,-1 0-2 0,0 3 5 0,2-6 2 15,-1 1 7-15,-4 3 3 0,5-3 10 0,-1 2-4 16,-4-3 0-16,5 4 7 0,-2-6 4 0,-2 5 9 15,4-2 2-15,-2-1-1 0,1 0 4 0,-1 1 5 16,-3 0-3-16,5-1 5 0,-1-5-4 0,1 4 5 16,0 2-4-16,2-5-1 0,-3-1 8 0,2 5-2 15,1 0-10-15,2-3 9 0,-4-1 5 0,3 3-2 16,-3 0-3-16,-2-3-4 0,7 5 3 0,-4-4 1 16,8 8-7-16,-6-5-1 0,-5-3 2 0,4 4 2 15,-1 0 5-15,0 1-6 0,-1-4 3 0,2 6-4 16,-4-2 1-16,7 4 0 0,-7-5 6 0,2-1-8 0,-2 7-1 15,1-5 2-15,-1 1 0 0,5 4 13 0,-10-3-2 16,8-3 5-16,-4 4-2 0,1-3 8 16,-2-1 1-16,4 2-1 0,-2 2 4 0,0-4-6 15,7 3 1-15,-7-2 1 0,7 0 5 0,-1 6-9 0,-3-7 8 16,7 5-11-16,-4 0 2 0,1-4 3 16,2 6-1-16,3-6-2 0,-4 3-5 0,2-1 4 0,0 0-9 15,-2 1 3-15,2 2 1 0,1 1-2 0,-5-5 2 16,0 3-2-16,4-1 2 0,1 1 0 0,-2 0-19 15,-1-1 13-15,3 1 3 0,-2-1-4 0,2 2 4 16,-3-7-8-16,3 5 6 0,-5-4-2 0,6-2-3 16,-7 1-1-16,6 1 3 0,-3 1 3 15,-5-3 4-15,4-2 8 0,1 4 0 0,-3-5 6 0,1 1-3 16,-1 0-3-16,6 1-1 0,-2 2 0 0,-5-3-2 16,8 0 7-16,2 2 4 0,-9-3-4 0,5 3 5 15,-5-2-5-15,8-1 5 0,-1 3 3 0,-1-2-9 16,0 2 4-16,1 0 3 0,2-1-6 0,-5 1-2 15,4 0 2-15,-4-3-7 0,-3 1 2 0,5 2 4 16,0-3-7-16,-6-2 1 0,2-1 0 0,-1 4 3 16,0-2-3-16,4 1 0 0,-4 1-3 0,0-1 1 15,-1-1-4-15,2 1-1 0,1 1 0 0,-2-5 3 16,5 7-2-16,-6-7-4 0,3 2-3 0,2 1 5 16,-3 1-4-16,-4-1-1 0,4-3 1 0,-1 5 3 15,0-3 2-15,1-1-7 0,-4-1 1 0,7 0 0 16,-7 4 1-16,5-5-1 0,-3 5 0 0,1-2 3 15,1-1 1-15,-1-1 0 0,-4 1 0 0,4 2-2 16,1-4 4-16,-4 1-2 0,3 5-2 0,-1-6 0 16,0 2-2-16,2 1 6 0,-4-3-5 0,3 5-3 0,-1-2 2 15,2-3 1-15,-2 3-3 0,-1-1 3 16,1 1-3-16,2-2 6 0,-2 0-3 0,-2-2-3 16,-3 5 5-16,4-2-3 0,-1-2-1 0,1 1 4 0,1 2-6 15,-18-4 4-15,28 1-2 0,-10-1 2 0,-3 4-5 16,-2-2 5-16,-13-2 1 0,31 4-4 0,-16-7 0 15,-15 3 4-15,26 5 1 0,-14-4-2 0,-12-1-4 16,28 2-1-16,-16 2 5 0,4-4 0 0,-5 0-5 16,4 0 3-16,3 0-1 0,-2 0 0 0,2 1 1 15,1-1-1-15,-4 6 0 0,5-4 1 0,-3 0 0 16,-2 2-4-16,0-1 1 0,3-2 2 0,0-1 1 16,-1 3 6-16,0-3-2 0,0 2-4 0,1-2 2 15,0 3 4-15,1-1-1 0,-3 2-6 0,1-2 4 16,7-2-1-16,-6 1-1 0,-4 1 4 15,3 2 0-15,-1-3-1 0,2 2 3 0,-3 1 2 0,0-1 6 16,3-3 3-16,-3 4 7 0,1-3 4 0,-7 2 6 16,5 1-1-16,1-2 1 0,-7 2-4 0,-8-4 2 15,17 4-3-15,-7-2 0 0,-10-2 3 0,0 0-4 16,17 0 0-16,-17 0-6 0,10 1 1 0,-10-1-2 16,0 0-2-16,9 3-3 0,-9-3-1 0,0 0 0 15,0 0 0-15,0 0-6 0,0 0-8 0,0 0-19 16,0 0-24-16,0 0-33 0,0 0-53 0,0 0-60 0,0 0-226 15,-48-24-445-15,23 10 197 0</inkml:trace>
    <inkml:trace contextRef="#ctx0" brushRef="#br1" timeOffset="-83799.51">5196 830 16 0,'0'0'98'0,"0"0"-10"16,0 0-1-16,6-15-5 0,-6 15 5 0,0 0-1 16,0 0-18-16,0-16 9 0,0 16 2 0,0 0 6 15,0 0 2-15,3-7-7 0,-3 7 1 0,0 0-3 16,4-10 4-16,-4 10-5 0,0 0 0 0,0 0-1 15,0 0-5-15,0 0 1 0,6-9-4 16,-6 9-1-16,0 0 0 0,0 0-5 0,0 0-2 0,0 0-5 16,0 0-5-16,0 0-7 0,0 0 2 0,0 0-11 15,0 0 1-15,0 0-3 0,0 0-2 0,0 0-4 16,0 0 0-16,0 0-5 0,0 0-2 0,0 0-3 0,0 0-7 16,0 0 0-16,0 0 0 0,0 0 3 15,0 0-4-15,0 0-1 0,0 0 0 0,0 0 0 16,0 0 0-16,0 0 1 0,0 0-5 0,0 33 2 15,0-33 1-15,0 15 4 0,0-15-1 0,0 16 1 16,-4-5-2-16,4-11-2 0,-2 18 5 0,4-7-5 0,-2-2 3 16,4 5-3-16,-4 0 0 0,0-4-1 0,0 0 3 15,0-10 0-15,0 25-1 0,0-14-4 0,0 3 0 16,0-1-1-16,0-2 4 0,0 3-6 0,0 2 5 16,3-3-2-16,-3 0-3 0,0 1 3 15,0 1-1-15,3-2 2 0,0 1-3 0,-3 0 2 0,3 0 1 16,0 0-1-16,-3-3-5 0,4 2 4 0,-1 1 0 15,0 0 0-15,0 0-2 0,0 0 2 0,0-2 0 16,-1 1-1-16,-2 1-2 0,6-1 4 0,-3 4-1 16,0-4 6-16,-3 3 3 0,0 2 2 0,0-5 1 15,0 4-3-15,0-3 2 0,-3 4-1 0,3 0-2 16,-3-2 3-16,0 3-3 0,0-2 0 0,0 1 1 0,3 2-2 16,-2-3-3-16,-1 1 1 0,3 0 0 15,0 1-2-15,-3-1 0 0,3-3 1 0,-3-1-3 16,3 4 2-16,3-1-3 0,-3 0 2 0,0-3-1 15,3 7 2-15,-3-7-2 0,3 0-1 0,-1 3-1 16,1 1 0-16,3-1 2 0,-3-1 1 0,0 2-2 16,-3-2 0-16,4 1 0 0,-1 3 2 0,-3-3-2 15,6 1-1-15,-6 3 0 0,6-5 0 0,-6 6 0 16,5-3 3-16,-2 4-1 0,0-7 1 0,0 2-4 0,3 8 1 16,-6-9 2-16,0 1-1 0,4 6 5 0,-1-5-5 15,0-2 2-15,0 5 1 0,0-4 7 16,0-1-7-16,-2 8-1 0,1-10 2 0,2 5 2 0,-1-5 0 15,0 2 2-15,0 0 1 0,2 0-1 0,1-1-2 16,-6 1-1-16,3-1-1 0,0 0 1 0,0-1 2 16,1 1 4-16,-1 1 1 0,0-2-4 0,3 5-3 15,-3-6 3-15,-3 3-3 0,3 0 0 0,-1-3 1 16,-2 4-3-16,3 0 3 0,-3-1 0 0,3 7-4 16,0-3 2-16,0 2 1 0,-3-7 2 0,0 8 1 15,3-2 4-15,-3-4-3 0,1-3 2 0,-1 10-5 16,3-10 3-16,0 5-2 0,-3-6 8 0,0 3-6 15,0 1-2-15,3 0 3 0,0 5-2 0,0-5-1 16,0-1 2-16,-3 2-1 0,0-2 3 0,0 3-1 0,1 1 0 16,-2-5-2-16,1 7-2 0,0-5 3 15,0 3-1-15,-3-1 1 0,0-3 3 0,3 4 2 16,0 4-5-16,-3-9 1 0,0 7 3 0,0-5-3 16,0 5 1-16,2-7 1 0,1 3-4 0,-6 2 5 0,6-4 0 15,0 1 0-15,-3 0 0 0,-3-5-2 16,6 7-2-16,-2-4 5 0,-1-1 0 0,3 0 0 0,-3 2-1 15,0-2 0-15,3-4-5 0,0 4 4 0,0-3-4 16,0 2 0-16,0-3 0 0,0 2-1 0,0-2 1 16,0 2-3-16,3-1 2 0,-3-1 1 0,0 2-5 15,3 4 1-15,-3-3 1 0,0-3 3 0,0 3-8 16,0-4 7-16,0 2-2 0,0 1-3 0,-3 1 5 16,0 0-2-16,3-3 0 0,0 0-1 0,0 3 0 15,0 1-2-15,0-3 2 0,0-2 1 0,0-10 2 16,0 25-5-16,0-10 3 0,0-4 1 0,0 2 1 15,0 1 1-15,0-2 1 0,0 3-3 0,0-3 0 16,0 1 3-16,0 0 0 0,-3 0-2 0,6-2-3 16,-3 1 5-16,0-3-4 0,0-9-2 0,0 25-3 15,3-17 3-15,-3 5-2 0,3-4 1 0,2 3 3 16,-5-2-1-16,3 0 2 0,-3-10-3 0,3 21-1 16,-3-11 1-16,3 6-3 0,-3-9-1 0,0 7 3 15,0-1-5-15,0 1 7 0,0 2-1 0,0-2 0 0,0-2-4 16,0 4 2-16,3-1-1 0,-3-1-3 15,3-3 3-15,-6 4 3 0,3-15 0 0,0 22-4 16,3-10-1-16,-3-1-1 0,0-1 3 0,0 0-3 0,1 1 8 16,-1-11-6-16,3 19-2 0,0-8 5 0,0-3-4 15,-3-8 4-15,3 15 2 0,-3-3-1 0,0-12-6 16,6 18 4-16,-5-13 1 0,2 4-3 0,-3-9 2 16,3 18-3-16,-3-10 0 0,0 3 2 0,0-11-1 15,6 16 2-15,-6-6 2 0,0 1-1 0,0-11 5 16,0 17-9-16,0-7 4 0,0-10-2 0,3 17-1 15,-6-7 6-15,3-10 0 0,0 19 8 0,0-19-5 16,0 14 11-16,0-14 0 0,0 17 7 0,0-17-5 16,3 12-2-16,-3-12 4 0,-3 15 0 0,3-15-7 15,5 11-2-15,-5-11-4 0,1 11 5 0,-1-11 0 16,2 14 0-16,-2-14-10 0,0 12 9 0,0-12-2 16,0 11-5-16,0-11 10 0,-3 15-7 0,3-15 9 15,0 0 4-15,-2 14-5 0,2-14 2 0,0 13 11 16,0-13-10-16,-3 12 13 0,3-12-14 0,0 14 3 15,0-14-6-15,0 0 6 0,0 14-3 0,0-14 4 16,0 11-9-16,0-11-1 0,3 10 1 0,-3-10 1 0,0 0-2 16,-3 17-2-16,3-17-1 0,3 10-8 0,-3-10 4 15,0 0 1-15,0 0-6 0,0 14 1 0,0-14-3 16,0 11 8-16,0-11-6 0,0 0 3 0,0 0 0 16,-3 15-2-16,3-15 7 0,0 0-3 0,0 13-3 15,0-13 2-15,0 0 0 0,0 0-5 16,3 10 2-16,-3-10-2 0,0 0 8 0,0 0-2 0,0 0-6 15,0 0 5-15,0 0-1 0,0 0 0 0,2 14 1 16,-2-14-1-16,0 0-2 0,0 0-2 0,0 0-3 16,0 0 6-16,0 0-4 0,0 0-1 0,0 0-11 15,0 0-18-15,0 0-20 0,0 0-24 0,0 0-37 16,0 0-39-16,0 0-67 0,0 0-88 0,0 0-121 16,0 0-214-16,0 0-690 0,0 0 305 0</inkml:trace>
  </inkml:traceGroup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7:05.70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E85CFE7-12FE-4A82-ACF4-0B062109B613}" emma:medium="tactile" emma:mode="ink">
          <msink:context xmlns:msink="http://schemas.microsoft.com/ink/2010/main" type="inkDrawing" rotatedBoundingBox="27393,8739 28821,7615 29197,8093 27769,9217" semanticType="underline" shapeName="Other">
            <msink:sourceLink direction="with" ref="{43385C90-F538-4F5F-8ADC-7E7A642CB897}"/>
            <msink:sourceLink direction="with" ref="{0891158F-2D0A-41BD-892A-F589A0853B44}"/>
          </msink:context>
        </emma:interpretation>
      </emma:emma>
    </inkml:annotationXML>
    <inkml:trace contextRef="#ctx0" brushRef="#br0">5790-2677 76 0,'0'0'204'15,"22"-2"-23"-15,-9-3-17 0,-4 5-21 0,-9 0-13 16,23-4-12-16,-16 2-10 0,-7 2-8 0,20-1-16 0,-9 1-7 16,-11 0-10-16,17-3-25 0,-17 3-30 0,16-3-32 15,-16 3-31-15,14-7-57 0,-14 7-114 0,9-8-239 16,1 5 106-16</inkml:trace>
    <inkml:trace contextRef="#ctx0" brushRef="#br0" timeOffset="251.58">6329-2998 46 0,'8'-4'236'0,"-2"-5"-6"0,-6 9-19 0,10-8-14 16,-10 8-14-16,9-12-16 0,-3 6-7 0,-6 6-1 0,14-14-3 16,-8 8-5-16,-2-3-6 0,-4 9-7 15,14-13-11-15,-11 6-12 0,5-3-11 0,-2 2-8 0,2 2-16 16,-2-4-8-16,4 0-15 0,-7-1-15 0,8 1-18 16,-2 0-21-16,-6-1-27 0,4-2-28 0,-1 0-37 15,0 0-38-15,1-1-32 0,-4-1-23 0,0-5-196 16,-3 6-409-16,0-7 181 0</inkml:trace>
    <inkml:trace contextRef="#ctx0" brushRef="#br1" timeOffset="74729.32">7057-3183 259 0,'0'0'263'0,"-1"-11"0"16,1 11-1-16,-3-14-20 0,3 14-10 0,0 0-22 0,3-21-19 16,-3 21-19-16,1-17-17 0,2 10-14 0,-3 7-14 15,6-13-15-15,-3 5-10 0,-3 8-14 16,9-15-3-16,-4 8-14 0,-2 1-8 0,-3 6-10 0,12-17-13 16,-8 10-18-16,-4 7-11 0,3-14-16 0,3 4-18 15,-2 2-13-15,-4 8-15 0,6-16-10 0,-3 8-16 16,0-3-4-16,0 3-17 0,-3 8 0 0,3-23-11 15,-3 13 2-15,0 10-10 0,0-24 9 0,-1 12 8 16,1-1 8-16,0 13 17 0,-2-21 10 0,-1 11 0 16,0-1 17-16,0-2 11 0,-1 2 12 0,2-2 7 15,-2 1 25-15,-2-2 13 0,6 4 8 0,0 10 5 16,-6-22 7-16,5 9 0 0,1 13 7 0,0-16 1 16,-2 5-3-16,2 11 3 0,-4-19 0 0,4 9 3 15,0 10-9-15,0-21-1 0,0 14-3 0,0 7-7 16,0-21-3-16,0 21-1 0,0-16-4 0,0 7-1 0,0 9-7 15,4-16-7-15,-4 16-7 0,0-17-13 0,0 8-5 16,0 9-16-16,2-11-7 0,-2 11 6 0,0-15 0 16,0 15-2-16,-2-12-1 0,2 12 5 0,-4-15 2 15,4 15-3-15,-3-16 6 0,3 16-10 0,-3-15-8 16,3 4-2-16,0 11-15 0,0-16-19 0,0 16-22 16,0-21-44-16,0 8-105 0,-3 1-273 0,0-2 120 15</inkml:trace>
  </inkml:traceGroup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0:43.85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42691ED-540E-4A8B-9E29-1C9AF7F14EEB}" emma:medium="tactile" emma:mode="ink">
          <msink:context xmlns:msink="http://schemas.microsoft.com/ink/2010/main" type="inkDrawing" rotatedBoundingBox="21908,11140 26663,10963 26667,11051 21911,11229" semanticType="underline" shapeName="Other">
            <msink:sourceLink direction="with" ref="{C059E03F-F02C-4D89-BF28-789452A19A39}"/>
          </msink:context>
        </emma:interpretation>
      </emma:emma>
    </inkml:annotationXML>
    <inkml:trace contextRef="#ctx0" brushRef="#br0">11228-52 28 0,'0'0'98'0,"0"0"-8"0,0 0-8 0,0 0-6 15,0 0-4-15,0 0-11 0,0 0-2 0,0 0-3 16,0 0-6-16,0 0-5 0,0 0 0 0,0 0 3 15,0 0-6-15,0 0-2 0,0 0-7 0,0 0 1 16,0 0-1-16,0 0-6 0,0 0 5 0,0 0-6 16,40 0-1-16,-40 0-5 0,15 0-3 0,-15 0-5 0,22-1 5 15,-5-4 1-15,-4 1-4 0,-3 3-1 16,8 0 11-16,0-1-14 0,-1 0-4 0,-1 1 0 0,0 1 0 16,2-2-4-16,-1 0 3 0,1 2 1 0,2 0 1 15,0-3 0-15,1 1 7 0,-2 0-13 0,1 2-3 16,5-4 0-16,-4 4 10 0,4-2-3 0,0 2 0 15,-5-1-1-15,4 1-1 0,-2 0 2 0,-4-2-5 16,7 2 2-16,-4-1 9 0,5 1-2 0,-1-3 4 16,-4 2-1-16,4 1 2 0,1 0-1 0,-3-3-6 15,3 2 2-15,-2-1 4 0,-4 0-6 0,6 2 2 16,-2-2-4-16,-2 2 5 0,2-1-5 0,-5 1 1 0,7-3-4 16,-7 6 5-16,2-6-5 0,0 2 4 15,4 1-4-15,-5 0 6 0,-3-2-8 0,3 2 1 16,-4-2 1-16,5 0-5 0,-1 2 7 0,-1 0 0 0,-1 2-5 15,1 0 2-15,1-4-2 0,6 6 1 0,1-3 0 16,0 2 2-16,-11 0 6 0,11-1-5 0,-9 0-3 16,8-1 3-16,-1-2-2 0,2 1 1 0,-3 1 1 15,3 1-6-15,-4-1 2 0,-2 0-1 0,5-1 2 16,-1 4 1-16,-1-2-2 0,3-1-1 0,-2 5 7 16,0-6-2-16,-5 1-8 0,5-1 10 15,-6 1-7-15,5 1 5 0,2-2-4 0,-7 3 5 0,0-3-8 16,8-3 1-16,-1 3 6 0,-1-2-3 0,-1 2-1 15,0-1 7-15,3 0-3 0,-8 1-2 0,8-6-1 16,1 6 8-16,-1-3-5 0,0-2 2 0,-2 5 2 0,-5-1 6 16,0-1-3-16,6 1-5 0,-1-1-6 0,2-2 7 15,-8 3 3-15,-2 2-8 0,2-2 6 0,1-2-8 16,-2 6 4-16,1-6 0 0,-3 3 2 0,2-1-5 16,2 1 5-16,-4 1-2 0,2-2 0 0,-3 1 0 15,3 0 5-15,-2 1-8 0,3-2 1 0,1-1 3 16,1 2-3-16,-2 0 3 0,6-2 2 0,-7 4 0 15,2-2-4-15,1-2 1 0,1 4 0 0,5-4-1 16,-5 0 2-16,4 2-4 0,-3 0 0 0,-2 0-1 16,6-5 6-16,-3 5 1 0,3-2-6 0,-8 3 1 15,1-1 2-15,-1 0-4 0,2 0-1 0,-5-1 3 16,4-2 0-16,-2 2-1 0,-2-1 3 0,2 1 0 0,0 2-3 16,-2 1 3-16,1-4 0 0,-1 2-2 15,0 0-2-15,1-1 4 0,2 1-4 0,-5 1 9 16,4-1-4-16,-2-4 9 0,0 3-5 0,4-1 1 0,-2 2 7 15,0 0 0-15,-1-4-1 0,3 4 1 0,-2-1-6 16,1-3 7-16,-1 2-5 0,0 2 1 0,1-5-1 16,2 3-4-16,0-2-4 0,-2 4 5 0,-2-2 0 15,1 1 0-15,3 1-1 0,-2 0 0 0,0-4-6 16,-1 4 1-16,-1-3 2 0,1 2-5 0,-2-2 4 0,3 0 0 16,-2 3-6-16,-1-3 5 0,-4 3-1 15,3 0 3-15,4-4-4 0,1 3-1 0,-2 0-1 16,1-4 3-16,0 5-1 0,-5-2 5 0,2 2-5 0,4 0 0 15,-1-3-1-15,-5 3 3 0,5-1-4 0,-6 0 4 16,5-2-1-16,-1 2 4 0,-1-1-4 0,2 1-2 16,0 1 2-16,1 0 2 0,1-4 0 0,-4 2 0 15,3 2-5-15,1 0 4 0,-1-4-2 16,-2 2 3-16,-1 0 1 0,3-1-2 0,-2 3 3 0,2-4 2 16,-2 2 0-16,-1 2 3 0,3-1 1 0,1 1 3 15,-1-4 1-15,-2 2-1 0,-3 2-2 0,3-2 1 16,1-1 0-16,0 3 0 0,-2 0 3 0,-3 0 2 15,7-2 4-15,-1 2-2 0,-2-4 3 0,-1 3-4 16,3-2 3-16,-4 2-1 0,6 2-1 0,-1-2 2 0,-1-1-1 16,-4 2 4-16,3-4-3 0,1 2 0 0,-1 2-2 15,-1-4 0-15,-4 3-5 0,-3-1 1 0,-10 2-2 16,20-3 0-16,-11 1 2 0,-9 2 2 0,0 0 4 16,13-2-1-16,-13 2 1 0,0 0-5 0,9-1-3 15,-9 1-5-15,0 0-13 0,0 0-16 0,0 0-15 16,0 0-21-16,0 0-21 0,0 0-27 0,-39 11-31 15,30-7-30-15,2-2-192 0,-5 2-385 0,12-4 171 16</inkml:trace>
  </inkml:traceGroup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36.8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0D57D78-1F41-47FC-8555-14C72CAA7E5A}" emma:medium="tactile" emma:mode="ink">
          <msink:context xmlns:msink="http://schemas.microsoft.com/ink/2010/main" type="writingRegion" rotatedBoundingBox="24075,12289 24652,12289 24652,13112 24075,13112">
            <msink:destinationLink direction="with" ref="{EB1BF6B2-7B2C-416E-9AD1-A942B0DFDE9A}"/>
          </msink:context>
        </emma:interpretation>
      </emma:emma>
    </inkml:annotationXML>
    <inkml:traceGroup>
      <inkml:annotationXML>
        <emma:emma xmlns:emma="http://www.w3.org/2003/04/emma" version="1.0">
          <emma:interpretation id="{99821BD2-406F-4E26-8093-D9E6C423FDC5}" emma:medium="tactile" emma:mode="ink">
            <msink:context xmlns:msink="http://schemas.microsoft.com/ink/2010/main" type="paragraph" rotatedBoundingBox="24075,12289 24652,12289 24652,13112 24075,131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F4E4B5-5A9B-47F7-9126-BE3525FA1ACD}" emma:medium="tactile" emma:mode="ink">
              <msink:context xmlns:msink="http://schemas.microsoft.com/ink/2010/main" type="line" rotatedBoundingBox="24075,12289 24652,12289 24652,13112 24075,13112"/>
            </emma:interpretation>
          </emma:emma>
        </inkml:annotationXML>
        <inkml:traceGroup>
          <inkml:annotationXML>
            <emma:emma xmlns:emma="http://www.w3.org/2003/04/emma" version="1.0">
              <emma:interpretation id="{CB9845BD-94E6-432D-AA7D-7EC5276A4D9C}" emma:medium="tactile" emma:mode="ink">
                <msink:context xmlns:msink="http://schemas.microsoft.com/ink/2010/main" type="inkWord" rotatedBoundingBox="24075,12289 24652,12289 24652,13112 24075,13112"/>
              </emma:interpretation>
            </emma:emma>
          </inkml:annotationXML>
          <inkml:trace contextRef="#ctx0" brushRef="#br0">13401 1127 162 0,'0'0'155'0,"0"0"-15"0,-8-6-8 0,8 6-13 0,0 0-12 16,0 0-11-16,0-13-10 0,0 13-2 0,0 0-2 15,0 0-4-15,6-16-2 0,-6 16 3 16,6-9-4-16,-6 9-1 0,7-9 5 0,-7 9-3 0,0 0-4 16,5-9 3-16,-5 9 1 0,0 0-6 15,0 0 2-15,0 0-1 0,3-10-4 0,-3 10-5 0,0 0-7 16,0 0-1-16,0 0-7 0,0 0-7 0,0 0-1 15,0 0-3-15,0 0-1 0,0 0-3 0,0 0 1 16,0 0 1-16,13 20-1 0,-13-20 3 0,0 18-3 16,2-7-1-16,1 1-1 0,-3 2 0 0,0 1 0 15,0-4-1-15,0 5-3 0,1 0-2 0,-1-1 0 16,0 2-7-16,0-1 2 0,5 2-5 0,-5-1 1 16,1 0 2-16,1-3-7 0,-1 3 1 0,2-3 0 15,-1-1-1-15,-2 2 3 0,1-3-7 0,-1-3 0 16,0-9 0-16,3 18-1 0,-3-8-3 0,0-10 5 0,3 12-4 15,-3-12 1-15,3 13-1 0,-3-13 2 0,2 7 1 16,-2-7-3-16,3 8-2 0,-3-8 3 16,9 6-6-16,-9-6 5 0,7 5 2 0,-7-5-2 0,0 0 1 15,15 0 0-15,-15 0-2 0,15-2 3 0,-15 2-4 16,16-1 3-16,-16 1-6 0,15-5 0 0,-6 4 1 16,-9 1 2-16,20-2-2 0,-9 1 5 0,1-2-1 15,-12 3-1-15,20-3 3 0,-10 2-4 0,5-3-1 16,-4 3 4-16,0-1-2 0,-11 2 3 0,26-5 0 15,-10 1 2-15,-2 2-7 0,2-1 4 0,3 1-1 16,-2 0 0-16,1-3-2 0,-2 0 1 0,2-2-1 16,-5 2 2-16,7 0-4 0,-7 0 3 0,5 1-3 15,-4-2 5-15,-5 3-2 0,1 1-3 0,-10 2-14 16,21-5-8-16,-14 4-18 0,-7 1-10 0,12-3-21 16,-12 3-29-16,0 0-32 0,9-4-41 0,-9 4-50 15,0 0-199-15,0 0-455 0,0 0 202 0</inkml:trace>
          <inkml:trace contextRef="#ctx0" brushRef="#br0" timeOffset="323.58">13824 1130 11 0,'0'0'202'0,"0"0"-2"0,-13 35-5 16,7-22-9-16,0 2-7 0,6 7-2 0,-6-1-7 15,3 7-12-15,-2-3-1 0,-2 9-5 16,-1 1-8-16,4 2-11 0,-4 0-12 0,0 0-12 0,3-1-8 0,-1-9-11 15,-1 12-10-15,5-12-5 0,-5-1-5 0,1 11-19 16,0-8-16-16,-2 4-37 0,2-8-31 0,3 1-43 16,-4 1-50-16,5-6-48 0,-4 4-224 0,3-9-431 15,-1-1 191-15</inkml:trace>
        </inkml:traceGroup>
      </inkml:traceGroup>
    </inkml:traceGroup>
  </inkml:traceGroup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4:46.4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B453F89-6CDE-482F-82F4-30B5DF64F7A9}" emma:medium="tactile" emma:mode="ink">
          <msink:context xmlns:msink="http://schemas.microsoft.com/ink/2010/main" type="inkDrawing" rotatedBoundingBox="10760,10554 20686,11274 20454,14469 10528,13748" semanticType="underline" shapeName="Other">
            <msink:sourceLink direction="with" ref="{A7F63C04-C882-431A-98B1-C068BD8EA2A5}"/>
            <msink:sourceLink direction="with" ref="{CEF24B0A-857C-4180-B922-021DF8878313}"/>
            <msink:sourceLink direction="with" ref="{029E9390-E0C5-4D74-8C16-393D481A8A4F}"/>
          </msink:context>
        </emma:interpretation>
      </emma:emma>
    </inkml:annotationXML>
    <inkml:trace contextRef="#ctx0" brushRef="#br0">0 436 35 0,'0'0'109'0,"0"0"-11"0,0 0-4 16,0 0-11-16,0 0-8 0,0 0-4 0,0 0-6 15,0 0-7-15,0 0-9 0,0 0-12 0,0 0 6 16,0 0-2-16,0 0-5 0,0 0 2 0,0 0-9 15,0 0-8-15,0 0 10 0,0 0 1 0,0 0 3 16,0 0-9-16,0 0 10 0,0 0-3 0,0 0 5 0,0 0-4 16,0 0 4-16,0 0 1 0,0 0 2 15,0 0-7-15,0 0 8 0,0 0-8 0,0 0 5 0,0 0-5 16,0 0 3-16,0 0-7 0,0 0 2 0,0 0-7 16,0 0 3-16,0 0 1 0,0 0 0 15,0 0-8-15,0 0 7 0,0 0-5 0,0 0-1 0,0 0-1 16,0-31 1-16,0 31 3 0,0 0-4 0,0 0 0 15,0 0-2-15,0 0-1 0,0 0-10 0,0 0 6 16,0 0-1-16,0 0-3 0,0 0 2 0,0 0-2 16,0 0-3-16,0 0-2 0,0 0 5 0,0 0-6 15,0 0 4-15,0 0-2 0,0 0 1 0,0 0-17 16,0 0 15-16,0 0 1 0,0 0 0 0,0 0-2 16,0 0 3-16,21 0-5 0,-21 0-1 0,0 0 2 0,14-6 2 15,-14 6 1-15,13-6-3 0,-4 4-2 16,-9 2 3-16,17-5 2 0,-12 1-4 0,9 3-2 0,-14 1-1 15,19-3 1-15,-7 0 2 0,-1-2-3 16,-11 5 2-16,19-3 1 0,-6-1-1 0,-1 3-1 16,-12 1 0-16,21-3 2 0,-12 1-9 0,3 0 6 0,0 0 3 15,0 1 3-15,-12 1-6 0,19-2 4 0,-5 2-1 16,-14 0 1-16,19 0 0 0,-7-3-1 0,-12 3 7 16,18-1-3-16,-6 2 0 0,0-1-1 0,-12 0-1 15,22 3-2-15,-11-1 3 0,-1-2 1 0,5 0 3 16,-4 1-5-16,-11-1 2 0,22 0-2 0,-12 0 5 15,2 0-2-15,-12 0 2 0,21-1-4 0,-7-1 4 16,-14 2 4-16,23 0-9 0,-12-3 4 0,-1 2 1 16,-10 1 1-16,27-4-3 0,-15 4 4 0,2-2-3 0,-4 1-1 15,-10 1 2-15,22-2-1 0,-13 1-2 16,-9 1 3-16,24-1 0 0,-13 1-4 0,-11 0 3 16,22-3-4-16,-12 3-1 0,1-1 5 0,-11 1-2 0,22 1-5 15,-10-1 9-15,-12 0-4 0,21 0-3 16,-8-1 2-16,-13 1 0 0,21-2-1 0,-9 2 4 0,0 2 1 15,-12-2-9-15,20 0 2 0,-12 1 4 0,-8-1-6 16,21 0 3-16,-9 3-3 0,-1-3 5 0,-11 0-2 16,27 1-1-16,-17-1 1 0,2 1-1 0,-12-1 4 15,24 2-3-15,-15-2 1 0,3 0-3 0,-12 0 1 16,19 1 1-16,-8-1-3 0,0 2 1 0,-11-2 1 16,21 2 3-16,-4-4-3 0,-7 4 1 0,2-2-2 15,-12 0 3-15,21 0-3 0,-11 0 0 0,2 2-1 16,-12-2 3-16,21 0 0 0,-12 0-1 0,-9 0 1 15,21 4-2-15,-10-7 3 0,-11 3-1 0,19 3 0 16,-9-3-3-16,1 2 4 0,1-1-2 0,-12-1 0 0,21 0 1 16,-9 2-2-16,-2 0 0 0,-10-2-1 0,19 0 1 15,-7 0 3-15,0 2-2 0,-12-2-4 0,23 3 5 16,-7-2 0-16,-7-1-1 0,3 1 0 0,-12-1-3 16,22 0 0-16,-7 0 4 0,2 3-4 0,-4-3 1 15,2 0-1-15,-2 0 3 0,4 0 0 0,-2 0-5 16,-6 1 4-16,-9-1-1 0,26-4-2 0,-9 7 3 15,-4-6 2-15,2 3-2 0,0-1-1 0,-15 1 2 16,25-1-1-16,-10 1 0 0,2-2 2 0,-4 1-2 16,-13 1 1-16,23-2-2 0,-10 2-1 0,-1-2 1 0,0 0-4 15,-12 2 4-15,19 0 3 0,-10-1-3 16,-9 1 3-16,21 0-3 0,-11-2 2 0,-10 2-2 16,20 0-2-16,-11-3 1 0,-9 3 1 0,21-1 0 0,-9 1 2 15,-12 0-4-15,19-4 1 0,-7 4 2 0,-12 0 1 16,21-2-2-16,-9 2-5 0,-2-1 3 15,-10 1 2-15,23-2 1 0,-13 2 0 0,2-1 1 0,-12 1-2 16,24 0 1-16,-14 1 2 0,-10-1-3 0,24-1 0 16,-15 0 0-16,-9 1 0 0,24 0-2 0,-15 0 6 15,-9 0-7-15,21 0 4 0,-21 0 1 0,18 1 2 16,-6 0-3-16,-12-1 0 0,20 2-3 0,-11-2 4 16,-9 0-1-16,20 1 1 0,-10 1 1 0,-10-2 0 15,20 2 0-15,-10 0-3 0,-10-2 7 0,19 0-4 16,-8 1 1-16,-11-1 2 0,19 3-1 0,-19-3 1 15,17 2-3-15,-7-1 2 0,1 1-3 0,-11-2 5 16,19 4-2-16,-9-3 3 0,-10-1-5 0,20 0 4 16,-10 2-4-16,1-1 0 0,-11-1 3 0,19 0-7 15,-10 1 7-15,-9-1 1 0,19 0-2 0,-10 0 0 16,-9 0-1-16,23 0-1 0,-13 0-3 0,-10 0 6 0,18 0-4 16,-18 0-1-16,19 0-1 0,-7-1 3 0,-12 1-1 15,17 1-1-15,-7-1 3 0,-10 0 2 16,17 3-4-16,-17-3 2 0,19 0-1 0,-9 1 1 15,-10-1 1-15,15 0-1 0,-15 0 4 0,18 2 1 0,-9-2-5 16,-9 0 2-16,20 0 1 0,-8 0-3 0,-2 1 1 16,-10-1 1-16,22 3 2 0,-13-3-2 0,-9 0 0 15,27-3-1-15,-13 3-3 0,-3 0 3 0,1 3-3 16,-12-3 2-16,21 0-2 0,-12 0 3 0,-9 0-5 16,21 0 5-16,-21 0-3 0,18-3 0 0,-8 6-2 15,-10-3 2-15,17-3-2 0,-17 3 1 0,18 3 1 16,-18-3-2-16,15 0 0 0,-15 0 1 0,15 1 2 15,-15-1-1-15,16 0 1 0,-9 3 0 0,-7-3-2 16,15 1 0-16,-15-1 0 0,18 0 4 0,-9 2-5 0,-9-2 3 16,17 1-1-16,-8 1-2 0,-9-2-1 15,14 0 3-15,-3 4-2 0,-11-4 1 0,16 1-2 16,-5-1 3-16,-11 0-2 0,16 2 4 0,-5 0-6 0,-11-2 2 16,14 1 1-16,-14-1 1 0,18 0-3 15,-9 1 4-15,-9-1-4 0,20 0 3 0,-10 4-4 16,-10-4 5-16,17 0-3 0,-17 0 0 0,19 0 0 0,-9 0 0 15,-10 0 0-15,17 2 3 0,-17-2-3 0,18 0 0 16,-9 3 1-16,-9-3 0 0,18-3 0 0,-18 3 0 16,19 0-2-16,-19 0 1 0,16 0-1 0,-16 0-1 15,18 0 6-15,-18 0 0 0,18 0-4 0,-18 0-2 16,17 0 3-16,-17 0 0 0,17-2-3 0,-17 2 3 16,17 0 0-16,-17 0 0 0,16-4 1 0,-16 4 2 15,17 0-4-15,-17 0 4 0,16-1-3 0,-16 1 1 16,15 0 1-16,-15 0 1 0,15-1 0 0,-15 1 5 15,16-2-4-15,-16 2 1 0,15-2-3 0,-15 2 7 0,14-1 0 16,-14 1 1-16,13 0 0 0,-13 0 3 16,13-2-3-16,-13 2-2 0,14-4 2 0,-14 4-2 15,13 0 2-15,-13 0 0 0,12-3 0 0,-12 3-2 0,9-4-1 16,-9 4 0-16,0 0 0 0,17-1 0 0,-17 1-1 16,9-4 2-16,-9 4-2 0,0 0 0 15,0 0-1-15,17-2-1 0,-17 2-2 0,0 0 2 0,15-1-3 16,-15 1-3-16,8-4 3 0,-8 4 2 0,0 0-1 15,18-1-1-15,-18 1 0 0,9-3-1 0,-9 3-2 16,0 0 2-16,13 0 0 0,-13 0-1 0,0 0 1 16,16-2 0-16,-16 2 0 0,0 0 0 0,15 0-1 15,-15 0 3-15,0 0-4 0,15-2-1 0,-15 2 1 16,12-2 2-16,-12 2-4 0,0 0 4 0,0 0 1 16,20 0 0-16,-20 0-4 0,9-1 3 0,-9 1 0 15,0 0 0-15,13-2 1 0,-13 2 2 0,0 0 4 16,13-3-4-16,-13 3 5 0,0 0 0 0,0 0 0 0,14-1 0 15,-14 1-1-15,0 0 6 0,0 0-1 0,0 0 2 16,0 0 1-16,16 0-1 0,-16 0-4 16,0 0 4-16,0 0 1 0,0 0 2 0,0 0 2 0,0 0 4 15,0 0 3-15,0 0 3 0,0 0 1 0,0 0 0 16,0 0 11-16,0 0-6 0,14-2-5 0,-14 2 6 16,0 0-1-16,0 0 4 0,0 0 0 0,0 0 0 15,0 0 1-15,0 0 14 0,0 0-17 0,0 0 2 16,0 0-2-16,0 0 3 0,0 0-5 0,0 0 7 15,0 0 2-15,0 0-1 0,0 0-1 0,0 0-5 16,0 0-1-16,0 0 1 0,0 0-2 0,0 0-2 16,0 0-3-16,0 0-9 0,0 0 4 0,0 0 4 15,0 0-4-15,0 0-4 0,0 0 8 0,0 0 2 16,0 0-11-16,0 0-3 0,-21-20 4 0,21 20-10 16,0 0 8-16,0 0-6 0,0 0 5 0,-11-6-4 15,11 6-4-15,0 0 2 0,0 0 1 0,0 0-4 0,0 0 4 16,0 0-8-16,0 0 6 0,0 0 1 0,0 0 6 15,0 0-6-15,-7-7 5 0,7 7-5 16,0 0 2-16,0 0-3 0,0 0 0 0,0 0 1 0,0 0-1 16,0 0-5-16,0 0-3 0,0 0 2 0,0 0 5 15,0 0-6-15,0 0 2 0,0 0-3 0,0 0-2 16,0 0 14-16,0 0-11 0,0 0-3 0,0 0 1 16,0 0-2-16,0 0-3 0,0 0 3 0,0 0 3 15,0 0-7-15,0 0 8 0,0 0-8 0,0 0 4 0,0 0-1 16,0 0-1-16,0 0 3 0,0 0-5 15,0 0 12-15,0 0-13 0,0 0 3 0,0 0-4 16,0 0 4-16,0 0 1 0,0 0 1 0,0 0-3 16,0 0 0-16,0 0 3 0,0 0-1 0,0 0-1 0,0 0-1 15,0 0 5-15,0 0-3 0,0 0 6 0,0 0-3 16,0 0 1-16,0 0-4 0,0 0 3 0,0 0 1 16,0 0 3-16,0 0-6 0,0 0 8 15,0 0 0-15,0 0-10 0,0 0 11 0,0 0 4 0,0 0-7 16,0 0 1-16,0 0 2 0,0 0-3 0,0 0-5 15,0 0 7-15,0 0-3 0,0 0 0 0,0 0-2 16,0 0 1-16,0 0 3 0,0 0 3 0,0 0-9 16,0 0 1-16,0 0 0 0,0 0 1 0,0 0-2 0,0 0 1 15,0 0-3-15,0 0 3 0,0 0 0 16,0 0-4-16,0 0 0 0,0 0 1 0,0 0 1 16,0 0 0-16,0 0 1 0,0 0 2 0,0 0-3 0,0 0 0 15,0 0-4-15,0 0 3 0,0 0 2 0,0 0-5 16,0 0 2-16,0 0-2 0,0 0 3 0,0 0 0 15,0 0 0-15,0 0-8 0,0 0 5 16,0 0 2-16,0 0 2 0,0 0-2 0,0 0-1 0,0 0 1 16,0 0 0-16,0 0 1 0,0 0-3 0,25 17 3 15,-25-17 0-15,0 0-4 0,14 1 4 0,-14-1-1 16,12 2 2-16,-12-2-3 0,0 0-3 0,13 1 3 16,-13-1-1-16,13 3-3 0,-13-3 3 0,15 0 4 15,-6 1-8-15,-9-1-2 0,18 1 8 0,-18-1-2 16,15 2-2-16,-4-1 3 0,-11-1-7 0,19 0 9 15,-12 2-6-15,-7-2 2 0,14 0 2 0,-14 0 0 0,13 2-2 16,-13-2-1-16,15 0 0 0,-15 0 2 16,14 0-4-16,-14 0 2 0,13 2-6 0,-13-2 6 15,13 1-4-15,-13-1 3 0,14 0-2 0,-14 0 5 0,13 0-7 16,-13 0 3-16,17 0 3 0,-17 0-2 0,15 3-3 16,-15-3 0-16,15 2-11 0,-15-2 13 0,13 0-5 15,-13 0 6-15,16 0-11 0,-16 0 12 0,15 0-6 16,-15 0 5-16,14 1-4 0,-14-1 3 0,15 0-4 15,-15 0-1-15,10 2 7 0,-10-2-2 0,13 0 13 16,-13 0-17-16,0 0-2 0,15 4 7 0,-15-4-3 16,12 0 4-16,-12 0-2 0,12 1 0 0,-12-1 2 15,11 2 7-15,-11-2-19 0,0 0 14 0,18 0-5 16,-18 0 6-16,0 0 0 0,17 0 0 0,-17 0-9 0,14 0 11 16,-14 0 0-16,0 0-3 0,16-2 0 0,-16 2-2 15,17-1 0-15,-17 1 4 0,10-2-5 16,-10 2 2-16,14-2 0 0,-14 2 0 0,11-2-1 15,-11 2 0-15,0 0 2 0,20 0-1 0,-20 0-3 16,12-3 6-16,-12 3-1 0,0 0-2 0,15 0-1 16,-15 0-3-16,0 0 8 0,15 0-2 0,-15 0-8 0,0 0 5 15,16-3-1-15,-16 3 3 0,10 3-5 0,-10-3 2 16,0 0 2-16,18-4-10 0,-18 4 4 0,14 0 1 16,-14 0 2-16,0 0-2 0,18-2-5 0,-18 2 4 15,15 0-9-15,-6-2 3 0,-9 2 1 0,17 0 2 16,-17 0 2-16,20-3 9 0,-20 3-7 0,19 0 2 15,-10-2-4-15,-9 2 1 0,17-1 7 0,-17 1 8 16,20-1-16-16,-11 1-4 0,8 0 11 0,-4 0-3 16,2-3 1-16,0 3-3 0,1-1-1 0,-2-1 6 15,-4 4 2-15,8-4 2 0,-3 1 7 0,-1 1-13 16,2 1-3-16,-1-1-4 0,0-1 14 0,-2 2 11 0,4-1-22 16,-2 0 14-16,1 0 5 0,2-1-9 0,0 2-2 15,-2-2-5-15,4 1 10 0,-3 1-10 0,0-2 1 16,2 1 5-16,1 1-6 0,-2-1 8 0,-2-1-1 15,3-2 3-15,8 6-4 0,-10-6 0 16,3 3 0-16,0 0 1 0,-1 0 0 0,2 0-3 0,4-1 1 16,-8-1 2-16,2 2-9 0,1 0 5 0,-1 0 5 15,2 0-2-15,4-2 0 0,1 0 6 0,-7 2-5 16,0-1 2-16,-1 2-12 0,0 1 10 0,3-2-3 16,-3-2-2-16,1 2 1 0,-2 0 4 0,2-1-2 15,1-1-1-15,-1 2-2 0,2-2 3 0,-2 0 0 16,2 2 2-16,-2 0 0 0,-1 0 0 0,3 0 1 15,3 0-2-15,-6 0 1 0,4 0 1 0,-2 0-4 16,-2-3 6-16,1 3-7 0,3-2 3 0,-4 2 2 16,2-1 10-16,5 0-12 0,-6-3 0 0,1 4 3 0,1 0-10 15,-2-3 5-15,2 3 0 0,-2 0 1 16,1-3-4-16,-1 3 0 0,0-4-1 0,-2 3 2 0,5-1 0 16,-5 2 3-16,1-1 2 0,-2-2-6 0,2 2 0 15,0-1 1-15,1 2-1 0,-4 0-3 0,0 0 8 16,-3-4 5-16,1 4-6 0,1-2-6 0,-2 2 8 15,-12 0-3-15,21-1 2 0,-7-3 2 0,-2 4-3 16,-3-5-8-16,8 4 2 0,-8 0 12 0,-9 1 2 16,15-3-7-16,-15 3-2 0,16-3 6 0,-16 3-9 15,15-1 3-15,-8-3 1 0,-7 4 15 0,14-3-9 16,-14 3-11-16,13-3 7 0,-13 3-5 0,17 0 4 16,-17 0-6-16,15-2 5 0,-15 2-5 0,13-3 1 15,-13 3 3-15,18-2-1 0,-11-2 4 0,5 2 1 16,-1 1-5-16,1-3 1 0,3 2 13 0,-2 1-12 15,5-3-3-15,0 1 1 0,0 0 1 0,-2 2 6 16,3-2-5-16,2 2 1 0,-1 1 8 0,5-2-8 0,-7-2-5 16,7 3 1-16,1 0-1 0,1 0 1 0,1-3-1 15,-3 4 5-15,1-4-1 0,2 2-3 0,-1 1 3 16,0 1 5-16,2-4-11 0,0 1 9 0,-2-1 3 16,-1 2-2-16,1 1-7 0,3-2 9 0,-3 2-3 15,0-2-3-15,0 2 2 0,-2-1 2 0,3 0 0 16,-1 0-2-16,0 0 0 0,-2 1 0 0,1-3 3 15,2 0-3-15,-3 2-3 0,2 1 1 0,-1-2 7 16,0 3-2-16,-2-4-8 0,0 4-7 0,-3-1 15 16,-2 1-1-16,1-2-1 0,-1 1-3 0,2 1 9 15,-3 0-13-15,0 0 2 0,1-3 9 0,1 3-5 16,-2-4 0-16,1 4 0 0,-3-1-3 0,1 1 5 16,2-2 1-16,-4 0-3 0,-1 1 2 0,0-1 4 15,3 2-6-15,-2-2-5 0,-2 2 6 0,1 0-1 0,-1 0-5 16,0 0 4-16,2 0 1 0,2 0-6 15,-2-3 7-15,-15 3-2 0,25-3 4 0,-13 2 0 16,1-3 5-16,2 1-7 0,0 1 2 0,2 1-13 0,-1 1 8 16,-1-1 2-16,1-2 1 0,1 2-4 15,2-2 9-15,2-3-8 0,4 2 3 0,-5 3 0 0,1 0-1 16,4-4 1-16,0 2 4 0,2 0-4 0,-1-1-1 16,-3 4-3-16,6-4 6 0,-5 1 1 0,-5 3 0 15,8-3-9-15,-6 3 3 0,-2-4 4 0,3 3-2 16,5-1 4-16,-7 0-5 0,1 0-11 0,2 2 12 15,3 0-1-15,-1-4-5 0,-5 4 6 0,6-1 4 16,0 0 8-16,-1 0-11 0,-1 1-1 0,-5-3-4 16,2 2-5-16,-1 1 12 0,5 1-1 0,0 2 3 15,1-6 7-15,-2 2-13 0,-5 1-2 0,2 0-2 16,-2-2 6-16,4 2 1 0,-6-1-3 0,9-2-5 0,-5 3 9 16,-2-1-6-16,-1 1 4 0,1 1-5 0,-4-1 1 15,3-1-2-15,-3 1 4 0,-1 1-3 0,0-2 4 16,0-1 1-16,-14 2-3 0,19 2 1 0,-19-2 2 15,17 1-1-15,-17-1-3 0,13-1 7 0,-13 1 1 16,0 0-5-16,15-2 1 0,-15 2 4 0,12 3-9 16,-12-3 1-16,0 0 2 0,0 0-3 0,15-1 4 15,-15 1 2-15,0 0-4 0,0 0 8 0,13 0-9 16,-13 0 5-16,0 0-4 0,0 0 5 0,14 1-8 16,-14-1 7-16,0 0 1 0,0 0-2 0,0 0 4 15,0 0-3-15,0 0-6 0,0 0 4 0,12 0-5 16,-12 0 5-16,0 0 9 0,0 0-5 0,0 0-3 15,0 0 5-15,0 0-7 0,0 0 11 0,0 0-10 0,0 0 9 16,0 0 15-16,0 0-18 0,0 0 1 16,0 0 13-16,0 0-6 0,0 0 12 0,0 0 0 15,0 0 3-15,0 0 4 0,0 0-3 0,0 0-4 0,0 0 6 16,0 0-2-16,0 0-3 0,0 0-6 0,0 0-4 16,0 0 8-16,0 0-17 0,0 0-16 15,0 0-20-15,0 0-37 0,0 0-14 0,0 0-29 0,0 0-37 16,0 0-40-16,-32-18-45 0,32 18-54 0,-10-3-319 15,1-5-653-15,9 8 290 0</inkml:trace>
    <inkml:trace contextRef="#ctx0" brushRef="#br0" timeOffset="61349.75">5360 2915 66 0,'0'0'117'0,"0"0"1"0,0 0-6 16,0 0-22-16,0 0 5 0,0 0 2 0,0 0-3 15,0 0 4-15,0 0-8 0,0 0-4 0,0 0-1 16,0 0-5-16,0 0-5 0,0 0 0 0,0 0-1 0,0 0-6 16,0 0-5-16,0 0-5 0,0 0-5 0,0 0-5 15,0 0-2-15,0 0-8 0,0 0-3 16,0 0-3-16,0 0-3 0,0 0-3 0,0 0-9 16,0-15 8-16,0 15 0 0,12-11-3 0,-3 5 1 0,0-1-3 15,0 2-6-15,0-1 3 0,3-1-3 0,0-3 1 16,0 3-3-16,1 0 4 0,-2 1-2 0,2-1-5 15,-1 0-1-15,-4 1 1 0,5-3 0 0,-1 2-3 16,3 1-2-16,1-1 1 0,-5 0 0 0,4 0-1 16,0-1 1-16,0-1 2 0,-2 2-3 0,5-1 0 15,-2 0-4-15,2-2-2 0,0 3 12 0,-2-6-7 16,1 6 6-16,1-2 7 0,4-2-5 0,-7 3-6 16,3 0 2-16,-2-2 1 0,2 3 1 0,-3-3 4 0,3 2 0 15,-3-2-5-15,3 3 0 0,-3-4 0 0,3 2 5 16,-2 2 0-16,2-3-3 0,-2-1 1 0,2 3 1 15,-3-2 3-15,3 3 0 0,-3-2 0 0,-2 0 0 16,4-1 1-16,-2 2 2 0,3-4 0 0,-5 4-4 16,3 0 3-16,1-1-2 0,-2 2 0 0,-2-3 1 15,2 1-3-15,2 0-2 0,-4 3-2 0,0-2-4 16,2 0 5-16,3 1-1 0,-4 0-1 0,-1-5-2 16,0 5-7-16,1 2 10 0,1-2-4 15,0-3 2-15,3 7-4 0,-5-5 1 0,2 2 1 0,1-2-4 16,1 2 0-16,1-1 1 0,-2 3 0 0,0-5-1 15,1 2 0-15,-1 1 4 0,-1-1-3 0,3-1 3 16,-2 3 2-16,1-5-2 0,-1 3 1 0,-2 0 0 16,4-1 6-16,-2 3-2 0,0-5 1 0,1 4 2 15,-1-1 0-15,4-1-2 0,-5-2-3 16,-1 4 3-16,4-1-5 0,-1-3 5 0,1 2-4 0,-3 0-1 16,4 0-2-16,-3-2 5 0,-1 2-6 0,2-1 1 0,7-3-3 15,-10 2 5-15,3 1-3 0,4-5 2 0,-6 5 1 16,0-1-3-16,1 3-1 0,-1-4 3 0,0 4-4 15,-2-3 1-15,4 3-1 0,-2 0 0 0,-2-4 1 16,2 4 0-16,-2-3 0 0,-1 2 0 0,2 2 1 16,2-4 0-16,-6 0-1 0,7 3 5 0,-4-1-3 15,1-1-1-15,-4 1 2 0,2 3 2 0,0 0-3 16,0-5 3-16,1 3-3 0,-2 2 0 0,1-4-2 16,-2 5 1-16,-2-3-2 0,1 3-1 0,3 1 1 15,-4-5 2-15,3 5-2 0,-2-4 1 0,1 3 0 16,-2-2 1-16,5-1 0 0,1 0-3 0,-5 3 2 15,2-3 0-15,-3 1-1 0,2 1-2 0,4-5 1 16,-1 3 0-16,-1 1 0 0,2-2 3 0,-4 1-3 16,2 1 3-16,1-4-3 0,-1 3 2 0,0 0 2 0,2-2 1 15,-1 1-2-15,2-1 4 0,0 2 0 16,1-2 5-16,-1 1 2 0,-1-2-2 0,1 0-2 16,-2 2 1-16,3 0 1 0,-2 0-2 0,1 3-1 0,-2-6 0 15,1 2-1-15,-3 2 1 0,3-2-1 16,-1 3 0-16,1-4 0 0,-1 0-1 0,1 4 2 15,-2-4-3-15,1 8-2 0,-3-8-1 0,7 3 3 0,-4 0 2 16,1 1-2-16,-2-3-1 0,-3 4 0 0,5-3-1 16,-2 1-1-16,-3 3 4 0,3-4-4 0,2 2-2 15,-1-1 2-15,-1 0 1 0,1-1-1 0,-2 2 1 16,2 1-1-16,-4 0 0 0,0 1-4 0,2-5 4 16,-2 3-1-16,1 1 7 0,3 0-3 0,1-5-2 15,-1 3 3-15,-1 0-1 0,-1-3 3 0,2 3-1 16,-1 0 6-16,1-3-2 0,-1 3 0 0,-3 0 0 15,3 0 2-15,0 0 1 0,0 0-4 0,2-1 0 16,-1 0 2-16,-3 1-7 0,4-1 2 0,-2 1 2 16,1 0-3-16,1 2-3 0,-4-3 5 0,0 1-9 15,4 0 7-15,-4 2 3 0,-2-1-5 0,1 1-1 16,-9 5 0-16,18-8-2 0,-8 3 2 0,-1 2 3 16,0-5-2-16,1 4-3 0,2-3-1 0,-4 1-2 0,-8 6 6 15,19-7-3-15,-11 3-4 0,1-2 3 16,3 1-2-16,1-2 5 0,0 3-1 0,-1-2-3 15,-4 3 2-15,4-4 2 0,1-3 0 0,1 5-6 0,-6-1 5 16,6-1-6-16,-2 0 3 0,-3 2 1 0,7-3 1 16,-7 3 0-16,5-3-1 0,-2-1-5 15,1 6 2-15,0-7 8 0,1 6-5 0,-2-6-1 0,0 2 3 16,-3 3-1-16,3-4-3 0,2 2 3 0,0 0-1 16,1 3-6-16,1-4 3 0,-7 4 4 0,5-1-4 15,-1-2 2-15,-1 0 2 0,1 0-1 0,-1 3-1 16,2-2 1-16,-5 0 2 0,3-2-4 0,2 5 2 15,-2-5-1-15,2 1-3 0,-1 1 7 0,-1-3-2 16,-3 3-2-16,2 0 1 0,-2 2-1 16,1-4 1-16,0 6 3 0,2-4-7 0,0-1 6 0,-3 2-3 15,2-1 2-15,-4 1 1 0,2 3 6 0,-9 2 2 16,18-11 0-16,-9 7-2 0,1-3 3 0,-1 0-4 0,3 4 1 16,0-4-1-16,0-1-2 0,-3 3 1 0,3 0-2 15,-5 0-1-15,2-1 1 0,5-3-1 16,-5 5-5-16,0-1 6 0,0-1-2 0,3-1 2 15,-2 2-3-15,-1 0 3 0,3-2 0 0,0 0-4 0,-2 2 2 16,2-2-1-16,-4 2 1 0,5-3-1 0,-1 5-2 16,-3-4 3-16,3 4-4 0,1-4 5 0,-2 1-3 15,-2 1 1-15,4-5 2 0,-1 3-4 0,0 5 5 16,-2-9-1-16,2 4-5 0,0 0 0 0,2 1 2 16,-5 1-1-16,3-3 1 0,1 3-2 0,-1-3 1 15,-3 1 0-15,1 3 2 0,2-4-2 0,-4 4 5 16,1-3-1-16,1 1-4 0,-1 0 3 0,0 1 6 15,0-1-4-15,-2 2-5 0,2-4 3 0,-1 2 1 16,1 3-1-16,-9 3 3 0,13-11-2 0,-5 7-1 16,-2-3 4-16,-6 7-3 0,16-8-2 0,-9 3 3 15,2 2 2-15,-9 3-2 0,15-11-2 0,-9 7-4 16,2-2 6-16,-8 6-4 0,13-11 0 0,-7 9-1 0,2-3 4 16,-8 5-7-16,12-10 7 0,-7 5-1 0,-5 5-5 15,14-9 10-15,-14 9-8 0,10-4 7 0,-10 4 7 16,11-7-6-16,-11 7 2 0,7-5 3 15,-7 5-1-15,12-8 10 0,-12 8-4 0,9-4-1 0,-9 4-2 16,8-7 14-16,-8 7-11 0,10-8-4 0,-10 8 6 16,9-8 0-16,-3 3-7 0,-6 5 5 0,10-7 4 15,-10 7-5-15,5-8-6 0,-5 8-8 0,9-7 5 16,-9 7-2-16,4-6 0 0,-4 6-29 0,0 0-25 16,0 0-32-16,0 0-44 0,0 0-42 0,-21-11-53 15,21 11-68-15,-28 6-261 0,1-1-593 0,-4 1 263 16</inkml:trace>
    <inkml:trace contextRef="#ctx0" brushRef="#br0" timeOffset="63472.88">7016 1246 103 0,'0'0'148'0,"0"0"-10"0,0 0-6 0,0 0-7 15,0 0-11-15,0 0-8 0,-14-1-11 0,14 1-2 16,0 0-7-16,0 0-2 0,0 0 1 0,0 0-10 16,2-16-4-16,-2 16-3 0,0 0 3 0,0 0-7 15,-4-10 2-15,4 10-7 0,0 0-1 0,0 0-11 16,-2-15 3-16,2 15-7 0,0 0-1 0,0 0-2 15,6-16-1-15,-6 16-3 0,0 0-9 0,1-15 3 16,-1 15-4-16,6-8-6 0,-6 8-3 0,8-13 2 0,-2 8-1 16,-6 5-2-16,12-12-5 0,-9 5 4 0,3 0-2 15,-6 7-4-15,12-11 0 0,-5 5 2 0,-1 1-2 16,-6 5-3-16,12-13-3 0,-5 10 7 0,1-5-2 16,-8 8 3-16,10-13-5 0,-2 9 4 0,-8 4 2 15,9-8-1-15,-9 8-2 0,13-7 1 0,-13 7 2 16,12-6 0-16,-6 2 0 0,-6 4 2 0,9-6-4 15,-9 6 3-15,13-7 3 0,-7 3 0 0,-6 4-1 16,12-5-2-16,-12 5 2 0,12-5 0 0,-4 0-4 16,-8 5 2-16,12-8 0 0,-12 8-3 0,10-5-1 15,-10 5 1-15,0 0 1 0,12-3-2 0,-12 3-4 16,0 0 5-16,13-4-7 0,-13 4 5 0,0 0-3 16,0 0 2-16,12 0-2 0,-12 0 2 0,0 0-4 0,0 0 1 15,0 0 1-15,0 0-2 0,0 0-1 0,15 4 2 16,-15-4-4-16,0 0 2 0,8 3 0 15,-8-3 3-15,0 0-3 0,6 8 0 0,-6-8 0 0,6 10 4 16,-6-10-1-16,0 0 3 0,6 10-3 0,-6-10 2 16,0 11 2-16,0-11 3 0,1 10-2 0,-1-10 0 15,5 11-1-15,-5-11-1 0,0 0 2 16,0 17 1-16,0-17-2 0,-5 10 3 0,5-10 0 0,-1 14 1 16,1-14-1-16,-2 11-2 0,2-11-2 0,-3 14 5 15,3-14-5-15,-3 10 5 0,3-10-3 0,-4 11 3 16,4-11-4-16,-2 14 4 0,2-14-4 0,-1 14 1 15,1-14-2-15,-5 13 0 0,4-6 2 0,1-7 0 16,-6 15-1-16,4-8 2 0,-2 3-1 0,4-10 3 16,-8 17 0-16,4-7-4 0,-2-1 0 0,3 1 3 15,-3 0-6-15,2 1 3 0,-2-5 0 0,1 5-1 16,1-2-2-16,-2-2 0 0,6-7-3 0,-12 22 2 16,9-13 0-16,-2 0 3 0,-1 0-3 0,3-1 0 0,-3 0-2 15,0 0 3-15,6-8-1 0,-7 18-3 16,2-10 2-16,2-1 4 0,3-7-8 0,-7 13 5 0,1-8-1 15,6-5 3-15,-10 14-4 0,7-6 3 0,-2 0 0 16,5-8-1-16,-9 14-3 0,3-7 4 0,0 1-2 16,2-1-2-16,4-7 1 0,-9 13 0 0,4-6 0 15,5-7 1-15,-9 11-3 0,3-5 2 0,6-6-2 16,-5 11 8-16,-1-7-7 0,6-4 0 0,0 0-3 16,-8 10 5-16,8-10-1 0,0 0-4 0,-4 7-4 15,4-7 9-15,0 0-5 0,0 0 5 0,0 0-1 16,0 0 1-16,-5 10-2 0,5-10 5 0,0 0-3 15,0 0 3-15,0 0-1 0,0 0-1 0,0 0-3 16,0 0 2-16,0 0 0 0,0 0-2 0,0 0-2 16,18-28 4-16,-12 21-4 0,1 0-3 0,4-3 4 15,-2 1-1-15,3-2-2 0,-2 4 4 0,1-4-2 16,2 4 1-16,-4 0-2 0,1-4 5 0,2 5-5 0,0-1 3 16,2-3-4-16,-7 3 1 0,2 3 2 15,0-1-1-15,0 1-3 0,-9 4 5 0,18-9-4 0,-11 4 3 16,2 4-4-16,-9 1 2 0,17-7-3 15,-10 4 3-15,-7 3-2 0,17-1-2 0,-17 1 3 0,18 0 1 16,-18 0-2-16,14 0 3 0,-3 1-3 0,-2 4 3 16,-9-5-2-16,19 1 5 0,-7 2 0 0,-12-3 1 15,20 1-2-15,-12 0 0 0,4 1 6 0,0 1 4 16,2-3 1-16,-4 0 1 0,4 0 6 0,-14 0 0 16,26 0 0-16,-9-5 4 0,-8 4-1 0,3 0-3 15,3-3 6-15,1-2 2 0,0 1-5 0,1 0 2 16,-1 1 0-16,-1-1-4 0,0-1 2 0,-4 0 9 15,2-1-9-15,0-1 9 0,1 2-6 0,-2-3 0 16,-5 3 4-16,1 0 7 0,1 2-3 0,-2-3-3 0,1 4-4 16,-8 3 5-16,8-13-11 0,-3 8-2 15,-5 5 1-15,6-7-4 0,-6 7-5 0,0 0-18 16,0-12-19-16,0 12-25 0,0 0-28 0,0 0-32 0,0 0-46 16,0 0-48-16,-30 6-57 0,30-6-292 15,-22 7-599-15,4 0 266 0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02.5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0E93326-A378-4C63-906B-368F621E14CB}" emma:medium="tactile" emma:mode="ink">
          <msink:context xmlns:msink="http://schemas.microsoft.com/ink/2010/main" type="inkDrawing" rotatedBoundingBox="5209,8269 8165,4848 8252,4923 5297,8345" semanticType="callout" shapeName="Other">
            <msink:sourceLink direction="with" ref="{5491AEA1-0E6E-480D-AD44-82A3C8330530}"/>
            <msink:sourceLink direction="with" ref="{FD0D0C31-7C45-40BD-9895-81857A1F3E9C}"/>
          </msink:context>
        </emma:interpretation>
      </emma:emma>
    </inkml:annotationXML>
    <inkml:trace contextRef="#ctx0" brushRef="#br0">-10 3465 133 0,'-3'-27'128'0,"3"27"-4"0,0 0-9 15,0 0-8-15,0 0 1 0,0 0-7 0,0 0-5 16,0 0 0-16,0 0-6 0,0 0-8 0,0 0 5 15,0 0-5-15,0 0-6 0,0 0-1 0,0 0-4 16,0 0-1-16,0 0-2 0,0 0-5 0,0 0-3 16,0 0-5-16,0 0-3 0,0 0-6 0,0 0 0 15,0 0-8-15,0 0 1 0,0 0-3 0,0 0-4 16,0 0-4-16,0 0 0 0,0 0-4 0,0 0-3 0,0 0 2 16,0 0 1-16,0 0-4 0,0 0 4 0,0 0 2 15,0 0 4-15,0 0-2 0,15-9 3 0,-15 9 2 16,10-9-1-16,-4 4-5 0,2-1-1 15,-2-5 0-15,3 2-4 0,-2-6-2 0,1 5-1 0,2-4-3 16,-2 1-2-16,2 1-3 0,0-2 5 0,-1 3-4 16,2-5 1-16,1 2-4 0,1 3-1 0,-4-5 3 15,2 1-4-15,1 1 1 0,1-1-2 0,-3 2 2 16,1-4 0-16,4-1-4 0,-2 0 4 0,-2 3 0 16,-1 0 0-16,2 0-2 0,-2 0 1 0,2-2 1 0,0-1-2 15,-1 2 1-15,-1 2 1 0,1 0-5 16,3-7 3-16,-2 7 5 0,0-4-4 0,-3 3 3 15,3 0-2-15,-1 3-2 0,-4-5 4 0,5-3-3 0,-1 6 1 16,-3-1-2-16,4-5 0 0,-1 9 2 16,-1-2 0-16,1 2-4 0,-2-1 3 0,1-1 1 15,-1 0-1-15,1-2-1 0,-1 2 3 0,-1 1-2 0,4 2-1 16,-3-2-1-16,-2 3 2 0,4-1 1 0,1-1-2 16,-3-1 2-16,2 0 4 0,1 0-3 0,-6 0 4 15,3 1-4-15,2 1-1 0,-1-1 0 0,1-2-2 16,4 1 0-16,-8 1 5 0,5 1-4 0,1 0 4 15,-4-1-4-15,2 1 3 0,-2 1-4 0,4-3 1 16,-7 6-1-16,5-5 4 0,-1 2-4 0,2-3 3 0,-5 4 2 16,5-4 0-16,-3 1-5 0,3-3 4 15,0 3-4-15,-3 0 4 0,1 2-4 0,-2-2-2 16,1-2 2-16,3 1 0 0,-2 1-1 0,1-1 4 16,-1 1-4-16,2 0 1 0,-3 2-5 0,4-2 2 0,-8 3-1 15,4-3 3-15,1 1-2 0,2-3-2 0,-3 5 0 16,2-2 0-16,-2-1 1 0,1 1 3 0,0-2 1 15,-1 3-4-15,2-1 2 0,1-1 2 0,-2 1-3 16,1 0 7-16,1-2-1 0,-2 2-3 0,2-4 2 16,-3 3 4-16,4-2-3 0,1 0 4 0,-4 2-7 15,2 0 5-15,-1-1-2 0,0-1 1 0,3-1-4 16,-4 3-3-16,1-2 3 0,4-1 1 0,-5 0-6 16,4 2 5-16,-3 0 0 0,-2 0 1 0,5 3-3 15,-7-2 4-15,5-6-3 0,-4 8 1 0,1 1-4 16,-2 0 5-16,2 1-4 0,-1-4 2 0,0 3-3 15,0-4 5-15,1 1-4 0,0 1 2 0,-5 3-2 16,5-2 2-16,-3-3 1 0,5 2-1 0,-5 0-1 16,1 2 2-16,2-6-4 0,0 5 1 0,-5 0-1 0,5-1 2 15,2-1-4-15,-2 1 3 0,1 0-2 0,-1-2 0 16,-3-1 0-16,5 3 1 0,-4-1-3 16,2 3 3-16,0-1-3 0,1-2 4 0,-1 1-1 0,-1 3-2 15,-1-1-2-15,2-3 5 0,0 5-4 0,2-5 0 16,-5 2 0-16,4-1-2 0,0-1 4 0,-1 1-2 15,0 4 4-15,-1-5-2 0,1 3 4 0,-3-2-8 16,4 3-3-16,-2-3 12 0,-2 2-4 0,2 1-1 16,3-4 2-16,-2 1-3 0,-3-1 5 0,1 0-5 15,1 2 0-15,4-2 0 0,-5 5-5 0,5-3 3 16,-1-2 3-16,-3 1 0 0,0 1 0 0,4-1 1 16,-5-1 0-16,5-2 1 0,-1 2-1 0,-2-1 3 0,1 0-6 15,0 1 2-15,2 0 4 0,-1-1-6 0,1-1-1 16,1 2 7-16,-4-2-4 0,2 0 0 15,1 1 4-15,1-3-6 0,-3 0 4 0,1 3-1 16,1-3-2-16,-3 3 3 0,1-5-3 0,-1 4 7 0,5-2-5 16,-7 3 3-16,5 0-2 0,-5-2-9 0,5-1 11 15,-4 5-4-15,1-3-1 0,-3 4 2 0,4-4-1 16,-4 0 4-16,2 5-2 0,-2-4-2 0,1 0 4 16,2 4-3-16,-3-2-1 0,1 0 2 0,2-3-1 15,-1 7 1-15,1-7 1 0,-2 0 1 0,2 2-2 16,0 3-3-16,-2-4-1 0,4-3-1 0,-2 4 4 15,0-3 0-15,1 4-3 0,-1 0 1 0,2-3 0 16,-2 2 0-16,1-1 0 0,-1-1 2 0,1 3 1 16,1-2-2-16,1-1 1 0,-2 4-5 0,-1-2 6 15,2 2-3-15,-2-2-2 0,-2 5 2 0,2-3 4 16,-3 2-1-16,4-4-1 0,-1 2-4 0,-1 0 1 0,5-2 1 16,-7 5 2-16,5-5-9 0,-5 4 6 0,3-2 2 15,-2 0-1-15,-1 2-2 0,-6 7 3 0,13-15-6 16,-4 6 5-16,-3 2-1 0,5 1 1 0,-5-5-3 15,1 2 2-15,-1 4-1 0,0-5 5 0,2 3 2 16,-2-2 1-16,4 3 0 0,-4-1-5 0,0-2 5 16,-2 1 3-16,5 1-6 0,-3 0 0 0,-1 0 1 15,4-3-5-15,-3 3 1 0,-2 1 0 0,2 1 0 16,0-2 2-16,-6 7 0 0,11-17-1 0,-3 10 2 16,-5 0-2-16,5 0 3 0,-8 7-3 0,9-14 6 0,-2 11 0 15,-1-8 2-15,-6 11 1 0,11-10 2 16,-11 10-5-16,6-11 5 0,0 4 3 0,-6 7-2 15,7-8-3-15,-7 8 0 0,6-10 1 0,-6 10 1 0,6-11-3 16,-6 11-3-16,4-10-1 0,-4 10 3 0,6-10-8 16,-6 10 4-16,9-7 3 0,-9 7-6 15,5-10 0-15,1 3 1 0,-6 7 3 0,6-11 1 0,1 4-2 16,-7 7 6-16,6-10-2 0,-6 10-2 0,6-7 5 16,-6 7 5-16,8-8-9 0,-8 8 6 0,6-12-4 15,-6 12 2-15,9-8-1 0,-9 8 3 0,4-8-1 16,-4 8 0-16,6-9 3 0,-6 9-3 0,0 0-4 15,3-11 0-15,-3 11 1 0,0 0-2 0,10-6 3 16,-10 6-6-16,0 0 0 0,3-7 5 0,-3 7-4 16,0 0 2-16,0 0-6 0,6-11-2 0,-6 11 9 15,0 0 0-15,0 0-4 0,0 0 10 0,6-9-14 16,-6 9 7-16,0 0-7 0,0 0 4 0,0 0 0 0,0 0 0 16,8-5 4-16,-8 5 3 0,0 0-4 0,0 0 7 15,0 0 4-15,0 0-6 0,0 0 4 16,0 0 1-16,0 0-6 0,0 0-7 0,6-8 10 15,-6 8-9-15,0 0 5 0,0 0-5 0,0 0 2 16,0 0 1-16,0 0 2 0,0 0-4 0,0 0-11 0,0 0-5 16,0 0-15-16,0 0-20 0,0 0-22 0,0 0-26 15,0 0-35-15,0 0-37 0,0 0-37 0,0 0-45 16,-39 13-54-16,26-5-231 0,-5-1-576 0,-6 2 255 16</inkml:trace>
  </inkml:traceGroup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27.9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B1BF6B2-7B2C-416E-9AD1-A942B0DFDE9A}" emma:medium="tactile" emma:mode="ink">
          <msink:context xmlns:msink="http://schemas.microsoft.com/ink/2010/main" type="inkDrawing" rotatedBoundingBox="21801,11501 26451,14615 26367,14740 21717,11626" semanticType="underline" shapeName="Other">
            <msink:sourceLink direction="with" ref="{E0D57D78-1F41-47FC-8555-14C72CAA7E5A}"/>
          </msink:context>
        </emma:interpretation>
      </emma:emma>
    </inkml:annotationXML>
    <inkml:trace contextRef="#ctx0" brushRef="#br0">11059 357 74 0,'0'0'128'0,"0"0"-24"0,0 0 2 15,0 0-11-15,0 0-6 0,0 0-1 0,0 0-9 16,0 0-1-16,0 0-11 0,0 0 2 0,0 0-5 0,0 0 0 16,0 0-11-16,0 0 2 0,0 0 2 15,0 0-1-15,0 0-1 0,0 0-1 0,0 0-2 16,0 0-5-16,0 0-7 0,0 0 0 0,0 0-4 15,0 0-6-15,0 0 0 0,0 0 0 0,0 0-5 0,0 0-7 16,0 0 1-16,0 0 0 0,0 0-4 0,0 0-2 16,0 0-3-16,0 0 3 0,0 0-1 0,0 0-1 15,0 0-3-15,0 0 1 0,34 2 0 0,-34-2 0 16,6 5-5-16,-6-5 3 0,9 7-3 0,-9-7 2 16,8 10-1-16,-8-10 4 0,9 7-6 0,-3-2 0 15,-6-5 2-15,7 11 2 0,-1-6-7 0,-6-5 5 16,12 11 2-16,-6-6 0 0,0 3-2 0,1-1 2 15,-4 0 0-15,5-3 8 0,1 3-7 0,-2 0 3 16,2 0 4-16,-3-4 0 0,0 4 1 0,2 1 3 16,-1-2-6-16,-1 1 6 0,4-1-3 0,-2 1-2 15,-8-7-7-15,10 11 6 0,-4-7 3 0,5 4-4 16,-5-3-1-16,1 0 0 0,1 1 1 0,-8-6-5 16,12 11 1-16,-5-4-3 0,-1 0 1 0,-3 0 0 15,-3-7 1-15,13 14-2 0,-7-8 0 0,2-1 2 0,1 0-7 16,-9-5 5-16,15 10-1 0,-6-4-1 0,1 0 2 15,-3 1 0-15,5 0-4 0,2-2 2 0,-4 1-1 16,4 0 0-16,-2 1-1 0,1-2 2 0,0 1 1 16,-1-3-3-16,2 1 3 0,-1 3-3 0,2-1 5 15,2 2-1-15,-4-3-5 0,0 4 1 0,1-3 3 16,1-1 0-16,-3 2-4 0,-3 0 2 0,4 0 3 16,-1-1-5-16,3 3-1 0,-3-3 1 0,1 3 4 15,2-7-2-15,-3 5-2 0,0-4 0 0,1 7 2 16,2-3-1-16,-3-3-1 0,2 3 3 0,-1 0-2 15,1-1 1-15,0 1 2 0,1-1-4 0,0 3-2 16,0-3 2-16,-1 1 1 0,-1-4-2 0,0 6 3 0,1-4 1 16,-2 2 5-16,-3-3-5 0,3 0 0 0,-5 2-1 15,4 0 3-15,-2-1 0 0,2 2-2 0,1 0 1 16,-3-1-3-16,2-2 0 0,-4 0-1 0,2 1 2 16,-1 2 1-16,2-3-1 0,-1 1-8 0,-1 2 12 15,0-3 1-15,1 3-2 0,-1-1-2 0,2-2 2 16,-1 1-1-16,-1 1 1 0,-1 0-2 0,5-1 0 15,-4 2 4-15,2 0-2 0,-3-1 1 0,1 0-2 16,2-1-4-16,-1-2 3 0,3 3-1 0,-3-1 1 16,-1 1-1-16,4 1 3 0,-2-1-3 0,3 1 3 0,-4 1 3 15,2-5-4-15,2 3 1 0,-4-1-1 16,3 4 1-16,-3-5 1 0,-1 3 1 0,3-1-2 16,-3-1 3-16,-1 2-4 0,2 0 2 0,-1 0 1 15,-1-2-1-15,1 2-1 0,-1 2 3 0,1-2-5 0,1 0 5 16,-2 0-2-16,0 0 0 0,2 0-1 15,-1 0 1-15,-2 2-4 0,1-4 1 0,4-1-1 0,-4 3 2 16,1-2-1-16,-2 0 2 0,-6-5-2 0,13 13 0 16,-3-9-2-16,-5 0 4 0,1 3-5 0,3-4 4 15,-9-3-2-15,15 11 0 0,-9-8-1 0,-6-3 4 16,9 8-5-16,-9-8 2 0,12 9 0 0,-9-5-1 16,-3-4-2-16,12 9 5 0,-12-9-4 0,10 8 6 15,-7-4-4-15,-3-4 0 0,13 10 0 0,-8-6 0 16,-5-4 3-16,12 9-1 0,-5-4 0 0,1 1 1 15,-1-3-4-15,-7-3 1 0,14 9 0 0,-10-3-1 16,-4-6 1-16,13 9 0 0,-7-4-2 0,2-2 0 16,-8-3 1-16,10 10 3 0,-1-8-2 0,0 2-3 15,-1 2 1-15,-8-6 1 0,18 7 3 0,-11-2-3 0,1-3-1 16,-1 4 0-16,-7-6 1 0,13 5 2 0,-13-5-2 16,14 7-1-16,-5-5 0 0,-9-2 3 15,10 7-4-15,-4-3 2 0,-6-4 2 0,12 5 1 0,-12-5-2 16,14 6-2-16,-9-4 2 0,-5-2 0 0,12 5 0 15,-12-5 6-15,9 4-5 0,-9-4 3 0,9 6-1 16,-9-6 0-16,11 4-8 0,-11-4 8 0,9 5-1 16,-9-5-1-16,10 9 1 0,-10-9 2 0,9 2-2 15,-9-2 0-15,12 5-2 0,-12-5 3 0,9 7-3 16,-3-4 2-16,-6-3-1 0,10 4 0 0,-10-4 2 0,8 10-2 16,-8-10 1-16,12 3 0 0,-9 3-2 15,-3-6 1-15,12 7-1 0,-5-5 1 0,-7-2-3 16,14 9 2-16,-8-4 1 0,-6-5 2 0,11 3-1 15,-11-3 0-15,9 7-1 0,-1-2 2 0,-8-5-3 0,10 8 0 16,-10-8 1-16,9 4-1 0,-1 0 1 0,-8-4-2 16,10 8 1-16,-10-8 1 0,9 6-3 15,-3-1 3-15,-6-5 0 0,10 7-3 0,-10-7 2 0,9 6 0 16,-9-6 2-16,8 6-1 0,-1-1-1 0,-7-5 1 16,6 5-3-16,-6-5 2 0,12 9-1 15,-12-9 0-15,8 6-1 0,-2-1 2 0,-6-5-2 0,7 6 0 16,-7-6 3-16,11 7-3 0,-11-7 0 0,9 7-1 15,-9-7 2-15,10 6 2 0,-10-6-2 0,9 6-1 16,-9-6 0-16,7 7 1 0,-7-7-2 0,9 7 1 16,-9-7-1-16,8 5 4 0,-8-5-1 0,7 6-2 15,-7-6 1-15,8 6-2 0,-8-6 4 0,7 5-3 16,-7-5 2-16,6 6-1 0,-6-6 2 0,9 7 0 0,-9-7-2 16,8 7 5-16,-8-7-4 0,8 5 5 15,-8-5-1-15,8 6 3 0,-8-6 7 0,12 7-2 16,-8-1-5-16,2-1 3 0,-6-5 1 0,14 8 0 0,-8-3-6 15,1 1 3-15,2-1 0 0,-9-5-5 0,15 7 1 16,-6 0 1-16,1-1-3 0,-1 0 1 0,-1-1-1 16,5 0-1-16,-4 0 3 0,0 3-2 15,3 0-1-15,-3-2-2 0,1-2 1 0,-1 2 2 0,5 2-3 16,-8-1 5-16,4-4-6 0,-1 3 2 0,-1-1-2 16,4 6 4-16,-2-5-3 0,-1-4 3 15,-2 6-3-15,1-1 2 0,-1-4-11 0,4 3 7 0,-4 1 3 16,1 1-3-16,-1-4 3 0,1 3-2 0,3 0 0 15,0-4 4-15,-2 5-2 0,-2-1 1 0,1-1-1 16,-1 4-2-16,2-5-1 0,-4-1 0 0,5 3 2 16,-7 1 1-16,8-3 0 0,-3-1-2 0,0 2 3 15,7 1 1-15,-8 0-5 0,7 0 1 0,-5-3 0 16,1 3-2-16,-1 0 2 0,-1-3-1 0,-1 2-2 0,3-1 6 16,1 1-2-16,-5-3 1 0,3 4-5 0,-9-7 5 15,9 10-2-15,-3-5 0 0,3-2 1 16,-9-3-1-16,10 10-3 0,-10-10 3 0,9 7 0 0,-3-1 0 15,-6-6 0-15,13 9 1 0,-7-7-1 0,-6-2-1 16,11 10 1-16,-7-7 0 0,-4-3 0 0,12 9-3 16,-6-2 6-16,-6-7 0 0,12 10-3 0,-4-7 1 15,-2 4-2-15,-6-7 4 0,13 10-1 0,-6-5-2 16,2 1-2-16,0 1-1 0,-4-1 3 0,-5-6 0 16,16 10 0-16,-10-4 3 0,2 1-2 0,-2-1 0 15,1 1-1-15,1-1 0 0,-8-6 3 0,11 12-3 16,-5-8 1-16,3 3-2 0,-9-7-2 0,9 9 4 15,-3 0-3-15,-1-3 1 0,1 1 1 0,0 0 2 16,1-1-5-16,-4 5 4 0,6-5-3 0,-4 2 5 16,0 2-4-16,3-3 2 0,-2 3-1 0,0-3 1 15,1 2 0-15,2 0 2 0,-4-2-5 0,4 2 1 16,-2-3 1-16,-1 4 2 0,3-4 1 0,3 3-2 16,-3 2-3-16,-2-5 0 0,4 0 4 0,-2 4 1 15,1-6-3-15,1 6 4 0,-1-3-7 0,-1-3 4 16,0 4 1-16,0-2-3 0,3 1 0 0,-3-1 3 0,1-1 0 15,-1 1-1-15,2 1-4 0,-2 0 3 0,3-1 4 16,-2 3-5-16,0-3-1 0,4 1 3 0,-5 1-1 16,4-3 1-16,-1 1-2 0,-4-1 2 0,4 5 0 15,-4-5 2-15,3 1 0 0,-4 2 1 0,4-1 1 16,-4-2 0-16,4 1 2 0,-1 4-2 0,-1-2 1 16,5 0 1-16,-8-1-3 0,7 2 1 0,-6 0-1 15,5-4 1-15,-1 6-3 0,1-5 4 0,-5 3-3 16,4 2 6-16,1-5-3 0,-5 2-1 0,8 2 1 15,-5-3 3-15,2 3-2 0,2 0-1 0,-5-5 3 16,4 2 0-16,3-3-3 0,-7 2-3 0,5 2 1 16,-1-3-1-16,1 3 0 0,-2-3 3 0,1 1-5 15,-4 1 1-15,7-2 1 0,-2 0 0 0,-5 3 1 16,4-2-3-16,-2-1 2 0,2 2 1 0,0-1-2 16,2-3 2-16,-3 7 0 0,2-3 1 0,-4 0-2 15,1-2 3-15,2 1-2 0,-1 1 3 0,1 3 4 16,1-3-3-16,-2-2 2 0,1 2 0 0,1-1-3 0,-5 1 2 15,4 3-2-15,-4-6 3 0,1 1-4 0,-1 0 0 16,2 2-2-16,1 1 1 0,1-1 0 0,-2-1 1 16,2 1-3-16,2-1 1 0,-2-1-2 0,-2 1 2 15,4 2 2-15,-5-1-1 0,3-4-4 0,2 4 5 16,-1-2-2-16,-8-3 2 0,7 2-2 0,-5-1 2 16,4 4-4-16,-2-3 7 0,2-1 3 0,-6 1 1 15,4 6 1-15,-1-6-9 0,2-1 6 0,-5 4-7 16,1-3 7-16,2 0 0 0,-1 2-1 0,1-3 3 15,1 4 1-15,-4-1 2 0,4 2 0 0,-1-4 2 16,-3 6 3-16,5-6-7 0,-2 3 0 0,-2-4-3 16,2 3 3-16,-1-2 6 0,1 0 1 0,1 1-1 15,-4 5-2-15,3-7 2 0,1 2 7 0,-4 0-7 16,5 3-2-16,-4-5 7 0,2 1 3 0,0 2 0 16,-1-1-3-16,-8-5 7 0,14 9-9 0,-6-5 0 15,-2 3 0-15,1-4 3 0,2 1 8 0,-9-4-9 16,11 10 3-16,-11-10 1 0,12 5-1 0,-12-5 0 0,7 8 8 15,-7-8-17-15,6 5 12 0,-6-5-2 0,0 0-1 16,0 0-2-16,0 0-1 0,8 3-3 0,-8-3-4 16,0 0 3-16,0 0-5 0,0 0-31 0,0 0-33 15,0 0-33-15,0 0-35 0,8-20-49 0,-8 20-53 16,-3-14-59-16,3 14-352 0,-5-18-682 0,0 5 301 16</inkml:trace>
  </inkml:traceGroup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21:02.7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72ECCE9-BD01-44EB-91FA-42578EAF0C3A}" emma:medium="tactile" emma:mode="ink">
          <msink:context xmlns:msink="http://schemas.microsoft.com/ink/2010/main" type="inkDrawing" rotatedBoundingBox="30692,12644 32532,12535 32626,14119 30786,14228" hotPoints="32695,13421 31822,14294 30949,13421 31822,12548" semanticType="underline" shapeName="Circle">
            <msink:destinationLink direction="with" ref="{754EECD1-A8BD-47F6-8EC0-02682909F98E}"/>
          </msink:context>
        </emma:interpretation>
      </emma:emma>
    </inkml:annotationXML>
    <inkml:trace contextRef="#ctx0" brushRef="#br0">353 298 71 0,'0'0'122'0,"0"0"-6"0,0 0-6 0,-10-4-5 15,10 4-7-15,0 0-6 0,-18 0-16 0,18 0 7 16,-15 2-5-16,15-2 1 0,-20 6-11 0,7-4 2 15,1 2-5-15,-1 1 1 0,-1 2-5 0,-1 0-4 16,2 1 4-16,-4 0-10 0,3 0-1 0,0 1-6 16,1 2 2-16,-1 0-2 0,1-1-6 0,-5 4-2 0,8-1 0 15,-2 0-4-15,0-1-2 0,0 2-4 16,1 2 3-16,2-1-6 0,2 3 1 0,-4 2 0 0,7-8-17 16,-6 5 15-16,7 0-2 0,-2 8-1 0,4-8-5 15,-1 2 4-15,4 1-11 0,-2-1 5 0,1-3 3 16,2 6-1-16,-1-5 3 0,5 6-3 0,0-2 1 15,-2-3-6-15,1-1-2 0,0 4 6 0,-2-3 0 16,7 6-3-16,-5-6 0 0,4 5 3 0,1-1 2 16,2-2-4-16,-1 4 5 0,-3-2-2 0,1 2-2 15,1-3-1-15,1 4-2 0,-2-3 1 0,4-1 0 16,-5-1 1-16,4 5 0 0,-4-3 0 0,7-3 0 16,-7 1-2-16,8 2-2 0,-4-4 0 0,2 2 2 15,-2 0-1-15,5-1 4 0,-1-2 0 0,-5-3-5 16,7 4 4-16,-4-1-3 0,4 1 3 0,1-5-1 15,-1 1 0-15,1 2 3 0,-6-4 0 0,4-4 1 16,3 5 2-16,0 1-2 0,-3-4-1 0,3 1 0 0,-5-4 1 16,8 4 3-16,-6-4 1 0,-2-1-2 15,4 2 4-15,-2 1-3 0,1-5 2 0,-1 0 1 16,7-1 1-16,-5 1 5 0,-1-3-2 0,-1 1-2 0,1 0 0 16,-1-2 0-16,2 0-4 0,-1-2 1 0,-1 2-2 15,-2 0 3-15,4 0-3 0,-1 0 1 0,1-2 0 16,-3-2 1-16,3 1-1 0,-4 2 2 15,7-2-8-15,-5-1 0 0,1 1 0 0,8 1 0 0,-8-1-2 16,8-3 1-16,-8 0-1 0,8 2 1 0,-9 0-5 16,0 1 2-16,6-1-3 0,-6-3 0 0,1 0-2 15,-2 2 4-15,2-1-3 0,6-1 0 0,1-3-1 16,-10 6 1-16,2-2-2 0,1-3 3 0,1 1 1 16,-4 1-3-16,2-2 1 0,0 0-1 0,-2-1 0 15,2-1 0-15,-3 2 1 0,2-2 1 0,-1 0-2 16,-3 0 3-16,4 1-6 0,-4-4-1 0,4-2 3 15,-5 4 2-15,1-1 2 0,0 2-5 0,-1-2 2 16,-1 0-1-16,-1-1 1 0,2 1-3 0,-3-2 0 16,2 0 3-16,-3 0-2 0,0 4-1 0,2-4-2 0,-2 0 1 15,-2-1 1-15,1 1-2 0,-1 0 1 16,0-2 4-16,-1 5-2 0,1-5 0 0,-2 3 1 16,-1-4 0-16,3 1 0 0,-3-1-1 0,-1 5 2 15,4-5-1-15,-6 1-3 0,2 1 1 0,-2-1 3 16,3-1-5-16,-1 2 2 0,-2-2-1 0,1 1 1 15,-1-1 2-15,2 1-2 0,1-3-2 0,-3 6 2 16,0-9 0-16,-3 5 1 0,3 2-1 0,-2-7-1 0,2 0 1 16,0 7 2-16,0-1 4 0,-1 1 0 0,-1 1-1 15,-1-1 1-15,3 3 0 0,-1-5-3 0,0 5 4 16,-2-1-2-16,0-1-3 0,1 5 0 0,-1-1 2 16,0 0-1-16,-1-3-1 0,4 14-1 0,-3-22 0 15,-2 7 0-15,1 4 3 0,1 2-3 0,1-6 2 16,-4 2 0-16,0-1-3 0,3 7 1 0,-1-8-2 15,-1 2 1-15,1 1 1 0,-1-1 1 0,-1 2-2 16,0-2-1-16,0 0 2 0,-1 1-1 0,1 2 0 16,-6-1 0-16,5-2 0 0,-2 1 0 0,-2 0-2 15,-1 1 5-15,3-1-2 0,-4 3-4 0,1-2 3 16,-1 1-2-16,-1-1 3 0,1 3-2 0,-1-2 1 16,2 1-1-16,-1 2 2 0,3-4-1 0,-4 6-3 15,-1-4 0-15,0-1 4 0,3 5-1 0,-1-3-2 16,4 3 1-16,-4 1 1 0,-2-2 1 0,1-1-3 0,-2 4-1 15,1-2 2-15,0-3 2 0,2 5 0 16,-1-1-3-16,-2 2 3 0,2-4-1 0,-1 5 0 16,-2-1-1-16,3 1 0 0,-2 1 0 0,-1-1 2 15,1 1-3-15,3 0 4 0,-4-3-3 0,1 3-1 0,-1 0-1 16,2 0 9-16,0 3-7 0,-1-2 1 16,1 0-2-16,0 1 4 0,-1-1-4 0,-1-1 2 15,0 0-1-15,0 2 0 0,-2 2-1 0,-1-3 3 16,1 1 0-16,0 1-2 0,-7-2 1 0,5 3 2 0,-4-2-5 15,3-4 4-15,-8 4-1 0,6-2-2 0,-3 0-2 16,2 0 0-16,-1-4-3 0,5 4 1 0,-4-2-3 16,6 2 2-16,-1-1 0 0,1-2-6 0,3 6 0 15,-2-6 0-15,3 3-6 0,0-1-4 0,15 1-3 16,-27-1-3-16,15 0-5 0,12 1 0 0,-21 0-7 16,21 0-2-16,-19 1-3 0,8-1-1 0,1 1 0 15,10-1-4-15,-25 5-2 0,8-1-10 0,4 3 5 16,-2 0-8-16,0-1-11 0,-3 1-19 0,-4 3-5 15,-1 5-14-15,5-4-17 0,-4 4-26 0,3-2-166 16,-4 0-350-16,2 4 155 0</inkml:trace>
    <inkml:trace contextRef="#ctx0" brushRef="#br0" timeOffset="1096.02">717 831 68 0,'0'0'165'0,"0"0"-9"0,0 0-6 16,0 0-6-16,0 0-10 0,0 0-5 0,0 0-15 0,0 0-5 15,0 0-9-15,0 0-7 0,0 0-8 0,0 0-3 16,0 0-2-16,0 0-7 0,31-15-4 0,-31 15-1 16,9-5-3-16,-9 5-1 0,14-7-8 15,-4 3 3-15,-1 0-9 0,-1-2 1 0,5 0-5 16,-1-2-4-16,3 1-2 0,0 0-3 0,0-1-3 0,-2 0-4 16,0-4-2-16,5 5-2 0,-3-3-2 0,-1 0-4 15,-1 0 0-15,1 1 0 0,0-2-3 0,-2-1 0 16,3 0 1-16,-3-1-4 0,-1 2 1 0,-2 0-3 15,-2 5-3-15,-1-1 4 0,1 0 2 0,-1 0 1 16,-6 7 3-16,8-17-2 0,-2 12-1 0,-6 5-3 16,6-13 2-16,-6 13 0 0,0-11-3 0,0 11 2 15,0 0-4-15,-5-15-2 0,5 15 0 0,-6-10-1 16,6 10 0-16,-7-6-3 0,7 6 0 0,0 0-1 16,-19-4 1-16,19 4-3 0,-15-3 2 0,15 3 0 15,-18 1-1-15,7 1-2 0,11-2 1 0,-21 4 0 0,5-4-2 16,1 4 1-16,0-3 1 0,-1 0 4 0,1 6-5 15,3-6-1-15,-1 3 1 0,-4 0 3 16,1 2-5-16,1-3 0 0,0 2 2 0,1 1-4 0,1 0 3 16,1-1 0-16,-1-2 0 0,-1 4 1 0,1 1 0 15,2-2-1-15,4 1 1 0,-5 0 1 0,5 0-1 16,-1-1-3-16,1 0 1 0,-1 1-1 0,2 2 3 16,-1-2 1-16,1 0-3 0,0 4 9 0,-2-1-9 15,1-4-1-15,2 5 0 0,-2-3 2 0,3 3-1 16,-2-2 1-16,-2 1 0 0,2-2-1 0,-1 7 2 15,1-7 0-15,3 1 2 0,-3 4-1 0,1 0-1 16,-1-5 0-16,3 3 6 0,-1 2-1 0,1 0-2 16,0-4 0-16,0-1 3 0,3-8-4 0,-6 22 2 15,4-13 1-15,2 1-2 0,0-10 0 0,-3 20 1 16,3-20-1-16,5 19 1 0,-4-11-2 0,-1 3 1 16,5-3 0-16,-2 3 3 0,1 0-1 0,4-5 1 15,-2 3 7-15,1-3 2 0,5 4 3 0,2-2 6 16,-2-1-2-16,2-2 5 0,4 5 1 0,-1-7 7 15,1 3 2-15,1-4 3 0,8 3 3 0,-8-5 1 16,7 2-1-16,-3-2 2 0,3 0-6 0,2-2 4 16,-8 2-1-16,0-3-4 0,-2-3-8 0,2 6 2 0,1-5-4 15,-5 3-9-15,-3-2 2 0,2 2 2 16,-3 1-7-16,-3-3 2 0,-9 4-6 0,18-6-4 16,-12 2-8-16,-6 4-19 0,11-4-24 0,-11 4-28 15,0 0-34-15,10-5-38 0,-10 5-49 0,6-10-70 0,-6 10-220 16,0 0-522-16,0 0 231 0</inkml:trace>
  </inkml:traceGroup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7:38.80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57F30E3-916E-4574-BB5C-5238087DA18C}" emma:medium="tactile" emma:mode="ink">
          <msink:context xmlns:msink="http://schemas.microsoft.com/ink/2010/main" type="inkDrawing" rotatedBoundingBox="22475,16842 26574,15472 26968,16653 22869,18022" semanticType="callout" shapeName="Other">
            <msink:sourceLink direction="with" ref="{D6EAE79F-29C5-48B7-BBFA-C5BE177CE7B0}"/>
            <msink:sourceLink direction="with" ref="{237F7881-837F-4C6A-B5E1-DDA3F0086F34}"/>
          </msink:context>
        </emma:interpretation>
      </emma:emma>
    </inkml:annotationXML>
    <inkml:trace contextRef="#ctx0" brushRef="#br0">11793 5608 50 0,'0'0'141'0,"0"0"-7"0,0 0-9 15,0 0-2-15,0 0-13 0,0 0-8 0,0 0-9 16,0 0-4-16,0 0-12 0,0 0-1 0,0 0-13 16,0 0-7-16,0 0-9 0,0 0-2 0,0 0-2 0,0 0-4 15,0 0 1-15,0 0-6 0,13-3 5 16,-13 3-1-16,0 0-8 0,15-4 1 0,-15 4-2 15,14-4 3-15,-7 0 0 0,6-1 2 0,4 1-4 16,-2 0-5-16,0-2-1 0,1 2-3 0,0 1-3 16,2-4-1-16,-1 1-4 0,8 1 3 0,-1-2 0 15,0 4-5-15,-5-4 1 0,1 3-1 0,5 0-2 16,-6-2 0-16,7-1-2 0,-7 4 0 0,-2-4-1 0,2 3 0 16,0 1 0-16,-4-1-5 0,5 1 1 0,-2-1 2 15,-2 4 0-15,2-3 4 0,-3 3-8 0,1-4 3 16,-1 4-3-16,3 0 2 0,-3-4 0 0,3 1 1 15,-3 1-2-15,3 2 2 0,-2-2 0 0,2 0 3 16,-3 1 0-16,6-2 1 0,-2-4 2 0,5 3 11 16,-5 1-3-16,2-1 4 0,-1-1 0 0,2 1-1 15,2-3 0-15,-6 3-4 0,1 0 3 0,0 1-3 16,-1-1 1-16,-3 0 2 0,5 2 1 0,-5-3-2 16,2 2 0-16,1-1 1 0,-3 2-4 0,-1-2-4 15,-1 1 4-15,-1 3-4 0,-12 0-2 0,27-2 1 16,-18-1-1-16,7 0-4 0,-5 2 4 0,2-1-1 15,-13 2-2-15,25 0 2 0,-11-4-2 0,1 0 0 16,-3 3 1-16,4 1-3 0,-1-1 0 0,0-4-2 0,1 5-1 16,-1-3 0-16,0 0 5 0,3-4-3 15,-1 6-1-15,0-1-1 0,1 1 2 0,-1 1-4 16,1-4 1-16,-2-1 0 0,2 0 3 0,0 5-1 16,-2-4-4-16,2 1 5 0,-3 0-1 0,3-1-3 0,-2 2 0 15,2 0 1-15,-3-1 1 0,3-1 2 0,-3 1-3 16,3 0 0-16,-5-2 2 0,5 4-2 15,-1 1 0-15,2-5 0 0,-4 5-1 0,1-5 0 0,1 4 1 16,-1-3 2-16,2 3-1 0,1-5-1 0,1 3 3 16,-1-2-3-16,1 2 1 0,-4 0-1 0,3 3-1 15,-2-6 2-15,2 2 2 0,-2-1-1 16,8 3 4-16,-4 1-6 0,-2-3 1 0,1-3-1 0,-1 1 3 16,-1 4-4-16,1-3 3 0,-4-1 2 0,3 2 0 15,-2-1-5-15,1 2 4 0,-1-3 0 0,-1 2 2 16,2 1-3-16,-4 3-1 0,3-6 1 15,-4 2-1-15,2 1 2 0,-1-1 3 0,4 0 1 0,-4-1 2 16,0-1 2-16,1 2 1 0,1 1-1 0,1-2 0 16,-1 1 3-16,1-1-1 0,-1-1-3 0,3 1 1 15,0-1 1-15,-3-3-1 0,10 2 0 0,-8 1-2 16,7-3-1-16,-5 2 3 0,-3-1-3 0,4 3 2 16,-1-2-2-16,-1-1 0 0,2 3-1 0,-1-2 5 15,-3 0-1-15,1-1-2 0,-1 3-1 0,-2 1 4 0,-1 1-4 16,3-5-2-16,-2 2 0 0,1 1 2 15,-8-1 0-15,5 3 3 0,2-1-3 0,-5-2-2 16,1 2 2-16,-1-2-1 0,1 2 0 0,-1 0 0 16,2 2 1-16,-2-3-3 0,1 0-2 0,1 1 1 0,0 0 0 15,-3 1-3-15,4-1-1 0,1-1 7 16,-5 1-5-16,1 2 2 0,4-5-1 0,4 0-1 16,-3 3 2-16,-6-2 2 0,8-1-3 0,-1 2-1 0,-1 1-1 15,-1 2 0-15,0-4-2 0,-1 2 1 0,-1-2 2 16,4 1-1-16,-5 0 0 0,4 0 1 0,-1 1 0 15,2-1 1-15,1-1 0 0,-8 4 1 16,7-6-3-16,1 1 1 0,-2 2 0 0,-1 0 0 0,3-4 1 16,-4 3-2-16,2 1 2 0,-2 0-1 0,1 1 3 15,1-2-2-15,-7 4-1 0,8-3 5 0,1-4-7 16,-4 3 2-16,-1 1-4 0,5 3 2 0,-7-5 0 16,4 4 1-16,1-1-2 0,-1-1 1 0,-1 0 2 15,2 2-2-15,2 0 2 0,-1-4 1 0,-2 3-3 16,-2-1 0-16,2 1 1 0,1-1 2 0,1 3-2 15,-6-2-2-15,1-1 2 0,3 2-2 16,-4 0 1-16,2-1 1 0,-1 3-1 0,-10 1 1 0,20-7-2 16,-11 3 3-16,1 0-2 0,-10 4 0 0,19-5 0 15,-10 1 3-15,-9 4-1 0,20-3 0 0,-14-1-2 16,4-2 1-16,-10 6-1 0,20-5 2 16,-10 1-1-16,-1 1 1 0,4-1-1 0,-4 1 5 0,2 1-1 15,1-6 6-15,1 6-1 0,-5-2 7 0,3 1-4 16,-3-1 4-16,4-1 1 0,-5 2-2 0,5 0 0 15,-1-4-3-15,-2 5 1 0,1-3 1 0,-1 1-2 0,1 1 2 16,-1-3 0-16,2 2-1 0,-4-1 0 0,5 2 0 16,-6-2-3-16,5 0-4 0,-11 5 3 15,16-9 1-15,-4 4-1 0,-12 5-3 0,16-7-1 0,-8 4-1 16,1 0 1-16,-9 3 0 0,13-4-2 0,-13 4 3 16,12-6-2-16,-12 6 0 0,11-3 2 15,-11 3-1-15,0 0-3 0,10-5 6 0,-10 5 0 0,0 0 4 16,0 0-8-16,12-4 6 0,-12 4-2 0,0 0 2 15,0 0 4-15,10-2 8 0,-10 2-3 0,0 0 1 16,11-4 6-16,-11 4-3 0,0 0-2 0,0 0 2 16,0 0 0-16,9-7-3 0,-9 7 5 0,0 0-5 15,0 0-2-15,0 0-5 0,0 0-4 0,9-4-14 16,-9 4-38-16,0 0-48 0,0 0-63 0,0 0-63 16,0 0-106-16,0 0-179 0,-51-1-542 0,21 1 239 15</inkml:trace>
    <inkml:trace contextRef="#ctx0" brushRef="#br0" timeOffset="2723.95">13755 5758 32 0,'0'0'169'0,"0"0"-8"0,0 0-8 0,0-17-4 16,0 17-8-16,0 0-10 0,0 0-9 0,5-14-8 15,-5 14-5-15,3-14-7 0,-3 14-1 16,1-13-6-16,-1 13-9 0,6-15-10 0,-4 5-7 16,-2 10-7-16,6-18-5 0,-2 8-1 0,2 2-6 15,3 0-5-15,0-4-4 0,2 1-6 0,-2 0-4 16,2 2-1-16,1 1-3 0,2-2 1 0,-2 0-3 15,-2 3-1-15,-2 0-4 0,7 0-2 0,-2-1 1 0,0 2 0 16,-4 3-2-16,5-1-5 0,-7 0 0 0,-7 4-1 16,20-3-5-16,-10 3 0 0,-10 0 2 0,15 0-4 15,-15 0 2-15,15 3 1 0,-8 3-3 0,-7-6-3 16,12 9 3-16,-4 0 1 0,-5-4 1 0,0 6-5 16,1 1 2-16,2 0 0 0,-4 1-2 0,1 1 5 15,-3 1-1-15,0 0-3 0,3 1 1 0,-6-1 1 16,3 1-2-16,-2-1 1 0,1 4-7 0,-4-1 11 15,-1-2-2-15,2 0 1 0,-2 1 4 0,-2 4 2 16,-1 0-2-16,-4-1 4 0,4 1-1 0,-3-6-3 16,5 1 1-16,-5 0-1 0,-2 0 2 0,-1 4-5 15,-3-1 1-15,8-6 3 0,-3-1 0 0,-2 3-3 0,-6-2 0 16,9-2 0-16,-3 0-2 0,2 0-4 16,1 0 0-16,-2 0 3 0,5-4 1 0,-3 4-4 15,-1-5 5-15,4-1 3 0,1 1-1 0,-2-3 1 0,10-3 3 16,-15 7 1-16,8-3-1 0,7-4 0 15,-12 0 5-15,12 0-4 0,0 0 0 0,-15 0 0 16,15 0 1-16,0 0-4 0,0 0-2 0,0 0-1 16,0 0 0-16,-12-11 1 0,12 11-2 0,0 0-1 15,0-13-1-15,0 13 5 0,0 0-7 0,7-20-2 0,-2 12 0 16,-5 8 1-16,10-15 2 0,-4 5-2 16,5 1 2-16,-4 2-1 0,1-2 4 0,-1 2-7 0,0 1 0 15,4-3 2-15,-2 4-2 0,1-5 1 16,-1 5-1-16,2 1 0 0,-2 2 4 0,-9 2-4 15,18-11-1-15,-10 11 6 0,-8 0-5 0,18-3-4 0,-18 3 3 16,17 3-1-16,-5-3 0 0,-3 4 1 0,-9-4 1 16,19 7 0-16,-8-3 4 0,-3-1-7 0,6 5 4 15,-1 1-1-15,4-2-1 0,-2 3 2 0,4-3 0 16,-4 4-1-16,1-2 3 0,1 0-3 0,2-3 8 16,-1 2 9-16,-2-1-4 0,4-1 10 0,-1-2 6 15,10 0 3-15,-10-2 5 0,0-2 2 0,7-2 5 16,-1 2-2-16,2-6 0 0,-8 1 0 0,1-1-1 15,-1 2-6-15,-1-3-1 0,0 1-6 0,1-2 9 16,-5 0-14-16,-1 2-2 0,0-2 0 0,-4 2-10 16,0 1-28-16,-3 1-28 0,-6 4-42 0,11-7-56 15,-11 7-66-15,0 0-72 0,0 0-194 0,0 0-514 16,-23-11 227-16</inkml:trace>
  </inkml:traceGroup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6:30.2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A5EC92F-60FA-426B-B1B0-722DD1D92010}" emma:medium="tactile" emma:mode="ink">
          <msink:context xmlns:msink="http://schemas.microsoft.com/ink/2010/main" type="inkDrawing" rotatedBoundingBox="26098,14482 27850,14324 27989,15860 26236,16019" semanticType="underline" shapeName="Other">
            <msink:sourceLink direction="with" ref="{83931828-F590-44FB-89C7-F649BDD1CEE2}"/>
          </msink:context>
        </emma:interpretation>
      </emma:emma>
    </inkml:annotationXML>
    <inkml:trace contextRef="#ctx0" brushRef="#br0">15736 3465 2 0,'0'0'133'0,"0"0"-4"0,0 0 1 0,0 0-15 16,0 0 0-16,0 0-12 0,0 0 3 0,0 0-5 15,0 0-3-15,-13-13-8 0,13 13-1 0,0 0-8 0,0 0-6 16,0 0-7-16,0 0 1 0,0 0-3 0,-9-4-9 16,9 4-3-16,0 0-1 0,0 0-5 15,-17 10-3-15,17-10-2 0,-12 7 3 0,12-7-7 0,-10 7 3 16,1 1 1-16,1-5-3 0,0 4 5 15,0-1-2-15,2 1 0 0,-4 1 0 0,1-1-3 0,-2 2 0 16,2-2 1-16,-1 2-6 0,4 1 1 0,-5-5-4 16,6 3 0-16,-4 3 0 0,1 1-3 0,2-5 1 15,-3 5-2-15,-1 0-2 0,4 1-5 0,3-2 1 16,-2 2-2-16,-1-2 1 0,3 2-1 0,-3 1 1 16,5-3-2-16,-2 5 0 0,-3-3 1 0,6 0 5 15,0 4-5-15,-3-5 0 0,3 5-1 0,-3-6-1 16,2 6 5-16,1-1-4 0,0-1 0 0,0 1 1 15,1-1-5-15,-1 1 4 0,0-1 0 0,0 3-2 16,3-4-1-16,0 4-4 0,-3-1 6 0,3 1-5 16,0-1 1-16,1 1-2 0,-1 2 1 0,3 4-4 15,-3-8 4-15,0 1-3 0,0 0 1 0,2-1 1 16,1 0-1-16,0 2 0 0,-2-2 1 0,5-2 4 16,-3 0-2-16,0 3 0 0,2-1-2 0,0 0 3 15,3 0 0-15,-5-1-1 0,4-4-1 0,1 3-5 0,-2-3 0 16,1 2 3-16,2 0 1 0,-1-1-5 15,0 1 5-15,0-1-3 0,-1 0 2 0,5-1-2 16,-4 0 1-16,-2 2 0 0,4-2-3 0,-1-3 3 0,1 3 4 16,1 1-1-16,-4-4-2 0,5 2-3 0,-4 1 4 15,2-2-4-15,2 2-1 0,-5-4 0 0,4 2-3 16,-2 2 3-16,1-2-1 0,1 2 0 0,-2-1-1 16,4-3 0-16,0 0-1 0,-5 4 3 0,4-4-2 15,-2-1 2-15,1 5 1 0,2-6-2 0,-4 3 1 16,4-3 4-16,1 1 4 0,-1-1 2 0,1 2-2 15,2-3 1-15,-6 3 1 0,1-5-4 0,4 4 5 16,-2-4 0-16,0 1 0 0,1-1 3 0,-1-2 2 16,1 0 3-16,2 4-4 0,-3-3 3 0,7-2 1 15,-7 2-6-15,4-1 2 0,-1 0 12 0,0-1-8 0,7-3-5 16,-10 2-5-16,4-2 0 0,-1-1 0 0,0 2 1 16,8-1-5-16,1-4 7 0,-2-1-5 15,-2 0-3-15,1 4-1 0,0-5 0 0,-1 1-2 0,2-1 7 16,-4 0-10-16,2-3 1 0,1 3 1 0,-2-1-2 15,-1 0 3-15,2 1 1 0,-2-3-4 16,-5 5 5-16,-1-2-6 0,6-3 2 0,-5 2 2 16,2-3 6-16,1 1-11 0,5-2 6 0,-12 4-4 0,4 1-2 15,-1-3 1-15,-1 2 0 0,4-4 0 0,-5 4 6 16,-1 1-8-16,-1-4 6 0,5 4-7 0,-4-3 1 16,0 0 0-16,-4 0 9 0,5-1-11 0,-5 1 8 15,1-2 0-15,1 1-6 0,-5 1 0 0,6-1 3 16,-5-2-5-16,-4 1 1 0,0 1 3 0,4-1-3 15,-4 1 2-15,0-3 2 0,3 3-2 0,-6-3-1 16,3 1-3-16,-3 0 5 0,3 1-7 0,-3 0 8 16,0-4-5-16,2 3 2 0,-4-2-3 0,2 0 2 15,-3 0-2-15,6 1-2 0,-1 1 3 0,-2 0-2 16,-2-1 5-16,2 0-2 0,0 1-3 0,-3 0 0 16,3 1 2-16,-3-1 0 0,3-1-1 0,-6 2 2 0,6-2 2 15,-6 2-10-15,6-1-6 0,-7-5-3 16,1 3 1-16,0-5-3 0,5 5 2 0,-5 0-1 15,-3 2-6-15,-2-3 9 0,5 5 0 0,-4-3 0 0,4 3 2 16,-5 0 1-16,2-2-2 0,-4 4-1 16,4-3 5-16,-1 2 0 0,-1 0 0 0,-1-2-2 0,2 3 4 15,-2-1-3-15,-2 3 6 0,1-4-2 0,4 3 1 16,-4 1 3-16,2-1 0 0,-1 0-3 0,-1-1 2 16,1 4 3-16,2-3-9 0,-4 3 4 0,2-1 1 15,2-1 4-15,1 3-1 0,-2-1-3 0,1-2 0 16,-5 0 7-16,5 3 0 0,1-3 1 0,-5 1-5 15,1 3-1-15,1-1 2 0,4 1-5 0,-4-2 5 16,-1 3 0-16,6 0-6 0,-5 5 3 0,-2-6-1 16,5 1 6-16,-4-1-2 0,-1 5-2 0,-2-5-1 15,4 5 7-15,-1-5-3 0,-4 2-3 0,7 3-1 16,-5 0-1-16,-4-3 1 0,2 4-1 0,4-1 5 16,-4-2-3-16,1 0 1 0,-1 0 1 0,0 2 2 15,0-3-4-15,-2 3-1 0,5 1-1 0,-2 2 2 16,0 1-2-16,-1-3 3 0,17 0 1 0,-25-4-3 0,8 5-2 15,4 3 4-15,-3-2 2 0,1-2-1 16,-2 1 5-16,1 6-9 0,2-3 3 0,-2-2 1 16,0 7 0-16,1-7-3 0,-2 8 5 0,4-6-6 0,-4 2 6 15,-2 2 1-15,3-2-4 0,-1 2-1 0,-2 2-3 16,-4-2 5-16,1 2 0 0,-3-1 0 0,4 3 0 16,-1-1-3-16,-4-1 3 0,1-3-4 15,5 2 5-15,0 2 1 0,-3-1-3 0,7-2 1 0,-7 2-3 16,4-3 4-16,3 2-9 0,-1-1-6 0,2-1-13 15,-1 1-10-15,2 2-12 0,1 1-17 0,0-1-11 16,4 0-20-16,-3-3-20 0,4 7-26 0,-1-4-26 16,5-1-33-16,-2-2-30 0,0 1-241 0,6-8-512 15,-8 15 227-15</inkml:trace>
  </inkml:traceGroup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7:11:13.1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91158F-2D0A-41BD-892A-F589A0853B44}" emma:medium="tactile" emma:mode="ink">
          <msink:context xmlns:msink="http://schemas.microsoft.com/ink/2010/main" type="inkDrawing" rotatedBoundingBox="25843,6841 30273,4847 30961,6376 26532,8370" hotPoints="26197,6717 30336,5597 0,0" semanticType="underline" shapeName="RightTriangle">
            <msink:sourceLink direction="with" ref="{ABA99C87-FBA6-4A6B-9802-CDCA55E0EF00}"/>
            <msink:sourceLink direction="with" ref="{8BCFEC67-438E-4FE7-8FD6-9A51EEBA0BDE}"/>
            <msink:destinationLink direction="with" ref="{8E85CFE7-12FE-4A82-ACF4-0B062109B613}"/>
            <msink:destinationLink direction="with" ref="{DE85113C-024B-4ABB-8586-5CF15EB6BE14}"/>
            <msink:destinationLink direction="with" ref="{DE1E0860-EFF6-4B68-9111-80D01A742A7C}"/>
          </msink:context>
        </emma:interpretation>
      </emma:emma>
    </inkml:annotationXML>
    <inkml:trace contextRef="#ctx0" brushRef="#br0">4903 5555 36 0,'0'0'214'0,"0"0"-8"0,0 0-15 16,-12 4-9-16,12-4-18 0,0 0-17 0,0 0-10 16,0 0-12-16,0 0-12 0,0 0-7 0,0 0-9 15,0 0-2-15,0 0-8 0,0 0-1 0,0 0-5 0,0 0-3 16,0 0 1-16,2 14 1 0,-2-14-4 15,0 0-2-15,0 13 2 0,0-13-8 0,4 15 2 16,-4-15-7-16,0 16 1 0,0-16-4 0,0 16-1 16,3-6-3-16,-3-10-2 0,0 23-7 0,3-8 4 15,-3-6-4-15,3 2 0 0,-3 3-1 0,3-1 0 0,0-1-7 16,2 2 2-16,-5 4 4 0,3-4-12 16,0 3 15-16,0-1-8 0,-3-1-6 0,3 2 6 0,0-1-2 15,1-1 6-15,-1 3-1 0,3 0 4 0,-3-1-13 16,2 4 1-16,1-3-2 0,0-1-3 15,1 8-2-15,-1-8 4 0,7 7-3 0,-7-8-1 0,0 7-4 16,5-3-3-16,-2 2 1 0,1 1 3 0,1-1-2 16,1 3-2-16,-2-4 6 0,-1 1-8 0,1 3-2 15,2-3 0-15,2 2 5 0,-7-2-10 0,5 2 5 16,-1 0-2-16,2-4-2 0,-1 3 4 0,1-1 0 16,-2-3-9-16,4 0-2 0,-5 2 7 0,-1-5-3 0,4-1 4 15,-1 5 11-15,2-9-7 0,-1 3 4 0,1-2-6 16,2 0 1-16,-1-2 4 0,4-2 4 0,-2 0 2 15,2-3 1-15,1-1 3 0,9 0-8 0,-2-2 8 16,2-1-4-16,-7-1-8 0,11-1 2 0,-3-3-3 16,-5 1-1-16,3-3-1 0,2-1-5 15,-2 4-3-15,-1-2 6 0,2-1-3 0,-3-1-3 0,0 0 1 16,1 0 1-16,1-2-5 0,-1 1-1 0,-2 1 2 16,4 0-2-16,-3-7 15 0,0 6-22 0,-2-2 10 15,-2 1 1-15,3-2-3 0,-2 3 4 0,-1-3-8 16,2 1 2-16,-5 3 0 0,1-3 13 0,2 0-8 15,0-3-6-15,5 4-5 0,-7-5 7 0,-4 6-2 0,3 0 6 16,-1-2-9-16,-1 1 1 0,2-8 0 16,-5 10 3-16,5-10-1 0,-3 5 3 0,1 3-2 15,-1-8-6-15,1-1 1 0,-6 4 3 0,3-7-1 0,-1 7 2 16,2-5 0-16,-4 3-3 0,2-7 2 0,-4 1-1 16,1 1-2-16,-1-1 5 0,2-2 1 0,-2 0-5 15,-2 3 3-15,2 0-1 0,-3-4-2 0,2 1 1 16,-2 2 9-16,-2-1-9 0,-1 8 0 0,0-8-3 15,-3-1 1-15,3 3-3 0,-6-3 6 0,3 8 2 16,0-8-2-16,-3 0 2 0,0 2-6 0,2 2 5 16,-2 0-2-16,-6-2 0 0,4-3-11 0,-4 2 11 15,0-1 0-15,-1 2 1 0,1-1-10 0,-2 1 12 0,3 0-4 16,-6 2 3-16,4-2-9 0,-4 2 7 16,-1 0 0-16,-1-1-7 0,3 0 7 0,-4 3-3 15,1-4 5-15,1 5 3 0,-2 3 5 0,-2-3-11 0,6 1-3 16,-1 7 4-16,2-3-8 0,-1-3 6 15,-7 0 1-15,7 3-2 0,-3-7-2 0,-1 9 5 16,2 1-3-16,-1-4 1 0,-7 2 0 0,4-2 6 0,-2 0-12 16,5 3 9-16,-7-3-2 0,12 4-1 0,-13-5 1 15,1 2-5-15,1-1-1 0,3 7 4 0,5-1-1 16,-11-1-10-16,5 2 8 0,4 0 19 0,-3-1-19 16,-7 3 2-16,2-4-2 0,5 4 11 0,-9-2-12 15,14 4 6-15,-5-2-1 0,2 1-1 0,-2-1 6 16,0 0-3-16,-1 3 0 0,4-1 0 0,-1 1 2 15,-2-2-5-15,4 0 1 0,-3-1 2 0,6 4 0 16,-4-1-3-16,2 0-5 0,-2 1 7 0,0 1 9 0,1-1-14 16,-2 0 4-16,1 1 4 0,0 3-1 0,-1-4-1 15,1 0-1-15,-4 6 2 0,4-2-1 16,-3 0-1-16,-1 2-6 0,-5 0 6 0,8 1-10 0,-2-2 9 16,-6 1-4-16,2 5 3 0,5-8 4 0,3 4-2 15,-4 3 2-15,0-3 1 0,2 0-5 0,-7 8 2 16,7-5 5-16,0 1-8 0,-2 1 7 0,2-3-7 15,-2 9 0-15,-3-5 5 0,4 5 0 0,3-1-4 16,-2-4 2-16,1 1-2 0,3 1 3 0,-1-2-3 0,-1 5 7 16,2-5-2-16,-4 5-5 0,4-5 3 15,4 2-25-15,-4-1-15 0,1 6-19 0,4-7-11 16,-5 3-19-16,7 2-13 0,-6 3-16 0,4 0-32 0,2 2-30 16,-3-1-33-16,5 2-42 0,1-8-80 0,-3 0-206 15,5-1-586-15,1 0 260 0</inkml:trace>
    <inkml:trace contextRef="#ctx0" brushRef="#br0" timeOffset="36147.25">9318 3887 127 0,'6'-7'137'0,"-6"7"1"0,0 0-11 16,0 0-5-16,0 0-6 0,0 0 3 0,0 0-10 0,0 0-1 16,4-10-6-16,-4 10-7 0,0 0-7 0,0 0-4 15,0 0-5-15,0 0-6 0,0 0-5 16,0 0-4-16,0 0-7 0,0 0-4 0,0 0-5 0,0 0 0 16,0 0-6-16,0 0-2 0,-31 15-3 0,31-15 0 15,-13 9-4-15,4-3 0 0,-3-2-6 0,-3 4 3 16,-2 3-10-16,-2 4 5 0,-5-4-2 0,2 5-1 15,-1-1-5-15,-2-3 0 0,-2 5-1 0,-1 7-1 16,1-13-4-16,-6 9 0 0,8-4-6 0,-2 0 6 16,2 0-4-16,-8 4 4 0,7-4-6 0,3 2 4 15,-1-3-2-15,-3 3 1 0,-6 2 3 0,3 1-5 16,6-7 5-16,1 5-1 0,-9 1 4 0,8-2-3 16,-1-2 7-16,1 2-6 0,-1-1 2 0,-1 1-4 0,4-1 3 15,-5 3 2-15,2-3-3 0,-5 5-1 16,5-8 3-16,4 0-5 0,-3 3-1 0,-3 0 0 15,5-1 1-15,-1 0-1 0,2-1 1 0,-4 2-1 0,3-5-1 16,2 3-2-16,-2 0 4 0,1-3 0 0,2 3 0 16,-1-1-3-16,5-1 5 0,-5-1-4 15,-1 0 1-15,1 3 2 0,-1-4-4 0,-1 2 1 0,3 2 2 16,-4-1-4-16,1-3 3 0,0 2-1 0,1 0-4 16,-5 3 1-16,4-5 3 0,1 4-4 0,-3 1 5 15,-3-3-4-15,5 1 1 0,-3 1-2 0,-2-2 0 16,1 3-3-16,0-3 3 0,3 1 2 0,-4 1-2 15,-1-2 4-15,3-2 4 0,1 0-3 0,-2 0 1 16,4 1 2-16,3 0-1 0,-5 0 1 0,3 1 0 16,-3 0-1-16,9-4 0 0,-6 2-3 0,2 0 0 15,5-2-2-15,0-1 3 0,-6 5-3 0,7-3 1 16,-7 1-3-16,7-1 4 0,1-2-3 0,-1 2 0 16,-4 1 0-16,-2 2 2 0,2-1-5 0,4-3 4 15,1 2 2-15,-4 1 0 0,2-1-2 0,1 0-2 16,-2 0 3-16,-5-1 0 0,7 3-1 0,0-1 1 0,-4-2-3 15,4 1 3-15,-2-1-1 0,4-2 3 0,0 5-5 16,-6-2 4-16,4 3 1 0,-1-3 0 16,-1 1 3-16,2 0 0 0,0-2-1 0,-1 1 0 0,2-2 1 15,-1 2 3-15,4 0-2 0,-8-2-1 0,4 3-3 16,3-1 3-16,-2-3-5 0,1 3 4 0,-1-3-1 16,2 0 0-16,-4 2-4 0,5-1-1 0,2-4-1 15,1 1-1-15,6-6 4 0,-13 11-1 0,7-8-2 16,6-3 0-16,-9 8-3 0,9-8 3 0,0 0-3 15,-8 7 5-15,8-7-7 0,0 0 2 0,-9 6 0 16,9-6 3-16,-4 7-2 0,4-7-1 0,-12 8-4 16,4-3 4-16,8-5 3 0,-15 12 0 0,8-2-2 15,-5 1 3-15,-1-3-1 0,5-2-1 0,-4 7-1 0,2-2-1 16,1-4-2-16,-2 0 4 0,5 0-7 16,1-1-13-16,5-6-12 0,-11 8-10 0,11-8 1 15,-3 7-4-15,3-7-20 0,0 0-17 0,0 0-26 0,0 0-39 16,39-9-45-16,-23 3-244 0,7-8-468 0,-1 2 208 15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3:12.6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2477ECE-EA29-47BA-9158-A1A99D19DD6F}" emma:medium="tactile" emma:mode="ink">
          <msink:context xmlns:msink="http://schemas.microsoft.com/ink/2010/main" type="inkDrawing" rotatedBoundingBox="5450,8831 8759,11816 8567,12029 5258,9044" semanticType="callout" shapeName="Other">
            <msink:sourceLink direction="with" ref="{5491AEA1-0E6E-480D-AD44-82A3C8330530}"/>
            <msink:sourceLink direction="with" ref="{D210E57B-7E82-49B8-89CA-FBE717CCB6F5}"/>
          </msink:context>
        </emma:interpretation>
      </emma:emma>
    </inkml:annotationXML>
    <inkml:trace contextRef="#ctx0" brushRef="#br0">-35 4177 157 0,'0'0'136'0,"0"0"-9"16,0 0-7-16,0 0-16 0,0 0-10 0,0 0-4 16,0-14-14-16,0 14 2 0,0 0-3 0,0 0 7 15,0 0-5-15,7-15 2 0,-7 15 2 0,0 0 0 0,0 0-4 16,3-10-4-16,-3 10-5 0,0 0-4 16,0 0-6-16,0 0-3 0,0 0-3 0,0 0-6 15,0 0-5-15,0 0 0 0,0 0-5 0,0 0-4 16,0 0-2-16,0 0 2 0,0 0-1 0,0 0 0 15,0 0 2-15,20 18-3 0,-20-18 3 0,7 11-2 16,0-5-3-16,-2 1 3 0,2 1 3 0,4-2-3 16,-1 2-2-16,2-1-1 0,2 3-2 0,-1 1 1 0,6-4 2 15,-4 4-5-15,3-2 4 0,2 4-4 0,2 2-1 16,2-2 0-16,-3-1 1 0,3 1-4 0,-4 0 0 16,4 0-8-16,0 0 9 0,-4 0-2 0,0 3 3 15,4-2 1-15,-1-1 2 0,-4 4-4 0,3-3 0 16,2 4-4-16,-1-1 4 0,2 0-5 0,-9-3 0 15,7 6 0-15,-4 2 3 0,4-4-3 0,-6-1 2 16,4 1 1-16,3 2-3 0,5 5 5 0,-9-8-1 16,1 4-4-16,3-1 5 0,-1-2-5 0,-1 0 2 15,0 0 0-15,-1-1 0 0,3 0-3 0,0 1 6 16,1 0 2-16,-5-4-7 0,5-2 0 0,2 0 0 16,-8 1 3-16,7 2 1 0,0-6-1 0,1 2 1 15,-1-3-1-15,-1 4-1 0,-1-4 1 0,1 3-1 0,-2-3-4 16,2 5-1-16,-4-6 3 0,-3 0-1 15,1 7-6-15,-3-7 1 0,7 4 2 0,-2 2-2 16,-6-2 2-16,3 3 2 0,-4-1-3 0,6 4-2 0,-4 1 0 16,1 0-5-16,-2 2 3 0,2-3-1 0,0 2 0 15,1-2 2-15,0 3-2 0,-3-4 1 0,1 5 0 16,-6-7-2-16,8 5 1 0,-3-1 1 0,3-1 0 16,-1 1 2-16,-4-6-6 0,3 4 4 0,1 2-6 15,5-2 5-15,-5-1-1 0,-4-1 1 0,2-4-3 16,-2 4 3-16,7 1-1 0,-1-2-4 0,-3-1 3 15,1 1 3-15,-4 1-3 0,7 1-6 0,-1 0 6 16,3 0 4-16,-10-1-7 0,5-3-2 0,-1 6 4 16,1-1-2-16,-1 2 0 0,0-2 1 0,-4-1-1 15,2-2 0-15,2 5 4 0,1 1-3 0,-6-6-4 0,3 3 6 16,-4-1-3-16,1 0 2 0,4 3 1 16,-5-4 3-16,4 0-4 0,0-2-1 0,-3 0 3 0,1 1 3 15,1-1 1-15,-2 0-3 0,2 1 1 0,2-2-2 16,-5 2 4-16,2-6-1 0,2 3-5 0,-1 0 2 15,-4-3 2-15,5 4 4 0,-4 2 0 0,2-2-3 16,1 0 1-16,-2 2 0 0,1-1 2 0,1-2-6 16,-2 4-1-16,1 0 8 0,-2 0-4 0,-1-1 1 15,7 1 9-15,-2 6-15 0,2-4 2 0,-7-1 6 16,2-3-3-16,1 0-6 0,1 1 1 0,-4-3 2 16,1 1 3-16,4 1-8 0,-8-1 5 0,7 1 4 15,-7-6 1-15,2 5-3 0,1-2-3 0,-1 2 5 16,3-2-6-16,-5-2 8 0,1 1-3 0,5 1-5 15,-4-2 5-15,-2 6 1 0,1-5 0 0,5 1-1 16,-6-2 4-16,2 4-1 0,3-5 4 0,-6 3-6 0,4 1 4 16,-2 0 1-16,2-3-8 0,2 3-3 15,-5-2 3-15,0 0 7 0,1 1-4 0,2 2-2 16,-3-4 7-16,4 3-2 0,1 2 6 0,-5-1-21 0,0-3 14 16,7 3-3-16,-7-3-7 0,2 3 8 0,-2 1-1 15,3-4 2-15,-2 3-1 0,-1-3 4 0,1 1-1 16,-1 1-9-16,3 0 9 0,2 1-7 0,-5-4 7 15,1 3 7-15,-1-2-2 0,0 0 0 0,2 1-1 16,-2 0-3-16,0-3-3 0,1 4 7 0,5 2 6 16,-5-4-7-16,2 0-1 0,-1 1-7 0,-2 0 9 15,0-3-11-15,1 4 20 0,2-2-15 0,-1 1-6 16,-2 1 4-16,0 1-2 0,1-3-4 0,2 4 3 16,0 0 0-16,-2 1 3 0,2-2-1 0,-1-4 9 15,1 4-6-15,-2-3-3 0,2 2 0 0,-1 2-1 16,-2-4 2-16,-1 3 0 0,3-3 0 0,1 0 2 15,-3 0-3-15,7 2 2 0,-7-2 4 0,2 2-3 0,-2-4 1 16,1 1-4-16,-1 0-2 0,0 0 5 0,2 2 4 16,-3-3-2-16,1 1 0 0,2-1-1 15,-2 1 3-15,3-1-2 0,-2-1-1 0,2 2 4 0,-1-1-2 16,-8-6 6-16,9 8-10 0,-3-4 5 0,-6-4-6 16,10 10 1-16,-10-10 2 0,9 2-3 0,-9-2-1 15,7 5 5-15,-7-5-7 0,0 0-8 0,6 9-35 16,-6-9-25-16,0 0-26 0,0 0-38 0,0 0-53 15,0 0-48-15,0 0-61 0,0 0-58 0,0 0-293 0,0 0-692 16,0 0 308-16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54.23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1C85DCA-0AB0-4F87-BA5E-7453DBB4DBDF}" emma:medium="tactile" emma:mode="ink">
          <msink:context xmlns:msink="http://schemas.microsoft.com/ink/2010/main" type="writingRegion" rotatedBoundingBox="9163,11812 9618,11812 9618,12452 9163,12452">
            <msink:destinationLink direction="with" ref="{D210E57B-7E82-49B8-89CA-FBE717CCB6F5}"/>
          </msink:context>
        </emma:interpretation>
      </emma:emma>
    </inkml:annotationXML>
    <inkml:traceGroup>
      <inkml:annotationXML>
        <emma:emma xmlns:emma="http://www.w3.org/2003/04/emma" version="1.0">
          <emma:interpretation id="{6B546774-2120-4060-B614-D9CD6A921801}" emma:medium="tactile" emma:mode="ink">
            <msink:context xmlns:msink="http://schemas.microsoft.com/ink/2010/main" type="paragraph" rotatedBoundingBox="9163,11812 9618,11812 9618,12452 9163,124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25F685-46D2-49F5-9B61-28C946E7C920}" emma:medium="tactile" emma:mode="ink">
              <msink:context xmlns:msink="http://schemas.microsoft.com/ink/2010/main" type="line" rotatedBoundingBox="9163,11812 9618,11812 9618,12452 9163,12452"/>
            </emma:interpretation>
          </emma:emma>
        </inkml:annotationXML>
        <inkml:traceGroup>
          <inkml:annotationXML>
            <emma:emma xmlns:emma="http://www.w3.org/2003/04/emma" version="1.0">
              <emma:interpretation id="{576EB3ED-4661-4CE1-9377-F58B4FFC8159}" emma:medium="tactile" emma:mode="ink">
                <msink:context xmlns:msink="http://schemas.microsoft.com/ink/2010/main" type="inkWord" rotatedBoundingBox="9163,11812 9618,11812 9618,12452 9163,12452"/>
              </emma:interpretation>
            </emma:emma>
          </inkml:annotationXML>
          <inkml:trace contextRef="#ctx0" brushRef="#br0">605 371 35 0,'-3'-10'145'0,"3"10"-7"16,0 0-14-16,0 0-9 0,0 0-6 0,0 0 0 0,0 0-4 16,-4-8-9-16,4 8-5 0,0 0-4 0,0 0-13 15,0 0-1-15,0 0-7 0,0 0 3 0,0 0-10 16,0 0-2-16,0 0-7 0,0 0-5 0,0 0-9 16,0 0 3-16,0 0-8 0,0 0 2 0,0 0-3 15,0 0 2-15,0 0-4 0,0 0 1 0,0 0-6 16,0 0 3-16,7 34-3 0,-1-26-4 15,-1 0 2-15,-2 3 1 0,0-3 0 0,3 3 1 0,1 1 5 16,-1 2-6-16,0-3-1 0,0 6 2 0,-2-3 2 16,2-1-4-16,2 3 3 0,-2-3 3 0,-3 2-4 15,0-1 4-15,4 1-2 0,-1 1 2 0,-3-1 4 0,3 0 2 16,-3 3-1-16,-1-1-1 0,1-2-2 16,0 0 0-16,3-2-2 0,-6 0-4 0,0 3 1 15,4-3-5-15,-4-3 2 0,3 4-1 0,0-3 0 0,0 2-5 16,-3-6-1-16,3 3 0 0,0 1-1 0,-3-11-5 15,4 15 2-15,-1-5-1 0,0-4 2 16,-3-6-2-16,6 12 0 0,-1-5-3 0,-5-7 1 0,6 10-1 16,-6-10-1-16,0 7-4 0,0-7 8 0,0 0-5 15,3 9 0-15,-3-9 1 0,0 0 1 16,0 0 1-16,6 9 2 0,-6-9-3 0,0 0 1 0,0 0-3 16,0 0 6-16,0 0-6 0,0 0 5 0,0 0-1 15,0 0-2-15,0 0 1 0,0 0-1 0,0 0-4 16,0 0 1-16,0-39-2 0,0 39 0 0,-3-15 4 15,3 15-5-15,0-13 3 0,-3 2-2 0,3 11 0 16,3-18 0-16,0 8 1 0,1 3-2 0,-1-8 0 16,-3 6 0-16,0 9-5 0,6-17 5 0,0 9-3 0,2 0 6 15,-3 1-6-15,1-1 2 0,2-3 0 16,-2 4 0-16,1 0 1 0,-1 0 2 0,-6 7-4 16,15-14 1-16,-10 11-2 0,-5 3 2 0,16-7-3 0,-10 3 2 15,-6 4-4-15,13-2 2 0,-13 2 2 0,0 0 2 16,20 6-4-16,-20-6 0 0,12 3 4 15,-6 3 3-15,-6-6-4 0,7 8-1 0,1-1-2 0,-8-7 5 16,9 13 2-16,-6-5 0 0,3-2 7 0,-2 5 6 16,2 2-2-16,-3-6 2 0,3 2-2 0,-5 1 6 15,2 0 0-15,0-2-4 0,3 3 1 0,-3-2 1 16,2-2-4-16,-5-7 2 0,3 18-2 0,0-8 2 16,3-3-6-16,-6-7 1 0,4 18-3 0,-1-8 1 15,-1-2-2-15,-2-8 2 0,4 15-3 0,-1-6-11 16,0-2-13-16,-3-7-15 0,5 16-21 0,-2-9-19 15,-3-7-26-15,1 14-27 0,-1-4-33 0,0-10-38 16,5 12-214-16,-5-12-445 0,0 13 198 0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08:21.6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E8A8736-07E5-4229-97E4-B68F9BF6A25D}" emma:medium="tactile" emma:mode="ink">
          <msink:context xmlns:msink="http://schemas.microsoft.com/ink/2010/main" type="writingRegion" rotatedBoundingBox="1695,1145 32376,324 32858,18352 2177,19172"/>
        </emma:interpretation>
      </emma:emma>
    </inkml:annotationXML>
    <inkml:traceGroup>
      <inkml:annotationXML>
        <emma:emma xmlns:emma="http://www.w3.org/2003/04/emma" version="1.0">
          <emma:interpretation id="{A7000A9C-F585-4590-8D5B-16B820A298FE}" emma:medium="tactile" emma:mode="ink">
            <msink:context xmlns:msink="http://schemas.microsoft.com/ink/2010/main" type="paragraph" rotatedBoundingBox="1695,1116 21675,653 21716,2404 1735,28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D70652-EAEC-458C-AA75-CA7E4B190425}" emma:medium="tactile" emma:mode="ink">
              <msink:context xmlns:msink="http://schemas.microsoft.com/ink/2010/main" type="line" rotatedBoundingBox="1695,1116 21675,653 21716,2404 1735,2867">
                <msink:destinationLink direction="with" ref="{D570E5B3-BFA3-425F-94D1-C0EBC27B4ED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075F03E-FB2C-4EFC-BD1E-A567EDC97A62}" emma:medium="tactile" emma:mode="ink">
                <msink:context xmlns:msink="http://schemas.microsoft.com/ink/2010/main" type="inkWord" rotatedBoundingBox="1698,1230 3691,1183 3716,2239 1722,2286"/>
              </emma:interpretation>
            </emma:emma>
          </inkml:annotationXML>
          <inkml:trace contextRef="#ctx0" brushRef="#br0">14 74 9 0,'0'0'82'0,"0"0"-8"15,0 0 0-15,0 0-5 0,0 0 0 0,-2-11-5 16,2 11-3-16,0 0 6 0,0 0-3 0,0 0-7 15,0 0 2-15,0 0-8 0,-3-13 4 0,3 13-9 16,0 0 8-16,0 0-4 0,0 0 5 0,0-13 1 16,0 13-1-16,0 0-7 0,0 0 0 0,0 0 2 15,0 0 1-15,0 0-3 0,-3-15-3 0,3 15 0 16,0 0-4-16,0 0 1 0,0 0 2 0,0 0-2 16,0 0-3-16,-1-11 1 0,1 11 0 0,0 0 3 15,0 0-7-15,0 0 0 0,0 0 2 0,0 0-2 16,0 0-1-16,0 0-1 0,0 0 3 0,0 0-7 15,-5-11 1-15,5 11 0 0,0 0-6 0,0 0 0 0,0 0-2 16,0 0-3-16,0 0-2 0,0 0-4 0,0 0 0 16,0 0-3-16,0 0 0 0,0 0-1 15,0 0 0-15,0 0-3 0,0 0 0 0,0 0 1 0,0 0-2 16,0 0 3-16,0 0-1 0,0 0 2 16,9 35 2-16,-9-35-3 0,3 13 5 0,-3-13 0 15,6 13 6-15,-4-6 0 0,-2-7 3 0,3 17 3 16,0-7 0-16,-3-10 3 0,6 17-2 0,-5-5 2 0,2 1 2 15,-3 2 0-15,0 0 3 0,3 1 2 0,-1-2 0 16,-1 3-4-16,-1-2-1 0,3-1-1 0,-3 3-1 16,0-4 3-16,2 5-2 0,-1-2-2 0,1-1 0 15,1 2-1-15,-3-2-4 0,1 1 1 0,1 0-3 16,1-2-1-16,-2 2-2 0,0-1 1 0,1-1-3 16,1 0 1-16,-2-1 0 0,1-1 4 0,1 1-3 15,-2 1 2-15,1 0-1 0,2-1 3 0,-2 2-1 16,-1-1 5-16,-1-1-2 0,0 0-1 0,5 2 7 15,-4-4-4-15,4 3 1 0,-5-3 1 0,1 2-1 16,-1-1 0-16,0 3-4 0,2-2 1 0,1-3 2 0,-2 3 4 16,-1-13-7-16,2 21-1 0,-2-9 2 0,0-3 0 15,3 1-4-15,-3-10 4 0,0 18-1 0,1-8 1 16,-1-10-2-16,2 16-2 0,-1-5 2 16,-1-11-7-16,3 18 2 0,-3-18 2 0,0 15-2 0,2-7-3 15,-2-8 2-15,0 17-4 0,0-17 3 16,1 15 4-16,-1-6-3 0,0-9 0 0,3 11-8 0,-3-11 0 15,0 13-2-15,0-13 4 0,0 0-5 0,2 11 1 16,-2-11 3-16,0 0 0 0,1 10 2 0,-1-10-1 16,0 0-8-16,0 0 1 0,0 0-3 0,0 0-5 15,0 0-9-15,2 10-20 0,-2-10-13 0,0 0-11 16,0 0-18-16,0 0-17 0,0 0-29 0,0 0-36 16,0 0-29-16,0 0-44 0,0 0-33 0,0 0-230 15,0 0-534-15,-15-28 236 0</inkml:trace>
          <inkml:trace contextRef="#ctx0" brushRef="#br0" timeOffset="3087.66">637 2 47 0,'9'-4'156'0,"-9"4"-10"16,0 0-8-16,0 0-8 0,0 0-7 0,0 0-5 0,0 0-6 16,0 0-14-16,0 0-8 0,0 0-5 0,0 0 1 15,0 0-2-15,0 0-1 0,0 0-2 0,-22 28-4 16,11-15 4-16,7-4-9 0,-7 6-3 0,-1-4-5 16,-1 4-3-16,3 0-1 0,-4 2-1 0,-4 3-9 15,3 0-1-15,-4 1-5 0,1-2-1 0,2-1-3 16,-1 2-6-16,1-3-1 0,-1 0-2 0,1 1-1 15,0 0-2-15,5-5-5 0,-1 2 0 0,-1-6-1 16,1 6-1-16,-2-6-4 0,6 3-1 0,-4-1-5 16,1-1 6-16,4-2-5 0,-1 1 0 0,2 1-2 15,-1-3 2-15,-1 1-4 0,1 1 3 0,-1-1-5 16,3 2-1-16,-3-5 1 0,2 2 2 0,0-1-2 16,0 4-4-16,0-3 1 0,-1-2-1 0,1 4 1 15,6-9 1-15,-14 11-1 0,10-1 0 0,-1-3-1 16,-1 0 0-16,0-1 3 0,6-6-1 0,-10 12 1 15,7-6-4-15,3-6 4 0,-7 7-7 0,7-7 3 0,-6 11 2 16,6-11-1-16,0 0 1 0,-6 6-3 0,6-6 0 16,0 0 0-16,-6 8-1 0,6-8 1 15,0 0 0-15,0 0 1 0,0 0-2 0,0 0 3 0,0 0-4 16,0 0 2-16,0 0 0 0,0 0 0 0,0 0 3 16,-6 7-2-16,6-7-2 0,0 0 2 0,0 0-1 15,0 0 1-15,0 0-1 0,0 0 1 0,0 0-1 16,0 0-2-16,0 0 3 0,0 0 2 0,0 0-5 15,0 0-1-15,0 0 0 0,15 8 5 0,-15-8-2 16,0 0 0-16,0 0 0 0,0 0 0 0,6 8 1 16,-6-8-2-16,0 0 1 0,0 0 3 0,6 7-4 15,-6-7 6-15,0 0-4 0,7 5 3 0,-7-5 2 16,0 0 0-16,0 0-1 0,10 7 1 0,-10-7 0 16,6 6 3-16,-6-6-2 0,0 0 1 0,9 8-1 0,-9-8-3 15,8 7 1-15,-2-4 2 0,-6-3 2 16,12 10 2-16,-5-5-1 0,-1-1 0 0,3 3 4 15,-3-1 0-15,5 1-1 0,-4-1 2 0,0-1 0 16,1 5 1-16,4-6-2 0,-3 8-1 0,3-5 8 0,1 2-4 16,-2-2 3-16,-1 1-4 0,0 3 3 15,-1-4-3-15,-1-2 0 0,5 6 1 0,-1-3-2 16,-1 1 2-16,-2-3-1 0,3 2-1 0,-4-1 1 0,4 1 1 16,-3-3-3-16,0 1 2 0,0 1 2 0,2-5 1 15,-2 5-1-15,-2 1 4 0,1-3 0 0,2 2-5 16,-3-4 1-16,2 2-4 0,-9-5 0 0,17 10 1 15,-10-6-1-15,-7-4 0 0,12 6-1 0,-7-1 0 16,-5-5-1-16,10 2-1 0,-10-2 0 0,9 7-2 16,-9-7-2-16,10 3 5 0,-10-3-3 0,0 0-5 15,8 5 2-15,-8-5-5 0,0 0-18 0,0 0-24 16,12 3-23-16,-12-3-25 0,7 4-20 0,-7-4-25 16,0 0-25-16,0 0-33 0,0 0-36 0,9 6-204 15,-9-6-468-15,0 0 207 0</inkml:trace>
          <inkml:trace contextRef="#ctx0" brushRef="#br0" timeOffset="3090.66">918 784 93 0,'0'0'183'16,"0"0"-14"-16,0 0-11 0,0 0-14 0,0 0-14 0,0 0-11 15,0 0-14-15,0 0-4 0,0 0-8 0,0 0-5 16,0 0-2-16,0 0-1 0,0 0-1 16,0 0-5-16,20 11 3 0,-20-11-2 0,6 11-5 0,-6-11-8 15,6 8 2-15,-1-3-3 0,-5-5 1 0,9 11-4 16,-3-5-4-16,-6-6-3 0,10 12-3 0,-7-4-1 15,2-1-2-15,1 1-6 0,-6-8-2 0,9 12-2 16,-3-1-2-16,-3-2-5 0,2-2 1 0,-5-7-3 16,9 15-4-16,-6-6-3 0,-3-9 1 0,8 15-4 15,-4-9-2-15,-4-6 0 0,8 12 0 0,-7-5-6 16,-1-7 0-16,5 10-1 0,-5-10 0 0,3 9-2 16,-3-9-2-16,4 7 8 0,-4-7-8 0,0 0 2 15,5 9 3-15,-5-9 9 0,0 0 4 0,0 0 11 16,0 0 6-16,0 0 1 0,0 0-3 0,0 0-1 0,0 0-6 15,0 0-1-15,0 0-3 0,0 0-2 16,0 0-1-16,0 0-4 0,-6-36-1 0,6 36-3 16,0-19-2-16,1 3-2 0,1 2-5 0,1-3-2 15,1 2-1-15,1 1 3 0,1-3-4 0,0 4 0 0,1-1-1 16,0-3 1-16,1 5-5 0,-1-1 4 0,2-2-3 16,0 2-2-16,2 1-6 0,-2 3-7 0,-2-1-16 15,1 3-12-15,2 2-14 0,-3-1-16 0,1 2-15 16,1 1-15-16,1-3-15 0,-10 6-13 0,15-4-15 15,-4 3-11-15,-11 1-18 0,15-2-4 0,-15 2-10 16,13 0-10-16,-13 0-132 0,0 0-357 16,15 0 157-16</inkml:trace>
          <inkml:trace contextRef="#ctx0" brushRef="#br0" timeOffset="3093.65">1526 632 183 0,'0'0'180'16,"0"0"-20"-16,0 0-1 0,0 0-1 0,9 10-5 16,-9-10 3-16,0 0-2 0,9 16 1 0,-8-10-2 15,2 4-5-15,0 3-7 0,-3 1-6 0,3-2-2 16,0-3-8-16,-1 8-8 0,1-5-5 0,0 1-8 16,0 5-8-16,1-5-8 0,-2 0-6 0,2 3-10 15,-1-3-7-15,2 0-6 0,-4 2-4 0,4-2-5 16,-2-1-7-16,1 0-5 0,1-2-1 0,-4-1-3 15,1 1-1-15,2-3-16 0,-4-7-17 0,6 17-17 16,-3-9-16-16,-2-1-20 0,-1-7-20 0,6 14-18 0,-6-14-18 16,6 7-22-16,-6-7-18 0,5 7-20 0,-5-7-22 15,0 0-206-15,0 0-430 0,0 0 191 0</inkml:trace>
          <inkml:trace contextRef="#ctx0" brushRef="#br0" timeOffset="3096.64">1872 682 120 0,'0'0'175'16,"6"-6"-10"-16,-6 6-17 0,6-7-16 0,-6 7-10 15,0 0-2-15,9-3-13 0,-9 3-5 0,0 0-14 16,10-4-2-16,-10 4-6 0,0 0-6 0,0 0 1 15,17 5-3-15,-17-5-5 0,10 7 2 0,-4-2-4 16,0 3-4-16,-6-8 2 0,9 11-5 0,-3-4-5 16,-3 3 1-16,1-3-3 0,2 7-3 0,0-6-3 15,0 5 0-15,-3-6 2 0,3 6-2 0,-4-2 1 16,2-1-7-16,2 1-4 0,-4-1-4 0,-1 3-5 16,4-1 1-16,-4-2-1 0,2-1-3 0,-3-9-3 15,0 18-1-15,0-5-1 0,0-13 2 0,-4 18-1 0,-2-10-3 16,0 1 5-16,-2 0-6 0,-1 2-1 0,-3-1 0 15,1 0-4-15,-1-1 0 0,-2-2 3 16,5-2-5-16,-4 2-1 0,-2-3 0 0,1 3-3 0,1-6 2 16,1-1 2-16,12 0 1 0,-27 2-3 0,15-2 2 15,12 0-3-15,-19 4-2 0,11-4 2 0,8 0-8 16,-14 0-2-16,14 0-4 0,-18-10-5 0,18 10-11 16,-9 0-13-16,9 0-14 0,0 0-12 0,0 0-15 15,-20 0-20-15,20 0-31 0,0 0-28 0,0 0-33 16,-12-5-161-16,12 5-380 0,0 0 168 0</inkml:trace>
        </inkml:traceGroup>
        <inkml:traceGroup>
          <inkml:annotationXML>
            <emma:emma xmlns:emma="http://www.w3.org/2003/04/emma" version="1.0">
              <emma:interpretation id="{DDC8425F-25CA-4BAB-8E6E-72C05F8FDA8D}" emma:medium="tactile" emma:mode="ink">
                <msink:context xmlns:msink="http://schemas.microsoft.com/ink/2010/main" type="inkWord" rotatedBoundingBox="4051,1127 7380,1050 7408,2222 4078,2299"/>
              </emma:interpretation>
            </emma:emma>
          </inkml:annotationXML>
          <inkml:trace contextRef="#ctx0" brushRef="#br0" timeOffset="3102.62">2546 593 184 0,'0'0'193'0,"0"0"-9"0,0 0-17 15,0 0-6-15,0 0-14 0,0 0-10 0,0 0-8 16,0 0-8-16,0 0-4 0,0 0-4 0,-36 14-2 0,27-7-3 15,0 0-10-15,-1-3-6 0,-5 5-5 0,2 1-8 16,1-2-6-16,0 2-6 0,3-5-8 0,-2 2-6 16,4 3-5-16,0-4-6 0,1 1-4 0,-2-2-3 15,8-5-4-15,-6 11-4 0,6-11-2 0,-3 13-3 16,3-13-2-16,0 0 0 0,3 14-3 0,-3-14 1 16,8 10-5-16,-8-10-3 0,12 3 1 0,-12-3-2 15,14 6-1-15,-5-2-2 0,-9-4 5 0,18 1-5 16,-7 2-3-16,-2-2 0 0,-9-1-1 0,19 3 1 15,-9 0-3-15,-10-3 0 0,17 4 0 0,-10-1 1 16,-7-3-2-16,18 3 2 0,-9 5 1 0,0-5-5 16,-1 1 3-16,1 2-1 0,-2-2 2 0,3 1-1 15,-2 0 0-15,1 1 2 0,0-1-1 0,0 4 1 16,-3-1-1-16,0-1-1 0,-6-7-1 0,13 11 1 16,-5-2 2-16,-2-2 0 0,-1 1-2 0,-2-1 1 15,-3-7 2-15,6 16-1 0,-3-8 1 0,-1 3 2 16,-2-11 1-16,-5 18 1 0,5-18-2 0,-9 20-1 15,2-9 2-15,-3-4-2 0,-2 3 2 0,-2-2-2 0,4 3 0 16,-4-3 2-16,-2-1 1 0,3 1-2 0,-4-1-2 16,1-3-1-16,1 1 1 0,1-1 1 15,-1-3-2-15,-1 2-10 0,6-2-17 0,-4 3-14 0,14-4-18 16,-24-2-24-16,24 2-21 0,-18-7-32 0,11 1-39 16,1-1-46-16,6 7-144 0,-9-20-391 0,8 5 173 15</inkml:trace>
          <inkml:trace contextRef="#ctx0" brushRef="#br0" timeOffset="3274.69">2768 198 109 0,'0'0'222'16,"0"0"-19"-16,-3-11-17 0,3 11-19 0,0 0-19 15,0 0-12-15,0 0-12 0,0 0-4 0,0 0-6 16,0 0 0-16,0 0 0 0,14 35-2 0,-7-24-2 16,-1 5-6-16,0 6 3 0,2 1-1 0,-1 0-7 15,1-2 3-15,-2 7-3 0,-1-4 3 0,4 1-4 0,-3-1-8 16,0 0 1-16,2 1-5 0,-2 0-1 15,0-1-1-15,0 4-5 0,0-8 1 0,0 4-5 16,1 0-9-16,-1-8-11 0,2 8 7 0,-3-2-12 0,0-4-3 16,-1-3-5-16,1 1-1 0,-2 0-8 0,3 1 2 15,0 0-2-15,0-2-1 0,-5 0-13 0,4-2-3 16,-4-2-19-16,5 2-18 0,-3-3-17 16,2 0-19-16,-1-1-15 0,-1 1-21 0,-1-3-19 0,4 0-20 15,-6-7-18-15,6 14-14 0,-6-14-19 0,6 6-30 16,-6-6-36-16,0 0-170 0,0 0-453 0,20-16 200 15</inkml:trace>
          <inkml:trace contextRef="#ctx0" brushRef="#br0" timeOffset="4620.89">3416 606 145 0,'0'0'223'15,"0"0"-9"-15,0 0-14 0,0 0-12 0,0 0-14 0,0 0-12 16,-38 11-5-16,29-4-9 0,-3 2-3 16,-2 2-9-16,-3 0-3 0,-1 1-8 0,3 3-6 15,-3 0-6-15,-4 1-4 0,6-1-6 0,-4 1-14 16,7 3-7-16,-1-7-4 0,4 5-9 0,1-7-7 16,-1 5-3-16,2-2-9 0,1 1-5 0,1-2-3 15,3-3-5-15,0 0-4 0,1 4 0 0,2-13-6 16,2 20-2-16,2-9 1 0,2-5-5 0,2 1-4 0,-1 0-5 15,8-3-1-15,0-2-5 0,1 3-3 0,4-5-3 16,-1 0-2-16,6-5-5 0,-2-1 3 16,2 0-3-16,1-2 1 0,-3 4-2 0,3-2-1 0,-5-1 1 15,4 2 3-15,-6 1 1 0,-1 0-1 0,-1-3 2 16,-1 3-4-16,0 0 2 0,-2 3-2 0,2-5 1 16,-7 5 0-16,2-4 5 0,-11 5-4 0,16-1 1 15,-16 1-1-15,12-2 3 0,-12 2-3 0,13 0-1 16,-13 0 2-16,0 0 2 0,15 0-1 0,-15 0 1 15,14 3-1-15,-7 2 2 0,-7-5 1 0,12 5-1 16,-12-5 3-16,15 5-2 0,-3-3 2 0,-12-2-3 16,16 6 3-16,-5-5-2 0,-11-1 8 0,25-1-6 15,-10 1 1-15,2-2-3 0,2 1 4 0,-1-2-4 16,7-1 2-16,-5-1-2 0,-1 2 3 0,6-2 0 16,1 0 0-16,-2 0 0 0,1-1-3 0,-1-1 1 15,0 1-1-15,-1-2 1 0,-3 2-2 0,-1-3 2 16,-2 3 1-16,2-1-1 0,0 1 5 0,-5-1-2 15,4 2-7-15,-3-1 6 0,-3 3-2 0,-3 0-1 0,2-1 3 16,-3 0-2-16,-1-2 4 0,-7 6-3 16,11-6 2-16,-11 6-4 0,9-8 4 0,-9 8-3 15,3-11 2-15,-3 11-6 0,0 0 5 0,0 0-4 0,-20-17 1 16,14 13 1-16,-6 1 4 0,-1-1 4 0,-5 1 1 16,2-1 1-16,-2 2 6 0,-2 1 1 0,1-2-2 15,0 2 0-15,1 2 2 0,-2 2 0 0,8 0-6 16,-7-3 0-16,6 1 1 0,-1 5-2 0,2-5-3 15,3 7-2-15,-1-6-1 0,4 5 2 0,1 0-1 16,5-7-1-16,-8 15-1 0,5-7-2 0,1 3 4 16,2-11-5-16,0 18-1 0,0-18-4 0,5 17-4 15,0-9-7-15,3 5 1 0,4-3-4 0,-6-5 0 16,7 1-2-16,1 2-2 0,-1-1 4 0,1-6 1 16,0 1 3-16,0-2 2 0,2 3 0 0,1-6 3 0,1 0-4 15,-1-1 4-15,3 0 2 0,-4 0-2 16,2-2 1-16,-3-1 0 0,0 0 1 0,4-2 2 15,4-3-2-15,-7 4-3 0,-2-4-1 0,5-2 5 16,-4 3-8-16,-2 0 4 0,1 1-3 0,-1 0 2 16,1 2 1-16,-2 1 1 0,-5 0 1 0,2 4 1 15,-2-3-2-15,-7 6 1 0,15-6 0 0,-15 6-1 16,5-5 4-16,-5 5-1 0,0 0 1 0,15 2-2 0,-15-2 2 16,9 5 5-16,-9-5 4 0,10 10 3 0,-10-10-2 15,10 9 6-15,-4-4-3 0,3 2-1 0,-4-1 4 16,4-1 2-16,-2 1-2 0,2-1 4 0,2 1-4 15,-1-4 2-15,5 3 3 0,1-5 0 0,-2 2 1 16,4-4 1-16,-2 2-1 0,4-4-3 0,-1 3 1 16,8-5-2-16,-3-1 1 0,0-4-1 0,2 3 1 15,-2-4-5-15,2-1 0 0,2 0-1 0,-3-3 2 16,10-6-2-16,-4-1 1 0,2-2-6 0,1-4-4 16,-1 2-3-16,-3-4-10 0,-2-4-4 0,-1 2-4 15,-2-4-5-15,-2-1-1 0,-3 3-4 0,0-2 0 16,-5 1 4-16,-2 1 4 0,1 0 3 0,-8 0 3 15,-2 11 3-15,-1-3 5 0,3 4 8 0,-12-3 8 16,6 2-3-16,-3 4 3 0,-1 2 10 0,-5 0 5 16,1 3 1-16,-1-1 0 0,-1 1 0 0,1 0-4 15,-5 4 3-15,1-2 2 0,1 2-5 0,-1 4 1 16,-1 0-1-16,-1 0-3 0,8 1-1 0,-5 2-2 16,4-3-4-16,-2 5 2 0,10 2-3 0,-19-2-2 0,19 2-2 15,-23 4 2-15,14 3-1 0,-1 1 1 16,-5 5-2-16,1-1-2 0,4 1 5 0,-6 5-2 15,1 6 1-15,4-1 0 0,-2-2 5 0,-1 1-1 0,8 5 1 16,-2-1-1-16,2 9 0 0,-2-8 1 0,5 2 5 16,0-3-4-16,2 11-1 0,-2-1 1 0,6-10 2 15,4 10 4-15,-4-3 3 0,3-5-1 0,2-1 1 16,0-3 5-16,0 2 4 0,1 1-2 0,4-2 4 16,-1-4 1-16,3 3-4 0,2-4 6 15,-3 3 13-15,3-3-4 0,2 1 3 0,-2-1 2 0,2-2-8 16,-3-2-1-16,4 3-1 0,-1-5-2 0,-7 1-7 15,3-5-2-15,0 0 5 0,-2 1 0 0,-1 0-11 16,2-4 1-16,-4 2 0 0,-1 0-1 0,-1-4-10 16,4-1 9-16,-8 2-6 0,-4-6 2 0,12 9-13 15,-12-9-21-15,10 2-14 0,-10-2-11 0,9 6-12 16,-9-6-17-16,0 0-30 0,0 0-48 0,0 0-36 16,0 0-37-16,11-24-35 0,-5 15-274 0,-6-6-578 15,6-9 255-15</inkml:trace>
          <inkml:trace contextRef="#ctx0" brushRef="#br0" timeOffset="4894.68">5632-140 50 0,'0'0'285'0,"-14"-3"-24"0,14 3-25 0,0 0-21 0,0 0-12 16,0 0-1-16,-7 15-24 0,7-15-16 0,4 19-9 15,-1-5-14-15,-3 4-11 0,3 0-16 0,0-1-10 16,5 7-8-16,-5-8-10 0,3 1-7 16,-2 8-6-16,2-1-27 0,0-1-23 0,-3 0-30 0,0 1-33 15,-1-1-38-15,4 0-36 0,-3-5-42 0,3-2-43 16,-1 3-168-16,0-7-399 0,-2 1 176 0</inkml:trace>
        </inkml:traceGroup>
        <inkml:traceGroup>
          <inkml:annotationXML>
            <emma:emma xmlns:emma="http://www.w3.org/2003/04/emma" version="1.0">
              <emma:interpretation id="{A2460526-345C-416F-9DA7-4EA1539B179B}" emma:medium="tactile" emma:mode="ink">
                <msink:context xmlns:msink="http://schemas.microsoft.com/ink/2010/main" type="inkWord" rotatedBoundingBox="7950,1643 8280,1636 8290,2066 7960,2073"/>
              </emma:interpretation>
            </emma:emma>
          </inkml:annotationXML>
          <inkml:trace contextRef="#ctx0" brushRef="#br0" timeOffset="5422.46">6458 409 183 0,'0'0'222'0,"6"6"-11"16,-6-6-5-16,0 0-6 0,0 0-14 0,0 0-6 16,0 0-12-16,-16 24-12 0,10-20-8 0,0 3-10 15,-2-1-8-15,-7 5-8 0,5-3-10 0,-4 3-7 16,1 0-8-16,1-2-3 0,-1 2-16 0,-1 0-10 15,2-3-2-15,2 4-7 0,-2-2-7 16,4-1-5-16,0-1-3 0,3-1-6 0,-4-4-7 0,9-3-3 16,-9 13-7-16,8-5-4 0,1-8-7 0,-6 10 0 15,6-10-2-15,0 0-5 0,0 0 2 0,0 0 0 16,10 15-1-16,-10-15 1 0,12 3-3 0,-12-3 2 16,11 3-1-16,-11-3 0 0,16 3-3 0,-7-1 4 15,-9-2-6-15,22 3 2 0,-14-1 0 0,4-1 0 16,-2 3 0-16,0 0-2 0,5 2 4 0,-4-4-4 15,5 3 2-15,-7-1 3 0,8 1 7 0,-4 3-4 16,0-4 5-16,2 3-3 0,-1 1 1 0,-4-2 2 0,2 3 1 16,2 0 0-16,-5-2-2 0,1 1 1 15,-1-1 0-15,-2-1-3 0,-1 1 0 0,-1-1 4 0,1 1 0 16,-6-7 3-16,3 11 2 0,-3-11 4 0,0 0-3 16,-14 17 1-16,5-13-4 0,-1 1-2 0,-2 0 1 15,-4 5-5-15,2-7-9 0,-5 1-8 16,-1-1-18-16,4-3-12 0,-6 0-21 0,2-2-31 0,-2 2-30 15,2-5-40-15,4-1-42 0,0-1-63 0,-1 0-168 16,4-4-469-16,-1 3 208 0</inkml:trace>
        </inkml:traceGroup>
        <inkml:traceGroup>
          <inkml:annotationXML>
            <emma:emma xmlns:emma="http://www.w3.org/2003/04/emma" version="1.0">
              <emma:interpretation id="{787F8BD8-D35E-4CC2-9A8F-517F139778FF}" emma:medium="tactile" emma:mode="ink">
                <msink:context xmlns:msink="http://schemas.microsoft.com/ink/2010/main" type="inkWord" rotatedBoundingBox="9417,937 14703,814 14744,2565 9458,2688"/>
              </emma:interpretation>
            </emma:emma>
          </inkml:annotationXML>
          <inkml:trace contextRef="#ctx0" brushRef="#br0" timeOffset="6428.68">7744 757 145 0,'0'0'212'16,"0"0"-7"-16,13-4-8 0,-13 4-3 0,16-1-12 16,-16 1-8-16,17-6-9 0,-4 4-10 0,1-6-9 15,-2-2-11-15,1 4-10 0,2-4-6 0,-2-3-10 16,1 2-5-16,-1-2-10 0,1-1-6 0,-2 0-5 16,1-6-4-16,2-2-9 0,-5 2-4 15,1-4-8-15,-2-1-7 0,4-11-3 0,-2-1-9 16,1-2-5-16,-2 1-2 0,-4-5-5 0,3-3-1 0,-2 0-6 15,-1 3-1-15,2-4-10 0,-2 3-4 0,0 1 1 16,-6 4-2-16,0-1 0 0,0-1 4 0,-3 5-7 16,0 7 1-16,0 3 1 0,3 0 1 0,-2 3-1 15,1 7 2-15,-1-1-1 0,1 0 6 0,-4 5 2 16,2 0-3-16,0 1 1 0,3 11-5 0,0-14 1 0,0 14-2 16,0 0-4-16,-3-13-1 0,3 13-5 15,0 0 6-15,0 0-3 0,0 0 1 0,0 0 0 16,0 0 0-16,3 44 0 0,3-20 0 0,-1-1 1 15,4 9 1-15,1 5-3 0,-1-2 6 0,3 0-5 16,-2 2 4-16,4-1 1 0,2 1-3 0,1 0 0 0,1-3 2 16,-3 1 0-16,-1 2 1 0,3-4-2 0,2 2 4 15,-7-8-4-15,2-2-2 0,-4-1 5 0,2 4 1 16,1-4-1-16,1 1-3 0,-2 0 0 0,0-2 2 16,-3-1 1-16,-3-1 0 0,3-6-1 0,-2 1 2 15,2-2-4-15,-5 0-4 0,-1-3-6 0,6 3-10 16,-4-4-13-16,-4-3-12 0,4 3-18 0,-5-10-17 15,3 11-14-15,-3-11-19 0,4 8-20 0,-4-8-27 16,0 0-54-16,0 0-185 0,0 0-432 0,0 0 192 16</inkml:trace>
          <inkml:trace contextRef="#ctx0" brushRef="#br0" timeOffset="6940.92">8140 446 196 0,'-7'-5'263'16,"7"5"-13"-16,0 0-16 0,-9-9-17 0,9 9-15 15,0 0-21-15,0 0-17 0,0 0-16 0,12-23-14 0,-12 23-15 16,13-11-10-16,-2 4-11 0,4 0-9 0,0-2-13 16,-1 1-6-16,3 0-9 0,8-3-11 0,-2 0-18 15,0 0-14-15,0-1-13 0,2-2-12 0,-4 1-12 16,1-2-15-16,1 1-12 0,2-4-11 0,-4 1-16 15,0-5-22-15,0 2-3 0,0-2-12 0,3-8-6 16,-8 9 0-16,6-10 2 0,-11 7 0 0,2 1 6 16,-1-3 5-16,-1 0 7 0,-3 5 14 0,1-2 12 15,2-1 17-15,-5 2 8 0,-3 6 16 0,1 0 21 16,-4-1 24-16,0 1 4 0,0 1 12 0,3 3 14 16,-3 0-12-16,0 12 21 0,-3-19 1 0,3 19 7 15,-1-16 1-15,1 16 1 0,0-11-1 0,0 11-5 16,0 0-3-16,-5-14-13 0,5 14-1 0,0 0-5 0,0 0 2 15,0 0-1-15,0 0 4 0,0 0 6 16,0 0 2-16,6 48 3 0,-6-23 3 0,3 3 3 16,3 0 3-16,0 7 3 0,-1 4 2 0,1-2-2 0,0 3-2 15,-2 1 1-15,2 1-4 0,-1-3 0 0,3 0-3 16,-2 3-2-16,-1-4-6 0,2 2-4 0,-2-1-2 16,4-3-5-16,-2 1-5 0,4-9 1 0,-4 7-4 15,2-10-8-15,2-1 1 0,-1-3-12 0,0 1-15 16,-1-7-15-16,-1 0-17 0,4-1-15 0,1-4-13 15,-1 0-13-15,2-2-12 0,-1 0-15 0,0-7-12 16,-1 0-23-16,5-3-21 0,-1-5-19 0,-2 3-32 16,2-7-116-16,-3 2-353 0,7-7 157 0</inkml:trace>
          <inkml:trace contextRef="#ctx0" brushRef="#br0" timeOffset="7256.89">9163 453 179 0,'0'0'198'0,"0"0"-8"0,0 0-11 16,0 0-11-16,0 0-14 0,0 0-9 0,0 0-11 15,-3 26-11-15,3-26-11 0,0 16-5 0,0-16-7 0,2 17-11 16,1-10-7-16,0 2-4 0,3-3-5 16,-6-6-8-16,9 14-2 0,-2-8-5 0,1 0 1 15,-1-1-2-15,5 1-8 0,3-1 0 0,1-2-7 0,4-3 2 16,2 0-4-16,4-1-5 0,-7-1-4 16,8-6-3-16,-8 5-3 0,4-4-1 0,3-3-3 0,-3-1-4 15,1 2 2-15,-2-6-2 0,-4 0-4 0,-5 3 0 16,-2-2 1-16,1-1-5 0,-6 3 2 0,-2-3-2 15,-1 2 4-15,-3 0-1 0,0 13-3 0,-6-20 3 16,-7 11-5-16,2 0 1 0,-4 3-2 16,-3 5-1-16,-2-2 1 0,-7 2-2 0,-2 5-1 0,0-1 0 15,-1 2-10-15,-2 1-12 0,6 3-8 0,3 2-19 16,-2 0-19-16,10-4-11 0,-3 6-23 0,9-4-10 16,-6 3-19-16,11-2-11 0,-4-2-12 0,5 0-8 15,3-8-7-15,0 15-138 0,0-15-328 0,6 16 145 16</inkml:trace>
          <inkml:trace contextRef="#ctx0" brushRef="#br0" timeOffset="7943.7">9559 565 163 0,'7'6'169'0,"4"-2"-7"0,-3 3-6 16,1-4-3-16,2 5-8 0,-4 1-6 0,2 2-7 0,-1-4 6 16,2 5-14-16,-2 0-9 0,1 0 0 0,0 3-13 15,-1 1-5-15,1 1-8 0,2-1-4 0,1 4-3 16,-2 4-8-16,-2 0-6 0,7-3-6 0,-6 6-5 15,-2-2-1-15,5 1-1 0,0-1-4 0,-2-1-1 16,1 3-2-16,-1 0-6 0,2 5-1 0,0-4-4 16,-3-1-1-16,1-5-1 0,-1 3-6 0,0-1 0 15,-4 0-4-15,4 4-4 0,-5-7 4 0,1 3-2 16,-4-3-3-16,-2-3 0 0,1-1-3 0,-5-2 2 16,1 2-4-16,-2-4 1 0,-2-1-2 0,-4 0 1 15,0-1-4-15,-2-3 2 0,-4-2-2 0,-2 1 2 16,-5-1-6-16,-2-2 1 0,0-3-1 0,0-3 0 15,-1-3 1-15,3-2 0 0,2-4 2 0,-4-2-4 16,8-2 1-16,-5-1-2 0,8-2-10 0,1-4-7 16,3-6-8-16,0-6-10 0,6-1-10 0,5-2-7 15,1-5-16-15,7-4-15 0,5-1-9 0,4 2-6 16,5-7 9-16,-1 10 5 0,5 1 4 0,-1 0 9 0,0 4 5 16,1 3 7-16,0 1 5 0,-8 10 5 0,2 0 8 15,4 1 3-15,-7 1 6 0,3 3 10 0,-4 5 16 16,3-2 4-16,-4 5 10 0,-1-3 5 0,0 4 3 15,-1 0 2-15,0 1 5 0,-3 5-4 0,0-3 1 16,3 5-2-16,-12 1 0 0,21-4-2 0,-11 5 1 16,4 2 2-16,-1 0-2 0,-4-1-3 15,5 3 3-15,-1-1-2 0,-1 3 1 0,1 3-3 0,1-3 2 16,-4-2-2-16,4 1 0 0,-1-3 2 0,-2 1 0 16,-1 0-4-16,8-2 1 0,-3-1 3 0,0 2 0 15,-2-6 0-15,5 6-1 0,-2-6-4 0,2-1 1 16,0-4 1-16,-1 2 2 0,-1-1-2 0,-1 0 3 15,-2 0 0-15,5-4-1 0,-7 1-4 0,1-3 0 16,0 1 1-16,-5-3-2 0,-1-1 0 0,-3 3 3 16,2-2 0-16,-4 1-3 0,-2-1 2 0,-5 2-1 15,0 0-1-15,-2 6-3 0,-5-4 1 0,-1 1-1 16,-5 7-2-16,0 2-1 0,-8-2 0 0,-2 9-2 0,2-1-1 16,-2 1-2-16,5 1 3 0,-3 3-3 0,2 2-1 15,4-2 1-15,3 3 3 0,3-3-7 16,1-1-1-16,3 4-9 0,-1-2-13 0,4 3-18 15,1 0-13-15,4-4-12 0,3 1-15 0,0-11-11 0,3 20-14 16,3-12-12-16,3-1-24 0,4-1-24 0,0-2-19 16,5-1-162-16,-3 1-377 0,3-8 166 15</inkml:trace>
          <inkml:trace contextRef="#ctx0" brushRef="#br0" timeOffset="8393.11">10437 461 176 0,'0'0'173'16,"0"0"-6"-16,13 6-8 0,-13-6-12 0,8 7-11 16,-8-7-10-16,10 11-5 0,-4-4-9 0,2 0-7 0,-5 3-8 15,3-2-6-15,0 1-6 0,0-1-2 16,0 2-6-16,-3 0-4 0,3 1-8 0,1-1 0 16,-1-2-6-16,-2 0-6 0,-1 2-1 0,2-4-5 0,-5-6-5 15,7 13-2-15,-2-8-5 0,-5-5 1 0,6 8 2 16,-6-8 0-16,0 0 9 0,9 7 0 15,-9-7-4-15,0 0-4 0,0 0-6 0,0 0-2 16,0 0-4-16,19-19-1 0,-13 11-4 0,3-3-5 16,2-2-6-16,-3 0-2 0,3-3-8 0,5-3-9 0,1 1-3 15,-1 0 3-15,2-1-1 0,-5 7 0 0,1-2 2 16,-1 6 2-16,-1-3-2 0,2-1 3 0,-4 5 2 16,-1 2 1-16,0-1 3 0,-2 1 7 0,4 3 5 15,-11 2 2-15,15-3 4 0,-15 3 1 0,15 3 2 16,-15-3 3-16,16 7 5 0,-8-1 7 0,1 1 3 15,-2 2-2-15,3 3 2 0,-2-4 6 0,1 5-4 16,1-2 1-16,-1 0-2 0,0 3 1 0,0-3 1 16,-1 4-4-16,-1-6-2 0,0 1-4 0,2 2-5 15,-4 0-3-15,1-5 3 0,0 4-4 0,0-4-4 16,-6-7 0-16,10 10-8 0,-8-6-7 0,-2-4-13 16,7 10-19-16,-7-10-17 0,0 0-17 0,5 11-14 15,-5-11-29-15,0 0-37 0,0 0-42 0,0 0-51 0,0 0-230 16,0 0-503-16,-30-18 223 0</inkml:trace>
          <inkml:trace contextRef="#ctx0" brushRef="#br0" timeOffset="8579.74">10902 119 63 0,'0'0'310'0,"-7"-15"-22"0,7 15-21 16,-9-9-22-16,4 4-20 0,5 5-26 0,-3-13-20 15,3 13-23-15,0 0-25 0,0 0-33 0,-5-8-30 16,5 8-23-16,0 0-26 0,0 0-29 0,0 0-35 16,0 0-35-16,0 0-44 0,34 4-41 0,-34-4-147 15,19 0-337-15,-5-2 149 0</inkml:trace>
          <inkml:trace contextRef="#ctx0" brushRef="#br0" timeOffset="9407.56">11241 289 22 0,'-2'-17'194'0,"1"-4"-17"16,1 3-10-16,1-6-13 0,4 2-16 15,-4 5-13-15,5-8-10 0,2 1-15 0,1 0-8 16,3 4-10-16,-2-8-5 0,1 6-14 0,0-2 2 0,1 4-12 15,0 1-8-15,-3 2-2 0,3 3-5 0,-3-1-1 16,2 0-5-16,-2 3-8 0,1-2 2 0,-3 1-3 16,2 5 0-16,2 1-5 0,-4 1 0 15,1-2-1-15,-1 5 1 0,-7 3-3 0,15-4 3 0,-15 4-1 16,0 0-1-16,20 10 5 0,-15-3 1 0,1 2 6 16,3 4 4-16,0 1 3 0,2 6-1 15,-5 5 7-15,1-4 8 0,2 4-3 0,-1 2 2 0,2 9 5 16,-4-9-5-16,3 8 1 0,-5 2-3 0,7-1-1 15,-2 0-2-15,-2-2-1 0,2-9-4 0,-1 4-1 16,-1-3-3-16,1-2-5 0,-1 0-3 0,1-1 1 16,5-5 4-16,0 5-11 0,1-3 1 0,2-2-3 15,-2-7 2-15,-2 3 2 0,1-4-8 0,-4 1 1 16,4-4 0-16,1-1-2 0,-2 1 0 0,0-2-2 0,-3-2 0 16,3 0-1-16,-12-3-1 0,25-4-2 0,-16 2-4 15,4-3-6-15,-2-1-7 0,-1-1-2 16,2-3-2-16,-3 2 5 0,3-2-3 0,-6 1 2 15,1 4 0-15,-1-1 0 0,-6 6 4 0,11-12 11 0,-7 9 0 16,-4 3 4-16,9-7-7 0,-9 7 1 0,0 0-1 16,0 0 1-16,0 0 5 0,0 0 2 0,0 0 2 15,24 13 3-15,-19-5 4 0,-3 0-7 0,4 2 2 16,5 1-3-16,-5 2 2 0,3-1 1 0,1 1-2 16,-2 0 0-16,2 4-1 0,1-5 2 0,1 1-15 15,-4 0-19-15,4-1-23 0,0 0-29 0,-4-3-31 16,-1-2-24-16,2 2-32 0,0-4-44 0,-1-2-222 15,-8-3-460-15,13 3 203 0</inkml:trace>
          <inkml:trace contextRef="#ctx0" brushRef="#br0" timeOffset="8886.22">11366-66 172 0,'0'0'213'0,"-1"13"-13"0,1-13-3 16,1 18-14-16,-1-10-11 0,0 7-4 16,2 0-9-16,2 4-8 0,-2-1-9 0,2 6-7 15,1 2-6-15,-2-5-5 0,1 7-11 0,2-4-1 0,-3 1-10 16,3 3-6-16,1-3-6 0,-2 2-8 0,2-1 0 15,1 0-13-15,-4-1-4 0,4 3-8 0,-2-4-2 16,0 1-9-16,-3-1-1 0,3 0-6 0,0 1-2 16,-5-3-6-16,4 1-3 0,-2-2-11 0,1-4-16 15,-3 1-10-15,1-5-15 0,1-1-12 0,-3 1-20 16,3-2-23-16,-3-1-19 0,0-10-13 0,3 12-17 16,-3-12-15-16,0 11-14 0,0-11-24 0,0 0-26 15,0 0-141-15,0 0-376 0,0 0 167 0</inkml:trace>
          <inkml:trace contextRef="#ctx0" brushRef="#br0" timeOffset="10108.79">12309 521 2 0,'0'0'222'0,"0"0"-10"0,-8-12-9 0,8 12-14 15,-3-11-11-15,3 11-9 0,0 0-9 0,-3-12-3 0,3 12-4 16,0 0-7-16,0 0-4 0,-3-12-9 0,3 12-12 16,0 0-14-16,0 0-8 0,0 0-9 0,0 0-11 15,0 0-12-15,0 0-1 0,0 0-6 0,0 0 0 16,0 0-3-16,0 0 2 0,0 0 0 15,0 0 2-15,9 38-5 0,-7-27 3 0,1 0-1 0,0 2-2 16,3 0-5-16,-2-2-1 0,-1 1-2 0,2-2-6 16,-1 0-7-16,1 0 1 0,-1-2-3 0,2 2-4 15,0-3-3-15,0 2 3 0,-2-1-3 0,5-4-4 16,-4 3 3-16,5-4-4 0,-10-3-1 0,12 5-1 16,-12-5 1-16,14 2-3 0,-14-2-4 0,16-2 2 15,-16 2-1-15,16-8-4 0,-8 4-3 0,-1-3-7 16,5-4 1-16,-3 1-9 0,-1-2-2 0,-1-1-5 15,2 0-1-15,0 0 2 0,-3 1 1 0,0 0 8 16,0 0-8-16,-3 5 3 0,3 1 4 0,-6 6 5 16,7-13 4-16,-7 13 3 0,6-11-1 0,-6 11 4 15,6-7-6-15,-6 7-3 0,0 0 1 0,0 0 0 16,0 0-1-16,0 0 5 0,0 0-1 0,0 0-1 16,0 0-1-16,0 0 3 0,0 27 2 0,0-27-3 0,-1 14 7 15,1-14-7-15,0 17-1 0,0-17 6 0,0 15-1 16,0-15-5-16,3 15 9 0,-3-8-8 15,0-7 2-15,4 12 0 0,-4-12 1 0,2 11-3 0,-2-11 6 16,6 11-5-16,-6-11 0 0,6 5 3 0,-6-5 1 16,0 0-4-16,13 3 7 0,-13-3-3 15,15-3 2-15,-15 3 0 0,16-10-6 0,-8 4 0 16,2-5-9-16,2 2 1 0,0-7-6 0,0 3 1 0,2 1-3 16,-4-4 1-16,5-2 3 0,-5 5 2 15,1 3 4-15,-5 2-2 0,-2 0 4 0,2 3 0 0,-6 5 0 16,11-8-2-16,-11 8-1 0,0 0 3 0,13-2 3 15,-13 2 8-15,0 0-6 0,13 15 4 0,-5-7 1 16,-2 0 4-16,1 5-3 0,2 0 0 0,2 1-2 16,1 1 0-16,-3-2 4 0,1 1-1 0,0-1-8 0,8 3-19 15,-4-3-22-15,-1 0-38 0,-1-4-39 16,3 4-56-16,4-4-56 0,2-1-77 0,-7-3-224 16,5-3-568-16,-5-1 252 0</inkml:trace>
        </inkml:traceGroup>
        <inkml:traceGroup>
          <inkml:annotationXML>
            <emma:emma xmlns:emma="http://www.w3.org/2003/04/emma" version="1.0">
              <emma:interpretation id="{1F7D45B6-E511-49A9-AE3F-2FC4D293870A}" emma:medium="tactile" emma:mode="ink">
                <msink:context xmlns:msink="http://schemas.microsoft.com/ink/2010/main" type="inkWord" rotatedBoundingBox="15709,1128 17095,1095 17119,2139 15734,2171"/>
              </emma:interpretation>
            </emma:emma>
          </inkml:annotationXML>
          <inkml:trace contextRef="#ctx0" brushRef="#br0" timeOffset="11614.8">14037 687 6 0,'0'0'210'15,"0"0"-19"-15,-7-8-12 0,7 8-21 0,0 0-14 16,0 0-13-16,0 0-12 0,19-10-7 0,-19 10-8 16,21-2-11-16,-5 1-7 0,4-1-10 0,-1 2-5 15,7 0-6-15,-1 0-7 0,2-1-3 0,-3 1-5 16,4 0-4-16,-1 0-4 0,0 1-8 0,1 1-6 16,-3 1 6-16,2-1-9 0,0 0 2 0,0-2-3 0,-2 1-1 15,1-1 0-15,0 0-2 0,-3 2-4 0,2 0-2 16,-4-4-5-16,0 0 7 0,3 2-7 0,0-1 2 15,-5-3-3-15,3 2-1 0,1-1-2 0,-5 2 6 16,-2-3-1-16,2 1 1 0,-3 2 3 0,-2-5 3 16,-1 4 5-16,-3-3 7 0,2 1-5 0,-2-1 8 15,-2-1-5-15,-7 6 3 0,10-13 2 0,-7 6 0 16,-3 7-1-16,5-16 1 0,-5 16-2 0,-2-16-5 16,-5 6 2-16,1 3-8 0,-6-4 5 0,-1 0-3 15,-2 1 3-15,-2 1 3 0,1 2 2 0,-8-1 2 16,2 1 4-16,-4 0-1 0,1 4 1 0,3 3-4 15,-5-3-2-15,1 6-4 0,7-2 0 0,-3 5-4 16,-1-1-1-16,7 0-4 0,-2 3 1 0,2-2-5 16,1 1 1-16,0 4-3 0,3-2-4 0,3 2-7 0,-3 0-14 15,5 3-20-15,1-3-15 0,0 2-20 16,4-2-21-16,2 2-17 0,0-13-24 0,6 18-28 16,2-11-32-16,-1 0-222 0,3-3-447 0,7-1 198 0</inkml:trace>
          <inkml:trace contextRef="#ctx0" brushRef="#br0" timeOffset="11131.12">14258 62 126 0,'10'-7'170'0,"-1"0"-8"0,0-3-3 15,-3 1-8-15,3 0-7 0,0-4-12 0,-3 4-6 16,0 0-8-16,0-2 0 0,-3 4 5 0,2-3-5 16,-2 2-1-16,1-2-6 0,-4 10-8 0,1-13-2 15,-1 13-15-15,-5-14-7 0,5 14-9 0,-8-11-5 16,1 5-12-16,7 6-2 0,-18-7-4 0,9 7-7 16,9 0-5-16,-24 0-2 0,13 3-2 0,1 1-4 15,-5 2-3-15,2-1 1 0,-1 1-8 0,4 1 0 16,2 0 0-16,-1 4 2 0,-1 1-6 0,3 0 0 15,-1 1-2-15,2 4 1 0,3-3-1 0,-3 2-1 16,3 1-1-16,2 2-2 0,-1-1 0 0,2 0 4 0,3 6-1 16,0 0 0-16,3-1-1 0,-3 0 3 0,2 3 3 15,5-2-1-15,-4 3 1 0,4-1 4 16,-2 0 1-16,-1-2 3 0,4 0-2 0,-4 1 7 0,2-1-1 16,-1 0 1-16,1-4-5 0,-5 4 3 0,5 0 3 15,-5 1 0-15,5-5-1 0,-4 4 0 0,4-1-3 16,-2-2-3-16,-5-1 4 0,2 2-1 0,-1-4 1 15,2 4-3-15,-2-5-4 0,0 1 0 0,-2 0-1 16,1-5 0-16,2 5-2 0,-1-5 7 0,0 0-12 16,-1 2 1-16,-1-4-5 0,2 4-2 0,-1-7 4 15,-2-8-8-15,1 19-10 0,1-11-16 0,-2-8-18 16,4 12-15-16,0-7-14 0,-4-5-13 0,3 13-12 16,2-5-10-16,-5-8-20 0,6 6-17 0,-6-6-19 0,0 0-29 15,0 0-228-15,0 0-454 0,0 0 201 0</inkml:trace>
          <inkml:trace contextRef="#ctx0" brushRef="#br0" timeOffset="11959.76">15029 513 58 0,'0'0'224'0,"0"0"-17"0,-3 17-18 16,3-17-9-16,0 13-13 0,-1-2-13 0,1-11-12 15,0 18-8-15,1-8-12 0,1-1-11 0,2 2-8 16,-1 1-9-16,1 1-8 0,-2-2-9 0,4-2-5 16,0 3-6-16,0-4-6 0,1 4-4 0,-1-2-3 15,0-2-4-15,2 0-7 0,-1-3-5 0,-1 0-8 16,2 1 7-16,-8-6-2 0,13 7 2 0,-6-6 4 16,-7-1-2-16,17 0 2 0,-17 0-3 0,13-3 5 15,-13 3 1-15,11-15 8 0,-5 6-7 0,1-2-1 16,1-4-9-16,1 1-4 0,1-8 1 0,0-2-5 15,4 1 1-15,-1-2-7 0,-4 0-6 0,8 1 6 16,-2 0-8-16,-7 3-5 0,6 0-13 0,-4 7-20 0,2-1-26 16,-3 2-24-16,2 0-33 0,-2 2-38 15,4-1-33-15,-1 4-258 0,0-3-473 0,1 4 211 16</inkml:trace>
        </inkml:traceGroup>
        <inkml:traceGroup>
          <inkml:annotationXML>
            <emma:emma xmlns:emma="http://www.w3.org/2003/04/emma" version="1.0">
              <emma:interpretation id="{8A036F2E-0390-4D2D-82CD-F2588C7FB491}" emma:medium="tactile" emma:mode="ink">
                <msink:context xmlns:msink="http://schemas.microsoft.com/ink/2010/main" type="inkWord" rotatedBoundingBox="18472,1058 21683,984 21706,1979 18495,2053"/>
              </emma:interpretation>
            </emma:emma>
          </inkml:annotationXML>
          <inkml:trace contextRef="#ctx0" brushRef="#br0" timeOffset="13262.07">16780-105 68 0,'0'0'245'0,"-3"-8"-12"0,3 8-19 16,0 0-19-16,0 0-20 0,0 0-18 0,0 0-20 0,0 0-11 15,0 0-10-15,0 0-9 0,0 0-5 16,0 35-6-16,0-35-4 0,3 25-13 0,0-1 1 16,0-7-2-16,3 4-2 0,0 7-3 0,1-4-8 0,-1 2 3 15,-1 1-4-15,-1 2 1 0,5-2-2 0,-4-2-5 16,4 2 1-16,-3-2-2 0,-2 0-1 16,0 3-5-16,1-3-6 0,-1 2-2 0,1-3 5 0,-1-7-7 15,-2 7-4-15,4-1-2 0,-5-8 0 0,1 2-2 16,2-2-3-16,-4 0-2 0,3-1-6 0,0-4 2 15,-3 0-3-15,0-10 1 0,2 18-6 0,-2-18 1 16,1 13-2-16,-1-13-4 0,0 0 3 0,0 11 8 16,0-11 7-16,0 0 2 0,0 0 11 0,0 0-2 15,0 0-9-15,0 0-3 0,0 0-2 0,0 0-1 16,0 0-2-16,0 0-4 0,-7-37-5 0,4 24-3 16,-2-3-12-16,1-8-3 0,1 8-3 0,1-10-3 15,-1 1-11-15,2-3 11 0,-5 2-3 0,4-4-3 16,1-12 0-16,-2 15-5 0,3-8 8 0,0 8 1 15,3-3-2-15,-3 4 2 0,0 2-1 0,-3 1 2 16,6-1 3-16,-6 1 4 0,3 7-1 0,0 0 0 0,3-1 3 16,-2 3-2-16,-1-1 3 0,2-2-1 0,-2 3 6 15,0 0-2-15,0 14 0 0,1-21-5 16,2 12 2-16,-1-3 5 0,-2 12-4 0,4-17 2 16,-2 10-3-16,-2 7 3 0,6-14-10 0,-3 9 8 0,-3 5-4 15,0 0 1-15,6-13-2 0,-6 13 4 0,0 0-3 16,7-3-2-16,-7 3 1 0,0 0 2 0,0 0-1 15,18 14-1-15,-13-7 3 0,-1 1 0 0,5 3 1 16,0 2-2-16,0 1 1 0,1 5 1 0,2 3 4 16,2-1 2-16,-4 2-2 0,7 2 2 0,-4-1 0 15,-1-2 5-15,-2 2 1 0,4-1-3 0,2 0 1 16,-5-2 0-16,1 1 1 0,1 1-1 0,0-2 1 16,-1-1-2-16,2-1 10 0,-5-5-6 0,1 4-1 15,2-5 0-15,-3 2-4 0,-2-1 6 0,5-1-4 16,-4-2-1-16,-1 0-5 0,1-2 5 0,-2-2-2 15,0 1 4-15,1-1-7 0,-1 0 1 0,0-1 1 16,-6-6-2-16,9 10 2 0,-9-10 2 0,10 3 6 0,-10-3-7 16,9 7 4-16,-9-7-6 0,12 0 0 0,-12 0 1 15,15-7 0-15,-15 7-2 0,14-11 1 0,-5 4 1 16,-2-2 3-16,1-5-4 0,0 0-3 0,3 1-6 16,-2-10-3-16,4 2-5 0,-2-4-8 0,1-1-1 15,-3-9-7-15,-2 7 1 0,1 1 1 0,-1-8 1 16,2-3 5-16,-2 13 1 0,-1 0 0 0,0-1-4 15,-3 4 7-15,2-6 5 0,-4 4 2 0,1 9-4 16,1 0 7-16,-2-1 5 0,1 1 2 0,-1-1 4 16,2 9-10-16,-3 7 11 0,2-12-5 0,-2 12 0 15,1-12 2-15,-1 12-9 0,5-8 6 0,-5 8-3 16,0 0 0-16,0 0-2 0,9-7 2 0,-9 7 2 16,0 0-2-16,12 15-1 0,-6-5 4 0,1 4 2 15,-1 3-5-15,6 7 6 0,-5 0-4 0,2 1 5 0,2 11-3 16,-4-4 9-16,5 6 7 0,-1 2 1 0,-3-1-1 15,1-3-1-15,6 1 2 0,-4-1 3 16,1 1-7-16,-3-4-1 0,3 1 4 0,-5-6-3 0,2-3-2 16,3 1 1-16,-2-2-3 0,-2 0 4 0,-1-1-2 15,5-5-2-15,-3 3-2 0,3-4 2 16,-4-3-7-16,0 0-12 0,3-3-11 0,-5-3-12 0,3 3-22 16,1-3-14-16,-5-1-24 0,5 0-23 0,-2-4-33 15,-8-3-45-15,13 0-44 0,-13 0-244 0,12-9-522 16,-9 0 231-16</inkml:trace>
          <inkml:trace contextRef="#ctx0" brushRef="#br0" timeOffset="13782.25">18444-144 39 0,'0'0'220'0,"-21"-3"-6"0,6 0-14 0,-2 3-11 16,-3 3-15-16,1-2-10 0,-5 2-14 16,0 4-6-16,3-3-14 0,-3 2-11 0,6 0-8 15,-1 2-11-15,1-1-10 0,3 3-5 0,-1 1-12 0,2-1-3 16,4 0-11-16,0-3-4 0,2 4-8 0,2 2-4 15,0-2-4-15,5-1-3 0,-4 1-2 0,4-1-2 16,1-10-3-16,1 20-3 0,4-11-1 0,1 1-1 16,0 1-6-16,1-4-2 0,2 0 0 0,3 3-3 15,3-2 1-15,-2 2-2 0,1-3-1 0,4 4-2 16,-1-4-1-16,-3 2 0 0,2 1-5 0,1-2 3 16,-2 3-3-16,-3-1 3 0,1-1-4 0,2 2 4 15,-3-4-4-15,1 4 2 0,1 0-3 0,-2 2 1 16,1-4 0-16,-3 4-1 0,1 0-1 0,-2 1 2 15,3 1 5-15,-5-2-1 0,4 0 0 0,-2 2-1 16,-2 0-2-16,1-3 2 0,-2 2 2 0,1-3 2 16,-4 0-1-16,0 3 4 0,0-3 1 0,-2 0 2 0,-1-11 6 15,-4 16 3-15,1-9-2 0,-6 1 5 16,5-2-6-16,-10 3-3 0,1-3-1 0,-5 0 1 0,0-1-5 16,1-2 1-16,-3 1-13 0,0-2-10 0,-5-2-15 15,0-2-12-15,5 1-14 0,1-2-13 0,4 0-25 16,-3-1-28-16,5 0-52 0,4-5-36 0,-3 0-200 15,4-5-436-15,4-1 193 0</inkml:trace>
          <inkml:trace contextRef="#ctx0" brushRef="#br0" timeOffset="14171.34">18774-167 61 0,'0'0'240'0,"0"0"-16"0,0 0-18 0,0 0-17 16,0 0-11-16,0 0-15 0,19-10-8 0,-19 10-7 15,20-5-6-15,-4 1-8 0,0 2-8 0,2-2-6 0,0 3-5 16,9 0-2-16,1-2-5 0,1-1-5 0,-1 1-1 15,0 0-12-15,4 3-3 0,-1 0-5 0,-1-5-4 16,0 3-7-16,0 0-3 0,-1-1-8 0,0 2-7 16,-1 2 0-16,-1-3-1 0,0-1-9 0,0 0-8 15,-8 2 0-15,2-2-6 0,-2 2-3 0,4 6 1 16,-5-5-2-16,1 0-5 0,-1-1-1 0,1 1-5 16,-4-3-7-16,2 3-11 0,-7 0-10 0,-10 0-15 15,19 0-17-15,-19 0-12 0,15-1-18 0,-15 1-14 16,0 0-16-16,9 4-17 0,-9-4-14 0,0 0-19 15,0 0-10-15,0 0-29 0,-46 9-43 0,21-7-123 16,-2-1-391-16,0-2 174 0</inkml:trace>
          <inkml:trace contextRef="#ctx0" brushRef="#br0" timeOffset="14421.7">19178-101 87 0,'0'0'183'0,"2"17"-10"0,-2-17-1 0,0 18-1 15,1-10 0-15,-1 7-5 0,3-1-12 0,-6 0-1 16,6 4-4-16,-3-1-1 0,0 3-6 0,-3 2-4 16,2 4-6-16,1-4-7 0,-6 7-2 0,4-4-3 15,-4 1-9-15,6-2-2 0,-4 5-9 0,1-1-7 16,-2-3-6-16,8 3-11 0,-3-7-2 0,0 3-10 16,0 0-5-16,0 0-5 0,2-8-5 0,-1 7-7 15,1-7-3-15,2-1-16 0,1 1-13 0,-4-2-25 16,2-1-27-16,6 0-24 0,-2-2-23 15,5 0-29-15,-1-1-23 0,5-2-39 0,1-2-38 0,1-2-220 16,2-1-475-16,-2-3 210 0</inkml:trace>
          <inkml:trace contextRef="#ctx0" brushRef="#br0" timeOffset="15012.81">19880 356 111 0,'0'0'199'0,"0"0"-20"16,0 0-6-16,0 0-20 0,0 0-3 0,0 0-6 16,0 0-11-16,0 0-4 0,-44-4-8 0,44 4-4 15,-27 4-8-15,12 0-9 0,2-2-3 0,-4 2-5 16,1 3-6-16,-1-7-6 0,2 7-10 0,1-1-7 0,0 1-7 16,5-3-8-16,-1 0-3 0,10-4-1 15,-17 7-6-15,10-1-6 0,1-2-3 0,6-4-1 16,-9 10-5-16,9-10 1 0,-6 7-3 15,6-7-3-15,-2 11-3 0,2-11 1 0,0 0-3 0,0 0-2 0,8 15 1 16,-8-15-1-16,9 5-3 0,-9-5-2 0,16 5 2 16,-7-4 1-16,-9-1-4 0,18 5 3 15,-9-3-4-15,3 0-2 0,-3-1 1 0,3 3 3 0,-12-4-3 16,19 2 1-16,-7 4-3 0,0-5-2 16,-3 2 0-16,6 1 3 0,-5-1-3 0,4 2 5 0,-1 1-5 15,-1-3 4-15,2 4-3 0,-4 1 1 0,2-2 4 16,1 2 4-16,-1 2 0 0,0-3 2 0,-3 3 1 15,3 0 2-15,-1 1 0 0,-1 0 0 0,-1 2 1 16,1-2 3-16,-4-4 4 0,0 0-3 0,-1 4 4 16,-1-1-5-16,2-2 2 0,-3 0 2 0,-3-8 3 15,3 15 6-15,-3-15 0 0,-4 14 6 0,-4-10-6 16,-1 2-2-16,-3 5-2 0,-1-4-10 0,-3-2-7 16,-1-3-16-16,-2 3-24 0,-1-4-22 0,-5-1-32 0,4 1-38 15,-6-1-39-15,8 0-47 0,-6-2-240 16,2-3-484-16,-1-2 214 0</inkml:trace>
        </inkml:traceGroup>
      </inkml:traceGroup>
    </inkml:traceGroup>
    <inkml:traceGroup>
      <inkml:annotationXML>
        <emma:emma xmlns:emma="http://www.w3.org/2003/04/emma" version="1.0">
          <emma:interpretation id="{3C4E9FF1-2891-4034-A99E-6F34AC4CFF8C}" emma:medium="tactile" emma:mode="ink">
            <msink:context xmlns:msink="http://schemas.microsoft.com/ink/2010/main" type="paragraph" rotatedBoundingBox="2037,3795 31545,2250 31637,3999 2128,55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3E027D-D10F-4204-8A84-4EB25689B463}" emma:medium="tactile" emma:mode="ink">
              <msink:context xmlns:msink="http://schemas.microsoft.com/ink/2010/main" type="line" rotatedBoundingBox="2037,3795 31545,2250 31637,3999 2128,5544"/>
            </emma:interpretation>
          </emma:emma>
        </inkml:annotationXML>
        <inkml:traceGroup>
          <inkml:annotationXML>
            <emma:emma xmlns:emma="http://www.w3.org/2003/04/emma" version="1.0">
              <emma:interpretation id="{A033F9B5-22D3-47F5-8FB1-88A60398B867}" emma:medium="tactile" emma:mode="ink">
                <msink:context xmlns:msink="http://schemas.microsoft.com/ink/2010/main" type="inkWord" rotatedBoundingBox="2043,3920 5516,3738 5570,4756 2097,4938"/>
              </emma:interpretation>
            </emma:emma>
          </inkml:annotationXML>
          <inkml:trace contextRef="#ctx0" brushRef="#br0" timeOffset="36389.89">1531 3267 173 0,'4'-5'220'0,"-4"5"-14"0,0 0-14 0,0 0-15 16,0 0-19-16,0 0-15 0,0 0-14 0,0 0-17 15,0 0-4-15,0 0-9 0,0 0-5 0,0 0 1 16,3 31-5-16,-3-20-3 0,-3 1-6 0,3 4-4 15,3 0-1-15,-3 0 0 0,1 1-9 0,1 1-3 16,-2-1-6-16,6 8 0 0,-5-12-7 0,4 5-6 0,-1-5-3 16,-1 1-1-16,5 1-10 0,-4-1 1 15,2-2-1-15,2 0-5 0,-2-2-6 0,1 4 2 16,-1-9-2-16,0 3-2 0,0-3-16 0,1 1-11 0,2-2-19 16,-3 3-23-16,-6-7-26 0,12 4-23 0,-12-4-29 15,9 3-32-15,-9-3-59 0,0 0-155 16,0 0-406-16,0 0 181 0</inkml:trace>
          <inkml:trace contextRef="#ctx0" brushRef="#br0" timeOffset="36595.08">1565 3130 150 0,'-6'-14'250'16,"6"14"-16"-16,-6-15-20 0,6 15-26 0,-2-13-16 15,2 13-17-15,0 0-18 0,-3-11-13 0,3 11-12 16,0 0-13-16,0 0-19 0,6-13-27 0,-6 13-18 16,0 0-21-16,14 0-17 0,-14 0-26 0,0 0-28 0,19 10-23 15,-11-7-26-15,-8-3-48 0,13 9-111 0,-7-7-287 16,1 5 127-16</inkml:trace>
          <inkml:trace contextRef="#ctx0" brushRef="#br0" timeOffset="36082.71">1088 2795 9 0,'0'0'145'0,"1"-11"0"0,-1 11-5 15,0 0-8-15,0 0-14 0,0 0-8 0,0 0-3 16,0 0-8-16,0 0-8 0,-6-18-3 0,6 18-18 15,0 0 15-15,0 0-5 0,-6-11 3 0,6 11-9 16,0 0-1-16,-6-9-1 0,6 9-8 0,0 0 0 16,-7-7-5-16,7 7-2 0,-9-10-5 0,9 10-2 15,-11-7-5-15,11 7-2 0,-13-8-4 0,8 3-5 16,5 5 2-16,-17-10-6 0,6 9-6 0,2-4 2 0,9 5-2 16,-19-7-1-16,7 4-7 0,1 2 1 0,-1-5-2 15,-1 5-2-15,13 1-4 0,-27-4 2 16,14 1 0-16,-4 3-3 0,2 0 0 0,1-1-1 0,-3 2-3 15,7-1 0-15,10 0 1 0,-21 0-1 0,7 0 0 16,2 3 1-16,1-2-1 0,11-1 0 0,-26 1-1 16,13 1 1-16,-2-1-4 0,0 2 0 0,3 0 2 15,12-3 1-15,-21 2 0 0,9 0 0 0,2-1 0 16,10-1-1-16,-18 6 2 0,6-6-2 0,1 4-2 16,11-4 1-16,-16 7 2 0,6-2-4 0,1-1-1 15,-2 0 2-15,2 1 3 0,0 1-3 0,0-2 0 16,-4 4-4-16,4 0 2 0,-3 1 1 0,3 0-6 15,2 1 11-15,-5 0-2 0,1 2-1 0,2-2 2 0,2 5-3 16,-4-4-4-16,4 4 4 0,0-4 1 0,1 5 0 16,0-2 3-16,0 2 0 0,0-2-6 0,3 0 3 15,-2 3 0-15,4 0-3 0,1-3 7 16,-2-1-7-16,2 5 5 0,0 5 0 0,3-2 1 0,0-3-1 16,-1 1 0-16,1 4 2 0,3 0 2 0,0-2-3 15,0 3 4-15,1-2 0 0,-1 3-1 16,1-3 2-16,4-3-4 0,-2 3 2 0,-3 1 1 0,6 1-1 15,-3-2-2-15,-2-2 0 0,5 2 4 0,-1 2-2 16,-3-6-5-16,4 6 4 0,-4-6-2 0,1-5 2 16,1 4-3-16,-1-1 3 0,5 3-3 0,-2-4 3 15,-1-2 1-15,3 1-1 0,-5 0-2 0,3-3 3 16,1 2-4-16,-1-6 3 0,2 2-1 0,-3 0 1 16,0-2 0-16,1-1-1 0,1-2-1 0,2 3 1 15,-3-6-1-15,6 0 3 0,-3 1 0 0,4-2-3 16,-4-2-6-16,3 2 10 0,0-2-2 0,0-1-1 15,-2-1 1-15,4-3-3 0,1-4 2 0,-2 3-3 0,3-1-2 16,4-2 4-16,-4-2-1 0,2 4-1 16,-2-3-2-16,1 1 3 0,-2 1-4 0,-1-7 2 0,-5 9 2 15,3-4-2-15,-3 1 1 0,3 2-2 0,-5-2-1 16,2 0 3-16,-1 0-1 0,-2 2 3 0,0-1-3 16,-3-2 1-16,-2 3 1 0,-1 4-1 0,-1-6-2 15,0 2 0-15,-2 0 0 0,0-2 3 16,-3 11 2-16,3-17-5 0,-3 6 0 0,0 11 0 0,-1-16 1 15,1 16-3-15,-6-18 3 0,2 11-1 0,4 7 0 16,-11-15 0-16,2 9 3 0,0 0-6 0,-4-1 1 16,-2 4 2-16,-5-2-4 0,0 5 2 0,0-3-1 15,-5 6 1-15,-2 0 2 0,0-2 4 0,0 2-1 16,0 4 2-16,1-2 5 0,-1 1-1 0,-3 4 2 16,3-3 2-16,2 3 1 0,2 1-2 0,2 0-1 15,-2-2 0-15,0 2 0 0,2 0-2 0,3-2-1 16,7 0 1-16,-1 1-3 0,1-1 1 0,-1 0-1 15,5-2 1-15,1 0-13 0,1 3-5 0,2-1-13 0,-1 0-7 16,4-9-16-16,1 20-13 0,-1-20-9 0,6 16-13 16,3-8-22-16,0-1-19 0,5-5-24 15,4 1-22-15,-2-2-193 0,0-1-391 0,8-4 173 0</inkml:trace>
          <inkml:trace contextRef="#ctx0" brushRef="#br0" timeOffset="37646.58">1959 3262 4 0,'0'0'224'0,"4"8"-7"16,-4-8-11-16,3 15-10 0,-3-6-6 0,0-9-14 0,4 21-15 16,1-8-18-16,-4 1-9 0,-1 1-12 0,3-4-12 15,2 5-10-15,-1-1-10 0,4-2-9 0,-2 0-5 16,1-1-9-16,1-2-4 0,-1 4-7 0,4-3-6 15,-2-5-5-15,-2 5-1 0,5-1-8 0,-3-4-3 16,1-2-6-16,1 1 0 0,4 1 1 0,-5-5-1 16,2 2-6-16,0-2 1 0,-12-1-2 0,27-1-2 15,-18-3-5-15,4 0 1 0,1-3-3 0,2 3 3 16,-3-7-8-16,-2 0 2 0,1 3-3 0,-2-4-3 16,-1 0 0-16,0-2 2 0,0 0-4 0,-3-3 1 15,-1 5-6-15,0-8 3 0,0 6 1 0,-4 0-8 16,4-4 9-16,-5 1 3 0,0 6-3 0,-3-3-4 15,1 4 6-15,2 10-3 0,0-21 3 0,-1 11 2 16,1 10-1-16,-2-13 4 0,2 13-2 0,-4-9-2 0,4 9 3 16,0 0-3-16,0 0-2 0,0-18 1 0,0 18-4 15,0 0 1-15,0 0 0 0,0 0-1 0,0 0 0 16,0 0 2-16,0 0-2 0,0 0 4 0,9 33-8 16,-5-19 7-16,1 0-3 0,2-2 0 0,-1 4 1 15,2-2 0-15,-1-1 1 0,2 2 0 0,3-3-1 16,-1 0 2-16,-1-1-1 0,2-3 1 0,0 3 2 15,1-2-3-15,1-3 0 0,2 1 2 0,1-4-2 16,-3-2 0-16,6-1 3 0,-1 0-3 0,8-10-1 16,-2 6 2-16,1 1-2 0,-4-7 4 15,0-2-4-15,2-1 2 0,-1 2-6 0,-1 0-5 0,-1-4 5 16,0-1-4-16,-2 3 2 0,-4 1-4 0,-3 1-5 16,0-2 0-16,-3 0 4 0,1 0-1 0,-5 0 2 15,-1 3 1-15,1-2-1 0,-4 1 3 0,-1 11 3 16,-4-20-1-16,4 20 5 0,-6-16 1 0,1 10-1 15,-4-1 6-15,9 7-1 0,-16-5 4 0,9 1-3 16,7 4 1-16,-27 0 3 0,13 4 2 0,1 1-4 0,1 4 2 16,0 0-3-16,0 0-2 0,2 1 1 15,1 2-3-15,0 1 1 0,3 4 0 0,0-1 0 16,3 2 0-16,-2-3 2 0,2 2-1 0,5-3-3 0,-1 3 2 16,1 1-2-16,1-5-1 0,3 3 0 0,-2-2 4 15,5-2-3-15,0-1 1 0,5 0-2 0,-2-4 3 16,1-1-2-16,0-1 3 0,2-5 0 0,3 2-1 15,2-2-4-15,-4-2 2 0,5-2 1 0,-2-1 1 16,7-3-2-16,-3-1 4 0,0 0-2 0,1-2-2 16,-8 4 3-16,8-7-1 0,-2 4-2 0,2-1 2 0,0 1-3 15,-10 0 2-15,2 4 0 0,-4-1-4 16,-2 4 2-16,-2 1-2 0,-8 2-3 0,16-7 6 16,-16 7-4-16,0 0 1 0,14 1 0 0,-14-1-1 15,7 11 2-15,-7-11 1 0,6 13-1 0,-6-3 0 16,0-10 1-16,-3 17 1 0,6-6-3 0,0 0 1 0,-3-1 3 15,4 0-3-15,1 1 0 0,-4-1 2 16,5-2-2-16,-3-2-2 0,2 3 1 0,-5-9 3 0,12 12 0 16,-12-12 0-16,7 8-3 0,-1-6 2 0,-6-2 2 15,14 6 1-15,-14-6-4 0,0 0 3 0,19-6-1 16,-19 6 0-16,15-10 0 0,-8 6 1 0,1-4-6 16,4-2 0-16,-3-2-5 0,3-2 3 0,-5 3-2 15,5-6 3-15,3-1 2 0,-5 5-4 0,2-2 3 16,-1 1-1-16,-1 3 0 0,-1 1 5 0,-1-2-4 15,-1 4-3-15,-1 4 2 0,3-3 0 0,-9 7 3 16,15-5 5-16,-5 2 1 0,-10 3 8 0,20 0 0 16,-8 1 6-16,4 2 1 0,-3-2 4 0,4 7-3 15,1-2 5-15,4 4 4 0,2 3-3 0,-2-2-1 0,2-4-1 16,-3 7-1-16,-2-2-3 0,4-2 3 16,-2 2-6-16,3 2-1 0,-9-3-1 0,5 0-19 15,-6-1-30-15,2 1-30 0,-4 3-36 0,-1-1-42 16,1-5-61-16,-8 2-234 0,-1-4-471 0,-3-6 209 0</inkml:trace>
        </inkml:traceGroup>
        <inkml:traceGroup>
          <inkml:annotationXML>
            <emma:emma xmlns:emma="http://www.w3.org/2003/04/emma" version="1.0">
              <emma:interpretation id="{E5398796-C939-4E0B-92EA-D3640416DF4C}" emma:medium="tactile" emma:mode="ink">
                <msink:context xmlns:msink="http://schemas.microsoft.com/ink/2010/main" type="inkWord" rotatedBoundingBox="6559,4373 7188,4340 7200,4569 6571,4602"/>
              </emma:interpretation>
            </emma:emma>
          </inkml:annotationXML>
          <inkml:trace contextRef="#ctx0" brushRef="#br0" timeOffset="38442.67">4931 3294 199 0,'0'0'209'0,"0"0"-11"0,0 0-14 0,-20 17-15 16,20-17-15-16,0 0-15 0,-3 7-8 0,3-7-11 15,0 0-12-15,0 18-9 0,0-18-5 0,0 0-12 16,3 12-2-16,-3-12-7 0,14 10 2 0,-8-8-7 0,4 1-4 15,-10-3-4-15,20 4-5 0,-5-4-3 0,-2-3-5 16,5-1-2-16,0 2-6 0,1-3-4 0,-2-1 1 16,-1-2-10-16,3 1 3 0,1 0-3 0,-1-7-3 15,-2 7-1-15,-1-4-1 0,-3-2-4 0,1 0 2 16,-2 2-5-16,-3-1 3 0,1 0-6 0,-2 3 1 16,1-5-3-16,-9 5 2 0,6-2 1 0,-6 11 4 15,0-19-2-15,0 19-2 0,-3-16-4 0,3 16-1 16,-11-13 0-16,5 8 0 0,6 5-3 0,-22-6 4 15,5 5-2-15,1 0 0 0,-3 1-2 0,2 1 8 16,-5 3 0-16,-4 4 3 0,3 1-1 0,0-1 4 16,1 2-1-16,-1 0 0 0,4 1-4 0,3-3 2 15,-4 4-6-15,4 0-1 0,2-1-4 0,3-2 5 16,0 2-5-16,2 0 2 0,3 1-3 0,5-4 5 0,-2 3-6 16,3-11 1-16,-3 17-1 0,3-17 0 15,6 17 0-15,-5-10 1 0,5-2-2 0,3 1 1 0,2-4 2 16,2 3-1-16,2-5-2 0,4 0 1 0,-2-5-2 15,2 3 0-15,3-2-1 0,-2-1-2 0,-4-3 0 16,4 4-1-16,3-6-4 0,0-1-1 0,2-3-2 16,-5 0-2-16,-1 0 0 0,-3-5 3 0,1 7-6 15,-4 1 7-15,4-7-1 0,-5 5 2 0,1 3-2 16,-3 1 1-16,-1 2 1 0,-3-1 2 0,0 1 1 16,-6 7-1-16,11-8-2 0,-11 8 1 0,10-3 3 15,-10 3 0-15,0 0 3 0,0 0 3 0,15 10-2 16,-15-10 0-16,8 14 2 0,-3 0-1 0,1 1 1 0,2-3 0 15,1-1-1-15,1 4-5 0,-2 0-18 0,7-2-22 16,-5-2-30-16,4 2-28 0,2 1-36 16,2-2-53-16,-5-3-217 0,4-3-441 0,-1 0 196 0</inkml:trace>
        </inkml:traceGroup>
        <inkml:traceGroup>
          <inkml:annotationXML>
            <emma:emma xmlns:emma="http://www.w3.org/2003/04/emma" version="1.0">
              <emma:interpretation id="{1DEE5CA6-036B-4B14-98A8-48981566738B}" emma:medium="tactile" emma:mode="ink">
                <msink:context xmlns:msink="http://schemas.microsoft.com/ink/2010/main" type="inkWord" rotatedBoundingBox="8378,3754 13166,3504 13228,4685 8440,4935"/>
              </emma:interpretation>
            </emma:emma>
          </inkml:annotationXML>
          <inkml:trace contextRef="#ctx0" brushRef="#br0" timeOffset="39810.71">6707 3026 127 0,'8'-9'239'0,"-8"9"-8"15,0 0-15-15,0 0-21 0,0 0-19 0,0 0-18 16,0 0-16-16,0 0-4 0,0 0-10 0,0 0-9 16,0 0-12-16,6 33-6 0,-3-24-10 0,-1 2-7 15,-2 7-8-15,3-7-7 0,8 3-8 0,-5-3-5 16,-3 2-4-16,7 0-3 0,-1 0-6 15,5-1-4-15,-4-1-4 0,-1-5-2 0,1 4-3 0,5-3 0 16,-1-3-2-16,2 0-3 0,1 2-3 0,-4-6-1 16,2 0-3-16,1 0-3 0,-5-2 1 0,5-2-1 0,1-3-4 15,-5 2 3-15,1 1-3 0,-3-7-1 0,2 2-1 16,-1-2-7-16,-2-4-1 0,1 0-4 16,-7 1-2-16,8-3-1 0,-5 3 4 0,-3-4 0 0,-3 5-2 15,3-1 4-15,0-1 1 0,-3 2 1 0,0 4-3 16,0 9 2-16,-3-16 2 0,3 16 2 15,0 0 1-15,0-15-1 0,0 15 1 0,0 0-6 0,0 0 1 16,-3-13 1-16,3 13 0 0,0 0-1 0,0 0-2 16,0 0 2-16,0 0-1 0,-3 41 1 15,3-29 1-15,3 3-3 0,0-2 3 0,0 4-1 0,1-3 1 16,-1 0-1-16,3 0 1 0,3 3 1 0,1-6-1 16,1 2 0-16,1-2 0 0,-2-1 1 0,4-2 1 0,-3 3-2 15,6-9 3-15,-4 6-1 0,4-6 0 0,-2-2-3 16,-2-1 1-16,6 1-1 0,1 0 2 15,-4-4-4-15,1-3-1 0,2 6-6 0,-3-7-2 0,4-1-3 16,-1 2-1-16,-2 0-3 0,-1-4-4 0,-3 0-4 16,2-1 3-16,-1-3 0 0,2-3-4 0,-2 4 3 15,-2-3 2-15,-2 3 7 0,3-3-4 0,-7 6 4 16,6-1 2-16,-7 0 4 0,4 0 6 0,-9 3 2 16,6 2 8-16,-6 7 9 0,3-11 1 0,-3 11 1 15,4-11-2-15,-4 11 1 0,0 0-5 0,0-10-5 16,0 10 0-16,0 0-2 0,0 0 0 0,0 0 0 15,0 0-3-15,0 0 2 0,0 0-1 0,0 0 0 16,0 0-1-16,17 29 1 0,-14-23 0 0,3 1-1 16,-2 3-2-16,2-3 4 0,0 0-7 0,0 4 4 15,1-4 0-15,-1 1-1 0,2-1 4 0,4 0-2 16,1-1 0-16,-4 0 1 0,4-5 1 0,-2 3-3 0,4-2 2 16,1-2-2-16,1 0 1 0,2 0 1 0,0-2-1 15,-2-2 0-15,8 1 1 0,-5-3-3 0,3-1 1 16,-3 3-1-16,2-8 0 0,7 2-5 0,-6 1-3 15,-3 2-2-15,-4-1-2 0,1-3 5 0,2 4-1 16,-6-4-1-16,-1 1 1 0,0 2 4 0,-7 1-3 16,1 1 6-16,-6 6-4 0,7-14 0 0,-7 4-4 15,0 10 5-15,0 0 1 0,-13-14-4 0,5 10 1 16,-7-2 1-16,-1 6 1 0,0 0 5 0,-1 0 5 16,-2 0 1-16,-1 3 8 0,1 0 1 0,0 1-2 15,2-2 2-15,4 3-6 0,-5 1-1 0,4 1-3 16,1 4 3-16,4-4-3 0,-1 3 2 0,5 1-4 15,-1-3 0-15,3 0-1 0,0 3 4 0,3-11-3 0,6 19-2 16,-3-11 1-16,2 5 0 0,4-6-1 16,1 0 2-16,5 4 0 0,3-1 2 0,-2-7-8 0,10 8 6 15,-1-11-2-15,0 4-1 0,2-4 1 0,0 0 1 16,1 0-3-16,2-1 0 0,-7-2-2 0,2 2 2 16,-6-3-3-16,4-2 3 0,-7 5-1 0,3-5 1 15,-2-1-2-15,-4 4-1 0,2-5 2 0,-1 2 0 16,-4-1-3-16,-1 2 4 0,1 0-4 0,-4-2 5 15,-6 7-4-15,11-8 1 0,-5 5 7 0,-6 3-3 16,6-7 2-16,-6 7 1 0,0 0-6 0,0 0 1 16,10-4-1-16,-10 4 1 0,0 0 1 0,0 0 2 15,9 17-5-15,-9-17 4 0,6 13-5 0,-4-6 8 16,-2-7-6-16,10 15 1 0,-7-6 0 0,3 0-4 16,0-2 5-16,1-1 2 0,5 3-6 0,-4-2 4 15,4 6 1-15,1-6 3 0,-2 0-6 0,1-3-8 16,-2-1-9-16,-1 1-4 0,1 2-15 0,-1-1-12 15,0-1-17-15,-9-4-16 0,17-2-12 0,-17 2-18 0,0 0-26 16,16-7-20-16,-10 1-21 0,-6 6-195 16,-1-14-404-16,1 14 180 0</inkml:trace>
          <inkml:trace contextRef="#ctx0" brushRef="#br0" timeOffset="40461.64">8461 2686 29 0,'0'0'257'0,"-3"-15"-17"15,3 15-18-15,-3-16-18 0,3 16-18 0,0 0-18 16,-1-14-19-16,1 14-16 0,0 0-9 0,0 0-14 16,4-7-10-16,-4 7-15 0,0 0-14 0,0 0-18 15,0 0-14-15,30 17-13 0,-18-8-9 0,0-1-10 16,-2 3-10-16,1 0-9 0,0-2-2 0,0 6-1 16,2-1-5-16,2-2 3 0,-4 0 2 0,5 0-3 15,-2 1 5-15,-1-2-4 0,-1-1 2 0,4 0 4 16,-1 1-1-16,-1-1 6 0,-1-2 0 0,3 2 2 0,-1-3 5 15,-1 0-2-15,-1-1-3 0,1-1 21 16,-2-1 6-16,-2 2 9 0,6-3 3 0,-7-3 1 16,8 5 2-16,-4-5 2 0,4-1 5 0,-4-3-3 0,5 4 2 15,0 0-7-15,-3-6 2 0,1 2-2 0,1 1-4 16,-1-2-1-16,-3-2 2 0,4 1-1 0,-4 2-3 16,-4 1 5-16,2 0 1 0,-4-4 1 0,-7 7 3 15,12-7 1-15,-8 3-5 0,-4 4-4 0,5-8-2 16,-5 8-5-16,0 0 3 0,0 0-6 0,-14-16-1 15,14 16-6-15,-14 0 0 0,14 0-2 0,-32 3-4 16,13 4-1-16,-1-3 0 0,-5 3 1 0,3 4-2 16,-5 0-1-16,3 2 1 0,3 0-7 0,-1 1 3 15,2 3 0-15,4-2-3 0,6 0-1 0,-2-3 3 16,4 2-1-16,2-1 0 0,0 2-3 0,6-1 2 0,0 3 2 16,6-1 0-16,0 1-5 0,2-3 6 15,10 4-3-15,-5-5-1 0,6 5 3 0,4-1 0 16,1 0-2-16,-1-3 0 0,3 0 2 0,8 7-1 0,-9-10-4 15,2 3 5-15,11 3-2 0,-12-1-1 16,9 0 3-16,1 1 0 0,-8 1-4 0,0-6 6 0,-2 3-5 16,-6 0-2-16,6-2 3 0,-5 1 0 0,0 2 0 15,-7-4 3-15,-2-1-3 0,-1 1 2 0,-2-2-3 16,-2-1 7-16,-7 2 0 0,2 2 1 0,-2-13-1 16,-5 21 0-16,-7-11-6 0,-4 0 3 0,-5 5 1 15,0-3-2-15,-1-1 0 0,-4-3 5 0,6 0-2 16,-4 2-1-16,-2-7-2 0,10-1 0 0,-2 0-4 15,3-2-3-15,0 0-12 0,-3-4-14 0,8 1-8 16,1-3-20-16,0-2-2 0,-3-2-16 0,5-3-13 16,-1-2-14-16,2-1-23 0,2-10-20 0,4-1-25 15,0 0-43-15,-6-9-129 0,6-4-373 0,-3 2 166 16</inkml:trace>
          <inkml:trace contextRef="#ctx0" brushRef="#br0" timeOffset="40894.8">9256 2505 140 0,'7'-2'167'16,"-7"2"-10"-16,20 0-16 0,-20 0-3 0,19 9-3 0,-11 1-11 16,3 1-3-16,1 4-11 0,-3 6-1 0,3-1-5 15,0 5-11-15,-3 1 3 0,0 0-5 0,2-1-7 16,-2 2-2-16,1 0-2 0,-4-1-8 0,0-2-6 15,-2 0-3-15,-1-6-12 0,6 4 2 0,-4-5-2 16,1 3-7-16,-6-6-4 0,3 3-3 0,4-6-3 16,-2-1-4-16,-4 0-3 0,2-4-2 0,-3-6-2 15,5 15-4-15,-5-15-2 0,3 11-3 0,-3-11 3 16,0 0 0-16,1 8 0 0,-1-8-2 0,0 0-1 16,0 0-1-16,0 0-5 0,21-12 2 0,-12-1-3 15,0 3-3-15,-2-2-3 0,5-2 0 0,2 4 0 16,-4-4-4-16,4 2 5 0,-6 2-4 0,3 4-2 15,-5-1 0-15,-6 7 2 0,16-7-4 0,-13 3 5 0,-3 4 0 16,15-2-2-16,-15 2 3 0,14 7-2 16,-14-7 0-16,10 13 0 0,-3-7-2 0,-1 4 6 15,3 3-4-15,-3 0 6 0,2 0-5 0,1-1 3 0,0 2-2 16,0 0-3-16,0-1-10 0,0-6-11 0,-2 3-10 16,3-2-10-16,-1-4-11 0,-3 3-13 0,6 0-18 15,-3-6-15-15,3 1-23 0,-12-2-32 0,23-6-182 16,-13-1-366-16,2-2 162 0</inkml:trace>
          <inkml:trace contextRef="#ctx0" brushRef="#br0" timeOffset="41165.33">10097 2346 18 0,'0'0'216'0,"0"0"-18"16,0 0-17-16,0 0-12 0,0 0-4 0,0 0-9 15,-6 40-11-15,6-22-8 0,3 8-6 0,0 1-9 16,3-1-6-16,0 10-11 0,-2 1-6 0,5-9-8 16,2-1-4-16,-1 6-8 0,-1-5-4 0,2-1-8 0,-1-2-6 15,2 3-7-15,0-6-2 0,-3 2-3 16,4 1-4-16,-2-4-4 0,-1 0-4 0,1-1-7 16,-4-3 3-16,4-2-7 0,-7 2-1 0,6 0-6 0,-2-5-8 15,-2 1-13-15,-2-2-17 0,1-1-13 0,-1-2-20 16,-2 0-13-16,-2-8-23 0,0 13-21 15,0-13-32-15,0 0-23 0,-6 11-198 0,6-11-391 0,-15 3 173 16</inkml:trace>
          <inkml:trace contextRef="#ctx0" brushRef="#br0" timeOffset="41996.03">10027 2979 53 0,'0'0'187'0,"0"0"-12"0,0 0-19 15,0 0-3-15,33-8-6 0,-23 6-16 0,4-1-14 16,1 0-6-16,-1 2-16 0,4-3-5 0,2 1-8 16,-5-1-5-16,10-2-11 0,-6 1-2 0,8-1-6 15,-4 3-5-15,3-1-4 0,0-6-4 0,4 3-7 16,-4-1-3-16,1 2-4 0,-4-5 0 0,2 4-6 16,2-4-1-16,-2 3 1 0,-2-2-6 0,-3-3-3 15,-2 5-2-15,3-7 4 0,-4 5-2 0,-1-7-4 0,2 1-1 16,-9 1 0-16,1 0-1 0,-2-1-3 15,-7 0-6-15,1-2 7 0,-2 1-6 0,-3 2 4 16,-3 1-1-16,-3 1-2 0,-5 3-4 0,-2 3 6 0,1 2 0 16,-4 1-2-16,-7 2 5 0,0 4 3 0,0 3 0 15,2 3 3-15,0 5-2 0,4-2-1 0,-1 3-1 16,0 5 1-16,4-1-1 0,4 2-1 0,4-1-3 16,3-1 0-16,0-2 0 0,6 4 0 0,0 2 0 15,2-7-1-15,2 5 2 0,5-5 2 0,1-2-9 16,5 1 7-16,5 2 1 0,7-3-4 0,1 0 1 15,2-7 1-15,9 1-5 0,-7-3 1 0,6-3 4 16,2-1-3-16,-9 0-7 0,2-3 2 0,-2-1-4 16,-1-1 0-16,0-1-10 0,-3-4 2 0,1-1-3 0,1-3-6 15,-4 0 1-15,0-4-9 0,7-6-9 16,-12 4-6-16,6-8-1 0,-8-5-9 0,4 2 2 16,0 0-4-16,-1-7 11 0,-4-1 3 0,-1 3 3 0,1-1 6 15,-3 2 4-15,0 10 6 0,-7-2 6 0,2 4 19 16,0 5 14-16,-6 3 8 0,3 3 14 0,-1 1-4 15,-2 5 2-15,-3 6-1 0,4-16-5 16,-4 16-2-16,3-6-6 0,-3 6 3 0,0 0 2 0,0 0 2 16,0 0 1-16,12 24-4 0,-12-9-2 0,4 1 3 15,-1 8-3-15,2 0 1 0,-2 4-1 16,3-2-4-16,0 1 0 0,0 8 3 0,0-9 2 0,0 1-3 16,0 0-3-16,3-4 2 0,-3-1-2 0,3 3-3 15,-3-3 1-15,4 1 2 0,-4-9-1 0,1 4-1 16,1-5-3-16,-1 2-1 0,-1-5-4 0,2 0 6 15,-1-3-4-15,-1 1 1 0,0-1 0 0,0-1-1 16,0-1-2-16,-6-5 4 0,12 9-1 0,-12-9 2 16,7 4-4-16,-7-4 0 0,0 0 0 0,0 0 3 15,0 0-5-15,14-13 0 0,-14 13-4 0,0 0 4 16,0 0-3-16,-8-22 0 0,8 22-3 0,-13-14 1 16,0 8-3-16,-5 1 3 0,-2 2-1 0,-1 0-3 0,-5 3 5 15,-1 0 6-15,-3 0 10 0,2 6 7 0,-1-1 4 16,4 4 1-16,-2-5-1 0,3 7-3 0,8-4-2 15,-1 3 3-15,4 0-6 0,0 5-3 0,4-5-1 16,1 4 2-16,4-4-7 0,2 1 2 0,2 0-3 16,3 1 4-16,3 0-5 0,5-2 4 0,2-2-5 15,3 2-1-15,8-3-3 0,2-4-7 0,2 0-15 16,12-2-22-16,-1-1-16 0,3 0-28 0,-2-5-26 16,3 1-39-16,-3-7-55 0,-11 4-204 0,11-6-438 15,-1-3 193-15</inkml:trace>
        </inkml:traceGroup>
        <inkml:traceGroup>
          <inkml:annotationXML>
            <emma:emma xmlns:emma="http://www.w3.org/2003/04/emma" version="1.0">
              <emma:interpretation id="{2871A6A0-C2CB-4052-8DC7-9324A69448A6}" emma:medium="tactile" emma:mode="ink">
                <msink:context xmlns:msink="http://schemas.microsoft.com/ink/2010/main" type="inkWord" rotatedBoundingBox="14576,3356 17222,3218 17294,4591 14647,4729"/>
              </emma:interpretation>
            </emma:emma>
          </inkml:annotationXML>
          <inkml:trace contextRef="#ctx0" brushRef="#br0" timeOffset="42675.89">12926 2675 160 0,'-7'7'186'0,"7"-7"-10"0,-9 5-19 16,9-5-12-16,-2 12-17 0,2-12-10 0,2 15-13 15,-2-15-6-15,7 10-13 0,-7-10-5 0,12 11-9 16,-4-5-1-16,5-2-3 0,2 1-11 0,3-3-1 16,1-1 1-16,1 1-6 0,6-5-1 0,-2 1-6 15,2-2-6-15,-7-1-3 0,2 3-4 0,4-8 1 16,-1 3 2-16,-7 0-5 0,2 0 2 0,-6-3 4 0,2-1 5 15,-1 0 2-15,-2 1-6 0,-2-3 3 0,-1 1-1 16,-2-2 0-16,-1-2-5 0,-1 0 0 16,-5 3 1-16,-3-2-1 0,0-2-2 0,-3 4 0 0,-3 1-3 15,-3 1-1-15,-4 3-5 0,-1 1-1 0,-7 2-3 16,1 3-2-16,-3 2-1 0,-4 2-4 0,4 2-2 16,-1 3-1-16,-2-4-6 0,7 7-8 0,-2 1-11 15,6-3-4-15,5 3-14 0,2-3-18 0,1 4-7 16,7-1-12-16,-3-3-10 0,3 3-9 0,3-11-13 15,4 20-13-15,4-9-12 0,-1 0-15 0,5-3-31 16,0 0-114-16,0-2-313 0,3 0 140 0</inkml:trace>
          <inkml:trace contextRef="#ctx0" brushRef="#br0" timeOffset="43037.56">13254 2735 145 0,'0'0'163'0,"8"10"-10"16,-5-5-12-16,-3-5-4 0,10 10-5 0,-7-4-15 0,2 4-8 15,1-2-9-15,0 2-7 0,0 1-4 0,2 2-10 16,-2-1-6-16,2 2-11 0,-1 2-5 0,-2 0-2 16,8 8-7-16,-5-3-3 0,4 2-4 0,-3 1-5 15,-2-2-6-15,2 1 2 0,0 3-2 0,-2-1-12 16,1-1 5-16,2 1 1 0,-2-1-5 0,1 0 6 16,0 4 4-16,0-7-5 0,-3 1 3 0,1 2-1 15,0-2-1-15,-1 4 1 0,0-12 1 0,-1 4 0 16,-2-5 0-16,1 6 1 0,-2-8-1 0,-1 4 1 15,-1-5 3-15,0-10 1 0,-1 19 4 0,-5-9 7 16,0-2-7-16,-3-1 0 0,-3 0-6 0,0 1 0 16,-3-3-8-16,-3-1 0 0,0-1 2 0,-11-1-4 15,3-2-2-15,-1-3 0 0,-1 1-2 0,1-5-1 0,0-3 0 16,0 2 5-16,-2-2 2 0,2-1-5 0,4 0-2 16,0-5 1-16,6-4-13 0,4 0-15 15,1-2-17-15,0-11-21 0,9 7-16 0,3-1-24 0,7-14-18 16,5 2-19-16,5-2-3 0,4 6-16 0,2-1-20 15,0-1-169-15,4 5-364 0,-1-2 162 0</inkml:trace>
          <inkml:trace contextRef="#ctx0" brushRef="#br0" timeOffset="44072.62">13647 2641 19 0,'5'-5'160'15,"4"0"-10"-15,-9 5-2 0,12-6-2 0,-12 6-8 16,8-7-10-16,-8 7-6 0,10-5-13 0,-10 5-3 0,0 0-8 15,0 0-3-15,0 0-8 0,17 3-3 16,-17-3-2-16,12 11-4 0,-9-4-7 0,3 0-8 16,-1 3-2-16,1-1-5 0,2-1-7 0,-2 6-5 0,1-3-5 15,-1-4-3-15,2 7-1 0,-2-6-7 0,0 0-1 16,0 2-5-16,0-4-5 0,-3 1 5 16,-3-7-6-16,10 11 1 0,-10-11 0 0,6 8 0 0,-6-8-3 15,6 9 0-15,-6-9 8 0,0 0 1 0,0 0-1 16,4 3-7-16,-4-3 2 0,0 0-3 0,0 0-5 15,0 0 3-15,0 0 1 0,-4-34-7 0,1 19 2 16,3 2-1-16,0 0-3 0,3-5 2 0,-3 0-3 16,4-2-1-16,-1 1-2 0,3 3 2 0,-3 1-1 15,3 1-1-15,-4 0-1 0,2 6 0 0,2-1-1 0,-6 9-1 16,9-15 3-16,-3 10-3 0,-6 5 2 16,14-5-3-16,-14 5 1 0,15 0-1 0,-15 0 5 15,16 7-4-15,-7 1 2 0,3-2-1 0,-3 4 1 0,3 0-2 16,1 0 0-16,-1 1 3 0,0 0 0 15,-3-1-2-15,6 1 2 0,-3-1-3 0,1-2-3 16,1 2 3-16,-1-3 3 0,-1 2 1 0,0-4-3 0,4 1 0 16,1-4 4-16,-2 4 0 0,-3-5-5 0,4 1 2 15,3-4 2-15,1 2-6 0,-2-1 4 16,1-3-3-16,-3 1 2 0,1-4-2 0,-1 3-2 0,2-1 2 16,-3-4-8-16,0 2 0 0,1-3-2 0,-1 0 1 15,-3 0-2-15,0 2 0 0,-1-3 4 0,-1-2 1 16,-4 4-2-16,-3-2 5 0,1 3 0 0,-4 8-1 15,-1-18 0-15,1 18-5 0,-10-14 7 0,2 8-2 16,-5-1 8-16,-1 3 0 0,-1 0 2 0,-3 4 6 16,-7 0-1-16,4 4 6 0,-4 2 2 0,-1-1 2 15,3 2 1-15,-1 1-2 0,9 2-1 0,-3-4-5 16,3 4-2-16,3 4 0 0,0-5 1 0,5 4-1 16,-1 0 3-16,-1-2-3 0,5-4-2 0,4 4-4 0,0-11 2 15,0 20 2-15,1-11-3 0,4-1 0 16,-5-8 3-16,9 14-4 0,0-3-7 0,0-7 2 15,3-2 3-15,1 2-6 0,2-3 3 0,-2 2 2 0,2-3-5 16,-1-1 4-16,4-1-2 0,-1 0-1 0,-3-2 1 16,2-1-5-16,-2-1 0 0,2-2-1 0,-2 0 4 15,0-6-3-15,-2 4-5 0,0-3 9 0,-1 4-4 16,2-2 4-16,-1 0 0 0,-6 6 4 0,2-2 2 16,-3 0 4-16,-5 7 3 0,9-8 7 0,-9 8 2 15,9-7-3-15,-9 7-6 0,0 0 0 0,0 0-2 16,0 0 1-16,0 0-2 0,0 0 0 0,15 12 4 15,-15-12 0-15,0 11 1 0,0-11-2 0,3 15-2 16,0-6 2-16,-3-9-2 0,3 17 2 0,2-10-4 16,-2 2 3-16,1-1 0 0,-4-8-6 0,8 16 3 15,-2-9-7-15,1-1 2 0,1 1-6 0,0-3-2 16,0 1-5-16,1-3-9 0,-9-2-2 0,18 2-6 0,-18-2-2 16,22-3-3-16,-5 2 3 0,-4-4-5 0,2-3 1 15,3 1-8-15,-3 0 0 0,1-3 4 0,3-4 8 16,-1 3 1-16,0-4 4 0,2-1-4 0,-4-1 15 15,-1 3-20-15,1 4 20 0,-2-1 9 0,-2 1-1 16,-3 0 9-16,-2 5 2 0,1 0 2 16,-8 5 1-16,10-6 8 0,-10 6 9 0,0 0 5 0,0 0 9 15,0 0 3-15,13 16 2 0,-11-8 3 0,-1 5-1 16,-2 5-4-16,-1-2-1 0,2 8-2 0,-3-2 4 16,3 4-3-16,0-1-1 0,-1 3-4 0,2-1-3 15,2-1-6-15,0 5 2 0,2-3-1 0,-1-3-2 16,-1 2-3-16,5 2-2 0,-2-2-1 0,1 0-3 15,4-4-7-15,-5 1-12 0,1-4-10 0,2 2-8 0,-1-4-19 16,-3-1-14-16,1 0-18 0,0-4-31 16,-1-5-29-16,-2-1-39 0,1 3-173 0,-4-10-377 15,3 7 167-15</inkml:trace>
          <inkml:trace contextRef="#ctx0" brushRef="#br0" timeOffset="44506.08">14728 2618 168 0,'7'-9'175'0,"-1"-5"-9"0,3 3-11 15,2-1-12-15,0 0-9 0,-2 0-14 16,0 1-12-16,5-1-10 0,-2 5-8 0,1-3-6 15,1 3-5-15,-1 0-10 0,-1 0-1 0,3 0-5 16,-2 3-3-16,1 0-3 0,-4 0-7 0,2 0-5 16,-1 1-2-16,-1 1-2 0,-10 2-5 0,21-2-7 15,-12 1 4-15,-9 1-5 0,19 1-1 0,-19-1-10 16,14 4 7-16,-5-1-2 0,-9-3 3 0,13 8 0 0,-9-4 3 16,-4-4-2-16,14 11 2 0,-10-4 1 0,2 0-2 15,0 0-1-15,-4 3 2 0,-2-10 1 0,4 14-1 16,-2-6 3-16,-2-8 0 15,-5 16 3-15,5-16-3 0,-7 16-7 0,1-9 2 32,-2-1-3-32,-1-2-2 0,-3 7 0 0,4-5-2 0,-9-1-3 0,2 2 0 0,0 0-2 0,-1-1-7 0,1-3 5 0,2-1-3 15,1-1-7-15,0 3-7 0,12-4-14 0,-18-4-5 16,6 3-10-16,12 1-7 0,-17-5-12 0,10-1-14 16,7 6-24-16,-10-14-5 0,7 6-24 0,1-3-13 0,2 11-31 15,2-28-174-15,2 12-364 0,2-7 162 0</inkml:trace>
          <inkml:trace contextRef="#ctx0" brushRef="#br0" timeOffset="44925.88">15162 2018 184 0,'3'-11'202'0,"-3"11"-8"0,0 0-14 16,0 0-17-16,0 0-17 0,0 0-19 0,0 0-7 15,0 0-17-15,0 0-9 0,0 0-8 0,0 0 0 16,0 0-9-16,13 34-3 0,-11-20-4 0,-1 3-1 16,2 2-4-16,-1 4-3 15,1 0 1-15,0 4-2 0,-3-3-1 0,3 6-5 0,1-6-1 0,1 5-4 16,-3-1 1-16,3 0-7 0,-2 0-2 0,0-3-5 16,0 3-4-16,4-4-1 0,-4-3-2 0,5 1-5 0,-2-3 0 15,-3-5-3-15,1 1-1 0,2-1-1 16,2-1-3-16,-5 0 0 0,3-4 0 0,-2-3-1 15,2 0-3-15,-6-6 2 0,13 8-4 0,-5-6 1 0,-8-2-1 16,18 1 0-16,-18-1-4 0,16 0 1 16,-4-3-5-16,2-2 0 0,-1-4-2 0,2-1 0 0,-3 0-1 15,3 1-6-15,-2 0 3 0,1 1 3 0,-1 1-1 16,-7 1 1-16,4 3-4 0,-10 3-2 0,11-8-1 16,-11 8 2-16,12-2-3 0,-12 2 6 0,0 0 1 15,12 12-2-15,-12-12-1 0,9 14 3 0,-3-6-2 16,-3 2-1-16,-2 0-14 0,1 4-19 0,-2 1-18 15,4-1-26-15,-2 1-22 0,2-2-47 0,-1 1-56 16,-1-4-175-16,6 2-412 0,-3-6 183 0</inkml:trace>
        </inkml:traceGroup>
        <inkml:traceGroup>
          <inkml:annotationXML>
            <emma:emma xmlns:emma="http://www.w3.org/2003/04/emma" version="1.0">
              <emma:interpretation id="{9F0C622C-F689-4EE8-9D58-3281F5A58914}" emma:medium="tactile" emma:mode="ink">
                <msink:context xmlns:msink="http://schemas.microsoft.com/ink/2010/main" type="inkWord" rotatedBoundingBox="18673,2987 22529,2785 22591,3969 18735,4171"/>
              </emma:interpretation>
            </emma:emma>
          </inkml:annotationXML>
          <inkml:trace contextRef="#ctx0" brushRef="#br0" timeOffset="47248.77">17587 1904 47 0,'0'0'184'0,"0"0"-10"0,3-10-15 0,-3 10-15 16,0 0-11-16,0 0-9 0,4-11-7 0,-4 11-3 16,0 0-4-16,0 0-9 0,5-9-5 0,-5 9 0 15,0 0-9-15,3-9-2 0,-3 9-7 0,0 0-2 16,0 0-4-16,0 0-3 0,0-13 1 0,0 13-4 16,0 0-9-16,0 0-7 0,0 0-6 0,-12-9 0 0,12 9-11 15,0 0-2-15,-15-5-2 0,15 5 1 16,-15-3-4-16,15 3-3 0,-18 0-9 0,18 0 4 0,-16-1-4 15,16 1 0-15,-18 0-1 0,18 0 3 0,-21 1-2 16,10-1 1-16,11 0 1 0,-19 0 2 0,19 0 0 16,-16 0-6-16,4 0-1 0,12 0 6 0,-21 3-6 15,21-3 3-15,-21 0-6 0,10 0 1 0,1 1-3 16,10-1 3-16,-22 2-2 0,7-2 5 0,6 2-3 16,9-2 1-16,-23 2-4 0,23-2 4 0,-19 1-1 15,9 2-3-15,-1 0 2 0,11-3 2 0,-16 5-3 16,16-5 3-16,-17 1-2 0,17-1-6 0,-13 5 5 0,5-1 0 15,8-4-2-15,-14 6 2 0,14-6-2 16,-12 4-2-16,12-4 4 0,-14 6 0 0,8-1-6 0,6-5 3 16,-12 10 2-16,8-7-3 0,4-3-1 0,-12 10 4 15,7-2-5-15,5-8 2 0,-10 12-1 0,4-3 3 16,2-3-2-16,-2 4 2 0,0 1-1 0,0 4-4 16,1-2 3-16,1 1 3 0,-2-3 2 0,0 3-1 15,3 0 0-15,-3-2 1 0,0 0 1 0,0 2 0 16,3-1-4-16,-2 2 1 0,1-2-2 0,-2 2 6 15,3 0-1-15,-1 0-1 0,2-6-3 0,-2 6 2 16,1-1 1-16,1-1 0 0,-1-2-4 0,3 2 2 16,0-13-2-16,0 21 2 0,-1-5-5 0,1-7 2 15,1 2 0-15,-1 2 1 0,3-4-3 0,0 2 4 16,-1 0-1-16,-2-11-2 0,3 18 0 0,0-8 0 16,0 1-2-16,-1-5 3 0,3 3-1 0,-5-9 0 15,6 17 0-15,-3-8 0 0,3-3-1 0,-2 5 5 16,-1-3-2-16,3-2-3 0,-1 3-1 0,1-2 1 15,-3 1 1-15,3-1 1 0,-6-7-4 0,12 15 4 16,-6-8-2-16,1-1 3 0,-1 1-2 0,0 0-2 0,1-1 5 16,-1-1-2-16,2 1 1 0,-8-6-3 0,13 11-1 15,-7-7 1-15,2 1-1 0,-1 1 2 0,2-2-4 16,-9-4 2-16,17 6 2 0,-9-2-2 0,3-1 0 16,-2-1 2-16,-9-2 2 0,18 6-2 0,-9-4 1 15,1-1 1-15,-1 2-5 0,-9-3 4 0,19 4 0 16,-7-4 0-16,-12 0-2 0,21 0 4 0,-9 1-1 15,-1-1 0-15,-11 0-7 0,25-2 6 0,-10-1 0 16,-3 0 0-16,1 2-1 0,4-1-3 0,-2-3 5 16,-1 4-4-16,1-4 1 0,0 0 1 0,-1 1-3 15,-1 2 0-15,2-4 1 0,-1 1 1 0,0 1 0 16,0-1-2-16,-4 1 4 0,5-1 0 0,-6 3 0 16,2-2-1-16,-2-2-3 0,-9 6 2 0,16-7-1 15,-7 2 0-15,-2-1-2 0,-7 6 3 0,18-7-6 0,-10 2 7 16,2-1 0-16,-2 3 0 0,-1-5-1 0,-7 8-1 15,16-9 0-15,-1 3 3 0,-7-1-1 16,1 2-1-16,-2-1-4 0,-7 6 5 0,17-11-1 0,-10 7-1 16,-1-1-1-16,-6 5 5 0,9-12-1 0,-3 8 1 15,-6 4-2-15,9-8 2 0,-9 8-4 16,9-10-1-16,-9 10 2 0,3-8-2 0,-3 8 3 0,6-12-1 16,-6 12 1-16,4-11-3 0,-4 11 4 0,3-8-3 15,-3 8 3-15,0 0 0 0,0-13 1 0,0 13 5 16,0 0-1-16,0 0 5 0,0 0-5 0,-9-14-3 15,9 14-2-15,0 0 4 0,-12-7 1 0,12 7-3 16,-13-4-2-16,13 4-1 0,-15-1-1 0,15 1 7 16,-19 1-6-16,7 0 1 0,12-1-2 0,-21 3 2 15,9-2-2-15,12-1 1 0,-27 4-2 0,15-4 1 16,12 0-2-16,-21 0 6 0,12 0-5 0,-3 2 0 16,12-2 3-16,-20 0 3 0,8 0-5 0,12 0 2 15,-21 3-3-15,9-3-4 0,0 1 7 0,12-1-3 0,-21 3 3 16,21-3 0-16,-19 0-1 0,10 1-2 0,9-1-3 15,-20 1-2-15,8-1-6 0,12 0-9 16,-21 2-7-16,7-2-5 0,0 3-7 0,-2 1 1 16,1-1-7-16,0 3-6 0,-3-2-5 0,3 0-3 0,-3 0-4 15,3 0-3-15,-1 4-8 0,2-1-3 0,1 0-10 16,0-1-13-16,4 0-17 0,-2-2 3 0,11-4-15 16,-10 7-12-16,10-7-17 0,0 0-172 0,-6 5-357 15,6-5 158-15</inkml:trace>
          <inkml:trace contextRef="#ctx0" brushRef="#br0" timeOffset="50556.5">18185 2142 84 0,'0'0'171'15,"-8"-7"-13"-15,8 7-8 0,0 0-12 0,0 0-12 16,0 0-7-16,0 0-11 0,0 0-10 0,0 0-10 15,0 0-8-15,0 0-10 0,-10-5-3 0,10 5-4 16,0 0-6-16,0 0-5 0,0 0-4 0,0 0-8 16,0 0-3-16,0 0-1 0,0 0-7 0,0 0-6 15,0 0-1-15,0 0 0 0,0 0 1 0,0 0-3 16,0 0 2-16,0 0 3 0,0 0-5 0,0 0 9 16,0 0 2-16,39 5 5 0,-39-5-5 0,24-2-1 15,-10 1 6-15,4-1 0 0,-1 0 0 0,1 1 0 0,1 0-1 16,6-3-2-16,-1 3-4 0,2-3-5 0,-6 2 0 15,-2 2 0-15,2-5-5 0,-4 2-4 16,2 2 1-16,-5 1-3 0,5-2 1 0,-4 2-1 0,-14 0-2 16,22 0-2-16,-11-1 1 0,-11 1-2 0,16 1 0 15,-16-1-3-15,13 2 3 0,-13-2-5 0,14-2 0 16,-14 2 4-16,13 2-3 0,-13-2-1 0,12 1 0 16,-12-1 2-16,0 0-2 0,12 3-3 0,-12-3 1 15,0 0 1-15,0 0-5 0,15-3-5 0,-15 3-10 16,0 0-9-16,0 0-5 0,8 7-13 0,-8-7-2 15,0 0-18-15,0 0-22 0,0 0-11 0,0 0-24 16,0 0-19-16,0 0-51 0,-15 21-102 0,6-19-319 0,9-2 141 16</inkml:trace>
          <inkml:trace contextRef="#ctx0" brushRef="#br0" timeOffset="50849.57">18233 2383 108 0,'0'0'190'0,"16"0"-13"0,-6 0-6 0,-10 0-8 16,30-4-4-16,-10 2-13 0,-1-2-7 0,2 3-13 16,-2 0-8-16,1 1-9 0,3-2-6 0,0 2-13 15,-5-1-9-15,0-1-5 0,0 2-10 0,-2 0-8 16,0 0-3-16,-2 0-4 0,-14 0-5 0,21 0-9 15,-12 0 0-15,-9 0-5 0,17 3-2 0,-9-1-2 16,-8-2-6-16,12 2-7 0,-12-2-4 0,10 4-11 0,-10-4-15 16,12 3-7-16,-12-3-10 0,8 6-14 0,-8-6-11 15,0 0-22-15,16 1-17 0,-16-1-33 16,14-1-37-16,-14 1-135 0,10-7-325 0,0 0 144 16</inkml:trace>
          <inkml:trace contextRef="#ctx0" brushRef="#br0" timeOffset="51584.32">19344 1650 29 0,'0'0'150'0,"0"0"-4"0,-5-8-13 0,5 8-7 16,0 0-7-16,0 0-9 0,0 0-4 0,-6-8 0 0,6 8-11 15,0 0-2-15,0 0-7 0,0 0-3 0,0 0 1 16,0 0-15-16,0 0-6 0,0 0-4 0,0 0-7 15,0 0 7-15,-25 9 0 0,17-3-2 0,8-6-4 16,-13 15 0-16,4-8 2 0,-1 4-1 0,-1 2-2 16,1-4-3-16,2 6-1 0,-1-4-4 0,0 3 0 15,0 1-1-15,3 3-5 0,-6-2-2 0,6 1 0 16,2 0-2-16,-2 1 0 0,-1 2 2 0,2 3-2 16,4-4 0-16,-2 5-5 0,3 2 5 0,0-1-3 15,-2 2-2-15,4-1-4 0,2-1 2 0,1 1-3 0,-4-2-4 16,2-1 4-16,6 1 0 0,-6-2 1 15,1-2 1-15,4 2-3 0,-4 0 1 0,4-5 0 16,-1 5-1-16,1 0 0 0,1-1 3 0,0-5-2 0,0 5-1 16,-2-4 2-16,5 3-1 0,-3-5 2 15,0 1 4-15,0-2-2 0,0-1-1 0,0 2-1 0,1-4-2 16,-4 1-1-16,5-1 7 0,-4 1-1 0,-1-4 2 16,0-1-2-16,-2 0 2 0,2 1 0 0,0-3 1 15,-6-5-5-15,11 10 1 0,-5-5-4 0,-6-5 4 16,7 7-8-16,-7-7 2 0,11 7-2 0,-11-7-1 15,10 5-2-15,-10-5-3 0,8 2 2 0,-8-2-11 16,0 0-12-16,17 0-23 0,-17 0-15 0,0 0-21 16,14 3-31-16,-14-3-30 0,0 0-34 0,10 0-29 0,-10 0-36 15,0 0-259-15,0 0-524 0,0 0 232 16</inkml:trace>
          <inkml:trace contextRef="#ctx0" brushRef="#br0" timeOffset="53544.83">19782 1858 109 0,'0'0'157'0,"0"0"-9"15,0 0-4-15,-6-12-5 0,6 12-9 0,0 0-3 16,-4-11-6-16,4 11-5 0,0 0-5 0,0 0-8 15,-5-7-5-15,5 7-4 0,0 0 0 0,0 0-3 16,-6-7 2-16,6 7-6 0,0 0-3 0,0 0 3 16,0 0-6-16,-6-10 5 0,6 10-7 0,0 0-1 15,0 0-9-15,0 0-1 0,0 0-7 0,0 0-8 16,0 0-5-16,0 0-7 0,0 0-2 0,0 0-6 16,0 0-2-16,0 0-3 0,0 0 0 0,0 0 1 15,0 0-4-15,15 28-3 0,-15-28 1 0,11 13 5 16,-8-6 0-16,4 4 0 0,3 2 3 0,-4-2 3 15,2 4-2-15,-1-5-2 0,2 1-5 0,2-1 1 16,-5 3-4-16,1-2 3 0,2 1-3 0,2 1 2 0,-3 0 1 16,3-2 0-16,-4 2 0 0,-1-4-6 0,3 4 12 15,2-4-10-15,-2 3 3 0,-2 0-3 0,1-1 3 16,2 1 0-16,-3 1-1 0,-1-2-1 0,3 2 7 16,-3-1-10-16,5-2 8 0,-4 4-4 0,1-3 1 15,-2 2 0-15,1-2-4 0,-1 0-1 0,0 0 1 16,2 2 6-16,-1-2 10 0,-1-2-11 0,-3 2-2 15,6-4-6-15,-6 4 0 0,3-3 3 0,0 1-3 16,0 0-6-16,-3-1 3 0,3 0 13 0,0 2-12 16,-6-10 2-16,7 13 3 0,-1-6-6 0,0-3 3 15,0 3-3-15,-6-7 0 0,7 11 4 0,-2-6-2 16,-5-5-7-16,7 8 7 0,-7-8 2 0,6 10 3 16,-6-10-8-16,6 8 5 0,-6-8 4 0,9 7-1 15,-4-2-3-15,-5-5 0 0,7 8 0 0,-7-8 13 16,0 0-23-16,8 9 3 0,-8-9-2 0,6 7-1 0,-6-7-3 15,0 0 8-15,6 7-10 0,-6-7-1 16,0 0 2-16,9 8 3 0,-9-8 4 0,0 0 2 0,0 0-6 16,4 4 2-16,-4-4 1 0,0 0 1 0,0 0 7 15,0 0 4-15,0 0-5 0,0 0 8 0,0 0 1 16,0 0-1-16,0 0 3 0,0 0 0 0,0 0 8 16,0 0-10-16,0 0 0 0,0 0 0 0,0 0-5 15,0 0 8-15,0 0-3 0,0 0 1 0,0 0-5 16,0 0-4-16,0 0 4 0,0 0-2 0,0 0 5 15,0 0-4-15,0 0-6 0,0 0 1 0,0 0 1 16,0 0-2-16,0 0-5 0,0 0 4 0,0 0-12 16,0 0 9-16,0 0-3 0,0 0 1 0,0 0 2 15,0 0 0-15,0 0 1 0,0 0 0 0,0 0-2 16,0 0 3-16,0 0-1 0,0 0 6 0,0 0 1 16,0 0 2-16,0 0 0 0,0 0-1 0,0 0-4 0,0 0 2 15,0 0-3-15,0 0 1 0,13-15-8 16,-13 15-2-16,0 0 3 0,9-12 3 0,-4 5-3 0,-5 7 1 15,3-12-1-15,-3 12-2 0,6-15-1 0,-2 8-1 16,-1-2-5-16,2-2 7 0,1-1 3 0,-3 0-7 16,1-4-3-16,2 5 3 0,-3-6 2 0,6 3-4 15,-4-7-1-15,5 1 2 0,-7 5-2 0,10-9-5 16,-2-1 0-16,1 0 4 0,-2 1-1 0,-1-2-1 16,9-8-1-16,-6 8-10 0,0-2 6 0,1 3 0 15,-4 1 1-15,5 4-2 0,-5-2 2 0,-2 8-1 16,5-7 0-16,-7 7 5 0,0-4-1 0,0 3 0 15,2 0-6-15,-1 0 2 0,0 1 5 0,-3 7 3 16,2-4 0-16,-5 11 3 0,6-17-1 0,-5 11-2 0,-1 6-1 16,6-11 0-16,-6 11 0 0,5-14-2 15,-5 14 0-15,0 0 4 0,3-9-6 0,-3 9 5 16,0 0-3-16,0 0 3 0,1-8 1 0,-1 8 1 0,0 0-3 16,0 0 0-16,0 0 0 0,0 0 1 0,0 0-2 15,0 0 10-15,0 0-11 0,0 0 2 16,0 0-1-16,0 0 0 0,0 0 3 0,0 0 0 0,0 0-4 15,0 0 5-15,0 0 5 0,0 0-6 0,0 0-1 16,0 0-1-16,0 0 1 0,0 0 1 0,3-14 1 16,-3 14-1-16,0 0-3 0,0 0 1 0,0 0 3 15,0 0 0-15,0 0-9 0,0 0 6 0,0 0-2 16,0 0-5-16,0 0-5 0,0 0-5 0,0 0-11 16,0 0-12-16,0 0-5 0,0 0-9 0,0 0-14 15,0 0-29-15,0 0-15 0,0 0-15 0,0 0-16 16,0 0-21-16,0 0-15 0,0 0-19 0,0 0-18 15,0 0-13-15,0 0-20 0,-31 24-22 0,22-19-267 0,-2 1-584 16,5 1 259-16</inkml:trace>
          <inkml:trace contextRef="#ctx0" brushRef="#br0" timeOffset="55027.03">20862 2133 121 0,'0'0'173'0,"0"0"-7"0,0 0-7 16,0 0-6-16,0 0-8 0,0 0-12 0,0 0-7 15,0 0-3-15,0 0-4 0,0 0-6 0,0 0-1 16,0 0-7-16,0 0-5 0,0 0-3 0,0 0-5 15,0 0-8-15,0 0-9 0,0 0-7 0,0 0-7 0,0 0-4 16,0 0-6-16,0 0-3 0,0 0-3 16,0 0 4-16,0 0 2 0,0 0 3 0,0 26 5 0,0-26 7 15,0 26 1-15,0-10-5 0,-3 1-2 0,1 6-2 16,1 1-2-16,-5 0-8 0,0 1-6 0,-8 9 1 16,3-2-5-16,-1 3-2 0,-6 0-10 0,-2-1-28 15,-4 1-28-15,4 0-36 0,-6 0-34 0,4 0-40 16,-5-3-23-16,3 2-44 0,-3-6-233 0,9-6-474 15,1-5 209-15</inkml:trace>
        </inkml:traceGroup>
        <inkml:traceGroup>
          <inkml:annotationXML>
            <emma:emma xmlns:emma="http://www.w3.org/2003/04/emma" version="1.0">
              <emma:interpretation id="{9A0EF99B-C093-4920-BECC-2A663C22F29C}" emma:medium="tactile" emma:mode="ink">
                <msink:context xmlns:msink="http://schemas.microsoft.com/ink/2010/main" type="inkWord" rotatedBoundingBox="23121,2691 26492,2515 26568,3967 23197,4143"/>
              </emma:interpretation>
            </emma:emma>
          </inkml:annotationXML>
          <inkml:trace contextRef="#ctx0" brushRef="#br0" timeOffset="59007.01">21435 1689 53 0,'0'0'72'15,"0"0"-4"-15,0 0-2 0,0 0-6 0,0 0-5 16,0 0 4-16,0 0-13 0,0 0-7 0,0 0 0 16,8-19-4-16,-8 19-11 0,0 0 2 0,0 0 4 15,0 0-10-15,0 0 3 0,0 0 4 0,0 0-1 16,0 0-8-16,0 0 2 0,0 0 4 15,3-10-8-15,-3 10 5 0,0 0 3 0,0 0 3 0,0 0-8 16,0 0 6-16,0 0 0 0,0 0-2 0,0 0 9 16,0 0-8-16,0 0-1 0,0 0 3 0,0 0-5 15,0 0 6-15,0 0-9 0,6-11 7 0,-6 11-1 16,0 0-4-16,0 0 0 0,0 0-2 0,0 0 1 16,0 0 1-16,0 0 2 0,0 0-3 0,0 0-5 15,0 0 9-15,0 0-8 0,0 0-1 0,0 0-10 16,0 0 17-16,0 0-3 0,0 0 4 0,0 0 4 0,0 0-7 15,2-10-1-15,-2 10 1 0,0 0 3 16,0 0 2-16,0 0 4 0,0 0-3 0,0 0-2 0,0 0 8 16,0 0-6-16,0 0-2 0,3-10-1 0,-3 10 5 15,0 0 3-15,0 0-8 0,0 0 4 16,0 0 3-16,0 0-9 0,0 0 12 0,0 0-1 0,0 0 2 16,0 0-4-16,0 0 0 0,0 0-1 0,0 0-1 15,0 0 2-15,0 0-4 0,0 0 2 0,0 0-3 16,0 0-3-16,0 0-1 0,0 0-2 0,0 0 2 15,0 0 2-15,0 0-3 0,0 0-2 0,0 0-1 16,0 0-3-16,0 0 1 0,0 0-3 0,0 0 0 16,0 0 0-16,0 0-2 0,0 0-2 0,0 0 0 15,0 0-3-15,0 0 2 0,0 0 1 0,0 0-3 0,0 0 1 16,0 0 2-16,0 0-1 0,0 0 0 16,0 0-1-16,0 0 4 0,0 0 2 0,0 0-7 0,0 0 7 15,0 36-2-15,0-36 3 0,3 13 2 16,-3-13 0-16,1 17-2 0,1-10 4 0,-2-7 0 15,-2 13 0-15,2-13 0 0,2 15-2 0,1-7 1 0,-3-8 0 16,0 16-2-16,0-6 3 0,0-10 0 0,1 15 0 16,-1-15 3-16,0 16-4 0,0-16-2 0,0 15 0 15,0-15-2-15,2 15 7 0,-2-15 0 0,1 14-3 16,-1-4-1-16,0-10 3 0,3 14-2 0,-3-14 1 16,0 13-4-16,2-6 2 0,-2-7 0 0,0 15-4 15,0-15 0-15,0 13 0 0,4-6-2 0,-2 4 1 16,-2-11 2-16,0 11-1 0,0-11 0 0,0 16 1 15,0-16-7-15,0 13 3 0,4-6-2 0,-4-7 4 16,-3 13 2-16,3-13-4 0,5 13 2 0,-5-13-1 16,1 11 3-16,-1-11 1 0,2 13-3 0,1-4 1 15,-3-9 1-15,1 13-4 0,-1-13 2 0,0 14-1 16,0-14-1-16,5 13-2 0,-4-7 2 0,-1-6 1 0,3 11-1 16,-3-11-2-16,5 14-1 0,-5-14 1 0,0 11-2 15,0-11-1-15,6 11 2 0,-6-11-1 16,1 10 3-16,-1-10 0 0,7 11-5 0,-7-11 1 0,3 8 1 15,-3-8-4-15,3 12 1 0,-3-12 0 0,6 8 2 16,-6-8 1-16,5 7 1 0,-5-7 1 0,6 11-5 16,-6-11 5-16,1 8-3 0,-1-8 0 0,6 7 0 15,-6-7 3-15,8 8-3 0,-8-8 3 0,0 0-3 16,7 11 5-16,-2-6-6 0,-5-5 1 0,0 0 3 16,3 8 0-16,4-3 1 0,-7-5-5 0,11 7 3 15,-11-7 3-15,10 6-1 0,-10-6 1 0,15 5 1 16,-15-5 0-16,13 6-4 0,-5-4 1 0,-8-2 2 15,15 5 0-15,-15-5-6 0,13 5 4 0,-2-4-2 16,-11-1-3-16,15 4 2 0,-15-4 4 0,13 1-1 16,-4 1 2-16,-9-2-6 0,16 5 2 0,-16-5-10 15,14 2 10-15,-5-1 1 0,-9-1 1 0,15 0-3 0,-15 0 4 16,19 0-2-16,-19 0-1 0,18-1 1 0,-6-1-4 16,-12 2 1-16,21-3 1 0,-9 3-3 0,-12 0 0 15,19-4 3-15,-10 4-2 0,-9 0 0 0,18 0 1 16,-18 0 0-16,16-1-1 0,-16 1 4 0,14-3-2 15,-14 3-2-15,0 0 0 0,18 0 3 0,-18 0-4 16,9-1-3-16,-9 1-7 0,0 0-1 0,0 0 1 16,0 0-6-16,16-1-6 0,-16 1-3 0,0 0 0 15,0 0-2-15,0 0-10 0,0 0-5 0,13 1-4 16,-13-1-9-16,0 0-10 0,0 0-8 0,0 0-8 16,0 0-14-16,11-2-25 0,-11 2-36 0,0 0-3 15,6-10-39-15,-6 10-177 0,0 0-406 0,0 0 179 16</inkml:trace>
          <inkml:trace contextRef="#ctx0" brushRef="#br0" timeOffset="59653.71">21566 1961 57 0,'0'0'144'0,"0"0"-11"0,0 0-6 0,0 0-8 16,0 0-9-16,-12-1-2 0,12 1-5 15,0 0-7-15,0 0-7 0,0 0-6 0,0 0-4 0,0 0-2 16,0 0-5-16,0 0-11 0,0 0 3 0,0 0-7 16,0 0-8-16,0 0-2 0,0 0 1 0,0 0-1 15,0 0 0-15,0 0-3 0,0 0 1 0,0 0 0 16,34 0-3-16,-34 0-2 0,18-3 0 16,-9 2-8-16,-9 1 2 0,21 1 0 0,-9-1-3 0,-12 0-6 15,27-1 1-15,-15 1-4 0,2-2 1 0,-2 2-4 16,3-1-5-16,3 2 1 0,-4-1-2 0,1-3-1 15,-2-1 1-15,-13 4 0 0,24-1-5 0,-12 1 0 0,-12 0 1 16,18-1-3-16,-6-1 1 0,-12 2-6 0,17-3 7 16,-17 3-4-16,15 0-5 0,-15 0 7 0,15-2-3 15,-15 2 0-15,12-3 0 0,-12 3-3 0,12-4-1 16,-12 4-3-16,0 0-9 0,14-2-4 0,-14 2-5 16,0 0-7-16,9-4-7 0,-9 4-5 0,0 0-15 15,0 0-11-15,0 0-12 0,8-7-19 16,-8 7-2-16,0 0-26 0,0 0-39 0,0 0-104 0,0 0-290 15,0 0 128-15</inkml:trace>
          <inkml:trace contextRef="#ctx0" brushRef="#br0" timeOffset="60341.08">21546 1677 78 0,'0'0'131'0,"0"0"-8"0,0 0-5 15,0 0-8-15,0 0-9 0,0 0-2 0,0 0-9 16,0 0 6-16,0 0-12 0,0 0-2 0,0 0-7 15,0 0-2-15,0 0-2 0,0 0-3 0,0 0-5 16,0 0-1-16,0 0-4 0,0 0-5 0,0 0-4 16,0 0 1-16,0 0-10 0,0 0-1 0,0 0-5 0,0 0 1 15,0 0 3-15,0 0-6 0,0 0-1 16,0 0-7-16,0 0 3 0,33-11-6 0,-33 11 4 16,14-1-5-16,-14 1-3 0,16-1 1 0,-16 1-3 0,19-4 1 15,-8 4-1-15,-1-2 5 0,2 1-11 0,-12 1 7 16,27 0 2-16,-14 0-3 0,5 0 1 15,2 0-2-15,-4 0-1 0,4-3 2 0,-1 3-8 0,2-1 3 16,-3 1-4-16,1 0 6 0,0 0-5 0,-2-3-3 16,1 3 6-16,-3 0-3 0,1 0-2 0,1 3-8 15,-4-3 9-15,-13 0-2 0,19-3 1 0,-19 3-1 16,18 0 0-16,-18 0-2 0,14 0 1 0,-14 0 0 16,0 0-7-16,15 3 11 0,-15-3-2 0,0 0-2 15,0 0-1-15,0 0-1 0,11 0 4 0,-11 0-3 16,0 0-1-16,0 0-1 0,0 0 5 0,8 5-4 15,-8-5 1-15,0 0 0 0,0 0-3 0,0 0 2 16,0 0 2-16,0 0-8 0,0 0-6 0,0 0-8 16,0 0-14-16,0 0-14 0,0 12-16 0,0-12-15 15,0 0-20-15,0 0-21 0,0 0-23 0,0 0-164 16,-13 11-331-16,13-11 147 0</inkml:trace>
          <inkml:trace contextRef="#ctx0" brushRef="#br0" timeOffset="60979.78">22543 2306 191 0,'-6'16'230'0,"6"-16"-15"0,-3 16-9 15,-2-5-15-15,-1 4-11 0,3 0-18 0,-3-1-9 16,-1 1-9-16,-4 3-16 0,5-2-8 0,-3 1-10 0,-1 5-12 15,3-5-10-15,-1-1-7 0,-4 2-9 16,0 3-5-16,3-2-3 0,2-2-11 0,-4-1-10 16,4-3-21-16,-1 5-19 0,0-5-26 0,0 0-36 15,-1 1-20-15,2-3-30 0,4 0-29 0,-2-1-59 0,-2-3-139 16,7-7-364-16,-8 9 161 0</inkml:trace>
          <inkml:trace contextRef="#ctx0" brushRef="#br0" timeOffset="62531.71">22978 1989 136 0,'0'0'158'0,"0"0"-10"15,0 0-5-15,0 0-7 0,0 0-7 0,0 0-16 16,0 0 3-16,0 0-10 0,0-17-5 0,0 17-6 16,0 0-4-16,0 0-1 0,0 0-3 0,0 0-4 15,5-8-3-15,-5 8-4 0,0 0-2 0,0 0-4 16,0 0-2-16,0 0-2 0,0 0 0 0,0 0-7 16,0 0 1-16,0 0-6 0,0 0 2 0,0 0-8 15,0 0 1-15,4-8-9 0,-4 8-1 0,0 0-5 16,0 0-3-16,0 0-7 0,0 0-2 0,0 0-2 15,0 0 2-15,0 0-6 0,0 0 9 0,0 0-4 16,0 0 2-16,0 0 1 0,-7 32 0 0,7-32-2 16,-3 12-3-16,3-12-2 0,0 18 4 0,1-10 0 0,-1-8-4 15,0 16 0-15,0-16-3 0,2 18 4 0,-2-10 0 16,0-8-5-16,3 15 2 0,0-7-2 0,-3-8-3 16,3 15 1-16,-3-15 0 0,7 17 2 0,-7-8 2 15,3 0-1-15,0-1 1 0,-3-8 0 0,6 14-3 16,-2-5 3-16,-1-2-3 0,-3-7 1 0,6 16-1 15,-1-10-1-15,-5-6-1 0,6 15-5 0,0-10 6 16,-6-5-4-16,7 13-2 0,-4-6 1 0,2-1 2 16,-5-6-1-16,12 10-2 0,-6-5-3 0,-6-5 3 15,9 10 3-15,-2-6 0 0,-7-4-3 0,10 7 2 16,-10-7-4-16,14 5 3 0,-14-5 2 0,10 5-5 16,-2-3 2-16,-8-2 1 0,16 0 0 0,-16 0-1 15,12 0-2-15,-12 0 2 0,13-4 1 0,-13 4 0 16,15-3-3-16,-15 3 0 0,15-6 3 0,-4 2 0 0,-2-1-4 15,-3 0 0-15,-6 5 0 0,15-14 1 16,-5 10-1-16,-3-4-1 0,1 2 2 0,1-1 1 0,-5-1-4 16,4-1 2-16,-1 0 0 0,-2 2-5 15,1-2 4-15,0 1-2 0,-6 8 2 0,9-18 1 0,-5 11-3 16,-1-2-2-16,-3 9 5 0,9-17-7 0,-7 10 6 16,-1-3-1-16,-1 10-1 0,1-18 0 0,-1 18-2 15,5-14 4-15,-4 7 1 0,-1 7-1 0,0 0-1 16,-1-17 0-16,1 17 0 0,0 0 2 0,-2-13-4 15,2 13 5-15,2-12-6 0,-2 12 4 0,0 0 1 16,0 0 2-16,-5-13-5 0,5 13 0 0,0 0 4 16,0 0 0-16,0 0-1 0,0 0-1 0,0 0 2 0,0 0 3 15,-1-14-9-15,1 14 3 0,0 0 0 16,0 0 2-16,0 0-4 0,0 0-1 0,0 0 1 16,0 0-4-16,0 0 0 0,0 0 6 0,0 0-3 0,0 0 0 15,0 0 1-15,0 0 0 0,-6 41 0 0,6-41-2 16,3 16 6-16,-1-8-2 0,-2-8 0 15,0 15-3-15,1-6 0 0,3-1 3 0,-4-8-3 0,6 15 3 16,-3-4-1-16,-3-4-1 0,6 1 2 0,0-1 0 16,-6-7 0-16,9 11 3 0,-3-1-1 0,3-5-3 15,-4 0 4-15,1 1 2 0,4 0 1 0,1 2-1 16,-1-2-2-16,-1-1 1 0,3 1-6 0,-3-4 3 16,4 3-1-16,-1-1 7 0,-4-2-2 0,5 0 1 15,-1 1-2-15,-2-1 2 0,2 2-3 0,-3-2-1 16,-9-2-4-16,21 5 8 0,-9-5-6 0,-12 0 1 15,17 3 3-15,-10-3-1 0,-7 0 2 0,18 0 1 16,-18 0-2-16,15 0-2 0,-15 0-2 0,0 0 3 16,18-3 2-16,-18 3-2 0,10-4 0 0,-10 4 0 0,9-2-4 15,-9 2 8-15,0 0-3 0,13-10 0 16,-13 10 0-16,6-8 0 0,-6 8-5 0,8-12 0 0,-8 12 6 16,6-10-2-16,-3 1-3 0,-3 9 3 0,6-16-4 15,-6 8 4-15,4-3 0 0,-4 11 5 16,3-22 2-16,-3 4 1 0,3 11 10 0,-3-7 11 15,0-1-5-15,0 3 5 0,0 12-2 0,-3-19 6 0,3 10-13 16,0 9 4-16,-3-21-2 0,3 12-4 0,0 9-2 16,-6-16-3-16,6 16 0 0,-4-10-2 15,4 10-4-15,-2-13-3 0,2 13 5 0,-1-10-1 0,1 10-3 16,0 0-14-16,0 0-2 0,0-11-10 0,0 11-11 16,0 0-6-16,0 0-20 0,0 0-8 0,-6-11-16 15,6 11-18-15,0 0-19 0,0 0-18 0,0 0-23 16,-8-7-19-16,8 7-13 0,0 0-31 0,0 0-227 15,-3-13-483-15,3 13 215 0</inkml:trace>
          <inkml:trace contextRef="#ctx0" brushRef="#br0" timeOffset="64935.89">23845 1335 36 0,'0'0'116'0,"0"0"-3"0,0 0-12 0,0 0 0 15,0 0-7-15,0 0 0 0,0 0-9 0,0 0-6 16,0 0-4-16,0 0 8 0,0 0-5 0,0 0 0 15,0 0-6-15,0 0-2 0,0 0 3 0,0 0-4 16,0 0-7-16,0 0 3 0,0 0-8 0,0 0-5 16,0 0-2-16,0 0-2 0,0 0-6 0,0 0 0 15,0 0-2-15,0 0-1 0,0 0-7 0,0 0-1 16,0 0-1-16,0 0-3 0,0 0-3 0,0 0-2 0,0 0 0 16,0 0-2-16,0 0-3 0,0 0 3 15,0 0-1-15,0 0 8 0,0 0 5 0,0 0-5 16,0 0 1-16,0 0-4 0,17 8 2 0,-17-8 0 0,0 0 1 15,9 4-1-15,-9-4-3 0,0 0-5 0,17 7 2 16,-17-7 0-16,9 10-2 0,-5-7-3 0,-4-3 1 16,9 8-3-16,-3-5 2 0,-6-3 0 0,14 10-2 15,-8-5-2-15,-6-5 6 0,7 9-3 0,-1 0 2 16,0-4-3-16,-6-5 1 0,10 14 2 0,-7-7 1 16,-3-7-4-16,9 11 4 0,-4-5-3 0,1 2-2 15,-6-8 0-15,7 11-1 0,-1-5 1 0,3 1 2 16,-6 3-3-16,5-3 2 0,-2-3-1 0,-1 3-4 15,-5-7 4-15,8 14 2 0,-5-7-1 0,4 0 4 16,-7-7-2-16,9 14 0 0,-3-9 2 0,-1 1 1 16,1 1 0-16,3-1-1 0,-2 1 2 0,-1-1 1 15,0 2-3-15,0-4 0 0,-6-4-3 0,10 13 0 0,-4-8-1 16,2 1 1-16,-5 1-5 0,-3-7 9 16,10 13-5-16,-4-4 3 0,-3-3 3 0,-3-6-4 15,9 13 1-15,-4-6 4 0,1 0-4 0,-6-7 0 0,4 11 2 16,-1-4-5-16,-3-7 1 0,6 14 1 0,0-9 1 15,-1 5-1-15,-5-10 0 0,8 13 2 0,-5-5-2 16,-3-8 1-16,8 11-1 0,-5-2 2 0,3-3 0 16,-6-6-5-16,7 12 2 0,-2-5-3 0,-5-7 3 15,4 11 2-15,-1-5-2 0,-3-6-3 0,8 11 5 16,-7-4-4-16,-1-7 2 0,5 13-1 0,1-2 1 16,-6-11 0-16,3 14 3 0,0-8-6 0,-2 2 4 15,-1-8 4-15,6 16-5 0,-3-9 2 0,-3-7-1 16,3 15-4-16,-3-8 5 0,0-7-11 0,6 15 10 0,-5-9-1 15,-1-6-4-15,5 15 2 0,-4-7 2 16,-1-8-3-16,3 16-1 0,0-6-1 0,-3-10 4 16,3 14-6-16,-3-14-2 0,5 11 3 0,-2-5 0 0,-3-6-2 15,6 12 1-15,-6-12 2 0,0 16-4 0,0-16 3 16,6 14-3-16,-6-14 6 0,0 13-8 0,1-5 9 16,-1-8-7-16,3 17 3 0,-3-8 4 0,0-9 2 15,2 15-4-15,2-8-1 0,-4-7 6 0,3 15-8 16,-3-6 3-16,0-9 11 0,3 13-9 0,-3-13-9 15,0 14 8-15,0-14-4 0,3 17 3 0,-3-17 0 16,-3 11-6-16,3-11 7 0,-3 13 0 0,3-13-1 16,0 14 2-16,0-14 1 0,0 14 4 0,0-14-2 15,0 14-2-15,0-14-2 0,0 13 9 0,0-13-8 0,0 14 22 16,0-14-20-16,-3 13-1 0,3-13 1 16,0 15 3-16,0-15 0 0,-4 14 5 0,4-14-2 15,-2 17-1-15,-2-12 1 0,4-5-2 0,-3 20 6 0,0-13 2 16,0 1 8-16,-2 3-13 0,5-11-6 15,-6 18 21-15,6-10-20 0,-6 3 3 0,3-3-3 16,3-8 1-16,-4 17-1 0,1-8 4 0,0 0-2 0,0 0-4 16,3-9-3-16,-10 17 4 0,7-9 4 0,0 2 3 15,0-3 1-15,3-7 0 0,-8 17-1 16,4-9 4-16,2 1 4 0,2-9-1 0,-12 14 8 0,6-6 0 16,2-1-3-16,-2 4 1 0,0-4-3 0,1 2-7 15,5-9 6-15,-8 13 1 0,2-4-3 0,1 0 5 16,-1-4-3-16,6-5 3 0,-13 17 2 0,7-11-6 15,1 4-2-15,-1-4-2 0,6-6-3 0,-12 13 0 16,6-6-2-16,6-7 4 0,-7 10-3 0,7-10-5 16,-8 8 1-16,8-8-2 0,-3 10 1 0,3-10-2 15,0 0 7-15,-3 7-4 0,3-7 1 0,0 0 1 16,0 0 2-16,0 0 2 0,0 0-1 0,0 0 1 0,-10 7-3 16,10-7 4-16,0 0-3 0,0 0-1 0,0 0 1 15,0 0 0-15,0 0-3 0,0 0-1 16,0 0-14-16,0 0-25 0,0 0-32 0,0 0-38 0,0 0-46 15,13-36-37-15,-2 27-26 0,-8 1-30 0,0-1-36 16,3 3-36-16,-6 6-47 0,1-18-368 0,-1 18-776 16,0 0 343-16</inkml:trace>
          <inkml:trace contextRef="#ctx0" brushRef="#br0" timeOffset="67980.58">24847 2285 64 0,'0'0'224'0,"0"0"-16"0,0 0-13 0,0 0-17 16,0 0-14-16,0 0-10 0,0 0-14 0,0 0-12 0,0 0-14 15,0 0-9-15,0 0 2 0,0 0-4 0,0 0 5 16,0 0-5-16,-3 13 1 0,3-13-1 15,-8 17-7-15,2-5-7 0,0 2-2 0,-1 2-9 0,-5-1-5 16,-1 4-8-16,-1 3-4 0,-1-5-6 0,-1 3-5 16,-1 2-2-16,1-4-9 0,0 0-10 0,2-3-24 15,-4 2-26-15,5-3-31 0,2 1-30 0,1 1-36 16,4-1-50-16,0-5-49 0,-3-4-187 0,9-6-437 16,-4 11 194-16</inkml:trace>
        </inkml:traceGroup>
        <inkml:traceGroup>
          <inkml:annotationXML>
            <emma:emma xmlns:emma="http://www.w3.org/2003/04/emma" version="1.0">
              <emma:interpretation id="{AA8853F4-3AC2-4614-A2F2-34A4407C1813}" emma:medium="tactile" emma:mode="ink">
                <msink:context xmlns:msink="http://schemas.microsoft.com/ink/2010/main" type="inkWord" rotatedBoundingBox="27128,2935 31569,2702 31637,3999 27196,4232"/>
              </emma:interpretation>
            </emma:emma>
          </inkml:annotationXML>
          <inkml:trace contextRef="#ctx0" brushRef="#br0" timeOffset="69016.2">25472 1911 49 0,'0'0'205'0,"0"0"-7"0,0 0-7 15,0 0-6-15,0-12-2 0,0 12-6 0,0 0-3 0,0 0-7 16,0 0-4-16,0 0-11 0,0 0-16 0,0 0-13 16,0 0-11-16,0 0-13 0,0 0-11 0,0 0-9 15,0 0-6-15,0 0-2 0,0 0-8 0,0 0-2 16,-17 23-8-16,17-23 0 0,-3 18-5 0,0-5-3 15,0 1-1-15,3-3-2 0,0 4-5 0,3-2 1 16,-3 1-7-16,0 1-2 0,0 0 0 0,3 0-6 16,-1 0-2-16,1-3 0 0,0 2-2 0,3 1-4 15,0-4-1-15,-2-2 5 0,-1 3-7 0,3-6 1 16,0 4 1-16,-1-2-1 0,3-1-2 0,0 0 2 0,1-2-4 16,-9-5 1-16,13 9 3 0,-4-5-6 15,-1-3 1-15,-8-1 5 0,22 1-5 0,-13-1 3 16,-9 0-3-16,27-1-3 0,-15-4 2 0,-2 1 3 0,-1 2-1 15,5-5-3-15,-1 0-3 0,-1-1 1 16,-2 0-1-16,1-4 2 0,1 0 0 0,-5 2-2 0,2-4-4 16,-1-1 5-16,-2 6-4 0,0-7 6 0,0 3-4 15,-5 0 3-15,5-1 1 0,-6 3-1 0,6 1-7 16,-6-1 5-16,0 11 0 0,6-20 3 0,-6 11 2 16,0 9-6-16,0-16 9 0,0 16 1 0,1-10-3 15,-1 10 0-15,0 0 0 0,0-14-2 0,0 14-4 16,0 0-1-16,0 0 0 0,0-10-2 0,0 10-2 15,0 0 4-15,0 0-10 0,0 0 6 0,0 0-1 16,0 0 2-16,0 0 3 0,0 0 0 0,0 0-9 16,-7 37 6-16,4-24 3 0,3-4-2 0,3 5-2 15,-3-14 2-15,-3 21 0 0,3-8 3 0,3 0-3 16,0-1-3-16,0 5 3 0,-2-5-1 0,2-3 0 0,0 6 0 16,0-4 4-16,6-2-4 0,-1 1-1 0,-2-1 5 15,4 0-3-15,-1-2 0 0,2 3-3 16,1-3 6-16,-5 1-3 0,6-4 3 0,-1 2 2 0,2-1-2 15,2 1-2-15,-4-6 1 0,2 0-3 0,2-4 5 16,-6 8-5-16,-10-4 1 0,23 0-3 16,-10-4 4-16,-13 4-1 0,23-2 0 0,-12 1 0 0,-3-3-1 15,-8 4 6-15,16-6-3 0,-10-1-3 0,0 2 7 16,-6 5-9-16,11-10 4 0,-8 3-1 0,-3 7 2 16,3-16-2-16,0 8 0 0,-3 8 0 0,4-18 0 15,-4 5-2-15,-1-3 2 0,-2 0 2 0,3 5-2 16,-3-6 1-16,-3 0 1 0,6 3-2 0,-8-4 2 15,2 1 0-15,3 4-3 0,-3-2 4 0,2 0-1 16,-2 4-1-16,0-4 4 0,1 7-2 0,-4-5 1 16,4 1-1-16,2 5 4 0,3 7-1 0,-11-17-4 15,11 17 0-15,-3-11-2 0,3 11 6 0,-6-6-10 16,6 6-15-16,0 0-9 0,-7-8-11 0,7 8-10 16,0 0-14-16,0 0-19 0,0 0-26 0,0 0-15 15,-20 14-16-15,20-14-17 0,0 17-22 0,0-17-27 0,0 14-217 16,0-14-456-16,6 11 202 0</inkml:trace>
          <inkml:trace contextRef="#ctx0" brushRef="#br0" timeOffset="69808.28">26325 1759 69 0,'0'0'277'0,"-9"-11"-8"0,9 11-6 16,-5-9-12-16,5 9-15 0,-6-9-16 0,6 9-3 16,0 0-11-16,-3-11-14 0,3 11-11 0,-3-11-15 15,3 11-3-15,0 0-11 0,0 0-2 0,0-13-23 0,0 13-14 16,0 0-11-16,0 0-7 0,-7-10-14 0,7 10-6 16,0 0-6-16,0 0-13 0,0 0-8 15,0 0-18-15,0 0-14 0,0 0-21 0,0 0-17 0,0 0-19 16,0 0-18-16,0 0-9 0,0 0-14 0,0 0-13 15,0 0-23-15,0 0-21 0,-12 0-24 16,12 0-20-16,0 0-31 0,0 0-226 0,0 0-476 0,-24 6 211 16</inkml:trace>
          <inkml:trace contextRef="#ctx0" brushRef="#br0" timeOffset="69470.05">26383 2062 19 0,'0'0'217'0,"0"0"-8"0,-6 13-4 0,6-13-13 16,-5 11-10-16,5-11-7 0,-8 11-6 15,8-11-6-15,-6 13-11 0,1-6-4 0,-1 2-10 16,6-9-7-16,-9 15-10 0,5-7-7 0,4-8-14 0,-9 12-7 15,9-4-9-15,0-8-9 0,-6 11-6 0,6-11-7 16,-3 8-8-16,3-8 1 0,0 0-6 16,-5 11-4-16,5-11-1 0,0 0-2 0,0 0 7 0,0 0 2 15,0 0 11-15,0 0 5 0,-6 6 10 0,6-6 8 16,0 0-2-16,0 0-3 0,0 0-4 0,0 0 10 16,0 0-1-16,0 0 2 0,12-31 1 0,-12 31 10 15,0 0 1-15,0-17 2 0,0 17-2 0,2-11-5 16,-2 11-5-16,-2-14-13 0,2 14-5 0,0 0-7 15,0-15-6-15,0 15-7 0,0 0-8 0,0 0-15 16,-1-13-16-16,1 13-33 0,0 0-32 0,0 0-32 16,0 0-25-16,0 0-23 0,0 0-25 0,0 0-20 0,0 0-27 15,0 0-27-15,0 0-23 0,0 0-25 0,0 0-280 16,0 0-605-16,0 0 267 0</inkml:trace>
          <inkml:trace contextRef="#ctx0" brushRef="#br0" timeOffset="70731.35">26811 1713 76 0,'0'0'161'16,"0"0"-9"-16,0 0-4 0,0 0-9 0,0 0-4 16,0 0-5-16,0 0-5 0,0 0-12 0,0 0-7 15,0 0-12-15,0 0-6 0,0 0-8 0,0 0-12 16,0 0-5-16,0 0-1 0,0 0-1 0,0 0 1 16,0 0-1-16,0 0-3 0,0 24 1 0,0-24 0 15,-3 14 0-15,3-14 2 0,0 19-4 0,0-6 1 0,3-3-3 16,-6 4-4-16,6-2 3 0,-3-3 3 15,0 6-5-15,3-1-3 0,-3-1-3 0,0 0 3 16,0-2-2-16,0 4-1 0,-3-2-4 0,3-13-1 0,0 24-3 16,0-9 1-16,3-1-2 0,-3-2-5 0,3 0-2 15,-3-2-4-15,4 1 1 0,-2 0-2 0,2-1-5 16,-1-1 2-16,0 3-2 0,0-5 0 0,-3 4-3 16,6 0 3-16,-1-2-8 0,-5-9 6 0,3 17-8 15,0-7 3-15,0-2 0 0,-3-8-3 0,6 17 4 16,-6-12-1-16,1 6-4 0,-1-11 2 0,9 12-3 15,-4-5-1-15,-5-7 4 0,6 12 0 0,-6-12-5 16,5 10 2-16,-5-10-2 0,6 9 1 0,-1-4 3 16,-5-5 1-16,9 10 1 0,-9-10 1 0,13 3 2 15,-4 1 4-15,-9-4-3 0,17 1-2 0,-4 0-2 16,-2 0 0-16,3 3-1 0,3-1-5 0,-4-6 5 16,4 6-4-16,1-6-3 0,-2 3 5 0,3 0-12 0,-4 0 8 15,0 0-2-15,2-4 1 0,-4 4-1 0,0-1 1 16,-13 1-1-16,23-1 2 0,-14 1-3 0,-9 0-2 15,19-1-3-15,-19 1-5 0,17 1-2 0,-17-1-5 16,13 0-3-16,-13 0-7 0,0 0-4 0,0 0-7 16,15-1-7-16,-15 1-10 0,0 0-7 0,0 0-13 15,10-4-10-15,-10 4-20 0,0 0-23 0,0 0-22 16,0 0-25-16,8-9-28 0,-8 9-214 0,0 0-448 16,-8-17 198-16</inkml:trace>
          <inkml:trace contextRef="#ctx0" brushRef="#br0" timeOffset="71150.73">26875 2003 95 0,'0'0'164'0,"0"0"-13"0,0 0-12 16,-18-3-7-16,18 3-8 0,0 0-11 0,0 0-7 16,0 0-7-16,0 0 0 0,0 0 2 0,0 0-3 15,0 0-2-15,0 0 0 0,0 0-14 0,0 0 6 16,45 3-6-16,-33-3-1 0,-12 0 0 0,27 0-8 15,-12-1-5-15,-2 2-3 0,0-1-1 0,7 3-10 16,-4-3-2-16,1-4-8 0,-1 4 0 0,0 0-4 16,-2 1-4-16,-2-1-3 0,1 0 0 0,-13 0-7 15,20 0-1-15,-20 0-2 0,16-3-2 0,-16 3-1 16,16-1-3-16,-16 1-2 0,12-4 0 0,-12 4-6 16,11-7 2-16,-11 7-19 0,9-6-12 0,-9 6-23 15,6-7-7-15,-6 7-20 0,0 0-20 0,4-11-25 0,-4 11-38 16,0-11-28-16,0 11-167 0,-6-20-376 15,2 12 166-15</inkml:trace>
          <inkml:trace contextRef="#ctx0" brushRef="#br0" timeOffset="71470.42">26795 1643 209 0,'0'0'207'0,"0"0"-12"0,0 0-4 0,0 0-10 0,0 0-12 16,0 0-2-16,-11-3-13 0,11 3-12 0,0 0-9 15,0 0-16-15,0 0-10 0,0 0-9 0,0 0-3 16,0 0-4-16,0 0 1 0,0 0-7 0,0 0-2 15,27-4-9-15,-27 4-6 0,19-1-9 0,-7 0-2 16,-1 0-7-16,5 1-3 0,1-4-7 0,-1 4-3 16,12 0-13-16,-8-2-20 0,-1 2-24 0,0 0-30 0,2 0-26 15,5 0-35-15,-7 2-41 0,0-4-39 16,1 4-205-16,-4-7-429 0,1 4 189 0</inkml:trace>
          <inkml:trace contextRef="#ctx0" brushRef="#br0" timeOffset="72124.45">27692 2164 151 0,'0'0'215'0,"-13"0"-11"0,13 0-19 0,0 0-11 16,0 0-15-16,-9 5-14 0,9-5-20 0,0 0-11 15,0 0-14-15,0 0-8 0,0 0-11 0,0 0-5 16,0 0-7-16,0 0-6 0,0 0-1 0,0 0-8 15,0 0-5-15,0 0 1 0,33 8-4 0,-24-9 4 16,7 1-8-16,1 0-1 0,2 0-1 0,-3-2-3 16,7 2-3-16,-1-2-3 0,8 2 0 0,-8 2 0 15,5-4-4-15,-2 0 2 0,1 1-9 0,1 1-2 16,1-1-1-16,0-4-1 0,2 3 1 0,-4 0 2 16,0 2-3-16,1-2-3 0,0 2-1 0,-3-3 0 15,1 2 0-15,-5 1-2 0,-1-1-1 0,2-2-2 0,-3 2 1 16,1-1 3-16,-2 2-6 0,-1-1 1 0,-3-2-3 15,2 7 0-15,-15-4 0 0,21-4 2 0,-7 3-3 16,-14 1 2-16,18-3-1 0,-11 6-1 0,-7-3-1 16,15 0 2-16,-15 0 0 0,13 0-2 0,-13 0-4 15,0 0-5-15,14 0-7 0,-14 0-9 0,0 0-4 16,0 0-16-16,10 1-12 0,-10-1-14 0,0 0-21 16,0 0-17-16,0 0-26 0,0 0-36 0,20-4-184 15,-20 4-382-15,0 0 170 0</inkml:trace>
          <inkml:trace contextRef="#ctx0" brushRef="#br0" timeOffset="72707.53">28217 1922 46 0,'-9'-7'189'16,"9"7"-5"-16,-10-6-12 0,10 6-8 16,0 0-8-16,-11-8-16 0,11 8-4 0,0 0-8 0,-11-3-7 15,11 3-12-15,0 0 2 0,-12-7-9 0,12 7-7 16,0 0-6-16,-9-3-4 0,9 3-7 0,0 0-7 16,0 0-6-16,0 0-6 0,-12-5-6 0,12 5-4 15,0 0-6-15,0 0-8 0,0 0 1 0,0 0-1 16,0 0-7-16,0 0 0 0,0 0-3 0,0 0-1 15,0 0-7-15,0 0 5 0,-6 18-1 0,6-18 2 16,0 0-4-16,0 0 0 0,0 0 1 0,15 18 0 16,-11-12 0-16,7-1-2 0,-4 1-1 0,-7-6 2 15,16 7-6-15,-4 1 2 0,0-2-1 0,0-1-2 16,-1 4-6-16,2 0 2 0,1-1-1 0,2-1 3 16,-4 1-6-16,4 2 3 0,-2-3-6 0,-1 0 2 15,2 1-1-15,1 1 1 0,-5-2 1 0,5 4-3 16,-1-4 2-16,-4-1 4 0,4 2-6 0,-3 0 2 0,-1 0 0 15,0 0 0-15,2 0-3 0,-1 0 0 0,-4-3 0 16,-1 2 3-16,1-1-4 0,-1-1 4 0,2 1-3 16,-2-1 3-16,-1 1-4 0,0 0 5 15,-6-6-4-15,11 10 0 0,-5-4-2 0,-6-6 3 0,10 11 1 16,-8-6 0-16,-2-5-1 0,3 10 3 0,-3-10-2 16,3 10 1-16,-3-10 1 0,0 0 8 0,-11 20-1 15,7-14 3-15,-1 1-3 0,-5 1 1 0,5 1-1 16,-5 2 2-16,1 0-3 0,-3 0-1 0,0-2-2 15,0-2 1-15,2 3-4 0,-4-2-6 0,2 2-19 16,-1-1-18-16,0 0-16 0,1-2-21 0,-2 0-25 16,5 1-25-16,-1-1-18 0,2-2-21 0,8-5-32 15,-15 8-178-15,8-3-405 0,7-5 180 0</inkml:trace>
          <inkml:trace contextRef="#ctx0" brushRef="#br0" timeOffset="73144.72">29017 1821 157 0,'0'0'256'0,"0"0"-14"0,0 0-16 15,-5-11-23-15,5 11-21 0,0 0-23 0,0 0-18 16,0 0-11-16,0 0-10 0,0 0-12 0,0 0-4 16,0 0-3-16,0 0-3 0,0 48-7 0,0-33-3 15,5 1-4-15,-4 6-1 0,-1-3-6 0,0 7 3 16,0-2-7-16,0 2 1 0,6-1-9 0,-6-1-5 15,2 1-6-15,-1 1-4 0,2-2-8 0,-1-1 1 0,-2-6-3 16,0 0-8-16,1 1 1 0,4 0-6 0,-5-1 0 16,0-3 1-16,0 3-5 0,3-6-1 15,-3-2-10-15,0 6-10 0,0-15-13 0,3 14-12 0,-3-14-14 16,0 13-11-16,0-13-9 0,1 11-6 0,-1-11-4 16,0 0-12-16,0 0-15 0,0 0-7 0,0 0-14 15,0 0-25-15,0 0-7 0,0 0-11 0,0 0-17 16,5-40-179-16,-5 24-383 0,1-7 169 0</inkml:trace>
          <inkml:trace contextRef="#ctx0" brushRef="#br0" timeOffset="73715.36">29011 1832 4 0,'0'0'212'0,"-5"-18"-10"0,4 7-15 15,-4 3-5-15,5 8-11 0,-3-18-14 0,2 7-15 16,1 11-7-16,0-18-13 0,0 18-11 0,3-11-11 15,0 2-8-15,-3 9-13 0,10-11-1 0,-4 3-8 0,6 3-7 16,-4-2-6-16,1 5-4 0,4-4-5 16,3 1 0-16,-1 2-7 0,0 0-2 0,2 0-2 0,-2 1-3 15,-2 0-4-15,6 2-5 0,-4 0-2 0,2 2-3 16,-4 0-6-16,2 1 5 0,-2 1-4 0,-1-1-3 16,3 3-1-16,-4-1 2 0,1 1-4 0,-2 1 4 15,-2 3-4-15,3-2 0 0,-3-2-4 0,-1 2 5 16,5 2-5-16,-6-2 2 0,0-1 2 0,-3 7-2 15,2-4 1-15,-2-3 1 0,0 4 2 0,-3-11 5 16,0 23 2-16,0-9 1 0,-5-3 0 0,-2 0 2 16,1 2 3-16,-2 1-5 0,-4-1 5 0,-1 0-2 15,0 0 3-15,-1 0-3 0,1 1-2 0,-2-3 2 16,-3 5-4-16,6-3 0 0,-3 0-5 0,3-2 3 0,-3-1-4 16,3 0-4-16,3 1 4 0,2-4-4 15,-2 0 1-15,4-1 0 0,5-6-4 0,-10 11 3 16,4-4-3-16,6-7 1 0,-7 13-5 0,7-13 3 15,-3 9-2-15,3-9 0 0,-5 11 0 0,5-11 2 0,0 0-3 16,0 0 6-16,0 0-4 0,6 15-2 0,-6-15 4 16,6 7-4-16,-6-7 1 0,9 6-2 15,-3-3 5-15,-6-3 3 0,15 7-1 0,-5-1 1 0,-2 0 3 16,5-3 3-16,2 2 0 0,-2-2 1 0,4 1 3 16,-2 1 0-16,3-2 4 0,-3 1 0 0,-2 2-1 15,2-3 4-15,1 1 0 0,-1-2-2 0,-1 2 3 16,-2 0-2-16,3-1-4 0,-4 1 1 0,3-1-3 15,-2 1 3-15,-3-3-5 0,3 0-8 0,-12-1 1 16,16 5 2-16,-8-2-17 0,-8-3-15 0,13 4-27 16,-13-4-27-16,10 4-31 0,-10-4-26 0,9 4-29 15,-9-4-44-15,0 0-50 0,12 0-184 0,-12 0-475 16,0 0 210-16</inkml:trace>
          <inkml:trace contextRef="#ctx0" brushRef="#br0" timeOffset="73930.81">29909 2252 124 0,'0'0'281'0,"4"10"-8"16,-4-10-3-16,0 16-4 0,0-16-10 0,-6 26-12 16,0-10-14-16,-1 8-23 0,-7 0-12 0,-5 8-25 0,-2 1-13 15,0 4-9-15,-10-2-24 0,-1-2-36 0,-3 4-47 16,-4-1-58-16,-10 11-76 0,11-14-95 0,-17 11-275 15,15-15-501-15,-5 2 221 0</inkml:trace>
        </inkml:traceGroup>
      </inkml:traceGroup>
    </inkml:traceGroup>
    <inkml:traceGroup>
      <inkml:annotationXML>
        <emma:emma xmlns:emma="http://www.w3.org/2003/04/emma" version="1.0">
          <emma:interpretation id="{8F7C2B59-5CA0-464A-B0E8-73BB17423309}" emma:medium="tactile" emma:mode="ink">
            <msink:context xmlns:msink="http://schemas.microsoft.com/ink/2010/main" type="paragraph" rotatedBoundingBox="2131,6104 31018,4944 31124,7582 2237,87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EAD501-53C6-4DEB-98BA-6B0C8BF1F878}" emma:medium="tactile" emma:mode="ink">
              <msink:context xmlns:msink="http://schemas.microsoft.com/ink/2010/main" type="inkBullet" rotatedBoundingBox="2135,6207 3205,6165 3233,6850 2163,6893"/>
            </emma:interpretation>
          </emma:emma>
        </inkml:annotationXML>
        <inkml:trace contextRef="#ctx0" brushRef="#br0" timeOffset="79011.75">485 5628 83 0,'0'0'155'0,"0"0"-5"0,0 0-11 0,0 0-9 16,0 0-2-16,-13 0-12 0,13 0-4 0,0 0-8 16,0 0-12-16,0 0 6 0,0 0-8 0,0 0 0 15,0 0 1-15,-8 7-11 0,8-7-4 0,0 0-4 16,0 0-2-16,0 0-6 0,0 0-8 0,0 0-2 16,0 0-7-16,0 0-5 0,0 0-5 0,0 0 5 15,0 0-2-15,0 0 4 0,0 0-6 0,0 0 1 16,0 0 3-16,27 12 6 0,-20-12 0 0,-7 0-4 15,15 2 1-15,-3 2 1 0,-4 0-3 0,-8-4-2 16,27 0 2-16,-15 2 0 0,2-4-2 0,3 2-1 0,-2 0-7 16,0-2 1-16,1 2-3 0,-16 0-2 0,24-6 1 15,-8 5-2-15,-4 0 1 0,3 0 0 16,0-3-4-16,-4 4-1 0,3-3-1 0,-2 0-1 0,-1 2 0 16,2-3 1-16,4 1-3 0,-8 0 0 0,4-1-6 15,-3 0 3-15,-10 4-4 0,20-2 2 0,-10 0-2 16,-10 2-1-16,20-2-3 0,-13 2-2 0,-7 0 0 15,20-4 0-15,-20 4-4 0,17 0 2 0,-17 0 1 16,17 0-1-16,-17 0 0 0,19-1 0 0,-8 1-4 16,-11 0 6-16,19-2-6 0,-8 2 9 0,-11 0-7 15,22 0 1-15,-13-3 4 0,-9 3-2 0,19-6 2 16,-10 5 6-16,2-3-7 0,-11 4 8 0,20-4-2 16,-12 4-1-16,-8 0-2 0,13-3 0 0,-13 3-2 0,14 0 2 15,-14 0-3-15,0 0 1 0,18-1 1 0,-18 1-2 16,9-6 0-16,-9 6-5 0,0 0 1 0,13 0 2 15,-13 0 0-15,0 0 2 0,0 0 0 0,16-1-10 16,-16 1 7-16,0 0 1 0,0 0-1 0,0 0 0 16,14 0 1-16,-14 0-3 0,0 0 3 0,0 0-8 15,0 0 4-15,0 0-1 0,0 0-9 0,0 0-8 16,0 0-16-16,0 0-16 0,9 5-26 0,-9-5-22 16,0 0-21-16,0 0-21 0,0 0-24 0,0 0-26 15,0 0-22-15,6 6-45 0,-6-6-136 16,0 0-425-16,0 0 189 0</inkml:trace>
        <inkml:trace contextRef="#ctx0" brushRef="#br0" timeOffset="78301.07">746 5216 68 0,'0'0'137'16,"0"0"1"-16,0 0-6 0,0 0-8 0,0 0 0 15,0 0-8-15,0 0-3 0,0 0-5 0,0 0-3 0,0 0-2 16,0 0-1-16,0 0-2 0,0 0 1 0,0 0-3 15,0 0-4-15,0 0-2 0,0 0 0 0,0 0-1 16,0 0-4-16,0 0-4 0,0 0-5 0,0 0-4 16,0 0-2-16,0 0-8 0,0 0-7 0,0 0-3 15,0 0-6-15,0 0-3 0,0 0-3 0,0 0-3 16,0 0-3-16,10-35-4 0,-7 28-3 0,2-2 1 16,-5 9-4-16,6-21-2 0,0 9 0 0,-3-2-5 15,3 2 4-15,0-2-6 0,-2 3-3 0,2-2 1 16,-3 1-2-16,2 1 1 0,-2 1 2 0,1 3-4 15,-1-2 0-15,-3 9 1 0,5-17 2 0,-4 8 1 16,-1 9 2-16,5-7 3 0,-5 7 0 0,0 0-2 16,6-14 1-16,-6 14-6 0,0 0 3 0,0 0-3 0,0 0-6 15,0-10 1-15,0 10-3 0,0 0 1 0,0 0-2 16,0 0-1-16,0 0-2 0,0 0-1 0,0 0 3 16,0 0-1-16,0 0-3 0,0 0 2 0,0 0-1 15,0 0 3-15,0 0-1 0,7 26-3 0,-7-26 3 16,1 14 4-16,4-5 0 0,-5-9 3 0,1 18 1 15,1-8-1-15,-2 3 6 0,0 1-1 0,4-3 0 16,-2 6 4-16,1-5 0 0,-3 5 1 0,3 0-1 16,-2-3 3-16,2 4-2 0,-1-1 4 0,2-1 1 15,-2 1 0-15,-1-2 0 0,1 3 8 0,1-2-1 16,-2 4-3-16,1 2 1 0,1-6-2 0,-3 1-10 16,1 0 5-16,1-3 0 0,1 3-8 0,-3-5 5 15,0 5 3-15,0-7 0 0,0 4-2 0,1-1 2 16,-1-13-3-16,2 19-9 0,-2-12 2 0,0-7 5 0,0 17-5 15,0-17 2-15,0 10-2 0,0-10-4 16,4 10-2-16,-4-10 1 0,0 0 0 0,-3 15 3 0,3-15-4 16,0 0-5-16,0 0 1 0,5 7 1 0,-5-7-1 15,0 0 10-15,0 0-9 0,0 0 1 16,0 0-3-16,0 0 1 0,0 0 0 0,0 0-3 0,0 0 2 16,0 0-8-16,0 0-13 0,0 0-9 0,0 0-14 15,0 0-3-15,-2 14-12 0,2-14-15 0,0 0-17 16,0 0-15-16,0 0-25 0,0 0-16 0,0 0-20 15,0 0-18-15,0 0-17 0,0 0-18 0,0 0-34 16,0 0-162-16,0 0-448 0,0 0 199 0</inkml:trace>
        <inkml:trace contextRef="#ctx0" brushRef="#br0" timeOffset="79391.47">1434 5516 96 0,'0'0'163'15,"0"0"-11"-15,9-6-9 0,-9 6-12 0,0 0-11 0,0 0-9 16,10-3-4-16,-10 3-5 0,0 0-5 0,0 0-3 15,0 0-7-15,0 0-1 0,0 0 1 16,18 5-3-16,-18-5-2 0,0 0 2 0,7 4-4 0,-7-4-1 16,0 0 1-16,6 7-10 0,-6-7-1 0,0 0-6 15,8 5 0-15,-8-5-6 0,0 0-3 16,6 6-4-16,-6-6-3 0,0 0-2 0,0 0-1 0,7 6-5 16,-7-6-3-16,0 0-2 0,0 0 3 0,0 0-3 15,0 0 2-15,0 0 5 0,8 5 8 0,-8-5-2 16,0 0 8-16,0 0 0 0,0 0 0 0,0 0 5 15,0 0-5-15,0 0 2 0,13-14-5 0,-13 14 8 16,0 0-2-16,0 0-1 0,5-13-2 0,-5 13-5 16,0 0-7-16,0 0 1 0,-3-15-8 0,3 15 1 15,0 0-4-15,0 0-9 0,-8-11-7 0,8 11-20 16,0 0-20-16,0 0-24 0,-13-2-17 0,13 2-27 16,0 0-34-16,-20 12-37 0,13-5-31 0,-1 0-46 0,-2 4-251 15,-1-4-530-15,3 0 235 0</inkml:trace>
      </inkml:traceGroup>
      <inkml:traceGroup>
        <inkml:annotationXML>
          <emma:emma xmlns:emma="http://www.w3.org/2003/04/emma" version="1.0">
            <emma:interpretation id="{729B5823-7D1D-46C0-8E0B-9A250C563688}" emma:medium="tactile" emma:mode="ink">
              <msink:context xmlns:msink="http://schemas.microsoft.com/ink/2010/main" type="line" rotatedBoundingBox="4427,6012 31018,4944 31075,6365 4484,7433"/>
            </emma:interpretation>
          </emma:emma>
        </inkml:annotationXML>
        <inkml:traceGroup>
          <inkml:annotationXML>
            <emma:emma xmlns:emma="http://www.w3.org/2003/04/emma" version="1.0">
              <emma:interpretation id="{FA18F467-5891-4C6F-AE35-C2C5E0B6757B}" emma:medium="tactile" emma:mode="ink">
                <msink:context xmlns:msink="http://schemas.microsoft.com/ink/2010/main" type="inkWord" rotatedBoundingBox="4428,6041 6445,5960 6480,6850 4464,6931"/>
              </emma:interpretation>
            </emma:emma>
          </inkml:annotationXML>
          <inkml:trace contextRef="#ctx0" brushRef="#br0" timeOffset="80596.84">3190 4843 146 0,'0'0'158'15,"0"0"-6"-15,0 0-11 0,2-14 0 0,-2 14-11 16,0 0-2-16,0 0-4 0,-3-14-2 0,3 14-12 16,0 0 1-16,0 0 0 0,-6-12-10 0,6 12-4 15,0 0-5-15,-10-8-6 0,10 8-12 0,-14-1-4 16,14 1-6-16,-16 4-3 0,4-1-7 0,-3 2-2 16,-2 1-5-16,1 4 0 0,-6 0-2 0,1 5-1 15,0-2-5-15,-4 1 2 0,2-3-2 0,-1 3-3 16,-1 2-2-16,7 0-1 0,-4-3 1 0,1 0-2 15,1 2-3-15,6-4-3 0,-1-1-4 0,1 1-1 16,2 2-4-16,2-4 0 0,-1 0-3 0,5-3-1 16,0 3-4-16,2 1 0 0,4-10 1 0,-5 16-2 0,3-6-1 15,2-10-1-15,2 15 1 0,-2-15 0 0,5 16-1 16,1-8 3-16,0-1-4 0,0 1-2 16,1-3-1-16,4 6-1 0,-4-6-1 0,2 2 6 0,3 0-5 15,2 3 2-15,0-3-1 0,-2 0-1 0,3 1 3 16,-1 1-2-16,-1 2 1 0,4-4 1 0,-7-1-1 15,6 5-2-15,-4-4-1 0,2-2 2 0,1 3 0 16,0 0 0-16,-2-1 0 0,0 4-1 0,-1-6 1 16,6 2-1-16,-3 1-1 0,0 3 2 0,1-6-2 15,-1 4 3-15,-1 1-3 0,1-5 1 0,-2 4 1 0,-2-3 0 16,-2 3-5-16,2 1 2 0,-3-3 1 16,2 7 2-16,1-9-2 0,-4 7 1 0,2-2-1 15,-4-1 3-15,-1 0-4 0,2 1 4 0,0 1-3 0,-3-3 2 16,0 2-2-16,-3-10 3 0,2 16-2 15,-4-5 2-15,2-11 1 0,-4 21-1 0,-2-10 0 16,-3-1 2-16,3 5-5 0,-8-6 2 0,2 3 4 0,-3-2 1 16,-1 3 6-16,-5-2 3 0,6-2 3 0,-4 0 4 15,1-3-4-15,-4 3 6 0,4-2 1 0,1-1 2 16,-8-1 3-16,6-1-3 0,1-3 6 0,0 2-3 16,-5-3 3-16,7-4-3 0,-2 2-1 0,2-2-5 15,-2 1-4-15,4-7 1 0,1 2-3 0,-1 2-5 16,4-5-2-16,1 1-12 0,2-1-11 0,1-1-12 15,0 0-12-15,1-3-7 0,4 4-14 0,1 11-9 16,0-20-10-16,0 20-14 0,1-15-13 0,4 7-13 16,-5 8-17-16,10-16 9 0,-7 9 0 0,5 0-12 15,-8 7-6-15,16-8-3 0,-7 3-5 0,3 1-11 16,0 0-160-16,-12 4-347 0,18-3 153 0</inkml:trace>
          <inkml:trace contextRef="#ctx0" brushRef="#br0" timeOffset="81047.2">3431 5421 58 0,'5'4'131'0,"4"-1"-8"0,-9-3 3 0,14 6-3 16,-7 0 3-16,-7-6-6 0,11 10-2 0,-7-1-5 16,1 0-6-16,-5-9-3 0,6 11-10 0,-2-1-4 15,1-3-7-15,-1-1-8 0,2 1-4 0,-6-7-8 16,8 14-2-16,-3-9-6 0,1 1-4 0,-6-6-3 15,14 6 2-15,-14-6-5 0,12 9 2 0,-12-9-2 16,18 0-4-16,-9 0-4 0,-9 0-1 0,25-11-5 16,-15 7-4-16,2 1 0 0,-1 0-1 0,4-4 2 15,-3 2-6-15,1-4-2 0,-1 3-1 0,-2-3-4 16,1 3 2-16,-4 1-1 0,4 0 5 0,-5-1 2 16,4-4-1-16,-4 5 1 0,-6 5 4 0,11-11 2 0,-7 4 5 15,-4 7-2-15,6-9 4 0,-6 9-3 0,2-15 4 16,-2 15-5-16,0-12 0 0,0 12-2 15,0 0-3-15,-9-22-4 0,1 15 0 0,2-1-2 0,0 1-1 16,-6 2-3-16,5-1-3 0,-10 1-2 16,1 0 3-16,1 2-3 0,-3-2 3 0,-1 1 0 0,2 2 7 15,-5 1-2-15,0 1 3 0,2 1-4 0,2 1-1 16,2 2-2-16,1 3-3 0,-3-2 0 0,0 1-3 16,3 3-3-16,3-4 1 0,3 2-2 0,2 1-2 15,-3 0-6-15,4 0-9 0,3 2-18 0,-2 2-16 16,5-2-25-16,0-10-17 0,2 20-17 0,7-11-19 15,-5-1-17-15,12 0-34 0,-2-4-65 0,1-1-140 16,0-3-409-16,4 0 181 0</inkml:trace>
          <inkml:trace contextRef="#ctx0" brushRef="#br0" timeOffset="81402.82">4042 5300 185 0,'0'0'238'0,"0"0"-23"0,7 9-24 16,-7-9-18-16,0 0-15 0,0 9-9 0,0-9-19 16,5 13-11-16,-1-5-15 0,-4-8-5 0,8 18-3 15,-5-8-11-15,6 2-8 0,-5 0-2 0,7 2-8 16,-2-2-7-16,-3 0-4 0,1-1 0 0,4-1-3 16,-4 0-1-16,0-2 1 0,-1-1-3 0,2-1-6 15,-8-6 0-15,12 13-4 0,-9-8 1 0,1 3 1 16,-4-8 4-16,0 0 9 0,8 6 15 0,-8-6 13 15,6 7 15-15,-6-7 9 0,0 0-10 0,0 0-4 16,0 0-6-16,0 0-7 0,0 0-1 0,0 0-6 16,0-28-4-16,0 28-11 0,-5-21-4 0,5 7-5 0,-1 1-8 15,2-5-6-15,2 1-11 0,3-6-8 16,2 7-19-16,-5-1-15 0,1 0-26 0,2-1-24 16,3 5-26-16,1-5-29 0,-1 2-41 0,5 3-14 0,-7-1-24 15,10-3-23-15,2-1-48 0,-7 5-173 16,0-2-483-16,0 5 213 0</inkml:trace>
          <inkml:trace contextRef="#ctx0" brushRef="#br0" timeOffset="81886.34">4522 5475 70 0,'-16'-5'256'0,"16"5"-1"0,-12-2-2 15,12 2-1-15,-11-3-10 0,11 3-10 0,0 0-19 16,-17-4-9-16,17 4-11 0,0 0-13 0,-8-4-23 0,8 4-17 16,0 0-15-16,0 0-13 0,0 0-12 15,0 0-7-15,0-13-12 0,0 13-9 0,19-11-6 16,-10 4-10-16,5 0-20 0,2 0-21 0,5-7-33 0,0 4-20 16,3-1-35-16,-2 0-35 0,5 0-42 0,1 0-39 15,2 0-84-15,-4-1-153 0,2 0-461 16,-1 1 204-16</inkml:trace>
          <inkml:trace contextRef="#ctx0" brushRef="#br0" timeOffset="81692.84">4486 4967 163 0,'0'0'281'15,"0"0"-21"-15,0 0-21 0,0 0-29 0,0 0-25 0,0 0-11 16,0 0-10-16,0 0-3 0,0 0-5 15,0 0-13-15,14 35 11 0,-11-20-6 0,0 0-1 16,-2 3-5-16,5-2-4 0,0 5-1 0,-6 0 0 16,5 5-14-16,-2 1 4 0,3 1-10 0,-3-3-3 15,1 3-13-15,-1 1-5 0,0 0-7 0,3-4-13 16,-6 3-3-16,6-2-9 0,-4 0-4 0,2-1-6 0,3-3-6 16,-4 2-6-16,-1-6 4 0,-1-2-9 0,4-3-2 15,-4 2-13-15,1-2-8 0,4-2-29 0,-6-4-18 16,0-7-16-16,4 17-15 0,-2-10-12 0,-2-7-15 15,6 12-18-15,-6-12-13 0,0 8-9 0,0-8-8 16,0 0-29-16,0 0-36 0,0 0-15 0,0 0-40 16,0 0-208-16,0 0-505 0,0 0 223 0</inkml:trace>
        </inkml:traceGroup>
        <inkml:traceGroup>
          <inkml:annotationXML>
            <emma:emma xmlns:emma="http://www.w3.org/2003/04/emma" version="1.0">
              <emma:interpretation id="{606960E1-7475-43BD-81A1-1FD9DBBE240C}" emma:medium="tactile" emma:mode="ink">
                <msink:context xmlns:msink="http://schemas.microsoft.com/ink/2010/main" type="inkWord" rotatedBoundingBox="6884,5918 8907,5836 8943,6737 6920,6818"/>
              </emma:interpretation>
            </emma:emma>
          </inkml:annotationXML>
          <inkml:trace contextRef="#ctx0" brushRef="#br0" timeOffset="85832.81">5320 5236 205 0,'-16'-9'214'0,"4"2"-10"0,-2-2-11 15,1 1-18-15,2-3-15 0,0 0-12 0,0 1-15 16,2-1-12-16,5 1-15 0,-2 0-10 15,3 0-9-15,-3-1-11 0,6 11-4 0,0-25-11 16,6 12-6-16,-6 0-6 0,6-2-5 0,1 2-4 0,-1-3 1 16,8 1-9-16,-7-1 2 0,5 1-6 0,4-1-2 15,-1-5 1-15,6 4-1 0,-6-4 1 16,4 3-3-16,1 0-3 0,4 1-1 0,1-1 4 16,-1 1-3-16,1 0-1 0,-2 2 0 0,0-2 1 0,3 3-4 15,-1 3 0-15,-2-4-3 0,-3 4 0 0,-2 2 3 16,3-4-7-16,-3 7 0 0,-1 1-1 0,-4-1 5 15,3 2-6-15,1 0-1 0,-4 2 0 0,2 2 1 16,-1 0-4-16,-4 2 0 0,8 2 4 0,-5 0 0 16,-2 2-2-16,1 0 5 0,4 5 0 0,0 1 4 15,-2 3 3-15,5 1 1 0,-2 2 3 0,-5-2 4 16,1 2 0-16,0 0 1 0,4 6 0 0,-2 0 7 16,-2-1 0-16,4 3 5 0,-1 5-4 0,-3-9 3 15,-4 6 1-15,2-1 0 0,-2 0-3 0,-2-3 0 0,2 0 0 16,-1 1-4-16,1 1-1 0,-3-1 0 15,4 3-4-15,-4-4 2 0,1 1-5 0,-1-2-4 16,0-5 2-16,0 6-2 0,2-3-3 0,-2-4-2 16,-2-1-3-16,5-1 2 0,-3 1-4 0,2-6 2 15,-2 2-3-15,2-3 0 0,0-5-1 0,2 6 1 16,2-6-2-16,-4-1-2 0,4-2 1 0,-12-1-3 0,25-4-6 16,-12 0-5-16,4-2-1 0,-1 0-5 0,-7-3-4 15,8-1-2-15,-7-2-4 0,3-2 0 0,-1 2-1 16,2 1-1-16,-4-5-3 0,-1 3 3 0,0-1 1 15,-1 2 3-15,-2-2 2 0,0 3 5 0,-2 2 2 16,-4 9 4-16,6-13 1 0,-3 6 6 0,-3 7 4 16,3-11 1-16,-3 11-2 0,0 0 0 0,7-11 0 15,-7 11-3-15,0 0-2 0,0 0 1 0,0 0 2 16,0 0 2-16,0 0-1 0,0 0-1 0,0 0 0 16,12 22 3-16,-7-15-1 0,-2 2 1 0,0 2-2 15,3-3 1-15,1 4-2 0,-1 0 5 0,3 0-3 16,-1-3 6-16,1 1-2 0,-2 4-2 0,5-2 2 15,-5-4 0-15,5 0-2 0,-1-1 4 0,-2-2-2 0,4 2 3 16,1-3 1-16,2-4 3 0,-4 3 0 16,4-3-5-16,1-3 1 0,-1 0-2 0,1 1 0 0,2-4 0 15,3-3 2-15,-2 4-7 0,-1-3 6 16,0 2-4-16,-2-2 1 0,-1 2 3 0,1-3-1 0,-4 1-1 16,-1 0-1-16,-2-3 5 0,2 3-5 0,-4-4-1 15,-2 5 1-15,-3-4 2 0,1 1-1 16,-4 1-3-16,0 9 0 0,0-18-1 0,0 18-7 0,-10-15 6 15,4 6 0-15,-2 2-3 0,-1 1 4 0,-4 0 1 16,0 3-3-16,-4 3 2 0,1-4-1 0,-2 4 0 16,-1 4 6-16,-5-2 5 0,4 3-4 0,1-1-2 15,7 5-2-15,-7 2 2 0,5-2-1 0,-2 0 3 16,5 6-4-16,2-6-1 0,-1 8-2 0,4-3 0 16,3 1 3-16,0 1 3 0,3 1-2 0,3-1 2 15,6 1 4-15,1-1 5 0,7 2 1 0,5-3 6 16,0 3 4-16,5-7-1 0,12 2 0 0,0 0 1 15,-11-6-2-15,14 0-7 0,-5 1 1 0,-8-5 1 16,3 0-5-16,-3-3-12 0,1 0-17 0,-1-1-21 0,-3 1-31 16,-1 0-36-16,-6-2-43 0,8-1-43 15,-4-5-58-15,-10 6-280 0,2-5-570 0,-5 2 253 0</inkml:trace>
          <inkml:trace contextRef="#ctx0" brushRef="#br0" timeOffset="84867.98">5683 4790 10 0,'4'-13'210'0,"-4"13"-11"15,6-7 1-15,-6 7-11 0,0 0-2 0,6-13-8 16,-6 13-8-16,0 0-7 0,0 0-13 15,1-8-15-15,-1 8-15 0,0 0-8 0,0 0-12 0,0 0-8 16,0 0 1-16,0 0-1 0,0 0 1 0,12 31-5 16,-9-20 2-16,0 3-8 0,2 3-4 0,1 1-1 15,-3 3 1-15,4 2-5 0,-1 0-2 0,-3 1-4 16,3-3-3-16,-3-4-4 0,5 7-2 0,-2 0-4 16,1-2 2-16,2 0-8 0,-3 0 5 0,1 1-12 0,2 0 4 15,-1-3-5-15,1 3-2 0,-3-6-9 16,1 5 1-16,2 0-4 0,-4-6-2 0,0 3 0 15,1 3 1-15,2-7-11 0,-2 2 4 0,-3 1-1 0,3-1 1 16,-3-1-8-16,1 8-9 0,-1-8-20 16,0-1-8-16,0 0-13 0,-3-1-12 0,-3-1-18 15,3-2-18-15,-3 4-16 0,-4-2-18 0,1-1-14 16,0-2-18-16,3-3-23 0,-5-1-4 0,-1-1-14 0,9-5-45 16,-13 3-169-16,13-3-441 0,-25-3 196 0</inkml:trace>
        </inkml:traceGroup>
        <inkml:traceGroup>
          <inkml:annotationXML>
            <emma:emma xmlns:emma="http://www.w3.org/2003/04/emma" version="1.0">
              <emma:interpretation id="{BDC88A2B-52D1-4364-AA80-BBB649BFE1D2}" emma:medium="tactile" emma:mode="ink">
                <msink:context xmlns:msink="http://schemas.microsoft.com/ink/2010/main" type="inkWord" rotatedBoundingBox="9645,5984 14165,5803 14215,7042 9695,7223"/>
              </emma:interpretation>
            </emma:emma>
          </inkml:annotationXML>
          <inkml:trace contextRef="#ctx0" brushRef="#br0" timeOffset="87276.9">8003 5258 206 0,'-12'-7'260'0,"12"7"-4"0,-10-11-10 16,10 11-12-16,0 0-16 0,-6-6-16 0,6 6-20 15,0 0-16-15,-8-5-20 0,8 5-14 0,0 0-18 16,0 0-7-16,0 0-9 0,0 0-2 15,0 0-4-15,0 0-4 0,11 29-1 0,-5-18 0 16,1 2-6-16,2 3-4 0,-1-1 0 0,4 1-1 0,-2 4-7 16,0-3 5-16,2 1-15 0,-1-4-3 0,1 2-9 15,-2-1-1-15,7 3 6 0,-6-8-16 0,0 3-2 16,1-5-4-16,-2 3 2 0,4-3-1 0,-5-2 0 16,1-2-9-16,-1 1 1 0,-2-4-1 0,7 2 4 15,-14-3-7-15,21-4-4 0,-11 1 1 0,2 1-1 0,-4-6 1 16,1 1-7-16,-2 0 5 0,2-6-10 0,-2 1 0 15,-1 0 2-15,2-2-6 0,-5-3-1 16,3 2 3-16,-6-1-12 0,4 1 10 0,-4-3-7 0,2 4 0 16,-2 0 5-16,0 0 0 0,-2 1 0 0,4 2 0 15,-2 11 4-15,0-12-1 0,0 12-5 0,0 0-1 16,-2-17 2-16,2 17 2 0,0 0-3 0,2-10-5 16,-2 10 3-16,0 0 1 0,0 0-2 15,0 0 3-15,0 0 1 0,13 21-5 0,-7-11 6 0,-1-2 1 16,-2 5 3-16,3-2-4 0,1 6 0 0,-1-4-1 15,0 1-1-15,3-2 2 0,-2 0 4 0,5 0 1 16,-1 0-7-16,-1-1 5 0,2 0 2 0,-1-6-4 16,2 4 3-16,0-4 8 0,-1-2-7 0,0 0 0 0,0-3-6 15,3 0 12-15,2-2-13 0,-1-2-9 16,0-1 1-16,1 3-6 0,-1-5-7 0,-1 2-7 0,-2-3-1 16,1-3-7-16,-1 0 8 0,-4 0 0 0,2-2-2 15,-5-1-4-15,6-2-4 0,-8 3 3 0,-1-5 1 16,3 5 6-16,-4-2-2 0,-1 1 3 0,-1 4 4 15,0-6 3-15,0 3 3 0,0 13 9 0,-3-18-1 16,3 18 3-16,-6-12 4 0,6 12 3 0,0-12-2 16,0 12 0-16,0 0-3 0,-3-11 1 0,3 11 2 15,0 0 4-15,0 0-4 0,0 0 2 0,0 0-1 16,0 0 0-16,0 0 2 0,-1 33 0 0,1-33-3 16,4 24 5-16,-4-19 1 0,6 8-1 0,-3-2 0 0,1 3 8 15,-1-6-6-15,3 8 2 0,0-7 0 16,0 4-2-16,-1-4-2 0,2 0 4 0,1-1 0 0,-1-1-2 15,1 1 3-15,1 0 0 0,3-4-1 0,1 0 4 16,-3-4-3-16,10 4 0 0,-4-3 1 0,4-2-2 16,-1-3 0-16,0-3 2 0,1 2-2 0,-1-2-2 15,4 0 2-15,-4 2-2 0,5-4 1 0,-2-1 3 16,-4 3-3-16,3-4 2 0,-3 5-1 0,-5-5-1 16,2 4-1-16,-3-2 4 0,1-1-3 0,-4 2-3 15,-3-1 5-15,5-2-1 0,-7 4-5 0,1-4 4 16,-5 11-1-16,1-17 1 0,-1 17-3 0,-6-18 4 15,2 9-2-15,-2 2-5 0,-2-1-4 0,-1 1 8 0,2-1-1 16,-2 3 0-16,-3 2-3 0,12 3 3 16,-21-6-2-16,9 5 0 0,12 1 2 0,-22 3-4 15,9 2 1-15,-1 3 3 0,4-3-2 0,-2 2 4 16,1 4-3-16,5-3-1 0,2 1 2 0,-2 1 1 16,3 5 1-16,-2-2-2 0,5 2-3 0,2 1 3 15,1-6 2-15,3 8 2 0,-2-2-4 0,5-1 2 0,5-1 1 16,-1-3-3-16,4 6 0 0,0-9 3 0,4 4 3 15,3-3-5-15,-3 0 0 0,1-5 1 0,5-2-2 16,-1-2 2-16,2 0 2 0,-4-5 1 16,1 4-4-16,5-2 3 0,-6-3-1 0,1-1-1 0,-1-1-1 15,-2-1 1-15,-4 4 1 0,0-6-3 0,0 2 3 16,-1-2 1-16,-1 0-7 0,-4 1 6 0,3-3 0 16,-5 3 4-16,1 1-4 0,-2 1 5 0,1 1-2 15,-4 2 3-15,2-1-4 0,-8 6 0 0,5-7-3 0,-5 7 2 16,11-6 0-16,-11 6-2 0,0 0 6 0,0 0 1 15,12 12-9-15,-12-12 8 0,6 14 0 16,-5-7 5-16,4 4-1 0,-1 2 1 0,1 3-6 0,1 0 4 16,0-1-5-16,3-3 0 0,-3 2 5 0,4-1-5 15,-1-1 2-15,3-1 0 0,-3 1-4 0,1-1 0 16,-1-2-6-16,-1 1 7 0,2-4-6 0,-1 1-16 16,0 1-5-16,-6-3-20 0,7 0-19 0,-10-5-15 15,9 4-18-15,-9-4-21 0,12 2-19 0,-12-2-32 16,0 0-31-16,0 0-23 0,14-10-214 0,-14 10-471 15,-2-19 209-15</inkml:trace>
          <inkml:trace contextRef="#ctx0" brushRef="#br0" timeOffset="87463.87">9705 4907 105 0,'-9'-5'282'0,"9"5"-25"16,-18-10-23-16,7 7-23 0,11 3-25 0,-14-5-15 0,14 5-18 15,-12-1-15-15,12 1-15 0,-12 6-16 16,12-6-25-16,-5 10-23 0,5-10-25 0,-3 16-26 0,3-16-24 16,8 19-31-16,-2-7-27 0,0-1-27 0,3-1-39 15,0 5-156-15,-2-7-319 0,2 1 141 0</inkml:trace>
          <inkml:trace contextRef="#ctx0" brushRef="#br0" timeOffset="87994.64">9973 5222 88 0,'11'7'206'0,"-11"-7"-14"0,7 4-8 0,-7-4-10 0,14 3-12 15,-14-3-11-15,16-2-15 0,-16 2-10 0,19-1-12 16,-7-1-13-16,0 0-11 0,3-4-10 16,0 3-7-16,0-3-5 0,-2 1-9 0,1-1-2 0,-1 1-7 15,1-2-5-15,-5 1-2 0,1 1-3 0,-6-1-7 16,5 0 0-16,-9 6-5 0,8-12-2 0,-7 5 2 15,-1 7-5-15,0 0-2 0,-7-17-4 0,7 17 1 16,-15-7-6-16,5 5 2 0,-5-2-1 0,-3 4-3 16,3 4 2-16,0-2 1 0,-3-1 0 0,-1 6-1 15,4 0-1-15,-5-2 0 0,2 4-3 0,5-2 2 16,0 3-2-16,-2-1 0 0,3-2-3 0,0 4 4 16,4-4-4-16,-1 4 1 0,3 0-3 0,1-1-4 15,2 1 5-15,0-1 2 0,1 0-4 0,5 4-2 16,-3-14 3-16,2 20 3 0,1-9-5 0,2 4-1 15,1-2 2-15,2-1 0 0,-1 2 1 0,5-2 6 16,-1 3 5-16,1-6 3 0,-2 5-6 0,11 3 12 0,-5 1-1 16,2 0 6-16,-4-7 0 0,5 9 3 0,-1-1-1 15,3-1 2-15,-5-1-6 0,7 3 7 16,-4-2 1-16,2 0-3 0,-6-1-5 0,4 2 4 0,1 1-7 16,-4-1-2-16,-3 0-2 0,4-1-2 0,-2 2-1 15,-3-6 4-15,-5 1-7 0,-1-2 2 0,-3 1-2 16,2 0-2-16,-10 0 1 0,2-5 1 0,-3 3-2 15,-3-1 2-15,0-3-4 0,-4 3-3 0,-1-4 2 16,-2-2 0-16,-3 5 0 0,-1-9 1 0,-5 3-6 16,-1-4 3-16,0 0-4 0,-1-1 4 0,7-2-5 15,-3-2-6-15,-3-6-17 0,5 2-17 0,-3-8-14 16,8 5-26-16,-2-7-17 0,5-3-22 0,-2 1-28 16,4-7-38-16,-1-6-40 0,1 0-180 0,8-6-437 15,3 2 194-15</inkml:trace>
          <inkml:trace contextRef="#ctx0" brushRef="#br0" timeOffset="88456.53">10312 4752 212 0,'0'0'242'0,"0"0"-26"0,0 0-21 0,0 0-16 15,0 0-13-15,0 0-11 0,0 0-3 0,12 28-8 16,-8-10-5-16,-1-1-11 0,2 9-8 0,1 0-1 16,-2-2-15-16,2 1-7 0,0 3-2 0,4-5-6 15,-2 3-5-15,-1-2-12 0,5-2 0 0,-3 0-8 16,-3-6-7-16,0 2-3 0,0 0-12 0,2-2 2 16,-4-2-6-16,4-1 1 0,-3-2-8 0,0-2 0 15,1 0-7-15,1-2 1 0,2-1 1 0,-9-6-4 16,11 9-2-16,-2-5-2 0,-9-4 0 0,16-2-2 15,-16 2-6-15,18-7 5 0,-9 3-5 0,-2-3 0 0,4-3-10 16,1 3 1-16,-2-6 0 0,1 2-1 16,-2 2 1-16,-3 0 0 0,1 2-1 0,-2 0 3 15,-5 7-6-15,11-11 6 0,-11 11-2 0,5-8-3 16,-5 8 0-16,0 0 1 0,10-1 5 0,-10 1 0 0,0 0-1 16,0 0 7-16,15 15 1 0,-9-9 0 15,0 4-1-15,2-5 0 0,-2 6-5 0,1 1 3 0,4 3-1 16,-3-2 1-16,4-2 2 0,2 2 0 0,-2 1-2 15,-2-4-7-15,7 1-8 0,-4 0-14 0,3-3-15 16,2-4-19-16,-3 4-15 0,5-5-25 0,-1-2-14 16,0-2-28-16,1-1-23 0,-1-5-35 0,4-2-55 15,-10 2-147-15,-1-6-431 0,0 0 191 0</inkml:trace>
          <inkml:trace contextRef="#ctx0" brushRef="#br0" timeOffset="88741.88">11046 4651 149 0,'-8'-11'266'0,"8"11"-20"0,-4-9-19 15,4 9-23-15,0 0-24 0,0 0-15 0,0 0-20 0,0 0-14 16,0 0-9-16,0 0-6 0,0 0-9 0,7 51-1 16,1-27-8-16,-3 2-6 0,3-2-4 0,2 4 0 15,-1-1-4-15,5 7-4 0,2-1-4 16,-5-6 5-16,2 6-11 0,-1-9 0 0,-2 2-6 0,1-1-6 15,1-3-6-15,0 0 0 0,0 4-7 0,-3-3-6 16,0-3-3-16,2 2 1 0,0-7-7 0,-4 0-4 16,2-1 4-16,-3 0-7 0,0-6-18 0,2 5-10 15,-1-3-24-15,-1-2-17 0,-4 0-23 0,-2-8-18 16,6 12-18-16,-6-12-18 0,4 6-10 0,-4-6-30 16,0 0-34-16,0 0-226 0,0 0-456 0,0 0 202 15</inkml:trace>
          <inkml:trace contextRef="#ctx0" brushRef="#br0" timeOffset="89664.77">10992 5157 209 0,'0'0'209'16,"-18"3"-16"-16,18-3-14 0,-13 1-18 0,13-1-20 15,-9 2-13-15,9-2-14 0,0 0-9 0,0 0-8 16,0 0-10-16,-5 9-7 0,5-9-4 0,0 0-6 15,0 0-3-15,27 4-3 0,-15-4-5 0,3-1-2 16,3 1-2-16,-2 0-5 0,5-1-3 0,7-5-4 16,-1 1-1-16,1-4-2 0,1 4-4 0,1-1-1 15,-1-4-3-15,-2 3-2 0,5 0 2 16,-6 0-2-16,1-3 2 0,0 3-5 0,0-1 4 0,0-2 2 16,-2 1 5-16,2-2-1 0,-3 3 5 0,0-1-1 15,-6 1 0-15,4-5 2 0,0 5-2 0,-7-1-2 16,3 0-1-16,-1 2-7 0,-5-7 0 0,-3 4-2 15,2-1 5-15,0 0-6 0,-2-2-4 0,-2 0 0 16,-1 1-8-16,-7 2-1 0,-2-3 5 0,3 13-4 16,-14-19-5-16,7 11-3 0,-7 1-1 0,0 3 1 15,-4 3 1-15,-2-2-4 0,2 3-2 0,-7 4-2 16,1 3 4-16,5-2-5 0,-5 3-1 0,2 5 3 0,5-4-3 16,2-1-1-16,0 6-1 0,2-3 5 0,4 4-1 15,0-1-4-15,3 3 2 0,2-3-2 0,2 3 3 16,1-1-2-16,1 3 2 0,1-3-6 0,7 0 7 15,-1 0 1-15,5 0 3 0,0-5-3 0,9 9 2 16,0-10 3-16,-1 2-4 0,7-1-2 0,0-2 3 16,4-3 0-16,1-5 0 0,5-1-4 0,-4 0 4 15,7-4 0-15,-9-1-5 0,10-1-1 16,-10 3-3-16,8-10-5 0,-3 2-3 0,-10 4-7 0,1-8-4 16,0 5-7-16,-1-7-1 0,-1 0-5 0,0-2-7 0,-7-2-7 15,10-6 3-15,-5-3 0 0,-4 1 0 16,-1-4 8-16,-1-1 2 0,-3 0-2 0,-3 8 11 15,-4-1 4-15,-1 6 6 0,-1 4 13 0,-2 1 9 16,3 0 9-16,-5 2 12 0,-1 4 5 0,3 0 4 16,-3 10 3-16,2-14-1 0,-2 14-5 0,0-11 1 0,0 11-6 15,0 0-5-15,0 0 0 0,0 0-1 0,0 0-4 16,0 0-1-16,0 0 0 0,3 37 3 0,-3-19-6 16,0 6 7-16,3-2-2 0,-2 2 1 0,5-1 2 15,0 0-2-15,0 3 3 0,-1 0 2 0,0-1-1 16,4-2-2-16,-1 2 4 0,-1-5-1 0,2 2-1 15,-1-8 4-15,2 1-10 0,-2-2 7 0,-1 2-1 16,1-1-4-16,2-2 2 0,-1-1-1 0,-3-4-3 16,1 0 1-16,-1 0-2 0,0-1 8 0,-6-6-9 15,9 9-6-15,-9-9 5 0,6 6 4 0,-6-6-7 16,0 0 3-16,0 0-2 0,0 0-4 0,0 0-6 16,0 0 8-16,14-16-3 0,-14 16 1 0,0 0-5 15,-8-19-5-15,8 19 8 0,-12-13-4 0,3 3-3 16,-3 7 0-16,-4-1 0 0,-3 1-2 0,-7 2-1 15,-1 1 3-15,1 3-5 0,-1-2 5 0,1 5-2 0,-2 0 3 16,4 1-3-16,5 1 0 0,2 0 3 16,1 0 4-16,3 2-4 0,-1 2 1 0,5-1-2 0,2-1 0 15,-1 1 3-15,4 0-1 0,2-3 2 0,-1 8 2 16,3-16 0-16,6 15-1 0,-1-6 1 0,1-2 1 16,4 0 0-16,2-1 0 0,6-2-1 0,-2 0 3 15,10-4-7-15,1 0-13 0,4-3-17 0,-3 2-20 16,12-5-29-16,-8 4-28 0,8-5-32 0,-1-2-32 15,0-2-52-15,-11 5-256 0,-3-5-519 0,2-1 230 16</inkml:trace>
        </inkml:traceGroup>
        <inkml:traceGroup>
          <inkml:annotationXML>
            <emma:emma xmlns:emma="http://www.w3.org/2003/04/emma" version="1.0">
              <emma:interpretation id="{CE11876E-EB6D-4DC8-A465-988328226065}" emma:medium="tactile" emma:mode="ink">
                <msink:context xmlns:msink="http://schemas.microsoft.com/ink/2010/main" type="inkWord" rotatedBoundingBox="15048,5592 17783,5482 17838,6861 15103,6971"/>
              </emma:interpretation>
            </emma:emma>
          </inkml:annotationXML>
          <inkml:trace contextRef="#ctx0" brushRef="#br0" timeOffset="91008.77">13394 4999 93 0,'0'0'238'0,"8"5"-20"0,-8-5-12 15,0 0-12-15,0 0-14 0,28-14-14 0,-14 10-14 16,2-4-14-16,0-3-12 0,1 2-12 15,2-1-10-15,2 0-10 0,-4 3-7 0,6-9-10 0,-2 3-2 16,-6 0-6-16,2 3-7 0,-4-2-6 0,-3-1 1 16,2 2-10-16,-4-2-2 0,1 1-5 15,-5-1-1-15,1-1-7 0,-4 2-2 0,-1 1-3 0,0 11-6 16,-6-19 4-16,2 12-7 0,-5 0-5 0,0 2 2 16,-6 5-3-16,-3 0-2 0,-1 4 1 0,-4 3-2 15,-2 1 2-15,0 3-3 0,2 1-2 0,1 0 0 16,3 3-4-16,-2 1 4 0,4 1-3 0,1 1-4 15,5-3 2-15,1 2 1 0,1 3 0 0,3-6 2 16,2 4-4-16,2 0 3 0,2-1-5 0,2 0 5 16,2-4-1-16,-1 2-1 0,7-1 1 0,2-3 0 15,3-4-1-15,0 0 1 0,5 1 1 0,-1-5 0 16,8 1-2-16,-2-4 3 0,2 0-3 0,1-5 2 0,2-1-1 16,-1 1-1-16,2-6-1 0,-3 2 1 15,9-9-2-15,-10 8 2 0,0-4-4 0,0-1 1 16,1-8-4-16,4-2-4 0,-4 0-4 0,-1-1-10 0,0-5-6 15,-2-6-4-15,0 5-11 0,-1-7 9 0,2 2-1 16,-6-2 6-16,-2 2-3 0,0-3 5 16,3 5 0-16,-9-3 3 0,-3 11 7 0,0 1 7 0,-5 2 16 15,-2 7 11-15,-2 0 5 0,-2 1 12 0,2 5 6 16,-4 0 5-16,4 11-3 0,-3-18-4 0,3 18-2 16,-6-10-1-16,6 10-9 0,-6-4 1 0,6 4-2 15,0 0 1-15,0 0-9 0,-12 19 1 0,12-19-1 16,3 23-2-16,-3-5-4 0,0-2 3 0,3 2-3 15,2 6 1-15,-2-2 1 0,3 6 0 0,0-4 1 16,-1 3-3-16,3-2 2 0,-1 0 3 0,4 0 0 16,2-3 0-16,-5 4 3 0,5-5 5 0,-1 1-4 15,0 0 10-15,-2-2-5 0,4 0-1 0,-7-6-1 0,4-2-1 16,-5 0-4-16,3-1 3 0,-5-1-4 16,2-1 0-16,2-4-1 0,-5 2-1 0,3-1 0 15,-6-6-3-15,10 11 5 0,-10-11-3 0,3 5 2 0,-3-5 0 16,0 0-2-16,0 0-2 0,0 0-3 0,0 0-2 15,0 0-1-15,0 0 0 0,0 0-1 0,-36-12-2 16,24 10-4-16,-7-2 1 0,-1 0 2 0,1 4-1 16,-5 0-4-16,-3 0 2 0,2 0-2 0,0 3 6 15,5 0-4-15,1-3 3 0,2 5 0 0,-2 1 1 16,3-1-1-16,1 5 2 0,1 0 0 0,2 0-2 16,5-3-3-16,-1 4 3 0,4-2 0 0,3 0 0 15,-2 4 0-15,3-13 0 0,1 18 2 0,1-7 2 16,2-1-2-16,2-3 1 0,3 2-2 0,4-1 0 0,-1-1 3 15,8 0-2-15,-4-7-1 0,3 6 5 16,7-6-1-16,1 0 0 0,4-1-5 0,-3 0 3 16,-1-3-2-16,1 1 0 0,-2-3 1 0,4-1-2 0,-8-1 3 15,3-1-4-15,-2 0 1 0,2 2 1 16,-1-4 1-16,-2-2-2 0,-4 8 0 0,-3-1 3 0,0-1-3 16,-5 1 0-16,-1 1-2 0,-9 5 1 0,18-6-2 15,-12 5 3-15,-6 1-5 0,11-2 6 0,-11 2-5 16,0 0 4-16,16-3-5 0,-16 3 4 0,0 0-3 15,15 5 3-15,-15-5-1 0,13 5 3 0,-13-5-3 16,14 7 2-16,-4-4 2 0,1 0-2 0,2-1 3 16,1 0-2-16,5 1-1 0,6-2 4 0,1-2 0 15,-1-2-2-15,2 1 0 0,0 1 1 0,-3-3-3 16,5 1-1-16,0-4 3 0,-2 1 3 0,-4-4-3 16,-3 5 1-16,-2-2-1 0,1 0 1 0,-2 0-2 15,-3-3 3-15,-2-1-1 0,-1 0 2 0,-2-1-1 0,-6 3-2 16,-3-5-2-16,0 14 2 0,-8-24-1 0,-1 14-1 15,-3 1 0-15,-5-2 3 0,-6 6-6 16,-4-2 3-16,-4 4-2 0,0 3-3 0,-11 7 3 0,11-4-3 16,-2 2 3-16,3 1-2 0,2 3-7 0,-1 2-8 15,5-2-10-15,2 0-16 0,6 4-15 0,-2-4-12 16,4 2-13-16,1-2-13 0,4 4-9 0,5-2-10 16,1 0-20-16,-3-1-16 0,6-10-7 0,3 16-16 15,1-7-30-15,3-2-145 0,1-2-379 0,5 0 167 16</inkml:trace>
          <inkml:trace contextRef="#ctx0" brushRef="#br0" timeOffset="91706.82">14802 4976 61 0,'17'2'127'0,"-1"2"5"0,-2-4-1 16,-3 1 0-16,1 2-6 0,-12-3 7 0,20 2 1 15,-13-2-3-15,4 5-4 0,-11-5-8 0,18 0-6 16,-8 4-6-16,-1-3-2 0,0 5-4 0,0-3-6 16,1 3-4-16,-2-1-4 0,2-2-7 0,-1 2-6 0,2 4-5 15,2-3-4-15,-1 3-2 0,-2 2-5 0,4 0-3 16,-2 3-2-16,1-5-3 0,-1 3-4 0,2 4-2 15,0 1 3-15,3-1-9 0,-7 0 1 0,10-1-5 16,-7 4 0-16,4 2-3 0,-3 0-2 0,3-2 1 16,1 1 0-16,-8-3-1 0,5 1-1 0,1 2 1 15,-2 1 4-15,1-3-1 0,-2 3-5 0,2-4 5 16,-1 3-3-16,0-2 0 0,-3-4-6 0,2 0-2 16,-5 2 6-16,-1-4-5 0,-2 3 0 0,-2 1-3 15,-9-1-4-15,6 0-2 0,-8-3 4 0,2-1-3 0,-4 3 3 16,-2-4-4-16,-4 1-5 0,1-1 3 15,0-5 1-15,-5 3-2 0,-4-4-1 0,2 3-6 16,1-6-1-16,-4-1 0 0,0-1 4 0,5-3-6 0,1-1 3 16,2-4-5-16,-2 3 8 0,4-4-6 15,-3-2 2-15,5-2-1 0,4 1-1 0,-2-11-5 16,4-1-6-16,5-1-3 0,2-3-2 0,3 0-3 0,3-8-4 16,5 0-4-16,2 3 5 0,2 0 6 0,4 2-1 15,-4 8 1-15,0 0 3 0,3 0 0 0,0 6 2 16,2-6 0-16,-4 6 5 0,3-2-3 0,1 3 6 15,-1-2 3-15,2 2 2 0,-2 2 5 0,1-5-2 16,1 6 6-16,-1-4 4 0,0 2 1 0,1 4 2 16,-2-7-1-16,1 4 1 0,-1 1-2 0,-6 3-2 15,8-2-2-15,-3-7 2 0,-1 4-2 0,0-5 3 16,1 5-4-16,-1-4 0 0,-1-3-3 0,-5 1 4 16,1-1-1-16,-5 2-2 0,3-1-3 0,-4 4-3 15,-1-5 0-15,-5 7 1 0,0-2 0 0,-2-1 1 16,-1 3-7-16,-3 1 9 0,-1 1-7 0,-2 1 2 15,-1 4-2-15,-7 2-1 0,1 3 2 0,-2-2 1 0,-2 4-2 16,-2-3-1-16,-3 6 4 0,-1 3 3 0,10 2-5 16,-8-1 9-16,6 4 2 0,3-1-5 15,-6 8 6-15,2 2 3 0,7-4-8 0,-3 5 3 0,6-4 9 16,-1 7-7-16,2 2 5 0,4-7 0 0,1 1-5 16,3-2 1-16,1 0-2 0,4 3 4 0,-4-1-4 15,7-2-8-15,7 4 9 0,-5-5 0 0,5-2 4 16,1-2-7-16,7 2 5 0,-4-6-13 0,4 4 3 15,0-2-11-15,3-4-15 0,-4 0-15 0,-1-4-14 16,-5-1-17-16,5 0-21 0,5 0-23 0,-4-2-20 16,-4-2-20-16,1 1-26 0,4-8-16 0,1-1-49 15,-8 4-171-15,5-7-448 0,-2 2 198 0</inkml:trace>
          <inkml:trace contextRef="#ctx0" brushRef="#br0" timeOffset="92052.6">16036 4603 14 0,'0'0'253'0,"0"0"-6"0,-2-15-18 0,2 15-12 16,0 0-17-16,0 0-15 0,-13-8-22 0,13 8-9 15,-12-2-14-15,12 2-11 0,-18 0-16 0,18 0-11 16,-18 4-8-16,8-1-6 0,-2 4-13 0,1-3 1 16,-1 6-10-16,5-3-10 0,-1-4-2 0,-2 7-6 15,10-10-5-15,-7 14-7 0,1-9 0 0,6-5-2 16,-5 17-7-16,5-17-2 0,3 17-3 0,-3-17-3 15,2 16 2-15,2-7-5 0,2-2-2 0,-3 3 2 16,4 3-3-16,4 1 1 0,-1-2-5 0,2 0 2 16,0-1-1-16,2 0 2 0,-2 1 1 0,7 4 4 15,-6-4 1-15,1 1 1 0,-1 0-3 0,1-2 7 16,-1 0 0-16,-4-2-8 0,1 2 2 0,-1-3-2 0,-3 2 3 16,0-4 1-16,-3 1-2 0,-3-7 2 15,3 13 1-15,-3-13-5 0,-7 16 2 0,2-11-8 16,-4 3-15-16,-3 0-21 0,-1 2-29 0,0-5-25 0,-4 1-29 15,2-1-22-15,3-1-27 0,2-3-32 0,10-1-51 16,-19 0-157-16,19 0-430 0,-14-10 190 0</inkml:trace>
        </inkml:traceGroup>
        <inkml:traceGroup>
          <inkml:annotationXML>
            <emma:emma xmlns:emma="http://www.w3.org/2003/04/emma" version="1.0">
              <emma:interpretation id="{A2EC7C10-79A2-4281-AABC-D9E5D374B8A2}" emma:medium="tactile" emma:mode="ink">
                <msink:context xmlns:msink="http://schemas.microsoft.com/ink/2010/main" type="inkWord" rotatedBoundingBox="18852,5537 19758,5501 19787,6201 18880,6237"/>
              </emma:interpretation>
            </emma:emma>
          </inkml:annotationXML>
          <inkml:trace contextRef="#ctx0" brushRef="#br0" timeOffset="92697.14">17223 4368 61 0,'-8'-7'366'0,"1"-5"-22"0,-4 7-23 0,4 0-17 16,0-1-19-16,7 6-23 0,-12-7-20 15,12 7-26-15,-8-10-22 0,8 10-22 0,0 0-22 0,-9-8-26 16,9 8-37-16,0 0-20 0,0 0-22 0,0 0-23 15,0 0-29-15,0 0-33 0,0 0-26 0,0 0-24 16,5 34-24-16,1-21-22 0,-2 1-23 0,1-1-31 16,-1 0-220-16,2-1-445 0,0 2 197 0</inkml:trace>
          <inkml:trace contextRef="#ctx0" brushRef="#br0" timeOffset="92518.34">17282 4724 299 0,'0'0'310'16,"0"0"-20"-16,0 0-17 0,-17-14-23 0,17 14-22 0,0 0-23 16,0 0-16-16,0 0-15 0,0 0-8 0,0 0-13 15,0 0-7-15,-3 29-3 0,3-29-6 0,0 18-13 16,0-5-5-16,1 1 2 0,-2 0-12 0,1-1-9 16,1 2 0-16,1-1-14 0,-2-1-4 0,3 1-10 15,-2 1-6-15,1-6-4 0,-2 3-4 16,3-1-12-16,-3-11-2 0,3 17 7 0,-3-8-10 0,0-9-12 15,4 16 7-15,-4-16-28 0,1 11-17 0,-1-11-16 16,2 13-16-16,-2-13-17 0,3 7-18 0,-3-7-17 16,0 0-14-16,0 0-17 0,0 0-34 0,0 0-25 15,0 0-29-15,0 0-31 0,0 0-255 0,0 0-540 16,6-30 239-16</inkml:trace>
          <inkml:trace contextRef="#ctx0" brushRef="#br0" timeOffset="93083.85">17496 4688 87 0,'6'9'228'0,"-2"-2"-14"0,-1 3-6 0,3 0-12 0,2 1-12 16,-4-1-3-16,4 2-8 0,-2 3-19 0,1 1-3 15,0-3-13-15,1 4-12 0,1-3-13 16,-2 1-10-16,1-2-11 0,-2-1-5 0,0 0-8 16,1 0-6-16,-1 1-9 0,2-2-4 0,-2-4-9 0,-4 0-2 15,-2-7-5-15,6 12-2 0,-6-12-4 0,6 10-6 16,-6-10 1-16,0 0 2 0,6 6-6 0,-6-6 1 15,0 0-7-15,0 0 4 0,0 0-10 0,0 0 3 16,14-21-4-16,-11 13-2 0,0-4-1 0,4-2-2 16,2-2-3-16,-3-1-1 0,6-5-5 0,0-4-5 15,1 5 2-15,-1-4 0 0,2 5-2 0,-1 6-1 16,-4 0 0-16,0 3 2 0,2-2-2 0,-4 0 1 0,0 6 2 16,4 3-3-16,-4-1-5 0,-7 5 5 15,15-6-1-15,-7 5 2 0,-8 1 1 0,16 4-2 16,-8 4 2-16,-2-2 2 0,3 4-3 0,1 5 3 15,-1-2-2-15,-3 1 3 0,1 1-1 0,4 7-5 0,-2-7 0 16,-2 1-8-16,7 6-20 0,-7-6-11 0,6 4-21 16,1 1-20-16,2-3-27 0,-1 1-38 15,5-5-38-15,-7-2-228 0,2-2-448 0,1-1 198 0</inkml:trace>
        </inkml:traceGroup>
        <inkml:traceGroup>
          <inkml:annotationXML>
            <emma:emma xmlns:emma="http://www.w3.org/2003/04/emma" version="1.0">
              <emma:interpretation id="{6ABB0ADE-8956-4288-B39F-4A7A76D627B4}" emma:medium="tactile" emma:mode="ink">
                <msink:context xmlns:msink="http://schemas.microsoft.com/ink/2010/main" type="inkWord" rotatedBoundingBox="20532,5533 25755,5323 25804,6557 20581,6767"/>
              </emma:interpretation>
            </emma:emma>
          </inkml:annotationXML>
          <inkml:trace contextRef="#ctx0" brushRef="#br0" timeOffset="102842.81">18869 4333 116 0,'-9'-6'244'16,"9"6"-20"-16,-7-11-20 0,7 11-18 0,-12-8-26 15,12 8-14-15,-7-5-21 0,7 5-17 0,0 0-19 0,0 0-17 16,0 0-23-16,0 0-20 0,0 0-24 16,0 0-22-16,19 28-17 0,-12-20-14 0,1 1-17 15,5 1-12-15,2 2-16 0,-1 0-29 0,-1 2-96 0,-1 1-234 16,4-9 104-16</inkml:trace>
          <inkml:trace contextRef="#ctx0" brushRef="#br0" timeOffset="102625.53">18936 4542 182 0,'0'-12'189'16,"0"12"-3"-16,0 0-5 0,3-12-4 0,-3 12-5 15,0 0-5-15,8-10-3 0,-8 10-4 0,0 0-7 16,0 0-7-16,0 0-9 0,0 0-9 0,0 0-16 16,0 0-5-16,0 0-5 0,0 0-4 0,0 0-1 15,0 0-4-15,-18 41-3 0,15-26-6 0,-3 3-2 16,5 4-9-16,-4-1-1 0,1 2-7 0,2 2-7 15,2-8-8-15,-1 8 1 0,1-3-5 0,1-3-2 0,4-1-9 16,-2-2 3-16,3-1-9 0,-2 1-8 0,2-5 4 16,-3 4-4-16,4-5-2 0,-2-2-2 15,1 1-14-15,0-1-8 0,0-1-12 0,-6-7-15 0,9 7-15 16,-2-1-15-16,-7-6-19 0,6 7-19 0,-6-7-18 16,0 0-27-16,12 4-34 0,-12-4-29 0,0 0-239 15,0 0-484-15,6-22 214 0</inkml:trace>
          <inkml:trace contextRef="#ctx0" brushRef="#br0" timeOffset="103255.83">19197 4578 41 0,'8'4'192'0,"-1"-1"-1"0,1 4-11 16,2-3-5-16,-5 4-3 0,1-1-13 0,0-2-5 16,0 4-8-16,0-3-9 0,0 5-4 0,1 0-9 15,-6-3-11-15,4 6-9 0,1-1-11 0,0 2-6 16,-2-3-8-16,1 1-8 0,-1 0-7 0,-2-2-5 0,1 1-5 16,0-2-6-16,-2 0-4 0,-1-10-6 15,2 17-3-15,2-12 0 0,-4-5-5 0,2 13-3 0,-2-13-6 16,4 10-7-16,-4-10-2 0,2 8-6 0,-2-8-3 15,0 0 1-15,0 0-8 0,0 0-13 16,0 0-6-16,0 0-8 0,0 0-4 0,0 0 0 0,19-27-5 16,-14 15-1-16,-1-3-7 0,2-4-3 0,1 4 5 15,2-2 1-15,-1 0 7 0,1-1-10 0,1-3 16 16,-4 6 2-16,2 0 10 0,-2 0 5 0,-2 3 11 16,2 4 8-16,0 0 16 0,-6 8 7 0,6-15 8 15,-6 15 7-15,6-8-5 0,-6 8 0 0,6-6 2 16,-6 6 8-16,0 0 3 0,0 0 0 0,0 0 5 15,22 14 5-15,-14-6-6 0,1 5 4 0,-2-3-7 16,1 5-1-16,1-4-4 0,1 5-1 0,-1-1-5 16,1 1-1-16,-1 0-3 0,3-3-7 0,0 3 0 0,-1-1-3 15,2 3-8-15,-1-4 3 0,-5 0-11 0,4-1-19 16,-2-2-19-16,-3-3-27 0,0 2-20 16,0-2-25-16,0-2-19 0,-6-6-20 0,9 9-35 0,-9-9-38 15,10 2-186-15,-10-2-431 0,0 0 190 0</inkml:trace>
          <inkml:trace contextRef="#ctx0" brushRef="#br0" timeOffset="104604.87">20067 4448 287 0,'0'0'281'0,"-11"-6"-12"0,11 6-19 0,-8-8-17 0,8 8-16 16,-15 0-15-16,15 0-19 0,-20 5-16 15,4 1-12-15,1 1-12 0,0 4-11 0,-4 2-13 16,5-1-11-16,-7 5-9 0,5-4-10 0,1 5-9 0,-3-1-10 16,9-1-6-16,-1 4-3 0,1 0-7 0,3-5-8 15,1 1-3-15,2 1-7 0,3 2 1 0,0-3-6 16,2 0-6-16,4 0 0 0,-2-1-1 0,4-2-1 16,-1-1-2-16,2 1-7 0,3-6-1 0,0 3-5 15,1-5 2-15,2 1-4 0,-1-6-1 0,5 1-6 16,2-1-4-16,-2-3 2 0,8 1-1 0,-1-5 1 15,-7 4 0-15,3-5 2 0,-4 1-3 0,6-5 2 16,-7 1 3-16,0 4 0 0,-2-4-1 0,0 2-1 16,-1 0 0-16,-2 0-2 0,0 0 4 0,-1 0-1 0,-3 3 7 15,-2-2-4-15,0 1 3 0,-6 7 3 16,10-8-1-16,-10 8 0 0,8-8-2 0,-8 8-6 16,9-5 5-16,-9 5-2 0,0 0 0 0,0 0-6 0,16 5 4 15,-16-5 1-15,8 8-4 0,-2-3 4 16,-1 2-3-16,3 0 5 0,-2 1-2 0,6 3 0 15,-5 0-3-15,4 1 1 0,-2 0 4 0,-2-1-3 0,-1-3-1 16,3 3-3-16,1 1 3 0,-5-4 3 0,-1 2 1 16,2-6 1-16,-1 3-5 0,-5-7-2 0,7 13 0 15,-2-9-3-15,-5-4 0 0,0 0 2 0,4 8 0 16,-4-8-5-16,0 0 8 0,0 0-9 0,0 0-6 16,0 0 1-16,0 0-3 0,0 0-1 0,0 0-4 0,0 0-1 15,-18-27 5-15,14 18-3 0,4 9 0 16,-5-24 2-16,8 14 1 0,-3-4 4 0,0 14 0 15,6-20 3-15,-4 12-3 0,-1 0-1 0,5-2 3 16,0 3 2-16,2 1-1 0,-2-1 0 0,1 0 3 0,1 0 2 16,2 3-5-16,-1-1 2 0,3 1 5 0,1-3-2 15,-1 5 0-15,2-4 0 0,-1 3 3 0,4-1 0 16,0-1 1-16,3 3 2 0,5-8 5 0,-1 5-1 16,0-4 0-16,3 2-3 0,0-1 3 0,1 3 5 15,-1-2-3-15,3-2-4 0,-4 2 4 0,3-3 1 16,-2 3-2-16,-3-1 0 0,-5 2 4 0,-3 1-1 15,-1 2-1-15,0-4-3 0,-1 3-1 0,-7 2-1 16,0-5 5-16,-7 7-7 0,8-14 1 0,-8 14 0 16,-2-10 2-16,2 10 0 0,-13-15 0 0,1 14-4 15,12 1-1-15,-25-5 2 0,5 5-3 0,1 0 1 16,0 3 1-16,2 4-1 0,-8-1 2 0,8 1-5 0,-1 1 3 16,5 2-2-16,0-3-1 0,1 3 1 0,4 4 1 15,1-1 0-15,-1-1 0 0,4 0 1 0,4 4 0 16,1-5 2-16,4 4-1 0,-2-3-3 0,7 3 5 15,2-1-4-15,-1-2 4 0,7-1-2 16,2 1 3-16,4 0-4 0,3-5 7 0,-2 0-2 0,2-2-2 16,2-1 1-16,-1-1 4 0,2 0-4 0,0-6 0 15,-1 3-3-15,0-3 2 0,-2 2-1 0,1-3 5 16,-3 0-4-16,1 1 1 0,-7-3 0 0,8 2 1 16,-8 1-1-16,-2 0-1 0,-4 2 2 0,5-1-5 15,-9 0 0-15,3 0 0 0,-12 2-2 0,18 0 4 16,-18 0-2-16,15 2-2 0,-15-2 3 0,15 4 1 15,-15-4-3-15,12 4 3 0,-5-1-3 0,-7-3 4 16,18 6-3-16,-11-5 6 0,-7-1-4 0,21 4 3 16,-10-2-3-16,4 2 3 0,0-4 0 0,2-2 0 0,1 2 0 15,2 0 2-15,-2-2-3 0,0-1-2 0,1-3 3 16,0 2 0-16,1-2 2 0,-5-1-1 0,2 2-7 16,-2-2 3-16,0-3 2 0,-1 7 3 0,-4-4-4 15,-1-3 0-15,-3 3-1 0,0-4-1 0,-4 4-4 16,-2 7 3-16,-2-21 1 0,2 21-7 0,-7-18 2 15,-1 11-1-15,-2-6-3 0,-4 6 7 0,-2 0-3 16,-1-1 0-16,-6 6 1 0,-3-1 4 0,-1 2 2 16,1 2 4-16,-1 2-2 0,1-1 1 0,1 4-1 15,0-2 2-15,5 4-2 0,1-1 2 0,4 3-8 16,-1 1 6-16,1-1-3 0,1 1 4 0,5 1-4 16,2 2 5-16,-1-2-1 0,2 4-3 0,5-7 1 15,1 2-3-15,1 3-1 0,1-1 2 0,2-2-9 16,2-1 1-16,2-5-2 0,-1 1-3 0,5-1 4 15,3-3-1-15,0 1-2 0,3-4 0 0,7-3 1 0,-5 1 4 16,-2-5-5-16,10 3 6 0,-12-2-2 16,2-1 0-16,5-1 0 0,-3-2 3 0,3-3-1 15,-8 0 6-15,0 4-5 0,1-1 2 0,0-10 1 0,-4 14 4 16,-3-7 8-16,0 7 5 0,-1-1 5 0,-2 1 8 16,-6 7 3-16,10-11-1 0,-10 11-1 0,6-5-3 15,-6 5-4-15,0 0-2 0,8-5-7 0,-8 5 4 16,0 0-6-16,0 0 0 0,0 0 1 0,3 28 0 15,0-23-4-15,-2 6 2 0,3 2-5 0,-2-3 6 16,2 1-14-16,2-1-10 0,2 3-13 0,1 0-12 16,-3-7-14-16,1 2-11 0,2-1-18 0,0-2-12 15,5 0-19-15,-3-2-7 0,-2 0-24 0,8-2-20 16,-4-2-14-16,2-5-29 0,0 2-170 0,-1-2-407 16,-1-1 180-16</inkml:trace>
          <inkml:trace contextRef="#ctx0" brushRef="#br0" timeOffset="104981.01">22273 4380 256 0,'0'0'263'0,"-8"-15"-12"0,8 15-14 15,-10-4-11-15,10 4-16 0,-17-8-15 0,7 6-15 16,10 2-12-16,-30 4-17 0,15 2-14 0,-3-2-15 16,2 1-12-16,-1 0-10 0,3 6-8 0,0-2-16 15,1-1-3-15,1 4-8 0,3-1-4 16,-2-2-13-16,5 1-1 0,-1 2-7 0,4-1-4 0,0-3-7 15,3-8-5-15,0 19-8 0,4-9-4 16,-1-3 0-16,3 2 0 0,5 0-6 0,1 1 5 0,3-3-8 16,-2 0 3-16,2 1 1 0,3-1-1 0,-2-3-4 15,4 1 2-15,-2 1-2 0,0 2-3 0,-4-4 3 16,1 0 2-16,-1 5 3 0,-4-5 3 0,-1 2 4 16,-1 0 10-16,-1 3 7 0,-2-3 3 0,-1 0 4 0,-4-6 8 15,-4 16-1-15,4-16-5 0,-9 20 5 16,0-10-7-16,-2 1-6 0,-4 1-1 0,0-1-5 15,0-2 1-15,2 1-2 0,-2-3-3 0,-1 4-7 0,1-4-12 16,1 0-10-16,5-4-14 0,1 1-5 0,8-4-16 16,-14 6-19-16,14-6-28 0,0 0-17 0,0 0-18 15,0 0-8-15,0 0-19 0,0 0-19 0,3-24-11 16,8 11-12-16,0 1-31 0,4-8-165 0,-3 3-419 16,5-3 186-16</inkml:trace>
          <inkml:trace contextRef="#ctx0" brushRef="#br0" timeOffset="105169.09">22337 4542 7 0,'12'-6'195'0,"-5"0"-3"15,1-2-5-15,-8 8-7 0,13-6-8 0,-8 0-13 16,-5 6-4-16,8-3-2 0,-8 3-5 0,0 0-6 0,0 0 2 16,20 12-9-16,-14-6-4 0,-6-6-3 0,7 15-10 15,-1-3-8-15,2 0-7 0,-2 2-3 16,0-3-9-16,-3 3-12 0,3-3-9 0,1 2-7 0,-1-2-1 16,1 4-10-16,-1-6-3 0,2 5-7 0,-4-4-11 15,-2-1-17-15,4-1-30 0,-3 0-18 16,-3-8-25-16,4 13-18 0,-4-13-24 0,3 10-22 15,-3-10-19-15,0 0-30 0,0 0-50 0,0 0-156 0,0 0-409 16,0 0 181-16</inkml:trace>
          <inkml:trace contextRef="#ctx0" brushRef="#br0" timeOffset="106187.84">22437 4291 310 0,'-6'-11'309'0,"0"2"-17"0,6 9-24 0,-9-17-20 15,9 17-19-15,-6-8-27 0,6 8-23 0,-5-10-31 16,5 10-16-16,0 0-21 0,0 0-22 0,0 0-29 0,0 0-22 16,0 0-23-16,0 0-21 0,14 33-22 15,-4-20-14-15,-1-3-16 0,2 5-17 0,1 0-10 16,2 2-21-16,-2-3-10 0,-1 1-8 0,5-3 3 0,-1 5 5 16,-3-2 7-16,5 1 13 0,0 2 6 0,-3-5 13 15,1 2 21-15,-5-5 20 0,4 4 25 0,-2-4 16 16,-2 3 18-16,0-3 18 0,1 1 8 0,-1 1 10 15,-2-2 12-15,-2-1 8 0,0 0 17 0,-3 1 5 16,3-2 3-16,0 3 5 0,-2-3 1 0,-1 0-1 16,3 0-1-16,-1 1 2 0,-4 2-9 0,-1-11-4 15,7 14-13-15,-2-7-2 0,-5-7-13 0,6 11-6 16,0-6-4-16,-6-5-6 0,7 8-3 0,-7-8-6 16,6 6-5-16,-6-6 0 0,0 0-8 0,17 4 3 0,-17-4-5 15,13-2-3-15,-13 2-2 0,19-8-2 16,-5 1-5-16,-5 2 0 0,3-4-13 0,0-1 2 15,3-2-6-15,-5-1 1 0,2 0-3 0,1 1 1 0,-2 2-4 16,2-6 0-16,-1 5 2 0,0-2-1 0,-1 1 0 16,-2 2 3-16,-2 3-3 0,-4 3 7 15,-3 4-4-15,9-10 3 0,-9 10-2 0,7-5-1 0,-7 5 2 16,0 0 2-16,0 0 2 0,0 0-6 0,0 0 5 16,0 0 2-16,15 15-3 0,-13-4 5 0,-2-11-2 15,6 17-6-15,-3-7 1 0,1 1 5 0,5 3-2 16,0 0 1-16,2-2-1 0,-1 0 4 0,3-3-3 15,2 2-2-15,-3 0 0 0,5-3 3 0,-2 0-2 16,-1-2-3-16,4-1 4 0,2 0-5 0,-2-2 4 16,-2-3-2-16,3-3 1 0,1 3-2 0,-4-1-3 15,1-3 2-15,-2-1 0 0,-1 1-3 0,4-3 3 16,-4-3-2-16,2 2 0 0,-4-2 0 0,5-1-1 16,-3 1 2-1,1-1-2-15,-1 5 3 0,-8-1-3 0,1 0-4 0,-1 1 2 0,-6 6 4 0,12-8-8 16,-12 8 3-16,12-3-1 0,-12 3 0 0,0 0 2 0,0 0 0 15,19 3 1-15,-19-3 2 0,12 8-3 0,-12-8 8 16,11 10-1-16,-5-4-3 0,3-2 2 0,0-1 1 16,1 1-2-16,-1 2 3 0,2-2 0 0,5 1-3 15,0 0 6-15,4-3-1 0,-1 0-4 0,0-1 4 16,1-1-1-16,5-3 3 0,-1 1-4 0,-2 0 2 16,2-1-2-16,-4-1 2 0,-1-2-1 0,-1-4 0 15,-2 6-3-15,1-3-3 0,-7-2-7 0,2-2-10 16,-4 5 0-16,-2-3-3 0,0-2 0 0,-6 11-5 15,-6-16 4-15,6 16 2 0,-12-11 0 0,1 2 3 0,-5 6-1 16,-4 2 0-16,-6-1 5 0,3-2 2 16,-10 8-1-16,8 1 4 0,0 1-3 0,1 3 2 15,4-4-1-15,1 3 2 0,1 0 0 16,3 2 3-16,3 1-5 0,-3-5 2 0,3 6-2 0,5 1 2 0,0 3 1 16,1-4 2-16,4 4-2 0,-1-3 2 15,8 3-1-15,1-5 1 0,0 6 0 0,2-3 2 16,4 3-1-16,0-5 3 0,8 9 2 0,-1-4 4 0,3 0-2 15,1 1 4-15,2 1 5 0,2-3 2 0,-6 2 1 16,4-1 4-16,8 7-1 0,-9-8 8 16,0 3-2-16,12 4 3 0,-7-2-1 0,-8-1 0 0,9 2-9 15,-10-3 5-15,0-2-3 0,-5 4 2 0,-1-1-2 16,-2-5-4-16,-5 1 2 0,-4 2 3 0,0-4-9 16,-6 4 6-16,0-4-5 0,-10 0 2 0,-4 4 1 15,-1 0-1-15,-5-2-1 0,-10-1-3 0,3-4-2 16,-4 5-1-16,4-12-4 0,-3 2-1 0,-9 2-5 15,11-11-10-15,4 6-14 0,-3-3-20 0,5-3-23 0,5 0-40 16,1-1-38-16,4-4-52 0,-1-2-282 16,5-3-523-16,2-1 233 0</inkml:trace>
        </inkml:traceGroup>
        <inkml:traceGroup>
          <inkml:annotationXML>
            <emma:emma xmlns:emma="http://www.w3.org/2003/04/emma" version="1.0">
              <emma:interpretation id="{4DB01BB3-F9C2-4758-AA1D-3B90E3A88CF4}" emma:medium="tactile" emma:mode="ink">
                <msink:context xmlns:msink="http://schemas.microsoft.com/ink/2010/main" type="inkWord" rotatedBoundingBox="26650,5365 28980,5272 29005,5891 26675,5984"/>
              </emma:interpretation>
            </emma:emma>
          </inkml:annotationXML>
          <inkml:trace contextRef="#ctx0" brushRef="#br0" timeOffset="106738.73">24969 4538 139 0,'0'0'235'0,"0"0"-22"0,0 0-26 0,0 0-9 15,0 0-10-15,0 0-17 0,0 0-10 0,0 0-12 16,0 0-7-16,14 31-12 0,-9-22-6 0,0 1-13 15,4 1-6-15,-2-1-8 0,-1-4-4 0,3 5-2 16,-1-2-4-16,4 0-1 0,1-5-7 0,1 4-5 16,-1-6-3-16,-1 2-6 0,1 0 2 15,1-4-4-15,-1 0-5 0,5-4-3 0,-2-1 2 0,1 1-5 16,-1-3-2-16,-2 1 3 0,-2-4 3 0,1 0 1 16,-3 3 2-16,-1-6-4 0,-1 2 4 0,-2 0-3 0,0-5-7 15,-3 1 1-15,-3-1-4 0,0-3-3 16,-3 7-2-16,-3 0-3 0,-2-2-1 0,-4 6-4 0,2-5-4 15,-6 5 3-15,-4-2-2 0,2 7-2 0,2-1-3 16,-8 3-1-16,2 2-1 0,2 3-9 0,1 2-8 16,2-1-13-16,1 0-14 0,1 4-15 0,2-2-16 15,5-1-9-15,5 3-9 0,-3-3-8 0,6-6-14 16,-3 16-17-16,3-16-17 0,9 11-26 0,-3-4-45 16,8-1-133-16,-7-5-380 0,11 0 169 0</inkml:trace>
          <inkml:trace contextRef="#ctx0" brushRef="#br0" timeOffset="107908.81">25436 4490 119 0,'0'0'218'15,"13"1"-19"-15,-13-1-15 0,0 0-16 0,8 8-2 16,-8-8-11-16,9 6-9 0,-3-1-17 0,-2 4 0 16,2 2-14-16,0 0-2 0,2 2-14 0,-2 1-6 0,2 0-4 15,0-4-7-15,-2 3-6 0,4-4-4 16,-4 3-9-16,0-2-5 0,2-2-6 0,-2 1-5 0,-3-4-1 15,-3-5-6-15,7 11-3 0,-7-11 5 0,6 7 7 16,-6-7 5-16,0 0 0 0,0 0-3 0,0 0-9 16,0 0-3-16,0 0-2 0,0 0-6 0,14-19-4 15,-12 13 2-15,-2 6-9 0,9-24-1 0,-1 10-4 16,-2-3-9-16,7-4 0 0,4 0-4 0,-2-5-4 16,4-7-5-16,5 1-7 0,1 1 3 15,1-3-4-15,-3 2 1 0,6-3-2 0,1 3 3 0,-2 1-1 16,-1 1 3-16,1 1-2 0,-9 8 5 0,-2 5 5 15,-1-2 3-15,-2 5 5 0,-5 2 4 0,1 0 0 16,-1 1 3-16,-1 4-2 0,-3 2 1 0,-5 4-2 16,14-7-4-16,-14 7-2 0,15 0 3 0,-15 0 0 15,16 10 3-15,-8-3 0 0,4 3-2 0,-2 3 3 0,0 2 2 16,2 9-3-16,-1-6 0 0,1 2-1 0,-2 2 2 16,4 2 2-16,-5-2-3 0,4 0 4 0,-7-7-1 15,4 9-2-15,2-6 0 0,-4 6-4 0,1-10 3 16,-2 0 1-16,-1 0-3 0,5 0 0 0,-2-1 2 15,-6-3-4-15,4 1 4 0,-1-4-2 0,-3-2 0 16,-3-5 0-16,10 12-2 0,-10-12 0 0,3 7 1 16,-3-7 4-16,0 0-1 0,0 0 1 0,0 0 3 15,0 0-5-15,0 0 0 0,0 0-1 0,0 0-2 16,0 0-3-16,0 0 0 0,-16-26-1 0,9 21 2 16,-2-2-6-16,-5 2 5 0,-5 0-4 0,2 1 2 15,-2 3 0-15,0 0-5 0,-7 0 5 0,7 2 0 16,-1 1-1-16,4 2 0 0,0 1 0 0,-1 0-1 15,1 3 1-15,4-1 1 0,-2 5-2 0,9-1 3 0,-6-2-6 16,5 4 3-16,0-3 4 0,6 0-3 16,-4 1-2-16,4-11 8 0,4 20-2 0,2-9-1 15,-3-2-2-15,8 2-1 0,-3-2-1 0,6-2 9 0,-2-1-3 16,1 1-2-16,7-3-1 0,-1 0 2 0,-3-2-5 16,4-2 4-16,5 1-1 0,-5-1 1 0,6-4 1 15,0 0-10-15,-4-2 5 0,5-1 4 0,-2-1-6 16,2 2-2-16,2-1-3 0,0-4-2 0,7-2-3 15,-8 1-2-15,2-1-2 0,3-2-2 0,3-3 4 16,-14 5 1-16,1 0-1 0,2 0 5 0,-6-1-3 16,-2 4 3-16,-4-1 4 0,1 0-1 0,-8 3 2 15,0-2-1-15,0 0 0 0,-6 10 2 0,-2-16-4 16,2 16 4-16,-7-12 2 0,1 5 2 0,-8 4-1 16,1-1 5-16,-7 1 3 0,1 3 5 0,-11 2-3 0,2 2 6 15,8-2-2-15,-5 4-2 0,1-2 2 16,-1 2-1-16,8 4-7 0,1-2 6 0,4 4-4 0,-1 0-1 15,-1 2-2-15,8 0 1 0,-1-1-1 0,1-2-1 16,3 3 2-16,3 0 0 0,0-14-4 0,9 23 2 16,1-12-10-16,4 0 0 0,-5-2-1 15,10-2-1-15,5 2 1 0,1-3-2 0,5-6-3 0,-5 7 0 16,8-7-1-16,-4 3 2 0,0-4 2 0,3-3 1 16,-2-1 0-16,-1 2 3 0,-3-1-2 0,1-4 5 15,-2 1-2-15,0-2 3 0,-1-4-2 0,-6 5 0 16,4-2 2-16,-4 0 0 0,-3 3 3 0,-1-4 10 15,-1 4 8-15,-4 1 9 0,-1 1 2 0,0 2 4 16,-8 3-5-16,11-10-5 0,-11 10-1 0,0 0-5 16,13-1-7-16,-13 1 6 0,0 0-2 0,0 0 0 15,6 14-4-15,-6-14-3 0,3 14 0 0,0-4 3 16,0-1-2-16,3 2-2 0,-3 4 1 0,2-3 3 0,1 1-9 16,1 0 6-16,-1-2-1 0,0 3-2 15,1-3 1-15,2 3 1 0,0-7-4 0,-4 0 3 16,1 1 4-16,0 1 1 0,-2-3-2 0,-4-6 4 0,9 8 14 15,-9-8 15-15,0 0 8 0,0 0 2 0,0 0-6 16,0 0-2-16,0 0-3 0,0 0 2 16,0 0-3-16,0-31 5 0,0 31 4 0,-3-25-5 0,3 7-3 15,0 3-5-15,0-11-6 0,3 4-7 0,2-2 3 16,1 0-7-16,3 0 1 0,-2 4-4 16,2 7-1-16,4-10-6 0,-1 4-12 0,-1 4-14 0,-2-1-12 15,1 3-24-15,4 4-22 0,-2-2-15 0,-5 4-31 16,3 3-41-16,-1 2-18 0,-9 2-40 0,20-4-35 15,-20 4-263-15,15 0-563 0,-15 0 249 0</inkml:trace>
        </inkml:traceGroup>
        <inkml:traceGroup>
          <inkml:annotationXML>
            <emma:emma xmlns:emma="http://www.w3.org/2003/04/emma" version="1.0">
              <emma:interpretation id="{DCD081EC-0ACD-4B7F-97DA-13BFE9F9E44E}" emma:medium="tactile" emma:mode="ink">
                <msink:context xmlns:msink="http://schemas.microsoft.com/ink/2010/main" type="inkWord" rotatedBoundingBox="29697,4997 31018,4944 31064,6085 29743,6138"/>
              </emma:interpretation>
            </emma:emma>
          </inkml:annotationXML>
          <inkml:trace contextRef="#ctx0" brushRef="#br0" timeOffset="108684.86">28029 4375 1 0,'0'0'237'0,"0"0"-15"16,-4 16-18-16,4-16-7 0,0 0-11 0,4 15-3 15,1-7-6-15,-5-8-10 0,9 10-7 0,0-2-12 16,0-5-9-16,4 4-6 0,1-3-12 0,-1 2-3 15,6-5-10-15,-2 3-9 0,10-3-13 0,-2-1-5 16,-4 0-7-16,-3-1-5 0,7-3-6 0,-8 4-1 16,2-5-10-16,-3 0 1 0,-1 0 0 0,-1-1 1 15,-5 0-4-15,1 1-2 0,-4-5-9 0,-2 0 3 16,-1-1-8-16,-3-4-4 0,0 15-2 0,-10-26-12 0,-3 8-9 16,-2 3-7-16,-5 1-13 0,-5 0-3 0,0 3-9 15,-2 1-2-15,-2 7-1 0,-2-3-3 16,3 1-7-16,5 6-1 0,4-1-11 0,0 3 0 0,5-2-7 15,4-1 1-15,1 3-4 0,9-3-2 0,-14 5-1 16,14-5 0-16,0 0 4 0,0 0 3 0,0 0-2 16,0 0-1-16,27 14 1 0,-10-10 4 0,5-4 6 15,6 0 6-15,-1 0 6 0,4-6 2 0,-1 0 1 16,14-1 6-16,-6 0 6 0,-9-1 3 0,12 0 13 16,3-2 11-16,-9 0 5 0,6-1 8 0,-1-2 5 15,-3-2 9-15,-1-2 3 0,3 3 7 0,-5-7-7 16,2 1 7-16,-3-1-5 0,1-3 0 0,-6-3-1 15,5 1 3-15,-6-1 1 0,1 1 1 0,-8 2 3 16,-2 3-4-16,0-3 3 0,-8-4 3 0,-3 10 4 16,-2 0-3-16,-4 5-3 0,-2-4-8 0,-4 3-4 15,-2-1 0-15,-6 4-11 0,-2 2-1 0,0 5 2 0,-11-3-6 16,1 3-3-16,-2 6 0 0,2 4-4 0,-2 0 0 16,5 4 1-16,-4 5 0 0,1-1-5 15,4 7 0-15,3 0 1 0,-3 7 2 0,5-2-6 0,4-3 0 16,0 5 4-16,5-1 3 0,-1 9-2 0,5-1 4 15,3 2 6-15,6-2-8 0,-1-6 2 0,-2-2 4 16,6 12-2-16,-2-2 3 0,2 0-6 0,1 0 3 16,4-2 3-16,-5-6-4 0,3 5 1 0,-8-9 1 15,10 9-5-15,-6-6 1 0,0-3 4 0,-2 3-7 16,1-1 5-16,-1-1-5 0,0-1 3 0,-6 3-4 16,6-5 3-16,-3 1 1 0,2 0-5 0,-4 0-3 15,4-6-10-15,-2 0-11 0,0-4-15 0,-2 0-8 0,1 0-16 16,-2-3-11-16,0 0-12 0,0-11-10 0,4 15-13 15,2-7-6-15,-6-8-17 0,3 8-18 16,-3-8-17-16,0 0-19 0,12 0-33 0,-12 0-161 0,0 0-406 16,13-19 180-16</inkml:trace>
          <inkml:trace contextRef="#ctx0" brushRef="#br0" timeOffset="108856.35">28620 4527 216 0,'0'0'286'0,"-7"-5"-29"0,7 5-30 0,0 0-20 0,0 0-18 16,25-15-16-16,-7 13-16 0,7-3-14 0,14 0-16 16,7 0-12-16,-1-1-16 0,9 1-5 0,-5 0-17 15,4 0-26-15,4 0-33 0,-5 4-33 0,4-5-33 16,-4 2-44-16,-3-3-45 0,-3 0-221 0,-7 0-387 16,-8-1 172-16</inkml:trace>
        </inkml:traceGroup>
      </inkml:traceGroup>
      <inkml:traceGroup>
        <inkml:annotationXML>
          <emma:emma xmlns:emma="http://www.w3.org/2003/04/emma" version="1.0">
            <emma:interpretation id="{E9334EED-DCC1-4580-9863-73E24DB0652C}" emma:medium="tactile" emma:mode="ink">
              <msink:context xmlns:msink="http://schemas.microsoft.com/ink/2010/main" type="line" rotatedBoundingBox="3831,7496 13021,7118 13070,8304 3880,8682"/>
            </emma:interpretation>
          </emma:emma>
        </inkml:annotationXML>
        <inkml:traceGroup>
          <inkml:annotationXML>
            <emma:emma xmlns:emma="http://www.w3.org/2003/04/emma" version="1.0">
              <emma:interpretation id="{964E4952-8CA6-4F8E-BD61-E061D0BF3D4B}" emma:medium="tactile" emma:mode="ink">
                <msink:context xmlns:msink="http://schemas.microsoft.com/ink/2010/main" type="inkWord" rotatedBoundingBox="3833,7548 7412,7401 7452,8367 3873,8514"/>
              </emma:interpretation>
            </emma:emma>
          </inkml:annotationXML>
          <inkml:trace contextRef="#ctx0" brushRef="#br0" timeOffset="111525.85">2217 6982 189 0,'-9'-13'192'0,"0"1"-8"0,1-1-16 0,1 2-15 0,-1-4-26 15,2 2 3-15,3 0-15 0,-1-1-8 0,-1-2-14 16,5 3-7-16,0-4-4 0,0 3-13 0,0-3-7 15,5 0-4-15,1 3-7 0,1-8-7 0,1 1-2 16,5 0-4-16,1 3-1 0,2-5 0 0,0 2 3 16,11-10-1-16,-3 3 2 0,3-3-4 15,1 6 2-15,4-3-2 0,-3 4 1 0,3-1-1 0,1 1-1 16,-5 0-3-16,-3 6-4 0,2 4-1 0,1 0-3 16,-2-1-6-16,1 5-2 0,2-3 1 0,-5 2 1 15,0 4-5-15,3 1-1 0,-8 3 0 0,2 3 0 16,5-2-2-16,-7 2 0 0,8 4 0 0,-2 3 3 0,-7-3 1 15,6 3 0-15,1 6 1 0,-4-2 1 16,0 2 2-16,3-1-1 0,-3 5 1 0,-2 0 0 0,-2-2 4 16,-1 5 0-16,2-3-2 0,-2 5 3 0,1 2-2 15,1-4 1-15,-5 2-1 0,5 3-1 16,-5-2 0-16,-2 0-2 0,5 0-3 0,-5 2-1 0,4-5-2 16,-2 4 3-16,-4-4-4 0,4 2-1 0,1-2 1 15,-2-1 2-15,-3-4-5 0,1 8 2 0,-1-9-4 16,-1 3 4-16,2 5-6 0,-3-8 2 0,2 0 1 15,0 2-2-15,2-2 0 0,-7-3-1 0,5 2-2 16,-3-4 1-16,0 2 1 0,0-2 1 0,2 0-4 16,-4-1 3-16,2 0-1 0,-2-1 2 0,2 0-3 0,2-4-1 15,-8-3-3-15,10 11-4 0,-10-11-6 16,9 10 5-16,-9-10-7 0,12 3 4 0,-12-3-5 16,15 0 3-16,-15 0 2 0,14-6-5 0,-6 3-3 0,-8 3 3 15,17-11-1-15,-7 0 2 0,-2 1-4 16,1-4-2-16,1 5 1 0,-1-3 5 0,0 0-2 0,-3-1-1 15,4 3 0-15,-4-4 3 0,2 0-4 0,1 4 6 16,-5 2 1-16,4-5 2 0,-2 7 0 0,-2-2 0 16,1 0-2-16,-5 8 3 0,10-9-1 0,-10 9 1 15,8-8 0-15,-8 8 4 0,0 0 8 0,14 0 4 16,-14 0 1-16,0 0 7 0,20 11 1 0,-14-4 4 16,3 0-6-16,-3 3 2 0,6 3-1 0,-2-2-1 15,1 2 0-15,2 2 1 0,-4-4-1 0,4 2-2 0,1-3 0 16,1 2-1-16,-2-2 0 0,2-3-2 15,0 1-1-15,0 2-1 0,4-3 0 0,-5-3 1 16,2-1 1-16,2-2 1 0,-2-1-1 0,4-1 0 0,-2-3-4 16,3 1-2-16,-2-3 1 0,0-2 2 15,4 0-3-15,2-2 2 0,-1-6-5 0,-2 5 3 16,-1-6-1-16,2 5-7 0,-7-5 3 0,2-1-5 0,3 0-4 16,-3 1-1-16,-3-3-2 0,-2 7 2 0,-4-2 0 15,1 2 1-15,-4 1 0 0,-3-3 4 0,2 0 0 16,-2 4 5-16,-3-4-4 0,-3 5 0 0,3 10 6 15,-12-18 1-15,4 11 0 0,1-3 3 0,-5 3-1 16,3 2 7-16,9 5-2 0,-19-6 1 0,8 6-1 16,11 0 5-16,-19 4-3 0,10 0-5 0,-2-1 2 15,4 4-2-15,1 3-3 0,-4 1 1 0,4 3-1 16,0 3 2-16,1-3 0 0,2 3-1 0,0-1 2 16,3 2-3-16,5-2-2 0,-1 0 3 0,4 2-5 15,1 0 4-15,-2-1 0 0,5-5 1 0,0 3-4 16,9-3 4-16,-6-2-1 0,4-5 3 0,0 1-6 15,1-6 5-15,7 3-1 0,0-5 0 0,-8 1-3 16,6-5 5-16,2 2-4 0,-2-4 4 0,-1-3-4 0,2 0-2 16,-2 0-3-16,-4-1 2 0,3 2-2 15,-10-1-5-15,4-2 2 0,-4 2 3 0,0-2 1 0,-1 2-1 16,-1-1-1-16,-1 0 1 0,-1 1-2 0,-3 4 0 16,-1 2 2-16,-5 5 3 0,9-12 0 0,-9 12 4 15,7-8-1-15,-7 8 2 0,8-4-5 0,-8 4-3 16,0 0 4-16,11-3 0 0,-11 3 7 0,0 0 8 15,20 12-4-15,-14-6 12 0,3-1 7 0,4 3 1 16,-1 0 5-16,2 3-3 0,2 0 4 0,0-2-7 16,-4 2 1-16,3 1-6 0,0-1 0 0,1 0 3 15,1-2-7-15,-4 0 0 0,1-2 5 0,-2 0-11 16,-2 0 5-16,-1-1-4 0,-4-1-4 0,-5-5-8 0,11 6-15 16,-11-6-8-16,8 7-11 0,-8-7-22 0,3 10-22 15,-3-10-32-15,0 0-31 0,0 0-34 16,0 0-31-16,-19 7-33 0,19-7-256 0,0 0-529 0,-27-14 234 15</inkml:trace>
          <inkml:trace contextRef="#ctx0" brushRef="#br0" timeOffset="110354.45">2706 6556 89 0,'0'0'153'16,"-3"-11"-12"-16,3 11-6 0,0 0-4 0,-3-15 5 0,3 15-8 15,0 0-4-15,0-12 1 0,0 12-4 0,0 0 2 16,0 0 1-16,0 0-4 0,0 0-5 16,-5-11-11-16,5 11-14 0,0 0-7 0,0 0 0 0,0 0-1 15,0 0 3-15,0 0-2 0,20 33 7 16,-13-19 0-16,4 3-1 0,-2 7 0 0,2 0-7 0,-2-3 0 16,3 7 0-16,-1-1-3 0,2 6 0 0,1 2-7 15,-5-10 10-15,2 12-18 0,-3-9-5 0,5-3-8 16,-5 2 0-16,-1 1-5 0,-1-3 2 0,2 3-12 15,-2-3 0-15,0-2-8 0,-2-3 1 0,-2 3-3 16,4-5-6-16,-3 1-6 0,0-4-15 0,-2 3-19 16,-1-5-14-16,0 3-20 0,-1-3-18 0,-2-3-27 15,-2 4-26-15,1-2-21 0,-2-3-21 0,0-2-17 16,6-7-18-16,-15 11-53 0,6-7-152 0,-6-3-441 16,1-1 196-16</inkml:trace>
          <inkml:trace contextRef="#ctx0" brushRef="#br0" timeOffset="111713.23">4768 6415 219 0,'0'0'231'0,"-3"-11"-25"0,3 11-26 15,0 0-17-15,0 0-14 0,0 0-25 0,0 0-20 16,14-8-26-16,-14 8-16 0,0 0-23 0,24 10-25 16,-15-2-22-16,1-1-19 0,6 0-22 0,2 4-22 15,-4 2-39-15,2-6-108 0,-4 6-235 0,4-5 104 16</inkml:trace>
          <inkml:trace contextRef="#ctx0" brushRef="#br0" timeOffset="111990.85">5180 6615 115 0,'13'7'183'15,"-2"-3"-4"-15,1 3 0 0,1 0-6 0,-5 1-6 0,4-1-3 16,-2 0-15-16,-1 1-6 0,1 3-8 0,-1 1-1 16,-1-2-12-16,1 4-8 0,-3-5-7 0,4 3-6 15,-2 0-13-15,1 1-5 0,-4 0-9 0,1-1-3 16,-1-1-11-16,-2-3-2 0,3 1-7 0,-3-2-6 16,0 2-3-16,-3-9-4 0,7 11-5 0,-1-5 0 15,-6-6-4-15,0 0 7 0,5 11 11 0,-5-11 16 16,0 0 0-16,0 0-8 0,0 0-2 0,0 0-10 15,0 0-3-15,9-37 2 0,-3 19-7 0,-2-6-1 16,-1-5-6-16,6-6-5 0,-1 10 1 0,6-16-3 16,0 5 0-16,5 2-7 0,-2-1-4 0,-7 14-4 15,5-6-14-15,4 6-17 0,1 0-15 0,-1 4-21 16,1 2-22-16,0 2-27 0,3 2-31 0,-4 3-30 0,1 2-35 16,-7 4-242-16,6 0-484 0,-2 2 214 0</inkml:trace>
        </inkml:traceGroup>
        <inkml:traceGroup>
          <inkml:annotationXML>
            <emma:emma xmlns:emma="http://www.w3.org/2003/04/emma" version="1.0">
              <emma:interpretation id="{33DB874F-3BE4-4149-9E16-A548CB6FFC83}" emma:medium="tactile" emma:mode="ink">
                <msink:context xmlns:msink="http://schemas.microsoft.com/ink/2010/main" type="inkWord" rotatedBoundingBox="8391,7308 13021,7118 13070,8304 8440,8495"/>
              </emma:interpretation>
            </emma:emma>
          </inkml:annotationXML>
          <inkml:trace contextRef="#ctx0" brushRef="#br0" timeOffset="113434.02">6740 6603 118 0,'0'0'286'0,"-11"-3"-9"0,11 3-21 0,0 0-24 0,0 0-25 16,0 0-13-16,0 0-14 0,0 0-14 0,-5 20-7 15,2-7-10-15,3 0-11 0,-3 3-8 16,3-1-15-16,3 3-6 0,0 1-3 0,-1-2-16 16,6 4-3-16,-2-3-14 0,0-1-5 0,7 1-7 0,-4-5-5 15,-1 1-6-15,5 1-7 0,-1-5 1 0,-2 0-7 16,5 1-1-16,-1-5-4 0,-1-2-5 0,1 4-2 15,1-6-6-15,-2-2-8 0,6-2-4 0,-5-1-9 16,-1 2-2-16,2-6-5 0,-1 2-3 0,-1-2-2 0,0-2 1 16,-1 1-2-16,-1-5 1 0,-5 2-3 0,1-2-3 15,-1-1 1-15,-3 1 1 0,3-3-4 16,-6 1 4-16,0 0 3 0,0 0 0 0,0 3 7 0,-6-3-1 16,3 3-2-16,3 1 7 0,0 11 6 0,-6-16 6 15,2 8 5-15,4 8 8 0,-6-11-4 0,6 11 2 16,-6-7-7-16,6 7 1 0,0 0-4 0,0 0 0 15,0 0-4-15,0 0 1 0,0 0-1 0,0 0 0 16,-3 36 0-16,4-25-2 0,1 2 0 0,4 0 6 16,0 1-6-16,-2 2 3 0,5-1 0 0,2 1 1 15,-2-1-6-15,4 2 1 0,-4-3-2 0,4-1 7 16,1 2-2-16,2-5-2 0,-4 0 2 0,2-3 2 16,-1 0-5-16,-1-1 4 0,1-1-4 0,4-1-6 15,-4-2-3-15,7-7-3 0,-9 4-5 0,6-3 1 16,-1 1-8-16,-2-2-1 0,2-2-6 0,2-2-1 15,-8-1-7-15,4-2 0 0,-2 0-7 0,-2-2 1 0,1-2-1 16,-2-1-1-16,-3-1-2 0,1-4 1 16,-1 0 1-16,1-3 6 0,-4 9 2 0,0-9 5 15,0 4 1-15,0 3 5 0,-3 5 3 0,0-2 9 0,3 4 10 16,-3 11 7-16,0-19 5 0,0 19 8 16,0-13 2-16,0 13-1 0,0 0-7 0,3-11-1 0,-3 11 0 15,0 0 0-15,0 0 1 0,0 0-1 0,0 0-2 16,0 0 0-16,0 0 3 0,11 37 0 0,-8-27 4 15,0 1-1-15,4 5-3 0,-1-1 3 0,5 0-1 16,-5-2 3-16,3 1-1 0,-2-2 4 0,5 3-2 16,-2-4 3-16,2 3 2 0,-1-5 2 0,2 0 3 15,1-1 4-15,2 1-6 0,-4-4 4 0,1 1-5 16,1-3-1-16,4 1-3 0,-2-4-3 0,0 0 3 16,4 0-1-16,-4-1-3 0,1-2-1 0,2 0-3 15,0-3 1-15,1 1-4 0,-1-2 3 0,-2 3-5 16,2-3-1-16,5-4 4 0,-9 5-2 0,1-1-4 0,4-7 0 15,-7 6 3-15,3 0-3 0,7-4 4 0,-10 1-1 16,-1 0-4-16,-1-1 0 0,-1 0 1 0,-1-2-3 16,-3 2 0-16,1-2 5 0,-4-2-9 0,-3 0 0 15,0 0 3-15,-3 7-2 0,-4-7-1 0,4 7 6 16,-6-3 0-16,-1 2-3 0,1 2 1 0,-5 1 3 16,4 3-4-16,-1 3 1 0,-4-1 4 0,-1 2 0 15,6 5 1-15,-5 3 5 0,1-1-2 0,1 2 5 16,-2 2-5-16,4 2-2 0,1 3 1 0,1-2 2 15,5 1-7-15,-2 2 1 0,3 1 5 0,0-1-8 16,0-1 8-16,9 0-1 0,-3 1-7 0,3-2 7 16,1 1-3-16,3-3 0 0,-4-1 0 0,5-2-3 15,1-3 4-15,4 2 1 0,-1-4-3 0,0-2 3 0,4-2 2 16,-1-2 0-16,2-1-4 0,1 1-1 16,-2-4 0-16,0 2 0 0,-1-4-1 0,6-3 0 0,-7 3-2 15,-3-3-1-15,1 2-3 0,-3-3 1 0,2 0-2 16,-5-1-4-16,1-2-6 0,-1 3 4 0,-3 1 0 15,1 0 2-15,1 3 1 0,-4-1-6 16,-4 8 10-16,8-14-1 0,-5 8 1 0,-3 6 0 0,0 0-2 16,9-7-6-16,-9 7 5 0,0 0 0 0,0 0 4 15,0 0 10-15,0 0-4 0,0 0 5 0,15 18 0 16,-14-9-1-16,4-1-1 0,-5 1-2 0,6 2 8 16,1 1-3-16,-1 0-3 0,-3-1-7 0,3 0 10 15,0-1-3-15,-2 1-3 0,2-3-1 0,-3 1-3 16,3-2-8-16,-6-7-14 0,8 14-19 0,-4-8-19 0,-4-6-23 15,8 9-14-15,-8-9-21 0,4 6-18 16,-4-6-30-16,0 0-31 0,0 0-249 0,0 0-485 16,0 0 214-16</inkml:trace>
          <inkml:trace contextRef="#ctx0" brushRef="#br0" timeOffset="113607.82">8263 6267 157 0,'-11'-7'265'0,"11"7"-21"0,-12-7-26 0,12 7-30 16,-6-6-18-16,6 6-18 0,0 0-20 0,0 0-32 15,0 0-26-15,0 0-28 0,-6 19-33 0,6-19-46 16,0 0-33-16,12 22-39 0,-6-14-155 0,-3 0-281 16,5-1 125-16</inkml:trace>
          <inkml:trace contextRef="#ctx0" brushRef="#br0" timeOffset="114176.68">8625 6536 170 0,'16'3'203'0,"-16"-3"-14"0,23-3-12 0,-16 3-23 16,-7 0-11-16,26-4-11 0,-16 1-14 0,6-4-9 15,-2 4-9-15,1-4-14 0,-2 2-11 0,1-1-7 16,1-1-4-16,-2-4-6 0,3 6-7 0,-5-3 0 15,-2 1-12-15,0 2 0 0,-5-1-4 0,-4 6-4 16,9-13 0-16,-9 13-8 0,2-12-1 16,-2 12-4-16,0 0 0 0,-11-16-1 0,11 16 0 0,-19-7-3 15,11 6 6-15,8 1 2 0,-28 0 4 0,13 1 2 16,2 0 3-16,-2 5-3 0,-3-2 0 0,4 2-5 16,1 0 0-16,-2 2-2 0,2-1-3 0,2 3-2 15,1-1-1-15,2 0-6 0,-2-1 4 0,4 2-3 16,-2 0 3-16,5-1-6 0,3-9 1 0,-2 18-4 15,3-9 3-15,-1-9-3 0,4 17 2 0,5-7-3 16,-1 3 1-16,1-5 5 0,-2 5 0 0,8 0 2 16,-1-1 6-16,2-1 1 0,-3-2 1 0,7 6 1 0,2 0 3 15,-2 1-1-15,0-2 5 0,1 0-3 0,-1-1-4 16,1 5 3-16,-2-5-2 0,3 3-2 0,-4-2 0 16,3-1 3-16,-3 5-3 0,1-1-3 15,-4 0-1-15,3 1 0 0,-6-5-1 0,0 1 0 0,-1 1 0 16,-4 1 5-16,2 0 2 0,-5 1 1 0,1 3 7 15,-2-5 3-15,0-1 2 0,-6-1 0 0,0 5 5 16,-2-5 7-16,-4 4 5 0,4-2-4 0,-4-5 3 16,-3 3 3-16,0-2 3 0,-2 0-7 0,-1-4-1 15,0 4 2-15,-1-4-7 0,-2-1-3 0,6 0 0 16,-15-1 1-16,8-5-4 0,-5 4-6 0,-1-3-3 16,-1-1-3-16,1 0-1 0,-2-3 0 0,2-4 1 15,5 1-7-15,-6-4-11 0,-1 2-17 0,1-3-13 0,1-2-27 16,3-1-24-16,-5-2-21 0,2-2-29 15,5-1-19-15,1-1-25 0,-1 0-26 0,7-5-50 16,4 2-38-16,-4-3-173 0,4 2-492 0,1 0 218 16</inkml:trace>
          <inkml:trace contextRef="#ctx0" brushRef="#br0" timeOffset="114727.27">8989 5990 211 0,'7'-6'211'0,"-7"6"-9"0,0 0-16 15,0 0-7-15,15 11-9 0,-7 0 0 0,-2-1-8 16,1 2-3-16,5 4-9 0,-1 1-5 0,-3 1-5 0,4 6-7 15,-4-2-9-15,4 4 4 0,-2-1 1 16,1-1-18-16,1 5-6 0,-8-3-2 0,5-1-9 16,-4 3-11-16,-5 1-8 0,8 3-6 0,0-4-6 0,-2-4-1 15,0-4-10-15,-3 2-7 0,1-8-1 0,-2 3-7 16,4-8-2-16,-5 0-3 0,5 1-2 0,-4-2-3 16,-2-8-8-16,10 15-7 0,-5-11-2 0,2 0-7 15,-7-4-3-15,15 0-8 0,-15 0-3 0,19-4-3 16,-10-3-3-16,5-3-1 0,-1 0-3 0,-2-4 1 15,2 2-3-15,3-7 4 0,-4 3-5 0,2 2 4 16,-2-6 2-16,1-1 1 0,-4 7 3 0,2 1 2 16,-3 2 2-16,3 1 8 0,-5 2 5 0,1 0 4 15,-7 8 5-15,9-9 0 0,-9 9 5 0,11-3 7 16,-11 3 5-16,0 0 1 0,0 0-1 0,16 12 4 16,-13-4 6-16,2 1 9 0,-1 4-9 0,-2 1 1 15,4 6 9-15,-3 4-11 0,1-2-2 0,2 4-5 0,0-3 0 16,0 1-7-16,0-3-3 0,1 0-2 0,1 1-1 15,-1-5-4-15,-2-4-8 0,2 2-12 16,-1-1-14-16,-3-4-21 0,3 0-7 0,2-3-13 0,0-1-22 16,0-1-10-16,-8-5-18 0,16 6-17 0,-5-9-13 15,-11 3-15-15,21-7-15 0,-8 2-18 16,0-4-8-16,-1-4-28 0,0-3-179 0,-1-7-437 0,1-2 194 16</inkml:trace>
          <inkml:trace contextRef="#ctx0" brushRef="#br0" timeOffset="115216.56">9826 6452 225 0,'-12'0'239'0,"12"0"-11"0,-20-4-10 0,20 4-17 16,-13-2-21-16,13 2-17 0,-8-7-18 0,8 7-11 0,0 0-7 15,0 0-11-15,0 0-6 0,33-16-9 0,-15 14-8 16,0-5-7-16,7-2-6 0,2 3-7 15,2-1-6-15,-1 0-9 0,5 1-4 0,-6 1-6 16,2 0-6-16,1 2-3 0,0-2-9 0,-5 3-13 16,2 1-19-16,-9 0-24 0,-2 1-24 0,2 0-23 0,-3 1-33 15,2-1-46-15,-4 1-41 0,-13-1-186 0,11 2-410 16,-11-2 181-16</inkml:trace>
          <inkml:trace contextRef="#ctx0" brushRef="#br0" timeOffset="114997.8">9908 6052 134 0,'0'0'264'0,"0"0"-1"0,3-15-16 0,-3 15-15 15,1-9-25-15,-1 9-23 0,0 0-17 16,0 0-10-16,0 0-10 0,0 0-9 0,0 0-4 16,14 34-6-16,-13-19-8 0,3 2-3 0,2 1-8 15,0 5-3-15,-1 1 1 0,-1 4-6 0,1-4-7 16,4 1-11-16,-2 1-8 0,-2 3 1 0,4-4 0 15,-2 2-15-15,2-1-2 0,-1-3-10 0,-1 0-2 16,2 1-2-16,-3-7-6 0,4 4-12 0,-2-4 6 0,1-3-6 16,-2-2-3-16,-2-3-16 0,4 2-13 0,-3-1-11 15,1-2-19-15,-2-1-16 0,-5-7-16 0,7 9-17 16,-7-9-17-16,6 7-23 0,-6-7-27 0,0 0-23 16,12 0-19-16,-12 0-25 0,0 0-227 0,0 0-481 15,1-23 213-15</inkml:trace>
          <inkml:trace contextRef="#ctx0" brushRef="#br0" timeOffset="115865.54">10941 6198 129 0,'0'0'227'0,"0"0"-20"15,0 0-11-15,0 0-21 0,0 0-15 0,0 0-14 16,0 0-11-16,0 0-6 0,0 0-3 0,-31 20-4 0,20-16 1 16,1 3-7-16,-5-1-2 0,0 1-6 0,-3 1-7 15,3 2-5-15,2-4-6 0,-9 8-6 0,7-3-2 16,0-2-8-16,0 0-9 0,-2-1-6 0,4 1-7 16,0 2-4-16,1-5 0 0,4 1-7 0,-4 2-1 15,8-4-8-15,-2 4-5 0,6-9 0 0,-12 11-5 16,7-5-5-16,5-6 1 0,-4 9-2 0,4-9 2 15,0 0-7-15,-3 12 1 0,3-12-5 0,0 0 4 16,0 0-6-16,7 12-2 0,-7-12-3 0,12 1 3 16,-12-1-3-16,14 0 3 0,-14 0-2 0,16 0 3 15,-16 0-5-15,18 0 0 0,-18 0 0 0,18-1-1 16,-9-1-1-16,-9 2 3 0,19 0-1 0,-19 0-1 16,20 0-1-16,-10 0 0 0,-10 0 4 0,19 0 0 0,-10 2-4 15,-9-2 2-15,21 1-3 0,-10 3 7 0,-2-1-5 16,-9-3 2-16,18 7-3 0,-9-4 6 15,-2 1-2-15,3-3-2 0,-10-1 1 0,15 6 0 0,-7-2 0 16,-1 1-1-16,-7-5 4 0,11 9-2 0,-5-2-1 16,-6-7 3-16,6 10-2 0,-6-10 0 0,0 13 3 15,0-13 1-15,-5 14-4 0,5-14 5 0,-7 15-1 16,1-9 0-16,-2 1 6 0,1 1-4 0,-1-2 4 16,-2 2 4-16,-2-1 3 0,-3-1 2 0,3 1 4 15,-1 0 2-15,-1-2 3 0,-1 1 2 0,0-2 5 16,2-4-2-16,-3 1-6 0,-1 0 6 0,1 0-7 15,-1-1 8-15,4-1-10 0,13 1 4 0,-24-1 0 16,12 0-8-16,12 1 1 0,-21-6-5 0,12 2-7 0,-1-1-15 16,10 5-14-16,-15-7-12 0,9 1-15 15,6 6-14-15,-9-2-18 0,9 2-17 0,0 0-21 16,-10-5-20-16,10 5-27 0,0 0-19 0,0 0-25 16,0 0-56-16,-11-7-151 0,11 7-448 0,0 0 199 0</inkml:trace>
          <inkml:trace contextRef="#ctx0" brushRef="#br0" timeOffset="116172.69">11181 6496 58 0,'0'0'237'0,"0"0"-6"0,5 13-9 0,-5-13-8 16,6 11-13-16,-6-11-9 0,6 10-13 0,0-5-8 0,-6-5-15 16,7 11-11-16,-4-4-5 0,5-2-7 0,-8-5-2 15,13 8-3-15,-4-3-9 0,0-2-3 16,-9-3-10-16,18 3-1 0,-11 1-7 0,-7-4-7 0,17 0-4 16,-17 0-1-16,16-3-11 0,-16 3-2 0,15-2-7 15,-15 2-3-15,10-5-7 0,-10 5-10 0,9-5-2 16,-9 5-14-16,6-8-31 0,-6 8-26 15,0 0-36-15,0 0-46 0,0 0-52 0,0 0-64 0,-28-9-311 16,10 10-580-16,-1 2 257 0</inkml:trace>
        </inkml:traceGroup>
      </inkml:traceGroup>
    </inkml:traceGroup>
    <inkml:traceGroup>
      <inkml:annotationXML>
        <emma:emma xmlns:emma="http://www.w3.org/2003/04/emma" version="1.0">
          <emma:interpretation id="{386DF8B2-D376-4A75-ADF9-D1046EB8E870}" emma:medium="tactile" emma:mode="ink">
            <msink:context xmlns:msink="http://schemas.microsoft.com/ink/2010/main" type="paragraph" rotatedBoundingBox="2360,8977 31712,8282 31808,12315 2456,130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07B5B7-F5F6-416D-B372-BDC48E3D1424}" emma:medium="tactile" emma:mode="ink">
              <msink:context xmlns:msink="http://schemas.microsoft.com/ink/2010/main" type="inkBullet" rotatedBoundingBox="2370,9618 3343,9570 3396,10649 2423,10697"/>
            </emma:interpretation>
          </emma:emma>
        </inkml:annotationXML>
        <inkml:trace contextRef="#ctx0" brushRef="#br0" timeOffset="119565.84">730 8615 47 0,'0'0'126'0,"0"0"-6"0,-21 5 0 16,21-5-4-16,0 0-6 0,0 0-8 0,0 0 0 16,0 0-11-16,0 0-1 0,0 0 1 0,0 0-8 15,0 0-3-15,-8-5-6 0,8 5-5 0,0 0-1 16,0 0-5-16,0 0-5 0,0 0-4 0,0 0-4 0,-10-6 1 15,10 6-5-15,0 0-4 0,0 0-3 0,-8-11-5 16,8 11-4-16,0 0-3 0,0 0-2 0,2-14-4 16,-2 14 0-16,0 0-7 0,6-21 0 0,0 13 0 15,-2 0-1-15,-4 8-4 0,14-18 3 0,-7 3-1 16,2 5-3-16,-1-2-3 0,4 1 1 0,-4 0-1 16,3 0-1-16,1 0 0 0,-3 1-1 0,-2 2 5 15,5-2-1-15,-3 3 2 0,-3 0-1 0,3 2 1 16,-2 0-3-16,1 1 1 0,1 0 1 0,-9 4 1 15,16-6-3-15,-16 6 0 0,14-4 1 0,-14 4 3 0,16 4-4 16,-5 2 3-16,-4-2 1 0,2 3 2 16,1-2 0-16,-2 3-2 0,4 0-4 0,-3 2 9 15,-2 3-2-15,4-1-5 0,-4 2 5 0,1-1 2 16,-1 2 3-16,-1-4-2 0,1 5 4 0,1-1-1 16,-4 1-1-16,2 2 4 0,0 0-2 0,-3 3 2 15,2 2 1-15,-2 0 2 0,0 0-1 0,-2-1-1 0,4-1-1 16,-8 3-1-16,3 0-1 0,0-6 2 0,-2 6-4 15,1-2-2-15,-4 3 0 0,2-2-3 0,-3 1-1 16,2 1-2-16,-2 0 2 0,0-1-2 0,1 4-1 16,-5-4 2-16,3 1-2 0,-5 0 2 0,4-2-6 15,1-1 1-15,-4-5 0 0,2-2 3 0,2 2 1 16,-1-3-4-16,-1 3 3 0,0-6 1 0,1-1-6 16,-1 0 3-16,4 0 2 0,-1-3 4 0,-1 0-3 15,1-2 1-15,6-5 1 0,-17 13 2 0,11-11 0 0,6-2-3 16,-10 7 1-16,10-7 2 0,-12 5-3 0,12-5-2 15,-9 1-2-15,9-1 3 0,0 0-7 16,-16 0 3-16,16 0-1 0,0 0 1 0,-14-6-2 0,14 6-1 16,-7-9-5-16,7 9 5 0,-6-6-2 0,6 6 0 15,-8-10-1-15,8 10 3 0,-6-9-6 0,6 9 1 16,-1-13 0-16,1 13 0 0,-2-14 2 0,2 14-5 16,2-15 4-16,-2 15-1 0,3-17-4 0,0 7 6 15,0 2-1-15,3 0-4 0,-6 8 2 0,10-16 2 16,-7 9 0-16,3-1 1 0,3-3-2 0,0 6-2 15,-9 5 2-15,13-11-2 0,-5 4 1 0,1 1 0 16,-9 6-4-16,18-4 7 0,-9 1-6 0,-9 3 3 16,22 1-1-16,-11 1 5 0,5 1-1 0,-3 4 0 0,2 0 9 15,0 0-2-15,-1 3 3 0,-1 2 1 0,6 5-3 16,-1-3 4-16,-1 3-1 0,1 1 3 16,0-4 0-16,-8-2 1 0,3 3-3 0,1-4 2 0,1 4 6 15,-5-4-2-15,4 2 3 0,-2-3-6 0,-1 2 2 16,0-1-1-16,1-2 2 0,-5-2 5 0,5 1-9 15,-1 0 7-15,-4-1-1 0,1 0 1 0,-2 1-5 16,1-4 1-16,-1 2 0 0,-6-6 0 0,12 10-3 16,-9-5 0-16,-3-5 0 0,10 7 0 0,-10-7-3 15,5 7-5-15,-5-7 3 0,0 0-2 0,10 6 3 16,-10-6-1-16,0 0 0 0,0 0-1 0,0 0 3 16,8 6 0-16,-8-6-1 0,0 0 9 0,0 0-6 15,0 0-5-15,0 0 4 0,0 0-1 0,0 0 1 16,0 0 4-16,0 0-16 0,0 0-9 0,0 0-20 15,0 0-19-15,0 0-19 0,10-16-23 0,-10 16-28 16,0 0-21-16,8-11-31 0,-8 11-33 0,7-10-53 0,-7 10-182 16,7-13-473-16,-2 6 211 0</inkml:trace>
        <inkml:trace contextRef="#ctx0" brushRef="#br0" timeOffset="119880.96">1635 9286 19 0,'4'6'205'16,"-4"-6"-18"-16,0 0-14 0,5 11-12 0,-5-11-11 16,4 7-17-16,-4-7-4 0,0 0-6 0,11 5-8 15,-11-5-5-15,0 0-5 0,12 7-1 0,-12-7 4 16,0 0 1-16,0 0 4 0,0 0 2 0,0 0 4 15,0 0 3-15,0 0-5 0,16-11 1 0,-16 11 3 16,0 0-3-16,5-11-8 0,-5 11-3 0,0-13-4 16,0 13-4-16,0 0-11 0,-5-18-10 0,5 18-5 15,0 0-9-15,-3-16 0 0,3 16-11 0,-4-9-12 16,4 9-18-16,0 0-22 0,0 0-27 0,-6-9-35 0,6 9-43 16,0 0-41-16,0 0-29 0,0 0-42 0,-14 22-65 15,5-13-182-15,3 4-499 0,-4-1 221 0</inkml:trace>
      </inkml:traceGroup>
      <inkml:traceGroup>
        <inkml:annotationXML>
          <emma:emma xmlns:emma="http://www.w3.org/2003/04/emma" version="1.0">
            <emma:interpretation id="{321183FC-0B54-4717-90F3-301328DF997C}" emma:medium="tactile" emma:mode="ink">
              <msink:context xmlns:msink="http://schemas.microsoft.com/ink/2010/main" type="line" rotatedBoundingBox="4603,9318 29912,8076 29994,9746 4685,10988"/>
            </emma:interpretation>
          </emma:emma>
        </inkml:annotationXML>
        <inkml:traceGroup>
          <inkml:annotationXML>
            <emma:emma xmlns:emma="http://www.w3.org/2003/04/emma" version="1.0">
              <emma:interpretation id="{8229F21D-BD1B-463D-9CF6-BAB4A92DCEF3}" emma:medium="tactile" emma:mode="ink">
                <msink:context xmlns:msink="http://schemas.microsoft.com/ink/2010/main" type="inkWord" rotatedBoundingBox="4614,9535 7838,9377 7910,10830 4685,10988"/>
              </emma:interpretation>
            </emma:emma>
          </inkml:annotationXML>
          <inkml:trace contextRef="#ctx0" brushRef="#br0" timeOffset="123006.87">2964 8450 81 0,'0'0'137'0,"0"0"-12"0,0-14-7 0,0 14-11 15,0 0 1-15,-3-13-3 0,3 13-8 0,0 0-4 16,-2-17 0-16,2 17-1 0,0 0-3 0,-1-12-13 16,1 12 2-16,0 0-11 0,-5-12 1 0,5 12 3 0,0 0 2 15,0 0-5-15,-1-10 2 0,1 10-12 0,0 0-1 16,0 0-6-16,0 0 2 0,0 0 1 0,0 0 8 16,0 0 3-16,0 0 3 0,-5 41 3 0,5-26 1 15,-1 8-5-15,-1 0 1 0,-2 1 5 0,4 1-10 16,-2 2-2-16,-2 1 0 0,7 11-4 0,-3-2-2 15,0-7-6-15,0 3-5 0,1-3-2 16,1-1-6 0,2-2-3-16,-1 1-2 0,0-3-3 0,0 1-2 0,3-1-3 0,-1 1-3 0,-2-4 1 0,1 2-4 15,-1-7-1-15,2 4-3 0,1 3 0 0,0-7 1 0,0-2-6 16,-3 1 1-16,1 0 1 0,2-2-3 16,-2-1 1-16,1-2-3 0,1-1 2 0,-3-1 2 15,0 0-2-15,-3-9-6 0,9 13 9 0,-2-9-7 0,-7-4 2 16,14 7-3-16,-5-6 1 0,-9-1 6 0,23-4-4 15,-11-1-2-15,2-1-2 0,-1-2-3 0,1 0 2 16,-1-3-8-16,2-1-1 0,0-1 1 0,-2-1-3 16,2-4-1-16,-1-3-1 0,-1 4 0 0,-1-4-3 15,-2-4 5-15,-1 1-4 0,0 0 0 0,-1-2 3 16,-2 2-5-16,-2-10-1 0,2 6 1 0,-1-7 2 16,-1-4 0-16,1 12 2 0,-4-12-5 0,2 1 6 15,0 2-2-15,-6 8 3 0,6-6 0 0,-3 4 2 16,0 1-1-16,0 4 2 0,2-1 1 0,-2 0-1 15,1 2 0-15,4 1 6 0,-5 6-5 0,0 2 2 16,0 0 1-16,1 5 2 0,-1-1-4 0,0 11 4 0,0-18-3 16,0 18 4-16,0-13-2 0,0 13 3 0,2-10-3 15,-2 10 1-15,0 0-4 0,0 0 3 16,0 0-1-16,0 0 3 0,0 0 1 0,0 0 8 0,4 31 0 16,-2-8 4-16,-2 2 2 0,2 3 1 0,-2 8 0 15,3 2 7-15,-1 0 0 0,4 0 2 16,-3 4-2-16,0 0 5 0,1-2-2 0,-1 4-6 0,3-2 1 15,-1 0 0-15,4-2-5 0,-6-13 3 0,1 9-1 16,2-9 0-16,0-5-6 0,0 2 1 0,0-1-2 16,2-6-1-16,-4-1 0 0,2 0-1 0,-3-3 1 15,3-2-2-15,-5-1 0 0,5-1-3 0,-1-2-14 16,1 1-18-16,-3 0-18 0,3 0-22 0,-6-8-22 16,6 13-21-16,-3-6-21 0,-3-7-29 0,9 6-21 0,-9-6-44 15,3 7-179-15,-3-7-439 0,0 0 194 16</inkml:trace>
          <inkml:trace contextRef="#ctx0" brushRef="#br0" timeOffset="123530.43">4033 8615 189 0,'0'0'232'0,"0"0"-15"0,-39 7-15 16,39-7-9-16,-13 11-18 0,7-4-9 0,-2-3-11 15,1 6-12-15,-4 0-11 0,2 0-9 0,2 1-9 16,-1 1-9-16,2 1-6 0,-4 0-8 0,2 2-5 16,4-7-11-16,-4 0-6 0,4 4-8 0,-1-2-5 15,5-10-8-15,-7 14-6 0,4-8-5 0,3-6 0 16,-4 15-5-16,4-15-5 0,0 14-2 0,0-14 0 15,0 0 0-15,4 17-8 0,-4-17 1 0,10 8-3 16,-8-2-3-16,5-2 1 0,-7-4 0 0,12 7-3 16,-1-5-1-16,-11-2 1 0,16 5-2 0,-8-2-3 15,2 2 1-15,2-5 1 0,-12 0 1 0,17 5-3 0,-7-3-2 16,1 1-1-16,1 2-1 0,-5 0 2 0,5-2 1 16,-4 1-2-16,4 2 1 0,-3-2-1 0,-1 0-1 15,1 0 0-15,-9-4 2 0,13 10 1 0,-5-8-2 16,-8-2 4-16,6 10 4 0,-6-10 2 0,6 12 0 15,-6-12 4-15,-3 10 0 0,3-10 1 0,-9 15 0 0,1-6-6 16,-2 2 2-16,-2 0 0 0,-2-2 1 16,0 2-3-16,-1-3 0 0,2 0 0 0,-1 2-5 15,-1-1 3-15,-1-4-2 0,2 3 2 0,1-4-11 0,2-1-8 16,-1 0-14-16,2-1-18 0,10-2-20 0,-15 2-28 16,15-2-23-16,0 0-18 0,0 0-17 15,-11-12-23-15,11 12-26 0,0 0-204 0,8-19-432 0,1 6 192 16</inkml:trace>
          <inkml:trace contextRef="#ctx0" brushRef="#br0" timeOffset="123771.9">4251 8807 47 0,'0'0'259'0,"0"12"-9"16,0-12-15-16,3 13-13 0,0-3-13 0,-3-10-4 15,4 18-14-15,2-4-13 0,0-1-13 0,-1 5-10 16,-2-4-9-16,3 1-16 0,0 1-7 0,7 4-11 16,-7-4-11-16,3 2-9 0,-2-3-7 0,-1 1-9 15,0-1-5-15,2 1-9 0,-2-1-8 0,0-1-2 0,-2-2-7 16,-1 2-5-16,0-4-12 0,-1 0-17 0,-2-10-20 16,3 16-23-16,3-8-22 0,-6-8-14 0,0 9-20 15,0-9-34-15,0 0-34 0,0 0-29 0,0 0-46 16,0 0-170-16,0 0-432 0,0 0 192 15</inkml:trace>
          <inkml:trace contextRef="#ctx0" brushRef="#br0" timeOffset="123954.4">4345 8543 168 0,'-12'-5'189'0,"12"5"-14"0,0 0-20 15,0 0-19-15,0 0-16 0,0 0-21 0,0 0-29 0,0 0-39 16,12 39-20-16,0-30-29 0,-5 2-34 16,2 1-28-16,-1-2-88 0,0 4-181 0,3 0 80 0</inkml:trace>
          <inkml:trace contextRef="#ctx0" brushRef="#br0" timeOffset="124867.8">4618 8804 43 0,'9'5'193'16,"-3"4"-14"-16,4-7 2 0,-4 3 1 0,-6-5-7 0,13 11-3 15,-7-2-6-15,2-3-2 0,-2 1-10 0,-3 2-12 16,3 0-2-16,-2 0-10 0,-1 3-7 0,3-2-13 16,-3 2-10-16,0 2-8 0,-1-3-8 0,1 3-8 15,0-3-10-15,-3 0-2 0,3-2-10 0,-3-9-5 16,3 17-6-16,-2-6-7 0,4-5-7 0,-5-6-12 16,1 12-7-16,-1-12-3 0,6 10 0 0,-6-10 1 15,0 0-3-15,12 3-8 0,-12-3-1 0,0 0-10 16,15-17-12-16,-9 7 3 0,3 0-8 0,0-5-3 15,1 0 1-15,4-8-1 0,-1 4 0 0,-1-1 3 16,1-1-3-16,1 1 8 0,-2 5 0 0,-2 1 2 0,1-1 3 16,0 6 5-16,-3-7 3 0,-2 10 1 0,3-1-2 15,-5 0 10-15,-4 7 3 0,9-11 6 16,-9 11 5-16,11-5 7 0,-11 5 4 0,0 0 7 0,0 0 2 16,0 0-1-16,0 0 2 0,19 12 1 0,-16-3 0 15,-3-9 1-15,12 17-1 0,-6-7 2 16,1 4-4-16,1 1-3 0,1-4-2 0,-2 4-2 0,2-4-1 15,3 2 0-15,-1 0-4 0,1-3 0 0,1 0-6 16,3-3 4-16,1 3-4 0,-4-5 0 0,2 1-1 16,2-2-2-16,-3 1-4 0,4 0 3 0,-1-5-2 15,-4-4-6-15,4 3 2 0,-3 0-3 0,0-3-3 16,-1 0 2-16,-1 0-2 0,2-3-2 0,-1-3-1 16,-4 7 3-16,-1-5-3 0,0 2 2 0,0-2 1 0,1 2 1 15,-9 6 0-15,13-9 0 0,-7 4 1 0,-6 5-1 16,11-10 1-16,-11 10-2 0,9-7 1 15,-9 7 0-15,7-5-2 0,-7 5 8 0,0 0 1 0,17-2 3 16,-17 2 3-16,16 0-2 0,-16 0 4 0,19 3 0 16,-7-1-1-16,5-1 6 0,-1-2-1 0,9-1 2 15,-8 1-1-15,10-1-1 0,1-2 0 0,-4-2-1 16,4 1-3-16,-2-2 2 0,0 0 0 0,6-1 0 16,-5-1-7-16,1-5 1 0,-1 4 0 0,-2-2-4 15,-1 1 1-15,1 2 0 0,-2-8-8 0,-7 7 2 16,0 3-3-16,-4 2 0 0,2-4-7 0,-5-2-2 15,-2 5-4-15,-4-2 2 0,-3 8 1 0,3-17 0 16,-3 17 0-16,-12-13 1 0,12 13-3 0,-13-7 2 0,-1 5 4 16,-2-2-4-16,0 5 5 0,-4 3 0 15,1 0-4-15,-7 7 7 0,4-2-1 0,-3 1 3 0,4 1-4 16,1-4 2-16,1 7 2 0,3 0-3 16,1-5 4-16,1 3 1 0,4-1-2 0,-6 2 4 0,4 0-6 15,1-1 6-15,5 0-8 0,-1-1 2 16,5 0-4-16,-2 0 3 0,4 3-1 0,0 0 2 0,0-14-2 15,3 22 2-15,4-10-2 0,2 2 2 0,-3-3 1 16,5 3 4-16,2-3 1 0,0 3 3 0,7 2 5 16,-2 0 0-16,6-1 3 0,-2 2 3 0,3 3-5 15,2-6 2-15,3 9-1 0,1 0-1 0,2-3-1 16,-2 4 4-16,-4-7-2 0,2 8-1 0,0-4-1 0,1 2 0 16,2 1-2-16,-13-4-1 0,2 0 0 0,-3-2 1 15,-5 4-2-15,-2-6 1 0,-5 2 2 16,-3-1 3-16,-1 7-3 0,-7-7-3 0,-1 5 1 15,-5-1-3-15,-5-1 3 0,-1-1 2 0,-2-3 1 16,-6 1 2-16,2-2 4 0,-1-6 0 0,-1-2-2 16,0 1 4-16,-1-1-2 0,2-4-1 0,5-2-5 0,0-2-8 15,-1-5-12-15,1 2-14 0,-4-10-24 0,7 5-14 16,0-9-22-16,2-3-25 0,2-6-25 16,2-9-33-16,7-4-36 0,0-2-208 0,3-6-447 0,3 3 198 15</inkml:trace>
        </inkml:traceGroup>
        <inkml:traceGroup>
          <inkml:annotationXML>
            <emma:emma xmlns:emma="http://www.w3.org/2003/04/emma" version="1.0">
              <emma:interpretation id="{8A75204B-CC15-4CF8-ACE4-2AD027096E0B}" emma:medium="tactile" emma:mode="ink">
                <msink:context xmlns:msink="http://schemas.microsoft.com/ink/2010/main" type="inkWord" rotatedBoundingBox="8698,9290 10889,9182 10936,10127 8745,10234"/>
              </emma:interpretation>
            </emma:emma>
          </inkml:annotationXML>
          <inkml:trace contextRef="#ctx0" brushRef="#br0" timeOffset="125304.89">7602 8113 25 0,'0'0'290'0,"0"0"-26"0,0 0-24 0,0 0-20 15,0 0-9-15,0 0-11 0,0 0-2 0,0 0-11 16,0 0-13-16,16 28-10 0,-5-11-8 0,-5 5-14 16,3 2-1-16,1 3-17 0,-4-2-5 0,5 10-7 15,-6-6-4-15,4 8-10 0,-4-1 0 0,1 3-13 0,-6-1-4 16,3-1-12-16,-3 2 3 0,0-1-10 0,3-2-5 16,-6 2-10-16,6 0-2 0,-6-4-6 15,3-9-3-15,-3 3-23 0,3-2-13 0,0-1-14 16,0-8-15-16,-3 1-23 0,0 0-17 0,-2 0-23 0,2-4-18 15,0 1-26-15,-2 0-26 0,2-7-25 0,-5-1-31 16,8-7-58-16,-12 11-146 0,2-11-458 0,10 0 203 16</inkml:trace>
          <inkml:trace contextRef="#ctx0" brushRef="#br0" timeOffset="126245.86">7074 8633 218 0,'-13'-13'221'0,"4"1"-15"0,1-3-15 15,2 2-17-15,0-4-13 0,-1 7-18 0,7-7-15 16,0 4-13-16,0-3-9 0,0 1-10 0,3 0-10 0,4 0-11 16,-1 0-7-16,5-4-7 0,4 1-4 0,1 1-10 15,3-4-3-15,1 1-6 0,2 1 0 0,2 1-9 16,7-6 0-16,-1 3-7 0,3 2 1 0,-8 1-3 15,5-4-6-15,-2 5 3 0,5-5-5 0,0 2 1 16,1-2 1-16,-7 8-3 0,0 1 0 0,-2-2 1 16,4 1-5-16,1 4 0 0,-5 0 3 0,2 0 2 15,1 2 0-15,-9 5-2 0,2-4 3 0,-3 7-5 16,-1 0 3-16,-1 0-1 0,0 4 3 0,-2 1 3 16,4 1 12-16,-8 3-2 0,1 2 3 0,2 3 6 15,-1 3 5-15,-2 4 3 0,-1 2 10 0,5 3 0 16,-5-1 2-16,-2 12 0 0,-1-2 2 0,-3 1-1 15,5 0-3-15,-7 1-1 0,1-4-8 0,4 6 2 16,0-3-8-16,-5 1 2 0,5 3-4 0,-3-5-7 16,4-7 2-16,-2-2-6 0,-1-2-3 0,2-1-2 15,0-4 0-15,-1-4-2 0,4 1 0 0,1-3-9 16,-1 0-3-16,5-5-4 0,-4 2-2 0,2-4-11 0,1-1-5 16,-1-5-7-16,6 0-3 0,-18 0-5 15,21-6-5-15,-6-3-6 0,-3 3-8 0,1-2-5 0,-1-5-3 16,-4 3-8-16,2-5-4 0,-1 1 3 0,-3-7 3 15,4 0 5-15,-7 3 4 0,3 0 5 16,-1 0 3-16,-1 3 6 0,-2 4 5 0,-2-3 9 0,6 4 9 16,-6 10 15-16,3-14 8 0,-3 14 5 0,3-15 3 15,-3 15-8-15,0 0 4 0,3-9-2 0,-3 9 3 16,0 0 3-16,0 0 5 0,0 0 1 0,0 0 10 16,0 0 0-16,22 21 4 0,-14-9-1 0,-2-1 0 15,1 2 3-15,2 2 4 0,1 6-4 0,1 0-3 16,1-2 4-16,1 3-4 0,4-3 2 0,-2-1-1 0,-5-5-5 15,3-1-2-15,2 1-3 0,0-2-2 16,3-2 0-16,-1 2-1 0,2-4-3 0,-3-1 2 16,7-2-2-16,2 0-7 0,-1-1 6 0,-2-3-4 0,5-5-2 15,-3 3 1-15,0-2-3 0,1-2 1 0,-1-2-3 16,-5 2-6-16,7-5 2 0,-2 1-1 0,-3 0 0 16,-5-1-3-16,-3 4-1 0,4-3 3 0,-2-1-2 15,-2 1 5-15,-2-1-5 0,-1 1 6 0,-1-1-3 16,1 1 1-16,-4-1-1 0,0 1 1 0,0-1 2 15,-3-1-2-15,-1 4-5 0,-2 8 4 0,3-23 0 16,-8 10 2-16,2 0-3 0,-1 2 3 0,-4 0-1 16,2 2 2-16,0 3-1 0,-4-4 2 0,-3 2-2 15,4 3 4-15,-6-1-4 0,-3 5 4 0,1 1-4 16,-2 1 6-16,0 3 1 0,5 3-2 0,-5 1 4 16,-1 0 4-16,7 2-3 0,-2 2 1 0,2-1-1 15,-1 2 4-15,7 8-9 0,1-7 6 0,0 1 0 0,3 1-4 16,3-1 1-16,3 1 7 0,3-1-7 15,1-2 7-15,2-5 2 0,5 5 11 0,2-3 9 16,6 1-4-16,4-6 0 0,1 2-4 0,-1-6-1 0,1-1-1 16,3-1 2-16,0 1-7 0,1-4 8 15,-4-3-22-15,15 0-15 0,-12 0-16 0,-2-4-9 0,-1 4-29 16,-2-4-30-16,-5 5-28 0,-4-5-36 0,0 5-38 16,1-1-44-16,2-1-63 0,-5-2-199 0,-2 3-536 15,-3-1 237-15</inkml:trace>
        </inkml:traceGroup>
        <inkml:traceGroup>
          <inkml:annotationXML>
            <emma:emma xmlns:emma="http://www.w3.org/2003/04/emma" version="1.0">
              <emma:interpretation id="{BC352912-DAD6-4AC8-B4C4-9E2A71AF1D3E}" emma:medium="tactile" emma:mode="ink">
                <msink:context xmlns:msink="http://schemas.microsoft.com/ink/2010/main" type="inkWord" rotatedBoundingBox="12043,9077 15307,8916 15350,9781 12085,9942"/>
              </emma:interpretation>
            </emma:emma>
          </inkml:annotationXML>
          <inkml:trace contextRef="#ctx0" brushRef="#br0" timeOffset="126840.81">10562 8282 104 0,'-12'6'235'0,"0"1"-14"16,4-4-11-16,-6 7-15 0,1-2-9 0,-2 6-14 0,-2-5-17 15,4 2-10-15,2 2-15 0,-2-1-11 16,3 2-16-16,-4 0-11 0,5-1-5 0,0-2-8 16,5-2-9-16,-2 0-8 0,3-2-3 0,0 3-12 0,3-10-7 15,0 15-6-15,0-15-6 0,0 0-4 16,6 16-6-16,-6-16-7 0,9 5-1 0,-2-2-4 15,-7-3-4-15,14 4 1 0,-4-2-7 0,2-1 6 0,-12-1 0 16,27 0-3-16,-18 3 2 0,0-2-1 0,-9-1 2 16,24 1 0-16,-15 0-2 0,-9-1-3 0,22 4 1 15,-13-1 2-15,1 0 3 0,-2 2-3 0,1-3 5 16,-9-2-1-16,13 7 9 0,-5-2 6 0,-8-5 6 16,10 11 6-16,-10-11 0 0,3 9 3 0,0-1-1 15,-3-8 4-15,0 0 1 0,-9 20-3 0,5-13 2 16,-5 4-3-16,-2-1-4 0,4-2 1 0,-5 0-3 15,0 4-9-15,-1-1 4 0,-1-1-6 0,1-4-2 16,1 4-5-16,-2-4-12 0,5 0-13 0,-3-3-13 0,5 2-17 16,7-5-26-16,-15 6-21 0,15-6-31 0,-12 0-14 15,12 0-28-15,0 0-25 0,0 0-199 0,0 0-420 16,-4-18 186-16</inkml:trace>
          <inkml:trace contextRef="#ctx0" brushRef="#br0" timeOffset="127226.85">10726 8598 165 0,'9'3'188'0,"2"-2"-13"0,-11-1-11 15,18 6-12-15,-8-5-14 0,4 1-8 0,-6 2-15 16,6-2-5-16,-2 3-9 0,3-1-12 0,-2-1-13 0,4 1-1 16,-4 2-10-16,2-3-5 0,-2-1-3 15,1 1-3-15,-1-2-7 0,-1 1 2 0,-12-2-1 16,21 0-2-16,-9-2-2 0,0 1-3 0,3-2-5 0,-15 3 0 15,19-5-2-15,-5-1 2 0,-3 0-4 0,-2-1-2 16,-1 2 0-16,-1-5-1 0,2 3-4 0,0-3 0 16,-3 2-1-16,0-5-1 0,-3 1 0 0,0 3-4 15,-1-6 0-15,-4 2 0 0,-1 0-1 0,2 0 9 16,-4-2 2-16,2 5-2 0,-4-1 10 0,-1 0 1 16,-2 2 5-16,1 1 0 0,-5 3 2 0,-2-1 8 15,6 5-1-15,-7-2 8 0,1 3-4 0,-1 3-3 16,3 0-2-16,-4 1-8 0,3 0 0 0,-3 3-4 15,3 2-4-15,1-1-8 0,1 3-7 0,1-1 9 16,2 5-12-16,-2-4-10 0,6-1-14 0,0 0-17 16,0 1-10-16,3 3-15 0,-2-4-23 0,5 3-17 0,-1-5-16 15,1-8-15-15,3 17-15 0,1-11-20 16,-4-6-24-16,15 8-37 0,-7-5-174 0,-8-3-422 0,16-3 187 16</inkml:trace>
          <inkml:trace contextRef="#ctx0" brushRef="#br0" timeOffset="127544.56">11219 8456 30 0,'8'-1'209'16,"-8"1"-8"-16,17-4-11 0,-17 4-10 0,13-1-5 0,-13 1-12 15,11-2-10-15,-11 2-4 0,16 2-14 0,-16-2-6 16,14 5-8-16,-5-4-10 0,-4 5-8 16,6 1-5-16,-4 0-7 0,2 4-7 0,2-1-5 0,-2-2-3 15,0 5-5-15,1-2-4 0,2-1-10 0,-5 4-2 16,2-4-7-16,3 4-1 0,-4-6-4 15,-1-2-4-15,2 4-2 0,-4-3-4 0,1-3-6 0,-6-4 4 16,7 10 0-16,-7-10 7 0,9 7 9 0,-9-7 17 16,8 8 9-16,-8-8 5 0,0 0-2 0,0 0 3 15,0 0 1-15,0 0 3 0,0 0 0 0,0 0-1 16,0 0-5-16,3-35-9 0,-5 21-5 0,7 0-14 16,-4-4-7-16,0 4-6 0,5-10-3 0,3 3-23 15,-3-2-23-15,3-3-18 0,0 3-17 0,3 1-16 16,2 0-27-16,-1-2-32 0,0 4-40 0,2-4-20 15,5 6-26-15,-2-6-27 0,3 4-56 0,-8 1-171 0,3-2-499 16,4 3 221-16</inkml:trace>
          <inkml:trace contextRef="#ctx0" brushRef="#br0" timeOffset="127847.85">11982 7779 61 0,'0'0'279'0,"-4"-12"-25"16,4 12-26-16,0 0-21 0,0 0 2 0,0 0-12 16,0 0-5-16,0 0-12 0,0 0-8 0,6 36-12 15,0-19-2-15,-2 4-4 0,-1 1-3 0,3 2-11 16,-2 0 2-16,5 11 4 0,-4-8-6 0,2 9-8 16,1-1 7-16,-2 0-29 0,3 2-1 0,0-1-2 15,-2-2-14-15,-1-8-7 0,0 4 10 0,-1-2-26 16,3-3-3-16,0 11-6 0,-1-10-10 0,-4-1-2 0,8-1-5 15,-4 0-14-15,1 1-2 0,2-4-11 0,-2-5-22 16,-1 0-32-16,-1 1-8 0,0 0-17 16,0-3-14-16,1 1-25 0,-1-6-23 0,-1-1-22 0,1 1-15 15,0-4-17-15,0 1-24 0,-6-6-16 0,10 7-12 16,-10-7-249-16,0 0-520 0,0 0 231 0</inkml:trace>
          <inkml:trace contextRef="#ctx0" brushRef="#br0" timeOffset="128336.77">12124 8477 169 0,'-8'-3'215'0,"8"3"-13"0,0 0-5 16,0 0-11-16,0 0-7 0,-13-5-15 0,13 5-18 16,0 0-16-16,0 0-13 0,0 0-10 0,0 0-13 15,0 0-5-15,0 0-4 0,0 0-2 0,0 0-3 16,0 0-3-16,0 0-8 0,0 0-3 0,0 0-4 15,0 0-5-15,0 0-2 0,49 0-5 0,-40-3-4 16,6-4-3-16,3 3-7 0,1-4-2 0,-4 1-6 16,11-6 0-16,-4 2-3 0,5-2-2 0,-2 2-3 15,-1-4-2-15,0 2-2 0,4 1-1 0,-1-3-2 0,0 4-4 16,-5-3 1-16,-1-1-3 0,1 0 1 16,-4-1 2-16,-1 6-7 0,-4 0 3 0,-4-1 0 15,2 4 1-15,-4-4-9 0,-1 3-6 0,0 0 5 0,-6 8 0 16,1-15-5-16,-1 15 7 0,0 0-3 15,-11-14-1-15,11 14 1 0,-15-3 2 0,4-1-6 16,11 4 5-16,-22 4 0 0,8-3 5 0,14-1 1 0,-26 6 2 16,12 0 1-16,4-3 0 0,-1 5 2 0,1-5 0 15,4 5 0-15,-3 0-1 0,3 0 0 0,0 3 2 16,0-4 0-16,5 4 1 0,-4 0 1 0,-1 4 4 16,6-5 0-16,0 6 0 0,3-4 6 0,-1 1-1 15,-1 1-1-15,4 1 4 0,0-2-2 0,4-3 0 16,-1 1 0-16,2-1-3 0,2 1-6 0,2-2 6 15,1-3-2-15,2 1-2 0,1-1-1 0,9 1-15 16,-7-7-13-16,2 2-18 0,5-2-18 0,0-4-20 0,0-1-26 16,1-1-11-16,-1 1-22 0,0-5-21 15,-1 2-31-15,13-8-39 0,-10 5-172 0,2-9-426 16,2-2 189-16</inkml:trace>
          <inkml:trace contextRef="#ctx0" brushRef="#br0" timeOffset="128812.8">13296 7770 135 0,'5'-9'222'0,"-5"9"-11"0,0 0-6 0,0 0-8 16,0 0-2-16,8 26-9 0,-3-17-6 0,-4 5-8 16,5 3-11-16,0 0-8 0,2 8-14 0,-2-1-12 0,1 0-9 15,1 1-12-15,-2 1-7 0,3 0-5 16,1 10-4-16,-4-11-5 0,3-1-4 0,-2 0-5 15,4 0-7-15,-4-3-7 0,2 2-7 0,2-1-1 0,-2-8-7 16,-2 3-5-16,4-5-5 0,-3 3-2 0,3-3-3 16,-2-1-4-16,1 0-2 0,-4-1 0 0,2-4-3 15,-1 1-2-15,1-3 1 0,-8-4-4 0,13 8 0 16,-8-6 0-16,-5-2 2 0,8 4-11 0,-8-4 5 16,0 0-2-16,0 0-4 0,0 0-3 0,0 0-3 15,0 0-4-15,12-14-4 0,-12 14-3 0,0 0-7 16,0 0-3-16,-20-22-2 0,9 14-10 0,-1 0-1 15,-3 0-2-15,0 2 5 0,-4 5 0 0,0 0 5 16,-4 1 9-16,-4 1 12 0,3-1 6 0,5 4 10 16,-2-1-3-16,2 2 1 0,1 2 1 0,3 0 1 15,2-1-7-15,1 5 8 0,1-1 1 0,2-2 0 0,5 4-8 16,-5 0 11-16,4 1 0 0,1-2-6 16,2-2 2-16,2-9-3 0,2 22-1 0,4-11 2 15,-3-2-3-15,6-1-6 0,-2 1 6 0,4-2-2 0,-1-2 5 16,8-3-1-16,0 0-11 0,1-3-1 0,8-2-15 15,-1 0-13-15,3-4-18 0,0-1-26 0,-2 1-30 16,4-4-38-16,-3 0-42 0,11-4-48 0,-15 3-254 16,4-1-524-16,-4-5 232 0</inkml:trace>
        </inkml:traceGroup>
        <inkml:traceGroup>
          <inkml:annotationXML>
            <emma:emma xmlns:emma="http://www.w3.org/2003/04/emma" version="1.0">
              <emma:interpretation id="{CA9CE306-4F60-446F-B412-FF27E6F3EEF1}" emma:medium="tactile" emma:mode="ink">
                <msink:context xmlns:msink="http://schemas.microsoft.com/ink/2010/main" type="inkWord" rotatedBoundingBox="16005,8759 17935,8664 17984,9658 16053,9753"/>
              </emma:interpretation>
            </emma:emma>
          </inkml:annotationXML>
          <inkml:trace contextRef="#ctx0" brushRef="#br0" timeOffset="130422.46">14350 8401 39 0,'14'-7'225'0,"-2"-2"-23"0,3-4-15 0,6-2-15 0,1-3-14 15,-1 0-7-15,3-1-7 0,6-6-12 0,-10 6-12 16,6-1-14-16,-4-1-8 0,8-2-11 0,-6-2-10 15,-5 3-4-15,1-1-8 0,-1 2-7 0,-1-3-7 16,-2 2-3-16,1 0-4 0,-1-3-4 0,-4 1-3 16,1-3-8-16,-4 3-2 0,2-4 2 0,-4 3-6 15,-1-1-5-15,-1 2 0 0,-1-2-4 0,2-1 1 16,-3 5 0-16,0-2-6 0,2 3 4 0,-2-3-5 16,-3 6 1-16,-2 0 1 0,2 2-2 0,-4 1-2 15,4 1-3-15,-3 0 1 0,1 3-2 0,-4 1 6 16,0-4-6-16,2 7 2 0,-4-3-1 0,1-2 0 15,-1 6-4-15,8 6 4 0,-18-10-3 0,7 7 0 16,2 2 0-16,9 1-2 0,-26 0 0 0,14 0 0 0,2 2 3 16,-2 3 0-16,-1 1-2 0,-1 2 1 15,-1 3 5-15,3-1 5 0,-3 7 5 0,-1 4-1 16,3 1 5-16,-2 0 1 0,1 4 1 0,1-1 2 16,-1 12 2-16,2-1 4 0,5 1 1 0,-3-1 0 0,2-2-2 15,5 6-3-15,3-6-2 0,0 5-3 0,2-6 1 16,4 5-3-16,1-5-1 0,-1-5 0 0,3-3-1 15,4 1-7-15,7 7 3 0,-7-12 3 0,7-2-6 16,-3 2 0-16,3-1-3 0,1-5 5 0,1-2-1 16,2 0 0-16,1-6-4 0,-1 3 2 0,0-3-5 15,3-2-3-15,-6-3-2 0,4-2 1 0,-6 0-5 16,-2-2 1-16,2 1-1 0,-1-3-1 0,0 2 0 16,-5-3-1-16,-2 4 2 0,-4-4 1 0,4-2-1 15,-2 0 3-15,1-3-3 0,-2 3 6 0,-2 0-2 16,0-3 2-16,-3 2-3 0,-3 8 5 0,6-16 3 15,-2 10 8-15,-4 6 6 0,6-12 7 0,-6 12-8 0,0 0-2 16,4-11-2-16,-4 11-2 0,0 0 1 16,0 0 2-16,0 0-1 0,0 0 7 0,0 0 4 15,18 18 3-15,-13-8 4 0,1 0-7 0,1 4 0 0,-1-2-2 16,5 1-6-16,-1 1 5 0,-1 1-1 0,1-3-5 16,-1 2 2-16,2-1-1 0,-2-1-4 0,3 0 2 15,-5-2-2-15,-1 2-7 0,2-4-9 0,-2-2-19 16,-3 4-20-16,-3-10-21 0,9 15-29 0,-8-8-22 15,-1-7-30-15,0 12-26 0,0-12-36 0,0 0-244 16,0 0-488-16,-12 8 216 0</inkml:trace>
          <inkml:trace contextRef="#ctx0" brushRef="#br0" timeOffset="130618.4">15160 7942 152 0,'0'0'283'16,"-6"-11"-23"-16,6 11-26 0,-3-9-20 0,3 9-23 0,0 0-26 16,0 0-23-16,0-16-21 0,0 16-21 15,0 0-27-15,0 0-26 0,0 0-23 0,0 0-29 16,0 0-25-16,24 19-24 0,-15-13-25 0,0-1-28 0,4 1-58 16,2-2-96-16,2-1-283 0,-4 1 125 0</inkml:trace>
          <inkml:trace contextRef="#ctx0" brushRef="#br0" timeOffset="130952.82">15576 8061 40 0,'-12'13'233'0,"5"-6"-7"0,0 0-7 0,-4 1-6 16,2-1-8-16,-4-1-15 0,5 1-8 0,-2-2-18 16,2 2-14-16,-1-1-18 0,9-6-10 0,-12 13-17 15,8-8-8-15,4-5-11 0,-9 10-8 0,8-2-8 16,1-8-9-16,0 0-7 0,1 16-1 0,-1-16-7 15,7 14-8-15,-7-14-4 0,12 7 0 0,-1 0-6 0,-2 1-2 16,4-3-3-16,1 3-3 0,1-3-1 16,-3 3-2-16,2-3 2 0,0 1-7 0,1-1 0 15,-2 2 1-15,1 0-2 0,-1 0 3 0,-3-1-2 0,-1 0 4 16,0-2-3-16,-1 1 0 0,-8-5 3 16,13 9 4-16,-10-4 11 0,-3-5 2 0,5 11 2 0,-5-11-1 15,0 0-4-15,-14 20-3 0,7-14 1 0,-5 5-11 16,0-5 6-16,-4 1-1 0,-1 0-8 0,2-1 1 15,-3-1-12-15,3 0-5 0,1 0-17 0,-3-1-16 16,4-1-16-16,-2 0-19 0,15-3-21 0,-21-2-29 16,21 2-35-16,-14-11-48 0,10 4-55 0,-2-6-150 15,9-3-441-15,-2-7 195 0</inkml:trace>
          <inkml:trace contextRef="#ctx0" brushRef="#br0" timeOffset="131450.04">15855 8220 121 0,'-12'-4'308'16,"12"4"-14"-16,0 0-15 0,0 0-29 0,0 0-21 15,2-15-16-15,-2 15-21 0,18-14-16 0,-5 9-17 16,5-5-18-16,-3 3-13 0,10 0-13 0,1 0-10 15,-2-3-11-15,1 5-21 0,2-1-31 0,0 3-29 16,-8-1-37-16,8 1-29 0,-9 0-29 0,7 2-36 16,2-2-42-16,0 3-77 0,-8-3-140 0,-1 2-407 15,10 1 180-15</inkml:trace>
          <inkml:trace contextRef="#ctx0" brushRef="#br0" timeOffset="131266.81">15916 7521 135 0,'0'0'311'0,"0"0"-25"0,0 0-29 0,-6-16-24 0,6 16-23 16,0 0-7-16,0 0-18 0,0 0-9 0,11 42-14 16,-8-26-12-16,4 7-3 0,2 12-7 0,-1-10-7 15,-1 2-5-15,1 2-9 0,4 6-10 16,-1 2 2-16,-2-2-16 0,3-1 5 0,0-1-7 0,-1 2 11 15,-4-10-21-15,2 2-2 0,0 1-6 0,-1 0-1 16,-1-1-14-16,0-1-7 0,2-1 10 0,-6 1-6 16,2-2-3-16,-2 0 3 0,0-1-13 0,-2-6-8 15,4 3 1-15,-4-3-13 0,1-1-11 0,-1 0-18 16,-1-1-25-16,0-4-18 0,0-11-11 0,-1 20-17 0,-1-9-18 16,2-11-21-16,-6 15-20 0,2-6-26 15,1-2-17-15,3-7-28 0,-11 7-22 0,11-7-26 16,0 0-215-16,-20-1-506 0,20 1 224 0</inkml:trace>
        </inkml:traceGroup>
        <inkml:traceGroup>
          <inkml:annotationXML>
            <emma:emma xmlns:emma="http://www.w3.org/2003/04/emma" version="1.0">
              <emma:interpretation id="{8B952A46-5586-40F3-A804-917EC9C2BA62}" emma:medium="tactile" emma:mode="ink">
                <msink:context xmlns:msink="http://schemas.microsoft.com/ink/2010/main" type="inkWord" rotatedBoundingBox="19012,8716 21873,8575 21945,10043 19084,10183"/>
              </emma:interpretation>
            </emma:emma>
          </inkml:annotationXML>
          <inkml:trace contextRef="#ctx0" brushRef="#br0" timeOffset="132072.62">17433 8136 157 0,'0'0'237'0,"0"0"-17"0,0 0-14 16,0 0-12-16,0 0-14 0,0 0-12 0,21 3-13 16,-9-8-12-16,-3 0-16 0,6-1-10 0,1-1-12 0,-1-3-10 15,0 2-12-15,3 2-7 0,0-4-7 16,-3 2-3-16,0 0-12 0,1-3-1 0,-3 0-7 0,-2 0-4 15,1 0-6-15,-5 1-2 0,1 2-2 0,-4-1-6 16,1 2-5-16,-5 7-1 0,1-20-9 0,-1 20 0 16,-7-16-7-16,-4 2 1 0,4 8-6 0,-7 2-1 15,0-2 0-15,-3 1 1 0,1 5-2 0,-5-3 2 16,-3 7-5-16,-1 0 7 0,1 2 5 0,-2 2 3 16,7-2 0-16,1 4 1 0,-1 0-1 0,2 1 0 15,5 4 3-15,-3-4-2 0,5 5-2 0,3 1-1 16,1-1 1-16,3 4-5 0,0-2 2 0,7-1 5 15,2 0-3-15,-3-3-3 0,6 3-9 0,1-3-5 16,2-3-7-16,3-1-5 0,2 0-12 0,-1-5-6 16,11 1-11-16,-3-1-10 0,-3-5-4 0,4 0-15 15,2-3-5-15,-5-2-21 0,5-3-9 0,-2-1-20 16,-1 2-23-16,-1-3-162 0,-8-1-347 0,8-7 153 16</inkml:trace>
          <inkml:trace contextRef="#ctx0" brushRef="#br0" timeOffset="132723.62">18052 7465 205 0,'-1'-15'268'0,"1"15"-34"16,0 0-23-16,0 0-18 0,0 0-13 0,0 0-14 16,0 0-6-16,0 0-15 0,0 0-9 0,11 42-9 15,-6-18-7-15,4 5-7 0,-2-3-4 0,2 10-9 16,-1-1-5-16,-2-7-10 0,4 5-2 0,-4-4-9 15,2-1-2-15,2 6-6 0,-1-8-5 0,-2 2-7 16,1-4 0-16,1 0-6 0,1-3-4 0,-1-1-1 16,-3-2-1-16,2-3-13 0,-1 1 6 0,-1-3-9 0,2 0-6 15,-2-5 3-15,-2 2 0 0,2-4-5 0,-6-6 0 16,9 12-3-16,-9-12 3 0,6 9-1 0,-6-9 1 16,6 4-7-16,-6-4 3 0,0 0-12 0,0 0-7 15,0 0-1-15,0 0-4 0,0 0-5 0,-23-25 2 16,12 21-4-16,-3-4 2 0,-4 3-1 0,2 1 5 15,-4-1 0-15,-5 3 3 0,-2-1 0 0,2 2 5 16,5 2 4-16,0 2 10 0,-4-1 0 0,6 3 8 16,1-1-2-16,-2 2-2 0,4 2-1 0,6-1-3 15,-3 1-1-15,5 5-3 0,1-6 1 0,1 3 1 16,2-2-1-16,3-8 1 0,3 17 1 0,2-7-1 16,1-2-3-16,4 1-2 0,4 1 3 0,2-5-1 15,-3 2-2-15,4-4 0 0,2 1-3 0,7-3-1 0,-1-2 4 16,2 0-6-16,-2 1 2 0,-2-7-3 0,2 3 0 15,0-2 3-15,-1 1-2 0,-4-2 3 16,-1 2-2-16,-1-3 0 0,3-5 3 0,3 3-2 0,-10 3 1 16,3-1-1-16,-1-3-2 0,-2 5 3 0,-2-4 0 15,-3 5-3-15,0 2 3 0,2-3-2 0,-11 6-1 16,14-5 1-16,-7 3-3 0,-7 2 1 0,12-5 0 16,-12 5 0-16,0 0 2 0,18 1-2 0,-18-1 1 15,17 7 1-15,-11-3 1 0,1 0-3 0,2 1 1 16,0 0 3-16,0 1-1 0,1-2 3 0,4 1-8 15,-2 1 10-15,1-4-3 0,3 2 1 0,1-1 1 16,2-3 0-16,-1-2 0 0,2 2-3 0,2-1 2 0,-1-3-1 16,1-2 4-16,5 2-3 0,-3-1 1 15,-8 0-2-15,4-3-1 0,-4 2 2 0,-3-2 0 16,-2-2 2-16,1 3-2 0,-5-4 4 0,1-2-5 0,-4 0 0 16,-4 1-1-16,-1-5 3 0,-4 4-9 0,-1 1 6 15,-3-1-3-15,-3 2 0 0,-2 0 1 0,-4 2 4 16,0 1-5-16,-6 0 3 0,6 3-4 0,-3 4 2 15,-4 1-3-15,4 0 2 0,1 4-1 0,3-2-9 16,-4 3-11-16,4 1-15 0,1 2-21 0,2-1-12 16,1 4-22-16,3 1-15 0,-1 0-17 0,2 0-22 15,3 0-7-15,3-1-14 0,3 2-11 0,5-2-24 16,2 0-177-16,-1 3-411 0,5-4 182 0</inkml:trace>
          <inkml:trace contextRef="#ctx0" brushRef="#br0" timeOffset="133419.84">18889 8127 183 0,'12'7'197'0,"-5"-5"-3"0,-7-2-5 0,11 5-3 16,-11-5-8-16,7 6-7 0,-7-6-8 15,6 7-11-15,-6-7-4 0,7 8-9 0,-1-1-4 0,3-4-8 16,-3 5-14-16,2-1-5 0,-2 2-8 0,3 2-7 16,1 2-6-16,2 0-5 0,-3 2-5 0,3-3-4 15,1 5-6-15,2 3-4 0,-1-1-2 0,-1 2-8 16,4 3-1-16,-4-3-5 0,-3 3-6 0,7-2-2 15,-8 6 0-15,3-2-6 0,0 0 2 0,-5-2-5 16,1 4-5-16,-6-3-2 0,3-1-3 0,-1 4 2 16,-2-4-2-16,-4 1-1 0,-2-1-5 0,-3-2 0 15,-1-2 0-15,1-2-3 0,-5-3 6 0,-2 4-5 16,2-4-1-16,-3-5-3 0,2 0 4 0,-3 0-4 0,1-3 2 16,0-2 0-16,1 1-12 0,-2-2 9 0,1-1 5 15,2-3-6-15,-2-3 3 0,-2-1-8 16,2-2 6-16,2 1-8 0,-1-5 7 0,3-1-1 0,2 1-1 15,-2-1-4-15,2-3 5 0,3-7-2 0,0 0 3 16,0-2-3-16,6-2-6 0,0 0 1 0,3 2 1 16,3-2-2-16,-1-1-3 0,1 0 6 0,4 1-3 15,4 1-7-15,-4-1 5 0,3-3 2 0,-1 7-1 16,2-3-3-16,-1 2 1 0,5-1 1 0,-4 0-3 16,5 3 5-16,0-4 1 0,1 4-1 0,1-1 0 15,-2-1-2-15,-3 1 4 0,7 1-1 0,-2 0 3 16,0 1-1-16,-4-2 0 0,0 4 1 0,-2-1-2 15,3-3 0-15,0 3 1 0,-5-2-3 0,2 2 0 16,-2-2-1-16,1 0-3 0,-1 0 4 0,-2 3-3 16,-4 3 3-16,-1-1-6 0,-3 0-1 0,1-1 1 0,-1 1 2 15,-3 0 1-15,-1 6 2 0,1-6-4 0,0 15 2 16,-2-25-2-16,-2 14 4 0,-2 1-3 16,0 0 4-16,2 3 1 0,-5-2-2 0,0 0-3 15,0 5 7-15,-6-6-1 0,1 6 2 0,5 0 1 0,-4 0 6 16,13 4 0-16,-27 0 4 0,12 0 2 0,3 4 3 15,-1 1-2-15,-1 1-1 0,4-2 3 0,0 4 0 16,1 1 5-16,4 4-5 0,-5-1-2 0,4 2 2 16,3 0 4-16,0 1-3 0,3 1 1 0,0-1 1 15,0-1-4-15,6 2-1 0,1-1 2 0,-1 1 1 16,6-2 2-16,0 1-7 0,1-4 1 0,1 0-1 16,8 2-4-16,-2-1-2 0,4-1-6 0,-8-6-7 15,8 1-20-15,-3-2-19 0,4-3-17 0,-6 3-19 0,1-4-21 16,-2-1-27-16,1-2-20 0,-1 0-29 0,-3-1-33 15,1-3-39-15,-1 2-212 0,-1-8-499 16,-1 2 222-16</inkml:trace>
          <inkml:trace contextRef="#ctx0" brushRef="#br0" timeOffset="133833.47">19812 7684 190 0,'0'-12'277'0,"0"12"-12"15,0 0-16-15,0 0-8 0,0 0-23 0,0 0-20 16,-11-12-14-16,11 12-17 0,0 0-14 0,-19 6-13 16,19-6-11-16,-18 6-8 0,9-1-12 0,-3 6-11 0,0-1-7 15,2 0-9-15,-2 1-9 0,2-1-4 16,-4 0-10-16,5 1-10 0,2-4-3 0,-1 6 0 16,-1-2-6-16,6 0-3 0,-1-4-6 0,1 3-2 0,3-10-8 15,-3 16 5-15,3-16-5 0,0 16-3 0,0-16 1 16,9 11-3-16,-8-4-4 0,-1-7-3 15,9 13 1-15,-1-10-2 0,-2 2 3 0,4 1-1 0,-4-2-4 16,3 0 2-16,1 0-2 0,-1 2 0 0,0-3-3 16,2 1 1-16,-4 3-2 0,1-1 2 0,-1-1-2 15,4 2 0-15,-4-1 2 0,1 1 0 0,-1 0 4 16,-1 3 3-16,0-3-1 0,1 0 14 0,-2 3 0 16,-5-10 6-16,7 15 4 0,-5-8 2 0,-1 1 2 15,-1-8 11-15,0 17-3 0,0-17 8 0,-7 17-9 16,1-10-3-16,-3 4-6 0,3-5-1 0,-3 1 1 15,-3 1-17-15,5-3-2 0,-4 2-19 0,2 1-20 16,-1-4-15-16,1 2-22 0,1-1-20 0,8-5-23 0,-13 6-17 16,13-6-30-16,-13 2-34 0,13-2-34 15,0 0-45-15,0 0-236 0,0 0-539 0,0 0 238 16</inkml:trace>
          <inkml:trace contextRef="#ctx0" brushRef="#br0" timeOffset="134068.84">20179 7966 183 0,'0'0'290'0,"10"11"-12"0,-4-4-9 15,-1-1-9-15,-2 2-15 0,0 3-11 0,0 0-18 16,-3 4-19-16,0 0-14 0,-2 3-10 0,-2 6-7 16,-4 0-28-16,-4 0-10 0,-1 1-14 0,-5 6-29 15,-4 5-35-15,-2-4-32 0,-6 1-39 0,0 7-41 16,-6-3-51-16,-1 2-49 0,-2-4-57 0,-17 15-223 15,0-2-478-15,-2-6 211 0</inkml:trace>
        </inkml:traceGroup>
        <inkml:traceGroup>
          <inkml:annotationXML>
            <emma:emma xmlns:emma="http://www.w3.org/2003/04/emma" version="1.0">
              <emma:interpretation id="{C61D48CE-194F-434F-A33C-5A3DCD025E23}" emma:medium="tactile" emma:mode="ink">
                <msink:context xmlns:msink="http://schemas.microsoft.com/ink/2010/main" type="inkWord" rotatedBoundingBox="22535,8608 25539,8461 25582,9332 22578,9480"/>
              </emma:interpretation>
            </emma:emma>
          </inkml:annotationXML>
          <inkml:trace contextRef="#ctx0" brushRef="#br0" timeOffset="137810.87">21148 7667 36 0,'0'0'99'0,"11"-3"-9"0,-11 3-9 15,0 0-8-15,0 0 5 0,0 0-13 0,0 0 0 16,0 0-2-16,0 0-1 0,6-7 1 0,-6 7 1 15,0 0-2-15,0 0-1 0,0 0 3 0,0 0-4 16,9-8 1-16,-9 8 7 0,0 0 2 0,4-9-1 16,-4 9 4-16,0 0 0 0,0 0-2 0,0 0 2 0,0 0 0 15,0 0-5-15,0 0-8 0,0 0-2 16,0 0-7-16,0 0-7 0,0 0-1 0,0 0-5 16,0 0-4-16,-40 6-4 0,25 1 0 0,1 0 1 0,-1 0-2 15,-1-1 4-15,0-2 1 0,-1 3-3 16,4 0 0-16,-2-3 3 0,0 2-5 0,-1-1-3 15,1 2 0-15,0-1-3 0,-2-3 4 0,4 3-3 0,4-2 0 16,-1-3 1-16,10-1-1 0,-15 6-2 0,7-2-6 16,8-4-2-16,-12 2-1 0,12-2-3 0,0 0-1 15,-10 2 1-15,10-2-3 0,0 0-1 0,0 0 1 16,-6 13 0-16,6-13-2 0,0 0 0 0,3 14-2 16,-3-14 1-16,0 0-4 0,12 13 2 0,-8-8 0 15,1 1 1-15,-5-6 1 0,13 8-1 0,-7-4-3 16,2 6 2-16,2-5-1 0,2 2 1 0,-3-1 1 15,3 0 0-15,0-1-1 0,-2 1-3 0,4-2 4 16,-1 0-3-16,-1-2 5 0,3 2-4 0,0-1 0 0,-2-1-1 16,4 0 5-16,-5 2-5 0,-4-4 8 15,4 3-7-15,0 0 0 0,0-3 1 0,-1 1 2 0,-11-1-2 16,19 6 1-16,-7-5-3 0,-5 1 3 0,-7-2-4 16,20 5 4-16,-13-1 0 0,-1 2 0 0,-6-6 0 15,15 7 2-15,-9 0 1 0,-1 0-1 0,-5-7 4 16,6 16 1-16,-3-9 1 0,-3-7-2 0,-2 18 1 15,2-7 6-15,-1 0-3 0,-4 2 2 0,2-1-8 16,-3 3 4-16,-3-6 0 0,2 6-3 0,-2-6 2 16,-2 2 4-16,1 0-3 0,-3-2 0 0,1 1-2 15,-2-2 2-15,-1-1 1 0,-1-1 4 0,2 0-1 16,0-1 3-16,-4 1 0 0,4-2-2 0,-2-3 1 0,-1 1 6 16,2-1-4-16,1-4-2 0,2 2 1 0,-2-2-4 15,2 0 0-15,3-2 1 0,-3-1-9 0,0-5-16 16,7 2-5-16,-1-2-17 0,3-6-19 15,1 5-12-15,4-5-22 0,-1 1-23 0,5 0-22 16,0 1-26-16,3-5-31 0,3-2-46 0,-5 7-137 0,4-2-400 16,-2 1 176-16</inkml:trace>
          <inkml:trace contextRef="#ctx0" brushRef="#br0" timeOffset="138208.56">21613 7355 81 0,'-5'-3'242'0,"5"3"-11"0,-12-7-18 15,12 7-16-15,-11-3-21 0,11 3-20 0,0 0-6 16,0 0-8-16,0 0-1 0,-9 21-7 0,8-9-7 15,-2 3-3-15,-2-3-6 0,4 5-4 0,1 5-5 16,0 4 0-16,3 3-7 0,1-4-6 0,4 9-12 16,1 0-1-16,-3-5 5 0,4-1-8 0,-1 8-6 15,1 1-2-15,-2-12-6 0,1 1 2 0,3 0-6 16,-3-1-4-16,3-1-5 0,0 0 1 0,-3 3-6 16,2-3-3-16,0-2-7 0,-2 2 2 0,1-4-5 15,-2 2-5-15,-2-6 3 0,-2 0-8 0,2-2-1 0,0-1-2 16,-1 1 0-16,-2 1-9 0,1-5-11 0,-2 1-10 15,2 2-15-15,-3-2-9 0,-1-11-18 16,-1 18-16-16,1-8-23 0,0-10-20 0,-6 14-17 0,2-7-24 16,4-7-16-16,-2 12-20 0,2-12-23 0,0 0-35 15,-9 5-177-15,9-5-456 0,0 0 203 0</inkml:trace>
          <inkml:trace contextRef="#ctx0" brushRef="#br0" timeOffset="139253.79">21625 8017 104 0,'0'0'219'16,"-17"-5"-14"-16,17 5-8 0,-15-4-5 0,15 4-20 0,-14-3-11 15,14 3-20-15,-10-4-14 0,10 4-10 16,0 0-13-16,0 0-14 0,0 0-8 0,0 0-8 16,0 0-9-16,0 0-3 0,0 0-5 0,44-2-7 0,-29 2-4 15,-1 0-7-15,4 0-5 0,3-1-4 0,5 1 0 16,1-3-4-16,0 2-1 0,0 0-2 0,3-2-6 15,-2-1 0-15,3 2-1 0,10-3 4 0,-1 4-3 16,-1-4-3-16,-9 0 2 0,1 4 1 0,2-3-3 16,-2 0 1-16,-3 1-2 0,1 0 3 0,1 2-3 15,-2-5 1-15,-1 4 0 0,-8 0 1 0,8-4-4 16,-8 2 3-16,1 1-4 0,-1 2-3 0,-2-3 0 16,0 2 1-16,-3-2-1 0,-2 0-1 0,1 1 2 15,-2 3 0-15,-11 0 2 0,13-7-2 0,-4 3 7 16,-9 4 3-16,7-10-5 0,-7 10 0 0,9-8 1 15,-9 8-3-15,2-10-3 0,-2 10 4 0,-2-14-6 0,2 14-1 16,-7-14-1-16,1 4-1 0,0 4 0 0,-3-1 1 16,2 2-4-16,-5-8 3 0,-2 8 0 15,1-5-3-15,-7 3 3 0,1 0-2 0,4 1 3 0,-10 1 4 16,-1 2 0-16,7 0 3 0,-5 0 2 16,-6 3 9-16,5 0 0 0,-2 3 4 0,3 3 2 0,-1-2 0 15,1 4-3-15,5-4-2 0,-2 9 2 0,6-6-2 16,-3 3 0-16,2 1 0 0,4-3-4 0,-2 5 1 15,4 1-5-15,1-4 1 0,3 5-5 0,0-2 0 16,4-1 1-16,1 0 0 0,1 2 1 0,3-3-3 16,3 0-3-16,1-1 1 0,1-3-1 0,4 3 2 15,1 0-5-15,4-5 2 0,-1-1-7 0,3 1 1 16,8-4-7-16,0 2-3 0,0-7-1 0,-2 1 0 16,2 0 0-16,0-2-1 0,3 2 1 0,-2-3 0 15,-3-5-1-15,-1 1 3 0,2 2-7 0,-5-5 6 16,5 0 0-16,-9 2-1 0,-1 0 1 0,1 0 3 0,-1-5 0 15,-3 1 2-15,1 5-3 0,-2-2 6 0,-5-1 2 16,2 4 8-16,-4 1 6 0,1-2 5 0,0 5 5 16,-6 5 4-16,7-11 5 0,-7 11-2 0,5-11 0 15,-5 11-7-15,0 0-4 0,0 0-4 0,0 0-2 16,0 0 0-16,0 0 0 0,0 0 1 0,0 0-4 16,14 23-2-16,-12-15-1 0,4 3-2 0,-3 1 1 15,1-4-4-15,-1 6-1 0,3-1 2 0,5 2 2 16,-5-2 3-16,1-1-3 0,5 0-2 0,-1 0-3 15,-1-3 4-15,3 1 0 0,-1-2-2 0,3-1 2 16,-1-2-3-16,-4 0 4 0,5 0-2 0,0-4 2 16,1-1-2-16,-4 0-6 0,5-1 5 0,-5-4 1 0,3 5-1 15,-2-5 1-15,2 0-3 0,-6-2-2 0,4-3 5 16,-2 1-4-16,1 0 4 0,1-5-6 0,-1 5 1 16,0-3 2-16,0-1-4 0,-3 5-2 0,-2 0 2 15,1 2 3-15,-2 0 1 0,-6 6-2 0,12-7-5 16,-12 7 3-16,13-7-5 0,-13 7 1 0,0 0 1 15,12 0-1-15,-12 0 7 0,13 10-2 0,-5-6 1 16,-2 3-2-16,0-1 2 0,3 5-1 0,3 0-3 16,-3 0 2-16,-2 2 4 0,5-2-2 0,-5 2 1 15,5-2-4-15,-4-1 0 0,-1 0 4 0,5-3 1 0,-3 4 1 16,-3-5-4-16,0-2 2 0,-6-4 7 16,12 7-4-16,-12-7 3 0,7 9 0 0,-7-9 3 15,0 0-4-15,0 0 2 0,0 0-2 0,0 0 5 16,0 0 0-16,0 0 5 0,0 0 4 0,-11-37 5 15,3 30-4-15,1-6 8 0,2-3-1 0,-4 3-4 16,5-5 1-16,1 2-3 0,-5 0 1 0,4-3-11 0,2 2 4 16,2-5 2-16,2 2-3 0,5-1-4 0,1 3 0 15,-2 4-25-15,6-8-13 0,0 9-12 0,2-5-17 16,1 0-17-16,8 2-19 0,-2 0-23 0,0 1-27 16,1 1-19-16,0 3-23 0,2-5-31 0,0 4-40 15,0-2-180-15,-2 1-472 0,1 1 209 0</inkml:trace>
          <inkml:trace contextRef="#ctx0" brushRef="#br0" timeOffset="139793.12">23537 7862 170 0,'-15'-7'259'0,"15"7"-10"0,-11-6-12 16,11 6-16-16,0 0-20 0,-8-5-15 0,8 5-21 16,0 0-15-16,0 0-15 0,0 0-10 0,22-19-13 15,-7 15-8-15,2 0-14 0,-1 0-8 0,4-2-10 16,3 0-1-16,4-1-9 0,0 0-5 0,-8 3-8 16,1-1-5-16,-1 3-22 0,1 0-16 0,-4-4-18 0,3 2-24 15,-2 3-29-15,-5 2-34 0,1-1-37 16,4 0-37-16,-17 0-219 0,16-1-423 0,-6-1 187 15</inkml:trace>
          <inkml:trace contextRef="#ctx0" brushRef="#br0" timeOffset="139581.61">23593 7269 273 0,'0'0'260'0,"0"0"-25"15,0 0-26-15,0 0-12 0,0 0-14 0,0 0-6 16,-14 20-9-16,14-5-5 0,0-1-10 15,0 3-9-15,-3 9-9 0,0 0-3 0,3-1-6 0,-3 10-7 16,3-8-19-16,-1 1 5 0,2 7-9 0,-1-5-1 16,3 0-9-16,-6-2-6 0,3 0-3 0,3 1-10 15,-3-5-3-15,0 2-3 0,3-1-2 0,-6 1-8 16,9-2-6-16,-6 2 0 0,0-3-5 0,0-7-5 16,3 2-3-16,-1-1-5 0,-1 0-4 0,2-3-1 15,-1 1-3-15,1-1-6 0,0-2-4 0,0-1-13 16,-3-11-16-16,2 18-10 0,0-11-9 0,-2-7-11 15,6 10-13-15,-6-10-4 0,3 10-14 0,-3-10-8 16,7 5-12-16,-7-5-12 0,0 0-10 0,12 1-15 16,-12-1-14-16,0 0-17 0,0 0-18 0,17-11-22 15,-17 11-173-15,3-15-413 0,-3 8 182 0</inkml:trace>
        </inkml:traceGroup>
        <inkml:traceGroup>
          <inkml:annotationXML>
            <emma:emma xmlns:emma="http://www.w3.org/2003/04/emma" version="1.0">
              <emma:interpretation id="{B350E4A0-EB3A-4E2A-9A5E-FF2BC811CA47}" emma:medium="tactile" emma:mode="ink">
                <msink:context xmlns:msink="http://schemas.microsoft.com/ink/2010/main" type="inkWord" rotatedBoundingBox="26459,8450 29922,8280 29990,9682 26528,9852"/>
              </emma:interpretation>
            </emma:emma>
          </inkml:annotationXML>
          <inkml:trace contextRef="#ctx0" brushRef="#br0" timeOffset="140753.76">24811 7834 32 0,'-13'-1'229'0,"13"1"-17"16,0 0-18-16,0 0-18 0,0 0-16 0,0 0-9 0,0 0-13 15,0 0-11-15,-6 15-9 0,6-15-8 0,0 0-7 16,0 0-9-16,10 16-4 0,-10-16-9 0,9 11-2 15,-2-6-8-15,2 2-3 0,0-4-5 0,-1 1-7 16,1 0-4-16,1-1-3 0,2 1-5 0,5-4-4 16,-4 1-1-16,3-2-6 0,4 0-4 0,-4-2-4 15,4 0-2-15,-4-2 0 0,0 1-3 0,1-3 0 16,1 5-5-16,0-6 0 0,4 0-1 0,-9 2-2 16,5-3 1-16,-4-2 0 0,-5 3-3 0,4-1-2 0,-3-2 2 15,-1 0-1-15,-1-1-2 0,-2 3 0 0,0-2 1 16,-6 1-1-16,7 3-1 0,-7 7-1 0,0-17 1 15,0 6-1-15,0 11-2 0,-7-14-1 0,7 14-2 16,-12-13 2-16,4 8-1 0,-4 3 2 0,12 2-2 16,-23-4 3-16,6 4 0 0,2 4 7 0,-4-4 3 15,0 0 4-15,-1 6-1 0,1-3 3 0,2 3 0 16,-7 5-1-16,5 0 0 0,1-3 0 0,0-1-3 16,6 3-2-16,-4 0 1 0,3 0 0 0,-1-2-2 0,2 6-1 15,2-5-4-15,4-1 1 0,3 3-4 16,0-1 4-16,3-10-3 0,-3 18 0 0,3-18 0 15,6 15-1-15,-3-9-6 0,-3-6 3 0,13 11-10 0,-7-5-4 16,11-3-3-16,-4-2-5 0,3-1-8 16,-1 0-1-16,2-1-3 0,2-2-5 0,1 0 2 15,-4 0 2-15,3-3 0 0,-2 1 5 0,-1-6 2 0,-2 2 3 16,5 1 2-16,-4-3 3 0,1-1-2 0,1-5 6 16,-4 3 0-16,-2 3 0 0,3 3 7 0,-3 0 3 15,-2 0 6-15,-2 0 7 0,-7 8 5 0,12-7-2 16,-7 3 1-16,-5 4-3 0,9-5 0 0,-9 5 4 15,0 0 3-15,0 0-1 0,19 8-1 0,-13-4-2 16,-2 3-1-16,5 0 2 0,-6 6-2 0,8-4-1 16,-2 3-4-16,-2-1 3 0,2 0-2 0,2 2-1 15,2-2-6-15,-1 3-5 0,1-4-11 0,1 1-11 16,1 0-16-16,1-2-14 0,-2 0-19 0,-1-3-13 0,2-4-50 16,-2 3 5-16,1-5-27 0,-4 0-60 0,-10 0-120 15,23-7-367-15,-12 1 163 0</inkml:trace>
          <inkml:trace contextRef="#ctx0" brushRef="#br0" timeOffset="141292.6">25774 7306 16 0,'0'0'238'16,"-4"-11"-12"-16,4 11-18 0,0 0-21 0,0 0-16 15,0 0-15-15,0 0-21 0,0 0-8 0,0 0-17 16,0 0-11-16,0 0-7 0,0 0-8 0,0 0-6 16,16 31-5-16,-10-16-5 0,-4-1-8 0,7 8 0 15,-2 0-1-15,-1 2-6 0,3 0 0 0,-6-3-7 0,8 7-1 16,-5-3 0-16,4-1-3 0,-4 2-6 0,4-4-5 16,-4 0 0-16,5-1 0 0,-2 0-7 15,-2-5 2-15,-1 1-3 0,3 1-1 0,-4-4-7 16,4 1 0-16,-4 0-2 0,3-4 0 0,-2 1 0 0,0-4-2 15,-3 1 0-15,-2-2 0 0,-1-7-4 0,9 14 3 16,-6-9-4-16,-3-5 1 0,6 9 1 0,-6-9-2 16,0 0 2-16,0 0-4 0,8 3 0 15,-8-3 3-15,0 0-5 0,0 0 3 0,0 0-5 0,0 0-2 16,0 0-5 0,0 0 2-16,-3-31-5 0,3 31 3 0,-17-14-3 0,10 7 2 0,-5-1 0 0,-1 1 0 15,-4 0 0-15,1 1 2 0,1 3 0 0,-2 1 8 16,-2 2 5-16,3 0 5 0,-4-1 1 0,4 2 4 15,-4 1-3-15,4 5 2 0,0-4-2 0,2 4 1 0,-1-1-3 16,2 0 7-16,-1 1-5 0,2 4 0 16,5-2-5-16,-5 5 4 0,5-6-7 0,1 1 1 15,0 6 0-15,4-6 0 0,2 2 0 0,0-11-3 0,0 20 4 16,2-9-2-16,1-4-2 0,0 3 1 0,3-2-8 16,1-1-6-16,8-1-7 0,-5-2-10 15,7 0-9-15,2-2-11 0,1-1-14 0,-1-1-14 0,6-3-12 16,-1 1-10-16,2-4-5 0,-1 0-13 0,2-1-10 15,4-4-11-15,-4 1-45 0,-2-4-153 0,-2-1-359 16,4-2 159-16</inkml:trace>
          <inkml:trace contextRef="#ctx0" brushRef="#br0" timeOffset="142026.87">26483 7136 133 0,'0'0'212'0,"0"0"-17"0,0 0-20 0,0 0-13 16,0 0-9-16,0 0-7 0,0 0-8 0,-15 31-15 15,12-17-5-15,3 4-10 0,0 3-3 0,-5 4-9 0,5-1-4 16,0 2-7-16,3 3-4 0,-1 7-8 0,-1-9-3 16,1 1-6-16,4 7-5 0,-3-6-1 0,4-5-5 15,-4 3-9-15,3 1 0 0,0-3-3 0,-1-1-5 16,1 0-2-16,3 1-6 0,-5-9 0 0,2 2-3 15,3-2-5-15,-5-1 4 0,-1 1-3 0,0-3-2 16,0-3-5-16,5 0-1 0,-5-2 2 0,3-1-3 16,-6-7 0-16,6 11-2 0,-6-11-1 0,7 10 1 15,-7-10 1-15,6 4 0 0,-6-4-1 0,0 0-2 16,0 0-5-16,0 0 3 0,0 0 4 0,0 0-1 16,0 0-5-16,0 0 1 0,0 0-2 0,6-22-3 15,-6 22 1-15,0 0-5 0,-22-20-4 0,16 15 3 16,-11-6-4-16,4 4 3 0,0 1 0 0,-5 0 4 15,-2 1-2-15,2 2 9 0,1-1 3 0,-10 4 5 0,7 0 7 16,1 0-4-16,3 1-1 0,-1 2 7 16,1 0-6-16,1 2-1 0,1 2-2 0,4-2-1 0,-2 2 0 15,2 1-1-15,4-1-1 0,-2 1 2 0,5 0-6 16,-3 1 2-16,0 0-2 0,6-9 1 16,0 20-4-16,0-11 4 0,3 2-1 0,-3-11-2 0,6 15 3 15,2-7-3-15,1 2 2 0,0-4-3 0,4 0-2 16,0-2-6-16,1 0-4 0,4-4-2 0,-5 4-7 15,6-6-5-15,4 2-4 0,-4-2-1 0,8-2-5 16,-2 1 6-16,-1-4 0 0,-1 1 0 0,2-4-3 16,-3 4 1-16,2-7-2 0,-1 2 5 0,-4 0 2 15,0-5 2-15,7 1 3 0,-10-2 5 0,4 2-5 16,-7 5 7-16,6-11 2 0,-7 11 2 0,2-6 5 16,-7 7 16-16,2 3 7 0,0 0 12 0,-4-3 5 15,-5 9-5-15,10-9 0 0,-10 9-7 0,6-7-3 0,-6 7 1 16,0 0-8-16,0 0 2 0,13 0-3 0,-13 0-1 15,0 0-2-15,9 13 2 0,-6-6-2 0,0 0-2 16,3 3-4-16,-4-1 2 0,4 7 1 0,0-7 0 16,-2 2-3-16,-2 0-2 0,-1 0 1 0,5 3 4 15,2-1-5-15,-5-2 2 0,3 0 0 0,-4-1-5 16,1-2 3-16,2 2-6 0,1-4-16 0,-6-6-10 16,6 14-9-16,-6-8-8 0,0-6-18 0,6 10-9 15,-6-10-12-15,0 0-14 0,3 9-25 0,-3-9-25 16,0 0-24-16,0 0-52 0,0 0-119 0,0 0-370 15,0 0 163-15</inkml:trace>
          <inkml:trace contextRef="#ctx0" brushRef="#br0" timeOffset="142249.9">26905 7368 33 0,'-9'-13'315'0,"-4"2"-13"15,5 2-23-15,-4-5-11 0,-1 3-24 0,10 5-17 16,-3-1-23-16,6 7-17 0,-11-11-22 0,11 11-22 0,-7-7-27 16,7 7-34-16,0 0-19 0,0 0-14 0,0 0-15 15,0 0-17-15,0 0-22 0,0 0-24 0,0 0-18 16,0 0-26-16,27 20-9 0,-20-9-17 0,2-2-15 16,2 3-23-16,-5 1-11 0,5-2-42 0,-3 0-111 15,5 0-326-15,-4 3 145 0</inkml:trace>
          <inkml:trace contextRef="#ctx0" brushRef="#br0" timeOffset="143202.64">27112 7553 178 0,'8'10'201'0,"-7"-2"-16"0,-1-8-11 16,5 13-10-16,-5-4-9 0,3 0-6 0,3 3-9 16,-6-1-9-16,6 4-15 0,-2-2 0 0,-1 1-15 15,3 1-8-15,-2-2-8 0,-1 0-7 0,0 4-7 0,3-3-8 16,-3-3-7-16,0-4-2 0,0 4-8 0,-1-3-3 15,4 1-7-15,-6-9-2 0,6 16-6 16,-6-16-2-16,1 12-1 0,-1-12-3 0,5 8 1 0,-5-8-1 16,1 7 3-16,-1-7-6 0,0 0-5 0,0 0 4 15,0 0 0-15,0 0-3 0,0 0-6 0,0 0 3 16,26-15-3-16,-26 15-1 0,10-19-5 0,-1 6-3 16,-2 0-2-16,2-1-2 0,2 0-6 0,-5-4 1 15,7-1 1-15,-4 4 1 0,5-6 4 0,-8 6-1 16,4 4 0-16,-1-1-5 0,-6 5 7 0,3-1 3 15,-2 1 1-15,-4 7 2 0,6-13-5 0,-6 13 1 16,8-8-1-16,-8 8 4 0,0 0 6 0,0 0-1 16,0 0 2-16,0 0 4 0,12 23-1 0,-12-11 3 0,4-4 1 15,-4 5 2-15,5 1-6 0,-4 0 2 16,2 0-1-16,3 3-3 0,-4 1 2 0,4-5-2 16,-3-1 2-16,2 4-3 0,6-1-2 0,-5-2-1 15,1 0 0-15,2-4 2 0,2-1-4 0,-2-1 1 0,-2 2-1 16,2-2-2-16,2-3-3 0,-3 0 3 15,-8-4-3-15,17 7 1 0,-8-7-4 0,-9 0 4 0,16-1-3 16,-16 1 1-16,23-6-6 0,-14 1 1 0,2-5-2 16,-5 4 0-16,6-4-4 0,2-1 5 0,-2 0 1 15,-2-2 1-15,1 4-2 0,4-4 1 0,-8 6 0 16,3 0-4-16,-4 3 7 0,3-3-3 0,-9 7-7 16,8-11 8-16,-8 11-3 0,10-4 4 0,-10 4 3 15,0 0-8-15,0 0 9 0,0 0-3 0,15 12 1 16,-10-5 4-16,-5-7-1 0,7 12 0 0,-2-4-2 15,-2-1 4-15,5 0-1 0,-3-2 2 0,4 3-3 16,-2-3 3-16,2 2 0 0,5 0 1 0,-1-3-3 0,2 2 1 16,4-4 0-16,1 1 0 0,2 1-1 0,2-4 1 15,4 0-3-15,-4 0 1 0,2-2 1 16,2 2 0-16,-4-5-3 0,1 0 1 0,1-1-4 16,-3 0-3-16,0-3-4 0,-7 2-6 0,1-2-3 0,0-4 5 15,-6 4 6-15,-1-2-5 0,-4 1 5 16,-3 5-2-16,-3 5 0 0,0 0 2 0,-6-20-2 0,6 20 6 15,-22-10-4-15,3 7 4 0,-7-1 0 0,-4 3 1 16,1 2-1-16,-13 3 2 0,3 2 0 0,11-1 3 16,1 2-2-16,0-1 2 0,2 1-1 0,-1 4-4 15,4-1 4-15,-2-1-1 0,6 2 4 0,3-2 2 16,3 2-6-16,3 1 0 0,-4-1 3 0,8-1 0 16,-3 2 0-16,5-1 1 0,0 1-3 0,3-2 0 15,0-10-2-15,9 24 3 0,-5-12-2 0,2 1 3 0,6-2-1 16,-2 2 1-16,2 2-2 0,2-1 2 15,5 3 2-15,0-6 6 0,1 6-4 0,1 1 5 0,-2-2 0 16,6 2 4-16,-1-1-2 0,2 0 1 16,-1 1 1-16,0 0 2 0,5 3 2 0,-1-4 2 15,-6 1 3-15,0 1-1 0,7 4 3 0,-10-4-3 0,1 0-1 16,2-1 1-16,-4-4 1 0,-10 3-5 0,-1-4 0 16,2 1 6-16,-3-3-2 0,-5 4 8 0,-4-5 1 15,-4 2 0-15,-5-2-1 0,-6 3 1 0,-2-3-4 16,-7-1-1-16,0-2-4 0,-4 2-4 15,-11-5-7-15,-2 2-15 0,-3-2-13 0,-2-4 0 0,5 0 0 16,-3-1-4-16,5 1-11 0,13-6-22 0,-2 5-32 16,3-5-34-16,5-1-41 0,4-2-45 0,3 0-224 15,0-2-467-15,5-2 207 0</inkml:trace>
        </inkml:traceGroup>
      </inkml:traceGroup>
      <inkml:traceGroup>
        <inkml:annotationXML>
          <emma:emma xmlns:emma="http://www.w3.org/2003/04/emma" version="1.0">
            <emma:interpretation id="{1867A3F7-9BE3-4A99-BCE5-D989160174C4}" emma:medium="tactile" emma:mode="ink">
              <msink:context xmlns:msink="http://schemas.microsoft.com/ink/2010/main" type="line" rotatedBoundingBox="4007,10958 31760,10301 31808,12315 4055,12972"/>
            </emma:interpretation>
          </emma:emma>
        </inkml:annotationXML>
        <inkml:traceGroup>
          <inkml:annotationXML>
            <emma:emma xmlns:emma="http://www.w3.org/2003/04/emma" version="1.0">
              <emma:interpretation id="{68591E1D-E7FB-4033-8FE8-E3341A3E7664}" emma:medium="tactile" emma:mode="ink">
                <msink:context xmlns:msink="http://schemas.microsoft.com/ink/2010/main" type="inkWord" rotatedBoundingBox="4013,11216 8190,11117 8213,12100 4036,12199"/>
              </emma:interpretation>
            </emma:emma>
          </inkml:annotationXML>
          <inkml:trace contextRef="#ctx0" brushRef="#br0" timeOffset="145028.97">3005 10167 68 0,'0'0'157'0,"0"0"-4"0,0-13-8 0,0 13 1 15,0 0-11-15,0 0-5 0,0 0 2 0,-1-13-13 16,1 13-8-16,0 0-9 0,0 0-11 0,0 0-6 16,0 0-4-16,0 0 6 0,0 0 1 0,9 33 2 15,-8-16-3-15,8 5 0 0,-4 3-1 0,1 3-3 16,4 8-5-16,-1-2-4 0,2-6 0 0,-5 0-2 15,4-3-8-15,6 9 2 0,-8-7-9 0,4 2-1 16,-3-4-8-16,-2-1-5 0,5 0-2 0,0 1-1 16,0-4-4-16,-2 0-2 0,2 2-2 0,0-1-1 15,-4-8-5-15,-1 0 1 0,-1 3-7 0,0-3 1 0,2 1-6 16,-5-4-1-16,1 1-6 0,4 0-16 0,-4 0-11 16,-1-2-17-16,0 2-13 0,-2 2-17 15,-2-3-18-15,1 0-24 0,-4 4-13 0,-4 0-14 0,1-5-21 16,-5-2-19-16,-3 2-27 0,-3 0-146 0,-2-6-375 15,1 3 167-15</inkml:trace>
          <inkml:trace contextRef="#ctx0" brushRef="#br0" timeOffset="146777.53">2394 10761 68 0,'-7'-9'152'16,"1"4"-9"-16,-2-5-14 0,8 10-13 0,-12-13-5 16,8 6-10-16,-2-1-7 0,6 8-9 0,-8-16-6 15,5 9-9-15,3 7-2 0,-4-18-6 0,2 11-1 0,2 7-10 16,-3-22 3-16,3 12-10 0,0 10 2 16,3-24-6-16,-1 9-3 0,4 4-8 0,0-8-3 15,0 7 3-15,3-5-4 0,3-5-3 0,1-2-3 0,2 2 7 16,9-11 3-16,-2 2 0 0,5-1-3 0,3 0 3 15,-2-1-5-15,4-2 11 0,-3 3-1 0,3 1 3 16,-3 1-1-16,4 0-5 0,-1 3-3 0,-1 1 3 16,-3 2-2-16,-4 7-2 0,-3-1-1 0,0 0-4 15,1 6-5-15,2 1-3 0,-7 4 1 0,2 0-1 16,6 2 1-16,-5 4-2 0,-1 0 1 0,8 2 2 16,0 0-1-16,-2 4-3 0,3 0 3 0,-2 3 1 15,-1 4 0-15,-1 0 2 0,1-1-2 0,2 3 1 16,-1-1 1-16,-1 3 1 0,2 1 0 0,-5-1 1 0,2 1-1 15,-2-2 3-15,2 3-2 0,-3 2-1 16,0 0 1-16,3 0 2 0,0 0-1 0,-5 2-4 16,0 2 6-16,1-4-2 0,-1 2-2 0,-1 0 2 0,0 1-3 15,-2-1 3-15,-1 2-3 0,2 3 4 0,-4-5 1 16,1 2-4-16,-1 0 2 0,-6-3 1 0,5 0-2 16,-1 3-1-16,1-7 1 0,-5-1 3 0,5 7-2 15,-3-2 2-15,2-7-3 0,-8 4 3 0,6-5-8 16,-5 2 0-16,5 2 0 0,-5-3-1 0,2 1 0 15,0 1-5-15,0-6 2 0,-1 1 3 0,1-3-3 16,-3 2-2-16,3-3-5 0,1-1 3 0,-7-6-1 16,11 12-3-16,-8-8-4 0,-3-4 3 0,13 5-6 15,-4-1-1-15,-9-4 0 0,15 0-3 0,-15 0-5 0,16-7 0 16,-5 1-3-16,-4 1 0 0,5-3-7 16,-3-1-2-16,-2 2-2 0,4-4 0 0,-2-3-6 15,3 4 0-15,-5-6 1 0,1 3 0 0,1-3-1 16,-2 5 5-16,2-4-2 0,-4 3 11 0,-1 4-3 15,2 1 3-15,1 1 2 0,-7 6-1 0,6-13 2 16,-6 13 2-16,8-9-2 0,-8 9 4 0,0 0 2 16,15-2 3-16,-15 2 2 0,0 0 11 0,18 9 1 0,-9-1 4 15,0 1 2-15,-2-1 1 0,6 3 1 0,1 1 2 16,2 0-2-16,-1-1 4 0,2 0-7 0,2-1 3 16,3 1-2-16,5 2 7 0,-4-5-6 0,3-2 3 15,1 0 0-15,0-3-3 0,0 1 2 0,1-7-4 16,1 3-1-16,-3-3 0 0,3-4-1 0,1 1 1 15,-4 1-2-15,0-2-1 0,2-3-3 0,-1 2 3 16,0-3-3-16,1-1-1 0,-2 0-5 0,-4-1-4 16,0 2-4-16,-5 1-2 0,-1 0 4 0,1-1 0 15,-4 0 0-15,-3 2 0 0,-1 1-2 0,-3 0 4 16,2 0 0-16,-2 0 4 0,-6 8-7 0,3-16 5 16,-3 16-2-16,0-16 4 0,0 16 0 0,-6-18-2 15,1 11-5-15,5 7 7 0,-9-15-1 0,0 7 1 0,3 3 0 16,-1-2 0-16,-2 1 1 0,-1 1 1 0,-1-1-2 15,2 3 2-15,-1-1 1 0,10 4-1 16,-23-6-1-16,13 6 4 0,10 0-3 0,-19 2 0 16,19-2 2-16,-20 1-5 0,14 6 3 0,6-7 5 0,-19 7-3 15,11 0 0-15,1-1 3 0,-4 5 2 0,7-2-2 16,-1 1-6-16,1 2 2 0,1-3 4 0,3 2-2 16,0 3 2-16,0-2-2 0,0 2 2 0,3-3 0 15,-3-11 2-15,3 21 1 0,0-11-1 0,1 1-4 16,-1-4 0-16,3 3-1 0,0-2 7 0,0 4-3 15,2-5-3-15,-2 1 0 0,1-3 2 0,-1 4 0 16,2-7 1-16,1 5-3 0,1-2-1 0,-1-2-1 16,-9-3 4-16,19 4-4 0,-2 2 5 0,-4-6-1 15,-1-2-3-15,5-1 2 0,-1 2 0 0,0-3-3 0,4 1-1 16,-1 0 1-16,-2-2-5 0,2-1-5 16,0-1-3-16,-2 0-2 0,2 3 1 0,-4-2-2 15,1-1 0-15,1-1 1 0,-4 5 0 0,1-3 2 0,-5 1 1 16,4-2 1-16,-3 1 2 0,-1 0 1 0,-3-1 1 15,2-1-1-15,1 4 4 0,-5-2-3 16,5-2 3-16,-9 8 0 0,8-13-4 0,-5 6 5 16,-3 7 0-16,12-9 3 0,-12 9 3 0,6-10-4 0,-6 10 1 15,7-8-2-15,-7 8 3 0,6-5-3 0,-6 5 1 16,10-3-2-16,-10 3 2 0,0 0-1 16,15 0 3-16,-15 0 3 0,14 6-1 0,-7-2 8 0,2 1 2 15,-3 1-2-15,2 4 3 0,2-2 4 0,2 5 1 16,-3-2 1-16,-2-2 3 0,4 2-4 0,-2 0-1 15,0 3-3-15,1-3 0 0,-4 1 0 0,2-4-3 16,-3 2-2-16,1-3 2 0,2 0-1 0,-2 3-1 16,-3-5-3-16,-3-5 1 0,10 14-1 0,-4-8 0 15,-6-6-3-15,5 7 4 0,-5-7-2 0,0 0 0 0,9 8 2 16,-9-8-2-16,0 0 0 0,0 0 4 16,0 0-5-16,0 0 3 0,19-13-3 0,-16 5 0 15,3-2-2-15,-1-3-3 0,0 0-9 0,4-1 1 0,-1-1-7 16,1 0 6-16,-2 0-7 0,-4 1 8 15,6 1-2-15,-1 2-2 0,1-1 3 0,-6 4 2 16,1 0 1-16,2 1-1 0,-6 7-4 0,9-14 4 0,-5 9-5 16,-4 5 4-16,12-6-1 0,-12 6 5 0,11-3-7 15,-11 3 7-15,16 3 4 0,-16-3 1 16,17 4 5-16,-8-1-1 0,0 2 1 0,1 1-1 16,-1 1 4-16,1 0 2 0,4-1-2 0,-5 3-2 0,1 0 4 15,2-1 0-15,2-1-1 0,-4 4-1 0,-1-4-2 16,-2-1-1-16,-1 1-3 0,2-1 4 0,1 1-4 15,0-1 0-15,-6-1 0 0,-3-5 1 0,13 13-2 16,-7-12 1-16,2 5 0 0,-8-6 3 0,10 5-4 16,-10-5 4-16,12 3-7 0,-12-3 1 0,0 0 3 15,16-2 1-15,-16 2-1 0,11-5 1 0,-2-2-6 16,-3 0-7-16,1 0 0 0,2-4-7 0,1-2 1 16,-1 0-3-16,-1-3-4 0,1 1-1 0,1-1-3 15,-1-4 5-15,2 4-1 0,-2-3 3 0,1 7 1 0,2-3 4 16,-2 3 0-16,-1-2 2 0,2 3 6 0,-4 5 6 15,2-1 7-15,2 2 2 0,1-1 8 16,-2 5 3-16,2-1 6 0,4 2 10 0,1 0 3 0,-1 1 1 16,4 5 0-16,-1-3 1 0,-3 4-2 0,10 3-3 15,-2 3-9-15,-2-1 4 0,-3 2-1 0,4 0-4 16,-1 1-3-16,-3 1-6 0,1-5-6 0,2 4 5 16,-2 0-15-16,-7 1-17 0,6-2-22 0,-5-1-21 15,-1 1-28-15,2-4-21 0,-4 1-26 0,2 2-24 16,-1-5-32-16,4 2-39 0,-5-3-259 0,-2-3-526 15,1 2 233-15</inkml:trace>
        </inkml:traceGroup>
        <inkml:traceGroup>
          <inkml:annotationXML>
            <emma:emma xmlns:emma="http://www.w3.org/2003/04/emma" version="1.0">
              <emma:interpretation id="{2A82ACC3-42D1-4283-BEBE-338FE33D8DBA}" emma:medium="tactile" emma:mode="ink">
                <msink:context xmlns:msink="http://schemas.microsoft.com/ink/2010/main" type="inkWord" rotatedBoundingBox="9402,10943 13273,10851 13299,11922 9427,12014"/>
              </emma:interpretation>
            </emma:emma>
          </inkml:annotationXML>
          <inkml:trace contextRef="#ctx0" brushRef="#br0" timeOffset="147376.73">7900 9837 209 0,'-3'-8'205'0,"3"8"-11"16,0 0-7-16,0 0-15 0,0 0-15 0,-10-6-15 15,10 6-12-15,0 0-1 0,0 0-4 0,0 0-4 16,0 0-4-16,10 42 1 0,-7-24 2 0,0-1-8 0,5 9 3 16,-2 0-3-16,6 9-6 0,-5-8 6 15,5 9-5-15,-2 1 1 0,2-1-8 0,2-1-1 0,-1 0-6 16,1 0-11-16,-1-3-4 0,-1-6 1 0,-2-2 6 16,-1 5-16-16,0-4-9 0,-1 1-1 0,-1-2-6 15,2 1-3-15,-3-2-1 0,2-2-7 16,-2 3-8-16,-1-4-3 0,-2 2-3 0,2-1 4 0,-5-4-2 15,3 1-8-15,0 1-1 0,-3-6 1 0,0 3-8 16,3-1-4-16,-3-1-6 0,-3-3-9 0,3-11-4 16,-3 23-22-16,0-15-14 0,3-8-12 0,-6 17-16 15,1-10-22-15,5-7-12 0,-2 13-17 0,2-13-19 16,-8 11-24-16,-1-7-21 0,9-4-31 0,0 0-60 0,0 0-155 16,-22-4-470-16,22 4 208 0</inkml:trace>
          <inkml:trace contextRef="#ctx0" brushRef="#br0" timeOffset="147959.32">7735 10514 164 0,'0'0'193'0,"0"0"-6"0,-12-3-13 0,12 3-15 16,0 0-14-16,0 0-18 0,0 0-9 0,0 0-13 0,0 0-13 16,0 0-8-16,0 0-2 0,0 0-8 0,0 0-4 15,0 0-2-15,0 0 0 0,28-15-3 16,-15 15 0-16,5 0-4 0,-1-2 1 0,1 1-3 0,7 1 2 16,-6-3-1-16,10 6-4 0,-2-3 1 0,2 0-4 15,0 3-6-15,-4-3 1 16,5 0-9-16,0-2 1 0,-5 2-9 0,5 0 0 0,-5 0-4 0,4 2-1 15,-3-2-2-15,-6 0-3 0,5 0 0 0,4-2-3 16,-3 2-3-16,0-1 2 0,-1-2-5 0,-1-1-2 16,1 1 2-16,-5 2-1 0,-1-3-3 0,2 2 3 15,-3-2-5-15,1 2 0 0,1 1-1 0,-4-3 4 16,2 2-4-16,-3 1-1 0,1-3-4 0,-2 1 7 16,-4 2-4-16,-1-2 0 0,-9 3 1 0,22-6-2 15,-13 2 2-15,-1 0 3 0,-8 4-3 0,16-8 1 16,-7 6-1-16,-9 2 3 0,17-10-3 0,-17 10 0 15,9-9-2-15,-5 4 1 0,-4 5 7 0,12-11 3 0,-12 11 2 16,3-10 2-16,-3 10 1 0,1-14 2 16,-1 14-6-16,-1-14 0 0,1 14-4 0,-7-15-1 15,-1 9 0-15,2-1 0 0,-4 2-4 0,-4-1 3 0,1 0 0 16,-2 1 4-16,-3 5 4 0,0 0-1 0,-1-2-1 16,-8 2 5-16,2 6-3 0,-1-2 3 0,7-1-4 15,-8 4 1-15,5 4-3 0,-4-4 0 0,2 3-1 16,-1-1-1-16,1 3-4 0,0-1 3 0,8-3-2 15,2 1 0-15,-2 2-11 0,3-1-2 0,2-2-15 16,-4 3-7-16,5-5-20 0,1 1-21 0,3 0-15 16,-5 3-12-16,11-10-32 0,-3 10-13 0,3-10-28 15,-3 14-28-15,3-14-221 0,0 0-452 0,0 0 200 16</inkml:trace>
          <inkml:trace contextRef="#ctx0" brushRef="#br0" timeOffset="149784.63">9251 10222 121 0,'-4'-8'149'16,"-2"1"-10"-16,6 7-14 0,-6-14-13 0,0 7-6 16,6 7-6-16,0-14-10 0,0 14-16 15,-4-14-4-15,4 14-10 0,0-15 0 0,0 15-13 0,4-15 2 16,-4 5-5-16,6 1-6 0,-3 1-4 0,3-1-3 16,4-2-7-16,-2 4-2 0,1-6-2 15,1 2 5-15,2-2-8 0,-1-2 1 0,5-1 0 0,-1 4-7 16,0 0 0-16,4-6-2 0,2 0-1 0,1 0 1 15,-1 1 0-15,-1 1 7 0,2-3-4 0,3 1 9 16,1 1 1-16,7-4 4 0,-4-3-1 0,-3 9 0 16,1 1 1-16,5-7-3 0,-6 11-1 0,-4-4-3 15,2 4 1-15,-3-1-4 0,1 2 3 0,-2 3-7 16,-2 0 2-16,-4 1-6 0,4 2-2 0,-3-1 5 0,0 2-1 16,-1-2 6-16,2 3 0 0,-16 1 4 15,25 5 8-15,-14-3-8 0,2 5 2 0,1-2 9 16,-1 1 3-16,1 5 0 0,-3-1 4 0,3 1 0 15,-1 1 2-15,1 1 0 0,-2-2 4 0,3 2-4 0,-3 0 3 16,-1 3-9-16,3-6 4 0,-5 5-5 16,4-2-2-16,-2 0-2 0,-2 2 3 0,4 1-4 15,-1 2 1-15,0-3-1 0,-5 2 4 0,5 4-1 0,-4-6 2 16,-1 3-4-16,2 6 2 0,0-2-1 0,-4-5 1 16,1 6-8-16,0 1 4 0,-1 1-4 0,3-1 4 15,-4 4-5-15,-1-4 5 0,0 4-4 0,-1-5-3 16,2 0 2-16,-1 3-2 0,-1-4-2 0,2 2 0 15,-2-7-1-15,1-1 1 0,-3 0-5 0,1-1-1 16,2-2 2-16,0-2-2 0,-3-4-1 0,0-7-4 16,6 18 3-16,-6-18-2 0,5 13 3 0,-2-7-2 15,-3-6-2-15,7 7 0 0,-7-7-2 0,14 5 2 0,-14-5-2 16,14 0-3-16,-14 0-3 0,18-5-8 16,-10-1-9-16,4 3-1 0,-2-7-8 0,5-1-5 15,6-3-8-15,-8 1-3 0,4-5-4 0,2 1 2 0,-2 2-3 16,-1-5 3-16,-3 9 6 0,-2-3 2 0,-2 0 1 15,1 3 7-15,-1-3-2 0,-1 4 5 0,2-1 5 16,-5 4 1-16,1 0 2 0,-6 7 8 0,10-10-2 16,-10 10 4-16,6-7 2 0,-6 7 2 0,0 0 5 15,0 0 8-15,10-3 0 0,-10 3 7 0,0 0-1 16,12 10 3-16,-6-3 0 0,-1 3 4 0,-1-2 1 16,2 2 0-16,3 0-3 0,-1 1 0 0,-1 1 1 15,2 2-1-15,1-2-3 0,1-4-2 0,-1 5-1 16,4-3 2-16,-2 1-4 0,3-3-1 0,-2-1 1 0,2-1 1 15,-2 3-5-15,4-4 5 0,-2-2-4 16,3-2-2-16,-4-1 1 0,4 3 1 0,-1-6 1 16,-1 3-1-16,1-3-2 0,-3-1 0 0,4-1-2 15,-3 3 1-15,2-3-3 0,-2 0 3 0,0 0-3 0,1 0 1 16,-3-3-1-16,1 1 1 0,-4 5 0 0,4-3-2 16,-4 0 0-16,-2-1 0 0,2-1-1 0,-10 7 6 15,15-8-6-15,-9 5 1 0,-6 3 1 0,9-11 1 16,-5 5-1-16,-4 6 0 0,6-13 0 0,-6 13 0 15,2-12 1-15,-2 12 3 0,0-17-9 0,0 17 4 16,-6-13 0-16,6 13-1 0,-8-13 0 0,1 4-3 16,7 9 0-16,-18-9 2 0,9 5-1 0,-1 0 0 15,10 4 0-15,-21-4 4 0,9 1-4 0,12 3-1 16,-24 4-3-16,12-1 7 0,0 0-5 0,5 1 6 16,-5 0-6-16,4 1 5 0,8-5-4 0,-13 15 3 15,7-8-1-15,3 1 0 0,-2 2 2 0,5-10 0 16,-4 17-3-16,4-7 3 0,0-10-2 0,3 18 1 15,-2-7 2-15,1-1 2 0,2 3 0 0,2-2 4 16,0 0 3-16,2-3 4 0,-1-1 7 0,5 3 7 16,1-4 5-16,1 1 3 0,2-2-6 0,1-2 7 0,-1 1-8 15,2-3 0-15,1-1-2 0,1-2-4 0,4 2-3 16,-2 0 2-16,2-4-6 0,3 1-4 0,-3-1 0 16,2-3-6-16,-3 1-9 0,2 2-10 0,1-2-18 15,-1 1-10-15,-6 0-19 0,1 0-17 0,-4-1-22 16,2 1-24-16,-2 2-25 0,2-2-31 0,8 0-37 15,-11 1-251-15,-1 0-504 0,0-1 223 0</inkml:trace>
          <inkml:trace contextRef="#ctx0" brushRef="#br0" timeOffset="148640.84">9860 9862 90 0,'-2'-9'178'0,"2"9"-10"15,0 0-5-15,0 0-16 0,0 0-9 0,0 0-9 16,0 0-1-16,0 0 1 0,0 0-2 0,0 0-2 16,0 0 0-16,23 22-3 0,-16-8-2 0,2 3-3 15,-6 1 0-15,8 4-5 0,-4 4-7 0,1 0-5 16,-3 2-2-16,3 7-6 0,-2-9-1 0,0 10-3 15,0-10-11-15,-2 8-10 0,1-6-2 0,1-2-4 0,-5 0-3 16,1-2-10-16,1 1 2 0,-3-8-8 0,3 10-9 16,0-9-1-16,-2-2-1 0,1 2-3 0,-4-3 0 15,1 1-5-15,1-1-4 0,1-4-16 0,-1 0-3 16,0-11-11-16,0 18-17 0,0-18-15 16,-1 15-13-16,-5-7-23 0,6-8-12 0,-6 10-20 0,6-10-19 15,-11 8-23-15,11-8-26 0,0 0-44 0,-16-2-172 16,16 2-429-16,-19-9 190 0</inkml:trace>
        </inkml:traceGroup>
        <inkml:traceGroup>
          <inkml:annotationXML>
            <emma:emma xmlns:emma="http://www.w3.org/2003/04/emma" version="1.0">
              <emma:interpretation id="{08AB8EB8-0296-4F87-9E16-8677867A21DC}" emma:medium="tactile" emma:mode="ink">
                <msink:context xmlns:msink="http://schemas.microsoft.com/ink/2010/main" type="inkWord" rotatedBoundingBox="14420,10970 17214,10904 17230,11553 14435,11619"/>
              </emma:interpretation>
            </emma:emma>
          </inkml:annotationXML>
          <inkml:trace contextRef="#ctx0" brushRef="#br0" timeOffset="151131.01">12743 9836 60 0,'0'0'241'0,"-11"-7"-9"0,11 7-9 16,0 0-13-16,0 0-17 0,0 0-14 0,0 0-17 15,0 0-20-15,0 0-17 0,0 0 2 0,0 0-1 16,0 0-17-16,0 0-5 0,-7 18-4 0,7-18-1 16,4 18-1-16,-1-4-5 0,-1-4 4 0,2 7-6 0,2 1 4 15,-3-4-1-15,3 4 1 0,0 3-6 16,0 3-4-16,0-3-1 0,0 3 3 0,0 0-8 0,0-2-1 15,-2 2 6-15,1-8-15 0,1 8 6 0,-5-6-10 16,-1 4 1-16,2-5 0 0,1 5 0 0,-3-5-1 16,-3-1 1-16,3 0-13 0,0 2 2 0,-2-5-10 15,1-4-3-15,1 6 0 0,0-15-14 0,-2 15 4 16,2-15-1-16,-3 13-3 0,3-13-6 0,-3 11 4 16,3-11-4-16,0 0-2 0,0 10 5 0,0-10 5 0,0 0 0 15,0 0-3-15,0 0 4 0,0 0-7 16,0 0-3-16,0 0-3 0,0 0-5 0,0 0 0 0,-6-42-3 15,5 29-2-15,1-5-11 0,0 1-8 0,1-8-11 16,-1 1-5-16,3-1-1 0,0 1-7 0,-1-5-6 16,-1 2 10-16,2 1-12 0,-1-1 8 0,-1 0 0 15,1 2 2-15,-2-1-5 0,3 1 5 0,-3 3 7 16,1 5 0-16,-1-1 5 0,0 2 8 0,-1 1-9 16,1-1 10-16,0 7-6 0,0 9 2 0,0-22 0 15,0 22 12-15,0-17-12 0,0 17 6 0,0-14 1 16,0 14-4-16,1-12-1 0,-1 12 3 0,0 0 4 0,0 0-3 15,2-14-1-15,-2 14 5 0,0 0-4 16,10-6 2-16,-10 6 1 0,0 0 2 0,0 0-4 16,20 13 3-16,-13-5-2 0,1 2 3 0,1 3-5 0,1 0 5 15,-1 4 0-15,-2 3 3 0,4 3 0 0,1 1 1 16,-2-3 3-16,1 2 7 0,2-1-4 0,-4 0 1 16,3 2 10-16,0-4-9 0,-5-2 3 0,2-3 5 15,0 1 0-15,-1-1-3 0,1 1 1 0,1-3 2 16,-3 2 1-16,1-4 1 0,-1-2-7 0,-2 0 13 15,2-2-9-15,-1-1-2 0,2 3-4 0,-1-3 7 16,-7-6-8-16,15 4 2 0,-6 0-3 0,-9-4 7 16,18 0-2-16,-18 0-4 0,22-4-2 0,-13 0-3 15,5-3-2-15,-1-3-1 0,-1 4-11 0,0-3 0 0,-5-1-6 16,7-2-8-16,-5-4-2 0,3 1-3 0,-3-1 2 16,3-4-4-16,0 0 6 0,-5 0-5 15,0 3 3-15,1-5 1 0,-2 6 3 0,-2-2 0 16,2 1 2-16,-3 2 2 0,2-1 3 0,-4-2 6 0,4 5-5 15,-4 0 3-15,1 2 3 0,1-2 9 0,-3 13-9 16,1-20 2-16,-1 13 0 0,0 7 1 0,2-14 4 16,-2 14-1-16,3-15 2 0,-3 15-6 0,3-12 4 15,-3 12 0-15,1-11-4 0,-1 11 5 0,6-7-3 16,-6 7-3-16,0 0 6 0,14-1-2 0,-14 1 4 0,0 0 0 16,19 18 9-16,-12-11 2 0,5 4 7 15,-1 6-1-15,2-1 1 0,-2 6 7 0,1 0 1 0,-3 0 5 16,2 1 1-16,1 0 3 0,-3 0-3 0,2 1-1 15,-4 1 1-15,1-2 1 0,2 1 0 0,-4-8-8 16,3 5 0-16,-2-2-1 0,-1-7-5 0,-1 5 5 16,-1-2-5-16,2-2-7 0,-1-4 0 0,-2 0-12 15,1 1-16-15,1-4-14 0,-5-6-26 0,6 14-9 16,-6-14-21-16,7 8-12 0,-1-5-16 0,-6-3-22 16,14 3-18-16,-14-3-21 0,15-4-28 0,-4-3-29 15,0-4-45-15,2 3-168 0,1-3-483 0,4-7 215 16</inkml:trace>
          <inkml:trace contextRef="#ctx0" brushRef="#br0" timeOffset="151677.1">14164 9744 101 0,'0'0'227'0,"-1"-14"-18"0,1 14-9 0,0 0-11 15,-11-5-17-15,11 5-8 0,0 0-12 0,0 0-9 16,-25 8-11-16,25-8-6 0,-17 11-8 0,5-1-5 16,3 1-5-16,-4-2-6 0,1 2-9 0,0 2-4 15,-1-1-4-15,5 1-7 0,-4 0-7 0,5-2-9 16,-2 4-6-16,3-2-4 0,0-2-4 0,2-1-4 16,2 1-6-16,1-1-2 0,-2 1-7 0,3-11 3 15,0 14-1-15,0-14-6 0,0 17-5 0,4-10 2 0,-4-7-5 16,6 14-1-16,-3-7-3 0,7 0 1 15,-4-3-2-15,-6-4 3 0,15 10-6 0,-6-4 5 16,3-1-7-16,-1-2 0 0,4 5-1 0,-1-2 0 0,0 1 4 16,2 0-2-16,-1-1-1 0,-1 2 1 15,1 2 3-15,1-3 3 0,0 3 2 0,2 0-1 0,-4-2 1 16,1 3 1-16,1-1-2 0,-3 1 2 0,1 0-3 16,-4 0 0-16,-1-3 1 0,2 0-1 0,-5 0 0 15,1-1 0-15,-2-1 3 0,-2 1 5 0,-3-7 2 16,-2 17 0-16,2-17-2 0,-7 14 4 0,1-5-2 15,-3-4 0-15,1 2-7 0,-2 0 8 0,-5 0-3 16,-2-2-5-16,4-3-1 0,-2 4 0 0,0-2-3 16,-3-1-7-16,2-2-6 0,1 2-8 0,-3-3-14 0,6 0-20 15,-3-6-16-15,0 2-26 0,5 1-23 16,-1-2-26-16,3-1-37 0,0-1-31 0,4-4-38 16,2-2-227-16,-2-4-505 0,2 3 225 0</inkml:trace>
          <inkml:trace contextRef="#ctx0" brushRef="#br0" timeOffset="152010.01">14631 9725 52 0,'12'-3'188'0,"-12"3"-12"0,0 0-1 0,13-5-7 16,-13 5-6-16,0 0-2 0,18 2-5 0,-18-2-3 0,19 4-4 16,-19-4 5-16,20 2-6 0,-5 2-3 0,-2-3-4 15,2 3 3-15,3 0-6 0,-2 1-6 16,7-2-2-16,4 0-5 0,-4 2-10 0,3-3-2 0,4 2-1 16,-6-3-6-16,2-1-2 0,4 3-9 0,-1-6-1 15,9 2-16-15,-11 1-2 0,1-3-10 16,-1 0-7-16,3-3 2 0,0 2-13 0,-3 1 0 0,1-4-5 15,1 2-4-15,-1-2-11 0,2 0 3 0,-6 4-6 16,-5-2 0-16,5-3 2 0,-5 3-12 16,-2 1-2-16,-1 1-14 0,-6 0-10 0,1-1-13 0,-11 4-12 15,15-5-10-15,-15 5-13 0,12 0-4 0,-12 0-17 16,0 0-19-16,0 0-14 0,0 0-7 0,0 0-12 16,0 0-16-16,0 0-10 0,0 0-14 0,0 0-15 15,-32 22-21-15,23-18-37 0,-3 2-131 0,4-3-409 16,-7 2 180-16</inkml:trace>
          <inkml:trace contextRef="#ctx0" brushRef="#br0" timeOffset="152283.81">15271 9739 210 0,'-18'4'216'0,"18"-4"-4"0,-5 7-7 0,5-7 0 16,-1 15-3-16,1-15 2 0,-2 15-13 0,2-4 4 15,0 3-11-15,2 2-10 0,-2 0-8 0,0 1-1 16,4 7-5-16,-4-2-11 0,2 2 1 0,-2-2 0 16,1-1-21-16,-1 3-5 0,3-1-11 0,0-4-9 15,0 0-7-15,-1-3-9 0,-2 2-9 0,3-3-3 16,-3 4-12-16,3-5-1 0,-2 3-7 0,1-3-3 0,-2 0-11 16,3-4-13-16,-2 1-25 0,-1-11-25 0,2 17-19 15,-2-17-22-15,1 15-29 0,-1-15-32 16,3 10-37-16,-3-10-29 0,2 10-32 0,-2-10-44 0,0 0-250 15,0 0-557-15,0 0 247 0</inkml:trace>
        </inkml:traceGroup>
        <inkml:traceGroup>
          <inkml:annotationXML>
            <emma:emma xmlns:emma="http://www.w3.org/2003/04/emma" version="1.0">
              <emma:interpretation id="{FD43449D-B07A-4303-BDB8-2DB29F3AB408}" emma:medium="tactile" emma:mode="ink">
                <msink:context xmlns:msink="http://schemas.microsoft.com/ink/2010/main" type="inkWord" rotatedBoundingBox="18546,10614 22888,10511 22907,11331 18565,11434"/>
              </emma:interpretation>
            </emma:emma>
          </inkml:annotationXML>
          <inkml:trace contextRef="#ctx0" brushRef="#br0" timeOffset="153625.57">16899 9917 40 0,'0'0'218'16,"-6"-8"-3"-16,6 8-7 0,0 0-1 0,-7-13-5 15,7 13-6-15,-3-7-10 0,3 7-10 0,0 0-11 0,0 0-10 16,0 0-15-16,0 0-15 0,0 0-8 0,0 0-1 15,0 0-9-15,0 0-7 0,-17 22-2 16,16-13 4-16,1 4-9 0,-2 0-7 0,2 3 4 0,0-1-3 16,0 3-7-16,2-1-8 0,2-1-7 0,-2-1-1 15,2-1-3-15,1-1-6 0,1 2-3 16,1-2-2-16,2-2-10 0,0 0-3 0,3-3 2 0,-3-3-3 16,1 3-2-16,-1-2-2 0,6-4-4 0,2 0-3 15,-4-1-4-15,4-2-1 0,-1-1-3 0,0 0 2 16,1-2-6-16,-2-2 5 0,3 1 3 0,-4-2-6 15,1-1-6-15,-1-3-2 0,-1 1-1 0,-1-1-5 0,-1-3-6 16,-2-1-8-16,-2 2-2 0,-1-2 4 16,0 1 2-16,-3 2 5 0,-3 1-1 0,0 11 3 15,4-16-3-15,-4 7 4 0,0 9-4 0,0 0 2 0,-1-17-3 16,1 17 4-16,-5-9 2 0,5 9 4 0,0 0-4 16,0 0 1-16,-14-4 3 0,14 4-2 0,0 0-2 15,0 0 5-15,-20 15 0 0,14-9 8 0,2 3-13 16,4-9 8-16,-3 18 0 0,1-7-3 0,2 2 0 15,-3 1-1-15,8 3 2 0,-4-4-6 0,4 2 3 0,1-1 0 16,0-1 10-16,1-1-10 0,-1 2 2 16,4-2 1-16,1-1-2 0,-1 0 0 0,5 2 0 15,-1-6-2-15,2-1 1 0,2 0 3 0,-2-1-4 0,4-3 1 16,5-2 0-16,1-2-4 0,-1-3 0 0,2 1-2 16,0-6-4-16,-4 1-2 0,3 0 5 0,-2 2-4 15,-2-6 2-15,-6 6 2 0,1-3-5 0,-4-1 15 16,1-1-7-16,-2-1-2 0,0 0 3 0,-5-1 3 15,-1 0-6-15,-3-1-2 0,1-2 10 0,-4 3 1 16,0-3-2-16,-4 2 3 0,1 4 10 0,-2 0-4 16,-2-1 8-16,1 1 3 0,0 3 5 0,6 8-9 15,-12-13-1-15,9 8-6 0,3 5 5 0,-7-9-5 16,7 9-7-16,-8-10-13 0,8 10-19 0,0 0-2 16,0 0-15-16,0 0-15 0,0 0-10 0,0 0-16 0,0 0-9 15,0 0-10-15,29 3-9 0,-29-3-5 0,22 3 3 16,-12-2 2-16,5 2 3 0,3-2 10 15,-1-1 6-15,1-1 10 0,-4 1 4 0,3 0 10 0,-1-3 7 16,4 3 7-16,-4-1 3 0,-3-5 11 0,2 5 13 16,0-1 18-16,-4-2 19 0,-2 1 17 0,-9 3 13 15,0 0 8-15,19-2 7 0,-19 2 4 0,9-6 5 16,-9 6 2-16,0 0 19 0,0 0 1 0,16 6 16 16,-16-6 5-16,9 9 1 0,-4-3 1 0,1 1 13 0,3 4-3 15,-3 2-5-15,1-2 7 0,1 3-3 16,-1-3-7-16,-1 4-7 0,1-1-7 0,2 2-4 15,-3-2-8-15,-1-1-9 0,4 3-9 0,-5-2 2 0,2-1-11 16,0 1-3-16,-4-4-6 0,2 1-6 0,2-4-3 16,-4 3-1-16,2-1-16 0,-4-9-21 0,6 15-20 15,-6-15-28-15,-3 11-24 0,3-11-24 0,0 0-15 16,0 12-25-16,0-12-29 0,0 0-30 16,0 0-26-16,0 0-28 0,0 0-26 0,0 0-31 0,0 0-243 15,-27-26-593-15,21 14 263 0</inkml:trace>
          <inkml:trace contextRef="#ctx0" brushRef="#br0" timeOffset="153789.22">17985 9491 83 0,'-2'-15'252'0,"2"15"-23"15,-4-9-25-15,4 9-24 0,0 0-20 0,0 0-19 0,6-15-28 16,-6 15-31-16,0 0-37 0,13-7-42 0,-13 7-48 15,15-3-52-15,-15 3-128 0,18-3-244 0,-10 1 108 16</inkml:trace>
          <inkml:trace contextRef="#ctx0" brushRef="#br0" timeOffset="154066.76">18315 9370 207 0,'4'7'270'0,"-4"-7"-1"15,0 0-6-15,0 19-10 0,0-8-12 0,0 1-10 0,3 1-11 16,0 5-12-16,0 6-12 0,0-3-12 0,3 4-12 16,0 0-11-16,1-1-10 0,-1 2-5 0,2 3-15 15,-1-1-6-15,-1-1-3 0,0 1-13 16,2-2-14-16,-1-2-2 0,-1 0-5 0,1 4-8 0,1-3-10 16,1-1-12-16,-2 1 0 0,-4-8-11 0,3 0-1 15,2 4-1-15,-2-3-14 0,-2-2-16 0,2 0-21 16,0-2-18-16,-1-2-23 0,-2-4-19 0,3 2-19 15,-3 1-19-15,1-4-24 0,-1 0-18 0,-3-7-15 16,9 13-17-16,-9-13-17 0,4 4-30 0,-4-4-53 16,0 0-179-16,0 0-496 0,0 0 220 0</inkml:trace>
          <inkml:trace contextRef="#ctx0" brushRef="#br0" timeOffset="154988.68">18279 9829 131 0,'-8'-8'272'0,"1"-3"-17"16,2 0-21-16,2 0-14 0,-1-2-17 0,1-2-18 16,3 1-17-16,3-3-16 0,3 0-18 0,0-1-13 15,6-4-11-15,4 2-9 0,2-2-14 0,0-2-9 16,6-3-12-16,0-3-7 0,1 3-8 0,2 0 1 16,1 1-10-16,-8 10-2 0,0 0-5 0,0 0-2 15,-5 3-4-15,1 2-4 0,-1 2-3 0,-3-2-1 16,-2 4 3-16,1 1 2 0,-2-1-1 0,-2 3 1 15,-7 4 2-15,12-5-5 0,-12 5-4 0,8-6 0 16,-8 6 0-16,0 0 4 0,0 0 0 0,18 10 11 0,-18-10-5 16,7 18 6-16,-5-4-1 0,2 3 9 0,-2 0 1 15,3 4 2-15,0 3 1 0,-4 1-1 16,4 1-7-16,-2-2 10 0,0 6-4 0,0-5-1 16,3 1 0-16,0 3-6 0,1 6-8 0,1-1 8 0,-1-8-5 15,4-1 1-15,-4 3-6 0,2-4-2 16,0 0-2-16,0 0-3 0,0-3 2 0,0-6-4 0,-2-1-2 15,4 1 8-15,-2-2-11 0,0 0-5 0,3-2 3 16,-5-4 1-16,5 0-2 0,-3-1-2 0,1-1-4 16,1-3-6-16,1-1-6 0,-12-1-11 0,21-1 1 15,-8-5 1-15,0 2-9 0,4-1-1 0,-4-2 1 16,1-1-3-16,-1 0-2 0,2 0 4 0,-3-2 2 0,-5 4 1 16,7-3 7-16,-7 0-9 0,4 1 9 0,-4-1 2 15,1 4 2-15,-8 5 1 0,9-11 3 16,-9 11 6-16,10-5-5 0,-10 5-3 0,9-4 5 0,-9 4 5 15,0 0 0-15,0 0 5 0,0 0-1 0,13 9 2 16,-13-9 0-16,11 12 0 0,-10-4 2 16,7-1-5-16,-2 2 2 0,1 4 1 0,4 0-3 0,-2-2 5 15,3-1-3-15,1 0-1 0,0 1 0 0,2-1 3 16,2 0-1-16,-1-4-7 0,3-1 1 16,1 2 2-16,-1-5-5 0,7 0-1 0,-3 0-4 0,6-2 4 15,-5-2-10-15,-3 0 1 0,4-4-9 0,-4 3-1 16,3-3-3-16,-2-3 6 0,-3 2-3 0,-2 0 5 15,-2-1 2-15,0 1-1 0,1-4 0 0,-6 4 2 0,2-1 4 16,-1 0 7-16,-4 3 2 0,-7 5 8 16,11-10-4-16,-11 10 4 0,10-2 0 0,-10 2 1 15,0 0-6-15,0 0 5 0,0 0 7 0,0 0-3 0,0 0 2 16,8 17 3-16,-8-17-7 0,4 15 0 0,-2-7-2 16,-2-8 3-16,1 19-2 0,4-11-6 0,-2 3 5 15,1-1-1-15,2-3 1 0,-3 2 1 0,3-1-3 16,4-1-2-16,-2 0 2 0,1-5-1 0,1 3 7 15,4-1-7-15,1-2-3 0,-4-2 5 0,9 0-1 16,-4-2-2-16,10-3 2 0,-7-1 0 0,6 1-4 16,-2-3 4-16,-4 3-1 0,-1-5-2 0,7 2-1 15,-2 0-10-15,-8-4 2 0,1 1-3 0,-3 0-1 16,-2 1-4-16,-1-3-3 0,-2 0 4 0,-2-3-6 16,-2 3 3-16,-4 2 0 0,0 11 5 0,-6-18-1 15,0 9 1-15,-4-6 0 0,-4 8 5 0,1-3 0 0,-3 3 2 16,-2 4-3-16,-5-8 6 0,-2 6 9 15,0 3 2-15,2-2 0 0,1 5 3 0,-2 3-5 16,5-3 0-16,-1 4-1 0,2-5 5 0,2 6-2 0,0-1-6 16,2 1-2-16,5-3-8 0,-1 1-12 0,2 1-11 15,8-5-15-15,-12 15-22 0,8-7-21 16,1 0-19-16,3-8-16 0,-2 13-31 0,2-13-24 0,8 13-47 16,-8-13-209-16,12 5-470 0,-3-3 209 0</inkml:trace>
          <inkml:trace contextRef="#ctx0" brushRef="#br0" timeOffset="155326.79">20197 9836 104 0,'0'0'250'16,"6"5"-17"-16,-6-5-10 0,0 0-14 0,0 0-6 15,4 13-16-15,-4-13-13 0,0 18-14 0,0-7-11 0,0-11-11 16,5 21-7-16,-2-8-15 0,1 1-10 15,-2 1-11-15,2-2-8 0,0 3-8 0,5-1-9 16,-1-1-5-16,-2-3-5 0,1 2-10 0,2 2 1 0,3-6-7 16,2 2-3-16,-2 0-10 0,1-4 8 0,0-1 1 15,2-2 1-15,3-1-3 0,-3 1 9 0,4-6-1 16,-4 2 5-16,3-4 3 0,2 0-3 0,-1-3 2 16,-3 0 4-16,5-4-1 0,-4 0 0 0,-2-1-3 15,3-3 0-15,1-2-7 0,-4 0 2 0,-2-2-6 16,2 2-11-16,-1-5 5 0,-4-1-1 0,-1 2-19 15,3-4-12-15,-5-2-16 0,1 6-18 0,-2-4-21 16,0 1-17-16,-2 6-31 0,-1 2-22 0,2-2-31 16,-4 2-42-16,1 1-40 0,1-1-69 0,-6 3-162 15,3-4-502-15,-2 3 222 0</inkml:trace>
          <inkml:trace contextRef="#ctx0" brushRef="#br0" timeOffset="155626.97">20832 9331 115 0,'0'0'251'0,"0"0"-12"15,0 0-13-15,0 0-10 0,0 0-12 0,0 0-14 16,-21 28-9-16,17-10-12 0,4 0-11 0,0-1-2 16,0 3-17-16,0 5-7 0,0 1-8 0,3-2-6 15,-2-1-10-15,1 3-3 0,2-3-8 0,-1 1-10 16,2 2-5-16,-1-2-5 0,0 2-8 0,2-1-1 15,-1 1-6-15,1 1-4 0,0-3-7 0,3 0-4 16,-3-2-6-16,-2-4-7 0,4 5-1 0,-1-7 0 0,1 0-4 16,-1-1-7-16,4-2 2 0,-4-1-12 15,0 3-8-15,2-6-14 0,-3-1-16 0,0-3-14 16,0 5-19-16,2-3-15 0,-2-3-26 0,-6-4-16 0,7 10-22 16,-7-10-19-16,5 7-24 0,-5-7-24 0,0 0-238 15,0 0-479-15,0 0 212 0</inkml:trace>
          <inkml:trace contextRef="#ctx0" brushRef="#br0" timeOffset="155825.65">20832 9820 239 0,'0'-15'250'0,"0"15"-10"0,0 0-16 0,0 0-10 15,12-7-13-15,-12 7-12 0,9-7-20 16,-9 7-15-16,16-6-15 0,-5 6-10 0,1-4-13 15,-12 4-12-15,25-1-13 0,-10 2-10 0,3-1-16 0,-2 0-21 16,7-1-29-16,-4 6-24 0,5-5-35 0,3 0-39 16,-2 0-43-16,5-6-49 0,-3 5-197 15,3-5-402-15,1 2 179 0</inkml:trace>
        </inkml:traceGroup>
        <inkml:traceGroup>
          <inkml:annotationXML>
            <emma:emma xmlns:emma="http://www.w3.org/2003/04/emma" version="1.0">
              <emma:interpretation id="{AE2905CE-0FCF-4DE7-96AB-72AC8F172B76}" emma:medium="tactile" emma:mode="ink">
                <msink:context xmlns:msink="http://schemas.microsoft.com/ink/2010/main" type="inkWord" rotatedBoundingBox="23996,10635 28642,10526 28671,11742 24024,11852"/>
              </emma:interpretation>
            </emma:emma>
          </inkml:annotationXML>
          <inkml:trace contextRef="#ctx0" brushRef="#br0" timeOffset="157338.81">22577 9717 1 0,'-25'-16'336'0,"25"16"-18"0,-15-2-22 16,15 2-19-16,-20-2-25 0,20 2-21 0,-22 5-22 15,8-3-20-15,-2 6-14 0,0 2-15 0,-1 1-12 0,1 2-8 16,-2 1-18-16,2 4-8 0,-1 0-11 16,7-4-16-16,-2-2-6 0,4 3-7 0,1 0-6 15,1-2-6-15,-2 1-8 0,5 0-10 0,2-3-1 0,2 2-10 16,-1-13-14-16,5 23-9 0,1-14-14 16,0-2-10-16,3-3-8 0,3 3-9 0,3-2-11 15,0 0-11-15,2-5-10 0,3 0 2 0,-4 0-3 0,13-2 0 16,-12-2 2-16,9-1 6 0,-2-1 5 0,0 1 4 15,-7 1 7-15,1-6 3 0,-1 4 5 0,-1-1 5 16,1 3 6-16,-6-5 12 0,3 4 16 0,-5 2 12 16,1 0 10-16,-10 3 5 0,15-5-2 0,-15 5 1 15,12-4-4-15,-12 4 5 0,0 0 2 0,14 1 9 16,-14-1 6-16,9 6-4 0,-9-6-3 0,5 8 2 16,1-1-9-16,-6-7 1 0,8 14-8 0,-2-5 1 15,4 2-4-15,-2-2-1 0,1 3-2 0,1-1-2 0,-2-3-5 16,1 3 7-16,1 1-9 0,-1-1-4 15,-2-3 1-15,4 3 1 0,-4-5-1 0,-1 4-9 0,2-3-3 16,-1-3-6-16,-7-4-6 0,11 10 2 0,-8-5-1 16,-3-5 2-16,0 0-8 0,4 8 3 0,-4-8-4 15,0 0 1-15,0 0 2 0,0 0 1 0,0 0 3 16,0 0-2-16,0 0 0 0,0 0 4 0,2-27 0 16,-2 27-3-16,4-17-2 0,-1 7 2 0,2-5-3 15,2-2-4-15,0 3-1 0,5-3 2 0,-4 4-1 16,2-2 2-16,4 1 1 0,-1 3 0 0,-2-2 1 15,2 4 3-15,0 0-1 0,-1-1 0 0,0-2 3 0,3 5 1 16,-1 1 1-16,2 0 2 0,-1 1-7 0,0 2 7 16,0-4 0-16,-2 4-1 0,4-1 2 15,-1 3 6-15,0-1-1 0,1-2 2 0,2 3 1 0,-1-1 3 16,3-2-2-16,-2-2 2 0,2 5 1 0,6-3 0 16,-2 1-2-16,2-1 5 0,-3-3 0 0,-2 1 0 15,-1 6-4-15,-3-5 1 0,-1 0-1 0,1 2-1 16,-2-2-1-16,-3-1 1 0,-5 1 2 0,-8 5 4 15,15-8-7-15,-9 1 0 0,-6 7 1 0,0 0-5 16,-3-18 0-16,3 18 1 0,-11-8 1 0,11 8-1 16,-18-7 1-16,9 6 1 0,9 1-3 0,-23 1 3 15,9 5-1-15,-1-5 4 0,2 6-5 0,-4 0 0 16,4 2 4-16,3-1 4 0,-2 3-2 0,-2 10 0 16,2-7-3-16,5 0 7 0,1 2-4 0,3 2-1 15,-3-5 1-15,3 3-1 0,3 1-3 0,3 1 1 0,4 4 0 16,1-7 1-16,-1 1 0 0,7-2 2 0,1-2-4 15,1 0 0-15,-3-1-1 0,10-2 1 16,2 2-3-16,-8-4 0 0,9-3 3 0,0 2-2 0,-1-5-1 16,-1-1 4-16,1-1-6 0,2-3 0 0,2 2 1 15,-10 1 4-15,6-3-2 0,-1 0 2 0,1-2-1 16,-5 5-2-16,-1-5 2 0,1 4 1 0,-4 1-2 16,-1-5-1-16,0 4-1 0,-3 0-1 0,4 1-2 15,-16 1 2-15,20 1-1 0,-8-1 4 0,-12 0 3 0,20 2 1 16,-9 0 5-16,1-2-2 0,-12 0 3 15,19 6 3-15,-8-4-1 0,-2 3 3 0,1-2 2 16,2 0 3-16,-3 0 3 0,4 5-5 0,4-7 1 0,-1 2 0 16,1 0 1-16,-1-3 5 0,3 1-7 0,-2-1 2 15,2 1 1-15,8-2 1 0,-8 1-5 0,7-4-7 16,-1 1-4-16,-3-2 5 0,-1 3 0 0,5-7 0 16,-1 2-3-16,-3 1 1 0,-2 0-7 0,-1-1 6 15,-2-1 2-15,-1-2-13 0,0 0-2 0,1-2-10 16,-7-2 0-16,-1 1-8 0,-6-1-8 0,0 4 5 15,-3-5-3-15,0 15-1 0,-10-24 3 0,1 11 3 16,-5 2-2-16,-1 0 5 0,-4 4 3 0,-5 5-4 0,-1 1 9 16,-4-3 3-16,3 2 7 0,-3 4 5 15,5-2 6-15,-1 5-1 0,-3 1 4 0,4 0 1 0,1 2 4 16,1 3 1-16,3-5 0 0,5 5-3 0,1-2 0 16,1-1-4-16,4 2-1 0,-3 0 1 0,8-2-3 15,-5 4-3-15,5-3 4 0,3-9-3 0,0 17-2 16,0-17-2-16,6 15 0 0,-1-7-14 0,-1-1-3 15,8-1 3-15,0-3-8 0,0 0-2 0,3-2-1 16,4 1-5-16,-1-5-3 0,0 0 3 0,4 2-3 16,7-5 0-16,-4 2 3 0,-1-4 5 0,1 2 1 15,2-1 5-15,1-1 0 0,-2-5 4 0,-2 8 3 16,4-2 4-16,-4-1 8 0,0 1 8 0,-3 3 7 16,-5 1 0-16,2 1 3 0,-3 0 0 0,0 2 2 15,1 2 4-15,-2 0-4 0,-3 1 3 0,6 0-8 0,-4 2 6 16,4 4-7-16,-5-2 3 0,1-2-5 0,3 5-1 15,-2 0-1-15,-1-2 1 0,2 5-10 16,-1-6-7-16,-1 4-20 0,-1 0-17 0,1-2-25 0,1 1-18 16,-1-3-25-16,2 0-22 0,-1-3-20 0,-1 3-26 15,-1-7-25-15,1 0-56 0,-13 0-150 0,24-7-441 16,-15 3 195-16</inkml:trace>
          <inkml:trace contextRef="#ctx0" brushRef="#br0" timeOffset="157634.32">25138 9403 224 0,'0'-13'299'0,"-3"2"-14"0,3 11-20 16,-3-20-14-16,3 13-18 0,0 7-6 0,-3-13-24 16,3 13-18-16,0 0-26 0,0 0-10 0,0 0-18 15,0 0-10-15,0 0-14 0,0 0-6 0,0 0-13 16,0 0-7-16,3 38 0 0,1-21-10 0,2 0-4 15,-3 8-8-15,0-3-3 0,5 1-5 0,0-1 1 16,3 6 3-16,-5-1-12 0,7 8-2 0,-4 0-4 16,5-10-4-16,-1-2-7 0,5 13 1 0,-5-10-3 0,4 6-2 15,-4-6-8-15,-4-1 2 0,2-5-17 16,1 1-11-16,1 0-22 0,-6 2-13 0,-1-5-23 16,3-2-20-16,-4 1-28 0,1-2-18 0,0 0-31 0,-6-4-32 15,4-1-39-15,-4-10-224 0,0 0-501 0,0 0 221 16</inkml:trace>
          <inkml:trace contextRef="#ctx0" brushRef="#br0" timeOffset="157988.57">25223 9889 163 0,'0'0'208'15,"0"0"-20"-15,0-14-13 0,0 14-17 0,6-11-6 16,-6 11-5-16,13-10-4 0,-3 9-10 0,-1-1-12 15,8-2-7-15,-4-2-7 0,4 5-10 0,-2 1-2 0,1 1 1 16,0 2-9-16,4-2-4 0,-4 1-5 0,1 3-7 16,2 1 0-16,-3-2-6 0,-2 2-6 0,2-2-1 15,2 2-1-15,-2-1-1 0,-2 1 6 0,2 0 2 16,-2 1-2-16,-2 0 0 0,1 2-2 0,-2-1 1 16,0-1-6-16,0 0 2 0,1 2 3 0,-5-2-8 15,2-1 1-15,-1-2-10 0,1 2-4 0,-9-6-2 16,10 10-7-16,-4-5-3 0,-6-5 2 0,9 3-6 15,-9-3-13-15,0 0-10 0,7 8-19 0,-7-8-15 16,0 0-14-16,0 0-25 0,9 4-34 0,-9-4-29 16,0 0-32-16,0 0-29 0,0 0-65 0,0 0-176 15,-6-35-474-15,3 24 210 0</inkml:trace>
          <inkml:trace contextRef="#ctx0" brushRef="#br0" timeOffset="158158.59">25673 9481 36 0,'-3'-10'361'16,"0"-4"-20"-16,-4 2-20 0,7 4-15 0,0 8-22 16,-6-16-25-16,6 16-20 0,-6-14-24 0,6 14-23 15,-3-10-26-15,3 10-17 0,0 0-31 0,-5-7-21 16,5 7-20-16,0 0-17 0,0 0-26 0,0 0-14 16,0 0-20-16,0 0-22 0,0 0-23 0,0 0-12 15,0 35-19-15,0-35-15 0,5 21-20 0,-2-7-24 16,-3 0-10-16,6 0-14 0,-3 0-7 0,0 0-33 15,1 1-147-15,2-1-373 0,0 3 166 0</inkml:trace>
          <inkml:trace contextRef="#ctx0" brushRef="#br0" timeOffset="158996.11">25742 9675 122 0,'12'15'125'0,"1"-6"9"0,-3 2 8 15,-1 1-7-15,2-4 13 0,-2 5 1 0,-2-2-4 16,2-5 2-16,-3 6 3 0,5 1-2 0,-2-2 1 16,-5-2-4-16,5 6-2 0,1-6-1 0,-7 3-8 15,6 0-6-15,-4 0-4 0,1 2-8 0,0-4-7 16,1 1-7-16,-1 0-7 0,0 3-2 0,-1-4-7 15,-2-3-4-15,3 3-12 0,-3-3-7 0,-3-7-2 16,5 13-12-16,-5-13 0 0,5 8-4 0,-5-8-6 16,3 7-4-16,-3-7 0 0,0 0-8 0,6 7 0 15,-6-7-2-15,0 0 0 0,0 0-1 0,13 0-3 16,-13 0-14-16,0 0 10 0,17-12 1 0,-8 5-2 16,-2-1-13-16,2-2-7 0,2-1 3 0,-3-2-7 0,3 0 1 15,1-1-5-15,1-1 4 0,-2 2-3 16,-2 0-3-16,-2 6 6 0,2-4 2 0,-3 1 0 0,-2 3 5 15,-4 7-3-15,12-10-2 0,-12 10 1 0,8-10-3 16,-8 10 4-16,6-4 2 0,-6 4 4 0,0 0 6 16,0 0-5-16,0 0 6 0,13 17 1 0,-10-10-6 15,3 0 2-15,-6-7 2 0,8 21-3 0,-2-11 1 16,3 1-1-16,-5-1-5 0,2 1 4 0,6 0 2 16,-2 2-1-16,4-4 5 0,-2 0-8 0,-2 0 2 15,1-3-6-15,1-1 4 0,-2 0-4 0,-1-1-1 16,1-3 0-16,-10-1 1 0,20 0-1 0,-20 0 1 15,22-2-5-15,-11-2 7 0,-2-2 0 0,4 2-4 16,-4-1 2-16,-2-4 3 0,5 2 1 0,2-4-4 0,-1 1 1 16,4-4 5-16,-9 0-5 0,6 4 4 0,-8 5-2 15,3-6 5-15,-2 4-5 0,-1 1 2 0,0-1-2 16,-6 7-2-16,11-10 1 0,-11 10-2 0,7-3 1 16,-7 3-1-16,0 0-2 0,0 0 2 0,0 0 2 15,0 0-1-15,19 10 0 0,-19-10 3 0,6 10 0 16,-3-5-1-16,8 1-2 0,-11-6 3 0,12 11 1 15,-5-5-5-15,5-2 3 0,-1 1 0 0,2 0 1 16,6-1-3-16,-1-1 4 0,-1 0-2 0,4-3 0 16,-2-3 0-16,6 2-3 0,1-1-1 0,-1-2 0 15,-4-2-2-15,-2 2 0 0,1-6-3 0,-4 3 1 16,4-1-2-16,-6 1 2 0,3-3-8 0,-4-4 0 0,-4 5-7 16,2-3 5-16,-5-2 0 0,-3 5 4 15,-3-2 2-15,-2-3-3 0,2 14 3 0,-13-15 1 16,5 5 0-16,-7 3 1 0,-1 2 0 0,2 2-1 0,-5-1 6 15,3 2-2-15,-1 4 6 0,-2 0-5 0,5 1 5 16,0 1-3-16,-6 3-2 0,7 0 4 0,-1 1 0 16,2 5 0-16,-1-3 3 0,4 0-7 0,2 4 4 15,-4 0 1-15,5 0-2 0,3 3 0 0,-6-3-2 16,5 1 2-16,4 2 0 0,-3-1 3 0,6 0 1 16,-3 4-5-16,4-2 1 0,2-1 2 0,0 5 3 15,5 2-2-15,-2-4-3 0,4 4 3 0,-1 1 2 16,-2-1 0-16,1-2 8 0,1 3-3 0,1-2 6 15,-1 2-2-15,-4 0-1 0,-1-1 2 0,-1 0-1 0,0 0 1 16,-3-2 2-16,-6 2-3 0,0-6 0 16,-3-1-1-16,-4 4 3 0,-1-4-1 0,-5 1-1 0,1-5-4 15,4 2-11-15,-4-6-13 0,2 3-13 0,3-2-22 16,-4-2-22-16,2-2-27 0,2 0-30 0,-2-2-37 16,12-4-41-16,-14 3-66 0,14-3-176 0,0 0-487 15,-13-17 216-15</inkml:trace>
        </inkml:traceGroup>
        <inkml:traceGroup>
          <inkml:annotationXML>
            <emma:emma xmlns:emma="http://www.w3.org/2003/04/emma" version="1.0">
              <emma:interpretation id="{48F1E55D-5C99-43F9-BB43-B0CF8C4CD246}" emma:medium="tactile" emma:mode="ink">
                <msink:context xmlns:msink="http://schemas.microsoft.com/ink/2010/main" type="inkWord" rotatedBoundingBox="29754,11005 31775,10957 31808,12315 29787,12363"/>
              </emma:interpretation>
            </emma:emma>
          </inkml:annotationXML>
          <inkml:trace contextRef="#ctx0" brushRef="#br0" timeOffset="160691.69">28062 9988 146 0,'0'0'246'0,"0"0"-17"15,0 0-13-15,0 0-7 0,0 0-10 0,15 9-11 16,-15-9-17-16,11 7-10 0,-5-3-9 0,-6-4-15 15,14 11-14-15,-2-9-11 0,2 3-17 0,1 1-3 16,0-5-6-16,6 2-8 0,-2 0-10 0,0-5-5 16,7 2-2-16,0-1-9 0,0 1-8 0,1-6-5 15,-8 4-2-15,8-5-3 0,-2 1-5 0,2 3-2 16,-6-8-8-16,-2 4-1 0,-4 0-4 0,-3 0-1 16,3-6-7-16,-1 2 0 0,-4-4-3 0,-1 5-10 0,1-7-2 15,-5 3-3-15,1-3-1 0,-6-1 5 0,-2 4 0 16,1-1 2-16,-7 1-3 0,-1 3 5 15,2 2-5-15,-5-2 3 0,-1 1 1 0,-4 7 8 0,4-1 3 16,-7-3 8-16,6 7 7 0,-3 0-2 0,-2 0 5 16,2 3-2-16,-1-1 1 0,-1 1-2 0,3 7 7 15,-1-3-4-15,2 3-1 0,2-2 1 0,-1 4-5 16,3-1 2-16,2 0-2 0,-2-1-4 0,4 4-1 16,1-6-1-16,0 5-3 0,3-3 0 0,3-10-1 15,-2 18 3-15,2-18-4 0,3 18 3 0,2-11-2 16,1 2-1-16,1-3-8 0,2 1-8 0,5-1-6 15,-1-4-4-15,5 3-7 0,-5-2-2 0,4-3-4 0,2-3-8 16,6 3-4-16,-5-5-5 0,-1 3 6 0,-1-4-3 16,0 1 0-16,6-3 8 0,-9-3 2 0,3 4 6 15,-2-1 1-15,-1-2 10 0,-2 1-1 0,4-2 11 16,-4 0 12-16,-1 3 17 0,-4 3 16 0,-2-2 12 16,1 1 10-16,-7 6 2 0,10-11 4 0,-10 11 2 15,8-6-6-15,-8 6-9 0,0 0-3 16,0 0 0-16,0 0-7 0,0 0 0 0,0 0-1 0,9 17-9 15,-9-17 8-15,0 14-16 0,0-14 3 0,-2 19-5 16,2-4 0-16,0-6-4 0,0 7 0 0,3-5-4 16,0 3 1-16,0 1-14 0,3-3-3 0,-4 0-17 15,2-3-11-15,1-1-11 0,2-1-8 0,1 2 0 16,-1-1-6-16,-7-8-2 0,14 7-3 0,-4-6-5 16,-1 0-2-16,-9-1 1 0,19 0 1 0,-19 0 5 15,23-5 5-15,-13 4 6 0,2-2 5 0,1-5 5 16,-2-1 4-16,2 2 3 0,-1-3 5 0,2-1 2 0,-2 2 12 15,-3-3 12-15,-3 4 14 0,4-2 14 0,-3 4 6 16,-1 0 17-16,3 1 1 0,-9 5 4 16,6-10-8-16,-6 10-3 0,0 0-4 0,11-8-8 0,-11 8-3 15,0 0 0-15,0 0-1 0,0 0-3 0,0 0 0 16,15 14-5-16,-15-14 4 0,3 10 0 0,0 0-4 16,-3-10-3-16,7 13-2 0,-7-2-3 0,3-3 2 15,3 0-4-15,-6-8 1 0,6 17-4 0,-5-10 3 16,5 0 2-16,0 1-5 0,-6-8-1 0,6 13 0 0,-6-13 2 15,8 9 3-15,-8-9-5 0,4 8 0 0,-4-8 5 16,0 0-5-16,0 0 2 0,14 1-2 16,-14-1-1-16,0 0 1 0,0 0-2 0,13-11 0 0,-13 11-3 15,6-11 1-15,-3 4 1 0,2-3-11 0,1 2-1 16,1-4-2-16,-1 0-2 0,3-1 0 0,1-4-2 16,4 3-2-16,-5-1 7 0,1-1-4 0,-2 5 2 15,1-2 5-15,-3 6 3 0,1-1-1 0,-3 1 5 16,-4 7 7-16,6-11 4 0,-6 11 1 0,8-6 2 15,-8 6 1-15,0 0-1 0,3-8 2 0,-3 8 0 16,0 0 0-16,0 0 8 0,0 0-8 0,0 0 3 16,10 18 0-16,-10-18-4 0,0 16 1 0,0-16-3 15,0 18-2-15,0-7 3 0,2 0-2 0,-2-11-2 16,4 20 1-16,-1-6-6 0,3-2-10 0,2 1-3 16,-2-6-12-16,4 4-8 0,-1 0-7 0,3-3-11 15,-5-1-2-15,4-2-2 0,-2 1-7 0,3-2-1 0,-3-3-4 16,3 1 5-16,-12-2-2 0,21 0 6 15,-10-2 6-15,4-2 8 0,-1-1 0 0,-4-1 3 16,4-1 8-16,-1-2 6 0,-3-2 6 0,4-1 13 0,1 1 6 16,-5-1 4-16,4-2 15 0,-4 4 15 0,1 0-2 15,1-1 8-15,-7 5-1 0,3 1 1 16,-2 0-7-16,-6 5-6 0,10-8-5 0,-10 8-1 0,0 0-3 16,11-5 0-16,-11 5-5 0,0 0-4 0,0 0-2 15,10 16 3-15,-8-8 1 0,-2-8-1 0,4 16-1 16,1-4-2-16,-1-4 1 0,4 5-4 0,-1-1-3 15,5-1 4-15,-2-2-3 0,1 1 4 0,5-3-5 16,-2 4 3-16,2-8-1 0,2 1-3 0,7 0-4 16,-5-1 2-16,-4-3 4 0,5 3-5 0,-2-7 1 15,1 2 0-15,-1-6 1 0,1 5-5 0,-3-8 3 16,0 4-1-16,1-4 3 0,-3 1-1 0,0-3 0 0,1 3 4 16,0-9-1-16,2 1 4 0,-4 5-3 0,-2-1-6 15,3-4 6-15,-1-3 0 0,-2 8-2 0,-1-1-2 16,-1 1 1-16,1 1 2 0,-5 6-6 0,0-2-1 15,-6 8-10-15,4-10-6 0,-4 10-3 0,0 0 6 16,11-4-5-16,-11 4 8 0,0 0-2 0,0 0 3 16,-5 25-4-16,2-8 5 0,-1 4-6 0,-5 2-1 15,3 6-1-15,-5 6 4 0,1 3-1 0,-1 1 0 16,2 4 1-16,-4 1 5 0,3 0 0 0,1 3 5 16,-5 2-4-16,7-4 4 0,-4 4 0 0,4-3 3 0,1 6-3 15,0-7 4-15,3-1-6 0,0 6 4 16,1-7 0-16,2-1 7 0,2 6-3 0,1-10 4 15,1 8 0-15,-1-4 4 0,5-5-2 0,1 3 5 0,3-7 2 16,-8-4 3-16,4-4-3 0,-1 1 5 0,-2-10 4 16,-1 1 2-16,2-4 0 0,-3-2 4 15,0-3 13-15,-3-8 9 0,3 15 10 0,-3-15-7 0,0 0-3 16,0 0-3-16,-22-5-9 0,22 5-7 16,-24-17-11-16,1 3-9 0,-5-14-21 0,-6 1-12 0,-4-1 1 15,0-1 26-15,8-3 36 0,0 1 22 0,6-3-8 16,8 9-11-16,1-14-30 0,7 5-35 0,4-2-20 15,8-3-27-15,8 2-27 0,-1 5-19 0,8-2-9 16,2 5-24-16,4-2-27 0,1 3-43 0,5 3-77 16,-1-1-179-16,1 3-511 0,4 1 226 0</inkml:trace>
        </inkml:traceGroup>
      </inkml:traceGroup>
    </inkml:traceGroup>
    <inkml:traceGroup>
      <inkml:annotationXML>
        <emma:emma xmlns:emma="http://www.w3.org/2003/04/emma" version="1.0">
          <emma:interpretation id="{4E7BBB25-4CD0-407B-A417-85522716A762}" emma:medium="tactile" emma:mode="ink">
            <msink:context xmlns:msink="http://schemas.microsoft.com/ink/2010/main" type="paragraph" rotatedBoundingBox="4694,12615 32717,12423 32737,15234 4714,154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52EEAE3-093D-4FBF-9EF6-19F99CCC87D1}" emma:medium="tactile" emma:mode="ink">
              <msink:context xmlns:msink="http://schemas.microsoft.com/ink/2010/main" type="line" rotatedBoundingBox="4694,12615 32717,12423 32729,14162 4706,14354"/>
            </emma:interpretation>
          </emma:emma>
        </inkml:annotationXML>
        <inkml:traceGroup>
          <inkml:annotationXML>
            <emma:emma xmlns:emma="http://www.w3.org/2003/04/emma" version="1.0">
              <emma:interpretation id="{D16E9716-2BE8-43C8-86D2-CA3AB1555402}" emma:medium="tactile" emma:mode="ink">
                <msink:context xmlns:msink="http://schemas.microsoft.com/ink/2010/main" type="inkWord" rotatedBoundingBox="4694,12615 7800,12594 7810,13997 4704,14018"/>
              </emma:interpretation>
            </emma:emma>
          </inkml:annotationXML>
          <inkml:trace contextRef="#ctx0" brushRef="#br0" timeOffset="164300.88">4227 12021 5 0,'0'0'193'0,"10"-10"-9"0,-10 10-7 16,9-8-11-16,-9 8-7 0,8-12-12 0,-5 5-5 15,-3 7-3-15,4-18-9 0,1 11-11 0,-4-3-8 0,-1 10-12 16,6-21-6-16,-1 7-1 0,-4 0-9 15,1 0-6-15,1 0-10 0,0-1-4 0,0 0-7 16,0-2-6-16,-3-3-5 0,1 2-6 0,2 0-4 0,-1 1-3 16,-1-8-4-16,-1 6-1 0,1-3-7 0,-2-2 3 15,1 1-5-15,-1-1-1 0,1 2-2 16,1 0-3-16,-1 5-1 0,0-1 3 0,-3 2-5 0,3 0 0 16,-3 1-3-16,2-1 2 0,-2 3-3 0,0 0 1 15,1 4-3-15,2 9 1 0,-6-17 0 0,6 7-4 16,0 10 0-16,-9-14 3 0,5 9-5 0,4 5 1 15,-9-8-5-15,9 8 6 0,-12-5-2 0,12 5-2 16,-14-2 3-16,14 2-1 0,0 0 0 0,-25 9-1 16,18-5 1-16,-1 2-1 0,-2-2 0 0,1 4 0 15,0 0-3-15,-2 2 2 0,4 2 1 0,-1 0 0 16,2 3-2-16,1-2 1 0,0 3 0 0,-2 1 4 16,5 7-1-16,-1-1 1 0,3 0 1 0,0 3 3 0,0-2 1 15,5 2 0-15,-1 0 2 0,-1-1-3 0,2-1 4 16,2 4-2-16,0-1-5 0,-1 1 7 0,2-5-4 15,4 0 3-15,1 2 0 0,-4-1 1 0,2-4 1 16,-5-2-1-16,1-4-1 0,5 1 1 0,-2 5-1 16,4-7 3-16,-2-1-1 0,-2-2 1 0,1-1-1 15,2 0 2-15,5-2-3 0,-9 0 6 0,7-1-3 16,-1-2 4-16,0 0-3 0,2-3-1 0,-1-1-1 16,-4 0 0-16,6-1-3 0,-2-3 2 0,4-2 0 15,-6 2-6-15,6-4 4 0,-1 1 1 0,2-3-2 16,3-1 1-16,0-2-3 0,-2 1-2 0,-2 0 3 15,-4 4 0-15,0-3-3 0,-1 1 2 0,0 0-2 16,0-1-1-16,-4-1-3 0,1 1 2 0,-2-1-3 16,-4-1-6-16,-2 3 4 0,2 2 1 0,-3-3-8 15,0 1 4-15,-1 0 0 0,-2 10 2 0,-2-22-1 16,2 22 3-16,-3-17-3 0,0 10 2 0,3 7 1 16,-10-18 2-16,7 12 6 0,3 6-1 0,-15-7-1 0,8 3 1 15,7 4 1-15,-17-6 2 0,8 5-6 16,9 1 3-16,-19 4-1 0,19-4 0 0,-20 3-3 15,10 3 3-15,0 3-4 0,-2 0 3 0,1 3 0 0,1 1 3 16,1 1 1-16,0 4 3 0,3-5-2 0,3 1 1 16,1-2 2-16,-1 5-2 0,0 5-2 0,6-6 2 15,0-1 0-15,0 1 4 0,2-1-2 0,4-2 5 16,-5 0-2-16,4 0-2 0,-1-4 0 0,1-3 1 16,1-1 1-16,3 1 3 0,1 2-1 0,0-2-1 15,1-5-2-15,-1 2 4 0,4-3-6 0,-2 1 4 16,1 1-10-16,0-4-15 0,-2 4-16 0,1-4-27 15,-2 1-28-15,-13 1-31 0,21-2-33 0,-3 0-42 16,-12-1-242-16,4 0-464 0,-10 3 205 0</inkml:trace>
          <inkml:trace contextRef="#ctx0" brushRef="#br0" timeOffset="164593.82">5190 11924 186 0,'0'0'222'16,"0"0"-22"-16,0 0-17 0,14 5-12 0,-14-5-12 15,0 0-9-15,0 0-14 0,0 0-8 0,0 0-8 16,6 6-4-16,-6-6-4 0,0 0 1 16,0 0 1-16,0 0 6 0,0 0 5 0,0 0 9 0,9 6 1 15,-9-6 14-15,0 0 3 0,0 0-4 0,0 0 0 16,0 0-16-16,0 0-3 0,0 0-18 0,0 0-11 15,0 0-6-15,0 0-10 0,0 0-6 0,0 0-7 16,-9-31-16-16,9 31-21 0,0 0-23 0,-6-11-27 16,6 11-24-16,0 0-34 0,0 0-40 0,0 0-48 15,0 0-44-15,0 0-28 0,0 0-48 0,-17 0-217 16,17 0-540-16,0 0 238 0</inkml:trace>
          <inkml:trace contextRef="#ctx0" brushRef="#br0" timeOffset="163467.47">3425 11868 175 0,'0'0'173'0,"0"0"-10"16,10-6-16-16,-10 6-11 0,0 0-7 0,0 0-6 0,0 0-9 15,21 13-3-15,-14-8-8 0,-1 2-5 0,0 2 1 16,5 1-6-16,-5 1-9 0,4-4-7 0,-1 4-5 16,1-1-7-16,-2-3-10 0,4 2-2 0,-2-1-9 15,-1 0 1-15,-1-1-7 0,-1-1-2 0,2-4-1 16,-9-2-1-16,20 5-4 0,-9-8-2 0,-11 3-1 15,23-3 0-15,-11-2-5 0,3-2-3 0,1-3 1 16,-1 2-6-16,-2-1 0 0,-1-2 2 0,0-1-4 16,-4 0-1-16,4-1 1 0,-3 2 0 0,-3 1-2 15,0-1 1-15,0 1-4 0,-2 2-3 0,-4 8 2 16,6-16 3-16,-2 11-2 0,-4 5-3 0,3-8-4 0,-3 8 2 16,0 0-2-16,0 0 1 0,9-5-4 0,-9 5 3 15,0 0-3-15,0 0 1 0,11 18 1 0,-2-7-1 16,-5 7 1-16,8 3 0 0,-1 8-3 15,4 7 4-15,-1 2-1 0,7 4 1 0,3 0 1 0,-3 2 0 16,6 1-5-16,-2-2 8 0,2 1-5 0,0-5 4 16,1 0 0-16,-1-5-4 0,-2 1 3 0,1-3 0 15,-7-1 2-15,-5-7 2 0,-1 2 1 0,2-2-2 16,-8-3 2-16,-1 2 4 0,0 0 0 0,-6-4 5 16,-1-1-6-16,-1-5 5 0,-4 5-2 0,-4-3 0 15,1-2-2-15,-4 1-2 0,-4-2 1 0,4-2 6 16,-10 1-6-16,3 2 3 0,-4-6-1 0,-3 0 5 15,1-3-2-15,0-1 4 0,-1 0 1 0,0-3 4 16,-1-3-3-16,-1 0 2 0,-1-3 0 0,2-3-3 0,3-1 1 16,-1-2-1-16,0-6-4 0,-3-5 2 15,5 2-5-15,6 1 0 0,-5-9-4 0,8 3 3 16,1 1-5-16,1-10 0 0,2-1-1 0,5 10 0 0,5 0-5 16,-1 1-5-16,-1-3-7 0,3 3-12 0,3-1-14 15,3 2-13-15,-4 6-24 0,4 0-14 0,-3 1-26 16,6 0-19-16,0 1-30 0,0 2-58 0,-3 1-152 15,4 0-402-15,-1 6 178 0</inkml:trace>
          <inkml:trace contextRef="#ctx0" brushRef="#br0" timeOffset="162816.81">3211 11736 122 0,'0'0'183'0,"0"-17"-10"0,0 17-14 0,0 0-11 0,-6-12-10 16,6 12-14-16,0 0-3 0,0 0-8 0,-1-12-10 15,1 12-12-15,0 0-5 0,0 0-9 0,0-15-11 16,0 15-2-16,0 0-8 0,0 0-2 0,0 0-4 16,-5-10-2-16,5 10-1 0,0 0-2 0,0 0 4 15,0 0 0-15,0 0-3 0,0 0 0 0,0 0-2 16,-3-11-6-16,3 11-4 0,0 0-4 0,0 0-5 15,0 0-2-15,0 0-12 0,0 0 7 0,-25 6 2 16,25-6-2-16,-13 7-7 0,4-3-6 0,-2 3 8 16,2-2-1-16,-3 2-5 0,0-1 1 0,3 0 3 15,-2-1 1-15,3 1 1 0,-2-2 4 0,2 1-7 16,1 0 4-16,1 2 0 0,-3-1 2 0,9-6-1 16,-12 11-4-16,6-7 2 0,6-4-2 0,-9 9-2 0,4-2 1 15,5-7-1-15,-5 12-2 0,5-2 1 0,0-10 0 16,0 18 1-16,0-18 2 0,0 18 2 0,4-5 6 15,-3-3-2-15,4 5 1 0,-4-5-1 0,2 4 3 16,2 1-2-16,-4-4 3 0,7 2-5 0,-4 1 4 16,-2-2-3-16,4 0 2 0,-2-2-4 0,-1-2 0 15,2 0 2-15,-1 1-2 0,-4-9-3 0,8 13-2 16,-5-9 3-16,-3-4-4 0,7 11 1 0,-1-8 4 16,-6-3-3-16,10 6 0 0,-1-5-1 0,-9-1 3 15,18 3-2-15,-10-2 0 0,-8-1 0 0,18 0-5 16,-8 0 0-16,-10 0-12 0,21 3-16 0,-6-6-15 15,-15 3-19-15,18 0-18 0,-6 0-19 0,0 3-22 16,-12-3-25-16,21 3-21 0,-11-3-28 0,-10 0-39 16,16 1-126-16,-16-1-382 0,14 0 170 0</inkml:trace>
          <inkml:trace contextRef="#ctx0" brushRef="#br0" timeOffset="166235.29">5472 12580 47 0,'0'0'150'15,"-6"10"-4"-15,6-10-3 0,0 0-4 0,0 0-4 16,0 0-1-16,0 0-2 0,0 0-2 0,0 0-1 16,0 0 0-16,0 0-9 0,0 0 1 0,0 0 0 15,0 0-5-15,0 0-2 0,0 0-4 0,0 0-8 16,0 0-3-16,0 0-9 0,0 0-8 0,-13 0-3 15,13 0-4-15,0 0-5 0,0 0-2 0,0 0-6 0,0 0-5 16,0 0-3-16,0 0-5 0,0 0-1 16,0 0-1-16,0 0-6 0,0 0-1 0,0 0-1 15,0 0-3-15,0 0 0 0,0 0-2 0,0 0-2 0,0 0-4 16,0 0 1-16,0 0-2 0,0 0-1 16,0 0 2-16,0 0-6 0,0 0 0 0,0 0-5 15,0 0 3-15,0 0-6 0,0 0 1 0,0 0 1 0,0 0 0 16,0 0-5-16,0 0-1 0,0 0-7 0,0 0 11 15,0 0-8-15,0 0 0 0,0 0 2 0,0 0-7 16,0 0 9-16,0 0-4 0,0 0 2 0,0 0-2 16,0 0-1-16,0 0 4 0,0 0-2 0,0 0 2 15,0 0-2-15,0 0-1 0,30 4-2 0,-30-4 9 16,0 0-3-16,0 0 2 0,0 0-3 0,19-1-2 16,-19 1 9-16,0 0-2 0,12 1-4 0,-12-1 1 15,0 0-1-15,13 3 4 0,-13-3 0 0,0 0-4 16,14-3 2-16,-14 3-4 0,13 0 6 0,-13 0-3 15,15-1 2-15,-15 1-4 0,11-2 5 0,-11 2-5 16,13 2-2-16,-13-2-2 0,13-3 2 0,-13 3 6 16,0 0-7-16,18-4 0 0,-18 4 1 0,11 0-2 0,-11 0 1 15,0 0 8-15,16 1-5 0,-16-1-10 16,0 0 4-16,14-1-3 0,-14 1 7 0,0 0 0 16,15-2-1-16,-15 2 2 0,0 0-1 0,0 0-4 0,16-1 4 15,-16 1 0-15,0 0 5 0,13-3-5 0,-13 3 7 16,0 0-8-16,17-1 11 0,-17 1-8 0,0 0 2 15,12-1-1-15,-12 1-1 0,0 0 4 0,16-1-4 16,-16 1 1-16,0 0 3 0,11-4-5 0,-11 4-2 16,0 0 10-16,16 0-13 0,-16 0 3 0,0 0-3 15,15 0-10-15,-15 0 11 0,0 0-2 0,16 0 0 16,-16 0 0-16,0 0 0 0,14 4-3 0,-14-4 1 16,0 0-4-16,0 0 7 0,13-4-8 0,-13 4 8 15,0 0-5-15,12 5 7 0,-12-5-6 0,0 0 4 0,0 0-3 16,13 0 5-16,-13 0-5 0,0 0-10 15,0 0 9-15,14 1 7 0,-14-1-4 0,0 0 0 16,9 1 2-16,-9-1-6 0,0 0 5 0,13 4-2 0,-13-4 3 16,9 6 1-16,-9-6-3 0,0 0 1 0,14-3-2 15,-14 3 6-15,0 0-8 0,10 3 6 0,-10-3-2 16,0 0-6-16,16 1 1 0,-16-1 7 0,0 0 1 16,15 2-5-16,-15-2-3 0,14 0 5 0,-14 0-9 15,0 0 10-15,13 0-2 0,-13 0 1 0,0 0 0 16,14-2 3-16,-14 2-3 0,12-1 7 0,-12 1 13 15,0 0-11-15,16 1-1 0,-16-1 6 0,0 0-2 16,16-1 2-16,-16 1 3 0,0 0 3 0,17-3 4 16,-17 3-3-16,0 0 2 0,10-1 1 0,-10 1 4 15,0 0-2-15,0 0-1 0,12-3 4 0,-12 3 4 16,0 0-3-16,0 0-2 0,0 0 2 0,0 0 0 16,11-3 3-16,-11 3-2 0,0 0-4 0,0 0 12 0,0 0-10 15,0 0 4-15,0 0-4 0,0 0 6 16,0 0-1-16,12-2 0 0,-12 2 5 0,0 0-4 15,0 0 12-15,0 0 0 0,0 0 5 0,0 0-6 0,0 0-2 16,0 0-9-16,0 0 4 0,0 0-4 0,0 0-5 16,0 0-3-16,0 0-3 0,0 0-12 0,0 0-24 15,0 0-33-15,0 0-47 0,0 0-55 0,0 0-52 16,0 0-56-16,0 0-53 0,0 0-66 0,0 0-370 16,-36 13-801-16,24-10 356 0</inkml:trace>
        </inkml:traceGroup>
        <inkml:traceGroup>
          <inkml:annotationXML>
            <emma:emma xmlns:emma="http://www.w3.org/2003/04/emma" version="1.0">
              <emma:interpretation id="{EEC36995-6C73-484F-A120-ADC0A6CFA9B1}" emma:medium="tactile" emma:mode="ink">
                <msink:context xmlns:msink="http://schemas.microsoft.com/ink/2010/main" type="inkWord" rotatedBoundingBox="8296,13070 11534,13047 11541,14084 8303,14106"/>
              </emma:interpretation>
            </emma:emma>
          </inkml:annotationXML>
          <inkml:trace contextRef="#ctx0" brushRef="#br0" timeOffset="182535.24">6947 11997 147 0,'6'-11'148'0,"-6"11"-10"0,5-7 1 0,-5 7-8 16,6-11-7-16,-6 11-3 0,6-13-6 0,-6 13-1 0,3-10-5 16,-3 10-2-16,0 0-1 0,0-10-1 0,0 10 0 15,0 0-7-15,0 0-8 0,-6-13-7 0,6 13-7 16,0 0-7-16,-26 2-5 0,26-2-9 0,-27 11-4 15,11-5-1-15,-6 8-7 0,-1-1-2 0,-2 2-1 16,1 1-1-16,2 2-4 0,-1-1 1 0,-2-2-3 16,6 0-4-16,-2 1-4 0,1 0 5 0,4 2-6 15,1-5-2-15,8-3-1 0,-5 4-5 0,4-1 0 16,5-2-1-16,-3-2-3 0,6 2-2 0,-6 0 0 16,6-11-3-16,6 19 1 0,-3-11 3 0,3 4-3 15,5-5-3-15,-2-2 2 0,4 2-2 0,3-2-2 16,4 1 4-16,-1-4-6 0,3 1 5 0,1-1-4 15,4-1 5-15,-2 0-3 0,2 2-3 0,-8-2-4 0,1 1 6 16,-1 2-4-16,0-3 6 0,-2 1-11 16,2 4 4-16,-2-3 0 0,1 2 4 0,-5 3-2 15,0-2 2-15,-1 2 0 0,-1 3-1 0,-1 1 1 0,2 2-1 16,-4-3 1-16,-2 6 2 0,4 1-3 0,-7-2 3 16,0 1-1-16,0 3 0 0,-3 0 2 0,3 2 1 15,-6-1-3-15,3-4 1 0,-6 7 1 0,3-7 3 16,-7 4-1-16,-4 1-1 0,5-2 3 0,-4-2 8 15,-1 1-5-15,-1-4 7 0,-1 1 1 0,-3 0-3 16,-1-1 1-16,1-2 0 0,-2 0 2 0,3-5 3 16,-6 0 2-16,5-1 3 0,-1-1-1 0,1-4 4 15,3-2-6-15,-1 0-2 0,-2-2-2 0,4-3-2 16,-1-1-3-16,-1-1-4 0,4-4-2 0,4-2-13 16,-2-1-13-16,1-9-15 0,1 1-19 0,6 4-12 0,0-7-11 15,3-5-13-15,0 5-15 0,6-4-23 16,0 3-15-16,1 0-16 0,5 4-30 0,2 0-44 15,-4 3-129-15,-1 3-388 0,8-3 173 0</inkml:trace>
          <inkml:trace contextRef="#ctx0" brushRef="#br0" timeOffset="182882.84">7505 11834 60 0,'0'0'246'0,"-13"0"-18"0,13 0-17 0,-17 7-16 16,17-7-15-16,-9 8-11 0,2 0-7 0,7 7-11 0,-3 0-9 16,3 8-17-16,0-2 6 0,0 3-8 15,3 1-8-15,4 3-8 0,-1 7 1 0,5-10-3 0,-2 10-4 16,1 0-9-16,6-1-3 0,-4 0-10 15,2-9-3-15,2 10-5 0,-4-10-4 0,2 3-6 16,2 3-4-16,0 0-8 0,1 4-4 0,-8-8-3 0,1 1-5 16,-1-3-2-16,4 10-1 0,-1-10-5 0,-7 2-1 15,4 0-1-15,-3-2-6 0,1 4-21 0,-1-1-12 16,-6-4-19-16,2 0-25 0,-2 1-25 0,-2-4-25 16,-1-6-29-16,0 2-18 0,0-2-12 15,0-3-29-15,3-2-30 0,-6-3-184 0,6-7-440 0,-10 7 196 16</inkml:trace>
          <inkml:trace contextRef="#ctx0" brushRef="#br0" timeOffset="183809.86">7530 12609 126 0,'0'0'213'0,"0"0"-22"0,0 0-22 0,0 0-15 16,0 0-16-16,0 0-11 0,0 0-9 0,0 0-11 0,0 0-12 15,0 0-4-15,0 0-8 0,20 26-6 0,-7-21-10 16,1 1-2-16,-2-4-4 0,4 3-9 0,3-1-2 16,1-2-7-16,-1-2-4 0,8-3-3 0,-2 3-4 15,4-4-4-15,-3-2 0 0,6 0 0 0,-5-1-5 16,1 2-1-16,2-6-2 0,12 2-3 0,-4-2-3 16,-11 1 4-16,0 1-5 0,1-2 1 0,-2 0 0 15,-4 4-3-15,2 0-3 0,-6 1 2 0,-2-3-1 16,-1 2 2-16,-3 0-4 0,-4 1 0 0,3-1-5 15,-3 3 8-15,-2-2-6 0,-6 6 4 0,6-14-2 16,-6 14 2-16,3-9-1 0,-3 9 1 0,0 0 0 16,-9-18 0-16,-2 13 0 0,2 1 4 0,-4-2 0 15,0 2 7-15,-2 3 6 0,1-3 4 0,-5 6 5 0,-6-2 2 16,-2 2 1-16,1 3 2 0,0-2 5 16,0 4-3-16,4 3 0 0,1-3 1 0,2 3-4 15,-4 1 2-15,8 2-6 0,0-3-2 0,-4 6-4 16,7-2-3-16,3 3-1 0,-1-2-3 0,5-2-2 0,1 4 0 15,2-3-5-15,2 3 3 0,2-2-5 0,2-1 1 16,-2 0-4-16,10 0 0 0,-5-4 1 0,5 1-2 16,1-3-10-16,1-1-2 0,2-1-5 0,1-4-6 15,1 1 1-15,1-3-1 0,5-4 2 16,4 0 0-16,-4-4-1 0,-2 1 3 0,4-3 0 0,-1-1 4 16,-6 0-3-16,5-5 2 0,-4 1 0 0,-4 2 3 15,3-5-4-15,-4 5 3 0,-1-6-2 0,-4 3 2 16,1 1 0-16,-5-1 4 0,6 4 1 0,-6 1 12 15,-5 3 7-15,5-1 7 0,0 3 6 0,-6 6 0 16,4-14-6-16,-4 14 1 0,3-7-5 0,-3 7-3 16,0 0-2-16,0 0 0 0,11-4-5 0,-11 4 0 15,0 0-2-15,9 15 1 0,-2-6-1 0,-1-2-1 0,0 2 2 16,2-1-5-16,-1 3 0 0,1 0 2 0,1-1-6 16,-2-2 2-16,5 2 0 0,-2-2 2 0,4 0 1 15,-2 0-4-15,1-1 3 0,-2-3 2 0,2 2-2 16,3-6-4-16,-7 4 0 0,8-4 0 0,-1-4 0 15,-1 2-2-15,1-2 1 0,-2-1-2 0,2-2 1 16,-2-1 2-16,2-1-1 0,-1-4-2 0,-2 2 2 16,1-3 1-16,1 3-4 0,-2-9 2 0,1 5 1 15,-2 2-3-15,0 2 0 0,-4 1 4 0,1 2-2 16,0 2-2-16,-4 1 0 0,-5 5 2 0,10-9-4 16,-10 9 0-16,9-4 2 0,-9 4 3 0,0 0-6 15,17 10 7-15,-17-10-3 0,12 14 3 0,-9-3-3 16,1-1 1-16,5 2-1 0,-2 3-2 0,2-3 2 15,-1 2 0-15,-2-4 4 0,3 1-2 0,1 3 2 16,-2-4-2-16,-2-1 1 0,0-2-1 0,1-1 2 16,-1 1 4-16,-6-7 0 0,6 10 13 0,-6-10 7 0,7 7 19 15,-7-7 14-15,6 3 0 0,-6-3 4 0,0 0 3 16,0 0-9-16,0 0 2 0,0 0 4 0,0-24-15 16,0 24-3-16,0-21-5 0,0 4 0 0,0 4-16 15,3-12-1-15,0 5-24 0,6-4-20 0,-1-3-16 16,1 3-20-16,1-5-17 0,4 3-27 0,0-6-22 15,0 6-19-15,-4 2-13 0,5 4-17 0,-1-1-17 16,-1 3-24-16,1 5-40 0,-4 1-186 0,-3 0-473 16,1 1 210-16</inkml:trace>
          <inkml:trace contextRef="#ctx0" brushRef="#br0" timeOffset="184107.06">9236 12008 173 0,'8'-9'252'15,"-8"9"-4"-15,0 0-12 0,0 0-11 0,4-5-21 0,-4 5-19 16,0 0-19-16,0 0-20 0,0 0-8 16,0 0-3-16,12 21-3 0,-9-8-8 0,2 2 3 0,1 2-8 15,-2 6-4-15,2 0-4 0,-3 1-3 0,3 6-6 16,-1-6-3-16,4 12-5 0,-5-7-12 16,1-1-14-16,2-1 1 0,-1 1-1 0,1 8-9 0,-1-9-1 15,-6 1-18-15,8-3 5 0,-1 1-6 16,-2-2-3-16,7 0-2 0,-8 1-3 0,5-3-8 0,-1-5-9 15,-5-1-19-15,1-1-17 0,2 0-16 0,-2-6-12 16,-1 1-21-16,-1-2-16 0,-2-8-15 0,9 13-19 16,-8-4-16-16,-1-9-12 0,0 0-26 0,6 6-29 15,-6-6-49-15,0 0-163 0,0 0-450 0,0 0 200 16</inkml:trace>
          <inkml:trace contextRef="#ctx0" brushRef="#br0" timeOffset="184250.84">9314 12511 5 0,'-10'-5'292'15,"10"5"-10"-15,-11-6-15 0,11 6-18 16,0 0-18-16,-10-4-21 0,10 4-24 0,0 0-19 0,0 0-15 16,13-20-14-16,-2 13-17 0,5-3-13 0,8-1-8 15,0 0-13-15,1 1-4 0,2-1-25 16,10-4-18-16,-8 2-31 0,2 6-24 0,8-4-30 0,-2 2-30 16,2-2-40-16,4 5-47 0,-1 1-64 0,-11-1-133 15,15-1-386-15,-3 2 170 0</inkml:trace>
        </inkml:traceGroup>
        <inkml:traceGroup>
          <inkml:annotationXML>
            <emma:emma xmlns:emma="http://www.w3.org/2003/04/emma" version="1.0">
              <emma:interpretation id="{A0BA65C0-E387-4B6D-B66B-F76512E36853}" emma:medium="tactile" emma:mode="ink">
                <msink:context xmlns:msink="http://schemas.microsoft.com/ink/2010/main" type="inkWord" rotatedBoundingBox="12584,12927 15108,12910 15117,14105 12593,14122"/>
              </emma:interpretation>
            </emma:emma>
          </inkml:annotationXML>
          <inkml:trace contextRef="#ctx0" brushRef="#br0" timeOffset="184765.63">11320 12017 139 0,'3'-14'212'0,"1"1"-11"0,1-4-11 0,1 3-6 16,1-4-7-16,-1 1-8 0,2 0-8 0,-1 3-11 16,-1-6-11-16,0-2-11 0,-4 7-6 0,2 1-14 15,-1-3-1-15,0 4-6 0,-6-1-5 0,2-1-8 16,-2 2-4-16,0 2-7 0,-5-1-7 0,-1 0-11 15,0 5-1-15,-4 2-12 0,-1-1 4 0,-2 4-11 16,-2 2-2-16,-3 2-4 0,2 4-3 0,-8 2-6 16,5 0 1-16,-4 1-5 0,2 2 1 0,4 3 0 15,0 1-6-15,1 0 2 0,5-4-4 0,1 10 0 16,-1-2-1-16,7-2 0 0,-2 7 0 0,5 1-1 16,-1 3-2-16,4-4 3 0,2 10-1 0,2-6 2 15,0-3 6-15,5 3-1 0,3 8 5 0,0-1-7 0,-1-1 10 16,2 0-3-16,2-9 2 0,-2 3 5 0,1-3 0 15,5 10-1-15,-8-10 0 0,4 1-4 16,4 10 1-16,-5-1-1 0,-4-9 3 0,3 7 1 16,-6-6-5-16,1-1-5 0,-1 4 2 0,0-3-13 0,-4-2 7 15,2 3 4-15,-2-3-2 0,2 0-6 0,-7-4-4 16,6 3-17-16,-6-3-11 0,3-4-20 0,0-1-23 16,0-3-23-16,-1 0-27 0,-1 1-26 0,2-14-26 15,-4 21-36-15,4-15-21 0,0-6-242 0,-6 11-504 16,6-11 223-16</inkml:trace>
          <inkml:trace contextRef="#ctx0" brushRef="#br0" timeOffset="185478.69">10926 12610 213 0,'-7'-2'260'0,"7"2"-27"0,-14-10-13 15,8 5-23-15,6 5-17 0,-6-10-18 0,6 10-17 16,0 0-15-16,12-27-11 0,-1 18-16 0,2-1-4 16,5-2-16-16,4 3-9 0,7-4-4 0,-2 1-7 0,1 1-10 15,3 3-5-15,-2 0-5 0,2 0-2 0,-3 0-5 16,1 3-6-16,-3 2-1 0,1 0-3 0,-1 3-3 16,-8 3 0-16,1-2-2 0,-3 1 10 0,2 3 0 15,-3 1-5-15,2-1 10 0,-7 3 0 0,0-1-3 16,4 1 5-16,-5 1-2 0,1-2 2 0,-4 1-5 15,2 2-4-15,-1-1 0 0,-1 2-4 0,-3-5 0 16,-3-6-5-16,8 14-1 0,-2-4-2 0,-3-3 2 16,-3-7-1-16,4 11-3 0,-4-11-3 0,0 0-3 15,6 9 2-15,-6-9-7 0,0 0-4 0,0 0-6 16,0 0-7-16,0 0-7 0,0 0-3 0,0 0-5 16,0 0-1-16,16-22-2 0,-10 10-8 0,-3-2-6 15,2-2 2-15,1-2-2 0,1 3 1 0,1-6 5 0,-1 5 3 16,-1 1 6-16,2 1-2 0,-1 2 6 15,0 0 6-15,-1 4 0 0,-1 1 3 0,2 1 1 16,-7 6 4-16,12-11-2 0,-12 11 14 0,11-7 3 0,-2 3 5 16,-9 4 3-16,15 0 3 0,-15 0-1 0,19 4 2 15,-4 0 2-15,-3 2 3 0,1 3-1 16,-4 0 1-16,5 2-3 0,-1-1-3 0,0-1 1 0,-1 2 1 16,2 0-1-16,-1 0-1 0,-1 0 0 0,3-4 0 15,-2 0-6-15,1 3 6 0,-1-5-4 0,1 0-2 16,2-2-1-16,-2-2 2 0,-1 3 0 0,3-4 1 15,-4 0-4-15,5-4 1 0,-4 3-2 0,2 0 3 16,0-4 3-16,-2 1-5 0,-1 1-1 0,-3-5 1 16,2 3-2-16,-2 0 1 0,-2-3 1 0,2 0 1 0,-9 8-1 15,9-15 3-15,-4 8 2 0,-4-3-5 16,-1 10 2-16,0-15-1 0,0 15-2 0,-9-17 9 16,3 9-5-16,-4 2 2 0,-2-4 0 0,-2 3 0 0,-2 0 6 15,-1 0 2-15,0 2 5 0,-3 3 2 0,1-2-2 16,-1 2 4-16,0 4-1 0,2-2-2 0,-3 0-5 15,3 4-2-15,3-3 0 0,2 5-3 0,-1-1-6 16,1 0-1-16,-1 2-3 0,4-3-8 0,-1 6-14 16,2 0-11-16,5-2-17 0,-2 2-21 0,6-10-13 15,-3 18-20-15,6-8-19 0,3 0-22 0,-2-1-25 16,8 0-42-16,-4-3-213 0,1-2-455 0,4 1 201 16</inkml:trace>
          <inkml:trace contextRef="#ctx0" brushRef="#br0" timeOffset="186087.56">12346 12321 152 0,'0'0'234'0,"0"0"-15"16,0 0-16-16,0 0-15 0,0 0-14 0,15 1-6 0,-15-1 0 15,6 10-13-15,-6-10-6 0,7 12-11 0,-2-6-12 16,1 4-7-16,-2-2-6 0,1 0-9 15,1 2-6-15,1 2-14 0,-1-1-4 0,2-2-8 0,-1 3-6 16,-2-2-8-16,0-2-2 0,3-2-8 0,-2-1-3 16,1 3-7-16,-7-8-2 0,12 8-1 0,-6-3-4 15,-6-5-4-15,14 9-2 0,-14-9 4 0,10 1-6 16,-10-1-7-16,17-5 3 0,-17 5 3 0,16-6-4 16,-9-1-1-16,2 0-2 0,0 0 1 0,0-3-1 15,0-4-6-15,0 3-1 0,-3-3 2 0,3-1-3 16,-3 2 9-16,0 0 3 0,0 1 5 0,0 2 5 15,-3 3 9-15,-3 7-2 0,9-14-1 0,-6 8-5 16,-3 6-2-16,0 0-3 0,4-11-2 0,-4 11-5 0,0 0 2 16,0 0-5-16,0 0 4 0,0 0 3 0,0 0-6 15,15 18-3-15,-10-11 2 0,-2 3-4 16,1-3 6-16,-1 4-6 0,3-2 2 0,2 2 6 0,2 0-14 16,-3-1 6-16,5 0-2 0,-3 1 1 0,-1-2-5 15,5-1-1-15,-2-4 4 0,1 3 0 16,1-4 0-16,-3-1 0 0,1 0-3 0,5-4 2 0,-4 2-3 15,-12 0-4-15,21-7 3 0,-5 5 0 0,-2-5 0 16,-4-3 0-16,5-1-2 0,-6 2 0 0,3 0 1 16,-4 2-3-16,-2-1 4 0,4-3 7 0,-4 4 2 15,0 0 12-15,-6 7-3 0,7-11 4 0,-7 11 5 16,9-6-11-16,-9 6 3 0,9-5-6 0,-9 5-4 16,0 0 12-16,0 0-9 0,21 11 9 0,-10-4 0 0,-4 3-2 15,5-1-7-15,1 3 5 0,-4 1-4 16,5-2-6-16,4 7 4 0,1-1-6 0,2-5-15 15,1 3-29-15,2 1-21 0,0-3-27 0,0 1-29 0,3-4-30 16,0 0-33-16,-1-2-44 0,3-1-45 0,-4-4-292 16,2-3-602-16,0 1 267 0</inkml:trace>
        </inkml:traceGroup>
        <inkml:traceGroup>
          <inkml:annotationXML>
            <emma:emma xmlns:emma="http://www.w3.org/2003/04/emma" version="1.0">
              <emma:interpretation id="{1DE5BEF4-5565-47B2-B8DF-8616A7187F32}" emma:medium="tactile" emma:mode="ink">
                <msink:context xmlns:msink="http://schemas.microsoft.com/ink/2010/main" type="inkWord" rotatedBoundingBox="15755,12993 17855,12979 17860,13699 15760,13714"/>
              </emma:interpretation>
            </emma:emma>
          </inkml:annotationXML>
          <inkml:trace contextRef="#ctx0" brushRef="#br0" timeOffset="186765.57">14616 12060 89 0,'-6'-14'208'16,"4"6"-7"-16,2 8-2 0,-1-21-10 0,-2 11-7 16,3 10-7-16,-2-17-4 0,2 17-3 0,-1-18-10 0,1 18-6 15,-3-13-3-15,3 13-11 0,0-11-8 0,0 11-14 16,0 0-12-16,0 0-9 0,0 0-14 15,0 0-3-15,0 0-1 0,0 0-3 0,0 0 2 0,0 0-7 16,18 43 1-16,-12-20-3 0,0 1-2 0,1 1-4 16,1-1-13-16,-1 1-1 0,-1-8-3 0,5 8-8 15,-2 3-3-15,1-3-2 0,-3 1-3 0,1-2-4 16,1-1-19-16,-2 0-16 0,-1-1-12 0,-3-3-24 16,0-2-20-16,-3-1-22 0,0 2-28 0,-1-1-22 0,-1-2-27 15,-4-2-30-15,2 1-35 0,-4-1-195 16,-4-5-461-16,5-3 204 0</inkml:trace>
          <inkml:trace contextRef="#ctx0" brushRef="#br0" timeOffset="187618.1">14230 12262 67 0,'-21'-11'231'16,"4"0"-9"-16,-5-4-16 0,3 0-15 15,4 5-6-15,3-1-17 0,-2-3-14 0,2 0-5 0,0 5-12 16,5-3-14-16,0-1-13 0,2 2-12 0,2-6-8 16,-1 5-8-16,4-1-7 0,0-2-10 0,3-1-5 15,0-1-6-15,4 5-6 0,0-5-7 0,5 3-4 16,3-7-3-16,5 4-1 0,2 1-6 0,2-2-2 16,0 3-4-16,1-1-1 0,2 3-5 0,0-3 1 0,7 1-3 15,-7 2-6-15,0-1 3 0,1 4 1 16,-1-1-3-16,3 4 3 0,0 0-6 0,-2 1 1 15,0 1 1-15,-2 2 2 0,1 4-2 0,-8-1-2 16,3 6-2-16,-2 1 2 0,1 4 4 0,-1 2 5 0,-2 1 3 16,0 4 6-16,-3-1 2 0,0 7 3 0,1 0 2 15,-5 1 7-15,1 3 3 0,-3 0 2 16,0-2 1-16,0 10 2 0,-2-9 3 0,4 10-2 0,-5-12-1 16,-2 2-8-16,5 1 0 0,-5-3-3 0,2-1 0 15,0 1-1-15,0-6-2 0,0 1-8 0,0-2 2 16,2-1-8-16,-2-2 6 0,3 0-2 0,1-4-6 15,-1-1-2-15,3 1 0 0,-3-4-10 0,1-4-5 16,-1 1-3-16,2 0-2 0,4-2-7 0,-2-2-2 16,-13 0-2-16,25-7 0 0,-13 0-5 0,2-3 0 15,-1-2 4-15,1 0-4 0,2-6 5 0,-4 5-6 16,0-1 5-16,3-2 0 0,-3 1 5 0,-3 2 0 16,1 0 2-16,-4 6 4 0,3-7 5 0,-4 8 6 0,-5 6-2 15,8-10-2-15,-8 10 3 0,5-10-7 16,-5 10 5-16,7-5 1 0,-7 5 3 0,0 0 8 15,0 0 3-15,15 14 1 0,-9-8-2 0,-6-6 2 0,9 18-3 16,0-9-2-16,-3 6 7 0,5-4-8 16,-4 1 3-16,2 1-4 0,1-2 4 0,2 0-7 0,-1-2 5 15,4 2-3-15,-2-1-3 0,2-3 3 0,4-3 0 16,1 0-2-16,-1-3 4 0,-2-1-2 0,2 0-1 16,0-1 0-16,-1-3 0 0,2 0-2 0,-1-2-1 15,-3 1 3-15,4-1-4 0,4-7 1 0,-3 2-2 16,0-2 5-16,-2-1-3 0,-4-1-3 0,1 0 2 15,-1-2 1-15,-3 5-3 0,-3-3 1 0,-2 0 1 16,1 1-1-16,-4 1 2 0,-2 2 0 0,1 0-2 16,-3 11-4-16,-5-17-3 0,-1 7 5 0,-3-1 3 15,-4 4-2-15,-3 1-2 0,1 6 4 0,-3 0 3 16,-6 2 5-16,-1 2-5 0,1 2 6 0,6 1-2 16,0 2-3-16,0 0 1 0,3 2-1 0,3 0-2 15,0-1 0-15,3 0-2 0,2 3 5 0,-1-1-2 16,5 0-9-16,2-1 7 0,5 1 4 0,2 1-3 0,3-2 0 15,6 0-3-15,2 0 3 0,10-3 4 0,-1 2-5 16,7-4-1-16,7-3 0 0,2 1 1 0,3 0-5 16,3-4-12-16,-1-1-15 0,0-2-10 0,-3 2-29 15,-3-3-23-15,0 2-33 0,-11 2-28 0,0-4-40 16,1 0-55-16,-4 1-247 0,-7 1-534 0,-1-1 237 16</inkml:trace>
        </inkml:traceGroup>
        <inkml:traceGroup>
          <inkml:annotationXML>
            <emma:emma xmlns:emma="http://www.w3.org/2003/04/emma" version="1.0">
              <emma:interpretation id="{16D60654-55F2-47FE-AD7E-3988359AC852}" emma:medium="tactile" emma:mode="ink">
                <msink:context xmlns:msink="http://schemas.microsoft.com/ink/2010/main" type="inkWord" rotatedBoundingBox="18706,12758 21184,12741 21191,13801 18713,13818"/>
              </emma:interpretation>
            </emma:emma>
          </inkml:annotationXML>
          <inkml:trace contextRef="#ctx0" brushRef="#br0" timeOffset="188580.42">17029 12242 190 0,'-10'-5'271'0,"10"5"-28"0,-6-7-24 0,6 7-20 16,0 0-22-16,0 0-15 0,13-17-19 0,-3 11-15 15,5 1-13-15,3-3-9 0,3 3-11 0,4-1-6 0,2 1-12 16,2-2-7-16,2 1-4 0,-3 1-12 0,2 3-5 15,-3-3-2-15,0 3-5 0,0 2-8 16,0 0-3-16,-8 0 3 0,0 1-4 0,-2 0 10 16,-1 4 5-16,-1 1 3 0,-2-1 6 0,-1 5 15 15,2-3 8-15,-5 2 4 0,1 3 4 0,1-1-4 0,1 1 0 16,-2-2 0-16,-3 2-3 0,-1 0 4 0,2 3-11 16,-1-3 4-16,-1 1 6 0,-3-3-21 0,2 2-2 15,2 1-11-15,-2-2 1 0,-4-5-8 0,2 2-3 16,-3-8-2-16,9 13-4 0,-6-4-1 0,-3-9-9 15,5 9-17-15,-5-9-17 0,3 10-16 0,-3-10-13 16,0 0-14-16,0 0-14 0,0 0-31 0,0 0-32 16,0 0-34-16,0 0-30 0,0 0-32 0,0 0-28 15,0 0-230-15,-27-34-526 0,19 20 233 0</inkml:trace>
          <inkml:trace contextRef="#ctx0" brushRef="#br0" timeOffset="188230.83">17284 11760 77 0,'0'0'153'16,"9"-17"-1"-16,-5 6-11 0,1 4-7 0,-1-6-1 15,-1 2-6-15,-1 0 0 0,1 1 1 0,-3 10 2 16,3-21-7-16,-3 12-7 0,0 9-2 0,-3-20 5 16,-2 8-7-16,2 2-8 0,-6 2-2 0,0-1-4 15,-1-4 4-15,1 6-8 0,-4-4-5 0,-1 4-7 16,2 0-7-16,-3 1-7 0,2 0-3 0,0 1-5 16,1 3-5-16,12 2-9 0,-23 0-6 0,23 0 0 15,-19 3-7-15,7 1 2 0,3 2-7 0,-1 0-1 16,1 2-3-16,-2 4 1 0,5 0-5 0,0 2 1 0,-1 2 1 15,4 2 0-15,-3 4-2 0,4-4 2 0,-1 0-2 16,3 5 0-16,3 2 2 0,0-1 0 0,2 0 2 16,1 1 3-16,-2-4 2 0,5 4 1 0,0 4 3 15,3-2-1-15,-5-3-5 0,7 13 5 0,-5-11-2 16,1 1 2-16,-1-2-4 0,-1 1 8 0,-2-2 0 16,4 1 6-16,-2 1 5 0,-2-2-8 0,0 0 5 15,-1 1-7-15,-2-3 9 0,2 3-4 0,-2-4-3 16,1 2-1-16,-2 1-5 0,-1-2-5 0,-1-3-2 15,3 4-6-15,-1-5 5 0,-1-1-8 0,2 0 0 16,-3 1-3-16,0-4-18 0,2 1-16 0,2 0-16 16,-4-4-14-16,2 0-15 0,-1-1-19 0,1 0-15 0,-2-10-18 15,4 18-13-15,-2-13-20 0,-2-5-18 0,4 9-19 16,-4-9-21-16,0 0-40 0,0 0-215 16,0 0-500-16,0 0 221 0</inkml:trace>
          <inkml:trace contextRef="#ctx0" brushRef="#br0" timeOffset="188735.02">17560 11972 233 0,'0'0'216'16,"0"-11"-21"-16,0 11-23 0,0 0-16 0,1-9-15 0,-1 9-14 16,0 0-11-16,0 0-22 0,0 0-18 0,0 0-23 15,0 0-24-15,24 17-29 0,-16-3-18 0,-1-6-27 16,1-2-19-16,-1 7-15 0,1-1-27 0,2 0-110 16,-3 2-234-16,2-2 103 0</inkml:trace>
          <inkml:trace contextRef="#ctx0" brushRef="#br0" timeOffset="188994.27">17693 12130 501 0,'9'17'44'0,"-2"-4"24"16,2-1 13-16,0 2 1 0,1 0 12 0,-1-1-1 15,-1-1 22-15,-4 1 0 0,4 0-2 16,-1-2 5-16,-2-1-2 0,-1-2-1 0,7 2 0 0,-7-1-4 16,-1 0-3-16,1 2-7 0,2-5-4 0,-6-6-7 15,11 12-7-15,-5-5-6 0,-6-7-10 0,12 11-2 16,-6-10-7-16,-6-1 5 0,9 7-4 0,-9-7-1 16,0 0-4-16,12 4 2 0,-12-4-2 0,0 0-1 0,15-10-4 15,-15 10-5-15,7-7 0 0,-7 7 2 0,9-15-2 16,-6 6-4-16,1 2-9 0,2-6 0 15,-3-3-2-15,5 1-2 0,-2-1-1 0,6-5-1 0,0-2-5 16,-3 3-3-16,1 0-1 0,-1 3 1 0,-2 3-6 16,1-3-4-16,1 4-12 0,0 1-13 0,0 2-17 15,3 1-10-15,-2-4-15 0,-2 8-10 0,3-4-17 16,-3 2-19-16,1 6-15 0,-9 1-13 0,24-3-31 16,-14 1-14-16,4 0-39 0,-1 0-167 0,-1 2-415 15,3-1 184-15</inkml:trace>
          <inkml:trace contextRef="#ctx0" brushRef="#br0" timeOffset="189353.76">18507 12043 168 0,'0'0'211'0,"0"0"0"0,13 0 2 0,-13 0-10 16,0 0-10-16,0 0-21 0,0 0-11 0,0 0-8 0,0 0-11 16,0 0-10-16,0 0-11 0,0 0-11 0,0 0-8 15,-35 20-9-15,26-18-9 0,1 5-11 0,1 0-3 16,-2 1-12-16,1 0-5 0,-1-1-3 0,3 1-6 15,0-2-3-15,6-6-2 0,-7 18-8 0,2-11-1 16,4 4-6-16,1-11 0 0,0 16-4 0,0-16-4 16,1 16 0-16,2-6 1 0,2-2-3 0,1 3 1 15,3-4-4-15,0 4 2 0,0 0-5 0,7 2 5 16,-2-4 3-16,0 2 3 0,7 1 1 0,-3 0 2 0,3 0-2 16,-3-4 6-16,-3 2 2 0,3 0-1 15,-2-3 7-15,-2 4-6 0,-1-1 0 0,-1-3-2 16,-3-4 2-16,0 5 0 0,-3-5 4 0,-6-3 4 0,7 14 1 15,-7-14 1-15,0 0-7 0,-6 16-2 0,-4-11-3 16,-3 2-3-16,-2-1-1 0,-3-1-8 16,1 1-23-16,-2-4-8 0,-6 3-8 0,-1-5-14 0,5 2-18 15,5-4-17-15,0 2-30 0,1-3-25 0,0-1-40 16,3-6-45-16,0 2-69 0,3-9-162 0,3 0-482 16,3-4 214-16</inkml:trace>
          <inkml:trace contextRef="#ctx0" brushRef="#br0" timeOffset="189680.4">18892 11722 194 0,'0'0'343'0,"0"0"-35"16,4-4-27-16,-4 4-27 0,0 0-23 0,0 0-21 15,0 0-14-15,0 0-9 0,0 0-12 16,0 0-7-16,17 19-7 0,-14-10 4 0,3 6-17 0,-1-2-13 15,1 5-2-15,3 2-5 0,2 2 0 0,-2 2-5 16,1 0-4-16,1 0 2 0,-1 1-6 0,2 3-11 16,-3 5-2-16,1-4-12 0,-1 6-10 0,-3-8-8 15,8 6-4-15,-7-8-6 0,4-1-15 0,-4 5 5 16,2-5-4-16,-1-1-2 0,-1 2-3 0,2-1-6 16,-2-1-5-16,1-3-9 0,-5-3-11 0,1 0-25 15,2-3-25-15,-1-4-21 0,-2 0-18 0,1-1-17 16,-2 0-13-16,-2-9-15 0,6 13-16 0,-3-5-19 15,-3-8-8-15,6 9-12 0,-6-9-19 0,0 0-24 16,0 0-33-16,0 0-30 0,0 0-191 0,0 0-513 16,13-24 227-16</inkml:trace>
          <inkml:trace contextRef="#ctx0" brushRef="#br0" timeOffset="189858.92">19011 12224 135 0,'-9'-9'286'0,"9"9"-26"15,0 0-24-15,0 0-20 0,5-16-21 0,-5 16-20 16,19-15-8-16,-10 9-16 0,7-3-18 0,4 1-12 16,-5 1-11-16,11 0-15 0,1-2-17 0,2 0-19 15,0 3-18-15,1-1-28 0,9 0-29 0,-8 0-32 16,-1 1-34-16,9-3-48 0,1 2-78 0,-13 1-124 16,4 2-359-16,-5 1 160 0</inkml:trace>
        </inkml:traceGroup>
        <inkml:traceGroup>
          <inkml:annotationXML>
            <emma:emma xmlns:emma="http://www.w3.org/2003/04/emma" version="1.0">
              <emma:interpretation id="{A3C9EEEF-C43C-4D4B-A0D6-9F2261EADBE1}" emma:medium="tactile" emma:mode="ink">
                <msink:context xmlns:msink="http://schemas.microsoft.com/ink/2010/main" type="inkWord" rotatedBoundingBox="22161,12963 24628,12946 24637,14217 22169,14234"/>
              </emma:interpretation>
            </emma:emma>
          </inkml:annotationXML>
          <inkml:trace contextRef="#ctx0" brushRef="#br0" timeOffset="190717.83">20467 12277 90 0,'0'0'257'16,"0"0"-19"-16,0 0-24 0,0 0-20 0,0 0-15 16,0 0-16-16,0 0-14 0,0 0-12 0,0 0-15 15,0 0-11-15,47-15-10 0,-29 10-12 0,2 0-9 0,2-2-6 16,8 2-9-16,-3-5-4 0,-1 0-3 16,0 5-9-16,-2-3-8 0,0-3-2 0,-2 1-1 15,-6 2-5-15,4-1-3 0,-7 1-4 0,1 1 1 0,-4 0-2 16,-3-2-2-16,2 1-2 0,-1 1-2 0,-2 0 0 15,0 0-2-15,-6 7-2 0,0-18-1 0,0 18 0 16,-5-16-3-16,-1 9-2 0,6 7-2 0,-19-15 0 16,10 11-1-16,-4 0 1 0,1 0-4 0,12 4 1 15,-26 0 1-15,10 2-1 0,-2 1 8 0,3 1 3 16,2 9-2-16,-4-8 2 0,7 6 0 0,-4 0 6 16,2 1-3-16,-1 7 1 0,1-3 0 0,5-1-3 15,-1 2-1-15,4 0-1 0,2 0 1 0,-2 0 1 0,4 1-3 16,4-1 2-16,-1 0-3 0,6-2-3 0,-1 1 0 15,7 0 5-15,2 0-8 0,4-1-9 16,2-5-15-16,4 1-14 0,-2-5-20 0,5 2-11 0,-2-6-9 16,3-1-19-16,-1-3-24 0,3 1-6 0,-5-8-24 15,4 3-26-15,-5-1-26 0,-1-1-156 16,-5-4-383-16,2-2 170 0</inkml:trace>
          <inkml:trace contextRef="#ctx0" brushRef="#br0" timeOffset="191456.81">21435 11738 84 0,'1'-11'234'0,"-1"11"-26"0,0 0-20 0,0 0-10 0,0 0-12 16,0 0-13-16,0 0-9 0,0 0-10 16,-1 47-4-16,2-30-12 0,-1-1-8 0,3 2-7 0,0 4-9 15,1 6-3-15,2-5-7 0,-3 1-5 0,3 3-9 16,0 1-6-16,2-2-2 0,-1-3-9 0,4 0-3 15,-4 2-5-15,-4-8-4 0,8 1-4 0,-5-4-4 16,-1 1-5-16,3-1 2 0,-2-1-8 0,0-3 2 16,-3-2-1-16,1-2-3 0,2 4-3 0,-6-10 0 15,5 11-4-15,-5-11 4 0,10 10-2 0,-10-10-2 16,2 6-2-16,-2-6 1 0,0 0 1 0,0 0 0 16,0 0-5-16,0 0 1 0,0 0-9 0,0 0 2 15,0 0-4-15,-35-19 4 0,28 14-7 0,-9-1 1 16,2 4 5-16,-1-3-6 0,-3 5 5 0,3-3 5 15,-1 6 6-15,0-3 5 0,1 4 0 0,1-3 6 16,1 1-4-16,2 1 0 0,2 0 0 0,9-3 0 0,-14 11-1 16,8-6-5-16,6-5 1 0,-11 12 0 15,8-4-5-15,3-8 2 0,2 18 0 0,-2-18 0 16,6 16-7-16,1-8 3 0,1 0-2 0,5 3 1 0,3-4-2 16,-1 0 2-16,5-1-4 0,1 0-3 15,4-2-2-15,0-1 1 0,-1-3-3 0,6 0 3 0,-11-2-2 16,8 1 1-16,-3-2-1 0,-5-1-1 0,-1 1 3 15,-1-2 1-15,-1 2-2 0,1-4 2 0,-1 0-1 16,-1 0 6-16,0 0 4 0,1 1 8 0,-2 1 0 16,-5-1 4-16,-2-1-1 0,3 3 1 0,-10 4-2 15,15-10 0-15,-9 6-6 0,-6 4 4 0,14-1-6 16,-14 1 1-16,13-2-2 0,-13 2-1 0,15 2 2 16,-15-2-5-16,18 9 2 0,-11-3-3 0,4-4-1 15,-2 5 3-15,3 1-7 0,0-1 8 0,3-2 0 16,-2 6-2-16,2-3-2 0,3-3 3 0,-2 1-2 15,2-1 1-15,0 1 2 0,-2-1-3 0,4 0-1 0,-1-3-1 16,-1 0 0-16,-2-2 6 0,2-2-3 16,-1 2 0-16,-1-5 1 0,-2 2 1 0,-1-4-2 15,-6 0 7-15,4 3 1 0,-4-3 5 0,-2 0-2 0,-5 7-1 16,9-22 4-16,-9 11-3 0,-2-2-3 0,-5-3-2 16,-1-1-1-16,-1-1 4 0,-5 1-3 0,-3 5-5 15,4-1 3-15,-2 2 3 0,0 1-10 0,-2 0 3 16,3 4-3-16,-1 1-1 0,-2 3-8 0,4 2-4 15,-4 2-12-15,4-2-11 0,3 5-15 0,1-3-9 16,-2 4-12-16,4-1-20 0,7-5-18 0,-14 17-20 16,8-10-10-16,3 3-26 0,0 0-25 0,3-10-48 15,0 17-165-15,0-17-435 0,5 15 193 0</inkml:trace>
          <inkml:trace contextRef="#ctx0" brushRef="#br0" timeOffset="192126.71">22203 12375 31 0,'0'0'223'15,"7"10"-8"-15,0-7-6 0,-7-3-7 0,8 11-5 16,-4-4 0-16,-4-7-14 0,3 12-6 0,-3-12-12 16,8 12-5-16,-1-2-11 0,-4-2-12 0,2 2-11 15,-1 3-3-15,5-1-7 0,-4 3-7 0,4-2-12 16,-2 0-2-16,-1 1-16 0,3 1-6 0,-2-1-5 16,1 2-5-16,2-1-5 0,-2 2-8 0,4 0-4 15,-5-3-4-15,5 7-6 0,-1-1-3 0,-1-5-6 16,2 6 3-16,-3-5-5 0,-3-1-3 0,6 1-4 0,-5-3 2 15,-1 4-8-15,0-3 7 0,-1-1-6 16,-1 5 2-16,1-4-1 0,-4 1-5 0,-2-2 0 16,-2 1 4-16,0-4-5 0,-5 5 3 0,-1-2-3 0,0-2-2 15,-1-4 3-15,-4 4-3 0,1-5 2 16,0 2 4-16,-1-2-5 0,-1-2 1 0,0-4-1 16,-3 0-2-16,3 0 0 0,2-4 8 0,-5-2 2 0,5 2 6 15,4-3 5-15,-3-2-7 0,0-2 0 0,4-3-2 16,1 1 1-16,3-5-3 0,4-6-7 0,0 0 1 15,6-2-3-15,-1 1-9 0,10-12-4 16,3 1 1-16,3 1-8 0,0 0 3 0,3 0-6 0,1 3 4 16,2-2-1-16,-3 6-1 0,6-2 2 0,-11 7 0 15,2 2 5-15,0 1 0 0,0-2-1 0,1 5 0 16,-1 2 6-16,-3-1-7 0,-6 5 4 0,4-3 0 16,-2 7 6-16,-1-3-2 0,-2 0 0 0,-1 2 1 15,2-2-1-15,-5 3 0 0,2 0-1 0,2 0-6 0,-2-6 8 16,-2 8 2-16,4-8 0 0,-4 4-2 15,1-5-1-15,-1 1 2 0,-1 0 1 0,-2 2-3 16,-1 0 0-16,-1-3 3 0,1 3 1 0,-3 11-2 16,1-19 6-16,-2 8-8 0,1 11 4 0,-8-14-2 0,4 7 1 15,4 7 1-15,-9-11-2 0,-1 8 4 16,10 3 3-16,-15-3 3 0,1 5 3 0,14-2 3 0,-24 4 0 16,11 3 6-16,-2 0 3 0,2 0 8 0,-1 4-8 15,1 3 3-15,-1 0 2 0,7-1-9 0,-2-1-1 16,0 5 3-16,5-4-2 0,1 1 0 0,0-3-7 15,3 3 1-15,0-2 1 0,3 0-4 0,3-1-1 16,1-3-2-16,2 1-4 0,4 0 1 0,1-2 3 0,2-5-6 16,1 2-10-16,0-2-16 0,10-2-14 0,-1 0-14 15,-4 0-15-15,5-2-24 0,0 2-26 16,-8 0-24-16,-1 0-29 0,9 0-35 0,-2 2-44 0,-5-2-265 16,6 1-556-16,-3 2 246 0</inkml:trace>
        </inkml:traceGroup>
        <inkml:traceGroup>
          <inkml:annotationXML>
            <emma:emma xmlns:emma="http://www.w3.org/2003/04/emma" version="1.0">
              <emma:interpretation id="{02064D7A-5BE5-4D11-9B2C-608365C3AB32}" emma:medium="tactile" emma:mode="ink">
                <msink:context xmlns:msink="http://schemas.microsoft.com/ink/2010/main" type="inkWord" rotatedBoundingBox="25838,12989 27762,12976 27766,13535 25841,13549"/>
              </emma:interpretation>
            </emma:emma>
          </inkml:annotationXML>
          <inkml:trace contextRef="#ctx0" brushRef="#br0" timeOffset="194484.46">24225 12172 192 0,'0'0'188'0,"-5"-8"0"0,5 8-1 16,-4-11-5-16,4 11 1 0,-5-9-1 0,5 9-3 16,0 0-2-16,-8-11-11 0,8 11-7 0,0 0-16 15,-5-6-12-15,5 6-15 0,0 0-13 0,0 0-9 16,0 0-9-16,0 0-9 0,0 0-9 0,-18 13-5 16,18-13-5-16,-4 14-8 0,4-14-6 0,0 17-1 15,0-17-9-15,0 18-1 0,4-8-6 0,2-2-1 16,-3 0 0-16,8 2-1 0,-3-4-6 0,0-2 0 15,4-1-6-15,0-1 0 0,4-1-8 0,2-2 0 16,1-2-2-16,-1 1-3 0,0-2-1 0,8-3 0 0,-7 1-2 16,-4-3-5-16,1 2 3 0,-2-2-1 0,-1-2-1 15,-4 0-2-15,2-2 2 0,-2 2 0 16,-8-3-1-16,2 2-1 0,-3 1 0 0,-3-3-1 0,-1 1 3 16,-2-2-1-16,-5 3 3 0,5-1-2 0,-7 4 4 15,-2 1 2-15,1 3-4 0,-2-1 2 16,0 1 6-16,-1 5-2 0,-2 0 3 0,-1 1 6 0,4 2-3 15,-3 1 7-15,2 3 0 0,-2 1-2 0,4-2-4 16,-1 3 2-16,2 3-1 0,4 0 1 0,1 3-4 16,-5 3 0-16,11-2-3 0,-4 0 2 0,4 0 0 15,3 0 1-15,0-1-2 0,7 0 0 0,-4 0-6 16,3-2 3-16,2-2-12 0,4 0 0 0,-2-1-4 16,-1-3-3-16,1 2-5 0,7-4-3 0,-2-2 1 0,1-2-1 15,2-2 1-15,1 0 5 0,1-4-1 16,5 0 1-16,-5-3 2 0,2 0 1 0,-3 0 3 15,1-9 2-15,-4 6-1 0,-4 1 4 0,2 0 0 0,-1-4 3 16,-3 0 0-16,-1 2 4 0,-1-1-2 0,-2 0 8 16,-3 2 1-16,0 4 11 0,-3 7 2 15,6-13 4-15,-6 13 2 0,3-11-3 0,-3 11-3 0,4-5-2 16,-4 5-4-16,0 0-2 0,0 0-1 0,0 0 0 16,0 0-3-16,0 0 3 0,14 18-2 0,-14-18 0 15,6 17 0-15,0-5-3 0,-1 1 1 0,3 0 0 16,-2-2-2-16,0 2-6 0,4-1 1 0,-4-1-6 15,2 2 0-15,2-7-4 0,-1 3-4 0,2-4 1 16,-3 3 0-16,3-5 5 0,1-3-2 0,-2 1 4 16,5-1-2-16,-1 3-1 0,-14-3 0 0,25-6 3 15,-12-1 0-15,1 3 3 0,-1-3 0 0,-1 0 1 16,-1-4 1-16,-1 0 1 0,2 2-2 0,-5-5 2 16,5 3 0-16,-6-4 3 0,5 3 2 0,-5 0 16 15,1-1 7-15,-4 7 5 0,-3 6 3 0,9-12 6 0,-9 12-5 16,3-11 4-16,-3 11-9 0,5-8-4 0,-5 8-7 15,0 0 2-15,0 0-5 0,0 0-1 0,0 0-1 16,0 0 1-16,0 0-6 0,9 24 1 0,-9-24 1 16,0 18 0-16,0-9 0 0,3 5-3 0,-3-5 1 15,1 2-2-15,5 1-3 0,0-4 0 0,-3 2-3 16,0-1-6-16,-3-9-6 0,10 17 2 0,-2-11 0 16,-2-1-2-16,3 1-2 0,-9-6 0 0,16 4 1 15,-10-4-1-15,-6 0 2 0,19 1 3 0,-19-1-1 16,14-2 3-16,-14 2 2 0,16-9-1 0,-8 3-2 15,-2-1 6-15,-6 7-2 0,13-18 1 0,-7 12 0 16,0-2-1-16,0 0 1 0,-3-1 4 0,-3 9 0 16,10-11 5-16,-10 11-1 0,6-11 0 0,-6 11-1 15,5-7-4-15,-5 7 0 0,0 0 2 0,0 0-6 16,0 0 5-16,0 0 0 0,0 0-3 0,25 13 1 16,-25-13 4-16,8 12-3 0,-2-5-1 0,0 3-1 0,1 2 3 15,2-3-2-15,0 2 3 0,1 0 0 0,1 1-3 16,1-4-7-16,-2-1-8 0,4 3-10 0,4-5-8 15,-5 1-12-15,6-2-16 0,-2-1-10 0,2 0-8 16,1-3-11-16,-7 1-8 0,6-3-17 0,-2 0 3 16,-1-5-3-16,-4 0 4 0,2-2 2 0,-1 0-2 15,-1-6-9-15,-2 2 12 0,1-4 4 0,4-2 3 16,-5-4 6-16,4 0 6 0,-3-12 11 0,3 2 12 16,2-3 17-16,-2 4 19 0,1-4 14 0,1 5 6 15,-3 3 24-15,-1 3 18 0,-1 0 12 0,-1 2 23 16,-4 7 10-16,3 0 10 0,-4 5 7 0,-2 1-1 15,3 3-10-15,-6 7-6 0,6-13-6 0,-2 8-8 16,-4 5-6-16,0 0-5 0,9-7-6 0,-9 7-1 16,0 0-2-16,0 0 0 0,16 25-1 0,-10-14-1 0,2 2-3 15,-2 4 0-15,0-1-1 0,1 7 1 16,5 3-5-16,-1-2 3 0,-1 2-1 0,2-1 3 0,1-3-3 16,1-2 2-16,1 4 0 0,1-6 3 0,-2 3-2 15,2-3 1-15,0-1-5 0,-7-3 3 0,5-7-4 16,-5 6-2-16,1-4-2 0,-4 0-2 0,2-3-6 15,-2-1 5-15,-6-5-3 0,10 10 1 16,-10-10 5-16,9 7 9 0,-9-7 3 0,3 4-3 0,-3-4-8 16,0 0-1-16,0 0-1 0,0 0-3 0,0 0 2 15,0 0-6-15,-17-35-1 0,12 28 0 0,-6-3-6 16,-4 2 0-16,-1 1-4 0,-1 0 2 0,-5 0-3 16,-2 5 3-16,-1 1-2 0,-5 2 3 0,-1 2 2 15,1 3 11-15,1 3-5 0,0-4 7 0,6 6-10 0,1 0 3 16,3 0-6-16,5 1 3 0,4 0-1 15,1 1-6-15,3 1 2 0,3-2-8 0,6 3 8 0,3-3-4 16,0 2 0-16,7-3-4 0,1 1 7 16,8-4-9-16,3 2-10 0,5-4-3 0,-2-1-13 0,13-5-8 15,-3 0-8-15,4-2-13 0,-9 0-24 0,-2 1-26 16,8-5-27-16,-6 3-34 0,3-7-44 0,-6 6-262 16,-5-3-509-16,0-2 225 0</inkml:trace>
        </inkml:traceGroup>
        <inkml:traceGroup>
          <inkml:annotationXML>
            <emma:emma xmlns:emma="http://www.w3.org/2003/04/emma" version="1.0">
              <emma:interpretation id="{2C841671-4390-4EC9-8E50-2ED3AB73D362}" emma:medium="tactile" emma:mode="ink">
                <msink:context xmlns:msink="http://schemas.microsoft.com/ink/2010/main" type="inkWord" rotatedBoundingBox="29048,12845 32720,12820 32727,13773 29054,13798"/>
              </emma:interpretation>
            </emma:emma>
          </inkml:annotationXML>
          <inkml:trace contextRef="#ctx0" brushRef="#br0" timeOffset="194869.91">27540 12015 230 0,'0'0'317'16,"-10"-13"-14"-16,4 8-24 0,6 5-20 16,-9-7-21-16,9 7-23 0,0 0-20 0,0 0-14 0,0 0-10 15,-17 17-9-15,16-2-16 0,-2 1-7 0,2 6-12 16,2-4-9-16,3 6-14 0,-4 1-6 0,6 2-4 15,3 2-21-15,-1-3 0 0,2 7-6 0,5 4-7 16,-4-12-5-16,-2 1 13 0,0 0-30 0,2 3-2 16,-5-4-2-16,6-1-16 0,-4 0-18 0,-2-7-18 15,-3-1-17-15,1-1-16 0,1 0-18 0,-5-5-23 16,-3 1-22-16,3-11-21 0,-2 14-21 0,2-14-22 16,-7 11-20-16,7-11-35 0,0 0-204 0,-17 0-473 15,17 0 210-15</inkml:trace>
          <inkml:trace contextRef="#ctx0" brushRef="#br0" timeOffset="195734.58">27387 11976 56 0,'-9'-15'281'0,"3"2"-20"16,1 0-17-16,2 2-14 0,-3 4-22 0,6 7-18 15,-3-17-19-15,3 17-18 0,-3-14-15 0,3 14-10 16,15-10-17-16,-4 5-11 0,5-2-9 0,0 0-11 15,1 6-7-15,13-4-4 0,-2 3-15 0,0 2 2 16,2 0-11-16,0 0-1 0,1 2-3 0,-4 4-7 16,2-1-5-16,-4 4 1 0,-4-4-8 0,-5 6 1 15,-1-2-3-15,-4-2 0 0,0 4 3 0,-6 3 7 16,1-1 5-16,0-1 8 0,-12 3 6 0,0-6 2 16,0 5 1-16,-4-2-2 0,-7 2 1 0,5-3-11 15,-4 2 0-15,-4 2 0 0,3-3-11 0,2-1 0 0,-2 1-9 16,4-5-17-16,2 1-12 0,-1 0-17 15,6-3-20-15,3 3-15 0,3-8-18 0,-7 11-8 0,7-11-4 16,-3 9-10-16,3-9-13 0,0 0-4 0,19 5-14 16,-19-5-12-16,20-1-13 0,-4-5-7 0,1-1-3 15,-1-4-18-15,6 0-133 0,-2-2-344 16,2 2 152-16,-5 4 1344 0,-1-3-885 0,3 3 42 0,-5-2 30 16,1 0 18-16,-5 2 22 0,5 0 18 0,-8 3 17 15,-7 4 10-15,14-11 3 0,-8 8 6 0,-6 3-6 16,0 0-4-16,10-7-16 0,-10 7-8 0,0 0-6 15,12 0 1-15,-12 0 0 0,11 10-1 0,-4-5-10 16,-1 3-1-16,3 3-6 0,1 0-5 0,-1-2-2 16,2 1-3-16,-1 3-6 0,-1-3-3 0,2 4-6 15,1-4 1-15,-2 1-8 0,-1 1 0 0,-5-4-5 16,4 0-2-16,-4 2 0 0,4-3-1 0,-4-1-3 16,-4-6-6-16,8 10-3 0,-8-10-3 0,6 6 2 0,-6-6 1 15,6 6-3-15,-6-6-7 0,0 0-4 0,0 0 5 16,0 0-8-16,13-17-2 0,-8 7-2 0,1 0-4 15,-3-5-9-15,7 1-4 0,-4-3 3 0,4 3-2 16,2-5-7-16,0-6 0 0,3 3 1 0,3 1 6 16,-3 1 2-16,0 2 4 0,-3 2-1 0,0 3 6 15,0 2 2-15,-5 4 0 0,5-2 4 0,-4 1-1 16,-1 2 3-16,-7 6-5 0,13-4 5 0,-5 0 5 16,-8 4 5-16,0 0 0 0,19 5 3 0,-10 1 0 15,-9-6 1-15,14 11 4 0,-5-4 4 0,-2-1-3 0,2 8 0 16,1-3 4-16,1 0-4 0,1-2 6 15,-2 2 5-15,5-1 2 0,-1-2 2 0,4 0 1 16,-4 1 1-16,0-2-1 0,-1-1 0 0,5-2 1 0,-1 0 0 16,-1-1 2-16,-3 0-4 0,4-3 0 15,1 1 0-15,-3-1 1 0,3-3-1 0,-2-1-1 16,2 1 0-16,-3 1 1 0,1-3 0 0,-1-4 3 0,-2 0 0 16,-1 1 1-16,-1-5 7 0,1 6 1 0,-8 0-1 15,-1-6 2-15,2-2-7 0,-5 6 3 0,0 9-5 16,-3-22-2-16,-2 11-2 0,-2 2-3 0,-2-2-3 15,-2 0-1-15,-5 0-2 0,0 5-4 0,-2-2 5 16,-2 6-6-16,-8-2-4 0,1 3-2 0,2 1-8 16,-4 1-6-16,4 3-12 0,-2 5-10 0,9-7-12 15,3 7-18-15,-4-2-21 0,7 2-15 0,2-1-22 16,-1 0-27-16,2 2-29 0,9-10-18 0,-3 14-225 16,3-4-457-16,0-10 202 0</inkml:trace>
          <inkml:trace contextRef="#ctx0" brushRef="#br0" timeOffset="196871.01">29138 11757 29 0,'0'0'242'0,"0"0"-12"15,0 0-17-15,0 0-16 0,-15-11-13 0,15 11-11 16,0 0-9-16,-26 10-14 0,26-10-9 0,-21 13-10 16,8-2-9-16,-5 3-3 0,-1 1-11 0,4 2-5 15,1 4-13-15,2-7-7 0,3 1-6 0,-1-2-9 16,7 4-6-16,-1 1-5 0,2-1-6 0,2-3-4 16,2 3-5-16,-2-3-4 0,4 2-3 0,3-8-2 0,2 4-4 15,3-1 1-15,-1-1-4 0,4-4-3 16,4 1-4-16,-3-6 4 0,5 1-7 0,2-1-4 15,5 2-1-15,-1-6 4 0,-2 2-5 0,2-5 4 0,0-4-2 16,0 0-3-16,1-1-3 0,-1 0 2 0,-2-3-6 16,2 0 4-16,-3-3-4 0,0 3-1 0,0-3-3 15,-2-1 4-15,-4 1-1 0,-5 4 3 0,-1-1-6 16,0 2 7-16,-4 0-4 0,-5 1 1 0,1 3-2 16,-4 8 4-16,-4-15-3 0,4 15-2 0,-9-13 5 15,9 13 0-15,-21-3 4 0,5 3-4 0,-4 0 2 16,4 3 4-16,-8 4-6 0,7-1 3 0,0 2-4 15,0 0 0-15,-2 8-1 0,5-2 4 0,2-2-9 16,2 2 5-16,1 6-1 0,2 2 1 0,1-3-2 16,4-5-2-16,2 3 2 0,0 1 1 0,3-4 2 15,3-2-5-15,5 3 0 0,-1-3 6 0,3 3-4 16,8-5 4-16,5 0-2 0,0-4-4 0,1-1 3 16,3-2 0-16,3 1 0 0,7-4 0 0,-7-1 1 15,9-2-2-15,-11 0 0 0,-1-5 5 0,9 0-4 16,-11 0 2-16,9-4-1 0,-8 5 4 0,8-8-4 15,-10 2 1-15,1 2-2 0,-3-6 1 0,1 3-1 0,-1-3-1 16,2 0 0-16,-6-3 7 0,-5 2-3 16,2 2 2-16,-6 1 10 0,0-1-1 0,-4 3 1 15,-3 0 7-15,-2 1-2 0,-3 4-10 0,0 8 7 0,-5-16-3 16,5 16-4-16,-15-10 2 0,-3 9-7 0,1-2-3 16,-1 6 5-16,-1-2-2 0,-6 5-1 0,7 1-1 15,-6 3-4-15,3 4 1 0,3-1-3 0,3 1 4 16,0 5-5-16,3-5 2 0,5 3 1 0,1 1-9 15,4 3 3-15,-1-4 1 0,6 1 2 0,0-1-2 16,3-3 6-16,8 7 0 0,-2-8-6 0,9 1 2 16,1-1 0-16,3-5-1 0,1 0-1 0,1-4 2 15,-1-1 1-15,6 0 1 0,-2-6 2 0,1-4 1 16,0 4-4-16,-2-3 2 0,-3 1 0 0,1-5 2 0,-1-1-1 16,-1-3-2-16,9-4 3 0,-8 0 3 0,-6 1-5 15,9-10 5-15,-2-2-2 0,-4-2-1 16,3 3 2-16,-5-2 1 0,6-1-7 0,-1-1 0 0,3-3 2 15,-4 6-1-15,-7 5-3 0,0 4 3 0,0 2-2 16,-5 4 0-16,-1 0-3 0,-4 3 1 16,-1 5-3-16,-1 1 4 0,-6 5 1 0,13-9-2 0,-13 9 6 15,0 0-4-15,15 9-1 0,-15-9 7 0,6 13-4 16,-3 0 1-16,0 0 1 0,-1 3-3 0,1 3-1 16,0 2 2-16,0-3 0 0,0 5 2 0,4 0-3 15,-2-4 6-15,2 1-4 0,1 3 3 0,2-2-2 16,-4-4 2-16,1 0-1 0,1 1-1 0,-1-3 1 15,1-2-2-15,-1 1 3 0,-1-3 0 0,2 0-1 16,-4-3 2-16,2 0 1 0,-6-8-4 0,8 10 1 16,-4-4 4-16,-4-6 2 0,3 10-1 0,-3-10 1 15,0 0 2-15,0 0-2 0,0 0 1 0,0 0 2 16,0 0-2-16,0 0-1 0,0 0-1 0,0 0-1 16,-19-25-1-16,5 16 0 0,-2 7 2 0,-4-4 0 15,-3 5 1-15,-3-3 4 0,2 4 5 0,-1 0 4 16,6 0 0-16,-1 6-1 0,4-1 0 0,-2 1-1 0,3 1-11 15,2 4 3-15,1-4 3 0,4 4-5 16,4-4 1-16,-1 3-2 0,4 3-3 0,5-2 0 16,-4-11 1-16,9 21 0 0,3-12 0 0,3-1-1 0,10 0-16 15,2-1-8-15,2-4-9 0,2 2-16 0,9 1-12 16,0-1-26-16,1-7-25 0,-10 2-26 0,8-3-32 16,-9 3-40-16,-2-2-46 0,-4-6-214 0,-5 4-504 15,-2-6 223-15</inkml:trace>
        </inkml:traceGroup>
      </inkml:traceGroup>
      <inkml:traceGroup>
        <inkml:annotationXML>
          <emma:emma xmlns:emma="http://www.w3.org/2003/04/emma" version="1.0">
            <emma:interpretation id="{743D1A00-F08E-4961-8ACC-6411C5CE47C3}" emma:medium="tactile" emma:mode="ink">
              <msink:context xmlns:msink="http://schemas.microsoft.com/ink/2010/main" type="line" rotatedBoundingBox="8410,14249 18708,14194 18714,15332 8417,15387"/>
            </emma:interpretation>
          </emma:emma>
        </inkml:annotationXML>
        <inkml:traceGroup>
          <inkml:annotationXML>
            <emma:emma xmlns:emma="http://www.w3.org/2003/04/emma" version="1.0">
              <emma:interpretation id="{47F53C75-E7C3-4B06-BDB7-879153D6B7E6}" emma:medium="tactile" emma:mode="ink">
                <msink:context xmlns:msink="http://schemas.microsoft.com/ink/2010/main" type="inkWord" rotatedBoundingBox="8410,14249 10624,14237 10630,15295 8416,15307"/>
              </emma:interpretation>
            </emma:emma>
          </inkml:annotationXML>
          <inkml:trace contextRef="#ctx0" brushRef="#br0" timeOffset="198243.79">6713 13023 28 0,'0'0'65'0,"0"0"-8"0,21-3-2 0,-21 3-8 0,0 0-9 15,0 0-4-15,12-1 1 0,-12 1-1 0,0 0-9 16,0 0-1-16,0 0-9 0,16 5-10 0,-16-5-5 16,6 6-11-16,-6-6-65 0,0 0-81 0,0 0 36 15</inkml:trace>
          <inkml:trace contextRef="#ctx0" brushRef="#br0" timeOffset="199153.62">6795 13264 147 0,'0'0'150'16,"0"0"-13"-16,0 0-10 0,0 0-15 0,0 0-11 0,0 0-7 16,0 0-8-16,0 0-1 0,0 0-7 0,16 2-2 15,-16-2-1-15,0 0 3 0,15-2 2 0,-15 2 0 16,17-5-5-16,-7 3 0 0,-1-2 4 0,5-3-9 15,-1 1 0-15,-1-5-5 0,1 4-4 0,1-4-5 16,-1 1-2-16,4 0-6 0,-5-1 0 0,1-2-6 16,-1 1-1-16,-5 4-3 0,5-4-2 0,-4 1-8 15,-2 3 7-15,-2-3 2 0,2 4-4 0,-6 7-4 16,3-13 1-16,-3 13-5 0,3-11-4 0,-3 11-1 16,0 0-4-16,-9-13-4 0,9 13 0 0,0 0-3 0,-16-2 0 15,16 2 0-15,0 0-1 0,-30 8-1 16,18-3-1-16,2 4-2 0,-4-4 1 0,2 6-2 0,-1-1-5 15,-1 1 4-15,5-1 1 0,-4 1-1 0,3-1 2 16,1-3-4-16,3 4 4 0,-2-1-5 16,2-1 3-16,0 3-2 0,5 5 0 0,-2-4 3 0,0 1-1 15,3-3-2-15,0 7 1 0,3-4 2 0,0 3 0 16,1-2 2-16,-1 4 6 0,0 3-2 0,8 1 5 16,-5-3 5-16,4 4 4 0,-1-4 0 0,4 5 4 0,-7-1 3 15,5 0 1-15,-5 0 3 0,4 2 1 16,-1-2 1-16,-3 1 2 0,2-5-4 0,-2 6-1 15,4-4 0-15,-4 0 5 0,3-1-7 0,-5-3-2 0,2-1-2 16,-3 1-6-16,3 1 6 0,-1-3-6 0,-2 2-3 16,0-2-2-16,0 2 0 0,0-5 3 15,1 2-7-15,-1-1-2 0,0 0 3 0,-3 0 2 0,3-4-6 16,-3-1-3-16,0-9-14 0,3 20-13 0,-3-12-13 16,3 2-12-16,-3-10-14 0,0 17-16 0,0-8-12 15,0-9-16-15,-6 18-20 0,6-18-19 0,-3 14-17 16,3-14-27-16,-6 14-32 0,2-11-155 0,4-3-405 15,-9 6 180-15</inkml:trace>
          <inkml:trace contextRef="#ctx0" brushRef="#br0" timeOffset="200078.57">6773 13871 39 0,'0'0'220'0,"-11"-14"-14"16,11 14-13-16,0-11-18 0,0 11-15 0,0-13-17 0,0 13-10 16,11-17-15-16,-2 5-13 0,4 0-8 15,3 0-8-15,7-5-10 0,-1 1-6 0,14-3-4 16,-14 5-3-16,11-5-4 0,3 1-7 0,-8 4 0 0,8-1-2 16,-3-2-2-16,-5 6-1 0,-1 2-4 0,-2-2-6 15,-1 7-3-15,-4 0-6 0,2 4-1 0,-5 1-2 16,-1 5-5-16,2-3 4 0,-5 6 1 0,1-1 9 15,-1 4 3-15,-4-2 2 0,1 4-1 0,-1 3-1 16,-3-4 5-16,-1 5 1 0,-2-3-7 16,3 3-2-16,-6-4 0 0,0 5-4 0,3-1-5 0,1-7-2 15,-4 3-3-15,3-4 2 0,0 1-4 0,-3-2-5 16,3 0-1-16,-3-9 0 0,3 14-3 0,-3-14 1 16,5 12-5-16,-5-12-2 0,3 8-2 0,-3-8-2 15,0 0-1-15,13 3-5 0,-13-3-4 0,0 0-4 16,0 0-10-16,22-15-3 0,-16 6-2 0,5-2-5 15,-5 0-7-15,3-5-4 0,1 4-2 0,-4-4 0 16,2-2 5-16,1 5-1 0,-2-5 4 0,-1 5 5 0,0-3 3 16,1 4 4-16,-4 3 8 0,0 0-2 0,-3 9 2 15,6-16 8-15,-3 11 2 0,-3 5-2 16,6-8 2-16,-6 8-3 0,0 0 1 0,5-13 2 0,-5 13-2 16,0 0 3-16,0 0-2 0,0 0 3 0,16 5 2 15,-16-5 0-15,15 9 0 0,-10-3 1 0,4 0 4 16,-2 3-1-16,-1-3 1 0,4 2 2 15,-1 2 0-15,2-2-4 0,1 2 2 0,1-3 2 0,-1 2 0 16,-5-3 3-16,5-1-2 0,2 1 1 0,-4-1 0 16,1-1-1-16,1-1-2 0,-2 0 3 0,2-3-1 15,1 4-2-15,-13-4 0 0,20 0 0 0,-8 0 1 16,-12 0 0-16,21-4-1 0,-8 3-2 0,-4-2 4 16,4 1-1-16,-1-3-3 0,-1 0 3 0,4-3-2 15,-5 1-1-15,1-3 1 0,1 4-2 0,-5-2 2 16,5 0 1-16,-5 3-3 0,2-4 3 0,-3 2-1 15,-1-3 0-15,-5 10 0 0,6-13 1 0,-6 5-4 16,0 8 2-16,0 0 0 0,-3-21 3 0,-3 14 1 16,6 7 2-16,-17-11-2 0,11 4 2 0,-4 5 3 15,0-2 4-15,-4 0-1 0,-1 2 2 0,-1 2 2 16,-1 0 2-16,-2 0 0 0,6 0 2 0,-4 2-8 16,2 2 2-16,-4 1-4 0,8 1 1 0,0-1-5 0,-3 0 0 15,4 3-1-15,1-2 0 0,-2 6-2 0,5-3-6 16,-1 1-11-16,4 2-8 0,-3-1-15 0,3-1-13 15,0 1-7-15,3 0-16 0,3 3-15 0,0-3-26 16,4 4-31-16,-1-9-32 0,0 2-186 16,2 2-392-16,1-3 174 0</inkml:trace>
          <inkml:trace contextRef="#ctx0" brushRef="#br0" timeOffset="200562.47">8190 13613 87 0,'0'0'262'0,"0"0"-25"0,5-7-21 0,-5 7-22 15,0 0-23-15,0 0-16 0,0 0-19 0,0 0-7 0,0 0-17 16,0 0-10-16,18 13-4 0,-16-5-8 16,4 0-7-16,0 0-4 0,-3 3-12 0,1-2-2 15,-4 1-6-15,6 1-7 0,0 1 5 0,-4-1-19 0,2-3 3 16,1 4-6-16,-2-3-4 0,0 0-3 0,1-2-4 15,-4-7 0-15,6 15-2 0,-6-15 0 16,9 6-4-16,-9-6-1 0,6 5 0 0,-6-5-1 0,10 3-2 16,-10-3-2-16,0 0 2 0,17-3-3 0,-17 3-2 15,13-9 1-15,-7 3-2 0,5 0 2 0,-2-5-2 16,-2 0-4-16,2-4 0 0,-3 2 1 0,1 1-2 16,2-4-3-16,-3 2 1 0,-3 3 0 0,2-1 3 15,2 1-3-15,-5 2-1 0,-2 9 6 0,7-12-1 16,-7 12 0-16,3-11-5 0,-3 11 3 0,6-8-4 15,-6 8 0-15,0 0 0 0,0 0-1 0,11-3 3 16,-11 3-4-16,0 0 4 0,10 12 0 0,-10-12 1 16,12 12 1-16,-5-2 0 0,-1-2 1 0,0-1 1 15,3 0 0-15,-1 4 0 0,1-1-1 0,1-1-2 16,-1 0 2-16,-1-6 1 0,2 4-2 0,-1-1 4 16,1-2-3-16,2 0-1 0,-12-4 4 0,20 3 0 15,-10 1-2-15,-10-4 1 0,18-4-2 0,-18 4 2 0,21 0-4 16,-11-3 3-16,-1-1-2 0,0-3-1 0,2 0 3 15,2-3-2-15,-4-1-2 0,3 1 2 16,-2 0-3-16,-2-4 1 0,1 0 1 0,-2 0-2 16,-1 4 0-16,5-1 2 0,-8 1-3 0,3 5 2 0,-6 5-2 15,7-12-1-15,-7 12-3 0,5-5 1 0,-5 5-1 16,0 0 1-16,0 0 3 0,0 0-3 0,0 0 3 16,20 7 3-16,-17 3 3 0,3-2-2 0,-1 2 3 15,2 2 3-15,1 5-4 0,-2-2-2 0,0 1 1 16,4 4 0-16,-5-3 1 0,1 1-4 0,1-3-1 15,-1 3-17-15,-2-4-24 0,4 5-23 0,-2-1-35 16,-2-2-40-16,5-4-44 0,-3 3-237 0,-3-10-454 16,2 5 200-16</inkml:trace>
        </inkml:traceGroup>
        <inkml:traceGroup>
          <inkml:annotationXML>
            <emma:emma xmlns:emma="http://www.w3.org/2003/04/emma" version="1.0">
              <emma:interpretation id="{9685E4DD-17CB-43A9-AD06-A083045214B2}" emma:medium="tactile" emma:mode="ink">
                <msink:context xmlns:msink="http://schemas.microsoft.com/ink/2010/main" type="inkWord" rotatedBoundingBox="11497,14298 13710,14286 13715,15198 11502,15210"/>
              </emma:interpretation>
            </emma:emma>
          </inkml:annotationXML>
          <inkml:trace contextRef="#ctx0" brushRef="#br0" timeOffset="200932.53">9805 13165 112 0,'-5'-20'223'0,"5"20"-12"16,0-10-12-16,0 10-13 0,0 0-18 0,0 0-14 0,0-14-20 15,0 14-9-15,0 0-7 0,0 0-8 0,0 0 2 16,0 0 4-16,0 0-1 0,26 28-2 16,-17-12 1-16,-2-1 3 0,5 7-2 0,0-2 3 0,0 0-2 15,1 2-2-15,-1 3 2 0,2-1-7 16,-4 0-12-16,2-2-6 0,0 2-4 0,-2-4-8 0,2 2-3 16,-1-2-10-16,-2 1-10 0,-2-3-4 0,4-2-2 15,-6 2-7-15,0-2 1 0,-1 0-16 0,2-1-27 16,0 1-20-16,-3 3-22 0,0-7-28 0,-1 3-24 15,2-1-23-15,-4-1-26 0,2-1-30 0,-1-1-27 16,-1-11-30-16,5 13-26 0,-5-13-170 0,1 9-461 16,-1-9 203-16</inkml:trace>
          <inkml:trace contextRef="#ctx0" brushRef="#br0" timeOffset="201315.54">10236 13654 170 0,'0'0'203'0,"9"-6"-10"16,-9 6-11-16,15-4-8 0,-6 2-7 0,-1-3-11 15,1 0-10-15,2 3-11 0,2-6-15 0,2-1-11 0,2 2-3 16,-2 1-16-16,-1-2-3 0,3-2-14 0,5 3-4 16,2-4-9-16,-3 1-7 0,1 0-4 15,4-3-4-15,-8 8-3 0,-2-5-8 0,2-1-1 0,-3 3-4 16,-2-4 0-16,1 3-4 0,-7 2-3 0,4 1 1 16,-6-5 0-16,1 2 0 0,-3 1-7 0,-3 8 10 15,0-15-11-15,0 15 0 0,-9-16-2 0,9 16 2 16,-13-10-2-16,3 9 0 0,10 1-1 0,-26-3 4 15,11 3 1-15,0 4-2 0,-2-1 1 0,2 3 1 16,1 1-5-16,1 1 0 0,2 1-5 0,1 2 1 16,1 1 1-16,2 1-3 0,4 0-1 0,0 2 3 15,1-1-3-15,2 3 2 0,2-5-2 0,2 3 3 16,3-4-4-16,-1 2 1 0,2-1 0 0,7-1 1 16,0-3 0-16,0 0-1 0,1 2-2 0,9-2 1 15,2-4-2-15,-1-1 1 0,0 1-9 0,1-4-16 16,5 0-12-16,-4-4-11 0,2 2-12 0,0-1-17 15,-1-2-9-15,0-2-24 0,1 0-10 0,-1 0-12 0,12-6-13 16,-6-2-12-16,-5 5-2 0,-3-5-14 16,6-7-118-16,-8 9-312 0,-1-5 138 0</inkml:trace>
          <inkml:trace contextRef="#ctx0" brushRef="#br0" timeOffset="201858.29">11075 13699 219 0,'0'0'300'0,"-9"-9"-20"16,9 9-29-16,-1-11-29 0,1 11-22 0,0 0-20 15,9-11-16-15,1 6-12 0,-1 0-17 0,6-1-13 16,3-2-13-16,0 5-14 0,0-1-3 0,7-2-14 16,1-1-19-16,-4 3-16 0,0 1-21 0,-2-3-22 15,7 1-23-15,-4-1-21 0,0 5-30 0,1-6-20 16,-5 4-31-16,8-5-24 0,-3 2-26 0,-3 1-166 16,-3-3-367-16,-2 3 163 0</inkml:trace>
          <inkml:trace contextRef="#ctx0" brushRef="#br0" timeOffset="201649.84">11219 13408 574 0,'19'-18'-3'0,"-4"-2"23"0,-2-2 15 0,-1 8 19 0,-3 0 12 16,-1-1 7-16,1-2 8 0,-5-1 3 0,-1 1 13 15,-2 0 4-15,1 3 4 0,-2-11 1 0,-2 8 6 16,1 2-2-16,-3-1-1 0,2 5 1 0,-4-4-7 15,2 5-3-15,-4-3-8 0,2 6-7 0,-1 0-6 16,-1 0-5-16,8 7-8 0,-15-7-5 0,8 2-1 16,7 5-6-16,-20-6-4 0,10 6-3 0,10 0-2 15,-19 6-5-15,8-1-2 0,2 4-5 0,0 2 4 16,0-2-7-16,-1 8 3 0,4-3-7 0,0 3-1 16,3 0 8-16,-1 4 2 0,4 4 2 0,0-2 6 15,3 1-2-15,-2 2 4 0,2-1-3 0,1-1 19 16,2 0-5-16,0 4 1 0,0-2 0 0,2-2 2 15,1 2 0-15,-2-1-5 0,4 0-1 0,-4 1 5 16,2-2-2-16,2-1-3 0,0 3 3 0,-3-2-8 16,2 2 0-16,1-4-6 0,-4 0-2 0,4 0-4 15,-4 1-4-15,2 0-5 0,-3-7-2 0,3 4-2 16,0 4-1-16,-3-10-19 0,-3 1-17 0,1-1-20 0,-2-5-14 16,4 5-19-16,-5-5-17 0,4 2-18 0,-4-3-21 15,-1-8-21-15,0 21-20 0,0-12-25 0,0-9-33 16,0 12-17-16,0-12-242 0,0 0-521 0,-13 3 232 15</inkml:trace>
          <inkml:trace contextRef="#ctx0" brushRef="#br0" timeOffset="202332.37">11693 13600 113 0,'-9'-9'278'0,"9"9"-28"0,-5-9-26 0,5 9-22 16,0 0-17-16,12-14-21 0,-1 8-18 0,2 2-13 15,2-1-16-15,0-2-9 0,3 3-12 0,-3 0-15 16,3 0-20-16,-2 1-24 0,3 1-22 0,1 1-19 16,1 2-30-16,-2-1-33 0,8-1-37 0,0 1-40 15,-2 0-166-15,-4 0-336 0,3-1 150 0</inkml:trace>
          <inkml:trace contextRef="#ctx0" brushRef="#br0" timeOffset="202147.87">11726 13147 197 0,'0'0'227'0,"0"0"-23"0,0 0-16 0,0 0-13 16,0 0-7-16,0 0-4 0,0 0-4 0,13 26-10 15,-9-13 2-15,2 6-3 0,2 3-3 0,-1 4-6 16,-1-4-6-16,5 2-4 0,-4 0 1 0,2 1-5 15,2 3-4-15,-2-4 0 0,-2 3-6 0,3-2-6 16,-1-1-6-16,2-2-4 0,-4 3-4 0,1-4-15 16,-1-5-2-16,-1 2-6 0,2 4-11 15,-4-5 0-15,2-2-8 0,-1 1 1 0,1 1-10 0,-2-3-6 16,-1 2-4-16,1-4-10 0,1-3-30 0,-1 3-25 16,1-2-22-16,-4-2-26 0,2 3-22 0,-3-11-26 15,2 15-24-15,-1-9-31 0,-1-6-21 0,0 13-35 16,0-13-41-16,0 0-169 0,0 0-485 0,0 0 214 15</inkml:trace>
        </inkml:traceGroup>
        <inkml:traceGroup>
          <inkml:annotationXML>
            <emma:emma xmlns:emma="http://www.w3.org/2003/04/emma" version="1.0">
              <emma:interpretation id="{859E4856-B20A-4AAE-9322-B22F9AC5C906}" emma:medium="tactile" emma:mode="ink">
                <msink:context xmlns:msink="http://schemas.microsoft.com/ink/2010/main" type="inkWord" rotatedBoundingBox="14617,14361 15567,14356 15571,14993 14620,14998"/>
              </emma:interpretation>
            </emma:emma>
          </inkml:annotationXML>
          <inkml:trace contextRef="#ctx0" brushRef="#br0" timeOffset="202698.79">13037 13131 111 0,'0'0'272'0,"0"0"-22"0,0 0-11 0,0 0-9 0,0 0-9 16,0 0-6-16,13 25-17 0,-9-11-6 0,1 1-5 16,1 1-8-16,4 5-7 0,-2 3-6 0,-2 0-5 15,3-2-2-15,-2 2-8 0,2 1-8 0,-1 0-10 16,-1-1 2-16,2 0-12 0,-2 4-8 0,2-4-11 16,-1-3-10-16,-1 3-5 0,-1-2-12 0,2 2-9 15,-2-8-4-15,0 2-8 0,0-3-7 0,-2 2-2 16,1 1-6-16,-1-5-8 0,0 1-25 0,1-3-26 15,-1 0-25-15,-2-1-18 0,4 0-25 0,-6 0-27 16,1 1-23-16,1-1-25 0,-2-10-31 0,3 16-23 16,-3-16-41-16,1 10-44 0,-1-10-184 0,0 0-524 15,0 0 232-15</inkml:trace>
          <inkml:trace contextRef="#ctx0" brushRef="#br0" timeOffset="203114.63">12929 13679 136 0,'-7'-6'207'15,"7"6"-12"-15,0 0-18 0,0 0-8 0,0 0-12 16,16-15-15-16,-2 11-13 0,-3 2-15 16,4-2-7-16,5 4-10 0,-1-4-8 0,6 2-10 0,1 1-7 15,-2 1-7-15,3 0-4 0,-1 1-5 0,6 0-8 16,-4 0-3-16,2 3-6 0,0-4 2 15,8 0-4-15,-6 0-5 0,-4 4-2 0,12-3-2 0,-10-1 2 16,-1-1-5-16,3-3 0 0,-3 4-2 16,1-4-3-16,-1 3 0 0,1-1-3 0,-3-2-2 0,0-1-2 15,-2 3-1-15,-1-6-3 0,1 3 3 0,-7 0-4 16,2-1 2-16,-1 0-4 0,-2 2 1 0,-3-3 6 16,-2-2-7-16,-1 2 0 0,-4-2 1 0,-1 2-2 15,2-4-1-15,-8-1 0 0,0-4-1 0,0 6-3 0,-5-4-3 16,-2 4 0-16,-1-5 0 0,-4 4 1 15,-1-2 1-15,-2 6-1 0,-4 0-2 0,1 1 3 16,-3 2-1-16,-4 4 1 0,1-1-1 0,-3 2 0 16,1 3 1-16,1-2-2 0,0 7-3 0,5-2-5 0,-1 2-10 15,5 2-19-15,-2-1-16 0,0-2-10 0,2 5-14 16,2 0-13-16,1-2-27 0,3-1-26 16,1 0-18-16,1 5-140 0,2-8-328 0,3 1 145 0</inkml:trace>
        </inkml:traceGroup>
        <inkml:traceGroup>
          <inkml:annotationXML>
            <emma:emma xmlns:emma="http://www.w3.org/2003/04/emma" version="1.0">
              <emma:interpretation id="{174A950F-F521-4E9E-87D5-E51604664E91}" emma:medium="tactile" emma:mode="ink">
                <msink:context xmlns:msink="http://schemas.microsoft.com/ink/2010/main" type="inkWord" rotatedBoundingBox="16054,14237 18708,14223 18714,15332 16060,15346"/>
              </emma:interpretation>
            </emma:emma>
          </inkml:annotationXML>
          <inkml:trace contextRef="#ctx0" brushRef="#br0" timeOffset="203589.27">14359 13494 142 0,'20'8'206'16,"-20"-8"-13"-16,10 6-4 0,-2 1-10 0,-2 0-7 15,3-2-6-15,1 2-8 0,-3 3-15 0,1-4-9 16,2 4-7-16,-1 1-11 0,0 0-6 0,-3-1-8 16,2 0-6-16,-2-1 2 0,0-1-8 0,-2-3 0 15,-1 5-8-15,-3-10-3 0,9 9-3 0,-9-9-3 16,5 9-1-16,-5-9 8 0,4 9 2 0,-4-9 5 0,0 0 10 15,0 0 4-15,0 0 2 0,0 0 1 0,0 0-5 16,0 0-1-16,0 0-10 0,0 0-4 16,7-29-5-16,-2 19-8 0,-2-6-10 0,1 3 0 0,2-5-13 15,2 3-7-15,4-6-24 0,-2 4-20 0,4-5-17 16,-2 9-19-16,2-1-15 0,-2-1-22 0,5 2-20 16,-4 6-22-16,2 0-19 0,0 3-20 0,1-2-25 15,-1 6-15-15,0 0-18 0,2-1-8 0,-2 1-18 16,-1 1-182-16,-3 3-458 0,2-4 203 0</inkml:trace>
          <inkml:trace contextRef="#ctx0" brushRef="#br0" timeOffset="203736.87">14902 13463 28 0,'11'4'89'0,"-1"-1"16"16,1 3 6-16,2-1 16 0,-4-1 9 0,1 2 5 15,-1-3 3-15,3 3 11 0,-4 1 6 0,2 1 7 16,-1-1 2-16,-1 0 2 0,-1 0 5 0,3 4-4 16,-1 0 2-16,2-1-10 0,-4 2 7 0,2-3-19 15,0 1-6-15,-1-3-11 16,1 6-5-16,-3-5-10 0,0 0-4 0,-1-1-16 0,1 4-1 0,0-2-12 15,-3-3-9-15,-3-6-8 0,11 11-3 0,-8-4-13 16,-3-7-4-16,6 13-4 0,-6-13-6 0,6 11-25 16,-6-11-19-16,0 0-27 0,1 11-20 0,-1-11-18 15,0 0-18-15,0 0-19 0,0 0-25 0,0 0-25 0,-7 11-26 16,7-11-26-16,0 0-20 0,0 0-32 0,0 0-173 16,-26-32-468-16,20 18 207 0</inkml:trace>
          <inkml:trace contextRef="#ctx0" brushRef="#br0" timeOffset="203908.42">15072 13281 126 0,'0'-11'300'0,"0"11"-9"0,0-17-6 0,0 17-15 15,-1-18-17-15,1 18-27 0,0-13-21 0,0 13-21 16,0 0-21-16,0 0-17 0,0 0-16 0,0 0-26 16,0 0-21-16,0 0-25 0,0 0-27 0,0 0-28 15,0 0-20-15,27 31-25 0,-23-20-18 0,7 0-25 16,-3 3-27-16,3-1-30 0,2 1-27 0,1 0-24 15,1-3-147-15,-3 3-368 0,1-3 163 0</inkml:trace>
          <inkml:trace contextRef="#ctx0" brushRef="#br0" timeOffset="204414.58">15387 13518 26 0,'13'5'167'16,"1"0"-9"-16,-1 0-10 0,4-2-2 0,-5 0-4 0,4 0-7 16,-1-1-5-16,-2-2-2 0,4-2-5 15,-2-1-13-15,-3 2-9 0,2-1-11 0,3-3-10 16,-7 1-7-16,7 0-4 0,-4-1-10 0,-4-1-3 0,5-1-5 15,-1 0-5-15,-6 3-6 0,1-3-1 0,1 0-5 16,-5 0-3-16,-4 7-3 0,9-15-4 0,-9 15 0 16,0-13-2-16,0 13-5 0,-6-13 1 0,0 6-6 15,6 7-1-15,-18-11-4 0,3 7-1 0,1 1-5 16,-3 3 0-16,1 0 0 0,-4 3 0 0,1-1-2 16,1 4 5-16,2-3-9 0,-2 4 5 0,-2 3-4 15,-1 1 0-15,4-4-2 0,2 3 5 0,1-2-2 16,5 3-2-16,-1-2 1 0,2 2 2 0,1 2-1 15,2-3-1-15,4-2 0 0,1-8-1 0,6 22 3 16,1-7-3-16,5-3 5 0,2 3 1 0,1-4 0 16,4 5-3-16,3-2 4 0,2 0 3 0,-1 3-2 15,2-3 0-15,2 3 3 0,7 1 8 0,-8-1 3 16,8 1 2-16,-10-4 4 0,1 3 5 0,2-1 1 16,-5 1-1-16,4-3 6 0,-4 2 0 0,0-1 1 15,-1 1-3-15,-6-5 0 0,0 1-1 0,-3-1 3 16,0 4-2-16,-3-4 4 0,0 2 2 0,-5-1 4 0,-1-1 3 15,-3 0 2-15,0-11-2 0,-7 22-5 0,-4-13-4 16,-1 2 1-16,-1 0-3 0,-3-2 0 0,-1 2-1 16,-4 0-8-16,-4-6-2 0,1 5 1 0,-3-5-3 15,0 1-1-15,2-1-4 0,-5-3 1 0,-1 3-2 16,0-5-3-16,-1 0 3 0,2-3-5 0,-1 3-3 16,-8-2 0-16,13 2-2 0,-1-6-13 0,6 5-9 15,1-3-14-15,3 4-20 0,2-6-23 0,1 1-26 16,5-2-24-16,-1-1-18 0,2-1-30 0,7-1-24 15,-4-7-49-15,5 0-133 0,0-1-409 0,6-3 181 16</inkml:trace>
          <inkml:trace contextRef="#ctx0" brushRef="#br0" timeOffset="204896.76">16004 13145 173 0,'0'0'225'0,"0"0"-12"16,11 15-4-16,-7-5-5 0,-1 0-8 0,2 4-9 0,1 1-13 16,1 8-10-16,-1-2-3 0,-1 0-10 0,1 5-12 15,1-5-7-15,-2 2-10 0,0-5-8 16,3 6-8-16,-2-7-7 0,-2 1-11 0,4-1-7 0,-5-3-9 15,1 3-7-15,2-2-7 0,0-2-5 0,-1 1-7 16,-1-7 0-16,2 3-5 0,0-2-1 0,-3 2-7 16,3-3-2-16,-6-7-4 0,12 5-6 0,-12-5-6 15,12 4-5-15,-12-4-9 0,16-4-7 0,-16 4 1 16,14-11-5-16,-5 3-5 0,1-3-3 0,1-1-3 16,-2-2-3-16,-2-1 2 0,3-2 2 0,-1 3 3 15,-1 3 0-15,1-3 8 0,-5 8 2 0,2-5 11 16,0 4 2-16,-6 7 5 0,8-14 1 0,-8 14 0 15,10-7-1-15,-10 7 1 0,0 0 0 0,11-3-1 16,-11 3 0-16,0 0 10 0,14 11 0 0,-9-4-3 0,4 2 6 16,-5 1-1-16,5 1-3 0,0 1 0 15,-1 1-3-15,8 5-2 0,-7-1 1 0,-2-3 2 16,5-1-5-16,0 2 0 0,2-1-6 0,-4-1-18 0,2 0-14 16,2-1-24-16,-3-1-11 0,1-1-23 0,-4-3-21 15,-2 2-27-15,0-1-21 0,-6-8-36 16,13 2-29-16,-13-2-222 0,9 0-477 0,-9 0 211 15</inkml:trace>
          <inkml:trace contextRef="#ctx0" brushRef="#br0" timeOffset="205469.72">16737 13473 188 0,'-3'-11'311'0,"3"11"-25"0,0 0-20 16,13-12-11-16,-4 7-18 0,4-2-18 0,2 0-19 15,-1 1-17-15,4 2-21 0,-3-3-14 0,4 5-12 16,-3-2-16-16,4 0-19 0,-1 1-35 0,1-1-34 16,-3 3-39-16,0 1-41 0,-4 0-52 0,4-2-75 15,-8 1-255-15,-9 1-467 0,15-3 207 0</inkml:trace>
          <inkml:trace contextRef="#ctx0" brushRef="#br0" timeOffset="205196.59">16758 12995 171 0,'0'0'222'0,"0"0"-7"15,0 0-1-15,0 0-9 0,-15 35-10 0,12-17-6 16,3 0-5-16,4 6-10 0,-4 2-9 0,2-2-11 16,-1 3-9-16,2 10-5 0,3-9-3 0,-1-1-12 0,0 2-7 15,3-1 3-15,1-3-14 0,-3 4-2 16,1-3-13-16,1 3-11 0,-1-4-6 0,-1-1-4 16,2 0-10-16,-2 1 1 0,0-2-9 0,1-1-7 15,0 1-3-15,-1-8-4 0,-1 2 1 0,-2-3-9 0,1 1 2 16,-1-2-9-16,2-1-9 0,-2-3-18 15,1 1-21-15,-2-1-18 0,-2-9-18 0,6 13-20 16,-6-13-17-16,1 10-17 0,-1-10-24 0,0 0-28 0,6 7-46 16,-6-7-49-16,0 0-182 0,0 0-479 0,0 0 212 15</inkml:trace>
        </inkml:traceGroup>
      </inkml:traceGroup>
    </inkml:traceGroup>
    <inkml:traceGroup>
      <inkml:annotationXML>
        <emma:emma xmlns:emma="http://www.w3.org/2003/04/emma" version="1.0">
          <emma:interpretation id="{7430A97D-EB86-4A11-B157-2FC0B2325832}" emma:medium="tactile" emma:mode="ink">
            <msink:context xmlns:msink="http://schemas.microsoft.com/ink/2010/main" type="paragraph" rotatedBoundingBox="7091,15742 31752,15083 31787,16419 7127,1707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E7B0569-BB0E-4EFA-882F-2F04E38AC32C}" emma:medium="tactile" emma:mode="ink">
              <msink:context xmlns:msink="http://schemas.microsoft.com/ink/2010/main" type="inkBullet" rotatedBoundingBox="7109,16395 7783,16377 7786,16465 7111,16483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208922.93">5427 15191 68 0,'0'0'178'16,"-7"-4"-9"-16,7 4-7 0,0 0-10 0,0 0-7 0,-6-9-14 16,6 9-5-16,0 0-6 0,0 0-7 0,0 0-5 15,-3-12-9-15,3 12 3 0,0 0-2 16,0 0-12-16,0 0-8 0,0 0-8 0,0 0-7 0,0 0-7 15,0 0-8-15,0 0-8 0,0 0 1 0,0 0-6 16,0 0 0-16,0 0-9 0,0 0 1 0,0 0-7 16,0 0 2-16,0 0-4 0,0 0-1 0,16 28 1 15,-10-25 2-15,-6-3-2 0,20 7 1 0,-7-2 4 16,-1-4 1-16,15 0-1 0,0-2 4 0,1-1-4 16,1-2 9-16,3 0-1 0,1-2 1 0,-3 2-7 15,4-2 3-15,2 0 0 0,-3 4-5 0,-6-1-3 16,1-1-2-16,-3 4-2 0,-8-2-1 0,5 4-4 15,-5 0-1-15,-1 0-2 0,-6-1-2 0,2 3 0 16,-1-2-1-16,-1 2 0 0,-1-1 1 0,2 1-2 16,-11-4 2-16,15 9-3 0,-8-5 1 0,-7-4 0 15,9 6 2-15,-9-6-6 0,10 5 4 0,-10-5-4 16,6 6 3-16,-6-6-3 0,6 5 4 0,-6-5-4 0,0 0 2 16,0 0-1-16,8 6 4 0,-8-6-3 0,0 0 1 15,0 0-1-15,0 0-3 0,0 0-17 16,0 0-16-16,0 0-21 0,0 0-18 0,0 0-18 0,9 4-15 15,-9-4-34-15,0 0-42 0,0 0-39 0,0 0-157 16,16-1-407-16,-16 1 180 0</inkml:trace>
      </inkml:traceGroup>
      <inkml:traceGroup>
        <inkml:annotationXML>
          <emma:emma xmlns:emma="http://www.w3.org/2003/04/emma" version="1.0">
            <emma:interpretation id="{20FE6D98-7B40-4CF1-8583-322B0EE0513D}" emma:medium="tactile" emma:mode="ink">
              <msink:context xmlns:msink="http://schemas.microsoft.com/ink/2010/main" type="line" rotatedBoundingBox="8510,15704 31752,15083 31787,16419 8545,17041"/>
            </emma:interpretation>
          </emma:emma>
        </inkml:annotationXML>
        <inkml:traceGroup>
          <inkml:annotationXML>
            <emma:emma xmlns:emma="http://www.w3.org/2003/04/emma" version="1.0">
              <emma:interpretation id="{6F595049-933F-49F4-9A5F-D81EFBA80962}" emma:medium="tactile" emma:mode="ink">
                <msink:context xmlns:msink="http://schemas.microsoft.com/ink/2010/main" type="inkWord" rotatedBoundingBox="8513,15822 9431,15798 9456,16721 8537,16746"/>
              </emma:interpretation>
            </emma:emma>
          </inkml:annotationXML>
          <inkml:trace contextRef="#ctx0" brushRef="#br0" timeOffset="209352.75">6846 14990 230 0,'0'0'242'0,"-3"-11"-5"16,3 11-5-16,0 0-8 0,0 0-8 0,-3-11-14 15,3 11-18-15,0 0-17 0,0 0-23 0,0 0-12 0,0 0-11 16,0 0-9-16,0 0 1 0,0 0-6 0,0 0 0 16,-6 42 0-16,6-29 1 0,0 4-5 15,0-2 2-15,0-2-14 0,0 5-3 0,0 5-5 0,0-7-5 16,3 3-5-16,-3 0-5 0,-3 2-3 0,3-5-13 15,3 2-2-15,-3-4-6 0,-3 4-4 0,3-2-4 16,0 0 1-16,0-5-32 0,3 0-18 0,-3-11-23 16,3 19-15-16,-3-12-22 0,0-7-25 0,3 17-25 15,-3-8-26-15,0-9-22 0,3 12-19 0,-3-12-28 16,4 9-42-16,-4-9-178 0,0 0-473 0,0 0 211 16</inkml:trace>
          <inkml:trace contextRef="#ctx0" brushRef="#br0" timeOffset="209511.86">6823 14814 7 0,'0'0'167'0,"0"-12"-22"0,0 12-12 16,8-7-19-16,-8 7-25 0,16-4-27 0,-16 4-39 15,20-1-27-15,-4 1-29 0,2 1-85 0,1-1-126 16,2-1 56-16</inkml:trace>
          <inkml:trace contextRef="#ctx0" brushRef="#br0" timeOffset="210135.19">7323 15277 306 0,'0'0'300'0,"-13"-7"-25"0,13 7-28 0,-6-8-28 16,6 8-20-16,0 0-22 0,16-20-17 0,0 13-16 16,1-2-14-16,8-2-15 0,2 0-8 0,10-3-20 15,-10 2-20-15,9-7-21 0,-8 9-19 0,2 5-25 16,-4-5-26-16,0 7-26 0,3-4-43 0,-4 3-34 16,-6 1-49-16,1 2-181 0,-4-2-386 0,8 3 171 15</inkml:trace>
          <inkml:trace contextRef="#ctx0" brushRef="#br0" timeOffset="210045.43">7556 14681 148 0,'7'-10'159'15,"-1"3"-10"-15,2-2 0 0,-2 2-8 0,-3-2-3 0,0-1-6 16,-3 10-11-16,4-16-3 0,-1 9-2 0,-3 7-9 15,0 0-7-15,-7-20-9 0,7 20-5 0,-12-7-6 16,12 7-6-16,-14-6-5 0,14 6-4 0,-22 2-3 16,22-2-2-16,-23 9-3 0,10-3-3 0,0 2-5 15,-1 4 1-15,1-1-6 0,-2 2-5 0,1 6-3 16,4 2-2-16,1 0-3 0,0 0-5 0,5 1-1 16,-2 0 3-16,3 1-2 0,0 0 1 0,3 3 2 15,0-3 6-15,3 1-1 0,0 1 4 0,4-1 3 16,-1 0 3-16,0 1 0 0,1-3 3 0,-1 2 0 15,3-2 3-15,-1 0 0 0,-2 0 0 0,0 2-1 16,4-5 0-16,-4 4-2 0,2-5 3 0,-5-5-2 16,3 1 0-16,0 6 0 0,-2-1-7 0,-1-5-3 15,-3 6 6-15,6-1-11 0,-3-2-3 0,0 0-6 16,-2 1 1-16,2-1-3 0,-3-1 1 0,3-1-5 16,-3 0-7-16,0-4-17 0,0-1-16 0,0-10-14 15,0 21-15-15,0-21-18 0,0 14-14 0,0-14-21 0,-3 13-24 16,3-13-23-16,3 15-29 0,-3-15-20 15,0 0-28-15,0 0-204 0,-6 7-468 0,6-7 207 16</inkml:trace>
        </inkml:traceGroup>
        <inkml:traceGroup>
          <inkml:annotationXML>
            <emma:emma xmlns:emma="http://www.w3.org/2003/04/emma" version="1.0">
              <emma:interpretation id="{36F5A5DC-EAE3-4803-A012-FBFAA528B268}" emma:medium="tactile" emma:mode="ink">
                <msink:context xmlns:msink="http://schemas.microsoft.com/ink/2010/main" type="inkWord" rotatedBoundingBox="10319,16120 11574,16086 11583,16441 10328,16475"/>
              </emma:interpretation>
            </emma:emma>
          </inkml:annotationXML>
          <inkml:trace contextRef="#ctx0" brushRef="#br0" timeOffset="211529.1">8646 15144 5 0,'0'0'257'0,"0"0"-21"0,0 0-19 15,0 0-23-15,0 0-19 0,0 0-17 0,0 0-10 0,0 0-14 16,0 0-10-16,0 0-7 0,0 0-13 0,0 0-6 16,0 0-2-16,28 14-5 0,-28-14-6 0,17 5-9 15,-8-2-4-15,3-3-5 0,-12 0-5 16,25-4-8-16,-9 1-3 0,2 0-3 0,2-2-6 0,-4 2-3 16,6-3-5-16,-5 0-3 0,1-3-2 0,-3 2-4 15,1 1-3-15,0-1-2 0,1-2 1 0,-1 0-3 16,-2-1-1-16,-7 5-1 0,3-2-2 0,-2 0-1 15,-2-1 3-15,0 1-5 0,-6 7 0 0,7-13-3 16,-7 4 1-16,0 9-1 0,0-13 5 0,0 13-9 16,-6-12 4-16,6 12-4 0,-7-15 9 0,1 11-10 15,6 4-1-15,-13-9-3 0,2 3 3 0,-4 3-3 16,2-1 3-16,4 3 0 0,-5-2-2 0,-4 3 0 16,4 3 1-16,-6 0 4 0,1-1 5 0,2 1 0 15,-2 1 3-15,3 5 4 0,-4-4-3 0,5 3-1 16,-1 1 4-16,1 2-2 0,0-2-2 0,2 4 6 15,-1-2-2-15,2 2-3 0,5-1-2 0,-2 3-3 16,4 0 3-16,-2 0-1 0,2-4-4 0,1 5 1 16,5-4-2-16,2 2 3 0,-3-1 4 0,5-2-5 0,-1-3-3 15,1 2 0-15,5-3 2 0,-1 4 2 16,6-8-5-16,2 3-2 0,-2-2 3 0,2-3-7 16,0 1-1-16,-1-4-5 0,4 1-4 0,-1-6-7 0,-3 1-4 15,11 0-5-15,-4-5-1 0,-7 2 1 16,-1 0 5-16,-2-2-7 0,7 0 2 0,-7-2 3 0,-4 2 1 15,3-2 1-15,-4 1 5 0,0-1 2 0,0 0-3 16,-2-2 5-16,-2 3 3 0,-1 1 3 0,0 0 12 16,-3 11 9-16,3-15 4 0,-3 15 8 0,3-14 1 15,-3 14 0-15,2-11-1 0,-2 11-3 0,0 0-4 16,4-11-4-16,-4 11-1 0,0 0-4 0,0 0 1 16,0 0-3-16,0 0-2 0,0 0 1 0,24 12 2 15,-21-5-2-15,8 1 1 0,-7 0-2 0,5-1 4 16,0 0-2-16,0 0-2 0,1 1-1 0,-1-1 2 15,2 0-1-15,1-1 0 0,-5-1 1 0,2-2 2 16,1 1-4-16,-10-4 1 0,17 6 0 0,-7-6 0 16,-10 0 3-16,20 0-4 0,-20 0 3 0,19 2-2 0,-10-6 0 15,3-4 1-15,1 1-3 0,-5 4 0 16,-2-2 1-16,3-3 0 0,1 0-1 0,1-4-4 16,-2 5 2-16,0-6 0 0,-2 2 0 0,-1-2-2 15,0 1 0-15,1 2 0 0,-2 0-1 0,-5 10 3 16,9-15 4-16,-9 15-2 0,6-12 4 0,-6 12 1 15,6-7-3-15,-6 7-2 0,6-5 0 0,-6 5-1 16,0 0 0-16,0 0 1 0,0 0 0 0,0 0 3 0,0 0 3 16,0 0 1-16,15 22 2 0,-11-16-6 0,-4-6 1 15,5 15-1-15,-1-7 1 0,0-3 3 16,-1 5-3-16,-3-10-2 0,6 15 5 0,-1-11-1 0,-5-4-5 16,9 10-3-16,-9-10 3 0,7 9 0 0,-7-9 1 15,11 8 1-15,-11-8-4 0,9 1-3 0,-9-1-3 16,0 0-3-16,19-4-4 0,-19 4-3 0,14-3 0 15,-7-2-4-15,-7 5-1 0,13-11-3 0,-2 5 3 16,-4-5-4-16,7-2-2 0,-5 4 6 0,1-3 0 16,-1-2 1-16,2 2 0 0,-6 1 5 0,9-2-1 15,-5 4 3-15,1-2 2 0,-4 4 4 0,3 0 3 16,-1 0 11-16,-1 4-2 0,-7 3-3 0,17-9 5 16,-13 7-1-16,-4 2 0 0,18 0-2 0,-18 0 2 15,19 2 3-15,-10 3-2 0,2 1 0 0,-2 2-1 16,4 0 1-16,-1 5-4 0,0-2 1 0,1-1-17 0,-1 4-19 15,-1-1-31-15,1 2-31 0,0-1-38 0,-4-1-46 16,4-1-53-16,-3 1-220 0,2 0-485 16,-2-2 215-16</inkml:trace>
        </inkml:traceGroup>
        <inkml:traceGroup>
          <inkml:annotationXML>
            <emma:emma xmlns:emma="http://www.w3.org/2003/04/emma" version="1.0">
              <emma:interpretation id="{388D3B42-EE2B-457F-BD73-AC23242388F9}" emma:medium="tactile" emma:mode="ink">
                <msink:context xmlns:msink="http://schemas.microsoft.com/ink/2010/main" type="inkWord" rotatedBoundingBox="12407,15736 15087,15664 15119,16865 12439,16936"/>
              </emma:interpretation>
            </emma:emma>
          </inkml:annotationXML>
          <inkml:trace contextRef="#ctx0" brushRef="#br0" timeOffset="212042.41">10722 14990 152 0,'18'2'219'0,"-18"-2"-8"0,0 0-8 0,16-2-9 15,-4 0-11-15,-12 2-14 0,23-4-9 0,-7 1-21 16,-1-1-10-16,3-3-12 0,-2 0-11 0,4 0-8 16,3-1-12-16,-2-5-8 0,0 3-6 0,-3 0-6 15,4-1-9-15,-5 1-5 0,-4-1-5 0,1 1-1 16,-4 0-3-16,2 0-6 0,-5 1-4 0,-1-1-3 15,-1 2-4-15,-2-2 0 0,-3 10-3 0,-2-16-4 0,2 16-4 16,-10-20-2-16,3 14 1 0,-2 0-4 16,-3-3-2-16,-3 4 2 0,1 3-2 0,-5-1-4 15,1 3 0-15,-6 5 5 0,-1 0 2 0,5 0 5 0,3 2-2 16,0 1-1-16,-1 2 1 0,3 1-1 16,2-1 1-16,1 5 1 0,2-2-5 0,5-2 0 0,-1 4 1 15,2 0-2-15,4 1 0 0,1-1 2 0,4 1-7 16,1-3 3-16,2 1-6 0,6 1-5 0,-2-2-10 15,3-4-13-15,3 2-10 0,7-2-11 0,0-3-13 16,2 1-20-16,-3-1-10 0,3-5-26 0,3-1-26 16,-2-1-24-16,3-3-33 0,-5 0-152 0,-2-1-380 15,-5-1 168-15</inkml:trace>
          <inkml:trace contextRef="#ctx0" brushRef="#br0" timeOffset="212711.78">11617 14482 80 0,'0'0'218'16,"0"0"-12"-16,0 0-9 0,0 0-3 0,13 24-11 16,-7-10-11-16,-3-1-12 0,6 3-12 0,-4 1-10 0,5 7-11 15,2-3-7-15,1 1-5 0,2 0-13 16,-1 0-3-16,4 0-10 0,-5-3-5 0,0 4-7 15,4-5-8-15,-5-3-4 0,0 0-6 0,-2-4-7 0,2 3-2 16,0-2-4-16,0-4-4 0,-3 3 0 0,-3-4-5 16,1 0-2-16,-1-2-3 0,-6-5-6 0,8 9 1 15,-8-9-1-15,7 5 2 0,-7-5-4 0,0 0-1 16,0 0-3-16,0 0-3 0,0 0-5 0,0 0-2 16,0 0-5-16,0 0-1 0,0 0-1 0,-22-25-3 15,8 19-2-15,-1-3 0 0,-1 5-2 0,0 2-2 16,-10-4 2-16,1 2 2 0,0 4-1 0,1 0 3 15,4 3 8-15,1-2 1 0,1 4 8 0,2-3 0 16,1 1-1-16,1 3-3 0,1-1 0 0,4 1 2 16,0 0-4-16,3 3 0 0,-3 2-2 0,6 0-4 15,2 0 3-15,1-11 1 0,3 20-1 0,3-6-2 16,-2-1 3-16,3-4-1 0,5 4-4 0,-1-1 3 16,2-2-1-16,5-3 1 0,2 3-3 0,5-5 3 0,-1 0 3 15,1-1-7-15,2-2 1 0,-2-1-1 16,1-4 1-16,-1 1 1 0,2 0-4 0,0-3 1 15,-5 1 1-15,3-5-2 0,-5 3 1 0,2-5 2 0,-4 8-3 16,4-8 3-16,-2 2-4 0,-2 1 2 0,-3-3-3 16,1 6 3-16,-1-4-3 0,-3 3 1 0,-2 4-2 15,-2-3 4-15,2 1-7 0,-2 1 4 0,-8 3-2 16,13-4-1-16,-13 4 1 0,0 0 3 0,20 5-1 16,-20-5 0-16,11 6-1 0,-5-1-1 0,2 0 1 15,-1 2 1-15,2 0-1 0,3 0-1 0,0 0 4 16,2 1-2-16,-3-1 10 0,4-1-3 0,0-1-5 15,3-3 3-15,2-1-3 0,-1 0 4 0,5-2-3 16,-5 0 1-16,4-1-1 0,-5-3 1 0,-1-1-2 16,3 1 5-16,-1-2-1 0,-2 2-1 0,0-4-2 15,1 0 1-15,-4 1 0 0,-5-2 5 0,3-1 0 16,-5-3 2-16,4 2 2 0,-10-3-3 0,-2 0 5 16,-4 0-8-16,-1-2 0 0,-3 1 2 0,-1 5-5 0,-5-3 2 15,0 3-2-15,-3 1 3 0,-6-1-3 0,0 9 0 16,-1 1-3-16,-2 1 3 0,0 3-4 0,2 3-10 15,0 4-14-15,8-1-12 0,-1 1-12 0,0 1-10 16,5 0-19-16,-1-1-15 0,6 5-13 0,-3-4-10 16,4 2-13-16,4 5-18 0,-2-6-17 0,7-1-22 15,2 0-18-15,1-2-171 0,-2 2-405 0,4-4 179 16</inkml:trace>
          <inkml:trace contextRef="#ctx0" brushRef="#br0" timeOffset="213427.71">12577 14970 1 0,'11'-2'210'0,"-11"2"-13"0,18-1-9 16,-18 1-17-16,13-4-13 0,-4 2-13 0,-9 2-8 16,13 0-10-16,-13 0-7 0,0 0-11 0,18 3-4 0,-7 3-10 15,-11-6-2-15,10 9-5 0,1-4-7 0,-3 5-3 16,-2-1-6-16,5 1-4 0,-4 3-2 16,2 2-5-16,2 0-7 0,-2 1-4 0,4 4-2 0,1 2-5 15,-1-2-3-15,-3 2-3 0,4 0 0 0,-4 0-8 16,2 4-1-16,2-1-2 0,3 6-1 15,-3-5-3-15,2 3-2 0,-4-5 0 0,2 1-1 16,-4-3-3-16,-1-1-1 0,0 2 0 0,0 1-1 0,-3-6-2 16,-3 1 0-16,1-3-1 0,-2-2 2 0,-4 1 1 15,4 0 3-15,-8-2-3 0,0 0 0 0,-2-3 0 16,3-2 2-16,-3-1-4 0,1 0-1 0,-4-2 3 16,-2 2 1-16,4-3-5 0,-9-3 4 0,3 1-2 15,0-4 2-15,-3 1-2 0,3-2 4 0,-4-2-5 16,-1 0 5-16,3-5-3 0,0-1 0 0,-1 3 4 15,-1-8-1-15,4 0-2 0,-3-2-1 0,9 2-3 16,-4-5 1-16,5-3 2 0,2 3-7 0,3-1 0 16,3-2-7-16,5 0 0 0,-4-2-4 0,8 3 2 0,0-1-1 15,3 2-1-15,2-2-1 0,0 3 2 16,1 5 0-16,2-5 0 0,-1 4 0 0,2-2 0 16,3 2 0-16,4 0 4 0,-4 1-3 0,0 1 0 15,4 0 2-15,-1-1 0 0,0 1-3 0,1 1 3 16,1-3 0-16,-4 1-1 0,4 0-1 0,-3 5 3 15,-2-6 0-15,2 6-1 0,-2-7 7 0,-2 5-6 0,-1-3 0 16,-5 3 2-16,1 0-1 0,-2-1-1 0,-3 0 1 16,-2 0 0-16,-1-1-1 0,0-1 1 0,-2-2-1 15,-4 1 1-15,-3 0 1 0,2 1-1 16,-4 0-1-16,1 1 1 0,-5 0-1 0,2 4 0 0,-4-1-2 16,-5 2-1-16,2 3 3 0,-5 0-2 0,4 5-1 15,-4 4 1-15,-7 2 3 0,-1 3 1 0,2 3 3 16,1 5 2-16,0 0 1 0,3 5 7 0,2 2 2 15,7 0 5-15,2 0 0 0,-1 3-2 0,4 0 2 16,5-2-1-16,4 1 1 0,2-3 3 0,5 2-3 16,5-4 4-16,4-3-3 0,1 0 0 0,3-2-2 15,5-4 0-15,-1 3 3 0,0-4-6 0,3-2-3 16,1-1 4-16,-2-1-5 0,3-3 0 0,-2 0 0 16,-1-4-2-16,2 0-12 0,-5 4-23 0,-1-4-21 15,-5 2-28-15,-1-2-33 0,-6 2-34 0,-1-1-39 0,0-1-57 16,-11 2-261-16,18 0-535 0,-18 0 237 0</inkml:trace>
        </inkml:traceGroup>
        <inkml:traceGroup>
          <inkml:annotationXML>
            <emma:emma xmlns:emma="http://www.w3.org/2003/04/emma" version="1.0">
              <emma:interpretation id="{113E0943-4F58-41F1-8781-A80896DCD76E}" emma:medium="tactile" emma:mode="ink">
                <msink:context xmlns:msink="http://schemas.microsoft.com/ink/2010/main" type="inkWord" rotatedBoundingBox="16277,15687 18330,15633 18347,16290 16295,16345"/>
              </emma:interpretation>
            </emma:emma>
          </inkml:annotationXML>
          <inkml:trace contextRef="#ctx0" brushRef="#br0" timeOffset="214432.65">14728 14465 37 0,'0'0'226'0,"1"-11"-19"0,-1 11-20 0,0 0-20 16,0 0-3-16,0 0-4 0,0 0 1 0,0 0 2 16,0 0-1-16,6 35-3 0,-4-17-10 0,1 6-7 15,0 4-11-15,3 6-4 0,-2-5-3 0,2 8-3 16,-1-2-11-16,1-11-6 0,1 5-11 0,2-2-8 16,0 6-9-16,0-7-6 0,1-4-9 0,-1 2-3 15,3-2-4-15,-1-6-7 0,2 2-3 0,-6-2-5 0,5 0-1 16,-3-4-4-16,-1-3-4 0,-1 1-4 15,1-2 2-15,1-2-5 0,-6-2-1 0,-3-4 0 16,12 7-2-16,-12-7-3 0,9 3 0 0,-9-3-11 0,0 0-5 16,0 0-7-16,0 0-5 0,0 0-7 0,0 0 0 15,-9-31-6-15,1 23-1 0,-4 2-1 0,-1-5-5 16,-2 0 0-16,-9 2 3 0,-1-2 2 0,2 2 4 16,-1 4-2-16,4 1 5 0,-3-2 8 0,4 2 1 15,-1 4 6-15,1 0 1 0,4 4 1 0,-1 1 0 16,2 0 3-16,4 0 1 0,-4 2 0 0,5-2 4 15,2 4-4-15,1-1 3 0,3 4-3 0,2-1 2 16,1 2 2-16,0-13-2 0,4 24 2 0,2-11 4 16,4-2-6-16,-1-2 0 0,5 2 2 0,2 2-1 15,1-4-2-15,8-2 3 0,0 1-3 0,2-3 4 16,0-1-2-16,0-3-1 0,0-2-7 0,0-3 3 16,-2 1-8-16,2-3 2 0,-2 2 1 0,-1-3-3 15,-6 0 2-15,1 0 0 0,1-3 3 0,-4 1 1 16,0 0-1-16,-1-4-2 0,-1 1 4 0,-2-3 1 15,1 0 1-15,2-3-5 0,-5 4 2 0,-2 0-1 0,1 5 1 16,-2-3 1-16,-2 6 4 0,1-1-3 0,-6 7-3 16,6-11 0-16,-6 11 2 0,7-8-5 0,-7 8 2 15,0 0-1-15,0 0 3 0,0 0 1 16,20 5-2-16,-20-5 0 0,12 12 0 0,-10-7 1 0,6 4-1 16,2-4 2-16,-2 2 1 0,-1 0-2 0,5 2 5 15,0-5-3-15,3 1 5 0,0-1-3 0,3 2 2 16,1-3-3-16,2-3 1 0,-4-2-1 0,8 4 4 15,2-5 2-15,-8 0-6 0,6 0 5 0,1-2-4 16,-11 0-3-16,3 0 5 0,-2-2 2 0,-3-2-5 16,-1 1 1-16,0 1 0 0,-4-2 0 0,-2-3 6 15,-3-3-7-15,-3 4 2 0,-2-5-3 0,-1 2 1 16,-6 2-2-16,-1 0 2 0,-2 0-1 0,-7-1 2 16,4 2-2-16,-3 5 0 0,-9-1 0 0,0 2-1 15,0 3-1-15,0-2 1 0,8 9 1 0,0-1-2 0,1 1-6 16,1 1-22-16,-2 0-16 0,1 3-17 15,3-2-13-15,2 2-26 0,-2 2-18 0,3-1-23 16,1 0-27-16,7-1-26 0,-2-1-216 0,0 1-447 0,6-9 198 16</inkml:trace>
          <inkml:trace contextRef="#ctx0" brushRef="#br0" timeOffset="-214621.11">15816 14820 27 0,'0'0'216'0,"12"-3"-7"15,-12 3-17-15,0 0-14 0,0 0-7 0,12-1-13 16,-12 1-9-16,0 0-16 0,17-2-10 0,-17 2-15 16,15-4-7-16,-3 0-8 0,-12 4-7 0,29-3-11 15,-14-4-5-15,0 2-6 0,2 3-7 0,-1-4-3 16,3-2-6-16,-1 2-4 0,-1 1-8 0,-1-1-3 0,-1-3-3 15,0 3-2-15,-2-1-3 0,1 0 0 16,-2-1 1-16,-5-1-3 0,-1 3 3 0,0-2-2 16,0 1-3-16,-6 7 0 0,2-16-5 0,-2 16 0 15,-5-16 0-15,5 16-4 0,-13-15 0 0,5 10-2 0,-5-1-2 16,-2 2-2-16,-3 1 0 0,-3 1-1 16,2 4 5-16,-7 0 3 0,3 3 4 0,-3-1-2 15,8 3 4-15,-4 4-2 0,7-1 4 0,-1 2 3 0,1 1 1 16,3-2 0-16,0 4-2 0,3 1-1 0,3-5 4 15,3 5-1-15,-2 0 0 0,5 0-5 0,0-1 0 16,2 1 1-16,2-2-3 0,4-1-1 0,-1 1-2 16,5-2 1-16,0-1-2 0,5 2 2 0,-1-4-3 15,0-2-1-15,4 0-9 0,-1-1-16 0,1 1-15 16,5-3-19-16,-9-2-19 0,2 3-23 0,-1-1-21 16,1-3-26-16,1-4-33 0,-1 3-30 0,-3-6-204 15,0 3-436-15,-3-4 192 0</inkml:trace>
          <inkml:trace contextRef="#ctx0" brushRef="#br0" timeOffset="-214274.94">16555 14582 160 0,'-15'0'248'0,"15"0"-9"16,-18 2-13-16,18-2-15 0,-24 7-16 0,11 3-13 0,-4-5-13 15,2 2-14-15,2 4-12 0,-1-2-14 0,1 1-14 16,1-1-7-16,5 3-15 0,-2-2-9 0,3 2-7 16,0 0-10-16,1-1-3 0,4-3-7 0,1-8-6 15,0 19-7-15,4-12-3 0,-1 2-2 0,3-1-5 16,2 0-5-16,2-1-5 0,1 1 1 0,5 0-5 16,-6 1 0-16,8-2-5 0,0 3 1 0,-3-2-2 15,3 0-1-15,-3 1-3 0,4-2-3 0,-2 1-1 16,1 2 3-16,-1-2-5 0,-2-3 1 0,-1 4-1 15,-7-4 3-15,4 0 4 0,-7 0 3 0,-4-5 3 16,5 11 1-16,-5-11-2 0,0 0 0 0,-21 20-2 16,7-14-15-16,-1 4-20 0,-2-4-29 0,-4 5-32 15,-3-2-27-15,4-3-21 0,6-1-34 0,-4-1-39 16,3-1-215-16,0-3-453 0,4 0 202 0</inkml:trace>
        </inkml:traceGroup>
        <inkml:traceGroup>
          <inkml:annotationXML>
            <emma:emma xmlns:emma="http://www.w3.org/2003/04/emma" version="1.0">
              <emma:interpretation id="{A3FD464F-4E5B-4C9F-A815-EE2F746F0122}" emma:medium="tactile" emma:mode="ink">
                <msink:context xmlns:msink="http://schemas.microsoft.com/ink/2010/main" type="inkWord" rotatedBoundingBox="19218,15584 20884,15539 20902,16223 19236,16268"/>
              </emma:interpretation>
            </emma:emma>
          </inkml:annotationXML>
          <inkml:trace contextRef="#ctx0" brushRef="#br0" timeOffset="-213357.95">17533 14701 236 0,'0'0'281'16,"0"0"-24"-16,0 0-18 0,0 0-14 0,0 0-9 16,0 0-12-16,-3 21-10 0,8-14-10 0,-5-7-10 15,4 19-14-15,-1-9-8 0,3 3-11 16,-5-4-14-16,5 5-6 0,0-2-11 0,-4 3-9 0,4-5-7 16,0 3-10-16,0-2-6 0,-2 1-7 0,-2-4-8 15,1 1-5-15,3-2-5 0,-6-7-3 0,4 19-7 16,-1-12-4-16,-3-7-2 0,6 13 1 0,-6-13-7 15,3 10 0-15,-3-10-6 0,0 0-2 0,2 10-4 16,-2-10 3-16,0 0-4 0,0 0-11 0,0 0-5 16,0 0-8-16,0 0-1 0,0 0-13 0,20-22-5 0,-12 9-8 15,-4 2-4-15,2-4-6 0,3-1-1 16,-1-8-2-16,2 6 1 0,-1-7 0 0,-1 9 9 16,-2-2-1-16,0 4 9 0,4-1-1 0,-1 4 5 0,-3-4 4 15,0 4 7-15,-3 3 4 0,3 1 2 0,-6 7 4 16,7-10 4-16,-7 10-2 0,9-7 0 15,-9 7 3-15,0 0 3 0,11-3 8 0,-11 3 5 0,0 0 8 16,16 16 3-16,-10-6 6 0,-2 2 3 0,2 0-2 16,-1 3-4-16,-2-2-5 0,1 2 1 0,1 0 1 15,-1 1-7-15,2 2-3 0,-1-4-2 0,1 1 4 16,1 2-5-16,2-3 5 0,2-1-18 0,-4 5-10 16,2-7-22-16,1 0-13 0,-1 0-13 0,2 0-9 15,-2-3-9-15,7 0-6 0,-5-2-5 0,1 1-3 16,2-5-1-16,0 1-1 0,-2-2 3 0,0-1 3 15,3-1 6-15,0 0 10 0,1-3 3 0,-4-3 13 16,1 0 5-16,-2-4 1 0,2 1 12 0,-2 3 15 16,-2-3 21-16,1 0 20 0,-3 3 20 0,-1 0 13 0,-6 7 20 15,11-12 12-15,-11 12 4 0,10-9 7 16,-10 9-2-16,0 0-8 0,8-7-15 0,-8 7-5 16,0 0-4-16,6-5-11 0,-6 5-6 0,0 0-1 0,0 0-6 15,0 0-1-15,15 12-3 0,-15-12 0 16,7 15 0-16,-2-6 2 0,-1-3-8 0,1 4-3 0,3-4 0 15,0 1 0-15,-1 0-6 0,5 4 1 0,2-5 0 16,-5 0-3-16,6-1 1 0,0 1 0 0,-1-1-8 16,6-3-1-16,-4 0 0 0,4-1 3 0,-2-1-1 15,1-1-1-15,0 0-4 0,1 0 3 0,-4-3-5 16,2 1 3-16,-2-3-2 0,2 1 1 0,-3-2-3 16,-1 1 2-16,-1-3-4 0,-1 1 10 0,0-3-9 15,-5-1 0-15,-1 1 1 0,-4 1 3 0,-2-4-8 16,0 1 2-16,-6-1-1 0,-3-1 1 0,-5 2-3 15,1-2-3-15,-12 1-4 0,-1 3 0 0,-3 2 4 16,-3 2-1-16,4 2-3 0,1 0 0 0,-3 5 0 16,2 0-9-16,3 5-7 0,-2 1-6 0,6-2-7 0,-5 6-5 15,4 0-12-15,6-4-8 0,-1 2-5 16,4 2-9-16,-1-3-17 0,1 0-16 0,1 4-21 16,5-4-12-16,1 0-9 0,1 0-9 0,5-7-14 15,0 0-14-15,0 0-28 0,14 16-34 0,-14-16-130 0,19-2-410 16,-4-2 181-16</inkml:trace>
          <inkml:trace contextRef="#ctx0" brushRef="#br0" timeOffset="-212975.33">18874 14338 121 0,'0'0'283'15,"4"-10"-11"-15,-4 10-13 0,0 0-20 0,2-10-23 16,-2 10-27-16,0 0-15 0,0 0-7 0,0 0-4 16,0 0-1-16,0 0-3 0,9 35-6 0,-6-23-4 15,-2 6-3-15,7-2 3 0,-8 4-10 0,6 2 1 16,-3 2-4-16,0 2 6 0,-2 0-12 0,4-2-3 16,-1 1-11-16,0 2-13 0,1 2-6 0,-1-3-13 15,2 0 9-15,3-1-19 0,-1 2-8 0,-2-5-4 16,-2 4-8-16,5-4-4 0,-4 2-2 0,1-8-8 15,0 1-4-15,0 3-1 0,-2-4-5 0,-1-1-8 0,3-2-19 16,-2 2-18-16,2-1-25 0,-3-3-23 16,2-1-9-16,-2-3-15 0,-3-7-18 0,3 13-17 0,-3-13-12 15,1 11-16-15,-1-11-13 0,0 0-12 0,0 0-32 16,0 0-31-16,0 0-27 0,0 0-234 16,0 0-540-16,0 0 238 0</inkml:trace>
          <inkml:trace contextRef="#ctx0" brushRef="#br0" timeOffset="-212814.75">18941 14763 11 0,'0'0'339'0,"-6"-14"-8"15,6 14-10-15,-9-8-21 0,9 8-14 0,0 0-18 16,-3-9-16-16,3 9-20 0,0 0-23 0,0 0-22 16,0 0-20-16,0 0-13 0,0 0-16 0,0 0-18 15,16-11-8-15,-16 11-4 0,20 0-16 0,-10 0-7 16,4 0-10-16,2-3-13 0,3 3-26 0,-4 0-30 15,3-1-31-15,2 1-39 0,-4 0-33 0,2-1-43 16,-2 1-41-16,4-4-55 0,1 4-289 0,-5-5-569 16,3-1 252-16</inkml:trace>
        </inkml:traceGroup>
        <inkml:traceGroup>
          <inkml:annotationXML>
            <emma:emma xmlns:emma="http://www.w3.org/2003/04/emma" version="1.0">
              <emma:interpretation id="{CF166BAE-2A26-4005-A4B8-A48BAF35B446}" emma:medium="tactile" emma:mode="ink">
                <msink:context xmlns:msink="http://schemas.microsoft.com/ink/2010/main" type="inkWord" rotatedBoundingBox="21695,15440 25307,15343 25327,16079 21715,16175"/>
              </emma:interpretation>
            </emma:emma>
          </inkml:annotationXML>
          <inkml:trace contextRef="#ctx0" brushRef="#br0" timeOffset="-210206.9">20386 14549 143 0,'0'0'183'0,"0"0"-6"16,3-12-5-16,-3 12-6 0,0 0-11 0,3-10-8 0,-3 10-15 15,0 0 5-15,0 0-7 0,0 0 0 16,-3-20-6-16,3 20-3 0,0 0-6 0,-4-11-3 15,4 11-7-15,-11-9-11 0,11 9-9 0,-6-5-7 16,6 5-11-16,-13-6-3 0,13 6-8 0,-20-1-2 16,5 4-4-16,-4 1-3 0,3 5 2 0,-7-1-4 15,1 4-4-15,-5 1 2 0,2 1 0 0,2 4 0 0,-2 1-7 16,4-1 5-16,-1 0-12 0,5 5 9 0,-1-2 2 16,4 3-7-16,3-4-3 0,1 2-7 0,4-3 0 15,1-1-6-15,4-2 0 0,-1 1 2 16,5-2-2-16,2 1-3 0,2 0-2 0,5-2-7 0,-3-2-5 15,6-3-9-15,3-3-5 0,6 4-8 0,-3-5-8 16,5-2-3-16,-5-1-2 0,8-4-3 0,0 2-2 16,0-3 2-16,-2-1 2 0,1-3 4 0,3 0 4 15,-5-1 4-15,0-3 1 0,1 2 2 0,-4-3 2 16,-1 2 3-16,-6 0 3 0,5-3 2 0,-4 4 2 16,-2-2 3-16,0 2 5 0,1 0 1 0,-3 3 7 0,2-4-3 15,-1 4 2-15,-4 1 3 0,4 0-1 16,-5 0 2-16,1 3-3 0,0-1 1 0,-10 3 4 15,20 0-2-15,-8 3 4 0,0 0-2 0,-2 4 0 0,4-2-2 16,2 2-1-16,-3-1 1 0,1 5-2 16,-2-2 2-16,1 2-2 0,1 0 0 0,-5-1 1 0,4 5 0 15,-3-4-1-15,-1 2-1 0,-1-3 0 16,-2 3 1-16,0-5-4 0,0-1 0 0,-3 1 7 0,-3-8-7 16,6 13 2-16,-6-13-2 0,4 11 0 0,-4-11 1 15,3 7-2-15,-3-7 6 0,0 0-6 0,0 0 5 16,0 0-5-16,0 0 0 0,0 0 4 0,0 0-4 15,0 0-3-15,0 0-4 0,0 0-11 0,0 0-3 16,0 0-1-16,-3-47-3 0,9 34 0 0,-1-2-2 16,4 0 0-16,1-4 7 0,0 2-2 0,-1 1 1 15,8 4 4-15,-7-2-2 0,4 1 4 0,-2 4 1 16,1-2 1-16,-1 2 0 0,1 3-1 0,1-2 1 16,-1 4 1-16,-5 0 3 0,4 1-1 0,-12 3 1 15,20-6 2-15,-9 6-1 0,-1 0 8 0,-10 0-4 16,24 0 1-16,-13 0 0 0,1 3 2 0,4 0 0 15,-1 0-3-15,0-3 3 0,-2 1-1 0,4-1 4 16,-2 0 1-16,-2-1-3 0,5 1 2 0,-2-4 1 0,2 2-3 16,2-1 3-16,-1-1-4 0,-1-2 1 0,1 3 0 15,-2-1 2-15,2-1-3 0,-6-1 2 16,-2 3-2-16,1-2 0 0,-2-1 1 0,-10 6 4 0,15-6-4 16,-15 6 3-16,6-11-3 0,-6 11 3 0,0 0-3 15,-4-14 5-15,4 14-4 0,0 0-2 16,-20-10 0-16,8 9-1 0,-3-3 4 0,-1 8-3 0,-3-3 1 15,-1-1 2-15,2 5 0 0,-1 2 5 0,3 0-4 16,-1 4 2-16,1-4-2 0,2 3-3 16,2 4 1-16,0-2 0 0,3 3 0 0,4 0-2 0,0 1-2 15,4-1 3-15,-1 0 3 0,2-2-2 0,2 1-1 16,5-3-1-16,0 4-1 0,4-5 0 0,-2 0 4 16,7-3-2-16,1 0-3 0,1 1 5 0,7-3-5 0,-7-4 1 15,1 0 2-15,1-1-1 0,-1 0-1 16,0-1 3-16,13 0-1 0,-8-2 2 0,4-3-1 15,-6 1 3-15,-1-1-4 0,-3 1 0 0,1 0 4 16,1-2-4-16,-2 3 3 0,1-2-6 0,-1 1-1 16,0 1 6-16,-2 2-6 0,-2-2 2 0,4 2 0 0,-5 2-4 15,2 0 3-15,-15 0-1 0,21 2-1 16,-5 2 2-16,-2-2 0 0,-1 2-3 0,0 1 3 0,4-2 0 16,1 0 0-16,-3 4 2 0,3-4 0 0,2 2 1 15,0 0 0-15,5-4-1 0,-5 4 2 16,0-4-3-16,7-1 4 0,-1 0-4 0,-1 0 2 0,-7-1-1 15,7-4-2-15,-4 3 3 0,-1-3-2 0,-3-1 1 16,-2-2 5-16,-1 4-5 0,4-3 0 16,-11 1 3-16,5-4-5 0,-3 0-1 0,-5 4 2 0,-1-5-3 15,-3-1 0-15,3 0 0 0,-3 12-2 0,-8-27 0 16,0 13-3-16,-1 1 1 0,-3 2 3 0,0-2 0 16,-4 2-3-16,1 1 1 0,-10-1-1 0,-2 3 3 15,0 2 2-15,0 5 0 0,-3 0 6 0,2 2 4 16,1 0-1-16,-3 5 3 0,3 2 3 0,-1 2-1 15,3 1 0-15,2 0 1 0,4 4-1 0,0-1-3 16,7 2-1-16,3-1-1 0,1-2-3 0,2 5-1 0,3-1 0 16,3-3-1-16,5-1 1 0,-1 2 5 15,5-2-6-15,0-1-2 0,7-4-4 0,1 1 0 16,1-6-6-16,7 0-4 0,0-2-6 0,2-1 3 0,0-1-3 16,2-3 2-16,-3-2 0 0,3 0 4 0,-4-4-3 15,2 1 5-15,-3-4 2 0,-2-2 0 16,3 4 1-16,-5-4 1 0,-1-3 2 0,-2-1-2 0,1 3 4 15,-1-3 0-15,-3 9 10 0,-4-2 10 0,2 2 4 16,-1 0 6-16,-4 2-1 0,1 3 3 0,-1-1-6 16,-7 6-3-16,8-8-4 0,-8 8-3 0,0 0 0 15,16-3 1-15,-16 3-5 0,10 7-2 0,-10-7 2 16,12 10 1-16,-6-5-2 0,0 2-1 0,2 4 0 16,-2 4-1-16,1-4 7 0,1 5-14 0,-1-1-16 15,0-4-18-15,5 4-17 0,-7-4-15 0,2 5-22 16,2-3-22-16,0-1-29 0,-3-2-30 0,3-5-27 15,-1 0-32-15,1 1-169 0,-9-6-431 0,17 6 191 16</inkml:trace>
          <inkml:trace contextRef="#ctx0" brushRef="#br0" timeOffset="-209876.34">22795 14164 228 0,'-5'-8'275'15,"1"1"-11"-15,4 7-17 0,-11-9-19 0,11 9-23 0,0 0-23 16,-6-4-18-16,6 4-8 0,0 0-12 0,0 0-9 16,-6 31-10-16,6-16-3 0,6 1 2 0,-3 10-14 15,0-4 1-15,5-2 0 0,4 6-2 0,1 10-7 16,-2-11-4-16,2-2-4 0,2 2-13 0,-3 1-2 15,4 5-4-15,-2-4-13 0,2-3-3 0,-3 2-3 16,1-1-5-16,-1-3-8 0,1 0-1 0,-4 2-5 16,-1-4 1-16,0 2-10 0,0-5-4 0,-3 1-20 15,0-5-18-15,1 5-17 0,-7-5-18 0,3 2-19 16,0-4-22-16,-3 3-23 0,0-14-25 0,-1 21-31 16,-4-11-39-16,2-4-34 0,3-6-241 0,-12 16-521 15,12-16 231-15</inkml:trace>
          <inkml:trace contextRef="#ctx0" brushRef="#br0" timeOffset="-209382.92">22710 14671 149 0,'-20'-3'272'0,"20"3"-21"0,-15-1-18 0,15 1-20 16,-12-2-18-16,12 2-21 0,0 0-17 0,0 0-16 15,0 0-10-15,0 0-14 0,0 0-9 0,0 0-13 16,0 0-6-16,27 16-11 0,-13-16-7 0,5 5-6 16,12-7-5-16,-4 2-7 0,2 2-7 0,0-4 0 15,4-1-5-15,-3-3-5 0,9-1-4 0,-8 4-7 16,-3 1 2-16,1-4-4 0,1-6 0 0,-2 6-2 16,0-1-6-16,2-1-1 0,0-1 0 0,-5 0 0 15,2-4-2-15,1 6 4 0,-4-7-4 0,2 2-4 16,-4 0 2-16,0-3-3 0,-7 6 0 0,0-4 1 15,-1 2-3-15,-2-2-2 0,0 2 4 0,-2 0 2 0,-6 0-6 16,1 4 1-16,-5-3 1 0,0 10-2 16,0-15-1-16,0 15-1 0,-12-10 2 0,2 5 0 15,-4 4 3-15,-1 2 1 0,-6 3 6 0,-4 1 2 0,0 2 8 16,1 6 4-16,-2-2 7 0,1 3 5 0,0 5 3 16,5-3-3-16,7 5-2 0,-3-3 2 15,8-2-6-15,-1-1-2 0,6 3 0 0,3-1 0 0,0-3-1 16,3 4-1-16,6-3-2 0,0 0 1 0,6-3 1 15,4 3-3-15,5-6 0 0,3 1 0 0,1-3-2 16,-1-5 7-16,13 2-10 0,-10-4-4 0,3-1 2 16,-5-2-6-16,1 1 2 0,-2-2-14 0,1 4-17 15,-7-2-23-15,-3 1-16 0,-2-2-23 0,-2 3-26 16,-14 0-24-16,19 0-38 0,-19 0-45 0,13-7-51 16,-13 7-223-16,0 0-525 0,3-5 233 0</inkml:trace>
        </inkml:traceGroup>
        <inkml:traceGroup>
          <inkml:annotationXML>
            <emma:emma xmlns:emma="http://www.w3.org/2003/04/emma" version="1.0">
              <emma:interpretation id="{BFA15E87-72F5-4540-A152-7F20BBE48CD8}" emma:medium="tactile" emma:mode="ink">
                <msink:context xmlns:msink="http://schemas.microsoft.com/ink/2010/main" type="inkWord" rotatedBoundingBox="26196,15660 26687,15647 26696,16020 26206,16033"/>
              </emma:interpretation>
            </emma:emma>
          </inkml:annotationXML>
          <inkml:trace contextRef="#ctx0" brushRef="#br0" timeOffset="-196031.53">24501 14520 76 0,'0'0'155'0,"9"-7"-18"0,-9 7-1 16,0 0-9-16,10-2-12 0,-10 2-3 0,0 0-8 15,0 0 5-15,0 0-6 0,12 13 4 0,-12-13-6 0,6 11-5 16,-1-4-3-16,-2 0 0 0,3 3-6 0,-4 0-5 16,-2 0-3-16,8 2-6 0,-5 0-9 15,3 2-5-15,1 1-6 0,-1-4-2 0,3-1-4 0,2 1-3 16,-1 0-3-16,2-5-5 0,1 4-3 0,-2-4-2 16,4-2-2-16,1 0-5 0,1-3 1 15,-1-1-7-15,0-1 2 0,-1-5-2 0,0 4 0 0,3-5 1 16,-1 1-6-16,-1-3 0 0,-3-1-1 0,-4 0-1 15,2-2 0-15,-2 1-3 0,1-3 0 0,-1 0-5 16,-4 1-3-16,-2-5-1 0,0 4-1 0,-3-4-1 16,0 1 2-16,0-1 0 0,-3 5 1 0,0-2-2 15,-2 2-2-15,-1 2 1 0,0 6 3 0,-1-3 0 16,-5 1 3-16,1 0 7 0,11 7 1 0,-25-4 4 16,6 4 0-16,2 0 7 0,1 6-2 0,-4 2 4 0,-2-2 2 15,-3 4-4-15,5-2 0 0,-1 3 0 16,5 0 3-16,0 2-7 0,1-2 2 0,1 2-2 0,4 2-3 15,1-1-2-15,-2-1 1 0,9 1-2 0,-4 1-2 16,3-2-1-16,0-2 3 0,3-11-4 0,6 22 2 16,-3-14-4-16,2 2 4 0,3-2-1 15,-2-4-4-15,7 0-6 0,2 0-10 0,2 0-6 0,1-4-2 16,1-4-1-16,3 0-5 0,-2 0-2 0,8-4 8 16,-6-1-7-16,2-2 3 0,-1 4 5 0,-4-1 4 15,-3-1-3-15,1 4 2 0,-2-1 2 0,-5 3 2 16,-1-1 0-16,-9 4 5 0,17-4 3 0,-17 4 8 15,13 0 10-15,-13 0 4 0,10 10-3 0,-7-5-1 16,-3-5-4-16,9 16 5 0,-6-5-1 0,2 6 0 16,1-2-4-16,1-1-16 0,-1 4-27 0,-3-1-35 15,3 3-48-15,2-7-60 0,1 6-251 0,-1-8-460 16,3 0 203-16</inkml:trace>
        </inkml:traceGroup>
        <inkml:traceGroup>
          <inkml:annotationXML>
            <emma:emma xmlns:emma="http://www.w3.org/2003/04/emma" version="1.0">
              <emma:interpretation id="{71F7E05B-3A52-4BFA-A285-A4ACAFC41081}" emma:medium="tactile" emma:mode="ink">
                <msink:context xmlns:msink="http://schemas.microsoft.com/ink/2010/main" type="inkWord" rotatedBoundingBox="27506,15197 29966,15131 30001,16437 27541,16503"/>
              </emma:interpretation>
            </emma:emma>
          </inkml:annotationXML>
          <inkml:trace contextRef="#ctx0" brushRef="#br0" timeOffset="-194902.17">26076 14359 245 0,'-17'5'269'0,"-2"0"-18"0,-3 3-11 16,-5 2-15-16,1 1-13 0,4 3-15 0,1 1-14 16,2 1-15-16,-1-1-16 0,5-2-15 0,2 7-16 15,0-8-8-15,7 3-11 0,-2 0-7 0,5 1-6 16,3-3-11-16,0 1-9 0,0 3-8 0,8-6-2 15,-2 2-6-15,7-1-8 0,-4-4-11 0,4 3-11 0,4-4-9 16,2 1-5-16,1-6-8 0,5 1-6 16,-9-3 0-16,7-1-5 0,1-1-3 0,-7-3 2 0,3 0-2 15,-4-2 1-15,5-2 0 0,-2-2 9 0,-4 0-8 16,-1-2 3-16,-1 2-1 0,1 0 4 0,-5 1 5 16,0 0 11-16,-5 3 7 0,2 0 5 0,-6 7 2 15,10-10 1-15,-10 10 0 0,6-8-5 0,-6 8-2 16,0 0-4-16,0 0-1 0,0 0-2 0,0 0 0 15,0 0-2-15,0 0-3 0,14 21 3 0,-11-12-3 16,0 2 0-16,3-3-1 0,-3 4 0 0,4 0 1 16,2-4-1-16,-4 2 1 0,7-2-3 0,-2 0-2 15,2-1-6-15,1 1 0 0,1-5-5 0,1 1 2 16,-2-3-6-16,4-2-5 0,-1 1-1 0,3-4 0 16,-2-1-1-16,-1-2 4 0,1-1-3 0,-1 2 3 15,0-2 0-15,-1-5 0 0,2 2 2 0,-4-4 0 16,-2-1 2-16,0 5-3 0,0-3 2 0,-2-2 3 15,1 4 2-15,-4-2 0 0,3 0 0 0,-6 5 3 16,2 1 5-16,-5 8 0 0,9-14-2 0,-9 14-2 16,4-9 3-16,-4 9-2 0,0 0-1 0,0 0-1 0,0 0 1 15,0 0 3-15,0 0-2 0,0 0 1 0,6 38 0 16,-6-22-1-16,0 2 2 0,3 3-2 0,0 3 2 16,-3 4-2-16,0-1 1 0,0 0 0 0,7 0 2 15,-1 9-3-15,0 0 1 0,5-8-2 0,-5 1-1 16,1-3-2-16,-1 1 3 0,6 9-3 0,-4-10 3 15,-2-2 2-15,4 4 0 0,-4-7-3 0,1 4 2 16,-1-2 1-16,0 1-1 0,-3-1 1 0,3-8-1 16,-4 3 0-16,4-3 2 0,-6-1 3 0,0 0 2 15,0-2 3-15,0-12 11 0,-6 20-1 0,-2-11 4 16,-4 1 0-16,5-2-3 0,-6 0 2 0,-5-2 4 16,1 1-7-16,-7 1 5 0,5-4 3 0,0-2 6 15,-1-3 3-15,-5 1 0 0,5-1 3 0,4 1-5 16,-3-4 4-16,2-1-7 0,8 3-2 0,-1-3 1 15,-1 1-6-15,2-1-5 0,4-3-5 0,5 8-12 0,-11-18-19 16,11 9-15-16,0-4-26 0,0 13-16 16,11-29-25-16,-6 14-26 0,4 1-34 0,9-10-41 0,2 6-46 15,-5-5-177-15,11-9-459 0,0 3 204 0</inkml:trace>
          <inkml:trace contextRef="#ctx0" brushRef="#br0" timeOffset="-193944.31">27112 14391 183 0,'0'0'241'15,"-12"-8"-9"-15,12 8-8 0,-15-3-15 0,15 3-12 0,-19 5-10 16,3-2-7-16,1 4-13 0,1 1-11 0,1 5-13 15,-2-3-14-15,1 2-7 0,-5 4-11 0,3-1-9 16,2 3-12-16,2-3-8 0,2 0-10 0,1-1-5 16,4 0-8-16,-1 3-4 0,1-3-8 15,5 3-3-15,3-4 2 0,-1-2-9 0,4 1-2 0,-1-4-3 16,7 5-4-16,1-4-3 0,4-1-5 0,2-4 0 16,3 2-6-16,5-2-8 0,-1-4-3 0,-1 0-3 15,5 0-2-15,0-2-5 0,-2-3 0 0,-1 1 1 16,-2-1 3-16,7-1-1 15,-6-3-3-15,3-2 1 0,-2 4 2 0,-2-4 0 0,-3-4 0 0,4 2-1 16,-3 2 2-16,0 0 5 0,-4-4-5 0,2 1 3 0,0 1 0 16,-5 1-5-16,-2-2 2 0,-1 2 0 0,4-7 3 15,-4 8-3-15,-4-3 3 0,4 1-3 16,2-9 9-16,-1 4-11 0,-1-4-4 0,-4 6-8 0,-3-12-5 16,2 3-9-16,1-2-1 0,-5 1-4 0,5 0-6 15,-5 0 2-15,2 0-1 0,-3 1 6 0,-3 0 4 16,3 1-2-16,-3 6 4 0,0-5 2 0,-3 8 4 15,3 1 3-15,-4-2 2 0,-1 3 2 0,1 0-1 16,-5 4 3-16,-1-2 2 0,4 0 0 0,0 0 5 16,-5 6 2-16,4 1 2 0,7 4 3 0,-20-9 1 15,11 7 3-15,0-2 0 0,9 4 1 0,-19 0 0 16,19 0-2-16,-22 3-2 0,11 0 2 0,11-3-1 0,-16 5 1 16,8-1-1-16,8-4 3 0,-15 6 3 0,10 1-4 15,-3-1 2-15,4 1 2 0,-2 1-3 16,0 2 4-16,0-1-3 0,3 4 3 0,-5 0-1 0,8 1 1 15,-6 0 0-15,6 1-2 0,-4 2 1 0,2-3 0 16,1 10 2-16,-1 0 1 0,4-2-2 0,-2 3 2 16,3-1 2-16,-2-7-1 0,2 8 5 0,0-2-4 15,0-2-1-15,3 4 0 0,-3-4 4 0,2 3 1 16,2-7 1-16,1-1-1 0,-4 2 8 0,2-2 0 16,1 7 7-16,2-7-8 0,2-2 0 0,-5 2-3 15,3-1 3-15,-2 0-3 0,1-3 1 0,1 0-1 16,0-1-2-16,-2 1 4 0,5-1-6 0,-5 0 0 15,2-1-1-15,0-1-3 0,-1-2 1 0,1-2-2 16,1 0 0-16,2 0 1 0,-4 0-3 0,8-1-2 16,0 1 0-16,-1-5 1 0,0 0-1 0,5 0-1 15,-3-3 2-15,0 1 0 0,2-3 0 0,-1-3 0 16,2 5-7-16,2-7-1 0,-1-1-4 0,0 2-8 16,1-6-1-16,0 3-1 0,-2-1 1 0,-4 2 1 15,-2-2-1-15,1 2 4 0,-2-2-2 0,0 2 4 16,-4 3-3-16,-1-5 2 0,1 6 3 0,-6-3 0 0,1 3 0 15,-4 7 4-15,6-15 0 0,-6 15 1 0,-3-13-1 16,3 13 4-16,0 0-4 0,-9-11-1 16,9 11 1-16,-19-1 3 0,5 1 2 0,14 0-1 0,-29 5 5 15,14 1-5-15,1 3 3 0,1 2 0 0,-4-2 0 16,6 2-1-16,-3 3 1 0,1-1-1 0,2 2-1 16,2 1-1-16,2-1 0 0,-2 2-4 0,6-3 0 15,0 0 6-15,3 2-2 0,0-4 2 0,3 2-1 16,4-4 1-16,5 1-1 0,2-2 3 0,1-3 0 15,3 0-3-15,7-2 3 0,0 0-2 0,2-4-1 16,-2-2 2-16,4 2-1 0,-5-3-3 0,1 0 0 16,2-1-12-16,-8 2-18 0,1-3-18 0,-1 0-20 15,-1 0-31-15,1-1-33 0,-4 1-50 0,-3-5-54 16,3 2-233-16,-3-2-504 0,-5 5 224 0</inkml:trace>
        </inkml:traceGroup>
        <inkml:traceGroup>
          <inkml:annotationXML>
            <emma:emma xmlns:emma="http://www.w3.org/2003/04/emma" version="1.0">
              <emma:interpretation id="{B6910643-23F8-4EE9-B09A-81C2F1333C19}" emma:medium="tactile" emma:mode="ink">
                <msink:context xmlns:msink="http://schemas.microsoft.com/ink/2010/main" type="inkWord" rotatedBoundingBox="30696,15698 31767,15669 31774,15929 30703,15958"/>
              </emma:interpretation>
            </emma:emma>
          </inkml:annotationXML>
          <inkml:trace contextRef="#ctx0" brushRef="#br0" timeOffset="-193576.96">29096 14597 197 0,'0'0'250'16,"-17"1"-15"-16,17-1-19 0,-19 0-17 0,19 0-16 16,-13 6-16-16,13-6-12 0,-9 7-12 0,4-1-16 15,5-6-13-15,-6 12-10 0,6-12-11 0,3 10-7 16,-3-10-4-16,6 14-9 0,-1-7-1 0,-5-7-9 16,14 8-2-16,-3-2-7 0,2-3-5 0,4-1-4 15,-2 0-6-15,4-4-3 0,-3 4 0 0,4-2-7 16,-1-4 0-16,1 1-2 0,-2-4-1 0,-2 3-6 15,0-4-1-15,-1 1-2 0,3-2 0 0,-7 2-3 16,1-4-1-16,-2 0 2 0,-7 3 6 0,3-7-3 0,-2 3 2 16,-4 12 1-16,-4-22 5 0,-1 7-3 15,-4 4 0-15,-2 1 0 0,-4-1 1 0,0 1-4 16,-9 1-2-16,4 2-5 0,-6 2 2 0,3-1-3 16,1 6 1-16,-2 0-4 0,-3 2-4 0,8-1-3 0,2 3-21 15,-1 2-21-15,4 1-21 0,0-1-22 0,1-1-16 16,5 1-11-16,2 1-17 0,6-7-23 15,0 0-24-15,0 0-21 0,18 18-37 0,-4-12-122 0,4-5-383 16,1-1 170-16</inkml:trace>
          <inkml:trace contextRef="#ctx0" brushRef="#br0" timeOffset="-193242.17">29540 14509 152 0,'0'0'228'16,"0"0"-23"-16,0 0-15 0,9 4-18 0,-9-4-10 15,0 0-7-15,0 0-9 0,8 11-17 0,-8-11-7 16,4 11-15-16,-4-11-7 0,6 10-9 0,-4-2-3 16,-2-8-15-16,4 9-5 0,-4-9-7 0,3 11-5 0,-3-11-7 15,6 7-2-15,-6-7-4 0,0 0-1 16,12 7-5-16,-12-7 2 0,10 4-6 0,-10-4-4 16,17-1 2-16,-17 1 5 0,19-10-7 0,-4 3 0 15,-2 3 1-15,2-6 3 0,3-1 1 0,3-2 4 0,0 2-7 16,3-4 2-16,-2 5-2 0,4-2 4 0,-3 1 2 15,0 3 3-15,1 1 2 0,-6 0-5 16,-1 4-3-16,-2-1 0 0,2 0 2 0,-2 4-10 16,0 0 0-16,-5 6-2 0,2-2-4 0,-3 1-2 0,0 5 3 15,3-2-6-15,-5 5 2 0,1-2-2 0,1 6 0 16,-3-4-4-16,1 5-20 0,-5-4-16 0,-2 4-30 16,0-1-28-16,-2 1-39 0,-4 4-48 0,2-4-50 15,-8 2-247-15,3-8-505 0,-5 2 223 0</inkml:trace>
        </inkml:traceGroup>
      </inkml:traceGroup>
    </inkml:traceGroup>
    <inkml:traceGroup>
      <inkml:annotationXML>
        <emma:emma xmlns:emma="http://www.w3.org/2003/04/emma" version="1.0">
          <emma:interpretation id="{963CB93A-B433-43F8-8607-DF09B269BBDD}" emma:medium="tactile" emma:mode="ink">
            <msink:context xmlns:msink="http://schemas.microsoft.com/ink/2010/main" type="paragraph" rotatedBoundingBox="7950,17119 20443,16906 20458,17778 7965,1799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6E77166D-2DCD-4785-859E-FDAE08C31C04}" emma:medium="tactile" emma:mode="ink">
              <msink:context xmlns:msink="http://schemas.microsoft.com/ink/2010/main" type="line" rotatedBoundingBox="7950,17119 20443,16906 20458,17778 7965,17991"/>
            </emma:interpretation>
          </emma:emma>
        </inkml:annotationXML>
        <inkml:traceGroup>
          <inkml:annotationXML>
            <emma:emma xmlns:emma="http://www.w3.org/2003/04/emma" version="1.0">
              <emma:interpretation id="{7469899E-6C46-4CF9-8664-CE95469A0A11}" emma:medium="tactile" emma:mode="ink">
                <msink:context xmlns:msink="http://schemas.microsoft.com/ink/2010/main" type="inkWord" rotatedBoundingBox="7950,17119 9991,17084 10001,17703 7961,17738"/>
              </emma:interpretation>
            </emma:emma>
          </inkml:annotationXML>
          <inkml:trace contextRef="#ctx0" brushRef="#br0" timeOffset="-190699.41">6306 16411 28 0,'-5'-8'143'0,"5"8"-11"0,-11-14-10 0,3 8-10 16,2-4-8-16,6 10-11 0,-6-16 0 0,0 6-17 15,5 2-8-15,1 8-3 0,0-18-6 0,-3 7 1 16,3 11-5-16,0-20-7 0,3 9-4 0,-3-2-6 16,4 1-4-16,2 0-1 0,0-3-7 0,-1 1 3 15,6 3-6-15,0-6-3 0,1 3 0 0,1-4-4 16,4 0-1-16,-1 1 2 0,3-1-2 0,4 1-2 16,-1-3 5-16,-2 3-10 0,2-1 1 0,-3 4 10 15,2-4-2-15,-9 7 0 0,11-2-2 0,-7 3 3 16,-3-1-6-16,1 3 5 0,-1-3 5 0,2 3-8 15,-1 1 4-15,-4 1 1 0,2 1-3 0,-2 0 4 16,4 3-5-16,1-5 2 0,1 4-3 0,-2 3 4 16,5-1 0-16,-6-5 9 0,2 5-6 0,5 1-2 15,-7 0 0-15,3-1 1 0,1 2 4 0,2 0 1 16,-2 2-6-16,-1 1-1 0,3-2 1 0,1-1-4 16,-4 3 8-16,4 1-1 0,-4 0-3 0,2-2 1 15,0 1-1-15,-3 2-4 0,-2-1 2 0,4 2-5 16,-1-1 4-16,-1 0 1 0,1 1-3 0,-2 1 1 15,-1-1 4-15,1 3-8 0,-3 0 7 0,3-1 2 16,-1 2-3-16,-4 0 4 0,2 1 4 0,-2 1 3 16,1 2 1-16,-1-2 0 0,2 1-3 0,-3 1-1 15,0 2-1-15,-2-3 1 0,3 3-4 0,-5-3 3 16,5 3 1-16,-3 1-3 0,-1-4-4 0,1 3 2 16,0-5-1-16,-2 3-2 0,-1-6-1 0,3 4 1 15,-3-2-2-15,1 0-2 0,-1 0-3 0,0-3 1 16,-3-8 0-16,6 16 1 0,2-9-4 0,-5-1 3 15,-3-6-5-15,9 13 5 0,-6-8-3 0,-3-5 1 16,7 6-3-16,2-3 2 0,-9-3-3 0,14 1 1 16,-14-1 0-16,16 0-1 0,-16 0-2 0,16-3 2 0,-7-4-3 15,0 3 1-15,-9 4-6 0,14-7-2 16,-4 2-5-16,-10 5 4 0,17-8-3 0,-11 1 4 16,4 1 2-16,-10 6-4 0,12-11-2 0,-6 6 7 0,1-2-4 15,-7 7 2-15,11-13 3 0,-11 13-2 0,9-6 2 16,-9 6-3-16,9-7-3 0,-9 7 1 0,7-8 2 15,-7 8-3-15,12-3-3 0,-12 3 6 0,11-1-2 16,-11 1 0-16,0 0 1 0,19 4-2 0,-9 2-2 16,-4-2 6-16,3 2 3 0,5-1-2 0,-7 5 1 15,5-2 0-15,-1-1-1 0,5 0 2 0,-4-2 2 16,1 0-2-16,1 2 0 0,2-1 3 16,-4-2-3-16,1 3 3 0,1-6-1 0,4 1 0 0,-11-2-1 15,13-1 4-15,-10 1 0 0,6-2-2 0,4-2-1 16,-5-1 1-16,1-3 0 0,1 4-1 0,-1-4-2 15,0 3 5-15,1-3-7 0,-1 2-3 0,-4-2-6 16,5-2 4-16,-1 4-4 0,-3-1 1 0,1-4-3 16,-5 6 3-16,-3-2 1 0,3-1-4 0,-5 0 4 15,-4 8 5-15,9-11-4 0,-9 11 2 0,5-14-1 16,-5 14 2-16,0-9 1 0,0 9 8 0,0 0-6 16,-14-9 9-16,14 9-6 0,-13-4 3 0,13 4-1 15,-15 0 4-15,15 0-2 0,-20 1-2 0,20-1 2 16,-18 4 1-16,10 2-2 0,-6-4-1 0,8 5 2 15,-1-1-1-15,-5 3-2 0,4-4 0 0,2 5 1 16,0-2-2-16,0 2 1 0,3-1-2 0,-1 0 0 16,-2 4 3-16,6-3-1 0,0-10-1 0,0 17 3 15,0-6-2-15,6-1 0 0,-2-2 4 0,-1 2-5 16,3-3 5-16,0 0-2 0,8 0 0 0,-2 0 4 16,-5-3-2-16,7 2-1 0,5-6 0 0,-4 5 4 0,3-1-3 15,-3-4-3-15,1 2 0 0,3-2-15 16,-2 0-16-16,-1 0-19 0,1 6-23 0,2-6-22 15,-3 3-25-15,7-5-36 0,2 2-35 0,-1 7-189 16,-6-4-407-16,0 2 180 0</inkml:trace>
          <inkml:trace contextRef="#ctx0" brushRef="#br0" timeOffset="-191747.15">6828 16091 147 0,'0'-11'187'16,"0"11"-9"-16,0 0-6 0,-5-13-5 0,5 13-6 16,-6-10-2-16,6 10-16 0,0 0-13 0,0 0-14 15,0 0-10-15,0 0-13 0,0 0-3 0,0 0-5 16,0 0 2-16,0 0 0 0,0 0-2 0,0 0-15 16,11 36 1-16,-5-24-1 0,0 1-6 0,0 0-1 15,-5 2-2-15,5-4-4 0,-3 3-4 0,0 0-7 16,2 0-4-16,-2-1 6 0,3 2-8 0,-6-1-6 15,6-1-2-15,-6-1-6 0,4-1 0 0,-1-2-1 16,-3 1-3-16,6 4 0 0,-6-7-4 0,0 8-4 16,3-5 0-16,0 5-9 0,-6-2-16 0,3-13-14 15,0 24-14-15,0-15-11 0,0-9-16 16,0 17-18-16,-3-7-7 0,3 3-24 0,-3-3-15 0,3-10-13 16,-7 16-12-16,1-9-13 0,0-1-23 0,-5 4-117 15,-1-7-334-15,-1 1 147 0</inkml:trace>
        </inkml:traceGroup>
        <inkml:traceGroup>
          <inkml:annotationXML>
            <emma:emma xmlns:emma="http://www.w3.org/2003/04/emma" version="1.0">
              <emma:interpretation id="{199E900D-01A4-4887-8999-19735719715E}" emma:medium="tactile" emma:mode="ink">
                <msink:context xmlns:msink="http://schemas.microsoft.com/ink/2010/main" type="inkWord" rotatedBoundingBox="10929,17197 15422,17120 15430,17590 10937,17667"/>
              </emma:interpretation>
            </emma:emma>
          </inkml:annotationXML>
          <inkml:trace contextRef="#ctx0" brushRef="#br0" timeOffset="-190158.26">9398 16118 177 0,'0'0'195'0,"-5"-13"-2"16,5 13-10-16,0 0 2 0,0 0-6 0,-6-12-8 0,6 12-9 15,-9-2-11-15,9 2-7 0,0 0-11 0,-16-3 2 16,16 3-15-16,0 0-8 0,-20 5-7 0,11 0-5 16,-1-2-6-16,1 5-4 0,-4 1-7 0,2 2-3 15,-1 0-6-15,5-4-3 0,-2 0-3 0,1 10-6 16,2-6-6-16,2 3-1 0,1-1-4 0,-2 1-4 16,5-6-7-16,2 7-5 0,1-6 1 0,4 2-5 15,-1-2-2-15,5 1 0 0,2 2-4 0,2-2-2 16,-1-2 3-16,6-1-7 0,-5-1-1 0,5 1-8 15,-1-1-19-15,2-1-14 0,-2-2-20 0,-1 0-20 16,-1 1-16-16,7-3-19 0,-5 0-19 0,-1-1-12 16,1-1-13-16,-1 0-17 0,0-3-6 0,-5-2-12 15,2 1-6-15,-1-4-5 0,-7 3-149 0,4-4-366 16,-4 1 162-16</inkml:trace>
          <inkml:trace contextRef="#ctx0" brushRef="#br0" timeOffset="-189956.79">9682 16219 199 0,'5'-13'68'0,"-5"2"13"0,4-2 1 0,-2 4 10 16,-2 9 0-16,3-20 0 0,0 10 2 0,3 2 4 15,-6 8 5-15,7-13-4 0,-5 7-14 0,-2 6 2 16,6-7-8-16,-6 7-2 0,0 0 2 0,0 0 2 16,0 0-2-16,27 13 0 0,-20-6 6 0,-1 0-2 15,1 4-8-15,-1 3-6 0,2 0-7 0,1-4-6 0,-5 4-5 16,7-1-1-16,-4 2-7 0,-4-1-1 0,6-2-6 16,0 0-3-16,-2 0-1 0,1 1-14 15,-2-3-19-15,0-2-19 0,-5-1-19 0,-1-7-15 16,9 12-21-16,-4-7-18 0,-5-5-16 0,9 7-10 0,-9-7-21 15,10 2-38-15,-10-2-98 0,0 0-298 0,0 0 131 16</inkml:trace>
          <inkml:trace contextRef="#ctx0" brushRef="#br0" timeOffset="-189637.37">10072 16093 132 0,'0'0'130'15,"12"7"-12"-15,-6-3 2 0,-2 3-22 0,5-2-4 0,-2 1-6 16,1-3-8-16,-8-3-4 0,13 11 0 0,-5-5-4 16,-1-1-9-16,1 1 0 0,-2-2-11 0,0 3 0 15,-6-7-4-15,12 7 4 0,-8-1-2 0,-4-6 6 16,4 5 12-16,-4-5 5 0,0 0 10 0,0 14-4 16,0-14 0-16,-7 13-7 0,0-9-4 0,-2 3-4 15,-3 0 3-15,-3 1-5 0,-2-1 2 0,2 0-3 16,-4 3-1-16,1-8-6 0,0 5-10 0,3 0-5 15,0 1-2-15,1-6-6 0,0 3 0 0,1 1-11 16,7-2-13-16,-5 0-18 0,2 0-26 0,9-4-21 16,-13 3-17-16,13-3-9 0,-8 6-16 0,8-6-21 15,0 0-33-15,0 0-45 0,0 0-109 0,0 0-332 16,0 0 147-16</inkml:trace>
          <inkml:trace contextRef="#ctx0" brushRef="#br0" timeOffset="-189287.94">10385 16154 116 0,'10'-1'232'0,"-10"1"-20"16,0 0-26-16,0 0-18 0,0 0-18 0,15 1-12 0,-15-1-11 16,12 7-12-16,-12-7-8 0,20 4-6 0,-12 2-8 15,0-2-5-15,5 2-9 0,-1 4 0 0,-1-5-4 16,2 3-5-16,-4 1-5 0,0 1-3 0,1-3-3 15,-4-2-2-15,2 2-4 0,-1 0 2 0,1-2-7 0,-8-5-1 16,10 12-3-16,-4-6-1 0,-6-6 4 16,5 7-5-16,-5-7 4 0,0 0 12 0,10 5 9 15,-10-5 17-15,0 0 7 0,0 0-3 0,0 0-5 16,0 0-4-16,0 0 2 0,0 0-13 0,0-25 6 0,0 12-17 16,0-2 2-16,2 1-12 0,-2-1-4 0,0-5-3 15,4 3-5-15,-2-1-2 0,2 0-16 0,1-4-19 16,3 6-14-16,-5 1-16 0,5 1-19 15,-2 1-17-15,1 3-22 0,2 3-19 0,0 2-23 0,-1-1-21 16,4 2-6-16,-12 4-15 0,19 0-6 0,-19 0-2 16,19 8-2-16,-10-6 1 0,2 3-3 0,-1-1-11 15,1 1-105-15,1-1-327 0,-5 0 144 16</inkml:trace>
          <inkml:trace contextRef="#ctx0" brushRef="#br0" timeOffset="-188947.85">10832 16076 675 0,'0'0'17'0,"15"5"9"0,-15-5 21 0,12 2 5 15,-12-2 11-15,14 0 11 0,-14 0 14 0,14 0-1 16,-14 0 4-16,15-2 1 0,-15 2-1 0,17 2-8 15,-17-2-3-15,16 4 1 0,-8 0-6 0,2-1 0 16,2 3 5-16,-3 1-9 0,3 1-2 0,-3 0-2 16,3 5-3-16,0 0-2 0,-3-2-4 0,1 0 1 15,-1 0-5-15,-2 2-1 0,-1-2-2 0,0 2-2 16,0-5-2-16,-3 0-2 0,2 1-8 0,-1 0 3 16,-4-9-8-16,5 12 1 0,-5-12-4 0,4 10-2 15,-4-10 8-15,2 9 9 0,-2-9 6 0,0 0 21 16,0 0 4-16,0 0-4 0,0 0-8 0,0 0-5 15,0 0-3-15,0 0-9 0,13-29 0 0,-13 16-2 16,6-2-6-16,-4-5-3 0,1-5-5 0,0 4-5 16,3-5 3-16,0-2-7 0,-1 6 2 0,3-4-11 15,-2 5-5-15,3-1-9 0,-3 9-11 0,1-5-18 16,2 7-19-16,-3-1-21 0,-1 3-20 0,1-1-21 16,1 6-32-16,-7 4-17 0,16-6-33 0,-16 6-25 15,0 0-217-15,17 4-472 0,-17-4 209 0</inkml:trace>
          <inkml:trace contextRef="#ctx0" brushRef="#br0" timeOffset="-188138.25">11644 16122 140 0,'0'0'178'16,"-2"13"-14"-16,2-13-5 0,0 0-12 0,6 12-2 0,-6-12-11 16,13 6-10-16,-8-2-2 0,-5-4-9 0,12 7-6 15,-2-6-6-15,-10-1-6 0,17 2-5 0,-5-2-12 16,3-2-3-16,-2 1-9 0,3-6-6 16,-1 0-4-16,0 3-7 0,3-2-6 0,-3-5-6 0,3 4 0 15,-2 0-4-15,2-4-1 0,-3 1-4 0,3 3-6 16,-3-4-3-16,1 2 3 0,-2-2-7 0,-5 1-3 15,4 2 5-15,-5-3-6 0,-2 1-3 0,-2 5 1 16,-4 5-4-16,6-16-2 0,-6 16 1 0,-3-11-1 16,3 11 1-16,-9-11-1 0,9 11 6 0,-13-9 3 15,2 7 4-15,11 2 6 0,-24 2-2 0,8 1 8 16,0 3 2-16,-2 1 0 0,3-2 0 0,-3 5-1 16,1-1 0-16,4 1-2 0,-3 2 2 0,2-1-8 15,2 3 2-15,3 1-3 0,3-6-3 0,0 6-1 16,5-2-1-16,-1 1-4 0,4-3 9 0,-1 3-9 15,4-4 2-15,1 2-3 0,0 0 1 0,3-4-2 16,3 3 0-16,3-1-1 0,-1-5 2 0,4 3-3 16,2-4 0-16,5-4 2 0,-4 3 1 0,-5-3-5 15,10 0 3-15,-5-3 3 0,4 0-6 0,-1-4 0 16,-3 5-2-16,-2-2-1 0,-4 1 0 0,3-2 1 16,-2 1 1-16,1-6-4 0,-2 6 5 0,0-2-3 15,-3 2 6-15,1-3-9 0,-7 3 5 0,3-2-4 16,-9 6 2-16,13-4-1 0,-4 1-1 0,-9 3-1 15,9-5-1-15,-9 5 0 0,0 0 1 0,14-2 0 0,-14 2-1 16,0 0-2-16,13 6 5 0,-13-6 1 0,10 8 5 16,-7-1-5-16,-3-7 13 0,8 14-8 15,-4-8-4-15,-4-6 1 0,8 14 1 0,-7-5 1 16,4-2-1-16,-5-7-1 0,6 12 2 0,-6-12-4 0,6 12 1 16,-3-6 1-16,-3-6-2 0,6 7 3 0,-6-7-6 15,6 6 5-15,-6-6 0 0,0 0-4 16,9 5 3-16,-9-5-3 0,0 0-2 0,0 0-5 15,23-8-5-15,-15 3-1 0,-8 5-5 0,15-13-4 0,-8 6-4 16,4-2 2-16,-2-2 0 0,3 1 3 0,0-1 3 16,-4 3 0-16,4-4 2 0,0 4 2 0,-3 1 5 15,-1 0-4-15,1 0 9 0,0 2 5 16,-2-3 9-16,1 4 3 0,0 0 6 0,-8 4 0 0,11-6-2 16,-11 6 4-16,13-5-2 0,-13 5 1 0,17 1 2 15,-17-1 0-15,13 4 7 0,-5 2-1 0,1-2 5 16,1 0-1-16,-1 2 1 0,1 5-4 0,-1-5 1 15,3 2-3-15,-3 2 0 0,2-1-5 0,-4-1 1 16,5 3 0-16,-4 1-6 0,-1-4 2 0,2 3-5 16,1 1-11-16,-2-3-22 0,-2-2-17 0,1 1-23 15,-1-1-25-15,0-1-16 0,0 1-23 0,-6-7-24 16,11 11-28-16,-5-8-37 0,-6-3-45 0,10 4-141 16,-10-4-431-16,0 0 190 0</inkml:trace>
          <inkml:trace contextRef="#ctx0" brushRef="#br0" timeOffset="-187642.33">13129 16249 104 0,'0'0'253'0,"-19"-1"1"15,19 1 2-15,-20 0-12 0,20 0-12 0,-12-4-21 16,12 4-18-16,0 0-18 0,-1-11-17 0,1 11-11 15,24-14-4-15,-9 4-22 0,5-3-9 0,7 2-15 16,2 1-9-16,0-1-6 0,10-7-10 0,3 1-9 16,-2 4-11-16,-1-2-16 0,3 5-21 0,-12 2-25 15,2 2-26-15,6-2-28 0,-7 6-24 0,0-2-36 16,-2 0-43-16,-1 3-28 0,2 0-209 0,-3 0-438 16,1-3 193-16</inkml:trace>
          <inkml:trace contextRef="#ctx0" brushRef="#br0" timeOffset="-187814.9">13086 15927 194 0,'0'0'276'0,"0"0"-19"16,0 0-24-16,3-10-25 0,-3 10-25 0,0 0-18 15,0 0-18-15,0 0-14 0,0 0-9 0,0 0-4 16,16 22-4-16,-11-13-3 0,2 1-2 0,-1 2 4 15,3 3-12-15,0-4-1 0,-5 3-8 0,5 2 3 16,-1 4-11-16,-1-4-3 0,-1 2-6 0,2-4-4 0,-1 4-6 16,1-1 1-16,-1 0-18 0,-1 1-3 0,1-2-4 15,5 6-2-15,-1-7 0 0,-4-1-4 16,1 4-8-16,-1-6-4 0,1 2 4 0,-1 1-2 16,4-5-3-16,-2 0-4 0,-1 2-14 0,-3-6-14 0,-1 1-9 15,-4-7-20-15,9 12-11 0,-4-6-13 16,-5-6-11-16,6 10-9 0,-6-10-10 0,0 0-6 15,0 0-22-15,9 4-24 0,-9-4-18 0,0 0-22 16,0 0-13-16,0 0-23 0,0 0-154 0,0 0-402 0,-15-41 178 16</inkml:trace>
        </inkml:traceGroup>
        <inkml:traceGroup>
          <inkml:annotationXML>
            <emma:emma xmlns:emma="http://www.w3.org/2003/04/emma" version="1.0">
              <emma:interpretation id="{682C9BBB-19FC-4925-8677-D87546758145}" emma:medium="tactile" emma:mode="ink">
                <msink:context xmlns:msink="http://schemas.microsoft.com/ink/2010/main" type="inkWord" rotatedBoundingBox="16285,17054 19157,17005 19171,17800 16298,17849"/>
              </emma:interpretation>
            </emma:emma>
          </inkml:annotationXML>
          <inkml:trace contextRef="#ctx0" brushRef="#br0" timeOffset="-186694.72">14595 16056 138 0,'0'0'269'0,"-4"-11"-12"0,4 11-16 15,0 0-22-15,0 0-19 0,3-17-14 16,-3 17-8-16,0 0-18 0,0 0-11 0,7-12-16 16,-7 12-9-16,0 0-14 0,10-1-11 0,-10 1-12 15,0 0-3-15,0 0-5 0,24 12 4 0,-16-4-2 0,4 0-3 16,-3 1 0-16,1 6 0 0,-2-1 2 0,3-1-4 16,-2 4-1-16,3-5-2 0,-3 5-5 15,3-3-4-15,-4 3 1 0,-1-6-11 0,4 6-5 16,-4-5 1-16,-1 0-7 0,-3-2-1 0,6 1-5 0,-6 4-3 15,1-9-2-15,-1 2-5 0,0 2-2 16,-3-10-5-16,3 10 4 0,-1 0-4 0,-2-10-4 0,0 0 6 16,0 13-3-16,0-13 2 0,0 0 7 0,0 0-11 15,0 0-2-15,0 0 0 0,0 0-7 0,0 0-4 16,0 0-13-16,0 0-13 0,0 0-4 16,-5-47-8-16,5 31-10 0,0-7-4 0,3 0-1 15,3 1 3-15,-1-2 3 0,1 3 5 0,-2-3 3 0,5 8 1 16,-1-1 1-16,-1-3 9 0,1 6 1 0,-1 0-2 15,3-1 15-15,1 5-4 0,-2-3 3 0,1 2 6 16,-2 6 1-16,5-4 5 0,-2 5-2 0,-2-2-1 16,1 5 0-16,-10 1 5 0,19 0-2 0,-8 2 5 15,1 3 2-15,0-1 8 0,1 7 2 0,5 0 7 16,-9 2-6-16,3-3-1 0,-3 4 2 0,1 0-4 16,-1-1 10-16,2 2-6 0,-2-1-7 0,2 0 12 15,-3 1-12-15,-1-2 3 0,-1-2-3 0,-1-1-4 16,-1 0 3-16,1-3-6 0,-1 3-1 0,-1-2 15 15,3-1-17-15,-6-7 5 0,6 12 4 0,-6-12-1 16,3 8-1-16,-3-8-1 0,5 8-8 0,-5-8 10 16,0 0-5-16,0 0 5 0,0 0-9 0,0 0-18 0,0 0-4 15,0 0-4-15,0 0-8 0,9-28-5 16,-6 16-5-16,0-3 1 0,0 0-5 0,0 0 0 16,7-2-1-16,-9-1 7 0,5 1 1 0,-3 1 7 15,6-2 0-15,-6 4 6 0,5-4 5 0,2 5 2 0,-4-2 5 16,2 5 3-16,-1-4 11 0,2 2 5 0,4 2 5 15,-4-1 7-15,0 6 3 0,-1-2 4 0,-1 0 5 16,5 5-2-16,2-3 4 0,-14 5 8 16,19 0 2-16,-1 0 0 0,-3 3-3 0,-2 0 2 0,1 7 2 15,1-1-7-15,-3 1 4 0,-1 2-3 0,1 0-2 16,2 2-4-16,-1 0 14 0,4 3-23 16,-7-2 2-16,-1-1-3 0,-3 3 1 0,1-4-6 15,-1 3-6-15,-1-3-27 0,-4 4-15 0,-1-9-21 0,2 5-18 16,1-3-19-16,-6 4-27 0,3-1-23 0,0-13-31 15,-3 15-17-15,0-7-23 0,3-8-23 0,-3 10-33 16,3-10-167-16,0 0-471 0,0 0 208 0</inkml:trace>
          <inkml:trace contextRef="#ctx0" brushRef="#br0" timeOffset="-186232.45">16089 15906 168 0,'5'-7'238'16,"-5"7"-7"-16,0 0-6 0,0 0-14 0,0 0-9 0,0 0-12 15,0 0-11-15,0 0-16 0,-18-18-12 0,18 18-10 16,-13 0-8-16,13 0-9 0,0 0-7 0,-23 10-14 16,13-9-8-16,10-1-8 0,-15 9 1 0,3-4-18 15,3 0-4-15,1 4-10 0,0-5-3 0,0 4-9 16,1-1-4-16,7-7-4 0,-9 14-4 0,3-9-1 15,1 5-5-15,5-10-4 0,-1 11-3 0,1-11 1 16,-2 15 0-16,2-15-7 0,2 13 2 0,-2-13 0 16,6 13-1-16,0-6-2 0,1-3 0 0,1 3-2 15,-1 0-2-15,-7-7 3 0,15 11-2 0,-2-5-4 16,-2-1 3-16,4-2-4 0,-2 4 3 0,4 1 0 16,-4-2 10-16,0 1-13 0,1-4-3 0,-1 3 2 15,2 2 0-15,-6-4 0 0,2 0 2 0,0 4-6 16,-3-3 2-16,-1 1 5 0,-7-6-4 0,12 11 4 15,-9-4 5-15,2-2 2 0,-5-5 6 0,1 16 0 16,-1-16 11-16,-7 14-1 0,1-7-6 0,0 2 7 16,-2 0-1-16,-1-3-8 0,2-2 3 0,-5 1-4 15,-1 1-1-15,1-1-1 0,-2-2-3 0,1 2-2 0,1-4-11 16,-3 3-10-16,5-2-18 0,-5-2-19 16,0 0-17-16,15 0-23 0,-21-2-28 0,21 2-29 15,-16-5-40-15,16 5-45 0,-8-13-60 0,7 5-170 16,1-5-495-16,3-3 220 0</inkml:trace>
          <inkml:trace contextRef="#ctx0" brushRef="#br0" timeOffset="-185834.45">16511 15864 92 0,'0'0'234'0,"15"-5"-4"0,-4 3-4 15,-11 2-4-15,21-7-7 0,-6 6-10 0,-3-1 0 16,4-1-8-16,0 2-6 0,-1-3-4 0,6 1-5 16,-4 1-3-16,-4 1-14 0,2-4-2 0,0 2-10 15,1 1-21-15,-1 2-4 0,-1-1-8 0,2-3-10 16,2 4-3-16,-3 0-16 0,1 0 1 0,-1-2-14 15,0 2-5-15,1-1-6 0,1 1-7 0,1-2-10 16,-3 1 2-16,-2-3-4 0,5 1-6 0,-2 3-9 16,1-3 1-16,2 2-1 0,-2-3-4 0,-4 1-8 15,3 2 10-15,-2-1-22 0,-1-2-17 0,-2 4-7 16,-11 0-19-16,18-2-17 0,-18 2-10 0,14-2-16 16,-14 2-16-16,11-2-9 0,-11 2-6 0,0 0 0 15,0 0-10-15,0 0-21 0,0 0-20 0,0 0-11 16,0 0-9-16,-21 23-11 0,14-19-12 0,-4 1-8 15,-1 0-14-15,-3 4-149 0,2-8-405 0,-2 4 179 0</inkml:trace>
          <inkml:trace contextRef="#ctx0" brushRef="#br0" timeOffset="-185454.45">16917 15858 28 0,'0'0'205'16,"0"0"-14"-16,0 0-16 0,0 0-9 15,0 0-3-15,0 0-2 0,0 0 2 0,0 17-1 16,0-17 0-16,0 0-6 0,9 14-8 0,-4-4 2 15,-1-1-5-15,-1 3-3 0,1 5 2 0,-2-3-12 0,-1 3-7 16,-1-2-14-16,0 2-7 0,-3-2-9 0,0 1-7 16,2 2-13-16,-1 0-6 0,1 0-5 0,1-2-12 15,-3-1-7-15,0 0-9 0,0 1-44 0,2-2-23 16,-1-4-32-16,1-1-27 0,1-9-29 0,-3 15-27 16,3-15-36-16,4 12-26 0,-4-12-227 0,6 5-472 15,-6-5 209-15</inkml:trace>
          <inkml:trace contextRef="#ctx0" brushRef="#br0" timeOffset="-185326.48">17441 16160 197 0,'7'4'221'16,"-1"3"-3"-16,-3 2-5 0,3-1-15 0,-3 3-13 15,-2 2-7-15,-1 1-14 0,-1 1-11 0,-5-1-14 16,0 4-7-16,-4 2-14 0,-1 2-10 0,-2-3-11 15,-4 3-8-15,-2 6-16 0,3-7-8 0,-8 7-29 16,4-7-27-16,4 0-31 0,-4-4-26 0,1 0-34 16,1 0-37-16,5-5-25 0,-1-1-51 0,-1 1-136 15,3-5-358-15,-1 0 158 0</inkml:trace>
        </inkml:traceGroup>
        <inkml:traceGroup>
          <inkml:annotationXML>
            <emma:emma xmlns:emma="http://www.w3.org/2003/04/emma" version="1.0">
              <emma:interpretation id="{45D6999A-5640-4C73-8737-176262E17216}" emma:medium="tactile" emma:mode="ink">
                <msink:context xmlns:msink="http://schemas.microsoft.com/ink/2010/main" type="inkWord" rotatedBoundingBox="20258,16962 20444,16958 20453,17505 20268,17508">
                  <msink:destinationLink direction="with" ref="{3BBACBAC-6F41-4FF4-AA4E-41E8190225A7}"/>
                </msink:context>
              </emma:interpretation>
            </emma:emma>
          </inkml:annotationXML>
          <inkml:trace contextRef="#ctx0" brushRef="#br0" timeOffset="-184891.25">18561 15738 57 0,'0'0'278'0,"7"-6"-21"0,-7 6-16 15,0 0-14-15,0 0-16 0,0 0-2 0,19 8-2 16,-19-8-5-16,11 12-8 0,-1-2-7 0,-1 1-5 0,2 3-5 16,-2 1-7-16,1 1-16 0,-1 5-4 0,3-1-10 15,-5-2-7-15,5 4-9 0,-3-4-10 0,-1 2-12 16,4 1-6-16,-5 2-18 0,-1-7-5 0,0 2-7 16,-1-1-1-16,-1 7-6 0,1-10-2 0,-4 4-21 15,2-1-19-15,-3 0-29 0,-3 1-16 0,2-1-23 16,-1-1-17-16,-4-4-21 0,2 5-20 0,-2-2-22 15,-2-5-25-15,1 4-32 0,-2-4-23 0,1-2-25 16,-5-1-32-16,2-1-185 0,0-3-491 0,0-1 217 16</inkml:trace>
        </inkml:traceGroup>
      </inkml:traceGroup>
    </inkml:traceGroup>
    <inkml:traceGroup>
      <inkml:annotationXML>
        <emma:emma xmlns:emma="http://www.w3.org/2003/04/emma" version="1.0">
          <emma:interpretation id="{5459CACD-30FA-44EF-A38D-862BAA359505}" emma:medium="tactile" emma:mode="ink">
            <msink:context xmlns:msink="http://schemas.microsoft.com/ink/2010/main" type="paragraph" rotatedBoundingBox="8362,17861 20143,17790 20149,18826 8368,1889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EB09788C-33B3-4F94-BFFE-723647FB75A1}" emma:medium="tactile" emma:mode="ink">
              <msink:context xmlns:msink="http://schemas.microsoft.com/ink/2010/main" type="line" rotatedBoundingBox="8362,17861 20143,17790 20149,18826 8368,18897"/>
            </emma:interpretation>
          </emma:emma>
        </inkml:annotationXML>
        <inkml:traceGroup>
          <inkml:annotationXML>
            <emma:emma xmlns:emma="http://www.w3.org/2003/04/emma" version="1.0">
              <emma:interpretation id="{8EA4592D-D3A1-445E-8676-8BBDF73C7C74}" emma:medium="tactile" emma:mode="ink">
                <msink:context xmlns:msink="http://schemas.microsoft.com/ink/2010/main" type="inkWord" rotatedBoundingBox="8363,18007 13842,17974 13847,18864 8368,18897"/>
              </emma:interpretation>
            </emma:emma>
          </inkml:annotationXML>
          <inkml:trace contextRef="#ctx0" brushRef="#br0" timeOffset="-172120.61">6782 17163 28 0,'0'0'120'0,"0"0"-9"0,0 0-7 0,0 0-2 16,0 0-2-16,0 0-1 0,0 0 1 16,-6-21-2-16,6 21 0 0,0 0-5 0,0 0-1 15,0 0-5-15,0 0 10 0,-8-11-1 0,8 11 5 16,0 0-3-16,0 0-5 0,0 0 0 0,-9-4-7 0,9 4-8 16,0 0-7-16,0 0-4 0,0 0-3 15,0 0-2-15,-19 15-6 0,19-15-4 0,-6 16 0 16,1-5-9-16,2 3-1 0,3-4-3 0,0 3-6 15,0 3-2-15,3-1-4 0,-3 1 0 0,5 2-1 16,-2-3-3-16,6 0 0 0,-6-3-3 0,7 3-1 0,-4-2-3 16,5 0-2-16,1-2 2 0,1-2-3 15,3 2-2-15,1-5 4 0,-1 1-3 0,1-2 0 16,2-1 2-16,0-1-2 0,4-4-3 0,-4 1 1 0,7-2 2 16,-3-2-4-16,-3 0 2 0,-1-3-1 0,1 1-2 15,-1 2 0-15,-3-3 2 0,4 0-3 0,-4-1-1 16,-1 0 2-16,1-3 14 0,1 0 2 0,-4-1-8 15,1 2 1-15,-2-3-5 0,-5 2 0 0,5-1-5 16,-4 0 6-16,0 0-7 0,-5-4 1 0,3 2-3 16,-4 2-2-16,-2-3-1 0,-2 0-1 0,-1 1 2 15,0 0-2-15,-3-3 0 0,1 4 2 0,0-3-3 16,-4 4 4-16,2-6-4 0,-2 7 3 0,-2-3-2 16,2 3 1-16,-4-3 1 0,4 4-3 0,-2-1 4 15,-2 1 0-15,-2 3 1 0,2-1 1 0,-1-3 0 16,-1 5 3-16,-1 0-1 0,0 3-2 0,-1-1 1 15,-2 0 5-15,2 4-5 0,1 0-1 0,-3 4-2 16,-7 2 0-16,7-1 0 0,-2 4 0 0,-4 2-1 16,2 0 1-16,-2 2-2 0,4 0 1 0,3 3 1 15,-3-1-2-15,2 3-4 0,4 1-13 0,2-1-18 16,-1 2-19-16,1 1-24 0,7 0-12 0,-6 0-18 16,10 2-32-16,-1-5-35 0,0-2-24 0,3 3-182 15,3-4-411-15,2-2 182 0</inkml:trace>
          <inkml:trace contextRef="#ctx0" brushRef="#br0" timeOffset="-170462.61">7356 17272 64 0,'-5'-16'218'15,"4"0"-19"-15,-4 1-19 0,11 0-19 0,-6-2-14 16,2 0-19-16,4-1-9 0,0 2-12 0,4-6-9 16,4-3-11-16,2 4-9 0,-1 1-9 0,1-4-6 15,1 2-5-15,2 1-10 0,1 0-5 0,2 5-1 16,-3-5-8-16,4 2 1 0,-4 2-3 0,-1 0-6 15,0 1-1-15,-5 2-4 0,1 4-1 0,2-2-2 16,-1 1-3-16,-2 1 5 0,1 5 2 0,-1-4-1 16,-1 0-3-16,-4 3 0 0,-2 4-1 0,-6 2-5 15,16-1 2-15,-16 1 1 0,16 0-1 0,-16 0 15 16,17 7-3-16,-8-1 6 0,4 6 2 0,-2 2-1 16,-2 0 0-16,7 6 2 0,-3-2 4 0,-1 4 1 15,2 2 2-15,-4 0-1 0,2 1 0 0,0 1-4 16,-1-2 2-16,-4 1-1 0,2-1 3 0,0-1 3 15,1 4-2-15,-1-6-2 0,-4 7 8 0,4-3 1 16,-3-1-6-16,-2 1 0 0,5-4-2 0,-4 1-3 16,-2 0-2-16,0-3-1 0,3-2-10 0,-2 1 1 15,-1-1-1-15,3 0-4 0,-3-3 0 0,3-3-5 16,-6 2 0-16,4-6-1 0,-4-7-5 0,3 17 2 0,3-9 1 16,-1-4-2-16,-5-4-2 0,3 13-9 15,-3-13 1-15,6 6-8 0,-6-6 2 0,12 1-5 16,-12-1-5-16,0 0-8 0,0 0-3 0,16-7-8 15,-16 7-6-15,11-13-9 0,-4 8-5 0,-1-6-5 0,3-2 1 16,1 0 6-16,-4 1-3 0,2 0-1 16,-2 0 5-16,0-1 4 0,1-3 2 0,-1 4 5 0,-3 3 7 15,3-1 2-15,-6 10 2 0,7-16 4 16,-4 6 4-16,0 4 0 0,-3 6 3 0,8-12 4 16,-8 12 0-16,6-10-2 0,-6 10 6 0,0 0 9 0,13-3 4 15,-13 3 6-15,0 0 1 0,18 7 7 0,-12 2 2 16,2-4 4-16,-1 1-3 0,5 7 1 0,-2-2 1 15,2 2-4-15,2-1 2 0,-1 5-2 0,1-6 0 16,2-1-2-16,-1 4-1 0,-2-5 0 0,4 0-2 16,-1-3-1-16,-1 1 2 0,3-3 1 0,-3-1-4 15,4-3 2-15,1 0 0 0,1-3-4 0,-4-1-1 16,3 1 2-16,1 0-4 0,-5-4 2 0,4-1-3 16,-3 1-3-16,1 0-3 0,-3-6-4 0,-1 6-4 15,1-3-5-15,-8 2-3 0,2-3-5 0,-2-2 2 16,1 0-1-16,-5 4 3 0,1-6-2 0,-5 6 5 15,1 9-1-15,-5-21 5 0,-1 11-2 0,0 1 1 16,-2 0 6-16,0 2 6 0,-2 0 0 0,-1 1 3 16,-1 2-3-16,2 0 3 0,10 4-5 0,-23-1 6 15,23 1 2-15,-19 5-4 0,10-1-1 0,-1 2 3 16,1 2-2-16,-2 2 3 0,5 4-1 0,3-4-1 16,-1 6 1-16,2-2 0 0,1 2-1 0,2-6 1 15,2 6-1-15,0-3-1 0,6 1 5 0,2-1-2 16,-2 1-2-16,4-5 0 0,2 2 6 0,-2-4-5 15,4 4 0-15,-1-7-1 0,4-1 0 0,-2-1 0 16,1-2-1-16,-4-2 2 0,9-3-2 0,-8 3 0 16,3-4 2-16,7-1-5 0,-8-2 0 0,0 2 3 15,-2-1 0-15,0-1-2 0,-1 2 1 0,-1-2-1 16,-2-1 2-16,1 2-1 0,-2 2-1 0,-5 2 2 16,-6 4-1-16,13-4 0 0,-7 1 2 0,-6 3-7 15,0 0 4-15,13-5 1 0,-13 5 5 0,0 0 6 16,17 1-1-16,-17-1 2 0,9 10 6 0,-5-5 2 15,-4-5-5-15,12 15 7 0,-6-5-5 0,0-2 2 16,1 0 1-16,2 3-2 0,2 1 0 0,-5-3 0 16,1-2 2-16,1 3-2 0,-2-1-5 0,0-4 3 15,-3 2-3-15,-3-7-1 0,12 8 2 0,-8-2-2 16,-4-6-1-16,8 5 12 0,-8-5 13 0,0 0 11 16,0 0 7-16,0 0-4 0,0 0-7 0,0 0 1 15,0 0-9-15,17-20 0 0,-14 7-8 0,2 3 2 16,-2-4-7-16,4-4-8 0,2 1-10 0,2-7-23 15,-4 4-18-15,8-3-17 0,-6 0-24 0,9 1-19 16,-2 2-16-16,4 5-29 0,-7 3-24 0,2-1-28 16,-3 4-36-16,1 4-213 0,-2 1-477 0,-2 2 212 15</inkml:trace>
          <inkml:trace contextRef="#ctx0" brushRef="#br0" timeOffset="-171684.04">7563 16994 2 0,'0'0'286'0,"-6"-13"-14"0,6 13-20 15,0 0-23-15,0 0-25 0,0 0-19 0,0 0-25 16,0 0-14-16,0 0-15 0,0 0-8 0,0 0-7 16,0 0-3-16,0 0-7 0,12 33-4 0,-9-18-4 15,2-1 0-15,1 6-4 0,0-4-2 16,1 1 2-16,-1 8-4 0,0-5-7 0,1-4-9 16,-1 9-3-16,-3-8-9 0,3 8 0 0,-1-3-5 0,-2-7-6 15,0 10-5-15,0-8-6 0,3 5-4 0,-2 0 1 16,-4-4-8-16,3-4-16 0,-3 3-28 0,0 0-21 15,0 1-20-15,3 2-34 0,-3 0-28 0,-3-7-31 16,3 5-35-16,0-10-26 0,-3 8-44 0,-1 0-170 16,-2-7-459-16,0-3 203 0</inkml:trace>
          <inkml:trace contextRef="#ctx0" brushRef="#br0" timeOffset="-169598.26">9599 17152 7 0,'0'0'316'15,"-9"-4"-14"-15,9 4-17 0,0 0-14 0,0 0-20 0,-8-7-22 16,8 7-31-16,0 0-19 0,0 0-19 16,0 0-12-16,0 0-8 0,0 0-4 0,-10 21-10 15,10-21-4-15,3 17-6 0,-3-17-9 0,6 21-12 16,-2-7 3-16,-1-3-10 0,3-1-2 0,2 1-11 0,2-1-4 16,-2 0-3-16,1 3-14 0,1-5-4 15,-2-1 1-15,5 2-6 0,-4-4-11 0,4 3 9 16,-1-1-4-16,2-4-6 0,1-1-5 0,-5 0-1 15,4 1-5-15,-3-3 0 0,0 1-5 0,-11-1-13 0,21-4 0 16,-11 2-7-16,-2-3-11 0,2-1 0 0,-2-1-13 16,-2 0 1-16,-6 7-5 0,7-17 8 0,-4 8-5 15,1-4 1-15,-2 4 0 0,1-4 2 16,-2 3 3-16,-1 10 1 0,-1-21 0 0,1 21 4 16,-5-17 1-16,5 17 5 0,-1-12 6 0,1 12 0 0,0 0-1 15,-3-14 3-15,3 14-4 0,0 0-1 0,0 0-1 16,0 0-1-16,0 0 2 0,0 0-1 0,0 0 7 15,0 0-4-15,0 0 3 0,0 0 6 0,24 25 2 16,-18-18 0-16,1 4-1 0,2 2 5 0,2-2-3 16,1 0 3-16,0-1 2 0,2 2-4 0,0-1-3 15,-1-2 5-15,1 1-2 0,-1-3-1 0,2 4 0 16,-2-2 1-16,2-5 0 0,0 0-2 0,-4 0 2 16,1 0 0-16,1-2 0 0,-4 2 1 0,-9-4-2 15,28-3 0-15,-14 3 3 0,-4-3-3 0,2-1 9 16,-4 1-11-16,5-3-4 0,-3 1 6 0,-1-6-2 15,-1 4 3-15,-2-3-6 0,4-3 5 0,-2 2 0 16,-2 1 0-16,-3-3 2 0,-2 0-1 0,4 2 1 16,-1-3 12-16,-4 3 4 0,0 11-5 0,2-19 1 15,-1 8 0-15,-1 11-6 0,0-14-3 0,0 14 0 16,0 0 1-16,3-17-19 0,-3 17-22 0,0 0-29 16,2-7-20-16,-2 7-14 0,0 0-6 0,0 0-16 15,0 0-7-15,0 0-6 0,20 5-10 0,-20-5 4 16,14 9-8-16,-7-5 6 0,5 2-3 0,2-3 8 15,-2 2 6-15,1 0 15 0,0 0 9 0,-4-2 11 16,5 1 16-16,-2-2 1 0,0-1 6 0,3 3 18 16,-3-1 8-16,-3-2 27 0,2 1 17 0,-11-2 18 15,15 4 13-15,-7-2 19 0,-8-2 11 0,0 0 11 16,16 1 14-16,-16-1 8 0,9 8 10 0,-9-8 9 16,11 6 9-16,-5 1 7 0,-2-3 14 0,-4-4 8 15,9 12-6-15,-5-3 4 0,5-2-8 0,-6 0-7 16,5-1-5-16,-2 2-10 0,0-1 0 0,-2-1-11 15,5 8 2-15,-3-7-18 0,0 2-8 0,2 2-6 16,-2-3-12-16,0 0-5 0,-1 2-6 0,3-5-7 16,-2 3-4-16,0-3 0 0,-6-5-16 0,7 17-21 15,-4-14-28-15,-3-3-22 0,8 15-39 0,-2-8-21 16,-2 1-28-16,-1 1-28 0,-3-9-25 0,5 10-29 16,-5-10-35-16,4 7-35 0,-4-7-34 0,0 0-216 15,0 0-571-15,0 0 253 0</inkml:trace>
          <inkml:trace contextRef="#ctx0" brushRef="#br0" timeOffset="-169464.61">10631 16994 258 0,'-5'-7'246'0,"5"7"-24"0,-4-11-25 15,4 11-30-15,-7-10-39 0,7 10-30 0,0 0-37 16,0 0-45-16,0 0-45 0,0 0-49 0,0 0-137 15,0 0-232-15,0 0 103 0</inkml:trace>
          <inkml:trace contextRef="#ctx0" brushRef="#br0" timeOffset="-168714.75">10928 17012 158 0,'6'-5'217'0,"-6"5"-21"0,0 0-6 0,0 0-14 16,6-11-14-16,-6 11-17 0,0 0-14 0,0 0-11 16,0 0-11-16,0 0-9 0,0 0-7 0,0 0-10 15,0 0-5-15,-20 30-5 0,14-18-5 0,0-3-9 0,0 0-2 16,3 3-3-16,-3-1-3 0,0 2-1 16,2-2-7-16,1 0-4 0,1 0-5 0,0 2-1 15,0-3-2-15,2-10-8 0,2 18 2 0,-2-18-5 16,4 17 0-16,-1-9 0 0,1 0-4 0,-4-8-3 15,12 14 2-15,-3-9-5 0,-1 1 1 0,4-1-1 0,0 1 0 16,0-4 0-16,-3 1 0 0,2 3-2 16,0-2-1-16,-1 1 0 0,2-1-3 0,-3-2 1 15,-1 3-3-15,2 1-1 0,-1 1 1 0,-3 0 4 16,-6-7-1-16,9 15 0 0,-5-10 5 0,-4-5 6 0,0 19 3 16,0-19 4-16,-6 18 1 0,1-9 1 0,-1-1 0 15,-3 0 2-15,1 3 1 0,-2 1-3 0,1-4-3 16,1 0 2-16,1-2-4 0,7-6-1 15,-12 7 1-15,12-7-2 0,-11 4-1 0,11-4-2 0,-7 5-3 16,7-5-6-16,0 0 2 0,0 0-11 0,0 0-9 16,0 0-5-16,0 0-8 0,0 0-2 0,25-27-1 15,-17 17-4-15,5 3 6 0,4 0 0 0,-1-3 3 16,-1 2 0-16,3-3 3 0,3-1 6 0,-2 4-2 16,5-3 2-16,3 1 1 0,-2-3 2 0,-1 2 3 15,6 1 4-15,-6-1 3 0,3 1 4 0,1 3 0 16,-1-7-1-16,0 4 2 0,-1 2 3 0,-2-2-2 15,2 0-1-15,-2 2-3 0,-2-2 1 0,-1 2 3 16,-3-2-3-16,-3 7 0 0,1-4 1 0,-7 3-1 16,4-2 1-16,-2 1-1 0,-4-1-2 0,-1 0 0 15,-6 6 1-15,8-10-6 0,-8 10-4 0,0 0-5 16,-5-16-4-16,5 16 1 0,-9-10-3 0,9 10 3 16,-16-9 2-16,7 5 0 0,-5 0 1 0,3 3 5 15,-1-2 0-15,12 3 4 0,-27-1 7 0,13 2 9 16,1 3 2-16,0-1 6 0,4 0-2 0,-5 1 2 15,4 0 1-15,1 1 2 0,-2 2 6 0,4-1-3 16,-1 3 1-16,2-4 0 0,0 5 1 0,3-1 8 16,2 2 3-16,1-11 4 0,1 22 5 0,1-13-2 15,2 2 1-15,-1 2-1 0,5-1 2 0,-2 2-2 16,4-4 1-16,-1 5-4 0,2-2-7 0,-1-2-4 16,1-1 1-16,2 0-3 0,-4 1-7 0,4 0-18 15,1-2-29-15,-1 0-25 0,4 1-29 0,-7 1-31 16,6-1-34-16,-1-3-44 0,0 0-35 0,3-3-248 15,-6-1-511-15,5 0 226 0</inkml:trace>
          <inkml:trace contextRef="#ctx0" brushRef="#br0" timeOffset="-168526.73">12119 17298 86 0,'0'0'319'15,"11"-3"-18"-15,-11 3-22 0,10-3-22 0,-10 3-14 16,0 0-9-16,0 0-7 0,8 13-9 0,-8-13-20 15,-2 13-18-15,2-13-19 0,-6 19-18 0,0-7-13 0,0 6-12 16,-1 0-12-16,-5-5-12 0,3 9-29 16,-4-2-29-16,-1-1-35 0,2 2-27 0,-1 1-41 15,-2 2-35-15,1-1-54 0,2-8-44 0,1 5-38 16,-7 2-197-16,9-5-470 0,-3-4 207 0</inkml:trace>
        </inkml:traceGroup>
        <inkml:traceGroup>
          <inkml:annotationXML>
            <emma:emma xmlns:emma="http://www.w3.org/2003/04/emma" version="1.0">
              <emma:interpretation id="{D500799D-929C-4E00-9912-053F940520CA}" emma:medium="tactile" emma:mode="ink">
                <msink:context xmlns:msink="http://schemas.microsoft.com/ink/2010/main" type="inkWord" rotatedBoundingBox="14603,17824 18485,17800 18491,18676 14608,18700"/>
              </emma:interpretation>
            </emma:emma>
          </inkml:annotationXML>
          <inkml:trace contextRef="#ctx0" brushRef="#br0" timeOffset="-166943.83">12910 17358 147 0,'0'0'222'0,"16"0"-2"0,-16 0-18 15,0 0-14-15,30-11-16 0,-21 5-14 0,7 1-17 16,-2-2-15-16,2-3-13 0,8 1-11 0,-3 0-7 16,1-5-9-16,1 1-10 0,-1 0-7 0,0-2-5 15,1-2-8-15,-2-1-5 0,0 4-5 0,-4-4-5 16,4-4 0-16,-4 3-5 0,-4 1-5 0,2-2-3 15,-6-2-3-15,3 0-4 0,-5-1 1 0,1-3-5 0,-2 0 2 16,-5 2-7-16,4-1-1 0,-4-3 0 16,-2 4-2-16,1-1-1 0,-3-1-2 0,1 3-3 15,-1 6 3-15,0 0-2 0,0-2 2 0,0 2 0 16,-1-1-1-16,-1 5 0 0,-1-4 1 0,3 4-5 16,-2 1-1-16,0 2 0 0,2-1 1 0,-1 3 0 0,4 8 3 15,-6-15-2-15,6 15-4 0,-8-12 2 16,8 12-2-16,-6-8 2 0,6 8 1 0,0 0-3 15,-9-7-1-15,9 7 4 0,0 0-2 0,0 0 4 0,-24 8 0 16,18-2 2-16,6-6 2 0,-12 16 0 0,9-10 6 16,-4 5 10-16,1 6-6 0,2 1 3 15,1-1 0-15,0 8 0 0,0-4 9 0,-2 6 2 16,4-2 2-16,1 0-2 0,4 2 4 0,-2 0 0 0,-1 0-2 16,4 0-1-16,-2 1-1 0,4-2-1 15,2 0-1-15,-2 1 7 0,5-2-5 0,-1-1-1 16,-1-2 1-16,4 3-3 0,-4-2 0 0,2-4-4 15,1 4-1-15,-1-3-5 0,2-1 4 0,-1 0-2 0,-1 1 2 16,2-2-3-16,-2-2-2 0,-5-5-6 0,2 5 1 16,1-4 11-16,-1 2-15 0,3-2-1 0,-3-1 2 15,3 1-3-15,-3-4 1 0,0 1 0 0,-1-2 1 16,-1-1-4-16,2-2 6 0,1-1-2 0,-1 3-4 16,2-1 2-16,-11-5-1 0,21-4 0 0,-8 4-4 15,5 4 3-15,-3-9 2 0,0-1-2 0,1 0-1 16,1-1-1-16,0 0-1 0,4-8-5 0,2 6-1 15,-5-2-7-15,1-2-1 0,-1-3-3 0,3 1 0 16,-2-1-1-16,-2-2-6 0,0 1-1 0,-2-4 8 16,-1 2-1-16,-2 0-3 0,-3 5 3 0,1 0 1 15,-2-3 3-15,-2 2 4 0,-3 6-4 0,0-2 4 16,-3 11 1-16,-3-14 7 0,3 14-5 0,-3-13 8 16,3 13-1-16,-14-8 1 0,14 8 7 0,-21 3-4 15,8 2 3-15,-4 2 6 0,3 1-6 0,-1 3 9 16,-2 1 9-16,-2 2-12 0,2 5-2 0,2-2 0 15,1 2 0-15,3 2 0 0,4-5-1 0,1 0 0 16,1 1 2-16,4 0 0 0,1 1-2 0,1-1-1 16,1-2-2-16,2 2 1 0,5 0 0 0,3-7-6 15,0 5 21-15,3-7-11 0,6 8-5 0,3-6-2 16,1-3 0-16,-1-3 2 0,4 0-5 0,-1-3 14 0,-9-1-12 16,12-2 1-16,-2-4-1 0,-1 3-2 15,3-3-2-15,-2-3 0 0,3 4 0 0,-4-4-1 16,0 1 1-16,1-1 2 0,-2 0-2 0,1 2-7 15,-2-1 5-15,-9 3-1 0,2 1 2 0,-3-3-4 0,3 1 8 16,-3 4-6-16,-3 1 0 0,-3-5-1 0,3 2 2 16,-12 4 1-16,18-1-5 0,-18 1 0 0,19 1 6 15,-8-1-4-15,-11 0 1 0,19 1 0 0,-9 4-1 16,1-4 7-16,1 2-6 0,-2-2 0 0,-10-1 8 16,27 1-3-16,-8 0 0 0,-5 3-1 0,2-4 0 15,1 0-3-15,1 0 3 0,-1-5 3 0,4 0-5 16,5 4 3-16,-8-5 3 0,1 2-3 0,2 0 0 15,-5 0 8-15,2-2-10 0,2 1 4 0,-6-2-3 16,0-1 1-16,-1 3 0 0,-1-2-2 0,-3-3-7 16,0 4-6-16,-4-2 4 0,-1-2-6 0,-4 10-2 15,5-18-4-15,-5 9 3 0,0 9-2 0,-11-26 3 16,4 19 0-16,-2-3-1 0,-3 2 6 0,-2 1-1 16,-2 1 1-16,1 1 1 0,-1 4 0 0,-4-3 1 15,2-1 5-15,0 5 6 0,2 4 12 0,-5 0-6 16,3-3 2-16,3 5-1 0,-8 3 3 0,8-4 2 15,1 6 4-15,1-1-2 0,5 0-2 0,-2 2-5 16,2 4 7-16,2-6-4 0,0 5-5 0,6-5 8 16,-3 1-5-16,3-11 3 0,3 26-5 0,2-15 1 15,4 0 13-15,-3-2-11 0,4 2-2 0,1-3-2 16,-1 2 0-16,5-3 1 0,-1-2-9 0,3-3-11 16,-2 2-6-16,3-2 0 0,-1-4-11 0,1-2-2 15,-4 3 6-15,4-1-10 0,-1-4-2 0,1-2-3 16,0 1 3-16,1-1 0 0,-1-4 0 0,-2-2 3 15,-2 5 7-15,-1-4 0 0,0-1 3 0,1 2 4 16,-1 0 3-16,-4 1 6 0,3 3 10 0,-4 1 4 16,-2 1 0-16,-6 6 0 0,12-7 0 0,-12 7 0 15,7-7 2-15,-7 7 4 0,0 0 8 0,13 1-1 16,-13-1 7-16,12 10-6 0,-6-3-5 0,0-1 2 0,-1 1 4 16,4 0-9-16,-2 4 2 0,2 0-5 15,3 2-12-15,-3-4-28 0,3 0-19 0,1 5-21 16,-1-6-19-16,-3-1-20 0,2-1-23 0,2 0-25 15,1-1-20-15,3-2-16 0,-2-3-13 0,0-1-170 0,-15 1-411 16,21-6 183-16</inkml:trace>
          <inkml:trace contextRef="#ctx0" brushRef="#br0" timeOffset="-166278.89">15339 17131 110 0,'5'-13'212'0,"-5"13"-4"16,3-8-9-16,-3 8-8 0,0 0-13 0,4-10-16 0,-4 10-17 15,0 0-9-15,0 0-2 0,0 0-10 0,0 0-2 16,0 0-7-16,0 0-3 0,3 31-5 0,2-21-3 16,1-2-12-16,1 9-2 0,-5-7-3 0,6 5-7 15,0-2-7-15,-1 4-4 0,2-6-7 0,-3 3-5 16,6-1-5-16,2-4-7 0,-1 0-5 16,0 1-1-16,2-2-4 0,-3 2-6 0,6-5 5 15,-4 1-8-15,1-3-4 0,2 3-1 0,0-5-10 0,2-1-3 16,-1-1-6-16,-1 1-8 0,0-7-3 0,-3 2-1 15,1 2-4-15,1-4-7 0,-5-1-3 0,1-1 5 16,0 0-4-16,-1-5-8 0,-3 1 3 0,-1-2 2 16,-1 2-1-16,2-3 1 0,-2 1 5 0,-3 0 2 15,-3 2-1-15,3 1 5 0,-3-2 5 0,1 3 7 16,-1 11 6-16,-1-15 9 0,1 15-3 0,0 0 0 16,0-17-2-16,0 17 3 0,0 0-5 0,0 0-1 15,0 0 3-15,0 0 3 0,0 0 2 0,0 0 2 16,0 0 0-16,0 0 1 0,0 0 5 0,3 47 1 15,3-36-3-15,-2 0 3 0,4 1-1 0,-1 3 0 0,5-5-2 16,0 4 3-16,1 0 1 0,2-5-2 16,0 2-2-16,9 1 5 0,-8-6-4 0,4 2-4 15,4-1 2-15,3-2-2 0,-1-4-1 0,1 3 2 16,2-4-5-16,-4-3 2 0,0-1-4 0,-1 1 1 16,1-1-6-16,2-7 4 0,-3 5 2 0,-4-1-7 15,-4 0 12-15,2-4-10 0,-5 1-1 0,2-4-1 16,-3 2 0-16,-3 0-9 0,0-2-4 0,-6-3-5 15,1-1 0-15,-4 4 1 0,-4-1 2 0,1 0 0 0,-3 3-1 16,-4-1-1-16,1 5 3 0,-3 1 3 0,-2 1-6 16,2 3 4-16,-3 1 0 0,2 4 4 15,-2 1 9-15,3 1-6 0,0 2 3 0,-1 0 0 16,1 1 6-16,1 4 2 0,4-1-4 0,-2 1 4 0,8 0 6 16,1 2 3-16,0-2 1 0,0-11 4 0,7 25-3 15,1-12 9-15,5 2 9 0,3-2 2 0,5-3 3 16,5 4 1-16,2-5 3 0,12 2 5 15,-9-6-6-15,8 3 6 0,2-5-18 0,8 1 1 0,-9 0 4 16,-9-2-13-16,8 1-7 0,-11-6-17 0,5 1-25 16,-1 1-31-16,-9-2-31 0,1-1-38 0,-6 3-45 15,-1 1-56-15,2-3-54 0,-12-1-232 0,4 0-553 16,-2-2 245-16</inkml:trace>
        </inkml:traceGroup>
        <inkml:traceGroup>
          <inkml:annotationXML>
            <emma:emma xmlns:emma="http://www.w3.org/2003/04/emma" version="1.0">
              <emma:interpretation id="{6E430A01-2062-4069-8B44-5F19C7F4C6E6}" emma:medium="tactile" emma:mode="ink">
                <msink:context xmlns:msink="http://schemas.microsoft.com/ink/2010/main" type="inkWord" rotatedBoundingBox="19031,17851 20143,17844 20147,18575 19035,18582"/>
              </emma:interpretation>
            </emma:emma>
          </inkml:annotationXML>
          <inkml:trace contextRef="#ctx0" brushRef="#br0" timeOffset="-165829.1">17336 17061 4 0,'0'0'323'16,"0"0"-18"-16,0 0-15 0,0 0-15 0,0 0-14 16,0 0-24-16,0 0-26 0,0 0-13 0,0 0-14 15,0 0-4-15,0 0 3 0,0 0-3 0,0 0-9 16,0 0 0-16,2 31-10 0,2-21-4 0,-2 1-4 16,2 0-11-16,1 1-5 0,-2 1-13 0,-2-4-5 15,4 6-11-15,-4-5-4 0,2 4-8 0,-1-7-13 16,0 3-8-16,3 0-5 0,-4 1-8 0,4-4-1 15,-5-7-13-15,3 18-2 0,1-12-7 0,-4-6-20 16,6 16-28-16,-6-10-35 0,0-6-16 0,3 13-41 16,-3-13-32-16,0 0-27 0,5 12-24 0,-5-12-25 0,0 0-27 15,0 0-33-15,0 0-55 0,0 0-218 16,0 0-586-16,0 0 259 0</inkml:trace>
          <inkml:trace contextRef="#ctx0" brushRef="#br0" timeOffset="-165700.44">17393 16780 222 0,'0'-12'204'0,"0"12"-20"0,0 0-19 0,1-10-23 0,-1 10-29 16,0 0-37-16,9-11-42 0,-9 11-46 15,17-5-52-15,-17 5-114 0,13-2-192 0,-2-2 86 16</inkml:trace>
          <inkml:trace contextRef="#ctx0" brushRef="#br0" timeOffset="-165404.5">17754 16619 16 0,'0'0'222'16,"0"0"-11"-16,0 0-8 0,0 0-3 0,0 0-5 15,4 26-3-15,-7-14-8 0,6 5-14 16,-3 1-3-16,3 6 2 0,-3 0-6 0,3 1 3 0,-1 1-3 16,1-1-7-16,3 4-1 0,-2-3-4 15,2 1-7-15,-3-1-4 0,8 2-13 0,-9 1-1 16,1-5-5-16,0 1-15 0,5-1 13 0,-5-6-23 16,7 5-5-16,-5-5-10 0,-1 0-10 0,1 2 0 0,-1-4-14 15,2 0 3-15,2-1-19 0,-7 0 11 0,4 0-13 16,-1-3-3-16,-1 3-7 0,2-4 3 0,1 0-1 15,-3-2-31-15,-2-1-24 0,-1-8-19 0,6 14-16 16,-3-5-15-16,-3-9-16 0,1 12-19 0,-1-12-12 16,2 8-24-16,-2-8-11 0,0 0-22 0,4 12-25 15,-4-12-26-15,0 0-43 0,0 0-203 0,0 0-516 16,0 0 229-16</inkml:trace>
          <inkml:trace contextRef="#ctx0" brushRef="#br0" timeOffset="-164938.37">17573 17138 122 0,'0'0'258'16,"0"0"-14"-16,0 0-10 0,0 0-14 0,-12-2-10 16,12 2-19-16,0 0-15 0,0 0-15 0,0 0-10 0,0 0-6 15,0 0-11-15,0 0-2 0,0 0-4 0,29-11-11 16,-17 10-5-16,4 1-8 0,-1 1-6 16,0-5-7-16,4 4-6 0,1 0-8 0,1 0-10 15,4 0-5-15,-7 3-10 0,3-2-3 0,-5 0-3 0,3 0-2 16,-1 3-9-16,2-2-16 0,-5 2-21 15,0-3-30-15,-3 2-28 0,-1-2-34 0,-2 2-33 16,3 1-27-16,0-1-38 0,-12-3-37 0,17 3-217 16,-7-3-483-16,-10 0 213 0</inkml:trace>
          <inkml:trace contextRef="#ctx0" brushRef="#br0" timeOffset="-164405.18">18443 17225 220 0,'0'0'243'0,"0"0"-3"0,0 0-13 0,0 0-6 15,0 0-5-15,0 0-3 0,0 0-3 16,0 0-4-16,0 0 2 0,0 0 7 0,0 0 4 0,0 0-2 16,0 0-6-16,0 0-11 0,0 0-14 0,0 0-14 15,0 0-10-15,0 0-14 0,0 0-15 0,0 0-8 16,0 0-13-16,0 0-11 0,0 0-2 0,0 0-17 16,0 0-6-16,0 0-7 0,0 0-5 0,0 0-3 15,0 0-6-15,-21-21-2 0,21 21-3 0,0 0-2 16,0 0-4-16,0 0-9 0,0 0-4 0,0 0 1 15,0 0-6-15,0 0-4 0,0 0-1 0,0 0-8 16,0 0 4-16,0 0-4 0,0 0-5 0,0 0 4 16,0 0-2-16,0 0-1 0,0 0-3 0,0 0-2 15,0 0 0-15,0 0 1 0,0 0-1 0,0 0 1 16,0 0-5-16,0 0 5 0,0 0 1 0,0 0 9 16,0 0-15-16,0 0 7 0,12 31 0 0,-12-31-2 15,0 0-1-15,0 0 1 0,0 0 3 0,0 0-4 16,0 0-6-16,0 0 3 0,0 0-9 0,0 0-6 0,0 0-15 15,0 0-16-15,0 0-22 0,0 0-10 16,0 0-10-16,0 0-14 0,0 0-6 0,15-27-10 16,-15 27-14-16,0 0-15 0,0 0-13 0,0 0-23 15,0 0-27-15,0 0-38 0,0 0-48 0,-35-2-277 16,35 2-619-16,-29 7 275 0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59.21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E8ACDA1-110E-4164-BC19-91E320C6BF0A}" emma:medium="tactile" emma:mode="ink">
          <msink:context xmlns:msink="http://schemas.microsoft.com/ink/2010/main" type="inkDrawing" rotatedBoundingBox="9805,11364 12463,8375 12613,8508 9955,11498" semanticType="underline" shapeName="Other">
            <msink:sourceLink direction="with" ref="{2584D2CD-3AFE-4BAB-86B4-8775E2583788}"/>
            <msink:sourceLink direction="with" ref="{D210E57B-7E82-49B8-89CA-FBE717CCB6F5}"/>
          </msink:context>
        </emma:interpretation>
      </emma:emma>
    </inkml:annotationXML>
    <inkml:trace contextRef="#ctx0" brushRef="#br0">-2653 3914 36 0,'0'0'117'0,"-6"8"-6"0,6-8-6 0,0 0-10 0,0 0 1 16,0 0 5-16,0 0-6 0,0 0-5 0,0 0-16 16,0 0 10-16,0 0 1 0,0 0 1 0,0 0-8 15,0 0 0-15,0 0-2 0,0 0 0 0,0 0 0 16,0 0-5-16,0 0-1 0,11 12-2 0,-11-12-7 15,0 0-1-15,0 0-1 0,0 0 0 0,0 0-1 16,0 0 3-16,0 0-2 0,0 0-6 0,15-24 0 16,-14 17-2-16,5-1-3 0,0-3-10 0,1-1 1 15,2-1-3-15,-1-5-2 0,4-1-4 0,1-3-7 16,1 0 1-16,2-2-1 0,0 0-4 0,7-4-1 0,-1-4 3 16,-5 10-4-16,5-9-3 0,0 0-3 15,4 2 3-15,-4-2-3 0,2-2-1 0,-2 4-2 16,2-2 2-16,-9 7-4 0,10-5 0 0,-5-2-1 0,1 3 2 15,-5 3-3-15,3 2-1 0,1-8-3 0,-2 9 6 16,-3-2-4-16,6-7 4 0,-2 0-4 16,2 0 1-16,-3-2 0 0,6 5 0 0,-10 4-3 0,4-13 0 15,5 4 0-15,-4 1 4 0,1-2 1 0,2-1 3 16,3 7-4-16,-5-4 2 0,2 3 1 0,-1 0 4 16,-5 7-1-16,4-2-2 0,-1 2 1 0,-3 2-4 15,2-4 3-15,0 2-1 0,0 0 0 0,2 0 1 16,-1 2-2-16,-3 4 1 0,1-2-1 0,-7 5 0 15,5-8-3-15,-1 7 3 0,0-6-1 0,4 2 1 16,-4-3-4-16,5 5 2 0,-4-2 2 0,1-3 2 16,1 2 0-16,2 2 1 0,-4-1-6 0,5 0 8 15,-3-1-1-15,4 1-1 0,0 0 3 0,3-1-1 0,-5 0-2 16,4 2 5-16,-2-1-4 0,0-1 1 16,1-1-1-16,-1 3 1 0,0 0-3 0,0-1-1 15,-3 2 2-15,1 0-1 0,-1 2-3 0,-3 1 4 0,0-1-3 16,3-2 0-16,-5 4 0 0,-3-1 2 0,2 2-2 15,-1-2-1-15,-1 1-2 0,-1 0 0 0,5 3 1 16,-4-2-1-16,2-2 0 0,-3 0 2 0,1 2-7 16,2 0 4-16,-4-1-2 0,4 3 3 0,-5-2-3 15,8 0 4-15,-6-1-3 0,0 1 0 0,1 1 2 16,1-1-1-16,1 0-1 0,-3-3 1 0,4 2-2 16,-1 3-2-16,0-2 2 0,-3-2-1 0,0 1 1 15,3 1 1-15,-2 2-2 0,1-2 2 0,1-1-2 16,0 1 1-16,-1-1 2 0,-2 3 1 0,5-2-2 15,-5 0-1-15,3-2 1 0,0 3 0 0,0 0-2 16,-3 2 3-16,1-5-3 0,-3 5 2 0,2-3 0 16,-3 3 3-16,2 1-2 0,-4-2 4 0,4 0-6 0,-1 3 6 15,1-3 0-15,-2 0 0 0,1 1-1 16,2 0 4-16,-2-3 1 0,2 0 2 0,-3 0-3 0,3 2 2 16,2-2-3-16,-5 1-1 0,3 0 0 0,3-1-4 15,0-1 4-15,-2 0 0 0,6-1 1 0,-5 4-3 16,1-6-1-16,1 6 2 0,-1-2-1 0,0 0 1 15,-2 3-4-15,5-2 2 0,-6 1 4 0,3-2-5 16,-1 0 0-16,1 3 2 0,-5 1 5 0,1 2-4 16,0-1 3-16,0-4 0 0,-1 3 3 0,-1-1-1 15,2 2 1-15,1-1 0 0,-3-1-1 0,0 1 2 0,1 0 4 16,2 1-3-16,-9 6 0 0,11-12 0 16,-4 6-4-16,2-1 2 0,-2 0 0 0,-1 3 1 15,-6 4-4-15,14-13 8 0,-7 6-8 0,1 3 2 16,-1-6-3-16,1 3 6 0,-1 0-8 0,2 1-3 15,-2-2 3-15,1 1 2 0,-1 0-2 0,1 0 0 0,-1 2 1 16,-1-2 0-16,-6 7-1 0,14-12 0 16,-8 7 0-16,0-1 1 0,-6 6 0 0,9-7-3 0,-9 7 5 15,6-6-8-15,-6 6 3 0,0 0 5 0,0 0-7 16,6-8-6-16,-6 8 0 0,0 0-10 16,0 0-12-16,0 0-19 0,0 0-17 0,0 0-19 0,0 0-21 15,-33 18-25-15,22-9-25 0,-5 2-31 0,2 0-17 16,0 2-42-16,-7-1-195 0,0 0-471 0,-5 2 209 15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50.5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C00A2A3-003F-4B54-97F8-E4CB11ED8569}" emma:medium="tactile" emma:mode="ink">
          <msink:context xmlns:msink="http://schemas.microsoft.com/ink/2010/main" type="writingRegion" rotatedBoundingBox="17361,11699 17901,11699 17901,12341 17361,12341">
            <msink:destinationLink direction="with" ref="{0838BF40-9024-4342-BCB4-BA02974A0778}"/>
          </msink:context>
        </emma:interpretation>
      </emma:emma>
    </inkml:annotationXML>
    <inkml:traceGroup>
      <inkml:annotationXML>
        <emma:emma xmlns:emma="http://www.w3.org/2003/04/emma" version="1.0">
          <emma:interpretation id="{A9AAF2F8-B3ED-4718-B07B-98D6134B11B1}" emma:medium="tactile" emma:mode="ink">
            <msink:context xmlns:msink="http://schemas.microsoft.com/ink/2010/main" type="paragraph" rotatedBoundingBox="17361,11699 17901,11699 17901,12341 17361,123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E59F7A-6B8D-4BEF-B6AE-2EB4FD7B59D0}" emma:medium="tactile" emma:mode="ink">
              <msink:context xmlns:msink="http://schemas.microsoft.com/ink/2010/main" type="line" rotatedBoundingBox="17361,11699 17901,11699 17901,12341 17361,12341"/>
            </emma:interpretation>
          </emma:emma>
        </inkml:annotationXML>
        <inkml:traceGroup>
          <inkml:annotationXML>
            <emma:emma xmlns:emma="http://www.w3.org/2003/04/emma" version="1.0">
              <emma:interpretation id="{21A695EF-447E-42E7-B40E-3C49BBEA685A}" emma:medium="tactile" emma:mode="ink">
                <msink:context xmlns:msink="http://schemas.microsoft.com/ink/2010/main" type="inkWord" rotatedBoundingBox="17361,11699 17901,11699 17901,12341 17361,12341"/>
              </emma:interpretation>
            </emma:emma>
          </inkml:annotationXML>
          <inkml:trace contextRef="#ctx0" brushRef="#br0">3506-666 105 0,'-7'-7'199'16,"7"7"-6"-16,0 0-7 0,0 0-8 0,-12-3-14 15,12 3-11-15,0 0-17 0,0 0-11 0,0 0-7 0,0 0-8 16,0 0-4-16,0 0-4 0,-12 14-3 0,12-14-7 16,1 13-7-16,-1-13-7 0,6 14-4 15,-6-14-5-15,6 15-2 0,0-9-1 0,0 4 1 0,0-3-3 16,0 0-3-16,2 0 1 0,0-1-6 0,3 2-6 16,-2-2-4-16,3 0-4 0,0 3-2 0,-2-7-3 15,1 2 0-15,-2-3-7 0,7 1 4 0,-6-2-9 16,7 0-3-16,-1-2 1 0,1-2-1 0,-2 2-4 15,-4-3-2-15,3 0-1 0,2-1-2 0,-2-1 2 0,2-2-6 16,-2-1 1-16,-1 2 2 0,-3-7-7 16,2 6 1-16,-1-5-6 0,-2 4 0 0,-3-3-4 15,-2-2 4-15,1 4-5 0,-2-3 1 0,-2 5-3 16,-1-6 2-16,0 15 2 0,-6-20 2 0,5 11-1 16,-5 2 0-16,-2-3 1 0,1 3-3 0,-5-4 0 0,0 4 5 15,3 1-2-15,-4 1-2 0,-5 3 3 0,3-3 0 16,-2 4 0-16,2 1 1 0,-1-1 1 0,0 3 1 15,1-1-6-15,0 5 3 0,-5-2 0 0,7-1 0 16,0 5 0-16,-1-1-3 0,2 0-11 0,0 3-12 16,3-3-10-16,-1 2-12 0,1 2-19 0,-2 1-16 15,5-4-18-15,-1 5-27 0,6-3-21 0,-4 1-27 16,4-3-59-16,1-8-138 0,0 18-403 0,0-18 179 0</inkml:trace>
          <inkml:trace contextRef="#ctx0" brushRef="#br0" timeOffset="612.28">3877-667 131 0,'0'0'162'16,"0"0"-8"-16,0 0-9 0,0 0-8 0,0 0-5 15,0 0-10-15,0 0-8 0,0 0-5 0,0 0-12 0,0 0 6 16,9 6-9-16,-9-6 1 0,0 0-4 16,0 0-2-16,0 0-4 0,6 10-4 0,-6-10-4 15,5 6 0-15,-5-6-6 0,0 0 1 0,6 13-4 0,-3-8-1 16,-3-5-5-16,7 13-1 0,-2-6-4 0,-2 3 2 15,3-2-9-15,-2-2 1 0,-1 4-6 16,6 1 0-16,-6-4-4 0,2 3 4 0,-2 0-3 0,2-1 0 16,0 2-4-16,1-2 5 0,-5-2 3 0,4 6-1 15,-2-4-1-15,1 0 0 0,-4-9-3 0,6 17-1 16,-6-8-3-16,0 0 3 0,2 2 2 0,-2-11-5 16,3 18-2-16,0-10-1 0,-3-8-3 0,1 19-5 15,-1-8 1-15,0-11-3 0,0 17 0 0,2-8 2 16,-2-9-5-16,-2 17 1 0,2-17 0 0,0 12 2 15,0-12 2-15,-1 14 1 0,1-14-6 0,-5 14 0 16,4-5 4-16,1-9-4 0,-8 12 4 0,2-5-2 16,6-7 2-16,-10 10-6 0,10-10 4 0,-9 11-3 0,0-5-6 15,0-1 4-15,0 2-2 0,-3-1-1 16,0-1-5-16,-3-3 1 0,3 2 5 0,-1-4-1 16,-2 5-5-16,-3-3 1 0,0 2 1 0,-1-1-4 0,-5 0 0 15,-1 0-1-15,5-2 5 0,-4-1-6 0,5 3-1 16,0-3 1-16,-1 1 3 0,1-1-3 15,4 3-5-15,-3-3 3 0,3 0-2 0,0 0-10 0,-1 0-10 16,16 0-17-16,-21-4-7 0,12 1-16 0,9 3-25 16,-18-8-26-16,11 5-33 0,1-3-32 0,-2-4-35 15,5-1-38-15,-1-1-280 0,-2-5-570 0,0 1 252 16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16.88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1E2606A-14B8-417E-896F-46F879AD3F64}" emma:medium="tactile" emma:mode="ink">
          <msink:context xmlns:msink="http://schemas.microsoft.com/ink/2010/main" type="inkDrawing" rotatedBoundingBox="27288,3337 28539,7451 25623,8338 24372,4224" rotationAngle="-1549756424" semanticType="underline">
            <msink:destinationLink direction="with" ref="{280AFB48-B91A-480B-B13A-5341491D07FE}"/>
            <msink:destinationLink direction="with" ref="{01595F72-3F5B-4B41-BC75-B2338FBED00B}"/>
          </msink:context>
        </emma:interpretation>
      </emma:emma>
    </inkml:annotationXML>
    <inkml:trace contextRef="#ctx0" brushRef="#br0">-4283-3520 148 0,'0'0'139'15,"0"0"-11"-15,0 0-6 0,0 0-15 0,0 0-9 16,-10-5-7-16,10 5-9 0,0 0-10 0,0 0-3 16,0 0-5-16,0 0-3 0,0 0 0 0,0 0-8 0,0 0 0 15,0 0-8-15,0 0-8 0,0 0 2 16,0 0 0-16,0 0-4 0,0 0-6 0,0 0 0 0,0 0-6 16,0 0-1-16,0 0 0 0,0 0-4 0,0 0-3 15,0 0 4-15,0 0-5 0,34 16 1 0,-26-12 5 16,-1 3-6-16,-1-1-1 0,1 2 2 0,7 0-2 15,-1 1-4-15,4 2 2 0,4-1 3 0,-3 0-2 16,2 5-2-16,1-5 3 0,-4 4-3 0,1-5-2 16,2 6 5-16,3-3 0 0,-2 0 0 0,1 2-1 15,-1-2 3-15,-2 0 1 0,2 0-2 0,-1 1 3 16,2-3-3-16,-6 1 5 0,-1 0-5 0,8 1-2 16,-8 0 2-16,5 4-3 0,-5-6-2 0,2 2 0 0,2 2 2 15,-2 3-3-15,-3-5 1 0,-2 1 2 16,2 2-3-16,-1-2 1 0,4 0-2 0,-4 3-2 15,2-2 0-15,3 3 4 0,-3-3-2 0,-2-1-1 0,-1 2-3 16,0-2 2-16,-1 0-5 0,2 2 1 0,3 3-1 16,1-4 2-16,-4 3 2 0,1-4 1 0,2 5 2 15,0-4 4-15,2 4 2 0,-1 0-4 0,-1-1-1 16,4 0-4-16,-4 1 3 0,-3-1-2 0,1-3 0 16,5 1 5-16,-1 5-5 0,-2-4 2 15,4-1-3-15,-2 2 1 0,0-2 1 0,-2 2-2 16,5 0-1-16,-3-2 1 0,1-1 0 0,-5 0 0 0,5 3-2 15,0-3-2-15,4 0 2 0,-10-3-2 0,7 3 3 16,-7-1 2-16,0-1-2 0,7 0-2 0,1 4 4 16,-8-3-2-16,4-2 0 0,2 2 0 0,-6-4-1 15,4 3 1-15,-1-2-3 0,2 5 4 0,-5-1 1 0,5-4-2 16,-3 2-1-16,5 7 6 0,-4-4 0 0,0-2-1 16,-4-2 0-16,6 7-1 0,0-2 0 15,2-1-1-15,-4 2 2 0,0 1 0 0,4-3-2 0,1 4 0 16,-2-5 3-16,2 2-3 0,3-1 2 0,-5 1 1 15,4 0-2-15,0-2 0 0,0 2-1 0,2-4-7 16,0 7 7-16,-4-6 0 0,5 2-2 0,-4 0 1 16,3 4 3-16,1-6-4 0,-5 2 3 0,1-1-1 15,-3-2-3-15,7 0 0 0,-7 3 3 0,2 0-3 16,0-3-1-16,0 5 2 0,-6-8-2 0,1 7 3 16,1-5-2-16,-1 1-2 0,-3-4 1 0,1 3 1 15,1 0-1-15,-5 2 2 0,4-2-1 0,-2 0-4 16,1 0 2-16,0 0-1 0,-4 0-1 0,5-2 4 15,-5 0-1-15,1 1 1 0,1-3 1 0,0 4-12 16,0-4 11-16,1 2 1 0,-5-1 0 0,5-1-2 16,2-1-1-16,-5 4 2 0,4-2-1 0,0 0-5 15,-4-3 5-15,2 5 1 0,-1-4-1 0,2 1-3 0,2 0 4 16,-1 0-4-16,-4 0 5 0,4 0-1 0,-4 0-2 16,2 0 1-16,-2 1 0 0,4-1-2 15,1 2 1-15,-5-4 2 0,1 1 2 0,6 1-3 0,-4 3-2 16,-1-2 3-16,2-2-3 0,-1 4 3 0,2-2 0 15,-1 0 0-15,-4 1-2 0,4-2 0 0,1 3-2 16,1-3 1-16,-2 2-4 0,1 0 7 0,2 2-2 16,-1-2 3-16,-2-2-3 0,4 4 0 0,-4-1 2 15,4-3-4-15,-3 2 5 0,0 0 0 0,2 0-5 0,-2-1-2 16,2-1 7-16,0 4-1 0,-1-4-1 16,-1 2-2-16,-1 0 5 0,4 1-4 0,-2-2-2 15,-2 0 1-15,0 4 1 0,-4-6-3 0,5 3-1 0,-4 3 5 16,2-4 0-16,2 2 1 0,-5 1-3 15,1-2 0-15,0-1 4 0,-1-1-5 0,2 1 3 16,-5-4-2-16,3 5 4 0,-2-2-4 0,-1 0 1 16,5 0-3-16,-5 1 5 0,2-3-1 0,-3 5-2 0,7-4-1 15,-9-1 4-15,4 4-2 0,-1-2 0 0,5-1 0 16,-5 1 4-16,1 1-6 0,2-3 1 0,2 3 3 16,-8-1 1-16,8 0-5 0,-3 0 4 0,1-1-1 15,-2 1 0-15,2 2-3 0,0-3 2 0,2 4 1 16,-4-3 0-16,5 3-1 0,-9 0 2 0,7-2-2 15,-1 3 0-15,2-3 0 0,-2 1 2 0,-5 0 0 16,5-1-2-16,-1-1 0 0,-2 5-1 0,0-3 3 16,1 1-6-16,-1-1 7 0,0-3-3 0,1 3-2 15,-1 0 1-15,0 0-1 0,2-2 4 0,-2 1 1 0,0 2-3 16,1-3 0-16,-1 3 0 0,0-3 2 16,2 3 0-16,-2-3-2 0,4 4 4 0,-7-4 1 15,6 0-1-15,-2 3-5 0,-1-3-4 0,0-2 7 16,2 2 2-16,-5 3-4 0,6-4 3 0,-3 1-2 15,1 1 0-15,-1-4 0 0,-6-4 1 0,8 12-2 16,3-2 0-16,-6-5 0 0,-2 2 0 0,3 0 4 0,1 0-2 16,-1-1 3-16,0 1 4 0,2 0 0 0,-2 1-1 15,-3-1-1-15,3-4 3 0,1 4-1 0,-1 1 2 16,8-1-1-16,-9 1 4 0,3-3-5 0,-2 2 2 16,0 0 4-16,1-1-2 0,-1 2-4 0,3-1 0 15,-9-7 3-15,11 11 0 0,-5-6-1 0,1 1 2 16,2 0 1-16,1 2-1 0,-4-1 2 0,5-2-1 15,-2 2-5-15,0-2 10 0,-2 2-4 0,7 0 2 16,-5-1-1-16,1 1 2 0,-4-3 1 0,7 3-5 16,-1 1 2-16,-4-3 0 0,1 0 1 0,1 1-1 0,-1 0-1 15,2-1-2-15,-5-1-4 0,-6-4 4 0,13 9-5 16,-4-5 0-16,-9-4-3 0,10 7 1 16,-4-1 2-16,-6-6-1 0,11 5-2 0,-11-5 4 0,6 3-5 15,-6-3 2-15,0 0 0 0,12 6 2 0,-12-6-3 16,0 0 1-16,7 4-1 0,-7-4-2 0,0 0 1 15,0 0-2-15,0 0-8 0,0 0-6 0,0 0-19 16,0 0-19-16,0 0-25 0,20-6-25 0,-20 6-32 16,8-11-43-16,0 4-32 0,-5 0-208 0,6-4-449 15,-2-6 199-15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3:04.5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209F0C0-4919-4637-BCB8-BA8BA7065852}" emma:medium="tactile" emma:mode="ink">
          <msink:context xmlns:msink="http://schemas.microsoft.com/ink/2010/main" type="inkDrawing" rotatedBoundingBox="13813,13410 13923,12495 14064,12512 13954,13427" semanticType="callout" shapeName="Other">
            <msink:sourceLink direction="with" ref="{D210E57B-7E82-49B8-89CA-FBE717CCB6F5}"/>
          </msink:context>
        </emma:interpretation>
      </emma:emma>
    </inkml:annotationXML>
    <inkml:trace contextRef="#ctx0" brushRef="#br0">0 167 213 0,'0'0'224'0,"0"0"-17"16,0 0-17-16,0 0-16 0,0 0-14 0,0 0-14 16,0 0-13-16,0 0-9 0,0 0-14 0,0 0 0 15,0 0-7-15,0 0-7 0,0 0-8 0,0 0-8 16,0 0-5-16,0 0-9 0,0 0-3 0,33-18-7 15,-26 10-2-15,2 0-8 0,-1 1-4 0,0-4-8 16,0 0 1-16,4 2-6 0,-5 0-2 0,1-4-5 16,-2 6 1-16,4-4-6 0,-4 2 3 0,2-2-3 15,-1 4-3-15,-7 7 0 0,8-11 0 0,-8 11-4 16,7-10 0-16,-7 10-7 0,6-7 0 0,-6 7 0 16,0 0-1-16,0 0 2 0,0 0-5 0,0 0 4 15,0 0-1-15,1 35 0 0,-5-11 11 0,-1 0 6 16,-2 12 7-16,0 5 8 0,-4 2 8 0,2 6 5 15,-3-2 6-15,0-2-4 0,3 1-1 0,-3 0 1 0,5-1-4 16,-3-3 2-16,5 2-2 0,-4-5 3 16,2-3-3-16,5-7-5 0,-2-2 7 0,2 1-7 0,1-3-5 15,1-2-2-15,-2-5-8 0,-1-2 3 0,6-1-3 16,-3-1-1-16,0-3-1 0,0 3-5 0,0-14-1 16,2 14-20-16,-2-14-19 0,1 13-24 0,-1-13-21 15,-1 12-21-15,1-12-21 0,0 0-42 0,-5 10-60 16,5-10-74-16,0 0-190 0,0 0-516 0,0 0 229 15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20.9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38BF40-9024-4342-BCB4-BA02974A0778}" emma:medium="tactile" emma:mode="ink">
          <msink:context xmlns:msink="http://schemas.microsoft.com/ink/2010/main" type="inkDrawing" rotatedBoundingBox="16836,11106 18515,11355 18336,12567 16656,12319" hotPoints="18410,11871 17671,12523 16876,11940 17616,11288" semanticType="underline" shapeName="Ellipse">
            <msink:sourceLink direction="with" ref="{7C00A2A3-003F-4B54-97F8-E4CB11ED8569}"/>
            <msink:destinationLink direction="with" ref="{C1C60095-0145-40B7-9D63-52EC4B563B42}"/>
          </msink:context>
        </emma:interpretation>
      </emma:emma>
    </inkml:annotationXML>
    <inkml:trace contextRef="#ctx0" brushRef="#br0">3097-855 104 0,'0'0'192'15,"-13"0"-10"-15,13 0-12 0,0 0-7 0,-13 1-23 0,13-1-5 16,0 0-4-16,-15 1-8 0,15-1-4 0,-12 1-7 15,12-1-6-15,-9 7-10 0,9-7-3 0,-14 3-5 16,14-3-2-16,-7 5-4 0,7-5-2 0,-9 9-5 16,9-9 1-16,-9 11-2 0,3-5-1 0,0 2-5 15,0-1-1-15,0 3-2 0,2 1 0 0,-5 2-3 16,4-1-1-16,-1 0-1 0,0 2-3 0,5-5-6 16,-4 4 1-16,1 2-2 0,2-2 1 0,1 0-3 15,-4 3-3-15,4-2-3 0,1-1-2 0,1 5-3 0,2-5-5 16,-1 4-1-16,1 1-1 0,1-3-5 0,2 1-1 15,-3 2-1-15,6 0-3 0,0 1-2 16,-1-3-2-16,2 1 1 0,-2-3-3 0,4 3-2 0,2 1-1 16,-5-4 1-16,3 1-3 0,6 1 4 0,-7-1-3 15,2-2 2-15,0 1-4 0,-1 0-4 0,2-3 6 16,-1 2-1-16,8 3-1 0,-1-3-5 0,-7 0 4 16,3-1-7-16,1-1 4 0,-1-2-3 0,-1 1 4 15,0 1-2-15,-2-4 3 0,4 0-1 0,-2 3-5 16,3-2 6-16,-5 0-6 0,3-3 3 0,1 2 1 15,1-1 0-15,1 0 1 0,-1-3 0 0,3 1 1 16,-2 0-2-16,7 1-1 0,-1-1 0 0,-7-2 5 0,4-1-3 16,-2 2-2-16,-2-2 3 0,10-1 2 0,-4 3 5 15,3-2-5-15,-8-1-4 0,6 0 2 0,-5-1 0 16,1 2 1-16,-2-2-3 0,-1-2 1 0,-2 3-2 16,2-1-1-16,-1 0 4 0,-1-1-3 0,0-1 1 15,2 1-1-15,-3 0 5 0,3-1-6 0,0 1 2 16,-2-2-1-16,4 0-1 0,-5 0-2 0,1-3 1 15,1 3 1-15,-1-3 1 0,0 2-1 0,2 0 1 16,-1-3 0-16,1 1 3 0,-1-3 1 0,0 1-3 16,7-2 5-16,-3-3-9 0,1-1 5 0,2 5 0 15,-5-5-1-15,-2 7 5 0,-1-3 3 0,5-1-8 16,-6 2 2-16,-2 0 2 0,1-1 1 0,-2 1 2 0,1-1-11 16,0 4 7-16,-1-6-1 0,-3 5 2 0,2-2 2 15,-1-6 3-15,5 4-6 0,-4-2 1 16,0 0 1-16,-2 0 2 0,-3 0-6 0,2 1 3 0,1-2-1 15,-3 1 6-15,-5-1-10 0,2 2 4 16,0-1-5-16,-3-4-2 0,-3 1 2 0,2 0 10 0,-1 3-10 16,1-3-2-16,-4-1 4 0,1 4-2 0,1-3 3 15,-3 3-4-15,0-5 1 0,-3 3 2 0,0-1-1 16,2 3-4-16,-2-1 2 0,-2-2-1 16,-2-3 0-16,4 2 3 0,-5 0-6 0,4 1 0 0,-3-2 6 15,-1-1-3-15,4 6 0 0,-4-6 1 0,1 2-5 16,2 2 7-16,-1 1-6 0,2-1 2 0,-2 3-1 15,0 0 2-15,0-3-3 0,-1 3 3 0,2 0 3 16,-1-1-4-16,-1 0 1 0,0 4 2 0,-1-5-2 0,1 5-1 16,-1-2-1-16,1 1 4 0,-1 2-9 0,-2-1 9 15,3 0-3-15,-2 1-2 0,3 0 2 16,-2-1 1-16,-1-1 2 0,2 4 0 0,-2 0 1 0,-1-3-4 16,2 3 5-16,1 2-6 0,-4-1 4 0,1 3 4 15,4-1 3-15,2-2 0 0,-4 3-5 0,1-5-1 16,-4 5 3-16,7-1-4 0,-2 3 5 0,-3 1-2 15,3-2-6-15,12 2-1 0,-25 0 6 0,10 0-5 16,2 1 0-16,-1-1 11 0,1 1-14 0,-1 0 10 16,-2 5-6-16,2-5 0 0,1 2-3 0,-2 0 3 15,2 2-1-15,-2 1-1 0,-2-2 2 0,2-1 4 16,2 3-5-16,-5-2-4 0,2 3 5 0,-2 0 2 0,3-3-3 16,-3 3-1-16,-1-1 1 0,4-1-2 0,-3 4 5 15,-2-4 0-15,4 1-1 0,-3-1 2 0,4 1-4 16,-9 1 4-16,6 0-3 0,0-1-3 0,-6 2 9 15,6-1-9-15,2 0 1 0,1-1 4 0,-4-1-2 16,-1 1 7-16,1 1-11 0,1-2-1 0,3 1 4 16,-3-1 2-16,3 1 1 0,0 0-1 0,-1 1-7 15,1-3 8-15,6 0-4 0,-1 0 2 0,-4 2-5 16,7-1 5-16,-5 0-1 0,0 2 3 0,3-3-8 16,0 1 4-16,-3 4 2 0,2-2-7 0,2-1-3 15,1 2-7-15,-5 2-3 0,3-1-10 0,-2 0-6 16,2 4-16-16,0-4-10 0,0 2-16 0,1 2-18 0,0 0-17 15,-2 0-13-15,7 2-17 0,-5 1-38 0,-1-1-30 16,5 0-23-16,-5 2-247 0,0 0-521 0,1-3 232 16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26.6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5CF7995-CCBC-4750-9A87-ECD91D470A38}" emma:medium="tactile" emma:mode="ink">
          <msink:context xmlns:msink="http://schemas.microsoft.com/ink/2010/main" type="inkDrawing" rotatedBoundingBox="23990,4445 24357,10379 24161,10392 23794,4457" rotationAngle="-1549756424" semanticType="underline">
            <msink:destinationLink direction="with" ref="{01595F72-3F5B-4B41-BC75-B2338FBED00B}"/>
          </msink:context>
        </emma:interpretation>
      </emma:emma>
    </inkml:annotationXML>
    <inkml:trace contextRef="#ctx0" brushRef="#br0">39 34 8 0,'1'-7'132'0,"-1"7"-10"0,0 0-10 0,0 0-10 16,0 0 0-16,-4-17-4 0,4 17-8 0,0 0-3 0,0 0-4 15,0 0-8-15,3-12 2 0,-3 12-3 16,0 0-5-16,0 0-2 0,0 0-10 0,0 0-4 0,0 0-4 16,0 0 0-16,0 0 1 0,0 0-2 0,0 0-4 15,0 0-1-15,0 0 0 0,0 0-4 0,0 0 2 16,0 0-1-16,0 0-3 0,0 0 6 0,0 0-5 15,0 0-3-15,0 0 2 0,0 0-1 0,0 0-5 16,0 0 0-16,0 0-13 0,0 0 5 0,0 0 0 16,0 0-8-16,0 0 5 0,0 0-6 0,0 0 3 15,0 0-7-15,0 0 3 0,0 0-4 0,0 0 3 0,0 0-1 16,0 0-3-16,-18 25-1 0,17-14 2 16,-4-1-2-16,5-10-4 0,-6 21-1 0,3-4-2 15,-1-5 4-15,2 1-1 0,2 4 2 0,0-3 0 0,0 4 0 16,0-1-1-16,0 3 0 0,0-3-1 15,-1 3 2-15,1 0 3 0,0 2-4 0,0 3 3 16,0-4 0-16,0 5 4 0,0-10-2 0,0 7-4 0,1 0 1 16,-1-5-1-16,2 6 1 0,-2-6 0 0,3 0 0 15,-3 0 3-15,1 2-3 0,1-3 1 0,-1 0-1 16,2-2-6-16,-3 2 6 0,2 3-1 0,-1-4 1 16,-1 0 2-16,3 3-3 0,-3-2 1 0,2-2 2 15,-2 1 0-15,0 1 1 0,1 1 0 0,-1-1-3 16,2-1 5-16,-2 3-3 0,0-2 1 0,-2 1 3 15,4-1-2-15,-4-3 0 0,2 1 3 0,0 5-5 16,-1-3 2-16,1-2-3 0,1 2 4 0,-1 5-5 16,2 1 2-16,-2-9-2 0,3 3 0 0,-2-1-1 15,4-2 0-15,-4 3-2 0,1-3 1 0,-1-1 0 0,2 2-3 16,0-2 0-16,0 4 6 0,0-6-3 16,0 1-2-16,0 4-2 0,-2-4 3 0,2 3-1 15,0 0 3-15,-1-1-5 0,1 0 2 0,-2 1 0 0,2 0-1 16,-3 1-2-16,2-1 5 0,-2 1 0 0,1-1 1 15,-1 1-3-15,2 1 0 0,1-3-1 16,-2 2 3-16,-1-1-3 0,2 2 1 0,2-1 1 0,-2-3-1 16,-1 1-1-16,2 3 1 0,-1-4-2 0,-1 2 1 15,4-3 1-15,-4 3-3 0,5-3 5 0,-3 3 0 16,2-2-3-16,-4 1-5 0,5 1 5 0,-2 1-1 16,-1-2 1-16,2-1 0 0,-1 2 0 0,-1 0 2 15,2-2-2-15,-2 1 3 0,0 1-5 0,0-2 7 16,-2 4-4-16,2-5 1 0,-1 3 0 0,-1-2 1 15,2 2-3-15,-1 0 0 0,-1-1-1 0,1 2 2 16,1-1-1-16,0 1 3 0,0-1 2 0,0-2 0 16,-2-4 1-16,-1 2 3 0,5 2-7 0,-5-2 4 15,1 2 0-15,2-4 1 0,-1 7 5 0,-1-3 1 0,5 2-2 16,-6-3 3-16,5 5 0 0,-2-4 0 16,0 0 0-16,-1-1-3 0,4 2 1 0,-1-1 3 15,-4 1-6-15,2-2 1 0,3 4 0 0,-6-2 3 0,5-5-3 16,-4 5 0-16,4 2 0 0,-4-5 0 15,4 5 0-15,-4-6 0 0,-1 6-5 0,2-3 3 16,-1-2-3-16,-1 2 2 0,3-2-3 0,-3-11 2 0,2 24 0 16,-2-13-2-16,1-1 3 0,-1-10 0 0,3 21-4 15,-6-12 2-15,3-9 1 0,3 17 2 0,-3-7-3 16,0-10 4-16,0 20-3 0,0-10 1 0,0 2-1 16,0-2 0-16,0-10-2 0,-3 18 4 0,6-10-3 15,-3-8 1-15,0 19-1 0,0-9-2 0,0-10 0 16,-3 21 3-16,3-11-3 0,0-10 0 0,0 25 3 15,0-14-3-15,0 2-1 0,-1-2 3 0,2 2-5 16,-2-1 4-16,1 1-2 0,0 1 3 0,-2 1-5 16,2-2 1-16,-3 1-1 0,2-5 1 0,1-9-2 15,-3 19 0-15,3-4 2 0,0-2 1 0,-3-2-1 0,0 3 1 16,0-3 0-16,1-2 2 0,1 3-2 16,-4-1 1-16,5 1-2 0,-3 2 2 0,3-2 2 15,-4-1 2-15,2-2-3 0,1 5-1 0,-2-3 0 16,3-11 4-16,-2 21-5 0,-2-11 5 0,2 2 0 0,1 3-1 15,1-6 0-15,0-9-2 0,-1 19 1 16,-4-9 0-16,4 1-5 0,1 2 7 0,-3-2-2 0,3-11 2 16,-2 18-6-16,2-7 1 0,-3-1 1 0,3 4 2 15,0-2-2-15,-4-3 4 0,4-9-5 0,-5 22 1 16,4-10-1-16,1-1 6 0,0 3-4 0,-2-1-5 16,2 2 1-16,-3-1 1 0,3-3 2 0,-1-1-3 15,-1 2-3-15,2-12 6 0,0 24-4 0,0-11 4 16,-1-3-1-16,1 3-5 0,0-2 1 0,-5-2 2 15,5-9 2-15,2 20 0 0,-2-10-4 0,-2 1 1 16,2-11 2-16,0 17 1 0,0-6-3 0,0-11 1 16,0 21 3-16,0-12-3 0,0-9 2 0,2 18-5 0,-4-8 4 15,2-10-2-15,0 19 0 0,-1-9 2 16,1-10 0-16,0 20 1 0,-3-11 1 0,3-9 1 16,-2 16-3-16,2-16 1 0,0 18 0 0,0-8-2 15,0-10-1-15,2 17 0 0,-2-6 4 0,0-11-2 16,0 16-1-16,0-5-2 0,0-11 1 0,0 18 4 15,3-7-2-15,-3-11 2 0,0 21-1 0,1-11-4 16,-1-1 2-16,0 6 2 0,0-3-2 0,0 0 3 0,2-3-5 16,-2-9 5-16,0 25-4 0,0-12 0 0,0-2-2 15,3-2 6-15,-3-9-2 0,0 22-2 0,0-9 1 16,0-2 1-16,0-1 0 0,0 1 1 0,0-11-4 16,0 21 5-16,0-12-1 0,0 2-5 0,0-11 3 15,-3 18-1-15,3-18-2 0,-2 18 1 0,2-18 0 16,0 15 3-16,0-4 1 0,0-11 0 0,0 16-4 15,2-6 2-15,-2-10 4 0,0 20-10 0,0-11 3 16,0 0 1-16,0-9 0 0,0 21 1 0,0-21 0 16,0 21 3-16,0-7-6 0,0-4 2 0,0-10 2 15,0 21 0-15,0-11 3 0,0-10-2 0,3 21-4 0,-3-10-2 16,0 3 7-16,3-2 0 0,-3-2-3 16,0 4 0-16,0-3 0 0,0-11 3 0,1 20-4 15,2-3 2-15,-3-6 5 0,2 2-8 0,-2 0-1 0,1-1 8 16,2-1-6-16,-3 4 2 0,2-3-1 15,-2-1 2-15,0-11-5 0,1 19 4 0,2-10 0 16,-3 5 6-16,0 1-7 0,0-3 3 0,3 3-5 0,-3-5 2 16,0-10-1-16,5 24 2 0,-5-13-1 0,0-2 1 15,0 2 2-15,0-11-6 0,1 22 1 0,1-12 2 16,-2 1 2-16,0-11-4 0,-2 23 2 0,4-11 1 16,-2-1 0-16,3 1-5 0,-3 3-2 0,0-15 11 15,1 21-6-15,-1-10 2 0,1-1 1 0,-1-10-1 16,0 21-2-16,2-14 4 0,2 4-3 0,-4-2-2 15,5 2 3-15,-4-1 3 0,2-1-1 0,0 7-1 16,-1-7-4-16,4 6 1 0,-6-6-1 0,1 4 2 16,1-3 0-16,1-2-2 0,3 5 8 0,-6-2-7 15,1-2 4-15,-1-9 0 0,2 18-3 0,-1-7 0 16,-1 0-4-16,0-11 2 0,0 20 5 0,3-10-3 16,-1-1 0-16,-2-9-3 0,0 18 5 0,1-9 0 15,2 4 0-15,-3-13-5 0,0 17 3 0,0-17 1 0,0 16-2 16,2-6-2-16,-1 0 0 0,-1-10 5 0,3 18-1 15,-1-9-4-15,-2-9 4 0,3 17-6 0,-3-17 4 16,0 16 3-16,0-8 1 0,0-8 0 0,3 18-2 16,-2-10 0-16,1 2 2 0,1 5-3 0,-2-6-2 15,1 2 2-15,-2-11 2 0,4 17-1 16,-1-9 4-16,-3 2-2 0,3 3-3 0,-3-13 2 0,1 18-1 16,-1-7 1-16,3 2-5 0,-3-2 5 0,3 1-4 15,-3-12-2-15,2 18 5 0,-2-9 0 0,0-9-4 16,1 21 3-16,2-14-5 0,-3-7 5 0,3 13 0 15,-3-13 2-15,0 13 2 0,0-13-7 0,5 11 6 16,-5-11 0-16,1 14 0 0,-1-14-3 0,0 11-1 16,0-11 3-16,0 0-3 0,0 0 6 0,0 20-3 0,0-20 0 15,0 12-2-15,0-12-1 0,2 14 2 16,1-8 1-16,-3-6-3 0,0 0 0 0,1 19-2 16,-1-19 4-16,0 15 1 0,2-7 2 0,-2-8-1 15,-2 16-1-15,2-16 0 0,2 15-1 0,-2-7 2 16,0-8-2-16,0 15 0 0,3-7 2 0,-3-8-5 15,3 16 7-15,-3-16 4 0,0 15 1 0,0-15-5 16,0 12 3-16,0-12-1 0,0 14-2 0,0-14 4 0,0 15-6 16,0-15 10-16,0 13-2 0,0-13-1 0,1 15-3 15,-1-6 0-15,0-9 2 0,-1 16-12 0,1-16 11 16,0 13 7-16,0-13-6 0,1 13 2 0,-1-13 1 16,0 0 0-16,0 15-3 0,0-15 5 0,6 11-4 15,-6-11 0-15,0 13 1 0,0-13-5 0,3 12 8 16,-3-12-2-16,3 15-5 0,0-10 3 0,-3-5-3 15,0 12 6-15,0-12-8 0,3 12-4 0,-3-12 4 16,5 13 14-16,-5-13-10 0,1 13-2 0,1-5 0 16,-2-8-4-16,1 11 7 0,2-3-2 0,-3-8-2 15,2 15-5-15,2-8-4 0,-4-7 10 0,3 15-6 16,-3-15 5-16,5 11 0 0,-5-11-3 0,0 0-1 16,1 11 1-16,-1-11-2 0,0 0 2 0,5 10 1 0,-5-10-2 15,0 0 5-15,0 0-2 0,0 0-6 16,0 10-6-16,0-10-13 0,0 0-20 0,0 0-25 15,0 0-38-15,0 0-45 0,0 0-52 0,0 0-72 16,-15-26-286-16,15 26-603 0,-9-31 268 0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16.2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584D2CD-3AFE-4BAB-86B4-8775E2583788}" emma:medium="tactile" emma:mode="ink">
          <msink:context xmlns:msink="http://schemas.microsoft.com/ink/2010/main" type="inkDrawing" rotatedBoundingBox="12351,8154 13509,7289 14274,8312 13115,9178" hotPoints="14021,8256 13325,8952 12628,8256 13325,7559" semanticType="underline" shapeName="Circle">
            <msink:sourceLink direction="with" ref="{CF91A6E5-09B9-4F9B-A758-B1D8AA31AD80}"/>
            <msink:destinationLink direction="with" ref="{C1C60095-0145-40B7-9D63-52EC4B563B42}"/>
            <msink:destinationLink direction="with" ref="{AE8ACDA1-110E-4164-BC19-91E320C6BF0A}"/>
          </msink:context>
        </emma:interpretation>
      </emma:emma>
    </inkml:annotationXML>
    <inkml:trace contextRef="#ctx0" brushRef="#br0">203 380 69 0,'0'0'146'0,"0"0"2"0,0 0-10 0,0 0-6 16,0 0-14-16,0 0-3 0,0 0-14 0,0 0-4 15,0 0-1-15,0 0-3 0,0 0-10 0,0 0-4 16,0 0 3-16,0 0-9 0,0 0-2 0,0 0-4 15,0 0-4-15,0 0-1 0,0 0-6 0,0 0-3 16,0 0 0-16,0 0-4 0,0 0-3 0,0 0 2 16,0 0-4-16,-16-14 0 0,16 14-1 0,0 0-1 15,-18 3-3-15,18-3 0 0,-15 7-2 0,15-7 1 16,-16 4 1-16,7 1-1 0,1-1-3 0,8-4-1 0,-13 11-3 16,5-7 1-16,2 3-3 0,-1-2-3 0,-2 2 0 15,4 1 1-15,5-8-6 0,-12 16-1 0,7-9 2 16,-3 5-5-16,4-1 2 0,1 1-4 0,-5 1 2 15,4 0 2-15,-1 0 0 0,2 3-1 0,-1-3 4 16,2 1-6-16,1 1 2 0,-2 2 0 0,1-1 0 16,-2-1 2-16,4-1 0 0,-2 1 1 0,1 2-1 15,1-3-4-15,0 4 5 0,-2-1-5 0,4-1 3 16,-1 0-3-16,-1-1 1 0,2 2-6 0,1 1 6 16,-2-3-3-16,4 1 3 0,-4-1-1 0,2 1-1 15,3-3-4-15,-1 4 2 0,-1-3-4 0,1 0 8 16,-1 3-7-16,4-2 6 0,-1-1-4 0,-1-1 1 15,4 4-1-15,-2-3 0 0,-1 1 2 0,1-1-1 0,2-1-4 16,-1 2 3-16,0-2-4 0,2 1-1 0,0 1-1 16,-2-2 3-16,3 0-1 0,-4 3-4 0,4-3 4 15,-3 1-1-15,3 3 2 0,0-4-4 0,-3 1 2 16,1-2-2-16,-1 3 0 0,3-2-3 0,-3 1 2 16,3-4 2-16,0 1-2 0,-2-4-2 0,2 4 0 15,1 0 2-15,-1 0-3 0,2-5 1 0,-2 3-1 16,-2-3 0-16,2 3 1 0,2-2 1 0,-4-4-2 15,3 3 2-15,-2-5-1 0,-1 3 1 0,4 2-1 0,1-5 1 16,-3 2 0-16,-1-2 0 0,0-1-2 16,2 1 1-16,-1 1-3 0,5 1 2 0,-17-3-1 15,27-3 0-15,-14 1 1 0,-3 4 4 0,-10-2-5 0,27-4 1 16,-15 5 1-16,0-2 0 0,3-2 1 0,1-1 2 16,1 1-5-16,-2-1 0 0,1 0 1 15,-1 0-1-15,0-2 0 0,1 3 5 0,1-6-2 0,-1 4 0 16,-1-2 5-16,3-1-5 0,-3 2-1 0,-2-1 2 15,-1 0-1-15,3-3 5 0,-1 3-2 0,-1-3-9 16,0 3 10-16,1-4 3 0,1 0-1 0,1 1-8 16,1-5 6-16,-1 4 1 0,-1 0-3 0,-2 2 0 15,2-5 2-15,-1 4-4 0,-1 3 1 0,0-7-2 16,-1 4 2-16,-1-1 0 0,-1 1-1 0,1 0 0 16,1-1-1-16,-3 1 1 0,4-1 2 0,-3 0-6 15,-1-1 2-15,0 1 0 0,-3 3-2 0,5-2 2 16,-4-1 1-16,-1 0-3 0,2 0 3 0,-1-2-1 15,-1 2 0-15,2-2 1 0,-1-1-2 0,0 0 2 16,4 0 4-16,-4 1-8 0,4-2 3 0,-2 0-4 16,-2 3-4-16,-1-3 8 0,3 0 2 0,-3 0-5 0,2-1 6 15,-4 1-5-15,2 2 2 0,0-4-1 0,-5 5 3 16,4-4-3-16,-2 1 5 0,3 2-8 0,-2-4 5 16,-2 3 1-16,-1-3-3 0,4 0 0 0,-5 3-2 15,0-2 2-15,0-3-2 0,0 7 1 0,0-5 0 16,-2 1 7-16,2 1-5 0,-3-1 0 0,2 1 0 15,-1-1-1-15,-1 1 0 0,0 0 2 0,-1 1-1 16,2-3-1-16,-2 0-1 0,1 5-6 0,-3-5 8 16,2 4 3-16,-2 1-12 0,3-5 12 0,-2 3-4 15,-1 1 1-15,-1-2 4 0,-1 2 3 0,1 2-4 16,-1 1-1-16,2 0 5 0,-1-1 3 0,-1 0-5 16,2 2 3-16,-1-5-4 0,1 9 2 0,-1-5-4 0,1 3 4 15,-5-4 1-15,4 1-4 0,-1 3-1 0,1 0 3 16,-5-4 1-16,3 4 0 0,0-3 0 0,-1 0-1 15,-2 0-12-15,4 5 16 0,-5-5-1 0,1 2-5 16,-2 0 3-16,5 3-5 0,-3-5 5 0,-1 2-1 16,1 1 2-16,-1 1-7 0,-1 0 6 0,4 1-6 15,-1-1 10-15,-1 3-5 0,12 3-9 0,-20-9 6 16,8 7 3-16,3-2-10 0,-2 0 5 0,-4 2-4 16,15 2 6-16,-24-1 1 0,11 1-2 0,13 0-3 15,-27 0 8-15,12 0-5 0,0 1-5 0,-1-1 2 16,3 0 2-16,-2 0-7 0,0 4 9 0,3-3 6 15,-3 0-11-15,-2 3 1 0,3-1 7 0,-1 3-6 16,-2-4 0-16,4 1-3 0,-1 1 4 0,-1-1-5 0,1 1 2 16,-3 2 3-16,2-1 0 0,0-3-4 0,-1 2-1 15,1-1 8-15,3 0-3 0,-3-2 1 0,3 2-4 16,-3 2 3-16,2 0 0 0,-1 0-6 0,1 1 4 16,-3-3-2-16,2 3 1 0,5-5 2 0,-4 7 2 15,1-5-2-15,3 2 0 0,-1 0 0 16,-1 2-2-16,-2 0 1 0,1 0 0 0,-2 0-1 0,1 1 0 15,2 2 2-15,3-4-3 0,-4 2 5 0,0 2-5 16,3-5 3-16,-3 4-3 0,0 4-4 0,1-4 7 16,1-2 0-16,1 2 8 0,-1 2-7 0,-1 0-3 15,1 0 1-15,1 1-5 0,1 0 6 0,-1 1-4 16,2 0-10-16,-2-1-6 0,3 0-4 0,0 0-15 0,-1 1-13 16,-1 2-21-16,1-1-16 0,-2-1-23 15,0 4-22-15,3-2-33 0,0-1-33 0,-2-1-36 16,1 3-239-16,-1-3-514 0,-2-2 227 0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3:02.7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210E57B-7E82-49B8-89CA-FBE717CCB6F5}" emma:medium="tactile" emma:mode="ink">
          <msink:context xmlns:msink="http://schemas.microsoft.com/ink/2010/main" type="inkDrawing" rotatedBoundingBox="8557,11465 16938,11406 16948,12747 8567,12806" hotPoints="12142,12070 9428,12816 6668,12263 9382,11517" semanticType="underline" shapeName="Ellipse">
            <msink:sourceLink direction="with" ref="{E1C85DCA-0AB0-4F87-BA5E-7453DBB4DBDF}"/>
            <msink:destinationLink direction="with" ref="{AE8ACDA1-110E-4164-BC19-91E320C6BF0A}"/>
            <msink:destinationLink direction="with" ref="{9209F0C0-4919-4637-BCB8-BA8BA7065852}"/>
            <msink:destinationLink direction="with" ref="{C1C60095-0145-40B7-9D63-52EC4B563B42}"/>
            <msink:destinationLink direction="with" ref="{F2477ECE-EA29-47BA-9158-A1A99D19DD6F}"/>
            <msink:destinationLink direction="with" ref="{F9A10FFF-D56D-44CE-A275-D70068135A34}"/>
          </msink:context>
        </emma:interpretation>
      </emma:emma>
    </inkml:annotationXML>
    <inkml:trace contextRef="#ctx0" brushRef="#br0">-3632-292 130 0,'9'-9'133'16,"-9"9"-8"-16,0 0-4 0,0 0-11 0,0 0-9 16,0 0-5-16,0 0-5 0,6-8-10 0,-6 8-6 15,0 0-4-15,0 0-10 0,0 0-1 0,0 0-9 16,0 0-8-16,0 0-2 0,2-9-8 0,-2 9 6 15,0 0-5-15,0 0 0 0,0 0-5 0,0 0-3 16,0 0 2-16,0 0-8 0,0 0 1 0,0 0-2 0,0 0-3 16,0 0 1-16,0 0-5 0,0 0-2 15,0 0 4-15,22 4-4 0,-22-4 3 0,17 3-1 0,-17-3 2 16,19 4 4-16,-7-4 3 0,1-2-9 0,4 2 10 16,2-2 1-16,0 2-1 0,1-2-2 0,7-1 0 15,-2 1-3-15,3-1 0 0,-2 0 0 0,1-2 4 16,-1 3-4-16,4-2 6 0,-1 0-4 0,2 1 3 15,-4 0-6-15,7 3-2 0,-4-4 3 0,9-1-4 16,-7 3-2-16,7-2 1 0,-7-1-2 0,8 5-3 16,-12 0-1-16,12 0 3 0,1 0-2 0,-12 2-1 0,12-2 5 15,-1 3-6-15,-10-3-1 0,12 0 0 0,-5 0 0 16,3 5 3-16,2-6-3 0,-2 2 1 16,2-6-2-16,0 2-1 0,1-1 1 0,0 1-1 0,-1-4 0 15,1 3-2-15,2 1 3 0,-3 0-1 0,-2-6-3 16,5 1 2-16,-5 3-1 0,5-5-7 15,-2 7 11-15,-1-4-4 0,0 3 3 0,-1-3 1 0,3 0-1 16,-4 1-1-16,-1 0 1 0,-11 1-3 0,5 1 0 16,5-2 0-16,3 5 3 0,-11-1-1 0,-1 0-1 15,1 0 4-15,0 6-1 0,0-6-2 0,1 4 1 16,1-2 3-16,-3 2-3 0,3-1 0 0,-1 4 3 16,-1-4-2-16,3 3-6 0,-5-4 6 0,3 3 2 15,-2-3-3-15,2 0 3 0,-3 2-6 0,2-1 1 0,-2 4-4 16,4-5 5-16,-4 0-2 0,-1 0 0 15,3-4 2-15,-2 2 2 0,3 2 0 0,-4-5 1 16,2 5-3-16,2 0-1 0,-1-2 1 0,0 0 5 0,-1 1-5 16,1-1 2-16,0-1-2 0,0 2 0 15,-2 2 2-15,1-2-1 0,-3 1-2 0,4-2 2 0,0 4-3 16,-3-1 3-16,3-1-1 0,-5 3 0 0,3 0 1 16,-2-1-2-16,1 3 0 0,-1-3 1 0,1 0-2 15,-1 5-1-15,-2-7 2 0,1 6 2 0,2-1-5 16,-2-1-4-16,2 2 4 0,-2-3 5 0,2 1 1 15,1-2-5-15,2-1 7 0,-1 2-5 0,-1-2 1 16,-1-1 1-16,3 3 3 0,-4 0 0 0,1-3-2 16,0 0 5-16,0 0 2 0,0 0 0 0,0 0-4 15,0 0 4-15,-2 0-7 0,0 0 6 0,-1-3 0 16,1 3 0-16,-5 0 1 0,5-3-1 0,2 2-9 0,-2 1 8 16,-8 1 0-16,8-5-4 0,2 7 1 15,-8-3-1-15,8 1 2 0,-1-1 0 0,0 0-1 16,1 3-2-16,-1-6 4 0,-1 3-2 0,-4 3-3 0,3-2 0 15,4-1 7-15,-4 0-4 0,-5 0-4 0,7-4 6 16,1 3-2-16,-2 1 5 0,2 0-3 0,-2-4-3 16,-1 2 0-16,0 2 5 0,-3 0-4 15,-2 0 3-15,6 0-2 0,1-5-3 0,-8 4 1 0,0 1-1 16,2-1 1-16,-2-3 1 0,2 4 1 0,-5 0-1 16,4 0 1-16,-4 0-3 0,3-2-1 0,0 4-2 15,-3-4 1-15,0 2 4 0,2-2-3 0,-6 0 3 16,4 2-4-16,0 0 0 0,0 0 2 0,0-1-2 15,-1 1 2-15,0 0-2 0,-14 0 1 0,22 0-2 16,-8-2 4-16,-14 2-1 0,25 0 0 0,-16 0-1 16,-9 0-1-16,21 0-3 0,-9 0 3 0,-12 0 1 15,24 0 0-15,-14 3-3 0,2-3-9 0,-12 0 11 0,21 0-4 16,-9-1 4-16,-12 1-1 0,19-2 5 16,-4 0-6-16,-15 2 2 0,20-2 0 0,-9 4 1 0,1-2 0 15,-12 0-2-15,21 0 0 0,-9 0 2 0,-12 0-3 16,24-2 1-16,-12 2-3 0,3-1 4 15,-3-2-2-15,-12 3 3 0,27-1-1 0,-17-1 1 0,5 2-5 16,-2 0 5-16,5-4-5 0,-4 3 1 0,2 1 1 16,1-1 2-16,-2 1-4 0,-1 0 2 0,3 0-1 15,-2-2-2-15,0-1 3 0,-3 3 0 0,3 0-2 16,2 0 0-16,-5 0 2 0,3 0 0 0,-1 0 2 16,1 0 1-16,-15 0-6 0,23 0 2 0,-9 0 3 15,1 0-1-15,-5-2-1 0,-10 2 1 0,27 0 1 0,-16-2-4 16,0 1 2-16,4-1 2 0,-15 2-1 0,29-3 0 15,-16 2 1-15,-2 1 1 0,-11 0-2 0,26 0 2 16,-12-4-4-16,-4 2 3 0,-10 2-4 0,27 0 4 16,-12-1-1-16,-2-1 0 0,-1 2 0 0,0-1 2 15,5 0-4-15,-4 1 2 0,-1-3-1 0,3 0 4 16,-2 3-2-16,-13 0 4 0,29-1-4 0,-20-1 0 16,6 2 2-16,-3-4 1 0,-12 4 2 0,23-1 0 15,-12 1-4-15,1-1 3 0,-12 1 2 0,19-2-2 16,-19 2 1-16,20 2 3 0,-20-2-3 0,16-2-4 15,-6 2 3-15,-10 0-2 0,17-2 3 0,-17 2-2 16,16 0 1-16,-16 0-1 0,15 0-1 0,-15 0-1 16,15-1 1-16,-15 1 1 0,16 1-3 0,-16-1 2 15,15 0-1-15,-15 0 1 0,14 2-3 0,-14-2 2 16,13 2 0-16,-13-2-3 0,15 1 3 0,-15-1-1 16,12 0-2-16,-12 0 5 0,16 1-2 0,-16-1 2 0,9 4-1 15,-9-4 4-15,12 2-2 0,-12-2 1 0,0 0-1 16,0 0 1-16,15 0 2 0,-15 0-2 0,0 0 2 15,0 0 2-15,14 0-1 0,-14 0 0 0,0 0 1 16,12 1 4-16,-12-1-4 0,0 0 4 0,12 2-4 16,-12-2 4-16,0 0-5 0,0 0 5 0,13 1-2 15,-13-1 4-15,0 0-3 0,13 3 3 0,-13-3 0 16,0 0-1-16,0 0-3 0,0 0 1 0,0 0-2 16,15-4-2-16,-15 4 2 0,0 0-2 0,0 0-2 0,0 0-3 15,0 0-18-15,0 0-28 0,0 0-31 0,0 0-38 16,0 0-41-16,0 0-60 0,-46 5-262 15,34-5-511-15,-3 0 227 0</inkml:trace>
    <inkml:trace contextRef="#ctx0" brushRef="#br0" timeOffset="-110512.54">-5129-695 95 0,'-13'-2'122'0,"13"2"-15"0,0 0 0 0,0 0-6 16,0 0-7-16,-14-1 0 0,14 1-9 0,0 0-8 15,0 0-7-15,0 0 5 0,0 0-6 0,-15 0-2 16,15 0-3-16,0 0-5 0,-10 3 0 0,10-3 1 15,0 0-4-15,-14 4 5 0,14-4-5 0,-9 9 6 16,2-4-7-16,7-5 1 0,-12 11 1 0,8-6-1 16,-5 3-4-16,3-4 0 0,-2 3-2 0,2 3 1 15,0-3-4-15,-1 4-1 0,1-4-2 0,0 0-1 16,-2 3-5-16,2-1 2 0,0 0-2 0,-1 0 1 16,4 2-2-16,-3 2-3 0,3-6-1 0,-1 4-1 15,1 0-5-15,3-11-2 0,-6 17 4 0,3-8-6 0,3-9-1 16,0 25 1-16,0-12-2 0,-3 0-2 15,6 4 0-15,-3-5 2 0,0 1-1 0,6 0-1 16,-6 5 1-16,0-5-3 0,3 3-1 0,0-3 0 0,0 1 0 16,1 1-1-16,2 2 0 0,-3-3 1 0,0 1 1 15,1 0-3-15,2 0 1 0,0-1 1 0,-3 0-3 16,2 3 2-16,1-3-3 0,-6 1-1 0,6-2 2 16,-2 5-3-16,-1-7 1 0,3 4-2 0,0-3 0 15,2 0 0-15,-5 2 2 0,6-2-4 0,-5 0 1 16,2 1 0-16,0 0-1 0,1-2 1 0,2 1-3 15,-1 0 6-15,1 0-5 0,-3 1-1 0,4-7 3 16,-1 5 1-16,2-3-3 0,-2 3 3 0,4-3 4 0,-4 4-8 16,1-2 5-16,4-3-4 0,-2 0 2 15,1 3-1-15,-2-2 2 0,2-1-5 0,-4 0 4 0,4 0-3 16,-4-2 2-16,5 1-1 0,-1 1-1 0,5 0 1 16,-5-1 1-16,1-1 0 0,5 1-1 0,-2 0-1 15,-1 1-1-15,-1-3 0 0,-2 0 3 16,1 0 1-16,5 2-2 0,-5-2 3 0,1-2-2 0,2 3 1 15,-2 1 5-15,2-5-4 0,-4 2 2 0,4 0-2 16,-1-3 5-16,2 2-3 0,0 1 0 0,1-1-3 16,-4-2 4-16,2 0-3 0,-1 0 0 0,3 0 0 15,-5 0-5-15,5 0 2 0,-2-2 0 0,-1-1 2 16,-1 2-1-16,-2 0 0 0,4-3-4 0,-1 2 3 16,0-2-1-16,1-3 2 0,-2 5-2 0,3-3 1 15,0-1-1-15,-5 1-5 0,3-2 9 0,1 0-4 0,-1 1 1 16,4-1-1-16,-4-1 4 0,2-2-4 15,0 4 0-15,4-5-1 0,-5 1 2 0,8-1 0 16,-6 1-1-16,-2-1-2 0,2-4 2 0,1 5-2 16,-7-1 1-16,6-4-4 0,1 2 4 0,-4 2 2 15,-2-2 0-15,-3 0-3 0,3 1-2 0,1 0 1 0,-2 1 7 16,4 0-10-16,-5-2 2 0,-2-1-2 16,3 2 2-16,-1-1 1 0,-4-1 3 0,2 0-5 0,-1 1 0 15,3 4 0-15,-4-4-2 0,-2-1 4 0,-2-3-4 16,2 4 3-16,-3-2 2 0,4 0 1 0,-4-2-4 15,3 2-3-15,-3-1 3 0,0-4-1 0,0 5 0 16,0-1 0-16,-3 1 2 0,2-3 3 0,1-6-7 16,-3 2 3-16,0-2-2 0,0 10 2 0,0-3-2 15,0 1 1-15,0 0 1 0,-5 3 0 0,4-5 2 0,-1 4 1 16,-4 0-1-16,3-1-3 0,-3 1-2 16,3-2 4-16,-4 2-1 0,1 1-1 0,-1-1 3 15,1-1-4-15,0 1 4 0,-2 1-4 0,-1-3-3 0,3 1 2 16,-4 0-1-16,4 3 5 0,-2-3-1 0,-1 0 3 15,3-1-3-15,-1 3 0 0,0 0-7 0,-5-4 8 16,4 5 3-16,-4-1-5 0,6 0 2 0,-7 0-1 16,5 1 4-16,-4-1-3 0,6 2-4 0,-4 0 5 15,4-2-1-15,-3 6-1 0,2 1 3 0,1-3-5 16,-5-2 0-16,4 5 2 0,-2-1 1 0,3-2 1 16,-2 2-1-16,-3-1 2 0,3 1-8 0,-1-1 6 15,2 1 1-15,-2 4-2 0,-3-8 0 0,-2 5-1 16,4 2-3-16,1-3 4 0,-4 3-1 0,-1 0 1 0,4 0 0 15,-5-2 2-15,1 5-1 0,2 0-6 0,12 1 9 16,-23-4-4-16,8 4-4 0,0-1 5 16,15 1-4-16,-24 0 4 0,13-2-1 0,-5 2-1 0,16 0 2 15,-24 0-2-15,12 0-2 0,12 0 0 16,-19 2 2-16,7-2 2 0,12 0-3 0,-21 4 2 0,12-3-2 16,-1 0 1-16,10-1 0 0,-20 5 1 0,11-5 4 15,9 0-7-15,-19 5 6 0,8-3-3 0,11-2-5 16,-19 7 6-16,10-3-3 0,-1 2 5 0,1-4-3 15,-2 3 2-15,1-1-5 0,-5 3 3 0,2-4 1 16,-1 4-1-16,2 1-6 0,-1-1 4 0,-4-1 5 16,4 1-3-16,-2-1 3 0,-1-1-6 0,2 1 1 15,1-1 2-15,2 1 1 0,-1 0-1 0,-1-1-4 16,0 1 2-16,1-2 2 0,1 3-2 0,-2 0 2 16,-2 1 1-16,4-2 0 0,2 0-4 0,-1-1 4 15,1 2 2-15,-1-1-1 0,1-2-3 0,1 3 2 0,2-2-3 16,-1 0 3-16,-2 2 0 0,0-3-4 15,1 3 1-15,0 0 3 0,-3-4-2 0,5 3 3 16,-1 1 0-16,-2-2-1 0,0 1-1 0,1 1-1 0,-1 1 4 16,-1-2-4-16,4-2-2 0,-5 3 2 0,6-2 2 15,-3 0 0-15,-4 2-3 0,5 1 0 0,-5-3-3 16,6 3-7-16,-5-1-4 0,4-1-9 0,-2 0-11 16,0 0-10-16,-1 3-18 0,4-3-19 0,-2 1-29 15,-1 4-15-15,-1-2-27 0,4 1-45 0,-2-3-28 16,-1 5-202-16,-1-4-465 0,1 0 205 0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49.18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37D405B-5222-437A-A5A7-27973EE2637C}" emma:medium="tactile" emma:mode="ink">
          <msink:context xmlns:msink="http://schemas.microsoft.com/ink/2010/main" type="writingRegion" rotatedBoundingBox="24145,10634 24556,10634 24556,11461 24145,11461">
            <msink:destinationLink direction="with" ref="{1EF912AF-DDD3-4D9F-B6F8-7ED5EBC02E74}"/>
          </msink:context>
        </emma:interpretation>
      </emma:emma>
    </inkml:annotationXML>
    <inkml:traceGroup>
      <inkml:annotationXML>
        <emma:emma xmlns:emma="http://www.w3.org/2003/04/emma" version="1.0">
          <emma:interpretation id="{7CA16B36-51F5-4FE4-A1B3-F4047EA8C37F}" emma:medium="tactile" emma:mode="ink">
            <msink:context xmlns:msink="http://schemas.microsoft.com/ink/2010/main" type="paragraph" rotatedBoundingBox="24145,10634 24556,10634 24556,11461 24145,114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632320-8D73-46CF-A4A1-D3C583B4A69D}" emma:medium="tactile" emma:mode="ink">
              <msink:context xmlns:msink="http://schemas.microsoft.com/ink/2010/main" type="line" rotatedBoundingBox="24145,10634 24556,10634 24556,11461 24145,11461"/>
            </emma:interpretation>
          </emma:emma>
        </inkml:annotationXML>
        <inkml:traceGroup>
          <inkml:annotationXML>
            <emma:emma xmlns:emma="http://www.w3.org/2003/04/emma" version="1.0">
              <emma:interpretation id="{81BA00BA-8CD8-43A7-9325-BDFA739B565E}" emma:medium="tactile" emma:mode="ink">
                <msink:context xmlns:msink="http://schemas.microsoft.com/ink/2010/main" type="inkWord" rotatedBoundingBox="24145,10634 24556,10634 24556,11461 24145,11461"/>
              </emma:interpretation>
            </emma:emma>
          </inkml:annotationXML>
          <inkml:trace contextRef="#ctx0" brushRef="#br0">526 6439 216 0,'0'0'213'0,"0"0"-15"0,0 0-15 0,0 0-11 15,0 0-11-15,0 0-11 0,0 0-12 0,20-17-13 16,-20 17-7-16,9-7-6 0,0 0-8 0,0 5-9 0,-9 2-4 16,18-11-7-16,-11 4-3 0,1 0-8 0,-1-3-3 15,1 4-6-15,4-2-6 0,-5 1-5 0,1-3-5 16,1 4-5-16,-5-3 2 0,4 2-16 0,-8 7 1 16,6-14-2-16,-3 8-5 0,0-4-1 15,-3 10-3-15,-2-15-4 0,2 15 3 0,-1-15-6 0,1 15 0 16,-9-17-1-16,1 10-2 0,4 0 0 0,4 7-2 15,-23-12-1-15,14 7 0 0,-1-5-1 0,-4 6 3 16,7-2-5-16,7 6 0 0,-20-4 0 0,20 4-2 16,-19-4 2-16,19 4 0 0,-15 0-1 0,15 0 1 15,-17 3 2-15,17-3-3 0,-15 4 1 0,15-4 0 16,-15 4 0-16,6 0 2 0,9-4 3 0,-13 8 0 0,5 1-1 16,2-3 2-16,-1 1-1 0,7-7 3 15,-11 14 1-15,4-6 0 0,2 2 1 0,2 0-3 0,-1-2 4 16,1 5 0-16,-3 0 4 0,3 2-6 0,0-3 5 15,-1 4 2-15,2-1-1 0,1 0 1 0,1-2-2 16,-3 5 3-16,3-2 0 0,0 5 2 0,0-8 4 16,-2 5 0-16,2 0-2 0,2 5-2 0,-2-7 10 15,0 2 0-15,0 1-4 0,3-4 6 0,-2 2-8 0,1 1 4 16,1 5 2-16,-2-5 1 0,2-1-2 16,3-2 0-16,-1 2 1 0,0-2-4 0,-2-1-3 15,2 1-1-15,-2 0 4 0,6 1-4 0,-6-1-3 0,3-3-1 16,-5 1-2-16,4 2-3 0,-4-1 0 15,4-1 3-15,-4 0-5 0,4-2-1 0,-2 0 0 0,-3-11-5 16,4 20 0-16,-4-12 2 0,0-8-3 16,2 18 2-16,-2-18-3 0,3 13-5 0,-3-4-9 15,0-9-11-15,0 0-10 0,0 15-13 0,0-15-21 0,0 0-15 16,0 12-20-16,0-12-21 0,0 0-24 0,0 0-32 16,-6 13-34-16,6-13-37 0,0 0-225 0,0 0-510 15,0 0 226-15</inkml:trace>
          <inkml:trace contextRef="#ctx0" brushRef="#br0" timeOffset="287.2">275 6687 86 0,'0'0'237'0,"-5"-7"-17"0,5 7-9 0,0 0-10 16,0 0-7-16,17-11-9 0,-17 11-11 0,18-2-11 15,-8-1-7-15,-10 3-10 0,30-3-9 0,-15 2-9 16,3 1-7-16,3-4-10 0,-1 4-9 0,5 0-12 16,-1-2-8-16,-6 1-10 0,7-3-9 0,-5 4-3 15,-1 0-9-15,5 0-20 0,-7-2-29 0,-1 1-27 0,1 1-39 16,-7 1-43-16,2-1-51 0,-12 0-53 0,23-4-199 15,-23 4-444-15,12-5 196 0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39.14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ED36E23-A1C2-4F28-84FE-0B0788F82B30}" emma:medium="tactile" emma:mode="ink">
          <msink:context xmlns:msink="http://schemas.microsoft.com/ink/2010/main" type="writingRegion" rotatedBoundingBox="21740,12198 22326,12198 22326,12837 21740,12837"/>
        </emma:interpretation>
      </emma:emma>
    </inkml:annotationXML>
    <inkml:traceGroup>
      <inkml:annotationXML>
        <emma:emma xmlns:emma="http://www.w3.org/2003/04/emma" version="1.0">
          <emma:interpretation id="{8FF9B733-44B5-4652-8D83-AC33864ED803}" emma:medium="tactile" emma:mode="ink">
            <msink:context xmlns:msink="http://schemas.microsoft.com/ink/2010/main" type="paragraph" rotatedBoundingBox="21740,12198 22326,12198 22326,12837 21740,128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403469-9383-4A7A-B55E-750A4E73224C}" emma:medium="tactile" emma:mode="ink">
              <msink:context xmlns:msink="http://schemas.microsoft.com/ink/2010/main" type="line" rotatedBoundingBox="21740,12198 22326,12198 22326,12837 21740,12837"/>
            </emma:interpretation>
          </emma:emma>
        </inkml:annotationXML>
        <inkml:traceGroup>
          <inkml:annotationXML>
            <emma:emma xmlns:emma="http://www.w3.org/2003/04/emma" version="1.0">
              <emma:interpretation id="{6A621B4E-E089-4C52-ADD6-8EC4EBC4E543}" emma:medium="tactile" emma:mode="ink">
                <msink:context xmlns:msink="http://schemas.microsoft.com/ink/2010/main" type="inkWord" rotatedBoundingBox="21740,12198 22326,12198 22326,12837 21740,12837"/>
              </emma:interpretation>
            </emma:emma>
          </inkml:annotationXML>
          <inkml:trace contextRef="#ctx0" brushRef="#br0">4070 7715 19 0,'0'0'202'0,"0"0"-15"16,0 0-17-16,0 0-17 0,0 0-20 0,0 0-6 16,0 0-9-16,24-28-11 0,-17 21-9 0,5-4-6 15,2 1-5-15,0 3 2 0,1-6 1 0,9 1-2 16,-3 2 3-16,-3 0 0 0,-2-1-6 0,2 5-1 15,5-5-5-15,-5 4-4 0,-3 3-5 0,-2-2-10 16,3-1-3-16,-2 3-7 0,-5 2-6 0,-9 2-6 16,18-1-1-16,-18 1-4 0,13 1-3 0,-13-1-2 0,12 9 2 15,-11-2 1-15,-1-7-6 0,6 18 3 0,-6-4-4 16,0 0 3-16,0 1-1 0,-3 2 5 16,2 7-9-16,-2 0 0 0,-3-1-1 0,-3 1-1 0,5-1-2 15,-5 3-1-15,1 0 1 0,-7-2-4 0,-3 8 0 16,5-4-1-16,0-4 0 0,-1-3 0 0,-1 3-2 15,2 1-3-15,-5-2 5 0,4-1-6 0,0 0 5 16,-1-2-5-16,1-2 3 0,-2 0-2 0,2-5 0 16,1-2-3-16,1 2 2 0,-1-7 1 0,5 1-2 15,-1 0 0-15,2-2 1 0,7-5-2 0,-18 6 0 16,12-2 0-16,6-4 1 0,-14 1-4 0,14-1-1 16,0 0-3-16,-14-11 0 0,14 11-4 0,-5-14-5 15,4 7-2-15,1 7 2 0,1-22 0 0,2 13 1 16,0-2 0-16,1-2 4 0,2 2-5 0,-1 0 7 15,1-2-5-15,1 1 3 0,4 1 2 0,-2-2-2 16,1 5 3-16,-1-3-2 0,2 4-1 0,2 2 6 0,-6 2-1 16,-7 3-1-16,21-4 2 0,-9 4 3 0,-12 0 4 15,26 5 2-15,-10 0 3 0,2 0 0 0,-2 3-2 16,8 4 5-16,-6-5-1 0,0 2 1 0,6 1-3 16,1-1 0-16,-5-1-1 0,-6 1 0 0,6-4-4 15,-5 1 6-15,3 1-6 0,-5-1 3 0,2-2-1 16,-3-3-1-16,3 2-5 0,-3 0 6 0,-12-3-6 15,25-4-3-15,-14 4-17 0,-11 0-16 0,19-3-10 0,-12-1-26 16,4 1-17-16,-11 3-25 0,15-8-26 0,-8 6-27 16,-7 2-21-16,11-11-62 0,-11 11-132 15,3-11-408-15,-3 11 181 0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08:41.01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570E5B3-BFA3-425F-94D1-C0EBC27B4EDC}" emma:medium="tactile" emma:mode="ink">
          <msink:context xmlns:msink="http://schemas.microsoft.com/ink/2010/main" type="inkDrawing" rotatedBoundingBox="1834,3082 22272,2193 22277,2310 1840,3199" semanticType="underline" shapeName="Other">
            <msink:sourceLink direction="with" ref="{C9D70652-EAEC-458C-AA75-CA7E4B190425}"/>
          </msink:context>
        </emma:interpretation>
      </emma:emma>
    </inkml:annotationXML>
    <inkml:trace contextRef="#ctx0" brushRef="#br0">181 849 7 0,'-9'3'75'0,"9"-3"-6"16,0 0-7-16,-18-5-8 0,18 5-1 0,0 0-9 16,-16-2 3-16,16 2-18 0,-12-2 4 0,12 2-3 15,0 0-3-15,-15 0-6 0,15 0-1 0,0 0 0 16,-18 0 0-16,18 0-4 0,-12 2-2 0,12-2 1 16,-10 2-3-16,10-2 4 0,0 0 4 0,0 0 5 15,-17 2 8-15,17-2-3 0,0 0 6 0,0 0 2 16,-15-2 6-16,15 2-1 0,0 0-5 0,0 0 18 15,0 0 0-15,0 0 3 0,0 0 0 0,-15-4-2 16,15 4 8-16,0 0 0 0,0 0 8 0,-12-1 0 16,12 1 2-16,0 0-4 0,0 0 2 0,0 0 2 0,-13-4-2 15,13 4-1-15,0 0-4 0,0 0 0 0,0 0 1 16,0 0-9-16,0 0-3 0,0 0-3 16,0 0-8-16,0 0-6 0,0 0-4 0,0 0-6 0,0 0 0 15,0 0-2-15,0 0-2 0,0 0-4 0,0 0 0 16,28-11 0-16,-28 11-9 0,21-1 4 0,-4-4-2 15,-4 5-2-15,3-2-4 0,2 1 3 0,-3-2-4 16,3 2 1-16,2-1 0 0,-1 1-3 0,0-2-2 16,-1 3 4-16,0-1-4 0,2 1 0 0,5-6 0 15,-9 6-2-15,4-4 0 0,-2 3 6 0,1 0-6 16,8 0-1-16,0-3-1 0,-2 2 3 0,-3 2-2 16,-1-1 0-16,-1 1 1 0,1 1 0 0,1-1-2 15,2 0-1-15,-5 2 4 0,1-2-1 0,5 0 0 16,-6 4-1-16,7-4-4 0,-3 1 6 0,-3-2 1 15,1 2-4-15,-2-1 0 0,4 0 2 0,0-1-4 16,4 1 5-16,-1-4-2 0,-7 4 2 0,0 0-2 16,7 0 2-16,-1-3-4 0,-1 0 2 0,-3 3-2 0,-3-1 2 15,3 1-3-15,-2-2 4 0,0 4-2 0,7-2-2 16,-5 0-1-16,-2 0 6 0,0 4-2 0,1-3-3 16,-1 1 3-16,1-2-2 0,6 4 1 0,-8-3 0 15,5 1 0-15,-4 2 0 0,5-4-1 0,1 4 4 16,1-1-3-16,-1-3 1 0,2 3-1 0,0-3 3 15,-2 0-3-15,2 0 0 0,1 1-3 0,-1-1 4 16,1-1 1-16,2 2-2 0,10-1 2 0,-11 0 1 16,2-1-3-16,-3 2 0 0,2-2 1 0,-3 1 1 15,1-3 0-15,4 3-2 0,-4 0 0 0,0-1 0 16,2-1-6-16,-3 0 4 0,0 0 2 0,3 4 0 16,0 0 0-16,-2-4 0 0,0 4 1 0,4-4-2 15,-4 2 1-15,2 0 0 0,0-2-2 0,1 2 4 0,0 0-4 16,2 0 1-16,-5 0 1 0,-1 0 1 15,5 0-1-15,-4-5-1 0,3 4-4 0,-2 1 4 16,-1-1-1-16,-3-3-1 0,2 2 3 0,-2 4-1 0,2-4-2 16,0 2 4-16,-7 0-1 0,6-1 0 0,1-3 0 15,-1 4-2-15,-6-2-3 0,4 2 4 16,3 2-1-16,-3-2 2 0,6-4 1 0,0 4-3 0,-3 0 2 16,2-3 0-16,-3 0-2 0,2 2 4 0,0-1-3 15,-1 1-3-15,0-2 2 0,1 2-2 0,-1-1 6 16,2-2-4-16,-4 4 0 0,2 0 6 0,0-2-4 15,-1 0 1-15,1 0-4 0,-1 1 0 0,-7 1 3 16,8-3 1-16,0 2-2 0,-3 2 1 0,2-2-4 16,-6 1 3-16,7-2 1 0,-2 1-3 0,-3 1 3 15,-2 0-2-15,5-3 3 0,-5 3 0 0,6 3 0 16,-2-3-2-16,-4-3-1 0,1 2 4 0,4 2-2 16,-4-1 0-16,1-3-1 0,5 2-1 0,-5 1 5 15,4 0-2-15,-2-3 1 0,1 2 0 0,-6 0-3 0,10 1 0 16,-4-2 0-16,-4-1 4 0,4-1-3 15,4 3-2-15,2 0 2 0,0 1 0 0,-2-1-2 16,-3-3 4-16,3 2-5 0,4 0 3 0,-7-3-1 16,3 4-1-16,-4-3 2 0,8 3 1 0,-3-1 0 0,0-1 3 15,1-1-7-15,2 3 2 0,-7-2 0 16,6 0 0-16,-2-1 1 0,1 1 0 0,2 1-3 0,-5 0 1 16,5-4 1-16,0 5 2 0,5-5-4 0,-8 4 1 15,2 0-2-15,-3-3 1 0,0 3 0 0,1-2-1 16,-1 3 2-16,3-3 0 0,-2-1 0 0,-4 3-2 15,6 1 2-15,-4-3 4 0,2 3-7 0,-3-2 5 16,1-1-3-16,5 1 3 0,-5-1-3 0,-1 0 1 16,4 1 2-16,-1-1-1 0,0 3 1 0,-2 0 0 15,2-3-1-15,-1 2 2 0,0 1-2 0,0-3 2 16,1 0-1-16,-1 2 0 0,0 1-3 0,-7-3 3 16,8 2-2-16,-5 1 1 0,-1 1 1 0,4-4 1 0,-2 3-2 15,1 1-2-15,-2-1 3 0,-1-3-1 16,1 4 1-16,4 0-3 0,-7 0 2 0,5-2-1 15,1-1 1-15,2 2-2 0,-5-3 0 0,2 3 1 16,1-2-6-16,-1 3 4 0,5-3-4 0,-8 0 5 16,4-1-2-16,-1 2 5 0,1 0-3 0,5-1-2 0,-8-1 1 15,2 3 2-15,1 0-1 0,5 0 0 0,-7 1-1 16,3-4-3-16,0 1 4 0,-2 0-3 0,1 0 5 16,2 2-3-16,11-2 0 0,-11-1 3 0,-1 3-2 15,0-1 2-15,3 2-5 0,-5 0 4 0,2-8-1 16,0 8 0-16,-2-3 4 0,1 3-3 0,2 0 1 15,-5-4 0-15,5 4-1 0,-5-1 1 0,5-1-2 16,-1 0 4-16,-4 2-5 0,2 0 2 0,1 0 3 16,-1-1-3-16,1 1 1 0,-1 1-5 0,1-2 5 0,-1-2 1 15,2 3 1-15,-4 3 0 0,2-6-2 16,0 2 1-16,-2 1 0 0,0 0 3 0,1 0-1 16,-2 0 0-16,1 0-4 0,2-3 2 0,-2 2 0 0,6 1 0 15,-10 0 3-15,2 0-3 0,7-3 0 0,-8 0-2 16,6 2 3-16,-2 1-2 0,0-1 1 15,4-1 2-15,-1 2-4 0,-1-3 3 0,2-1-3 0,-3 3 0 16,1-2 3-16,-1 0-1 0,-2 1-2 16,2 0 4-16,-2 0-2 0,4 2-1 0,-4-1 0 0,-6 1 1 15,8-2-3-15,-7 2 3 0,8 0 0 0,-1-1-2 16,-2 1 2-16,2-1 1 0,-2 1-1 0,2-3 2 16,-1 2-6-16,0-1 6 0,0 1-2 0,-7 1 0 15,9-3-3-15,-1 2 1 0,-7 1 0 0,5-4 5 16,0 4 0-16,-1-2-7 0,5 1 3 0,-4 1-2 15,-1-2 2-15,4 0 4 0,-5 2-6 0,0-2 5 16,4 2-2-16,-6-1 1 0,4 1-1 0,-1-2-3 16,-3 0 3-16,3 1 1 0,1 1 0 0,-1 0 0 15,3-1-4-15,-6 1 2 0,-2 0-2 0,10-4 5 16,-4 4-3-16,-4 0-4 0,7 0 6 0,-1-2-4 16,0 2 3-16,-2 0 3 0,1 2-5 0,1-4 4 0,1 2 0 15,-4 0-2-15,3 0 2 0,-1-4 2 16,0 4-5-16,1-1 4 0,1-2-6 0,-1 3 0 15,-3-1 2-15,4-1-3 0,-1 2 4 0,-2 0-2 0,2-1 4 16,-2-2-3-16,1 6-1 0,1-6 2 0,-1 2-2 16,1-1 1-16,0 1-1 0,-1-2 4 0,-3 6-5 15,0-2 3-15,1 1-1 0,1-4 2 0,2 1 2 16,-3 1-3-16,-3 0 0 0,-2 0 0 0,0-3-3 16,8 3 3-16,-10 3-1 0,8-6 2 0,-4 6-1 15,-3-3 0-15,1-3 0 0,0 2-5 0,1 1 7 16,1 1-1-16,-2-1 1 0,1 3 1 0,0-3-2 15,-3-3-4-15,8 6 2 0,-5-2 0 0,-1 1-3 16,6-2 4-16,-5 0 2 0,7-2-7 0,-8 2 8 0,5 0 0 16,-5 0-1-16,2 0-2 0,4 2-1 15,-5-1 0-15,-1-1 2 0,2 3 1 0,4-3-5 16,-5 1 3-16,-1 1 2 0,2-1 0 0,4-4-3 16,1 3 2-16,-5 0-2 0,3 0 3 0,1 0-3 0,0 0 2 15,-5-1-3-15,6 1 3 0,0 1 0 0,-5-1-8 16,0 2 7-16,2-4-4 0,-2 2 4 15,-1-1 3-15,4-2-1 0,-2 3-4 0,-3-1 5 0,5-1-3 16,0 1 0-16,-5 1 0 0,-2-3 0 0,2 3 2 16,1 3-4-16,-3-7 0 0,4 5 4 0,-1-2-5 15,-5 0 5-15,3 1 1 0,2 0-1 0,0 0-4 16,-5 0 2-16,6 0-1 0,-3 0 2 0,1-1 2 16,0 2-3-16,1-2-2 0,-1 1 4 0,-1 0-2 15,0 0 1-15,1 0-2 0,7 0 2 0,-1 0-5 16,-7 0 4-16,7-4 1 0,5 4-1 0,-6-3 5 15,3 6-2-15,-8-3-2 0,8-5 0 0,-8 5-1 16,7-2 0-16,-5-2 0 0,5 4 2 0,1-2-3 0,0 2 6 16,0-1-5-16,-2 1-1 0,2-3 4 15,-3 0-4-15,3 3 1 0,-2-1-1 0,-1 1-4 16,1-3 5-16,-5 2 1 0,5 1 1 0,1 0 0 0,0-1-5 16,1-2 4-16,-3 3 1 0,1-2 1 0,-5-2-3 15,1 4-3-15,4 0 4 0,-4-1 1 0,4 0-3 16,-4 1-1-16,5-5 5 0,-1 5-2 0,0 0-4 15,-1-2 5-15,-4 2 0 0,0 0-3 0,6 0 0 16,-5 0 3-16,4-4-4 0,0 4 4 0,-5 0-2 16,7 0 1-16,-2-1-2 0,-9 1-1 0,4-2-1 15,5 1 3-15,0-2 2 0,-1-1-4 0,5 4 2 16,-1-1 0-16,-6-1 3 0,5 2-3 0,-1-4-2 16,-1 3 3-16,2 0-2 0,0 1 0 0,-2-2 2 15,2 2 0-15,0 0-2 0,-1 0 2 0,0-3-1 16,1 1 0-16,-2 0 0 0,2 2 1 0,0-3 0 15,1 0-2-15,0 3 1 0,2-3-1 0,-3 2 1 16,0 1 3-16,4-3-5 0,-4 2 1 0,0-1 0 0,0 1 2 16,1 1-3-16,0-4-1 0,-2 3 2 15,4-1 2-15,-4 2 1 0,3-3-1 0,-4-1-6 16,2 6 3-16,1-4 1 0,-2 0 1 0,1 1-3 0,-2 1 5 16,3-3-2-16,-1 2-2 0,-8-1 1 0,8 2 1 15,0-4-2-15,3 3-1 0,-3 1 3 16,1-3 1-16,3 2-2 0,-1 1 1 0,0 0-3 0,0-3 4 15,1 2-1-15,1-1 0 0,-3 2-1 0,1 0 1 16,-1-1-2-16,0 2-3 0,1-5 4 0,3 4 0 16,-3-4-1-16,0 4 2 0,0-3-2 0,10 3 0 15,-9-3-1-15,2 1-1 0,-2 0 1 0,-1 2-2 16,10 0-1-16,-1-1 0 0,-8-3 1 0,2 4 1 16,-3-1-2-16,1 0 0 0,2-3 1 0,7-1 0 0,-7 4 4 15,-4 0-2-15,11-3-2 0,-9 1-1 16,8 0 4-16,-11 2 0 0,5-1-4 0,7 1 2 15,-8-3 2-15,-4 3-2 0,17-4 0 0,-5 2-2 0,-1 3-1 16,-11-2 6-16,11 2 0 0,-6 0 2 16,-5-1-6-16,3 1 4 0,2-5-6 0,6 5 3 15,1-2 2-15,1 1-2 0,-13 1 3 0,5 0 2 16,5-3-5-16,-5 3-2 0,-4-1 5 0,3-2-2 0,0 3 2 16,6-4-1-16,-8 2 1 0,3 0-3 15,-2 2 2-15,-2-2 2 0,2-3 1 0,-4 3 3 0,3-2-4 16,1 4-5-16,-4 0 3 0,0-2 0 0,4 2-2 15,-4-1 6-15,1-3-3 0,2 4 1 0,-2-2 1 16,-1 0 1-16,5 0-2 0,-4-2 0 0,3 3 2 16,-4-2-3-16,3-1 0 0,0 4-3 0,0-2 4 15,-4-2 3-15,3 4-4 0,-5-4 2 0,5 4-3 16,-5-2 2-16,2-2 1 0,1 3-1 0,-1 1 0 16,4-3-1-16,-6 3-1 0,6-4 2 0,-3 4-2 0,0 0 1 15,-1-2 0-15,1 1-1 0,2-2-2 16,0 2-3-16,0-2 5 0,-1 0 1 0,2 3 2 15,0 0-2-15,1 0 3 0,0-4-4 0,-1 3 2 0,2 0-3 16,-1 1 3-16,-1-1 1 0,10-2 2 0,-10 2-4 16,-2-1 3-16,3-2-1 0,10 1 1 15,-8 1-1-15,-4-1-1 0,12 3 0 0,-12 0-2 0,12-1 2 16,0-2 1-16,-2 1-2 0,-6-2 2 0,7 2-1 16,-8 0-3-16,0 2 4 0,9-3 1 0,0 3-3 15,-2-2 1-15,-10 0-2 0,2 4 4 16,0-4-4-16,7 1 2 0,-7-1-5 0,9 4 4 0,-9-1 2 15,-1-1-2-15,0-1 2 0,3 1-1 0,-3 1-3 16,1-2 0-16,0 2 6 0,1-2-10 0,-3 1 8 16,1 0-1-16,-1 0 1 0,-3 0-2 0,3 0 2 15,-1 3 0-15,-1-5-2 0,3 2 3 0,-3 0 1 16,1 0-4-16,-1 0 0 0,3 2 5 0,-3-2 1 16,-1 0-1-16,3 0 2 0,11 0 0 0,-1 2 4 15,-8-2-3-15,-3 0 0 0,4-2 0 0,-4 2 1 16,-1 0-2-16,0 2-1 0,4-2 1 0,-3-2 0 15,1 2-1-15,-4 0-2 0,3 0 2 0,2-2 1 0,0 2-2 16,-2 0-1-16,1-3-2 0,-1 3 0 0,3 0-1 16,-1-2 3-16,2 4-1 0,-4-4 1 15,2 2-3-15,-3-1 6 0,4 0-6 0,-4-3 1 0,0 4 1 16,1-2-1-16,-1 1-2 0,1 1 0 0,-3-3 2 16,1 2-4-16,1-2 0 0,-2 3 7 0,0 3-4 15,-1-6 2-15,2 3-2 0,-7 0 0 0,6-1-3 16,-5-1 6-16,-1 1-2 0,5 1 1 0,-5 0-4 15,1-2 4-15,5 2-2 0,-6-2-3 0,8 4 0 16,-4-4 4-16,2 4-1 0,-6-2 3 0,1-2-1 16,-1-1-2-16,-2 0 5 0,1 3-3 0,1 0-1 15,-1 0 2-15,-3 0 0 0,1 0-1 0,1 0 2 16,-4-1 3-16,-13 1 2 0,21 0 2 0,-12 0 2 16,-9 0 3-16,18-2 1 0,-18 2 8 0,13 0-3 15,-13 0 6-15,0 0 3 0,0 0 1 0,15 0 5 16,-15 0 5-16,0 0 2 0,0 0 6 0,0 0-1 15,10-4-4-15,-10 4-3 0,0 0-2 0,0 0-5 0,0 0-8 16,0 0-17-16,0 0-18 0,0 0-34 0,0 0-37 16,0 0-45-16,0 0-54 0,0 0-277 15,-38 7-492-15,38-7 218 0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03.6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270E549-07FA-44B1-BB79-1E9B73E943F7}" emma:medium="tactile" emma:mode="ink">
          <msink:context xmlns:msink="http://schemas.microsoft.com/ink/2010/main" type="writingRegion" rotatedBoundingBox="5810,5841 6269,5841 6269,6628 5810,6628"/>
        </emma:interpretation>
      </emma:emma>
    </inkml:annotationXML>
    <inkml:traceGroup>
      <inkml:annotationXML>
        <emma:emma xmlns:emma="http://www.w3.org/2003/04/emma" version="1.0">
          <emma:interpretation id="{009DCEA7-825E-4575-8EA7-B061FEB431F9}" emma:medium="tactile" emma:mode="ink">
            <msink:context xmlns:msink="http://schemas.microsoft.com/ink/2010/main" type="paragraph" rotatedBoundingBox="5810,5841 6269,5841 6269,6628 5810,66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93F5B8-D0BD-4FA9-8E7D-D9F36ED9C4F5}" emma:medium="tactile" emma:mode="ink">
              <msink:context xmlns:msink="http://schemas.microsoft.com/ink/2010/main" type="line" rotatedBoundingBox="5810,5841 6269,5841 6269,6628 5810,6628"/>
            </emma:interpretation>
          </emma:emma>
        </inkml:annotationXML>
        <inkml:traceGroup>
          <inkml:annotationXML>
            <emma:emma xmlns:emma="http://www.w3.org/2003/04/emma" version="1.0">
              <emma:interpretation id="{402D5705-6483-4293-AC82-F6AA85907842}" emma:medium="tactile" emma:mode="ink">
                <msink:context xmlns:msink="http://schemas.microsoft.com/ink/2010/main" type="inkWord" rotatedBoundingBox="5810,5841 6269,5841 6269,6628 5810,6628"/>
              </emma:interpretation>
            </emma:emma>
          </inkml:annotationXML>
          <inkml:trace contextRef="#ctx0" brushRef="#br0">895 961 67 0,'0'0'242'0,"0"0"-17"0,0 0-15 16,0 0-18-16,0 0-20 0,0 0-13 0,0 0-3 0,0 0 5 15,0 0-4-15,0 0-5 0,3 50-8 0,-4-24 0 16,1 2-10-16,-2 6 0 0,1 1-10 0,-2 2-3 15,0-1 3-15,0-1-10 0,3 0-5 0,0 0-19 16,-3-4-2-16,3-5-7 0,-2 11-11 0,-2-10-3 16,2 13-16-16,2-14 3 0,2 0-19 0,-4 4-17 15,2 3-29-15,-3-4-32 0,3-3-33 0,0-1-39 16,-6-3-48-16,4-5-52 0,0-1-78 0,-2-3-154 16,-4-1-483-16,8-12 213 0</inkml:trace>
          <inkml:trace contextRef="#ctx0" brushRef="#br0" timeOffset="-261.76">525 1080 193 0,'0'0'204'0,"0"0"-15"15,0 0-10-15,0-12-12 0,0 12-13 0,0 0-11 0,0 0-12 16,0 0-13-16,0 0-8 0,0 0-6 0,0 0 2 15,0 0-1-15,0 0-5 0,0 0-4 0,0 0-2 16,0 0-6-16,0 0-4 0,-3 38-2 16,-1-28 0-16,3 3-4 0,-1 2-1 0,2 1-8 0,-3 0-2 15,3-2-4-15,-3 0-5 0,3 4-4 0,-3-1-4 16,2-1-4-16,1 0-5 0,-2-1-3 0,2 1 2 16,0-3-6-16,0 4-4 0,0-2-6 0,2-1 2 15,-1-1-3-15,-1-2-2 0,6 0-4 0,-6-1 2 16,3 0 0-16,0-4-7 0,-3-6-1 0,4 16 0 15,-2-9 2-15,-2-7-3 0,7 12 1 0,-4-6-2 16,-3-6 10-16,14 10-4 0,-14-10-1 0,10 2 11 16,-1-1-1-16,-9-1 1 0,23 0 1 0,-14-1-1 15,7-1 3-15,-1 2-8 0,0-6 3 0,1 2-2 16,1-2 1-16,2 0-1 0,-6 0-9 0,7-1 5 16,-5 0-1-16,1 2-9 0,1 0 4 0,-4-2-3 0,6 4 3 15,-7-5-3-15,2 4-1 0,-1-1-1 0,-4 0-2 16,4 1 0-16,-4 1-1 0,2-1 0 0,-11 4 1 15,16-7 0-15,-16 7 1 0,14-4 9 0,-7 1-22 16,-7 3-8-16,9-5-12 0,-9 5-12 0,0 0-16 16,14-5-12-16,-14 5-16 0,0 0-16 0,8-5-17 15,-8 5-13-15,0 0-25 0,0 0-40 0,3-6-33 16,-3 6-227-16,0 0-492 0,0 0 218 0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40.6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9F40118-E06B-4B00-9961-96EA9C6FCDD1}" emma:medium="tactile" emma:mode="ink">
          <msink:context xmlns:msink="http://schemas.microsoft.com/ink/2010/main" type="writingRegion" rotatedBoundingBox="8720,4258 9300,4258 9300,5123 8720,5123"/>
        </emma:interpretation>
      </emma:emma>
    </inkml:annotationXML>
    <inkml:traceGroup>
      <inkml:annotationXML>
        <emma:emma xmlns:emma="http://www.w3.org/2003/04/emma" version="1.0">
          <emma:interpretation id="{70BC6805-72A4-4574-8B77-772D32F3530F}" emma:medium="tactile" emma:mode="ink">
            <msink:context xmlns:msink="http://schemas.microsoft.com/ink/2010/main" type="paragraph" rotatedBoundingBox="8720,4258 9300,4258 9300,5123 8720,51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2A3E5F-040A-457D-B7A9-CDEE61260F26}" emma:medium="tactile" emma:mode="ink">
              <msink:context xmlns:msink="http://schemas.microsoft.com/ink/2010/main" type="line" rotatedBoundingBox="8720,4258 9300,4258 9300,5123 8720,5123"/>
            </emma:interpretation>
          </emma:emma>
        </inkml:annotationXML>
        <inkml:traceGroup>
          <inkml:annotationXML>
            <emma:emma xmlns:emma="http://www.w3.org/2003/04/emma" version="1.0">
              <emma:interpretation id="{FD0D0C31-7C45-40BD-9895-81857A1F3E9C}" emma:medium="tactile" emma:mode="ink">
                <msink:context xmlns:msink="http://schemas.microsoft.com/ink/2010/main" type="inkWord" rotatedBoundingBox="8720,4258 9300,4258 9300,5123 8720,5123">
                  <msink:destinationLink direction="with" ref="{40E93326-A378-4C63-906B-368F621E14CB}"/>
                  <msink:destinationLink direction="with" ref="{0AF80D4E-ADBF-4C22-BAB8-1371F9A9CF41}"/>
                  <msink:destinationLink direction="with" ref="{F9A10FFF-D56D-44CE-A275-D70068135A34}"/>
                </msink:context>
              </emma:interpretation>
            </emma:emma>
          </inkml:annotationXML>
          <inkml:trace contextRef="#ctx0" brushRef="#br0">-891-1883 74 0,'0'0'199'0,"0"0"-10"0,0 0-17 0,0 0-17 16,-10-5-18-16,10 5-22 0,0 0-6 0,0 0-10 16,0 0-6-16,0 0-6 0,0 0-3 0,3 24 1 0,-3-24-11 15,7 23 5-15,-4-7-5 0,0 5-3 16,6 4 6-16,-4-3-1 0,1 8-5 0,0 4 3 15,1-1-4-15,-1 5-4 0,0-11-3 0,1 9 3 0,-1-2-10 16,0 5 1-16,0-4-5 0,-1 3-5 0,1-5-1 16,0-6-4-16,1 1-5 0,-1-2-1 15,0-1-5-15,-1 0-1 0,3-1-3 0,0 0 0 0,-2-8-6 16,-3 0 1-16,4-1-5 0,-1 1 2 0,-3-2-4 16,3-3 1-16,2 1-2 0,-5-3-2 0,3-2-4 15,-3 1 2-15,-3-8-3 0,7 11 2 0,-4-5-1 16,-3-6 2-16,9 3-2 0,-9-3 2 0,0 0-1 15,0 0-1-15,0 0 0 0,19-8-3 0,-19 8-2 16,8-13 1-16,-2 2-7 0,-3-1 0 0,4-4-5 16,2 0-1-16,-3 1-6 0,2-3 5 0,-2-2-1 15,4 3-2-15,-4-5 7 0,4 2-1 0,-4-4-4 16,5 10 3-16,-5-7 2 0,3 6-3 0,-2 0 3 16,2 2 1-16,-3-1-1 0,5 0 1 0,-2 7-1 0,1-7 1 15,-3 3 2-15,-1 5-2 0,0-3-1 16,5 4 1-16,-2-2 1 0,4 0 1 0,-4 4 1 15,-1-2 2-15,5 3-3 0,-13 2 1 0,18 0 1 0,-8 2 1 16,2 3 1-16,-4-2 2 0,1 4 4 0,-2 5 0 16,7 2 3-16,-8-1 6 0,0 4 2 0,1 4 0 15,-4-2 4-15,0 3-3 0,-3 0 2 0,0 0 1 16,-3 1-3-16,-3-1-5 0,2 2 9 0,-8-2-3 16,1-2-1-16,-2 0-2 0,-2-2-2 0,1-3 1 15,-2 1-2-15,0-2-3 0,4-2-2 0,-3-3-7 16,-3 1-13-16,4-2-6 0,-2 2-17 0,0-10-11 15,-1 5-14-15,4-4-8 0,1-1-26 0,12 0-22 16,-20-6-24-16,13 2-23 0,-2-6-37 0,3-1-202 16,-1-1-435-16,4-3 192 0</inkml:trace>
        </inkml:traceGroup>
      </inkml:traceGroup>
    </inkml:traceGroup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45.5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4CBE9FF-8C40-45D0-9511-407F2F61A6FE}" emma:medium="tactile" emma:mode="ink">
          <msink:context xmlns:msink="http://schemas.microsoft.com/ink/2010/main" type="writingRegion" rotatedBoundingBox="21258,6543 21705,6543 21705,7410 21258,7410"/>
        </emma:interpretation>
      </emma:emma>
    </inkml:annotationXML>
    <inkml:traceGroup>
      <inkml:annotationXML>
        <emma:emma xmlns:emma="http://www.w3.org/2003/04/emma" version="1.0">
          <emma:interpretation id="{B4397839-C1A9-423E-B854-C1C926B9BDED}" emma:medium="tactile" emma:mode="ink">
            <msink:context xmlns:msink="http://schemas.microsoft.com/ink/2010/main" type="paragraph" rotatedBoundingBox="21258,6543 21705,6543 21705,7410 21258,74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198FF1-4F93-4DDB-B6EF-F9CD817C4187}" emma:medium="tactile" emma:mode="ink">
              <msink:context xmlns:msink="http://schemas.microsoft.com/ink/2010/main" type="line" rotatedBoundingBox="21258,6543 21705,6543 21705,7410 21258,7410"/>
            </emma:interpretation>
          </emma:emma>
        </inkml:annotationXML>
        <inkml:traceGroup>
          <inkml:annotationXML>
            <emma:emma xmlns:emma="http://www.w3.org/2003/04/emma" version="1.0">
              <emma:interpretation id="{A63CD677-156E-4442-A9E9-960F70939FD7}" emma:medium="tactile" emma:mode="ink">
                <msink:context xmlns:msink="http://schemas.microsoft.com/ink/2010/main" type="inkWord" rotatedBoundingBox="21258,6543 21705,6543 21705,7410 21258,7410"/>
              </emma:interpretation>
            </emma:emma>
          </inkml:annotationXML>
          <inkml:trace contextRef="#ctx0" brushRef="#br0">0 74 30 0,'6'-16'184'0,"-6"16"-10"0,4-9-8 16,-4 9-4-16,8-11-1 0,-8 11-7 0,7-12-5 16,-7 12-6-16,11-9-5 0,-8 3-14 0,-3 6-5 0,10-7-8 15,-10 7-12-15,8-5-9 0,-8 5-11 0,0 0-5 16,0 0-4-16,0 0-8 0,19 8-1 16,-19-8-2-16,3 15 0 0,-3-5-1 0,3 4-2 0,-6-1-3 15,1 2-1-15,-4 0-3 0,5 8-3 0,-4-4-3 16,-1 3-3-16,4-8-5 0,0 12-4 15,-4-5 0-15,2-4-3 0,-2 2-6 0,3 3 1 0,-2-4-5 16,4-5 2-16,-1 6-6 0,-2-2 2 0,2-2-2 16,-1 1-3-16,2-5 0 0,-1 6 0 0,4-6-5 15,-1-1 2-15,-1-10 0 0,0 18-4 0,3-8-1 16,-3-10 3-16,8 14-4 0,-2-10 4 0,-6-4-4 16,13 10 2-16,-4-7-2 0,1-2 2 0,-10-1-2 15,21 0 0-15,-9 0-2 0,3-3 5 0,0 2-1 16,3-3-1-16,-3 0-1 0,3-2-2 0,-3 3-5 15,3-2-1-15,-3 0-2 0,2-1 0 0,-2 1-4 16,3 2-5-16,-1-2-5 0,-4-1 4 0,2 2-7 0,0 1 0 16,-2 3-10-16,-4-5-6 0,-9 5-10 0,21-2-3 15,-10-1-8-15,-2 0-10 0,-9 3-8 16,19-2-17-16,-19 2-8 0,13-2-23 0,-13 2-15 0,12-1-21 16,-12 1-178-16,0 0-369 0,0 0 165 0</inkml:trace>
          <inkml:trace contextRef="#ctx0" brushRef="#br0" timeOffset="265.67">343 125 145 0,'0'0'199'15,"-9"28"0"-15,4-17-13 0,-1 5-7 0,1 0-9 16,-1 7-4-16,1 3-8 0,-5 9-8 0,2-9-11 16,2 2-12-16,0 8-6 0,-1 3-10 0,-1-1-7 0,2-1-16 15,0-7-7-15,3 5-7 0,-3-8-4 16,2 5-9-16,1 2-5 0,-1-6-22 0,-2 0-27 16,0 0-36-16,0 0-36 0,3-2-33 0,-3-1-45 0,4-9-72 15,-8 0-132-15,7 0-373 0,-2-3 165 0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27.4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F6836F9-E443-44C6-9616-0864888A9B76}" emma:medium="tactile" emma:mode="ink">
          <msink:context xmlns:msink="http://schemas.microsoft.com/ink/2010/main" type="writingRegion" rotatedBoundingBox="24557,7173 25258,7173 25258,8185 24557,8185"/>
        </emma:interpretation>
      </emma:emma>
    </inkml:annotationXML>
    <inkml:traceGroup>
      <inkml:annotationXML>
        <emma:emma xmlns:emma="http://www.w3.org/2003/04/emma" version="1.0">
          <emma:interpretation id="{21128C06-C714-4311-BDD4-0E16B366D6FF}" emma:medium="tactile" emma:mode="ink">
            <msink:context xmlns:msink="http://schemas.microsoft.com/ink/2010/main" type="paragraph" rotatedBoundingBox="24557,7173 25258,7173 25258,8185 24557,81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150410-500C-4117-AEE0-1752CE3D6FBD}" emma:medium="tactile" emma:mode="ink">
              <msink:context xmlns:msink="http://schemas.microsoft.com/ink/2010/main" type="line" rotatedBoundingBox="24557,7173 25258,7173 25258,8185 24557,8185"/>
            </emma:interpretation>
          </emma:emma>
        </inkml:annotationXML>
        <inkml:traceGroup>
          <inkml:annotationXML>
            <emma:emma xmlns:emma="http://www.w3.org/2003/04/emma" version="1.0">
              <emma:interpretation id="{6E2EF61F-0EFB-4A9C-BC51-3CD884EF0A24}" emma:medium="tactile" emma:mode="ink">
                <msink:context xmlns:msink="http://schemas.microsoft.com/ink/2010/main" type="inkWord" rotatedBoundingBox="24557,7173 25258,7173 25258,8185 24557,8185"/>
              </emma:interpretation>
            </emma:emma>
          </inkml:annotationXML>
          <inkml:trace contextRef="#ctx0" brushRef="#br0">-1 23 47 0,'0'0'138'0,"0"0"0"0,0-14 0 16,0 14-11-16,0 0 5 0,0 0-6 15,0-13-2-15,0 13-3 0,0 0 1 0,0 0-4 0,4-11-3 16,-4 11-5-16,0 0-7 0,0 0-5 0,0 0-11 15,0 0-8-15,0 0-7 0,0 0-1 0,0 0 2 16,0 0 9-16,0 0-5 0,0 0 4 0,0 39 0 16,0-26-3-16,0 5-3 0,0 6 3 0,0-7-4 15,3 1-5-15,-1 6 1 0,-2-1-3 0,4-4 0 16,-2 2-5-16,4 3 3 0,-3 0-5 0,3 1 2 16,-2-3 1-16,-2 1-4 0,2-7 0 0,4 7-2 15,-6-6 1-15,3 0-9 0,-4-1-1 0,5 8 0 0,-4-9-4 16,-2 3 4-16,0-2-12 0,3-1 2 15,-2 0-5-15,-2-1-2 0,1-1-4 0,0-2 3 0,0-11-13 16,0 20 2-16,0-20-2 0,0 13-13 0,0-13-16 16,0 14-20-16,0-14-15 0,0 11-31 0,0-11-15 15,0 12-27-15,0-12-21 0,0 0-32 0,0 0-52 16,0 0-47-16,0 0-209 0,0 0-519 0,0 0 230 16</inkml:trace>
          <inkml:trace contextRef="#ctx0" brushRef="#br0" timeOffset="505.91">294 12 98 0,'0'0'200'0,"0"0"-17"0,0 0-18 0,3-10-16 0,-3 10-12 16,0 0-18-16,0 0-2 0,0 0-13 0,0 0-5 16,0 0-3-16,0 0-6 0,0 0-5 0,0 0 0 15,0 0-4-15,18 22 2 0,-12-15-4 0,-6-7 3 16,3 17 0-16,-3-10-1 0,1 3-4 0,1 0-1 16,-1 4-8-16,-1 1-1 0,0-2-1 0,-1 1-1 15,2 0-3-15,-1 2-3 0,0-3-5 0,0 1-3 16,0-1-2-16,0 4-2 0,-1-6-2 0,1 6 0 15,0-7-3-15,0-10-9 0,-2 24-1 0,2-12 0 16,-1-2-2-16,1-10-5 0,-3 18-5 0,6-10 0 0,-3-8-3 16,0 0-4-16,-3 20 2 0,3-20-1 0,0 10-2 15,0-10-1-15,4 10 3 0,-4-10-4 16,0 0 4-16,3 14-5 0,-3-14 3 0,9 8 2 0,-9-8-2 16,9 3 1-16,-9-3 5 0,17 6-3 0,-8-5-2 15,-9-1-5-15,23-1 7 0,-12 1 0 0,7 0-2 16,-2-6 0-16,1 5 0 0,-1-1-1 0,3-2-3 15,1 2-2-15,-1-2 1 0,-2 1-2 0,2 1 3 16,-6-1-3-16,4-3-9 0,-4 2 7 0,2 3-4 16,-4-1-16-16,-11 2-5 0,17-1-12 0,-6-3-9 15,-11 4-19-15,13-1-16 0,-13 1-29 0,12-5-24 16,-12 5-32-16,8-6-25 0,-8 6-33 0,3-9-211 16,-3 9-468-16,0-20 208 0</inkml:trace>
          <inkml:trace contextRef="#ctx0" brushRef="#br0" timeOffset="759.37">658 40 17 0,'0'0'237'0,"0"0"-18"0,0 0-20 15,-12-3-15-15,12 3-18 0,0 0-6 0,0 0-6 16,-3 20-4-16,2-7-9 0,-5 3-3 0,3 8-6 15,-3 0 0-15,1-2-8 0,2 7-6 0,-3-2-5 16,5 11-2-16,-2-2-10 0,0 1-14 0,-3 8 1 16,3-5-12-16,1 0-9 0,-1 6-2 0,2-2-9 15,-4 2-7-15,5 3-28 0,-6-2-22 0,3 1-32 16,-1-3-34-16,1 1-40 0,-3-1-42 0,6-5-49 0,-12 0-227 16,8-13-461-16,1-1 203 0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56.4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F91A6E5-09B9-4F9B-A758-B1D8AA31AD80}" emma:medium="tactile" emma:mode="ink">
          <msink:context xmlns:msink="http://schemas.microsoft.com/ink/2010/main" type="writingRegion" rotatedBoundingBox="13154,7916 13328,7916 13328,8560 13154,8560">
            <msink:destinationLink direction="with" ref="{2584D2CD-3AFE-4BAB-86B4-8775E2583788}"/>
          </msink:context>
        </emma:interpretation>
      </emma:emma>
    </inkml:annotationXML>
    <inkml:traceGroup>
      <inkml:annotationXML>
        <emma:emma xmlns:emma="http://www.w3.org/2003/04/emma" version="1.0">
          <emma:interpretation id="{5E0A04C5-2B6C-43F1-A43B-29A32B923A3A}" emma:medium="tactile" emma:mode="ink">
            <msink:context xmlns:msink="http://schemas.microsoft.com/ink/2010/main" type="paragraph" rotatedBoundingBox="13154,7916 13328,7916 13328,8560 13154,85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482479-B18F-41D6-B8B5-FCD1859B4161}" emma:medium="tactile" emma:mode="ink">
              <msink:context xmlns:msink="http://schemas.microsoft.com/ink/2010/main" type="line" rotatedBoundingBox="13154,7916 13328,7916 13328,8560 13154,8560"/>
            </emma:interpretation>
          </emma:emma>
        </inkml:annotationXML>
        <inkml:traceGroup>
          <inkml:annotationXML>
            <emma:emma xmlns:emma="http://www.w3.org/2003/04/emma" version="1.0">
              <emma:interpretation id="{037B3662-9928-402D-81B8-E3E21366AFEE}" emma:medium="tactile" emma:mode="ink">
                <msink:context xmlns:msink="http://schemas.microsoft.com/ink/2010/main" type="inkWord" rotatedBoundingBox="13154,7916 13328,7916 13328,8560 13154,8560"/>
              </emma:interpretation>
            </emma:emma>
          </inkml:annotationXML>
          <inkml:trace contextRef="#ctx0" brushRef="#br0">679 359 77 0,'0'0'134'0,"0"0"-9"0,0 0-3 0,4-7-3 0,-4 7-10 16,0 0-3-16,0 0-4 0,0 0 0 0,0 0 1 16,0 0-3-16,0 0-1 0,0 0-4 0,0 0-2 15,0 0-2-15,0 0-4 0,0 0-4 0,0 0-6 16,0 0-5-16,0 0-3 0,0 0-8 15,0 0-3-15,0 0-6 0,0 0-9 0,0 0 0 0,0 0-5 16,0 0 2-16,0 0-3 0,0 0-9 0,0 0 3 16,0 0-3-16,0 0-2 0,0 0 1 0,0 0-5 15,0 0-3-15,0 0-3 0,0 0 3 0,0 0-3 0,0 0-1 16,0 0-3-16,0 0 1 0,0 0-4 16,-3 31 0-16,3-31 2 0,0 0-1 0,0 0 2 15,0 0-1-15,0 0 1 0,6 7-4 0,-6-7 2 0,0 0 3 16,0 0-2-16,0 0 1 0,15-1 1 0,-15 1 0 15,0 0 0-15,0 0-3 0,0 0 5 0,14-11 2 16,-14 11 1-16,0 0 1 0,0 0 5 0,6-9 3 16,-6 9 4-16,0 0 1 0,4-8 0 0,-4 8 4 15,0 0 0-15,0 0-1 0,0 0-4 16,0 0-3-16,0 0-4 0,0 0-2 0,0 0-2 0,0 0-1 16,0 0-2-16,0 0-11 0,0 0-10 0,0 0-18 15,0 0-21-15,0 0-30 0,0 0-35 0,0 0-48 16,-27 19-64-16,23-10-222 0,1-1-479 0,3-8 213 15</inkml:trace>
          <inkml:trace contextRef="#ctx0" brushRef="#br0" timeOffset="-742.73">600 634 89 0,'0'0'136'15,"0"0"-6"-15,0 0-3 0,1-11-5 0,-1 11-8 0,0 0-6 16,0 0-14-16,-3-19-9 0,3 19 11 0,0 0-1 16,-3-9-17-16,3 9 6 0,0 0 3 0,0 0-6 15,-1-14 0-15,1 14-6 0,0 0-2 0,0 0 1 16,-2-12-15-16,2 12 7 0,0 0 1 0,0 0-9 15,0 0 1-15,0 0-4 0,0 0-3 0,0 0-6 16,0 0 0-16,0 0-1 0,0 0-8 0,0 0-2 16,0 0-3-16,0 0-4 0,0 0-3 0,0 0-1 0,0 0 1 15,0 0 4-15,0 0 6 0,0 0 1 0,0 0 3 16,0 0 2-16,-13 32-3 0,9-23 5 0,1 2-6 16,0 0-2-16,1 0-5 0,1 1 2 0,-4 2 2 15,4-3-4-15,-1-2-2 0,-2 1-3 0,4-10-3 16,0 26 1-16,-2-15 1 0,2-2-3 0,0-9-3 15,0 17 2-15,-1-8 0 0,1-9-7 0,1 17 0 16,-1-17 1-16,-1 14 1 0,1-14-4 0,0 17 3 16,1-10-1-16,-1-7 2 0,2 16-1 0,-2-16-4 0,0 18 0 15,1-12 0-15,-1-6-3 0,3 15 1 16,-3-15-2-16,2 16 2 0,-2-16-2 0,1 14 3 16,-1-14-6-16,3 12 4 0,-3-12-3 0,5 12 1 15,-5-12-4-15,3 10 2 0,-3-10 3 0,1 9-4 16,-1-9 3-16,0 0-2 0,5 11-2 0,-5-11 5 15,0 0-4-15,2 11 3 0,-2-11-5 0,0 0 5 16,5 7-2-16,-5-7 0 0,0 0-1 0,0 0 1 0,6 7-2 16,-6-7 2-16,0 0-2 0,0 0 4 0,4 6-3 15,-4-6 3-15,0 0-7 0,0 0 2 0,0 0-4 16,0 0-12-16,0 0 5 0,0 0-6 0,0 0-5 16,0 0-5-16,0 0-12 0,0 0-14 0,0 0-14 15,0 0-10-15,0 0-14 0,0 0-21 0,0 0-16 16,0 0-32-16,18-19-30 0,-18 19-53 0,0-12-136 15,0 12-410-15,5-12 181 0</inkml:trace>
        </inkml:traceGroup>
      </inkml:traceGroup>
    </inkml:traceGroup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22.029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CC4E5EF-FF1E-4569-8B7A-0984BB982C3F}" emma:medium="tactile" emma:mode="ink">
          <msink:context xmlns:msink="http://schemas.microsoft.com/ink/2010/main" type="writingRegion" rotatedBoundingBox="745,13040 29115,10417 29586,15510 1216,18133"/>
        </emma:interpretation>
      </emma:emma>
    </inkml:annotationXML>
    <inkml:traceGroup>
      <inkml:annotationXML>
        <emma:emma xmlns:emma="http://www.w3.org/2003/04/emma" version="1.0">
          <emma:interpretation id="{4D88BCCF-2107-47B8-B891-4E5A8A9A8BFB}" emma:medium="tactile" emma:mode="ink">
            <msink:context xmlns:msink="http://schemas.microsoft.com/ink/2010/main" type="paragraph" rotatedBoundingBox="26674,10637 27470,10587 27503,11111 26707,1116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7F118AB-566C-413F-9BE6-5FA1099302A3}" emma:medium="tactile" emma:mode="ink">
              <msink:context xmlns:msink="http://schemas.microsoft.com/ink/2010/main" type="line" rotatedBoundingBox="26674,10637 27470,10587 27503,11111 26707,11161"/>
            </emma:interpretation>
          </emma:emma>
        </inkml:annotationXML>
        <inkml:traceGroup>
          <inkml:annotationXML>
            <emma:emma xmlns:emma="http://www.w3.org/2003/04/emma" version="1.0">
              <emma:interpretation id="{FC8517C4-C410-4073-A927-87B6D1828A41}" emma:medium="tactile" emma:mode="ink">
                <msink:context xmlns:msink="http://schemas.microsoft.com/ink/2010/main" type="inkWord" rotatedBoundingBox="26674,10637 27470,10587 27503,11111 26707,11161"/>
              </emma:interpretation>
            </emma:emma>
          </inkml:annotationXML>
          <inkml:trace contextRef="#ctx0" brushRef="#br0">25469-4604 18 0,'0'0'232'16,"0"0"-11"-16,0 0-15 0,0 0-13 0,0 0-19 16,0 0-13-16,0 0-17 0,0 0-12 0,0 0-14 0,0 0-13 15,0 0-9-15,0 0-10 0,15-23-7 16,-15 23-11-16,13-10-4 0,-7 3-5 0,0 1-5 0,2 1-6 16,-3-2-6-16,6-4-2 0,-2 5-3 0,-2-5-2 15,-1 1-7-15,0 3 1 0,2-1-4 0,-8 8 1 16,12-12 2-16,-9 5 1 0,-3 7 3 0,7-8-3 15,-7 8 3-15,9-10-1 0,-9 10-3 0,0 0 1 16,7-5-6-16,-7 5-3 0,0 0 0 0,0 0 0 16,0 0 6-16,0 0 3 0,0 0-2 0,0 0 6 15,-16 36-2-15,13-25 2 0,-7 4 10 0,7 3 7 16,-9 0-1-16,4 4 1 0,2 2 1 0,-1 0-3 16,-5 1 2-16,7 0-3 0,-3 2 6 0,0-6-4 15,2 4-2-15,0 0-1 0,0-4-9 0,3 0 1 16,-1-1-4-16,1 4-8 0,-3-8-5 0,3 0 7 0,0-1-9 15,-2-2 3-15,5-2-4 0,0-1-4 16,0-10-6-16,-6 21-18 0,6-14-22 0,0-7-22 0,0 11-22 16,0-11-22-16,-3 13-20 0,3-13-20 0,0 0-25 15,0 0-29-15,0 0-33 0,0 0-236 0,0 0-498 16,0 0 220-16</inkml:trace>
          <inkml:trace contextRef="#ctx0" brushRef="#br0" timeOffset="378.9">25867-4571 207 0,'0'0'220'0,"0"0"-11"16,0 0-7-16,12 7-2 0,-12-7-13 0,3 10-10 16,-3-10-13-16,4 18-13 0,-1-6-12 0,-3-3-5 15,6 5-13-15,-1-4-8 0,1 3-10 0,-3-4-4 16,3 4-8-16,1-2-5 0,-1 0-6 15,0-1 0-15,2-1-3 0,0 1-5 0,0-4 0 16,-2 1-1-16,3 0-6 0,-2-1 4 0,2-5-3 0,5 3-3 16,-4-3-3-16,-10-1-3 0,28-2-6 0,-14-2 2 15,2-2-8-15,-1-1-2 0,2 0 1 0,-1-1 5 16,3 0-15-16,-5-5 2 0,-1 3 0 0,2-3-4 16,-1 1 0-16,-4-5 1 0,-1 4-3 0,-2-5 0 15,-1 0 0-15,0-3 4 0,-6 4-8 0,0-1 7 0,-3 1-6 16,-6-1 3-16,2 3-6 0,-2 0 1 15,-1 3-3-15,-4-3-2 0,-1 6-9 0,2-1 6 16,-4 3-11-16,1 2-1 0,-3 3-10 0,5 1-20 0,-2 1-18 16,-2 1-21-16,4 2-21 0,-2 3-29 0,3 0-33 15,1 5-39-15,1-2-51 0,-2-2-60 0,-2 6-218 16,5-6-559-16,4 2 248 0</inkml:trace>
        </inkml:traceGroup>
      </inkml:traceGroup>
    </inkml:traceGroup>
    <inkml:traceGroup>
      <inkml:annotationXML>
        <emma:emma xmlns:emma="http://www.w3.org/2003/04/emma" version="1.0">
          <emma:interpretation id="{9FBFA5C1-BFAF-410F-A0B7-E6DC21FE28D3}" emma:medium="tactile" emma:mode="ink">
            <msink:context xmlns:msink="http://schemas.microsoft.com/ink/2010/main" type="paragraph" rotatedBoundingBox="964,15408 29334,12785 29586,15510 1216,181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D0CE9B-B955-43ED-A648-95B8389A3B33}" emma:medium="tactile" emma:mode="ink">
              <msink:context xmlns:msink="http://schemas.microsoft.com/ink/2010/main" type="line" rotatedBoundingBox="964,15408 28981,12808 29116,14260 1099,16860"/>
            </emma:interpretation>
          </emma:emma>
        </inkml:annotationXML>
        <inkml:traceGroup>
          <inkml:annotationXML>
            <emma:emma xmlns:emma="http://www.w3.org/2003/04/emma" version="1.0">
              <emma:interpretation id="{D62B7D2B-744F-4BED-B4FC-5360508C46FA}" emma:medium="tactile" emma:mode="ink">
                <msink:context xmlns:msink="http://schemas.microsoft.com/ink/2010/main" type="inkWord" rotatedBoundingBox="964,15408 4095,15118 4229,16570 1099,16860"/>
              </emma:interpretation>
            </emma:emma>
          </inkml:annotationXML>
          <inkml:trace contextRef="#ctx0" brushRef="#br1" timeOffset="132804.66">-189 485 28 0,'0'0'108'0,"0"0"-11"0,3-13-4 16,-3 13-6-16,0 0-4 0,0 0-2 0,-3-14-6 0,3 14-1 15,0 0-1-15,3-12 0 0,-3 12-6 16,0 0-3-16,0 0 0 0,-3-18-2 0,3 18-4 16,-3-8 2-16,3 8 3 0,0 0-2 0,-4-10-2 0,4 10 0 15,0 0-1-15,0 0-1 0,0 0-3 0,0 0-3 16,0 0 1-16,0 0-8 0,0 0 0 0,0 0 0 15,0 0-6-15,0 0 4 0,0 0-5 0,0 0 3 16,-8 31-1-16,4-14 3 0,1 1-1 0,0-2-3 16,1 8 4-16,1-6-2 0,-4 6-3 0,5 3-2 15,0-1 2-15,5 0 3 0,-7 1-1 0,5 1 2 16,-1 1 0-16,1 6 1 0,-3-8-5 0,0-1 2 16,0 0-9-16,1-1 2 0,4 3-4 0,-4-12-3 15,1 6-2-15,2-5-2 0,-2 2-3 0,-1-7 1 16,2 7-2-16,0-5-1 0,1 0-2 0,2-1-1 15,0-1-1-15,-1-2-4 0,1-4 3 0,0 2 0 16,0-1-6-16,1-1 4 0,1 0-1 0,-1-1-3 0,4-1-2 16,-2 2 3-16,-9-6-3 0,19 0 5 15,-9 1-2-15,-1 2-5 0,-9-3-5 0,20-3-6 16,-20 3-7-16,13-1-9 0,-13 1-10 0,14 1-10 0,-14-1-9 16,0 0-14-16,11 3-2 0,-11-3-13 0,3 12-23 15,-3-12-13-15,0 0-18 0,0 0-20 0,-7 16-34 16,7-16-125-16,-9 11-343 0,9-11 152 0</inkml:trace>
          <inkml:trace contextRef="#ctx0" brushRef="#br1" timeOffset="131624.7">0-1 46 0,'0'0'89'0,"0"0"-9"16,0 0-11-16,0 0-4 0,0 0-12 0,0 0-16 15,0 0-26-15,0 0-32 0,0 0-51 0,0 0-77 0,0 0 34 16</inkml:trace>
          <inkml:trace contextRef="#ctx0" brushRef="#br1" timeOffset="133529.94">84 254 105 0,'0'0'142'15,"3"-10"-15"-15,-3 10 0 0,0 0 0 0,0 0 1 0,0 0-5 16,0 0-8-16,0 0-4 0,0 0-3 0,10 30 2 15,-7-19-2-15,-1 3-2 0,2 3-3 0,-2 0-6 16,1 7-3-16,1 4-2 0,2 8-4 16,-3 2-2-16,3-1-5 0,0-4-1 0,2 7-7 15,-2-2-5-15,0-3-6 0,-1-8 1 0,3 11-8 0,-2-11-2 16,1 1-4-16,1-1-5 0,-4 2-3 0,4-4-3 16,-2 3 0-16,0-3-6 0,1-1-5 0,-1-2 1 15,0 1-4-15,2 0-1 0,-5-8-4 0,2 3 3 16,0-1-4-16,-1-3-2 0,-1 0 7 15,2-4-9-15,1 2-4 0,-6-6 3 0,0-6-7 0,3 11 3 16,-3-11 0-16,4 14 0 0,-4-14-3 0,2 10 3 16,-2-10-3-16,0 0 2 0,6 7 0 15,-6-7-3-15,0 0 6 0,0 0-5 0,0 0-5 0,0 0 2 16,0 0-6-16,0 0 0 0,0 0-5 0,3-35-4 16,-5 22-5-16,4-2-2 0,1-1-4 0,0 0 2 15,0 2-3-15,0-3 2 0,1 3-2 0,2-3 1 16,-4 2-1-16,1-1 2 0,3 1 1 0,0 1 2 15,-1-3 0-15,1 6 3 0,2-6 1 0,-4 7 1 16,2 3 0-16,2-4 1 0,-2 1 6 0,-2 3-2 16,-4 7-3-16,11-13 4 0,-7 8 1 0,-4 5-2 15,9-7 1-15,-9 7 5 0,8-6-5 0,-8 6 7 0,0 0 7 16,0 0 10-16,20 7 3 0,-14-1 2 0,-6-6 5 16,14 16 5-16,-8-3 6 0,1 0 7 0,4 0-3 15,-4-1-2-15,-1 3-2 0,3 0 0 16,-3-1-1-16,1 1-4 0,-1-4-4 0,2 3 5 15,-2-3-5-15,0 4-1 0,-2-6-3 0,1-1 1 0,1 2-6 16,-2-1 1-16,-1-2-2 0,-3-7-4 0,9 15 0 16,-7-9-2-16,-2-6-13 0,3 14-9 0,-3-14-20 15,4 10-17-15,-4-10-19 0,2 7-25 0,-2-7-21 16,0 0-18-16,0 0-25 0,0 0-21 0,-2 15-17 16,2-15-23-16,0 0-154 0,0 0-400 15,0 0 178-15</inkml:trace>
          <inkml:trace contextRef="#ctx0" brushRef="#br1" timeOffset="133798.81">764 893 173 0,'9'-2'184'0,"-9"2"-3"0,0 0-7 0,0 0-7 0,13 15 1 16,-8-10-2-16,-2 4-3 0,3 4-11 15,-3-4-3-15,-2 6-9 0,2 1-6 0,0 3-7 16,-1-7-12-16,-2 3-6 0,0 0-9 0,0 3-6 16,0-1-11-16,0-3-10 0,-2 1-3 0,-1 2-8 0,2-1-8 15,-1 0-4-15,1-1-2 0,-4 1-10 0,4 1-11 16,-5-3-15-16,4 0-19 0,-4 0-23 16,2-3-24-16,-2-1-23 0,3 1-25 0,-3-3-26 0,6-8-24 15,-7 9-28-15,-2-3-43 0,9-6-121 0,-14 5-371 16,14-5 164-16</inkml:trace>
          <inkml:trace contextRef="#ctx0" brushRef="#br1" timeOffset="134667.91">1111 472 67 0,'14'-2'167'0,"-14"2"-2"0,0 0-12 16,19 6-7-16,-8-5-5 0,-11-1-9 16,13 10-6-16,-7-4-5 0,-1 2-2 0,5 3-6 0,-1-1-8 15,1 3-2-15,-4-1 1 0,2 1-3 0,-2 4-8 16,0-3-2-16,-3 2-3 0,1-1-2 0,-1 0 4 16,0-1-3-16,-6 0-5 0,2 0-6 0,1 2-9 0,1-1-5 15,-4-2 0-15,-4 0-10 0,1 3-2 16,-2-5-8-16,-4 2-2 0,1-1-7 0,-1 1 1 15,3 1-5-15,3-7 1 0,-3 2-6 0,-5-2 0 16,4-2-3-16,1 1-2 0,-5-4-3 0,3 1-3 0,0 0-1 16,11-3-8-16,-21-6-3 0,8 1-6 0,4 1 0 15,-2-3-3-15,2-3-1 0,-1-3 3 0,4 2-6 16,2-2 1-16,-5-2 0 0,6-1 1 16,-2 2-2-16,2-2-4 0,-1 1 0 0,5-1 2 0,-2 2 1 15,2 0-2-15,2-3 3 0,-1 3 3 0,2-1-3 16,-1 1 6-16,5 1-1 0,-2 2-1 15,4-3 3-15,-3 2-1 0,-1 1 1 0,5 3 2 0,-2 1-2 16,1-3 1-16,-2 3-2 0,2 3 2 0,-1-2 8 16,2 2-10-16,3-1 2 0,-14 5 2 0,21 2-1 15,-4-2 2-15,-2 2-1 0,0 3-1 0,2 3 5 16,-2 2-4-16,3 1 0 0,2 4 3 0,1 1-2 16,-1 4 1-16,0 1 0 0,-1-4 1 0,1 8 0 15,2 6-1-15,-6-10 0 0,4 2 1 0,-4 1-1 16,2 7 2-16,-5-8 1 0,-1 5-2 0,2-3 0 15,-4 2 1-15,4-2 0 0,-4 2 1 0,-2-3-1 16,1-2 2-16,2-1 1 0,-5 5-2 0,0-11-1 16,0 3 2-16,-3 0-1 0,3 5 3 0,-4-1 1 15,1-4 1-15,-2-2-4 0,1 5-2 0,-4-6 4 0,2 1-3 16,-1-1 2-16,-2-1 4 0,0-5-5 16,-2 3-1-16,-4 3-1 0,5-6 3 0,-2-1-3 15,-1 1 2-15,-2-4 1 0,-2 1-2 0,1-1 0 0,-4-1-1 16,1 0-1-16,-4 0 2 0,3-4-1 0,-1-4 3 15,-3 0-1-15,0 1 1 0,1-5 6 16,0 0-4-16,2 1-2 0,0-2-2 0,-3-2-1 16,0-5 5-16,4 7 1 0,1 1-1 0,4 1-6 0,-3-3 4 15,3-4-2-15,3 7 0 0,0 0-4 0,6 7-7 16,-6-14-10-16,2 6-18 0,4 8-19 0,0-13-21 16,0 13-23-16,0 0-27 0,0 0-32 0,10-24-22 15,-4 19-55-15,-6 5-120 0,3-12-386 0,-3 12 171 16</inkml:trace>
          <inkml:trace contextRef="#ctx0" brushRef="#br1" timeOffset="135312.9">1423 146 156 0,'6'-7'157'0,"-6"7"-12"0,0 0-4 16,8-9-8-16,-8 9-9 0,7-5-6 16,-7 5-5-16,12-4-8 0,-12 4 2 0,0 0-4 15,25 4-2-15,-16 1-3 0,3-1-3 0,0 0 0 16,3 4-3-16,1 2-1 0,2 4-5 0,2 3 1 15,-2 0-6-15,1-1-8 0,0 4-5 0,-2 0-3 16,1-5 1-16,0 6 0 0,0-1-8 0,-4-1-2 16,0 1-1-16,1 0-2 0,1 2 2 0,-1 0-3 0,0 0-1 15,0-2-2-15,-3 2 1 0,1 2 1 0,-4-2-1 16,5 3 2-16,-4-3-5 0,-1 2 7 0,-1-1 3 16,2 2-5-16,-4 0 1 0,0-3 3 0,1 0-3 15,-1-1-2-15,-3 0 1 0,3-2-3 0,-4 3-4 16,2-6 4-16,-2-1 6 0,2 3 0 0,-2-1-11 15,2-3 1-15,-4-3 5 0,2-2-7 0,2 2-6 16,-2-2 7-16,-2-9-4 0,6 13-4 0,-5-6-5 16,-1-7-2-16,5 10-5 0,-5-10-3 0,3 8 1 15,-3-8 1-15,0 0-4 0,0 0-1 0,5 7-3 16,-5-7 0-16,0 0-1 0,0 0-6 0,0 0-2 16,0 0-4-16,0 0-30 0,0 0-23 0,0 0-27 15,0 0-27-15,14-17-36 0,-14 17-38 0,0 0-40 16,0 0-52-16,0 0-61 0,-15-22-186 0,15 22-562 15,-18 1 249-15</inkml:trace>
          <inkml:trace contextRef="#ctx0" brushRef="#br1" timeOffset="139223.5">2245 243 158 0,'0'0'158'0,"0"0"-10"0,0 0-10 0,0 0-9 0,0 0-8 15,0 0-7-15,0 0-8 0,0 0-7 16,0 0-3-16,0 0 2 0,0 0-2 0,21-9-10 0,-21 9-3 15,0 0 4-15,7-5-2 0,-7 5-5 16,0 0-2-16,3-14-3 0,-3 14 1 0,0 0-8 0,6-10 1 16,-6 10 2-16,2-11 3 0,-2 11-5 0,0 0 3 15,0 0-1-15,-2-14 6 0,2 14-2 0,-6-14-8 16,6 14-2-16,-10-10-6 0,10 10 3 0,-6-10-3 16,6 10 0-16,-5-7-3 0,5 7-5 0,-6-5-6 15,6 5-3-15,0 0-8 0,-7-9 0 0,7 9 0 0,0 0-12 16,0 0-5-16,0 0-13 0,0 0-22 15,0 0-15-15,0 0-14 0,0 0-24 0,0 0-20 16,0 0-23-16,0 0-35 0,0 0-35 0,0 0-33 16,13 27-208-16,-13-27-458 0,11 7 203 0</inkml:trace>
          <inkml:trace contextRef="#ctx0" brushRef="#br1" timeOffset="138828.04">2323 617 38 0,'0'0'134'0,"0"0"-8"0,0 0-5 0,0 0 7 15,0 0-8-15,0 0-5 0,0 0-7 0,0 0-2 0,5-9-2 16,-5 9-4-16,0 0 6 0,0 0-5 16,0 0-3-16,0 0-4 0,0 0 0 0,0 0-4 15,0 0-7-15,0 0-1 0,0 0-6 0,0 0-7 0,0 0-3 16,0 0-4-16,0 0 3 0,0 0-6 0,0 0-1 15,0 0 0-15,0 0-1 0,0 0-4 16,0 0-3-16,0 0-2 0,0 0 3 0,21 8-4 0,-21-8 1 16,0 0-5-16,15 3-8 0,-15-3-1 0,8 4 2 15,-8-4-7-15,12 5 0 0,-12-5 1 0,7 5-4 16,-7-5-3-16,8 5 0 0,-8-5-4 0,0 0-2 16,10 4 3-16,-10-4-2 0,0 0 0 0,0 0 3 15,9 2 0-15,-9-2 2 0,0 0 0 0,0 0 6 16,0 0 4-16,0 0 5 0,0 0-6 0,0 0-1 15,0 0 0-15,0 0-9 0,0 0-1 0,0 0-2 16,0 0 1-16,0 0 3 0,-2-27-10 0,2 27 4 16,0 0-5-16,-6-17 1 0,6 17-2 0,0 0 1 0,-1-14-4 15,1 14 3-15,-7-9-2 0,7 9-1 16,0 0 4-16,-6-7-4 0,6 7-2 0,0 0-5 16,0 0 3-16,0 0-2 0,0 0-7 0,-8-6-9 0,8 6-10 15,0 0-14-15,0 0-21 0,0 0-15 0,0 0-18 16,0 0-15-16,0 0-22 0,0 0-27 0,0 0-25 15,0 0-25-15,0 0-49 0,0 0-147 0,0 0-435 16,0 0 193-16</inkml:trace>
          <inkml:trace contextRef="#ctx0" brushRef="#br1" timeOffset="139841.71">2676 243 188 0,'0'0'192'16,"0"0"-14"-16,0 0-15 0,0 0-9 0,0 0-10 16,0 0-12-16,0 0-11 0,7-30-11 0,-2 22-9 15,-5 8-6-15,6-18-13 0,-3 8-3 0,0 2-10 16,0-5-5-16,1-2-6 0,-1 4-1 16,2-4-6-16,-4 3 0 0,4 2-4 0,-4 0-2 0,-1 10-6 15,2-21 5-15,1 16-3 0,-3 5-1 0,1-14 5 16,-1 14-2-16,0-16-1 0,0 16 3 0,0 0-4 15,2-8 4-15,-2 8-12 0,0 0 3 0,0 0 2 16,0 0-6-16,0 0-7 0,0 0-2 0,0-15 0 0,0 15-1 16,0 0-3-16,0 0 7 0,0 0-1 0,0 0 3 15,10 31 0-15,-7-18 2 0,0 1-1 0,0 1 6 16,2 2 0-16,-3-1-1 0,4 2-2 0,0-1 7 16,2-1 1-16,2 6 0 0,-7-2 3 0,5 1 6 15,1 1-1-15,-2 2 1 0,1-5-2 0,-2 1 0 16,0-2-1-16,-3-1 3 0,3 1 1 0,-1-1 0 15,-2 0-9-15,3-3 2 0,-1 4 3 0,-1-5 1 16,-1 4 9-16,2-3-14 0,-2-1 0 0,1 2 10 16,-1-4-11-16,0-3-2 0,5 2-5 0,-7 3-2 15,1-6 3-15,-2-7-6 0,6 17-1 0,-3-7 11 16,-3-10-19-16,3 13-4 0,-3-13 14 0,1 13-20 16,-1-13 3-16,5 11-1 0,-5-11 2 0,1 9 2 0,-1-9-2 15,0 0-4-15,5 11-4 0,-5-11-14 0,0 0-13 16,0 0-20-16,3 10-20 0,-3-10-16 0,0 0-21 15,4 8-28-15,-4-8-32 0,0 0-32 0,0 0-40 16,-1 14-49-16,1-14-267 0,-5 14-591 0,5-14 261 16</inkml:trace>
        </inkml:traceGroup>
        <inkml:traceGroup>
          <inkml:annotationXML>
            <emma:emma xmlns:emma="http://www.w3.org/2003/04/emma" version="1.0">
              <emma:interpretation id="{02D917AB-307A-43A5-89A6-D2D1F15651AE}" emma:medium="tactile" emma:mode="ink">
                <msink:context xmlns:msink="http://schemas.microsoft.com/ink/2010/main" type="inkWord" rotatedBoundingBox="5622,15120 8749,14830 8827,15668 5699,15959"/>
              </emma:interpretation>
            </emma:emma>
          </inkml:annotationXML>
          <inkml:trace contextRef="#ctx0" brushRef="#br1" timeOffset="152032.09">4479-100 56 0,'6'-8'99'0,"-6"8"-12"15,0 0 0-15,0 0-5 0,0 0-1 0,0 0-22 0,3-11 12 16,-3 11-8-16,0 0-2 0,0 0-3 16,0 0 6-16,0 0-23 0,4-11 16 0,-4 11-4 15,0 0-5-15,0 0-1 0,6-8-1 0,-6 8-18 0,8-4 2 16,-8 4 3-16,0 0 5 0,0 0-3 15,9-9 1-15,-9 9-24 0,0 0 25 0,0 0 1 16,4-8 4-16,-4 8-5 0,0 0-2 0,0 0 6 0,0 0 3 16,6-10-12-16,-6 10 10 0,0 0 3 0,0 0-4 15,0 0 1-15,0 0 5 0,0 0 1 0,3-6 4 16,-3 6 2-16,0 0-6 0,0 0-6 0,0 0-6 16,0 0 1-16,0 0-2 0,0 0 1 0,0 0 8 15,-28 13-3-15,28-13 1 0,-12 13 1 0,6-6 1 16,2 1 1-16,-7-4 3 0,11-4 3 0,-10 19-3 15,-1-8 2-15,5 0-2 0,-3 1 0 0,0 1-6 16,5 2 2-16,-1-2-2 0,-1 0 0 0,3 1-4 16,0 1-3-16,3 3-4 0,-2-5-1 0,4 5-6 0,-2-1 6 15,3-1 0-15,-1-1 0 0,1 2-6 16,1-2-3-16,1 1 0 0,2 2-2 0,-1-5 2 16,0 3-1-16,2-1-3 0,1 3 5 0,-5-3-2 0,4 1-3 15,-1-1 5-15,-1-1-4 0,2 1 2 0,0-5-1 16,1 2-6-16,2 3 2 0,-5-4 3 0,1 0-13 15,-1-4 11-15,2 0-3 0,1 0 8 0,-2-1-7 16,2-1 1-16,-3 1 1 0,1-1-3 0,4-3 2 16,-11-2-2-16,15 7 4 0,-6-5-2 0,-9-2 2 15,19-2-2-15,-19 2 0 0,18 0 2 0,-18 0-4 16,15-5 0-16,-5 3 4 0,-10 2-3 0,20-3 0 16,-11 0-3-16,-9 3 4 0,15-5-6 0,-6 3 2 15,-9 2 0-15,10-4-1 0,-10 4 0 0,0 0 1 16,18-3 1-16,-18 3-5 0,0 0-1 0,9-4-2 15,-9 4-2-15,0 0 1 0,0 0 5 0,0 0-3 16,0 0-3-16,12-1 3 0,-12 1 1 0,0 0-5 16,0 0 2-16,0 0-6 0,0 0 0 0,0 0-12 0,0 0-7 15,0 0-11-15,0 0-15 0,0 0-11 16,0 0-23-16,0 0-21 0,0 0-20 0,0 0-28 0,-33 16-35 16,26-13-24-16,7-3-54 0,0 0-193 0,-20 0-494 15,20 0 219-15</inkml:trace>
          <inkml:trace contextRef="#ctx0" brushRef="#br1" timeOffset="153225.87">5085-120 31 0,'0'0'147'0,"4"-11"-4"0,-4 11-14 16,0 0-12-16,0 0-11 0,0 0-2 16,3-10-6-16,-3 10-3 0,0 0-4 0,0 0-4 15,6-7-2-15,-6 7-3 0,0 0-2 0,0 0-3 16,0 0 0-16,0 0-5 0,0 0-4 0,0 0-2 16,0 0-3-16,-9-17-6 0,9 17-1 0,0 0-9 15,-12-1-3-15,12 1-3 0,0 0-3 0,0 0-2 0,-27 12-3 16,18-9-2-16,2 4 6 0,-4-4-4 15,2 0 3-15,1 2-1 0,0 2 1 0,8-7 1 0,-16 9-1 16,7-1 0-16,1-5 2 0,2 3-5 16,-3-1-3-16,5 2 3 0,4-7-1 0,-15 13 2 0,10-5-1 15,2-2-2-15,-7 4 1 0,7-4 0 0,3-6-2 16,-6 18 2-16,0-7 2 0,6-11-4 0,-3 20 0 16,3-11 3-16,-3 2-3 0,8 2 0 0,-5 3 0 15,1-3-2-15,1-4-2 0,-2-9-2 0,4 24-2 16,1-13-1-16,-1-2 1 0,1 2 1 0,0-2 0 15,-2 3-6-15,3-2-1 0,5-1-1 0,-4 3 1 16,-4-2-1-16,3-1-1 0,0-2-1 0,0-2-3 16,2 0 1-16,-4 2-3 0,-4-7 5 0,12 10 3 15,-4-9-2-15,-8-1 1 0,14 6-4 0,-6-5 4 0,-8-1-7 16,16-1 4-16,-16 1 0 0,15-3 1 0,-15 3-7 16,14-8 5-16,-5 6-1 0,-9 2-2 15,17-6-3-15,-11 1 0 0,-6 5 2 0,17-5-4 0,-8 4-1 16,-9 1-7-16,13-7-14 0,-13 7-9 0,14-1-14 15,-5-5-13-15,-9 6-13 0,0 0-18 0,0 0-25 16,0 0-21-16,15 7-21 0,-15-7-35 0,4 8-21 16,-4-8-209-16,0 0-454 0,0 0 201 0</inkml:trace>
          <inkml:trace contextRef="#ctx0" brushRef="#br1" timeOffset="153563.94">5462 135 135 0,'0'0'192'0,"0"0"-7"0,0 0-1 0,13 4-3 15,-13-4-8-15,0 0-4 0,6 10-6 0,-6-10-5 16,6 7-3-16,-6-7-2 0,6 10-5 0,-3-4 1 15,-3-6-13-15,5 15 0 0,-2-9-7 0,-3-6-6 16,0 18 1-16,0-11-8 0,0-7-9 0,0 18-5 16,0-10-12-16,0-8-3 0,-3 22-8 0,3-14-2 15,-6 3-12-15,1 0-4 0,2-5-9 0,-3 9-5 16,0-4-4-16,3-2-10 0,-4 2-13 0,-1 3-14 16,2-3-11-16,0 1-16 0,-2 0-18 0,0 1-12 15,2-4-21-15,0-1-19 0,2 0-21 0,-5 6-22 16,3-5-31-16,1 2-22 0,5-11-34 0,-9 13-226 0,2-8-484 15,7-5 214-15</inkml:trace>
          <inkml:trace contextRef="#ctx0" brushRef="#br1" timeOffset="154911.91">5808-47 56 0,'6'-6'233'0,"-6"6"-16"0,0 0-9 0,0 0-10 16,0 0-4-16,0 0-5 0,0 0-9 15,0 0-10-15,-12 37-8 0,12-26-11 0,0 0-5 16,-3 6-9-16,3-3-5 0,0 0-10 0,0 1-3 0,3-2-9 16,-3 0-4-16,0-1-5 0,-3 3-7 0,3-15 1 15,3 19-7-15,-3-11-11 0,3 2-17 0,-3-10 3 16,3 20 0-16,-6-14-4 0,3-6-11 0,6 12-4 15,-6-12 0-15,0 14-7 0,0-14-6 0,1 10 3 16,-1-10-2-16,0 0-6 0,0 13-3 0,0-13 4 16,0 0-13-16,3 11-5 0,-3-11-7 0,0 0-11 15,0 0-12-15,0 0-10 0,3 7-16 0,-3-7-7 16,0 0-13-16,0 0-24 0,0 0-20 0,0 0-20 16,0 0-30-16,0 0-26 0,0 0-28 0,0 0-58 15,-25-20-145-15,23 9-451 0,-1-4 200 0</inkml:trace>
          <inkml:trace contextRef="#ctx0" brushRef="#br1" timeOffset="155145.73">5738-268 11 0,'0'0'262'16,"0"-12"0"-16,0 12-5 0,-3-18-9 0,3 18-8 0,0-13-8 15,0 13-16-15,0-19-19 0,0 19-19 0,0-16-20 16,-2 9-15-16,2 7-11 0,2-12-16 0,-2 12-9 16,3-12-11-16,-3 12-14 0,0 0-22 0,0 0-19 15,0-12-29-15,0 12-27 0,0 0-30 0,0 0-19 16,0 0-27-16,0 0-36 0,0 0-42 0,0 0-60 16,0 0-156-16,0 0-418 0,0 0 185 0</inkml:trace>
          <inkml:trace contextRef="#ctx0" brushRef="#br1" timeOffset="155499">6073-353 146 0,'11'11'180'0,"-4"2"-11"0,2 5-4 16,3 2-2-16,2 3-12 0,-1 0-3 0,0 1-3 15,-1 1 1-15,-1-1 0 0,1 4-7 0,-2-3 0 16,-1 2-1-16,4 7-7 0,-5-9 1 0,-2 3-5 16,0-4 1-16,-2-2-6 0,-1 5-7 0,3-11-5 15,-6-1-8-15,3 5-2 0,-3-1-5 0,0-1-10 16,-3-4-9-16,3 3-9 0,-3-1-6 0,0-4-2 15,-1 2-5-15,1-1-8 0,3-4-8 0,-6 0-15 16,6-9-17-16,-3 15-27 0,0-6-25 0,3-9-25 0,-8 15-28 16,3-12-25-16,5-3-35 0,-8 11-17 0,8-11-28 15,-3 10-48-15,3-10-165 0,-6 5-452 0,6-5 200 16</inkml:trace>
          <inkml:trace contextRef="#ctx0" brushRef="#br1" timeOffset="157236.79">7067-88 149 0,'0'0'209'16,"0"0"-15"-16,0 0-20 0,0-18-11 0,6 15-16 16,-6 3-18-16,6-11-2 0,1 4-17 0,-4-3-9 15,3 3-6-15,4-3-11 0,-1 2-8 0,-3-2-5 16,2 1-8-16,-2 4-6 0,1-6-5 0,2 1-5 15,0 3-3-15,2-4-4 0,-6 4-8 0,6 2 10 16,2-3-8-16,-4 4 1 0,2-3 1 0,-5 4-2 16,4-1 0-16,-10 4-1 0,12-7-4 0,-12 7 1 0,13-3-3 15,-13 3 3-15,14 0 1 0,-14 0-2 0,12 4-3 16,-12-4 8-16,13 6 1 0,-13-6 4 0,9 10 2 16,-4-5-4-16,1 1 6 0,-6-6 0 0,9 14-4 15,-5-7 6-15,2 0-3 0,-3 4 3 0,0-3-1 16,0 2 0-16,1 3 4 0,-4-3-3 0,3 1-7 15,-6 2 2-15,3-2-3 0,0 5 1 0,0-4 0 16,-3 3-3-16,2 0-4 0,-5-7-1 0,6 6-2 16,-6-1-4-16,0-1 4 0,2 1-4 0,-2 0-4 15,0-1 2-15,1-2-4 0,2-1 0 0,-3-1-8 0,0-3 1 16,6-5 0-16,-7 13-6 0,-2-2 5 16,4-6 2-16,-1 4-2 0,6-9-5 0,-11 8-3 15,11-8 0-15,-8 9-3 0,8-9 0 0,0 0-1 0,-9 7-4 16,9-7-5-16,0 0 0 0,0 0-6 0,-10 5 3 15,10-5-5-15,0 0 0 0,0 0 3 0,0 0 0 16,0 0 0-16,0 0 1 0,0 0 1 0,0 0 1 16,32-16 2-16,-32 16 1 0,20-2 1 0,-11-1 0 15,-9 3 4-15,24-1 0 0,-15 1 0 0,-9 0 7 16,25-1-4-16,-12 2 1 0,4-1 1 0,-1-4 1 16,-2 4 3-16,1 3 3 0,-15-3 1 0,23 1 3 15,-9-2 0-15,-2 3-2 0,-12-2 2 0,22 3 0 16,-14-1 0-16,-8-2-5 0,16 0 2 0,-16 0-2 15,15 4-2-15,-15-4 2 0,7 1-16 0,-7-1-15 16,0 0-21-16,12 3-27 0,-12-3-31 0,0 0-25 16,0 0-39-16,8 3-36 0,-8-3-81 0,0 0-151 0,0 0-470 15,0 0 208-15</inkml:trace>
          <inkml:trace contextRef="#ctx0" brushRef="#br1" timeOffset="168751.49">6606-72 70 0,'0'0'174'16,"0"0"-10"-16,0 0-14 0,0 0-9 0,0 0-10 15,0 0-5-15,0 0-10 0,0 0-11 0,0 0-7 16,0 0-8-16,0 0 3 0,0 0-5 0,0 0 4 16,-11 7-7-16,11-7-4 0,0 0-1 0,0 11-6 15,0-11-3-15,0 0-4 0,0 14-4 0,0-14-9 16,0 0-2-16,8 15-5 0,-8-15-5 0,0 9-6 15,0-9-4-15,0 0-2 0,6 9 2 0,-6-9-5 16,0 0-4-16,0 0-2 0,7 6 2 0,-7-6-3 16,0 0 0-16,0 0-5 0,0 0 3 0,0 0-4 0,0 0-1 15,0 0 0-15,26-8 4 0,-26 8 1 0,3-7 4 16,-3 7 0-16,5-9 2 0,-5 9-1 0,0 0 0 16,0-13-1-16,0 13 4 0,0 0 1 0,0-16 2 15,0 16 2-15,0 0 1 0,-5-13 2 0,5 13 0 16,-3-10-7-16,3 10 2 0,0 0-7 0,0 0 2 15,-11-8-6-15,11 8-3 0,0 0 1 0,0 0-4 16,0 0-2-16,0 0-12 0,0 0-12 0,0 0-10 16,0 0-18-16,0 0-17 0,0 0-22 0,0 0-27 15,0 0-24-15,-15 18-32 0,15-18-34 0,-1 9-206 16,1-9-438-16,0 11 193 0</inkml:trace>
          <inkml:trace contextRef="#ctx0" brushRef="#br1" timeOffset="169420.03">6722 299 86 0,'0'0'179'0,"0"0"-3"0,0 0-7 15,0 0-2-15,0 0-9 0,0 0-1 0,0 0-12 16,0 0 0-16,0 0-11 0,0 0-2 0,0 0-4 16,0 0-7-16,0 0-7 0,0 0-4 0,0 0-8 15,-13-22-5-15,13 22-11 0,0 0-4 0,0 0-11 16,0 0-9-16,0 0-4 0,0 0-6 0,0 0-4 16,0 0-3-16,0 0-3 0,-9 16-4 0,9-16-3 15,0 0-1-15,0 0-2 0,-3 13 0 0,3-13-6 0,0 0 1 16,0 0-3-16,0 0-3 0,3 17-1 15,-3-17-2-15,0 0-1 0,3 10 0 0,-3-10-3 0,0 0 0 16,3 11 0-16,-3-11-1 0,0 0-4 0,3 7-4 16,-3-7 3-16,0 0 1 0,0 0-5 15,7 8 5-15,-7-8 0 0,0 0-1 0,0 0 8 0,0 0-8 16,0 0 1-16,0 0 0 0,0 0 4 0,0 0 2 16,0 0 6-16,0 0 3 0,6 6 0 0,-6-6-2 15,0 0-2-15,0 0 0 0,0 0 6 0,0 0-8 16,0 0 3-16,0 0 2 0,0 0-3 0,0 0 2 15,-3-30-1-15,3 30-3 0,0 0 6 0,-6-12 1 16,6 12-3-16,-7-7-1 0,7 7-1 0,-6-10-5 0,6 10-1 16,0 0 0-16,-11-7 4 0,11 7-10 15,0 0-2-15,0 0 2 0,0 0 1 0,-9-3-10 16,9 3-7-16,0 0-16 0,0 0-21 0,0 0-22 16,0 0-25-16,-6 21-21 0,6-21-25 0,0 0-36 0,3 20-32 15,-3-20-42-15,0 13-216 0,0-13-502 16,0 12 222-16</inkml:trace>
        </inkml:traceGroup>
        <inkml:traceGroup>
          <inkml:annotationXML>
            <emma:emma xmlns:emma="http://www.w3.org/2003/04/emma" version="1.0">
              <emma:interpretation id="{8F75F08B-B539-4441-9F3B-DFE8CF007BAE}" emma:medium="tactile" emma:mode="ink">
                <msink:context xmlns:msink="http://schemas.microsoft.com/ink/2010/main" type="inkWord" rotatedBoundingBox="10067,14821 12343,14610 12413,15367 10137,15578"/>
              </emma:interpretation>
            </emma:emma>
          </inkml:annotationXML>
          <inkml:trace contextRef="#ctx0" brushRef="#br1" timeOffset="176095.94">8990-567 148 0,'0'0'144'0,"0"0"-10"16,0 0-10-16,0 0-7 0,0 0-19 0,0 0 11 15,0 0-10-15,0 0-5 0,0 0-1 0,0 0-10 0,0 0-3 16,0 0 4-16,0 0-5 0,0 0 0 0,0 0-2 16,0 0-4-16,0 0 1 0,0 0-8 0,0 0-1 15,-10-10-6-15,10 10 0 0,0 0-3 0,0 0 4 16,0 0-1-16,-19 25 4 0,13-19-4 15,-3 8 5-15,3-3-3 0,-2 0 8 0,-1 2-3 0,3 0-2 16,-1 5 3-16,-2-5-3 0,-1 5 1 0,4 4-5 16,1-8-5-16,-4 3-3 0,5 0-10 0,1-2 0 15,-2-1 0-15,1 3 0 0,1-2-6 0,-2 1-5 16,4-2-1-16,-1 1-1 0,4-1-3 0,-2-1 0 16,1 2-4-16,1-2-1 0,1-2-3 0,-3-1 1 15,3 1-5-15,-3-11 2 0,9 15-5 0,-5-6-3 16,-1 0-12-16,-3-9-13 0,9 12-15 0,-3-5-16 15,-1-2-17-15,2 2-17 0,-7-7-17 0,6 8-22 16,0-3-25-16,-6-5-23 0,13 6-26 0,-13-6-226 0,0 0-454 16,11 4 201-16</inkml:trace>
          <inkml:trace contextRef="#ctx0" brushRef="#br1" timeOffset="176781.77">9110-195 41 0,'0'0'156'15,"0"0"-12"-15,13 12-6 0,-13-12-15 0,8 8-7 16,-5-3-7-16,6 0-17 0,-5 1-10 0,5 0-2 16,-2 3-10-16,2-4-11 0,-1 1-1 0,1 1-3 15,-2-1-11-15,2 1-2 0,-3-3-5 0,-6-4-6 16,14 7 1-16,-14-7-2 0,15 6-3 0,-8-5 0 15,-7-1-7-15,13 4-3 0,-13-4 4 0,15-4-2 16,-15 4-5-16,14-11 0 0,-8 6-4 0,1-1 2 16,-1 0-8-16,2-8 6 0,-2 7-4 0,1-6-4 15,-1 1-13-15,-3 1 17 0,0-4-6 0,0 0-1 0,-2 0 3 16,2 1 7-16,-1-3-9 0,-2 0 3 16,0 2-1-16,-2 2 4 0,-2-2-4 0,1 1 15 15,0 4 7-15,1 1 5 0,-2-2 5 0,4 11 1 0,-7-13 2 16,4 6 4-16,3 7-1 0,-12-9-1 0,12 9 5 15,-14-6 1-15,14 6 0 0,-16 0 0 0,16 0 2 16,-17 3 1-16,17-3 1 0,-19 10-1 0,10-5 2 16,-3 7 1-16,0-1-1 0,3-3 0 0,-1 2-2 15,1 3-4-15,1 0 1 0,-1-2-7 0,2 1 0 16,-2 1-5-16,5 2-1 0,1-4 0 16,-3-1 1-16,3 1-7 0,-2 1 1 0,2 2-3 0,2-3-1 15,1-1-7-15,0-10 0 0,-5 19 0 0,5-19-4 16,3 17-1-16,-3-17 2 0,2 13-9 0,-2-13-3 15,4 12-9-15,-2-6-4 0,-2-6-10 0,9 7-4 16,-9-7-7-16,13 3-12 0,-13-3-5 0,16 0-6 16,-16 0-11-16,20-4-1 0,-11 3-1 0,1-2-8 15,-1-3 2-15,2 1-2 0,-1 0 4 0,-1-2 5 0,3 0 9 16,-5 0 10-16,4 2 0 0,-11 5 4 16,15-11 12-16,-9 6 5 0,1-1 4 0,-7 6 13 15,12-8 15-15,-12 8 14 0,5-7 10 0,-5 7 8 0,0 0 4 16,9-6-1-16,-9 6-2 0,0 0-1 0,0 0-10 15,7-5 1-15,-7 5-1 0,0 0-1 0,0 0 4 16,0 0 2-16,0 0-5 0,10 15 1 0,-10-15-4 16,3 11 0-16,-3-11-3 0,3 10-3 15,0-4 2-15,3 4-5 0,0-3-1 0,-6-7-6 0,8 12-19 16,-4-5-16-16,-4-7-22 0,5 14-29 0,-1-8-31 16,-4-6-37-16,6 7-55 0,-6-7-132 0,0 0-360 15,12 7 159-15</inkml:trace>
          <inkml:trace contextRef="#ctx0" brushRef="#br1" timeOffset="177051.79">9592-166 233 0,'0'0'228'0,"0"0"-19"0,0 0-12 0,0 0-5 0,0 0-4 16,0 0-10-16,11 15-13 0,-6-8-7 0,-4 3-15 15,4-2-6-15,-2 3-11 0,0 1-7 0,0 2-5 16,-2-2-15-16,2 1-3 0,-3 4-12 0,2-4-5 16,-2 2-10-16,1-1-6 0,-1-3-6 0,0 2-4 15,-1-1-4-15,1-12-6 0,-5 20-16 0,4-10-16 16,-2 1-20-16,3-11-25 0,-5 16-17 0,1-10-23 16,4-6-15-16,0 0-21 0,-5 13-23 0,5-13-24 15,0 0-51-15,0 0-168 0,0 0-406 0,0 0 179 16</inkml:trace>
          <inkml:trace contextRef="#ctx0" brushRef="#br1" timeOffset="177564.54">9782-532 164 0,'0'0'181'0,"0"0"-10"15,0 0 0-15,18 17-11 0,-15-9-8 0,-1 3-8 0,5 2-5 16,-5 5-3-16,4-2-11 0,-3 3-5 0,1 2-9 16,-4 3 1-16,3-1-7 0,0-1-4 15,-1 2-10-15,-2-2 0 0,0 2-10 0,-2-6-6 0,5-1-8 16,-3 2-4-16,3 0-10 0,-3-5 0 0,0 4-8 16,0-6-3-16,0 2-7 0,0-5-3 0,0 2-3 15,0-11-1-15,0 13-3 0,0-13 0 0,2 14-8 16,-2-14 2-16,1 8-6 0,-1-8-2 0,0 0-15 15,0 0 0-15,12 2-15 0,-12-2-4 0,0 0-8 16,18-18-5-16,-14 10-13 0,7-3-3 0,-2-1 8 16,3 2 5-16,-2-2 2 0,-1 1 4 0,0 2 4 15,3-2 4-15,-3 4 0 0,0-3 8 0,1 1 1 16,-1 5 0-16,-1 1 2 0,-8 3 0 0,15-11 9 0,-8 7 5 16,-7 4 3-16,13-6-1 0,-13 6-3 0,12 0 10 15,-12 0 5-15,0 0 9 0,20 6-1 16,-20-6 4-16,10 7 5 0,-1 1-1 0,-1-5 5 0,-2 4-3 15,0-1 7-15,0 4 3 0,0 0-2 0,-4-2 2 16,4 0 2-16,-1 0-2 0,-5-8 4 16,4 18 2-16,-1-10 5 0,-3-8 7 0,-3 14-3 0,3-14-5 15,-9 15-3-15,3-8-5 0,-1-1-7 0,-3-1-1 16,-1 1-2-16,1-4-3 0,-5 5-14 0,1-5-13 16,2 0-17-16,-2-2-12 0,0 0-18 0,-1 0-20 15,15 0-25-15,-22-2-22 0,13 0-29 0,-2-5-37 16,7-1-15-16,4 8-45 0,-13-18-167 0,7 9-436 15,1-2 194-15</inkml:trace>
          <inkml:trace contextRef="#ctx0" brushRef="#br1" timeOffset="177927.98">10316-605 49 0,'2'11'221'0,"4"3"-1"0,-3 3-10 0,4 5-4 0,4 2-12 16,-7 0-3-16,5 0-7 0,-3-1-5 0,2 3-11 15,-4-1-5-15,0-3-6 0,1 1-10 0,-4-4-1 16,-1-3-5-16,3 5-12 0,-3-4-6 0,-3 2-6 16,2 2-7-16,-1-1-12 0,-2-6-4 0,1-1-6 15,-1 5-6-15,-2-3-11 0,0-2-20 0,0-2 3 16,0 3-4-16,-2-2-9 0,2 0-20 0,2-2-24 16,-1-5-20-16,5-5-24 0,-9 15-22 0,5-8-32 15,4-7-28-15,-8 13-32 0,8-13-28 0,-1 9-27 16,1-9-246-16,0 0-499 0,0 0 221 0</inkml:trace>
          <inkml:trace contextRef="#ctx0" brushRef="#br1" timeOffset="178304.98">10564-183 47 0,'0'0'282'0,"0"0"-3"0,6 10-10 0,-6-10-17 16,6 7-14-16,-6-7-7 0,3 9-11 0,-3-9-14 16,6 13-13-16,-6-13-9 0,6 10-9 0,-5-3-9 15,-1-7 0-15,6 10-10 0,-6-10-8 0,5 8-8 16,-5-8-2-16,1 9-4 0,-1-9 7 0,0 0-22 15,6 9 4-15,-6-9-11 0,0 0 4 0,0 0 4 16,0 0-3-16,0 0 1 0,6 6 9 0,-6-6-5 16,0 0-3-16,0 0-8 0,0 0-14 0,0 0-5 15,0 0-12-15,0 0-5 0,0 0-9 0,0 0-15 16,0 0-26-16,0 0-28 0,-18-28-39 0,18 28-37 16,-9-14-36-16,5 4-35 0,1 3-28 0,-3-2-29 0,0-2-23 15,0 2-25-15,6 9-29 0,-8-18-33 0,2 8-300 16,2 0-666-16,4 10 295 0</inkml:trace>
          <inkml:trace contextRef="#ctx0" brushRef="#br1" timeOffset="178518.95">10570-404 178 0,'0'-13'300'0,"0"13"-9"0,0-18 1 0,0 18 2 16,0-18-14-16,1 5-18 0,1 0-22 0,2 2-17 0,1 1-22 15,-5 10-20-15,1-21-24 0,1 12-7 16,-1 0-21-16,-1 9 1 0,5-13-25 0,-5 13-10 16,1-11-30-16,-1 11-30 0,0 0-34 0,0 0-26 0,0 0-22 15,0 0-22-15,0 0-26 0,0 0-28 16,0 0-41-16,0 0-26 0,0 0-41 16,0 0-214-16,3 36-480 0,-3-26 212 0</inkml:trace>
          <inkml:trace contextRef="#ctx0" brushRef="#br1" timeOffset="178971.94">10852-546 78 0,'0'0'272'16,"0"0"-18"-16,0 0-17 0,0 0-22 0,0 0-21 15,0 0-23-15,0 0-13 0,0 0-16 0,0 0-8 16,0 0-7-16,16 14-3 0,-16-14-3 0,2 13-4 16,-2-13-4-16,0 19-5 0,0-9-10 0,0 1-2 15,-2 3 0-15,4 2-12 0,-4-1 1 0,-1 2-4 16,3-3-7-16,-1 5-7 0,-1-6-2 0,2 5-3 0,0-5 0 15,2 4-12-15,-4-4 0 0,2-1-5 16,-1 5-5-16,2-10 3 0,-1-7-6 0,2 18-4 16,-1-10-4-16,-1-8-8 0,3 13 7 0,-3-13 3 0,3 13-8 15,-3-13 0-15,5 6 0 0,-5-6-4 0,13 4-1 16,-13-4-5-16,18-2-1 0,-18 2 3 0,16-1-2 16,-16 1-3-16,18-6 2 0,-10 2-1 0,4 3-5 15,-3-1-1-15,2-2-7 0,-11 4-12 0,21-7-10 16,-10 3-6-16,-2 1-13 0,0 0-9 0,3 0-13 15,-12 3-16-15,13-1-16 0,-13 1-21 0,16-4-20 16,-16 4-23-16,9-1-35 0,-9 1-32 0,0 0-238 16,9-9-506-16,-9 9 224 0</inkml:trace>
          <inkml:trace contextRef="#ctx0" brushRef="#br1" timeOffset="179221.4">11114-532 244 0,'0'0'263'0,"0"0"-12"15,0 0-8-15,0 0-13 0,0 0-17 0,0 0-3 0,-7 36-10 16,8-19-15-16,1 3-8 0,-4-3-6 0,4 1-10 16,-2 7-4-16,3-4-13 0,-2 3-10 15,-1-6-6-15,0-1-15 0,2 8-12 0,-1-4-9 0,-1-4-7 16,3 4-9-16,0 2-11 0,-3-6-16 0,3 3-24 15,-3-6-23-15,0 5-33 0,2-3-40 0,-4 3-41 16,2-1-40-16,0-1-51 0,0-5-58 0,-3 3-221 16,2 1-522-16,-1 1 231 0</inkml:trace>
        </inkml:traceGroup>
        <inkml:traceGroup>
          <inkml:annotationXML>
            <emma:emma xmlns:emma="http://www.w3.org/2003/04/emma" version="1.0">
              <emma:interpretation id="{5BD13D38-2062-4F54-87F0-975FA39B8371}" emma:medium="tactile" emma:mode="ink">
                <msink:context xmlns:msink="http://schemas.microsoft.com/ink/2010/main" type="inkWord" rotatedBoundingBox="13498,14582 16539,14300 16609,15050 13568,15332"/>
              </emma:interpretation>
            </emma:emma>
          </inkml:annotationXML>
          <inkml:trace contextRef="#ctx0" brushRef="#br1" timeOffset="209418.68">12450-675 167 0,'0'0'167'0,"0"0"-6"0,5-9-6 15,-5 9-12-15,0 0-9 0,0 0-2 0,0 0-14 0,0 0-6 16,0 0-7-16,0 0-6 0,0 0-5 0,0 0-4 16,0 0-3-16,-2-15-9 0,2 15 0 0,0 0 0 15,0 0-3-15,0 0-3 0,0 0-1 0,0 0 2 16,0 0-4-16,3-9 1 0,-3 9 1 0,0 0 0 15,0 0 2-15,0 0-8 0,0 0-2 16,0 0-7-16,0 0-1 0,0 0-8 16,0 0-9-16,0 0-2 0,-16-5 1 0,16 5-9 0,0 0 6 0,-18 14-7 15,12-8 3-15,-3-1 1 0,-1 7 0 0,-1-1 1 16,1 3 2-16,1 1-1 0,-1 2 0 0,1 4-2 16,-3 0 2-16,-2 0 0 0,7 0 2 0,-1 3-2 15,1-1-2-15,1 3-2 0,1-5-1 0,4 0 1 16,1 0-6-16,-2 1 0 0,4-5-1 0,-1 1 0 0,5 1 0 15,-1-3-7-15,-2 0 1 0,9 2-2 0,-5-2-2 16,5-1 4-16,0-1 1 0,-3-2-3 16,3-6 4-16,-2 7-13 0,4-9 4 0,-4 3-1 0,-1-2-1 15,0 1-9-15,0-3-15 0,3 0-14 16,-4 2-14-16,0-2-21 0,-8-3-16 0,17 4-22 16,-17-4-18-16,10 4-21 0,-10-4-12 0,12 4-20 0,-12-4-33 15,11 5-26-15,-11-5-185 0,0 0-455 0,0 0 202 16</inkml:trace>
          <inkml:trace contextRef="#ctx0" brushRef="#br1" timeOffset="211304">13126-755 7 0,'0'0'163'0,"6"-6"-21"0,-6 6-4 0,0 0-6 0,0 0-5 15,5-9 0-15,-5 9-1 0,0 0 1 0,0 0 0 16,0 0-6-16,0 0-4 0,0 0 5 15,0 0-6-15,0 0-4 0,0 0-7 0,0 0-10 0,0 0-5 16,0 0-5-16,0 0-12 0,-14-13-1 0,14 13-6 16,0 0-6-16,0 0 1 0,0 0-3 0,-31 15-3 15,23-9-1-15,-2-2-3 0,1 4-1 0,0-2 2 16,-3 4-2-16,2-2 2 0,-1 3-1 0,1-2-3 16,-2 8-1-16,1-6-2 0,4 2-7 0,-4 1-1 0,3 1 2 15,-1-2-2-15,1-2-2 0,1 3-7 0,1 0 3 16,0 0 3-16,1 0-5 0,1-3-6 15,2 2 3-15,-1-2-5 0,3 0-4 0,0-11 7 16,0 19-7-16,3-12 6 0,-3-7-6 0,8 16 1 0,-5-7-4 16,1-3 0-16,4 3 0 15,-2-6-1-15,-6-3 2 0,18 10-3 0,-11-5-1 0,2-3-3 16,1-2 3-16,5 4 3 0,-3-3-10 0,-3 1-19 0,3 0-19 16,-12-2-19-16,21 2-23 0,-11-2-21 0,-10 0-27 15,18 0-24-15,-7 0-33 0,-11 0-22 0,21-6-33 16,-14 1-195-16,-7 5-466 0,18-3 207 0</inkml:trace>
          <inkml:trace contextRef="#ctx0" brushRef="#br1" timeOffset="211528.45">13326-488 59 0,'12'2'216'16,"-12"-2"-10"-16,0 0-10 0,0 0-9 0,0 0-1 15,10 2-9-15,-10-2-5 0,3 9-7 0,-3-9-10 0,5 10-6 16,-5-10-14-16,6 16-6 0,-6-8-7 15,0-8-9-15,-3 24-7 0,3-14-11 0,-3 2-8 16,-3 1-11-16,0-2-3 0,0 6-8 0,3-9-7 0,-3 7-7 16,0-2-8-16,0 1-18 0,2 1-19 0,-1-3-18 15,-1-3-20-15,2 2-20 0,1-2-10 16,3-9-19-16,-6 16-20 0,3-9-21 0,3-7-16 0,0 0-22 16,0 15-35-16,0-15-155 0,0 0-379 15,0 0 168-15</inkml:trace>
          <inkml:trace contextRef="#ctx0" brushRef="#br1" timeOffset="212114.72">13766-941 90 0,'0'0'191'0,"0"0"-8"0,0 0-10 15,0 0-10-15,13 19-6 0,-13-19-4 0,5 23-10 0,-1-9-8 16,1 5 0-16,1 2-6 0,-2 2-5 16,2 3-5-16,0 1-8 0,-1-3-6 0,1 5-7 15,-2-1-6-15,2 9-4 0,0-11-7 0,0 1-4 0,0 1-3 16,0-3-10-16,1-1-2 0,2 0-6 0,-3-2-3 15,0-2-9-15,0-7-3 0,0 3-5 0,-3-3 0 16,2-6-4-16,-1 4-5 0,-2-4-2 0,-2-7 0 16,7 11-2-16,-6-5 1 0,-1-6-4 0,6 10 3 15,-6-10-3-15,0 0-3 0,8 4-3 16,-8-4 2-16,0 0-1 0,0 0-2 0,0 0-2 0,0 0 0 16,3-25-3-16,-3 25 0 0,0 0 0 0,-12-24-4 15,6 13-2-15,-6 1 3 0,5-1-2 0,-5 0 0 16,4 5-3-16,-2-1 11 0,-1 0-3 0,-1 3 8 15,5-2 0-15,7 6 3 0,-19-4 2 0,8 4-5 16,11 0 4-16,-22 3 0 0,22-3-3 0,-20 7-1 16,11-2 1-16,0 1-10 0,1 1 8 0,0 2 5 0,2-1-6 15,0-1-5-15,6-7 0 0,-3 18 3 0,2-11-7 16,1-7 3-16,0 21-3 0,0-21 0 16,3 12-2-16,1-4 5 0,-1-3-1 0,3 4 1 15,-6-9-2-15,13 5-1 0,-2-1-10 0,-1-2-8 0,-10-2-18 16,23 2-19-16,-13-4-21 0,8-1-15 15,-3-3-19-15,1 4-25 0,1-4-18 0,-1-1-41 0,-1-4-34 16,-1 2-221-16,-3-6-481 0,0 1 213 0</inkml:trace>
          <inkml:trace contextRef="#ctx0" brushRef="#br1" timeOffset="212393.96">14113-942 84 0,'6'6'176'0,"2"4"-6"16,-1 1-10-16,4 5 0 0,-2-2-3 0,3 8-2 16,0 2-5-16,-2 0-5 0,3-1-2 0,-2 1 0 15,1 3-6-15,-2 7-3 0,4-2-3 0,-8-7-4 16,1 2-1-16,-1-2 3 0,-3-1-10 0,1-2-3 15,1 2-11-15,-7-3-3 0,4 0-8 0,-4-7-5 16,-1 3-13-16,2 1-5 0,-2-5-5 0,0 4-9 16,-3-3 0-16,5-3-4 0,-5-1-18 0,3 1-14 0,-2-1-27 15,-1-1-27-15,6-9-24 0,-9 19-30 16,3-14-28-16,6-5-37 0,-6 13-36 0,6-13-25 16,-4 6-227-16,4-6-476 0,0 0 211 0</inkml:trace>
          <inkml:trace contextRef="#ctx0" brushRef="#br1" timeOffset="212675.87">14480-480 289 0,'9'-6'282'15,"-9"6"-23"-15,0 0-18 0,0 0-20 0,0 0-10 16,0 0-9-16,0 0-7 0,0 0-5 0,20 7-1 0,-20-7-14 15,10 13-9-15,-7-6 4 0,-3-7-18 16,9 15-4-16,-5-9-10 0,-1 2-7 0,-3-8-13 16,8 17-4-16,-4-11-9 0,-1 2-12 0,-3-8-5 0,6 15-12 15,-6-15 10-15,3 11-17 0,-3-11-15 0,2 9 9 16,-2-9-15-16,4 10-25 0,-4-10-30 16,0 0-19-16,3 11-28 0,-3-11-34 0,0 0-37 15,-12 10-42-15,12-10-44 0,-10 2-43 0,10-2-77 0,0 0-175 16,-23-12-548-16,15 2 243 0</inkml:trace>
          <inkml:trace contextRef="#ctx0" brushRef="#br1" timeOffset="212872.34">14525-819 159 0,'1'-16'339'15,"-1"16"-24"-15,3-10-30 0,-3 10-16 0,0 0-17 16,-3-19-33-16,3 19-25 0,0 0-21 0,3-10-21 15,-3 10-31-15,0 0-26 0,0 0-31 0,0 0-35 16,0 0-37-16,0 0-30 0,0 0-43 0,0 0-47 16,0 0-55-16,20 28-189 0,-17-24-402 0,-3-4 178 15</inkml:trace>
          <inkml:trace contextRef="#ctx0" brushRef="#br1" timeOffset="213297.74">14844-930 202 0,'0'0'195'0,"17"-12"-10"0,-7 4-13 16,6 2-16-16,-2-2-11 0,1 5-7 0,3-2-10 15,1 0-8-15,-4 2-7 0,4-2-6 0,-2 3-3 16,2-2-3-16,-1 4-3 0,-3-1-5 0,-2 2 4 15,4-1-4-15,-2 6-3 0,0-1 0 16,-5 3 0-16,0-3-4 0,2 8 5 0,-4-1-1 16,-1 0 0-16,-1 2 3 0,-3 3 6 0,0-3 5 0,-1 5-8 15,-2-2 0-15,-2 0-5 0,2 1 10 0,-1 6-1 16,-1-2-4-16,-2-3-8 0,2 3 8 0,-2-3-10 0,1 1-3 16,0 1 1-16,0 0-4 0,-2 2-9 15,4-5-5-15,1-2-9 0,-2 1-4 0,-1 2-2 16,3-7 1-16,0 7-2 0,0-5-14 0,0 3-4 15,-1-5 2-15,2 5-8 0,-1-4 1 0,3 1-20 0,-6 2-16 16,3-6-17-16,3 3-30 0,-6-1-10 0,2-1-22 16,1-11-24-16,-6 19-20 0,4-11-21 15,1 2-28-15,1-10-25 0,-9 16-24 0,6-12-33 0,3-4-61 16,-10 6-174-16,10-6-538 0,0 0 238 0</inkml:trace>
          <inkml:trace contextRef="#ctx0" brushRef="#br1" timeOffset="213518.98">14916-542 27 0,'-12'-6'263'0,"12"6"-16"0,-6-5-19 15,6 5-22-15,0 0-18 0,0 0-21 0,0 0-15 16,0 0-11-16,13-23-9 0,-2 20-7 0,2-5 1 15,5 1-5-15,0 2-8 0,6-1 0 0,1-3-14 0,-1 3-6 16,6-3-11-16,-2 4-5 0,-1-2-8 0,0 5-6 16,0-2-7-16,-2 0-5 0,-6 2-4 0,2-2-6 15,-3 4-20-15,-3 0-20 0,-3 0-32 16,-12 0-37-16,19 0-36 0,-19 0-53 0,15 0-58 0,-15 0-198 16,0 0-446-16,0 0 197 0</inkml:trace>
        </inkml:traceGroup>
        <inkml:traceGroup>
          <inkml:annotationXML>
            <emma:emma xmlns:emma="http://www.w3.org/2003/04/emma" version="1.0">
              <emma:interpretation id="{36C9A3E9-29E5-402E-A101-37C7EA03967E}" emma:medium="tactile" emma:mode="ink">
                <msink:context xmlns:msink="http://schemas.microsoft.com/ink/2010/main" type="inkWord" rotatedBoundingBox="18053,14163 20595,13927 20657,14592 18115,14827"/>
              </emma:interpretation>
            </emma:emma>
          </inkml:annotationXML>
          <inkml:trace contextRef="#ctx0" brushRef="#br1" timeOffset="-203068.94">16999-1157 168 0,'-3'-7'173'0,"3"7"-9"0,0 0-11 15,0 0-3-15,0-17-7 0,0 17-8 0,0 0 0 0,-3-13-5 16,3 13-6-16,0 0-4 0,0 0-2 0,-1-13-4 16,1 13-2-16,0 0-2 0,0 0 0 0,-5-11-6 15,5 11-6-15,0 0-8 0,0 0-9 0,-7-8 1 16,7 8-11-16,0 0 0 0,0 0-3 0,0 0 2 16,-27 15 3-16,18-2 0 0,-1-2 0 0,-1 4-1 15,1 0-4-15,-2 4 8 0,3 4 1 0,1 2-6 16,-4 3 3-16,5-1 2 0,0-1-1 0,1 1-5 0,0 1-7 15,1-3 1-15,2 3-1 0,3-4-10 16,0 1 12-16,0-1-15 0,3 0-2 0,3-3-6 16,-3-3-6-16,0-2-1 0,5 2-1 0,-3-3-4 0,3-1-7 15,2 3 1-15,-2-7-4 0,1 4 0 0,1-3-19 16,-4-4-18-16,2 0-17 0,1-1-15 0,-2 1-22 16,3-4-19-16,2-1-21 0,-12-2-26 0,17 6-19 15,-7-6-25-15,-10 0-22 0,17-3-27 0,-10-2-38 16,-7 5-215-16,12-14-523 0,-4 1 231 0</inkml:trace>
          <inkml:trace contextRef="#ctx0" brushRef="#br1" timeOffset="-202505.75">17205-1245 102 0,'0'0'215'16,"0"0"-7"-16,0 0-17 0,0-12-16 15,0 12-19-15,0 0-10 0,0 0-5 0,0 0 0 16,0 0-6-16,0 0-8 0,10 38-12 0,-7-20-5 0,2-1-2 16,1 4-8-16,-3 4-5 0,1 2 0 0,2-2-6 15,0-1-3-15,-6 1-3 0,2-1-10 0,4-2 1 16,-5 4-6-16,1-2-4 0,2-1-2 0,-4-4-4 16,2-1-6-16,-1-1-4 0,-1 1-4 0,0-4-3 15,5 1-4-15,-4-2-6 0,-1-2 1 0,0-11-3 16,3 14-4-16,-3-14-4 0,2 14 4 0,-2-14-4 15,1 10 0-15,-1-10-5 0,0 0-3 0,6 7 2 16,-6-7-4-16,0 0-8 0,0 0-10 0,0 0-3 16,0 0-1-16,24-20-9 0,-20 12-5 0,7-2-6 0,-4 0-3 15,2-1 1-15,2-1 4 0,-2-4 4 0,1 6 1 16,-1 2 3-16,-2-5-1 0,2 2 3 16,-1 3 4-16,1-5 1 0,-2 6 5 0,2 1-1 0,0-1-4 15,-1 0 4-15,-8 7 5 0,7-8-3 0,-7 8 5 16,12-8-3-16,-12 8 1 0,12-1 5 15,-12 1 4-15,12-4-2 0,-12 4 3 0,13 0 2 0,-13 0 5 16,14 0 1-16,-14 0 2 0,13 10 2 16,-10-4 3-16,5-2-3 0,-8-4 7 0,13 11-2 0,-4-3 6 15,-5 0 1-15,5-1 8 0,-4 4-5 0,-1-4 6 16,4 4 2-16,-4-1 5 0,-2-2 9 0,-1 2-3 16,-1-10 5-16,3 18 0 0,-3-18 1 0,-6 20 0 15,0-13-5-15,0 2-10 0,-3 2 2 0,-3-2-5 16,2 1-3-16,-5-3-1 0,6 0-4 0,-4 0-9 15,2-1-15-15,2-1-17 0,2 1-22 0,7-6-19 16,-17 6-19-16,10-1-24 0,1 1-20 0,6-6-18 0,0 0-25 16,-12 8-27-16,12-8-27 0,0 0-39 15,0 0-223-15,0 0-511 0,0 0 227 0</inkml:trace>
          <inkml:trace contextRef="#ctx0" brushRef="#br1" timeOffset="-202261.69">17846-936 6 0,'0'0'250'15,"0"0"-3"-15,0 0-10 0,0 0-8 0,8 17-11 16,-8-17-11-16,-2 14-8 0,2-14-8 0,-4 17-12 16,2-6-11-16,2 2-12 0,-3-2-10 0,2 0-8 15,1-11-16-15,-3 25-9 0,0-12-7 0,1 1-17 16,1-3-4-16,-4 6-7 0,4-5-8 0,-4 0-8 15,4-1-8-15,-1 0-17 0,-1-2-23 0,3-9-23 16,-4 19-24-16,1-9-30 0,3-10-28 0,-6 13-29 0,6-13-24 16,-3 11-21-16,3-11-38 0,0 0-227 0,0 0-464 15,0 0 206-15</inkml:trace>
          <inkml:trace contextRef="#ctx0" brushRef="#br1" timeOffset="-201841.99">18174-1086 48 0,'6'-6'216'0,"-6"6"-5"16,0 0-9-16,5-15-4 0,-5 15-4 0,0 0-4 15,3-7-8-15,-3 7-11 0,0 0-12 0,0 0-10 16,0 0-6-16,0 0-5 0,0 0-11 0,0 0-5 15,-36 12-5-15,26-3-4 0,1 0-9 0,-3 2-3 16,0 1-5-16,1-1-10 0,1 2 1 0,1 2-2 0,-1 4-6 16,2-1-2-16,1-5-7 0,1 3-6 0,4-1 8 15,1 4-14-15,2-4 0 0,-2 0-10 0,2 1 5 16,-1-3 2-16,3 0-15 0,2-1 0 0,2 1-6 16,4-3-4-16,-3-5 14 0,3 8-23 0,-1-6 7 15,1-3-11-15,2 2 3 0,2-2-3 0,-1-1 0 16,-4-2-16-16,-1 1-8 0,-9-2-22 0,21-2-15 15,-21 2-17-15,19-1-22 0,-7-2-23 0,-3-1-21 16,-9 4-24-16,18-6-31 0,-12-1-41 0,6-3-30 16,-5 2-233-16,1 2-527 0,-5-2 233 0</inkml:trace>
          <inkml:trace contextRef="#ctx0" brushRef="#br1" timeOffset="-201526.78">18418-1350 73 0,'0'0'166'0,"13"-1"-8"0,-13 1-16 0,0 0 0 15,0 0-7-15,21 9-1 0,-14-5-6 0,-1 3-5 16,5 0-6-16,-2 4 6 0,0 2-3 0,0-1 1 15,-2 2-2-15,2 2 1 0,3 4-9 0,0-1-1 16,-3 2-1-16,1 1-1 0,-4-5-6 0,3 4-2 16,-1 2 3-16,-2 1-2 0,-1-4-1 0,-3 3 0 15,-1 1 3-15,2-6-7 0,-3 0-1 0,-3 3-1 16,0-1-2-16,-1-3-2 0,-2-2-7 0,2 1-4 16,-5-1 8-16,4 0-20 0,-1 1 2 0,-3-5-22 15,2 3 8-15,-1-1-4 0,1-2-5 0,-2 0-4 16,3-6-18-16,0 3-11 0,6-8-33 0,-7 12-23 15,1-5-25-15,6-7-26 0,-5 10-22 0,5-10-19 16,0 0-31-16,0 0-44 0,0 0-37 0,0 0-270 0,0 0-560 16,0 0 249-16</inkml:trace>
          <inkml:trace contextRef="#ctx0" brushRef="#br1" timeOffset="-201268.73">18752-925 92 0,'0'0'299'0,"0"0"-20"0,0 0-17 16,0 0-13-16,0 0-4 0,9 7-2 0,-9-7-10 0,4 11-12 15,0-3-17-15,-4-8-6 0,6 11-4 0,0 0-8 16,-4-4-14-16,-2-7-7 0,4 17-4 0,-1-9-22 16,2 2-11-16,-5-10-5 0,3 13-25 0,0-6 1 15,-3-7-11-15,3 15-4 0,-2-8-12 0,-1-7 4 16,3 12-19-16,-3-12-7 0,2 9-8 0,-2-9-33 15,0 0-18-15,1 11-24 0,-1-11-26 0,0 0-31 16,0 0-29-16,0 0-41 0,0 0-31 0,0 0-42 0,0 0-41 16,0 0-276-16,-22-20-597 0,22 20 264 0</inkml:trace>
          <inkml:trace contextRef="#ctx0" brushRef="#br1" timeOffset="-201007.56">18810-1203 310 0,'0'0'321'0,"0"-13"-18"16,0 13-13-16,0-11-25 0,0 11-17 0,0 0-27 16,-5-16-17-16,5 16-16 0,0 0-27 0,0 0-17 0,3-10-29 15,-3 10-25-15,0 0-30 0,0 0-26 16,0 0-30-16,0 0-29 0,0 0-38 0,0 0-47 16,0 0-37-16,0 0-39 0,0 0-219 0,27 15-438 0,-27-15 193 15</inkml:trace>
          <inkml:trace contextRef="#ctx0" brushRef="#br1" timeOffset="-200538.82">19226-1314 124 0,'0'0'247'0,"0"-10"-13"0,0 10-13 15,0 0-15-15,0 0-14 0,0 0-9 0,-27 0-11 16,27 0-10-16,-19 11-14 0,8-4-7 0,-4 4-17 16,0-3-5-16,-1 3-13 0,-3 4-8 0,5-1-10 15,-1-3-10-15,3 2-5 0,2-2-5 0,4 3-9 16,-2-3-4-16,2 2-8 0,0 2-3 0,2-2-7 16,4-5-1-16,0 8-6 0,0-16 0 0,4 22-4 15,-1-6-4-15,3-8 1 0,2 6 0 0,2-5-4 16,-1 2 0-16,3 1-3 0,2-2 0 0,1 1-2 15,1-4 1-15,0 3 0 0,1-2 0 0,-2 2 1 0,0-3-5 16,1 0 2-16,0 0-1 0,1 0 8 0,-4-1-1 16,2 4 0-16,-3-5 2 0,-1 2 1 0,2-1-1 15,-4 1 3-15,0-3 0 0,-2 2 4 0,-7-6-2 16,11 11 5-16,-8-4-2 0,-3-7 3 0,6 13 5 16,-6-13 4-16,-2 12 2 0,2-12-4 0,-7 14-1 15,1-10-9-15,-6 5 0 0,0 1-5 0,-2-5 2 16,1 2-6-16,-2 3 3 0,-3-5-7 0,3 0-5 15,2-1 5-15,1 2-2 0,0-5-3 0,2 1 5 16,10-2-5-16,-18-2 9 0,18 2-20 0,-14-9 10 16,8 2-5-16,6 7 1 0,0-23-7 0,3 6-7 15,2-5-8-15,1-4-14 0,1-3-6 0,7-2-9 16,2-5-5-16,-1-1-5 0,3 4 0 0,-3-2-1 0,-3 9 5 16,3 3 6-16,0 3 6 0,-2 1-1 0,-1 0 1 15,-2 2 0-15,-1 6-1 0,-1 0 0 16,-1-2-6-16,-1 6-12 0,-6 7-17 0,8-10-14 0,-8 10-23 15,6-5-28-15,-6 5-32 0,0 0-37 0,0 0-227 16,0 0-471-16,0 0 208 0</inkml:trace>
        </inkml:traceGroup>
        <inkml:traceGroup>
          <inkml:annotationXML>
            <emma:emma xmlns:emma="http://www.w3.org/2003/04/emma" version="1.0">
              <emma:interpretation id="{ADCDE639-DA4B-4E21-B01F-1E8AEF80E48A}" emma:medium="tactile" emma:mode="ink">
                <msink:context xmlns:msink="http://schemas.microsoft.com/ink/2010/main" type="inkWord" rotatedBoundingBox="21820,13979 24386,13740 24448,14403 21881,14641"/>
              </emma:interpretation>
            </emma:emma>
          </inkml:annotationXML>
          <inkml:trace contextRef="#ctx0" brushRef="#br1" timeOffset="-187115.75">21478-1055 90 0,'9'-5'183'16,"-9"5"-6"-16,13-11-5 0,-5 9-3 0,-8 2-6 15,9-7-3-15,-9 7-7 0,13-6-2 0,-13 6-1 16,12-5-5-16,-12 5-8 0,9-1-8 0,-9 1-2 16,0 0-1-16,18 8-5 0,-12-4-8 0,-6-4-3 15,7 15-3-15,-5-10-3 0,1 7-2 0,0-2-3 0,-3-10-10 16,1 24-6-16,-1-14-8 0,-1 3-5 0,-1 1-8 15,1 2 0-15,-4-4-11 0,1 4 2 0,2-5-11 16,-1 0-6-16,-1 1-10 0,-1-4-20 0,1 7-20 16,1-8-23-16,3-7-28 0,-8 16-24 0,7-9-28 15,1-7-27-15,0 0-27 0,0 0-30 0,-8 8-53 16,8-8-172-16,0 0-460 0,0 0 203 0</inkml:trace>
          <inkml:trace contextRef="#ctx0" brushRef="#br1" timeOffset="-186679.25">21811-1126 166 0,'0'0'165'0,"9"-8"-8"0,-2 4-18 0,1-3-4 0,-1 3-16 15,2-4-7-15,5 2-18 0,-5 3-6 0,4-7-8 16,-6 3-8-16,7-1-3 0,-2-1-2 0,0-2-2 15,-3 3 2-15,3 0-3 0,-3-3-6 0,-1 4-2 16,-3-1 6-16,-5 8-4 0,6-14 6 0,-6 14 6 16,4-16-5-16,-4 16-2 0,0-12 3 0,0 12-1 15,0 0-2-15,-10-12-2 0,10 12 0 0,-10-7-2 16,10 7 1-16,-14-2-3 0,14 2-2 0,-21 3 5 16,11 1 0-16,-4 2 4 0,2-3 1 0,-1 2 2 15,0 3 3-15,-2 3 2 0,1-2-2 0,2 4-3 16,0-6 3-16,2 4-5 0,-1 3 4 0,3-3-6 15,0 0-1-15,-1 2-9 0,6-3 3 0,-3 3-4 0,6-5-3 16,-1 3-5-16,1-11-3 0,-3 19-5 0,3-19-1 16,4 22-4-16,1-15-3 0,-1 4-2 0,5-4-4 15,-1-1-3-15,2 2 1 0,-1-1-2 0,4-2-3 16,-2-3 1-16,1 1-16 0,-12-3-3 0,25 3-23 16,-16 1-15-16,3-4-16 0,-12 0-14 0,21-1-21 15,-11 1-15-15,-10 0-22 0,17-4-20 0,-17 4-22 16,18-4-24-16,-9 1-26 0,-9 3-36 0,16-7-188 15,-9 1-482-15,1 0 214 0</inkml:trace>
          <inkml:trace contextRef="#ctx0" brushRef="#br1" timeOffset="-186355.11">22143-1518 128 0,'-5'-12'204'0,"5"12"-13"0,0 0-14 16,0 0-16-16,0 0-15 0,0 0-2 0,0 0-12 16,0 0-10-16,0 0 3 0,0 0-6 0,0 0 2 15,0 0-4-15,22 27 3 0,-16-18 0 0,-2 1-3 16,4 5-2-16,1-2-1 0,-3 4-11 0,0-2 1 16,0 2-6-16,0 4-2 0,1-4-5 0,2 4 0 15,-6-3 3-15,4 5-6 0,-1 0-7 0,-4-6-2 16,4 0 3-16,-5 6-3 0,2-4-6 0,-6-2 5 15,2 0-14-15,1 8-3 0,-8-9-6 0,2 7-3 0,-4-6-3 16,3-3-8-16,-1 4 2 0,-1-7-8 0,-3 4-12 16,3-2-15-16,0-5-24 0,2 2-15 15,-1 2-29-15,2-4-29 0,6-8-25 0,-7 12-29 0,2-7-31 16,5-5-47-16,0 0-43 0,0 0-242 0,0 0-546 16,0 0 242-16</inkml:trace>
          <inkml:trace contextRef="#ctx0" brushRef="#br1" timeOffset="-186018.75">22444-1183 213 0,'0'0'287'0,"0"0"-8"0,0 0-5 0,0 0-9 15,14 6-5-15,-14-6-2 0,0 0 6 0,4 12-5 16,-4-12-8-16,3 9-9 0,-3-9 0 16,2 14-5-16,-2-14-13 0,4 10-7 0,-2 0-9 0,-2-10-13 15,3 12-13-15,-3-12-8 0,3 13-11 16,-3-13-14-16,0 18-11 0,1-11-13 0,-1-7-11 16,5 17-10-16,-5-10-8 0,0-7-13 0,4 13-10 0,-4-13-7 15,3 11-5-15,-3-11-6 0,0 0-13 0,1 11-17 16,-1-11-27-16,0 0-24 0,0 0-26 0,0 11-26 15,0-11-37-15,0 0-30 0,0 0-25 0,0 0-25 16,0 0-21-16,0 0-34 0,0 0-30 0,0 0-29 16,0 0-28-16,-4-35-272 0,4 35-659 0,-3-18 292 15</inkml:trace>
          <inkml:trace contextRef="#ctx0" brushRef="#br1" timeOffset="-185821.28">22535-1345 33 0,'-3'-10'326'0,"2"-1"-10"0,-4-2 8 0,4 4-3 16,-2-2 4-16,0-2-9 0,1 1-19 0,-2-2-7 16,4 14-22-16,-2-21-29 0,2 12-28 0,0 9-14 15,0-16-30-15,0 16-13 0,0-15-17 0,0 15-24 16,0 0-37-16,0-17-29 0,0 17-40 0,0 0-41 16,0-10-28-16,0 10-27 0,0 0-22 0,0 0-39 15,0 0-23-15,0 0-51 0,0 0-53 0,0 0-231 16,0 0-549-16,0 0 242 0</inkml:trace>
          <inkml:trace contextRef="#ctx0" brushRef="#br1" timeOffset="-185323.32">22851-1388 83 0,'0'0'287'0,"0"0"-16"0,0 0-15 16,0 0-19-16,0 0-13 0,-1 13-19 0,1-13-11 15,0 0-15-15,6 11-18 0,-6-11-13 0,6 11-3 0,-6-11-9 16,7 7-10-16,-1-3-9 0,2 2-3 15,-8-6-16-15,18 4-7 0,-11-1-4 0,2 0-6 16,3-3-7-16,-12 0-7 0,19 0-7 0,-19 0-2 0,26-7-1 16,-13 1-22-16,-4 3 5 0,6-2-3 15,-3-5 0-15,0 4-9 0,0-2 0 0,1-2-5 0,-4 1-2 16,3-3-1-16,-3-2 3 0,1 0-3 0,-2 3-3 16,-2-3-1-16,1 1-13 0,-1-1 10 0,-3 0-3 15,0 0 9-15,-3 3-8 0,0 11-1 0,0-24-3 16,-4 14-5-16,-1-2 3 0,-4 4-1 0,2-1 6 15,-2 3-3-15,9 6 2 0,-19-7 6 0,5 4-4 16,-2 3-1-16,-1 0 0 0,4 3-3 0,-3 0 0 16,1 1 1-16,1 2-2 0,1 2 6 0,-1-5-4 15,2 4-11-15,-1 3-10 0,1 1-9 0,5-5-19 16,1 2-18-16,1 2-22 0,-1-1-18 0,2 1-25 16,-1 0-26-16,4 0-26 0,1-10-26 0,1 19-30 15,4-12-38-15,-5-7-170 0,1 15-474 0,-1-15 209 16</inkml:trace>
          <inkml:trace contextRef="#ctx0" brushRef="#br1" timeOffset="-184970.75">23060-1430 14 0,'0'0'197'0,"0"0"-14"0,0 0-6 15,0 0-3-15,12-2-15 0,-12 2-16 0,0 0 5 16,0 0-8-16,14 6-8 0,-14-6-2 0,4 7-4 15,-4-7-8-15,9 7-3 0,-9-7-5 0,6 11 1 0,-3-4-8 16,-3-7 0-16,7 13-3 0,-5-3-5 16,2-3-1-16,-4-7-1 0,5 17-6 0,-2-9 5 15,-2 2-4-15,2-1 3 0,-3-9-2 0,3 19 0 0,2-8-10 16,-1-1 3-16,-1 4 6 0,2-2-11 16,2 0 6-16,-5 1 1 0,2 0-4 0,-1-2 2 15,2 1 5-15,-4-1-9 0,1 0 18 0,1 5-1 0,-2-2-4 16,-1-3 2-16,0 2-1 0,0-2 1 0,-4 2 10 15,2-1-3-15,-4 2 2 0,3-4-6 0,-7-1-5 16,2 0-6-16,-5-1-15 0,2 5 1 0,-4-4-8 16,2 2-8-16,-2-2-4 0,0-2-10 15,-1 1-22-15,-1-3-24 0,1-2-33 0,0 1-32 0,-1-4-36 16,7 3-45-16,-2-3-40 0,-3 1-50 0,15-1-57 16,-23-8-60-16,10 5-337 0,6-8-754 0,-2 4 334 15</inkml:trace>
          <inkml:trace contextRef="#ctx0" brushRef="#br1" timeOffset="-187903.91">20686-1303 28 0,'0'0'70'0,"0"0"-2"0,13 0-6 15,-13 0 2-15,0 0-19 0,0 0 0 16,0 0-2-16,9-6 0 0,-9 6 2 0,0 0 2 0,0 0-4 16,0 0 4-16,12-4-2 0,-12 4 5 0,0 0 1 15,0 0 6-15,0 0 0 0,0 0 2 0,8-6 1 16,-8 6 6-16,0 0 2 0,0 0 2 0,0 0 7 16,0 0-1-16,0 0-1 0,0 0 1 0,0 0 3 15,0 0-2-15,0 0-4 0,0 0 2 0,0 0-6 0,0 0-4 16,0 0 2-16,0 0 0 0,0 0-1 15,0 0 3-15,-26 16 4 0,26-16-1 0,-10 11 5 16,2-2 4-16,-2 3 0 0,1-2 1 0,-1 4-1 0,2 3 2 16,-1 2-7-16,0 4-1 0,2-5-3 0,4 4-9 15,-5 3-3-15,4-2-4 0,2 0-2 16,2-6-8-16,-3 2-2 0,8-4-7 0,-4 5-2 0,4-5-4 16,1 2-2-16,0 0-1 0,1-2-3 0,1-3-1 15,1 3-12-15,0-1-8 0,0-4-12 16,-2 0-14-16,0-3-20 0,-1 1-12 0,6-3-16 0,-9 0-18 15,-3-5-17-15,14 7-20 0,-4-4-33 0,-10-3-26 16,20-3-10-16,-20 3-37 0,14-7-163 0,-6 2-428 16,-1-3 190-16</inkml:trace>
          <inkml:trace contextRef="#ctx0" brushRef="#br1" timeOffset="-187332.78">21129-1456 123 0,'0'0'243'0,"0"0"-23"16,0 0-18-16,0 0-15 0,0 0-11 0,0 0-4 16,0 0-3-16,0 0-4 0,0 0-9 0,0 0-8 15,0 0-7-15,3 45-5 0,-2-31-6 0,-1 3-7 16,3 1-3-16,-1 4-7 0,-2 0-2 0,4 1-7 15,-2-6-2-15,-2 3-11 0,3 2-4 0,1 0-7 16,1 1-14-16,-1-4-6 0,-1-3 1 0,5 1-7 0,-2 5-8 16,-3-7-3-16,3 1-5 0,-1-2 2 15,3-3-9-15,-4 0-1 0,2 4-3 0,-3-9 0 0,3 3-4 16,0-2-1-16,-6-7-2 0,8 11-2 0,-8-11-1 16,7 11 2-16,-7-11-8 0,6 7 9 15,-6-7-11-15,0 0 2 0,11 2 0 0,-11-2-2 0,0 0-2 16,0 0 3-16,0 0-2 0,0 0-6 0,15-14-1 15,-15 14-1-15,1-13-8 0,-1 13 8 0,-1-15-3 16,1 15 3-16,-6-13 0 0,6 13-3 0,-9-14 1 16,3 7-4-16,-2 0 6 0,8 7-3 0,-18-8-3 15,9 4 2-15,-3 2 0 0,12 2 5 0,-25-4-9 16,16 4 12-16,9 0 2 0,-22 3 4 0,11 1-4 16,4 0 3-16,-4 2 8 0,-1-1-2 0,4 3 2 15,0-1 1-15,1 1-2 0,-2 1 1 0,4 0 4 16,-1-2 0-16,-1 4-6 0,1-1 13 0,1 0-2 0,2 0-10 15,0-2 7-15,3-8-17 0,-1 18 13 0,1-18 1 16,0 17 1-16,4-10-8 0,-4-7-1 0,8 11 4 16,-2-5 3-16,1 0-6 0,-7-6-13 0,17 4-18 15,-5-4-14-15,1-3-26 0,2 2-19 0,-2-1-23 16,5-2-23-16,-3-1-28 0,3 3-21 0,0-5-23 16,-2 0-20-16,2 0-8 0,-1-2-27 0,1 1-29 15,-1 1-143-15,-3-1-455 0,-1 1 202 0</inkml:trace>
        </inkml:traceGroup>
        <inkml:traceGroup>
          <inkml:annotationXML>
            <emma:emma xmlns:emma="http://www.w3.org/2003/04/emma" version="1.0">
              <emma:interpretation id="{652979A4-259D-45D6-A296-5EACE3E112AE}" emma:medium="tactile" emma:mode="ink">
                <msink:context xmlns:msink="http://schemas.microsoft.com/ink/2010/main" type="inkWord" rotatedBoundingBox="25629,13368 29004,13055 29090,13990 25716,14304"/>
              </emma:interpretation>
            </emma:emma>
          </inkml:annotationXML>
          <inkml:trace contextRef="#ctx0" brushRef="#br1" timeOffset="-169088.97">24505-1793 14 0,'3'-10'91'0,"-3"10"0"0,0 0-2 16,0 0-6-16,0 0-1 0,5-11-4 0,-5 11-7 16,0 0-1-16,0 0-4 0,0 0 4 0,0 0-2 15,3-9 7-15,-3 9-1 0,0 0 13 0,0 0-10 16,0 0-1-16,0 0-5 0,0 0 3 0,0 0-1 15,-2-15 2-15,2 15 3 0,0 0-2 0,0 0 3 16,0 0 8-16,0 0-4 0,0 0-2 0,0 0 0 16,0 0-3-16,0 0-3 0,0 0 1 0,0 0 7 15,0 0 6-15,0 0 3 0,0 0 3 0,0 0 7 16,-18 35 2-16,14-18-1 0,-2-3-3 0,-2 3 4 16,3 8 0-16,-6-4-3 0,2 0-2 0,6-4-5 15,0 6 6-15,-1-4-10 0,1-1-7 0,0 3-1 0,3-4-10 16,-3 1-2-16,0-1-14 0,0-3-1 0,1 3-6 15,2-4-12-15,2-1 3 0,-2 2-1 0,0-14-8 16,6 17-3-16,-6-10-4 0,3 0-10 0,7 0-8 16,-4-2-18-16,3-1-20 0,2 1-12 0,-1-3-20 15,-10-2-22-15,22 2-21 0,-8-2-24 0,1 0-20 16,1-1-22-16,0-5-20 0,-2 6-17 0,-1-6-20 16,-1 2-22-16,5-1-217 0,-10 2-507 0,2-4 225 15</inkml:trace>
          <inkml:trace contextRef="#ctx0" brushRef="#br1" timeOffset="-168529.08">24881-2061 190 0,'0'0'216'0,"0"0"-8"0,0 0-3 16,0 0-8-16,0 0-1 0,0 0-6 0,0 0-6 16,-7 45-9-16,5-29-10 0,2 2-5 0,0 6-6 15,0 1-6-15,0 3-13 0,-1-3-11 0,1 3-4 16,1 1-9-16,1-3-10 0,2 4-2 0,-4-4-7 16,3-1-16-16,3 2-3 0,-3-2-5 0,0-3-8 0,5-1-5 15,-8-4-8-15,6 0-4 0,-6-4-4 16,4-1-2-16,-1-1-2 0,0-3-10 0,0 1 2 15,-3-9 2-15,4 14-11 0,-4-14 2 0,2 8 3 0,-2-8-2 16,0 0-9-16,7 10 4 0,-7-10 2 0,0 0-8 16,0 0-5-16,0 0 1 0,0 0-6 15,20-16-2-15,-14 10-10 0,0-4-2 0,4 0 2 0,-4-2-3 16,5-1-1-16,-3 2 0 0,0-2-2 0,-2 1 6 16,3 0-2-16,-2 1 4 0,2-1-1 0,-1 5 1 15,1-1 0-15,1 0 0 0,-4 1 2 0,2 3-2 16,0-1 4-16,0 0 3 0,4 0-2 0,-12 5 0 15,13-8 7-15,-4 6-7 0,-9 2 6 0,17 0-2 16,-17 0 3-16,13 0-2 0,-13 0 3 0,16 2 6 0,-7 1 0 16,-9-3-1-16,14 12 5 0,-8-7 0 15,1 2-1-15,-4 3 6 0,3-3 2 0,-3 4 7 0,2-1-7 16,-2 0 9-16,-3-10 2 0,-6 21 8 16,4-11-2-16,-4 5-1 0,0-5-11 0,-1 4 4 15,-2-5-1-15,-2 6-1 0,-2-7 1 0,1 2-15 0,3-1-12 16,-1 0-19-16,2-4-12 0,-1 1-29 0,2-1-16 15,7-5-25-15,-12 10-20 0,12-10-31 0,-11 1-38 16,11-1-36-16,0 0-39 0,0 0-230 0,0 0-533 16,0 0 237-16</inkml:trace>
          <inkml:trace contextRef="#ctx0" brushRef="#br1" timeOffset="-168279.75">25448-1681 298 0,'10'0'320'0,"-10"0"-25"0,0 0-17 0,0 0-19 16,0 0-20-16,0 0-19 0,6 10-12 0,-6-10-19 15,0 14-7-15,0-14-15 0,0 17-15 0,0-17-20 0,-9 24-5 16,9-8-17-16,-4 0-10 0,-2-2-1 0,3 1-14 16,-3 2-7-16,1-3-7 0,-3 0-15 0,5 0 1 15,-2 0-12-15,-1 0-13 0,0-1-28 0,-1-3-3 16,4-1-23-16,0 1-18 0,3-10-22 0,-6 13-17 15,6-13-14-15,-6 11-20 0,6-11-34 0,0 0-22 16,0 0-30-16,0 0-32 0,0 0-211 0,0 0-479 16,0 0 213-16</inkml:trace>
          <inkml:trace contextRef="#ctx0" brushRef="#br1" timeOffset="-167350.16">25649-2030 59 0,'0'-14'241'0,"0"14"-9"0,3-14-8 0,-3 14-15 16,0 0-11-16,3-8-13 0,-3 8-17 0,0 0-15 15,0 0-15-15,0 0-7 0,0 0 2 0,0 0-3 0,0 0-1 16,0 0-5-16,0 0-4 0,8 25-2 16,-8-25-2-16,0 25 1 0,3-10 6 0,0 1-13 15,0 9-6-15,-3-4-2 0,3 2 4 0,-2 2-12 16,5-4-4-16,-6 4-1 0,0-3-3 0,3 3-18 15,0-3 3-15,3 3-13 0,-6 0-1 0,1-4-12 0,2-2 2 16,-3-4-8-16,3 3-3 0,-3-2 1 16,0-7 0-16,3 2-3 0,-3-11-10 0,0 17 11 0,3-10-14 15,-3-7-2-15,0 13-5 0,0-13 3 0,0 0-4 16,0 10 8-16,0-10-5 0,0 0-2 0,0 0-2 16,0 0-18-16,0 0-3 0,26-10-7 0,-26 10-3 15,10-14-4-15,1 3 2 0,-5-1-1 0,3 3 4 16,-2-1-11-16,-1 0 4 0,4-1 2 0,-7 0 3 15,6 5 4-15,-4-2-2 0,4-2 4 0,-6 3-3 16,-3 7 3-16,10-13 3 0,-7 8 5 0,-3 5-3 16,6-9 2-16,-6 9 0 0,0 0 2 0,8-9 3 15,-8 9-3-15,0 0 0 0,0 0 1 0,9-6 5 0,-9 6-1 16,0 0-2-16,0 0 8 0,0 0-1 16,16 11 2-16,-16-11 1 0,3 11 1 0,-3-11 7 0,6 15-5 15,-2-8 1-15,-1 2 1 0,0 0-1 0,0 0-2 16,0 1 3-16,2-3-7 0,-2 4 7 0,3 2-2 15,-3-5-4-15,-3-8 5 0,4 17-6 0,2-10-3 16,-3 3-7-16,-3-10-12 0,0 12-17 0,0-12-9 16,6 8-15-16,-6-8-11 0,0 0-7 0,0 12-15 15,0-12-10-15,0 0-25 0,0 0-20 0,0 0-20 16,0 0-21-16,0 0-11 0,0 0-14 0,0 0-11 16,0 0-218-16,8-31-475 0,-8 16 210 0</inkml:trace>
          <inkml:trace contextRef="#ctx0" brushRef="#br1" timeOffset="-167066.76">26009-1999 126 0,'0'0'245'0,"3"-14"-10"0,-3 14-16 15,4-11-13-15,-4 11-13 0,0 0-16 16,3-10-16-16,-3 10-14 0,0 0-7 0,9-9-7 0,-9 9-13 16,13-1-11-16,-13 1-5 0,0 0-6 0,23 5-2 15,-16 0-15-15,2-1 4 0,-1 3-1 0,4 4-2 16,-2 1-3-16,-1 3 5 0,-2 0-4 0,5-2 2 15,-4 9-5-15,4-3-6 0,-5 0 8 0,2 0-4 16,-3 3 6-16,-1-4-7 0,-2 0 1 0,0 5 0 16,-3-4-4-16,0-2-3 0,-3 3-4 0,3 2-4 15,-6-5-4-15,1 1-1 0,-4-2-3 0,2-1-8 16,-2 1-13-16,-2 0 14 0,5-1-30 0,-4-2-22 0,4-2-18 16,-6-2-25-16,5 4-23 0,1-4-29 15,3-2-28-15,3-7-33 0,-11 10-39 0,11-10-42 16,-6 7-48-16,6-7-216 0,0 0-550 0,0 0 244 0</inkml:trace>
          <inkml:trace contextRef="#ctx0" brushRef="#br1" timeOffset="-166740.75">26323-1736 140 0,'0'-12'265'0,"0"12"-9"0,0 0-16 16,0 0-17-16,3-11-17 0,-3 11-16 0,0 0-18 16,0 0-13-16,0 0-9 0,0 0-1 0,0 0-7 15,17 1 1-15,-17-1 2 0,0 0 0 0,7 17-11 16,-7-17 8-16,6 11 5 0,-3-4 7 0,-3-7-14 0,3 18 4 16,-3-10-17-16,3 1-9 0,-3-9 7 0,0 17-5 15,0-8 10-15,3 0-26 0,-3-9 1 0,2 16-14 16,-2-16-6-16,-2 11-8 0,2-11-7 0,0 0-8 15,0 15-6-15,0-15-4 0,0 0-5 0,0 0-15 16,2 13-15-16,-2-13-19 0,0 0-27 0,0 0-29 16,0 0-28-16,0 0-38 0,0 0-29 0,0 0-32 15,0 0-39-15,0 0-28 0,0 0-33 0,0 0-51 16,-5-50-209-16,2 34-591 0,0-1 261 0</inkml:trace>
          <inkml:trace contextRef="#ctx0" brushRef="#br1" timeOffset="-166488.42">26379-1971 137 0,'0'0'321'0,"-6"-17"-6"0,3 10-7 16,3 7-15-16,-5-20-6 0,2 12-21 0,0-1-18 15,3 9-22-15,-6-15-16 0,6 15-33 0,0-10-28 16,0 10-29-16,0 0-36 0,0 0-34 16,-3-13-39-16,3 13-37 0,0 0-42 0,0 0-45 0,0 0-62 15,15-5-72-15,-15 5-183 0,0 0-464 0,11-3 206 16</inkml:trace>
          <inkml:trace contextRef="#ctx0" brushRef="#br1" timeOffset="-166180.82">26705-2208 56 0,'0'0'246'0,"0"0"1"0,0 0-4 0,0 0-2 15,0 0-8-15,0 0-10 0,0 0-16 16,0 0-8-16,0 0-10 0,0 0-3 0,0 0-6 0,8 16-1 16,-8-16 6-16,-3 18-6 0,3-7 1 0,0 1-12 15,-3 0-1-15,-2 6-3 0,5-2-7 0,0 6-9 16,-3-2-2-16,0 0-2 0,3 7-6 0,-6-4-10 15,6 0-10-15,3 0-3 0,0-2-9 0,-3 3-9 16,0-8-5-16,3 8-9 0,0-7-7 0,-3 5-6 16,5-6-9-16,-2 2-7 0,-3-1-4 0,3 0-3 15,0-3-6-15,0 1-1 0,-3-1-6 0,0-4-13 16,0 0-9-16,6 1-30 0,-6-11-23 0,0 18-26 16,1-12-29-16,-1-6-19 0,0 11-19 0,0-11-11 0,0 0-13 15,3 13-13-15,-3-13-20 0,0 0-24 0,0 0-27 16,0 0-23-16,0 0-16 0,0 0-29 15,0 0-224-15,9-37-578 0,-6 23 256 0</inkml:trace>
          <inkml:trace contextRef="#ctx0" brushRef="#br1" timeOffset="-165881.62">26898-2104 111 0,'3'-13'188'0,"-3"13"-4"0,0-13-1 0,0 13-9 0,0 0-8 15,0 0-4-15,0-12-10 0,0 12-9 16,0 0-1-16,0 0-7 0,0 0-3 0,-3-14-8 0,3 14-3 16,0 0-3-16,0 0-3 0,0 0 4 0,0 0 2 15,0 0 3-15,0 0 5 0,0 0 9 16,0 0 0-16,5 37 6 0,-5-23 7 0,0 1 3 0,0 0-3 16,3 2-11-16,0 2 5 0,-3 4-5 0,2-2-7 15,-1-3-8-15,1 5-9 0,1-4-5 0,3 3-6 16,-6 0-15-16,3-2-8 0,1 1-6 0,-2-3-5 15,2 4-11-15,2-5-8 0,-6-1-22 0,3 0-33 16,0 1-37-16,-1-7-39 0,-1 5-38 0,-1-1-38 16,0-14-43-16,-6 21-53 0,3-11-58 0,-3 0-88 15,6-10-211-15,-10 9-659 0,4-7 292 0</inkml:trace>
          <inkml:trace contextRef="#ctx0" brushRef="#br2" timeOffset="211258.68">27779-1995 122 0,'0'0'157'0,"3"-11"-8"0,-3 11-17 15,0 0-12-15,0 0-6 0,0 0-7 0,0 0 0 16,0 0-8-16,0 0 1 0,-6 35-7 0,-2-22 3 16,3 2-6-16,-4 6-2 0,-5 4 3 0,1-1 2 15,1 2-5-15,-3 0 0 0,0-1-2 0,2 3-1 16,-7 4-5-16,7-9-1 0,-7 6-4 0,1-7-6 15,6 4-5-15,-2-5-7 0,-2 4-2 0,1-2-11 16,2-5 1-16,1 4-10 0,-2-2-1 0,5 0-9 16,-4-1-8-16,5-5-25 0,0 3-19 0,2-1-23 15,1-3-17-15,-2 1-23 0,2-4-37 0,3-3-31 16,0 3-219-16,3-10-407 0,-5 14 181 0</inkml:trace>
          <inkml:trace contextRef="#ctx0" brushRef="#br2" timeOffset="210956.14">27402-1866 8 0,'0'0'183'0,"-3"-10"-14"0,3 10-8 15,0 0-10-15,0 0-13 0,0 0-8 0,0 0-15 0,0 0-10 16,0 0-10-16,0 0-5 0,4-15 1 16,-4 15-4-16,0 0-4 0,0 0-3 0,17 4-3 15,-17-4-4-15,0 0 2 0,19 13 1 0,-10-8-7 0,4 5 4 16,-1 0-5-16,-1-1 0 0,2-3-4 0,2 5-4 15,-2 2-1-15,-2-3 0 0,2 0 0 0,-1 1 0 16,2-4-9-16,-2 4-3 0,1-1-2 0,0 0-1 16,-4 1-3-16,5-4-4 0,-4 3-1 0,2-3-6 15,-4 0 2-15,1-2-6 0,-2 1-4 16,2 0-3-16,-2-3 1 0,-1 2 0 0,-6-5-6 16,14 11 1-16,-8-10-2 0,-6-1-7 0,6 7-14 0,-6-7-15 15,7 5-15-15,-7-5-14 0,0 0-12 0,3 10-26 16,-3-10-8-16,0 0-25 0,0 0-17 0,0 0-21 15,0 0-30-15,0 0-168 0,-13 11-390 0,13-11 173 16</inkml:trace>
        </inkml:traceGroup>
      </inkml:traceGroup>
      <inkml:traceGroup>
        <inkml:annotationXML>
          <emma:emma xmlns:emma="http://www.w3.org/2003/04/emma" version="1.0">
            <emma:interpretation id="{58180A08-4FA5-4568-A1A5-9D383AA3D48C}" emma:medium="tactile" emma:mode="ink">
              <msink:context xmlns:msink="http://schemas.microsoft.com/ink/2010/main" type="line" rotatedBoundingBox="1172,16932 29475,14316 29586,15510 1283,18127"/>
            </emma:interpretation>
          </emma:emma>
        </inkml:annotationXML>
        <inkml:traceGroup>
          <inkml:annotationXML>
            <emma:emma xmlns:emma="http://www.w3.org/2003/04/emma" version="1.0">
              <emma:interpretation id="{65CD8C03-6BE6-40C1-A51C-E322207DDC86}" emma:medium="tactile" emma:mode="ink">
                <msink:context xmlns:msink="http://schemas.microsoft.com/ink/2010/main" type="inkWord" rotatedBoundingBox="1192,17149 4570,16837 4660,17815 1283,18127"/>
              </emma:interpretation>
            </emma:emma>
          </inkml:annotationXML>
          <inkml:trace contextRef="#ctx0" brushRef="#br1" timeOffset="143687.87">93 1781 52 0,'0'0'112'0,"-5"-10"-12"0,5 10 2 15,0 0-7-15,0 0 2 0,0 0-5 0,0 0 6 16,-4-11-10-16,4 11-1 0,0 0-1 0,0 0-2 15,0 0 0-15,0 0 10 0,-9-6-3 0,9 6-1 16,0 0-3-16,0 0-4 0,0 0-1 0,0 0-7 16,0 0-3-16,0 0-10 0,0 0-3 0,0 0 0 15,-15 17 0-15,11-8-3 0,-2 2 2 0,3 0-1 0,-3 5-3 16,0 0 4-16,0 3-1 0,-2 1 1 16,1 3-2-16,2 2-2 0,-1 0 2 0,0-2-1 15,0 2 1-15,5-1-3 0,-5 0 1 0,5 0-5 16,-1-1-3-16,-1 3 0 0,3-1 0 0,0 3-2 15,3-3 1-15,-1-1-1 0,3-6-8 0,-2 6-3 16,6 1-4-16,-6-15 0 0,8 12-15 0,-1-2-4 16,-5 0 0-16,1-4 0 0,3-4 0 0,1 2-3 15,-1-3-3-15,-3 2 2 0,0-5 4 0,1 1-3 16,-1-4-2-16,0 2 1 0,-6-7 3 0,9 10-7 0,-3-5-8 16,0 1-15-16,-6-6-11 0,5 9-19 15,-5-9-11-15,3 10-25 0,-3-10-20 0,7 5-19 0,-7-5-20 16,0 0-24-16,12 3-33 0,-12-3-200 0,0 0-438 15,0 0 194-15</inkml:trace>
          <inkml:trace contextRef="#ctx0" brushRef="#br1" timeOffset="144137.94">402 2192 102 0,'13'14'177'0,"-13"-14"-19"15,7 8-7-15,-1-3-13 0,-6-5-11 0,14 9-7 16,-5-6-6-16,-2 1-10 0,2 2-12 0,-9-6-7 16,18 1-3-16,-7 2-4 0,0-2-4 0,-11-1 4 15,20-1-5-15,-20 1-3 0,19-4-4 0,-10 0-5 16,2 1-4-16,2-4-3 0,-4 1-7 0,1-1-3 15,2-3-5-15,-3 1-2 0,0-4-7 0,3 0 1 16,-4-1-4-16,2 3-3 0,-4-7 1 0,2 1-6 16,-2 3-1-16,-4-4 1 0,3 1-4 0,-4 3-1 15,-1-3-4-15,2 3 4 0,-2-1-2 0,-3-1-4 16,-2 1 3-16,4 5-3 0,-5-3 4 0,0 2 8 16,0 3 2-16,-3 2 4 0,2-1-1 0,-4-1 2 15,1 5 4-15,1-4-1 0,9 7-2 0,-23-3 0 0,15 3-6 16,8 0 0-16,-29 6-1 0,19-5-5 0,-1 5-2 15,1-2 1-15,-5 2-5 0,6 1 5 0,0 2-8 16,-1-3-6-16,7 2-11 0,-3 0-9 16,-2 3-10-16,2-3-11 0,2 3-17 0,1-1-6 0,3-10-25 15,-3 18-13-15,3-5-15 0,4-6-22 0,2 3-12 16,0-1-11-16,-3 0-162 0,-1 0-349 0,4-1 155 16</inkml:trace>
          <inkml:trace contextRef="#ctx0" brushRef="#br1" timeOffset="144525.37">707 2119 108 0,'14'0'147'16,"-14"0"-8"-16,0 0-12 0,16 4-11 0,-16-4-8 16,9 4-5-16,-3 2-5 0,-6-6-1 0,12 7-9 15,-3 0 6-15,-2 1-5 0,-1-1-7 0,0 0 0 16,0 4 5-16,0 2-3 0,0 4 2 0,0-4-2 15,-1 1 0-15,1 1-2 0,-2-1-4 0,2 3 0 16,-3-3-1-16,2 4-7 0,-1-2-2 0,-2-1-2 16,0 0-2-16,3 2-11 0,-5-3 1 0,1-1-1 15,2 2-5-15,-3 0 3 0,2 0-4 0,-2 0-3 16,0 1-2-16,0-1-4 0,-5-3 0 0,4 2 1 16,-5-1 0-16,3 2-2 0,-3 0-1 0,2 0 3 15,-5-5 0-15,0 5-1 0,0-5 2 0,-3 1-4 16,3 1-5-16,-3-4 7 0,3 0-9 0,-4 1-2 15,2-3-3-15,2-1-1 0,-1-2 0 0,1 1-1 16,9-4-4-16,-26-4-3 0,17 4-8 0,9 0-11 0,-22-4-11 16,13-2-11-16,0 1-20 0,0-3-16 0,-1 3-8 15,4-2-25-15,0-6-10 0,0 4-18 16,4 0-19-16,2 9-19 0,0-22-11 0,0 13-18 16,3-2-31-16,-3 11-133 0,6-19-383 0,0 10 169 0</inkml:trace>
          <inkml:trace contextRef="#ctx0" brushRef="#br1" timeOffset="144812.64">1103 2134 88 0,'0'0'153'16,"11"-1"0"-16,-11 1-11 0,0 0 9 0,0 0-2 15,14 11-6-15,-14-11 7 0,7 10-5 0,-4-3-4 16,3 1-2-16,0 4-2 0,-1 3-1 0,-4 0-2 16,1 1-12-16,2-1-4 0,-2 2-5 0,-2-3-12 15,4 3-5-15,-2 1-11 0,-2-4-3 0,0 3-11 16,-2-2-5-16,4 2-9 0,-4-4-4 0,-1 1-2 16,2-1-12-16,-2 2-19 0,-2-2-20 0,1 1-25 15,1-2-29-15,-3 0-19 0,4-3-27 0,2-9-30 16,-3 17-32-16,3-17-30 0,-1 10-192 0,1-10-415 15,0 0 185-15</inkml:trace>
          <inkml:trace contextRef="#ctx0" brushRef="#br1" timeOffset="145607.66">1371 2301 166 0,'10'-17'168'0,"-2"9"-13"0,5-2-5 0,2-1-1 16,-1 1-12-16,4 0-2 0,2-2-9 0,4 0-7 15,-1 1-13-15,1 0-8 0,-2 2-14 0,-4 2-7 16,-3 2-6-16,-2-1-12 0,-1 5-3 0,1-5-6 15,-1 5-7-15,-12 1-7 0,20-4-17 0,-11 4-24 16,-9 0-17-16,13-3-20 0,-13 3-29 0,0 0-27 16,0 0-16-16,14 4-32 0,-14-4-105 0,0 0-273 15,0 0 121-15</inkml:trace>
          <inkml:trace contextRef="#ctx0" brushRef="#br1" timeOffset="145342.99">1574 1851 94 0,'1'-9'134'0,"7"-5"-2"0,-2 1-10 0,-2 4-10 0,5-6-21 16,-3 4 0-16,0-5-13 0,0 5-9 16,-3-4 1-16,2 2 1 0,-4-1 1 0,2 3 4 15,-3 11-2-15,-3-17 0 0,3 17 0 0,-6-18-4 16,5 12-3-16,1 6 0 0,-8-11-6 0,8 11-4 15,-12-3-5-15,12 3 0 0,-13-2-6 0,13 2 4 0,-17 9-5 16,7-5 1-16,-2 3-2 0,3 4-3 16,2-2-3-16,-4 4 5 0,4-1-1 0,-2 5-3 15,1-2 3-15,2 1-3 0,2 2-1 0,1-1 7 0,0 7-1 16,3-1 3-16,0 1-2 0,3-4-2 16,-3 2-3-16,1-4 4 0,5 5-4 0,-3-9 0 0,2 11 2 15,1-5 6-15,0 3-3 0,-5-8-1 0,5 3-2 16,2-4 1-16,-1 5 1 0,-1-4-4 0,1 3 1 15,1 3-2-15,-4-4 2 0,2 0 0 0,0-3 3 16,2 1-3-16,-2 2 13 0,0 1-14 0,-3-4 1 16,3 3 0-16,0 1-1 0,3 3-3 15,-5-6-10-15,-1-2 3 0,2 5-2 0,-1-2-3 0,-1-4 0 16,1 3-7-16,-2 0 2 0,4-1-5 0,-3-3-1 16,1 0-3-16,-4 3 2 0,5-4 0 0,-4-3-7 15,-1-7 2-15,6 15-10 0,-4-8-8 0,-2-7-16 16,1 16-5-16,2-9-19 0,-3-7-14 0,2 11-18 15,-2-11-22-15,1 11-17 0,-1-11-20 0,0 0-27 16,0 10-29-16,0-10-34 0,0 0-216 0,0 0-482 16,0 0 213-16</inkml:trace>
          <inkml:trace contextRef="#ctx0" brushRef="#br1" timeOffset="145894.71">1799 1758 12 0,'0'0'225'0,"15"13"-11"0,-5-7-14 0,1 4-10 16,7 1-9-16,-3 7-4 0,3 0-9 0,2 1 0 15,6 8-7-15,-4-1-12 0,-4 2-9 0,3 3-7 16,-3 1-10-16,-5 0-2 0,1 6-8 15,1-3-10-15,-8 1-9 0,-1-9-7 0,1 8-5 0,-7-7-9 16,3-3-7-16,-3 5-6 0,0-8-4 0,-3 3-10 16,3-8-4-16,0-1-2 0,-3 2-14 0,3-3-17 15,-3-2-25-15,2 1-23 0,-1-3-34 0,2-11-32 16,-1 13-36-16,1-13-46 0,0 0-55 0,-6 8-168 16,6-8-443-16,0 0 196 0</inkml:trace>
          <inkml:trace contextRef="#ctx0" brushRef="#br1" timeOffset="146485.96">2521 2109 288 0,'-14'14'292'0,"14"-14"-13"0,0 0-7 16,0 0-14-16,0 14-13 0,0-14 1 0,0 0-13 15,0 0-12-15,2 18 7 0,-2-18-11 0,6 14-6 16,-3-8-8-16,-3-6-12 0,6 17-19 0,-5-10-9 16,4 4-14-16,-5-11-7 0,1 14-16 15,4-4-8-15,-5-10-13 0,3 11-9 0,-3-11-6 0,3 13-9 16,-3-13-9-16,1 10-7 0,-1-10-9 0,0 0-6 15,5 12-19-15,-5-12-25 0,0 0-31 0,0 0-27 16,1 8-38-16,-1-8-35 0,0 0-42 0,0 0-38 16,0 0-31-16,0 0-57 0,0 0-64 0,-31-12-203 15,25 1-605-15,-3 1 267 0</inkml:trace>
          <inkml:trace contextRef="#ctx0" brushRef="#br1" timeOffset="146699.97">2369 1756 266 0,'-6'-6'296'0,"6"6"-28"16,-5-20-18-16,4 13-27 0,1 7-23 0,-2-16-21 16,2 16-21-16,3-13-13 0,-3 13-25 0,5-11-29 15,-5 11-27-15,0 0-26 0,9-7-27 0,-9 7-32 16,0 0-34-16,0 0-36 0,25 16-50 0,-20-12-193 15,-4 5-362-15,5 2 161 0</inkml:trace>
          <inkml:trace contextRef="#ctx0" brushRef="#br1" timeOffset="147810.07">2901 1806 123 0,'0'0'183'0,"0"0"-18"0,-4-19-12 0,4 19-20 0,4-16-11 16,-4 16-10-16,2-15-5 0,1 5-6 15,0 0-2-15,-2-1-7 0,2 2-4 0,0-3-3 16,2 2-4-16,1 3-2 0,-4-3-11 0,3-1 3 0,1 6-4 16,-6 5-7-16,12-16-2 0,-8 9-2 0,2 1-5 15,2 1-4-15,-8 5 1 0,12-10-4 16,-2 9-6-16,-10 1-1 0,15-2-7 0,-15 2-1 15,18 5-4-15,-18-5 2 0,18 5-5 0,-8 2 2 16,2 3-1-16,-1-3-1 0,-1 6-1 0,-2-4 2 0,0 4 1 16,3 0-1-16,-4-1-1 0,-1 3 2 0,2-2 0 15,-2 4 0-15,0-3-3 0,-3 0 7 0,0 2-3 16,3 0-2-16,-5 1-1 0,2-3 3 16,0 3-6-16,-6-3-1 0,2 1 2 0,1 1-5 0,1 0-1 15,-4-3-2-15,2 0 1 0,-2 2-3 0,0-2 2 16,-2 0-3-16,2-1 2 0,-3-2-2 0,2 4-1 15,1-4 0-15,-3 1-4 0,0-3 1 0,-5 4-3 16,5-4 4-16,2 0-3 0,-2-1 1 0,-1 0-3 16,7-7 2-16,-11 12 0 0,8-5-3 0,3-7 1 15,-12 9 1-15,12-9 3 0,-7 7-2 0,7-7-1 16,-9 6 2-16,9-6-3 0,0 0 1 0,0 0-2 16,-5 7 0-16,5-7 0 0,0 0 0 0,0 0 0 0,0 0 0 15,0 0-4-15,0 0 4 0,0 0-4 0,0 0 2 16,33-14 3-16,-33 14-3 0,17-7 0 15,-5 3 0-15,2 1 0 0,0 0 3 0,2 3-2 16,-1-5 5-16,5 5-6 0,-6-2 4 0,6 2-4 0,-2 0 5 16,-2 2-3-16,2-1 5 0,-3-1 3 15,-3 4 0-15,1-1 1 0,-4 0 3 0,2 1 2 16,-11-4 3-16,16 4-2 0,-10 0 2 0,-6-4-3 16,12 3-3-16,-12-3 0 0,12 4-2 0,-12-4-15 0,7 6-20 15,-7-6-23-15,0 0-36 0,0 0-39 16,5 7-50-16,-5-7-58 0,0 0-197 0,0 0-464 15,0 0 206-15</inkml:trace>
        </inkml:traceGroup>
        <inkml:traceGroup>
          <inkml:annotationXML>
            <emma:emma xmlns:emma="http://www.w3.org/2003/04/emma" version="1.0">
              <emma:interpretation id="{94C3C1CE-F0B2-4D28-A5C1-4EDDB6B729E6}" emma:medium="tactile" emma:mode="ink">
                <msink:context xmlns:msink="http://schemas.microsoft.com/ink/2010/main" type="inkWord" rotatedBoundingBox="5740,16525 8487,16271 8569,17155 5821,17409"/>
              </emma:interpretation>
            </emma:emma>
          </inkml:annotationXML>
          <inkml:trace contextRef="#ctx0" brushRef="#br1" timeOffset="163731.73">5119 1212 146 0,'-2'-16'154'0,"2"16"-15"0,2-12-1 16,-2 12-10-16,0 0-5 0,0 0-2 0,-2-17-3 16,2 17-6-16,0 0-5 0,0 0-3 0,-6-7 1 15,6 7-7-15,0 0-4 0,-9-5-5 0,9 5-1 16,0 0-2-16,0 0-6 0,0 0 2 0,-23 12-2 16,17-6-2-16,-5 2-3 0,5-1 3 0,-4 0-6 15,1 2 1-15,0 2-8 0,-2 1 0 16,2 1-6-16,2 1 0 0,-2-2-3 0,2 1-3 0,1 1-3 15,0 1-3-15,1-2-2 0,-1 1-3 0,3-1-2 16,-3 1-2-16,5 1-2 0,-1-2-5 0,1 2 1 16,2 0-1-16,-1-1-3 0,-1-3-2 0,2-2-2 15,-1-9-1-15,0 22 1 0,2-13-4 0,-1 1 2 16,5 1-4-16,0-4 1 0,-3-1-1 0,2 2 6 16,4-2-3-16,-2 1-1 0,2-1-1 0,-1-1-2 15,0 1 1-15,1-2-1 0,5-4 0 0,-5 1-1 0,4 5-2 16,1-6-7-16,-14 0-8 0,23 0-21 15,-8 1-18-15,-3 0-26 0,-12-1-21 0,24-1-18 16,-15 0-22-16,-9 1-31 0,23-6-15 0,-12 3-21 0,1 1-31 16,-3-1-20-16,2-2-136 0,-11 5-413 0,16-11 182 15</inkml:trace>
          <inkml:trace contextRef="#ctx0" brushRef="#br1" timeOffset="163976">5393 1445 27 0,'0'0'172'0,"11"-2"-4"0,-11 2-1 0,0 0-3 16,0 0-1-16,13 11-1 0,-8-5 6 0,-5-6-3 15,10 11-2-15,-8 0-2 0,1 4-4 0,-1 3-1 16,-2-5-8-16,-2 3-17 0,2 1-13 0,0 2-2 16,0-3-7-16,-3 7-6 0,1-7-9 0,-1 1-12 15,0 0-5-15,0-3-5 0,-3 1-8 0,2 1-9 16,1-3-4-16,-3-2-6 0,4 0-19 0,-2-4-17 15,-1 3-25-15,5-10-26 0,-6 15-25 0,6-15-31 16,-4 14-20-16,4-14-32 0,0 0-23 0,0 0-35 16,0 0-196-16,0 0-437 0,0 0 194 0</inkml:trace>
          <inkml:trace contextRef="#ctx0" brushRef="#br1" timeOffset="164536.71">5691 1269 123 0,'5'-7'173'16,"3"-3"-14"-16,1 1-13 0,-1-7-9 0,4 5-2 15,-5 0-6-15,2 0-17 0,-6 0-3 16,4-1-2-16,-1 4-3 0,-3-5-6 0,2 3-4 15,-5 10-3-15,1-18 2 0,-1 18-7 0,0-17-10 0,0 17-1 16,-1-15-5-16,1 15-8 0,-8-12-6 0,5 7-5 16,3 5-2-16,-16-6-3 0,16 6-5 0,-13-5-1 15,13 5-2-15,-18 0-2 0,18 0-2 16,-16 5-1-16,5-2-1 0,11-3-1 0,-19 10 0 0,11-3 1 16,3-4-1-16,-1 6-3 0,-3 2 2 0,4-2-5 15,2 2 4-15,0-1-5 0,0 2 2 0,-1 0 3 16,2 3-2-16,1-2 3 0,1 4 0 0,0-5-7 15,1 3 3-15,4 0-2 0,-4-1 7 0,5-1-6 16,-3 2 9-16,2 1-9 0,-1-3 12 0,1 1-6 16,-2 1-2-16,2 1 1 0,-2 2-2 0,5-1 14 15,-2 0 3-15,-2-1-5 0,2 0 5 0,-3-1 13 16,3 2-16-16,-1-2 2 0,-3 1-1 0,4-1-2 16,-3 2-3-16,2-3 0 0,-1 0 2 0,1 2 0 15,1-1 1-15,-3 0 1 0,-2-4 3 0,2 4-14 16,0-6-8-16,0 2 2 0,0-2 2 0,0 0 0 15,-3-9-6-15,3 15-10 0,-2-7 2 0,-1-8 4 16,6 18-9-16,0-15 8 0,-6-3-4 0,6 11 0 16,-6-11-3-16,8 10-16 0,-8-10-3 0,3 8-11 15,-3-8-18-15,0 0-12 0,3 7-14 0,-3-7-16 16,0 0-15-16,0 0-18 0,0 13-15 0,0-13-21 16,0 0-20-16,0 0-24 0,-6 13-23 0,6-13-28 15,0 0-210-15,-14 0-493 0,14 0 219 0</inkml:trace>
          <inkml:trace contextRef="#ctx0" brushRef="#br1" timeOffset="164823.01">5589 1568 116 0,'0'0'187'15,"0"0"-9"-15,0 0-12 0,0 0-5 0,12-20-9 16,-12 20-3-16,13-8-3 0,-13 8-6 0,12-7-8 16,-2 1-5-16,-5-1-4 0,7 2-9 0,-3 3-7 15,4-3-10-15,1-1-5 0,-3 2-8 0,3 2-10 16,-7-3-5-16,5 2-8 0,-12 3-7 0,23-3-7 16,-13 2-4-16,-10 1-2 0,17-2-18 0,-7 1-13 15,-10 1-25-15,12-3-17 0,-12 3-22 0,0 0-16 16,16 4-28-16,-16-4-26 0,0 0-23 0,0 0-26 15,0 0-157-15,11-4-358 0,-11 4 158 0</inkml:trace>
          <inkml:trace contextRef="#ctx0" brushRef="#br1" timeOffset="165207.99">5915 1125 89 0,'0'0'176'0,"0"0"-17"0,11 0 0 0,-11 0-17 0,0 0-6 16,15 7-6-16,-15-7-4 0,16 8-2 16,-9-5-3-16,5 9-5 0,-1-3-1 0,1 0 3 15,1 0-5-15,-5 2-5 0,4 2-3 0,1-3-3 0,-4 4 0 16,4 2-3-16,-2-1-5 0,2-2-1 0,2 5-4 15,-4-2-2-15,1-1 1 0,-2 4 3 16,3 1-2-16,-4-4 5 0,-1 0-6 0,1 1 4 16,-2 4 3-16,-1-3-8 0,0-2 7 0,-3 2-19 0,0 0 2 15,0-4-13-15,2 3 0 0,-5 1-2 0,0-1-6 16,0-3-5-16,0 3-7 0,0-4-7 0,0-2-1 16,0 1-2-16,0-12-5 0,-5 17-21 15,4-6-9-15,1-11-19 0,0 0-21 0,-5 17-20 0,5-17-21 16,0 8-27-16,0-8-35 0,-9 8-39 0,9-8-41 15,0 0-48-15,0 0-232 0,0 0-545 16,0 0 241-16</inkml:trace>
          <inkml:trace contextRef="#ctx0" brushRef="#br1" timeOffset="171069.37">6694 1502 39 0,'0'0'229'0,"-3"14"-14"0,3-14-14 0,0 0-13 16,0 0-13-16,0 0-9 0,0 0-6 0,0 0-2 0,0 0-9 15,0 0 4-15,0 0-4 0,0 0-8 0,0 0-1 16,0 0-1-16,0 0-5 0,0 0-2 15,0 0-7-15,0 0-1 0,0 0-9 0,0 0-5 16,0 0-3-16,0 0-9 0,0 0-5 0,0 0-1 16,0 0-6-16,0 0-5 0,0 0-6 0,0 0-6 15,0 0-1-15,0 0-16 0,0 0-2 0,0 0-11 16,0 0-4-16,0 0-3 0,0 0-3 0,0 0-5 16,0 0-8-16,0 0-17 0,0 0-18 0,0 0-14 0,0 0-19 15,0 0-26-15,-20 3-31 0,19 6-25 0,1-9-27 16,-6 18-34-16,6-9-38 0,0-9-35 0,-6 20-217 15,3-13-524-15,3-7 232 0</inkml:trace>
          <inkml:trace contextRef="#ctx0" brushRef="#br1" timeOffset="170631">6645 1161 54 0,'0'0'258'0,"0"0"-10"0,0 0-17 15,0 0-17-15,0 0-23 0,0 0-15 0,0 0-15 16,0 0-8-16,0 0-12 0,0 0-12 0,0 0-6 16,0 0-12-16,0 0-7 0,0 0-10 0,0 0-5 15,0 0-4-15,0 0-9 0,0 0-9 0,0 0-3 16,0 35-5-16,0-35-4 0,0 0-9 0,3 10-4 15,-3-10-2-15,0 0-1 0,5 3-4 0,-5-3-9 16,5 7 2-16,-5-7-3 0,0 0-4 0,0 0 1 16,0 0-2-16,16-1 0 0,-16 1-4 0,0 0-2 15,0 0 7-15,0 0-3 0,0 0 4 0,0 0 4 16,0 0 5-16,0 0 1 0,9-11 4 0,-9 11 2 16,0 0-3-16,0 0 5 0,0 0 6 0,0 0-3 15,0 0-2-15,0 0 6 0,0 0-3 0,0 0-5 16,0 0-2-16,0 0 1 0,0 0-11 0,0 0 2 0,0 0-2 15,0 0-6-15,0 0-4 0,0 0-1 16,0 0-9-16,0 0-5 0,0 0-13 0,0 0-11 16,0 0-18-16,0 0-22 0,0 0-25 0,0 0-29 0,0 0-30 15,0 0-23-15,0 0-49 0,0 0-38 0,3 22-233 16,-3-22-529-16,-3 14 234 0</inkml:trace>
          <inkml:trace contextRef="#ctx0" brushRef="#br1" timeOffset="163225.44">4680 1171 137 0,'0'0'132'16,"0"-15"-21"-16,0 15 2 0,0 0 1 0,0 0-11 15,0 0-3-15,5-10-5 0,-5 10 1 0,0 0-7 16,0 0 1-16,0 0-2 0,3-10-3 0,-3 10-5 0,0 0-4 15,0 0-8-15,0 0-1 0,0 0 0 16,0 0-5-16,0 0-2 0,0-12 0 0,0 12-5 0,0 0 0 16,0 0-3-16,0 0-3 0,0 0-5 0,0 0-5 15,0 0 1-15,0 0 1 0,0 0 2 0,0 0-6 16,0 0-2-16,-31 12 4 0,25-6 1 0,6-6 0 16,-17 13 3-16,10-7-6 0,-1 0-4 0,-1 5 7 15,-1-1 0-15,1 4-4 0,-2-8-1 0,3 2 2 16,-3 6 3-16,4-4-5 0,1 4 2 0,-3-7-6 15,4 6-1-15,-1 1-1 0,2-2 2 0,1 4-1 16,-3-2-1-16,6 2-5 0,-3-6 2 0,0 3-1 16,6 1-5-16,-3 3-1 0,3-3 1 0,-3 1-1 15,3-1-2-15,-2-1 2 0,4 5-7 0,-1-5-1 16,-1 2 4-16,3-2-2 0,-4 2-1 0,4-1-1 16,-3-1-1-16,1-2 4 0,2 1-4 0,0-2 2 15,-3 1 2-15,4-2-4 0,2-3 5 0,-3 1-1 16,3-3 1-16,-1 1 1 0,-1 1 1 0,2-1 2 0,-9-5-1 15,17 5 2-15,-5-3 2 0,-5 0-2 0,-7-2-1 16,16 0 1-16,-5 2-3 0,-11-2 4 16,18-2-3-16,-18 2 6 0,16 0-7 0,-5 0 3 0,-11 0-4 15,17-2-2-15,-6 0 2 0,-11 2 1 0,16-3-2 16,-16 3-3-16,12-3 5 0,-12 3-6 0,14-4-1 16,-14 4-2-16,13-4 11 0,-13 4-11 0,14-3-1 15,-14 3-4-15,11-3-2 0,-11 3 3 0,0 0-3 16,0 0-11-16,14-4-8 0,-14 4-15 0,0 0-12 15,0 0-17-15,0 0-15 0,0 0-18 0,0 0-28 16,0 0-26-16,0 0-31 0,0 0-28 0,0 0-40 16,0 0-201-16,0 0-486 0,0 0 215 0</inkml:trace>
          <inkml:trace contextRef="#ctx0" brushRef="#br1" timeOffset="171612.37">6982 1151 55 0,'0'0'218'0,"0"0"-13"0,0 0-19 0,0-11-14 0,0 11-11 16,0 0-8-16,0 0-8 0,0 0-15 0,0-11-8 16,0 11-9-16,0 0-7 0,0 0-6 15,0 0-13-15,0 0-3 0,0 0 2 0,0 0 2 16,0 0 3-16,0 0-4 0,0 0-1 0,0 0-1 0,6 32-2 15,-6-16-4-15,0-5-3 0,0 3 0 0,0-1 0 16,0 5 0-16,0-5 0 0,0 3-10 0,0-3 1 16,-3 4-5-16,0-1 1 0,3-1-9 0,0-4 2 15,0-11-8-15,0 18-7 0,0-8-2 0,0-10-1 16,0 18-7-16,3-8 2 0,-3-10-3 16,3 14 1-16,-3-14-10 0,3 15-1 0,-3-15 1 0,4 6-4 15,2 1-1-15,-6-7-1 0,9 4 1 0,-9-4-7 16,10 7 10-16,-10-7-5 0,17 2-3 0,-17-2-4 15,16 1-12-15,-16-1-13 0,17-1-18 0,-17 1-14 16,16 0-20-16,-7 0-23 0,-9 0-22 0,16 0-24 16,-16 0-27-16,17-2-44 0,-17 2-34 0,12-3-224 15,-12 3-505-15,7-6 225 0</inkml:trace>
          <inkml:trace contextRef="#ctx0" brushRef="#br1" timeOffset="171881.64">7222 1193 45 0,'0'0'221'0,"0"0"-3"0,0 0 4 0,13 15-1 16,-13-15-7-16,9 18-4 0,-3-4-2 0,1 1 1 15,-1 3-7-15,0 6-7 0,-1 0-2 0,-2 1-9 16,0-1-3-16,-3 0-13 0,3 5-7 15,-3-1-12-15,-3-1-4 0,3 1-14 0,0-6-16 0,-3 4-12 16,0 0-2-16,9-3-20 0,-6-2-2 0,-6 3-15 16,6-7-32-16,0-1-32 0,0 1-32 0,0-1-41 15,0-3-42-15,0 2-49 0,0-4-58 0,0-11-54 16,-2 14-253-16,2-14-572 0,-3 10 254 0</inkml:trace>
        </inkml:traceGroup>
        <inkml:traceGroup>
          <inkml:annotationXML>
            <emma:emma xmlns:emma="http://www.w3.org/2003/04/emma" version="1.0">
              <emma:interpretation id="{CE67C11C-02C6-48A3-B46F-A2A2AB65133B}" emma:medium="tactile" emma:mode="ink">
                <msink:context xmlns:msink="http://schemas.microsoft.com/ink/2010/main" type="inkWord" rotatedBoundingBox="10071,16128 12936,15863 13038,16966 10173,17231"/>
              </emma:interpretation>
            </emma:emma>
          </inkml:annotationXML>
          <inkml:trace contextRef="#ctx0" brushRef="#br1" timeOffset="204899.87">8953 815 83 0,'0'0'164'0,"6"-11"-9"0,-6 11-12 16,6-11-12-16,0 5 1 0,-6 6-5 0,8-13-6 15,-5 8-2-15,-3 5-3 0,8-11-3 0,-8 11-1 16,8-9-4-16,-8 9 1 0,6-11-5 0,-6 11-2 16,0 0-3-16,9-10-6 0,-9 10-11 0,0 0-8 15,0 0-9-15,0 0-4 0,0 0 1 0,0 0 2 16,0 0 6-16,0 0 2 0,-15 46 2 16,4-22 1-16,3 2-4 0,-9 4-1 0,4 5-3 0,2-12 0 15,-4 16 2-15,5-2-2 0,-3-4 3 0,4-7-16 16,3 10-1-16,-2-8-2 0,2-4-3 0,2 5-6 15,2-5-2-15,2 1-3 0,0 0-10 0,2-8 11 16,2 5-11-16,2-3-8 0,-1-1 2 0,1-4-4 16,0-1 3-16,1-2 0 0,2 6-18 0,-6-6-16 15,7-4-17-15,-4 0-24 0,3 2-22 0,-1-3-21 0,-5 3-21 16,-3-9-31-16,16 4-33 0,-16-4-33 0,15-2-55 16,-15 2-165-16,13-8-472 0,-5 1 209 0</inkml:trace>
          <inkml:trace contextRef="#ctx0" brushRef="#br1" timeOffset="205215.95">9271 1031 92 0,'0'0'251'15,"0"0"-3"-15,0 0-18 0,0-10-15 0,0 10-24 16,0 0-20-16,0 0-13 0,0 0-8 0,0 0-7 15,0 0 2-15,0 0-4 0,0 0-4 0,19 25 1 16,-13-13 5-16,0 0-7 0,0 1-8 0,-1 2 3 16,-1-2-8-16,1 1-1 0,-1 1-7 0,2 0-2 15,0-3-6-15,0 3-3 0,0-2-10 0,-2 0-5 16,-1-2-4-16,0 0-7 0,2 2-10 0,1-1-6 16,-5-3-6-16,1 0-8 0,-2-9 3 0,3 15-14 0,1-7 4 15,-4-8-6-15,5 14-4 0,-5-14-25 16,3 7-18-16,-3-7-22 0,0 0-20 0,0 0-19 15,0 0-27-15,-3 14-29 0,3-14-31 0,0 0-37 0,0 0-30 16,-21 0-44-16,21 0-255 0,-20-8-571 16,13 1 253-16</inkml:trace>
          <inkml:trace contextRef="#ctx0" brushRef="#br1" timeOffset="205439.86">9338 912 224 0,'0'-17'268'0,"0"17"-20"16,0-11-9-16,0 11-27 0,3-13-24 0,-3 13-21 15,0 0-18-15,0 0-22 0,4-11-20 0,-4 11-24 16,0 0-31-16,0 0-30 0,0 0-36 0,12 24-31 16,-6-17-47-16,-1 4-46 0,-2 6-162 0,-3-3-324 15,6 3 143-15</inkml:trace>
          <inkml:trace contextRef="#ctx0" brushRef="#br1" timeOffset="205660.97">9669 1224 50 0,'0'0'248'0,"0"0"-11"0,2 9-3 0,-2-9-12 16,4 10-11-16,-4-10-14 0,3 15-6 0,0-4-13 0,-3-11-12 15,0 21-11-15,1-7-12 0,-2 1-9 16,1 1-11-16,-3 1-12 0,3 0-12 0,0-3-8 16,-3 3-7-16,3-3-10 0,-4 2-6 0,4-1-7 0,0 0-7 15,-2-1-9-15,1-4-17 0,-4 2-21 0,4-1-21 16,-2-2-28-16,3-9-32 0,-3 17-28 16,1-10-29-16,2-7-29 0,0 0-32 0,0 0-47 0,-3 14-138 15,3-14-407-15,0 0 181 0</inkml:trace>
          <inkml:trace contextRef="#ctx0" brushRef="#br1" timeOffset="206144.99">9879 1045 68 0,'0'0'147'0,"0"0"-13"16,14-4 1-16,-14 4-7 0,0 0-6 0,0 0-3 15,0 0-7-15,0 0-7 0,0 0 0 0,13 15-2 16,-13-15-2-16,0 0-2 0,3 11-3 0,-3-11-3 16,5 6-4-16,-5-6-7 0,4 10-2 0,-4-10-2 15,8 15-8-15,-8-15 1 0,6 6-5 0,-6-6-6 16,6 10-6-16,-2-5-2 0,-4-5-6 0,7 6-1 15,-7-6-2-15,11 6-5 0,-11-6-3 0,12 1 2 0,-12-1-3 16,13-1-5-16,-13 1-2 0,15-6-2 0,-6 3-2 16,0-1-4-16,0-3 1 0,0 1-6 0,3-1 3 15,-5-2-5-15,5-2-2 0,-4 0-2 16,4 1 4-16,-6-1-6 0,3-4-1 0,-5 5 1 0,2-1-6 16,-6 0 1-16,0 0 1 0,0 11 1 0,-1-20-1 15,-4 9-4-15,-1 2 3 0,-1-1-1 0,-5-1-1 16,4 7 4-16,-5-3 4 0,4 3 0 0,-6 3 2 15,2-2 0-15,-4 3 0 0,2 1 0 0,-3 1-3 16,5 3 4-16,-2 1-6 0,6-2 1 0,0 3-2 16,-4 0 0-16,1 4-2 0,9-1-10 0,-2-3-18 15,1 2-24-15,4-9-18 0,-3 19-18 0,3-19-20 16,6 19-31-16,0-13-30 0,-3 1-29 0,3 3-156 16,-6-10-383-16,10 7 169 0</inkml:trace>
          <inkml:trace contextRef="#ctx0" brushRef="#br1" timeOffset="206481.09">10087 1035 116 0,'0'0'174'0,"0"0"-16"16,0 0-9-16,0 0-9 0,0 0-9 0,0 0-14 15,19 10-7-15,-13-8-1 0,-6-2-6 0,12 10-9 16,-11-5-8-16,7 6 1 0,-2-6-4 0,0 7 2 15,4 2 0-15,-4 1 0 0,2-3-1 16,1 4-2-16,-3 3 0 0,1-3-1 0,0 6-4 0,-5-6-5 16,4 2-2-16,-2 1 8 0,-1-2-1 0,-1-1-5 15,2 2 2-15,-4 2-5 0,5-2-1 0,-5-2-4 16,-5-1-3-16,4 0-2 0,-4-3-1 0,4 4-3 16,-4-4-2-16,-2-4-4 0,1 5-4 0,-1-5-2 15,4-2-6-15,-8 5-4 0,4-4 0 0,-1 0-8 16,-5 3 1-16,7-6-11 0,-8-1-3 0,7 1-12 15,7-4-25-15,-19 0-17 0,7 0-16 0,12 0-18 16,-21 0-22-16,10-5-27 0,1-1-38 0,1 0-44 16,0-5-49-16,0 2-164 0,0-3-454 0,2-1 201 15</inkml:trace>
          <inkml:trace contextRef="#ctx0" brushRef="#br1" timeOffset="206924.7">10194 721 143 0,'0'0'143'16,"13"2"-7"-16,-13-2-4 0,0 0-9 0,0 0-3 16,17 8-8-16,-17-8-3 0,9 8-1 0,-3 2-3 15,3-1-1-15,-2 2 0 0,-1 3 0 0,3 1-3 16,-1-1 0-16,-1 3-6 0,2 1 1 0,0 2 0 16,-5-2-5-16,7 5 4 0,-4 0 0 0,1-1-1 15,-1-1-2-15,1 4-2 0,1-3-5 0,-3 3 3 16,-3-2 1-16,3 2 2 0,-2-1 0 0,-4-2-5 15,0-2 0-15,1 5 2 0,-1-1-3 0,2-3-8 16,-2-5-1-16,0 0-9 0,0-1-6 0,1 1-1 16,-2-5-11-16,-1 2-2 0,2-13 2 0,0 22-11 15,0-15-5-15,0-7-3 0,-1 15-3 0,1-15-4 16,0 15-9-16,0-15-13 0,0 0-25 0,-4 11-16 16,4-11-18-16,0 0-24 0,0 0-19 0,0 13-36 15,0-13-46-15,0 0-40 0,0 0-41 0,0 0-223 16,0 0-527-16,0 0 234 0</inkml:trace>
          <inkml:trace contextRef="#ctx0" brushRef="#br1" timeOffset="207174.99">10556 1155 7 0,'0'0'240'16,"0"0"1"-16,8 7-8 0,-8-7-1 0,7 11-15 15,-7-11-7-15,5 11-13 0,-2-3-6 0,1 2-13 16,-4-10-7-16,6 13-4 0,-3-5-7 0,-3-8-12 16,6 14-8-16,-1-8-6 0,-5-6-13 0,3 11-11 15,-3-11-11-15,4 10-8 0,-4-10-5 0,6 9-13 16,-6-9-5-16,3 9-4 0,-3-9-7 0,0 0-25 16,0 0-24-16,3 11-24 0,-3-11-39 0,0 0-40 15,0 0-47-15,0 0-47 0,0 0-48 0,0 0-254 16,0 0-531-16,0 0 236 0</inkml:trace>
          <inkml:trace contextRef="#ctx0" brushRef="#br1" timeOffset="207356.5">10573 904 278 0,'0'0'271'0,"0"0"-24"0,-3-13-24 0,3 13-22 16,0 0-22-16,0 0-19 0,3-14-20 0,-3 14-28 15,0 0-42-15,6-10-34 0,-6 10-41 0,0 0-41 16,0 0-49-16,12-3-56 0,-12 3-119 16,0 0-293-16,0 0 129 0</inkml:trace>
          <inkml:trace contextRef="#ctx0" brushRef="#br1" timeOffset="207870.09">10962 597 38 0,'2'22'250'0,"-2"-22"-4"0,-6 14-14 16,-2 1-7-16,5-2-11 0,-3 1-5 0,2 4-6 15,-4 4-2-15,4-3-12 0,-1 5-9 0,1 1-6 16,-2-1-5-16,3-2-13 0,-2 3-10 0,4-5-4 16,-2 6-16-16,1 0-9 0,4-2-18 0,-2-6 5 15,-2 6-16-15,4-2-11 0,1-5-8 0,3-1-2 16,-3 3-5-16,1-2-6 0,4 4-7 0,-1-6-4 15,-1-2-8-15,2-3-4 0,-1 3-3 0,1-1-2 0,1-2 0 16,-2-3-3-16,-1 0-7 0,4-5-9 0,-1 3-7 16,0 1-2-16,-9-6-13 0,20 0 2 15,-11 2-4-15,-9-2 1 0,19-8-2 0,-9 8 3 16,-10 0 4-16,11-7 2 0,-5-2 2 0,-6 9 3 0,12-11-4 16,-11 1 0-16,-1 10 9 0,3-18-4 0,-3 18-4 15,-4-12 3-15,4 12 0 0,-6-17 2 0,0 7-4 16,-2-1 3-16,2 5 0 0,-1-4 0 0,1 3-3 15,-1-1-2-15,7 8-8 0,-15-10-13 0,9 4-12 16,6 6-13-16,-15-5-19 0,15 5-17 16,-12 0-25-16,12 0-28 0,0 0-25 0,-20 4-32 15,20-4-33-15,-7 7-55 0,7-7-144 0,-13 7-465 0,13-7 206 16</inkml:trace>
          <inkml:trace contextRef="#ctx0" brushRef="#br2" timeOffset="82363.03">11448 932 51 0,'0'0'78'0,"0"0"4"0,0 0-10 15,0 0 0-15,0 0 1 0,0 0-4 0,0 0 1 16,0 0-3-16,0 0-1 0,0 0-2 0,0 0 5 16,0 0-1-16,0 0 2 0,0 0-5 0,0 0 1 15,0 0 0-15,0 0 4 0,-9-6 2 0,9 6-3 16,0 0-4-16,0 0 1 0,0 0-8 0,0 0-2 15,0 0-5-15,0 0-1 0,0 0-6 0,0 0 0 16,0 0-4-16,0 0-1 0,-10 21-3 0,10-21-3 0,0 0-2 16,0 13-5-16,0-13 3 0,0 0-3 15,4 14-2-15,-4-14 1 0,5 11 1 0,-5-11-6 16,3 11-1-16,1-4 4 0,-4-7-1 0,8 11 1 16,-4-4-2-16,-4-7-2 0,8 13 0 0,-2-6 3 0,-3-1 1 15,4 3-1-15,-1-3 4 0,-6-6 0 0,12 13 3 16,-9-6-5-16,3 0 3 0,3-2-1 0,-5 1 0 15,2 3 0-15,-6-9 1 0,11 12-2 0,-5-4-1 16,-2-2 2-16,1 5-1 0,1-5 2 0,-3 3-2 16,6-3-2-16,-8 4-1 0,5-3 1 0,0 3 1 15,-6-10-5-15,9 14 2 0,-3-9-4 0,-6-5 1 16,9 11-1-16,-3-10-1 0,-6-1-4 0,10 12 0 16,-7-5-2-16,6-1 1 0,-4 0 0 0,-5-6 4 15,10 12-1-15,-2-5 1 0,-2-1-3 0,-6-6 0 16,11 11 0-16,-6-5 4 0,1-1-5 0,-6-5 3 15,10 13-1-15,-7-11 0 0,-3-2-2 0,11 11 1 16,-8-6-1-16,-3-5 5 0,10 7-4 0,-10-7 1 16,6 7 0-16,-6-7 0 0,6 7-1 0,-6-7 2 15,8 7-6-15,-8-7 6 0,6 7-3 0,-6-7 3 16,0 0-1-16,4 9-3 0,-4-9-1 0,0 0 3 16,9 4-4-16,-9-4 2 0,0 0-2 0,0 0 1 15,0 0-3-15,0 0 1 0,0 0 0 0,0 0-1 16,0 0-1-16,0 0 1 0,0 0 3 0,0 0-4 15,6 8 1-15,-6-8-2 0,0 0-11 0,0 0-9 16,0 0-22-16,0 0-19 0,0 0-24 0,0 0-29 0,0 0-41 16,0 0-60-16,0 0-50 0,0 0-166 15,0 0-460-15,-5-35 204 0</inkml:trace>
          <inkml:trace contextRef="#ctx0" brushRef="#br2" timeOffset="83278.19">11705 891 70 0,'4'-14'98'0,"-4"14"3"0,0 0-10 0,0 0 8 16,0 0-9-16,0 0 2 0,3-9-4 0,-3 9 1 16,0 0-7-16,0 0-3 0,0 0 0 0,0 0-5 15,0 0-4-15,0 0-8 0,0 0 1 0,0 0-8 0,0 0-4 16,0 0 4-16,0 0-7 0,0 0-2 16,0 0 6-16,0 0 6 0,0 0-5 0,0 0 6 15,0 0-1-15,6 27 3 0,-6-27-5 16,-1 15 1-16,1-15 1 0,-3 15 2 0,3-15-4 0,-3 18-3 15,1-7-1-15,-1-2 0 0,3-9 5 0,-1 20-4 0,-4-9-2 16,2 1 1-16,0 2-4 0,2-3 1 0,-2-1-1 16,0 4-3-16,0-1 0 0,-2 2-5 0,2 0-1 15,-1 2 3-15,2-2-5 0,-2 1 0 0,-2 1-1 16,3-3-3-16,-1 1-1 0,1 1 1 0,0 1-1 16,0-1 1-16,-2 0 4 0,2 1-9 0,-1-2 0 15,-1-1 0-15,2 1-1 0,-3 1 0 0,5-2-4 16,-4 0 5-16,1 0-2 0,2-4 3 0,-1 1 2 15,3-11-3-15,-4 21-2 0,2-15 1 0,2-6 0 16,-4 18 1-16,2-9 0 0,2-9 1 0,-4 12-2 16,4-12 4-16,-2 10-5 0,2-10 7 0,0 0-2 15,-5 9 1-15,5-9-3 0,0 0 8 0,0 0-3 16,0 0-3-16,-3 9 2 0,3-9 0 0,0 0-3 16,0 0-5-16,0 0 5 0,0 0-5 0,0 0 1 15,0 0-3-15,-6 10 3 0,6-10-17 0,0 0-1 16,0 0 3-16,0 0 0 0,0 0 4 0,0 0-6 15,-6 7 0-15,6-7-2 0,0 0-1 0,0 0-4 16,-12 5 4-16,12-5 0 0,0 0 3 0,-8 6-5 16,8-6 1-16,0 0-4 0,-7 7-4 0,7-7 1 15,-5 10-3-15,5-10 4 0,-7 7 2 0,7-7-4 16,-5 8 3-16,5-8-4 0,0 0 5 0,-3 13 0 16,3-13-1-16,-1 11-3 0,1-11 2 0,-3 11 1 0,3-11 2 15,0 0-7-15,-2 12 7 0,2-12-4 16,0 0 1-16,0 0 2 0,0 0-3 0,-1 11 3 15,1-11 2-15,0 0 2 0,0 0-5 0,0 0 2 0,0 0 3 16,0 0-5-16,0 0 9 0,0 0-3 0,0 0-2 16,0 0-3-16,0 0 2 0,0 0-16 15,0 0-9-15,0 0-9 0,0 0-23 0,6-35-23 16,-3 20-19-16,1 2-35 0,-2-1-34 0,2-1-55 0,-1 0-62 16,-3-1-271-16,2 1-600 0,-2-1 266 0</inkml:trace>
        </inkml:traceGroup>
        <inkml:traceGroup>
          <inkml:annotationXML>
            <emma:emma xmlns:emma="http://www.w3.org/2003/04/emma" version="1.0">
              <emma:interpretation id="{C4218AD2-0CA7-4E18-BE34-621F13DCB319}" emma:medium="tactile" emma:mode="ink">
                <msink:context xmlns:msink="http://schemas.microsoft.com/ink/2010/main" type="inkWord" rotatedBoundingBox="13995,15872 17302,15566 17398,16607 14092,16912"/>
              </emma:interpretation>
            </emma:emma>
          </inkml:annotationXML>
          <inkml:trace contextRef="#ctx0" brushRef="#br1" timeOffset="-213421.55">12835 555 193 0,'5'-11'184'0,"-5"11"-15"15,6-12-10-15,-6 12-10 0,7-10-1 0,-2 3-4 16,-5 7-4-16,3-12-3 0,-3 12-3 0,6-10-10 16,-6 10 2-16,4-10-8 0,-4 10-6 0,6-6-5 15,-6 6-5-15,0 0-8 0,0 0-8 0,0 0-10 16,0 0-7-16,0 0 4 0,0 0 7 0,0 0 8 0,0 0-2 15,0 0 2-15,-9 45 3 0,6-28 0 0,-4 4 2 16,-4 5-6-16,4 0-3 0,-5-1-5 0,4-1-8 16,2-1 3-16,-1 3-2 0,-1-2-13 0,4 0-4 15,0-2-3-15,-1-4-9 0,1 0-5 0,2-2 0 16,2 3-8-16,0-4-3 0,0-1 0 0,2 1-2 16,1-6-4-16,-2 6-13 0,1-1-23 0,2-7-24 15,-4-7-21-15,6 14-23 0,-3-6-20 0,-3-8-16 16,7 11-18-16,2-7-13 0,-9-4-30 0,11 5-25 15,-11-5-37-15,18-3-228 0,-18 3-509 0,15-14 225 16</inkml:trace>
          <inkml:trace contextRef="#ctx0" brushRef="#br1" timeOffset="-213115.07">13084 668 143 0,'3'-13'218'0,"-3"13"4"15,5-7-11-15,-5 7-10 0,0 0-13 0,4-10-16 0,-4 10-13 16,0 0-7-16,0 0-6 0,0 0-10 0,0 0-1 16,0 0-1-16,29 13-5 0,-23-3-2 0,1-2 4 15,0 4-1-15,1 2-4 0,1 1-2 16,-2-2-3-16,1 2-2 0,-1 1-7 0,1 0 1 0,-2-1-4 16,1 0-7-16,-2 0-4 0,-2-1 2 0,1-1-8 15,-1 2-8-15,2-3-5 0,-4-1-11 0,2-2-4 16,0-2-7-16,-3-7-7 0,4 16 1 0,-2-6-11 15,-2-10 1-15,4 15-3 0,-4-15-6 0,2 9 0 16,-2-9-18-16,0 0-23 0,6 11-29 0,-6-11-24 16,0 0-17-16,3 5-19 0,-3-5-14 0,0 0-30 15,0 0-36-15,0 0-43 0,0 0-33 0,0 0-54 16,0 0-209-16,-21-25-560 0,18 15 249 0</inkml:trace>
          <inkml:trace contextRef="#ctx0" brushRef="#br1" timeOffset="-212934.06">13211 553 281 0,'0'-11'293'0,"0"11"-20"16,0 0-20-16,0-13-22 0,0 13-25 0,0 0-22 16,0 0-19-16,6-13-18 0,-6 13-18 0,0 0-25 0,12-1-33 15,-12 1-32-15,0 0-40 0,19 14-37 0,-14-5-45 16,7 0-57-16,-5 4-213 0,-2-4-381 0,2 3 168 15</inkml:trace>
          <inkml:trace contextRef="#ctx0" brushRef="#br1" timeOffset="-212661.75">13627 829 149 0,'0'0'321'0,"0"0"-18"0,0 0-14 0,0 0-18 16,0 0-25-16,9-4-21 0,-9 4-25 0,0 0-18 16,0 0-21-16,0 0-15 0,11 10-12 0,-11-10-10 15,0 16 1-15,0-16-14 0,0 22-12 0,0-14-8 0,-3 6-6 16,3 2-13-16,-3-1 2 0,3 1-13 16,-5 3-2-16,2-3-8 0,0 2-3 0,0 1-7 15,-1-5-4-15,2-1-3 0,-2 3-15 0,1 0-19 0,-3 0-23 16,1-1-19-16,-1-4-26 0,3 3-25 0,0-3-24 15,-1-1-22-15,-1 0-31 0,5-10-35 0,-1 7-24 16,1-7-217-16,0 0-482 0,-7 10 213 0</inkml:trace>
          <inkml:trace contextRef="#ctx0" brushRef="#br1" timeOffset="-212124.57">13817 446 45 0,'4'-11'222'0,"-4"11"-19"16,8-8-11-16,-8 8-16 0,5-6-13 0,-5 6-16 0,0 0-9 16,0 0-3-16,18 11-4 0,-12-2 1 15,-1 0-5-15,1 4-2 0,1 4-3 0,2 4 4 16,-4 3-12-16,1 4 2 0,0-5-7 0,-2 2-4 15,2 1-2-15,-3-3-5 0,2 2-5 0,-3 1-3 16,4-3-4-16,-3 2-3 0,2-4-7 0,-2-2-8 16,0-1-7-16,0 4-6 0,-3-5-5 0,1-3-9 15,2 0 5-15,0-3-10 0,-1 0-5 0,-1 1-2 16,-1-12-1-16,3 12-1 0,-3-12-2 0,3 13-1 0,-3-13-1 16,0 9-3-16,0-9-4 0,0 0-1 0,0 0-12 15,6 8-12-15,-6-8-5 0,0 0-3 16,0 0-6-16,0 0-5 0,0 0-4 0,9-31-3 0,-4 20 0 15,-4 1-1-15,-1 10 0 0,5-20-1 0,-1 6 3 16,-1 3-5-16,2-2 5 0,-4 0 6 16,4 4 1-16,-3 0 1 0,-2 9 11 0,8-13-8 0,-8 13 4 15,6-11-1-15,-6 11 4 0,7-7 4 0,-7 7-1 16,11-4 5-16,-11 4 6 0,0 0 5 0,0 0 5 16,21 7 2-16,-15-1 4 0,-6-6 6 0,13 11 2 15,-7-4 0-15,2 0 1 0,-1 6 1 16,0-3 0-16,-1-2-2 0,2 2-2 0,-2-1 3 0,0 2-7 15,0-4-5-15,-3 1 4 0,3-1-3 0,0 0-2 0,-6-7 2 16,10 13-18-16,-8-6-17 0,-2-7-21 16,6 9-19-16,-6-9-25 0,0 0-24 0,3 7-24 15,-3-7-38-15,0 0-41 0,0 0-234 0,0 0-484 0,0 0 215 16</inkml:trace>
          <inkml:trace contextRef="#ctx0" brushRef="#br1" timeOffset="-211812.42">14233 452 55 0,'12'-3'178'0,"-12"3"-12"0,13-8-9 0,-13 8-9 16,15 0-8-16,-15 0-11 0,19 10-6 0,-8-3-9 15,2 1-1-15,-4 3-3 0,3 0 2 0,3 8 3 16,3-1 3-16,-3 3 3 0,-2-1-6 0,-1 3 2 15,3 1 1-15,-4 1-3 0,-3 1-2 0,1 0 3 16,-3 0-4-16,5-3-1 0,-10 1-2 0,1 1 5 0,2-2-2 16,-5-2-7-16,-2 4-12 0,0-9-9 15,3 0-3-15,-5 1-14 0,2 0-4 0,0-3-4 16,2 0-1-16,-4-4-12 0,2-2 2 0,3-8-10 16,-6 16-19-16,6-16-22 0,-4 11-23 0,4-11-22 0,-1 8-28 15,1-8-31-15,0 0-34 0,0 0-46 16,0 0-53-16,0 0-274 0,0 0-558 0,0 0 247 15</inkml:trace>
          <inkml:trace contextRef="#ctx0" brushRef="#br1" timeOffset="-211512.73">14691 769 45 0,'10'9'310'0,"-10"-9"-8"16,4 9-5-16,-4-9-9 0,6 11-8 0,-6-11 2 15,6 13-13-15,-1-5-6 0,-2 0-5 0,-3-8-27 16,6 15-14-16,-2-6-16 0,-1 0-8 0,-3-9-18 16,6 13-8-16,-1-6-13 0,-4 2-15 0,-1-9-11 15,2 13-11-15,-2-13-10 0,6 13-11 0,-6-13-12 16,3 11-5-16,-3-11-6 0,1 7-8 0,-1-7-9 15,0 0-21-15,0 0-15 0,0 0-40 0,-1 15-34 16,1-15-39-16,0 0-37 0,0 0-33 0,-24-2-45 0,24 2-49 16,-15-9-50-16,4-2-310 0,-3 1-668 0,0-2 296 15</inkml:trace>
          <inkml:trace contextRef="#ctx0" brushRef="#br1" timeOffset="-211348.18">14676 538 315 0,'0'0'335'16,"1"-22"-14"-16,-1 22-23 0,2-15-24 16,-2 6-19-16,0 9-23 0,0-12-27 0,0 12-22 15,0 0-20-15,3-17-33 0,-3 17-41 0,0 0-34 16,1-9-41-16,-1 9-40 0,0 0-41 0,0 0-52 0,0 0-65 16,0 0-229-16,0 0-446 0,19 18 198 0</inkml:trace>
          <inkml:trace contextRef="#ctx0" brushRef="#br1" timeOffset="-210860.25">14914 379 86 0,'8'-11'221'0,"-8"11"-17"0,12-7-17 0,-5 3-19 15,1-2-15-15,1 3-16 0,-9 3-7 0,25-5-9 16,-10 1-11-16,3 0-6 0,0 4-11 16,1-4-8-16,0 4-1 0,-1-1-3 0,5 2 0 0,-4 1-4 15,-1 0-3-15,0 4-1 0,-3-3 1 16,3 1-7-16,-3 3 0 0,-2 0-2 0,-1 3 7 16,0-3 3-16,-3 4 2 0,-2 2 2 0,2-2-2 0,-1 3 2 15,-5-1 0-15,1 2 8 0,-2 1 1 0,-1-1 7 16,4 3 4-16,-5-1 8 0,-2 5-3 0,-2-2 6 15,2 2-4-15,1-6-3 0,1 2-4 0,-3 1 0 16,0-4-10-16,0 4-5 0,0-3-5 0,3-2-4 16,-2 4-10-16,-1-5-5 0,2 5-7 0,1-7-8 15,-2 4 3-15,-1-5-10 0,3 3-3 0,-1 2 0 16,1-2-4-16,-2 0-7 0,2-13-18 0,-1 20-28 16,1-9-34-16,0-11-17 0,1 16-29 0,1-9-19 15,-2-7-29-15,-2 15-26 0,2-15-33 0,0 0-30 16,0 15-41-16,0-15-55 0,0 0-196 0,-7 5-574 0,7-5 255 15</inkml:trace>
          <inkml:trace contextRef="#ctx0" brushRef="#br1" timeOffset="-210714.76">15089 696 69 0,'10'-14'244'0,"-2"7"-7"0,5 0-10 16,2 0-10-16,4-3-10 0,2 2-17 0,6-2-7 16,-2 0-17-16,4 3-11 0,1 2-13 0,-4-4-16 15,1 4-12-15,-1-1-12 0,-2 4-9 0,-7 1-9 16,3-1-11-16,-5 1-33 0,-2 1-37 0,-2 1-47 16,-11-1-49-16,14 5-67 0,-14-5-237 0,8 5-428 15,-8-5 190-15</inkml:trace>
          <inkml:trace contextRef="#ctx0" brushRef="#br2" timeOffset="113440.53">15658 780 12 0,'0'0'120'0,"0"0"-10"0,-4-11-14 16,4 11-1-16,0 0-8 0,0 0-5 16,0 0 0-16,0 0 1 0,0 0-5 0,0 0 5 0,0 0 1 15,3-14 4-15,-3 14 0 0,0 0-4 0,0 0 1 16,0 0 1-16,0 0 0 0,0 0-2 0,0 0-5 16,0 0-6-16,0 0-2 0,0 0-1 0,0 0-9 15,0 0-2-15,0 0-8 0,0 0-1 0,0 0-6 16,0 0-2-16,0 0-5 0,0 0-4 0,0 0-8 15,0 0 1-15,0 0-2 0,0 0-3 0,0 0-8 16,0 0 5-16,0 0-4 0,0 0 4 0,0 0-2 16,0 0 0-16,0 0 3 0,0 0 2 0,24 3-1 15,-24-3-2-15,0 0 8 0,13 9-3 0,-13-9 0 16,12 5-3-16,-6-2-1 0,-6-3 5 0,15 5 0 16,-9 1 1-16,4-4 0 0,1 3-5 0,-1 0 5 0,-1-3-1 15,5 4-2-15,-2 2 1 0,1-1-1 16,0 1 1-16,1 0 5 0,-4 0 3 0,-1-1-3 15,-1 0-3-15,4-1 7 0,-3 5-3 0,3-3 0 0,-2 0-1 16,0 3 3-16,1-2 6 0,-2 2-3 0,1-2-3 16,2 0 0-16,-7-1 4 0,5-3-6 0,-1 2 2 15,-1-1-7-15,0 1-2 0,-8-7 5 16,14 11-4-16,-7-5 0 0,-7-6 0 0,12 7 1 0,-9-2-2 16,-3-5 3-16,14 10 2 0,-7-7-6 0,-7-3 2 15,11 7-5-15,-11-7 3 0,7 8 0 0,-7-8-2 16,8 2-2-16,-8-2 3 0,0 0-2 0,11 8 1 15,-11-8-5-15,9 0 2 0,-9 0-7 16,8 4-2-16,-8-4 0 0,0 0 4 0,0 0-1 0,12 6-2 16,-12-6-2-16,0 0-1 0,0 0-5 0,0 0 9 15,0 0 1-15,7 4-5 0,-7-4-1 0,0 0 3 16,0 0-1-16,0 0 3 0,0 0-3 0,0 0 1 16,0 0-12-16,0 0-16 0,0 0-19 0,0 0-17 0,0 0-31 15,0 0-24-15,0 0-37 0,0 0-42 16,0 0-37-16,-36-14-73 0,29 4-168 0,-2 2-507 15,5-1 225-15</inkml:trace>
          <inkml:trace contextRef="#ctx0" brushRef="#br2" timeOffset="114165.68">16018 585 110 0,'0'0'131'16,"0"0"-6"-16,0 0-13 0,0 0-2 0,0 0-6 16,0 0 0-16,0 0-10 0,0 0-2 0,0 0-5 15,0 0-2-15,0 0-7 0,0 0 0 0,0 0 5 16,0 0 2-16,0 0-6 0,0 0-4 0,0 0-2 0,0 0-8 15,-8 36 0-15,7-27 0 0,1-9-6 16,-8 17 0-16,4-11 1 0,0 5-2 0,1-2-1 16,-2 1 2-16,-1 2-4 0,-1-1 1 0,1 3 0 15,-2-1-3-15,5 5 0 0,-3-7 0 0,-1 6 1 0,-4 1 1 16,2-4-1-16,3 4-1 0,-1 3-2 16,-5 1-4-16,2-6 3 0,2-1-8 0,2 3 2 15,-4 2-1-15,2 2-3 0,-2-9-1 0,4 5 1 0,-2-2 2 16,1 0-4-16,3 2 2 0,-4-4-4 0,1 3 3 15,2-3-4-15,1 1-2 0,-2-1 4 0,1-1-5 16,-1-4 2-16,3 6-2 0,-1-7 1 0,1 1 3 16,0 1-1-16,3-10-2 0,-6 19-5 0,3-12-3 15,3-7 3-15,-6 11-5 0,6-11 4 0,-5 14-7 16,5-14 2-16,0 0-3 0,-3 10-3 0,3-10-4 16,-3 7 4-16,3-7-2 0,0 0-11 0,0 0-12 15,0 0-17-15,-8 10-26 0,8-10-38 0,0 0-44 16,0 0-50-16,0 0-68 0,-15 4-287 0,15-4-583 15,-14 1 258-15</inkml:trace>
        </inkml:traceGroup>
        <inkml:traceGroup>
          <inkml:annotationXML>
            <emma:emma xmlns:emma="http://www.w3.org/2003/04/emma" version="1.0">
              <emma:interpretation id="{A18FBBEF-0FA5-4D78-B84D-A7DF9A703934}" emma:medium="tactile" emma:mode="ink">
                <msink:context xmlns:msink="http://schemas.microsoft.com/ink/2010/main" type="inkWord" rotatedBoundingBox="18079,15369 21336,15068 21445,16240 18188,16541"/>
              </emma:interpretation>
            </emma:emma>
          </inkml:annotationXML>
          <inkml:trace contextRef="#ctx0" brushRef="#br1" timeOffset="-197957.22">16926 198 90 0,'5'-11'178'0,"-5"11"-11"0,0 0-15 15,1-11-2-15,-1 11-6 0,5-10-10 16,-5 10-5-16,3-10-1 0,-3 10-7 0,0 0-4 16,1-15 0-16,-1 15 1 0,0 0 1 0,3-7-1 0,-3 7 1 15,0 0-5-15,0 0 2 0,2-14-6 0,-2 14-7 16,0 0-9-16,0 0-9 0,0 0-4 0,0 0-8 16,0 0-5-16,0 0-3 0,0 0 0 15,0 0-3-15,-27 29-4 0,21-17 3 0,0 4-1 16,0-1-3-16,0 1-6 0,1 5 4 0,-4 1 11 15,6 2-10-15,2 2-5 0,-4-3 7 0,4 3-7 0,-2 1-8 16,3-3-5-16,3-2-6 0,-3-4 4 0,1 6-4 16,4-2 0-16,-1 2-11 0,1-10 4 0,1 3-5 15,-3-4-2-15,6 1-15 0,-2-2-15 0,-1-2-22 16,3 0-21-16,-1-3-17 0,-1 1-21 0,3-4-20 16,-2 2-23-16,4-4-21 0,0 1-23 0,-12-3-25 15,18-4-25-15,-6 0-233 0,-5 0-501 0,7-4 222 0</inkml:trace>
          <inkml:trace contextRef="#ctx0" brushRef="#br1" timeOffset="-197341.75">17175 377 102 0,'2'-11'207'0,"-2"11"-8"0,0 0-16 0,0 0-21 16,0 0-5-16,3-9-9 0,-3 9-11 0,0 0 0 0,0 0-5 15,0 0-6-15,0 0-11 0,22 22-8 0,-19-15-6 16,4 0 0-16,-2 1-9 0,1 1-6 0,0-2-8 15,-3 0-3-15,4 1-9 0,-1-1-1 0,2 0-10 16,-8-7-3-16,10 8-4 0,-4-3-1 0,-6-5-7 16,11 10-2-16,-5-7-4 0,-6-3 1 0,16 0-4 15,-16 0-3-15,19-2-4 0,-19 2-3 0,18-9 0 16,-7 4-2-16,1 0-5 0,-2-5-3 0,3 1-3 16,-1-2-4-16,-1 0-10 0,-2 2-2 0,-2-6-2 15,1 4 2-15,-4-2 0 0,1-1 0 0,-2 7-1 0,-3-10 2 16,0 6 1-16,0 11 2 0,-2-17 2 15,2 17 6-15,-7-19 0 0,1 13 4 0,0 0 4 16,6 6 7-16,-20-11 2 0,8 8 3 0,-2 1 7 0,-4 2 4 16,1 0 6-16,1 2 7 0,1 1-3 0,-1 3 1 15,-1-4 2-15,2 6-3 0,-3-3-3 0,3 5-3 16,0-4-6-16,5 5-9 0,4 0 6 0,-3 0-2 16,2 4-3-16,2-3-5 0,-1 3 0 0,9-2-3 15,-1-2 3-15,-1 0-2 0,4 0-5 0,-2 1-4 16,4 2-2-16,2-3 4 0,-2-4-8 0,2 2-17 15,3-2-5-15,2 2-10 0,1-3-7 0,1-2-6 16,-5-3-6-16,6 0 0 0,1-1-6 0,-1 0-4 16,1-2-2-16,-3-4 7 0,-1 1 2 0,3-1 6 15,-2 1 1-15,-3-3 9 0,1-2 0 0,-1 0 8 16,-1-3 0-16,-1 4 6 0,-3-3 1 0,-1 2 7 16,-3 2 13-16,2-2 14 0,-5 10 8 0,4-17 6 15,-4 17 12-15,2-14 5 0,-2 14 7 0,1-11 3 0,-1 11 1 16,0 0-3-16,2-10-7 0,-2 10-6 15,0 0-3-15,0 0-4 0,0 0-5 0,0 0-4 16,0 0-1-16,0 0 1 0,0 0-6 0,0 0 5 0,10 27-7 16,-8-19 1-16,2 3-2 0,-1-1-1 0,2 0-6 15,-2 1-19-15,3 2-20 0,0-2-21 0,1 0-25 16,-1 2-27-16,-2-2-22 0,2 2-27 0,2-6-22 16,-1 1-25-16,-1-3-36 0,-6-5-199 0,12 7-470 15,-4-3 207-15</inkml:trace>
          <inkml:trace contextRef="#ctx0" brushRef="#br1" timeOffset="-197129.26">17814 430 174 0,'0'0'313'0,"7"-9"-3"0,-7 9-12 16,0 0-21-16,7-4-22 0,-7 4-30 0,0 0-22 16,0 0-22-16,0 0-16 0,0 0-15 0,0 0-15 15,0 0-11-15,11 15-7 0,-11-15-13 0,-3 18-9 0,3-7-11 16,0 5-7-16,-6-2-14 0,4 0 2 0,1 0-11 15,-1-1-10-15,-1 1-17 0,2 0-20 16,-1-3-16-16,-2 3-24 0,3-4-24 0,-4 1-23 0,2-4-20 16,3-7-26-16,-7 18-31 0,7-18-30 0,-3 11-29 15,3-11-215-15,0 0-466 0,0 0 206 0</inkml:trace>
          <inkml:trace contextRef="#ctx0" brushRef="#br1" timeOffset="-196644.81">18058-127 146 0,'0'0'228'16,"0"0"-11"-16,0 0-6 0,0 0-9 0,0 0-3 15,9 28-14-15,-7-17-8 0,1 8-16 0,2 3-4 16,-2 2-13-16,2 1-1 0,-2 3-8 0,3 10-8 0,-2-9-4 15,-1-1-7-15,2-2-14 0,-4 3 2 0,4-1-8 16,-4 0-8-16,4-2-7 0,-4 1-5 16,1-3-6-16,-2 0-8 0,-2-7-3 0,4 2-7 0,-2-3-5 15,0-1-2-15,0-2-6 0,0-6-10 0,3 4-3 16,-3-11 1-16,1 16-5 0,-1-16 2 0,2 12 2 16,-2-12-7-16,1 9-1 0,-1-9 2 15,0 0-8-15,9 5-8 0,-9-5-3 0,0 0-9 0,0 0-3 16,0 0-3-16,14-25-12 0,-7 14-2 0,-4 0-3 15,1 0 3-15,2-4 2 0,0 3 5 0,-3 3 0 16,3-2 2-16,-1 1 2 0,-5 10 3 0,7-14 8 16,-4 9 1-16,-3 5 14 0,6-12 1 0,-6 12-1 15,6-7-4-15,-6 7 6 0,0 0 0 0,0 0 9 16,14-1-2-16,-14 1-2 0,0 0 1 0,12 12 5 16,-8-4-1-16,0-3-2 0,-4-5-3 0,9 17-1 15,-4-10 4-15,-1 0-7 0,2 3-1 0,0-2 3 16,0 2-5-16,2-3 3 0,-5 0-9 0,1 2-18 0,-4-9-23 15,9 11-19-15,-4-2-22 0,-5-9-21 16,7 6-20-16,-7-6-20 0,6 7-28 0,-6-7-38 16,0 0-44-16,0 0-196 0,0 0-482 0,0 0 214 0</inkml:trace>
          <inkml:trace contextRef="#ctx0" brushRef="#br1" timeOffset="-196366.73">18432-18 145 0,'0'0'215'0,"0"0"-10"0,11-7-11 16,-11 7-12-16,0 0-2 0,0 0-5 0,24 9-10 15,-12 0-10-15,-5 2-3 0,4 5-12 0,2 5 2 16,0-1-10-16,-4-2-3 0,-1 7 1 0,4 1-8 16,-6 0 4-16,0-1-5 0,0-1 5 0,-8 2-10 15,4 3 2-15,-2-4-8 0,0 2 4 0,-5-4-4 16,4 1 4-16,-4 2-21 0,-2-3-10 0,-2-3-14 15,-2 2 1-15,4-6-6 0,-2 0-10 0,4-2-3 16,-2 2 0-16,1-9-17 0,2 3-16 0,-1 0-29 16,5-10-24-16,-6 16-29 0,6-16-28 0,-4 11-21 15,4-11-28-15,-3 8-24 0,3-8-34 0,0 0-47 0,0 0-278 16,0 0-567-16,0 0 252 0</inkml:trace>
          <inkml:trace contextRef="#ctx0" brushRef="#br1" timeOffset="-196107.78">18728 365 203 0,'0'0'340'0,"0"0"-14"16,0 0-20-16,7-8-18 0,-7 8-17 0,0 0-12 16,0 0-9-16,0 0-8 0,0 0-16 0,0 0-9 15,21 9-15-15,-15-3-5 0,-6-6-12 0,9 9-9 16,-3-4-20-16,-2 5-13 0,-1-3-13 0,3 0-4 15,-6-7-19-15,6 11-11 0,-6-11-3 0,6 14-4 0,-4-8-6 16,-2-6-12-16,1 13-8 0,-1-13-18 16,3 15-33-16,-3-15-28 0,0 11-46 0,0-11-32 15,-6 8-25-15,6-8-40 0,-6 10-36 0,6-10-39 16,-12 3-29-16,12-3-34 0,0 0-281 0,-16-10-625 16,16 10 277-16</inkml:trace>
          <inkml:trace contextRef="#ctx0" brushRef="#br1" timeOffset="-195839.5">18823 92 73 0,'2'-9'347'0,"-2"9"-7"0,0-21-17 0,3 12-16 15,-3 9-16-15,-3-12-24 0,3 12-25 0,3-14-28 16,-3 14-20-16,0 0-27 0,0-12-35 0,0 12-28 16,0 0-30-16,0 0-28 0,0 0-40 0,0 0-37 15,0 0-44-15,0 0-40 0,0 0-55 0,0 0-57 16,-5 42-192-16,5-42-453 0,5 15 201 0</inkml:trace>
          <inkml:trace contextRef="#ctx0" brushRef="#br1" timeOffset="-195369.22">19333 20 207 0,'0'0'296'0,"5"-11"-11"0,-5 11-17 16,0 0-19-16,0 0-12 0,0 0-20 0,0 0-17 16,-18-10-12-16,18 10-13 0,0 0-14 0,-29 7-13 15,19 0-10-15,-5-5-14 0,-1 7-11 0,1-3-11 16,1 7-10-16,2-8-7 0,2 8-8 0,-2-1-19 15,2 1 3-15,5-5-8 0,-4 5-6 0,6-1 0 16,-1-1-7-16,2 0-1 0,2-11-7 0,5 22-1 16,-4-13-1-16,1 0-4 0,4-1-3 0,1 6 3 15,4-4-12-15,-4 2 3 0,0-2-1 0,7-2-4 16,-1 0 3-16,-1 3-5 0,2-2 0 0,-1-2 0 16,2 4 0-16,-3-1-4 0,-3-3 3 0,3 3 0 15,0-2-3-15,-6-2-5 0,1 1 5 0,-1 0-3 16,2-1 8-16,-2 3-7 0,-6-9 0 0,7 11 5 15,-5-2-1-15,-2-9 5 0,0 13 3 0,0-13 0 0,-6 18 0 16,6-18 6-16,-11 14-10 0,2-6 11 16,0-1-11-16,0-5 5 0,-1 6-3 0,1-3 0 15,-2-1-11-15,11-4 23 0,-16 3 1 0,7 1 1 0,9-4 5 16,0 0-4-16,-21-6 2 0,21 6-3 0,-9-9-6 16,5 0-1-16,4 9-7 0,0-21 17 0,1 5-20 15,5-3-1-15,2-5-16 0,2 0-1 0,2-1 0 16,2-10-21-16,-4 9 3 0,8-12 0 0,0 7-7 15,-5 8 1-15,2-1-1 0,-2 6-2 0,-1 4-5 16,-4-1-1-16,4-5-5 0,-3 7-3 0,-2 6-3 0,-2 0-16 16,1-1-25-16,-6 8-27 0,6-6-25 15,-6 6-30-15,0 0-35 0,0 0-59 0,0 0-238 16,0 0-547-16,0 0 243 0</inkml:trace>
          <inkml:trace contextRef="#ctx0" brushRef="#br2" timeOffset="142813.22">19737 380 73 0,'0'0'143'0,"0"0"-2"0,0 0-13 0,0 0-10 15,0 0-5-15,0 0-7 0,0 0 1 0,0 0-14 16,0 0-6-16,0 0-3 0,0 0-8 0,0 0-4 16,0 0-8-16,0 0-15 0,0 0 7 0,0 0-7 15,0 0-4-15,0 0-6 0,0 0 6 0,0 0-5 16,0 0 3-16,0 0 4 0,0 0-4 0,0 0 1 15,0 0 5-15,0 0-1 0,23 23 0 0,-17-17 1 16,0-2-3-16,-6-4 5 0,13 10-8 0,-5-6 4 16,2 2-7-16,-1 1 2 0,1-2-6 0,1 3 6 15,1-1-3-15,1 4-4 0,-2-1-4 0,-1 0 1 0,2 1 4 16,0 1 1-16,-3 2-4 0,1-1 2 0,-1 0 0 16,2 1-2-16,-2 1 4 0,-2-3 2 0,4 4 1 15,-2-1 0-15,-4 1-5 0,3-4 1 0,-1 6-5 16,1-1 0-16,-2-6 2 0,1 4-5 0,2 0-3 15,-1-3 4-15,-2 1-9 0,0-4 4 0,-3 0-7 16,4 2 4-16,-1-2-9 0,1-2 0 0,-2 1 2 16,1-1-3-16,-6-7-2 0,7 13 0 0,-7-13 0 15,8 7 1-15,-8-7-4 0,10 7 0 0,-5-3 2 16,-5-4-4-16,9 6 3 0,-9-6-3 0,7 5-13 16,-7-5-13-16,0 0-16 0,0 0-18 0,9 6-21 15,-9-6-16-15,0 0-29 0,0 0-31 0,0 0-35 16,0 0-47-16,0 0-166 0,0 0-435 0,0 0 192 15</inkml:trace>
          <inkml:trace contextRef="#ctx0" brushRef="#br2" timeOffset="143378.81">20130 256 52 0,'0'0'124'15,"1"-10"-5"-15,-1 10-8 0,0 0 1 0,0 0-6 16,0 0-1-16,0 0-2 0,0 0-12 0,5-7-2 16,-5 7-5-16,0 0-2 0,0 0-3 0,0 0-5 15,0 0-2-15,0 0 3 0,0 0 4 0,0 0 5 16,0 0 2-16,-12 27-2 0,9-17 2 0,-3 4-2 15,-2 1-2-15,-2 9 2 0,1-3-6 0,-3 5 0 16,0 0 1-16,-1 1 0 0,1-1-6 0,-8 5 0 16,4 4-4-16,4-10-7 0,-1 2-2 0,1-1-3 15,-2-4-3-15,1 0-6 0,4 2-4 0,-3-2-1 0,4-7-9 16,-1 1-1-16,3 0-4 0,-2-1-3 16,0-4-5-16,1 2 4 0,4-4-7 0,-3 2-2 15,3-3-2-15,-2 0-9 0,5-8-15 0,-9 15-20 16,8-10-16-16,1-5-25 0,-3 17-29 0,-2-8-39 0,5-9-51 15,-4 11-60-15,-4-6-156 0,8-5-438 0,-13 8 194 16</inkml:trace>
        </inkml:traceGroup>
        <inkml:traceGroup>
          <inkml:annotationXML>
            <emma:emma xmlns:emma="http://www.w3.org/2003/04/emma" version="1.0">
              <emma:interpretation id="{8BD6F656-D4EE-40D2-915B-CC037B6C352B}" emma:medium="tactile" emma:mode="ink">
                <msink:context xmlns:msink="http://schemas.microsoft.com/ink/2010/main" type="inkWord" rotatedBoundingBox="21922,15131 25333,14816 25422,15783 22012,16098"/>
              </emma:interpretation>
            </emma:emma>
          </inkml:annotationXML>
          <inkml:trace contextRef="#ctx0" brushRef="#br2" timeOffset="209461.98">23819-12 49 0,'0'0'111'0,"0"0"-12"0,0 0-9 16,-7-7 5-16,7 7-29 0,0 0 20 0,0 0-4 16,0 0-5-16,0 0 0 0,0 0-2 0,0 0 1 15,0 0-4-15,0 0-7 0,0 0 0 0,-3-11 1 16,3 11-1-16,0 0-2 0,0 0-10 0,0 0 6 16,-11-9-5-16,11 9 5 0,0 0-2 0,-7-9-4 15,7 9 5-15,0 0-2 0,0 0-6 0,-7-7 6 16,7 7 1-16,0 0 2 0,0 0-4 0,-11-6 2 15,11 6-2-15,0 0 0 0,0 0-3 0,0 0-3 0,-6-8-1 16,6 8 0-16,0 0-5 0,0 0-2 0,0 0-7 16,0 0-4-16,0 0-4 0,0 0-3 0,0 0-1 15,0 0-1-15,0 0 3 0,0 0 1 0,0 0 0 16,0 0-1-16,31 26-4 0,-25-20 0 0,8 4 2 16,-7 0 4-16,5 3-2 0,2-1 2 0,-2 2 2 15,-2-1-5-15,0 2-1 0,-1 1-2 0,5-4 0 16,-2 3 3-16,-2-1-3 0,1-1-4 0,1 0 3 15,1 2 1-15,-6-4-3 0,5-1-2 0,-4 1-2 16,1-5 3-16,0 4-4 0,-2-2 0 0,2 0 0 16,-3-1 1-16,2 1-5 0,-4-3 2 0,-4-5 0 15,12 10 1-15,-6-6-2 0,-6-4 2 0,7 8-4 16,-7-8 0-16,9 7 1 0,-9-7-1 0,0 0-2 0,8 8 1 16,-8-8-1-16,6 4 1 0,-6-4-4 15,0 0-10-15,0 0-8 0,10 4-9 0,-10-4-20 0,0 0-10 16,0 0-17-16,0 0-21 0,8 7-13 15,-8-7-17-15,0 0-27 0,0 0-26 0,0 0-44 0,0 0-162 16,0 0-414-16,0 0 184 0</inkml:trace>
          <inkml:trace contextRef="#ctx0" brushRef="#br2" timeOffset="209889.91">24116-160 89 0,'0'0'108'15,"0"0"3"-15,2-8-6 0,-2 8 1 0,0 0-6 16,0 0 0-16,0 0 0 0,0 0-5 0,0 0 3 15,0 0 4-15,0 0-1 0,0 0-1 0,0 0 0 0,-15 25-5 16,12-17 8-16,0 2-7 0,-6 3-1 0,1 2-2 16,-1 5-3-16,2-2-8 0,-2 0-1 15,1 4-1-15,0 1 2 0,-3 2-3 0,2-3-2 0,0 4-8 16,2-1 1-16,-5-3-7 0,4 2 2 0,-1-4-5 16,2 2-5-16,-3 0 2 0,4-4-4 15,0-2-8-15,0 3-5 0,3-1-5 0,-2-3-1 0,-1 2-2 16,3-3-1-16,-1 0 7 0,1-4-10 0,0-2-2 15,0 2-4-15,0-1-2 0,3-9-3 0,-9 18 1 16,9-18-3-16,-5 11-3 0,5-11-7 0,0 9-11 16,0-9-13-16,-6 9-18 0,6-9-14 0,0 0-19 15,0 0-21-15,0 0-26 0,0 0-41 0,0 0-45 16,0 0-55-16,0 0-137 0,0 0-428 0,0 0 190 16</inkml:trace>
          <inkml:trace contextRef="#ctx0" brushRef="#br1" timeOffset="-178760.77">20847-223 123 0,'0'0'172'0,"3"-10"-16"16,-3 10-2-16,0 0-8 0,3-12-8 16,-3 12-6-16,0 0-8 0,0 0 6 0,1-9-4 0,-1 9-6 15,0 0-2-15,0 0-6 0,0-14 5 16,0 14-2-16,0 0-4 0,0 0-4 0,0 0-8 15,0 0-1-15,0 0-12 0,0 0-5 0,0 0-9 0,0 0-4 16,0 0 3-16,0 0-1 0,-23 17 1 16,14-4 10-16,1 2-2 0,-1 5-7 0,-1-1 5 0,1 5-1 15,-5 2 4-15,2 0-3 0,1-1-3 0,2-1-4 16,1 1 3-16,4 5-5 0,-2-3-3 0,0 0-1 16,3-1-12-16,3 0 8 0,-5-4 5 0,8 3-18 15,-3-9 1-15,0 1-6 0,3 2 0 0,2-4-11 0,-2 1-5 16,3-3 1-16,-2 3-1 0,2-4-10 15,-3-1-10-15,3-3-20 0,0 0-30 0,1-3-16 0,4 2-19 16,-7-1-28-16,7-1-22 0,-2-1-31 0,-9-4-27 16,18 5-29-16,-18-5-40 0,15-3-263 0,-15 3-561 15,10-13 249-15</inkml:trace>
          <inkml:trace contextRef="#ctx0" brushRef="#br1" timeOffset="-178261.9">21084 120 179 0,'0'0'178'16,"0"0"-9"-16,0 0-12 0,15 3-10 0,-15-3-15 16,0 0-6-16,19-4-9 0,-19 4-16 0,15-1-6 15,-15 1-7-15,17-2-8 0,-8-5-6 0,1 5-3 16,-10 2-10-16,14-9-3 0,-6 4-6 0,0-1-3 15,-2-3-4-15,1 2-7 0,1 1 3 0,-2-8 0 16,0 6-4-16,0-1-3 0,0-3 2 0,-2 2-6 0,-1-1 0 16,-1 2-4-16,-2 9-4 0,4-22 0 15,-4 9-1-15,2 2 1 0,-2 11 0 0,-2-16 4 16,1 5 2-16,1 11 0 0,-5-16 2 0,-1 9 5 0,6 7 1 16,-6-12 1-16,6 12 1 0,-9-11-1 0,9 11 0 15,-10-5-1-15,10 5-1 0,-11-3 3 0,11 3 0 16,-16 0 1-16,16 0 6 0,0 0-5 0,-21 4 3 15,14 2 1-15,7-6 4 0,-18 11-4 0,10-1 13 16,2-2-7-16,-1 3-2 0,-1-3-3 0,5 3 2 16,-6 1-3-16,5 1 6 0,0-3-4 0,2 4-4 15,-1-5 0-15,2 3 5 0,1 3-17 0,0-2 1 16,1 0-6-16,-1-3 3 0,5 1 0 0,-1-3-3 16,0 3-5-16,2 0 0 0,0-5-15 0,2 5-16 15,-1-5-19-15,5 3-19 0,-4-4-24 0,2 2-25 0,-2 2-29 16,4 0-25-16,1-5-23 0,2 2-32 15,-2-5-33-15,-1 0-219 0,-12-1-496 0,26-2 219 16</inkml:trace>
          <inkml:trace contextRef="#ctx0" brushRef="#br1" timeOffset="-178069.42">21514 140 199 0,'0'0'249'0,"0"0"-14"0,0 0-5 0,9 8-11 16,-9-8-3-16,7 6-7 0,-7-6-8 0,7 11-14 15,-4-1-11-15,0-4-5 0,0 5-3 0,-1 1-10 16,-1 1-14-16,1 2-9 0,1-5-7 0,-3 4-11 16,0 0-6-16,-3 3-11 0,1-3-21 0,-1 3 2 15,0-3-8-15,0 0-5 0,-1 0-4 0,0 0-8 16,1 0-15-16,-2-4-24 0,2 1-21 0,-1 0-19 16,1 0-29-16,3-11-26 0,-9 17-24 0,9-17-33 15,-5 10-32-15,5-10-18 0,-4 7-32 0,4-7-62 16,0 0-153-16,0 0-468 0,0 0 207 0</inkml:trace>
          <inkml:trace contextRef="#ctx0" brushRef="#br1" timeOffset="-177345.41">21787 217 177 0,'0'0'281'0,"0"0"-11"0,-8-6-16 0,8 6-17 0,0 0-15 16,-3-11-17-16,3 11-18 0,0 0-10 0,12-15-13 15,-4 10-10-15,-8 5-15 0,17-11-14 0,-5 10-11 16,2-6-12-16,-1 0-10 0,2 3-8 0,-1-2-7 16,-1 1-10-16,-1 3-16 0,-2-2-18 0,2 4-19 15,-12 0-22-15,21-5-24 0,-10 4-24 0,2-2-21 16,-13 3-15-16,21-4-20 0,-11 3-26 0,-1-5-28 16,5 0-36-16,-7 5-189 0,1-3-423 0,-8 4 187 15</inkml:trace>
          <inkml:trace contextRef="#ctx0" brushRef="#br1" timeOffset="-177563.82">21840-43 121 0,'8'-9'208'0,"-1"0"-12"15,5 1-11-15,-3-2-11 0,3-1-18 0,-5-2-9 16,7 4-15-16,-2-4-9 0,0 3-12 0,0-1-10 16,-2-3-4-16,1 1-4 0,-1 1-4 0,0-1-4 15,-2-1-6-15,2 3-5 0,-7 0-6 0,2 0 1 16,-4 3-7-16,-1 8-3 0,0-19-5 0,-6 9-3 16,6 10-1-16,-12-17-1 0,5 10-7 0,-2 5 3 15,1-3-9-15,-3 0 0 0,11 5-1 0,-20-4-2 16,20 4 1-16,-27 3 0 0,15-1-6 0,3 2 2 15,-2 1 0-15,-1 0-2 0,3-1-3 0,-2 6 0 16,2 1-2-16,2-2 3 0,-1 3 1 0,2 2-2 16,3 2-2-16,-1-1 2 0,-1 1 2 0,1-1 4 0,2 8-1 15,2-6 3-15,0 3 2 0,2-3 4 0,1 6 6 16,-3-4 0-16,3 5 3 0,-3-3 0 16,4 7 7-16,-1-4 1 0,2 1-7 0,-4-8 2 0,5 2 6 15,0 1-2-15,-1 2-4 0,-2-5 6 0,3 7-2 16,-2-7 0-16,-2-1 3 0,4 2-1 15,-5-3-5-15,4 1 0 0,-2 0-6 0,1-1-6 0,-1-2-4 16,2 0 2-16,-1 1-10 0,-4-4-1 0,1-2-2 16,5 2-2-16,-6-10-2 0,6 16 1 15,-4-10-7-15,-2-6 1 0,6 13 0 0,-6-13-4 0,0 11-12 16,0-11-8-16,3 7-23 0,-3-7-23 0,0 0-17 16,0 0-14-16,3 10-14 0,-3-10-11 0,0 0-25 15,0 0-30-15,0 0-29 0,0 0-33 0,0 0-29 16,0 0-65-16,0 0-179 0,0 0-539 0,0 0 238 15</inkml:trace>
          <inkml:trace contextRef="#ctx0" brushRef="#br1" timeOffset="-177011.26">22237-277 161 0,'7'-5'171'0,"-7"5"-12"0,8-6-11 15,-8 6-6-15,0 0-14 0,13-3 3 0,-13 3-1 0,0 0-5 16,18 3-7-16,-18-3-3 0,11 8-5 0,-11-8 0 15,16 8 1-15,-10-1-3 0,-2 1 1 16,5 4 7-16,-1 0-2 0,-1 3 1 0,1 0-7 0,-2 3 3 16,1 4-4-16,-1-1 4 0,-1 3-1 0,-2-7-8 15,4 7-3-15,-4 3-11 0,2-4 5 0,-5 2 7 16,4-1-7-16,0-1 4 0,-2 3-18 0,-2-12 12 16,0 3-3-16,0 4-5 0,-2 0-7 0,2-4-3 15,-2 2-10-15,0-3-5 0,1 0-4 0,-4-1-12 16,4 0 1-16,-4-3-5 0,2 3-3 15,-3-7-22-15,5 2-23 0,1-10-22 0,-5 18-25 0,1-11-24 16,4-7-20-16,-2 13-29 0,-2-4-28 0,4-9-30 16,0 0-17-16,-3 13-32 0,3-13-30 0,0 0-235 0,0 0-543 15,0 0 239-15</inkml:trace>
          <inkml:trace contextRef="#ctx0" brushRef="#br1" timeOffset="-176744.97">22632 159 111 0,'0'0'316'16,"6"-8"-8"-16,-6 8-19 0,0 0-18 0,0 0-18 0,0 0-21 15,0 0-5-15,0 0-7 0,0 0-9 0,0 0-9 16,18 10-4-16,-18-10-9 0,6 8 3 16,-3 2-27-16,-3-10-7 0,4 11-7 0,-2-1-12 0,-2-10-11 15,7 10 0-15,-7-10-16 0,5 12-12 0,-2-7-7 16,-3-5-10-16,4 8-7 0,-4-8-10 0,3 10-5 15,-3-10-4-15,0 0-9 0,3 9-15 0,-3-9-2 16,0 0-27-16,0 0-31 0,0 0-23 0,0 0-22 16,6 9-31-16,-6-9-31 0,0 0-31 0,0 0-31 15,0 0-35-15,0 0-25 0,0 0-29 0,-21-31-271 0,15 21-602 16,0-6 266-16</inkml:trace>
          <inkml:trace contextRef="#ctx0" brushRef="#br1" timeOffset="-176593.38">22665-24 79 0,'0'0'241'15,"-2"-19"10"-15,2 19 3 0,0-16-5 16,0 16-3-16,-1-17 10 0,1 17-16 0,1-16-16 16,-1 7-20-16,0 9-23 0,5-17-13 0,-4 10-21 0,-1 7-15 15,5-10-24-15,-5 10-19 0,4-8-33 0,-4 8-29 16,6-7-35-16,-6 7-39 0,0 0-42 0,12-4-50 16,-12 4-67-16,0 0-239 0,0 0-480 0,18 4 213 15</inkml:trace>
          <inkml:trace contextRef="#ctx0" brushRef="#br1" timeOffset="-176291.19">22969-214 87 0,'0'0'366'0,"0"0"-22"0,0 0-24 16,0 0-30-16,0 0-27 0,0 0-31 0,0 0-24 0,0 0-14 15,0 0-13-15,23 9-10 0,-23-9-10 0,9 11-8 16,-6-2-9-16,5 0 12 0,-3 2-11 0,-1 4-6 16,5-6 4-16,-6 7-5 0,3-3-3 0,-3-1-7 15,-1 3-11-15,4 1-8 0,-3-1 4 0,-2 2-23 16,1-3-5-16,-1 1-15 0,-1-6-5 0,0 5-4 16,3 1 3-16,-6-2-15 0,3-13-18 0,0 22-33 15,0-13-30-15,0-9-41 0,3 14-21 0,-3-14-34 16,0 14-27-16,0-14-23 0,2 14-23 0,-2-14-19 15,0 0-26-15,7 4-30 0,-7-4-57 0,0 0-170 16,0 0-544-16,0 0 241 0</inkml:trace>
          <inkml:trace contextRef="#ctx0" brushRef="#br1" timeOffset="-175954.76">23205-85 129 0,'0'0'307'0,"0"0"-22"0,0 0-18 16,0 0-22-16,0 0-15 0,0 0-10 0,0 0-6 0,0 0-17 15,13 20-6-15,-11-10-13 0,-1 4-10 0,1-4-18 16,4 4-9-16,0 1-4 0,0 1-9 16,1-5-7-16,-1 6-6 0,5-3-14 0,-3 1-6 15,0 2-9-15,5 2-3 0,-5-7-10 0,2-1-4 0,-1-2-10 16,3 2-5-16,-3-6-10 0,2 1 7 0,-3-2-8 16,4-4-5-16,2 4 2 0,-1-4-2 0,-13 0-5 15,23-4-5-15,-11-2-1 0,4-2-3 0,-6 1 1 16,4-4-9-16,-2 2-1 0,0-6-3 0,-3 4 2 15,1-5-6-15,-4 5 13 0,0-6 3 0,-3-3-11 16,0 4-2-16,-3-9-11 0,-3 2 8 0,-4 1-6 16,2-2 2-16,-2 4 0 0,-2 5 0 0,-3-5 3 15,0 6-4-15,1 1-1 0,2 3-3 0,-4 1 1 16,4 1-16-16,-1 5-20 0,1-1-17 0,9 4-23 16,-26 4-23-16,13-1-36 0,1 6-41 0,-3-1-41 15,6-3-52-15,-4 8-319 0,-1-1-636 0,-4 5 282 16</inkml:trace>
        </inkml:traceGroup>
        <inkml:traceGroup>
          <inkml:annotationXML>
            <emma:emma xmlns:emma="http://www.w3.org/2003/04/emma" version="1.0">
              <emma:interpretation id="{D2237ADA-AD15-4114-A95E-26B9D1855D59}" emma:medium="tactile" emma:mode="ink">
                <msink:context xmlns:msink="http://schemas.microsoft.com/ink/2010/main" type="inkWord" rotatedBoundingBox="25759,14751 28449,14502 28535,15434 25845,15683"/>
              </emma:interpretation>
            </emma:emma>
          </inkml:annotationXML>
          <inkml:trace contextRef="#ctx0" brushRef="#br1" timeOffset="-159409.05">24625-547 87 0,'0'0'173'0,"0"0"-9"0,0 0-7 0,0-13-8 16,0 13-7-16,0 0-1 0,0 0-5 0,0 0-6 16,-3-13 1-16,3 13 0 0,0 0-3 0,0 0-4 15,0 0-9-15,0 0-10 0,0 0-10 0,0 0-4 16,0 0-4-16,0 0 5 0,0 0-4 0,-20 22 3 15,11-7-5-15,2 0-7 0,4 1 2 0,-8 4-6 16,3 1-2-16,0 0-1 0,5 4-7 16,-3-4-1-16,6 1-4 0,-6 3 4 0,6-2-7 0,-3-2-9 15,6 0-2-15,-3-4-5 0,3 2-10 0,0-3 6 0,0 2-8 16,2-2-1-16,1-1 0 0,1 1-6 16,-1-2-2-16,3-2 2 0,-3 2-11 0,4-4-10 15,-4-2-12-15,2-2-13 0,-5 1-18 0,-3-7-14 0,12 12-17 16,-5-8-17-16,-7-4-10 0,11 5-15 0,-11-5-11 15,8 6-23-15,-8-6-27 0,0 0-18 0,17-15-34 16,-17 15-158-16,9-16-418 0,-5 7 185 16</inkml:trace>
          <inkml:trace contextRef="#ctx0" brushRef="#br1" timeOffset="-158887.99">24901-522 44 0,'0'-9'195'0,"0"9"-9"0,0 0-9 16,6-11-14-16,-6 11-13 0,0 0-15 0,0 0-11 16,0 0-6-16,0 0-3 0,0 0-8 0,0 0-2 0,13 26-1 15,-13-11-2-15,4-2-7 0,2 1-3 16,-3 3-2-16,3 1-4 0,-1-1 0 0,4 2-10 16,-6 1-2-16,4-1-6 0,2 1 4 0,-3-3-9 15,2 3-5-15,1-4-8 0,-4-1 1 0,6 1-5 0,-4-2-3 16,2-1-4-16,-3 1-2 0,0-6-4 0,2 0 0 15,-2 1-6-15,0 0 3 0,-2-5-5 0,2 4-6 16,0-2 2-16,-6-6-1 0,8 7-3 0,-8-7 0 16,8 6-5-16,-8-6 2 0,0 0-1 0,11 4-1 15,-11-4-3-15,0 0 4 0,0 0-1 0,0 0-1 16,0 0-5-16,10-17 1 0,-10 17-1 0,-1-10 0 16,1 10-3-16,0 0 3 0,-6-21-3 0,-2 15-1 15,2-2 1-15,6 8 4 0,-14-14-6 0,3 10 0 16,-2-2 1-16,2 2-2 0,-4 1-1 0,-1 0 3 15,0 0 2-15,2 1 5 0,-2 2 0 0,4 2 7 16,-2 1-4-16,2-2 2 0,5 4 0 0,7-5 3 16,-19 6-5-16,11-1 4 0,8-5-5 0,-12 10 1 15,12-10 0-15,-3 8 0 0,-3 0-5 0,6-8 3 0,0 12 0 16,0-12 1-16,0 0 0 0,6 19-4 0,-3-12-1 16,3-2-1-16,-6-5 1 0,14 14 3 0,-8-10-4 15,1 0 2-15,5 2-9 0,1-5-15 0,-2 3-18 16,1-2-19-16,1 2-22 0,4-1-24 0,-9-1-19 15,6-2-18-15,-1 0-32 0,2-2-19 0,-4-1-30 16,2 1-198-16,-4-3-449 0,1 1 198 0</inkml:trace>
          <inkml:trace contextRef="#ctx0" brushRef="#br1" timeOffset="-158690.52">25266-240 121 0,'0'0'215'0,"10"-6"-3"16,-10 6-9-16,0 0-7 0,14-3 2 0,-14 3-12 15,0 0-5-15,0 0-7 0,19 9-12 0,-16-5 0 16,3 3-7-16,-6-7-12 0,11 15-10 0,-8-5-11 16,3 0-7-16,-5 0-9 0,-1 1-8 0,6-1-7 0,-6 8-12 15,0-5-5-15,0 1-9 0,0 0-3 16,-3-2-3-16,3-12-13 0,-4 23-17 0,-2-9-16 16,6-5-25-16,-9 3-26 0,4-1-24 0,-4-1-26 15,3-3-24-15,2 0-20 0,-5 0-23 0,3 0-14 0,6-7-22 16,0 0-217-16,-14 3-440 0,14-3 196 0</inkml:trace>
          <inkml:trace contextRef="#ctx0" brushRef="#br1" timeOffset="-157999.42">25530-170 6 0,'-5'-13'226'0,"5"13"-10"16,0 0-14-16,0 0-13 0,0 0-14 0,11-16-7 15,-11 16-12-15,13-10-5 0,-1 5-17 0,-4 0-9 16,5-2-14-16,2 4-13 0,1-4-5 0,-2 3-7 15,2-2-12-15,10 1-4 0,-10 3-10 0,0-2-7 16,-4 3-8-16,-1-1-19 0,-11 2-18 0,19-4-16 16,-5 3-21-16,-14 1-24 0,13 0-24 0,-13 0-29 15,0 0-14-15,15-4-25 0,-15 4-178 0,0 0-349 16,0 0 154-16</inkml:trace>
          <inkml:trace contextRef="#ctx0" brushRef="#br1" timeOffset="-158202.87">25669-485 92 0,'10'-10'171'16,"2"-4"-12"-16,-2 5-12 0,-1-4-12 0,2 1-13 16,2-6-12-16,-1 4-13 0,-4 0-7 0,-2 3-11 15,3-6-6-15,-5 4-5 0,2-2 2 0,-3 5 3 0,-3-3-8 16,6 2-3-16,-6 11 5 0,0-22-5 16,0 15 4-16,0 7 4 0,-6-17-5 0,0 10-1 15,6 7-3-15,-10-9 5 0,1 7-2 0,9 2 0 0,-23-2-1 16,23 2-3-16,-21 6-1 0,12 0-2 0,-1-1-6 15,-2 2-1-15,-1 3 3 0,7 0-4 0,-8 5-2 16,8-1 2-16,-4 7-3 0,1-5 1 0,4 2-4 16,-1 6 3-16,3-2-4 0,3 2-1 0,-6 0 3 15,6-1 2-15,0 3 0 0,3-2 4 0,0 0-3 16,-3-1 2-16,3 0-1 0,0 4 1 0,5-5-4 16,-5 1-1-16,0 0 0 0,4-2 0 0,-1-3-3 15,-3-1-1-15,3 1-6 0,-3-1 0 0,5-4 2 16,-2 5-6-16,-3-4 5 0,1 1-1 0,-1-2-9 15,3 1 1-15,0 1-1 0,-3-2-3 0,4-3-3 16,-1 0-1-16,-6-1 1 0,0-9-8 0,8 15 7 16,-5-7-11-16,-3-8 8 0,3 10-9 0,-3-10 7 15,6 11-20-15,-6-11-2 0,0 0-6 0,3 10-15 0,-3-10-16 16,0 0-12-16,3 8-12 0,-3-8-15 16,0 0-15-16,0 0-24 0,0 0-30 0,0 0-25 15,0 0-32-15,0 0-26 0,0 0-231 0,0 0-506 0,-23-31 224 16</inkml:trace>
          <inkml:trace contextRef="#ctx0" brushRef="#br1" timeOffset="-157527.96">25976-672 51 0,'0'0'181'0,"0"0"-8"0,0 0-7 16,0 0-10-16,0 0 2 0,0 0-7 0,0 0-7 16,0 0-3-16,0 0-2 0,0 0-8 0,0 0-3 15,0 0-6-15,0 0-9 0,0 0-9 0,10-7-9 16,-10 7-12-16,0 0-7 0,0 0-8 0,0 0-2 16,0 0-8-16,11 13-6 0,-11-13-5 0,9 13-5 15,-6-5 8-15,4 2-4 0,-1 0 4 0,0 6-3 16,4-2 1-16,-1 9 5 0,-4-4 3 0,4 3 2 0,0 0 3 15,1 3 0-15,-4 1 1 0,2-1-5 16,-2 1 15-16,0 1-4 0,1-2-7 0,-4-1 2 16,3 0-4-16,-3 1 6 0,-3-1-5 0,1 0 3 15,-1-8-5-15,3 3-1 0,-6-4-3 0,6 2 4 16,-6-2-17-16,2-1-4 0,1 1 5 0,0-4-16 16,-3-2 5-16,3-9 3 0,-6 22-10 0,6-14 7 0,0-8-18 15,-6 23 9-15,6-19-10 0,0-4-17 0,-4 12-29 16,4-12-12-16,-3 11-15 0,3-11-24 0,-6 10-19 15,6-10-22-15,0 0-19 0,-9 7-26 0,9-7-30 16,0 0-35-16,0 0-49 0,0 0-190 0,0 0-514 16,0 0 228-16</inkml:trace>
          <inkml:trace contextRef="#ctx0" brushRef="#br1" timeOffset="-157222.78">26307-173 79 0,'7'-1'203'0,"-7"1"-8"0,0 0-5 16,0 0-1-16,0 0 1 0,18 6 1 0,-18-6 0 15,5 5-6-15,-2 4-2 0,-3-9-3 0,6 12-3 0,1-5-3 16,-7-7-9-16,6 12 7 0,0-5-15 0,-1-1-13 16,-5-6-8-16,6 14-15 0,-3-8-12 0,-3-6-12 15,5 13-10-15,-5-13-8 0,8 15-4 0,-8-12 4 16,0-3-18-16,0 0-10 0,6 11-17 0,-6-11-17 15,0 0-29-15,6 10-15 0,-6-10-22 0,0 0-30 16,0 0-30-16,0 0-36 0,0 0-38 0,0 0-27 16,0 0-45-16,0 0-219 0,0 0-513 0,-20-35 227 15</inkml:trace>
          <inkml:trace contextRef="#ctx0" brushRef="#br1" timeOffset="-157082.16">26450-433 247 0,'0'0'302'0,"0"-13"-7"0,0 13-16 16,-3-12-17-16,3 12-28 0,0 0-20 0,0-21-20 16,0 21-25-16,0 0-13 0,0-11-29 0,0 11-33 15,0 0-32-15,0 0-25 0,0 0-24 0,0 0-29 0,0 0-26 16,0 0-37-16,0 0-50 0,0 0-43 16,0 0-203-16,0 0-405 0,0 0 179 0</inkml:trace>
          <inkml:trace contextRef="#ctx0" brushRef="#br1" timeOffset="-156796.92">26702-588 220 0,'0'0'301'0,"0"0"-25"0,0 0-26 16,0 0-30-16,0 0-16 0,0 0-20 0,0 0-4 15,0 0-6-15,14 20-15 0,-11-12-7 0,3 5-2 0,-2 4-7 16,-1 1-5-16,3-1-1 0,-3-1-10 16,1 6-3-16,2-4-4 0,0-1-8 0,5 2-13 15,-8 0-1-15,0-1-6 0,0-3-14 0,0 2-3 16,0-3-12-16,-2 0-1 0,-1 1-5 0,3-1-6 16,-3-5-9-16,3 6-4 0,0-7-8 0,-3-8-14 15,-3 16-25-15,3-16-22 0,3 13-25 0,-3-13-19 16,-3 13-27-16,3-13-28 0,0 11-24 0,0-11-37 0,0 0-40 15,0 0-34-15,0 0-223 0,0 0-529 0,0 0 233 16</inkml:trace>
          <inkml:trace contextRef="#ctx0" brushRef="#br1" timeOffset="-156424.68">26984-630 103 0,'0'0'257'0,"0"0"-12"0,0 0-9 0,2-11-21 16,-2 11-21-16,0 0-23 0,0 0-13 0,0 0-17 16,0 0-12-16,0 0-8 0,0 0-4 0,0 0-7 15,11 24-1-15,-8-13-2 0,2 0-10 0,-5-11 2 16,-5 22 5-16,8-6-5 0,-3 0-2 0,2-1-13 16,-4 1 6-16,-4 2-8 0,6-2 1 0,0 0-7 15,0-2-5-15,-3 4-7 0,3-2-4 0,0-1-5 0,0-1-4 16,0 3 3-16,0-6-15 0,0-11 4 0,0 17-1 15,0-6-9-15,0-11-1 0,0 16-4 0,0-16 3 16,0 12-5-16,0-12-6 0,3 11 0 0,0-3-3 16,-3-8 5-16,8 9-3 0,-8-9-2 0,12 6-1 15,-2-5 8-15,-10-1-11 0,17 3 2 0,-17-3-5 16,19-3-3-16,-10 3-4 0,-9 0-12 0,22-1-11 16,-11-2-13-16,-1 0-12 0,-10 3-14 0,18-4-18 15,-7 3-13-15,-2-1-16 0,-9 2-24 0,10-4-37 16,-10 4-33-16,10-13-33 0,-4 8-266 0,-6 5-538 15,3-13 238-15</inkml:trace>
          <inkml:trace contextRef="#ctx0" brushRef="#br1" timeOffset="-156213.54">27196-543 230 0,'0'0'279'0,"0"0"-16"16,0 0-9-16,0 0-5 0,0 0-15 0,0 0-7 0,6 33-1 15,-6-15-10-15,3-2-15 0,3 6-14 0,-3 0-4 16,-2 2-18-16,8-2-5 0,-4 2-13 0,1-1-22 16,0-1-6-16,-3 4-17 0,1-3-6 0,2 5-6 15,-3-4-9-15,0-2-14 0,0 2-45 0,-3 0-15 16,4-3-35-16,-2 4-26 0,-4-6-35 0,-2 3-36 16,4 6-41-16,-6-4-47 0,3-6-62 0,-3-5-222 15,-1 5-539-15,1-4 239 0</inkml:trace>
        </inkml:traceGroup>
        <inkml:traceGroup>
          <inkml:annotationXML>
            <emma:emma xmlns:emma="http://www.w3.org/2003/04/emma" version="1.0">
              <emma:interpretation id="{F009D0DD-9D57-4AF5-A19E-15869ACE8A8B}" emma:medium="tactile" emma:mode="ink">
                <msink:context xmlns:msink="http://schemas.microsoft.com/ink/2010/main" type="inkWord" rotatedBoundingBox="29175,14923 29529,14891 29570,15335 29216,15368"/>
              </emma:interpretation>
            </emma:emma>
          </inkml:annotationXML>
          <inkml:trace contextRef="#ctx0" brushRef="#br2" timeOffset="212182.51">27931-380 70 0,'0'0'219'16,"0"0"-16"-16,0 0-17 0,0 0-19 0,0 0-13 15,0 0 1-15,0 0-9 0,0 0-3 0,0 0-11 16,0 0-5-16,0 0-5 0,0 0-5 0,30 21-3 16,-21-15-7-16,1-2-4 0,2 4-2 0,-1-4-6 15,2 9-5-15,-4-8-6 0,4 3-4 0,2 0-2 16,-4 0-2-16,2-1-4 0,2 4-6 0,2-3-6 0,-4 1-1 15,0 0-6-15,2 2 0 0,-7-1-3 16,5-2-6-16,1-1 1 0,-2 3-9 0,1-4-3 16,-1 2-5-16,-8-1-2 0,7 1-1 0,-5-2-2 0,0-1-1 15,3 2 0-15,-3 1-4 0,1-3-7 0,1 1-13 16,-2 1-5-16,-6-7-20 0,11 11-17 0,-6-6-14 16,-5-5-15-16,0 9-20 0,0-9-18 0,3 10-20 15,-3-10-21-15,0 0-25 0,6 7-24 0,-6-7-52 16,0 0-128-16,0 0-413 0,0 0 182 0</inkml:trace>
          <inkml:trace contextRef="#ctx0" brushRef="#br2" timeOffset="212486.08">28277-492 199 0,'0'0'198'0,"0"0"-11"16,0 0-14-16,0 0-9 0,0 0 2 16,0 0 0-16,0 0-7 0,-18 35-4 0,14-17-5 15,-7 3-1-15,-1 1-8 0,2 1-3 0,-7 2-3 0,3 3-5 16,0-4 2-16,1-3-1 0,-1 5-15 0,-1-4-3 16,2 1-2-16,-3-4-3 0,2 1-5 15,5-4-13-15,-3-2-6 0,5 0-3 0,-4-1-10 0,2 1-5 16,2-1-6-16,-5-2-9 0,8-3-6 0,-1 0-15 15,5-8-19-15,-10 11-18 0,7-5-26 0,3-6-30 16,-6 13-34-16,6-13-24 0,-8 7-35 0,8-7-38 16,0 0-60-16,0 0-228 0,0 0-521 0,0 0 230 15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32.7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F3B319A-6CC5-47D9-85D1-AD8EC4BDC7E1}" emma:medium="tactile" emma:mode="ink">
          <msink:context xmlns:msink="http://schemas.microsoft.com/ink/2010/main" type="inkDrawing" rotatedBoundingBox="28154,8772 28300,7168 29738,7299 29593,8903" hotPoints="29722,8006 28958,8769 28195,8006 28958,7242" semanticType="underline" shapeName="Circle">
            <msink:sourceLink direction="with" ref="{9F42F968-B71B-4F5D-B7FC-62CA40CDB6E2}"/>
            <msink:destinationLink direction="with" ref="{5FFD777D-3F14-4719-823A-4A5248D15A36}"/>
          </msink:context>
        </emma:interpretation>
      </emma:emma>
    </inkml:annotationXML>
    <inkml:trace contextRef="#ctx0" brushRef="#br0">-159-357 166 0,'0'0'166'0,"-6"-7"-3"0,6 7-6 15,0 0-4-15,0 0-5 0,-10-8-2 0,10 8-6 16,0 0-7-16,0 0-10 0,-8-7-7 0,8 7-9 16,0 0-8-16,0 0-7 0,0 0-8 0,0 0-8 15,0 0-7-15,-15 0-7 0,15 0-6 0,0 0-5 16,-13 5-2-16,13-5-1 0,-14 10-6 0,8-4-6 16,-1 2 1-16,-5 3-3 0,-1-3-4 15,4 3 0-15,-2 2 3 0,2 3-2 0,-4-2-5 0,2 3 0 16,2-3 1-16,3 3-4 0,-10 3-1 0,9-3 1 15,-2 9 2-15,-5-1-1 0,8 0 0 0,0-1-3 16,-4 0 1-16,7 2-2 0,0-1 2 0,-5 1-5 0,2-1 2 16,3-2 1-16,0 3-2 0,1 1-2 15,0-2 0-15,2 1-6 0,0-1 4 0,0 4-3 16,-3-3 3-16,8 0-3 0,-7-1 0 0,2 1-1 0,4 0-1 16,-4 1-1-16,6 0 0 0,-3-3-1 0,0 3 1 15,0 1 3-15,2-4 4 0,1 0-7 0,4-3 3 16,-1 4 2-16,2-2 0 0,-5-3-3 0,6 3 5 15,-5-6-4-15,-1 3 4 0,1-5 1 0,5 2-2 16,-1-3-2-16,1 1 4 0,-2-1-1 0,1 0-1 16,-2 2 3-16,4-2 0 0,-4-3-3 0,-2 2 8 15,2-1-7-15,2-2 3 0,1 2-9 0,-5 0 1 16,5-3 0-16,-4 5 1 0,4-7-5 0,-5 3 0 16,2 0 3-16,1 1-2 0,4-1 1 0,-2 1-1 15,-2 2-1-15,4-1-2 0,-3 0-1 0,3-5 5 16,-1 4-4-16,-1-2 2 0,5-1-3 0,-4 2 3 15,1-5-1-15,0 1 1 0,3 3-3 0,-4-5 5 16,2 3-4-16,2-2-3 0,-4-1 3 0,3 2 2 16,1-2 1-16,2-1-2 0,-5-1 3 0,2 0-1 15,-4 0-2-15,4-2-4 0,1 0 2 0,-4 0 4 0,5-4-1 16,-4 2 2-16,-1 1-2 0,3-1 2 0,1-2 5 16,-1-2 4-16,2 3-1 0,-3-3 4 0,3 0-1 15,-5 1 1-15,4-2-1 0,-1 2 1 0,-2-2 3 16,5-4-4-16,-3 3-4 0,2 1 6 0,-3-4-6 15,0 3-6-15,1 1 10 0,1-4-4 0,-1 0 3 16,1 2-5-16,-1-2 1 0,-1 0-5 0,-2 1 0 16,7-5 2-16,-7 4-4 0,2-1 2 0,5-2-6 15,-3-1 5-15,-2 1-9 0,-1 4 8 0,-2-3 2 0,1-2-4 16,1 1 2-16,-1 1-9 0,-1-2 4 0,-5 5 2 16,7-5 0-16,-5 1-1 0,1 1-3 0,-4-2 4 15,5 1-2-15,-3 1 3 0,3 2-3 0,-5-4 9 16,0 1-12-16,3 1-2 0,-5-2 3 0,5 1-2 15,-1 1-1-15,1-5 3 0,-2 5 1 16,-1-4-7-16,2 4 7 0,-1-5-1 0,-3 3-1 0,2-1 1 16,-1 1 7-16,-2-3-3 0,3 5-5 0,-6-5-1 15,4 0-1-15,1 0 0 0,-1 1 3 0,-4-1 0 16,3 3-5-16,0-3 4 0,-3 1-2 0,0 2 1 16,3-2 0-16,-3-2 0 0,-3 3-6 0,3 1-3 15,0 1 5-15,-3-3 4 0,0 0 0 0,0 3-6 16,0 0 1-16,-1-1 1 0,1 0-1 0,-3-1 3 0,1-2-4 15,-1 5 3-15,0-4 3 0,2 6-2 16,-5-6 0-16,6-1-9 0,-4 4 13 0,-2-4-5 16,3 1 2-16,-2 3-5 0,-1-2 8 0,2 2 6 0,-2-1-11 15,0-1 4-15,1 1 2 0,0 1 2 0,-3-1-8 16,8 2 7-16,-7-3-11 0,1 4 7 16,1 0 0-16,2 3-1 0,-4-2-3 0,4 1 12 0,3 0-7 15,-5 4 6-15,2-4-6 0,-2 4 6 0,8 6-9 16,-11-14 3-16,2 8 6 0,3-1-4 0,-4 1-1 15,1-1-2-15,-2 2 1 0,4-1 3 0,-2 0-3 16,-1 1 1-16,10 5 0 0,-15-13 1 0,4 8-6 16,1-2 5-16,-2 4 0 0,0-5 3 0,1 3-11 0,-2 0 7 15,1-1 2-15,-1 2-1 0,-1-3-2 16,4 2 1-16,1 0 5 0,-3 1 0 0,12 4 0 16,-21-6-2-16,11-1 3 0,1 4 8 0,9 3-8 0,-23-6-2 15,14 0-5-15,2 3-3 0,-2-2 8 0,9 5 0 16,-18-4-2-16,9 2-3 0,-1-3 6 0,10 5-6 15,-15-5 1-15,1 4 2 0,14 1 0 0,-19-6 0 16,10 5 2-16,-1-1-5 0,10 2 1 16,-23-4 1-16,14 3-4 0,9 1 4 0,-21 0-1 0,6-3-3 15,15 3 3-15,-26 0-1 0,9-3 9 0,7 3-11 16,-8 3 6-16,4-3-3 0,-2 3 2 0,0-3-2 16,-4 1 0-16,5 3 3 0,0-1 2 0,-4 0-6 15,1 0-1-15,0-2 2 0,0 3-1 0,2-3-4 16,2 4-11-16,-5-3-8 0,3 2-16 0,-1-3-3 15,4 3-19-15,-2 2-12 0,1-3-25 0,1 2-26 16,0 1-24-16,1 0-30 0,-2 1-33 0,5-3-55 0,-7-1-192 16,8-1-498-16,0 2 221 0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30.4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EF912AF-DDD3-4D9F-B6F8-7ED5EBC02E74}" emma:medium="tactile" emma:mode="ink">
          <msink:context xmlns:msink="http://schemas.microsoft.com/ink/2010/main" type="inkDrawing" rotatedBoundingBox="23407,11343 24158,9965 25264,10568 24513,11946" hotPoints="25025,10914 24310,11630 23594,10914 24310,10199" semanticType="underline" shapeName="Circle">
            <msink:sourceLink direction="with" ref="{B37D405B-5222-437A-A5A7-27973EE2637C}"/>
            <msink:destinationLink direction="with" ref="{5FFD777D-3F14-4719-823A-4A5248D15A36}"/>
          </msink:context>
        </emma:interpretation>
      </emma:emma>
    </inkml:annotationXML>
    <inkml:trace contextRef="#ctx0" brushRef="#br0">-156 6357 130 0,'0'0'131'0,"0"0"-12"0,0 0-4 15,0 0-5-15,0 0-9 0,0 0-11 0,0 0 3 16,0 0-5-16,0 0-1 0,0 0-1 0,0 0-1 15,0 0-6-15,0 0-2 0,0 0 1 0,0 0-2 16,0 0 0-16,0 0-1 0,0 0-6 0,0 0-1 16,0 0-2-16,0 0-1 0,0 0-5 0,0 0-1 0,0 0-5 15,0 0-7-15,0 0-2 0,-11 3-5 16,11-3 0-16,0 0-2 0,-12 6-1 0,12-6-2 0,-4 7 0 16,4-7-1-16,-8 11 0 0,8-11-3 0,-7 13 0 15,5-4 3-15,-2-2 0 0,1 3-1 0,-2 0-4 16,4 1 2-16,-4-1-3 0,2 5-2 0,1 1 4 15,0-1-4-15,-2-1 3 0,2-1-1 0,1 2-4 16,-4-1 2-16,4-2 3 0,1 3 0 0,0 0 3 16,-2-5-3-16,2 5-4 0,0-15 4 0,2 26-3 15,-1-13 0-15,-1 2 5 0,3-4-6 0,-3 4 3 16,2-2-1-16,-2 1-1 0,1 0-4 0,1-5 2 16,2 4-4-16,-2-3 0 0,2 6 1 0,2-4 0 15,0 1 0-15,-2 0 0 0,5 2-1 0,-4-4 1 16,1 2-9-16,0-2 7 0,4 3-1 0,-4-3-2 0,2 2 1 15,1-2 1-15,1 1-4 0,-1-1 1 0,3 1-2 16,-3 0-2-16,4 1 3 0,-1-3-6 0,0 1 0 16,0 1 3-16,-3 0-1 0,3 0-3 0,-2 4-1 15,1-7-2-15,-2 2 4 0,1 0 0 0,-1 2-1 16,3-2 1-16,0-2 2 0,0 2 3 0,-3-3-11 16,3 3 1-16,-3-3 1 0,4 3-4 0,-2 0 1 15,2-3 2-15,-6-1 0 0,2-1 0 0,2 2 0 16,-1 2-3-16,-1-5-1 0,0 2 7 0,3-1 1 15,-3 0 1-15,-1 1-3 0,2-2-2 0,3-2 2 16,-4 4-2-16,3-4 3 0,-3 2 2 0,6-4-2 16,0 4 8-16,-2-5-3 0,-1 4 1 0,-1-4 2 0,2 0-3 15,2 2 6-15,-15-2-7 0,26-4 0 0,-10 2 2 16,0-2-2-16,1 2-1 0,-2-3 1 0,0 3 0 16,2 1-1-16,1-6-2 0,-3 4-1 0,0-2 1 15,3-1 4-15,-3-1-8 0,0 4 0 0,0-4 4 16,0 4-1-16,0-4 1 0,-2 1-5 0,1-4 2 15,2 4 6-15,-1-3-5 0,1 3-1 0,-5-4 1 16,2 4-5-16,2-1 3 0,-3 0-3 0,-3-4 4 16,6 3 2-16,-5-1-9 0,1 0 6 0,2 1 2 0,-2-4-4 15,-1 0 0-15,3 1-3 0,-1-3 3 16,-1 3-1-16,1-3 2 0,0-1-2 0,0 2-1 16,-3-4 1-16,4 3-2 0,-3-3 2 0,2 3 1 0,0-6-2 15,2-1 0-15,-4 5 5 0,-2 0-3 0,1 1 1 16,-1-3 1-16,0 1-3 0,-2-7 3 15,1 10-5-15,-1 0 7 0,0 0-11 0,-1-4 2 0,1 2 1 16,0 3 2-16,-2 0 6 0,2-1-2 0,-3-3-3 16,3 4-3-16,-4-5 4 0,2 1-2 0,2 3 4 15,-6-3 0-15,4-1 3 0,-1 1-10 0,-3 3 5 16,2-1-2-16,1 2 2 0,-2-3-3 0,1 0 0 16,2 1 3-16,-2-3-4 0,1 3 1 0,0-1 1 15,-3-1-5-15,0 4 7 0,1-1 0 0,-1-3-4 16,0 3 5-16,-1-3-4 0,1 3 2 0,0-3 0 0,-3 2-2 15,0-1 4-15,1 2-2 0,-1-2 2 0,2 5-5 16,-1-5-3-16,-2 2 6 0,2-1 2 0,-1 2-3 16,-1-1 1-16,1 1 2 0,-1-2-2 0,-1 3 0 15,2-3-2-15,-6 0 4 0,2 1-5 0,1 3 3 16,0-3 0-16,-2-1 3 0,1 2-4 0,-2 0-1 16,0 2-1-16,0-3 1 0,2 0 2 0,-4 5-1 15,5-3 2-15,-4 1-1 0,-1-2-4 0,1 3 2 16,-2-1 2-16,3 1 0 0,0-3 2 0,-1 2-2 15,-1 2-1-15,-1 0 0 0,2-1 1 0,-2 5-2 0,1-5 4 16,-2 6-5-16,4-3 6 0,-3 1 0 16,-1 2 0-16,5-3-3 0,-4 1-3 0,5 1 0 0,-5 1 1 15,1-2 2-15,-5 3-4 0,6-3 2 0,-7 1 4 16,5 0-3-16,-3 3 3 0,2-4-5 0,-1 5 0 16,1-5 3-16,0 5-3 0,-1-3 1 0,-4 3 3 15,18 1-3-15,-24-5 2 0,8 5-2 0,7 0 1 16,9 0-4-16,-27 0 3 0,11 0 6 0,5 0 0 15,-2 0-5-15,13 0 0 0,-27 2-2 0,11 2 0 16,2 0-1-16,4-1 1 0,-5 2 1 0,0 1 4 16,2-3-2-16,-1 5-1 0,1-1 2 0,4-4 2 15,-5 4-6-15,1 3 1 0,0-4 2 0,-4 5-1 0,4 0 1 16,-1 0 1-16,1-1-1 0,-1 4 0 16,1-2 1-16,-6 4-3 0,7-5-3 0,-5 7 8 0,4-5-6 15,-1 1 3-15,-2 5-2 0,0-4 9 16,1 2-15-16,0 2 0 0,3-5-12 0,-4 3-4 15,1 4-5-15,1-7-2 0,1 7-10 0,-4-3-11 0,2 0-6 16,2 2-9-16,0 2-9 0,-1-2-14 0,2 1-10 16,3-5-16-16,-4 6-20 0,2-1-20 0,2 1-18 15,2-6-24-15,1-1-34 0,0 1-182 0,-1 0-448 16,2-3 199-16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2:21.4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FFD777D-3F14-4719-823A-4A5248D15A36}" emma:medium="tactile" emma:mode="ink">
          <msink:context xmlns:msink="http://schemas.microsoft.com/ink/2010/main" type="inkDrawing" rotatedBoundingBox="24974,11088 28616,8613 28705,8744 25063,11219" semanticType="underline" shapeName="Other">
            <msink:sourceLink direction="with" ref="{1EF912AF-DDD3-4D9F-B6F8-7ED5EBC02E74}"/>
            <msink:sourceLink direction="with" ref="{2F3B319A-6CC5-47D9-85D1-AD8EC4BDC7E1}"/>
          </msink:context>
        </emma:interpretation>
      </emma:emma>
    </inkml:annotationXML>
    <inkml:trace contextRef="#ctx0" brushRef="#br0">-43 871 120 0,'0'0'137'0,"0"0"-5"0,0 0-9 16,0 0-5-16,0 0-14 0,0 0-2 0,0 0-6 15,0 0-12-15,0 0-1 0,0 0-6 0,0 0-11 0,0 0-5 16,0 0-2-16,0 0-5 0,0 0-3 0,-22 16-4 16,22-16-2-16,0 0 4 0,-11 8-6 15,11-8-1-15,-11 3 0 0,3 2-6 0,8-5-5 16,-19 13 0-16,7-5-3 0,-2-2-1 0,1 1-6 0,1 3 1 15,-6-2-7-15,3 2 4 0,-6 7-2 16,0-3 1-16,-2 0-4 0,0 7 0 0,1-5-3 0,-8 8 2 16,0-1-1-16,2-6-4 0,5-2 0 0,-9 9 0 15,9-4-2-15,-5 3-2 0,7-3 1 0,-1-1 1 16,2 0-1-16,-5 2 1 0,6-3-3 0,-1 0 7 16,1 3-1-16,-1-1 2 0,1 4 1 0,-5-4 2 15,5 2-3-15,-1-1 4 0,1 2 1 0,-6 7-5 16,2-3-5-16,4-2 12 0,-5 0-7 0,-4 2 5 15,1 0-2-15,1-2-3 0,4-5 0 0,-8 4 1 16,-1 0-9-16,7-6 4 0,-7 6 4 0,4-8 5 0,-6 5-3 16,11-2-4-16,-4-4 5 0,-9 7-3 0,9-8 3 15,-1 3-5-15,2-3 6 0,0-2 2 0,4 4-1 16,-5-1-2-16,4 1 2 0,-3-1-1 0,4-2 2 16,-4 1 0-16,-1 1-1 0,4-2-1 0,4 0 2 15,-7 1 1-15,5 1 1 0,-2-2-4 0,-4 2 4 16,6 1-6-16,-3-2 1 0,7-2-3 0,-7 3 0 15,4 1-2-15,0-1 1 0,-4 0-1 0,1-2 1 16,2 1-5-16,4-1 3 0,-8 2-2 0,5-2 0 16,4 0-2-16,2-1 0 0,-4-1 0 0,-2 4-5 15,2-3 6-15,4-2 0 0,-7 7-2 0,-2-5 0 16,7 0 1-16,-4 0-4 0,5 2 2 0,-2-4 1 16,0 1 2-16,-1 0-4 0,-2 3 4 0,2-3-3 15,4-2 1-15,-12 3-2 0,11 0 0 0,-8 1 2 16,5-4 1-16,-2 4-2 0,0-2-1 0,2-2 3 15,-2 4 1-15,-1-2 2 0,1-3-1 0,0 7-5 0,-4-7 7 16,4 5 1-16,0-2-2 0,2-1 0 0,1 5 0 16,-4-7 3-16,1 7-5 0,0-7 4 0,2 2-1 15,4-1 1-15,-4-1-1 0,5 2-3 0,-4 0 0 16,3-2-1-16,-2 0-1 0,4 1 3 0,-2-2-3 16,-2 2 5-16,1 2-4 0,1-3 0 0,-3 0-1 15,2 2 0-15,-1-4 0 0,2 2 4 0,-1-1-3 16,3 3-4-16,-3 1 2 0,1-5-1 0,-7 2-1 15,10 3 3-15,-7-3-3 0,3 0 3 0,-6 2-3 16,7-2 2-16,-4 0 0 0,-5 1 2 0,7 1 1 16,-3-3-4-16,5 1 1 0,-2 1 1 0,1-4-6 15,-1 5 7-15,-2 0-5 0,3-3 1 0,2 1 3 16,-1 2 0-16,-2-2 2 0,0 1-1 0,0 0-1 16,2-3 2-16,-4 1-1 0,5 0 0 0,-1 0-2 15,-1-1 3-15,0 3-4 0,2-3 2 0,-3 1 0 16,1 0-2-16,1-1 2 0,-4 5 2 0,5-5-4 0,-2 1 0 15,0 0 2-15,-1 0 3 0,3-1-4 0,-3 2 7 16,0-1-1-16,-1 0-3 0,1 0 0 0,2 3 3 16,-2-3 0-16,-2-2 2 0,3 5-4 0,2-1 3 15,-2-3-5-15,1 4-2 0,1 0 1 0,1-2 1 16,-5-1-3-16,7 2 3 0,-6-1-2 0,3 1 2 16,3-4-1-16,0 1 1 0,-4 5-4 0,5-9 0 15,8-2 0-15,-13 7 4 0,7-2-4 0,6-5 2 16,-9 4-2-16,9-4 1 0,-10 7 1 0,10-7-2 15,0 0-1-15,-9 2 4 0,9-2-5 0,0 0 5 16,-6 10-3-16,6-10-2 0,0 0 2 0,0 0-4 16,0 0-2-16,0 0 0 0,-11 5-4 0,11-5-1 15,0 0-7-15,0 0-1 0,0 0-5 0,0 0-10 16,-7 6-7-16,7-6-10 0,0 0-10 0,0 0-21 16,0 0-17-16,0 0-19 0,0 0-26 0,0 0-23 15,0 0-224-15,0 0-422 0,0 0 187 0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7:50.7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0F61C87-26C6-4ADC-A24D-1520FA474A2A}" emma:medium="tactile" emma:mode="ink">
          <msink:context xmlns:msink="http://schemas.microsoft.com/ink/2010/main" type="inkDrawing" rotatedBoundingBox="3282,7377 4402,8065 3742,9141 2621,8452" hotPoints="4160,8232 3514,8878 2869,8232 3514,7587" semanticType="underline" shapeName="Circle">
            <msink:destinationLink direction="with" ref="{27E91159-38B4-4075-9CBD-8D707A6FB339}"/>
            <msink:destinationLink direction="with" ref="{F301179E-D1DC-4DC7-BBD4-42E3CB2384B1}"/>
          </msink:context>
        </emma:interpretation>
      </emma:emma>
    </inkml:annotationXML>
    <inkml:trace contextRef="#ctx0" brushRef="#br0">238 301 5 0,'-3'-10'140'0,"3"10"-12"0,0 0-10 0,0 0-4 0,-6-10-7 16,6 10-7-16,0 0-4 0,0 0-6 16,-4-11 3-16,4 11-2 0,0 0 1 0,0 0-11 15,0 0-4-15,-3-10 0 0,3 10 1 0,0 0-1 0,0 0-2 16,-7-8-4-16,7 8 0 0,0 0 0 0,-8-6-8 15,8 6-2-15,0 0-5 0,0 0-1 16,0 0-6-16,-15-1-4 0,15 1-6 0,0 0-1 0,0 0-3 16,0 0-4-16,0 0-3 0,-18 7 1 0,18-7-5 15,-9 7 3-15,9-7-4 0,-9 7 5 0,3 1 0 16,0-1-5-16,6-7 1 0,-11 15 0 0,3-3 0 16,1 1 0-16,1-2-2 0,-2 4-2 0,-1 2 1 15,2-3 0-15,1 8 0 0,-3-4-1 0,1 2-2 16,1-2 2-16,0 5 0 0,-1 2-4 0,1-4 3 15,1 0 2-15,0-3-1 0,0 1 2 0,3 1-5 16,-2-4 0-16,4 1 0 0,-4-3-1 0,5 1 2 16,-1-1-4-16,1 3-2 0,-3-4 2 0,3 0 2 0,0 1-3 15,3-5 2-15,-3-9-4 0,3 20 3 0,-3-7 2 16,4-4-2-16,1 4 0 0,-1-6-3 16,1 3 0-16,1-1-1 0,-3 1 0 0,3 0-3 0,1 3 5 15,2-2-4-15,-5 0 1 0,2-4 1 0,6 3-1 16,-4 1-2-16,-1-1 5 0,2 3-6 15,-4-5 2-15,4 2-2 0,0 1 3 0,-2-5-1 0,1 3-4 16,0 1 1-16,1 0-1 0,0 1 0 0,2 2 2 16,-2-2-3-16,-2-3 2 0,5 1 0 0,-1 2 0 15,-2-3-4-15,1 5 4 0,0-6 2 0,2 6-4 16,0-2-1-16,0 0 1 0,-1-2 0 0,2 2 0 16,0 0 1-16,-1-1-4 0,2 1 4 0,-2-1 1 15,0-1-6-15,-2 0 5 0,4 1-5 0,-3 1 3 16,3-4-1-16,-4-2 2 0,1 3-2 0,1 0-1 15,1-4 3-15,-2 2 0 0,-2-1-3 0,-1 1 0 16,3-4 6-16,1 3-6 0,-3-1 4 0,3-2 2 0,-3 2-4 16,9-3 1-16,-9 2-4 0,2-3 5 15,1 3 2-15,3-3-2 0,-1 1 0 0,1-2 0 0,1 1-2 16,-1-3-1-16,0 2 3 0,1-1 2 0,1-2-2 16,1 1 2-16,-4-2-6 0,3 1 3 0,-2 2 2 15,0-3-6-15,-3 4 2 0,1-4-2 0,-1 1 2 16,3-1 2-16,-2 0 4 0,1 1-2 0,-2 2 0 15,-3-3-3-15,3 1 7 0,-2 0-4 0,0-1 2 16,1 1 1-16,-1-3-4 0,4 0 7 16,-2 0 0-16,1-2-2 0,-1-1-1 0,1 4 1 0,-1-5-6 15,0 2 4-15,2-2 1 0,-4 1-1 0,4 0-2 16,-1-1 3-16,0 1-5 0,1 0 3 16,-1 1 1-16,1 0-6 0,-2-1-5 0,0-1 6 0,0 2 3 15,-2-1-5-15,2 2 1 0,-2-1 0 0,-1-4 2 16,2 4 3-16,-4 2-3 0,1-2-1 0,1-1 0 15,-2 3 1-15,3-4 4 0,-4 1-7 0,3 0 0 0,-3-1 0 16,2 1 0-16,-4-2 3 0,2-2-2 16,2 2-2-16,-5-2 3 0,3 3 2 0,-2-4 1 0,-1 1-6 15,3 1 2-15,-1-4-3 0,-4 5 2 16,4-5-2-16,-4 3 4 0,-1-3 5 0,1 3-5 16,-1-3-4-16,0 2 5 0,-1 1-1 0,0-3 2 0,-4 4 0 15,2-1-3-15,-1-1-2 0,-1 1 2 0,1-1-2 16,-2-1 3-16,-2-1 2 0,2 6 1 0,-1-5-2 15,-4 1 0-15,2 1 4 0,0-3-4 0,2 1-3 16,-2 3 1-16,-1-4 6 0,1 4-8 0,1-2 0 16,-2 0 5-16,-4-2 0 0,5 2 0 0,-1 0 2 15,2 3-5-15,0-5 2 0,-3 5-4 0,2 0 4 16,-1-2-5-16,2 3 5 0,-1-3-3 0,-1 2 1 16,-1 0 0-16,1-1 0 0,1 2-8 0,-1-2 8 0,-1 4-1 15,1-5 0-15,1 4 1 0,-3-1-4 16,0 1 8-16,0 2-5 0,2-3 3 0,-2 2-2 15,-2-1-4-15,1 3 8 0,-1 0-2 0,1-3 3 0,0 3-3 16,-1 0-6-16,-2 2 9 0,1-2-2 0,0 2-1 16,1 0 0-16,-2-1 2 0,6 3-2 15,-4-2 7-15,1 3-4 0,-5-4 2 0,3 4 5 0,2-1-7 16,-4-1 2-16,2 4 0 0,-3 0-4 0,2 0 0 16,1-1 8-16,-1 1-6 0,1 1 2 15,-3-1-3-15,7 4 2 0,-5-1-2 0,1-1 4 0,2 4-1 16,-2-4-5-16,-2-1 1 0,5 3 4 0,2-1-5 15,-7 3 1-15,3 3 0 0,0-7 1 0,1 5-2 16,-1 0 3-16,1 1-2 0,1 0-2 0,-1 3 0 16,-1-3 3-16,1 3-4 0,4-5 2 0,-2-1 3 15,1 5-3-15,1-4-3 0,0-1 0 0,-1 0 4 16,-1 3-4-16,4-1 2 0,-4-1 1 0,4 4-7 16,-1-4 9-16,-2 1-2 0,-1 1 3 0,2 2-7 15,2-4-1-15,0 3-1 0,-1-2 3 0,-1 3-8 16,0 1-6-16,0 1-12 0,-1-3-5 0,2 6-11 15,-1-5-6-15,3 6-12 0,-1-1-10 0,-1 0-11 0,0 2-13 16,0 1-12-16,-1 5-11 0,3 2-11 0,-1 0-23 16,-1 10-16-16,4-8-11 0,1 1-24 0,-2 0-210 15,1 0-447-15,2-1 198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12:27.3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BBACBAC-6F41-4FF4-AA4E-41E8190225A7}" emma:medium="tactile" emma:mode="ink">
          <msink:context xmlns:msink="http://schemas.microsoft.com/ink/2010/main" type="inkDrawing" rotatedBoundingBox="19817,16722 22763,17007 22707,17579 19762,17293" semanticType="callout" shapeName="Other">
            <msink:sourceLink direction="with" ref="{45D6999A-5640-4C73-8737-176262E17216}"/>
            <msink:sourceLink direction="with" ref="{7F1DDBE7-4FC1-4A6C-82C8-FD0BA400B5FF}"/>
          </msink:context>
        </emma:interpretation>
      </emma:emma>
    </inkml:annotationXML>
    <inkml:trace contextRef="#ctx0" brushRef="#br0">42 456 29 0,'-8'-6'218'0,"-1"-2"-13"0,0-3-7 16,0 1-13-16,5 0-18 0,4 10-18 0,-6-22-18 15,6 9-10-15,0-4-10 0,4 5-12 0,-2-4-13 16,2 2-8-16,1-3-6 0,4 2-7 0,0 1-9 0,3 1-7 16,4-5 1-16,0 5-7 0,4-2-7 15,-1-2-5-15,2 0-2 0,6-1-1 0,7 1-6 16,1-1 0-16,-1 0 0 0,-6 4-9 0,9-3 5 15,1 0-3-15,-10 6-2 0,11-2-4 0,0 1 3 0,-14 6-1 16,3-1-1-16,1 3-3 0,-2-1 2 0,-1 3-1 16,0-1 2-16,-7 6-3 0,2-1 1 0,4 1 0 15,-5 1 0-15,-5-2 0 0,3 7 0 0,-2-1 6 16,0 3 1-16,-1-1 8 0,0 7 2 0,3 0 5 16,-9-2 4-16,7 6 6 0,-2 3 7 0,-5 1 0 15,1-3 6-15,-2 4-1 0,-2-2 1 0,0 1 2 16,3 3 0-16,-3-3 0 0,-2 3 2 0,-2-5-12 15,-1 5 6-15,3-4-4 0,-1-1-4 0,2 0-7 16,-2-4-5-16,6 1 2 0,-6-2-1 0,3-2-5 16,0-2-4-16,1 1-2 0,-2-8 11 0,2 6-18 15,1-6 4-15,1-2-8 0,2 2 6 0,4-4-11 16,-1 0 9-16,-2-5-16 0,4 2-4 0,-1-1-5 16,-1-2 2-16,0-4-6 0,0 2 2 0,2-2-7 15,-1-4 1-15,-1-1-4 0,0 0 2 0,4-4 3 0,-1-2 1 16,-1 1-2-16,-2 2 3 0,-2 1 4 15,-3 3 2-15,-1 0-3 0,3 2 4 0,1-2-3 16,-5 7 2-16,2-3 4 0,-3 1 0 0,-6 6-1 16,15-7 1-16,-15 7 2 0,14-3 4 0,-14 3 0 0,14 3 3 15,-14-3 4-15,11 4 3 0,-4 3 1 16,2 0 5-16,2-1-1 0,-4 3 0 0,4 2 4 16,1 0 2-16,-3 0 1 0,4-2 0 0,-1 1-2 0,1 0-1 15,-1-3 2-15,2 3 2 0,-5-6-6 16,5 4 1-16,0-2 0 0,1-4-1 0,0 3 2 15,0-3-5-15,0-2 3 0,1 0-3 0,3 0-1 0,-2-2-4 16,2-2-1-16,-1 1 1 0,3-3 8 0,-2 1-9 16,4-6-2-16,1 0-5 0,-2 0-6 0,0 0-1 15,-1-5-6-15,-7 6 0 0,1-3-6 0,-2 1-8 16,-1-3-1-16,0 0 3 0,-8 3 4 0,2 0 2 16,-1 0-4-16,-4 1 5 0,-1 11-1 0,-6-19 2 15,0 11 2-15,-3 2 2 0,-3-2 6 0,-1 5 8 16,-3 3-2-16,-4 0 8 0,2 1 2 0,-1 3-1 15,0 2 1-15,2-1 2 0,-1 3-4 0,3 3 2 16,-1-1 2-16,1 4-3 0,6-4 1 0,-1 5-1 16,2-5-1-16,1 4-3 0,2-1 1 0,5-4 5 15,0 7-4-15,0-16 1 0,6 21 2 0,-1-13-4 16,2 2 3-16,5 0-5 0,-2-2 4 0,2-2 1 16,0-2-11-16,3-1 7 0,3-2-1 0,2-1-7 15,-4-4 2-15,3 3 0 0,1-2-1 0,5-1-3 16,-6-2 3-16,-2 0-3 0,8-5 5 0,1 3 8 15,-7 2-12-15,-3-1 4 0,4-3-2 0,-2 5-3 16,1-2 0-16,-4 0 2 0,3 1 2 0,-2 5-2 16,1-2 1-16,-4 2 2 0,-1 1 2 0,-12 0 2 15,22 4 5-15,-10 0-7 0,-3 0 9 0,5 3 2 0,-1 1 0 16,1 0 3-16,-3 0-5 0,1 2 9 0,2-1-11 16,-2 1-1-16,-2 0 2 0,2-3 0 0,2 2-3 15,-4-1 0-15,0-1 2 0,-2-1-3 16,4-1 1-16,1-2 1 0,-2 1 0 0,-1-2 2 0,2-1-10 15,-12-1 5-15,27-1-10 0,-14-1 7 0,4-2 1 16,-1-1-7-16,-1-2 0 0,1 0-1 0,-1-1 3 16,3-1-4-16,-3 0 0 0,3-2 5 0,3-6-5 15,0 4 5-15,-2-3-3 0,-4 6 1 0,3-1 5 16,-2 1 4-16,1 1 3 0,-2 2 5 0,0-2 1 16,3 5-3-16,-5-3 0 0,5 5 1 0,-3 0 0 15,-2 0-5-15,-13 2 1 0,27 6 1 0,-15-6-7 16,1 5 2-16,2 1 0 0,-4 1-2 0,-4 0-13 15,2-1-22-15,2 5-26 0,-4-2-20 0,2 4-23 16,-5-5-28-16,2 4-36 0,-3-3-35 0,2 1-37 16,1 2-259-16,-5-1-536 0,5-3 237 0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14.2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635BA33-6758-4BB5-AB0C-61942D4ABE6D}" emma:medium="tactile" emma:mode="ink">
          <msink:context xmlns:msink="http://schemas.microsoft.com/ink/2010/main" type="inkDrawing" rotatedBoundingBox="7106,4197 7385,4027 7754,4631 7475,4801" rotationAngle="-1549756424" semanticType="callout">
            <msink:sourceLink direction="with" ref="{9E2FE9B5-0944-4E42-A104-7575160275D8}"/>
            <msink:destinationLink direction="with" ref="{F301179E-D1DC-4DC7-BBD4-42E3CB2384B1}"/>
          </msink:context>
        </emma:interpretation>
      </emma:emma>
    </inkml:annotationXML>
    <inkml:trace contextRef="#ctx0" brushRef="#br0">532 71 41 0,'0'0'236'0,"-6"-8"-14"0,6 8-15 0,0 0-13 15,0 0-13-15,0 0-18 0,0 0-17 0,0 0-12 0,0 0-13 16,0 0-10-16,0 0-3 0,0 0-6 16,-20 18-10-16,20-18-8 0,-3 21-1 0,0-7-7 0,0 3-1 15,3 7-5-15,3-2-6 0,0 0 1 16,-3-4-6-16,3 10-4 0,2-3 3 0,1 0-6 0,-3-1 0 16,0-2-5-16,3 4-6 0,-2 1-1 15,2-1 1-15,3-1-6 0,-4-1-2 0,4-2-2 0,-6 2-5 16,1 0-1-16,-1-3 0 0,3 0-2 0,0-4 0 15,-2-2-5-15,-1-2-1 0,0 2-2 0,-3-1 2 16,3-4-1-16,-3 1-4 0,6-5 3 0,-6-6-2 16,0 15-4-16,0-15 3 0,2 10-2 0,-2-10-3 15,0 0 3-15,3 10 4 0,-3-10-5 0,0 0 0 16,0 0 3-16,0 0-1 0,6 4-4 0,-6-4 6 16,0 0-8-16,0 0-2 0,0 0-2 0,9-25-3 15,-8 10-1-15,8 1 0 0,-3-8-5 0,5 6-2 16,-5 0 2-16,7-4 5 0,-4 4-3 0,-2 1-1 15,5-1 2-15,-1 3 1 0,-2-2-2 0,1 1 2 0,4 4-2 16,-6 3 3-16,0-4-3 0,4 4 0 16,-6 1 0-16,1 1-2 0,-7 5 1 0,14-6-2 0,-14 6 3 15,15-3 0-15,-15 3 2 0,13 9 0 0,-13-9-1 16,13 9 5-16,-7 0 2 0,0 4 2 0,2 0 1 16,1-2 9-16,-6 4-1 0,1-4 0 0,-1 1 3 15,0 4-1-15,0-6 6 0,-6 5-6 0,3-2 7 16,-3 1-2-16,-4 1 0 0,1-1-1 0,-3 3-2 15,-2-6 0-15,-2 2 0 0,1 0-3 0,-1-2-16 16,-1 1-10-16,2-3-18 0,-1 1-16 0,-4 0-21 16,4-5-22-16,-2 2-25 0,5-4-39 0,-7-1-29 15,8-2-38-15,9 0-230 0,-22-5-488 0,15-1 216 16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7:55.1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A2B9F5B-C126-4457-839C-A33B212DB109}" emma:medium="tactile" emma:mode="ink">
          <msink:context xmlns:msink="http://schemas.microsoft.com/ink/2010/main" type="inkDrawing" rotatedBoundingBox="7550,10920 8863,11332 8517,12437 7204,12026" hotPoints="8695,11680 8057,12318 7418,11680 8057,11042" semanticType="enclosure" shapeName="Circle">
            <msink:destinationLink direction="with" ref="{BAAE6CBC-64C9-4D8C-8321-2993ED795329}"/>
          </msink:context>
        </emma:interpretation>
      </emma:emma>
    </inkml:annotationXML>
    <inkml:trace contextRef="#ctx0" brushRef="#br0">162 287 178 0,'0'0'179'0,"0"0"-13"16,0 0-8-16,-12-3-8 0,12 3-7 0,0 0-2 15,0 0-8-15,0 0-7 0,0 0-7 0,0 0-5 16,0 0 0-16,0 0-7 0,0 0-6 0,-16 0-4 15,16 0-7-15,0 0-3 0,0 0-4 0,-13 10-4 16,13-10-5-16,-9 4-2 0,1 3-6 0,8-7 0 0,-10 10-5 16,7-3-1-16,-6 1-6 0,3 2 0 15,1 0-5-15,-4 0-3 0,0 2-1 0,5 1-6 16,-5 1 0-16,6 2 0 0,-1-1 0 0,-2-1-3 0,0 0 0 16,3 4-5-16,-2 1-1 0,2-3-3 0,0 1 2 15,3 0-5-15,-3 1 2 0,3 6 2 0,-3-6 0 16,2-1-3-16,1 1 1 0,0-2-6 0,0 0 4 15,1-1-1-15,-1 1 3 0,3 2 1 0,0-3-5 16,-3 1-5-16,6-3 9 0,-3 2-9 0,-1-1 3 16,1 2-5-16,3-2-5 0,0 1 10 0,1-2-2 15,-1-1-8-15,0 1 7 0,1 1 0 0,2-2-4 16,2 3 2-16,-5-4-1 0,3 3-3 0,4-5 1 16,-2 0-1-16,0 5 1 0,0-4 5 0,2-1-6 15,4 0-3-15,-2 1 2 0,-2 0 9 0,0 0-10 16,7-2 0-16,-7 3 6 0,2 1-12 0,5-2 4 0,-4-1-1 15,0-2 1-15,1 0-3 0,-1 2-6 0,4 0 8 16,-1-3 1-16,0 4-4 0,-2-4 3 0,2 3 2 16,-2-4-2-16,5 6 0 0,-6-3 0 0,1-3 0 15,2 3-4-15,-5-3 0 0,5 1 5 0,-4-1 4 16,4-2-5-16,1 4-5 0,-4-4 0 0,0 0 2 16,1 1 0-16,-1-3-6 0,1 2 9 0,-1-2 0 15,-1-2 1-15,1-2 2 0,1 2-7 0,-1 1 0 16,1 0 6-16,-1-4 0 0,0 1-4 0,1 1 7 15,-1-3-3-15,2-5 0 0,-1 6 2 0,2-4 0 16,-3 2 1-16,1-3 6 0,-4 1-6 0,10-6 0 16,-7 5 0-16,-3 1 3 0,10-8-2 0,-10 8-2 15,7-4 1-15,-6 1 6 0,3-6-5 0,-1 7 1 16,-2-1-1-16,-1-1-5 0,2 1 7 0,1 0-10 0,-2 2 5 16,-1-3-4-16,-4 2 7 0,2 1-3 15,1-4-4-15,1 1 3 0,-4 1-3 0,-2 2 0 0,5-2-2 16,-4-1 0-16,2 1 2 0,-4 4-5 0,3-5 6 15,-1 0-5-15,1-2 4 0,-3 3 12 0,1 0-17 16,-1-3-2-16,1 3 1 0,2-2 1 0,-3 0 7 16,-3-2-5-16,2 1 1 0,-2 1 13 0,3-2-16 15,-6 2-1-15,4-1 2 0,-4-1 3 0,0 2 4 16,-4-1-4-16,4-1-5 0,-3 1 6 0,0-3 1 16,-3-1-4-16,3 3 0 0,-2-1 1 0,-4 1 0 15,5-3 1-15,-2 3-5 0,-3-1-2 0,2 0 6 16,-5 1-2-16,4-1-5 0,-4-5 4 0,2 7 2 0,-7-7 4 15,8 8-4-15,-1-2-8 0,-2 1 9 16,-4-3-2-16,2 3 5 0,-5 0-13 0,-1-1 23 16,7 1-25-16,0 1 14 0,-2 2-4 0,-5-2 0 0,7 2 1 15,-6 0 1-15,2 1 3 0,-2 0-1 16,2-1-1-16,-5-3-4 0,6 4 13 0,2 3 1 0,-5-1-3 16,4-2 6-16,-2 0-1 0,1 3 8 0,3-2-10 15,-4 1 5-15,1 1 8 0,7 3-9 0,-8-3-3 16,4 0 0-16,0 0 12 0,1 3-14 0,4-2-1 15,-4 2 2-15,-1-3-6 0,-1 2 6 0,2 3-6 16,2-3 1-16,10 5 3 0,-19-6-3 0,5 6-1 16,2-7 6-16,2 3 4 0,-4 2-9 0,0 1 3 0,14 1-1 15,-23-4-5-15,13 4 3 0,10 0-1 16,-23-2 3-16,10 2-9 0,13 0 9 0,-22 0-4 16,8 0-1-16,14 0 10 0,-19 0-13 0,19 0 2 0,-23 0 2 15,13 0-7-15,10 0 3 0,-19 2 0 0,7-1 3 16,12-1 1-16,-20 4-7 0,10-1 6 0,-1 0-3 15,2 2-5-15,-4 3 1 0,4-3-12 0,-4 5 17 16,1 0-8-16,-2 1-5 0,1-4 8 0,-1 6 3 16,-1-2-1-16,2 2 8 0,3 0-12 0,-2 1-4 15,-2 6-11-15,4-6-14 0,1 0-24 0,1-1-20 16,2 2-10-16,-2-1-25 0,0 0-14 0,2 3-28 16,0-2-26-16,2 1-33 0,-2 4-26 0,0-5-38 15,0 7-318-15,1-9-643 0,-1 1 285 0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01.3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6B4BC48-256E-4F06-BB00-1836F6361D8E}" emma:medium="tactile" emma:mode="ink">
          <msink:context xmlns:msink="http://schemas.microsoft.com/ink/2010/main" type="inkDrawing" rotatedBoundingBox="15442,3549 16603,3857 16336,4868 15174,4560" semanticType="enclosure" shapeName="Other">
            <msink:destinationLink direction="with" ref="{5591A9D6-E187-408F-AD41-BCEF8B3329F7}"/>
            <msink:destinationLink direction="with" ref="{A13CA811-AA81-49A4-A652-F111BD4F9332}"/>
          </msink:context>
        </emma:interpretation>
      </emma:emma>
    </inkml:annotationXML>
    <inkml:trace contextRef="#ctx0" brushRef="#br0">221 273 106 0,'0'0'102'15,"0"0"6"-15,-9-7-15 0,9 7 1 0,0 0-3 0,0 0-7 16,-11-7-7-16,11 7 4 0,0 0-5 16,0 0 8-16,-9-6-8 0,9 6-1 0,0 0 6 0,0 0-3 15,-12-2 2-15,12 2 0 0,0 0-6 0,-10-4 2 16,10 4-1-16,0 0-10 0,0 0 3 15,0 0-6-15,-19 1-3 0,19-1-6 0,0 0 0 16,-17 5-4-16,17-5-2 0,-10 6-4 0,10-6 0 0,-14 9-1 16,5 0 0-16,2-3 0 0,-1 4 6 0,-1 1-7 15,0 0-1-15,2 2 0 0,1-5-2 0,-3 6-3 16,2-3-2-16,1-1-3 0,0 2-3 0,0 1-3 16,3 0-3-16,0-2 2 0,0 3 1 0,-3 3 0 15,4-3-4-15,-1 1-4 0,3 1 5 0,-1-1 2 16,1 2 1-16,0-5-7 0,0 4 0 0,1-1 0 15,2-2-2-15,0 4 0 0,2-3 1 0,-2 4-3 16,3-1 4-16,1 3 0 0,-1-2-1 0,2-3-1 16,1 1 2-16,-2 0 1 0,2-1 2 0,3 1-4 0,-3-3 0 15,1 5 1-15,2-4-5 0,-1-2 1 0,1 1-2 16,1 0 1-16,0-2 2 0,2 2 0 16,-1-6-3-16,-1 8-2 0,2-5-1 0,0 0-1 0,1 1 0 15,1 0 1-15,-2-5-2 0,3 5 1 0,-3-4 3 16,2 2-3-16,0 0 1 0,-1-3-5 0,1-1 3 15,7 5 0-15,-8-4 0 0,2 0-3 0,1-2 0 16,-2 0 1-16,-1 0 1 0,3 3 0 0,-2-4-5 16,2-2 1-16,1 1 2 0,-2 2-1 0,-2-2 1 15,3-2 0-15,-1 0 0 0,-1-2 0 0,1 2 2 16,1 0-2-16,0 0 0 0,2-4-1 0,0 1 1 16,-2-3-5-16,1 1 7 0,5-2 1 0,-2 1-6 15,-4 1 0-15,5-7 2 0,-8 5-1 0,8 0 4 16,-8-2-2-16,4 0-3 0,-5 2 0 0,3-4 3 15,-3 5-1-15,-2-2-1 0,0 1 0 0,4-3-2 16,-8 0 3-16,3 3-1 0,0-4 1 0,-2 1-2 16,1-4 4-16,-4 3-2 0,3 0-2 0,-1 1 2 0,-1 0 2 15,-1-1-2-15,-1 1-2 0,0-5 0 0,0 3 0 16,0-7 4-16,0 7 1 0,0-7-5 16,-3 5 0-16,-1-4 4 0,2 4-4 0,0-3 1 0,-2-1-1 15,-1 3 0-15,-1-3 1 0,-1 2-6 0,1-1 4 16,0-1 2-16,-2-5 0 0,0 5 2 0,0 0-4 15,-2 0 2-15,-1-2-2 0,-1 2-3 16,0 1 4-16,0 2 0 0,-1-1-3 0,-4-2 0 16,2 5 3-16,-1-3 1 0,-4-3-2 0,6 3 1 0,-6 1-3 15,2 0 1-15,-3-3 1 0,0 7 4 0,-1-9-3 16,3 6 0-16,-2 1 0 0,-3-5-2 0,3 1-2 16,-5 0 2-16,7 6 2 0,-2-3-2 0,2 4-2 15,-7-5 4-15,8 5-2 0,-3-1 0 0,3 1 1 16,-1 0-2-16,0-1 3 0,1 5-5 0,-3-2 4 15,1 0 1-15,1 1 0 0,3 1-4 0,-4 4 4 16,1-3 1-16,-4 2-1 0,4 0 0 0,13 3 0 16,-27 0-3-16,11-1 0 0,1 2 0 0,0-1 5 0,-3 3-6 15,3-2 1-15,2-1 2 0,-5 2-1 16,3-2 5-16,-2 4-3 0,2-1 0 0,0 1-2 16,-1 2 1-16,0-1 1 0,-1 1-5 0,1-1 4 0,2 4-1 15,0-3 2-15,-3 1 0 0,4 0-5 0,-1 1-1 16,1 0-11-16,-1 0-9 0,2 0-15 0,2 2-16 15,-2-2-17-15,-1 2-17 0,2 1-21 0,1-1-24 16,-1 1-29-16,5-4-43 0,-3 4-206 0,-1-2-448 16,1 2 199-16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10.5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44B5027-49A3-4C75-8034-3100ACF31A59}" emma:medium="tactile" emma:mode="ink">
          <msink:context xmlns:msink="http://schemas.microsoft.com/ink/2010/main" type="inkDrawing" rotatedBoundingBox="27199,7572 28389,7765 28218,8811 27029,8618" hotPoints="28296,8174 27725,8745 27154,8174 27725,7603" semanticType="enclosure" shapeName="Circle">
            <msink:destinationLink direction="with" ref="{66DAB355-B773-4F2E-8F1F-7DCCCFC95808}"/>
          </msink:context>
        </emma:interpretation>
      </emma:emma>
    </inkml:annotationXML>
    <inkml:trace contextRef="#ctx0" brushRef="#br0">145 293 163 0,'0'0'158'0,"-6"-10"-21"0,6 10 0 0,0 0-12 0,0 0-6 16,-3-11-1-16,3 11-8 0,0 0-4 0,0 0-4 15,-5-10-1-15,5 10-3 0,0 0-5 0,0 0-6 16,0 0-6-16,0 0-6 0,-3-8-5 0,3 8-5 16,0 0 0-16,0 0-7 0,0 0-4 0,0 0 0 15,-25 18 0-15,22-11 3 0,-7 3-3 0,4 1-2 16,-5 3-1-16,2 0-1 0,2 0-6 0,-5-1 0 15,4 5 2-15,-1 1-5 0,-1 4 3 0,4 1-5 16,-1-4 1-16,7 3-8 0,-3-4 4 0,0-3-5 16,3 9-1-16,0-2-1 0,0 0-1 0,6 0-2 15,-2-2 1-15,2-1-7 0,3 4-1 0,-2-2 2 0,5 2-5 16,2-4 2-16,-4 3 1 0,4-2-6 16,0-1 1-16,3 2 2 0,-1-4-5 0,1-2 3 0,2 2-2 15,-5-1 2-15,5 0-1 0,3-3-6 0,-2 4 4 16,-1-6 3-16,3 4-4 0,-2-1-1 15,-1-1 5-15,4-1-5 0,-7-3 0 0,0-3 3 0,8 4 3 16,-1-1-1-16,-7-3 6 0,9 1-6 0,-5-2 6 16,-7-4 0-16,7 3 1 0,-1-5 3 0,-4 5 0 15,1-5 1-15,5 0-1 0,-1 0 1 0,-3-3-5 16,7 1-2-16,-4-4 6 0,5-1-6 0,2 0-5 16,-2-2-1-16,4 1 1 0,-6-3-2 0,3 0 4 15,-1 2-6-15,-1-3 4 0,-2-2-4 0,4 4-1 16,1-3 3-16,-8 0-5 0,3-1 0 0,-5 3-2 15,-1-2-3-15,7-4 5 0,-10 5-1 0,5-5 2 16,-2 1-3-16,-2 1 0 0,-1-2 0 0,0 3 3 0,-4-4-1 16,2 3-2-16,-2-1-1 0,-2 1 4 0,-1-8-3 15,3 2-2-15,-4-3 4 0,1 1-5 16,0 2 3-16,-6 5-4 0,6-4-1 0,-5 2 4 0,-2-4 0 16,1 0-10-16,0 3 8 0,0 2 2 0,-6-2-2 15,3 3-1-15,0-6 0 0,-2 5 3 0,2-1-1 16,-6-2-4-16,3 3 3 0,-1 0-1 0,1 2 1 15,-5-4-1-15,2 3-3 0,-1 2 6 0,-5-5 0 16,2 6-4-16,-4-6 1 0,4 8-2 0,-7-8 2 16,1 3-5-16,-3 1 4 0,5-1-3 0,-8 4 4 15,-2-2-3-15,2 1 1 0,-2 0 1 0,-1 2-2 16,-2-2 7-16,-9 1-6 0,0 0 0 0,3 3 2 16,2 4-1-16,4-3-4 0,-9 0 4 0,10 1 2 15,-10-1 2-15,0 2-5 0,11 1-1 0,1 4 1 16,-1 0 5-16,4 1-8 0,-2 1 5 0,7 0-11 15,-3 0-5-15,5 4-16 0,1 0-20 0,-1 3-24 0,1 6-27 16,1-4-29-16,-4 7-40 0,5-2-47 16,4 6-289-16,-2-10-548 0,1 12 243 0</inkml:trace>
    <inkml:trace contextRef="#ctx0" brushRef="#br0" timeOffset="8366.96">549 557 28 0,'0'0'228'0,"0"0"-19"0,0 0-17 0,0 0-19 16,0 0-13-16,0 0-18 0,0 0-14 0,0 0-18 15,0 0 2-15,0 0-7 0,0 0-9 0,37-7-3 16,-37 7-11-16,23-11-7 0,-12 4-7 0,6 1-6 15,-4-3-8-15,4 2-3 0,-5-1-14 0,1 1 4 16,0-6-4-16,1 2-2 0,-2 4-2 0,1-3-4 16,-2 3-6-16,-2-1 0 0,-3-4-2 0,4 1-3 15,-4-1 0-15,-3 4-4 0,-3 8 7 0,7-18-5 16,-4 10 2-16,-3 8 1 0,0-17-4 0,0 17 0 0,-3-14-1 16,3 14 0-16,-10-11-1 0,10 11-2 15,-16-5-6-15,4 3 2 0,12 2 1 0,-20 0-1 16,7 2 2-16,-4-1 2 0,4 0-3 0,-2 8 6 0,2-5-2 15,2 1 0-15,-1 2 3 0,-1 3-3 0,2-3 4 16,0 4-4-16,-3 0 1 0,5-2-3 0,-1 5 5 16,2-3-3-16,-1-1 4 0,3 3-6 0,2 2 4 15,1-1-5-15,0 0 2 0,6-1-3 0,-3 1 5 16,3 1-3-16,1-4 4 0,5 2 1 0,2-2 1 16,-2 2-1-16,4-2 1 0,1-1 1 15,5-2-6-15,0 2-2 0,1-3 4 0,-1-2-4 0,-3 1 4 16,4-3-3-16,-1 1-10 0,-2 2-14 0,-1-5-12 15,3 0-14-15,1 0-18 0,-8 3-19 0,4-4-29 16,1 0-30-16,-4-5-44 0,-1 4-231 0,1-3-444 16,4 0 196-16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13.10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7E91159-38B4-4075-9CBD-8D707A6FB339}" emma:medium="tactile" emma:mode="ink">
          <msink:context xmlns:msink="http://schemas.microsoft.com/ink/2010/main" type="inkDrawing" rotatedBoundingBox="3314,8044 3880,7999 3915,8434 3349,8480" semanticType="callout" shapeName="Other">
            <msink:sourceLink direction="with" ref="{B0F61C87-26C6-4ADC-A24D-1520FA474A2A}"/>
          </msink:context>
        </emma:interpretation>
      </emma:emma>
    </inkml:annotationXML>
    <inkml:trace contextRef="#ctx0" brushRef="#br0">61 146 134 0,'-9'-5'265'16,"9"5"-11"-16,-10-5-16 0,10 5-14 0,0 0-13 0,-9-5-15 16,9 5-10-16,0 0-15 0,-11-4-15 0,11 4-18 15,0 0-13-15,0 0-12 0,0 0-17 0,0 0-5 16,0 0-9-16,0 0-6 0,-10 19-4 0,7-9-8 16,3-10-3-16,-3 20-6 0,4-6-7 0,-1 0-5 15,2-2-1-15,1 1-3 0,-2 0-4 0,1-2-4 16,2 2-3-16,-2-1-3 0,2-1 1 0,-1-2-6 15,3 1 0-15,-1 1-1 0,1-3-5 0,-2 0 2 16,2-3-1-16,2 3-1 0,-2-3-1 0,-6-5-3 16,17 6 1-16,-9-3 1 0,-8-3 0 0,18 0-4 15,-18 0 4-15,24-8-3 0,-6 2 1 0,-5-5-3 0,5 1 2 16,1-4-3-16,-4-1 2 0,3 1 0 0,-3-4-5 16,1 1-1-16,-5 3 2 0,-2-2-4 15,3-2 7-15,-5 4-6 0,-1-3 3 0,-1 5-1 0,-4-5 1 16,1 0-1-16,-4 3-3 0,-2-2 0 0,2 3-3 15,-1 0 4-15,-3 6 0 0,-1-6-2 0,-4 2 3 16,5 5-2-16,-1-1-3 0,-8-1 3 0,-1 1-2 16,2 4 3-16,1-1 0 0,2 3-3 0,-7 0 2 15,3 2-1-15,2 0-1 0,-3 5 2 0,1-1 3 16,0 2-4-16,1 3 7 0,1-1-9 0,1 2 6 16,-1 0 0-16,1 0 3 0,0 3-1 0,3-1-2 15,1 0-2-15,1 3-1 0,2-3 0 0,4 5 2 16,-2-3 4-16,0 3-6 0,3-2-2 0,1-1 4 0,1 2 1 15,1-2 0-15,3 1-1 0,-2 1-4 0,1-3 4 16,2-3-2-16,4 2 5 0,-2-2 0 16,-2-4-1-16,1-1 0 0,2-2-1 0,2 0-1 0,1-1-3 15,2-3 3-15,0 0-4 0,8-2 4 0,-6-4-6 16,7-3 2-16,-7 2-5 0,1-3 1 0,5-2-2 16,-6-6 2-16,4 1-2 0,-3 2 0 0,-3-7 1 15,-2 2 2-15,0-2-6 0,-2 4 5 0,-4-6 4 16,1 1-1-16,-7 6 0 0,2-2 1 0,0 4-1 15,-4-2 4-15,-1 3 2 0,2 0 4 0,-3 1 7 16,3 13 15-16,-1-15 1 0,1 15-5 0,-3-12-7 16,3 12 7-16,0 0-3 0,0 0-13 0,0 0 9 15,0 0-1-15,0 0 0 0,0 0 3 0,-9 39-3 16,12-21-2-16,4 6-1 0,-1 0-5 0,2 1 4 16,-1-1-1-16,5 0-4 0,-3-2 4 0,4 1 1 15,1 1-6-15,2 0 4 0,-2-3-20 0,1 0-22 0,3-1-29 16,-5-2-41-16,0-5-44 0,1 0-56 0,1-4-64 15,-6 1-260-15,0-5-569 0,0 0 251 0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03.4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426C15F-DA62-4565-9035-233E5FC250ED}" emma:medium="tactile" emma:mode="ink">
          <msink:context xmlns:msink="http://schemas.microsoft.com/ink/2010/main" type="inkDrawing" rotatedBoundingBox="15548,11637 16510,10869 17151,11671 16190,12440" hotPoints="16963,11641 16382,12222 15801,11641 16382,11060" semanticType="enclosure" shapeName="Circle">
            <msink:destinationLink direction="with" ref="{7DF028D7-E42A-4723-A8E7-E7F5EC5AB3E7}"/>
          </msink:context>
        </emma:interpretation>
      </emma:emma>
    </inkml:annotationXML>
    <inkml:trace contextRef="#ctx0" brushRef="#br0">60 591 122 0,'-10'-4'192'0,"10"4"-13"0,0 0-11 0,0 0-9 16,0 0-12-16,0 0-6 0,0 0-11 0,0 0-7 15,-18 1-5-15,18-1-5 0,0 0-7 16,0 0-4-16,0 0-8 0,0 0-7 0,0 0-6 0,-14 4-3 15,14-4-3-15,0 0-7 0,-4 9-4 0,4-9-1 16,-5 11-6-16,5-11-3 0,-4 14 1 16,2-4-4-16,2-10-3 0,0 20 0 0,0-9-3 15,-3 2-3-15,2 2-5 0,5-4 2 0,-2 4-1 0,-1 0-3 16,2 1-3-16,-1-3-5 0,-1 2 0 0,5 2-3 16,-1-3 4-16,-1 0-4 0,5 3-3 0,-6 0 2 15,5-3-1-15,-2 7 0 0,1-7 2 16,-1 3-2-16,2-3-1 0,4 7-3 0,1 0 0 0,-1 0-2 0,-3-3-1 15,1-4 1-15,2 1 1 0,3 1-3 0,-6-1 1 16,3-1 0-16,1-2 0 0,-1 0-4 16,0-5 2-16,3 5-3 0,0-3 6 0,1-2-2 0,1 2 0 15,1-4 4-15,-2-2-2 0,7 0-2 0,-4 1 4 16,3 0 4-16,-1-4-2 0,-1 0 2 0,-1-3-2 16,2 2 1-16,3-3 1 0,-5 1-4 0,5-5 0 15,-5 2 10-15,5-1-9 0,-4 2-2 0,-4-2 2 16,9-2 4-16,-7 1-10 0,-1-1 3 0,8-2-1 15,-4-2 3-15,0 2-7 0,1 0-1 0,-4-2-2 16,4 1 2-16,-5 4-2 0,4-4-1 0,1-1-2 16,0 0 1-16,-7 2-3 0,9 2 7 0,-3-6-5 15,-2 1 0-15,-1 6-3 0,-1-4 4 0,-1 1-4 0,-1-1 3 16,2-2-2-16,-1 3 2 0,-3-2 0 16,1 1-1-16,1 0 0 0,-3 0-1 0,-3-1-2 0,2 2 4 15,-3-2-7-15,-2 1 5 0,4-2-2 0,-1 1 3 16,-3-3-1-16,2 1-1 0,-4-1 12 15,2 0-11-15,-3 1 2 0,-1-2-1 0,2 1-2 0,-4-3-2 16,2 2 0-16,1-7 8 0,-8 3-7 16,5-2-1-16,-1-1 0 0,-5 1-5 0,1 1 4 0,2 5 6 15,-1-7-7-15,-2 7-1 0,0-1 8 0,-2 2-3 16,1-2 1-16,-1 1 6 0,-4-2 0 0,4 3 0 16,-6-5 3-16,1 2-3 0,1 6 1 0,1-2-1 0,-4-2 10 15,0-4-8-15,2 7-1 0,-5-3 1 16,3 6-3-16,2-2 3 0,-8-2-2 0,3 1 3 15,-1 0-6-15,4 1 1 0,-3 2 0 0,3 0 11 16,0 1-5-16,-7 0-5 0,5 1 6 0,-1 1 4 16,0 1-3-16,2 2-1 0,-3-2 8 0,-2 3-8 15,3 2-3-15,1-3-4 0,-5 4-2 0,3 0 8 0,2 2-2 16,-2 0-5-16,0 4-5 0,1-3 0 0,0 5 5 16,-8 1 1-16,7-1-5 0,0 0 3 0,-2 3-2 15,4-2-2-15,-5 5 6 0,0 0-8 0,-1 0 4 16,7-2 2-16,2-1-3 0,1 3-2 0,0-2 2 15,-4 1 1-15,4 3-7 0,-1-1 2 0,1-1 3 16,1 1-10-16,-3 3-21 0,3-1-18 0,2 4-9 16,-2-7-16-16,-2 9-16 0,7-8-34 0,-4 7-30 15,4 2-40-15,-2-3-49 0,5-7-49 0,-5 9-242 16,0-7-578-16,4 0 257 0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58.0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044ACA6-7630-4DE2-A24C-8D1BF43DC824}" emma:medium="tactile" emma:mode="ink">
          <msink:context xmlns:msink="http://schemas.microsoft.com/ink/2010/main" type="inkDrawing" rotatedBoundingBox="8682,11620 15908,11536 15910,11684 8684,11768" semanticType="underline" shapeName="Other">
            <msink:destinationLink direction="with" ref="{60114CA5-68A6-4E18-AB56-72FFA1DF0DD6}"/>
          </msink:context>
        </emma:interpretation>
      </emma:emma>
    </inkml:annotationXML>
    <inkml:trace contextRef="#ctx0" brushRef="#br0">52 139 31 0,'0'0'98'0,"0"0"-8"16,0 0-11-16,0 0-15 0,0 0 7 0,0 0-11 15,0 0-10-15,0 0 2 0,0 0-7 0,0 0-9 16,0 0 2-16,0 0 1 0,0 0-9 0,0 0-5 16,0 0 0-16,-16 0-4 0,16 0-1 0,0 0-4 15,0 0-8-15,0 0 13 0,0 0-10 0,0 0 2 16,0 0 2-16,0 0-1 0,0 0 6 0,0 0 0 16,-11 7-2-16,11-7 9 0,0 0-4 0,0 0 12 15,0 0-4-15,0 0-1 0,0 0-15 0,-12 1 18 16,12-1 1-16,0 0-3 0,0 0-1 0,0 0 2 15,0 0-5-15,0 0 3 0,0 0-5 0,-13 3-2 16,13-3-2-16,0 0 2 0,0 0 0 0,0 0-1 16,0 0-2-16,0 0 3 0,0 0-3 0,0 0 2 0,0 0-5 15,0 0 3-15,0 0-7 0,0 0 2 0,0 0-1 16,0 0 0-16,0 0-1 0,0 0-3 0,0 0 5 16,0 0-8-16,0 0 12 0,0 0-4 0,0 0 4 15,0 0-5-15,0 0 0 0,0 0 3 0,0 0 0 16,0 0-3-16,0 0 1 0,0 0 2 0,0 0-1 15,0 0 1-15,27-17 2 0,-27 17 0 0,0 0 2 16,12-5-1-16,-12 5-3 0,13-2-2 0,-13 2 2 16,14-4-1-16,-14 4-1 0,12-6-2 0,-12 6 3 15,13-5-1-15,-13 5-4 0,12-3 0 0,-12 3 0 16,13-4 0-16,-13 4-1 0,14-3-8 0,-14 3 4 16,10-4 1-16,-10 4 1 0,15-6 0 0,-15 6-4 15,16-4 2-15,-16 4-1 0,11-3-1 0,-11 3 2 0,16-3-3 16,-16 3-2-16,17-3 7 0,-17 3-1 0,15 0-4 15,-5-1 0-15,-10 1 3 0,17-3-1 16,-17 3-4-16,19-1 1 0,-10-1 0 0,-9 2 2 0,19 0 2 16,-5 0-1-16,-14 0-4 0,19 0-2 0,-9 0 7 15,2 0-1-15,2 2-7 0,-14-2 5 0,19-2 0 16,-19 2-12-16,23 0 12 0,-13 0 3 0,-10 0-2 16,19 3 1-16,-7 0 0 0,-12-3-3 0,21 1 1 15,-12 2-9-15,-9-3 9 0,20 3 3 0,-10-3-4 16,-1 2 1-16,-9-2 1 0,16 5-2 0,-7-5 0 15,-9 0 2-15,20 6 0 0,-13-5 1 0,-7-1-1 16,17 4 2-16,-8-2-2 0,-9-2 7 0,16 4 2 16,-6-3-2-16,-1 1 3 0,5-1-3 0,-2 2 1 0,-12-3 3 15,26 0-2-15,-14 1-1 0,-1-1-1 0,-11 0-4 16,27 0-1-16,-11 3 3 0,-1-6 0 16,-2 6-6-16,-1-3 2 0,3 1 4 0,0 1-4 0,-4-2 0 15,-11 0 1-15,25 4-3 0,-15-3 0 16,4-1 0-16,-2 2-2 0,0 2 4 0,-5-2-3 15,-7-2 2-15,23 4-2 0,-13-1 2 0,2 1-3 0,1 0 1 16,1-1-1-16,1 1 3 0,-5-2-2 0,1 3 1 16,5-3 0-16,-3 2-7 0,-4 0 7 0,-9-4 1 15,26 1 1-15,-10 1-2 0,-2-1-1 0,-3 2 1 16,3-3-2-16,2 0 4 0,-5 0 1 0,-11 0-3 16,25 0 0-16,-12 0-2 0,5-3 3 0,-7 3 1 15,2-1-4-15,4 1 3 0,-4 0 0 0,-13 0-1 16,22-2-3-16,-13 2 2 0,-9 0 0 0,24-1 3 15,-12 1-1-15,-12 0-3 0,20 0 3 0,-7-3 2 16,-13 3-2-16,19 0 2 0,-7-1 0 0,-12 1 1 16,23-2-1-16,-11 0-2 0,-12 2 1 0,21 0 4 0,-11-2-4 15,0 2 1-15,4-5 1 0,-2 4 3 0,-12 1-6 16,19-5 0-16,-5 5 5 0,0 0-4 0,-3-3 0 16,2 0 2-16,-13 3-4 0,20-4 1 0,-7 3 0 15,-1-1 1-15,0 1-2 0,-12 1 0 0,21-3-2 16,-11 2 1-16,2-1-2 0,-12 2 1 0,20 0 3 15,-7-5-1-15,-1 5 0 0,-12 0 0 0,18-2-3 16,-6 2 1-16,-12 0-2 0,16-4 1 0,-2 4 0 16,-14 0 0-16,16-2 0 0,-16 2 0 0,15-1 1 15,-15 1 3-15,16 1-4 0,-16-1 0 0,17 2 1 16,-17-2 1-16,16 0-2 0,-8 0 0 0,-8 0 0 16,15 0 1-16,-5 4-2 0,-10-4-1 0,15 0 4 15,-15 0 3-15,15 0-6 0,-15 0 3 0,16 1-4 16,-16-1 4-16,15 0-2 0,-3 0 0 0,-12 0-2 15,15-1 4-15,-15 1-3 0,19 0 2 0,-19 0-3 0,20 0 4 16,-11 0 0-16,1-4 1 0,-10 4 1 0,17 0-2 16,-17 0-5-16,17 0 5 0,-17 0-1 15,14-2 2-15,-14 2-3 0,16 0 0 0,-16 0-2 0,17 0 2 16,-17 0 5-16,19-4-1 0,-19 4-5 0,16-1 1 16,-16 1 3-16,14-3-6 0,-14 3 6 0,16 0-1 15,-16 0 0-15,15-1-2 0,-15 1 1 0,17-2-2 16,-17 2 3-16,16 0 3 0,-16 0-1 0,19-1 0 15,-4 1 0-15,-15 0 4 0,21-3-5 0,-10 2 2 16,1-1 3-16,-12 2-2 0,22 0 2 0,-10-1 0 16,0-2-2-16,-12 3-1 0,22-2 0 0,-13 0 1 15,3 2-3-15,4-3 5 0,-5 3-4 0,-11 0-1 16,24 0 0-16,-15-4 2 0,-9 4-4 0,24-1-1 0,-15 2 5 16,4-2 0-16,-13 1-4 0,21 0 0 15,-9 0 0-15,-12 0 0 0,21 0 0 0,-5 0-1 16,-6 0 2-16,2 1-1 0,-12-1 0 0,27 0 1 0,-15 0-1 15,3-1-3-15,2 0 5 0,-3 2 0 0,1-2-3 16,3 1 0-16,-3-1 2 0,3-2 3 0,-2 3-5 16,1 0 1-16,-2-1-1 0,4-1-3 0,-4 2 6 15,0-4-1-15,3 4 1 0,0-3 2 0,-3 3-7 16,0-1 3-16,0 1-2 0,1 0 3 0,-3 0-1 16,-13 0-1-16,21 0 0 0,-9 0 0 0,-12 0-2 15,21 0-2-15,-11 1 6 0,1-1-3 0,-11 0 1 16,22 2 2-16,-13-2-5 0,3 1 4 0,-12-1 0 15,27 0 0-15,-15 0 2 0,1-1 0 0,2 2-2 16,0-4 1-16,-1 2-1 0,6-2 0 0,-2 2 0 16,-3 0-1-16,3-2 4 0,0 1-3 0,-1-3-1 15,-3 4 2-15,4-3 1 0,0 3-1 0,-3-1-1 0,5-2 0 16,-6 3-2-16,4 1 3 0,3-2-1 0,-6 1-1 16,2 1 0-16,2-3-1 0,-3 3-1 15,1 3 4-15,-2-6-3 0,0 3 3 0,-2 3-3 0,5-3-1 16,-3 0 1-16,-2 0-1 0,-1 0-1 0,3 0 1 15,-3 0 5-15,-12 0-3 0,28-3 2 0,-11 3 1 16,-4-1-4-16,2 1 4 0,-3 0-2 0,3 1-1 16,3-2 1-16,-3 1 0 0,0 0-3 0,3-3 3 15,-4 2-1-15,4 1 1 0,-3-2 0 0,-1 1 0 16,1-2-4-16,1 3 5 0,-1-1 1 0,-2 1-2 16,2 0 0-16,0 0-3 0,-15 0 2 0,23-1-3 15,-12 1 1-15,4 2 4 0,-15-2-5 0,21-1 4 16,-9 1 0-16,-12 0 3 0,23-1-3 0,-12 1 1 15,1-2-3-15,2 1 3 0,-14 1 0 0,22-2-1 16,-11 2-1-16,1-2 1 0,-12 2-4 0,20 0 5 16,-5 0-4-16,-3-2 2 0,-12 2 0 0,21-1 3 0,-9 1-2 15,-12 0 0-15,25-2 0 0,-16 2 2 0,-9 0-7 16,21-3 2-16,-10 3 3 0,-11 0 1 16,16-3-3-16,-5 3 2 0,-11 0-2 0,19-2 0 0,-19 2 0 15,16 0 4-15,-16 0-1 0,21 0 1 0,-10-2 1 16,-11 2 1-16,21-1-5 0,-10-1 5 0,-11 2-4 15,23-1 2-15,-13 1-3 0,4-1 2 0,1 2-4 16,-2 0 4-16,2 1-2 0,-3-2 1 0,-12 0-1 16,21 1 2-16,-9-1-2 0,3 0 3 0,-2 2-3 15,-1-2 0-15,-12 0 1 0,21 2 3 0,-9-2-6 0,0 2 2 16,0-1 0-16,-12-1 2 0,21 3-2 16,-7-1 1-16,1-1-4 0,-4-1 4 0,1 2-1 15,-12-2 0-15,22 2 0 0,-11-2 2 0,-1 2 1 0,-10-2-2 16,19 1-2-16,-11 1 2 0,-8-2 0 15,22 0 3-15,-11 0-2 0,-11 0 1 0,18 1-3 16,-7-1 5-16,-11 0-3 0,20-1-1 0,-10 1 3 0,2 1-2 16,-12-1-2-16,26-3 3 0,-17 2-3 0,-9 1-3 15,26-2 5-15,-15 2 0 0,1-2 0 0,-12 2-2 16,22 0-2-16,-10 0 2 0,-12 0 0 0,19 0 3 16,-8-2-7-16,-11 2 5 0,18 2 0 0,-9 0-3 15,-9-2 4-15,19 2-1 0,-8-1-1 0,-11-1-1 16,19 2 1-16,-9-1 1 0,1 0-2 0,-11-1 2 15,22 3 1-15,-5-2-3 0,-2-1-1 0,-1 2 1 16,0-2 1-16,2 1 0 0,-1-1 2 0,3 0 3 16,-5 0-5-16,2 0-4 0,0-1 2 0,-1 2 4 15,2-1-2-15,-5 0 0 0,1 3 5 0,-12-3-1 16,28-3-2-16,-18 6 0 0,-10-3-2 0,21 0 5 16,-9-3-3-16,-12 3 2 0,19 3 0 0,-10-3 0 15,-9 0-3-15,20 1 2 0,-8 2-1 0,-12-3 1 16,16 1 0-16,-4 1 3 0,-12-2-5 0,21 1 0 15,-9 3-2-15,-2-2 6 0,-10-2-4 0,18 1-1 0,-7 3-1 16,-2-3 2-16,-9-1 0 0,19 5 1 0,-9-5-2 16,-10 0 5-16,17 2-1 0,-7 1 0 0,-1-2 0 15,-9-1-1-15,20 1-2 0,-10-1 4 0,-10 0 0 16,16 0 1-16,-4 0-1 0,-12 0 0 0,15 0 2 16,-15 0 1-16,17-1-2 0,-17 1 1 0,15 1-2 15,-15-1 0-15,15 0 1 0,-15 0 0 0,13 0-3 16,-13 0 2-16,18 0-3 0,-11 3 4 0,-7-3-4 15,18 0-1-15,-18 0 1 0,17 0 1 0,-17 0-3 16,13 1 5-16,-13-1-7 0,16 0 1 0,-7 2 3 16,-9-2 3-16,12 1-2 0,-12-1-1 0,15 3-1 0,-3-3 3 15,-12 0-6-15,17 1 2 0,-17-1 2 0,19 3 0 16,-9-3 0-16,-10 0-1 0,17 3 1 0,-17-3-1 16,18 0 3-16,-9 0-4 0,-9 0 1 0,19 0 1 15,-19 0-1-15,16 0 1 0,-7 0-3 0,-9 0 2 16,0 0 1-16,18 0-2 0,-18 0 2 0,14 0 1 15,-14 0-1-15,13-3 0 0,-13 3 2 0,15 3 1 16,-15-3-4-16,13 0 1 0,-13 0 0 0,0 0 2 16,20 0-2-16,-20 0-2 0,15 0 2 0,-6 1 0 15,-9-1 1-15,15-1 2 0,-15 1 0 0,16 0 1 16,-16 0 5-16,18 0-4 0,-18 0 3 0,15-3-6 16,-15 3 3-16,16 0 0 0,-16 0-2 0,15-1 3 15,-15 1 1-15,15-2 1 0,-15 2-4 0,17 0 3 0,-9-1-1 16,-8 1-4-16,0 0 1 0,21-3 3 15,-21 3-8-15,17 0 10 0,-17 0-3 0,16-1 0 16,-16 1-5-16,18 0 1 0,-9 1-1 0,-9-1 0 0,19-1 1 16,-19 1 3-16,18-2-2 0,-6 2 0 0,-12 0-4 15,15 2 1-15,-3-2-1 0,-12 0 5 0,16 0-5 16,-16 0 0-16,18-2 3 0,-18 2 1 0,17 2-4 16,-7-2 1-16,-10 0 1 0,18 0-1 0,-18 0 5 15,16-2-3-15,-16 2-5 0,18 0 5 0,-9-1-1 16,-9 1-2-16,20 0 1 0,-20 0-1 0,15 0-5 15,-15 0 2-15,19-3 1 0,-7 6 6 0,-12-3-6 16,18 0-1-16,-9 0 7 0,-9 0 0 0,18 1-5 16,-18-1 1-16,16 2 0 0,-16-2 3 0,18-2 0 15,-18 2-2-15,19 0 4 0,-19 0-3 0,17-1-2 16,-7 1 6-16,-10 0-4 0,15 0 3 0,-15 0-2 16,14 1-1-16,-14-1-2 0,13-1 2 0,-13 1-2 15,13 0 1-15,-13 0 3 0,0 0-3 0,18-3-1 0,-18 3 2 16,14-1 0-16,-14 1 3 0,0 0-6 15,19-1 9-15,-19 1-10 0,12 0 4 0,-12 0-5 0,13 1 4 16,-13-1 4-16,11 1-7 0,-11-1 2 0,13 0-4 16,-13 0 3-16,12 3 2 0,-12-3-4 0,0 0 6 15,18 1 0-15,-18-1-5 0,9 2 1 0,-9-2 0 16,0 0 2-16,17 1 3 0,-17-1-5 0,8 3 1 16,-8-3 3-16,0 0-5 0,14 3 2 0,-14-3 1 15,12 1-2-15,-12-1 4 0,10 3-3 0,-10-3-1 16,0 0 1-16,12 1 4 0,-12-1 0 0,11 1-2 15,-11-1-4-15,0 0 1 0,0 0 1 0,13 1 2 16,-13-1-5-16,0 0 5 0,10 4 1 0,-10-4-1 16,0 0 6-16,12 0 4 0,-12 0-4 0,0 0-1 15,0 0 7-15,0 0-2 0,11 5 8 0,-11-5-6 16,0 0 5-16,0 0 2 0,13 0 1 0,-13 0 2 0,0 0 2 16,0 0 4-16,11 1 2 0,-11-1-10 15,0 0 9-15,0 0-5 0,16 4 2 0,-16-4 0 16,0 0-9-16,11 0 1 0,-11 0 0 0,0 0 4 0,13 0-6 15,-13 0 2-15,0 0-2 0,18-4-11 0,-18 4-11 16,12-3-18-16,-12 3-22 0,9-7-37 16,-9 7-44-16,6-7-49 0,-6 7-65 0,0 0-79 0,0 0-226 15,-20-24-589-15,7 20 261 0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59.23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0114CA5-68A6-4E18-AB56-72FFA1DF0DD6}" emma:medium="tactile" emma:mode="ink">
          <msink:context xmlns:msink="http://schemas.microsoft.com/ink/2010/main" type="inkDrawing" rotatedBoundingBox="12621,11958 12740,12532 12636,12554 12516,11979" semanticType="callout" shapeName="Other">
            <msink:sourceLink direction="with" ref="{1044ACA6-7630-4DE2-A24C-8D1BF43DC824}"/>
          </msink:context>
        </emma:interpretation>
      </emma:emma>
    </inkml:annotationXML>
    <inkml:trace contextRef="#ctx0" brushRef="#br0">0 136 71 0,'0'0'206'16,"0"0"-13"-16,0 0-10 0,0 0-13 0,0 0-10 15,0 0-13-15,0 0-9 0,0 0-6 0,0 0-8 16,0 0-8-16,0 0-2 0,0 0-2 0,0 0-1 16,0 0 1-16,0 0-5 0,0 0 1 0,0 0-2 15,0 0-5-15,0 0-7 0,0 0-5 0,0 0-5 16,0 0-11-16,0 0-8 0,7-20-8 0,-7 20-1 16,9-11-8-16,-9 11-2 0,8-12-6 0,-5 4-1 15,1 0-10-15,-4 8 3 0,7-15-4 0,-2 9 0 16,-5 6-6-16,7-15 1 0,-5 9 1 0,-2 6-5 0,6-11 9 15,-6 11-6-15,4-8 9 0,-4 8-5 16,3-10-4-16,-3 10-5 0,0 0 1 0,0 0-1 0,0 0-1 16,6-7-8-16,-6 7 3 0,0 0-5 15,0 0 1-15,0 0 4 0,0 0-3 0,0 0-4 0,0 0 2 16,0 0 3-16,0 0-4 0,8 21 8 0,-8-21-3 16,4 10 6-16,-4-10 2 0,3 13 2 0,-3-13 5 15,6 16 3-15,-6-9 3 0,5 4-1 0,-4-1 1 16,1 1 5-16,2 3 8 0,-4 3 7 0,0 0 1 15,5-3 2-15,-2 10 1 0,-2-10 1 0,2 10-3 16,-1-8 6-16,2 7-3 0,-4-5 4 0,1-1-2 16,1-2 3-16,-1 1 0 0,2 2-5 0,-1-4 4 0,-1 3 1 15,-1-3-9-15,3 0 9 0,-1 1-1 16,-1-2 0-16,1 1-3 0,1-4-3 0,-3-10 3 0,3 20 1 16,-3-12-3-16,4 1 0 0,-4-9 2 0,2 15-1 15,2-7-2-15,-4-8-3 0,3 11-2 0,-3-11 2 16,3 11-6-16,-3-11-2 0,3 11 0 0,-3-11 0 15,0 0-2-15,5 9 2 0,-5-9-6 0,0 0 9 16,7 6-5-16,-7-6 5 0,0 0-3 0,0 0 4 16,5 11-1-16,-5-11 5 0,0 0-1 0,0 0 0 15,0 0-1-15,0 0 2 0,0 0-2 0,0 0-1 16,0 0-1-16,0 0-4 0,0 0-7 0,0 0-4 16,0 0-2-16,0 0 0 0,0 0-8 0,0 0 2 15,0 0-18-15,0 0-21 0,0 0-32 0,0 0-40 16,0 0-67-16,0 0-66 0,0 0-53 0,0 0-68 15,0 0-67-15,0 0-93 0,0 0-309 0,0 0-877 0,-20-28 389 16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3.3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AAE6CBC-64C9-4D8C-8321-2993ED795329}" emma:medium="tactile" emma:mode="ink">
          <msink:context xmlns:msink="http://schemas.microsoft.com/ink/2010/main" type="inkDrawing" rotatedBoundingBox="7691,11240 8385,11893 8191,12099 7497,11446" semanticType="callout" shapeName="Other">
            <msink:sourceLink direction="with" ref="{AA2B9F5B-C126-4457-839C-A33B212DB109}"/>
          </msink:context>
        </emma:interpretation>
      </emma:emma>
    </inkml:annotationXML>
    <inkml:trace contextRef="#ctx0" brushRef="#br0">-4699 3054 114 0,'0'-13'133'0,"0"13"-9"0,0-16-6 0,0 16-9 16,0-13-2-16,0 13 1 0,0-13-6 0,0 13-3 0,-3-12 3 15,3 12-4-15,0 0 0 0,0-18 1 16,0 18-3-16,0 0-4 0,-3-12-5 0,3 12-8 16,0 0-6-16,0 0-2 0,0 0-6 0,0 0-7 0,3-14-7 15,-3 14-4-15,0 0-15 0,0 0 2 0,0 0-3 16,0 0 2-16,0 0-3 0,0 0 0 0,0 0-2 16,0 0 5-16,16 27 2 0,-10-17 0 0,-3 1 0 15,2 3 4-15,4 1 6 0,-3 1-4 0,-2-2-2 16,5 7-1-16,1 0-3 0,-4 0 4 0,2 0-5 15,-2-4-1-15,0 1 0 0,4 4 1 0,-4 1-4 16,3-7-3-16,2 6 1 0,-5-4-2 0,1-3-3 16,2 3 2-16,-3 0 0 0,4-2-2 0,-4-1-1 15,2 0-3-15,-2 1 0 0,1-1 1 0,-1 0-2 16,0-4-1-16,0 3-6 0,2-1 7 0,-5-2-8 16,0-2 2-16,-1-1 2 0,3 1-6 0,-2 0 0 15,-3-9 3-15,6 11-2 0,0-5-1 0,-6-6 0 16,1 8 0-16,-1-8-4 0,0 0 5 0,0 0-1 0,3 11 1 15,-3-11 6-15,0 0 5 0,0 0 5 16,0 0 2-16,0 0-5 0,0 0 4 0,0 0-3 16,0 0 0-16,0 0-4 0,0 0-8 0,0 0 6 15,0 0-3-15,0 0 0 0,0 0-8 0,0 0 4 16,-16-30-1-16,16 30-8 0,3-15 3 0,-3 15-2 16,3-19 2-16,3 8-4 0,-2 1-1 0,-1-4 1 0,3 6-7 15,2-3 6-15,1-1-2 0,0 0-2 0,1 4 4 16,-1-4 1-16,4 2-1 0,1 2 0 0,-5-2-5 15,4 7 1-15,-2-3-1 0,-2 2 1 16,4 3 2-16,-13 1-1 0,22 0-1 0,-11 0-2 0,1 4 6 16,1 0-4-16,-2 2 5 0,4 4-3 0,-5-2 0 15,3 6 1-15,-4-4 2 0,5 3-3 0,-5 2 4 0,-2-2 1 16,2 2 0-16,-1 0-1 0,1 5 1 16,0 1 1-16,-2-5-13 0,-1-1-21 0,0 2-18 15,-2-2-27-15,5 2-28 0,-1-3-28 0,-2 1-35 16,3-5-43-16,1 0-261 0,-4-3-508 0,8-3 225 0</inkml:trace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7:59.43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D2337A8-9EE1-402B-8BE7-576207059AA8}" emma:medium="tactile" emma:mode="ink">
          <msink:context xmlns:msink="http://schemas.microsoft.com/ink/2010/main" type="inkDrawing" rotatedBoundingBox="11561,8069 12809,7935 12925,9023 11677,9157" hotPoints="12812,8580 12227,9165 11642,8580 12227,7995" semanticType="underline" shapeName="Circle">
            <msink:destinationLink direction="with" ref="{F9EAA968-3391-4AEE-954E-55B74C10257F}"/>
            <msink:destinationLink direction="with" ref="{A13CA811-AA81-49A4-A652-F111BD4F9332}"/>
          </msink:context>
        </emma:interpretation>
      </emma:emma>
    </inkml:annotationXML>
    <inkml:trace contextRef="#ctx0" brushRef="#br0">-464-95 95 0,'-16'-5'133'0,"16"5"-11"16,0 0-2-16,0 0-12 0,0 0-5 15,-11-5-4-15,11 5-7 0,0 0-7 0,0 0-3 16,-2-10-8-16,2 10-8 0,0 0 4 0,0 0 1 16,-12-4-2-16,12 4-3 0,0 0-7 0,0 0-5 15,-15-2 1-15,15 2-4 0,0 0 1 0,0 0 0 16,-18 7 0-16,18-7 1 0,-12 6-6 0,12-6 3 0,-11 5 2 16,11-5 2-16,-12 7-3 0,5-5-3 0,7-2 7 15,-13 11-6-15,5-5-1 0,8-6 1 16,-12 12 0-16,5-6-1 0,-4 5-4 0,5-2-5 0,-3 2-1 15,3 0 3-15,-3-1-4 0,1 4-3 0,0-5 1 16,1 6-7-16,1-4 5 0,-3 3-7 0,3-4 0 16,0 0 1-16,0 5 1 0,0-4-4 0,0 3 1 15,3-2-3-15,1 4-2 0,-2-3-1 0,2 0 5 16,-1 2-1-16,0 1-5 0,2 0 2 0,-2-2-1 16,3 3-3-16,-1-4 5 0,1 5-6 0,1-7 5 15,-2 7-2-15,1-1 3 0,1-3-1 0,2 1-2 16,-3 0-1-16,1 1-6 0,1-1 3 0,2 4 3 15,-1-2-3-15,3 1-1 0,0 3 3 0,-4-5-4 0,4-1 1 16,0 1-4-16,0-3 2 0,0 0-2 0,1 1 2 16,2 1 0-16,2-2-4 0,-3 0 3 0,0-2 1 15,2 0-3-15,-1-2 1 0,3-1 6 0,0 3-4 16,-4-1-3-16,5 0 0 0,-1 0 2 0,-3-2-3 16,3 1-2-16,0 0-2 0,-2-3 0 0,4 2 6 15,-4-1 0-15,4-1-6 0,-1 1 0 0,0-3 2 16,2 5-5-16,2-3 11 0,-2 0-5 0,0-3-1 15,2 1-4-15,1-2 3 0,-3 3 0 0,2-5-1 16,1 5 1-16,2-3 0 0,0-2-1 0,5 0-5 16,-4-1 5-16,-2 0 3 0,7 1-6 0,-1-5 4 15,-4 5 0-15,-2-5-3 0,8 3 1 0,-7-2 2 16,4-5-4-16,-5 4 6 0,-1-1 0 0,1 1-1 0,-2 0-4 16,2-2 4-16,-3 3 1 0,1-6 0 15,1 4 0-15,-2-3 1 0,-2 0-6 0,3 1 5 16,-2 1 1-16,2-4-1 0,-4 4 3 0,1-3-2 0,0-1 1 15,0 3-3-15,-1-5 2 0,-1 6-1 0,2-3 0 16,-2 1 2-16,1-3-3 0,-3 2 1 0,2-1 0 16,0 3 1-16,-3-2-1 0,5-4 2 0,-5 4-6 15,0 0 2-15,0-3 2 0,-1 4-2 0,3-4 1 16,-1 2-2-16,-1-3 0 0,-1 4-2 0,1-1 1 16,-2 0-6-16,1-2 10 0,-1 1-1 0,1 3-7 15,-2-2 3-15,-1-1 2 0,1 3-7 0,-3-5 7 16,3 2-3-16,-3-2 0 0,2 2 4 0,-1 0-1 0,-2-2 0 15,1 3-1-15,-2-2 2 0,1 0-5 16,-1-1-5-16,-2-3 6 0,-1 4 3 0,1-3 3 16,-4 1-6-16,4-3 4 0,-4 2-3 0,-1 1 4 0,0-2-5 15,2 2-4-15,-5-1 3 0,2-2-2 0,-1 2 4 16,-1-1-4-16,-1 3 5 0,1-3 1 0,-3 1-1 16,0 3-3-16,-3-6-1 0,2 5 5 0,-1-1 0 15,2 4 1-15,-1-5-4 0,-1 5 2 0,-1-2-5 16,-1 1 6-16,3 0 0 0,-1 3-1 0,1-2-1 15,-1 0-3-15,-1 2 1 0,1 2 0 0,0-3 6 16,-2 2 1-16,1-2 6 0,0 3-11 0,-3-3 4 16,5 3-1-16,-2 0 0 0,-2 0 2 0,2 2 1 15,-3-1-3-15,4 0 2 0,-3 1 2 0,2 2 2 16,0 0-5-16,0 0 2 0,0-1-3 0,1 3 1 16,-3 0 1-16,5-1 1 0,-3 2-3 0,0 0 0 15,-1 2 1-15,1-1 0 0,2 3-5 0,-5-1 2 0,3 1 5 16,0 3-5-16,-3-2-1 0,5 2-1 0,-2-1 6 15,-3 1-6-15,3 0-3 0,1 4 6 16,-2-2-4-16,1 2-2 0,0 1 3 0,2 0-1 0,-7 2 2 16,7 0-5-16,0-1-13 0,-1-1-7 0,1 1-9 15,1 2-10-15,0-2-9 0,3 1-22 0,-3-5-20 16,3 3-29-16,0-4-26 0,2 4-32 0,4-2-44 16,3-10-73-16,-11 9-158 0,11-9-494 0,-7 6 219 15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12:29.9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0FE0A53-34E5-4124-8643-E0CB996B030A}" emma:medium="tactile" emma:mode="ink">
          <msink:context xmlns:msink="http://schemas.microsoft.com/ink/2010/main" type="writingRegion" rotatedBoundingBox="23619,16671 32520,16515 32536,17407 23634,17563"/>
        </emma:interpretation>
      </emma:emma>
    </inkml:annotationXML>
    <inkml:traceGroup>
      <inkml:annotationXML>
        <emma:emma xmlns:emma="http://www.w3.org/2003/04/emma" version="1.0">
          <emma:interpretation id="{08D4EF4E-A24D-47A9-9B3D-12661C89A9A5}" emma:medium="tactile" emma:mode="ink">
            <msink:context xmlns:msink="http://schemas.microsoft.com/ink/2010/main" type="paragraph" rotatedBoundingBox="23619,16671 32520,16515 32536,17407 23634,175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72D068-F6B8-42B8-AA34-6DC50893C55F}" emma:medium="tactile" emma:mode="ink">
              <msink:context xmlns:msink="http://schemas.microsoft.com/ink/2010/main" type="line" rotatedBoundingBox="23619,16671 32520,16515 32536,17407 23634,17563"/>
            </emma:interpretation>
          </emma:emma>
        </inkml:annotationXML>
        <inkml:traceGroup>
          <inkml:annotationXML>
            <emma:emma xmlns:emma="http://www.w3.org/2003/04/emma" version="1.0">
              <emma:interpretation id="{7F1DDBE7-4FC1-4A6C-82C8-FD0BA400B5FF}" emma:medium="tactile" emma:mode="ink">
                <msink:context xmlns:msink="http://schemas.microsoft.com/ink/2010/main" type="inkWord" rotatedBoundingBox="23619,16671 25821,16632 25834,17364 23632,17403">
                  <msink:destinationLink direction="with" ref="{3BBACBAC-6F41-4FF4-AA4E-41E8190225A7}"/>
                </msink:context>
              </emma:interpretation>
            </emma:emma>
          </inkml:annotationXML>
          <inkml:trace contextRef="#ctx0" brushRef="#br0">22010 15869 56 0,'0'0'163'0,"0"0"-7"16,0 0-2-16,0 0-8 0,0 0-2 0,-7-17-4 16,7 17-3-16,0 0-3 0,0 0-7 0,0 0-3 15,-12-5-4-15,12 5-7 0,0 0-3 0,0 0-11 16,-18 16-4-16,12-9-3 0,3 1-12 0,-3 5-5 15,0 1-4-15,0-1-3 0,0 1-6 0,5 1 3 16,-4 0-8-16,4 0-7 0,-1-1-4 0,4 0-5 16,2 1-2-16,-1 0-4 0,5-4-2 0,0 4-2 15,1-4-4-15,5-1-1 0,-2 0 0 0,1-3-4 16,1-1 0-16,2 2-1 0,3-7-4 0,1 1-1 16,1-2-6-16,-2 0 2 0,6-2-3 0,1-3-2 15,-1 1-1-15,-1-4-6 0,-6 3 3 0,0-2-5 16,-2-3 0-16,1 2-5 0,-2-2-3 0,-4 0 1 15,3-1-3-15,-7-1-1 0,2 0-1 0,-1 2-1 16,-4-4 1-16,1 3 3 0,-4-4 0 0,1 2 3 16,-2 2 0-16,0 11-3 0,-6-20 3 0,4 9 1 15,-4 2-1-15,0 0-2 0,-1 1 2 0,-2 3 0 16,-5-2 2-16,1 1-1 0,-3 2 1 0,1 3 1 0,-2 2 6 16,-2 2 6-16,0 1 4 0,-1-1-3 0,-4 6 7 15,2 4 0-15,-2 0 2 0,3 2 3 16,2-2 0-16,2 4 0 0,-1 0-1 0,1 1-2 15,8-3 0-15,-3-2-5 0,3 1 1 0,3 3-1 16,1-3-3-16,2 1 1 0,3-2 2 0,2 1-3 16,-1 1 2-16,5-8-3 0,0 5 1 0,3 0-2 15,3-6-2-15,-1 1-6 0,5-3-7 0,0 3-1 0,2-7-7 16,0 0-4-16,8 0-1 0,-1-7 2 0,-1 0 1 16,0-1-2-16,-2-1 2 0,2-2-2 0,-3-2 1 15,1 2-3-15,0-6 7 0,-2-2-3 0,-4-1 2 16,2 3 1-16,2-1 6 0,-6 1-1 0,-6 3 3 15,5 0 3-15,-5 4 6 0,-2 2 7 0,1-2 4 16,-2 6-5-16,1-2 3 0,-6 6-6 0,7-9 2 16,-7 9 0-16,0 0 2 0,0 0 1 0,0 0 3 15,19 15 0-15,-16-8-5 0,9 4 6 0,-4 2-1 16,1 1-3-16,-2-3 0 0,5 3-2 0,-1-3 2 16,4 8-1-16,-2-4-4 0,-3 0-5 0,4-2-12 15,1-2-12-15,-8-2-15 0,8 2-18 0,-4-3-11 16,2 2-15-16,-4-6-14 0,0 3-18 0,-9-7-20 15,15 2-15-15,-15-2-25 0,13-2-35 0,-13 2-107 16,11-9-341-16,-4 0 152 0</inkml:trace>
          <inkml:trace contextRef="#ctx0" brushRef="#br0" timeOffset="907.16">22954 15541 228 0,'0'0'208'0,"3"-12"-19"0,-3 12-18 0,0 0-7 16,0 0-9-16,0 0-7 0,0 0-8 16,15 28-9-16,-10-11-4 0,-2-3-3 0,6 6-11 0,-2 6-7 15,5-2-5-15,-2 0-13 0,-1 1 2 0,3 1-7 16,0-1-6-16,-1-1-6 0,1 0-3 16,1 2-6-16,-1-2-6 0,3-3-2 0,0 0-10 15,-6-7-2-15,0 3-4 0,3-4-2 0,-1-1-5 0,0-2-1 16,-1-1-4-16,-1-2 1 0,-3-3-1 0,2 1 5 15,2-1-2-15,-10-4-10 0,15 2-2 0,-15-2 1 16,9 0 0-16,-9 0-6 0,0 0 4 0,10-10-5 16,-10 10 0-16,5-12-4 0,-5 12 1 0,-3-19-5 15,3 19 0-15,-7-18-5 0,-2 7 3 0,-2 1 0 16,2 0-2-16,-4 3-2 0,-1-2 7 0,-2 3-6 16,-3 1 0-16,2 4 1 0,-2 1-2 0,-1-1 8 15,1 3 4-15,0 1 3 0,-2 4 4 0,6-2-6 16,-2 3 2-16,2 0 0 0,2 3-3 0,3 1 6 15,-1 2-8-15,2-1 2 0,5 1 0 0,2-2 0 16,-1 5 0-16,8-4-6 0,-4-2 6 0,5 3-3 16,2-3 0-16,4-1 2 0,1 1 0 0,0-4-5 15,7 0-12-15,-1-1-6 0,8-2-8 0,0-4-9 16,3-4-5-16,3 1-4 0,-4-1-4 0,12-6-3 16,-13 2-2-16,3-2 3 0,-2-3 0 0,-3 4-1 0,9-11 3 15,-2 0-9-15,-1-2-4 0,-9 2 2 16,7-10-3-16,-5 5 0 0,0-5-2 0,-1-4 1 15,0 1-4-15,-2 1 2 0,1-4 3 0,-2 1 4 16,-5 1 8-16,2-1 5 0,-6 11 7 0,1-4 1 16,-5 4 8-16,-1-4 11 0,1 7 13 0,-4 4 15 15,2-1 13-15,0 5 13 0,-3 6 7 0,2-4 0 16,-4 2 1-16,-1 9-7 0,4-12 2 0,-4 12-14 0,3-9-1 16,-3 9 2-16,0 0-5 0,0 0 9 0,0 0-6 15,6 26 4-15,-4-16 2 0,2 8 3 16,1 0-1-16,-2 0-1 0,3 5 4 0,-2 2-3 15,-1 0-3-15,6 2 2 0,-4-2 1 0,2 2-2 0,4 8 2 16,-4-9-1-16,-1 0 0 0,1-5-6 0,2 0-2 16,-6-3-1-16,5 0 0 0,-2-1-2 0,3-3-1 15,-5 2 1-15,-1-2-5 0,3-9 2 0,0 8-1 16,-1-3-3-16,-2-5 1 0,-3-5 0 0,9 13-6 16,-5-10 2-16,-4-3 2 0,9 7-1 0,-9-7 3 15,0 0-5-15,10 3 1 0,-10-3-4 0,0 0 3 16,0 0-1-16,0 0 0 0,12-15 1 0,-12 15 8 15,0 0-14-15,0 0-4 0,-13-22 11 0,13 22-5 16,-13-9-3-16,7 3-4 0,6 6 3 0,-23-5 1 16,7 5 9-16,1 0 1 0,-3 2 7 0,2-2 4 0,-1 7 0 15,2-5 3-15,2 3-3 0,-2 5 0 0,1-3-7 16,4 2 9-16,-5 0-9 0,8 1-6 16,-4 0 0-16,5 0 1 0,3-2-3 0,-1 3-3 15,4-11 4-15,4 17 0 0,-4-7-3 0,3-2 1 0,8 2 1 16,-2-7 3-16,1 4-5 0,4-3 0 15,0-1-4-15,6 0 0 0,-1-2-12 0,1 1-12 16,6-5-22-16,0 1-17 0,1-2-25 0,-5 3-22 16,8 0-21-16,-2-3-32 0,-2 3-52 0,2-5-44 15,-1 1-227-15,0-2-521 0,-2 3 232 0</inkml:trace>
        </inkml:traceGroup>
        <inkml:traceGroup>
          <inkml:annotationXML>
            <emma:emma xmlns:emma="http://www.w3.org/2003/04/emma" version="1.0">
              <emma:interpretation id="{29A20B6E-86E1-4769-95FB-29D27F6B2A6A}" emma:medium="tactile" emma:mode="ink">
                <msink:context xmlns:msink="http://schemas.microsoft.com/ink/2010/main" type="inkWord" rotatedBoundingBox="26764,16631 27613,16616 27627,17383 26777,17398"/>
              </emma:interpretation>
            </emma:emma>
          </inkml:annotationXML>
          <inkml:trace contextRef="#ctx0" brushRef="#br0" timeOffset="1856.55">25084 15967 166 0,'0'0'216'0,"0"0"-12"0,0 0-9 16,-8-5-21-16,8 5-14 0,0 0-17 0,0 0-13 15,0 0-15-15,0 0-11 0,0 0-8 0,0 0-10 16,30-8-5-16,-19 7-8 0,-11 1-6 0,28-4-2 16,-9 4-7-16,1-2-4 0,5 2-11 0,2-1 2 15,-2 2 0-15,2-1-9 0,-1 0-5 0,2 2 6 0,-1-2-9 16,1 0-1-16,-1 2-3 0,1 0 2 0,-7-1-3 15,5 2-1-15,-1 2 2 0,-1-1-1 16,-5-3 1-16,4 1 4 0,-9 2-2 0,6-4-3 16,-2 0 2-16,0 0 2 0,-2 1-1 0,0-1-1 0,1-1-2 15,2 2 1-15,-2-2-2 0,-1-3-1 0,0 4-3 16,-1-3 1-16,-1 1-5 0,-1-3 3 0,1-1-2 16,1 2-1-16,-2-3-3 0,-3 1 0 15,-1 1-1-15,-1-1 1 0,4-4-2 0,-5 0-1 0,-1 3 1 16,0-10 1-16,-1 5-4 0,-5 0 8 0,0 1-8 15,0 11 2-15,-8-25 1 0,2 15-1 0,0 0 0 16,-4 2 5-16,-4-1 1 0,1 1 4 0,-6 2 2 16,-1 0 5-16,2 4 0 0,-3 1-5 0,-1 1 0 15,-6 0 0-15,4 3-6 0,-2 1-1 0,7-2-1 16,3 4-2-16,-4 2-1 0,7 0 6 0,-7 0-10 16,9 3-10-16,-3-1-15 0,5-3-14 0,-1 7-21 15,1-4-19-15,1 1-17 0,-2 2-29 0,4-2-29 16,0-4-43-16,3 3-58 0,-2-3-153 0,5-7-435 15,-8 14 193-15</inkml:trace>
          <inkml:trace contextRef="#ctx0" brushRef="#br0" timeOffset="1374.78">25229 15424 44 0,'-6'-7'203'0,"6"7"-11"0,-6-9-9 0,6 9-12 16,-8-10-16-16,8 10-12 0,0 0-15 0,0 0-17 16,0 0-8-16,0 0 1 0,0 0-1 0,0 0 6 15,0 0 3-15,-6 23-4 0,6-23 8 0,6 34-2 16,-1-13 1-16,-2 5 14 0,3 2-10 0,0-1-8 15,-5 2-1-15,8 4 1 0,-3-3 7 0,1 5-8 16,-1-6 1-16,-3-1 2 0,0 0-9 0,5-1-4 0,-2 1-1 16,-3-3-8-16,0 0-19 0,0-1 6 0,1-2-8 15,2 0 1-15,-6-4-10 0,6-1-3 0,-6-1-6 16,5 0-8-16,-2-1-5 0,0 1-1 0,0-2-7 16,-3-2 5-16,3 1-9 0,0-3-10 0,-3-1-36 15,0-9-21-15,4 16-17 0,-1-10-25 0,-3-6-14 16,3 18-21-16,-3-18-17 0,0 13-22 15,0-13-28-15,0 0-28 0,-3 12-16 0,3-12-35 0,0 0-212 16,0 0-514-16,0 0 228 0</inkml:trace>
        </inkml:traceGroup>
        <inkml:traceGroup>
          <inkml:annotationXML>
            <emma:emma xmlns:emma="http://www.w3.org/2003/04/emma" version="1.0">
              <emma:interpretation id="{80C8D14E-7712-495E-9C2A-F0006B5845EA}" emma:medium="tactile" emma:mode="ink">
                <msink:context xmlns:msink="http://schemas.microsoft.com/ink/2010/main" type="inkWord" rotatedBoundingBox="28348,16642 29809,16617 29821,17328 28360,17354"/>
              </emma:interpretation>
            </emma:emma>
          </inkml:annotationXML>
          <inkml:trace contextRef="#ctx0" brushRef="#br0" timeOffset="2780">26802 15508 120 0,'-4'-10'257'15,"4"10"-7"-15,0 0-10 0,0 0-15 0,-3-8-21 16,3 8-20-16,0 0-17 0,0 0-18 0,0 0-6 16,0 0 5-16,0 0-3 0,-6 35-7 0,6-19-5 15,-2-1-7-15,2 1-4 0,0 0-1 0,0 3 3 16,2 4-1-16,-2 1-5 0,0 0-2 0,0 1-6 15,3-1-3-15,0 0-8 0,0-2-8 0,1-3-5 16,-1 4-4-16,0-6-4 0,3 7-17 0,-3-7-1 16,3-1-3-16,-2 3-2 0,2-4-9 0,-3 4-1 15,3-4-3-15,-1 1-11 0,-5-1-3 0,6 1-11 16,1-5-32-16,-4 4-29 0,0-2-37 0,0 1-16 0,-3-4-22 16,0-2-21-16,0-8-23 0,0 21-25 15,0-21-25-15,0 14-34 0,0-14-35 0,-3 10-195 16,3-10-516-16,0 0 228 0</inkml:trace>
          <inkml:trace contextRef="#ctx0" brushRef="#br0" timeOffset="3728.88">26671 15935 112 0,'-3'-10'259'16,"3"10"-22"-16,-6-17-21 0,3 7-16 0,3 10-17 0,3-20-23 15,3 10-17-15,1-6-9 0,2 3-13 0,2 1-14 16,2 0-10-16,2-2-8 0,7-3-13 0,2 2-3 16,-1 1-9-16,2-3-4 0,0-1-9 0,-1 1-5 15,1 3-7-15,1-4 2 0,-2 0-9 0,1 3-2 16,-3 0-4-16,-1 0-2 0,-1 2-1 0,-1-6 0 16,-7 7-7-16,1 0 1 0,-1-5 0 0,-4 7-2 15,2 0-1-15,-1-3 5 0,-1 1 5 0,-2 1 4 16,-3 1 3-16,0 3 1 0,0-3 3 0,-3 10 1 15,10-14 1-15,-10 7-3 0,0 7-3 0,6-10 1 16,-6 10-3-16,3-11-3 0,-3 11-3 0,0 0-1 16,6-7-5-16,-6 7-1 0,0 0-4 0,0 0-1 0,0 0-5 15,0 0 1-15,0 0-3 0,0 0 3 0,16 18 0 16,-11-8 6-16,-5 3 3 0,6 3 0 16,0 4 4-16,-5 2 5 0,4 4 0 0,-4-2 4 15,-1 0-3-15,0 5 4 0,3-1 0 0,0 7 5 0,-3 0-5 16,3-7 0-16,2-1-2 0,-5 1 5 15,4 0-10-15,-2-4-2 0,4 0-2 0,-6 1-4 16,7-4-3-16,-1 0 7 0,-3-1-7 0,3-5 4 16,0 1-6-16,1-3-1 0,-1-1 2 0,2-1 0 0,-2-1-6 15,1-3 6-15,-1 0-6 0,0-1 1 0,6-1 0 16,-4-1 4-16,-8-4-3 0,13 6-1 0,-1-6-3 16,-12 0 4-16,13 0 0 0,-13 0-2 0,20-4 4 15,-20 4-6-15,16-7 4 0,-8 3-11 0,-2-1 6 16,-6 5-2-16,13-15-5 0,-10 9-7 0,3-2 3 15,1 0-1-15,-4-3 0 0,-3 11 3 0,2-19 7 16,-1 11-10-16,-1 8 0 0,3-17 0 0,-3 17 2 16,3-13 4-16,-3 13 12 0,3-13-16 0,-3 13 0 15,0 0 3-15,0-12-5 0,0 12-2 0,0 0 3 16,0 0-2-16,0 0 6 0,0 0-5 0,0 0 4 16,0 0-1-16,0 0 3 0,0 0-1 0,0 0 0 15,17 31-3-15,-14-20 10 0,3-2-1 0,-2-1-4 16,2 6 2-16,4-5-2 0,2 3 5 0,-1-4-5 15,2 2-1-15,1-3 2 0,1-1-4 0,1-1 0 16,-3 0-2-16,5-4 0 0,2 3 2 0,-4-4-2 16,5-1-1-16,4-3 1 0,5 1 1 0,-7-3-1 15,2-5-2-15,2 4 1 0,-5 0 1 0,-4-1 2 16,3-5 2-16,4 0-1 0,-11 2-2 0,8-3 2 0,-9 0 12 16,-1 0-10-16,-1 1-2 0,2-5 2 0,-4 2 2 15,-4 1 0-15,1 4 3 0,-6-3 3 16,0 3 4-16,0 11-1 0,0-20 6 0,-5 13-3 15,-4 0 5-15,9 7 0 0,-19-9-5 0,8 1 7 0,-1 7-3 16,-4 2 11-16,0 2-9 0,-1 0-7 16,2 1 2-16,-1 6 1 0,3 0-1 0,-4 1 2 0,7 4 10 15,-10 0-10-15,8 1-6 0,2-1 3 16,4 1-1-16,0-1 0 0,4 1-2 0,2 1-2 0,0 0 3 16,3-2 2-16,2-1-1 0,4 0-1 0,1-3 1 15,5 2 0-15,-1-3-2 0,-1-2 1 0,3-1 1 16,11-1-4-16,-4-1 0 0,-2-1 3 0,2-2-5 15,1-2-15-15,2 0-19 0,-7 4-24 0,-1-4-27 16,1 0-34-16,-2-4-35 0,1 4-50 0,0-1-45 16,-5-1-277-16,-4-1-565 0,-2-2 250 0</inkml:trace>
        </inkml:traceGroup>
        <inkml:traceGroup>
          <inkml:annotationXML>
            <emma:emma xmlns:emma="http://www.w3.org/2003/04/emma" version="1.0">
              <emma:interpretation id="{4F8214EC-0B35-42AC-B37C-8CD16B54EF48}" emma:medium="tactile" emma:mode="ink">
                <msink:context xmlns:msink="http://schemas.microsoft.com/ink/2010/main" type="inkWord" rotatedBoundingBox="30544,16763 32524,16729 32536,17407 30556,17442"/>
              </emma:interpretation>
            </emma:emma>
          </inkml:annotationXML>
          <inkml:trace contextRef="#ctx0" brushRef="#br0" timeOffset="4853.26">28881 15587 30 0,'0'0'220'15,"-4"-7"-10"-15,4 7-3 0,0 0-7 0,-8-10-10 16,8 10-14-16,0 0-15 0,0 0-13 0,0 0-18 15,0 0-13-15,0 0-6 0,0 0-1 0,0 0 2 16,0 0-2-16,-9 31-3 0,9-17-3 0,-3 0-5 16,-1 5-4-16,4 4-6 0,0 3 2 0,-3 0-1 15,3 1-3-15,3-2-7 0,1 3-4 0,-4-4 3 16,2 0-3-16,2 1-5 0,-1-2 0 0,-1 0-2 16,-1-7 7-16,2 2-7 0,2-1-1 0,-4-2-5 15,0 1 2-15,1-2-3 0,2-2-7 0,-1-2-7 16,-3-10 6-16,0 20-8 0,6-13-9 0,-6-7-1 15,0 15-5-15,0-15 3 0,5 9 1 0,-5-9-6 0,0 0 0 16,0 11 8-16,0-11-5 0,0 0 1 0,0 0 9 16,0 0 3-16,0 0 2 0,0 0-11 15,0 0 1-15,0 0-8 0,0 0-1 0,0 0-6 0,0 0-1 16,0 0 1-16,0 0-3 0,1-48-10 0,-1 30 2 16,3-4-11-16,-3-2-11 0,5 0-9 0,-1-4-5 15,2-6-12-15,-4 6 11 0,5 0-9 16,-2 1-6-16,-4 0 14 0,5 1-8 0,2 1 2 0,-1 3 4 15,-2 6 1-15,-4-5 11 0,2 5-5 0,4 5 6 16,-7-4-5-16,3 5 13 0,-3 10-12 0,0-21 11 16,3 15 1-16,-3 6 1 0,3-11 0 0,-3 11-1 15,3-9-2-15,-3 9 4 0,0 0-10 0,0 0 4 16,8-10 13-16,-8 10-17 0,0 0 4 0,0 0 12 16,0 0-9-16,9 25-2 0,-9-25 9 0,1 18-1 15,1-1 2-15,5-3-3 0,-4 4 16 0,-1 3 2 16,2-1 1-16,2 1 0 0,-3 0 4 0,2 1-1 15,-1 1-2-15,1-2-2 0,-1-3-1 0,2 3 3 16,0-4-4-16,-3-2 1 0,6 1 12 0,-5-1-11 16,5-2-2-16,-4 2-1 0,4-5-3 0,0 2 8 15,-2-3-15-15,1-3 11 0,-2 1-7 0,4-3 9 16,-1 3-8-16,-3-4 8 0,7 0-9 0,-13-3 7 0,21-3-6 16,-7 0 5-16,-1-4-3 0,-1 3 3 0,3-3-7 15,-3-4-2-15,1-2-13 0,4-1-6 0,-5-7-9 16,4 1-7-16,-1-4-5 0,-3 2 3 0,-3-2 2 15,1 0-3-15,-1-1-8 0,2 0 9 0,-4-2 9 16,-4 2 8-16,2 8-6 0,-1-3 2 0,-2-2 5 16,0 6-2-16,3-1 5 0,-4 2 0 0,2 1 9 15,-1 2-4-15,-2 0 16 0,0 12-16 0,3-18 3 16,-3 18 3-16,3-11-2 0,-3 11-1 0,0 0 3 16,0-11-1-16,0 11-3 0,0 0 1 0,0 0 0 15,0 0-4-15,0 0 1 0,0 0 4 0,0 0-2 16,3 46 7-16,-3-29 9 0,0 1 8 0,0 6-6 15,3 1 7-15,-2-1 4 0,-1 5 0 0,2 6 1 16,-2-7 2-16,3-3 0 0,-3 2 6 0,3-2 0 16,-3 2 13-16,4-3-18 0,2-2 3 0,-4-3-10 15,1 4 3-15,1-5-4 0,1-3 0 0,-1 1 4 16,2-3-4-16,2 0-3 0,-2 0-13 0,0-6-17 16,-1 2-20-16,3-1-26 0,-1 0-19 0,-1-4-26 15,2 2-21-15,-8-6-32 0,18 5-25 0,-6-4-27 0,-3-1-31 16,8-1-24-16,-2-4-240 0,-1-4-547 0,4-2 242 15</inkml:trace>
          <inkml:trace contextRef="#ctx0" brushRef="#br0" timeOffset="5269.15">30035 15646 135 0,'0'0'249'15,"-16"-4"-9"-15,5 1-10 0,11 3-5 0,-28 3-23 16,13-3-8-16,-1 5-18 0,1-4-14 0,0 4-17 16,-1 2-9-16,1 1-15 0,1 1-13 0,2-2-12 15,2 3-8-15,-1 1-9 0,4-4-11 0,1 4-5 16,0-1-4-16,3 1-10 0,-1-1-2 0,4 5-5 16,0-15-5-16,1 20-4 0,4-7-2 0,-1-2-2 15,1-1-4-15,3 1-2 0,1 1-2 0,3-1-3 16,-3 0-1-16,5 1-3 0,-1 0 1 0,-1-1 0 15,0 0 1-15,-2-1-4 0,2 3 7 0,-1-2-6 16,-1-1 6-16,-1-3 4 0,0 4 8 0,-3-4 0 16,0-2 3-16,2 1 9 0,-3 4 4 0,-5-10 1 15,8 11 2-15,-8-11 11 0,0 14-4 0,0-14 4 16,-2 11-4-16,2-11-4 0,-11 10-4 0,3-4-5 16,-4-1-2-16,3-1-2 0,-3-2-22 0,0 2-21 15,3-1-19-15,-3 0-19 0,1 2-23 0,11-5-18 16,-20 2-17-16,10-1-27 0,10-1-25 0,0 0-37 15,-18-7-41-15,18 7-45 0,-6-13-190 0,4 4-502 16,2 9 222-16</inkml:trace>
          <inkml:trace contextRef="#ctx0" brushRef="#br0" timeOffset="5594.06">30274 15570 97 0,'4'-11'260'0,"-4"11"-14"0,6-8-8 0,-6 8-15 16,3-10-17-16,-3 10-12 0,12-7-18 0,-12 7-7 0,14-5-20 15,-14 5-8-15,16-2-16 0,-16 2-7 0,21-4-2 16,-11 4-5-16,-10 0-9 0,24 4-3 16,-15-3-1-16,8 2-6 0,-4 0-5 0,0 3 2 15,2-5-13-15,-1 3 2 0,-1 3 3 0,1-3 8 0,-2 0-14 16,-3 1-8-16,2-1-6 0,0-2-3 0,-1 1-9 15,1-1-1-15,-2 2-4 0,3 1-6 0,-12-5-1 16,21 1 4-16,-9 0-12 0,-1 3-2 0,6-4 1 16,-17 0-7-16,25 0-8 0,-10 3-11 0,-3-6-14 15,-12 3-23-15,19-5-13 0,-10 4-26 0,-9 1-24 16,14-9-20-16,-14 9-29 0,6-3-28 0,-6 3-39 16,0 0-19-16,0 0-43 0,0 0-169 0,-17-21-482 15,10 18 214-15</inkml:trace>
          <inkml:trace contextRef="#ctx0" brushRef="#br0" timeOffset="5865.25">30508 15583 16 0,'0'0'224'0,"0"0"-10"16,-4 8-2-16,4-8-9 0,-6 11-5 0,6-11-4 0,-8 14-1 15,2-4 0-15,2 1-12 0,-1 4-8 0,-4 0-6 16,6 2-3-16,-1-2-8 0,1 4-3 0,-2 4-7 15,-1-1 1-15,3 0-4 0,0-5-2 0,0 6-3 16,-1-2 0-16,1 2-1 0,0-5-12 0,0 3-9 16,3-1-7-16,-3-3-5 0,3-1-5 0,0 2-13 15,3-3-4-15,-3 1-10 0,3-3 3 0,-3 3-18 16,3-6-2-16,-1 1-5 0,-2-11-1 0,3 18-8 16,-1-8-5-16,1-2-27 0,-3-8-22 0,3 13-34 0,-3-13-35 15,6 10-25-15,-6-10-27 0,3 11-24 0,-3-11-18 16,5 7-24-16,-5-7-30 0,0 0-38 0,15 0-47 15,-15 0-196-15,0 0-555 0,18-7 246 16</inkml:trace>
          <inkml:trace contextRef="#ctx0" brushRef="#br0" timeOffset="6280.46">30829 16161 341 0,'0'0'383'0,"0"0"19"0,0 0 7 0,0 0 12 16,0 0-8-16,0 0-16 0,9 1-23 0,-9-1-28 16,0 0-31-16,0 0-23 0,0 0-30 0,0 0-25 15,0 0-18-15,0 0-28 0,0 0-22 0,0 0-17 16,0 0-18-16,0 0-32 0,0 0-31 0,0 0-45 15,0 0-51-15,0 0-49 0,0 0-54 0,0 0-50 16,0 0-44-16,0 0-50 0,0 0-63 0,0 0-75 16,0 0-259-16,0 0-725 0,0 0 321 15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0:00.5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301179E-D1DC-4DC7-BBD4-42E3CB2384B1}" emma:medium="tactile" emma:mode="ink">
          <msink:context xmlns:msink="http://schemas.microsoft.com/ink/2010/main" type="inkDrawing" rotatedBoundingBox="3114,7181 6145,3972 6918,4702 3888,7912" semanticType="underline" shapeName="Other">
            <msink:sourceLink direction="with" ref="{B0F61C87-26C6-4ADC-A24D-1520FA474A2A}"/>
            <msink:sourceLink direction="with" ref="{D635BA33-6758-4BB5-AB0C-61942D4ABE6D}"/>
          </msink:context>
        </emma:interpretation>
      </emma:emma>
    </inkml:annotationXML>
    <inkml:trace contextRef="#ctx0" brushRef="#br0">17 3281 14 0,'0'0'69'0,"0"0"-6"15,0 0-2-15,0 0 5 0,0 0-2 0,-5 11-5 16,5-11 0-16,0 0-3 0,0 0-8 16,0 0 1-16,0 0-3 0,0 0 3 0,0 0-5 0,0 0 5 15,0 0-3-15,0 0-2 0,0 0-7 0,0 0 3 16,0 0-8-16,0 0 3 0,0 0-8 0,0 0 4 15,0 0-2-15,0 0 2 0,0 0-5 0,0 0 0 16,0 0-2-16,0 0 6 0,0 0-11 0,0 0 8 16,0 0-7-16,0 0 4 0,-6 8-4 0,6-8 1 15,0 0 6-15,0 0-1 0,0 0-3 0,0 0 0 16,-1 12 5-16,1-12 3 0,0 0 2 0,0 0 4 16,-2 11-3-16,2-11 5 0,0 0 6 0,0 0-2 0,0 0 5 15,0 0-1-15,-3 11 6 0,3-11-3 16,0 0 0-16,0 0 3 0,0 0-1 0,0 0-1 15,0 0 1-15,0 0-2 0,-1 10-2 0,1-10 3 0,0 0-7 16,0 0 1-16,0 0 4 0,0 0-1 16,0 0-1-16,0 0 1 0,0 0 0 0,0 0-1 0,0 0-1 15,0 0-2-15,0 0 0 0,0 0-2 0,0 0 1 16,0 0-7-16,0 0-1 0,0 0 0 0,0 0-4 16,0 0-1-16,0 0 1 0,0 0-5 0,0 0-3 15,0 0 2-15,0 0-9 0,0 0 5 0,13-31-2 16,-13 31-4-16,6-11 4 0,-6 11-2 0,6-10 3 15,-6 10-5-15,8-14 4 0,-8 14-3 0,7-9-1 16,-7 9 1-16,6-9 1 0,-2 2-8 0,-4 7 6 16,8-10-4-16,-8 10 6 0,6-10-5 0,-6 10 1 15,9-11-2-15,-9 11 0 0,7-9-3 0,-2 3 1 16,-5 6-1-16,7-13 1 0,-7 13-2 0,9-7-1 16,-4-4-2-16,-5 11 0 0,7-11 3 0,-2 4 0 15,0-1-3-15,-5 8 3 0,8-10-5 0,-2 4 5 0,-2-1-5 16,2 0 2-16,0 1-1 0,-6 6 3 0,12-14 3 15,-7 7-7-15,2 0 5 0,-1-1-5 0,-6 8 3 16,11-13-3-16,-4 6-2 0,-1 1 1 0,0 0 4 16,1-3-2-16,-1 3 1 0,2-1-2 0,-2 2 0 15,-6 5 1-15,10-13-2 0,-2 6 4 0,-2 3-2 16,-6 4-6-16,10-14 5 0,-1 8 10 0,-4 2-3 16,-5 4 2-16,10-13-1 0,-3 8 3 0,1 0 0 15,-2-1 5-15,1-4 0 0,-1 4 3 0,6-3-1 16,-3-2-2-16,2 3 0 0,-2-4-3 0,-2 1 6 15,3 2-4-15,-2 3 1 0,-1-9-5 0,4 4 2 16,-4 1-2-16,1 4 5 0,-1-5-9 0,1 1 2 16,2 0 2-16,-4 4-2 0,1-4-4 0,-1 4 3 0,0-3 2 15,-1 3-4-15,4-3 0 0,-5 2-1 16,2-2-5-16,2 1 4 0,1-3 0 0,-2 4 1 0,1-2-3 16,-1-3-1-16,-1 5 3 0,1-1-7 0,-1-3 4 15,3 2-1-15,0 1-4 0,-1-5 5 0,-1 4 3 16,1 0-3-16,-2 0 2 0,1 3-2 0,4-6-4 15,-4 1 2-15,-1 4 4 0,-3-3 1 0,3 3-3 16,1 0 2-16,-1-3-2 0,0 2-5 0,2 1-1 16,-2-2 6-16,0 4 0 0,1-5-3 0,1 3 0 15,-1 0 2-15,-1-4-3 0,0 2-3 0,0 1 5 16,0-2 6-16,3 3-5 0,-2-4-9 0,-1 4 10 16,6-4 2-16,-4 1 4 0,2 1-10 0,1 0 7 15,-2-4-3-15,-1 4 0 0,1-2-3 0,0 4 2 0,0-2-10 16,-3-1 11-16,2 3-2 0,-1 0 1 0,4-3-1 15,-1 2 4-15,-4-2-15 0,4 7 11 0,-4-6 2 16,-1 3 0-16,5-1 3 0,-2-1-1 0,-1-1-2 16,5-1 2-16,-6 6 2 0,8-6-2 0,-7 2 0 15,-1 2 1-15,1-1-1 0,4-1-4 0,-1-1 7 16,-2 2-2-16,1-4-4 0,0 4 6 0,0-1-2 16,0-3-4-16,-2 4-4 0,5-1 5 0,-5-3-1 15,-1 4 0-15,2 0 2 0,-1 0 1 0,1-2-2 0,-1 3-2 16,5-1 2-16,-6 1-5 0,0-1-3 15,2 1 9-15,-8 6-7 0,11-14 8 0,-3 9-1 16,-2-3-4-16,1 4 3 0,-7 4 0 0,15-12 2 16,-7 2-1-16,-4 3 3 0,4 1-3 0,1-2-3 0,0 2 1 15,1-3 3-15,-1-4 6 0,0 7-3 16,-3-2 4-16,1-2-1 0,1 3 7 0,-1 2-14 0,1-1 0 16,1-3 4-16,-2 2-8 0,1 1 3 0,3-3 5 15,-5 4 0-15,-1-1-4 0,4-3-8 0,-2 4 4 16,-7 5 2-16,15-11-1 0,-9 5 3 0,2 0 3 15,-8 6-6-15,12-14 1 0,-6 9 16 0,3-1-16 16,-2 0-1-16,0-3 4 0,4 0-4 0,-2 2 2 16,-5 1 4-16,5-3-10 0,0 2-6 0,0-2 12 15,-1 1 7-15,-1 0-9 0,2 3-1 0,-5-3-6 16,5 2 13-16,0-3-10 0,0-4 6 0,0 7-4 16,-1 1 1-16,-1-1-2 0,-1-1 4 0,2-1 2 15,-1 1-4-15,-7 7-8 0,12-13 6 0,-6 6 0 16,1 0 5-16,-1 0-3 0,2 0 3 0,-2-3-5 15,3 3 5-15,-3-1 15 0,1 0-17 0,4-1 3 0,-5-1-4 16,3 3-1-16,-4-4 1 0,1 5 12 0,2-2-10 16,1-3 3-16,1 0 1 0,-2-2-7 15,1 3-3-15,0 3 3 0,-2-4 1 0,-1 4 3 0,2 0-1 16,0-4-8-16,-3 4 5 0,1-1-4 0,0-1 2 16,-2 2-4-16,2 0 10 0,0-3-2 0,-6 10 4 15,11-12-5-15,-5 6 5 0,1-1-7 0,-7 7 4 16,9-17-8-16,-3 12-2 0,0-1 14 0,-6 6-9 15,9-13 1-15,-2 6 3 0,-7 7-3 0,11-15 8 16,-5 8-7-16,0-2-1 0,-3 2 1 0,-3 7 5 16,13-15-7-16,-8 8 3 0,-2 0-3 0,7 0 3 15,-4 0 3-15,-6 7-3 0,9-12 11 0,-9 12 10 16,7-11-25-16,-2 5 5 0,2 1-2 0,-7 5-2 0,8-11 3 16,-5 1-2-16,-3 10 2 0,12-11-2 0,-9 4 1 15,-3 7 0-15,10-11-4 0,-5 4 5 16,1 0-4-16,0-2 3 0,-6 9 3 0,9-11-7 0,-3 3 6 15,-6 8-5-15,7-10 5 0,-1 2-1 0,-6 8 0 16,10-10 7-16,-7 4-10 0,-3 6 5 16,11-15-8-16,-8 9 8 0,3-1 1 0,-6 7-3 0,7-18-3 15,2 14 5-15,-9 4-6 0,14-18 8 0,-8 9-4 16,-2 2 4-16,3-3 1 0,4 2 0 0,-10-2-4 16,5 1 1-16,6 1 3 0,-9 1 2 0,8 0-8 15,-8-2 0-15,6 1-5 0,-5 1 13 0,-4 7-7 16,11-16 4-16,-5 10-2 0,-3-1 1 0,-3 7-4 0,10-13 6 15,-4 8 2-15,-6 5-7 0,9-10 2 0,-8 3-3 16,-1 7-5-16,12-13 8 0,-12 13-2 16,6-11-2-16,-1 6 2 0,-5 5-3 0,9-13 6 0,-3 7-6 15,-6 6 16-15,7-11-17 0,-1 7 7 0,-6 4-1 16,8-15 14-16,-2 9-19 0,-1 0 1 0,-5 6-7 16,9-10 9-16,-1 2-3 0,-2 1 1 0,0 0 1 15,-6 7 4-15,10-14-2 0,-4 7-7 0,-1-2 6 16,1-1-8-16,0 4 11 0,0 0 0 0,-6 6-3 15,10-18 1-15,-5 11-3 0,-1 1 2 0,3-1 1 16,-7 7 2-16,11-13 0 0,-5 8 2 0,0-2-7 16,-2 0-2-16,2 0 1 0,-6 7 5 0,9-10 2 15,-3-1-8-15,2 6 4 0,-8 5-2 0,9-12 4 0,-2 5-8 16,-7 7 6-16,6-11 0 0,-3 5-1 16,-3 6 4-16,10-11 1 0,-4 6-8 0,-6 5 4 15,9-11 5-15,-1 2-6 0,-8 9 2 0,6-11 16 0,-6 11-17 16,10-10 14-16,-4 4-13 0,-6 6 4 0,11-15-7 15,-5 12 4-15,-6 3 5 0,6-14-9 0,1 9 11 16,-1-4-1-16,-6 9-8 0,7-13 7 0,-1 8-6 16,-3-2 5-16,-3 7-3 0,11-13 4 0,-5 7-3 15,-3-1 13-15,-3 7-14 0,9-9-1 0,-9 9 0 16,4-13-4-16,2 8 1 0,-6 5 9 0,8-10 8 16,-8 10-9-16,9-9-11 0,-6 2 20 0,-3 7-12 15,10-11 1-15,-7 4-6 0,-3 7-1 0,10-11 17 0,-10 11-8 16,9-11-3-16,-9 11 3 0,8-10 6 15,-2 7-13-15,-6 3 4 0,9-11 2 0,-6 4 0 16,-3 7-14-16,0 0 10 0,10-12 2 0,-4 7-3 0,-6 5 1 16,6-9 2-16,-6 9 0 0,10-9-3 0,-10 9 3 15,8-8-3-15,-8 8 7 0,6-11-11 16,-6 11 4-16,9-9 3 0,-9 9 0 0,7-9-4 0,-1 4 2 16,-6 5-1-16,8-8-1 0,-8 8 2 0,9-5 1 15,-9 5 5-15,9-7-3 0,-9 7 2 0,6-8 2 16,-6 8 2-16,0 0-5 0,7-10 1 0,-7 10-2 15,6-6 0-15,-6 6 6 0,6-11 2 0,-6 11-4 16,7-5 2-16,-7 5 0 0,6-6-3 0,-6 6 4 16,0 0 4-16,8-13-1 0,-8 13 5 0,0 0 0 15,6-5-7-15,-6 5 6 0,0 0 5 0,7-6-7 16,-7 6 1-16,0 0-2 0,9-11 0 0,-9 11-9 0,0 0 10 16,9-7-4-16,-9 7 1 0,0 0-3 15,8-7 2-15,-8 7-3 0,0 0 1 0,3-10 0 16,-3 10-4-16,0 0 4 0,9-11 1 0,-9 11 6 0,0 0-9 15,0 0-1-15,4-7-1 0,-4 7-6 0,0 0 7 16,0 0-1-16,6-5 8 0,-6 5-5 16,0 0-1-16,0 0-1 0,0 0 4 0,0 0 2 0,0 0-6 15,0 0 0-15,0 0-5 0,0 0-7 0,0 0-17 16,0 0-21-16,0 0-30 0,0 0-28 0,0 0-36 16,0 0-28-16,0 0-37 0,0 0-48 0,-27 27-46 15,18-17-65-15,-10 5-281 0,-1 1-695 0,-6 0 307 16</inkml:trace>
    <inkml:trace contextRef="#ctx0" brushRef="#br0" timeOffset="10751.37">743 1334 61 0,'0'0'139'0,"0"0"-5"16,0 0-10-16,0 0-5 0,6-10-9 0,-6 10-19 16,0 0 10-16,0 0-11 0,0 0-5 0,0 0-3 15,0 0-2-15,0 0-9 0,0 0 1 0,0 0 5 16,0 0 0-16,0 0-3 0,0 0 0 15,4 30-1-15,-2-18 8 0,-1 2-2 0,-1 2-4 16,-1-1 2-16,2 8-2 0,-2-1-1 0,-1 5-4 0,-1-3-5 16,2 2-3-16,-2-3-5 0,-3 7-5 0,3-3-7 15,0-2-1-15,-2 1-5 0,2 0-2 0,-1-2-2 16,0 0-4-16,1-1-4 0,-2 1-12 0,5-2-19 16,-1 0-20-16,-1-4-31 0,2-4-39 0,0 0-29 15,0 2-47-15,-3-5-214 0,2 0-416 0,1-11 184 16</inkml:trace>
    <inkml:trace contextRef="#ctx0" brushRef="#br0" timeOffset="10377.34">448 1341 112 0,'0'0'110'0,"0"0"-10"0,0 0-7 0,0 0-1 15,0 0 0-15,4-11-14 0,-4 11-2 0,0 0 1 0,0 0-1 16,0 0 6-16,0 0-6 0,5-11-3 15,-5 11 0-15,0 0 1 0,0 0-3 0,0 0-8 16,0 0-5-16,0 0-3 0,0 0-10 0,1-11-2 0,-1 11-2 16,0 0-4-16,0 0 0 0,0 0-4 0,0 0 4 15,0 0 2-15,10 27 1 0,-8-16-2 0,-1-2 0 16,4 6-4-16,-4-2-2 0,2 1 0 0,0 0 1 16,-1 0 5-16,2 2-3 0,1-4 1 0,-2 2-5 15,1-1-3-15,-2-5-5 0,-1 3 2 0,4 4-2 16,-5-7 0-16,1 3-2 0,-1-11-4 0,5 14 0 15,-4-5-2-15,4 0 0 0,-5-9-2 0,1 17-3 16,-1-17 2-16,3 11-5 0,-3-11 4 0,5 9-1 16,-5-9-1-16,0 0-3 0,0 12 3 0,0-12-3 0,0 0-1 15,4 10-3-15,-4-10 6 0,0 0-2 16,0 0 0-16,0 0-4 0,0 0 2 0,0 0-3 16,5 5 5-16,-5-5-3 0,0 0 0 0,0 0 0 15,0 0-1-15,0 0 4 0,10 5 2 0,-10-5-1 0,0 0 4 16,0 0-3-16,0 0 0 0,25-10 1 15,-25 10-1-15,17-4-1 0,-7 2 5 0,2-2-3 0,2-2 0 16,-1 0-3-16,2 0-1 0,0 3 1 0,-2-3 1 16,4 1-3-16,-4-1 1 0,-2 2-3 0,-1 3 3 15,2-3-3-15,-12 4-4 0,21-6-7 0,-14 3-11 16,2 1-11-16,-9 2-11 0,0 0-7 0,17 0-16 16,-17 0-15-16,0 0-21 0,6 9-15 0,-6-9-24 15,0 0-57-15,0 0-116 0,0 0-337 0,-20 17 149 16</inkml:trace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0.34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3B5EC25-2058-4526-829A-61969F4D59D5}" emma:medium="tactile" emma:mode="ink">
          <msink:context xmlns:msink="http://schemas.microsoft.com/ink/2010/main" type="inkDrawing" rotatedBoundingBox="22649,11220 23128,11099 23135,11128 22657,11249" shapeName="Other"/>
        </emma:interpretation>
      </emma:emma>
    </inkml:annotationXML>
    <inkml:trace contextRef="#ctx0" brushRef="#br0">494 430 69 0,'10'-11'232'0,"-2"7"-10"0,4-3-10 16,4 0-12-16,2-1-11 0,7-3-15 0,2 0-17 16,1 6-14-16,1-4-10 0,10-2-16 0,-10 4-11 15,0 3-14-15,-1-3-17 0,2 1-25 0,-2 4-34 16,-2-3-35-16,0 1-52 0,-9 3-42 0,2-2-218 15,-2-2-358-15,-2 3 158 0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1.9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DF028D7-E42A-4723-A8E7-E7F5EC5AB3E7}" emma:medium="tactile" emma:mode="ink">
          <msink:context xmlns:msink="http://schemas.microsoft.com/ink/2010/main" type="inkDrawing" rotatedBoundingBox="15966,12050 16511,11543 16726,11774 16180,12281" semanticType="callout" shapeName="Other">
            <msink:sourceLink direction="with" ref="{E426C15F-DA62-4565-9035-233E5FC250ED}"/>
            <msink:sourceLink direction="with" ref="{9F62DC6D-4A64-4956-8E79-CD09A8381BFB}"/>
          </msink:context>
        </emma:interpretation>
      </emma:emma>
    </inkml:annotationXML>
    <inkml:trace contextRef="#ctx0" brushRef="#br0">695 528 40 0,'11'-6'173'15,"-11"6"-13"-15,0 0-10 0,15-1-11 0,-15 1-5 16,12-2-10-16,-12 2-7 0,0 0-6 0,16 3-6 16,-16-3-3-16,14 6-6 0,-8 0-2 0,1-1 1 15,0 2-3-15,-1-1-8 0,3 3-2 0,0 1 2 0,-1 2 0 16,-1 0-1-16,-1 1-4 0,2 1-1 16,-2 1-4-16,0-2 0 0,-2 1 1 0,4 1-1 15,-5 1 3-15,1-2-4 0,-6 0 1 0,4 4 3 0,-2-4 0 16,-4 0-5-16,1 3-6 0,-5 1-1 0,-2-4 0 15,-4 1-3-15,-2 1-3 0,-7 1-7 16,0 0-6-16,-1 1 0 0,-11 2-6 0,-2-7-2 0,1 5-4 16,-1-9-17-16,-3 5-13 0,1 0-21 0,2-4-26 15,-7-6-28-15,6 6-36 0,-3-5-36 0,13-2-37 16,0-3-45-16,-5 4-253 0,2-8-516 0,-1 1 229 16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1.6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F62DC6D-4A64-4956-8E79-CD09A8381BFB}" emma:medium="tactile" emma:mode="ink">
          <msink:context xmlns:msink="http://schemas.microsoft.com/ink/2010/main" type="inkDrawing" rotatedBoundingBox="16145,11550 16440,11370 16571,11583 16276,11763" semanticType="enclosure" shapeName="Other">
            <msink:destinationLink direction="with" ref="{7DF028D7-E42A-4723-A8E7-E7F5EC5AB3E7}"/>
          </msink:context>
        </emma:interpretation>
      </emma:emma>
    </inkml:annotationXML>
    <inkml:trace contextRef="#ctx0" brushRef="#br0">429 570 211 0,'0'0'214'0,"0"0"-14"0,0 0-7 16,0 0-10-16,-5-13-10 0,5 13-13 0,0 0-9 15,0 0-5-15,-3-11-11 0,3 11-11 0,0 0-9 16,0 0-9-16,0 0-11 0,0 0-8 0,0 0-9 15,0 0-9-15,0 0-12 0,0 0 2 0,0 0-5 0,0 0-5 16,0 0-3-16,0 0-3 0,8 31-8 16,-8-31 1-16,3 18-4 0,1-8-1 0,-3-3-2 15,5 0-4-15,0 0 1 0,-6-7-4 0,14 14 0 0,-5-7-2 16,1-5 0-16,-1 3-1 0,2-3-4 0,-11-2 1 16,26 1-4-16,-8-2 1 0,-1-1-3 15,-2-3 5-15,3-1-8 0,-4 0 2 0,4-1 2 0,-3 0-3 16,2-4-1-16,-4 1 0 0,1-4-1 0,-4 2 0 15,0-1-4-15,-1-1 1 0,-1 0-5 0,-2-2-1 16,-2-1-2-16,1 2-4 0,-5-1-3 0,0 1-1 16,-5 0 2-16,-1 1 2 0,0 2 1 0,-3 3 2 15,-1-2-4-15,1 1 2 0,-4 7 1 0,-2-3 0 16,-3 4-1-16,0 0 5 0,1 6-2 0,-2-2 2 16,0 4-3-16,-1 1 3 0,1 1-6 0,1 0-3 15,3 1-17-15,0 2-5 0,3 2-15 0,-3-2-15 16,5 0-14-16,2 2-18 0,1-1-14 0,3-2-28 15,2-1-17-15,2-9-27 0,0 16-171 0,0-16-383 0,7 12 169 16</inkml:trace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08.8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ADA4B31-892A-46DE-A7CC-9D4B902E1F2A}" emma:medium="tactile" emma:mode="ink">
          <msink:context xmlns:msink="http://schemas.microsoft.com/ink/2010/main" type="inkDrawing" rotatedBoundingBox="22155,10826 23294,10811 23304,11637 22165,11652" hotPoints="23233,11227 22750,11710 22268,11227 22750,10745" semanticType="enclosure" shapeName="Circle">
            <msink:destinationLink direction="with" ref="{876169BB-1AB7-4C14-AFCF-DB67D4903401}"/>
          </msink:context>
        </emma:interpretation>
      </emma:emma>
    </inkml:annotationXML>
    <inkml:trace contextRef="#ctx0" brushRef="#br0">52 275 15 0,'-13'7'256'0,"13"-7"-17"0,-12 5-20 0,6 1-19 15,6-6-18-15,-9 13-18 0,3-4-9 0,3-2-31 16,0 8-9-16,3-1-9 0,-3 1-5 0,6-3-7 15,-3 4-6-15,2-1-8 0,2 0-4 0,4 0-6 16,-1 2-3-16,5-2 0 0,-2 6-5 0,8-4-3 16,-4-3 3-16,4 2-2 0,1 3 0 0,2-3-2 15,1-3-2-15,-1 4-4 0,4-3 0 0,-1 1-1 0,3-1 0 16,-4 3-1-16,2-3-4 0,-1 3 0 0,-2-4-6 16,3-1-3-16,-2 0 3 0,1 0-9 0,-2-1 0 15,2 1-5-15,-3-2-3 0,-5-2 0 0,4 1-3 16,2 0-3-16,-4-4-3 0,0 1 3 0,0-1 0 15,3-3 6-15,-2 1-9 0,0-2 1 0,1-2-3 16,-2-2 1-16,4 1 0 0,2-3-3 0,-6 0 3 16,6-5 1-16,-2 1-6 0,2-3 1 0,-2-1-4 15,-2-1 3-15,0-2 1 0,0 1 0 0,-5 3-1 16,3-5 1-16,1 0-1 0,-4 2-2 0,-2 2 3 16,2-8-4-16,-4 7-2 0,2-3-3 0,1-1 2 15,-1 0 4-15,-4 3 0 0,1-8-1 0,-1 8-4 16,2-1 5-16,-4-6-1 0,2-1-5 0,-3 9 3 15,-1-4 1-15,-2 0 2 0,0-5-3 0,3 3-1 16,-5 4 2-16,-1-9 0 0,-1 9-10 0,1 1 8 16,-6-1 1-16,1 0-7 0,2 2 7 0,-3 1 1 0,0 0-7 15,0 2 5-15,-1-4 0 0,-4 1 0 0,1 1-2 16,-1 3 3-16,-2-1 0 0,0-1 2 0,1 1-1 16,-3 4-2-16,-3-1 0 0,1 0 3 0,-2 2-1 15,-5-3 7-15,0 3 0 0,-1 0-5 0,6-1 2 16,-2 0 2-16,1 1 0 0,1 1 0 0,0-1 1 15,-4-1 5-15,4 3-7 0,-1 1-1 0,-5-2 0 16,0 4-1-16,1-4 3 0,-1 1-2 0,5 4-10 16,-5 0 8-16,4 0-1 0,-4 4-4 0,4-4 5 15,1 2-5-15,-5 1 4 0,3 2-1 0,-4-4-4 0,7 6 3 16,-1-1-3-16,1-3-2 0,-2 6-2 16,-1 0 1-16,4 1-11 0,0 1-5 0,3-2-4 15,-4 6-5-15,2-1-9 0,-1 1-5 0,0 3-9 0,2 1-7 16,-3 2-14-16,4-1-14 0,-2 1-13 0,2 2-11 15,1 1-17-15,0 2-15 0,2-1-15 16,0-1-23-16,3 0-24 0,-3 1-49 0,-1-6-130 0,7-5-414 16,0 4 184-16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0.1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76169BB-1AB7-4C14-AFCF-DB67D4903401}" emma:medium="tactile" emma:mode="ink">
          <msink:context xmlns:msink="http://schemas.microsoft.com/ink/2010/main" type="inkDrawing" rotatedBoundingBox="22933,10882 22942,11538 22727,11541 22718,10885" semanticType="callout" shapeName="Other">
            <msink:sourceLink direction="with" ref="{DADA4B31-892A-46DE-A7CC-9D4B902E1F2A}"/>
          </msink:context>
        </emma:interpretation>
      </emma:emma>
    </inkml:annotationXML>
    <inkml:trace contextRef="#ctx0" brushRef="#br0">738 179 191 0,'0'0'218'0,"2"-11"-36"0,-2 11-10 16,4-11-17-16,-4 11-13 0,5-8-11 16,-5 8-10-16,3-12-3 0,-3 12-8 0,6-9-2 0,-6 9-5 15,6-10-8-15,-6 10 1 0,6-10-3 0,-6 10-3 16,0 0 0-16,0-13-5 0,0 13-8 0,1-11-6 15,-1 11-8-15,0 0-4 0,-9-12-8 0,9 12-5 16,-12-6-5-16,12 6-3 0,-15 0-4 0,15 0-4 16,-19 0-5-16,7-2-2 0,12 2 0 0,-25 6-2 15,10-4-3-15,3 3 0 0,-2-1 1 0,1 2 2 16,1 1-1-16,3-3 0 0,-1 6-3 0,2-5 1 16,1 5 0-16,1 0-1 0,3-2-3 0,-3 3 1 0,3 2 1 15,0 0-1-15,3 1 0 0,0 1-2 16,0-1 2-16,1-1 1 0,5 4 3 0,-4-3 7 15,2 1-8-15,2-1 1 0,-3-1 4 0,3 2 4 0,2 2 1 16,-2-4 4-16,0 3 3 0,0-1-2 0,0 3 4 16,-3-4 1-16,2 1-2 0,1-2-2 0,-1 5-3 15,-2-1 0-15,1-3-6 0,1 1 2 0,-2-2 3 16,1 1-7-16,-1 0-6 0,2-2 1 0,-4-2-6 16,4 3 2-16,-2-3-3 0,0 1 4 0,0 2-9 15,-2-1 2-15,2-2-6 0,0-2-14 0,-3-8-11 16,6 16-9-16,-4-9-19 0,2 1-24 0,-4-8-20 15,2 13-18-15,1-3-19 0,-3-10-27 0,0 0-25 16,-3 14-31-16,3-14-251 0,0 0-503 0,-9 6 223 16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07.2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053A014-21AB-47DC-8B91-12475FD56EC8}" emma:medium="tactile" emma:mode="ink">
          <msink:context xmlns:msink="http://schemas.microsoft.com/ink/2010/main" type="inkDrawing" rotatedBoundingBox="22180,3635 23163,3616 23178,4412 22196,4431" hotPoints="23143,4013 22689,4467 22235,4013 22689,3560" semanticType="enclosure" shapeName="Circle">
            <msink:destinationLink direction="with" ref="{33AD2373-8E9D-49CE-96B1-B70F530CA61D}"/>
            <msink:destinationLink direction="with" ref="{66DAB355-B773-4F2E-8F1F-7DCCCFC95808}"/>
          </msink:context>
        </emma:interpretation>
      </emma:emma>
    </inkml:annotationXML>
    <inkml:trace contextRef="#ctx0" brushRef="#br0">113 334 148 0,'-11'-15'167'0,"11"15"3"16,0 0-10-16,0 0-8 0,-3-10-8 0,3 10-4 0,0 0-8 15,0 0-9-15,-3-14-4 0,3 14-2 16,0 0-4-16,0 0-3 0,-3-8-7 0,3 8-6 0,0 0-8 15,0 0-3-15,0 0-7 0,0 0-4 0,0 0-9 16,0 0-8-16,0 0-4 0,0 0-8 0,0 0-4 16,0 0-4-16,-23 15-2 0,17-12-3 15,1 7-2-15,-4-2-5 0,6 2-2 0,-3 1 1 0,0 0-4 16,-1 3 0-16,1-1-3 0,0 0 5 0,0 2-5 16,3 3 1-16,-2-5-6 0,5 5 0 0,-1-2 1 15,1-1-2-15,1 7-3 0,-1-5 2 0,2-4-2 0,2 1 0 16,4-1 1-16,-2 3-1 0,1-2-3 15,1 0 0-15,2-1 1 0,2-1 1 0,-1 1-1 16,2 0 2-16,0-4-4 0,4 4 4 0,2 0-3 0,2-2 0 16,-6 0 1-16,9 1 3 0,-8-8-3 0,5 8 1 15,3-1-3-15,-8-5 2 0,10 1-4 0,-7-3 2 16,6-1 1-16,-2 1-1 0,2-2-2 0,-5 3 3 16,5-1-1-16,-6-4 1 0,5 0-1 0,-4 2 4 15,-1-4-8-15,8 1 4 0,-9-2 0 0,1 3 4 16,-2-4-6-16,0 1 5 0,1 2 1 15,-1-6-2-15,1 1 1 0,0 0-1 0,-2 1-1 0,2-2-2 16,-3-3 0-16,0 2 0 0,-2 3 0 0,3-2-2 16,-2-2 3-16,1 2 0 0,0 0-2 0,-2-5 1 15,-1 1 0-15,1 4 2 0,-1-4-2 0,0 4-2 16,-1-2-2-16,-2 1 4 0,4 0-3 0,-5 0 2 16,-1 1-1-16,-1-2 0 0,2 2-1 0,0-3 2 15,-2 1 3-15,-6 9-1 0,11-16 0 0,-8 6 3 16,0-1-1-16,1-2-5 0,-1 2 3 0,-1-3 1 15,-2 3-2-15,0 11 1 0,-2-26-3 0,2 11 4 16,-4 0-6-16,1-1 3 0,-2 4 1 0,5-5 1 0,-4 4-4 16,2-3 0-16,-4 1-3 0,3-1 3 0,-3 2 1 15,1-3 1-15,-1 3-2 0,3 1 1 16,-2 0-2-16,-1 0 3 0,2 0 2 0,-1 0-2 0,-1 2 1 16,2-5-1-16,-2 4 2 0,0 4 4 0,1-5-1 15,-1 6-2-15,0-3 0 0,0 2 1 0,-1-5-6 16,0 2 5-16,-2 0-1 0,0 0-3 0,0 4 5 15,0 1-2-15,-5-3-1 0,5 0-2 0,-4 2 0 16,0 1 2-16,-2-1-3 0,1 1 4 0,-1 1-3 16,-1-1 2-16,-2 4-3 0,2-3-1 0,-2 0 0 15,3 2-2-15,-5 2 4 0,2-1-4 0,-1 0 2 16,-2 2 0-16,5 0 0 0,-4 0 2 0,2 2-2 16,-1-2 0-16,1 2 2 0,0-2-4 0,0 3 3 15,-1-2 2-15,1 4-4 0,0-2-1 0,0 0-5 16,0 1 9-16,2 0-4 0,-2 0-1 0,3 3 2 15,-3-1 4-15,3 0-5 0,1-1 2 0,-3 2 2 16,2 0-4-16,0 4 0 0,2-5-9 0,-4 3-14 0,4 0-15 16,1 0-20-16,-1 1-24 0,-1 2-20 0,1-2-31 15,4 0-32-15,-3 1-31 0,3 2-251 0,-3-2-485 16,3-1 214-16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17.23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AD2373-8E9D-49CE-96B1-B70F530CA61D}" emma:medium="tactile" emma:mode="ink">
          <msink:context xmlns:msink="http://schemas.microsoft.com/ink/2010/main" type="inkDrawing" rotatedBoundingBox="22367,4108 22740,3747 23026,4043 22653,4404" semanticType="callout" shapeName="Other">
            <msink:sourceLink direction="with" ref="{B053A014-21AB-47DC-8B91-12475FD56EC8}"/>
          </msink:context>
        </emma:interpretation>
      </emma:emma>
    </inkml:annotationXML>
    <inkml:trace contextRef="#ctx0" brushRef="#br0">565 137 154 0,'0'0'240'0,"-8"-6"-10"0,8 6-16 0,0 0-18 0,0 0-11 16,-6-8-21-16,6 8-14 0,0 0-17 0,0 0-14 15,0 0-15-15,0 0-10 0,0 0-9 0,0 0-11 16,0 0-3-16,0 0-9 0,0 0-3 0,0 0-7 15,0 0-1-15,12 42-6 0,-7-28 0 0,4-1-6 16,-5 3 3-16,2-1-2 0,-1 3-2 0,-2-1 0 16,1-2-1-16,2 3 0 0,-2 0 3 0,-2-1-3 15,1 1 3-15,1-2 2 0,1 0 2 0,-2-1-11 16,-3 0 4-16,1 2-6 0,2-5 1 0,-1 2-4 16,-1-4 0-16,2 1-7 0,-3-11 0 0,3 24-1 0,-1-17-2 15,1 0 0-15,-2 3-2 0,-1-10-3 16,5 11 3-16,-5-11-2 0,3 13-2 0,-3-13-4 15,4 11 3-15,-4-11-4 0,3 10-1 0,-3-10 3 16,0 0-3-16,5 11 0 0,-5-11 2 0,0 0 0 0,6 6-4 16,-6-6 3-16,0 0-1 0,0 0-2 15,0 0 1-15,0 0 4 0,0 0-1 0,0 0 0 16,0 0 3-16,0 0-3 0,0 0 1 0,0 0-2 0,0 0-3 16,0 0 0-16,0 0-1 0,0 0-4 0,0 0 2 15,-39-19-2-15,24 15-2 0,-2 0-1 0,3-4-3 16,-6 2 0-16,-2-1-2 0,-4 7 2 0,0-10 0 15,0 6 1-15,1 0-2 0,0 2 4 0,1-2 0 16,-2 4-2-16,7-1-1 0,1 2 5 0,2-1-2 16,2-1-3-16,-2 2 4 0,5 3-1 0,11-4 1 15,-16 6-4-15,12-2 1 0,4-4-1 0,-11 10 5 16,11-10-1-16,-1 15-3 0,1-15 4 0,12 13 0 16,-5-6-1-16,6-1 3 0,2 1-2 0,3 1-1 15,6-1 0-15,0-2-3 0,1-2-9 0,2-1-6 16,1 3-9-16,-2-5-6 0,-1 0-22 0,2-3-16 15,-8-1-24-15,1 1-29 0,-4 2-31 0,4-6-48 0,-7 2-219 16,-1-4-460-16,1 0 204 0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1:39.0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591A9D6-E187-408F-AD41-BCEF8B3329F7}" emma:medium="tactile" emma:mode="ink">
          <msink:context xmlns:msink="http://schemas.microsoft.com/ink/2010/main" type="inkDrawing" rotatedBoundingBox="8141,4321 15217,4144 15220,4272 8144,4448" rotationAngle="-1549756424" semanticType="underline">
            <msink:sourceLink direction="with" ref="{96B4BC48-256E-4F06-BB00-1836F6361D8E}"/>
            <msink:sourceLink direction="with" ref="{9E2FE9B5-0944-4E42-A104-7575160275D8}"/>
          </msink:context>
        </emma:interpretation>
      </emma:emma>
    </inkml:annotationXML>
    <inkml:trace contextRef="#ctx0" brushRef="#br0">-4719-334 101 0,'0'0'94'0,"0"0"-3"0,0 0 1 0,0 0-9 15,0 0-7-15,0 0 0 0,0 0-3 16,0 0-1-16,0 0-3 0,-7-9-5 0,7 9-9 0,0 0 7 15,0 0-9-15,0 0-5 0,0 0 2 0,0 0-3 16,0 0 2-16,0 0-1 0,0 0-8 16,0 0-2-16,0 0-1 0,0 0 3 0,0 0-1 0,0 0-1 15,0 0 1-15,0 0-1 0,0 0-4 16,0 0-2-16,0 0 6 0,0 0-8 0,-6-11 3 16,6 11-1-16,0 0-1 0,0 0-6 0,0 0-4 0,0 0-3 15,0 0 3-15,0 0-4 0,0 0-5 0,0 0-3 16,0 0 4-16,0 0-4 0,0 0-2 0,0 0 2 15,0 0-1-15,0 0-3 0,0 0-1 0,0 0-2 16,0 0 5-16,0 0-1 0,0 0-4 0,0 0-2 16,0 0 1-16,16-10 1 0,-16 10-4 0,0 0 7 15,10-7-1-15,-10 7 1 0,0 0-2 0,12-1-3 0,-12 1 3 16,0 0-3-16,14-2 0 0,-14 2 1 0,0 0 0 16,0 0 2-16,13-1 0 0,-13 1-6 15,12 0 6-15,-12 0-4 0,0 0 0 0,14 3 4 0,-14-3-4 16,6 5 3-16,-6-5-3 0,10 6 3 0,-10-6-5 15,9 5 1-15,-9-5 3 0,7 2 2 0,-7-2-3 16,0 0-2-16,12 9 2 0,-12-9-1 0,11 0 3 16,-11 0 3-16,0 0-8 0,16 2 2 0,-16-2 5 15,9 0-3-15,-9 0-2 0,17 2-1 0,-10 0 1 16,-7-2 0-16,0 0 2 0,19-4 2 0,-19 4-3 16,9-2 1-16,-9 2-2 0,14-4 2 0,-14 4-3 15,12-1-2-15,-12 1 5 0,0 0-2 0,13 1 0 16,-13-1 7-16,0 0-9 0,19 4 5 0,-19-4-5 15,8 0 1-15,-8 0 2 0,12 4-4 0,-12-4 5 16,13 2-1-16,-13-2 1 0,14 3-3 0,-5-1 3 16,-9-2-1-16,13 0 0 0,-13 0 0 0,14 0 3 0,-3 0 0 15,-11 0-6-15,20 0 3 0,-13 1-2 16,-7-1 3-16,20 1-1 0,-20-1-2 0,16-1 1 16,-16 1 0-16,18 0-2 0,-11 1-2 0,-7-1 1 0,17 0 2 15,-8 2-2-15,-9-2-9 0,0 0 11 0,19-2 1 16,-19 2 1-16,11-2-3 0,-11 2 0 0,0 0 2 15,13 0 0-15,-13 0 0 0,0 0 0 0,0 0-1 16,18 1 1-16,-18-1-3 0,10 1 4 0,-10-1-2 16,0 0 3-16,23-2 0 0,-13 0-1 0,-10 2-1 0,20-5 2 15,-11 3-1-15,1-1-1 0,3-5 6 0,2 5-3 16,-1-3-1-16,-1 2 0 0,1 0 2 16,-3 0-2-16,3-1-1 0,-1 4 2 0,-4-3 1 15,5 2 0-15,-1-2-2 0,-1 3 6 0,-1-2-6 0,-11 3-1 16,28-4-1-16,-21 1 1 0,5 3-3 0,5 0 2 15,-17 0-1-15,19-4-7 0,-3 4 13 0,-5 0-1 16,-11 0-3-16,22-3 0 0,-8 3 2 0,-2 0-2 16,-12 0 1-16,25-1 1 0,-12 1 1 15,-2 1-1-15,4-2-5 0,0-2 7 0,-15 3-7 0,25 0 7 16,-13 0-3-16,1-3-2 0,1 3-3 0,2 3 4 16,-1-6-1-16,-1 3 5 0,-1 0-10 0,0-2 8 15,4 2-1-15,-5-2 0 0,7 0-2 0,-6 2 2 16,1-1 1-16,1 1-5 0,1-4 1 0,-2 4 2 15,-14 0 3-15,27 0-8 0,-19 0 3 0,-8 0 4 16,20 0-1-16,-8 0 1 0,-12 0 2 0,19 0-7 0,-19 0 1 16,18 0 7-16,-9 0-10 0,-9 0 4 0,19 0 2 15,-19 0 4-15,14 0-6 0,-14 0 5 16,15 0-4-16,-15 0 3 0,15 0-6 0,-15 0 3 0,12 4 0 16,-12-4-2-16,16 1-1 0,-16-1 4 0,13 2-2 15,-13-2 3-15,12 2-3 0,-12-2 2 0,0 0-1 16,20-2 3-16,-20 2-3 0,16 2-8 0,-16-2 7 15,14-2 1-15,-14 2-2 0,19-2 4 0,-19 2-2 16,19 0-3-16,-8-1 1 0,-11 1 4 0,21-4 4 16,-14 4-5-16,-7 0 2 0,22-6 1 0,-11 6-3 15,-11 0 3-15,19-3-7 0,-8 3 6 0,-11 0 0 16,21-1-5-16,-14-2 2 0,-7 3 1 0,19-1 4 0,-7-2-3 16,-12 3 5-16,20-1 1 0,-13 1-3 15,-7 0-2-15,20-6-6 0,-20 6 3 0,19 0 5 16,-10 0-2-16,-9 0-5 0,15-1 7 0,-15 1-9 15,16 1 6-15,-16-1-5 0,12 0 2 0,-12 0 4 0,15 0-2 16,-15 0-1-16,14 4 3 0,-14-4-2 16,13 2 0-16,-13-2-5 0,13 1 10 0,-13-1-4 15,17 4 2-15,-7-4-3 0,-10 0 2 0,21 0-3 0,-10 3 0 16,-11-3 0-16,22-3 5 0,-6 3-2 0,1 0-9 16,-1 0 9-16,1 0-2 0,-3-1 2 0,3 1 0 15,-1-3 0-15,1 2-1 0,-4-5 3 0,4 6-8 16,0 0 5-16,-2-1-1 0,0 2 2 0,-1-1-4 15,2-3-1-15,-16 3 4 0,19 0-1 0,-5-4-4 16,-14 4 4-16,21 0 0 0,-21 0-1 0,18 0 4 0,-9 0-4 16,-9 0-1-16,19 4 2 0,-19-4-3 15,16 0-5-15,-7 2 7 0,-9-2-1 0,20-2 5 16,-20 2-5-16,18-4-3 0,-6 8 1 0,-1-4 3 0,-11 0 2 16,21 0 2-16,-7 0-5 0,-1 0-2 15,-1 0 2-15,5-4 2 0,-17 4 2 0,25 0 0 0,-9-2-7 16,-2 2 8-16,2 0-1 0,1 0-16 0,-9 0 15 15,6-2 0-15,1 0-4 0,-15 2 4 16,22 0 2-16,-7 0-1 0,-15 0-6 0,22-1 3 16,-10 1-1-16,-12 0 1 0,24 1 2 0,-10-1-1 0,-5 0-3 15,4 0 4-15,-13 0-3 0,24 0 2 0,-15 0 2 16,3 0-1-16,1 0-8 0,-13 0 8 0,17 0 2 16,-8 2-6-16,-9-2-1 0,20 2 2 0,-11-2-4 15,-9 0 7-15,14 2-1 0,-14-2 2 0,18 0 0 16,-18 0-6-16,13 0 6 0,-13 0 0 0,20 4-4 15,-12-4 2-15,-8 0-1 0,18 2-5 0,-18-2 3 0,20 1 2 16,-11-1 3-16,-9 0-2 0,19 0 1 16,-8 0-2-16,-11 0 0 0,17 0 0 0,-5 0 1 15,-1 4-4-15,-11-4 6 0,19 2-6 0,-19-2 5 0,17 1-4 16,-17-1 6-16,17 3-8 0,-8-2 7 16,-9-1-5-16,17-1 3 0,-17 1 2 0,16 1-4 15,-4 2 2-15,-12-3-3 0,17 3-1 0,-17-3 8 0,19 0-7 16,-9 0 2-16,-10 0 0 0,20 1 3 0,-11-1-3 15,-9 0-1-15,24 3-1 0,-15-3 3 0,1 1 3 16,0 1-5-16,-10-2 2 0,21 0-3 0,-10 4 4 16,-11-4-2-16,21 3 0 0,-11-3-2 0,-10 0 5 15,21 2-1-15,-12-2 0 0,-9 0-4 0,19 0 3 16,-19 0 1-16,20 0-1 0,-13 0-2 0,-7 0-2 16,18 2 1-16,-18-2 4 0,16 0 0 0,-16 0 1 15,20 0-4-15,-10 0 3 0,-10 0-1 0,17 0-3 16,-8 3 1-16,-9-3 3 0,16 4-1 0,-9-4-8 0,-7 0 10 15,20 0-3-15,-20 0 0 0,18 0-1 0,-11 3 3 16,-7-3-3-16,20-3 3 0,-20 3-3 16,16 0 2-16,-16 0-6 0,19 3 6 0,-7-3-5 0,-12 0 3 15,18 0 1-15,-9 0 5 0,-9 0-1 0,20 1-2 16,-10-1-3-16,-10 0 2 0,16 2 2 0,-16-2-2 16,18 0 0-16,-18 0 1 0,20 0-3 0,-11 1 5 15,3-1-5-15,-12 0-1 0,16 0 0 0,-4 3 4 16,-12-3 0-16,19 1-4 0,-8-1 2 0,-11 0 2 15,18-1-3-15,-8 2-1 0,-10-1 2 0,18-1 2 16,-8 2 0-16,-10-1-4 0,20-1 0 0,-20 1-8 16,18 3 10-16,-18-3 5 0,16 0-5 0,-5 0 2 15,0 1-1-15,-11-1-3 0,18 0 0 0,-7 0 4 16,-11 0 1-16,21-1 1 0,-21 1 0 0,15 1-7 16,-15-1 2-16,18-1 2 0,-18 1-1 0,19 0 0 15,-10 0 0-15,3 1 0 0,-12-1 0 0,19-1 1 0,-19 1-2 16,21-2 1-16,-13 1-2 0,-8 1 1 0,22 1 3 15,-13-1-2-15,-9 0-2 0,19-1 4 0,-10-2-5 16,-9 3 2-16,18-1 7 0,-18 1-9 0,21 0 8 16,-11 1-5-16,-1 2 0 0,-9-3 3 0,21 0-3 15,-21 0 0-15,20 0 3 0,-10-3-3 0,-10 3 0 16,19 3 2-16,-19-3-2 0,17 0 0 0,-7 0-3 16,-10 0 1-16,18-3 2 0,-18 3 1 0,23 0 2 15,-13-1-4-15,2 2 1 0,-12-1 4 0,19 3-8 16,-7-6 5-16,-12 3 0 0,21-1-3 0,-12 2-1 15,-9-1 4-15,19-1 2 0,-19 1-2 0,20 1 0 16,-10-2-2-16,-10 1-2 0,17 0 1 0,-7 1 6 16,-10-1-6-16,15-1 3 0,-15 1-2 0,19 0 2 15,-19 0 0-15,15 0-5 0,-15 0 2 0,14 0-2 16,-14 0 7-16,13 1-2 0,-13-1-4 0,17 0 3 16,-17 0 4-16,13-1-4 0,-13 1 1 0,16-3 3 0,-16 3-3 15,17-3-3-15,-17 3 0 0,13 0 1 0,-13 0 2 16,17 0-2-16,-7 0 5 0,-10 0-3 15,16 0 0-15,-16 0-4 0,18 0 4 0,-18 0-1 0,15 0 5 16,-15 0-3-16,20-1-8 0,-10 2 8 0,-10-1-6 16,17-4 4-16,-17 4 1 0,19-3-2 0,-9 3 1 15,-10 0-2-15,18-4 4 0,-18 4-5 0,18-2 4 16,-7-3-3-16,-11 5 2 0,17 0-2 0,-6-2 2 16,-11 2 4-16,21-1-5 0,-11 1 3 0,-10 0 0 15,23-4 2-15,-11 4-4 0,-12 0-2 0,22-2 1 16,-9 1-4-16,-1-2 7 0,2 3 1 0,1-1-3 15,-15 1-1-15,19-3 1 0,-7 2-2 0,-3-5 3 16,3 6 1-16,-12 0-2 0,21-1 3 0,-9-5-4 0,-2 6 4 16,-10 0-5-16,27-2 3 0,-18 0-2 15,9 0-2-15,-8 1 6 0,7-1-5 0,-4 2 1 16,-3-1 2-16,7 0-3 0,-4-6 3 0,2 4 2 0,0 3-4 16,0-3 2-16,-5 2-2 0,7-3 0 0,-2 2 4 15,-3 0-9-15,-2 0 6 0,4-1 2 0,2 0-1 16,-6 0 1-16,-10 3-2 0,29-4 0 0,-16 3 1 15,-2-1 0-15,1 1-3 0,-1 0 0 0,-11 1-1 16,21 0 3-16,-9-3-7 0,3 3 11 0,-15 0-3 16,26-4-2-16,-15 4 3 0,0-4-3 0,-11 4-1 15,21 0 7-15,-11-2-4 0,-10 2-1 0,21-4 1 16,-9 4-2-16,-12 0 5 0,21-3-1 0,-12 1-1 16,-9 2-3-16,19-2 2 0,-7 1-4 0,-12 1 6 0,21-2-3 15,-13 2 0-15,3-3-3 0,-11 3 8 16,24-1 7-16,-13 1 0 0,2-4-8 0,4 4 0 15,-5-2 5-15,2-2-4 0,1 0-1 0,-1 4 2 0,2 0 3 16,-1 0-2-16,0 0-5 0,0 0-2 0,3-3 4 16,-3 2 0-16,3 1-2 0,0 0-1 15,-4-2 4-15,4 2-3 0,-1-2 0 0,-2 0 0 16,1 2 0-16,0 0-3 0,1 0 2 0,-1 2 3 0,4-2-2 16,-4 2-2-16,-1-2-2 0,3 0 3 0,-3 2 3 15,0-1-2-15,0-1-2 0,1 0-2 0,-3 3 2 16,1-3 1-16,2 3 3 0,1-6 6 0,-1 3 3 15,3 0-4-15,1 0 1 0,-2 0-1 0,-2 0 2 16,4 0-2-16,-3 0-3 0,1 0 1 0,-4 0-1 0,2 0 1 16,2 0-5-16,-5 0 4 0,1 0 0 15,1 0-3-15,0 0 1 0,-15 0 0 0,25 3-4 16,-14-2 2-16,-1-1 0 0,-10 0-6 0,19 0 8 0,-8 0-2 16,-11 0 1-16,15 3 2 0,-15-3-2 0,15 0-6 15,-15 0 5-15,13 1 1 0,-13-1 0 16,13-1 1-16,-13 1-1 0,0 0 0 0,15-4 3 15,-15 4-7-15,0 0 7 0,14-3-3 0,-14 3 2 0,0 0 0 16,13 0-5-16,-13 0 3 0,11-3 4 0,-11 3-8 16,0 0 4-16,18 0 0 0,-18 0-1 0,9-3 1 15,-9 3-3-15,13 0 3 0,-13 0-1 0,0 0 0 16,19-2 0-16,-19 2-1 0,0 0-1 0,18 0-4 16,-18 0 5-16,12-2 1 0,-12 2 0 0,14 0-4 15,-14 0 3-15,0 0-4 0,16 0 5 0,-16 0 1 16,12 0-3-16,-12 0-2 0,0 0 2 0,15 2-1 15,-15-2 1-15,0 0 0 0,13-3-1 0,-13 3 2 16,0 0 2-16,12 1-3 0,-12-1 3 0,0 0-2 16,0 0 3-16,14 0-3 0,-14 0 4 0,0 0-3 15,0 0 0-15,12 4 0 0,-12-4 3 0,0 0-1 16,0 0-2-16,0 0 2 0,0 0 3 0,13-2 0 0,-13 2-1 16,0 0-8-16,0 0 6 0,0 0-2 15,0 0 0-15,0 0-1 0,0 0 2 0,0 0 1 16,0 0-2-16,0 0-3 0,0 0-5 0,0 0-10 0,15-3-12 15,-15 3-7-15,0 0-11 0,0 0-18 0,12-3-9 16,-12 3-9-16,0 0-10 0,0 0-8 0,12-3-10 16,-12 3-3-16,0 0-20 0,0 0-147 0,0 0-302 15,0 0 134-15</inkml:trace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5.1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6A500BE-C6E7-41E8-A27F-7E0EE3A5EECB}" emma:medium="tactile" emma:mode="ink">
          <msink:context xmlns:msink="http://schemas.microsoft.com/ink/2010/main" type="inkDrawing" rotatedBoundingBox="12372,8392 12386,8317 12398,8319 12384,8394" shapeName="Other">
            <msink:destinationLink direction="with" ref="{F9EAA968-3391-4AEE-954E-55B74C10257F}"/>
          </msink:context>
        </emma:interpretation>
      </emma:emma>
    </inkml:annotationXML>
    <inkml:trace contextRef="#ctx0" brushRef="#br0">11 0 122 0,'0'0'189'0,"0"0"-11"0,0 0-12 0,0 0-15 16,0 0-7-16,0 0-13 0,0 0-16 15,0 0-2-15,0 0 0 0,0 0-7 0,0 0-7 0,0 0-8 16,0 0-7-16,0 0-3 0,0 0-7 0,0 0-1 15,1 28-9-15,-1-28-7 0,0 0 2 0,0 0-7 16,0 0-4-16,0 0-5 0,0 0 1 0,0 0-3 16,0 0 3-16,5 10 7 0,-5-10 3 0,0 0 5 15,0 0 5-15,0 0 8 0,0 0 3 0,0 0 2 16,0 0-3-16,0 0 0 0,0 0-1 0,0 0-2 16,0 0 0-16,0 0-4 0,0 0-4 0,0 0-10 15,0 0 0-15,0 0-5 0,0 0-3 0,0 0-1 16,0 0-8-16,0 0-4 0,0 0-5 0,0 0-3 0,0 0-7 15,0 0-17-15,0 0-28 0,0 0-30 0,0 0-22 16,0 0-21-16,0 0-23 0,0 0-34 16,0 0-47-16,0 0-40 0,-11 18-224 0,8-9-506 0,-1 2 224 15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0:55.90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CAC76AE-2012-470E-A8B5-4A96CE4DE0C3}" emma:medium="tactile" emma:mode="ink">
          <msink:context xmlns:msink="http://schemas.microsoft.com/ink/2010/main" type="writingRegion" rotatedBoundingBox="1540,416 13692,2887 13350,4568 1198,2097"/>
        </emma:interpretation>
      </emma:emma>
    </inkml:annotationXML>
    <inkml:traceGroup>
      <inkml:annotationXML>
        <emma:emma xmlns:emma="http://www.w3.org/2003/04/emma" version="1.0">
          <emma:interpretation id="{684F0BA7-0844-471A-B038-7DB613F62B54}" emma:medium="tactile" emma:mode="ink">
            <msink:context xmlns:msink="http://schemas.microsoft.com/ink/2010/main" type="paragraph" rotatedBoundingBox="1540,416 13692,2887 13350,4568 1198,20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F72177-B9DD-45C0-A1D6-1BCB37A89736}" emma:medium="tactile" emma:mode="ink">
              <msink:context xmlns:msink="http://schemas.microsoft.com/ink/2010/main" type="line" rotatedBoundingBox="1540,416 13692,2887 13350,4568 1198,2097"/>
            </emma:interpretation>
          </emma:emma>
        </inkml:annotationXML>
        <inkml:traceGroup>
          <inkml:annotationXML>
            <emma:emma xmlns:emma="http://www.w3.org/2003/04/emma" version="1.0">
              <emma:interpretation id="{9BC5511B-FD33-4218-8697-D00FF77416F5}" emma:medium="tactile" emma:mode="ink">
                <msink:context xmlns:msink="http://schemas.microsoft.com/ink/2010/main" type="inkWord" rotatedBoundingBox="1540,416 6339,1392 5997,3073 1198,2097">
                  <msink:destinationLink direction="with" ref="{03D9978C-E86C-464D-B200-82F721B11594}"/>
                </msink:context>
              </emma:interpretation>
            </emma:emma>
          </inkml:annotationXML>
          <inkml:trace contextRef="#ctx0" brushRef="#br0">422 0 91 0,'0'0'194'0,"0"0"-6"0,0 0-6 15,0 0-11-15,0 0-4 0,0 0-12 0,0 0-7 16,0 0-9-16,0 0-6 0,0 0-4 16,0 0-13-16,0 0 0 0,0 0-12 0,0 0 0 0,0 0-5 15,-51 3-9-15,36-4-2 0,1 2-5 0,-3 3 0 16,2-3-5-16,-3 1 1 0,3 1 0 0,-5 3-4 15,6-1-7-15,-4 2 0 0,0 0-4 0,1-1-3 16,-1 0-6-16,2 1-7 0,-2 0 1 0,5 2-2 16,-2 1-5-16,1-2-8 0,1 2-4 0,1 1 1 15,0-1-4-15,-1 0-6 0,4 3-1 0,0-1 1 16,1 1-4-16,1 2-3 0,4-2 2 0,-3 1-3 16,3 0 0-16,3 2-1 0,-2 0-3 0,4-2-6 15,-2 0 4-15,4-1-3 0,2 2-1 0,2-5 7 0,-1 4-6 16,4-3-6-16,-1 1 1 0,4-2 0 0,3-2 2 15,6-1-2-15,-4-2-4 0,4-2 0 0,3-2 3 16,3 1-2-16,-1-5 0 0,2-5 3 0,0 5 1 16,1-4-6-16,-4 1 4 0,0-4-1 0,-3 3 0 15,-6 2 3-15,1-1-7 0,-6 2 3 0,1-3 3 16,-4 5 1-16,-10 2 2 0,14-5 5 0,-14 5 8 16,9-2-3-16,-9 2 0 0,0 0 2 15,0 0-1-15,0 0-4 0,0 0 3 0,0 0 2 0,0 0-5 16,0 0 2-16,-35 18 3 0,22-10 3 0,-2 4 3 15,-4 1-6-15,-2 4-1 0,0-3 7 0,1 4-5 16,3-1 3-16,-4 0-8 0,1 2 9 0,2-3 4 16,5 0-11-16,0-2 2 0,4-1 5 0,1 1-10 15,-4 7 5-15,6-4-3 0,0-3-3 0,3 0 1 16,0 3-1-16,6-3-4 0,-3 1 1 0,2 0 6 16,4 0-3-16,1-3-4 0,2-1 7 0,2 1-1 0,2-1-4 15,0 1 0-15,1-5-5 0,2 1 6 0,4 0-10 16,-2-4 4-16,-1 0-7 0,0-2-4 0,2 2-3 15,-1-3-20-15,-1-1-13 0,0 0-14 0,1 1-20 16,-1-2-14-16,-2 0-20 0,1 1-22 0,-3-6-16 16,1 1-20-16,-1 2-15 0,2-4-11 0,-1 4-11 15,-1-8-27-15,-1 4-164 0,-5 0-431 0,7-7 191 16</inkml:trace>
          <inkml:trace contextRef="#ctx0" brushRef="#br0" timeOffset="-677.87">292 83 80 0,'0'0'87'0,"0"0"-8"0,0 0-18 0,0 0 0 16,0 0-20-16,0 0-14 0,0 0-18 0,0 0-20 15,0 0-62-15,0 0-78 0,-17-8 35 0</inkml:trace>
          <inkml:trace contextRef="#ctx0" brushRef="#br0" timeOffset="267.92">793 449 33 0,'3'-10'208'0,"-3"10"-2"16,6-13-1-16,-6 13-2 0,4-11-6 0,-4 11-3 0,0 0-11 16,6-7-16-16,-6 7-16 0,0 0-15 0,0 0-10 15,0 0-1-15,0 0 0 0,0 0-5 16,18 17-2-16,-12-9-7 0,2 5 1 0,2 1-14 0,2 1 0 16,-3 0-5-16,9 5-19 0,-5 3 3 0,2-4 0 15,5 1-8-15,-1 2-11 0,0-3-2 16,2-1-6-16,-3-1 2 0,3-3-13 0,1 3-1 0,-2-3-1 15,1-1-5-15,-4-2-9 0,1-3-6 0,-1-1-12 16,-2 0-11-16,1 0-7 0,1-3-13 0,-1 1-7 16,-7-4-18-16,3 0-13 0,0-1-18 0,-12 0-22 15,19-2-19-15,-11-3-19 0,1 1-17 0,-9 4-17 16,13-17-20-16,-7 5-11 0,-2-3-182 0,-1 3-421 16,-4-6 187-16</inkml:trace>
          <inkml:trace contextRef="#ctx0" brushRef="#br0" timeOffset="509.94">1260 421 98 0,'0'0'186'0,"-6"-13"-4"0,6 13-2 0,-6-7-5 0,6 7-5 16,0 0 2-16,-8-7-10 0,8 7-7 0,0 0-5 15,0 0-6-15,0 0-2 0,-21 17-4 0,12-2 1 16,-2 5-1-16,-6 2 0 0,1 12-3 0,2-2-3 16,-1 5 1-16,-1-1-12 0,3-1-4 0,-1 2-7 15,1-2-8-15,-2 1-5 0,1-1-6 16,-4-4-11-16,4 1-8 0,0 2-5 0,-2 0-5 0,7-8-13 15,-5-2 5-15,5 0-21 0,0-4-11 0,5-4-18 16,-2 2-14-16,0-5-11 0,2-2-27 0,1-2-16 16,0 2-21-16,0-4-21 0,3-7-11 0,0 14-23 15,0-14-18-15,6 10-22 0,-6-10-17 0,13-2-31 16,-13 2-205-16,16-9-469 0,1-4 208 0</inkml:trace>
          <inkml:trace contextRef="#ctx0" brushRef="#br0" timeOffset="1977.94">1346 788 138 0,'6'-7'189'16,"-6"7"-1"-16,12-9-8 0,-4 4-5 0,-1 1-12 15,-7 4-8-15,10-8-14 0,-10 8-15 0,11-5-11 0,-1 3-4 16,-10 2-12-16,20-3-7 0,-11-2-10 0,6 4-3 16,1-2-1-16,-1-1-5 0,3 4-5 0,1-3-5 15,-2 3-7-15,9-3-4 0,-6 2-8 0,1 0-3 16,4-2-7-16,-1-4-3 0,-6 4-2 0,7 0-3 15,-4-1-3-15,3-1-2 0,-8 0-3 0,4 1 1 16,-2-4-4-16,-1 3 3 0,0-3-7 0,-1 1-2 16,-1 1 1-16,-3-1-6 0,-1 0 4 0,-2 1-4 15,-5-2 1-15,5 0-3 0,-5 1-1 0,-4 7 1 16,6-13-1-16,-6 2 0 0,0 11-1 0,0 0 4 0,-7-20-1 16,1 12 0-16,0-1-1 0,-3 4 1 15,-3-2-3-15,0 1 0 0,-1 2 6 0,-2 1 2 16,0-1 1-16,-3 3 4 0,2 1 2 0,-4 0 3 0,1 1 9 15,-1 5 2-15,1-3 3 0,0-1 4 0,1 5-4 16,3 0 2-16,0 3-1 0,-1-3-4 0,2 0-3 16,1 7 7-16,2-4-8 0,-1 4 0 0,5-4-1 15,-1 7-5-15,4-3-3 0,-1 1 4 0,2 1-7 16,3-1 5-16,-1-3-8 0,1 4 3 0,0-1-3 16,3 0-2-16,1-2 3 0,2-2-2 0,2-2 1 15,-2 5-5-15,3-4-5 0,-2-3 1 0,4 3-7 16,-2-3 2-16,1-2-5 0,1 1 0 0,5-5-5 15,-6-1 2-15,7-1-5 0,-1-3-3 0,1-2-9 16,-1 3-1-16,2-8-5 0,3 0 3 0,-6 2-9 16,4-8-2-16,0 2 3 0,-1-3-2 0,2-2 1 15,-5 0 1-15,0 0 4 0,-2 0 6 0,0-1 2 0,1 0 6 16,-4 8 0-16,-2-2-1 0,2 1 9 16,-2 4 4-16,-5 2 5 0,1 0 11 0,-1-1 7 15,-3 9 7-15,6-10-2 0,-6 10 3 0,4-10 0 0,-4 10 2 16,0 0-6-16,0 0 18 0,0 0 3 0,0 0 9 15,14 18-2-15,-14-18-5 0,1 23-1 0,1-9-5 16,1-1-1-16,-2 3-5 0,1-3-4 0,1 4-2 16,-2-3 0-16,2 3 0 0,2-3-9 0,-1 1 4 15,-1-1-6-15,2 0-3 0,1-2-11 0,0-4-8 16,-5-1-3-16,5 1-3 0,0-1-6 0,-6-7-4 16,9 8-4-16,-2-6-1 0,-7-2-7 0,0 0-6 15,20-1-5-15,-20 1-1 0,13-9-1 0,-1-1 2 16,-4-2-1-16,-1 2 6 0,4-3 1 0,-4 1 5 15,2-7 3-15,1 4 1 0,4-6 4 0,-7 6 3 16,5-5 8-16,-3 3 3 0,2 5 6 0,-2 3 10 16,-5-1 7-16,-1 2 10 0,3 2 5 0,-6 6 7 0,7-13-1 15,-7 13 5-15,6-9-8 0,-6 9 5 0,0 0 5 16,0 0 10-16,0 0 0 0,0 0 9 16,0 0-3-16,14 16-1 0,-10-8 3 0,-4 4-3 0,3 1 1 15,-3 2-4-15,5-2-6 0,1 0 7 0,-5 2-10 16,4 0 2-16,-2-2 0 0,1 1-6 0,4-2-3 15,-2 1-4-15,1 0 1 0,-1 0-6 0,0-1 4 16,0-1-9-16,-2-1 4 0,2-3-3 0,0 0-3 16,2-1 3-16,-2 1-11 0,-6-7 2 0,10 8-3 15,-10-8-7-15,9 5 2 0,-9-5-1 0,14 0-6 16,-14 0-2-16,13-6-5 0,-7-1-1 0,1-3-6 16,-1 2 3-16,2-1-10 0,-1-6 5 0,1 0-5 15,1-3 1-15,-3 1 4 0,1-3 1 0,-1 2 0 16,-1 2 4-16,4-2 0 0,-2-3 1 0,-1 7 6 15,-2 1-1-15,5-1 3 0,-7 6 0 0,-1 0 2 16,-1 8 4-16,5-12 1 0,-5 12-2 0,6-11 5 0,-6 11 0 16,0 0 2-16,0 0 3 0,0 0 1 0,9-2 11 15,-9 2-1-15,0 0 5 0,0 0-5 0,7 25 5 16,-4-16-7-16,0 1 1 0,2 2-4 0,-4-3 4 16,4 8-4-16,-1-6-1 0,1 2-3 0,-4-5 1 15,5 0-3-15,-2 1 3 0,5 2-4 0,-3-1 9 16,0-2-9-16,0-2 1 0,2-1-7 0,-1 0 1 15,-7-5-1-15,14 10-6 0,-4-8-1 0,-10-2 3 16,16 0-8-16,-16 0 6 0,20-2-3 0,-10-3-2 16,1-5-2-16,-2 5 4 0,0-1-6 0,-2-8 3 15,4 5-2-15,-8-4 7 0,4 2-1 0,-1-2-1 16,-5 6 7-16,4 0 1 0,-5 7 0 0,6-14-1 16,-6 14 3-16,4-10 3 0,-4 10 0 0,5-6-1 0,-5 6 2 15,0 0 0-15,0 0 2 0,0 0 3 16,0 0-3-16,0 0-5 0,0 0 2 0,4 26 1 0,-2-15-1 15,-2-11 7-15,6 18-6 0,-2-7 1 0,-1 1-7 16,5-1 6-16,-4 0 3 0,5-1-1 0,3 0 0 16,0 0-3-16,-3-4 0 0,4 3 0 0,1-2-4 15,2-3 2-15,1-1-3 0,-1-3-3 0,-1 2-1 16,4-7-4-16,-1 3-1 0,0-1-2 0,1-5-1 16,-1 1-2-16,0 1 6 0,-1-5-2 0,-2 0 5 15,1 0 3-15,-7-3-3 0,1-1-1 0,-1 1 4 16,-3-1-1-16,0-1-2 0,0-1 6 0,0 6-3 15,-3-3 8-15,0 4 11 0,-3 10 4 0,3-14 1 16,-3 14 7-16,2-10-7 0,-2 10 2 0,0 0-4 0,0 0 2 16,0 0 8-16,0 0 5 0,0 0 1 15,0 0 0-15,4 31 7 0,-4-14-10 0,2 1 9 16,4 6-5-16,-5 2 1 0,4 1-5 0,-4 3 0 0,9 6-9 16,-4 0 4-16,3-10-10 0,2 10 8 0,-4-9-5 15,4-1-2-15,-2 2-3 0,1-2-1 0,1-1-15 16,-3 0-17-16,0-1-18 0,1-1-16 0,-6-7-20 15,4 1-22-15,-2-3-17 0,-2 0-25 0,0 0-22 16,-3-7-24-16,0-7-22 0,0 21-21 0,0-21-51 16,-12 14-140-16,7-12-450 0,-2 3 200 0</inkml:trace>
          <inkml:trace contextRef="#ctx0" brushRef="#br0" timeOffset="2857.74">3110 443 213 0,'0'0'243'0,"-7"-10"-21"0,1 3-15 16,6 7-11-16,-4-11-19 0,4 11-14 0,0 0-17 15,-2-13-16-15,2 13-14 0,0 0-10 0,12-11-11 16,-12 11-6-16,15-7-10 0,-3 3-12 0,1 1-3 15,5-2-9-15,-3 3-6 0,3-2-3 0,3 4-4 16,-2 4-2-16,-2-3-3 0,4 0-2 16,-5 6-6-16,0 0 0 0,2 1-2 0,-4 2 2 0,1 3-1 15,-2-2 6-15,0 0 9 0,-2 2 4 0,1-1-3 16,-5 0 3-16,2 0-5 0,-3-4-3 0,0 6 5 16,-1-4 0-16,-4-1-3 0,-1-9-1 0,0 15-4 0,3-7-5 15,-3-8-5-15,0 11-4 0,0-11 0 16,0 0-1-16,0 0-4 0,5 12 2 0,-5-12-8 15,7 3 0-15,-7-3 1 0,0 0-4 0,21-7 0 0,-21 7-3 16,22-13-10-16,-7 0 3 0,2 0-5 0,-1-7-3 16,3-1-9-16,4-7-4 0,-4 4-9 0,1-7-7 15,-1-5-9-15,2-1 1 0,-2 5-3 0,-4-4 2 16,3-2 1-16,-2 3 4 0,-4-2 8 0,2 12 6 16,-7-1-1-16,-1 0 6 0,0 1 4 0,-4 8 6 15,1-2 4-15,-6 3 13 0,1 1 6 0,-1 3 0 16,0 1 5-16,0 3 5 0,3 8 2 0,-10-12 0 15,10 12-7-15,-15-5 0 0,15 5 2 0,-20 5 0 16,7 1 3-16,1 1-1 0,-1 4 3 0,2 4 1 16,-1 7-1-16,-1 0-5 0,1 0 7 0,3 4-4 15,3-1 1-15,0 2 0 0,2-1 0 0,-2 8 0 16,6-4-2-16,-2-4 0 0,4 2 2 0,1-1-4 0,3 2-2 16,1-4 1-16,0-1-4 0,1 1-2 15,4-2 1-15,-3-7 0 0,4 3-1 0,-1-3 2 16,2-4-2-16,-1 1 1 0,2-4-5 0,1 2 0 0,4-5-2 15,-4-1 1-15,9-3-2 0,-4-2-3 0,8-2 4 16,-7-1-1-16,2-4-8 0,4 1 3 16,-4-1-3-16,1-6 1 0,1 0-6 0,-1-2-1 0,-1 3-5 15,1-5-1-15,-5 0-2 0,-1-1 1 0,1 4 1 16,-4-3 3-16,-3-1 1 0,1 4 3 0,-2 1-1 16,-5-2 7-16,5-5-3 0,-7 9-1 0,1-3 4 15,-3 0 1-15,-3 4 0 0,3-4 1 0,-3 14 0 16,-6-15 7-16,0 9-4 0,6 6 3 0,-18-9-2 15,18 9-1-15,-26 5 2 0,7 1 3 0,3 1 2 16,-4 5 5-16,-4 5 4 0,3 0 0 0,2 1-1 16,3 0 1-16,-5 13-1 0,4-6 7 0,5-2-4 15,3 1-1-15,4-1 8 0,5 0 1 0,0 3-5 0,5-10 7 16,4 7-4-16,8-4 2 0,-2 0 12 0,9-2 4 16,2-3-5-16,12 3-1 0,5-4-2 0,2-6-3 15,-2 1 3-15,8 0-6 0,1-8-6 0,-3-3 7 16,3 1-10-16,2-4-11 0,1 1 9 15,0-4-17-15,1 0-12 0,-9 0-16 0,0-5-24 16,-1 6-23-16,-5 0-26 0,-2-3-31 0,-19 3-37 0,-1 4-39 16,-6-4-32-16,-4 6-250 0,-9 2-530 0,0 0 234 15</inkml:trace>
        </inkml:traceGroup>
        <inkml:traceGroup>
          <inkml:annotationXML>
            <emma:emma xmlns:emma="http://www.w3.org/2003/04/emma" version="1.0">
              <emma:interpretation id="{03C7EBDB-5908-4654-806C-1666792574C0}" emma:medium="tactile" emma:mode="ink">
                <msink:context xmlns:msink="http://schemas.microsoft.com/ink/2010/main" type="inkWord" rotatedBoundingBox="12843,3564 13526,3703 13395,4348 12712,4209"/>
              </emma:interpretation>
            </emma:emma>
          </inkml:annotationXML>
          <inkml:trace contextRef="#ctx0" brushRef="#br0" timeOffset="72840.81">11869 2446 141 0,'-7'-3'220'0,"7"3"-18"0,-16-5-8 0,4 4-17 16,-2 1-11-16,-4 0-14 0,-3 1-14 0,-1 4-8 15,-3 1-9-15,-1 2-10 0,1 2-4 16,-2-1-9-16,2-1-7 0,1 2-7 0,0 1-6 0,8-4-8 15,-1 3-7-15,2 1-5 0,0-3-5 16,2 0-6-16,0 1-8 0,2 1-1 0,2 0-6 0,3 3-1 16,2-2-3-16,1-4-4 0,0 3-9 0,3-10 3 15,6 22 0-15,-2-12-1 0,4 3-2 0,1-2 2 16,4-3-3-16,3 2 0 0,7 3 0 0,1-2 0 16,0-2 3-16,1-1-1 0,5 3-2 0,-3-3 3 15,-1 2-2-15,3-3 1 0,-2-1 1 0,4 3-1 0,-4-4-3 16,0 3 4-16,-2-1-3 0,2-1 0 15,1 2-3-15,-4 0 3 0,-6-2-5 0,6 1 0 16,-5 0 2-16,3 4-3 0,-5-5 0 0,-2 2 4 16,-3 2-7-16,1-3 4 0,-5-2-2 0,-1 3 3 15,-1-3 1-15,-6-5 1 0,7 17 4 0,-7-10 3 0,0-7-1 16,-4 18 1-16,-5-5-2 0,-4-3 1 0,-2 1-2 16,-9 3-2-16,2-3-4 0,-5 2 3 0,-3-2-3 15,3 0 0-15,2-2-2 0,1 2-7 0,-2 0 6 16,7-8 1-16,-2 1 0 0,3 0 3 0,3-1-4 15,0 1-1-15,3-4-4 0,12 0 7 0,-19-5-3 16,13-1-1-16,0-3 1 0,6 9-4 0,-1-26-1 16,7 9 2-16,1-4-2 0,5-4-1 0,3 4 0 15,4-3-2-15,4-7 1 0,2 4 0 0,0-2-8 16,-5 8 6-16,-1-2 2 0,1 3 2 0,-4 0-5 16,3 1 5-16,-1-1-6 0,-7 6 2 0,-1 2 3 0,-2 0-1 15,2 1 2-15,-5 3-1 0,3 1 4 16,-8 7-11-16,5-11-10 0,-5 11-17 0,6-9-17 15,-6 9-33-15,0 0-32 0,0 0-32 0,0 0-30 16,0 0-43-16,-22-6-207 0,22 6-463 0,0 0 206 0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7:52.9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E2FE9B5-0944-4E42-A104-7575160275D8}" emma:medium="tactile" emma:mode="ink">
          <msink:context xmlns:msink="http://schemas.microsoft.com/ink/2010/main" type="inkDrawing" rotatedBoundingBox="6608,4400 7744,3752 8330,4778 7195,5427" hotPoints="8130,4552 7507,5175 6884,4552 7507,3929" semanticType="underline" shapeName="Circle">
            <msink:destinationLink direction="with" ref="{5591A9D6-E187-408F-AD41-BCEF8B3329F7}"/>
            <msink:destinationLink direction="with" ref="{D635BA33-6758-4BB5-AB0C-61942D4ABE6D}"/>
          </msink:context>
        </emma:interpretation>
      </emma:emma>
    </inkml:annotationXML>
    <inkml:trace contextRef="#ctx0" brushRef="#br0">114 559 17 0,'0'0'126'0,"-10"-5"-8"15,10 5 3-15,0 0-14 0,-9-6 0 0,9 6-6 16,0 0-5-16,0 0-5 0,-11-5-4 0,11 5-5 16,0 0-10-16,-9-8-6 0,9 8-7 0,0 0 3 15,0 0-3-15,-10-5-3 0,10 5-2 0,0 0-2 16,-5-10 1-16,5 10 5 0,0 0-2 0,-7-7 2 16,7 7-3-16,0 0-2 0,0 0-5 0,-6-9 7 0,6 9-1 15,0 0 0-15,0 0 0 0,0 0 0 16,-6-8 1-16,6 8-1 0,0 0 3 0,0 0-4 15,0 0-2-15,0 0-8 0,0 0-5 0,0 0-1 16,0 0-6-16,0 0-1 0,0 0-6 0,0 0 0 0,0 0-4 16,-21 14-1-16,21-14-4 0,-3 13 3 0,3-13 0 15,-6 18-7-15,3-11 7 0,0 4-2 0,2 2 2 16,-2-1 0-16,3 1 0 0,-3 1-1 0,3 0 0 16,0 0-2-16,0 0 2 0,3 2 2 0,-3-2 1 15,0 1-4-15,0-1-2 0,4-3 1 0,-2 6 0 16,2-6 0-16,2 6-1 0,-3-3-4 0,3-1 1 15,-3 2 2-15,8-1-1 0,-5-1 3 0,1 2-8 16,-1-7 2-16,0 8 2 0,4-1 0 0,-4 1-4 16,2-4 4-16,1-1 0 0,-3 0-1 0,-2 0 1 15,7 0 3-15,-2 0-5 0,-3 2 3 0,4-1-1 16,-1 1 6-16,1-3-2 0,-1 1 2 0,-1 0 0 0,1 1-1 16,-3-3-4-16,4 1 1 0,-4-3-3 0,2 0 5 15,0 2-4-15,6 2-1 0,-5-2 0 16,1-3 1-16,1 5 0 0,4-8-2 0,-2 7 2 15,0-3-1-15,1-3-6 0,1 3 11 0,4-3-2 0,1-1-6 16,-3 3 1-16,1-4 0 0,-1 0 4 16,5-1-1-16,2 2-3 0,-5-3 4 0,1 0-4 15,-4 0 1-15,4-3-4 0,-1 3-1 0,0 0 2 0,1 0 1 16,-7-1-4-16,5 2 4 0,-2-1-3 0,-2 0-1 16,2-1 2-16,1-1-2 0,-5 1 5 0,1 1-4 15,0-4-3-15,-2 1 4 0,4 2 0 16,1 0-1-16,1-4 3 0,-4 5-1 0,2-7 1 0,-2 4 0 15,4-4 0-15,-1 0-3 0,-2 2 2 0,1-3 2 16,1 3-1-16,0-5 0 0,4 2-6 0,-4-2 4 0,1 1 0 16,-1 0-1-16,0-2-5 0,4-2 5 15,2-1-3-15,-8 3 4 0,0-4 2 0,3 4-1 16,-4-1 2-16,1 1-6 0,-2-2 1 0,1 2 1 0,-2-2-1 16,-3 2 7-16,3 2-12 0,-2 0 8 0,-6-4-2 15,7 3-3-15,-1-2 3 0,-4-1-2 0,1-1-1 16,0 3-1-16,1-6 3 0,-4 6-1 0,3-7 0 15,-3 1 2-15,4-3 1 0,-4 4-2 16,0-3-2-16,0 5 8 0,0-6-8 0,0 5 2 0,-1-2-6 16,-2-1 5-16,0 0-2 0,3 2 5 15,-3-3-5-15,3 5-2 0,-3-5 1 0,0 1-2 0,-3 0 4 16,3 2 0-16,-3 1-4 0,3 0 2 16,-2 1 0-16,-1-3-2 0,0 4 5 0,0 1-4 0,0-3 1 15,-3 0 4-15,5 0 0 0,-5 1-1 0,3 1 2 16,-3 2-7-16,2-7 4 0,-2 8 3 0,0-4 0 15,-2 3-2-15,2-3-1 0,3 1-1 0,-7 0-4 16,4 1 4-16,-3-3 3 0,1 3 0 0,-5 0 0 16,4 1-6-16,-1-2 7 0,1 3 0 0,-2 0 2 15,-1-1 0-15,-1 0 2 0,4 4-3 0,-1-4 0 16,-4 3 2-16,8 3-10 0,-7-4 12 0,-1 1-1 16,5 1 2-16,-4 0-5 0,4 3 2 0,-4-2 8 0,4 1-7 15,-2 0-3-15,-1 3-2 0,-1-4 0 16,2 1-5-16,2 1 5 0,-7-1 3 0,6 1-1 0,-5 3-3 15,4-3-4-15,-5 3 5 0,-1 0 0 0,17 1-6 16,-19-4 4-16,6 4-5 0,-2 0 7 16,1-2-2-16,14 2 4 0,-22 0-6 0,8 0 2 15,-2-1-3-15,3 1 2 0,-2 1 4 0,-2-1-1 0,4 2-4 16,-6-2-2-16,5 5 1 0,-1-4 4 0,-1 3-4 16,-1-3 2-16,4 3-2 0,-3-1 4 0,4 1 1 15,-5-2-3-15,4 0 3 0,-4 0-4 0,4 1 2 16,-3 1-3-16,4 0 1 0,1 3 4 0,-4-7-4 15,5 6-3-15,-4-1 3 0,2 0 2 0,2 1-5 16,-3 4 4-16,-4-5 0 0,8 4 0 0,-4-6 0 16,1 6 2-16,-2-1-7 0,4-1 1 0,-2 4 6 15,2-4-3-15,-4 3-3 0,2 1-1 0,2-2-14 16,-2 2-8-16,2 0-5 0,-1-2-12 0,-1 6-12 16,2-4-12-16,-5 7-12 0,1 2-18 0,1-4-21 15,1 4-24-15,-1 4-22 0,-1 1-32 0,7-5-32 16,-5 8-221-16,-2-3-488 0,4 1 216 0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1:40.2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22FCEE4-D509-455F-9DCC-2416DF2D3EC3}" emma:medium="tactile" emma:mode="ink">
          <msink:context xmlns:msink="http://schemas.microsoft.com/ink/2010/main" type="writingRegion" rotatedBoundingBox="12232,3124 12858,3124 12858,3912 12232,3912"/>
        </emma:interpretation>
      </emma:emma>
    </inkml:annotationXML>
    <inkml:traceGroup>
      <inkml:annotationXML>
        <emma:emma xmlns:emma="http://www.w3.org/2003/04/emma" version="1.0">
          <emma:interpretation id="{F8583C54-09F3-43A9-961E-ACAA366BF0FD}" emma:medium="tactile" emma:mode="ink">
            <msink:context xmlns:msink="http://schemas.microsoft.com/ink/2010/main" type="paragraph" rotatedBoundingBox="12232,3124 12858,3124 12858,3912 12232,39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D17DE0-0295-4E0E-874D-C25E1ADFB0FE}" emma:medium="tactile" emma:mode="ink">
              <msink:context xmlns:msink="http://schemas.microsoft.com/ink/2010/main" type="line" rotatedBoundingBox="12232,3124 12858,3124 12858,3912 12232,3912"/>
            </emma:interpretation>
          </emma:emma>
        </inkml:annotationXML>
        <inkml:traceGroup>
          <inkml:annotationXML>
            <emma:emma xmlns:emma="http://www.w3.org/2003/04/emma" version="1.0">
              <emma:interpretation id="{6B3184CB-F147-4F81-AB89-79775DA5AA5B}" emma:medium="tactile" emma:mode="ink">
                <msink:context xmlns:msink="http://schemas.microsoft.com/ink/2010/main" type="inkWord" rotatedBoundingBox="12232,3124 12858,3124 12858,3912 12232,3912"/>
              </emma:interpretation>
            </emma:emma>
          </inkml:annotationXML>
          <inkml:trace contextRef="#ctx0" brushRef="#br0">395 66 140 0,'9'-11'192'0,"-6"3"-14"0,3 2-3 15,-6 6-12-15,5-11-9 0,-5 11-7 0,4-14-2 16,-4 14-9-16,5-8 0 0,-5 8-5 0,0 0-3 16,1-9-7-16,-1 9-7 0,0 0-14 0,0 0-7 0,0 0-14 15,0 0-7-15,-22-4-8 0,22 4-4 16,-32 17-6-16,7-6-6 0,3 5-6 0,-4-1-3 15,-4 3-6-15,-2 3 0 0,6-4-5 0,1-2-1 0,3 2-3 16,-4 2-5-16,7-4-1 0,-2 1 0 0,-1-3-3 16,8 0-1-16,4-3-2 0,-2 1-2 0,0-1-2 15,3 1-2-15,1 0 2 0,4-1-2 0,-1-2-1 16,5-8 1-16,-3 17-3 0,2-10 2 0,1-7-2 16,3 17 4-16,-2-10-5 0,-1-7 2 0,11 14 0 15,-5-7-1-15,1 0 0 0,1 0 0 0,4 0-1 16,1-1-4-16,1 1 2 0,0-2 3 0,3 1-1 15,-1-1 2-15,10 2-2 0,-7-4 2 0,6 0-3 16,-5 3 2-16,4-2-3 0,2-1 3 0,0 2-5 16,-1-2 4-16,-5 1-7 0,6 0 8 0,0 4-6 15,-7-3 7-15,-1 1-6 0,7-3 5 0,-7 2-5 16,2-1 1-16,-4 3 0 0,0-1 4 0,-1 0-5 16,0-2-2-16,-1 6 6 0,-1-4 1 0,-2 1-1 15,-2-1-1-15,-2 1 0 0,2-1 4 0,-5 1 2 16,2 2 2-16,-1 0 2 0,-4 4 0 0,-1-1 1 15,0-12 0-15,-7 27 1 0,-1-13-1 0,-2-1-2 0,-3 1 2 16,-2 1-4-16,0-4 1 0,-3 3-2 16,3-3 5-16,-4 4-6 0,-1-7 1 0,2 3-1 0,2-4 1 15,-1 0 1-15,1-1 6 0,3-1 6 0,-4 1 9 16,2-3-3-16,3-3-2 0,12 0 4 0,-18-3 4 16,18 3-4-16,-19-11 2 0,13 5-5 0,-1-5-4 15,2-3-8-15,1-2 4 0,4 0 1 0,0-2-6 16,9-8-9-16,-5 2-1 0,7-1-11 0,1-11 3 15,-2 10-7-15,8-6 3 0,-3 9-1 0,-2-3 5 16,5 2-5-16,-3-1 0 0,1 3 2 0,5-9 3 16,-7 11-2-16,1 0 6 0,-2-2-4 0,-3 8-1 15,-1 0 2-15,-1 0 5 0,2 3-4 0,-2-3 1 16,-5 6-3-16,3-5 5 0,-3 6-1 0,0-3 0 16,-2 1-8-16,-1 9-12 0,0-18-4 0,0 18-16 15,0 0-17-15,-3-18-25 0,3 18-23 0,-10-6-29 0,10 6-21 16,-9-5-41-16,9 5-238 0,0 0-470 15,-24 6 208-15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24.64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9EAA968-3391-4AEE-954E-55B74C10257F}" emma:medium="tactile" emma:mode="ink">
          <msink:context xmlns:msink="http://schemas.microsoft.com/ink/2010/main" type="inkDrawing" rotatedBoundingBox="12113,8460 12214,8448 12256,8796 12154,8808" semanticType="callout" shapeName="Other">
            <msink:sourceLink direction="with" ref="{3D2337A8-9EE1-402B-8BE7-576207059AA8}"/>
            <msink:sourceLink direction="with" ref="{86A500BE-C6E7-41E8-A27F-7E0EE3A5EECB}"/>
          </msink:context>
        </emma:interpretation>
      </emma:emma>
    </inkml:annotationXML>
    <inkml:trace contextRef="#ctx0" brushRef="#br0">-200 195 5 0,'0'0'154'0,"0"0"-9"0,-7-20-6 16,7 20-8-16,0 0-8 0,0 0-8 0,0 0-8 15,-5-10-8-15,5 10-5 0,0 0-1 0,0 0-6 16,0 0-6-16,0 0 2 0,-1-12-5 0,1 12-3 15,0 0 0-15,0 0-2 0,0 0 1 0,0 0 5 16,0 0-2-16,0 0 3 0,0-15-2 0,0 15-5 0,0 0 1 16,0 0-7-16,0 0-7 0,0 0-3 15,0 0-5-15,0 0-11 0,0 0-3 0,0 0-2 16,0 0-2-16,0 0-3 0,0 0 3 0,0 0 1 0,0 0-2 16,0 0 6-16,-6 37 0 0,4-27 1 15,1 1-2-15,1 3-1 0,-3-1 0 0,1 1 1 16,2-1-5-16,-3 0 1 0,1 3-2 0,-1-5-7 0,3 6-1 15,0-4 6-15,0-2-9 0,0 3-4 0,1-3 5 16,-1-11-4-16,0 18 1 0,2-7-2 0,-2-2-4 16,0-9 2-16,4 15-5 0,-1-6 1 0,-3-9-1 15,6 11-6-15,-2-4 6 0,2-1 2 0,-6-6-5 16,9 11-2-16,-9-11 2 0,11 7-2 0,-11-7 0 16,10 5 0-16,-10-5 2 0,9 3-1 0,-9-3 3 15,11 5-9-15,-11-5 5 0,0 0 0 0,10 2 1 16,-10-2-3-16,0 0 1 0,9 3-7 0,-9-3-9 15,0 0-15-15,0 0-11 0,0 0-15 0,0 0-11 16,0 0-12-16,10 3-14 0,-10-3-18 0,0 0-5 16,0 0-12-16,0 0-14 0,0 0-25 0,0 0-64 15,0 0-155-15,6-17-414 0,-4 7 183 0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8:15.702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13CA811-AA81-49A4-A652-F111BD4F9332}" emma:medium="tactile" emma:mode="ink">
          <msink:context xmlns:msink="http://schemas.microsoft.com/ink/2010/main" type="inkDrawing" rotatedBoundingBox="15657,3939 16970,4755 14151,9290 12838,8474" semanticType="callout" shapeName="Other">
            <msink:sourceLink direction="with" ref="{3D2337A8-9EE1-402B-8BE7-576207059AA8}"/>
            <msink:sourceLink direction="with" ref="{96B4BC48-256E-4F06-BB00-1836F6361D8E}"/>
          </msink:context>
        </emma:interpretation>
      </emma:emma>
    </inkml:annotationXML>
    <inkml:trace contextRef="#ctx0" brushRef="#br0">3065-619 69 0,'-11'0'229'0,"11"0"-17"0,-19 0-15 0,19 0-20 15,-14 0-16-15,14 0-11 0,-15 4-10 0,15-4-10 16,-16 2-9-16,9 3-7 0,7-5-6 0,-14 6-5 16,14-6-1-16,-10 8-5 0,1 2-4 0,4-3-4 15,-4 0-5-15,2 1-1 0,1 5 0 0,-3 1 1 16,1-1-7-16,1 2-1 0,-2 1-8 0,5-1 2 16,-5 1-3-16,4 0 0 0,-5 5-7 0,4-7-1 15,0 3-6-15,0-1-5 0,3-1-8 0,-3-3 1 0,0 3-9 16,3-6 1-16,-2 2-3 0,5-11-4 15,-1 19-4-15,-2-14-1 0,3-5-1 0,0 17-2 16,0-17 0-16,4 10-3 0,-4-10 0 0,9 11 1 16,0-7-2-16,0 2-1 0,6-5 2 0,3 0-4 0,0 2 0 15,0-3 0-15,7-3 7 0,1 2-10 0,2-3-9 16,-1-1-12-16,3 2-18 0,-4-5-15 0,-3 3-20 16,4 1-22-16,-8-2-19 0,0 2-22 0,-1 1-36 15,-1 2-11-15,2-7-37 0,-5 5-235 0,-4-3-484 16,-3 4 214-16</inkml:trace>
    <inkml:trace contextRef="#ctx0" brushRef="#br1" timeOffset="69839.86">2868 23 31 0,'0'0'112'0,"0"0"0"0,0 0-14 0,0 0-2 15,0 0-10-15,0 0 6 0,0 0-5 16,0 0-3-16,1-13-6 0,-1 13-6 0,0 0 2 0,0 0-1 16,0 0 0-16,0 0-16 0,0 0 7 15,0 0 1-15,0 0-6 0,0 0 0 0,0 0-3 16,0 0-1-16,-6-11-3 0,6 11 2 0,0 0-3 0,0 0-1 16,0 0-1-16,0 0-3 0,0 0 2 15,0 0 4-15,0 0-4 0,0 0-6 0,0 0-2 0,0 0-1 16,0 0-3-16,0 0-2 0,0 0-5 0,0 0 0 15,0 0 0-15,0 0-5 0,0 0-4 0,0 0 4 16,0 0-3-16,0 0 0 0,0 0-4 0,0 0-2 16,0 0-2-16,0 0 1 0,0 0-5 0,0 0 3 15,0 0-2-15,0 0-3 0,0 0-2 0,0 0 3 16,0 0-2-16,0 0 0 0,0 0-1 0,0 0 1 16,0 0-3-16,-13 22 2 0,13-22-2 0,0 0 6 15,-6 9-3-15,6-9 4 0,-8 11-2 0,8-11 3 0,-6 7 2 16,2 0 0-16,4-7-1 0,-5 11 0 0,5-11 1 15,-8 13-3-15,5-5-2 0,-3-1 6 16,6-7-2-16,-8 13 0 0,5-7-4 0,3-6 2 0,-9 11-1 16,6-4-2-16,3-7 0 0,-10 11 3 0,5-6-2 15,5-5 1-15,-9 13-1 0,9-13 0 0,-7 10-1 16,4 0 2-16,3-10-2 0,-9 11 0 0,6-4-1 16,3-7-1-16,-7 13-1 0,2-8 1 0,5-5 2 15,-7 13 1-15,2-5-2 0,5-8 0 0,-9 10-1 16,5 0-1-16,4-10 2 0,-8 14 1 0,5-6-3 15,3-8 1-15,-7 14-3 0,2-8 1 0,-1 1 1 16,6-7-1-16,-7 14 1 0,1-8-4 0,6-6 7 16,-6 15-1-16,3-9 1 0,-1 2 2 0,4-8-6 15,-6 13 3-15,3-5-1 0,3-8 3 0,-6 11-2 16,6-11 6-16,-6 10-5 0,1-3 5 0,5-7-1 16,-7 11-3-16,1-6-1 0,6-5 4 0,-6 11-4 0,0-4 0 15,6-7 1-15,-3 8-1 0,3-8 0 0,-8 10 2 16,8-10-4-16,-6 11 1 0,2-5-3 0,4-6 6 15,-9 12-3-15,4-5 5 0,5-7-2 16,-8 12 3-16,2-7-6 0,6-5 6 0,-8 13-7 0,4-6 5 16,-2 1-2-16,6-8-1 0,-9 14-1 0,3-8 2 15,6-6-2-15,-9 9-1 0,3 0-2 0,6-9 3 16,-11 11-5-16,5-4 3 0,3 0-2 0,3-7 4 16,-7 13-3-16,7-13-1 0,-9 13-2 0,5-8 4 15,-1 3-4-15,5-8 3 0,-6 13-1 0,0-6 1 16,6-7 1-16,-7 13-2 0,7-13-3 0,-6 12 5 15,6-12-4-15,-8 12 0 0,4-7-1 0,4-5 4 16,-5 13-3-16,5-13 1 0,-9 12-1 0,6-6 1 16,3-6 2-16,-6 13-2 0,2-5-2 0,4-8 3 15,-4 9-2-15,4-9 0 0,-6 12 0 0,6-12 2 16,-8 13-2-16,4-8-1 0,4-5 3 0,-11 11 3 0,8-5 1 16,3-6-2-16,-7 17-2 0,2-13 0 15,5-4 4-15,-9 10 2 0,5-3-1 0,4-7-1 0,-6 17 0 16,3-12 3-16,-3 2-5 0,6-7 1 0,-8 15 1 15,4-9-4-15,4-6 2 0,-9 16 2 0,6-11-2 16,3-5-2-16,-7 16 0 0,4-9 6 0,3-7-4 16,-6 13 3-16,1-5-1 0,5-8 0 0,-7 14-1 15,5-6 3-15,-2 2-1 0,4-10 2 0,-6 12-4 16,6-12 6-16,-6 15-6 0,3-9 2 0,-2 3-1 16,5-9 1-16,-9 13-2 0,5-5-2 0,4-8 3 15,-8 17-2-15,4-13 5 0,4-4-3 0,-7 14-5 16,4-6 6-16,-5 1 1 0,4-3 3 0,-2 2 3 15,-2 0-2-15,1 1 0 0,-4 2 7 0,2 0-5 16,2-1 1-16,1 0-5 0,-1-4 0 0,-1 2-5 16,-1 6 6-16,0-6-3 0,2 4 4 0,1-1-9 15,-2-3 6-15,1 2-1 0,1 3-2 0,-2-5 2 16,2 2-3-16,-3 1-1 0,2-1-4 0,1 0 5 0,-1-3-5 16,-1 2-2-16,2 0 10 0,0-2-7 15,-3 3 2-15,5-1 3 0,-1-1-3 0,-4-1 4 16,9-7-3-16,-10 16-1 0,4-9 6 0,1 3-7 0,0-3 2 15,-3 0-6-15,8-7 3 0,-9 14 3 0,5-4-1 16,-2-5-1-16,0 3 1 0,0-1-2 0,1-1-2 16,-1-1-1-16,6-5 10 0,-7 16-5 0,1-8-1 15,1-3 5-15,-2 2-2 0,7-7-2 0,-8 15 5 16,3-7-4-16,-3 0 3 0,4 0 0 0,4-8-1 16,-12 13 3-16,7-7-4 0,5-6-1 0,-12 14-5 15,6-7 8-15,0 2 0 0,6-9-6 0,-12 12 2 16,8-7 3-16,-5 2 2 0,9-7-3 0,-9 13 1 15,5-6-3-15,4-7 0 0,-11 13 3 0,5-9-3 0,0 3 0 16,6-7 3-16,-10 13 0 0,5-8-6 16,5-5 6-16,-9 11 2 0,3-5-8 0,2 3 1 15,4-9 8-15,-14 13-1 0,8-4-4 0,1-2 1 0,0 0 1 16,-2-1-1-16,-1 3-3 0,2-2 6 0,-1 3-4 16,1 3-6-16,-2-2 3 0,1-4 6 0,1 1-1 15,-2-2-5-15,2 1-1 0,0 3 13 16,-1-2-8-16,3 0-3 0,-2 1-2 0,-2-2 4 0,1 3-1 15,1-5-3-15,0 4 4 0,-2 4-2 0,2-7 0 16,0 4-3-16,-1-2-3 0,1-1 8 16,0 4-2-16,1-3 0 0,1 4 6 0,-2-3-5 0,0-1-3 15,0 1 8-15,-1 2-7 0,4-4 2 0,-2 4-2 16,-1-2 0-16,3 0 1 0,-3 2 2 0,0-3 1 16,0 0-4-16,0-1 0 0,6-7 0 0,-9 18 0 15,5-9 4-15,1-2-6 0,-3 1 5 0,6-8 6 16,-7 14 0-16,2-5-8 0,-1-3 3 0,0 3-4 15,6-9-7-15,-7 14 13 0,1-4-2 0,0-2 2 16,0 0 3-16,3 0-5 0,-3 0 10 0,6-8-15 16,-9 17 6-16,4-10-1 0,5-7-1 0,-9 15 0 15,5-8 1-15,-2-1-6 0,6-6 2 0,-7 13 7 0,1-5-4 16,1 2 3-16,1-2 1 0,-2-1-1 0,6-7-7 16,-11 16 6-16,5-9-4 0,3-2 2 15,3-5-1-15,-12 17 2 0,5-7 0 0,2-3 2 16,2 1-1-16,-4 0-7 0,3 0 4 0,-2 2 7 0,-2-2-12 15,1 0 5-15,1 2 0 0,0-4-1 0,-2 2-10 16,-2 3 8-16,2 0 1 0,-1-2 1 0,2 1-2 16,-3 1 1-16,1-4 0 0,1 4 1 0,-1-1-3 15,2 0 2-15,-1 1-1 0,1-5 2 0,-2 3-11 16,-2 2 8-16,2-1 2 0,1 2 0 0,3-4-2 16,-4 0 6-16,5 1-4 0,-5-2 5 0,1 1-1 15,1 1-1-15,-5 2-2 0,3 0 1 0,1 2-5 16,1-5 1-16,1 2-2 0,-4 1 3 0,2-5 1 15,1 3 3-15,-1 0-1 0,2-2-7 0,-4 3 9 16,2 4 3-16,-2-7-5 0,4 2 10 0,0 2-6 16,-1-5-2-16,-1 5 6 0,-2-1-5 0,2-4-5 15,1 4 3-15,-1-3 5 0,-1 4 0 0,2 1-5 16,1-4 1-16,-2 4 5 0,1-5-3 0,1 5-5 0,0-4-5 16,-3 0 11-16,3-1 1 0,-1 1-2 15,-5 3-1-15,4 0 1 0,1-7-6 0,-1 6 0 0,-1-2-1 16,2 1 0-16,-2 3 9 0,-1-2 12 0,5 0-13 15,-4 0 1-15,2-5-2 0,-2 6 1 0,1-2 1 16,-1-2 1-16,2 3 0 0,-2 1-3 0,1 0 14 16,-2-2-11-16,3 0-4 0,-1-2 0 0,2-1 0 15,-1 5 4-15,-1-5-6 0,-2 3 8 0,1 1 0 16,-2-4-4-16,4 0-4 0,-1 1-2 0,1-2 6 16,-3 3-1-16,1 1-8 0,1-4 3 0,2 4 3 15,-1-2 1-15,-1-1-3 0,-1 2-2 0,2-1 6 16,-1-2 7-16,1 1 3 0,7-6-18 0,-12 13 3 15,6-6 0-15,6-7 3 0,-10 13-2 0,4-9 0 0,-2 3-2 16,2 1-1-16,-1 2 5 0,1-4-3 16,-2 2-2-16,2-1 0 0,-1 3 3 0,-2-4 2 15,2 1-1-15,1 1-3 0,-2 0-3 0,1-2 5 0,7-6-3 16,-14 14 3-16,7-7 2 0,2 3-1 0,-2-6 1 16,1 3 12-16,-3 0-15 0,3 0-2 15,0 0-5-15,0 1 12 0,0 1-10 0,-1-4 4 0,-1 1-3 16,8-6 5-16,-12 14 1 0,5-6-2 0,1-2-2 15,-2 1-1-15,2 0-5 0,-3 3 5 0,3-3-8 16,-1 0 12-16,1-1 1 0,6-6 0 0,-12 11-4 16,6-7 8-16,6-4-6 0,-12 11 0 0,9-6 3 15,3-5 1-15,-10 9 2 0,10-9-5 0,-5 9 2 0,5-9 0 16,-9 7 3-16,9-7 3 0,-4 6-4 16,4-6 1-16,0 0-5 0,-9 7 0 0,9-7 6 15,0 0-2-15,-6 9-7 0,6-9 4 0,0 0 2 0,-7 7-4 16,7-7 4-16,-6 7 0 0,6-7-1 0,-8 10-4 15,8-10 15-15,-6 7-15 0,6-7-1 16,-9 9-7-16,9-9 7 0,-7 6 6 0,7-6 1 0,-8 7-8 16,8-7 10-16,-10 7 2 0,10-7-3 0,-8 10 3 15,8-10-5-15,-7 7 3 0,7-7 2 0,-6 6-3 16,6-6 1-16,-7 8-4 0,7-8 2 0,-8 7-1 16,8-7-2-16,-6 10-1 0,6-10 10 0,-7 6-8 15,7-6-1-15,0 0-2 0,0 0 2 0,-11 7-1 16,11-7-3-16,0 0 5 0,-6 5-8 0,6-5 4 15,0 0 3-15,0 0 0 0,0 0-7 0,0 0 9 16,0 0-8-16,0 0 1 0,0 0-2 0,0 0-11 16,0 0 2-16,0 0-32 0,0 0-12 0,0 0-12 15,0 0-23-15,0 0-23 0,0 0-41 0,0 0-53 16,0 0-56-16,5-32-66 0,-5 18-295 0,-5-4-677 16,-1 2 300-16</inkml:trace>
    <inkml:trace contextRef="#ctx0" brushRef="#br1" timeOffset="111817.3">1946 2072 135 0,'0'0'157'0,"0"0"-3"0,0 0-12 0,0 0-10 0,-18-2-11 16,18 2-13-16,0 0-10 0,0 0-8 16,0 0-11-16,-4-12-9 0,4 12-5 0,0 0-5 15,1-13-9-15,-1 13-1 0,0 0-12 0,9-18 2 0,-4 10-2 16,-5 8 1-16,9-14-5 0,-4 8 2 0,1-1-5 16,2 1 0-16,-1-3 2 0,5 0 1 0,-4 4-5 15,-8 5 2-15,13-10 2 0,-5 3 0 0,1 2 2 16,-9 5 1-16,16-8-5 0,-9 1 2 0,2 5-4 15,-9 2 4-15,14-3-6 0,-14 3-2 0,15-2 2 0,-15 2-4 16,0 0-4-16,19 7 3 0,-16 2-3 16,3-4 0-16,-6-5-2 0,12 16 3 0,-6-5-3 15,0-1 1-15,-3 5-1 0,3-1 0 0,0-1-2 0,-6 5 2 16,4 4-2-16,-2-5 4 0,1 0-7 0,0 1 3 16,-3-1 0-16,-3-1-3 0,3 4 2 0,-3-2-5 15,1-2 0-15,-1 2 1 0,-3 3-2 0,2-5 1 16,-5 2-4-16,6 0 1 0,-7-2 2 0,1-1-3 15,1-1-4-15,1 2 5 0,-4-3 0 0,-1 3-1 16,3-3 3-16,-3-2-3 0,3 0-3 0,2-1 1 16,-2-3 3-16,2 0 0 0,-1-1-3 0,1 0-2 15,-1 0 1-15,-2 0-1 0,10-6 2 0,-11 4-2 16,11-4-1-16,-13 1 2 0,13-1 2 0,0 0-4 16,-16-5 1-16,16 5 3 0,-6-10-5 0,6 10 0 15,-3-13-7-15,3 13 7 0,-2-11 0 0,2 11 0 0,0-15 1 16,0 15 1-16,3-13-3 0,-3 13 1 15,6-14 1-15,-1 7-3 0,-5 7 2 0,8-10 2 0,-2 2 0 16,-6 8-1-16,14-7 7 0,-5 4 1 0,-9 3 5 16,19-3 8-16,-7 3 9 0,-12 0 5 0,22 3 3 15,-5 1 0-15,-1 0 4 0,2 3 3 0,0 3 2 16,-2-4 2-16,8 8 6 0,2-3 2 0,-4 0 1 16,3 0-5-16,1 2 10 0,-4-3 6 0,4 0-1 15,-4-3-6-15,-1-2 8 0,-2-1 0 0,6 2-2 16,-5-4-7-16,-1-1 0 0,1-1-4 0,-4 0-8 15,0 0-1-15,1-2-10 0,-1-2 0 0,-2 0-16 16,-1 0-24-16,-2 0-22 0,-2-2-34 0,-1-1-46 16,0 5-43-16,2-3-43 0,-10 5-42 0,11-11-50 15,-7 4-241-15,-4 7-565 0,8-10 250 0</inkml:trace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2:12.81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6DAB355-B773-4F2E-8F1F-7DCCCFC95808}" emma:medium="tactile" emma:mode="ink">
          <msink:context xmlns:msink="http://schemas.microsoft.com/ink/2010/main" type="inkDrawing" rotatedBoundingBox="23144,4308 27403,7947 27299,8069 23041,4429" semanticType="callout" shapeName="Other">
            <msink:sourceLink direction="with" ref="{B053A014-21AB-47DC-8B91-12475FD56EC8}"/>
            <msink:sourceLink direction="with" ref="{C44B5027-49A3-4C75-8034-3100ACF31A59}"/>
          </msink:context>
        </emma:interpretation>
      </emma:emma>
    </inkml:annotationXML>
    <inkml:trace contextRef="#ctx0" brushRef="#br0">0 0 135 0,'0'0'127'16,"0"0"-3"-16,0 0-11 0,0 0-5 0,0 0-14 0,0 0 1 16,0 0-17-16,0 0-4 0,0 0-3 0,0 0-12 15,0 0-4-15,0 0-5 0,0 0-4 0,0 0 1 0,0 0-10 16,0 0 4-16,0 0-7 0,0 0-1 15,0 0-7-15,0 0 3 0,0 0-6 0,0 0 3 16,0 0-8-16,7 10-1 0,-7-10 3 0,0 0-2 0,0 0 2 16,12 7-1-16,-12-7-8 0,9 7 3 15,-9-7 0-15,9 3-4 0,-9-3-1 0,13 2 3 0,-13-2-4 16,11 2 0-16,-11-2-2 0,13 6 3 0,-13-6-8 16,14 7 6-16,-8-3-3 0,1-1 0 0,2 5 4 15,-2-3 0-15,-1 2-4 0,-6-7 1 0,9 9 3 16,-3 1 1-16,0-3-3 0,-6-7 2 0,9 11 1 15,-3-5 2-15,-1 4-7 0,1-2 4 0,-6-8-1 16,7 13-1-16,-1-3-3 0,0-2 0 0,-2-1 2 16,2 0 4-16,0 2-5 0,-1-1 0 0,1-3-2 15,-2 5 0-15,2-3 0 0,-6-7 0 0,12 13 1 16,-6-5-3-16,0-2 4 0,-3 0 1 0,3 4-5 0,-6-10 2 16,12 10-2-16,-8-4 2 0,-4-6 1 0,9 15 1 15,-4-9-1-15,-1 0 0 0,1-1-3 0,-5-5 2 16,7 14-2-16,-1-9 1 0,-6-5-1 0,8 12 0 15,-1-6-3-15,-2-1 3 0,-5-5 3 0,7 14-5 16,-2-9 3-16,-5-5 2 0,6 10 1 0,-3-4-2 16,-3-6-1-16,10 13-1 0,-7-6 0 0,3-2-1 15,-6-5 10-15,7 13 0 0,-4-7-1 0,2 1-5 16,-5-7 3-16,9 13 1 0,-5-8-4 0,1 5 3 16,1-3-6-16,-6-7 3 0,9 13-1 0,-5-4 1 15,2 0 0-15,0-4-1 0,0 3 2 0,1 1-3 16,-1-2 3-16,2 6-2 0,-1-6-1 0,1 4 0 0,1-1-1 15,0 2 2-15,1-5 2 0,-1 3-3 16,-1-3-2-16,0 2 3 0,3-1-2 0,-1 0 5 16,-2 2-5-16,2-4 2 0,-2 1-3 0,-1 1 3 0,4-2 2 15,-4 3-4-15,2-3-1 0,-2 3 1 0,2-5 0 16,-1 3 1-16,-1-1-10 0,1 0 8 0,-1 0 1 16,1 1 6-16,1-1-9 0,-2-2 1 0,-7-4 6 15,12 11-2-15,-9-8-2 0,-3-3 2 0,12 10-5 16,-6-3 3-16,-6-7 3 0,10 8-2 0,-5-2-4 15,1-2-6-15,-6-4 14 0,9 11-2 0,-5-5-1 16,2 1 4-16,0 0-3 0,0-1 2 0,-1-1 2 16,-5-5-1-16,12 13 4 0,-5-9 13 0,2 3-1 15,-2-3-4-15,5 4-3 0,-4 1 3 0,1-5-1 16,-2 4-4-16,1-3 0 0,2 3-3 0,-1 0-3 16,1 2 0-16,-1-1 0 0,5-2 0 0,-2 3 2 15,-3 1-3-15,1 0 2 0,2-4-2 0,-1 3-2 0,0 1-1 16,1-1-2-16,-1-1 4 0,-1 3 0 0,2-4-2 15,2 3-3-15,-4 0 2 0,3-2 1 16,-1 0 1-16,0-1-2 0,2 3 0 0,-2-2-3 0,-2-1 5 16,4 3-1-16,0 0-3 0,-3-3 0 0,5 3 3 15,-2 0-4-15,-1-4 0 0,1 3-3 0,-4 1 6 16,5-2 0-16,-3 3-1 0,1-1 2 0,-1 0 0 16,2-4-1-16,2 3 1 0,0 0-4 0,1 0 0 15,-7-3 1-15,11 8 0 0,-7-8 5 0,1 2 0 16,-1 2-4-16,0-2-2 0,-2 0 0 0,1 1 2 15,2 2 0-15,-3-3 0 0,1 1 0 0,2-1 0 16,-1 1-4-16,-2 0 3 0,0-3 1 0,-3 3-2 16,3 0 1-16,-2-2 6 0,6 1-4 0,-8 0 0 0,-1 0 3 15,5-3-1-15,-3 3 2 0,3-2-5 16,0 3 4-16,-3 0 1 0,0-4 1 0,3 4 1 16,-3-5-5-16,-2 3 5 0,4-2-1 0,-2 1 2 0,1 3 2 15,-1-3-5-15,0 0 2 0,0 4 1 0,0-5 0 16,4 5-2-16,-4-6-1 0,5 4 0 15,-7-4-1-15,2 3 0 0,0-1-3 0,1 1 5 0,-2-1-4 16,4 1 1-16,-6-2-2 0,4 0 1 0,-4 2-2 16,3 2-1-16,-1-5 4 0,2 5-2 0,-4-4 0 15,2 2-3-15,3-1 6 0,-3 3-4 0,-1-1 0 16,5-2 1-16,-3 1 2 0,-1 0-1 0,-1 3-2 16,4-1 4-16,2-3 1 0,-6 2-3 0,5 0 2 15,-3 3 2-15,2-5-3 0,-1 1 0 0,2 2 1 16,2-3-4-16,-2 2 4 0,-1 0 0 0,4 1-3 15,-6-3 2-15,5 4 1 0,-1-2-5 0,2-1 4 16,-2-1-1-16,-2 0 0 0,2 2 0 0,1 0-2 0,1-1 1 16,-2 1 0-16,-1-4 1 0,0 6-3 15,3-5 1-15,-3 3 1 0,0-3-3 0,0 1 4 16,-5 2 0-16,5-2-3 0,-1-1 2 0,0 1 0 0,-3-2-2 16,4 1 1-16,-3 0-2 0,1 1 1 0,-4-2 2 15,2-1 1-15,1 5-4 0,1-5 3 0,-1 5-3 16,-2-2 4-16,4-3-4 0,-2 1 2 0,-3 3 1 15,1-3 1-15,5-1-2 0,-6 2 0 0,2 1 0 16,-2-2-1-16,1 1 3 0,2-1-3 0,-5 2-1 16,5 1 1-16,-9-8 0 0,12 9 0 0,-4-3 2 15,-2 1 1-15,-6-7-2 0,19 14 2 0,-11-3 2 16,1-4-4-16,-2 0-4 0,2 1 6 0,3 3-2 16,-5-2 2-16,4 0 1 0,1 2-4 0,-2 3 2 0,4 1 0 15,-3-2 0-15,3 0 3 0,2 2-5 0,-1-1 6 16,2-1 0-16,1 7-1 0,-4-8-1 15,0 7 4-15,2-2-1 0,-4-3-2 0,8 3 0 0,-3-3-1 16,1 3 0-16,-1-4 0 0,-4 2 2 16,1-5-2-16,2 7-1 0,-4-6 2 0,4 1-1 15,-2 1-1-15,-1 2-2 0,2-2 2 0,5 1-2 0,-7-2-1 16,-3 4 2-16,2-6-2 0,-1 4-1 0,1-1 3 16,1 1-4-16,1-3 3 0,-6 2 1 0,6-2-1 15,-5-2 2-15,1 4 0 0,-4-3-6 0,2 1 3 16,2-1 0-16,-4-3 4 0,3 3-2 0,-6-2 1 15,5 2-9-15,-6-3 9 0,4-1-4 0,0 1 4 16,-6-7-4-16,8 11 0 0,-2-6 4 0,-6-5-2 16,10 9 5-16,-7-5-3 0,3 3-1 0,-6-7 3 15,11 10-1-15,-5-7 1 0,-6-3 2 0,10 8 5 16,-7-3-4-16,3 4 3 0,4-3-4 0,-10-6-4 0,14 9 4 16,-5-4 2-16,-3 2-6 0,1-1 4 0,5 1-2 15,-4 2 1-15,4-2 1 0,-2 1-2 0,-1 0-2 16,4 0 2-16,-5 2 0 0,4 1-1 0,1-4-2 15,-4 4 1-15,-1-5-1 0,4 1 3 0,-5 4-2 16,5-2 2-16,-5 0-7 0,2-3 6 0,2 2 0 16,-5-2 1-16,1 1-1 0,2-1-2 0,-3-2 2 15,5 0 1-15,-3 4 1 0,-8-8 1 0,14 8 5 16,-8-3-2-16,1-1 4 0,-7-4-2 0,14 6-2 16,-14-6 1-16,12 8-3 0,-6-5 3 0,4 2-7 15,-10-5 6-15,14 9-3 0,-9-4 3 0,1 1-3 16,2-1 0-16,-8-5-5 0,16 8 5 0,-10 1-1 15,2-2-4-15,-2-2 1 0,3 3 1 0,-5 2-2 16,5-4 2-16,-3 2-3 0,1-1 4 0,2 0-3 16,-1 3 2-16,1-1 0 0,-2 1 0 0,5-2-3 15,-4 3 0-15,1-3 0 0,0-3 3 0,-2 2-1 0,-1 2 2 16,4-6 0-16,-4 4-2 0,-6-7 3 0,14 10 2 16,-8-3-2-16,0-1-1 0,-6-6 3 0,10 11-1 15,-7-7 1-15,-3-4 0 0,14 9 0 0,-14-9 2 16,9 7 1-16,-5-2-2 0,-4-5-2 0,12 8-2 15,-12-8 5-15,7 6-5 0,-7-6 4 0,12 7-1 16,-12-7-5-16,8 8 5 0,-2-3-3 0,-6-5-1 16,6 10 0-16,-6-10 0 0,10 6-2 0,-4-3 6 15,-6-3-5-15,11 11 0 0,-5-7 1 0,-3 3 2 16,-3-7-2-16,10 8 1 0,-4-3 0 0,-6-5 3 16,9 11 6-16,-2-5 6 0,-7-6-7 0,6 7 4 15,0-1-3-15,-6-6 3 0,8 11 4 0,-8-11-2 16,13 7 1-16,-10-3 0 0,-3-4-2 0,9 10 3 15,-1-6-2-15,-8-4 0 0,11 10 3 0,-11-10 3 16,8 8-4-16,-8-8-3 0,12 10 1 0,-12-10-2 16,7 7-2-16,-1-2-4 0,-6-5 1 0,14 9-2 0,-14-9-1 15,6 7 3-15,0-4 1 0,-6-3-7 0,7 7 0 16,-7-7-6-16,9 6 7 0,-9-6-3 0,0 0-4 16,10 10 8-16,-10-10-1 0,6 5-7 0,-6-5 9 15,0 0 1-15,0 0 1 0,6 7-4 0,-6-7 5 16,0 0-3-16,8 4-3 0,-8-4 0 0,0 0 7 15,9 6-1-15,-9-6 1 0,0 0-1 0,4 7-4 16,-4-7 1-16,0 0 12 0,0 0-12 0,0 0 7 16,0 0-6-16,0 0 1 0,0 0 0 0,9 4 4 15,-9-4-10-15,0 0 6 0,0 0-3 0,0 0-1 16,0 0-3-16,0 0-17 0,0 0-29 0,0 0-33 16,0 0-38-16,0 0-48 0,-19-27-58 0,10 16-54 15,-7-9-271-15,8 4-589 0,-8-8 261 0</inkml:trace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9:56.1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615FD73-6BF3-4B63-A33C-7D05B3BB7392}" emma:medium="tactile" emma:mode="ink">
          <msink:context xmlns:msink="http://schemas.microsoft.com/ink/2010/main" type="inkDrawing" rotatedBoundingBox="22020,2636 23525,11554 17166,12626 15662,3709" semanticType="underline" shapeName="Other"/>
        </emma:interpretation>
      </emma:emma>
    </inkml:annotationXML>
    <inkml:trace contextRef="#ctx0" brushRef="#br0">3403-72 42 0,'0'0'80'0,"0"0"-3"0,0 0-14 15,0 0-3-15,2-11 0 0,-2 11-8 0,0 0-3 16,0 0-4-16,0 0-5 0,0 0-3 0,0 0-2 16,0 0-11-16,0 0 6 0,0 0 3 0,0 0 0 0,0 0-4 15,0 0 12-15,0 0-9 0,0 0 8 0,0 0-2 16,0 0-1-16,0 0 10 0,0 0-4 0,0 0 2 16,0 0-6-16,0 0 8 0,0 0-7 15,0 0 8-15,0 0-5 0,0 0 4 0,0 0-3 0,0 0-1 16,0 0-3-16,0 0-3 0,0 0 0 15,0 0-4-15,0 0-2 0,0 0 3 0,0 0-1 0,0 0-5 16,0 0 1-16,0 0 1 0,0 0-2 0,0 0 1 16,0 0-1-16,0 0-5 0,0 0-1 0,0 0 1 15,0 0-4-15,0 0-2 0,0 0 1 0,0 0 4 16,0 0-3-16,0 0-5 0,0 0-5 0,0 0 0 16,0 0-1-16,0 0 3 0,0 0-4 0,0 0-4 15,0 0-1-15,0 0 0 0,0 0 3 0,0 0-1 0,0 0-1 16,0 0 2-16,0 0-5 0,0 0 5 15,0 0-3-15,0 0 1 0,0 0 2 0,0 0-1 16,0 0-1-16,0 0 3 0,0 0 0 0,0 0-4 16,0 0 7-16,0 36-3 0,0-36-3 0,0 0 0 0,3 10 2 15,-3-10 5-15,4 7-5 0,-4-7 6 16,0 0 0-16,6 11-2 0,-6-11 4 0,3 11-3 0,-3-11 4 16,4 9-1-16,-4-9-2 0,2 9 2 0,-2-9-5 15,6 13 0-15,-2-6 0 0,-4-7 4 16,6 13-3-16,-3-5 1 0,-3-8 1 0,6 14-3 0,-1-7-3 15,-5-7 2-15,3 13 1 0,1-5-2 0,-4-8 1 16,6 14-2-16,-3-8 0 0,3 2 4 0,-1 0-1 16,-2 1 2-16,-3-9-6 0,7 13 4 0,-2-4-6 15,-1 0 2-15,3-5 4 0,-4 5-3 0,-3-9-1 16,11 9 4-16,-5 0-2 0,0-1-2 0,-2-1-1 16,2-3-1-16,0 3 3 0,-6-7 1 0,12 13-4 15,-6-9 4-15,0 3-6 0,-6-7-1 0,11 11 5 0,-3-8 2 16,-3 6-1-16,1-3-3 0,0 0 0 15,1 1 2-15,-7-7 1 0,14 12-2 0,-8-5 0 16,0-1-2-16,0 1-1 0,1 3 4 0,1-2 3 0,-2-3-7 16,1 3-4-16,0-1 6 0,2 3 4 0,-1-3-4 15,-1 1 4-15,-1-1-3 0,2-1-4 0,-1 2 3 16,-1-1-1-16,0 3-1 0,2-4 2 0,-1 2-4 16,-1-1 5-16,1-2-3 0,-1 0 5 0,0 2-4 15,2 2 4-15,-2 0-5 0,1-5 4 0,-1 3-2 16,0-1 1-16,2 1 2 0,-2 3-5 0,1-3 3 15,-1 0 3-15,2 4-1 0,-1-1-1 0,-3-3 1 16,4 1 1-16,-1 2-4 0,1-3 0 0,-2 4 2 16,1-1 2-16,-1-2-1 0,2 5-2 0,1-6 0 15,0 3 2-15,-3 1-1 0,1-1 0 0,0 1-3 16,1 0 2-16,-2-1-4 0,4 0 4 0,-2 1-3 16,1 0 2-16,-2 1-2 0,2-1 4 0,0 1-1 0,-1 1-3 15,-1-3 0-15,3 1-1 0,-1-1 5 16,-1 1-3-16,2 2 2 0,-2-4 1 0,-1 4-4 15,1 0 6-15,4-6-1 0,-1 4 3 0,-3 0 0 16,1 4-1-16,1-5-2 0,-1 0 1 0,2 0 0 16,1 1 1-16,1-1 0 0,1 1-2 0,0-5 1 0,0 4 0 15,-1 1 1-15,-1-2-3 0,2 2-1 16,-1-2-1-16,0 1 1 0,1 0 4 0,1 2 1 0,-2-3 0 16,-1 2 1-16,3-1 10 0,-2 1-1 0,4-1 1 15,-4 2-7-15,1-2 4 0,1 1-5 0,-2 1 7 16,0 2 0-16,2-4-1 0,-1 3-4 0,-1 0-2 15,4 0 0-15,-4-2-2 0,1 3 3 0,-3-3-2 16,4 2 1-16,-3 0 1 0,2-2-3 0,-1 1-1 16,2 1 0-16,-2-2 3 0,-1 2-3 0,2-2 0 15,-1 0-2-15,-1 2 3 0,2-2-2 0,1-1 1 16,-4 0-1-16,4 1 0 0,0-4 0 0,2 4 4 16,-4-3-2-16,1 2 0 0,2-1-1 0,-3 1 3 0,4-2-4 15,-1 2 4-15,2-5-2 0,-3 1 0 16,1 4-3-16,-1-3 2 0,0 1-1 0,3-2-2 15,-3 4 1-15,0-5 0 0,3 5 1 0,-3-4-3 16,1 3-1-16,1-1 2 0,-1 1 1 0,-1-2-4 0,3 1 2 16,-3 2 1-16,0-2 2 0,0 3-3 0,1-2 4 15,-3 0-5-15,2 2 0 0,0-1-1 16,2 0 3-16,-3 3-1 0,0-2 2 0,-1 2 1 0,4-4 3 16,-2 0 0-16,0 2 0 0,-1 0 3 0,0-2-4 15,2 4 7-15,-2-4-2 0,-1 3 1 0,2-2 3 16,1 3-3-16,-2-1 0 0,-1 0-1 0,1-1-2 15,-1-2 1-15,-2 2-1 0,1-3-1 0,1 4-3 16,0-1 6-16,-1-4-2 0,3 5-4 0,-3-2 2 16,0 1 4-16,1-6-6 0,-2 6-3 0,1-2 4 15,0 2 0-15,3 1-2 0,-2-2-4 0,1 1 1 16,2 0 6-16,-3 0-4 0,4 6-4 0,-4-4 2 16,1-2-2-16,-1 4 9 0,0-3-9 0,1 3 2 15,4 1 0-15,-6-3-5 0,0 0 4 0,1 1-3 16,-2-3 2-16,2 4 3 0,-1-2-1 0,3 5 1 15,-3-3-5-15,0 1 3 0,1-3 2 0,2 5-3 0,-3-4 4 16,0 0 0-16,-2 0-2 0,4-4-3 16,1 2 4-16,-2 1 1 0,-3-3 2 0,4 1-3 15,-2 0-2-15,0 2 3 0,1-3 0 0,-1 1 4 0,2-1-2 16,-1 1 2-16,-3-1 2 0,4 1 1 0,-2-1-6 16,3 1 3-16,0 0-2 0,-2-3 2 0,-3 1 3 15,4 5-3-15,-1-1 1 0,4-2 7 0,-4 2-12 16,1-2-3-16,-1 4 4 0,-3-5 0 0,2 1-1 15,2 2-3-15,-2-2 1 0,1 0 2 0,-1 1-2 16,0 0 2-16,-3-1-2 0,0-2 3 0,3 6-2 16,-5-6 8-16,5 0 2 0,-4-1-7 0,2 1 5 15,1 1-2-15,-1 1-6 0,-1-3 7 0,1 1-2 16,-1 0 2-16,5 2-6 0,-7-3 10 0,4 0-7 16,1 2 0-16,-2 1 2 0,2-1-1 0,-5 3 1 15,5-3-1-15,-4 3 6 0,4-1-7 0,-3 5-1 16,1-4-3-16,-1-1 1 0,3 2-3 0,-3 1 8 15,4 6-5-15,1-1-3 0,-2-4 5 0,1 0 4 0,-2 1-3 16,-4 0 3-16,2-3-1 0,3 3-4 16,-3-4-1-16,1 9 9 0,-2-8-14 0,2-1 7 15,-2 0 8-15,2 3-23 0,1 1 17 0,-3-5 0 0,1 5-4 16,-1-4 5-16,-1 3 1 0,5-3-7 0,-4 0 2 16,-1-1 5-16,5 5-4 0,-3-4-3 0,1-1 5 15,-2 3 4-15,2-3-6 0,1 2 13 0,1 0-15 16,-3-1 1-16,3 2 13 0,-3-4-19 0,3 5 6 15,-1-6-1-15,-2 1 0 0,2 3-8 0,-1 0 12 16,2-4-1-16,-1 2-1 0,-2 0 6 0,0 0-3 16,2 1 0-16,1-2 2 0,-3 0-8 0,2 2 7 15,-2-2-2-15,3 2-1 0,-3-4-1 0,6 4 3 16,-7-1-2-16,4-4 0 0,-3 4-5 0,3-1 2 16,-4-5 0-16,4 5 2 0,-3-1-3 0,3 1-2 0,1-1 2 15,-4 3 3-15,6-1 5 0,-6-2-4 16,3 4-4-16,-3-1 3 0,3-2-2 0,0 2 0 15,-4-1-3-15,4-1 5 0,0 4-6 0,-1 0 15 0,5 6-10 16,-7-11-1-16,5 5 7 0,-3-2-12 0,1 1 6 16,2-3 11-16,-4 0-16 0,2 2 1 0,2-1 18 15,-1 0-19-15,-1-3 0 0,1 7 3 0,1-7 2 16,-1 3-2-16,1-2-2 0,-1 0 3 0,1 0-1 16,-3-2 1-16,3 1-12 0,1 1 13 0,-2 0-5 15,4-3 2-15,-7 4 3 0,2-4-12 0,1 4 8 16,1-3-4-16,-1 3 6 0,-1 0-1 0,0-2 1 15,-1 2 10-15,0 0-14 0,1-2 3 0,-3 2 10 16,2 1-11-16,-1 0-1 0,1 2 2 0,-2-5-2 16,1 4-13-16,-1-2 9 0,1 4 2 0,-2 0 5 15,1-4-5-15,3 3 2 0,-3-2 1 0,1 0 3 16,-1 0 3-16,2 0-9 0,-2 0 0 0,1 1-8 16,0-2 12-16,1 0-3 0,-2-1 1 0,1 1 2 0,-1-1-2 15,-3 0 2-15,2 1-2 0,2-3 0 16,-2 2-4-16,0 0 3 0,-2-2 0 0,5 5 2 0,-4-5-5 15,2 2 2-15,2 1 2 0,-2-2-6 0,-2 2 6 16,4 0 2-16,-3-1-6 0,-2 0 2 0,2 3 3 16,2-4 0-16,-7 4-1 0,8-2-1 0,-4 2 1 15,1-2-2-15,-1-4 9 0,1 5-9 0,2-2 3 16,-2 1 6-16,-1-2-4 0,-1-2 9 0,1 3-1 16,-1-2 3-16,2-1-3 0,-1 8 13 0,5-7 1 15,-6-1-2-15,2-1-1 0,-1 3-4 0,-1-2-1 16,1 2 4-16,4 0 4 0,-4-2-2 0,1 1-1 15,-2-3 4-15,1 2-11 0,1 0 3 0,-1 0 6 0,2 2-11 16,-3 0-1-16,-1-4 1 0,4 3-3 16,-5 1 1-16,5 0-1 0,-2 2-1 0,2-1 1 15,-3-2-3-15,2 1-2 0,-2 0-1 0,6 3 6 0,-3 2-5 16,1-3 3-16,-1-5-6 0,-2 6-1 0,4-4-5 16,-4 3 9-16,1 1-3 0,-1-2 0 15,4 0-1-15,-5 1 0 0,-2-4 3 0,5 3-3 0,-1 1 3 16,-1-5-4-16,0 2 2 0,1 2-4 0,-1-2 5 15,-1 2-5-15,5 1 3 0,-4 0 0 0,-1-2 0 16,3 2-2-16,-3-4 1 0,2 3-1 0,-2-6 0 16,0 2-1-16,-2 3 4 0,0-1-2 0,2 0-1 15,0 2 4-15,0-3-4 0,2 3 3 0,-4-2 2 16,2 2-3-16,-3-3 2 0,2 2-2 0,1-1 5 16,0 0-5-16,-2-2 0 0,1 4 5 0,1-4 0 15,0 0 1-15,-1 1 5 0,0 1-1 0,-5-8 6 16,12 14-5-16,-6-8 3 0,0 1-3 0,0 0 3 0,1 0-1 15,-1-2-5-15,2 0 0 0,-1 2 0 0,-7-7-1 16,12 13 5-16,-6-7-1 0,0-1-5 16,-6-5-1-16,9 15 2 0,-3-9-1 0,0 2 10 0,0-1-6 15,1-1 1-15,-1 1-4 0,0 1 1 0,-1-2-4 16,1 1 2-16,0-2 3 0,0 4 0 0,0-2 1 16,0 1-3-16,5 2 3 0,-6-4-1 0,1 2-1 15,0-1-3-15,-2-1 4 0,2 1 3 0,0 0 3 16,-1-1-8-16,1 3 2 0,0-2-1 0,-6-7 4 15,12 10-7-15,-5-2 1 0,1-2 2 0,2 1-2 16,-4-1-1-16,1-1 3 0,-7-5-2 0,11 13-2 16,-5-6 0-16,-6-7-2 0,12 10 1 0,-6-6 3 15,1 2-4-15,-7-6-1 0,12 11-3 0,-9-5 4 16,6 1-2-16,-2-2 4 0,-1 3-4 0,2-2 0 16,-2 1-1-16,-6-7-1 0,10 11 1 0,-4-8-2 15,-6-3 3-15,8 11-3 0,-2-4-1 0,0-1 4 0,-6-6-2 16,12 9-1-16,-12-9 1 0,13 9 1 0,-7-5-2 15,-6-4 1-15,10 7 0 0,-10-7-3 16,11 10 4-16,-7-3-3 0,-4-7 0 0,11 3 0 0,-11-3 3 16,7 7-3-16,-7-7 4 0,11 8 0 0,-11-8 0 15,12 10 1-15,-8-7-3 0,-4-3 2 0,12 7 4 16,-12-7 2-16,10 5-2 0,-4 0 0 0,-6-5 0 16,9 7 1-16,-9-7-2 0,8 8 0 0,-2-2 0 15,-6-6 1-15,9 6 4 0,-9-6-8 0,9 5 0 0,0 1 3 16,-9-6 0-16,7 5 1 0,-7-5-3 15,10 10 3-15,-4-5-1 0,-6-5-2 0,8 7-2 16,-8-7 4-16,7 9 2 0,-7-9-3 0,9 7-3 0,-9-7-2 16,8 8 2-16,-2-2 0 0,-6-6 1 0,10 8 2 15,-7-2 0-15,-3-6 1 0,9 6 1 0,-9-6-2 16,9 7 4-16,-4 1-7 0,-5-8 1 16,10 7 3-16,-10-7 0 0,7 8-3 0,-7-8 3 0,9 6-3 15,-6 0 2-15,-3-6 3 0,8 5-5 16,-8-5 3-16,9 9-2 0,-9-9 4 0,4 5-7 15,-4-5 2-15,0 0 3 0,9 6-6 0,-9-6 3 0,5 7 3 16,-5-7-1-16,6 10-2 0,-6-10 0 0,0 0 1 16,6 4 0-16,-6-4-2 0,6 8 2 0,-6-8 1 15,0 0 0-15,7 9-3 0,-7-9 3 0,0 0 1 16,4 10 0-16,-4-10 4 0,8 4 4 0,-8-4-2 16,0 0 1-16,0 0 2 0,7 10 1 0,-7-10-4 15,0 0 2-15,0 0 0 0,8 13 1 0,-8-13-6 16,0 0 4-16,6 11-2 0,-6-11-3 0,0 0 2 15,0 0 11-15,6 9-9 0,-6-9-1 0,0 0 0 0,6 14-2 16,-6-14 0-16,0 0 2 0,7 8-3 0,-7-8 1 16,0 0-1-16,0 0-1 0,8 9 0 0,-8-9-2 15,0 0-1-15,0 0 2 0,6 14 2 0,-6-14 4 16,0 0-2-16,0 0 0 0,10 10 4 0,-10-10 0 16,0 0-2-16,0 0 1 0,5 7 2 0,-5-7-1 15,0 0-4-15,0 0-4 0,0 0 5 0,0 0-7 16,0 0 3-16,0 0 2 0,0 0-7 0,0 0-5 15,0 0-12-15,0 0-12 0,13 0-21 0,-13 0-26 16,0 0-40-16,0 0-56 0,0 0-65 0,0 0-71 16,0 0-81-16,0 0-81 0,0 0-437 0,0 0-979 15,-40-31 433-15</inkml:trace>
    <inkml:trace contextRef="#ctx0" brushRef="#br0" timeOffset="12837.09">6584 1977 86 0,'0'0'167'0,"0"0"-10"0,0 0-15 16,0 0-10-16,0 0-3 0,0 0-10 0,6-20-7 15,-6 20-10-15,0 0-6 0,8-7 1 0,-8 7-9 16,0 0-5-16,0 0-3 0,0 0 2 0,4-9-6 16,-4 9-5-16,0 0-2 0,0 0-3 0,0 0-3 15,0 0-1-15,0 0-5 0,0 0-3 0,0 0-3 16,0 0-4-16,0 0-5 0,0 0 3 0,0 0-2 0,0 0 8 15,0 0-3-15,0 0-1 0,0 0-1 0,2 36 4 16,-4-18-2-16,1-4 4 0,1 4-3 0,-3 0-12 16,1-3 0-16,1 7 3 0,-2-2-4 0,0 2 0 15,-2-4 0-15,4-1-1 0,-4 6 0 0,2-4-1 16,2-1-1-16,1-4-6 0,-3 3 1 0,1 1-3 16,1-5-5-16,1 1 3 0,0 0-3 0,-3-3-2 15,1-1-2-15,2-10-5 0,5 17 3 0,-5-17-3 16,0 11 0-16,0-11 0 0,6 8 1 0,-6-8 2 0,7 6-6 15,-7-6 4-15,0 0-1 0,17 0 0 16,-17 0-1-16,18-3-1 0,-18 3-2 0,14-3 1 0,-3-2 4 16,4-1-10-16,-2 6 4 0,-1-4-5 0,3 0 3 15,0-2 2-15,-5 2-7 0,2 1-1 0,-1-1 2 16,5-2-8-16,-1 2-5 0,-1 0-8 0,0 0-6 16,3 0-9-16,-4 1-13 0,-2 0-11 0,-1 0-10 15,-10 3-12-15,20-4-19 0,-11 3-14 0,-9 1-17 16,16-2-10-16,-16 2-26 0,13-6-14 0,-8 1-17 15,-5 5-156-15,12-6-384 0,-12 6 169 0</inkml:trace>
    <inkml:trace contextRef="#ctx0" brushRef="#br0" timeOffset="13096.12">6920 2060 54 0,'0'0'162'0,"0"0"-2"0,0 0-4 16,0 0 7-16,0 0-5 0,0 0 5 0,0 0 6 16,0 0-4-16,0 0 0 0,0 43 0 0,0-25-2 15,0-1-2-15,-3 8-5 0,3-1-5 0,-2 5-7 16,2 7 0-16,0-7-18 0,-6 6-9 0,5-7-5 16,1 0-10-16,1 8-10 0,-4-8-6 0,0-2-9 15,0 3-9-15,3-4-9 0,0 2-4 0,0-2-12 16,-1-3-24-16,-2-2-27 0,1 0-34 0,1 2-44 15,-2-6-45-15,3 1-60 0,-2-2-61 0,1-1-223 0,-3-7-513 16,4-7 227-16</inkml:trace>
    <inkml:trace contextRef="#ctx0" brushRef="#br0" timeOffset="-40094.16">4159 6839 56 0,'0'0'81'0,"0"0"0"16,0 0-6-16,0 0-11 0,0 0-10 0,0 0 0 0,0 0 0 15,0 0-9-15,0 0 6 0,-9-4-5 16,9 4-4-16,0 0 2 0,0 0-4 0,0 0 2 15,0 0-2-15,0 0-6 0,0 0 4 0,0 0-2 0,0 0 1 16,0 0-7-16,-9-6 8 0,9 6-9 0,0 0-2 16,0 0-5-16,0 0-1 0,0 0-4 15,0 0 6-15,0 0-6 0,0 0-3 0,0 0 1 0,0 0-3 16,0 0 7-16,0 0-3 0,0 0 3 0,-18 6-6 16,18-6-2-16,0 0 4 0,0 0 0 0,0 0 11 15,0 0-16-15,0 0 5 0,0 0 0 0,-9 4 0 16,9-4-5-16,0 0 5 0,0 0-9 0,0 0 4 15,0 0-3-15,0 0 3 0,0 0-10 0,0 0 2 0,0 0 4 16,0 0 0-16,0 0-4 0,0 0 4 16,0 0-6-16,0 0 9 0,0 0-5 0,0 0 0 15,0 0 3-15,0 0-3 0,0 0-1 0,0 0 3 0,0 0 0 16,0 0 0-16,0 0-1 0,0 0 2 0,0 0-7 16,0 0 7-16,0 0-6 0,0 0 6 15,0 0-3-15,0 0 1 0,0 0-2 0,0 0 8 0,0 0-6 16,0 0 2-16,0 0 0 0,0 0 7 0,0 0-1 15,21 14 3-15,-21-14-2 0,0 0 3 0,14 0-3 16,-14 0 3-16,0 0 3 0,15 0-1 0,-15 0-2 16,0 0 0-16,19-1 0 0,-19 1-1 0,18-5-1 15,-9 4-2-15,-9 1 2 0,16-2 1 0,-16 2-1 16,15-2 1-16,-15 2-1 0,15-3 0 0,-15 3-5 0,14 0 2 16,-14 0 1-16,16-2 2 0,-16 2-3 15,13-2 4-15,-13 2-8 0,15-3 4 0,-15 3 2 0,18 0-1 16,-18 0-5-16,14 0 0 0,-14 0 1 0,15 3-1 15,-15-3-2-15,13 1 2 0,-13-1 8 0,15 0-6 16,-15 0 1-16,13 0-9 0,-13 0 10 0,17 3-3 16,-17-3-1-16,16 0-7 0,-16 0 5 0,18 1-1 15,-9-1 2-15,-9 0-4 0,16 2 1 0,-16-2 2 16,17 2-6-16,-7-2 3 0,-10 0 2 0,17 2-2 16,-17-2 0-16,18 0 3 0,-10 1-1 0,-8-1-3 15,18 0-3-15,-18 0 3 0,20 0-2 0,-8 0 0 16,-12 0-5-16,15 0 10 0,-15 0-2 0,18 0-10 15,-18 0 9-15,14 0-5 0,-14 0 4 0,15 0 3 16,-15 0-4-16,12 3 0 0,-12-3-2 0,14-3 1 16,-14 3 4-16,13 3-3 0,-13-3 1 0,12 0-2 15,-12 0 6-15,0 0-3 0,16 2 0 0,-16-2-2 16,12 0 2-16,-12 0 0 0,15 1 0 0,-15-1-4 16,17 2 3-16,-17-2-4 0,16 0 4 0,-7 2-2 0,-9-2 3 15,15-2-2-15,-15 2-1 0,16 2 2 0,-16-2-3 16,18 0 2-16,-18 0-1 0,15-2-3 0,-15 2 7 15,17 2-1-15,-17-2 2 0,16-2-2 0,-16 2-1 16,16 0-2-16,-16 0 0 0,15-2 0 0,-15 2 3 16,18-1-2-16,-18 1-3 0,17 0 6 0,-17 0-1 15,16 0-7-15,-16 0 5 0,15 1 4 0,-15-1-2 16,15-1 1-16,-15 1-6 0,19-2 4 0,-19 2 1 16,18 0-1-16,-9 0 3 0,-9 0-5 0,15-4-3 15,-15 4-2-15,18 0 6 0,-18 0 3 0,18 0-3 0,-18 0-1 16,16-4 0-16,-16 4 4 0,18 0 0 15,-18 0-1-15,14-2 0 0,-14 2-2 0,17 0 0 16,-17 0 2-16,15-1-6 0,-15 1 7 0,17 0-1 16,-17 0 1-16,18 0-3 0,-18 0-1 0,15-3 0 15,-4 3 0-15,-11 0 4 0,18 0-6 0,-9-1 3 0,-9 1 0 16,20 0 0-16,-20 0-3 0,19-3 5 0,-10 3-4 16,-9 0 5-16,18-1-8 0,-6 1 7 0,-12 0-1 15,16-2-1-15,-4 2 1 0,-12 0 1 0,18-1-6 16,-7-2 4-16,0 2-1 0,-11 1 5 0,24-2-7 15,-15 0 3-15,5 0 2 0,-14 2 2 0,24 0-2 16,-15-1-4-16,-9 1 4 0,20-4 2 0,-8 2-4 16,3-1 1-16,-3 3-2 0,-12 0 3 0,24-3-1 15,-14 2-3-15,2-3 6 0,3 4-6 0,-4-3 4 16,4 0 0-16,0 3 2 0,1-4-1 0,-3 3-4 16,1-1 2-16,-5 1 2 0,7-2-1 0,-5 2-2 0,-11 1-2 15,22-2 2-15,-12 2 2 0,2 0-1 16,-12 0-2-16,27-5 2 0,-15 4-7 0,0 1 8 15,-12 0 0-15,16-5 0 0,-16 5 0 0,21 0 1 0,-9 0-4 16,-12 0 0-16,18-3 5 0,-18 3-4 0,17 3 0 16,-17-3-2-16,17-3 4 0,-17 3-2 0,18 0 0 15,-9-2 0-15,-9 2 4 0,23 0-4 0,-13 0 1 16,5-2 0-16,-2-1 1 0,1 2 0 0,2-2 1 16,-1 0-3-16,0 0 1 0,3 2 3 0,-3 1-6 15,3-4 1-15,-3 3 2 0,0-4 1 0,1 5-2 16,-4 0 0-16,-2-5 0 0,2 4 0 0,-12 1 2 15,21-4-2-15,-10 3-1 0,-1-1 2 0,-10 2-2 16,20-1 2-16,-10-2-4 0,-10 3 2 0,16-1 2 16,-16 1 0-16,20-2-1 0,-13 1 0 0,-7 1 0 15,20-3-1-15,-10 2 2 0,-10 1-1 0,22 0 2 16,-14-3-4-16,-8 3 0 0,22-3 2 0,-13 3 0 0,-9 0 2 16,24-4-3-16,-14 3 1 0,-10 1-1 15,21-1 3-15,-10 0-5 0,-11 1 8 0,19-4-5 16,-19 4 0-16,20 0 0 0,-11-2 2 0,-9 2-4 0,17 0 2 15,-17 0 0-15,20-4-2 0,-13 4 2 0,-7 0 2 16,17-1-3-16,-17 1 4 0,19-2-4 0,-19 2 2 16,16 0 0-16,-16 0 1 0,15-2-3 0,-6 0 6 15,-9 2 1-15,18-1-1 0,-6-2 0 0,-12 3 3 16,21-1-1-16,-9-1 3 0,-12 2-2 0,16-1-1 16,-5-2 2-16,-11 3-2 0,19-2 0 0,-10 2 1 15,-9 0 0-15,20-3-2 0,-13 1 1 0,-7 2-5 16,19-2 3-16,-7 2 0 0,-12 0-1 0,17-4-2 15,-7 3 1-15,-10 1-1 0,15-4 3 0,-15 4-3 16,16-2 1-16,-16 2 0 0,17-2 2 0,-17 2-2 16,15 0-5-16,-15 0 1 0,13-2 1 0,-13 2 3 15,18-1 0-15,-18 1-3 0,15 0 2 0,-15 0 1 0,18 0-1 16,-18 0-3-16,13-3 2 0,-13 3-2 0,14 0 3 16,-14 0-4-16,13 0 4 0,-13 0-2 15,14 0 0-15,-14 0 1 0,13-4-1 0,-13 4 2 0,16 0-1 16,-16 0-2-16,14 0 5 0,-14 0-5 0,15-1 0 15,-15 1 0-15,15 0 4 0,-15 0-1 0,15-2-4 16,-15 2-1-16,16-4 4 0,-7 1-6 0,-9 3 7 16,19-1 0-16,-8 1-1 0,-11 0 2 0,16-3-3 15,-5 1 3-15,-11 2 2 0,15-3-4 0,-15 3 1 16,19 0-1-16,-10-2 1 0,-9 2-6 0,16-3 6 16,-16 3 1-16,14-2-2 0,-5 0-2 0,-9 2-4 15,13-4 6-15,-13 4-3 0,15 0 1 0,-15 0 3 16,15-3 0-16,-15 3-6 0,13-2 5 0,-13 2 1 0,0 0-1 15,18 0 2-15,-18 0-3 0,12 0 2 16,-12 0-5-16,0 0 5 0,18-1-5 0,-18 1 5 16,12 0-2-16,-12 0-2 0,15-1 2 0,-15 1 1 0,15 0 3 15,-15 0-4-15,0 0 0 0,19-3 0 16,-19 3 2-16,14-1-2 0,-14 1 0 0,12-2 0 0,-12 2-1 16,12-3 2-16,-12 3 2 0,0 0 1 0,14-2 3 15,-14 2 1-15,12-3 0 0,-12 3 5 0,11-4-4 16,-11 4-1-16,12-1 0 0,-12 1 5 0,0 0-4 15,12-5 1-15,-12 5 0 0,0 0 0 0,13-3-5 16,-13 3 2-16,0 0-6 0,13-3 6 0,-13 3 0 16,14-1-8-16,-14 1 4 0,0 0 3 0,13-3-3 15,-13 3 2-15,12-3-2 0,-12 3 0 0,0 0-1 0,15-1-1 16,-15 1 2-16,14-3-4 0,-14 3 2 16,12-1-1-16,-12 1-4 0,13 0 2 0,-13 0 5 15,0 0-1-15,16 0-1 0,-16 0 1 0,15-2 2 0,-15 2-2 16,0 0 1-16,17-1-1 0,-17 1-1 0,12 0 1 15,-12 0-4-15,12-3 6 0,-12 3-2 16,0 0 0-16,16-1-2 0,-16 1 1 0,13 0 0 0,-13 0-3 16,0 0 2-16,17-2 3 0,-17 2-2 0,0 0 1 15,15 2-5-15,-15-2 5 0,0 0-4 0,15-2 1 16,-15 2 1-16,0 0 1 0,16 0-1 0,-16 0 3 16,10 2-1-16,-10-2-1 0,0 0-2 0,14 0 0 15,-14 0-2-15,13 1 3 0,-13-1-1 0,0 0 3 16,14 0-5-16,-14 0 4 0,13 3-1 0,-13-3 4 15,14 0-3-15,-14 0-3 0,11 1-2 0,-11-1 4 16,12 2 2-16,-12-2-1 0,12 1-1 0,-12-1 4 16,0 0-4-16,17-1 3 0,-17 1-7 0,13 0 5 0,-13 0-1 15,17 1 0-15,-17-1 0 0,0 0 0 0,17-3-1 16,-17 3 2-16,15 2-1 0,-15-2-1 16,0 0-1-16,15-2 3 0,-15 2-3 0,12-4 3 0,-12 4-1 15,0 0 0-15,17 0 1 0,-17 0 1 0,0 0-4 16,16-1 4-16,-16 1 0 0,0 0 0 0,15-2-3 15,-15 2-2-15,0 0 3 0,15 3-2 0,-15-3 2 16,0 0 2-16,12-3-2 0,-12 3 0 0,0 0-1 16,18 0 3-16,-18 0-1 0,0 0-6 0,13 0 7 15,-13 0-1-15,0 0-1 0,14-2-1 0,-14 2-1 16,10-2 3-16,-10 2 0 0,0 0-5 0,18 0 5 16,-18 0-2-16,15 0 1 0,-15 0 2 0,13 0-3 15,-13 0 1-15,12-4-1 0,-12 4 3 0,0 0 0 16,20-2 0-16,-20 2 0 0,14-1-4 0,-6-2 3 15,-8 3-1-15,13-3 1 0,-13 3-1 0,12-1 1 16,-12 1-2-16,12-3 2 0,-12 3-1 0,12-1-3 0,-12 1 5 16,14-2-2-16,-14 2 2 0,0 0-1 15,14-4-1-15,-14 4-1 0,12 0 3 0,-12 0-4 16,0 0 2-16,14-4 0 0,-14 4 1 0,0 0 0 0,13 0-1 16,-13 0-2-16,0 0 3 0,15 0 0 0,-15 0-5 15,0 0 5-15,15-1-1 0,-15 1 0 0,0 0 1 16,13 0-5-16,-13 0 5 0,12-2-1 0,-12 2 3 15,0 0-3-15,17 0-1 0,-17 0 2 0,0 0 0 16,16-4-4-16,-16 4 5 0,12 4-3 0,-12-4 0 16,0 0 0-16,12-5 2 0,-12 5-1 0,0 0 1 15,17 0 2-15,-17 0-4 0,0 0 3 0,16 0 1 16,-16 0-3-16,0 0 2 0,13-1-4 0,-13 1 5 16,0 0-1-16,14-1-1 0,-14 1-1 0,10-4 2 0,-10 4-1 15,0 0 0-15,17-4-1 0,-17 4-4 0,10 0 7 16,-10 0-1-16,0 0 0 0,0 0-1 15,22-2 0-15,-22 2 3 0,9-1-3 0,-9 1 4 0,0 0-1 16,15-4 1-16,-15 4-5 0,14-2 3 16,-14 2-3-16,13 0 6 0,-13 0 0 0,12-4 1 0,-12 4-1 15,13-1-1-15,-13 1 0 0,14-2 4 0,-14 2-5 16,13-1 3-16,-13 1 0 0,17-5-4 0,-17 5 0 16,13-2 4-16,-13 2-3 0,11 0-4 0,-11 0 7 15,0 0-1-15,19-3 0 0,-19 3-3 0,13 0 1 16,-13 0-2-16,0 0 0 0,17-5 0 0,-17 5 1 15,0 0-2-15,13-1-1 0,-13 1 3 0,11 0-1 16,-11 0-1-16,0 0-1 0,0 0 4 0,18-4-5 16,-18 4 3-16,0 0 0 0,13 0-1 0,-13 0-1 15,0 0 0-15,13-1 0 0,-13 1-3 0,0 0 1 16,0 0 4-16,0 0-1 0,15-2-2 0,-15 2 0 0,0 0 4 16,14 2-2-16,-14-2-1 0,10 1 1 15,-10-1 4-15,0 0-5 0,0 0 0 0,17-3 4 16,-17 3-2-16,0 0-1 0,16-2 0 0,-16 2 1 0,0 0-1 15,15-2 5-15,-15 2-1 0,0 0 1 0,0 0 0 16,18-3 0-16,-18 3 1 0,0 0-4 0,10 0 5 16,-10 0-4-16,12-1 2 0,-12 1 2 0,0 0-3 15,17-1 1-15,-17 1 1 0,0 0-5 0,0 0 2 16,13-3-1-16,-13 3 1 0,0 0-1 0,0 0 2 16,13-1-3-16,-13 1 2 0,0 0-1 0,0 0 1 15,11 1-5-15,-11-1 6 0,0 0-6 0,0 0 5 16,16 0-1-16,-16 0 0 0,0 0-3 0,0 0 0 15,14-1 1-15,-14 1 4 0,0 0-6 0,13 1 2 16,-13-1-2-16,0 0 3 0,9 3 1 0,-9-3-2 16,0 0-4-16,15 0 4 0,-15 0-2 0,0 0 4 15,16 0-2-15,-16 0 1 0,0 0-1 0,15 0 1 16,-15 0 0-16,0 0-3 0,18-3 3 0,-18 3-1 0,0 0 2 16,14-1-1-16,-14 1-1 0,0 0 3 15,15-2-5-15,-15 2 7 0,0 0-4 0,0 0 0 16,0 0-2-16,0 0 2 0,13 2-1 0,-13-2 4 0,0 0-6 15,0 0 2-15,0 0 1 0,15-2 0 0,-15 2 0 16,0 0 5-16,0 0-4 0,9-7 3 0,-9 7-2 16,0 0 1-16,0 0 0 0,0 0 4 0,0 0-3 15,15 4 2-15,-15-4-1 0,0 0 3 0,0 0-2 16,13-4 3-16,-13 4-2 0,0 0 1 0,0 0-1 16,0 0 0-16,12 4-4 0,-12-4 4 0,0 0-3 15,0 0-1-15,0 0 1 0,0 0 0 0,0 0-4 16,0 0 6-16,0 0-4 0,0 0 2 0,15 0-2 15,-15 0 0-15,0 0-4 0,0 0 2 0,0 0 2 16,0 0-1-16,0 0 1 0,0 0 0 0,9 3 1 16,-9-3-2-16,0 0-1 0,0 0 2 0,0 0 1 15,0 0-1-15,0 0 3 0,0 0-2 0,0 0-1 0,0 0-1 16,0 0 0-16,0 0 5 0,0 0-3 0,0 0 0 16,0 0-1-16,0 0 6 0,0 0-6 15,0 0 6-15,13-3-3 0,-13 3 3 0,0 0-4 0,0 0 3 16,0 0-4-16,0 0 7 0,0 0-7 0,0 0 4 15,0 0 1-15,0 0-3 0,0 0 7 0,0 0 6 16,0 0-1-16,0 0 4 0,0 0 1 0,0 0 0 16,0 0-3-16,0 0 0 0,0 0-5 0,0 0-7 15,0 0-20-15,0 0-28 0,0 0-31 0,0 0-45 16,0 0-51-16,0 0-67 0,-46-4-285 0,46 4-560 16,-27 0 248-16</inkml:trace>
    <inkml:trace contextRef="#ctx0" brushRef="#br0" timeOffset="8798.04">6023 7261 107 0,'0'0'151'0,"-4"7"-6"0,4-7-11 16,0 0 0-16,0 0-16 0,0 0-4 0,0 0-9 16,0 0-10-16,0 0-5 0,0 0-10 0,0 0-6 15,0 0-5-15,0 0-3 0,0 0 0 0,0 0-10 16,-6-29-6-16,6 29-2 0,0 0-3 0,6-19-7 0,-2 12 1 16,-4 7-8-16,5-18 0 0,-1 8-5 15,2 2-1-15,3-5 3 0,-3 6 0 0,2-3-5 16,1-1 2-16,0 0 1 0,0 2-1 0,1-2-12 0,2 3 11 15,-3 2 1-15,-3-4-2 0,1 5-1 0,1-1-2 16,-8 6-1-16,16-10-4 0,-8 6-2 0,-8 4-2 16,12-4 6-16,-12 4-4 0,13-1-2 0,-13 1 4 15,0 0 5-15,16 5 4 0,-16-5-5 0,11 13-1 16,-7-9 3-16,2 1-2 0,0 3 4 0,0 2 0 16,-1-2 0-16,1 0 1 0,-2 2-7 0,2 3 1 15,0-2-2-15,5 1-1 0,-7-3 1 0,5 5 0 16,-6-4-1-16,3 5-4 0,-2-5 4 0,-2 0-3 15,-1 5 6-15,2 1 2 0,-3-3 1 0,0 3 1 16,-3-1-1-16,0 1-2 0,-3 1 3 0,-1-1-3 16,-4 4-4-16,0-3 1 0,2 1 1 0,-5 2 0 15,1 2 0-15,-5-5 0 0,3 0 0 0,0-5-2 16,3 1 2-16,-3 0-1 0,3-1-2 0,-3-1 3 16,2 0-2-16,-2-2 1 0,2 1-1 0,4-7 2 15,0 6 4-15,-2-4-6 0,2-2 3 0,9-3 3 0,-16 7 0 16,16-7-1-16,-11 1 1 0,11-1-5 0,0 0 0 15,-16-1-5-15,16 1 0 0,0 0-3 0,0 0 0 16,-3-15-1-16,3 15 1 0,0 0-2 0,9-26 0 16,-3 18 0-16,1-4-4 0,1 1 0 0,2-3 0 15,-1 5-1-15,-1 0 1 0,2 0-1 0,-1 0 0 16,-1 1-3-16,2-1 1 0,-3 2-1 0,4 3 3 16,-11 4-1-16,16-10-1 0,-5 9-3 0,-1-1 2 15,2-1-1-15,-12 3 2 0,28-2 2 0,-10 4 0 16,0 0-5-16,-3-1 5 0,3 2-2 0,-3 0 4 0,1-2-2 15,2 3-1-15,-3-2 1 0,3-2 3 0,0 5-1 16,-2-4-1-16,1 1-1 0,-4 1 2 16,2-6-2-16,-3 6 2 0,-12-3 0 0,21-3-3 0,-9 3-14 15,-12 0-16-15,18-2-12 0,-6 2-20 0,-2-2-15 16,-10 2-15-16,20-4-20 0,-20 4-24 0,14-6-27 16,-5 2-19-16,0 0-62 0,-9 4-127 0,14-11-401 15,-10 5 178-15</inkml:trace>
    <inkml:trace contextRef="#ctx0" brushRef="#br0" timeOffset="72964.2">3616-591 5 0,'0'0'93'0,"0"0"-6"0,0 0-13 0,0 0-13 16,3-11 7-16,-3 11-8 0,0 0-2 0,0 0-4 0,0 0-3 15,0 0-1-15,0 0-9 0,0 0 10 16,0 0 1-16,0 0-5 0,0 0-5 0,0 0 7 15,0 0-3-15,0 0 0 0,0 0-1 0,0 0-2 0,0 0 1 16,0 0-4-16,0 0 4 0,0 0-9 0,0 0 4 16,0 0-7-16,0 0-1 0,0 0-5 0,0 0-3 15,0 0-6-15,0 0 3 0,5-11 2 0,-5 11 0 16,0 0-4-16,7-6-3 0,-7 6 0 0,0 0-1 16,8-3-5-16,-8 3 4 0,0 0-16 0,0 0 9 15,12-6 2-15,-12 6 0 0,0 0 0 0,0 0 4 16,7-5-6-16,-7 5 5 0,0 0-5 0,0 0 4 15,11-4-10-15,-11 4 6 0,0 0-3 0,0 0-2 16,0 0 7-16,0 0 1 0,16 3-5 0,-16-3 0 16,0 0 3-16,0 0-1 0,18-3 3 0,-18 3 0 15,13 3-3-15,-13-3 3 0,14-5-2 0,-14 5 6 16,15 0 1-16,-15 0 2 0,18 0-4 0,-18 0-2 0,19 0 7 16,-10-4-2-16,-9 4-1 0,15-1-4 15,-15 1 4-15,19-1-3 0,-19 1 3 0,18-1-5 16,-18 1-1-16,18 0-2 0,-9-4-1 0,-9 4 6 0,19 0-6 15,-10 0 0-15,-9 0-1 0,23 0 1 0,-23 0 1 16,18 0-1-16,-7 0 0 0,1 0-3 0,-12 0 4 16,26 0-1-16,-16 0-2 0,4 0-1 0,2 0 5 15,-1 0 1-15,-2 0-4 0,-13 0-2 0,26 0-2 16,-8 0-2-16,-8 0 5 0,-10 0-2 0,30 0 2 16,-20 0-5-16,4 0 4 0,5 0 5 0,-1-4 7 15,-3 4 3-15,3-1-2 0,-2-3 4 0,1 3 1 16,-1-3-3-16,0 0-2 0,-1-2 0 0,5 4 3 15,-5-3 0-15,3 5-1 0,-4-5-6 0,3 3 1 0,-1-2 0 16,-1 0-1-16,2 3 3 0,-3-1-9 16,1-2 3-16,2 1 1 0,-2 2-4 0,0-1 2 15,-3 1 0-15,2 1-2 0,3-2-4 0,-4 2 3 0,2-2 0 16,-15 2-3-16,24 0-2 0,-10 0 2 0,0 0-1 16,-2 0 2-16,2 0-1 0,-14 0 4 15,22 0-8-15,-7 2 2 0,0-2 2 0,-5 0-1 16,7 2 0-16,-7-2 3 0,7 0-1 0,-4 1 3 0,2-1-3 15,0 0 1-15,-3 2-1 0,3-4-3 0,-2 2 0 16,4 0 3-16,-2 2-3 0,-15-2 3 0,23-3-2 16,-8 4 2-16,-1-1-1 0,-2 0 0 0,3-1 2 15,-2-1-5-15,-13 2 2 0,25 0 2 0,-14 0-4 16,5-2 4-16,-2 2-7 0,1-2 4 0,-2 2 2 16,-1-2-4-16,-12 2 6 0,25 0-4 0,-14 0 5 15,5-2-4-15,-16 2 0 0,22 0 2 16,-10-2 2-16,3 2-4 0,-15 0 3 0,21-1-4 0,-6 1 1 15,-15 0-1-15,24 1 0 0,-14-2 1 0,1 2 2 16,-11-1-7-16,28-1 5 0,-14 1 1 0,-4 0-2 16,3 0-5-16,-13 0 6 0,26 0-2 0,-8 0 2 15,-2 0 1-15,0 0 1 0,1 0 1 0,-1-4-3 0,1 4 2 16,2-1-1-16,-1-1 2 0,-2 0-4 16,2 1 1-16,0 1 2 0,0-1-5 0,0-3 6 0,0 4-4 15,-3 0 2-15,3-2-1 0,-3 1-2 0,0-2 2 16,1 0 1-16,-1 3 3 0,0-1-3 0,1 1 1 15,-5 0-4-15,-11 0-1 0,23-1 5 0,-9 1-2 16,1 1 1-16,-2 0-1 0,2-1-4 16,2 3 4-16,-3 0-3 0,1-3 4 0,-1 0 2 0,4 0-2 15,-5 0-1-15,5 1-3 0,-3-2 4 0,3 1 1 16,-3 0-1-16,3-3 1 0,0 0-1 0,-1 3-5 16,1 0 3-16,-1 0 4 0,1-1-1 0,-2 2-3 15,2-1 0-15,0 0 2 0,-3 0-1 0,0-1 1 16,1 0-1-16,-1 1-2 0,0 0 1 0,-3 0 3 15,0-2-3-15,3 2 1 0,-15 0 1 0,24 0-3 16,-16 0 3-16,4-1 1 0,-12 1 0 0,26-4-3 16,-16 4 1-16,2-2-1 0,-12 2 1 0,21-1 3 15,-5-2-5-15,-5 3 3 0,5 0-1 0,-1-2-5 0,-1 2 7 16,0-1-1-16,3-3-4 0,-2 4 1 0,0 0 3 16,3 0-3-16,-3-3 2 0,2 1 1 15,-2 1 1-15,-1 2-1 0,1-2-4 0,3 1 2 0,-1 0 1 16,0-1 3-16,1 1-3 0,-2-4-1 0,1 4-1 15,-1 0 0-15,-3 0 4 0,4 0 2 0,-2 0-3 16,-2-2-5-16,5 4 3 0,-5-2 3 0,-13 0-1 16,27-2 1-16,-15 2-5 0,-1 0 4 0,5 0-4 15,-2 0 6-15,-14 0-2 0,20 2 1 0,-5-2-2 16,-4 0-3-16,-11 0 4 0,21 4-2 0,-12-3 1 16,-9-1 3-16,20 0-11 0,-9 1 10 0,-11-1-3 15,21 0 2-15,-9 2 0 0,-12-2-1 0,19 3 1 16,-8-3 0-16,-1 4-3 0,2-3 3 0,-12-1 0 0,21 1-10 15,-9-1 11-15,1 0 0 0,-2 0-1 16,-11 0-2-16,23 1 1 0,-11-1 0 0,2 3 1 16,-14-3-1-16,24 0-2 0,-12 0 5 0,0 1 0 15,2-1-1-15,-14 0-3 0,24-1 4 0,-10 1-6 16,-4 0 5-16,-10 0 1 0,23 1-5 0,-13-1 1 16,-10 0 1-16,22 0 1 0,-13 0 1 0,-9 0-3 15,21 0 2-15,-10 0-3 0,-2 2 1 0,-9-2 2 0,17 2 1 16,-17-2-4-16,20 0 4 0,-13 2-2 0,-7-2 0 15,15-2 2-15,-15 2-2 0,18 2-1 0,-18-2 0 16,17-2 3-16,-6 2-4 0,-11 0 3 0,18-2 2 16,-9 4-4-16,-9-2-2 0,20-2 3 0,-20 2 0 15,18-2 1-15,-18 2-1 0,16-1 4 0,-6-2-9 16,-10 3 3-16,20-1 1 0,-11 2 4 0,-9-1-3 16,19-1 4-16,-19 1-2 0,18-1-4 0,-9 0 2 15,-9 1 0-15,19-4 3 0,-19 4-2 0,18 4-2 16,-9-4 1-16,-9 0 0 0,20 0 1 0,-11 0 2 0,-9 0-1 15,16-4 0-15,-16 4-4 0,21 0 4 0,-21 0 0 16,16 0-2-16,-16 0-1 0,18 0 1 16,-10 0 2-16,-8 0 0 0,18-3-1 0,-18 3 0 0,13 0-3 15,-13 0 2-15,16 0-3 0,-16 0 2 0,14-2 2 16,-14 2-1-16,19-2 2 0,-8 2-1 0,-11 0-1 16,20 1 3-16,-20-1-4 0,15-5 1 15,-15 5-2-15,18 0 3 0,-18 0-2 0,15-2 5 0,-15 2-6 16,17-1 3-16,-17 1 0 0,10 0 0 0,-10 0 0 15,12-3 0-15,-12 3-3 0,0 0 2 16,18-1 1-16,-18 1-1 0,13 0 0 0,-13 0 0 0,15 1-1 16,-15-1 2-16,15-1-3 0,-15 1 1 0,14-2-1 15,-14 2 1-15,13 0 1 0,-13 0 1 0,16-1-4 16,-16 1 6-16,17-1-3 0,-17 1 1 0,18 0-5 16,-18 0 5-16,19 0-1 0,-10 0-1 0,-9 0 1 15,18-3 1-15,-18 3-3 0,19 0 0 0,-10 0 2 16,-9 0-1-16,18 0 1 0,-18 0 2 0,17 0-1 15,-17 0 1-15,17 0-4 0,-17 0 0 0,18 0 4 0,-18 0-3 16,17 0-1-16,-17 0 2 0,16-1 0 16,-16 1 3-16,17 0-3 0,-17 0-11 0,17 1 9 0,-17-1 1 15,20-1 2-15,-11 1 2 0,-9 0-1 0,21 1 3 16,-11-1-6-16,2 3-1 0,-12-3 2 0,21-3 3 16,-21 3-3-16,19 0 2 0,-8 0-4 0,-11 0-1 15,19 4 4-15,-7-4-1 0,-2 1 2 0,-10-1-2 16,18 0 1-16,-7 3-1 0,-11-3 2 0,19 0-1 15,-19 0-2-15,15 0 2 0,-3 3-1 0,-12-3 2 16,16 1-3-16,-16-1 3 0,17 0-4 0,-10 2 5 16,-7-2-3-16,14 0-1 0,-14 0-1 0,13 5 4 15,-13-5-2-15,14 1 1 0,-14-1 2 0,13 2-3 16,-13-2-1-16,13 3 3 0,-13-3-3 0,14 4 2 16,-14-4-1-16,13 0 0 0,-13 0 2 0,18 2-2 15,-18-2 0-15,15 1 0 0,-15-1 1 0,14 0 1 16,-14 0-8-16,17 3 6 0,-9-2-1 0,-8-1 4 0,15 2-5 15,-15-2 5-15,19 0 0 0,-19 0-6 16,15 0 2-16,-4 0-1 0,-11 0 3 0,13 2 0 16,-13-2-3-16,13 0 1 0,-13 0 0 0,15 0 0 0,-15 0 1 15,12 0 2-15,-12 0-5 0,0 0 4 0,15 2-2 16,-15-2 2-16,11 1 1 0,-11-1 2 16,0 0-4-16,10 2 0 0,-10-2 2 0,0 0 0 0,15 1-4 15,-15-1 0-15,0 0 0 0,15 0 1 0,-15 0 2 16,9 1-1-16,-9-1 1 0,0 0-3 0,16 0 1 15,-16 0 4-15,0 0-4 0,14 0 0 0,-14 0-2 16,10 0 5-16,-10 0-2 0,0 0 3 0,13 3-4 16,-13-3 1-16,0 0-1 0,0 0 4 0,18-3-2 15,-18 3-1-15,0 0 6 0,14 3-2 0,-14-3 10 16,0 0 1-16,0 0-1 0,13-4 3 0,-13 4 4 16,12 1-3-16,-12-1 5 0,12 3-2 0,-12-3 3 15,0 0-2-15,16-3-4 0,-16 3 3 0,15-1 2 0,-15 1-1 16,0 0 1-16,18 0-1 0,-18 0-3 0,12-1-2 15,-12 1 0-15,12 1-2 0,-12-1-1 16,0 0 0-16,15-1 1 0,-15 1-1 0,0 0-2 0,15 0-3 16,-15 0 0-16,12-2 5 0,-12 2-2 0,0 0-1 15,13 2 0-15,-13-2 3 0,0 0-1 0,18 0 4 16,-18 0-3-16,14 0 2 0,-14 0-3 0,0 0-1 16,15-2 1-16,-15 2 2 0,0 0 1 0,13 0 0 15,-13 0-3-15,0 0 1 0,12 2 1 0,-12-2-1 16,0 0-6-16,0 0 3 0,0 0-4 0,0 0 4 15,0 0-1-15,13 0-7 0,-13 0 3 0,0 0 0 16,0 0-1-16,0 0 3 0,0 0-1 0,11 2 1 16,-11-2 5-16,0 0 2 0,9 6 4 0,-9-6 1 15,0 0 4-15,0 0 0 0,0 0 1 0,10 1 0 0,-10-1 1 16,0 0-1-16,0 0 0 0,0 0 1 16,0 0 1-16,0 0-4 0,0 0-3 0,0 0-1 15,0 0-1-15,11 2-7 0,-11-2-2 0,0 0-9 0,0 0-19 16,0 0-33-16,0 0-44 0,0 0-50 15,-27 10-68-15,27-10-308 0,-24 0-564 0,9 0 251 0</inkml:trace>
    <inkml:trace contextRef="#ctx0" brushRef="#br0" timeOffset="75128.92">6508-1595 130 0,'-12'-8'133'0,"12"8"-5"0,0 0-15 0,-10-3-2 16,10 3-8-16,0 0-8 0,0 0-5 0,-8-9-5 16,8 9-5-16,0 0-5 0,0 0-1 0,-9-6-8 15,9 6-5-15,0 0 2 0,0 0-1 0,-12-6-5 0,12 6-3 16,0 0-1-16,0 0-8 0,-7-4 0 16,7 4 4-16,0 0-5 0,0 0-5 0,0 0 2 0,-12-4-2 15,12 4 0-15,0 0 2 0,0 0-2 0,0 0-1 16,0 0-4-16,-13-2-3 0,13 2-1 0,0 0-5 15,0 0 0-15,0 0-6 0,0 0 1 0,0 0-2 16,0 0-4-16,0 0-1 0,0 0-5 0,0 0 3 16,0 0-3-16,0 0 1 0,0 0-1 0,0 0-2 15,0 0 2-15,0 0-3 0,38-8-2 0,-26 7 1 16,3 0 3-16,0-4 1 0,3 5-1 0,0 0-2 16,1-2-2-16,-1 1-2 0,8 1 1 0,-1 0 1 15,0-3-1-15,2 2 1 0,-1 1-1 0,0 0 1 16,-6 1 2-16,8-1-1 0,-9 3-4 0,2-3 1 15,-1 1 1-15,-4 1 1 0,1-2-3 0,-1 4 3 16,2-4-4-16,-3 0 1 0,1 2 0 0,-1 3-2 0,-3-5-4 16,-3 4 9-16,3-4 3 0,0 6-3 15,-3-5-6-15,1 2 0 0,-10-3 3 0,15 6-1 16,-7-2 0-16,-1-2 3 0,-7-2-1 0,12 9 5 0,-6-7 3 16,1 3 6-16,-7-5-1 0,9 13 1 0,-4-6 4 15,1-1 1-15,-3 3 10 0,0 2 2 0,-2 0 5 16,-1 3 4-16,2-1-2 0,1 5 1 0,-3-1 0 15,-3-3 7-15,1 3-1 0,1 0 3 0,-2-3 2 16,1 0 0-16,-1 1-5 0,-1 0-6 16,-1 1 4-16,2 1 4 0,-1-1-7 0,1 1-3 0,-2-3 0 15,-1 3-1-15,3-2-6 0,-1 1-2 0,0-1-1 16,1 0-3-16,-2-1-2 0,2-1-3 0,-3 3-1 16,5-2-2-16,-5 2 0 0,1-1-3 0,2-1 0 15,-1-2-2-15,-2 4 1 0,3-2-1 0,-3 0-3 16,0 3 1-16,0-3-1 0,0 1 0 0,1-2-4 15,2-4-8-15,-1 6-17 0,3-7-14 0,-4 2-18 16,5-10-16-16,-3 13-21 0,3-13-19 0,-4 14-16 0,4-14-16 16,0 0-32-16,6 10-43 0,-6-10-232 0,0 0-483 15,0 0 215-15</inkml:trace>
    <inkml:trace contextRef="#ctx0" brushRef="#br0" timeOffset="75570.16">6714-1275 70 0,'0'0'163'0,"0"0"-11"0,0 0-8 0,0 0-5 15,0 0-10-15,0 0-3 0,28-17-6 0,-14 15 5 16,4-3-1-16,1 3-6 0,5-2-4 0,0 0-4 16,4 0-2-16,-1-2-5 0,3 5-8 0,-2 1-7 15,0-3-8-15,4 2-6 0,-5-5-8 16,1 6-6-16,-3-4-6 0,-4 4-4 0,-1 2-7 0,0 0-9 16,0-2-20-16,-4 2-31 0,-2-1-20 0,-4 1-24 15,2-2-36-15,0 1-44 0,-12-1-218 0,13 0-388 16,-13 0 172-16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2:13.9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C93927-E2B3-45B6-A9CB-41A2241B999C}" emma:medium="tactile" emma:mode="ink">
          <msink:context xmlns:msink="http://schemas.microsoft.com/ink/2010/main" type="inkDrawing" rotatedBoundingBox="25881,4906 26008,5797 25564,5861 25437,4970" semanticType="callout" shapeName="Other"/>
        </emma:interpretation>
      </emma:emma>
    </inkml:annotationXML>
    <inkml:trace contextRef="#ctx0" brushRef="#br0">357 0 141 0,'7'4'183'0,"-7"-4"-8"16,0 0-17-16,0 0-11 0,0 0-8 0,0 0-14 0,5 11-3 16,-5-11-13-16,0 0-3 0,7 13-8 0,-4-9-4 15,2 4-5-15,-4 3-2 0,2 0-5 0,-1 1-5 16,-2-2-2-16,3 5-4 0,-3-1-1 0,-5 3-6 15,-1-3-4-15,0 4-3 0,0-2-4 0,0 3-4 16,-1-2-8-16,-1-2-2 0,-9 5-1 0,3-3-7 16,-2-1 1-16,2-4-3 0,-2 6-3 0,0-2 1 15,-1-5-4-15,5-1-3 0,-4 0-1 0,1-3 1 16,-2 2-3-16,3 0 1 0,2-4-5 0,-5 1 3 16,5-3-1-16,-1 1 3 0,13-4-3 0,-21 4 2 15,9-4-3-15,12 0 1 0,-19-5-1 0,19 5-4 16,-14-6 1-16,4-1-4 0,1 1-3 0,3-5 3 15,0 4-7-15,6 7 3 0,-8-22 0 0,5 12-1 16,0 0-1-16,3-5-2 0,0 1-1 0,3 1 2 16,0-1-1-16,-3-1-1 0,5 4-1 0,1-2 4 0,3 0-2 15,-5-3-3-15,5 4 1 0,-1-2 0 0,-1 3 2 16,4 1 0-16,-4-1-1 0,2 2 1 0,1-3-2 16,2 1 4-16,-1 2-1 0,-2 3-1 0,1-3-2 15,1 6 0-15,-2-5 2 0,-2 2-2 0,5 2 1 16,-5 0 2-16,-7 4-4 0,20-6 3 0,-8 2 1 15,-12 4-2-15,16-3 0 0,-16 3-1 0,14 0-2 16,-14 0 1-16,17-4 2 0,-17 4 1 0,18 7-1 16,-9-5-2-16,-9-2 5 0,14 6-1 0,-14-6 0 15,13 6-1-15,-7 1-1 0,5-3-1 0,-2 0 2 16,-2 2 2-16,-1 1-2 0,3-3 4 0,-9-4 2 16,13 13-1-16,-7-6 2 0,3 2 5 0,-4-2-2 15,1 2 2-15,4 1 3 0,-4 2 3 0,-3-2 2 0,5 6 4 16,-3-1 0-16,-2-4 2 0,2 4 1 15,-2 5-1-15,0-3-1 0,0-1 1 0,0 9 2 16,-3 0 1-16,3-4 6 0,-3 3 6 0,-3 0 4 0,3 3 7 16,-3-1-4-16,0 2 7 0,-3 6 2 0,4-9 2 15,-4-3-3-15,1 7 6 0,0-6-5 0,-1 0-1 16,-4 3 0-16,4-4-6 0,0 1 4 0,1-1-7 16,-4-5 0-16,6-1-9 0,-4 2 1 0,2-5-4 15,1 3 13-15,1-4-23 0,-5 0 7 0,4-1-10 16,2 0-4-16,-3-2-15 0,5-9-23 0,-5 17-28 15,5-17-26-15,-1 11-36 0,1-11-49 0,-2 11-42 16,2-11-70-16,-6 6-307 0,6-6-625 0,-15 5 277 16</inkml:trace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3:26.78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0D584B9-B745-4191-BF28-DAE296AD88D9}" emma:medium="tactile" emma:mode="ink">
          <msink:context xmlns:msink="http://schemas.microsoft.com/ink/2010/main" type="writingRegion" rotatedBoundingBox="2506,15619 20312,14067 20459,15749 2653,17301"/>
        </emma:interpretation>
      </emma:emma>
    </inkml:annotationXML>
    <inkml:traceGroup>
      <inkml:annotationXML>
        <emma:emma xmlns:emma="http://www.w3.org/2003/04/emma" version="1.0">
          <emma:interpretation id="{059DA0C7-C9AD-46E9-AFD8-22BCFB6B6AD3}" emma:medium="tactile" emma:mode="ink">
            <msink:context xmlns:msink="http://schemas.microsoft.com/ink/2010/main" type="paragraph" rotatedBoundingBox="2506,15619 20312,14067 20459,15749 2653,173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4B26B0-821E-4936-8B39-94D2B984CF08}" emma:medium="tactile" emma:mode="ink">
              <msink:context xmlns:msink="http://schemas.microsoft.com/ink/2010/main" type="line" rotatedBoundingBox="2506,15619 20312,14067 20459,15749 2653,17301"/>
            </emma:interpretation>
          </emma:emma>
        </inkml:annotationXML>
        <inkml:traceGroup>
          <inkml:annotationXML>
            <emma:emma xmlns:emma="http://www.w3.org/2003/04/emma" version="1.0">
              <emma:interpretation id="{EBCF9A6C-A499-4E13-B728-1C31E0215056}" emma:medium="tactile" emma:mode="ink">
                <msink:context xmlns:msink="http://schemas.microsoft.com/ink/2010/main" type="inkWord" rotatedBoundingBox="2506,15619 4831,15417 4930,16549 2605,16752"/>
              </emma:interpretation>
            </emma:emma>
          </inkml:annotationXML>
          <inkml:trace contextRef="#ctx0" brushRef="#br0">543 27 126 0,'0'0'122'16,"6"-12"-9"-16,-6 12-13 0,0 0 1 0,3-10-16 0,-3 10-6 16,0 0 4-16,6-5-2 0,-6 5 3 15,0 0-3-15,0 0 1 0,0 0-6 0,0 0-11 0,0 0-5 16,0 0-2-16,0 0-9 0,0 0 2 0,-21-13-5 16,21 13-6-16,-25 8-6 0,8-1-14 0,-4 2 11 15,-4 1-8-15,-5 2-2 0,3 2 1 0,-6 7-3 16,-2-3-1-16,0 0-3 0,1 0 0 0,4-3 1 15,8-3 3-15,-3 3 1 0,-1 2-7 0,5-3 5 16,0-3-4-16,8 1 1 0,-5-2 1 0,5-1-10 16,1 3 2-16,-2-4 3 0,7-1 1 0,-1 1-7 15,2-1 3-15,0-1-2 0,6-6-3 0,-5 14-1 16,5-14 3-16,-5 12-1 0,5-12 2 0,0 12-1 16,0-12-4-16,0 0 1 0,5 17 1 0,-5-17-1 15,10 5 0-15,-10-5 2 0,15 6 0 0,-5-4 1 0,-10-2-2 16,21 2-4-16,-9-1-1 0,2 1 4 15,2-2-12-15,2 0 11 0,-2 0-5 0,4 0 1 16,-1 4-2-16,2-2 2 0,4 2-3 0,1 0 3 0,-1-1 2 16,-3 1-3-16,5 1 3 0,-1 0-2 15,0 0-1-15,1 1 2 0,0 3 0 0,0-1-1 16,-2 1 1-16,1 1-1 0,-1 0 3 0,-3 0 1 16,4 1-4-16,-1 1 6 0,-1-1-2 0,1-2 0 0,-1 11 1 15,-3-10-4-15,0 4 0 0,-2 0 2 0,-5 0 1 16,4 2 1-16,-8 0-4 0,0 6 5 0,-1-7-3 15,-3 7 3-15,-1 2-4 0,-2-1 5 0,-6 3-3 16,-3 1 5-16,-5 1-3 0,1 6-1 0,-6-12-3 16,1 6 4-16,-9 1 3 0,-3 6 7 0,0-11 12 15,3 4 3-15,-7-6 10 0,7-1 4 0,2-5 8 16,-5-2 5-16,-1-4 2 0,-2 2 7 0,1-6 9 16,0 0 3-16,-1-5 0 0,0-1-3 0,-7-7 2 15,5 2-1-15,-4-10-4 0,11 4-8 0,0-5-1 16,2 3-3-16,1-11-8 0,6 6-4 0,-2-5-3 15,3-4-1-15,3 4-9 0,-2-5-5 0,7 1-7 16,3 2-8-16,1-3-12 0,-2 2-11 0,7 3-12 16,-2 4-25-16,3 3-23 0,0 1-25 0,3 2-23 15,4 3-21-15,0-1-34 0,4 3-40 0,2 3-199 0,-5 1-446 16,7 2 198-16</inkml:trace>
          <inkml:trace contextRef="#ctx0" brushRef="#br0" timeOffset="285.72">934 540 2278 0,'0'0'70'0,"1"-10"-28"0,-1 10-19 15,0 0-19-15,0 0 0 0,0 0-6 0,0 0 6 16,0 0-3-16,0 0 7 0,11 20 1 0,-8-13 0 15,4 8 3-15,-3-1 9 0,5 2-1 0,0 2 2 16,2 2 1-16,-4 2 1 0,7-1 1 0,1 0-1 16,-6-1-3-16,-2 5-2 0,0-8-3 0,1 5-2 15,-2-1 2-15,-2-4-1 0,2 1 1 0,-3-1-6 16,0-1-15-16,-3-1-19 0,2-1-16 0,-4-1-24 0,2-13-26 16,-4 19-30-16,4-12-22 0,0-7-32 15,-5 10-175-15,5-10-376 0,0 0 166 0</inkml:trace>
          <inkml:trace contextRef="#ctx0" brushRef="#br0" timeOffset="601.53">1247 554 49 0,'4'7'184'0,"2"6"-6"15,-1 0-12-15,1 2-17 0,4 0-14 0,-1-2-8 16,-3 4-3-16,5-2-14 0,-3 1-7 0,0-1-12 16,2 1-1-16,-2-1-8 0,-1-1-3 0,1 3-1 15,-1-1-5-15,-2-1-1 0,-2-3 1 0,0 5 2 16,-2-6-1-16,-1 3-5 0,-4 0-6 0,-4-1-2 16,-2 1-6-16,-1 2-5 0,-1-1-5 0,-7 2-5 15,1-1-1-15,-4-2-6 0,1-4 0 0,-5 1-4 16,4-1-5-16,-2 1-1 0,9-5-1 0,-1-1-9 15,-3 1-13-15,-4-1-11 0,8-5-12 0,0 0-13 0,15 0-32 16,-19-5-28-16,9 0-29 0,5-1-26 0,1-10-23 16,2 1-165-16,4 4-365 0,2-6 162 15</inkml:trace>
          <inkml:trace contextRef="#ctx0" brushRef="#br0" timeOffset="1192.81">1539 724 72 0,'8'11'215'0,"1"0"-13"0,-6 3-14 0,4-3-15 0,0 2-14 16,-2 1-14-16,2 0-7 0,1-1-17 0,1 2-10 16,-5-1-11-16,2-2-12 0,-1-1-7 0,2 0-10 15,-5-2-6-15,2-3-4 0,-4-6-4 0,6 14-7 16,-4-7-5-16,-2-7-5 0,4 10-4 0,-4-10 0 15,0 0-7-15,0 0-1 0,0 0-3 0,0 0-8 16,16-18-2-16,-10 5-6 0,-1-2-6 0,4 1 1 16,-3-4-6-16,1-8-10 0,4 4 0 0,-4-2-1 15,-1 2-4-15,3-4 6 0,2 4 2 0,-3 1-2 16,0 6-1-16,-2-1 4 0,0 9 1 0,1-7-1 16,-2 6 3-16,-5 8 2 0,6-10-1 0,-2 3 6 15,-4 7 8-15,0 0 4 0,0 0 10 0,0 0 6 16,20 13 2-16,-14-1 2 0,-2 5 1 0,-1-3 6 15,2 5 0-15,0 3 2 0,3 0 2 0,-4 5-5 16,-2-11-3-16,1 10 2 0,3 0-8 0,-2-1 0 0,2-8-2 16,-3-1-1-16,2 10-3 0,-2-10-3 0,3-1-2 15,0-2-1-15,0 1 0 0,0-3-4 16,0-3-1-16,0-2 1 0,-6-6 1 0,8 7-4 0,-8-7-6 16,14 3 0-16,-14-3-10 0,18-10-5 0,-11 3-12 15,7-7-7-15,-5 0-6 0,4-8-7 16,0 2-4-16,-1-3-1 0,-1-2-9 0,-1-3 1 0,2 3 3 15,0-1 9-15,-3-1 1 0,5 5 6 0,-3 0 3 16,-5 4 8-16,0 4 6 0,2 2 8 0,-7 3 11 16,5 2 3-16,0 1 16 0,-6 6 17 0,9-5 8 15,-9 5 10-15,0 0 3 0,0 0 11 0,26 9-7 16,-15 0 4-16,-2 0-6 0,2 2-1 0,-2 2-4 16,3-1-4-16,0 3-4 0,0-2-4 0,-2 4-1 15,8-1-8-15,-6-3-6 0,1 0-17 0,2-1-31 16,3 5-37-16,-4-7-43 0,-1 4-59 0,0-7-77 15,-5 4-216-15,4-5-490 0,-3 1 218 0</inkml:trace>
        </inkml:traceGroup>
        <inkml:traceGroup>
          <inkml:annotationXML>
            <emma:emma xmlns:emma="http://www.w3.org/2003/04/emma" version="1.0">
              <emma:interpretation id="{427FFFFC-DB74-4F1C-8800-3060EB36424A}" emma:medium="tactile" emma:mode="ink">
                <msink:context xmlns:msink="http://schemas.microsoft.com/ink/2010/main" type="inkWord" rotatedBoundingBox="5612,15523 6596,15438 6699,16622 5715,16708"/>
              </emma:interpretation>
            </emma:emma>
          </inkml:annotationXML>
          <inkml:trace contextRef="#ctx0" brushRef="#br0" timeOffset="2113.73">3251 664 287 0,'0'12'273'0,"-4"1"-15"0,1-1-21 0,3 1-17 0,-2 2-16 15,2-2-15-15,2 4-16 0,2-9-19 0,-1 5-14 16,3 0-4-16,2-2-19 0,1 0-14 0,0-1-5 16,3-2-11-16,2-1-7 0,-6-1-12 15,7-2-2-15,1-4-10 0,-2-4 0 0,5 2-11 16,-4-2 0-16,3-4-9 0,7-5 5 0,-2-2-3 0,-10 4-8 16,2-4-3-16,4-1-1 0,-7 2-11 15,0-9-4-15,-6 2-6 0,-1-1-6 0,-2 4-8 0,-6-5 0 16,-2 2-4-16,-4 4 2 0,-7 1-2 0,-4 3 0 15,1-4-1-15,-8 10 2 0,2-3 1 0,-4 2 3 16,0 8-4-16,-3 3 2 0,5-1 1 0,-2 1-1 16,3 7 2-16,-1-5 1 0,5 3-7 0,7 3-7 15,2-2-7-15,-1 2-14 0,5-2-9 0,3 2-10 16,5-2-7-16,1 1-10 0,0-10 1 0,10 14-16 16,-1-9-11-16,9 1-15 0,0-5-7 0,6-2-3 15,4-2 2-15,14-7-3 0,1 1 1 0,2-4 7 16,0-8-1-16,4 0 4 0,-3 1 9 0,2-5 9 15,-3-3 24-15,-4-1 25 0,0-8 21 0,0 10 23 16,-6-6 17-16,-2 2 3 0,-4-4 17 0,4 4 8 16,-6-4 11-16,-3 4 14 0,-3-1 11 0,1-2 8 15,-10 9 15-15,2-3 2 0,-9 3 1 0,3 2 3 0,-2-3 2 16,-6 5-1-16,0 1-6 0,-3-1-8 16,-3 6-1-16,0-2-6 0,-4 3-6 0,1 1-5 15,-2 3-9-15,-2-1-6 0,-2 3-4 0,0 5-6 0,-1 0-7 16,-2 3-6-16,1 6-7 0,-4 5 5 0,6-3-5 15,-1-2 1-15,-3 12-3 0,8 6-4 0,-2 0 4 16,1 1-3-16,0 14-2 0,4-1 3 0,-1 4 7 16,4-1 2-16,5 4 5 0,1 2 5 0,5-1-1 15,4 1 2-15,-5 0 1 0,7 0-5 0,-5 1-5 16,5-1 3-16,2 1-2 0,-2-5-3 0,1 0-2 16,-3-1-4-16,7-6 3 0,-4-1-6 0,-4-7-2 15,2-3 2-15,1 3-6 0,-3-4 6 0,-2 1-6 16,2-1 2-16,-3-10-2 0,-2 5-2 0,2-3-1 15,-3-3 1-15,2 0 0 0,-2-4-4 0,0 2-13 0,0-5-16 16,-3-6-22-16,0 12-25 0,0-12-31 16,-3 14-31-16,3-14-35 0,-11 5-41 0,11-5-45 15,0 0-211-15,0 0-498 0,-21-19 221 0</inkml:trace>
          <inkml:trace contextRef="#ctx0" brushRef="#br0" timeOffset="2264.14">3764 724 105 0,'0'0'251'0,"12"-11"-15"0,0 2-15 0,5 3-19 16,-3-1-21-16,4-1-18 0,6 1-15 0,2-2-12 15,0 1-16-15,3 1-15 0,-4-1-41 0,5 2-51 16,0-2-68-16,1 1-77 0,-9 0-161 0,5 1-318 16,-1 1 140-16</inkml:trace>
        </inkml:traceGroup>
        <inkml:traceGroup>
          <inkml:annotationXML>
            <emma:emma xmlns:emma="http://www.w3.org/2003/04/emma" version="1.0">
              <emma:interpretation id="{38658650-70CF-493D-BF7B-7021C188E36A}" emma:medium="tactile" emma:mode="ink">
                <msink:context xmlns:msink="http://schemas.microsoft.com/ink/2010/main" type="inkWord" rotatedBoundingBox="7232,15626 10510,15341 10621,16607 7342,16892"/>
              </emma:interpretation>
            </emma:emma>
          </inkml:annotationXML>
          <inkml:trace contextRef="#ctx0" brushRef="#br0" timeOffset="3537.24">4755 478 44 0,'0'0'278'0,"0"0"-29"0,0 0-20 15,0 0-10-15,0 0-12 0,-12 20-14 0,12-20-14 16,3 23-12-16,0-12-16 0,3 4-7 0,-3-1-14 15,7-1-10-15,-3 0-12 0,5 3-14 0,2-2-5 16,-5 2-11-16,4-2-6 0,1-2-9 0,-2 0-5 16,1 0-8-16,0-5 3 0,-1-1-8 0,2 0-3 0,-1-1-6 15,-4-1-5-15,5-2-1 0,-4-2-4 0,-10 0-2 16,22-7-5-16,-10-3-1 0,2 3-3 16,-7-2-5-16,5-6-3 0,-6 2-5 0,1-5-2 0,2 4-4 15,-6-9-6-15,5-2-4 0,-5 3 0 0,0-3 2 16,-3 1 0-16,0 2 3 0,0 5 3 0,0 1 4 15,-3 1 3-15,0 1-1 0,3 14 4 0,0-17-1 16,0 17-3-16,-6-11 0 0,6 11 1 0,0 0-1 16,0 0 3-16,0 0 3 0,0 0 3 0,0 0-7 15,0 0 1-15,6 47 7 0,0-31 0 0,1 9-4 16,2-4 0-16,0 3 4 0,2-1 3 0,5-2-7 16,-3 0 5-16,4 1-7 0,2-2 3 0,1 0-1 15,5-4 1-15,-6 2-5 0,-2-8 2 0,-1-1-7 16,1 0 0-16,-1-2-5 0,-1 0 1 0,4-1-9 15,-5-6-2-15,-1 0-3 0,4-6-6 0,-8 5-11 16,7-6-2-16,-6 1 1 0,-1-1-3 0,2-4-3 16,-2 0-3-16,-2-6-5 0,-1 3-2 0,0-4 5 0,0-5-1 15,-1 0-2-15,-2 2 7 0,-3-2 5 0,0 5 4 16,0 2 6-16,0 0 17 0,0 1 11 16,-3 4 9-16,3 11 5 0,-3-19 5 0,3 19-4 0,-5-11 2 15,5 11 0-15,0 0 5 0,0 0 4 16,0 0 4-16,0 0 3 0,0 0-1 0,-15 30-1 15,18-15 2-15,0 1 2 0,3 1-2 0,0 4-4 0,7-1-1 16,-2 2-3-16,1-1 3 0,1-6-5 0,1-1 0 16,5 3 1-16,-6-4-2 0,7-4-3 15,-1 2 1-15,1-2-3 0,2 0 0 0,-6-4 0 16,4-2-2-16,-4-1 0 0,4-2-1 0,-1-4-1 0,-4-2-3 16,3-1 2-16,0 0-2 0,9-4 2 0,-11-2-9 15,0 0 0-15,-1-7-10 0,2 0-13 0,-1-4-8 16,-5-1-3-16,0 1-3 0,6 1 0 0,-7-6 0 15,-4 5 6-15,-3-1 4 0,-3 4 0 0,-3-2 6 16,0 8 0-16,-3-1 5 0,-1 4-4 0,1 1 7 16,-5 5 11-16,0 0 8 0,0 2 9 0,-2 3 7 0,-7 2 9 15,5 3 0-15,2 2 3 0,-3 4 1 0,7 0 4 16,-11 10-6-16,7-5-2 0,2-3 1 0,2 11-5 16,6-4 0-16,-1-3-4 0,4 9 0 0,0-3-3 15,3-2 3-15,7 1-5 0,-2 0 0 0,4-3-4 16,7 0 2-16,-2-2-1 0,2-2 2 0,3-3-3 15,1 0 3-15,4-4-7 0,-5-3-2 0,3 1 2 16,-1-1-10-16,-5-6 2 0,4 0-4 0,-1-3-1 16,-2-3 1-16,2 0-4 0,0-7 0 0,-8 6-5 15,5-9 1-15,1 1-2 0,-10 3 2 0,3-7-2 16,-1 1 4-16,-4 4-2 0,1-5 4 0,-2 6 2 16,-1-1 6-16,-3 6 9 0,3-1 5 0,-1 1 4 15,-5 10 3-15,3-13 2 0,-3 13-5 0,0 0-5 16,0 0 4-16,3-7 9 0,-3 7-7 0,0 0 3 15,0 0 0-15,0 37 0 0,0-23 4 0,3 2-8 16,-3-1 3-16,3 1 1 0,0 1-4 0,1 7-5 16,2-8-2-16,0 1 1 0,0-1-1 0,-2 1-2 0,2 0 4 15,5-3-6-15,-2-2-8 0,-2 0-16 0,5-1-13 16,-6-3-17-16,-1-2-13 0,3 2-21 16,0-3-22-16,-8-5-20 0,6 9-38 0,-6-9-35 0,0 0-32 15,0 0-236-15,0 0-499 0,0 0 221 0</inkml:trace>
          <inkml:trace contextRef="#ctx0" brushRef="#br0" timeOffset="3714.51">6227 208 343 0,'0'0'321'0,"-6"-18"-31"15,6 11-28-15,0 7-21 0,-8-8-29 0,8 8-17 16,0 0-30-16,0 0-26 0,0 0-36 0,0 0-40 15,0 0-46-15,17-7-60 0,-17 7-64 0,0 0-68 16,19 13-163-16,-12-4-366 0,-1 0 162 0</inkml:trace>
          <inkml:trace contextRef="#ctx0" brushRef="#br0" timeOffset="4259.41">6592 499 2689 0,'0'0'205'0,"1"14"-126"0,-1-14-44 0,0 0-20 16,3 11-3-16,-3-11-3 0,3 8-1 0,-3-8 2 15,0 0-2-15,6 8 2 0,-6-8 0 0,11 7 4 0,-2-4 1 16,-9-3-3-16,19 0-2 0,-2 0-3 16,-1-3 1-16,0-3-2 0,4 1-4 0,5-5-5 15,-3-1-4-15,-1 1-2 0,-3-1 3 0,3-1-3 0,-1-4 4 16,-6 1 1-16,4-1 0 0,-6-5-3 0,2 0 5 15,-8 7-1-15,4-2 3 0,-7 4 0 0,-3-6 3 16,0 5 12-16,0 2 9 0,-4 0 14 0,-5-2-5 16,-2 6 5-16,2 1 8 0,-4 1-4 0,-4 1 8 15,-2 4-11-15,1 0-6 0,-9 5 0 0,2 1-3 16,1 1-3-16,2 3-5 0,-1 4-5 0,4 1 3 16,-3 2-4-16,8-1-1 0,5-2-2 0,-9 6-5 15,3 2-4-15,2-2-12 0,4 2-16 0,5-5-14 16,-2 5-9-16,6-3-12 0,-3-2-1 0,6 7-1 15,0-2-5-15,1 0 1 0,2-7 3 0,0 3 6 16,3-1 4-16,4 1 10 0,-2-4 4 0,8 4-1 16,-2 1 12-16,-1-8 7 0,3 5 9 0,1 4 4 15,-2-5 8-15,0 0 2 0,-2-4 5 0,3 8 5 0,-1-3 7 16,3-1 2-16,-9-2 6 0,1-2 6 0,-1 2-5 16,-1 2 3-16,-5 1 2 0,-2-1 10 15,2-4 1-15,-6 4 2 0,-3 1-3 0,-1-1 5 16,-8 6-5-16,-2-8-1 0,-2 4 1 0,-6 1-3 0,2-1-4 15,-2-3 2-15,-5 1 5 0,2-2-8 0,-4-4-5 16,3 2 0-16,0-3-4 0,-1-5-4 0,-1-2-5 16,1 5-9-16,2-9-14 0,2 0-24 0,1-1-29 15,3-3-31-15,-2-3-39 0,1-5-44 0,6-5-61 16,3-2-47-16,-5-13-190 0,4-2-508 0,4-4 225 16</inkml:trace>
          <inkml:trace contextRef="#ctx0" brushRef="#br0" timeOffset="4731.76">6859-145 194 0,'0'0'217'0,"0"0"-9"0,0 0 0 16,0 0-2-16,9 36-6 0,-6-20-13 0,3 9-11 15,-2 1-1-15,7 15-12 0,-5-3-8 0,3 0-6 0,4 5-5 16,-1-2-9-16,-2 2-3 0,1-2-11 16,1-4-7-16,-5 0-10 0,11 1-10 0,-10-11-5 15,2 0-3-15,-1-5-10 0,0-1-8 0,1 0-7 0,-2-4-9 16,1-4 1-16,-2-1-10 0,-1-3 2 0,0-3-8 16,-3 0 0-16,-3-6 1 0,9 11-7 0,-9-11-1 15,14 0-4-15,-14 0-2 0,0 0 4 0,10-15-6 16,-1 4-2-16,-6-2-11 0,1-4-4 0,2-7-7 15,3-3-10-15,-4-2 0 0,4-7-1 0,-3 1-4 16,1 6 3-16,-1 3 4 0,5 0-1 0,-8 4 4 16,2 6-2-16,0 3 8 0,1 0 1 0,-6 5 0 15,0 8-2-15,7-14 1 0,-7 14-1 0,6-5 3 16,-6 5 4-16,0 0 2 0,0 0 0 0,18 19 4 16,-13-5 0-16,1 3 5 0,7 2-7 0,-1 1 2 15,1 3 0-15,-5 3-6 0,4 0 1 0,1-2 0 16,1-1 0-16,-4 2 3 0,2-5-9 0,0 2-11 15,-2-2-21-15,-1-6-14 0,-1 0-19 0,-1 0-15 16,-2-7-15-16,-1 0-14 0,2 0-13 0,-6-7-28 0,9 6-33 16,-9-6-37-16,0 0-22 0,0 0-195 0,11-21-471 15,-14 6 209-15</inkml:trace>
          <inkml:trace contextRef="#ctx0" brushRef="#br0" timeOffset="5157.8">7409 386 150 0,'0'0'316'16,"0"-17"-30"-16,0 17-21 0,6-11-24 0,-6 11-20 16,11-11-14-16,-2 8-22 0,-2-1-21 0,5 0-18 15,1 0-12-15,4-1-16 0,2 3-27 0,-2 0-36 16,-1 0-44-16,3 2-45 0,1 2-49 0,-4 2-51 16,2-6-60-16,0 2-164 0,-2-2-388 0,2 2 173 15</inkml:trace>
          <inkml:trace contextRef="#ctx0" brushRef="#br0" timeOffset="4990.71">7470-151 47 0,'0'0'265'0,"0"0"-12"16,0 0-5-16,5 37-10 0,-5-18-7 0,6 3-7 15,-6 5-8-15,7 8-7 0,-1 3-6 0,3-1-14 16,-1 3-15-16,-2-3-11 0,7 3-6 0,-1-2-10 16,1-1-11-16,-4-3-15 0,2-8-11 15,-2 2-10-15,1 0-9 0,-1-2-3 0,2 0-14 0,2-4-5 16,-7-5-8-16,7 8-4 0,-7-12-5 0,2 5-2 15,-2-8-8-15,0 4-10 0,-2-3-19 0,1-4-23 0,-2 0-25 16,-2 3-21-16,-1-10-31 0,0 0-38 0,-1 14-37 16,1-14-45-16,-15 4-44 0,15-4-271 15,-20-2-564-15,20 2 249 0</inkml:trace>
          <inkml:trace contextRef="#ctx0" brushRef="#br0" timeOffset="5467.7">8019 184 184 0,'0'0'333'0,"0"0"-20"16,0 0-23-16,-13-11-23 0,13 11-21 0,-14-2-17 15,14 2-13-15,0 0-28 0,-25 6-17 0,18-2-17 16,-5 3-16-16,-2-1-12 0,8-1-14 0,-3 4-13 15,-1 2-10-15,4-2-4 0,1 0-12 0,2 2-8 16,0-2-9-16,3 6-10 0,3-2-12 16,0-2-9-16,0 2-8 0,3-2-10 0,-1 1-10 15,2-3-11-15,2 2-5 0,2-5 2 0,-2 5-2 0,4-1-2 16,-4-2 3-16,3 0-1 0,-2 3 5 0,-2-3-1 16,1-2 1-16,0-1 0 0,-2 1 4 0,-7-6 3 15,11 9 5-15,-7-7 12 0,-4-2 5 0,0 0 6 16,0 0-1-16,0 0-4 0,0 0 6 0,-18 18-9 15,9-15-1-15,-9 0-15 0,2-2-31 0,-3 3-39 16,-10 2-45-16,4-3-52 0,1-3-72 0,-4 4-233 16,2-6-514-16,-1 2 228 0</inkml:trace>
        </inkml:traceGroup>
        <inkml:traceGroup>
          <inkml:annotationXML>
            <emma:emma xmlns:emma="http://www.w3.org/2003/04/emma" version="1.0">
              <emma:interpretation id="{42567112-217F-437C-930D-3B72BAAA614A}" emma:medium="tactile" emma:mode="ink">
                <msink:context xmlns:msink="http://schemas.microsoft.com/ink/2010/main" type="inkWord" rotatedBoundingBox="11243,15660 12421,15557 12449,15887 11271,15989"/>
              </emma:interpretation>
            </emma:emma>
          </inkml:annotationXML>
          <inkml:trace contextRef="#ctx0" brushRef="#br0" timeOffset="5975.68">8877 179 81 0,'-14'2'266'0,"14"-2"-16"16,0 0-14-16,-15 2-14 0,15-2-9 0,-6 5-6 15,6-5-8-15,-7 11-18 0,7-11-9 0,-1 13-12 16,1-13-13-16,0 24-16 0,1-12-5 0,0 3-12 16,5-3-6-16,0-2 0 0,2 6-17 0,-1-4-7 15,1 0-3-15,2 0-9 0,1-2-8 0,1-1-4 16,1-1-5-16,3 0-7 0,-2-5-2 15,1 4 2-15,0-5-7 0,1-2-3 0,-1-2-6 0,4-2-10 16,-4 0 5-16,3-3-8 0,-6-2-4 0,5-2 10 16,-6 1-12-16,1-2-3 0,-4-2-4 0,1-1-3 15,-3-2 0-15,-5 1-3 0,-1 1 5 0,0 0-5 16,-3 1-3-16,-7 1-2 0,-1-2 1 0,-1 1 2 16,-2 5 4-16,-10-2 3 0,-2 2-10 0,1 3 4 15,-3 3 2-15,-4-1-2 0,4 4 3 0,1 4-2 16,-1-1 0-16,2 3-3 0,6 3-1 0,0-2-9 15,5 2-15-15,-1 2-22 0,2 0-25 0,1 0-23 16,4 1-25-16,5-4-23 0,1 2-22 0,3-10-42 0,4 14-57 16,-4-14-173-16,14 9-474 0,-6-5 209 0</inkml:trace>
          <inkml:trace contextRef="#ctx0" brushRef="#br0" timeOffset="6329.57">9341 107 9 0,'0'0'247'0,"13"4"-17"0,-13-4-12 0,6 6-10 15,-6-6-14-15,4 11-4 0,-2-2-14 0,-1 0-13 16,-1-9-15-16,8 20-8 0,-4-9-18 0,-1-1-6 16,2 4-11-16,-1-7-9 0,-1 3-12 0,-3-10-6 15,6 12-9-15,-4-5-3 0,-2-7-11 0,4 12 1 16,-4-12-11-16,6 7 2 0,-6-7-5 0,0 0-4 15,0 0-6-15,0 0-1 0,0 0-3 0,27-20-4 16,-21 9-3-16,1-2-2 0,2-4-2 0,5-2-3 0,-1-2 2 16,5 3-6-16,-3-4 1 0,3 4-1 15,-3-4-1-15,3 5 1 0,1-1-3 0,-4 9-2 0,6-4-2 16,-9 5 2-16,3 0 0 0,-2 1-1 16,4 4 3-16,-2 3 3 0,-1 0 2 0,3 3 0 0,-2 4-5 15,-2 0 5-15,1 2-2 0,1 2 4 0,1 0-7 16,0 6-12-16,1-1-23 0,-4 4-28 0,1 1-32 15,-4-6-42-15,0 1-49 0,-1-1-78 0,-1 0-172 16,-2-2-464-16,0 0 205 0</inkml:trace>
        </inkml:traceGroup>
        <inkml:traceGroup>
          <inkml:annotationXML>
            <emma:emma xmlns:emma="http://www.w3.org/2003/04/emma" version="1.0">
              <emma:interpretation id="{38C0E149-026A-4DF7-934B-43986375A64F}" emma:medium="tactile" emma:mode="ink">
                <msink:context xmlns:msink="http://schemas.microsoft.com/ink/2010/main" type="inkWord" rotatedBoundingBox="13082,15299 14971,15134 15031,15816 13141,15981"/>
              </emma:interpretation>
            </emma:emma>
          </inkml:annotationXML>
          <inkml:trace contextRef="#ctx0" brushRef="#br0" timeOffset="8310.21">10565-150 39 0,'0'0'146'0,"0"0"-8"0,1-11-11 15,-1 11 5-15,0 0-5 0,0 0-9 0,2-16-4 16,-2 16-6-16,0 0-8 0,0-16 0 0,0 16-1 0,4-8-2 15,-4 8-9-15,0 0-2 0,0-13 1 16,0 13 4-16,0 0-4 0,0 0 0 0,0 0-7 16,0 0 4-16,0 0-3 0,-3-17-3 0,3 17-8 0,0 0 1 15,0 0-6-15,0 0-7 0,0 0-6 0,0 0-1 16,0 0-5-16,0 0-8 0,0 0-2 0,0 0 1 16,0 0 2-16,0 0 2 0,0 0-1 0,0 0 4 15,0 0 2-15,3 45 0 0,-3-30 2 0,2 0 0 16,-1 0 0-16,2-1 5 0,-1 4 1 0,-1-2-3 15,4 0-6-15,-4 0-3 0,1 5 5 0,2-3-1 16,-2-1 1-16,2 6-7 0,-1-4 3 0,2-3 1 16,-4 0-1-16,2 2 6 0,-1-1-3 0,1 0-2 15,-3 1-3-15,3-5-5 0,0 3 1 0,-3-3-6 0,4 3-1 16,-1-3 0-16,-3-2 0 0,3 0-9 16,0-4 3-16,-3-7 1 0,3 17-4 0,-1-10-1 15,-2-7-5-15,1 11 4 0,-1-11-8 0,5 9-4 0,-5-9 5 16,0 0 6-16,0 0-2 0,1 11 2 0,-1-11 11 15,0 0 5-15,0 0-9 0,0 0 5 16,0 0 7-16,0 0 5 0,0 0-17 0,0 0 3 0,0 0-1 16,0 0-4-16,0 0-4 0,-12-30-5 0,11 18-3 15,1 12 6-15,-8-26 6 0,7 10-22 0,-4 1 5 16,1-1-4-16,1-3-7 0,1-2-3 0,-2-7 8 16,2 10-7-16,-1-6-2 0,3 0-2 0,0 0 0 15,5 6 5-15,-7 0-2 0,4-3-2 0,-2 4 3 16,0-1 0-16,1 1 1 0,2 6 1 0,-1-6 2 15,1 3 0-15,0-2 2 0,-2 3-3 0,1 0-1 16,2 2 5-16,-4-2-4 0,0 13-5 0,6-15 2 16,-4 6 2-16,-2 9-3 0,6-16 9 0,-5 10-5 0,-1 6 1 15,5-11-3-15,-5 11 8 0,0 0-10 16,7-10 6-16,-7 10-3 0,0 0-5 0,0 0 6 16,3-11-3-16,-3 11 2 0,0 0-7 0,0 0 18 15,0 0-12-15,0 0 2 0,0 0-3 0,0 0 7 0,13 18-8 16,-13-18-1-16,9 16 11 0,-1-5-6 15,-2 4-4-15,-3-2 8 0,4 5-1 0,-1-4-1 16,2 4 1-16,1-1-2 0,-2 1 1 0,0-1 5 0,1-1 2 16,4 4-9-16,-3-4-2 0,3 5 7 0,-5-8-13 15,4 2 15-15,-2-2-1 0,1 1 5 0,-1 1-7 16,0-1 1-16,3 0 8 0,-2-2-5 0,-2 1 3 16,4-3 0-16,-5-2-6 0,1 1 1 15,-5-4 1-15,3 1 5 0,1 1-3 0,-7-7 0 16,12 10 0-16,-6-5-8 0,-6-5 7 0,10 7-1 0,-10-7 7 15,11 7-5-15,-11-7-5 0,10 2 10 0,-10-2-3 16,0 0 2-16,20-7-1 0,-20 7-3 0,9-11-2 16,-2 2-4-16,-1 2 5 0,4-4-1 0,-5-2 10 15,4-2-20-15,-2-1-10 0,-4-3-11 0,3 3-1 0,2-6 2 16,-2 0-9-16,1-4 0 0,-1 1 1 16,-1 0 0-16,-2 1 3 0,0-1 2 0,0 9 3 0,0-9 1 15,-1 4 9-15,-2 2-5 0,5 2 2 0,-4 3 3 16,1-3 8-16,-2 4-5 0,3 1 7 0,-3 12-3 15,0-21 2-15,1 12 0 0,-1 9 5 0,0 0 3 16,-1-13-5-16,1 13 3 0,0 0-3 0,3-15-2 16,-3 15 1-16,0 0 1 0,0 0-4 0,0 0 5 15,0 0-2-15,0 0-1 0,0 0 3 0,0 0 2 16,15 23 0-16,-11-15-7 0,2 6 9 0,0 2-3 16,0 0 3-16,2 1-4 0,1 10 8 0,3-3 2 15,-5 2 5-15,0-5 2 0,4 5 2 0,-2 0-3 16,-2-2 5-16,4-2 9 0,-2 0 0 0,-3 1 3 15,4 0 0-15,-4-2 4 0,2 4-8 0,-3-2 12 16,3-7-8-16,-5-1-1 0,3 0-5 0,-2-3 1 16,2 3 1-16,-3-6-4 0,2 4 10 0,-4-2-10 0,4-2-1 15,-2 2-4-15,1-4-6 0,-1 2 3 0,-3-9-4 16,6 13 2-16,-6-13-10 0,6 13-19 16,-6-13-26-16,5 7-16 0,-5-7-18 0,3 8-21 0,-3-8-7 15,0 0-21-15,0 0-26 0,0 0-34 0,0 0-36 16,0 0-37-16,0 0-37 0,17-17-200 0,-14 6-537 15,3 0 238-15</inkml:trace>
          <inkml:trace contextRef="#ctx0" brushRef="#br0" timeOffset="8753.28">11754-176 88 0,'-3'-13'227'0,"3"13"-14"0,0 0-15 16,-9-8-12-16,9 8-11 0,0 0-13 0,-12-3-13 16,12 3-16-16,0 0-9 0,-20 2-7 0,20-2-6 15,-18 8-11-15,8-4-6 0,1 0-10 0,-3 2-6 16,5 1-10-16,-4 3-3 0,4-5-10 0,-1 2-2 16,1-1-9-16,1 0-2 0,0 2-4 0,6-8-7 15,-6 14 3-15,5-6-8 0,1-8-3 0,0 0-1 0,1 17-1 16,-1-17-3-16,6 15 2 0,0-10-4 0,0 0-2 15,3 1-2-15,-2 0-3 0,5-1 6 16,2 5-3-16,1-7 2 0,-1 4 1 0,-3-3 2 16,2-1-4-16,4 1 4 0,-4 2 3 0,1-2-5 0,-4 3-1 15,6-4 4-15,-5 3-3 0,2-1 7 0,2 2-2 16,-4 1 5-16,-1-2-5 0,1 1 1 0,-3-2 3 16,0 4 2-16,-1-3-1 0,-1-1 5 0,0 6 5 15,-3-5 1-15,-3-6 12 0,3 18-6 0,-3-18 1 16,-4 14-4-16,-1 1-5 0,-2-3 0 0,-5-2-7 15,3 3-1-15,-3-4 3 0,-3 2-8 0,2-4 2 16,-2 0-6-16,1 1-6 0,-2-1-13 0,3-5-15 16,-1 4-16-16,5-5-17 0,-3 1-22 0,12-2-23 15,-19 0-30-15,19 0-30 0,-15-6-42 0,11 1-48 16,-2-4-209-16,0-5-491 0,6-1 216 0</inkml:trace>
          <inkml:trace contextRef="#ctx0" brushRef="#br0" timeOffset="9052.5">12003-344 61 0,'9'-7'200'0,"-9"7"-11"0,15-6-10 0,-2-1-6 0,5 5-7 15,-3-1-7-15,3 1-12 0,3-1-4 0,-2 0-4 16,5-4-10-16,1 5-7 0,-4-1-7 0,-2 3-8 16,7-4-5-16,-5 0-7 0,-2 2-7 0,6-2-9 15,-5 3-12-15,-1-1-5 0,1-2-5 0,-4 2-6 16,0 2-3-16,-5 0-6 0,-11 0-17 0,19 0-21 16,-19 0-19-16,14 0-23 0,-14 0-19 0,0 0-27 15,0 0-30-15,0 0-33 0,0 0-29 0,0 0-19 16,0 0-126-16,0 0-347 0,-35 9 153 0</inkml:trace>
          <inkml:trace contextRef="#ctx0" brushRef="#br0" timeOffset="9251.73">12297-357 169 0,'2'22'226'0,"0"-11"-3"0,1 2-4 0,0 1-3 16,1 3 0-16,2 3-6 0,-3 2-7 0,2 7-5 15,-1-3 1-15,1 1-10 0,-1-1-13 16,1 5-13-16,-2-6-8 0,1-2-12 0,-1 2-12 0,2 1-11 15,-4 0-10-15,1-5-8 0,1 1-12 0,-3 2-11 16,1-6-7-16,-1-1 1 0,0-3-11 0,2 3-12 16,-2-3-28-16,0-3-33 0,0 0-38 0,3 2-45 15,-3-13-47-15,-3 20-51 0,7-15-61 0,-4-5-260 16,2 11-556-16,-2-11 246 0</inkml:trace>
        </inkml:traceGroup>
        <inkml:traceGroup>
          <inkml:annotationXML>
            <emma:emma xmlns:emma="http://www.w3.org/2003/04/emma" version="1.0">
              <emma:interpretation id="{1675D15D-E877-4A44-8F38-351DD2551B0B}" emma:medium="tactile" emma:mode="ink">
                <msink:context xmlns:msink="http://schemas.microsoft.com/ink/2010/main" type="inkWord" rotatedBoundingBox="15760,15412 16605,15339 16632,15660 15788,15733"/>
              </emma:interpretation>
            </emma:emma>
          </inkml:annotationXML>
          <inkml:trace contextRef="#ctx0" brushRef="#br0" timeOffset="9845.11">13242-172 89 0,'0'0'257'0,"-10"5"-18"16,10-5-19-16,0 0-19 0,0 0-12 0,0 0-7 16,0 0-3-16,0 0-6 0,0 0 1 0,0 0-13 15,43 8-11-15,-24-10-8 0,7 4-9 0,2-4-3 0,-1 2-7 16,3 0-4-16,-2 0-7 0,0 0-8 15,4-5-10-15,-1 4-9 0,2-3-5 0,-3 3-12 0,-1-4-1 16,-2 4-10-16,2-3 2 0,-4 0-5 0,-1 3-3 16,-2 1 4-16,-2 0-1 0,0-3-6 0,-5-3-2 15,3 4 0-15,-3 0 0 0,-1 1-7 0,-4-1-7 16,0 0 6-16,-10 2-4 0,18-6-4 0,-12 3-1 16,-6 3 2-16,14-4-5 0,-14 4-9 0,7-3 5 15,-7 3-6-15,0 0-2 0,0 0-28 0,9-4 4 16,-9 4-22-16,0 0-26 0,0 0-13 0,0 0-22 15,0 0-25-15,0 0-23 0,0 0-25 0,0 0-21 0,0 0-16 16,0 0-25-16,0 0-31 0,-40 7-198 16,26-7-493-16,0 0 219 0</inkml:trace>
          <inkml:trace contextRef="#ctx0" brushRef="#br0" timeOffset="10167.76">13391 68 137 0,'-6'4'215'15,"6"-4"-4"-15,0 0-14 0,-6 10-12 0,6-10-15 0,0 0-16 16,0 0 1-16,0 0 0 0,0 0-1 0,0 0-4 16,14 15-1-16,-7-12-2 0,4 1-4 0,5-4-2 15,3 6-2-15,8-5-5 0,0-1-4 0,4 0-8 16,-1 3-6-16,3-7-8 0,7 4-12 0,4 0 4 15,-6-3-15-15,4 0-1 0,-11-1 0 0,11 4-6 16,-11-5-6-16,-1 1-9 0,2 2 2 0,-1 0-8 0,-7 1-9 16,1-3 2-16,-7 2-5 0,-2-2-7 15,-2 1-8-15,-2 2 3 0,-2-2-2 0,-10 3 4 16,14-4-10-16,-14 4-5 0,0 0-20 0,15 0-38 16,-15 0-33-16,0 0-41 0,0 0-40 0,0 0-44 15,0 0-56-15,0 0-63 0,0 0-222 0,0 0-580 16,0 0 258-16</inkml:trace>
        </inkml:traceGroup>
        <inkml:traceGroup>
          <inkml:annotationXML>
            <emma:emma xmlns:emma="http://www.w3.org/2003/04/emma" version="1.0">
              <emma:interpretation id="{BB29B994-1C57-4F30-BA1A-372E53B9A5A4}" emma:medium="tactile" emma:mode="ink">
                <msink:context xmlns:msink="http://schemas.microsoft.com/ink/2010/main" type="inkWord" rotatedBoundingBox="17384,14673 18047,14616 18132,15599 17470,15657"/>
              </emma:interpretation>
            </emma:emma>
          </inkml:annotationXML>
          <inkml:trace contextRef="#ctx0" brushRef="#br0" timeOffset="23464.87">14959-677 166 0,'-9'-5'188'0,"9"5"-13"0,-9-9-6 16,9 9-14-16,-8-9-4 0,8 9-8 0,-6-12-10 16,6 12-9-16,-3-11-3 0,3 11-11 0,-6-12-7 0,6 12-10 15,-4-15-8-15,4 15-3 0,-2-13-5 16,2 13-8-16,-1-13-10 0,1 13-4 0,1-16-5 0,-1 16-2 15,2-15-5-15,1 6-6 0,-3 9-5 0,9-16-4 16,-2 5 1-16,4 0-7 0,-1 2 0 0,4-2-4 16,2 1 2-16,0 2-5 0,8-4-2 0,-1 1-2 15,0 3 2-15,3 4-3 0,-5-2-3 0,1 6-3 16,-1-1 4-16,-2 1-4 0,-1 0 1 0,2 1-1 16,-4 3-1-16,3 2 1 0,-2-1-2 0,-1 2 2 15,-2 2-1-15,2 2-2 0,-3 2 2 0,-2-2-2 16,-2 6 4-16,-5-3-3 0,2 2 1 0,-3 3-2 15,-1-2 2-15,-2 1-2 0,-5-2 0 0,-1 4 3 16,-1 0-6-16,-1-1 4 0,-1-3-1 0,-7 1 2 16,3 2-1-16,-4-3 0 0,1-5-2 0,2 4 2 15,0-3-1-15,-1-1 0 0,-2-2 1 0,4 0 3 16,-1-2-4-16,1 2-1 0,4-7 3 0,-1 2-3 0,10-4 4 16,-14 9 4-16,10-7-6 0,4-2 0 15,-12 3 1-15,12-3-3 0,0 0-1 0,0 0-1 16,0 0 4-16,0 0-1 0,0 0-6 0,0 0 1 15,0 0-1-15,36-12-1 0,-20 10 4 0,3-3-2 0,-2 2-2 16,2 0 2-16,0-2-3 0,2 5 3 0,-1 0 1 16,1-1-2-16,4 1 1 0,-7 1 1 0,-2 4 1 15,2-2-2-15,2 0 0 0,-6 2-1 0,1 1 3 16,2-1 0-16,-4 0 0 0,1 6-2 0,-4 0 2 16,4 2-2-16,-4-3 2 0,2 2-2 0,-3 3 2 15,-2 0 0-15,4-1-2 0,-5 0 3 0,-2 4 2 16,5 3-1-16,-6 3 0 0,2-1-3 0,-4-1 3 15,-1 3 2-15,-1 1-2 0,-1-2 2 0,-2 0 0 16,-4 3 3-16,-2-4-2 0,-5 0 1 0,0 1 4 16,-5-3 7-16,0 0 5 0,-6-4-1 0,1 1 5 15,-2-4 0-15,-7 3 3 0,-1-4 1 0,-3-1 3 16,8-4 0-16,0-3 0 0,0-3 0 0,-3 2 0 16,4-4 3-16,-1 0-5 0,1-6 1 0,3 3-4 15,0-1-4-15,10-2 1 0,-2 1-6 0,3-3-1 16,2-2-9-16,-1 2-9 0,4-4-19 0,1 1-21 15,4-1-21-15,4-2-22 0,-1 3-31 0,5-3-35 16,5-3-39-16,5 0-58 0,1-5-135 0,8 2-416 0,0 1 185 16</inkml:trace>
        </inkml:traceGroup>
        <inkml:traceGroup>
          <inkml:annotationXML>
            <emma:emma xmlns:emma="http://www.w3.org/2003/04/emma" version="1.0">
              <emma:interpretation id="{5D906CF5-2D3E-40A7-AA1C-0035FFD8D719}" emma:medium="tactile" emma:mode="ink">
                <msink:context xmlns:msink="http://schemas.microsoft.com/ink/2010/main" type="inkWord" rotatedBoundingBox="18787,14535 20341,14400 20430,15417 18875,15552"/>
              </emma:interpretation>
            </emma:emma>
          </inkml:annotationXML>
          <inkml:trace contextRef="#ctx0" brushRef="#br0" timeOffset="24256.86">16553-1007 90 0,'0'0'141'15,"-9"-11"-10"-15,4 5 1 0,5 6-11 16,-13-10-13-16,6 6-2 0,7 4-9 0,-15-10 3 0,4 5-4 15,11 5-13-15,-21-6 3 0,12 6-1 0,-4 0-6 16,-3 0 1-16,16 0-7 0,-23 0-3 0,11 0 0 16,-3 0 3-16,2 4-2 0,0-4-7 0,13 0-2 15,-20 3-3-15,8 0-1 0,3-2-3 0,9-1-5 16,-18 4-2-16,18-4-5 0,-15 3-4 0,15-3-4 16,0 0-5-16,-14 3 0 0,14-3-5 0,0 0-4 15,-11 1 1-15,11-1-4 0,0 0 1 0,0 0-2 16,0 0-3-16,0 0 0 0,0 0-2 0,46 4-2 15,-25-5 0-15,5 1 1 0,2-4-2 0,3 1-5 0,9 0 1 16,-11-1 1-16,14-1 1 0,-3-1 1 0,-1-1 0 16,1 1-2-16,-10 2-4 0,2 1 2 0,-4-1-1 15,-1-1-1-15,3 3 0 0,-5-2 2 16,-7 3-1-16,10 1 0 0,-10-1-2 0,1 0 1 0,-2-3 0 16,-8 4-1-16,6 0-3 0,-15 0 4 0,19 5-3 15,-8-4 1-15,-11-1-2 0,11 5 3 0,-11-5-3 16,11 6 3-16,-11-6 0 0,6 8 0 0,-6-8 2 15,1 14 0-15,-1-14 1 0,-4 18 4 0,-2-7 0 16,1 2-2-16,-2 0 0 0,0 3 4 0,-4 0-3 16,1 2 2-16,-1 6-5 0,4-2 0 0,-1 1 0 15,-2 2 2-15,2 0 1 0,1 3 0 0,-5 8-3 16,5-3 1-16,-1-4 3 0,-1 8-2 0,-1-2 5 16,4 0-4-16,-2 3 3 0,2-11 3 0,-1 6 2 15,1-4 1-15,-2-3-1 0,1 2-4 0,0 4 1 16,2-6 1-16,-1 0-2 0,0-3-5 0,3-1 4 15,-1-4-1-15,2 3-1 0,1-4 0 0,-2 4 0 0,1 1-3 16,1-3 0-16,-2-1-13 0,6-5-12 0,-6-1-16 16,3 2-14-16,0-3-10 0,0-11-14 0,3 16-13 15,-2-8-16-15,-1-8-19 0,2 14-24 0,-2-14-37 16,0 0-178-16,6 3-390 0,-6-3 173 0</inkml:trace>
          <inkml:trace contextRef="#ctx0" brushRef="#br0" timeOffset="24604.69">16344-596 20 0,'0'0'214'0,"-10"-1"1"0,10 1-17 15,0 0-13-15,0 0-17 0,0 0-15 0,0 0-18 16,0 0-13-16,0 0-1 0,37-15 0 16,5 9-16-16,8-4-4 0,25-6-3 0,10 2-8 0,3-3-7 15,39-14-6-15,-44 17-5 0,5 0-8 0,-1-6-6 16,4 5-6-16,-3 0-3 0,3-1-3 0,-6 0-5 15,-3 6-2-15,-8 0-8 0,-20 8-6 0,-5-3-19 16,-3 2-20-16,-17 3-28 0,-2 0-35 0,-9 4-33 16,-5 0-59-16,-13-4-211 0,0 2-411 0,0-2 182 15</inkml:trace>
        </inkml:traceGroup>
      </inkml:traceGroup>
    </inkml:traceGroup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4:28.5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CA869D8-0AE0-4A01-AA38-52DD41C45EE7}" emma:medium="tactile" emma:mode="ink">
          <msink:context xmlns:msink="http://schemas.microsoft.com/ink/2010/main" type="writingRegion" rotatedBoundingBox="2045,1105 32648,-301 33466,17502 2863,18908"/>
        </emma:interpretation>
      </emma:emma>
    </inkml:annotationXML>
    <inkml:traceGroup>
      <inkml:annotationXML>
        <emma:emma xmlns:emma="http://www.w3.org/2003/04/emma" version="1.0">
          <emma:interpretation id="{1B4C7484-6536-4198-A616-DC8940C65FDC}" emma:medium="tactile" emma:mode="ink">
            <msink:context xmlns:msink="http://schemas.microsoft.com/ink/2010/main" type="paragraph" rotatedBoundingBox="2048,1076 22051,239 22138,2322 2135,31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235AEF-5AF0-4738-BF47-E02839790D4E}" emma:medium="tactile" emma:mode="ink">
              <msink:context xmlns:msink="http://schemas.microsoft.com/ink/2010/main" type="line" rotatedBoundingBox="2048,1076 22051,239 22138,2322 2135,3159"/>
            </emma:interpretation>
          </emma:emma>
        </inkml:annotationXML>
        <inkml:traceGroup>
          <inkml:annotationXML>
            <emma:emma xmlns:emma="http://www.w3.org/2003/04/emma" version="1.0">
              <emma:interpretation id="{B134DF2D-3773-4609-BCB7-0FA36A2CF978}" emma:medium="tactile" emma:mode="ink">
                <msink:context xmlns:msink="http://schemas.microsoft.com/ink/2010/main" type="inkWord" rotatedBoundingBox="2054,1217 6802,1018 6884,2960 2135,3159"/>
              </emma:interpretation>
            </emma:emma>
          </inkml:annotationXML>
          <inkml:trace contextRef="#ctx0" brushRef="#br0">179 296 106 0,'-9'-7'212'16,"9"7"-11"-16,-3-10-14 0,3 10-14 0,0 0-16 15,-7-9-14-15,7 9-15 0,0 0-8 0,0 0-16 16,0 0-10-16,0 0-10 0,0 0-8 0,0 0-6 15,0 0-2-15,0 0-3 0,-6 37-5 0,1-19 2 16,2 8-3-16,-3 9-2 0,-1-1-6 16,1 3 2-16,-5-1-3 0,4-3-1 0,-1 8-7 0,0-3-3 15,-4-2-4-15,4-1 2 0,2-9-2 0,-1 0-5 16,-1-1 1-16,4 1-5 0,-7-1-1 0,7-8 2 16,-1 6-2-16,-1-8-4 0,3-2-5 0,-3 4 2 0,3-9-4 15,1 2 1-15,2-10 0 0,-5 10-1 0,5-10-1 16,0 0-3-16,-3 8 1 0,3-8-1 15,0 0-6-15,0 0-4 0,8-31-4 0,-3 9 0 16,1-3-7-16,3-10-2 0,0-3-4 0,3 0-4 0,-1-1-5 16,2-7 2-16,2 0 0 0,0-1-1 15,4-3-3-15,1-14 1 0,-5 15 4 0,1 1 5 0,3 2-1 16,-2 4 4-16,2 2-1 0,1 3 2 0,-7 3 5 16,-2 8-1-16,-3 3 3 0,0 7 1 0,-2-1-1 15,0 3 6-15,0 0 4 0,-3 5 2 0,0 1 1 16,-3 8 0-16,6-15-2 0,-6 15-2 0,3-6-3 15,-3 6 4-15,0 0-1 0,0 0 2 0,0 0-4 16,0 0 4-16,19 20 0 0,-11-4 8 0,4 6-1 16,-4 4 0-16,3 0-4 0,-4 10 5 0,7 5-3 15,1-5 3-15,4 2-1 0,-1 2 1 0,1-3-1 16,1-2 0-16,-4 0-3 0,5 1 0 0,1-2 1 16,-1-3 0-16,-4-7-1 0,-1-2 0 0,1 1 0 15,0 1-1-15,1-3-3 0,-3-1 3 0,3-1-2 0,-3-1 1 16,-2-4 0-16,-1 1 1 0,2-2-4 15,-1-2 3-15,-2 3-1 0,1-2-1 0,-2-4-2 16,-2 2-4-16,-1-3-14 0,-1 0-8 0,0 1-14 0,0-2-18 16,-6-6-15-16,9 10-19 0,-5-4-18 15,-4-6-26-15,0 0-26 0,3 7-28 0,-3-7-141 16,0 0-354-16,0 0 157 0</inkml:trace>
          <inkml:trace contextRef="#ctx0" brushRef="#br0" timeOffset="2042.46">355 705 93 0,'-15'-1'205'0,"15"1"-17"0,-13-3-16 0,13 3-20 16,-8-7-14-16,8 7-10 0,0 0-18 0,0 0-13 15,21-21-4-15,-3 10-12 0,4 0-7 0,5-4-9 16,11 2-6-16,-4-3-5 0,8-1-6 0,-2 5-8 15,3-3-9-15,-3 6-3 0,2-4-3 0,-2 2-6 16,4 0-8-16,-7 4-8 0,-6 1 1 0,-2 2-6 16,2 1 3-16,-4 3-1 0,-2-4 0 0,-7 4 0 15,-2 4 2-15,-1-1-3 0,-4 3 0 0,1 2-2 16,-3 1 9-16,-2 3 2 0,-1 1 15 0,-1 3 6 16,1-1 5-16,-5 1 2 0,2 0 1 0,0 0 0 15,3 2 1-15,-5-3 3 0,1 3 0 0,1 0-6 0,0-1 3 16,-2-3-7-16,2 4-3 0,0-5 3 0,2 0-5 15,1 2-3-15,-5-2-4 0,1-1 0 16,5-2-4-16,-2 0-1 0,-4 0 4 0,4-2-3 16,-2 0-4-16,-3-8 1 0,6 13-6 0,-2-6 2 0,-4-7-6 15,5 10-4-15,-5-10-3 0,0 0 3 0,3 7 1 16,-3-7-2-16,0 0-12 0,0 0-7 0,0 0 2 16,12-24 0-16,-10 13-12 0,3-3-3 0,-1-2-3 15,-2 1 3-15,1-7 1 0,0 5 5 0,0-7 0 16,0 6 2-16,0 0 0 0,1 2 6 0,-2 0 3 15,-1 0 0-15,4 2 4 0,-4 3 1 0,2 3 3 16,0 0-3-16,-3 8 4 0,11-16 0 0,-8 9 5 16,-3 7 6-16,10-9 0 0,-10 9 0 0,14-6 11 15,-14 6-2-15,16 6 3 0,-6-3 6 0,-2 3 4 16,5 1-1-16,-4 4 2 0,5-2-4 0,-2 6-3 16,1-2 2-16,-1 0-2 0,4 5-1 0,4-1-3 15,-4-1-2-15,-2-1 1 0,-4-5-2 0,2 1 1 16,3 2 0-16,0-2-4 0,-5-1 0 0,4 0-4 0,-7-2 4 15,5-1-2-15,-2 0-1 0,-1-3 0 0,-3-1 1 16,3 1-1-16,-9-4 0 0,18 6-2 0,-9-6 1 16,-9 0 1-16,20-4-2 0,-10 1 1 15,-1-3-2-15,3-1-4 0,0-1-2 0,0-3-2 0,-2 1 1 16,2 0-2-16,-3-3-1 0,-3 5 0 16,7-2 3-16,-2-1-2 0,-8 2 0 0,6 0 1 15,-5 3-2-15,2-1 1 0,-6 7-4 0,11-7 3 0,-11 7-3 16,0 0 10-16,9-2 2 0,-9 2 6 0,0 0 1 15,12 13 4-15,-5-6 3 0,-1 3-4 16,3 0 6-16,0 5-1 0,0-5 2 0,0 5-1 0,1 0-1 16,4-3-4-16,-1 2 2 0,-1-4-2 0,3 3 1 15,-2-2-2-15,5 0 2 0,-3-4 0 0,0 1-4 16,1-2 2-16,1-1-3 0,2-2 1 0,-4-1 2 16,2-4-3-16,-1 1-1 0,2-2 0 0,1-4 0 15,-2 4 0-15,1-5-1 0,-1 0-1 0,-3-4 1 16,2 1-2-16,2-3 2 0,-3 3-1 0,-1-4-2 15,2-1 2-15,-7 1-1 0,1 1-2 0,-2-2 0 0,-1 1 0 16,-4 2 1-16,3-4 1 0,-6 5 2 0,-1-1-7 16,1 13 5-16,-5-21-2 0,2 12 1 15,-4 0 0-15,-1-1 6 0,-4 0 0 0,-1 3 0 16,0 2 4-16,-4 0-3 0,1 4 2 0,-2-3-1 0,-2 2 0 16,1 4-2-16,0-2 3 0,-2 6-2 0,4-1-3 15,-2 2 5-15,1 3 1 0,3-2-4 0,0 3-4 16,2 1 0-16,1-3 0 0,2 6-1 0,2-3-2 15,5 3 2-15,-1-1-1 0,2-1-1 0,4 4 1 16,-1-3 2-16,7 3-2 0,0-3 0 0,1-1 0 16,2 3 1-16,-2-5-1 0,3 2 4 0,3-3-5 15,-2-1 1-15,1-4-1 0,0 2-1 0,-2 1 0 16,3-6 4-16,2-2-1 0,-5-2 1 0,1 2-1 16,-13 0-2-16,27-4 2 0,-17-3-1 0,4 2 3 15,-4-3-3-15,2-3 2 0,2 2-2 0,-6-4-1 16,4-1 0-16,0-8-2 0,-3 2 0 0,-3 3 4 15,2 3-2-15,1-8-1 0,-3 6 0 0,0 0-1 16,0 4-1-16,-2-2-1 0,2 6 4 0,-4-2-4 16,-2 10 1-16,5-13 1 0,-5 13-5 0,6-8-2 15,-6 8 2-15,0 0 0 0,0 0 2 0,0 0 0 16,0 0-2-16,21 9 3 0,-15 0 3 0,-3 0-4 16,5 3 1-16,1-1 0 0,-2 4 3 0,2-6-1 0,-1 5 1 15,3-4-2-15,-3 0 1 0,5 2-1 16,-1-3 2-16,2 1-2 0,-2-3 3 0,1-2-1 15,-1 2 1-15,4-3 3 0,-1-2-4 0,2-2 3 0,-1 0-1 16,1-5-1-16,-1 0 0 0,3 1 2 0,-2-6 0 16,5-2 0-16,3 0-2 0,-4-2 1 15,5-3-2-15,-4-2-2 0,-1-1 0 0,1 1-1 16,5-8-1-16,0-4-3 0,-11 8-2 0,7-10-1 0,-10 9 0 16,2-8-1-16,2-5 1 0,-1 5-2 0,-3-3-1 15,-5 0 0-15,-2 7 0 0,1-10 0 0,-1 0 0 16,-3 5 2-16,0 3-4 0,-3 1 2 0,-6-5 1 15,2 5 4-15,-2 2-1 0,-2 1 1 0,2-2 2 16,2-1-5-16,-7 8 6 0,5 3 0 0,-1-4-2 16,-6 2 4-16,5 8 2 0,1-1 0 0,-1 0 0 15,-5 2-2-15,4 9 3 0,9 2-2 0,-15-5 0 16,15 5 1-16,0 0-5 0,-22 12 5 0,10 1 1 16,4 5 7-16,-5 5 4 0,1 4-3 0,-3 8 5 15,6 5 3-15,4 2-3 0,-5 6 2 0,4 18-2 16,-1-17 3-16,7 16-3 0,4-18 4 0,-4 5-7 15,3-10 1-15,3 4-1 0,2-9-3 0,-3-12 1 16,6 4-1-16,-2-3 0 0,0-2 2 0,7-5-6 0,-1 0 2 16,0 0-3-16,-3-5 4 0,0-3-2 15,6 0-2-15,-5-4 0 0,2-1 0 0,2-2-1 16,0-4 1-16,1 0-3 0,-1-3-4 0,1-4-4 16,0 0-4-16,-1 1-9 0,6-10-5 0,-2 1 3 0,-2-5-2 15,2 3 0-15,-3-3-1 0,-2 1 5 0,4-1-1 16,-8 6 1-16,1 0 2 0,-4 1 7 0,3 2-4 15,-6 4 5-15,1-4-2 0,1 7-1 0,-8 4 6 16,12-9-3-16,-12 9 11 0,0 0 2 0,13 3 3 16,-13-3 3-16,12 10 0 0,-9-3-1 0,2 4 3 15,1 2 0-15,-1-2-2 0,0 2 1 0,-1 0-3 16,2-2 2-16,0-3 1 0,0 4-3 0,0-1 1 16,-1 0-1-16,1-3-1 0,0-1 2 0,1-2-2 15,-7-5 2-15,12 12 3 0,-4-9-2 16,-8-3 1-16,16 3-1 0,-7-3-2 0,-9 0-2 0,19-8 3 15,-7 1-2-15,-1 2 2 0,1-5-5 0,-2-2 1 16,0-3 0-16,1 4 3 0,1-5-3 0,0-3-1 16,-2 5-2-16,-4 1-5 0,2-3 3 0,-1 3-2 15,-1 6-1-15,3-3 1 0,-9 10-3 0,4-12-7 16,1 5-3-16,-5 7-2 0,0 0 3 0,10-6-1 16,-10 6 2-16,0 0 4 0,0 0-3 0,0 0 3 15,6 28 0-15,-3-14 3 0,-1 0-2 0,-1 10 1 0,1 4 8 16,4-1 9-16,1 5-4 0,5 7 3 0,-4 2 0 15,4-1-4-15,-2 5 5 0,3 0-1 16,-4 7 1-16,6-3-3 0,2 0 3 0,-2-2-6 0,3 0 3 16,-2-1-3-16,0 0 0 0,1-1-2 0,-7-3 4 15,4-1-1-15,1 1-2 0,-2-6 0 0,-1-2-1 16,-5-6 2-16,1-1 2 0,-4-1 2 0,-1 2 0 16,-3-4-2-16,-3 1 5 0,-6-2 5 0,2-2 1 15,-5 0 1-15,-4-1 6 0,-4-2-2 0,1-1 0 16,-7-1 3-16,0-1 0 0,-10-3 1 0,-5 2 5 15,1-6 1-15,-2-2 0 0,1-4 2 0,-4-1 7 16,2-3 7-16,-1 1 2 0,3-10 3 0,0 1 5 16,4-4-1-16,7 4-6 0,-1-13-4 0,0 3-9 15,10-4 1-15,1 2-16 0,4-11-8 0,6 4-18 0,2-6-18 16,5-3-8-16,3-2-16 0,3 0-16 16,5 5-16-16,8-4-19 0,-3 2-18 0,4 5-24 15,4-1-23-15,2 0-25 0,3-3-32 0,-2 6-193 0,-5 6-446 16,6-7 198-16</inkml:trace>
          <inkml:trace contextRef="#ctx0" brushRef="#br0" timeOffset="2720.26">3832 216 119 0,'-9'5'210'0,"9"-5"-14"16,-12 5-17-16,12-5-19 0,-8 8-14 0,8-8-14 15,-4 13-19-15,-1-8-8 0,5-5-12 0,-4 13-6 16,4-13-12-16,1 17-10 0,-1-17-2 0,0 14-8 15,0-14-6-15,11 14-5 0,-11-4-2 0,3-3-3 16,-3-7-6-16,9 14-3 0,-5-6-2 16,1-1 0-16,2 1-4 0,1-1-2 0,-1 1-5 0,5 0 0 15,-6 0-1-15,2 1-4 0,2 0-4 0,-3-2 5 16,5 5-5-16,0-2 3 0,-6 1-2 0,8 0 1 16,-4 2-3-16,-4-2 0 0,3 0 6 0,1 2 8 0,-2-1-3 15,-2 1 6-15,0 0 2 0,-3-5 4 0,1 2 6 16,-1 1-1-16,0-4 6 0,-3-7 0 15,0 13 11-15,0-13-4 0,-6 15 0 0,6-15-3 16,-4 15-2-16,-2-10-7 0,6-5 2 0,-14 10-4 16,7-5-4-16,7-5-2 0,-9 6-1 0,9-6-6 15,-12 4-13-15,12-4-11 0,0 0-20 0,0 0-12 16,0 0-10-16,-10-16-12 0,10 16-14 0,0-15-20 0,0 15-17 16,9-25-5-16,-2 9-8 0,-1 1-1 0,3-7 4 15,3 2 8-15,-3 6 11 0,3-1 13 0,-2 2 10 16,4 0 14-16,-5 1 0 0,0 1 22 0,1-1 22 15,3 3 19-15,-5-2 10 0,4 2 17 0,-5 3 8 16,2-1 9-16,0 3 9 0,-9 4 1 0,17-5 3 16,-11 2 5-16,-6 3 2 0,14-3 3 0,-14 3 0 15,18 6-3-15,-10-2 3 0,1 1-1 0,-2 5 1 16,2-1 4-16,-1 2 1 0,4 3-5 0,-6-3-2 16,1 4-5-16,0-1-3 0,-1-2-10 0,0 3-1 15,-3 0-3-15,3-3-5 0,0 0-5 0,-1 1-1 16,-2-2-5-16,0-1 3 0,0-2-6 0,-2 4-10 15,-1-12-18-15,5 18-23 0,-4-10-26 0,-1-8-28 16,0 13-21-16,0-13-27 0,0 11-41 0,0-11-31 0,0 0-193 16,-10 7-426-16,10-7 188 0</inkml:trace>
          <inkml:trace contextRef="#ctx0" brushRef="#br0" timeOffset="2888.28">4202 128 206 0,'0'0'191'0,"0"0"-25"0,-5-10-23 0,5 10-23 15,0 0-25-15,0 0-26 0,0 0-21 0,0 0-45 16,0 0-36-16,0 0-26 0,0 0-100 0,30 6-171 16,-30-6 77-16</inkml:trace>
          <inkml:trace contextRef="#ctx0" brushRef="#br0" timeOffset="3225.78">4531 210 44 0,'0'0'200'0,"0"0"-5"0,0 0-15 16,0 0-8-16,0 0-8 0,3 11-11 0,-3-11-13 0,0 0-9 16,0 0-11-16,-3 16-11 0,3-16-12 15,-3 13-8-15,3-13-11 0,-7 15-8 0,5-8-6 16,2-7-4-16,-4 17-7 0,1-10-8 0,3-7-3 0,0 17-7 15,0-17 1-15,-3 14-5 0,3-14-2 16,3 14-5-16,0-6-6 0,-3-8-1 16,6 14 0-16,1-8-4 0,-1 1 2 0,2 3-3 0,4-6-5 15,-2 4 4-15,1 0-2 0,5-1-1 0,-1 1 0 0,-2-1 0 16,1 1 0-16,1-4 5 0,1 3 2 0,0-1 11 16,-5 1 7-16,-2-3 3 0,1 2 0 15,-1-1 7-15,-4 1 7 0,4-1 15 0,-9-5 0 0,6 13 8 16,-6-13-5-16,-6 14-9 0,-3-3-6 0,-2 1-6 15,-2 0-6-15,-2 1-14 0,-3 0-23 0,-1-1-24 16,-1 0-29-16,-2 2-32 0,2 1-34 0,-5-4-39 16,4 3-45-16,6-4-243 0,-10-3-478 0,7 0 212 15</inkml:trace>
        </inkml:traceGroup>
        <inkml:traceGroup>
          <inkml:annotationXML>
            <emma:emma xmlns:emma="http://www.w3.org/2003/04/emma" version="1.0">
              <emma:interpretation id="{601CCB94-6F4C-452C-A955-7977480BCCD0}" emma:medium="tactile" emma:mode="ink">
                <msink:context xmlns:msink="http://schemas.microsoft.com/ink/2010/main" type="inkWord" rotatedBoundingBox="8024,826 9165,778 9225,2202 8083,2250"/>
              </emma:interpretation>
            </emma:emma>
          </inkml:annotationXML>
          <inkml:trace contextRef="#ctx0" brushRef="#br0" timeOffset="4322.67">5987 240 191 0,'-10'5'217'0,"10"-5"-14"0,-6 5-18 0,6-5-16 16,-6 9-11-16,6-9-14 0,-5 12-13 0,5-12-10 15,0 15-13-15,0-15-9 0,0 16-8 0,0-16-11 16,8 15-6-16,-8-5-7 0,6-4-7 0,0-1-4 16,1 2-3-16,5-1-3 0,1 1-2 0,-2-3-7 15,1-3-1-15,4 0-2 0,1-1-3 0,2-1-4 16,0-4-5-16,5-1-3 0,-1-2 0 15,-4 2-3-15,6-7-2 0,-2-2 1 0,-4 5-3 0,3-7-5 16,-8 5 1-16,2-5 0 0,-2 3-2 0,-5-3-3 16,-2 2-5-16,-1-1-2 0,-6-2-3 0,3-1 2 15,-9 3-4-15,0-1-1 0,-1-1-2 0,-7 5 4 0,-1 1 0 16,-1 1-1-16,-4-1 0 0,-2 1-2 0,-5 4 4 16,2 5-3-16,-2 0 5 0,5 4-5 0,-4-1 3 15,7 0-3-15,0 6 2 0,2 1-1 0,1-1-1 16,2 1 2-16,2 0 0 0,2 2-2 0,1 1 0 15,8-4 0-15,-5 4-2 0,6-11 3 0,6 20-1 16,1-10-1-16,5-2 0 0,1 2-5 0,10-1 2 16,1 0-1-16,4-8-2 0,5 1 3 0,8-4-2 15,1-3-4-15,7-2 4 0,1-4-3 0,0-3 1 16,0-2 1-16,-1 1 0 0,-1-5 0 0,-2-1 5 16,-1 1-3-16,-7-2 3 0,4-2 2 0,-6 2 0 15,0-7 3-15,-7-1-4 0,0-1 2 0,-2-4 1 16,-2 1 1-16,-3 1-3 0,-2-3 5 0,-4 1-4 15,1 2 5-15,-10 9-2 0,-4 0 4 0,0 1 0 16,-3 6 2-16,0 0 2 0,-4 2-2 0,-2 0 6 16,0 7-2-16,-5-3 1 0,-1 4 3 0,-1 4 0 15,-4 1-3-15,1 2 0 0,-3 5 4 0,-1-1-5 0,-2 9 2 16,2 1-2-16,-2 6 0 0,0 0 3 0,8 2 0 16,-5 9-1-16,5 6 2 0,6-4-2 0,-3 3 0 15,2 1 6-15,5 5 1 0,8-3-2 16,-4 3 4-16,6 0-3 0,0 1 3 0,2-2 3 0,0 2-1 15,3 0 1-15,1 1 1 0,1 0 8 0,4-2-1 16,-4 1 1-16,-1-2-6 0,1 1 2 0,-4-3 7 16,-1-1-3-16,4-2 0 0,-5-2 1 0,2 1-5 15,-1 0 4-15,-5-7-4 0,0-3-1 0,0 4-2 16,-3-3-3-16,6 2-1 0,-5-3 0 0,-1 0-3 16,0 2 0-16,-1-10-3 0,1 2 3 0,0-1-11 15,-3-5-8-15,3 3-16 0,-3-5-14 0,0-1-18 16,0-2-23-16,3-8-28 0,-6 17-22 0,6-17-26 15,-8 5-29-15,8-5-30 0,-13 1-175 0,13-1-415 16,-18-8 184-16</inkml:trace>
          <inkml:trace contextRef="#ctx0" brushRef="#br0" timeOffset="4493.89">6595 548 177 0,'8'-7'226'0,"5"-4"-18"0,-1 0-11 15,11-6-9-15,1 6-12 0,4-3-15 0,-1 0-16 0,7-3-15 16,5-1-9-16,0 5-14 0,-1 2-11 0,-11 1-21 16,12-1-31-16,-9 8-41 0,-2-3-49 15,2 1-62-15,-2 2-209 0,-4 0-344 0,-4 2 153 16</inkml:trace>
        </inkml:traceGroup>
        <inkml:traceGroup>
          <inkml:annotationXML>
            <emma:emma xmlns:emma="http://www.w3.org/2003/04/emma" version="1.0">
              <emma:interpretation id="{4227961D-47CE-43DB-B2AE-C174CC43F25A}" emma:medium="tactile" emma:mode="ink">
                <msink:context xmlns:msink="http://schemas.microsoft.com/ink/2010/main" type="inkWord" rotatedBoundingBox="10492,823 15511,613 15557,1732 10538,1943"/>
              </emma:interpretation>
            </emma:emma>
          </inkml:annotationXML>
          <inkml:trace contextRef="#ctx0" brushRef="#br0" timeOffset="5134.09">8460-366 105 0,'-5'9'218'16,"-1"6"-7"-16,-3 9-6 0,4 0-14 0,0 3-11 0,2 9-6 16,-3 3-11-16,3 3-11 0,3-4-6 15,3 6-13-15,3-2-4 0,-3 0-8 0,2 4-12 0,0-4-10 16,4 2-8-16,2-2-6 0,-2-2-12 0,-2-2-3 15,4-3-10-15,-8-6-3 0,1-3-6 16,-2 3-6-16,4-5-2 0,-2 0-3 0,-2 0-4 0,-1-8-13 16,-1 2-19-16,0-2-17 0,0 0-21 0,0-4-22 15,-3-1-22-15,3-11-23 0,-4 18-16 0,-2-13-26 16,6-5-30-16,0 0-211 0,0 0-415 0,0 0 185 16</inkml:trace>
          <inkml:trace contextRef="#ctx0" brushRef="#br0" timeOffset="5524.83">9100-465 137 0,'0'0'155'15,"-20"-5"3"-15,20 5-13 0,-21 11-6 0,7-4-15 16,-7 4-3-16,-5 7-11 0,-7 6-3 0,-5 4-14 15,5 3-4-15,-3 0-3 0,2 2-5 0,-2 4 0 16,2-1-4-16,-1-1-4 0,3 3 1 0,5-3 1 16,-5-3-4-16,6 3 2 0,0 0-5 0,1 2-5 15,2-5-3-15,3 1-8 0,0-2-5 0,7-5-2 0,1-4-6 16,3 2-5-16,-5-2-3 0,10-2-1 0,-2-4-3 16,5 0-2-16,1 4-2 0,0-6-3 15,4 0-2-15,1 1 1 0,3-2-3 0,1-2 3 0,5 2-6 16,4-6 2-16,4 5-4 0,3-6 0 0,2 1-1 15,5 0 3-15,-3-1-6 0,3-2 1 0,8 0-3 16,2 1 6-16,-3 1-5 0,-1 1 0 0,-5-4-2 16,-7-1 0-16,6 0 6 0,-5 1-6 0,-1 0-5 15,-3 1-15-15,-3-1-17 0,-2 1-12 0,-3-1-19 16,0-1-19-16,1 0-21 0,0 3-22 16,-1-4-16-16,2-1-24 0,-17 0-28 0,19-1-118 0,-6-1-337 15,-13 2 149-15</inkml:trace>
          <inkml:trace contextRef="#ctx0" brushRef="#br0" timeOffset="5854.17">9385 271 72 0,'0'0'206'0,"0"0"-17"0,0 0-15 16,0 0-7-16,0 0-13 0,0 0-5 0,9 19-7 15,-5-9-13-15,-1-1-9 0,0 3-12 0,3 1-7 16,0 0-4-16,0 2-7 0,1-1-8 0,-4 4-7 15,6-4-7-15,-4-1-4 0,4 2-3 0,-2-1-7 16,1-2-5-16,-2 0-5 0,0-2-5 16,-3-1-1-16,3-3-5 0,-6-6 0 0,5 13-7 0,-5-13 5 15,6 7 9-15,-6-7 16 0,5 6 15 0,-5-6 5 16,0 0-8-16,0 0 0 0,0 0-10 0,0 0-3 16,10-23-6-16,-10 9-6 0,5-3-4 0,-4-1 0 15,-1-3-8-15,2-1 0 0,2-2-5 0,1-4-7 16,-1 4-6-16,1 4-9 0,2-4-9 0,-2 9-15 15,2-2-15-15,1 2-18 0,3 0-21 0,-2 3-17 16,2-1-18-16,-1 5-13 0,2 0-23 0,0 2-9 0,0-1-26 16,-3 5-19-16,-9 2-167 0,24 0-396 15,-15 0 175-15</inkml:trace>
          <inkml:trace contextRef="#ctx0" brushRef="#br0" timeOffset="6041.2">9856 245 97 0,'0'0'209'15,"0"0"-9"-15,4 15-8 0,-1-7-4 0,0 0-10 0,-3-8-9 16,3 15-13-16,0-4-13 0,-1 0-10 0,-1 0-13 16,1 3-12-16,4-1-11 0,-2-1-11 0,-1-1-8 15,2 2-5-15,-1-2-8 0,4 4-7 0,-5-6-6 16,0 4-16-16,0-6-19 0,1 2-18 0,-1 0-21 16,-3-9-26-16,6 11-18 0,-6-11-29 0,10 7-21 15,-10-7-28-15,8 4-34 0,-8-4-120 0,0 0-323 16,0 0 144-16</inkml:trace>
          <inkml:trace contextRef="#ctx0" brushRef="#br0" timeOffset="6331.83">10106 190 157 0,'9'-2'157'0,"-9"2"-10"15,0 0-10-15,0 0-4 0,12 14-6 0,-6-8-3 16,-1 2-8-16,-1-1-9 0,-4-7-13 0,11 17-1 15,-4-5-11-15,1 1 1 0,-4 0-4 0,-2-5-3 16,2 2-3-16,-1 0 5 0,3 4-3 0,-4-3-2 0,1-4 5 16,-2 4-4-16,-1-11-1 0,-1 20-1 0,-5-13-3 15,-2 7-7-15,1-7-4 0,-4 4-4 0,-1-2-6 16,-3-1-3-16,0 2-2 0,-2-3-5 0,-1 1-4 16,1-5 0-16,2 6-6 0,-1-4-7 0,1 2-8 15,2-4-5-15,2 1-14 0,2-1-14 0,9-3-7 16,-15 4-10-16,8-1-14 0,7-3-14 0,-12 3-24 15,12-3-22-15,0 0-21 0,0 0-14 0,0 0-20 16,0 0-170-16,0 0-363 0,0 0 160 0</inkml:trace>
          <inkml:trace contextRef="#ctx0" brushRef="#br0" timeOffset="6747.1">10552 160 151 0,'0'0'182'0,"0"0"-17"0,0 0-13 0,0 0-13 15,0 0-11-15,0 0-9 0,0 0-12 0,0 0-8 16,-38 12-14-16,27-5-2 0,1 1-10 16,-1 0-6-16,1 2-10 0,-2 1-3 0,5-1-4 0,-2 0-8 15,1 1-5-15,2-4 1 0,0 4-9 0,2-1 0 16,4-10-6-16,-3 16-4 0,3-5 4 15,0-11-3-15,3 19-3 0,1-9 3 0,-1-3-7 0,-3-7 0 16,11 13-2-16,-4-6 4 0,1-1-4 0,5 3 4 16,-6 0 0-16,2-2 1 0,0 1 4 0,3 1 1 15,2-4 6-15,-4 4 3 0,2-1-1 0,-5 0 1 16,2-2 2-16,2 3 4 0,-1 0-5 0,-2-1 2 16,-2-1 2-16,1 0-1 0,-2-1 7 0,-1 1 4 15,-4-7 0-15,6 14 7 0,-6-14 3 0,0 14-1 16,0-14-2-16,-3 14 0 0,-3-7-7 0,6-7-4 15,-13 14-5-15,5-9-3 0,-2 0 0 0,1 1-8 16,-3 1-6-16,3-3-15 0,-3-2-14 0,2 1-21 16,10-3-11-16,-21 2-20 0,21-2-17 0,-20-3-25 0,13 0-17 15,7 3-39-15,-15-12-31 0,8 4-194 0,-4-2-417 16,4-3 186-16</inkml:trace>
          <inkml:trace contextRef="#ctx0" brushRef="#br0" timeOffset="7063.19">10664-266 161 0,'2'-14'237'0,"-2"14"-18"0,0-11-22 0,0 11-19 15,0 0-19-15,0 0-10 0,0 0-13 0,0 0-10 16,0 0 0-16,19 22-7 0,-14-8 0 0,2 3 11 15,-1 7-11-15,2-2-7 0,-2 2-5 16,1 3-4-16,3 6-2 0,-2-6-2 0,1 8-5 0,-2 0-5 16,1 0-5-16,-2-7-5 0,4 7-7 0,-4-5-6 15,2 6-4-15,-2-12-5 0,0 1-8 0,-2-1-5 16,5-3-2-16,-6-3-8 0,3 0-3 0,0-1-3 16,0-3-20-16,-5-1-23 0,5 0-18 0,-3-2-25 15,0-4-13-15,-3-7-11 0,9 13-11 0,-3-8-22 16,0 1-24-16,-6-6-35 0,18-3-29 0,-8-3-26 0,1-1-159 15,1-4-419-15,3-10 185 0</inkml:trace>
          <inkml:trace contextRef="#ctx0" brushRef="#br0" timeOffset="8066.11">11101 163 5 0,'0'0'218'0,"0"0"-8"0,0 0-2 16,0 0-6-16,0 0-6 0,0 0-7 15,0 0-11-15,0 0-13 0,0 0-8 0,-38 16-10 0,26-5-9 16,3 0-10-16,-2 2-14 0,2-1-10 0,0 2-7 15,0 0-3-15,2 2-17 0,1-1-6 0,1 1-7 16,1-1-6-16,0 1-5 0,4 1-4 0,3-2-7 16,-3 1-4-16,3-1-2 0,1-2-2 0,2 0 0 15,0 1-6-15,1-3 2 0,1-5-13 0,4 4-3 16,-2-1-1-16,2-2-8 0,3-1-11 0,-2-4-8 16,5 0-8-16,-3-2-2 0,3 0-7 0,2 0-8 15,-4-4-2-15,2 1-1 0,-3-3 8 0,3 1 3 16,-3-3-1-16,8-3 5 0,-9 4 3 0,1-1 2 15,-3-2 6-15,0 2 0 0,-5 3 5 0,2-2 6 0,-1 1 7 16,0 1 2-16,-8 5 6 0,11-5 2 16,-11 5-1-16,7-4-5 0,-7 4 4 0,0 0-3 15,12-3 1-15,-12 3 0 0,14 0-1 0,-14 0 2 0,0 0-1 16,18 7 2-16,-9-3 0 0,1-1 8 0,-1 0 0 16,4 2-2-16,-1-2-2 0,0 0 2 15,3 1-2-15,0-1-3 0,1-1 1 0,4-2-3 0,-2 0 5 16,1 0-4-16,7 1-1 0,-6-2 1 0,0-1-2 15,-1-1-2-15,1-1 0 0,-1 1 1 0,-1-1-1 16,-2-5-1-16,-1 3-1 0,0-3 0 0,-1 0 3 16,-4-4-2-16,-3 4-1 0,2-2 1 0,-6-3 1 15,-1 0 1-15,-2 5 6 0,0 9 1 0,-3-19 5 16,-2 8 4-16,-1 1-2 0,-4 3-5 0,-2 0 3 16,-3 4-5-16,-1 2 0 0,-1 2-2 0,-1-1-5 15,4 3 0-15,-4 2 1 0,3 3-2 0,0 2-1 16,1-2 1-16,-1 3 1 0,2 1-4 0,3 0 0 15,-1 0 0-15,2 1 1 0,3 0-4 0,2-1 0 16,2-2 0-16,1 0-5 0,1-10-8 0,3 23-6 16,3-14-1-16,1-3-8 0,5 5-5 0,0-4-9 15,0-4-4-15,1 2-4 0,2-1 0 0,0-4 1 0,3-1-2 16,2-3 3-16,-4-2 2 0,2 1 4 0,-3-5 7 16,7-2 4-16,-7-1 2 0,0 0 0 15,3-5 5-15,-3 0 5 0,-3 1 4 0,-3 3 15 0,1 0 19 16,-1-1 12-16,-3 3 3 0,0 4 3 0,-2-2 2 15,1 3-4-15,-5 7-2 0,9-10-5 0,-9 10-5 16,3-8 0-16,-3 8-4 0,0 0-2 0,0 0 0 16,0 0-2-16,0 0 1 0,21 18-2 0,-17-11-1 15,2 2 0-15,2 3 1 0,1-3 3 0,1 2-4 16,-1-3-1-16,3 3 0 0,3-1 1 0,-2-3-2 16,4 0 2-16,-1-1-2 0,3-2-1 0,2-1 1 15,5 1 1-15,-1-8-7 0,-6 4 4 0,7-6 0 16,-2-5-3-16,2 1 0 0,0-4 1 0,1-1-1 15,-3-2-2-15,5-8-6 0,1-5-3 0,-6 3-1 16,-5 5-2-16,8-14-7 0,-3-1-1 0,-3-2-1 16,-6-1-9-16,4-2-2 0,-1-2-1 0,-3-1 4 15,5-3 0-15,-9 6 2 0,-3-2 3 0,-1 4 1 0,-2 5 4 16,-4 6 6-16,-1 6 8 0,-1 2 1 0,-5 3 8 16,-2 1-4-16,1 5 4 0,-3 0-4 0,-2 3 0 15,1 3 2-15,-7-1-4 0,5 5-2 16,-5 6 3-16,2 0-3 0,-8 4-1 0,1 6 4 0,2 2-3 15,2 1 7-15,0-2-3 0,-2 15-2 0,7-4 3 16,-4 7-2-16,10 1 8 0,-1 4-2 16,1 0 2-16,2-3 7 0,6 1-5 0,3 1 1 0,-3 1 3 15,6-2-6-15,2-1 2 0,-2-7-1 0,4 7 0 16,-1-8 0-16,1 6-5 0,1-6 1 16,-1-1 1-16,1-3 2 0,-2-1 1 0,3 0-6 0,-2-6-7 15,-1 0-13-15,-2-4-14 0,5 1-20 0,0-2-14 16,-7-4-22-16,7 3-23 0,-2-7-31 0,5 2-45 15,-2-4-51-15,-4-1-159 0,-9 0-426 0,18-8 189 0</inkml:trace>
          <inkml:trace contextRef="#ctx0" brushRef="#br0" timeOffset="8323.72">12914-576 194 0,'0'0'187'0,"0"0"-7"0,0 0 1 0,0 0-4 0,0 0-10 16,0 0-7-16,0 0-10 0,11 37-9 0,-11-25-11 16,3 1-10-16,0 7-12 0,-1-3-7 0,-1 2-14 15,4 6-5-15,-5-4-8 0,0 3-6 16,0 1-8-16,-2 3-20 0,2-2-26 0,0 0-42 0,0 2-45 15,-4-5-42-15,4-1-48 0,-5-4-178 0,4-4-368 16,2 1 163-16</inkml:trace>
          <inkml:trace contextRef="#ctx0" brushRef="#br0" timeOffset="8785.34">13346-64 154 0,'0'0'221'15,"0"0"-7"-15,-9 13-8 0,9-13-9 0,-10 11-13 16,2-6-9-16,1 4-12 0,-5-1-13 0,-2 0-12 15,4 2-10-15,0-3-11 0,-4 2-14 16,5 2-12-16,-1 0-8 0,1 0-8 0,3-2-8 0,-3 1-6 16,3-2-9-16,0 2-1 0,0 1-9 0,1-4-3 15,5-7-2-15,-6 18-4 0,5-11-4 0,1-7 2 16,-1 16-8-16,1-16-4 0,5 14 1 0,-2-7-4 16,5-2 0-16,1 1-1 0,-2-2-3 0,8 2 2 15,-4-1-4-15,2 1 1 0,2-1-4 0,0 2 1 16,1-3 1-16,-2 3-4 0,-1-2 3 0,2 2-4 15,-1-3-2-15,-1 6-1 0,0-3 1 0,-1 0 1 16,2 3 3-16,-5-2-5 0,-2-1 3 0,2-1 4 16,-1 3 4-16,-2-3 3 0,-2 3 3 0,0 0 3 0,1-1 7 15,-5-8 5-15,3 19 1 0,-3-19-5 16,-8 17 0-16,2-7-5 0,1 0-7 0,-6-1-20 0,1 1-20 16,-4 0-44-16,1 0-47 0,-5-1-57 15,1-2-54-15,0 0-229 0,-9-1-491 0,10-3 216 0</inkml:trace>
        </inkml:traceGroup>
        <inkml:traceGroup>
          <inkml:annotationXML>
            <emma:emma xmlns:emma="http://www.w3.org/2003/04/emma" version="1.0">
              <emma:interpretation id="{183DF0C4-0110-40C4-A0B5-08367F72345A}" emma:medium="tactile" emma:mode="ink">
                <msink:context xmlns:msink="http://schemas.microsoft.com/ink/2010/main" type="inkWord" rotatedBoundingBox="16614,528 22053,301 22132,2190 16693,2418"/>
              </emma:interpretation>
            </emma:emma>
          </inkml:annotationXML>
          <inkml:trace contextRef="#ctx0" brushRef="#br0" timeOffset="10411.66">14565 356 166 0,'0'0'216'0,"0"0"-11"0,0 0-11 16,0 0-12-16,0 0-13 0,0 0-9 0,31-23-14 15,-24 15-10-15,5-3-14 0,2-1-8 0,2-5-11 16,4 2-11-16,-6-7-8 0,3 7-8 0,-1-4-9 16,1-5-5-16,-1 0-10 0,0 3-2 0,-2-6-8 15,-4 2 3-15,4-1-8 0,4-10-8 0,-5-1-2 16,-4-1-4-16,7-4 1 0,-4 3-3 0,-3-3-2 15,-1-1-2-15,-1-1-5 0,-2 4 3 0,-2 1-2 16,-3 5-2-16,3 6-3 0,-6 0 1 0,6 3-7 0,-6 3 7 16,1-1-2-16,1 6 1 0,-5 0 1 0,4 4 7 15,-2 3 9-15,4 10 0 0,-2-19 6 0,1 12-8 16,1 7-1-16,-5-11-5 0,5 11-4 0,0 0-2 16,0 0-2-16,0 0 1 0,0 0-5 0,0 0 1 15,0 0-5-15,-9 31 3 0,11-15-3 0,-1 10 1 16,5-1 2-16,2 3-2 0,2 12 1 15,1-7-1-15,5 7 1 0,0-7 2 0,4 6 1 0,4-1 0 16,-2 0 0-16,2-3-2 0,4-2 2 0,-2 0 0 16,-2-1 0-16,-7-7 0 0,3-1-1 0,-5-3-2 15,4 0 5-15,-2-1-4 0,-3 3 1 0,-2-4-1 16,-1-1-9-16,-4-4-16 0,2 3-19 0,-1 0-22 16,-1-3-20-16,-2 2-26 0,-4-1-26 0,1-4-28 15,-4 0-38-15,1 3-181 0,-5-7-413 0,6-7 183 0</inkml:trace>
          <inkml:trace contextRef="#ctx0" brushRef="#br0" timeOffset="11767.92">14882 98 129 0,'0'0'267'0,"-7"-8"-26"15,7 8-24-15,0 0-20 0,0 0-18 0,0 0-19 16,15-24-18-16,-2 14-13 0,2 3-14 0,3 0-12 0,9-4-9 16,4 1-15-16,-2 3-20 0,9-4-21 0,-2-3-19 15,-9 7-17-15,13-6-16 0,-8 5-17 0,2-5-16 16,-3 2-9-16,3-7-10 0,-8 5-6 0,7-10 1 16,-1-4-1-16,-2-1 4 0,2-3 4 0,-4 3 7 15,2-3 2-15,-8 0 6 0,5-1 11 0,-9-2-4 16,1 1 14-16,-10 6 14 0,5-8 7 0,-4 10 19 15,-2-3 4-15,-3 1 6 0,3 3 13 0,-4-1 9 16,-4-3 9-16,0 4 5 0,0 5 5 0,-3-2 10 16,2 5 4-16,-1 1-2 0,-1-2-11 0,-1 3 1 15,-2 0-3-15,0 4 0 0,6 10-11 0,-10-13-4 16,4 8-4-16,6 5-7 0,-15-2-4 0,15 2 1 16,-20 8 0-16,10 3 0 0,-6 9 1 0,1 2 1 15,-3 9 1-15,1 3 2 0,4 1 0 0,2 4-6 0,0 1 0 16,3 1-4-16,2 5 0 0,2 3-4 0,4-2 2 15,3 2-4-15,3 1-2 0,1-1-3 16,8-6-1-16,1-1 5 0,4-5-7 0,2 5 2 16,3-4 2-16,1-6-7 0,1-4-1 0,-1 0-2 15,-3-9-6-15,1-1-4 0,-2-2-1 0,2-7 0 16,-2 1-1-16,4-3-1 0,-7-3-2 0,0-3 7 0,1-1-3 16,-1-4-2-16,1-1 0 0,-5-4 8 15,-1 2-3-15,7-7-2 0,-7 3 1 0,-1-3-3 0,-1 1 2 16,2 1 0-16,-3-1-1 0,-2 3 1 0,0 2 5 15,-4 1-5-15,4 1 2 0,-9 6 0 0,10-11 0 16,-10 11-4-16,8-7-2 0,-8 7 2 0,10-6-3 16,-10 6 6-16,0 0 4 0,0 0-3 0,21 6 0 15,-21-6 0-15,10 11 3 0,-2-6 0 0,-1 0-1 16,1-1 0-16,1 2 2 0,3-1 1 0,-2 1 2 16,4 1 3-16,1-7 4 0,2 5-4 0,-2-4 0 15,0-1 0-15,3-1-2 0,-3-4 5 0,1 3-6 16,1-3 1-16,-2-1-2 0,-2-1-1 0,4-1 3 15,-8-2-2-15,1-3 2 0,-3 4 1 0,-1-6-1 16,-4 6-1-16,2-9 0 0,-8 1-1 0,-1 3-3 16,-2-3 2-16,0 3-2 0,-2-3 0 0,-8 10 0 15,2-3-4-15,-3 2 0 0,0 2-9 0,-7 0-7 16,0 6-8-16,5 0-14 0,2 2-9 0,2 2-6 0,1 3-8 16,-1 0-8-16,2 3 0 0,2 0-1 15,5 4-5-15,4 0 1 0,-3 4 4 0,4-1-1 16,4-1 9-16,1 6 0 0,0-5 7 0,4-1 3 0,5 4 8 15,2 2 5-15,2-3 4 0,1-1 4 0,3-1 5 16,3-3 10-16,1-2 14 0,-8-2 9 0,6 3 11 16,2-2 9-16,-3-1 11 0,-1-2 8 0,-3 1 2 15,-2-2-1-15,6 4 3 0,3-1 3 0,-9 1-3 16,3-1 8-16,1 1-10 0,-4 3-3 0,6 1-5 16,-3 4-1-16,1-1-3 0,-2 6 6 0,1-1-5 15,0 11 2-15,-2-2-3 0,-3 2-2 0,1 4 0 16,-1-3-4-16,-2 0-1 0,-2 0-2 0,-2 2-2 15,2 0 1-15,-6 0-3 0,3 1-4 0,-4-10 7 16,1 8-7-16,-3-9 0 0,-3 1-4 0,-3-4 2 16,-3 2-2-16,0-5-1 0,-5 4-1 0,-4-6 2 15,-1-1-3-15,-2 0 0 0,-6-5 3 0,0-2-1 16,-4-1 2-16,-8-5-3 0,1-3-1 0,-3-2 0 16,-2-6-1-16,-2-1-2 0,1-3 0 0,2-5-2 15,4-4 2-15,3-1-3 0,9 2-1 0,1-12-2 16,1-1-5-16,6-5-10 0,3-2-8 0,8-4-20 15,8 0-11-15,5-6-10 0,3-1-19 0,11-15-17 16,5-1-22-16,3-1-17 0,4 5-12 0,8-2 5 0,-1 5 15 16,-7 16 13-16,1 3 14 0,2 8 18 0,-3-1 22 15,1 2 20-15,-3 5 8 0,0 1 27 0,-8 7 31 16,2 4 8-16,-9 1 17 0,3 2 11 0,-3 2 3 16,-3 2 6-16,3-2-3 0,-6 5 2 0,3-1-1 15,-2 1-3-15,-10 3 2 0,16-2-4 0,-16 2-2 16,18 5 3-16,-9-1-10 0,2 2-1 0,-5 2-1 15,4 2-2-15,2 1-3 0,0-1-4 16,0 0-6-16,-2 2-2 0,2 0-3 0,2-1-1 0,-1 1-1 16,1-3-4-16,3 0 1 0,0-3-4 0,1 0-1 15,4-3-2-15,-2 2-3 0,0-5-1 0,-2 0 0 16,0-4-1-16,2 3 2 0,-5-5-3 0,2 2-2 16,-2-2 0-16,-1-4 2 0,-5-2-5 0,3 1 0 15,-5-2 1-15,-1 0 0 0,-4 0-2 0,-2-2-3 16,-3-1 1-16,-3 0 1 0,-9-5-3 0,-5 3 2 15,-1 5-2-15,-2-2-3 0,-3 0-1 0,-2 7-1 16,0 1 0-16,-4 2 4 0,1-1-3 0,1 6 2 16,0 3-3-16,6 0-10 0,2-2-16 0,3 5-17 15,2-1-17-15,5 2-20 0,3-1-17 0,0 5-20 16,6-2-19-16,3-9-28 0,0 0-21 0,6 17-45 0,-6-17-116 16,20 5-376-16,-1-1 166 0</inkml:trace>
          <inkml:trace contextRef="#ctx0" brushRef="#br0" timeOffset="12215.17">17199-88 161 0,'0'0'199'16,"0"0"-10"-16,0 0-6 0,12 10-9 0,-9-6-2 16,-3-4-14-16,8 17-4 0,0-7-9 15,-1 2-10-15,2 2-9 0,-1 1-5 0,5 4-9 0,2-1-8 16,-6-1-7-16,5 2-10 0,-6-3-4 0,1-5-7 15,-1 3-7-15,-1-4-6 0,-1 0-1 0,0-3-2 16,-3-1 10-16,-3-6 13 0,6 11 15 0,-6-11 12 16,6 7 18-16,-6-7-17 0,0 0-9 0,0 0-6 15,0 0-15-15,0 0-5 0,0 0-6 0,0 0-6 16,-7-49-12-16,7 33-4 0,1-2-7 0,1-3-26 16,2-3-19-16,5-1-19 0,2 1-17 0,-2 3-11 15,2-4-5-15,4 3-12 0,-3 7-4 0,2 0-5 16,1 6-4-16,3-2 5 0,-5 6 4 0,6-1 7 15,-5 3 1-15,1-1 7 0,1 8 8 0,-5-4-1 16,5 3 6-16,-3 4 3 0,2-1 9 0,-1 3 6 16,-1-3 12-16,-1 5 9 0,1 2 16 0,-1 0 9 15,-1-1 8-15,2 1 9 0,-1 2 2 0,-1-1 2 16,-2-1 6-16,3 2 6 0,-5-4 5 0,2 2 0 16,1 0-5-16,-2-1-2 0,-2 1-1 0,1-2-1 15,-1-1-7-15,-1-3-4 0,-2 2-6 0,1 1 2 16,-1-4-6-16,3 1 0 0,-6-7-11 0,6 11-19 15,-6-11-21-15,5 9-26 0,-5-9-25 0,0 0-29 0,0 11-40 16,0-11-46-16,0 0-43 0,0 0-253 0,0 0-525 16,0 0 233-16</inkml:trace>
          <inkml:trace contextRef="#ctx0" brushRef="#br0" timeOffset="12383.29">17712-463 16 0,'-3'-9'301'0,"1"-2"-30"0,2 11-31 0,-6-18-20 16,6 18-27-16,-3-13-18 0,3 13-28 0,3-14-32 15,-3 14-38-15,8-7-44 0,-8 7-44 0,18-6-48 16,-3 2-53-16,-2 0-156 0,2 2-290 0,3-3 129 16</inkml:trace>
          <inkml:trace contextRef="#ctx0" brushRef="#br0" timeOffset="12602.07">18202-580 173 0,'-1'17'229'0,"1"-17"-9"0,4 18-15 16,-2-7-10-16,2 3-12 0,-1 9-6 0,5 2-14 16,1-1-12-16,-2 1-13 0,8 8-11 15,-7-6-15-15,-1 1-9 0,6 9-7 0,-1-2-11 0,2 1-7 16,-1 1-12-16,-5-10-2 0,2-1-8 0,1-1-11 15,-1-1-15-15,-1 0-18 0,0 0-23 0,-2-4-23 16,-4 5-22-16,3-4-33 0,-4-5-43 16,4-3-23-16,-6-2-60 0,0-1-121 0,0-10-364 0,0 15 161 15</inkml:trace>
          <inkml:trace contextRef="#ctx0" brushRef="#br0" timeOffset="13714.17">18189-5 102 0,'-10'-10'317'0,"-1"-1"-22"0,4-3-23 16,-1 1-18-16,4-2-20 0,-2 0-21 0,3-1-22 15,4-1-22-15,-1 3-15 0,0-11-17 0,5 8-18 16,2-8-23-16,5-2-19 0,2-5-23 0,0-3-22 16,4 2-11-16,2 0-13 0,-4 1-8 0,5 2-5 15,-2 2-1-15,-1 5-2 0,-3 3-1 0,3 1 1 16,-1 1 2-16,-6 5 0 0,3-3 0 0,-4 2 1 15,4 3 2-15,-5 1 3 0,1 0 1 0,-2 3 1 16,1 0 4-16,-2 2 3 0,3 2 0 0,-10 3 3 0,15-5 1 16,-15 5 5-16,18 6 4 0,-10-2 2 15,-1 3 1-15,2 8 10 0,2-2 4 0,-2 4-1 16,1 4-1-16,2 4 5 0,-3 1 5 0,3 9 5 0,1 3-10 16,-4-1-1-16,-1 4 1 0,1-3-4 0,-1 0 1 15,1 0-5-15,-3 1-3 0,0-4-2 0,2 1 4 16,-4-11-10-16,-1 1-2 0,3-2-1 15,3-1-4-15,-1 0 0 0,-5-5-2 0,1-2 3 0,2-3-3 16,-4 0 0-16,4 0-6 0,-5-4-8 0,4-2-3 16,0 1-8-16,-5-8-2 0,5 10-8 15,-5-10-6-15,10 2-10 0,-10-2-8 0,0 0-8 0,0 0-4 16,26-12 2-16,-17 0 0 0,-2 1 2 0,1 1 5 16,1-3 6-16,-6-3 5 0,8 0 2 0,-2 2 8 15,0 1 10-15,-4-1 12 0,4 2 18 0,-5 4 9 16,1 1 10-16,-5 7 2 0,9-10 2 0,-9 10 3 15,6-10-11-15,-6 10-2 0,0 0-1 0,3-8 0 16,-3 8-2-16,0 0 1 0,0 0 3 0,16 13 1 16,-16-13-1-16,6 15 3 0,0-5-7 0,0 1-3 15,-3 0-1-15,6 2-3 0,-5 0 1 0,2 0-2 16,3 0 0-16,-4-1 1 0,5-1-20 0,-2 2-12 16,-4-3-21-16,4-3-16 0,-2 0-17 0,-2-4-15 0,2 6-17 15,-6-9-8-15,10 9-12 0,-2-6-20 16,-8-3-10-16,0 0-9 0,19 0-8 0,-19 0 6 15,12-10 12-15,-4 7 16 0,-1-7 12 0,1-2 16 16,-2 2 23-16,0-4 17 0,1 1 30 0,-1-2 24 0,0-1 26 16,0 1 25-16,-2 1 33 0,1-1 21 15,-1 4 14-15,-1-2 10 0,-1 6 5 0,-2 7-2 16,4-14-4-16,-4 14-9 0,2-11-9 0,-2 11-11 0,0 0-12 16,0 0-5-16,0 0-9 0,0 0-1 0,0 0-11 15,0 0 1-15,0 0-5 0,0 0 2 0,0 0-5 16,6 31-1-16,-3-22-1 0,-3-9-3 15,1 21-4-15,2-11-3 0,0-1-1 0,5 4-3 0,-5-4-2 16,3 0 0-16,0-1-5 0,-1 0 0 0,1 0 0 16,2-1-1-16,-2 0-4 0,-6-7 1 0,13 6 1 15,-7-4-2-15,-6-2-2 0,15 4 0 0,-4-3-3 16,-11-1-6-16,15-5 1 0,-15 5-2 0,17-8-6 16,-9 1 4-16,-1-5 2 0,-1 2-2 0,3-1 1 15,-1-2 1-15,-2 2-1 0,1-2 1 0,-1-3-2 16,0 3 1-16,0 1 0 0,-1 3 6 0,-5 9 3 15,4-14 0-15,-4 14 0 0,4-9-1 0,-4 9-2 16,0 0-3-16,6-9-3 0,-6 9 5 0,0 0 4 16,0 0 2-16,0 0 2 0,0 0 2 0,-4 35 0 15,4-35 1-15,-3 22-4 0,3-7 9 0,-3 0 1 16,1 1-2-16,2 2 0 0,0-5-2 0,0 3-1 0,2-1-3 16,2-1-3-16,1-1 1 0,-4-2-2 15,5-1 0-15,0-1 1 0,-1 0 5 0,1-2-4 0,3-1-3 16,-2-2 0-16,-7-4-1 0,17 4 1 0,-7-1 5 15,-10-3-9-15,19-3 2 0,-4-2 3 0,-3 2-7 16,2-4 4-16,-1-3 0 0,2 3-3 0,-2-4-2 16,1 2-2-16,-2-2 4 0,0 0 1 0,-2 1 5 15,2 3 12-15,-4 0 0 0,-1 1 1 0,-7 6 2 16,13-8 3-16,-13 8-9 0,9-6 2 0,-9 6-11 16,0 0 1-16,11 0 2 0,-11 0-2 0,0 0 1 15,12 7 0-15,-12-7-4 0,6 13-1 0,-6-13 4 16,6 11-1-16,-3-4-5 0,-3-7-17 0,4 14-27 15,-4-4-29-15,0-10-36 0,2 13-38 0,-2-13-45 16,4 13-53-16,-1-8-47 0,-3-5-231 0,0 0-562 16,14 6 249-16</inkml:trace>
          <inkml:trace contextRef="#ctx0" brushRef="#br0" timeOffset="13962.5">20000 20 3796 0,'0'0'139'0,"-14"11"-87"0,14-11-32 16,0 0-12-16,0 0-2 0,0 0 20 0,-10 0 26 16,10 0 12-16,0 0-6 0,0 0-1 15,0 0 6-15,-5 11 22 0,5-11-13 0,0 0-6 0,0 0-10 16,2 18 3-16,-2-18-4 0,3 13 0 16,-3-13-15-16,3 13 6 0,-3-13-9 0,4 12-3 15,-1-6-5-15,-3-6 3 0,6 10-5 0,-6-10-2 0,2 8-20 16,-2-8-24-16,0 0-31 0,6 11-23 0,-6-11-29 15,0 0-27-15,0 0-29 0,0 0-46 0,0 0-57 16,0 0-48-16,0 0-64 0,0 0-192 0,0 0-611 16,-30-22 271-16</inkml:trace>
          <inkml:trace contextRef="#ctx0" brushRef="#br0" timeOffset="14102.11">19976-322 75 0,'-3'-24'341'0,"0"4"-25"16,3 2-29-16,0 3-20 0,1 1-19 0,-2 4-17 15,1 10-27-15,-3-20-21 0,3 20-31 0,0-11-62 0,0 11-71 16,0 0-84-16,-3-11-87 0,3 11-214 16,0 0-397-16,-21 0 175 0</inkml:trace>
        </inkml:traceGroup>
      </inkml:traceGroup>
    </inkml:traceGroup>
    <inkml:traceGroup>
      <inkml:annotationXML>
        <emma:emma xmlns:emma="http://www.w3.org/2003/04/emma" version="1.0">
          <emma:interpretation id="{3F73709B-DBB5-42BC-91F2-E3D1FD3020A6}" emma:medium="tactile" emma:mode="ink">
            <msink:context xmlns:msink="http://schemas.microsoft.com/ink/2010/main" type="paragraph" rotatedBoundingBox="2344,4063 32156,2615 32392,7479 2580,89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611D72-F84A-42B1-A811-DB5479AED524}" emma:medium="tactile" emma:mode="ink">
              <msink:context xmlns:msink="http://schemas.microsoft.com/ink/2010/main" type="inkBullet" rotatedBoundingBox="2371,4619 3264,4589 3267,4676 2373,4706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28060.41">280 3364 125 0,'0'0'131'15,"0"0"-9"-15,0 0 0 0,0 0 0 0,-4-10-11 0,4 10-3 16,0 0 4-16,0 0-5 0,0 0 1 15,0 0-7-15,0 0-5 0,0 0-2 0,0 0-5 0,0 0-4 16,0 0-7-16,0 0-7 0,0 0-6 0,0 0-8 16,0 0-6-16,0 0-5 0,0 0-3 0,0 0-3 15,0 0-7-15,0 0-5 0,0 0 1 0,0 0-3 16,0 0-5-16,0 0-2 0,0 0-3 0,0 0 0 16,0 0-4-16,0 0 1 0,0 0 3 0,0 0-2 15,0 0 3-15,30 17-5 0,-18-11-1 0,-2-6 4 16,10 1-6-16,-3-2 1 0,9 1-1 0,2-2-1 15,3-3 1-15,-1 2 2 0,11 0-3 16,-1-2-2-16,-1 1 7 0,1 2-1 0,0-7-1 0,-1 8 4 16,-8-3-1-16,10 3 3 0,-10-1-6 0,-3 2 3 15,1-1-1-15,-3 1 2 0,1 1-2 0,-1 2 5 16,-7 0-5-16,2-1-1 0,-3 0 2 0,1 1 8 0,-4-3-1 16,0 4-1-16,-2-4 3 0,-2 2 4 15,1-1-2-15,-3 2 6 0,-9-3-2 0,18 1 0 16,-18-1 2-16,9 0 2 0,-9 0 2 0,0 0 6 0,0 0-1 15,14 0 4-15,-14 0 1 0,0 0 1 0,0 0-7 16,11 4 3-16,-11-4-1 0,0 0 0 0,0 0-3 16,0 0 4-16,0 0-10 0,0 0-1 0,0 0-4 15,0 0-5-15,0 0-3 0,0 0-3 0,0 0-2 16,0 0-1-16,0 0 0 0,0 0-6 0,0 0 0 16,0 0-2-16,0 0-12 0,0 0-13 0,0 0-19 15,0 0-16-15,0 0-14 0,9 5-18 0,-9-5-23 16,0 0-33-16,-3 16-24 0,3-16-40 0,-3 15-251 15,3-15-495-15,0 12 219 0</inkml:trace>
      </inkml:traceGroup>
      <inkml:traceGroup>
        <inkml:annotationXML>
          <emma:emma xmlns:emma="http://www.w3.org/2003/04/emma" version="1.0">
            <emma:interpretation id="{F86F1ABF-13D9-43D7-9B16-2FEEF778E1C3}" emma:medium="tactile" emma:mode="ink">
              <msink:context xmlns:msink="http://schemas.microsoft.com/ink/2010/main" type="line" rotatedBoundingBox="3980,3791 32184,2859 32248,4779 4044,5711"/>
            </emma:interpretation>
          </emma:emma>
        </inkml:annotationXML>
        <inkml:traceGroup>
          <inkml:annotationXML>
            <emma:emma xmlns:emma="http://www.w3.org/2003/04/emma" version="1.0">
              <emma:interpretation id="{B9C8868A-56A0-4C6E-A49A-E42392A0E574}" emma:medium="tactile" emma:mode="ink">
                <msink:context xmlns:msink="http://schemas.microsoft.com/ink/2010/main" type="inkWord" rotatedBoundingBox="3986,3966 5616,3912 5649,4916 4019,4970"/>
              </emma:interpretation>
            </emma:emma>
          </inkml:annotationXML>
          <inkml:trace contextRef="#ctx0" brushRef="#br0" timeOffset="30462.9">1897 2861 31 0,'0'0'148'0,"0"0"-14"0,0 0-2 16,0 0-7-16,0 0-9 0,0 0-10 0,0 0 1 15,0 0-9-15,36-6-3 0,-26 1-16 0,5 5 7 16,0-6-7-16,3 3-3 0,2-1-6 0,-1 3-1 16,0-3 1-16,8 2-5 0,2-2-4 0,-1 2-9 15,-1-3-1-15,3 5-1 0,-2-4-4 0,-1-1 0 16,4 5-6-16,-4 0 3 0,1-2-3 0,2-1-1 15,-3 0-3-15,-3 0-2 0,1 3-3 0,2-4-3 16,-2 2 3-16,2-3 0 0,-7 5-4 0,11-7-3 16,-1 3 3-16,0-3-9 0,-2 3 1 0,0-3-2 15,2-1 1-15,-3 3-2 0,0-4 2 0,-2 3-7 16,-1 0 3-16,1-1-2 0,1 2-5 0,-7-1 2 0,-2-1 0 16,8 0-2-16,-6 1 1 0,-4 2-4 0,3 1 1 15,-3 1 1-15,-2-3 0 0,-2 1-6 16,-2 0-3-16,-9 4-15 0,18-2-17 0,-18 2-9 0,0 0-14 15,15 0-11-15,-15 0-17 0,0 0-13 0,0 0-20 16,0 0-28-16,0 0-43 0,-27 26-104 0,9-21-317 16,1 5 140-16</inkml:trace>
          <inkml:trace contextRef="#ctx0" brushRef="#br0" timeOffset="30725.36">2613 2819 95 0,'0'0'184'0,"3"13"-6"0,-3-13-8 0,12 22 2 15,-6-8-5-15,-3 4-5 0,4 9-12 0,-1-2-5 16,6 13-14-16,-4 1-5 0,5 5-8 0,-5-2-8 0,1 1-7 16,-2-2-9-16,2-5-12 0,2 3-5 15,-4 2-5-15,0-6-7 0,1 0-7 0,-2-8-8 16,1 2-3-16,-2-6-2 0,2 1-6 0,-1 1-7 0,0-9-16 15,-1 0-21-15,1-1-20 0,-2-2-13 0,2-2-16 16,2 1-18-16,-3-6-20 0,3 2-22 16,1-4-20-16,3-4-24 0,-12 0-175 0,18-6-361 0,-5-3 160 15</inkml:trace>
          <inkml:trace contextRef="#ctx0" brushRef="#br0" timeOffset="31041.36">3135 3377 141 0,'0'23'199'0,"0"-10"-4"0,-1 4-7 0,2-3-13 16,4 4-15-16,-1-1-12 0,-1 3-16 0,2 2-7 15,2 2-11-15,1-4-11 0,-1 0-10 0,3-4-8 16,-1-3-10-16,3 0-7 0,2-1-6 0,-1-2-5 16,1-5-4-16,3 1-5 0,-2-6-4 0,5 0-3 0,5-2-5 15,-1-3 0-15,1-2-7 0,-5-1-1 16,5-5-4-16,-4 0-2 0,0-1 0 0,1-2-2 15,-5-1-2-15,-4-2-3 0,0 0 2 0,-4-3-2 0,2 2 3 16,-7 3-6-16,-4-3 0 0,-3 4 0 0,0-7-1 16,-3 5-3-16,0 4 0 0,-4-3-1 0,-5 3 2 15,-4 1-7-15,-2-2 4 0,1 8-7 0,1 0 1 16,0 4-8-16,-5-4-10 0,-2 6-13 0,7 1-14 16,0 1-15-16,1 6-15 0,-5-1-19 0,4 1-28 15,4 2-17-15,-1 1-69 0,1-1-108 0,6-2-341 16,-3 4 150-16</inkml:trace>
        </inkml:traceGroup>
        <inkml:traceGroup>
          <inkml:annotationXML>
            <emma:emma xmlns:emma="http://www.w3.org/2003/04/emma" version="1.0">
              <emma:interpretation id="{FF245B08-DF1F-41B0-B8F6-786C832AB2A5}" emma:medium="tactile" emma:mode="ink">
                <msink:context xmlns:msink="http://schemas.microsoft.com/ink/2010/main" type="inkWord" rotatedBoundingBox="6881,3924 9868,3826 9924,5516 6937,5615"/>
              </emma:interpretation>
            </emma:emma>
          </inkml:annotationXML>
          <inkml:trace contextRef="#ctx0" brushRef="#br0" timeOffset="35456.61">4822 3450 146 0,'-6'8'161'0,"6"-8"-18"0,0 0-11 0,-3 12-9 15,3-12-12-15,0 0-8 0,0 0-7 0,14 11-14 16,-4-8 8-16,-10-3-2 0,21 0-5 0,-8-5-4 16,7 1-2-16,-1-1-7 0,-3-3-6 0,10-3-7 15,1 2-4-15,-5-3-4 0,2-1-6 0,10-4-7 16,-7 5-2-16,-2-5-4 0,-1 5-4 0,-3-3 2 15,-7 6-5-15,5-3-2 0,-6 0-2 0,-4-2 0 16,5-1-4-16,-8 4-2 0,-2 0-4 0,-1-4-1 16,-3 5-4-16,0 10-11 0,-7-19-1 0,4 6 4 15,-3 6-2-15,-8-3-3 0,-2 1 4 0,0 4 0 16,-2 3 2-16,-3-1 0 0,1 3-1 0,4 0-1 16,-3 1 2-16,-1 5 2 0,-2-2 1 0,5 4 6 0,-8 3 4 15,6 2 1-15,5 1 0 0,-1-3 2 16,5 5-9-16,-1 2 8 0,3-5-3 0,-1 10 2 15,7-5-12-15,-1 1 11 0,6 3 1 0,-3-2-3 16,8 4 0-16,0-4-1 0,6 0-2 0,2 2 2 0,4-3-4 16,5-3 3-16,8 3-2 0,3-2-1 0,-1-7 2 15,-5-3-2-15,11-3 0 0,-9-4 3 0,7-3 0 16,0 0 2-16,4-2-1 0,-4-1 0 0,0-7-2 16,-3-2 1-16,2-1 3 0,-2-4-4 0,-3 1 1 15,4-4-1-15,-1-3-3 0,-6 1 3 0,0-3-1 16,1-3 1-16,-4-4-1 0,-2-1-1 0,1-3-2 15,-3-2 0-15,0-1 0 0,-1 0-5 0,-2-1-4 16,-7-1 3-16,3 0 3 0,-4 4-2 0,2 2-2 16,-8 0 3-16,1 1-2 0,-1 11 7 0,-6-1-9 0,3 1 8 15,0 2 0-15,-3 6 0 0,0 4 4 0,0 1 2 16,5 2 4-16,-5 11-4 0,0-18 4 16,0 18-10-16,0-12 1 0,0 12-1 0,0 0 5 0,0 0-4 15,0 0 1-15,0 0-1 0,15 23-2 0,-11-9 3 16,5 8 3-16,-2 3 2 0,2 1 6 0,2 3-4 15,4 5 1-15,-2 4 2 0,1 2-2 0,2-2-1 16,3-3 5-16,-2 2-6 0,-2-1 0 0,1-1 4 16,0 0-1-16,1-3-4 0,-4-8 1 0,-1-1-5 15,2-2 3-15,-7-6-1 0,2 1 0 0,1-3-7 16,-4 0 10-16,-3-6-3 0,3 1 0 0,-3 1 0 16,-3-9 4-16,8 11 2 0,-8-11-2 0,3 6 4 15,-3-6-4-15,0 0 3 0,0 0-4 0,-26 1-2 16,26-1 0-16,-26-1 0 0,6-2-9 0,4 1 5 15,-10-3-1-15,-2 2 2 0,-2 0 1 0,3 3-5 16,-1 0 3-16,0-1 3 0,1 2 4 0,2 0-2 16,5 1 4-16,1 1-6 0,5 1 3 0,-2-1-4 15,3 1 4-15,4 3-7 0,1 1 2 0,2-3-2 16,0 6 1-16,6-11 1 0,0 17 1 0,0-17-2 16,12 20 2-16,-1-8-3 0,-1 1 4 0,9-2-3 0,4 4-1 15,-7-5-1-15,7 2 6 0,2-1-4 0,2-6 0 16,1 5-2-16,-1-6 5 0,-2-1-2 0,4-5-1 15,-3 2 0-15,3-1 3 0,-5-3-2 0,1-2 0 16,0 0-3-16,-5 1 4 0,4-5-5 0,-5 2 3 16,-3 0-3-16,-1-1-3 0,-1-2 8 0,2 0-1 15,1-2-2-15,-4 2 4 0,-1 1-7 0,-5 3 2 16,2 1-1-16,-3-2 3 0,2 5-4 0,1-5-4 16,-9 8 0-16,7-7-1 0,-7 7 1 0,12-3-1 15,-12 3 0-15,0 0 2 0,17 1 0 0,-17-1-1 16,13 6 2-16,-4-4 2 0,1 3-5 0,4-1 4 15,-2-2 2-15,1 3-2 0,1-5 1 0,2 3 2 16,-1-2-1-16,-2-2 2 0,4 1-2 0,-4-4 0 0,4 0 0 16,-6-2 4-16,6 2-2 0,-4 1-2 0,1-4 0 15,-8 3 0-15,3-4 3 0,1-1 7 16,-4 2 3-16,-6 7 1 0,5-17 0 0,-5 3 5 0,-5 0-5 16,-1 2-1-16,0-1 0 0,-7 4-5 0,-1-2-2 15,2 2 4-15,-6-1-12 0,1 5-8 0,-3 0-8 16,4 5-8-16,-4-2-12 0,-1 4-6 0,2 3-8 15,-3 3-9-15,2 0-9 0,-2 6-6 0,9-3-7 16,1 2-8-16,1-1-10 0,2 1-4 0,6 1-1 16,2 1-11-16,1-3 18 0,4 3 0 0,2 0 7 15,0-2 16-15,5 1-2 0,5 1 15 0,0-2 10 16,4 0 5-16,5-3 9 0,-8-2 6 0,5 3 19 16,0-1 11-16,-2-2 28 0,4-2 20 0,1 1 8 15,-6-4-10-15,4 4 2 0,-4 1-3 0,0-4 2 16,1 2 0-16,-1 0-5 0,-2 1 4 0,2 2 1 15,0 0 7-15,-5 2 2 0,5 3 1 0,1 5-7 16,-4 0-4-16,-3 1 3 0,7 5-6 0,-8 0 1 0,7 7-1 16,-5 0-4-16,-1 3 1 0,0-2-4 15,-4 2-2-15,-3-8-3 0,8 10-2 0,-4-6-2 0,-4-5 0 16,-3-3-2-16,3 1-3 0,-1 2-1 0,-2 0-2 16,-3-5-3-16,6 1 2 0,-6 4-3 0,0-4 4 15,-6-4-9-15,3-1 5 0,-2 1-1 0,-4-1 2 16,3-2-7-16,-4 1 4 0,-4-4-3 0,1 1 1 15,-2-2 1-15,-1 2 1 0,-1-6-1 0,1 0 3 16,-1-3 2-16,-2-1-3 0,0-3 3 0,5-3 0 16,-4 1-5-16,2-3 3 0,2-4-2 0,1-3-1 15,-6-6 0-15,5-2 0 0,2-2-5 0,5 1 4 16,1-6-2-16,3 2-2 0,-3-12-3 0,6 3 2 16,0-3-7-16,3 0 1 0,0 0-2 0,3 1 3 15,1 0-4-15,2-1-2 0,2 0 3 0,4 2 3 0,-2 0-2 16,0 0-2-16,7 1 1 0,-4 0 0 15,-2 11 1-15,2-4 2 0,-4 4 0 0,1 0 1 16,7-8-2-16,-4 6 4 0,-1 3-2 0,-4-1 1 0,8 2-4 16,-6 0 3-16,2-1 2 0,-4 0-3 15,2 1 0-15,1-1 3 0,1 1 0 0,-5-3-1 0,0 6-1 16,-4-6 0-16,3 0-1 0,-1 6 1 0,-2 0-2 16,-3 1 4-16,3-8 0 0,-5 8-3 0,-1 3 1 15,0 3-2-15,0-6 0 0,0 4 4 0,-1 2-1 16,-5 4-1-16,-3-4-8 0,1 2 9 0,-4 4-3 15,2-1 4-15,-6 2-3 0,1 3 5 0,-5 1 3 16,-1 3 2-16,-1 2 6 0,0 2 3 0,-1 3 0 16,2 1 2-16,-4 2 1 0,6 2 2 15,-1-1-3-15,4 6 0 0,4-4 0 0,4 0 0 0,-1 2 0 16,6-2-3-16,-1 0-4 0,1-1 4 0,6 1-5 16,1 1 4-16,5 0-3 0,0-3 2 0,5 0-4 15,2 0 0-15,4 0 1 0,-1 0 0 0,8-2-1 16,-2-2-1-16,2-4-10 0,-2 1-15 0,1 0-24 15,1-3-22-15,-5-1-25 0,3 1-31 0,-5-4-34 16,-1 0-53-16,-5-4-186 0,2-2-423 0,0-3 187 0</inkml:trace>
          <inkml:trace contextRef="#ctx0" brushRef="#br0" timeOffset="35816.25">7665 2923 223 0,'0'0'226'0,"0"0"-11"16,0 0-15-16,-25-10-10 0,25 10-19 0,-12 4-14 15,12-4-16-15,-20 6-14 0,5-1-12 0,6 1-12 16,0 0-9-16,-1 2-7 0,1-1-11 0,3 1-8 16,-7 4-9-16,8 0-2 0,-1-5-5 15,0 8-7-15,3-6-7 0,0 2-2 0,3-11-1 0,0 20-2 16,3-9-7-16,0 2-4 0,0-2 0 0,3 2-2 15,2-2 2-15,5 1-6 0,-4 1-1 0,7 4-1 16,1-6 0-16,2 2-4 0,-4-1 2 0,-1-1-3 16,11 2-3-16,-4 5 1 0,-2-6 4 0,-4 0 1 15,1-1-1-15,-2-1 4 0,-1-1 1 0,-2 1 2 16,-2-1-1-16,-3-3 10 0,3 1 4 0,-8 2 1 16,-1-9-1-16,0 16 0 0,0-16-5 0,-13 17-1 0,7-9-6 15,-5 3-11-15,-2-2-20 0,-4-2-20 16,3 0-22-16,0 1-33 0,-5-5-29 0,2 0-43 0,1-2-44 15,-9-2-202-15,8 0-439 0,1-2 194 0</inkml:trace>
        </inkml:traceGroup>
        <inkml:traceGroup>
          <inkml:annotationXML>
            <emma:emma xmlns:emma="http://www.w3.org/2003/04/emma" version="1.0">
              <emma:interpretation id="{8DEEA7B1-77DF-424B-B512-459B8F835509}" emma:medium="tactile" emma:mode="ink">
                <msink:context xmlns:msink="http://schemas.microsoft.com/ink/2010/main" type="inkWord" rotatedBoundingBox="10752,4067 11836,4031 11857,4671 10773,4707"/>
              </emma:interpretation>
            </emma:emma>
          </inkml:annotationXML>
          <inkml:trace contextRef="#ctx0" brushRef="#br0" timeOffset="36432.9">8728 3060 103 0,'0'0'279'16,"0"0"-14"-16,-1-9-15 0,1 9-20 0,0 0-23 15,0 0-23-15,0 0-13 0,0 0-12 0,0 0-4 0,0 0-7 16,0 0-10-16,7 37-6 0,-5-23-15 0,4-1-8 16,-2 8-6-16,4-6-5 0,-4 6-10 15,2-1-5-15,-1-6-8 0,1 4-10 0,0-2-6 0,1 6-5 16,-3-8-5-16,4 3-6 0,-2-3 2 0,-3 3-4 16,1-2-8-16,-1 0-17 0,5-2-18 15,-7-2-25-15,1-1-27 0,-1 0-29 0,-1-10-32 0,3 18-31 16,-3-8-41-16,0-10-34 0,0 11-223 0,0-11-481 15,0 0 212-15</inkml:trace>
          <inkml:trace contextRef="#ctx0" brushRef="#br0" timeOffset="36635.89">8676 2854 141 0,'-4'-10'270'0,"4"10"-28"0,-9-14-23 16,7 8-25-16,2 6-21 0,-3-10-19 16,3 10-19-16,0 0-24 0,0 0-24 0,0 0-32 0,0 0-28 15,15-12-33-15,-15 12-31 0,23 7-45 0,-10-2-15 16,5 0-53-16,-3 2-90 0,1 3-259 0,4-3 115 16</inkml:trace>
          <inkml:trace contextRef="#ctx0" brushRef="#br0" timeOffset="36972.18">9164 3053 5 0,'6'7'201'0,"0"3"-9"15,-3-3-10-15,3 0-10 0,-2 2-10 0,1 0-10 16,4 4-10-16,-3 0-7 0,-2 2-16 0,5-3-10 16,-6 3-9-16,4-3-12 0,1 3-7 0,1-3-7 15,-5-2-9-15,2 2-6 0,-1-3-6 0,2-4-7 16,-1 1-1-16,-6-6-3 0,6 14-5 0,2-8-3 0,-8-6-4 15,9 5-6-15,-9-5-1 0,0 0 1 0,6 6-6 16,-6-6 1-16,0 0-7 0,0 0 0 16,0 0-2-16,16-20 0 0,-13 10-8 0,3-2 5 0,0-4-4 15,-2 0 1-15,4-6-3 0,1 1 2 0,3-4 0 16,0 11-1-16,-2-3-1 0,2 3-1 0,0 3-2 16,0-2 8-16,1 2 0 0,1 2 2 0,-1 4 2 15,2 1 0-15,-2-2-1 0,-2 5 1 0,4 1 0 16,0 4-2-16,0-1-1 0,3 6 4 0,-1 0-3 15,-3 1 1-15,5 1 0 0,-1 3-16 0,5 3-16 16,-4-3-27-16,-4 4-30 0,3-1-37 0,-5-3-55 16,-4 0-191-16,0-2-392 0,3 1 174 0</inkml:trace>
        </inkml:traceGroup>
        <inkml:traceGroup>
          <inkml:annotationXML>
            <emma:emma xmlns:emma="http://www.w3.org/2003/04/emma" version="1.0">
              <emma:interpretation id="{C01054CE-8F34-4A1D-8A05-BAB775D9A083}" emma:medium="tactile" emma:mode="ink">
                <msink:context xmlns:msink="http://schemas.microsoft.com/ink/2010/main" type="inkWord" rotatedBoundingBox="12735,3836 17963,3663 18006,4967 12778,5139"/>
              </emma:interpretation>
            </emma:emma>
          </inkml:annotationXML>
          <inkml:trace contextRef="#ctx0" brushRef="#br0" timeOffset="37599.17">10664 2783 183 0,'-4'-11'228'0,"4"11"-20"0,-8-15-25 0,7 7-17 15,1 8-16-15,-5-10-21 0,5 10-33 0,0 0-26 16,0 0-29-16,0 0-38 0,9-14-24 0,-9 14-37 0,15 0-31 16,-15 0-127-16,0 0-232 0,29 11 104 15</inkml:trace>
          <inkml:trace contextRef="#ctx0" brushRef="#br0" timeOffset="37421.37">10705 2938 68 0,'0'0'292'0,"0"0"-30"16,0 0-22-16,0 0-20 0,0 0-10 0,0 0-10 15,0 0-12-15,7 22-11 0,-4-11-16 0,-1 0-4 16,-2-11-12-16,7 22-15 0,-3-9-12 0,2 2-11 16,-3-1-7-16,2 3-12 0,1 1-9 0,-3-4-5 15,3 4-5-15,0-5-8 0,-5 4-8 0,4-5-4 0,-2 3-8 16,0-7-5-16,-2 3-20 0,1-3-21 0,-2-8-19 16,4 19-23-16,-4-19-23 0,2 13-28 15,-2-13-25-15,1 11-22 0,-1-11-17 0,0 0-53 0,0 0-194 16,0 0-443-16,0 0 196 0</inkml:trace>
          <inkml:trace contextRef="#ctx0" brushRef="#br0" timeOffset="37986.93">10958 2962 188 0,'5'8'197'0,"-5"-8"-10"16,6 6-8-16,-6-6-11 0,7 11-10 0,1-4-11 16,-4 1-14-16,3 1-10 0,-2-2-9 0,-1 0-11 15,2 1-9-15,2 1-11 0,-2 0-6 0,4 3-10 16,-2-4-8-16,-1 3-4 0,-1-2-3 0,2-2-9 16,-1 1-1-16,-1-2-4 0,-6-6-3 0,12 8-4 15,-9-2-5-15,-3-6-1 0,9 7-1 0,-9-7-6 16,0 0-1-16,0 0-7 0,0 0-4 0,0 0-2 15,0 0-7-15,21-14-8 0,-20 7-3 0,-1 7-5 16,6-21-6-16,-4 12-2 0,2-3 2 0,2-5-1 16,-3 3 6-16,2-1-1 0,-2 0 2 0,1-1 3 15,1 3-9-15,-3-4 17 0,0 6-5 0,2-1 3 16,1 3 4-16,-5 9 3 0,6-11 4 0,-6 11 3 0,4-10 4 16,-4 10 8-16,0 0 8 0,9-5 2 15,-9 5 3-15,0 0 3 0,0 0 0 0,21 8-1 0,-15-1-3 16,2-4-2-16,-1 5 1 0,1 1-2 0,2 6 0 15,3-8-4-15,-2 4 0 0,2 3-2 0,-1-1 0 16,2-4-16-16,-1 4-14 0,2-2-19 0,1-2-22 16,-2 2-26-16,-1-1-34 0,-1-6-33 0,3-1-69 15,0-2-118-15,-3-1-359 0,3-1 160 0</inkml:trace>
          <inkml:trace contextRef="#ctx0" brushRef="#br0" timeOffset="39259.15">11747 2784 59 0,'0'0'264'0,"-13"-3"-12"15,13 3-15-15,-15 2-13 0,15-2-15 0,-21 1-8 16,13 3-21-16,-3 1-13 0,-1 1-18 0,0 4-13 0,1 0-13 16,1-3-16-16,1 7-9 0,1 0-12 15,-1-2-5-15,2 1-9 0,1 0-4 0,6 5-11 16,0-1-8-16,0-3 4 0,3 3-9 0,-2-2-4 15,5-1-6-15,0 3-3 0,0-3-9 0,3-3-4 0,-1 7-6 16,4-5-6-16,-3-2-7 0,3-1 1 16,4 0-7-16,-3-4 1 0,4 2-6 0,1-4-2 15,-3 0-4-15,3-2 0 0,1-4 2 0,-4 1-1 0,4-2 0 16,1-1 4-16,-1-4-1 0,2 0 5 0,-5 0 2 16,2 0 0-16,0-1-3 0,-3-2 0 0,4-3 2 15,-5 4 1-15,1-1 2 0,-3 2-1 0,1 1-5 16,-4-2 6-16,4 5 1 0,-4-1-1 0,0 1-1 15,-1 1 1-15,-8 4-1 0,12-6 2 0,-12 6 0 16,13 0-1-16,-13 0 1 0,12 6 0 0,-12-6-1 16,9 11 6-16,-9-11 0 0,6 16 1 0,-4-5 1 15,2-2 2-15,-2 1-6 0,2-2 3 0,-1 2 3 16,1-3-5-16,-2 4 2 0,-2-11 2 0,6 17-3 0,-5-9 3 16,-1-8-1-16,5 9 0 0,-5-9 0 15,1 10 4-15,-1-10-3 0,0 0 1 0,11 4-4 16,-11-4 4-16,0 0 0 0,0 0-2 0,16-17-2 0,-11 11 1 15,1-1-1-15,0-2-1 0,1-4-1 0,2 2-4 16,1-3-1-16,1-3 0 0,-1 3-1 0,5-4 0 16,5 2 3-16,-7 4 0 0,2-1 1 0,-3 1-1 15,1 2-2-15,4 3 2 0,-2 0 0 0,-2 1 3 16,2 0-7-16,-2 1 6 0,4 2-3 0,-2-1 7 16,3 1-2-16,-2 0-2 0,2 2 2 0,-5-2 4 15,4 2-2-15,2 1-2 0,-2 0 3 0,-3-2-1 16,4 1 0-16,-1-2 4 0,-2 3 0 0,3-1-2 15,-3-1-3-15,2-2 5 0,-3-1 0 0,1-1 2 16,1 3-5-16,-1-3 0 0,3 0-1 0,-5 1 1 0,-4-1 1 16,2 1-4-16,-2-4-3 0,0-2-3 15,-3 3 1-15,0 0-5 0,-2-3-5 0,-2 1 1 16,-2 10-6-16,-5-23 2 0,2 13 1 0,-4 2 2 0,-4-2 3 16,2 5-2-16,-4-1 0 0,1 6-1 15,12 0 7-15,-25 0-3 0,10 4 5 0,1-2 2 16,-1 5 6-16,2 2 3 0,1 5 0 0,0-3 1 0,3 4 3 15,-1 0 1-15,2-1 1 0,2 4 1 16,5 3-2-16,-1-1 3 0,5-3-1 0,3 8 1 0,3-7-4 16,3 0 3-16,4 1-6 0,-1-6-1 0,6 3 3 15,3-2 0-15,-1 0 0 0,2-1-1 0,2-5-2 16,0 2-3-16,-2-5-4 0,2-3 4 0,-2 2-7 16,2-8 2-16,-3 4-4 0,-2 0 1 0,-4-6 2 15,0-1-1-15,0 2 2 0,-3-2-1 0,0-3 2 16,1 3 2-16,-2-3 0 0,-6 0-5 0,3 0 4 15,-2 0 1-15,-3 5 0 0,0-2 1 0,-6 7-4 0,9-8-2 16,-9 8 3-16,7-6-2 0,-7 6 1 0,0 0 0 16,0 0 1-16,0 0 1 0,20 6 2 15,-20-6 2-15,10 5 1 0,-10-5 0 16,10 10-4-16,-1-7 5 0,-1-1-2 0,1 1 10 0,1 1-3 0,5 0-1 16,-1 0-1-16,-1-4 0 0,5 0-2 0,-2 0 4 15,4-2-7-15,-1-1 3 0,1-2-2 16,-3-1 6-16,0 2-9 0,1-4 5 0,-3-1 0 0,0 0 1 15,1 1-3-15,-4 0 1 0,-3-7-2 16,-2 6-1-16,1-5 4 0,-4 4-1 0,-2-5-5 0,-5 0 3 16,-2-1 0-16,-1 2 3 0,-1 2 2 0,-5 0 1 15,-3-1-4-15,-3 5 1 0,-1 1-2 0,-5 3 3 16,-2 4-3-16,0 0 3 0,-1 2-5 0,1 2-1 16,0 1 2-16,-1 5 2 0,6 1-2 0,3-1-2 15,-1 7-1-15,-1-6 1 0,7 5-2 0,4 4 2 16,1-4 0-16,4-1 0 0,2 1 2 0,4-2 2 15,-1-1-3-15,4 5 2 0,4-5-4 0,3 2 0 16,0 0 2-16,1-4 2 0,3-1-6 0,1 1 2 16,2-4-8-16,-2-1 4 0,1-1-3 0,1-3 2 15,-3-2 2-15,2 0 0 0,0-3-4 0,-1-4 6 0,0-1-2 16,-2 1 2-16,3-3-3 0,-3 1 3 16,5-7-2-16,-8 1 3 0,1 3 3 0,-4-3-2 0,3 2-2 15,0-1 1-15,-5 3 3 0,1 1-2 0,1-3 3 16,-3 6-2-16,-2 1-3 0,-4 6 0 0,12-11-1 15,-12 11-1-15,7-5 0 0,-7 5 3 0,0 0 1 16,0 0-2-16,15 15-7 0,-10-9-8 0,-5-6-11 16,7 15-9-16,-4-4-9 0,2-5-12 0,-1 4-19 15,1-2-14-15,4-1-17 0,-2-1-17 0,2-2-22 16,2-1-36-16,-1 1-159 0,-10-4-368 0,24 0 163 16</inkml:trace>
          <inkml:trace contextRef="#ctx0" brushRef="#br0" timeOffset="39799.65">13981 2631 144 0,'0'0'225'0,"-7"-10"-9"0,7 10-10 16,-15-3-11-16,3 3-14 0,12 0-13 0,-18 5-13 0,3 3-14 16,3-2-11-16,3 4-14 0,-1-2-10 0,1 1-12 15,-3 5-9-15,5-3-8 0,1 0-8 16,0 0-6-16,4 0-7 0,1 3-3 0,1-14-10 0,3 23 2 15,-3-14-6-15,4 4-2 0,-1-6-8 16,6 6 2-16,-4-4-7 0,4 0-3 0,0-3-3 0,-2 1 3 16,6 2-4-16,1 0-3 0,-1-4-1 0,-1 5 1 15,-3-7-3-15,3 3 0 0,-2-1-2 0,1 2-1 16,-1-1-2-16,-1 1-1 0,-3 1 1 0,0-2-3 16,0 2 3-16,0-1 14 0,-6-7 6 0,6 13 8 15,-4-3 9-15,-2-10-1 0,-6 14 1 0,-2-6-3 16,1 1-3-16,-1-4-2 0,-1 2-7 0,0 1-3 15,2-1-4-15,-1 1-4 0,0-7-11 0,8-1-12 0,-11 11-14 16,5-8-12-16,6-3-9 0,0 0-18 0,-7 4-16 16,7-4-15-16,0 0-3 0,0 0-11 15,0 0-9-15,19-21-14 0,-8 11-1 0,0-2-7 16,1 1-5-16,0-4 5 0,3-5 9 0,3 4 14 0,-1-2 6 16,-3 1 12-16,-2 3 29 0,2-1 22 0,-1 3 33 15,1 0 17-15,-1-1 19 0,-2 2 21 0,-1 4 12 16,-1 0 8-16,-2 1 5 0,-1 0 3 0,-6 6-1 15,14-5-2-15,-14 5-3 0,9-4 4 0,-9 4 4 16,0 0-1-16,15 7-2 0,-15-7 0 16,10 10-1-16,-5-2-7 0,-3 2 0 0,6 1-9 0,-5 0-2 15,0-2-7-15,1 6 0 0,2-2-5 0,-3 1-7 16,2-3 0-16,-2 2-4 0,0-2-6 0,-2-4-7 16,1 4-9-16,2 2-26 0,2-6-26 0,-6-7-23 15,3 17-28-15,0-12-34 0,-3-5-46 0,0 0-79 16,0 0-126-16,0 0-408 0,0 0 180 0</inkml:trace>
          <inkml:trace contextRef="#ctx0" brushRef="#br0" timeOffset="39971.15">14189 2470 97 0,'0'0'268'0,"-9"-10"-42"0,9 10-16 0,-12-5-21 15,12 5-19-15,0 0-22 0,0 0-28 0,0 0-28 0,-17 16-38 16,17-16-40-16,2 17-49 0,-2-17-43 0,6 17-169 16,0-8-265-16,1 2 118 0</inkml:trace>
          <inkml:trace contextRef="#ctx0" brushRef="#br0" timeOffset="40736.64">14557 2886 208 0,'0'6'263'16,"2"5"-24"-16,-2-11-23 0,4 17-13 0,-1-9-12 15,0 0-9-15,-3-8-10 0,8 19-14 0,-5-14-17 16,2 5-14-16,1-2-9 0,2 1-11 0,-2-3-11 16,1 1-11-16,1-2-5 0,2-1-10 0,-1 2-10 15,-9-6-14-15,21 3-15 0,-9-3-17 0,1 0-17 16,4-1-14-16,-2-1-11 0,-3-4-11 0,1 1-8 15,1-1-9-15,-4-5-5 0,3 2-2 0,-1-2-9 0,0-1 8 16,0-2 1-16,-1 1 10 0,-2-2 5 0,-5 0 6 16,2-1 16-16,1 5 24 0,-1 1 21 0,-3-1 7 15,0 5 12-15,-3 6 0 0,6-12 0 0,-6 12 1 16,6-8-2-16,-6 8 4 0,0 0 3 0,0 0-1 16,0 0-3-16,0 0-4 0,0 0-1 0,0 0-6 15,21 17-2-15,-19-8 1 0,4-3-3 0,0 3-1 16,0-2-2-16,0 3-1 0,1 0-4 0,-1-4-4 15,3 5 3-15,3-3-6 0,1-2-4 0,-1 2-9 16,0-5-2-16,-1 3-12 0,7-1-6 0,-1-2-9 16,-2 0-4-16,3-3-3 0,-1-4-9 0,2 2-5 15,0-3-2-15,-4-1 4 0,5-1 5 0,-2-3 1 16,-2 2-3-16,6-5 15 0,-1-1 1 0,0 0 8 0,-1 1 4 16,-6 5 17-16,3-3 13 0,-4 1 12 15,-2 3 7-15,1 3 4 0,-3-1-1 0,0 3-4 0,-9 2 3 16,16-7-3-16,-16 7 3 0,18 0-4 15,-18 0 4-15,19 4-5 0,-10-1-2 0,-9-3 0 0,17 7-1 16,-8-3-4-16,4 2-2 0,-4-1-4 0,4 1 4 16,2-1-2-16,0 4-3 0,2-9 2 0,0 5-1 15,4-4 1-15,5 0 2 0,-1-1-6 0,0-2 1 16,-1-3-4-16,2 5 6 0,-1-7-7 0,2 1-2 16,-8 1 2-16,-2-2-2 0,2 1 0 0,-3-4-3 15,-2 0-10-15,-1-1 0 0,-4 0-2 0,2-4-7 16,-5 0 3-16,-5 7-3 0,1-6 1 0,-2 14 1 15,-3-19 2-15,-3 10-1 0,-3 1-3 0,0 5 3 0,9 3-2 16,-21-4 1-16,6 4 5 0,-1 1-2 16,-1 5 0-16,-1 0 5 0,-6 6-5 0,1 2-2 15,-3 2 3-15,1 0-4 0,2 3 1 0,3 3-3 16,0 3 3-16,-2 3 1 0,8-7 0 0,5 7 6 0,5-3 1 16,1 2-1-16,6 3 7 0,6 10 11 0,4-2 7 15,1 0-1-15,4-2 4 0,7 0 2 16,0-3-3-16,2 2 3 0,-1 2-2 0,2-4-1 0,2-1 3 15,-2 1-3-15,-6-2-3 0,2 1 3 16,-9-6-5-16,-7 0-2 0,1-5-12 0,-9 6-4 0,-5-1-11 16,-5-2-16-16,-7 1-41 0,-14 3-49 0,-9-3-102 15,-9-7-149-15,-23 2-402 0,-1-5 177 0</inkml:trace>
        </inkml:traceGroup>
        <inkml:traceGroup>
          <inkml:annotationXML>
            <emma:emma xmlns:emma="http://www.w3.org/2003/04/emma" version="1.0">
              <emma:interpretation id="{1F462C90-527A-47FB-837B-BF304DB75005}" emma:medium="tactile" emma:mode="ink">
                <msink:context xmlns:msink="http://schemas.microsoft.com/ink/2010/main" type="inkWord" rotatedBoundingBox="18817,3421 21572,3330 21599,4125 18843,4216"/>
              </emma:interpretation>
            </emma:emma>
          </inkml:annotationXML>
          <inkml:trace contextRef="#ctx0" brushRef="#br0" timeOffset="41550.34">16747 2768 127 0,'0'0'261'0,"-5"-9"-11"0,5 9-12 16,0 0-9-16,0 0-15 0,0 0-16 0,0 0-20 15,0-17-18-15,0 17-20 0,0 0-12 0,0 0-16 16,0 0-9-16,0 0-9 0,21 4-9 0,-21-4-12 16,19 1-10-16,-5 5-6 0,-1 0-2 0,4-2-6 15,2 0-1-15,-2 2-9 0,8-1-3 0,-6 0 0 16,-1 0-6-16,0-2-2 0,1-1-2 0,1 0-5 16,-1 1-2-16,1-3 1 0,-1 0-5 0,-1-3 1 15,-2 2-1-15,1 0-2 0,-4-4-1 0,2 1 1 16,-3 1-4-16,-3-1 0 0,-3-5 1 0,1 3-1 15,-7 6 2-15,8-16-8 0,-5 7 4 0,-3 9-1 16,-5-22 3-16,1 12-6 0,-5-1 0 0,-2-3 0 0,-2 3 2 16,-2 0-4-16,-4 1 4 0,2 2-5 0,-2 1 1 15,-6 1-2-15,7 4 1 0,-2 0 1 0,-1 2 1 16,2 2-2-16,0 0-9 0,2 4-13 0,-1-1-15 16,3 4-13-16,2-5-15 0,0 3-20 0,2 4-13 15,8-1-17-15,-1-2-15 0,4-8-20 16,4 13-37-16,-4-13-205 0,15 10-424 0,-4-7 188 0</inkml:trace>
          <inkml:trace contextRef="#ctx0" brushRef="#br0" timeOffset="42663.56">17351 2673 33 0,'0'0'200'0,"12"0"-14"0,-12 0-5 0,0 0-4 16,13 7-9-16,-13-7-9 0,8 9-9 15,-2 2-13-15,1-5-13 0,2 5-9 0,0 1-11 16,-5 1-10-16,5 2-10 0,0-2-6 0,3 0-7 0,-3-2-8 16,-1 4-5-16,-4-9-5 0,2 4-5 0,-3-3-8 15,-3-7 1-15,9 12-2 0,-9-12 4 16,3 10 8-16,-3-10 13 0,6 3-9 0,-6-3-3 0,0 0-7 16,0 0-2-16,0 0-5 0,0 0-1 0,0 0-9 15,-8-34-1-15,8 19-6 0,-1-5-4 0,-2 2-5 16,7-6-6-16,2-2-13 0,3-8-9 0,3-1-13 15,3-3-5-15,2-1-7 0,-4-2-8 0,9-1-6 16,2-1-9-16,5 2-7 0,-4-1 5 0,3 3 2 16,-1-2 6-16,2 9 10 0,-6 1 3 0,-3 10 2 15,-1 1 6-15,1 3 5 0,-6 3 5 16,1 5 6-16,2-3 3 0,-4 5 10 0,2 3 6 0,0 3 1 16,1 1 10-16,-1 2 6 0,-1 1 2 0,-2 8 0 15,1-5 4-15,2 5-1 0,-3 3 7 0,4 3-4 16,1 7 10-16,-4-2-3 0,2 1 4 0,5 11-2 15,-6-8-1-15,7 5 3 0,-1 1-6 0,-7-3 1 16,1-5-1-16,-1 2-6 0,0-1 1 0,-1 0-3 0,0-1-1 16,0-3-2-16,2 0 1 0,-7-4-2 15,-1-1-2-15,1-4-1 0,2 0-2 0,-4-4-1 0,1 0 3 16,-3 2-4-16,6-5 1 0,-9-5-3 0,3 13 2 16,-3-13-1-16,6 6 1 0,-6-6 0 0,0 0 2 15,0 0-1-15,0 0 2 0,0 0-4 0,0 0-1 16,0 0 0-16,-23 3-3 0,23-3 0 0,-23-3-1 15,8 2-3-15,-2 1 0 0,1 0 1 0,-4 0-2 16,-5 1 1-16,3 2 0 0,-4-2-2 0,7 0 5 16,0 2 2-16,1 1-3 0,1 2 2 0,2 1-2 15,-1-2 4-15,3 0 0 0,1 2 1 0,4 1 2 16,1-2-5-16,4 4 4 0,-3-4-2 0,6-6-2 16,-5 15 0-16,5-15-5 0,2 16 4 0,4-6 4 15,0-4-1-15,4 2 0 0,1 0-1 0,5 1 3 16,0-5-4-16,4-2 6 0,5 3-9 0,0 0 3 0,2-4-1 15,2 4-2-15,-1-6 2 0,2-3-2 0,3 4 1 16,-4-1-1-16,3-4-3 0,-1 0-1 0,-3-1-2 16,4 2-2-16,-5-1-4 0,1-4-4 0,-1 1 1 15,0-2 1-15,1-1 1 0,-4 2-1 0,3 1 2 16,-3-5 1-16,-2 2 0 0,0-2 4 0,-7 2-1 16,-4 1 0-16,1-1-4 0,-5 0 6 0,-5 0 1 15,2-1-1-15,-4 0 0 0,0 12 5 0,-7-19-5 16,-1 12 4-16,-4-1-2 0,-3-2 3 0,-1 8 0 15,-4-3 2-15,4 2 0 0,-3 2 4 0,-1 2 0 0,2 2 3 16,2 0-3-16,0 4 2 0,-1-1-8 16,4 2 6-16,-1 0-6 0,4 2 6 0,1-1-4 15,4 2 3-15,2 0 2 0,3 1-2 0,0 1-2 0,6 0-2 16,-1 0 0-16,7-4 0 0,0 4 0 16,1-2-3-16,2-4 0 0,3 3-3 0,1-5-7 15,7 4 4-15,-10-8-3 0,9 4-6 0,4 0 8 0,-7-5-1 16,5 0 1-16,0 0-1 0,1 0 1 0,-1-5 7 15,-2-1-8-15,-2 1 5 0,-4 1 1 0,-1-1 2 16,-1 1 1-16,2-2 1 0,-3 0 3 0,1 5 6 16,-1-4 2-16,-5 1 2 0,-1 2-4 0,0-2 0 15,-10 4-1-15,18 4 6 0,-18-4-2 0,18 4 0 16,-9 3 2-16,-3-4-1 0,2 7 0 0,2-3 0 16,-2 0 2-16,-1 3 0 0,-1 1-4 0,3 3 2 15,-2-3-3-15,4 0 2 0,-5-4-1 0,3 0-1 16,-3-1-1-16,0 0 6 0,-6-6-3 0,9 11 10 0,-9-11 15 15,9 5 12-15,-9-5 3 0,0 0 8 0,10 0-4 16,-10 0 10-16,16-7-7 0,-16 7 3 16,17-15 8-16,-10 1-5 0,7 1 2 0,-1-9-4 0,1 2-7 15,2-1-3-15,-1-2-6 0,6-8-7 0,3-1-17 16,-5-1-23-16,2-1-24 0,0 2-17 16,3 1-18-16,-9 10-29 0,-1-1-26 0,0 8-43 0,-2-1-47 15,1 2-71-15,-4-1-229 0,0 8-546 0,-4-4 241 16</inkml:trace>
        </inkml:traceGroup>
        <inkml:traceGroup>
          <inkml:annotationXML>
            <emma:emma xmlns:emma="http://www.w3.org/2003/04/emma" version="1.0">
              <emma:interpretation id="{7C4FE4DF-4F3D-4C93-859B-A68E5C9BE1BD}" emma:medium="tactile" emma:mode="ink">
                <msink:context xmlns:msink="http://schemas.microsoft.com/ink/2010/main" type="inkWord" rotatedBoundingBox="22326,3185 23327,3152 23365,4293 22363,4326"/>
              </emma:interpretation>
            </emma:emma>
          </inkml:annotationXML>
          <inkml:trace contextRef="#ctx0" brushRef="#br0" timeOffset="43701.1">20288 2605 91 0,'0'0'184'15,"0"0"-15"-15,-6 7-14 0,6-7-10 0,0 0-3 16,0 14-4-16,0-14-13 0,0 0-4 0,3 20-11 16,3-15-9-16,-1 1-9 0,1 1-7 0,0 2-2 15,3-3-11-15,-1-3 2 0,4 3-11 0,0-2 0 16,3-2-3-16,-2 3-5 0,3-5-7 0,1 0-1 15,1 0-8-15,-2 0-4 0,2-3-2 0,-3-1 0 16,-2-2-3-16,-1 1-1 0,-3-2-2 0,0 1 2 0,0-5 0 16,-3 4-4-16,-6 7 2 0,6-24 0 15,-6 15-4-15,0 9-2 0,-7-28-2 0,-4 14-2 0,-1-2-1 16,-3 0-1-16,-4 0-2 0,0 2-6 0,4 5 2 16,-11-2-1-16,4 0-1 0,-2 5 3 0,5 1-8 15,1 3-6-15,3 0-6 0,-2 2-10 0,4 0-5 16,13 0-5-16,-19 4-1 0,11-3-4 0,8-1-10 15,-10 10-2-15,10-10 7 0,-2 8-10 0,2-8-9 16,0 0-14-16,20 10-19 0,-5-8 8 0,2 3 3 16,9-5-1-16,1-5-11 0,2 4 25 0,12-3 0 15,2 1 11-15,-1-4 8 0,1 2 1 0,5-5 9 16,-4-3-6-16,0 1 14 0,-1 1 20 0,-1-4 5 16,-2 0 16-16,-3-2 11 0,1 0 7 0,0-1 8 15,-11 4 9-15,8-11-2 0,-4 4-1 0,0-3 8 16,-2-4 4-16,-3 2 0 0,-5-5 0 0,-3 9-4 15,2-9 1-15,-7 5 3 0,-4 1 0 0,-5-2 0 0,-1 3 1 16,-3 0-1-16,-1 2-4 0,-5-2-2 0,-3 10 0 16,-3 1-12-16,0 1-1 0,-4 2-6 0,-1 3 4 15,-7 0-6-15,2 4-1 0,4 3-4 0,-7 0 2 16,7 5-1-16,-2 0-4 0,-2 2-2 0,3 8 2 16,1 5-3-16,1-2 2 0,4 2-3 0,0 2-1 15,1 2 5-15,4 0 1 0,2 3 4 0,2 4-2 16,2 2 0-16,7 4 1 0,-4 2-3 0,5-3 5 15,2 4 1-15,-1-2-3 0,5 4-2 0,-5-5 2 16,2 3-5-16,3-1 6 0,0 0-3 0,0-4 1 0,-3 2-3 16,2-5-5-16,-4-4 1 0,2 7 2 15,-3-7 0-15,-5-3-1 0,5 3-2 0,-1-4 0 16,1 1 0-16,-3 0 0 0,1-2-5 0,-1-3 0 0,2-5-1 16,-4 3 3-16,4-4-2 0,-2 1-1 0,0 0-5 15,0-7-10-15,0 2-15 0,-3-10-15 0,4 16-13 16,-1-7-18-16,-3-9-19 0,3 11-16 0,-3-11-24 15,6 7-43-15,-6-7-35 0,0 0-203 0,0 0-442 16,0 0 196-16</inkml:trace>
          <inkml:trace contextRef="#ctx0" brushRef="#br0" timeOffset="43873.15">20818 2729 2753 0,'-17'-1'6'0,"17"1"13"0,-14-7-14 0,14 7 2 15,0 0-5-15,0 0-2 0,0 0-5 0,0 0 5 16,42-15-1-16,-15 9 0 0,-2 1 0 0,2-1-4 0,4 3 1 16,10-3-17-16,-1 1-16 0,2 3-29 15,-11-2-37-15,9-3-49 0,0 3-83 0,-13-2-126 16,5 3-389-16,-6 1 172 0</inkml:trace>
        </inkml:traceGroup>
        <inkml:traceGroup>
          <inkml:annotationXML>
            <emma:emma xmlns:emma="http://www.w3.org/2003/04/emma" version="1.0">
              <emma:interpretation id="{7D6920A4-E1BB-4FCE-B6C5-FEE573F99BAF}" emma:medium="tactile" emma:mode="ink">
                <msink:context xmlns:msink="http://schemas.microsoft.com/ink/2010/main" type="inkWord" rotatedBoundingBox="24330,3214 27029,3125 27058,4027 24360,4116"/>
              </emma:interpretation>
            </emma:emma>
          </inkml:annotationXML>
          <inkml:trace contextRef="#ctx0" brushRef="#br0" timeOffset="44413.95">22632 2243 195 0,'-9'18'202'0,"9"-7"-15"0,0-11-8 0,3 28-6 0,0-10-5 15,0 2-8-15,-1 7-7 0,4-5-11 0,-2 6-9 16,2-2-12-16,0 1-8 0,-1 2-10 0,0-3-12 16,6 0-10-16,-4 0-6 0,4 0-6 0,-7-2-7 15,4-2-3-15,1-4-8 0,-2 6-6 0,-4-7-6 16,2-2-19-16,1 3-13 0,-3-4-23 0,0 0-24 16,-3-4-24-16,1 1-24 0,-1-11-32 0,-1 14-32 15,1-14-61-15,-9 12-110 0,9-12-349 0,-8 5 155 16</inkml:trace>
          <inkml:trace contextRef="#ctx0" brushRef="#br0" timeOffset="45389.28">22307 2359 241 0,'-8'-21'277'16,"-6"-1"-28"-16,4 0-18 0,2 4-24 0,1-4-17 0,-1 1-17 15,2-3-14-15,5 9-17 0,-1-2-12 16,4-6-15-16,-1 7-15 0,7-8-7 0,2 1-10 16,1 3-12-16,-2 6-3 0,11-3-9 0,-6 2-5 0,5 1-9 15,2 1-4-15,4-4-4 0,-1 6-6 0,5 1-1 16,-3 4-8-16,3 1-2 0,-1-2 0 0,-1 7-3 16,3-4 0-16,-2 5-5 0,0 2-1 0,2 4-3 15,-2-1-2-15,-2-1-1 0,1 8-1 0,-2 5 3 16,5 3-2-16,-8 1-1 0,6 9-2 0,-7-1 2 15,0 0 0-15,3 10 3 0,-5-5-1 0,-2-1-1 16,-1 3 3-16,-3-1-2 0,-1 0 2 0,-3 2-1 16,3-4 1-16,-3 2-2 0,0-1 2 0,2-11-2 15,-3 3-2-15,-2-5 1 0,5 1 2 0,-1 0-1 0,2-6 0 16,-6-1 2-16,5-1-3 0,-2-3-1 0,2-1 5 16,1 0-7-16,-4-4 1 0,4 1-1 15,-3-3 2-15,-2-1 1 0,2-1-6 0,-9-3-2 0,19 0-5 16,-19 0-1-16,18-8-4 0,-9 2-3 0,0-1-4 15,0-2 6-15,2-6-1 0,-4 2-1 16,2-3 4-16,-3 0 1 0,1-1 2 0,-4 1-1 16,0 0 9-16,-1 1 1 0,-1 6 6 0,4 1 5 0,-5 8 0 15,6-12-5-15,-6 12 3 0,3-13-7 0,-3 13 1 16,0 0 0-16,0 0 0 0,0 0 2 0,0 0 0 16,0 0 3-16,0 0-5 0,0 0 3 0,16 30-2 15,-16-20 1-15,3 2-1 0,3 3 0 0,-1 0 5 16,3 0-6-16,3-1 6 0,-2 1-7 0,4-3 4 15,-5 1-1-15,7-2-2 0,-5-3 0 0,5-1 2 16,1-2-1-16,1 2-4 0,-1-3 0 0,3-1 0 16,-2-3-5-16,-1 0 3 0,1-1-2 0,1-5 2 15,-4 1-2-15,1-3-1 0,5 0-1 0,-7-3-1 0,-2-2-4 16,-3-3-1-16,0-1 2 0,1-5-1 16,-2-3 3-16,-5 2-1 0,-1-3 3 0,-2 2-2 15,-1-1 0-15,2 9 5 0,-4-5 11 0,4 8 3 0,-6-1 0 16,4 5 0-16,-4 0-2 0,0 2 2 15,6 7-6-15,-13-10 2 0,13 10 0 0,-16 2-2 16,16-2 0-16,-17 13 6 0,8-5-2 0,-4 4 2 0,7 5-4 16,-6 3 3-16,5 1 1 0,4-3 0 0,-2 6-2 15,1 0-1-15,4-2 1 0,3-4 1 0,0 0-1 16,6 6-2-16,-3-6 3 0,4-4-4 0,3 3 0 16,7 1-3-16,-1-1 4 0,3-7 1 0,1 1-4 15,-1 0-5-15,-2-5-8 0,2-1-1 0,5-2-5 16,-8-1 2-16,6-2-8 0,-5-2 1 0,7-1-1 15,-5-6 1-15,-6 3 3 0,1-3 3 0,2 1-1 16,0-6 0-16,1-4 1 0,-1 1 7 0,1 1-3 16,-4-3 4-16,0-2-5 0,-2 3 2 0,-2 4 5 15,-2 0 8-15,-1 3 2 0,-4 3 0 0,3 1 2 16,-2-2-2-16,-6 9-3 0,11-7-1 0,-11 7-3 0,6-3 8 16,-6 3-2-16,0 0 2 0,0 0 4 15,13 15 5-15,-13-6 2 0,6 1-2 0,-3 1 6 0,0 1-3 16,2 2 2-16,-2-2 1 0,3 4-2 0,-3-2-5 15,1 1-2-15,-1-3 1 0,3 3 2 0,-3-6-3 16,3 4 1-16,1-1 0 0,-1 0-3 0,0-2-2 16,-1-4 0-16,1 1-8 0,-2 0-11 0,-4-7-11 15,9 11-17-15,-3-8-11 0,-6-3-21 0,6 5-28 16,-6-5-28-16,0 0-47 0,0 0-21 0,0 0-237 16,0 0-464-16,7-26 205 0</inkml:trace>
          <inkml:trace contextRef="#ctx0" brushRef="#br0" timeOffset="45553.15">24051 2149 241 0,'0'0'253'0,"-5"-10"-27"0,5 10-28 0,0 0-28 16,-6-13-28-16,6 13-21 0,0 0-11 0,0 0-18 15,0 0-28-15,0 0-31 0,0 0-45 0,0 0-51 0,0 0-62 16,26 30-117-16,-19-22-262 0,3 3 116 15</inkml:trace>
          <inkml:trace contextRef="#ctx0" brushRef="#br0" timeOffset="45866.92">24381 2557 100 0,'8'14'204'15,"-2"0"-14"-15,-3 0-6 0,1-3-14 0,2 6-2 16,3-4-8-16,1 2-13 0,-1-1-7 0,-1 0-14 16,1 0-11-16,4-1-14 0,-7-2-5 0,2-1-8 15,4 1-5-15,-5-4-8 0,-1 1 3 0,0-2-1 16,-6-6 9-16,4 9 14 0,-4-9 11 0,6 5-5 16,-6-5-8-16,0 0-8 0,0 0 3 0,0 0 0 15,9-22-3-15,-9 22 1 0,3-19 3 0,-1 1-1 16,4 0-17-16,-3-4 0 0,0-5-6 0,4-8-6 0,5-2-10 15,2 2-11-15,2-1-10 0,0-2-10 16,7 3-12-16,2-1-13 0,-3 5-8 0,2 0-9 16,2 3-23-16,3 1-23 0,-3 9-31 0,-1 3-39 0,2 2-50 15,9-6-50-15,-14 8-283 0,1 4-562 0,2-4 249 16</inkml:trace>
        </inkml:traceGroup>
        <inkml:traceGroup>
          <inkml:annotationXML>
            <emma:emma xmlns:emma="http://www.w3.org/2003/04/emma" version="1.0">
              <emma:interpretation id="{DA90E755-932F-4A87-9D3F-097B320AF882}" emma:medium="tactile" emma:mode="ink">
                <msink:context xmlns:msink="http://schemas.microsoft.com/ink/2010/main" type="inkWord" rotatedBoundingBox="27907,3258 32193,3117 32239,4521 27954,4663"/>
              </emma:interpretation>
            </emma:emma>
          </inkml:annotationXML>
          <inkml:trace contextRef="#ctx0" brushRef="#br0" timeOffset="48273.3">25834 2631 20 0,'3'-10'173'0,"-3"10"0"15,0 0-6-15,6-12 2 0,-6 12-8 16,1-10-4-16,-1 10-2 0,0 0-5 0,3-14-7 0,-3 14-1 16,0 0-10-16,0 0-10 0,0 0-11 0,0-11-13 15,0 11-10-15,0 0-14 0,0 0-3 0,0 0-11 16,0 0-4-16,0 0-8 0,0 0-3 0,0 0-2 16,0 0-6-16,0 42-8 0,0-31 2 0,6 2-3 15,-6 2-4-15,6-1 2 0,2-3-4 0,-2 3 0 16,0-3-3-16,4 2-3 0,-1-2 1 0,1 1 0 15,4-2-6-15,-2-2 1 0,-2-1 1 0,7-1-3 16,-8-1 1-16,7 1-2 0,-7-1 1 0,1-5-3 16,1 3-3-16,-11-3-2 0,19 2 1 0,-7-4 1 0,-12 2 2 15,13-3-6-15,-13 3-3 0,20-10 3 16,-14 5-1-16,-2-1-9 0,5-1 7 0,-6-2-2 0,3-1 1 16,-4 0-1-16,1-3-2 0,0 5 3 0,0-2 1 15,-3 10 0-15,0-20 3 0,0 9-4 0,0 11 2 16,0-13 0-16,0 13 1 0,3-9-2 15,-3 9 1-15,0 0-4 0,3-14 1 0,-3 14-1 0,0 0 3 16,0 0-3-16,0 0 1 0,0 0 0 0,0 0 3 16,10 32-3-16,-4-17 3 0,-2 0-1 0,5 1 3 15,2 8-7-15,1-4 6 0,4-2-1 0,-5-3 2 16,5 6 0-16,2-4-1 0,-8-2-4 0,4-1 8 16,-2-1-4-16,7 4 4 0,-5-10-1 0,-1 3-1 15,3-3-2-15,1-3 4 0,-5 3-3 0,1-4 2 16,4-3-2-16,-1 0 1 0,-16 0-4 0,25-3 2 15,-14-1-2-15,1-5 1 0,-2 1-5 0,-1 1 3 16,-1-6-4-16,-3 0 2 0,3-3 1 0,-2 1-1 0,-3-1-3 16,0-9 1-16,3 1-1 0,-5 1 4 15,2 1 2-15,0-3-6 0,-3 3 2 0,0-1-1 16,0 5 1-16,0 1 6 0,3 2-10 0,0-1 9 0,-3 5-2 16,0 11 2-16,0-18 0 0,0 18 0 0,0-15-5 15,0 15 2-15,0-8-2 0,0 8 2 0,0 0 0 16,0 0-4-16,0 0 4 0,0 0 0 0,0 0-2 15,20 28 5-15,-13-17 1 0,-4 2 0 0,6-1-3 16,-1 3 4-16,0 0-1 0,3-2-1 0,-2 1 4 16,1-3-2-16,4 2-2 0,-2-2 0 0,0 1 3 15,1-4 1-15,0 0 3 0,4 0 2 0,-1-2-6 16,4-5 5-16,-4 2-1 0,9-1 0 0,-5-2-1 16,8-2 4-16,-7-1-1 0,4-2-1 0,4 2-5 15,-2-5 2-15,-5-1 2 0,-3 3-1 0,2-6-2 16,-3 5 2-16,3-6 0 0,-5 2-3 0,4-4 2 15,-8 0 0-15,0 3-3 0,-2-3 2 0,-3 2 1 16,-4-1 0-16,0 4-2 0,-3-4 9 0,0 14 0 0,-6-15 2 16,1 8-4-16,-7 1 2 0,-3 3-1 0,1 5 1 15,-5-2-3-15,4 3 3 0,-12 3-4 16,3 4-1-16,5 0-1 0,-2 6-1 0,6-5 4 0,3 4-3 16,0-4-4-16,2 7 4 0,5-3 0 0,1 1 1 15,7 1-2-15,-2-1 1 0,4 0-3 0,5-1 4 16,2 0-4-16,5 1 2 0,-1-5-3 0,3-1 0 15,7 1 0-15,-2-3-2 0,-2-4 3 0,6 0-2 16,-1-1-2-16,-2 0-1 0,2 0 0 0,-1-10 0 16,-4 1 4-16,-3 2 0 0,8-3-2 0,-3-4-1 15,-3 1-1-15,-5 0 5 0,4-6 2 0,-2 4-3 16,-5-2 2-16,-2 0-4 0,-1 0 2 0,2 4 12 16,-3-5 7-16,-5 8 8 0,5 0-1 0,-4-1 3 0,-5 8-7 15,6-9-2-15,-6 9-2 0,7-7-5 16,-7 7-1-16,0 0-2 0,0 0-3 0,0 0 0 15,9 17 0-15,-6-7-2 0,0-2 4 0,3 1-2 16,0 5-1-16,-2-3 2 0,4 4-6 0,-2-4 4 0,3-1-3 16,-2 4 0-16,-1-2-6 0,6-1-1 0,-4 0-9 15,-1-3-11-15,-1-1-13 0,0-1-13 16,0-1-13-16,-6-5-14 0,9 10-15 0,-9-10-18 0,4 5-44 16,-4-5-31-16,0 0-202 0,0 0-419 0,0 0 187 15</inkml:trace>
          <inkml:trace contextRef="#ctx0" brushRef="#br0" timeOffset="48433.74">27477 2369 164 0,'0'0'199'0,"0"0"-24"16,-1-13-16-16,1 13-20 0,0 0-14 0,0 0-21 15,0 0-21-15,0 0-29 0,0 0-40 0,0 0-27 16,0 0-34-16,36 20-42 0,-29-13-90 0,6 0-191 15,-1 2 84-15</inkml:trace>
          <inkml:trace contextRef="#ctx0" brushRef="#br0" timeOffset="48880.15">27859 2618 143 0,'0'0'157'15,"21"0"-13"-15,-6 0-5 0,-2-2-10 0,4-1-16 0,-2-1-6 16,1 1-6-16,-3-1-9 0,7-2-13 0,-7 2-8 15,1-2-4-15,-1 1-10 0,-4 2 10 0,2-1-7 16,-11 4-3-16,8-14-7 0,-5 8 1 0,-3 6-7 16,3-11-4-16,-3 11-8 0,0 0 0 0,-19-24-3 15,7 18-6-15,-3-2 1 0,-3 5-7 0,2-2 4 16,-5 3-5-16,-4 1-3 0,-1 2 2 16,7 1-5-16,0 3-3 0,2 1 2 0,-2 0-8 0,7 3 5 15,-3 1-3-15,3 1 3 0,2-1-3 0,7 6-3 16,-3-3 0-16,6 0 2 0,0 4 0 0,3-3 0 15,5 3-1-15,0 1-1 0,4 2-2 0,7-2 3 16,-1 2 4-16,2-3-4 0,2-1-3 0,0 1 2 16,1 1 2-16,5-4-3 0,-4 3 3 0,7 8-1 15,1-2 4-15,-9-8-3 0,1 2-5 0,9 7 10 16,-11-6 2-16,-2 1 4 0,-1 3-1 0,-1-2 3 16,-3-4 9-16,0 2 2 0,-5 6 0 0,1-7 5 15,-2-1 2-15,0 6 7 0,-8-9-1 0,4 3 4 0,-5 1-1 16,-2-6 7-16,-2 3-1 0,-2-3-2 0,-2 0-2 15,-4-2-6-15,-3 1-4 0,-2-2-1 16,-6 0-5-16,4-3-8 0,-8-1-10 0,-1 3-17 16,-4-11-15-16,1 4-19 0,-11-5-10 0,2-4-20 0,1 0-14 15,8-2-24-15,-5-4-7 0,2-5-26 0,4-1-49 16,5 2-131-16,-4-7-348 0,13 4 155 0</inkml:trace>
          <inkml:trace contextRef="#ctx0" brushRef="#br0" timeOffset="49353.14">28080 1919 56 0,'0'0'207'0,"0"0"-17"0,15 22-4 0,-14-6-5 15,7-2-7-15,-2 4-11 0,0 6-10 0,4 3-14 0,8 8-3 16,-5 0-12-16,1-1-8 0,-2-8-9 16,1 5-5-16,1 4-8 0,-2-10-6 0,-5 4-8 15,5-6-5-15,-2 2-8 0,1-1-8 0,1-2-5 0,-3 0-10 16,-5-7 2-16,5-1-6 0,-1-3-3 0,-3 2-3 16,1-4-2-16,-3 0-2 0,2-3-6 0,-5-6-1 15,7 12 0-15,-7-12-4 0,6 7 0 0,-6-7-4 16,0 0-5-16,0 0-1 0,0 0-6 0,21-18-4 15,-13 6-3-15,-2-1-5 0,4-1-1 0,-1 1-2 16,-2-4 2-16,4 1 0 0,-2 1 1 16,-2 0-2-16,4 4 3 0,-4 5-1 0,-1-4 0 0,2 4 1 15,-8 6-2-15,12-9 0 0,-12 9 3 0,13 2 6 16,-13-2-1-16,13 8 7 0,-5-1 1 0,-2 5 2 16,1 1 0-16,-1 5-1 0,0 1 0 0,8 3-3 15,-5 2 4-15,4 1 0 0,-3 0-2 0,2-2 2 16,-1 1-2-16,-2-2 0 0,6-1-3 0,-8-6-9 15,1-1-11-15,1-2-9 0,1 2-16 0,-1-3-14 16,-3-6-20-16,0 1-11 0,-6-6-25 0,12 6-25 0,-12-6-26 16,0 0-56-16,19-11-109 0,-17 3-356 15,-2-8 158-15</inkml:trace>
          <inkml:trace contextRef="#ctx0" brushRef="#br0" timeOffset="49599.74">28815 2025 33 0,'0'0'176'16,"0"0"-3"-16,12 12-4 0,-6-4-7 0,-3 5-6 15,3 1-9-15,3 7-6 0,-2 3-3 0,4 0-4 16,1-1-9-16,-2 1-3 0,7 10-4 0,-1-8-5 16,-3 0-10-16,5 6-6 0,0-1-4 0,-4-6-6 15,-2 0-6-15,1-1-11 0,0 2-9 0,1-3-5 16,-2-2-1-16,-3 0-7 0,-2-4-5 0,1-2-8 15,-2 3-15-15,-2-2-21 0,-1-5-16 0,0 0-19 16,-3 0-28-16,0-11-29 0,-3 19-35 0,3-19-28 0,-3 12-65 16,3-12-119-16,-13 5-369 0,13-5 163 15</inkml:trace>
          <inkml:trace contextRef="#ctx0" brushRef="#br0" timeOffset="49761.12">28912 2390 76 0,'9'-4'198'0,"7"-2"-24"16,-2 2-14-16,2 1-22 0,2-2-7 0,-2 4-17 15,4-1-16-15,-1 1-24 0,1-1-39 16,1 2-41-16,5-4-33 0,0 2-48 0,-1 1-91 0,-6-2-192 16,1-1 84-16</inkml:trace>
          <inkml:trace contextRef="#ctx0" brushRef="#br0" timeOffset="50089.91">29685 2175 32 0,'9'-9'283'16,"-9"9"-12"-16,1-9-13 0,-1 9-19 0,0 0-19 16,0 0-25-16,0 0-18 0,0 0-20 0,0 0-16 15,0 0-11-15,-31 0-9 0,31 0-19 0,-23 17-7 16,5-10-10-16,3 3-9 0,2-2-8 0,0 5-7 15,-4-3-8-15,1 5-5 0,4-2-3 0,3 1-3 16,0 1-7-16,5-2-4 0,-2 1-2 0,1 2-3 16,7-2-3-16,1 2-1 0,-2-3-3 0,7 2-2 15,-3 0-4-15,7-1-2 0,0-1 0 0,5 5 2 0,2-1-1 16,1-3-2-16,2 2-2 0,0-2 0 16,-7-3-2-16,8 2 2 0,0 1-1 0,-3-3-6 15,-5-1 3-15,0 1 1 0,-3-3-3 0,-2 3-2 0,-1 0 1 16,-2-3 3-16,-1 1-1 0,-6 0 1 0,0-9-1 15,-7 22-17-15,-7-13-25 0,-9 7-33 0,-1-1-38 16,-14 2-43-16,0-1-51 0,-3 4-237 0,0-5-477 16,-4-2 211-16</inkml:trace>
          <inkml:trace contextRef="#ctx0" brushRef="#br0" timeOffset="58507.08">30125 2662 105 0,'0'0'190'0,"-6"-10"-6"0,6 10-15 0,0 0-7 0,0 0-10 16,-3-12-11-16,3 12-8 0,0 0-12 0,0 0-6 16,-2-13-11-16,2 13-4 0,0 0-8 15,0 0 1-15,0 0-6 0,0 0-1 0,-1-11-4 16,1 11-8-16,0 0-6 0,0 0-4 0,0 0-9 0,0 0-5 15,0 0-5-15,0 0 1 0,0 0-5 0,-27 25 4 16,15-14 3-16,-9 6-6 0,2 3 1 0,-10 8-3 16,-2 2-5-16,-6 1-5 0,1 6-1 0,-21 4-7 15,3 6-28-15,1 5-37 0,-1 4-47 0,-4 3-66 16,1 1-72-16,-2-5-167 0,-4-5-429 0,3-3 190 16</inkml:trace>
        </inkml:traceGroup>
      </inkml:traceGroup>
      <inkml:traceGroup>
        <inkml:annotationXML>
          <emma:emma xmlns:emma="http://www.w3.org/2003/04/emma" version="1.0">
            <emma:interpretation id="{D736F056-0237-49A2-90A5-308584C0C664}" emma:medium="tactile" emma:mode="ink">
              <msink:context xmlns:msink="http://schemas.microsoft.com/ink/2010/main" type="line" rotatedBoundingBox="4907,5566 30763,4292 30849,6045 4993,7319"/>
            </emma:interpretation>
          </emma:emma>
        </inkml:annotationXML>
        <inkml:traceGroup>
          <inkml:annotationXML>
            <emma:emma xmlns:emma="http://www.w3.org/2003/04/emma" version="1.0">
              <emma:interpretation id="{9A03B72E-7B6E-4743-8EE5-223499CD4EE9}" emma:medium="tactile" emma:mode="ink">
                <msink:context xmlns:msink="http://schemas.microsoft.com/ink/2010/main" type="inkWord" rotatedBoundingBox="4925,5933 6704,5846 6728,6338 4949,6426"/>
              </emma:interpretation>
            </emma:emma>
          </inkml:annotationXML>
          <inkml:trace contextRef="#ctx0" brushRef="#br0" timeOffset="60646.95">2834 4735 183 0,'0'0'180'0,"1"-13"-1"15,-1 13-1-15,5-12-7 0,-2 4-3 0,-3 8-6 16,4-13-13-16,-4 13 1 0,2-9-9 0,-2 9-8 16,0 0-6-16,0 0-9 0,0-12-11 0,0 12-15 15,0 0-12-15,0 0-2 0,0 0-4 0,0 0 6 16,0 34-3-16,-2-11-1 0,2 5-8 0,0-4 1 15,0 7-12-15,-7 5-1 0,10-1-5 0,1 2 1 16,-2-12-4-16,2-2-7 0,-1 2-2 0,3 0-4 0,-2-3-5 16,-1-5 1-16,3 1-6 0,0-1-2 0,0-6 1 15,0 3-6-15,2-6 2 0,-2 1 2 0,0 0-2 16,3-3 0-16,-2-1-5 0,4-3-2 0,-2 2-2 16,7-4 5-16,-3-2-5 0,4 0-4 0,-5-4-7 15,0-1 0-15,3-2-9 0,-4-2-2 0,-2 0 1 16,3-3-8-16,-3-2 2 0,0-2-2 0,-1-2-1 15,-2 2 3-15,0 0-2 0,-2 0 3 0,-1-5-1 16,0 7 3-16,-4-4 2 0,2 4 3 0,-2 1 4 16,1 0 2-16,1 6 0 0,-1 9 3 0,0-16-1 15,0 16 2-15,3-13-5 0,-3 13-2 0,0 0 2 16,0 0 0-16,0 0-3 0,0 0 3 0,0 0-4 0,0 0 2 16,21 27 2-16,-11-12 3 0,1-1-3 0,1 7 0 15,1 0 1-15,2-4 3 0,4 7-1 0,-4-6-2 16,3 3 1-16,-1-2 1 0,1-2 2 15,1-3-1 1,0 3 1-16,-5-8-2 0,4 0 1 0,-3-2-3 0,1-1 2 0,-3 1 2 0,4-3-5 0,-2-4 0 16,0 0-2-16,3-2 2 0,1-4-3 0,-7 3-1 15,1-6-4-15,2 0 5 0,0-1-1 0,-1 1 4 16,-3-5-7-16,3 2 1 0,-1-9-3 0,-2 4 2 16,2-1-2-16,-4-4 3 0,2-1 0 0,-2 2 4 15,-4-2-3-15,1 8 4 0,-3 0-1 0,2 1 2 16,-2 4-5-16,0 2 7 0,-3 8-1 0,3-16-3 15,-3 16 2-15,3-11-3 0,-3 11 2 0,0 0 0 16,0 0-5-16,0 0 4 0,0 0 2 0,0 0 0 0,0 0 0 16,16 26 7-16,-11-13-4 0,-2 1 8 15,3 2-5-15,0-1 5 0,1 2-2 0,2 0-1 16,4 5 2-16,-4-10 0 0,8 7-4 0,-7-6 1 0,4-1 0 16,-1-1 3-16,2 0-2 0,1 0 3 15,4-5-1-15,-5-3-2 0,0 1-1 0,4-4 5 16,6 2-2-16,-5-4-2 0,-1-2-2 0,6-3 6 0,-1 0-2 15,-4-2-4-15,5 1-1 0,-3-3-3 0,-2-2 4 16,-7 2 1-16,7 3-4 0,-8-4 4 0,0 0-2 16,-1 1-2-16,-5-3 2 0,2 4 2 0,-5-6-1 15,3 8-1-15,-6-3-2 0,0 11 2 0,-3-20 0 16,-3 12 9-16,-2 0-3 0,-2 2 1 0,-2 4-1 16,12 2 6-16,-25-7 1 0,11 9 0 0,-2 2 0 15,-1-1 0-15,1 6-2 0,1-1-2 0,5-1-1 16,-4 5-2-16,2-2 0 0,2 0-2 0,4 4-1 15,3-4 4-15,1 3-6 0,2-13 6 0,8 26-3 16,-1-13 6-16,5-2-4 0,0 0 0 0,6-1 2 16,5 1-4-16,5-1 2 0,-1-5 0 0,11 1-1 15,7-1 1-15,-3-4-5 0,4 3-2 0,0-3-23 16,-1-2-25-16,0-3-32 0,-3 4-48 0,-10 0-46 0,10-4-59 16,-16 2-241-16,0-2-513 0,1 3 226 15</inkml:trace>
        </inkml:traceGroup>
        <inkml:traceGroup>
          <inkml:annotationXML>
            <emma:emma xmlns:emma="http://www.w3.org/2003/04/emma" version="1.0">
              <emma:interpretation id="{4AE2473E-14BE-40A5-AC44-3ED95F1B4B08}" emma:medium="tactile" emma:mode="ink">
                <msink:context xmlns:msink="http://schemas.microsoft.com/ink/2010/main" type="inkWord" rotatedBoundingBox="7789,6055 9994,5947 10013,6343 7809,6451"/>
              </emma:interpretation>
            </emma:emma>
          </inkml:annotationXML>
          <inkml:trace contextRef="#ctx0" brushRef="#br0" timeOffset="62143.14">5925 4813 87 0,'-7'-7'226'0,"1"0"3"16,6 7-11-16,-19-8-5 0,8 4-12 0,-1 3-11 15,12 1-14-15,-24-2-14 0,12 2-6 0,-1 6-13 0,-1-1-11 16,-2 6-11-16,4 1-9 0,-4 6-10 0,2-4-11 16,1 6-5-16,4 1-11 0,-4-1-8 0,7-4-4 15,3 9-6-15,3-3-6 0,0 1-3 0,3 1-9 16,3-9-3-16,1 8-3 0,5-9 3 0,4 4-7 15,4 1-9-15,-7-8-12 0,7 7-4 0,-4-11-6 16,0 3-9-16,4-3-3 0,-4-2-6 16,1-1-4-16,2-2 2 0,0 0-1 0,-4-4 0 15,-1 2-4-15,2 0 6 0,0-3-3 0,-2-1 4 0,1-2 0 16,-2-3 3-16,-2 0 2 0,4-1 1 0,-8 2 0 16,2-3 0-16,-2 2 0 0,2-1-2 0,2-1 1 15,-5 5 9-15,4-5-2 0,-1 4-4 0,2 0 0 16,1 0 5-16,-2 2-1 0,3 0-1 0,-1 4 3 15,5-1-8-15,-4 0 8 0,1 2 2 0,5 0-2 0,-4 2 2 16,4 0-1-16,1-1 3 0,12 3 1 16,-5-3 1-16,2 0-1 0,-2 3 1 0,-2-2-3 0,5-2 4 15,-2 0-3-15,-6 3 4 0,5-6-5 0,-1 1 5 16,-7-3-4-16,-3 1 5 0,1 0-5 16,2 0 4-16,-5 0-1 0,1-4 1 0,-2 1-1 15,-3 2 1-15,2-3-2 0,-4 2 0 0,1-2-1 0,-3-1-2 16,-5-2 3-16,-1 11 1 0,6-16 1 0,-6 5-1 15,0 11-1-15,-3-19 1 0,0 5 0 0,-4 7-1 16,1-3-1-16,-5-1 2 0,2 0-3 0,-1 3 4 16,-2 0 1-16,-1 1 2 0,-4 2 1 0,4-1 5 15,-1 1-3-15,-1 2 2 0,-1 0 1 0,-3 3-1 16,-1 0-2-16,4 3 0 0,-1 1-3 0,-2 2 1 16,-3-1-1-16,5 5 1 0,-2-3-3 0,2 3 2 15,1 1-2-15,4 3 3 0,2-2-4 0,-1 3 4 16,5-4-6-16,3 5 4 0,0-1 1 0,0-4-5 0,3 4 0 15,6 1 5-15,-3-5-4 0,3 4 1 16,5-4-2-16,-1 0-6 0,5 0 0 0,-2-3-8 0,4 2-4 16,-1-4-6-16,1-1-2 0,2-3-4 0,6-1 0 15,2-4 1-15,-7 3 3 0,8-9 1 0,-1 7 0 16,-5-4 2-16,4-2 4 0,-4-3-1 0,2-1 1 16,-6 1 2-16,1-4 3 0,-1 1 5 0,4-3-2 15,-7-2 3-15,-1 3 6 0,-1 2-2 0,1-4 4 16,-3 3 18-16,-3 0 3 0,1 1 9 0,0 1-4 15,-2 3 9-15,-1 4-1 0,-1-1 1 0,-5 7-4 16,3-14-8-16,-3 14 1 0,6-5-6 0,-6 5-1 16,0 0-1-16,0 0-4 0,0 0 3 0,0 0-5 15,0 0-1-15,26 13-1 0,-20-7 1 0,-3 2 1 16,3-3-3-16,2 7 2 0,4-1-1 0,-5-2-4 16,2 1 0-16,2 2 1 0,1-4 4 0,-5 2-4 15,-1-4-1-15,4 1-1 0,-1-1-1 0,-1-1 4 16,-8-5 0-16,15 8-4 0,-8-3 0 0,-1-5-13 0,-6 0 8 15,20 0 3-15,-20 0-4 0,16 0-1 16,-16 0-1-16,19-6 0 0,-8 1 1 0,-2-1 0 0,0-1 1 16,-2 0 1-16,2-3-5 0,2-1 5 0,-5 1 1 15,1-1 1-15,2 1 0 0,-3-1-2 0,1 4-1 16,-4-1 3-16,6 0 3 0,-9 8 0 0,8-13 3 16,-2 7-4-16,-6 6 3 0,0 0-2 0,7-5-1 15,-7 5-1-15,0 0 6 0,0 0 0 0,0 0-1 16,25 11-2-16,-22-6 1 0,0 3-5 0,5-1 8 15,-8-7-4-15,9 13 0 0,-5-2 1 0,2-4 1 16,0 3 0-16,0-3-1 0,2-4 1 0,-2 4 0 16,1-2-4-16,-7-5 4 0,12 11-2 0,-4-6-2 15,0-5-2-15,-8 0 0 0,14 3-3 0,-14-3 0 16,19-3-5-16,-4-1 5 0,-4 1-2 0,-1-1 3 16,5-6 0-16,-2 2-2 0,1 0 0 0,-4-4 3 15,2-2-2-15,8-1 0 0,-7 3 0 0,3 0 5 0,1 0 3 16,-2-2 11-16,-5 2 8 0,4 2 4 15,-2 3 0-15,-5 1 2 0,2 1-2 0,1 1 2 16,-1-2-4-16,5 6 1 0,-14 0-3 0,22 6-3 16,-11-2-4-16,-3 0-2 0,9 4-2 0,-4 1 2 0,4 2-2 15,-1 3-2-15,1-1-13 0,0 5-17 0,0 0-24 16,-1 2-27-16,1 2-39 0,-1 2-48 16,-3-4-66-16,-7-2-216 0,8 2-474 0,-8 2 209 0</inkml:trace>
        </inkml:traceGroup>
        <inkml:traceGroup>
          <inkml:annotationXML>
            <emma:emma xmlns:emma="http://www.w3.org/2003/04/emma" version="1.0">
              <emma:interpretation id="{8E6BE7D0-E4D4-4164-A054-6194BEA3A058}" emma:medium="tactile" emma:mode="ink">
                <msink:context xmlns:msink="http://schemas.microsoft.com/ink/2010/main" type="inkWord" rotatedBoundingBox="11250,5738 12897,5657 12918,6090 11271,6171"/>
              </emma:interpretation>
            </emma:emma>
          </inkml:annotationXML>
          <inkml:trace contextRef="#ctx0" brushRef="#br0" timeOffset="62781.17">9169 4565 88 0,'0'0'237'0,"0"0"-8"0,0 0-15 0,-4-11-25 16,4 11-17-16,0 0-12 0,0 0-13 0,0 0-7 16,0 0-9-16,-3 31-14 0,3-16-8 0,0-2-8 15,1 5-15-15,2-2-5 0,0 1-5 0,3 1-5 16,1-1-9-16,-1 5-6 0,8-2-4 0,-4-5-7 16,2 0 0-16,3-3-6 0,-1-1-4 0,2 1-1 15,0-5-5-15,1-1 0 0,10 0-2 0,-8-3-2 16,0-1-4-16,2-2-2 0,3-5-3 0,-6 2 2 15,1-4-6-15,5-6 4 0,-10 5-4 0,2-2 1 16,2-8-1-16,-6 5 1 0,-2-9-2 0,1 5-3 16,-8-6 2-16,1 1-3 0,-2 2 0 0,-4-3-2 15,1 6-2-15,-4-7 2 0,1 10-4 0,-4-4-6 16,1 3-9-16,1 3-18 0,0 3-20 0,3-1-27 16,3 10-26-16,-7-11-41 0,7 11-22 0,-5-10-28 15,5 10-177-15,0 0-405 0,0 0 179 0</inkml:trace>
          <inkml:trace contextRef="#ctx0" brushRef="#br0" timeOffset="63422.75">9949 4460 141 0,'-28'-16'243'15,"14"11"-9"-15,-1 5-14 0,2 0-13 0,-3 0-15 16,1 0-15-16,1 2-19 0,-1-1-13 0,2 2-16 15,1 1-12-15,0 2-13 0,12-6-10 0,-15 9-12 16,8-3-7-16,7-6-11 0,-6 13-2 0,6-4-11 16,0-9-5-16,6 15-7 0,1-5-4 0,5-1-7 15,-3 1-4-15,6 1-9 0,1-4-6 0,-1 4-6 16,9 2 1-16,-3-1-6 0,-5-2-3 0,7 0 0 16,-8 2-2-16,6 0 4 0,-4-1-1 0,-2 1-2 15,-1-4-1-15,1 3 1 0,1 0 3 0,-2 1 1 0,-1-4 2 16,-4 3-5-16,3-1 3 0,-6-1-2 15,0-1 5-15,-3 0-2 0,-3-8 7 0,6 15 0 16,-6-15 8-16,-6 15-1 0,-2-7 2 0,1 2-1 0,-4-5 1 16,4-1 4-16,-6 3-5 0,4-5 0 0,-3 4 0 15,3-3-2-15,-2 1 0 0,11-4-1 0,-15 5-3 16,15-5-1-16,-15 2 0 0,15-2-3 0,0 0-3 16,0 0-3-16,0 0-8 0,0 0-4 0,0 0-3 15,0 0-7-15,24-29-3 0,-10 21 3 0,-2-3-4 16,6 4 2-16,5-4 4 0,6 1 0 0,-7 2-1 15,5-3-5-15,0 0 8 0,1 3 6 0,2 0-4 16,-3-5 2-16,4 2 4 0,-4 4 2 0,0-4-11 16,-3-2 14-16,3 3-2 0,-2-1 2 0,0 1-1 0,1-3 0 15,-6 2 6-15,-2 0 1 0,-3 0 2 0,-1 4 2 16,-1-3 1-16,-4-1-3 0,-3 3 7 16,0-3 1-16,-5-1 0 0,2 1-1 0,-3 11-5 15,-7-24 3-15,-2 10 0 0,0 7-1 0,0 0 1 0,-6-3-1 16,-1 3-1-16,-2 5 0 0,-3 0 1 0,2 2-7 15,-1 0 0-15,-4 3 4 0,1 5-2 16,0 3 0-16,5-3 0 0,5 3 2 0,-1 2 5 0,0 5-2 16,8 0 3-16,0 0-3 0,1 6 11 0,8-2-6 15,0 2 3-15,3 0 0 0,7-3 1 0,1 1-2 16,4 1 2-16,3-5 0 0,1-1-9 0,5 1 4 16,9 2-1-16,-8-12-5 0,3 3-14 0,11 0-15 15,0-2-20-15,3-3-20 0,-5-2-57 0,6-6-71 16,-15-2-173-16,10 0-397 0,-13 0 175 0</inkml:trace>
        </inkml:traceGroup>
        <inkml:traceGroup>
          <inkml:annotationXML>
            <emma:emma xmlns:emma="http://www.w3.org/2003/04/emma" version="1.0">
              <emma:interpretation id="{4CEA4A99-4E4F-412C-9C79-035612500C98}" emma:medium="tactile" emma:mode="ink">
                <msink:context xmlns:msink="http://schemas.microsoft.com/ink/2010/main" type="inkWord" rotatedBoundingBox="13951,5499 17114,5343 17165,6367 14002,6522"/>
              </emma:interpretation>
            </emma:emma>
          </inkml:annotationXML>
          <inkml:trace contextRef="#ctx0" brushRef="#br0" timeOffset="66905.7">11868 4465 39 0,'0'0'194'0,"0"0"-8"15,0 0-11-15,0-15-8 0,0 15-6 0,0 0-14 16,0 0-7-16,0 0-17 0,0 0-10 0,0 0-13 15,0 0-4-15,0 0-6 0,0 0-6 0,0 0-7 16,0 0-3-16,0 0-5 0,0 0 2 0,0 0 2 16,17 22-4-16,-13-11-3 0,2-3-7 0,-3 2-2 15,3 3-4-15,-1-1-3 0,1 5-5 0,-3-2 0 0,3 1-8 16,0 1 3-16,-2 1 0 0,-1 4-1 16,2-4-6-16,-4-2 0 0,1 2-4 0,2 1-1 15,-2-4-4-15,2 1 0 0,-3 0-4 0,4-2 0 16,-5-4-3-16,3 3-5 0,-2-4 2 0,2 1-3 15,-3-10 1-15,0 17 1 0,0-17-5 0,3 10 1 0,-3-10-1 16,0 0 0-16,0 12 0 0,0-12-2 0,0 0-3 16,0 0 0-16,0 0-8 0,0 0 3 0,0 0-7 15,0 0-2-15,24-29-4 0,-16 15-5 0,-2-1-6 16,1-3-1-16,5-5-2 0,-4-1 0 0,0 2-1 16,0-2 2-16,2 0 2 0,-1 0 2 0,0 7 0 15,2-3 3-15,-4 4 5 0,2-1-2 16,-4 3 4-16,4 3 4 0,-2-3-6 0,-1 8 8 0,-3-3 0 15,3 2 1-15,-6 7 2 0,7-13 0 0,-7 13 2 16,6-8 0-16,-6 8 3 0,11-3 3 0,-11 3-2 16,0 0 5-16,16 5-2 0,-16-5-1 15,14 13 9-15,-8-6 1 0,4 3 0 0,-1 1-1 0,-2 3-1 16,5 3 3-16,-4-2 4 0,2-1 0 0,-1 3-3 16,-1-2 2-16,-1 1-3 0,4-1-1 0,-4 1-3 15,-1 2 0-15,1-6-1 0,1 3 0 0,-4 0-3 0,4-1 0 16,-5-3-2-16,1-4 3 0,1 4-2 15,-2-1 4-15,-3-10-5 0,6 14 1 0,-2-7-1 0,-4-7 1 16,5 8-1-16,-5-8 0 0,0 0-2 16,6 9-1-16,-6-9-5 0,0 0-3 0,0 0-3 0,0 0-7 15,0 0-1-15,0 0-3 0,12-32-7 0,-8 24-3 16,-3-5 3-16,4-1-1 0,-4-2 2 0,-1-2 1 16,3-3 0-16,2 3 4 0,-4-5 0 0,2 5 2 15,2-4 3-15,-5 6-3 0,3 1 5 0,0-5 2 16,0 5 3-16,-2 2-1 0,1-1 4 0,-2 5 1 15,0 9 6-15,4-19 0 0,-2 11 3 0,-2 8-1 16,6-10 1-16,-6 10-7 0,6-7 6 0,-6 7 4 16,0 0-1-16,13-4 7 0,-13 4-3 0,0 0 11 15,15 11-4-15,-9-4 3 0,0 3 1 0,1 3 5 16,-1 3-4-16,-3-5 3 0,8 5-2 0,-4 2-1 0,7 1-3 16,-2 1-2-16,1-3-2 0,-1 4 0 15,-3-6 0-15,3 0 0 0,0 0-1 0,1-3-2 0,2 4-4 16,-3-6 4-16,4 1-3 0,-2-2 4 0,2-4-4 15,1 2 3-15,1-3-3 0,1-1 1 16,0 0-2-16,1-6 0 0,1 0-1 0,2-1 2 16,6-3-3-16,-5-2-1 0,1-2-2 0,0 0 0 0,2-1-1 15,-1-1 3-15,-6-2-5 0,0-1 1 0,-1 1-4 16,-2-3 2-16,-1-2-3 0,-6 3 3 16,1 6-4-16,-2-9-2 0,-3 4 3 0,0 0 0 0,-2-1 0 15,-4 2-1-15,-3-2-2 0,2 3 4 0,-5-3 0 16,0 3-2-16,-2 3 3 0,-1-2-1 0,-2 2-2 15,-1 4 0-15,-2 0 2 0,1 0 0 0,-1 4 0 16,-1 3-1-16,2 0 2 0,-3 2-3 0,2 3 6 16,-1-1 0-16,3 5-2 0,2-1 1 0,-2 5 1 15,2-1 0-15,5 1-2 0,-1 2 2 0,3 5 2 0,3-3-2 16,5-1 1-16,-1 3 1 0,-1-3-1 16,9-1 1-16,1 8 2 0,4-7-3 0,2 1 2 15,4-4 1-15,-1 2-2 0,5-5 2 0,-2-2-4 0,3-1 2 16,-1 0-3-16,5-5 3 0,-6 0 0 15,3-2 3-15,1-2-2 0,-4-5-2 0,1 1 0 16,-1-1 2-16,-8 0-2 0,-1 1 2 0,-2-5-1 16,2 2 2-16,-4-2-4 0,-4-1 4 0,3-2 2 0,-3 2-1 15,1 0-1-15,-4-2 1 0,2 3 1 16,-5 1-2-16,1 3-4 0,1-2 4 0,-5 9-3 0,3-14 4 16,-3 14-6-16,3-8-1 0,-3 8-1 0,0 0 1 15,0 0 0-15,0 0 3 0,0 0-5 0,0 0 2 16,28 17-3-16,-22-6 3 0,2-1 1 0,-1 2 2 15,2 3-5-15,0-3 0 0,1 5 2 0,2-4 2 16,-4 1 2-16,4 1-1 0,-3-4 0 0,3 2 0 16,-2-2-1-16,-3-2 1 0,1 0 2 0,1-2 0 15,-3-1-2-15,1-1 4 0,-7-5-3 0,11 9-2 16,-11-9 4-16,7 6 1 0,-7-6-1 0,0 0 4 16,0 0-6-16,0 0 1 0,0 0 0 0,15-15 0 15,-12 7-1-15,-3 8-4 0,2-23 3 0,-2 10-3 0,1-3 2 16,4 1-1-16,-4-2-1 0,5-1-5 0,0 2-4 15,0-6 4-15,3 11-6 0,-2-6 1 16,5 5-5-16,0 0 6 0,2-2-5 0,-2 7 6 0,-2-3-1 16,3 3 0-16,1-1 1 0,2 4 3 0,-2-2-4 15,1 4 2-15,-4 0-3 0,4 2 5 0,0 0 3 16,2 0-2-16,-2 0 1 0,0 2 2 0,1 0-4 16,3 2 3-16,-5-4 4 0,2 3-5 0,2 0-1 15,-3-3 3-15,3 1 4 0,-2-2-2 0,4 1-1 16,5 0-2-16,-6-1 5 0,1-2-1 0,-1 1 0 15,1-3 0-15,-1 0 2 0,2-6 1 0,-2 4-3 16,-4 4 3-16,0-2-2 0,-2-1 0 0,-1-2 1 16,-1 1 1-16,-4 2-1 0,1-3 3 0,-8 8-5 15,7-14 7-15,-7 4-5 0,0 10 0 0,-4-16 2 16,4 16-4-16,-9-15 1 0,0 5 1 0,-3 5-1 16,-2-2-1-16,-2-1-2 0,3 5 0 0,-5 0-1 15,0 3 4-15,-3 3-4 0,2-3-1 0,-1 6-6 0,1 2-3 16,1 0-2-16,-6 2-5 0,8-3-1 15,2 6-8-15,-1-1-2 0,3 1-3 0,5 0 4 0,1 2 2 16,3 2-6-16,0-2 7 0,6 1-5 0,-2 0-2 16,5 4-1-16,0-4 3 0,5 4 6 15,1 0 1-15,-2-3 3 0,4 1 1 0,2 0 2 0,3-1 6 16,5 0 1-16,-3 1 1 0,13 2-1 0,1-3 3 16,-1 1 1-16,3 0 3 0,-2-1-7 0,-1 3 9 15,3-2 1-15,-2-2-1 0,-9-1 0 0,7 3 2 16,0 2 4-16,-8-4-4 0,2 1 0 0,-6 1 4 15,3-1-1-15,-6-2 0 0,1 1 2 0,-7 0-2 16,0-1 2-16,-4 1 1 0,-2-1-1 0,-5-4 1 16,-1 4 9-16,2-1 0 0,-7-2 0 0,-4 0 2 15,-1 1-3-15,-2-2-6 0,-6-4 7 0,-5 4 1 16,0 0-5-16,-4-3 0 0,0 0-3 0,0-2 0 16,-6-4-2-16,-9-2 1 0,11 0-9 0,-2-4 9 15,-4-3 2-15,4 2 2 0,6-3 9 0,2-1 3 16,1-4-1-16,9 2-5 0,0 1-5 0,3-5 1 0,2 2-1 15,6-5-1-15,1 1 1 0,3-5-4 16,4-1-1-16,2-2-1 0,4 1 3 0,5-1-2 0,6-6 0 16,-1 7-1-16,3-5 1 0,4 2-2 0,3-1-2 15,-2 3-2-15,5-3 5 0,0 3 1 0,-5 1 3 16,4 0-1-16,-1 0 4 0,-7 8-1 0,1-3 8 16,8-4 1-16,-9 6-2 0,-2-3 6 0,5-5-3 15,-6 3 0-15,1 6-1 0,-4 0 2 0,5-3-5 16,-7 0 0-16,2-3 0 0,-6 2-2 0,-3 5-2 15,0-6 0-15,1-3-1 0,-4 0 0 0,2 7-2 16,-7 2 3-16,4-4-4 0,-5 3-2 0,0-1 0 16,-2 4-1-16,-1-2-2 0,0 1-1 15,-1 7 3-15,-2-3-4 0,0 2-1 0,6 8 2 0,-14-8-2 16,5 5-1-16,9 3 1 0,-20-3 2 0,3 6-9 16,7 0 6-16,-4 1-1 0,2 4 2 0,-1 2-3 15,1 1 3-15,3 0 0 0,-1 6-1 0,2-3 6 16,1 8 2-16,2-6 1 0,2 2 2 0,3 1 3 0,3 4-2 15,2-6 4-15,1 1 2 0,3 2 4 16,1-5 2-16,-1 3 0 0,9-2 1 0,-5-2-1 16,2-3 0-16,0-1-1 0,-1-4-7 0,5 4 3 15,-3-2-2-15,1 0-1 0,-1-6-5 0,1 2-2 0,0 0-15 16,-2 2-18-16,3-2-22 0,-3 0-24 16,0-2-30-16,-1 3-27 0,2-3-47 0,-6-4-34 15,2 4-217-15,-12-2-459 0,24-7 203 0</inkml:trace>
        </inkml:traceGroup>
        <inkml:traceGroup>
          <inkml:annotationXML>
            <emma:emma xmlns:emma="http://www.w3.org/2003/04/emma" version="1.0">
              <emma:interpretation id="{366DC509-41D9-4C77-94C1-43E67CFC7A4C}" emma:medium="tactile" emma:mode="ink">
                <msink:context xmlns:msink="http://schemas.microsoft.com/ink/2010/main" type="inkWord" rotatedBoundingBox="17494,5208 20094,5080 20126,5719 17526,5847"/>
              </emma:interpretation>
            </emma:emma>
          </inkml:annotationXML>
          <inkml:trace contextRef="#ctx0" brushRef="#br0" timeOffset="67106.81">15421 4379 140 0,'0'0'226'0,"16"-7"-4"16,-8 4-9-16,-8 3-11 0,19-3-13 0,-10-1-10 15,3 2-16-15,6-2-10 0,-3-1-18 0,4 3-12 16,-2 2-13-16,2-5-9 0,0 1-11 0,1 4-9 15,1-3-12-15,-2 1-5 0,1 1-12 0,-1 1-18 16,0-1-27-16,-2 1-16 0,-1 1-27 0,3-1-31 16,-2 0-24-16,1-1-35 0,-3-2-42 0,4 2-175 15,-1-2-371-15,7-3 163 0</inkml:trace>
          <inkml:trace contextRef="#ctx0" brushRef="#br0" timeOffset="67568.83">16426 3930 55 0,'3'-5'180'0,"-3"5"-12"16,0 0-12-16,0 0-9 0,0 0 1 0,0 0-3 15,0 0-2-15,0 0-7 0,-36 6-4 0,20 2-3 16,1 2-4-16,0-3-8 0,-9 8-5 0,2-2-9 15,-3 1-2-15,5-3-10 0,-5 6-4 0,4-3-10 16,0 1-6-16,3-4-9 0,5 3-8 0,-1-1-6 16,5 1-4-16,-3-4-5 0,6 4-6 0,3 0 0 15,3-2-2-15,2 1-3 0,-1 1-5 0,2-3-3 16,5-3-2-16,1-3-1 0,4 5-4 0,8 1 2 0,-3-4-1 16,9-1-1-16,-2 1-2 0,1 0 0 0,0-3-2 15,-3 0-3-15,4 4 2 0,-8-4-2 16,6-2 1-16,-7 5-5 0,0-4 1 0,2 5 0 0,-4-5-2 15,-1 2 0-15,-2-2 3 0,-4 3-5 0,2-1 6 16,-11-5-2-16,13 9 14 0,-7-3 2 0,-6-6 4 16,6 7 5-16,-6-7 1 0,0 0-1 0,-13 20 0 15,2-14-4-15,2 0-3 0,-7 4 1 0,1-3-2 16,0 1-6-16,-4-2-11 0,4 1-13 0,-2-4-16 16,2 2-18-16,2 0-18 0,0 0-18 0,2-2-17 15,4 0-28-15,7-3-20 0,-11 1-24 0,11-1-47 16,0 0-170-16,0 0-416 0,0 0 185 0</inkml:trace>
          <inkml:trace contextRef="#ctx0" brushRef="#br0" timeOffset="67874.16">16717 4318 19 0,'0'0'195'15,"13"2"-8"-15,-13-2-12 0,0 0-11 0,9 6-13 0,-9-6-8 16,14 3-10-16,-14-3-12 0,18 4-9 15,-8-3-11-15,4 0-9 0,2-1-13 0,0 2-4 0,4-2-4 16,-2-3-6-16,-2 2-8 0,3-2-7 0,1 0-2 16,-2-4-7-16,1 5 0 0,-3-3-4 15,2-4 2-15,-3 4 0 0,-1-2 3 0,-1 0 6 16,-4 0 6-16,-4 0 1 0,4-7-6 0,-8 7 4 0,-1 7-6 16,0-20 1-16,0 20-7 0,-10-22-10 0,-1 14 0 15,-2 0-2-15,-4 0-2 0,-4-4-5 0,-4 6 2 16,1-1-4-16,-1 1 1 0,-2 6-4 0,-3 0-2 15,2 0 1-15,2 4-7 0,3 0 3 0,3 0-4 16,4-1-3-16,1 1-8 0,1 1-17 0,3 5-9 16,3-3-15-16,1 2-18 0,5 0-13 0,2-9-31 15,3 19-25-15,3-13-28 0,0 2-63 0,2 0-130 16,3-4-380-16,4 0 168 0</inkml:trace>
          <inkml:trace contextRef="#ctx0" brushRef="#br0" timeOffset="68427.89">17205 4234 119 0,'0'0'205'0,"0"0"-17"0,16 2-11 16,-11 4-3-16,-5-6-13 0,16 11-16 0,-9-8-8 16,2 2-10-16,2 1-8 0,-2 0-11 0,-2-1-6 15,4 8-4-15,-2-5-8 0,1-2-2 0,-3-2-3 16,1 3-3-16,-1-3-1 0,1 3-5 0,-8-7 0 15,9 8 9-15,-9-8 6 0,4 5 22 0,-4-5 6 16,0 0 1-16,0 0-7 0,0 0-2 0,0 0-10 16,0 0 0-16,0 0-5 0,0 0-3 0,-4-35-8 15,4 35-18-15,-6-27 6 0,1 11-10 0,5 1-7 16,2-2-5-16,1-1-15 0,3-6-22 0,3 1-23 16,0-3-19-16,1 1-17 0,5 0-28 0,-3 1-26 15,3-1-20-15,10-2-13 0,-7 6-6 0,2 3-11 16,-7 5-9-16,3-2 1 0,1 1-5 0,-4 7 2 15,1-7 6-15,-1 4 3 0,0 3 21 0,-2 0 9 16,-1 0 16-16,-1 0 10 0,2 2 13 0,-4 0 33 0,-7 5 15 16,14-11 12-16,-8 11 21 15,-6 0 21-15,11-6 14 0,-11 6 10 0,11-8 12 0,-11 8 5 16,0 0 6-16,10-7 1 0,-10 7-5 0,0 0-4 16,0 0 3-16,14 3 4 0,-14-3 3 0,9 11-2 0,-5-4 0 15,-1 4-1-15,3 2-2 0,2 1 7 0,1 3-2 16,-2 5 2-16,-1 0-4 0,-2 1 5 0,5 5-8 15,-4-4-3-15,1 1-2 0,-2 3-6 0,2 0-4 16,-3-1-1-16,-3 0-8 0,5 0-2 0,-4-4-3 16,-1 2-6-16,5-1 4 0,-5-8-5 0,0 3-5 15,1-1-5-15,-1-1 2 0,2 2-1 0,-2-6-2 16,3 4-6-16,-3-4-21 0,0-1-12 0,1 1-22 16,1-2-10-16,-2-11-19 0,3 14-15 0,-3-14-13 0,1 13-9 15,-1-13-10-15,0 0-17 0,2 10-28 16,-2-10-31-16,0 0-215 0,0 0-444 0,0 0 197 15</inkml:trace>
          <inkml:trace contextRef="#ctx0" brushRef="#br0" timeOffset="68601.27">17633 4211 242 0,'0'0'250'15,"-6"-6"-20"-15,6 6-23 0,0 0-14 0,0 0-18 0,13-15-12 16,-2 12-18-16,5-7-10 0,0 5-16 0,7-1-12 15,-1-1-10-15,5 1-9 0,3 1-12 0,-2-1-12 16,0 2-29-16,2 1-29 0,0-4-30 0,-3 2-42 16,3-1-52-16,-11 0-236 0,-1 3-384 0,1-1 170 15</inkml:trace>
        </inkml:traceGroup>
        <inkml:traceGroup>
          <inkml:annotationXML>
            <emma:emma xmlns:emma="http://www.w3.org/2003/04/emma" version="1.0">
              <emma:interpretation id="{D57FEA45-BA16-4E81-9791-C448FEFD391C}" emma:medium="tactile" emma:mode="ink">
                <msink:context xmlns:msink="http://schemas.microsoft.com/ink/2010/main" type="inkWord" rotatedBoundingBox="21014,4772 26665,4494 26751,6247 21101,6526"/>
              </emma:interpretation>
            </emma:emma>
          </inkml:annotationXML>
          <inkml:trace contextRef="#ctx0" brushRef="#br0" timeOffset="70943.14">18954 4200 122 0,'0'0'187'0,"0"0"-12"16,0 0-6-16,13 5-13 0,-13-5-14 0,15-2-12 0,-15 2-9 15,30-3-14-15,-13-2-9 0,1 2-9 0,10-1-7 16,-1-3-8-16,3 3-9 0,-4-3-3 0,3 2-5 16,-2-1-8-16,-2-3-5 0,2 1-6 15,0 1-2-15,-7-4-4 0,0 4-1 0,-5-3-5 16,-3 0 2-16,0 2 0 0,-3 1 2 0,-3 0-1 0,0-2 0 16,-6 9-4-16,1-16-4 0,-1 16-3 0,-3-16 1 15,3 16 5-15,-13-14-2 0,2 10 4 0,-2 1 0 16,-2-4-2-16,-6 5 4 0,2 0 4 15,-1 2 3-15,1 1-2 0,-8 0 2 0,0 1 4 0,2 5-2 16,-1 0-4-16,7-1 2 0,3 2-7 0,-5 4 0 16,4-1-2-16,1 4-3 0,4-1-3 0,2-3 0 0,2 6-4 15,2-3 0-15,5 0-3 0,-1 1-4 16,2 0 4-16,3 3-3 0,3-5-1 0,2-1-2 16,2 4 2-16,2-2 0 0,-2-3-1 0,7-3-3 0,-4 1 2 15,4-4-5-15,0 2 3 0,3-4-4 0,-1 0 3 16,1-6-2-16,3 2 4 0,3-2-10 0,-1-5 7 15,-5 4 0-15,-3-1-1 0,0-2-1 0,-2-3 1 16,1-3 2-16,-1 2-2 0,-1-3-1 0,-1 1 1 16,-1-3-2-16,-3 2 0 0,1-2-7 0,-1 2 3 15,2 1-2-15,-4 1 4 0,1-3-1 0,-4 9 0 16,1-1-1-16,-5 7-3 0,8-14-1 0,-5 8 1 16,-3 6-1-16,0 0 4 0,12-4-3 0,-12 4 0 15,0 0 3-15,0 0 0 0,20 13-1 0,-11-2 1 16,-2-4 2-16,5 4 1 0,0 2 0 0,0-2 1 15,1 2-3-15,1-2 3 0,1 0-2 0,4-4 1 16,2 7 4-16,-6-6 0 0,13-1 1 0,-11-5 1 0,8 2-2 16,-4-1 2-16,4-8 2 0,1 3-1 0,0 0-1 15,-6-2 4-15,7-3-3 0,-3-4 3 16,-1 3-6-16,0-2 3 0,1-3 1 0,1 1-5 0,-3-3 2 16,-1-5-1-16,-1 1-3 0,1 1 5 0,4-11-3 15,-6 5-3-15,2-8-8 0,-1 1-5 0,-1 0-6 16,-1-4-2-16,-3 0-7 0,-3-4-1 15,1 5-5-15,-4-5-3 0,1 2 4 0,-7 1 3 0,-3 11 1 16,-1-3 5-16,-1 3 1 0,-4-1 2 0,-1 2-3 16,-3 4 5-16,-4 0 3 0,1 9 3 15,-2 0 3-15,-9 2 2 0,8 2 6 0,-11 3 6 0,-3 4 0 16,3 1 3-16,-1 7 4 0,-1 1 1 0,0 4-2 16,-4 7 4-16,6 3-1 0,-1 4 3 0,7 5-3 0,-2-1-2 15,13 5 1-15,-2-1 2 0,4 0-2 16,8-5 2-16,2 6-5 0,8-1 0 0,4 1 1 15,7 1 3-15,4-6-4 0,2-2 2 0,9 1-3 0,4-1 1 16,-1-5-2-16,5 1 4 0,-3-1-4 0,2-7 1 16,-1-3 1-16,-2-3 1 0,0 2-4 15,1-6-1-15,-12-3 2 0,0-3 0 0,1-1 1 0,-5-3-2 16,3-2 0-16,-1-1-4 0,-3 2 5 0,-5-3 3 16,-2-2-2-16,-1 1 3 0,-1 0 0 0,0 0 8 15,-2 1 4-15,-1-2 8 0,-4 2-1 16,-2 1 3-16,1 2-4 0,-7 4 0 0,12-7-9 0,-12 7-4 15,9-4-2-15,-9 4 2 0,0 0-5 0,0 0 4 16,18 7-5-16,-18-7 0 0,12 10 0 0,-6-2 0 16,-6-8-2-16,13 10-2 0,-5-3 0 0,-2-3-1 15,1 2-4-15,2 5 3 0,2-6 4 0,-2 0-3 16,2-1 3-16,1-4 1 0,2 3-4 0,1 3 3 0,0-6-2 16,1-2-3-16,-1 1 2 0,0-5 0 0,3 4 1 15,-9-1-1-15,9-3 0 0,-5-4 0 16,-4-1 2-16,1 1 1 0,-1-1-3 0,-3-3-1 15,-1-3-2-15,-4 3 3 0,-2-3-6 0,-4 0 4 0,-1 2-5 16,-1-2-1-16,-5 3 0 0,-1-1-3 0,-5 0-2 16,-5 2-5-16,1 0-5 0,-3 3-10 15,-2 6-11-15,1 2-10 0,0 1-9 0,0 2-3 0,-1 4-9 16,5-4-8-16,3 5-16 0,5 3-5 0,2 0-8 16,3 2-8-16,5-1-7 0,1 3 4 0,0-1-6 15,7 1 5-15,2 4-1 0,3-3 6 0,5 1 4 16,2-1 10-16,3-1 4 0,4 4 15 0,-1-2 8 15,4 1 15-15,-1-5 14 0,0 1 16 0,1 1 15 16,-3-2 13-16,-3-5 22 0,1-1 14 0,-3 2 16 16,1 1 12-16,-1-4 9 0,-2 0 11 0,-1 3 0 15,2-6 0-15,-8 5 2 0,3-2 2 0,1 1-10 16,-4 0-3-16,1-1-6 0,2 6-3 0,2-2 0 0,-5-1-6 16,1-1-4-16,1 7-3 0,0 2-3 15,0-1-4-15,-1 0-9 0,2 7 3 0,-6-4-6 16,6 6-3-16,2-1-3 0,-5 0-1 0,1 3 0 0,-1-1-3 15,-2 4 3-15,4-1 2 0,-2 2 1 0,3 9 1 16,-3-2-7-16,-2 2 1 0,-1-3-1 0,-1-6-2 16,-3 6-2-16,3 1-2 0,-1 3 0 0,-4-12 1 15,-3 9-2-15,0-8-1 0,0-1-1 0,-1 1-1 16,-6 0-1-16,-4-3 0 0,1 0 1 0,-14 3-1 16,3-10-4-16,3-1 0 0,-6 3 1 0,2-9 2 15,-2-1-2-15,0 0-1 0,0-4-4 0,-1-1 3 16,1-3-4-16,0-4 4 0,4-3-3 0,-1-1 4 15,1-7-2-15,2-2-8 0,8 3 7 0,-2-8-2 16,3-3-4-16,5-2 3 0,2-2-8 0,8-10-6 0,0-5-1 16,5 2-12-16,5-8-6 0,6 1-10 15,1-1-8-15,11-18-11 0,2 5-15 0,-3 3-5 0,7-3 2 16,-10 18 5-16,10-17-2 0,-7 17 11 16,10-14 6-16,-10 21 12 0,-6 2 13 0,0 1 14 0,-8 12 22 15,2 0 18-15,-4-1 18 0,-4 8 11 0,-1-1 15 16,-3 3 3-16,1 2 13 0,-2 0 4 0,2 0-2 15,-7 10 0-15,8-11-5 0,-4 6-7 0,-4 5-12 16,0 0-5-16,8-10-6 0,-8 10-6 0,0 0-3 16,0 0-8-16,9-3-2 0,-9 3-4 0,0 0 1 15,0 0-3-15,27 9-3 0,-17-8 2 0,-1 3-6 16,3 0 1-16,0-4 0 0,4 2-1 0,2-4-2 16,-2 2-3-16,10-4 3 0,-5 3-5 0,-3-2 1 15,2 0-1-15,-2-4-2 0,2 3 1 0,-4-3-2 16,1 0 5-16,-3 1-7 0,1-4 1 0,-1-1 0 0,-2 3 1 15,-3-4-1-15,0-4-2 0,-6 3 0 16,-2 1-6-16,-2 3 1 0,-2-6 3 0,-8 2-4 16,-1-3-1-16,-3 6-2 0,-3-2 1 0,-2 2 1 0,-4-1-1 15,-6 4 2-15,2 3 3 0,-4 1-6 0,-1 6 5 16,4-1 5-16,-1 3-9 0,4-1 2 0,0 3-3 16,3 3-11-16,4-4-7 0,5 4-14 0,-1 2-9 15,8-2-12-15,1 0-15 0,2 2-11 0,2 1-10 16,5 3-15-16,3-4-13 0,4-1-18 0,4-1-25 15,-1 1-25-15,4-3-215 0,-1 2-441 0,8 0 195 16</inkml:trace>
          <inkml:trace contextRef="#ctx0" brushRef="#br0" timeOffset="71397.16">21795 4013 182 0,'12'-4'169'16,"-12"4"-8"-16,12-1-6 0,-12 1-9 0,13 0-8 0,-13 0-11 15,18 7-11-15,-10-2-7 0,1 1-8 0,0 1-7 16,1-2-4-16,-1 4-9 0,1 1-4 0,-1-1-6 16,-1 0 0-16,4 2-9 0,-2-4-5 0,-2 0-1 15,1 3-3-15,-3-1-8 0,1-4-1 0,-1 2-3 16,-6-7-2-16,8 8 12 0,-8-8 12 16,5 7 16-16,-5-7 8 0,0 0-5 0,0 0-7 0,0 0-5 15,0 0-5-15,0 0-3 0,0 0-2 0,0 0-7 16,-11-29-2-16,11 12-5 0,0 17-5 0,-2-23-4 15,2 8-5-15,5 0-5 0,1 1-6 0,-2-3-10 16,6-1-6-16,4 1-8 0,-5 3 0 0,9-2-5 16,-3 4-4-16,1 2-3 0,0 0 2 0,4 0-2 15,-4 5 2-15,1 0-3 0,-2 0 6 0,1 5-1 16,-1 0 2-16,-15 0-2 0,25 5 2 0,-11 0 0 16,1-1 1-16,-4 0 1 0,-2 3 9 0,6-1 5 15,-6 5 10-15,3 3 7 0,-3-4 3 0,0 3 4 0,3-1 9 16,0 1 8-16,0 4-2 0,-3-1-5 0,1-3 8 15,-1 0-12-15,-1-1 5 0,-1 5-6 16,5-6-4-16,-1 3 10 0,-3-1-14 0,-3 1-1 0,4-2-5 16,-3-1-2-16,0-3 2 0,0-1-10 15,-2 0 1-15,1 2-17 0,-5-9-16 0,9 9-22 0,-9-9-24 16,6 6-27-16,-6-6-24 0,4 12-31 0,-4-12-30 16,0 0-50-16,0 0-256 0,0 0-523 0,0 0 231 15</inkml:trace>
          <inkml:trace contextRef="#ctx0" brushRef="#br0" timeOffset="71579.55">22323 3558 188 0,'-4'-15'225'0,"4"15"-19"0,-2-9-25 0,2 9-24 0,0 0-19 16,0 0-32-16,14-11-32 0,-14 11-47 0,19 0-45 15,-3 0-53-15,1 0-132 0,-2 0-219 0,6 0 98 16</inkml:trace>
          <inkml:trace contextRef="#ctx0" brushRef="#br0" timeOffset="71835.15">22773 3546 101 0,'2'13'253'0,"-2"-13"-16"0,1 19-14 0,-1-7-13 16,8 5-10-16,-4 0-12 0,4 1-11 0,2 4-15 15,-1-1-16-15,3 5-13 0,-3 0-12 0,2-2-12 0,3 1-13 16,-2 6-7-16,-3-6-7 0,2 1-7 16,-1 0-6-16,1 2-10 0,-2 6-4 0,1-8-4 15,-7 0-3-15,3-1-7 0,0-1-4 0,-2-1-19 0,-1-7-14 16,2 5-17-16,1-7-13 0,-5 3-16 0,1 1-20 15,1-4-17-15,0 0-24 0,-3-7-27 16,0-7-29-16,0 14-26 0,0-14-180 0,-3 14-394 0,3-14 175 16</inkml:trace>
          <inkml:trace contextRef="#ctx0" brushRef="#br0" timeOffset="72427.48">22791 4061 169 0,'-7'-14'263'0,"-1"1"0"15,1-1-7-15,-2 0-11 0,3-1-16 0,2 1-20 16,-1-1-20-16,1 3-20 0,1-3-19 0,6 2-14 16,-3-1-21-16,4 0-22 0,2 0-23 0,0-3-17 15,7-4-18-15,4 0-19 0,-4 3-19 0,7-5-14 0,2-9-13 16,2 6-14-16,3-5-15 0,3 6 1 16,-10 5 4-16,3-2 5 0,5-4 8 0,-10 5 4 15,0 6 4-15,-5 1-2 0,4 4 15 0,-4-4 6 16,-1 6 13-16,-3 2 8 0,-1-3 14 0,-1 4 3 0,-7 5-3 15,12-7 1-15,-12 7 2 0,12-4-1 0,-12 4 6 16,0 0 0-16,15 14 5 0,-9-9-4 0,0 3 1 16,0 4 2-16,1 5 5 0,2 5 1 0,-3 0-1 15,2 2 0-15,2 2-2 0,-1-1 2 0,-2 0-4 16,2 3 0-16,-1-1 0 0,1 1-7 0,0-4 0 16,0 0-3-16,0 1 0 0,3-1-3 0,-4 0-1 15,3-4-1-15,-5-4-2 0,0 1 2 0,1 1-2 16,-1-5-2-16,-3 2-6 0,3-1 7 0,-1-7-7 15,1 4 0-15,-3-4 2 0,1 0-4 0,-4-7-4 16,9 12 0-16,-7-7-5 0,-2-5 5 0,0 0-7 16,8 6-7-16,-8-6 0 0,0 0-2 0,0 0 0 15,0 0 6-15,20-19-5 0,-17 14 4 0,4-8 2 0,-1 6-1 16,3-8-1-16,0 2 1 0,-1-1 4 16,-2-1 1-16,1 0 1 0,2-1 9 0,-3 6 11 0,1-4 7 15,-1 3 5-15,0 4 0 0,-1 0 4 16,-5 7 2-16,9-13-7 0,-9 13-4 0,6-7-3 15,-6 7-5-15,13-4-2 0,-13 4 0 0,0 0-4 0,0 0 0 16,14 17-3-16,-8-8 0 0,-5-3 1 0,8 8 0 16,-6-1-4-16,-3-2 4 0,4 2-5 0,4 2 4 15,-4-3-2-15,-1 3-4 0,-3 0-5 0,6-3-11 16,-3 3-16-16,5-3-14 0,-5-3-24 0,-3 2-17 16,3-1-15-16,-3-10-20 0,4 15-19 0,2-9-7 15,-6-6-8-15,3 10-17 0,-3-10-34 0,0 0-157 0,9 3-389 16,-9-3 173-16</inkml:trace>
          <inkml:trace contextRef="#ctx0" brushRef="#br0" timeOffset="72956.72">23749 3894 117 0,'4'-7'229'0,"-4"7"-6"16,6-10-8-16,-6 10-15 0,0 0-22 16,3-11-16-16,-3 11-17 0,0 0-10 0,0 0-8 0,0 0-6 15,0 0-8-15,0 0-10 0,0 0-5 0,0 0-5 16,3 34-4-16,-3-26-8 0,0-8-4 0,8 22-7 15,-8-13-5-15,0 2-5 0,3-1-5 0,0 1-6 16,0-4-3-16,-2 4-5 0,-1-11-2 0,9 15-6 16,-9-6-2-16,6-2-5 0,-6-7 0 0,5 14-2 15,-5-14 1-15,5 10-7 0,-5-10 3 0,9 7-3 16,-9-7-5-16,6 4 0 0,-6-4-1 0,0 0-5 16,0 0 2-16,24-11-3 0,-24 11 1 0,12-11-3 15,-4 4-2-15,-2-3-1 0,7-3 2 0,-4 1-2 16,-2-5 4-16,2 4-3 0,2-2-1 0,-2 0-2 15,-3 4 5-15,1-1 2 0,-1 3 3 0,0 0-1 16,2 3 9-16,-8 6-2 0,7-11 4 0,-7 11-5 0,6-7 1 16,-6 7-8-16,0 0 8 0,0 0-6 0,0 0-6 15,0 0 5-15,0 0 0 0,0 0-2 16,0 0 3-16,15 18-1 0,-11-8 4 0,-4-10-2 0,0 15-3 16,3-5-2-16,0 0 7 0,-3-10-4 0,3 14-4 15,0-3 3-15,0-4 1 0,-3-7-5 0,8 13 5 16,-5-3 1-16,-3-10-2 0,9 9-2 0,-9-9 0 15,10 5 1-15,-4 0 1 0,-6-5-3 0,17 0 1 16,-17 0-3-16,17-5 3 0,-2-2-2 0,-1 0 1 16,-1-3-4-16,4 3 2 0,5-7-1 0,0-3-1 15,-2 1 0-15,5 0-6 0,-6 1 4 0,2 2-1 16,0 0 0-16,-4 2 3 0,-1 1-3 0,-3 3 2 0,4-1-7 16,-4 5 7-16,2 0-1 0,2 3 5 0,-17 0 1 15,22 3 4-15,-9 1-2 0,1 6 4 16,-2 0-6-16,1 5-2 0,-2-2-11 0,2 5-16 15,5 3-25-15,-5-1-26 0,1 5-34 0,-1 0-50 0,2-1-57 16,2 1-271-16,-7-1-529 0,6-2 233 0</inkml:trace>
        </inkml:traceGroup>
        <inkml:traceGroup>
          <inkml:annotationXML>
            <emma:emma xmlns:emma="http://www.w3.org/2003/04/emma" version="1.0">
              <emma:interpretation id="{4F205B40-8316-40F7-AFDF-66911F84E6CC}" emma:medium="tactile" emma:mode="ink">
                <msink:context xmlns:msink="http://schemas.microsoft.com/ink/2010/main" type="inkWord" rotatedBoundingBox="27708,4626 30772,4475 30821,5487 27757,5638"/>
              </emma:interpretation>
            </emma:emma>
          </inkml:annotationXML>
          <inkml:trace contextRef="#ctx0" brushRef="#br0" timeOffset="78361.45">26187 3601 141 0,'0'0'244'0,"0"0"-18"16,0 0-13-16,0 0-4 0,0 0-15 0,0 0-12 15,0 0-19-15,-22 31-5 0,19-16-10 0,-2 2-7 0,2 0-15 16,3 4-6-16,0 4-8 0,-3-4-3 16,6 3-11-16,-6 0-5 0,3 1-7 0,3 0-5 0,-3-3-9 15,6 4-4-15,-1-11-10 0,-2 8-6 0,3-4-1 16,-3 3-7-16,4 3-3 0,-4-3-2 0,0-5-8 15,3 4 2-15,-3 1-10 0,-1-3-1 0,1-1-18 16,-3 4-17-16,3 4-23 0,-9-4-23 0,6 2-28 16,-8-1-34-16,-1 3-28 0,-1-8-33 0,1 0-47 15,-11 0-189-15,1 1-452 0,3-7 199 0</inkml:trace>
          <inkml:trace contextRef="#ctx0" brushRef="#br0" timeOffset="79511.16">25691 3984 79 0,'-9'-12'217'0,"1"-4"-13"0,-1 2-5 0,3 1-15 0,-1-4-16 16,1 4-19-16,0-2-13 0,4 0-11 15,2-2-17-15,2 3-9 0,1-3-10 0,6 0-11 0,1-7-7 16,5 1-9-16,3-1-3 0,7-3-9 0,-2-2-6 15,4-1-3-15,4 2-4 0,2 2-5 16,0-1-3-16,2 6-2 0,3-4-3 0,-3 1-2 0,6 1 1 16,-2 4-3-16,-1-3 6 0,1 6-3 0,-3 0 0 15,-11 4-4-15,11-1 3 0,-14 2-1 0,2 1-5 16,-6 0 0-16,0 2-2 0,-3 5-1 0,1-1 2 16,1 0-2-16,-4 3 0 0,7 2-3 0,-7 2 0 15,2 4 0-15,1 0-2 0,1 4 3 0,-4 0 0 16,7 6 0-16,-6 4 3 0,6 4 2 0,-4-2 7 15,4 12 6-15,-7-3 1 0,3 3-3 0,-2 1 2 16,2 5 5-16,-2-3 2 0,-5 3-5 0,4-1 0 16,-4-2 2-16,0 2-6 0,-5-3-2 0,2-1 3 0,0-3-8 15,-1-4 2-15,-2-2-5 0,0-2 0 16,0-1 0-16,0 4-1 0,1-5-3 0,-1-7-1 16,0 3 0-16,0 3-5 0,0-6 4 0,3-5-1 15,-1 4-11-15,-5-7-8 0,3 0-5 0,-3-8-3 0,6 16-3 16,-2-10 0-16,-4-6-3 0,6 7 0 15,-6-7 0-15,9 4 1 0,-9-4-3 0,0 0-5 16,21-11-5-16,-15 4 0 0,7-4 4 0,-4-2-4 0,2-1 5 16,-2 0-2-16,1-2-1 0,-1 3 4 0,1-1-2 15,-1-2 6-15,2 4 3 0,-2-3 6 0,-3 7 0 16,0 1 4-16,-2 0 6 0,2 0 0 0,3 0 11 16,-9 7 3-16,13-6 5 0,-13 6 1 0,14-1 4 15,-14 1 4-15,13 7 1 0,-4-4-2 0,2 5 4 16,-5-1 5-16,1 0-5 0,5 10-2 0,-3-6-3 15,-2 2 3-15,7 0-7 0,-4 2 0 0,-1-1-2 16,6-3 0-16,-3-1 4 0,0 0-4 0,0 1-4 16,-2-2 1-16,1-1-2 0,-5-4 0 0,4 0-1 0,-1 2 1 15,-9-6-2-15,17 5 0 0,-17-5 0 16,16 0-3-16,-3 0 1 0,-13 0-3 0,21-7 0 16,-10-2-3-16,-1 0-3 0,4-2 1 0,-2 0-2 0,1-3 1 15,2 2-1-15,4-7-1 0,-5 5-2 16,-1-3-1-16,4 3 1 0,-7 3 5 0,2 1-7 0,1 0 5 15,-4 3-3-15,-3-1-1 0,5 1 2 16,-4 4 4-16,-7 3-3 0,15-2 1 0,-15 2 2 0,13 2 6 16,-13-2-1-16,14 3 4 0,-4 4 0 0,-4 1 3 15,5-2-1-15,-4-1 3 0,5 5-3 0,0 0 3 16,0-1-2-16,-2 0 2 0,4-2 1 16,-1 3-1-16,1-3-3 0,1-1 2 0,1-5-2 0,0 1 3 15,1-2-3-15,1 1 2 0,-2-1-3 0,1-3 0 16,-3 2 0-16,-2-5-1 0,3 1-1 0,-7-1 4 15,1-1-3-15,-2 0-3 0,1 0 2 0,-5-3 0 16,1-4-2-16,-2 4 0 0,-2 10-7 0,-5-24 5 16,-2 12-4-16,-1 1 1 0,1-1-4 0,-5 0 5 0,-2 2 1 15,2 1-3-15,-2 1 4 0,-1 0 2 16,-2 8-2-16,-2-5 2 0,2 5 1 0,-2 2 2 16,6 1-5-16,-2 2 4 0,-2 1-5 0,7 0 1 0,-1 2 0 15,2 3 2-15,-1 1-3 0,4 3 3 0,3-7 0 16,0 5-2-16,3-2-1 0,0-11-4 0,3 28-4 15,3-18 2-15,1 0-10 0,2 2 4 0,2-2-5 16,-2 3 4-16,4-8-2 0,4 1 2 0,-4-3 0 16,3-3 3-16,1 0-1 0,-2-2 0 0,4 1 2 15,-2-5 4-15,-1 2 0 0,-3-3 3 0,1 0-2 16,-2-3 1-16,0 2-2 0,0-2 1 0,-5 3 8 16,1 0 4-16,2 0 9 0,-4 0 7 0,3 3-1 15,-9 4 3-15,10-10-12 0,-7 3 4 0,-3 7-8 16,9-6 6-16,-9 6-6 0,0 0-1 0,0 0-3 15,0 0 1-15,24 9-1 0,-16-1-2 0,1-5-1 16,-3 5 2-16,2 2 2 0,0-4-2 0,2 4-12 16,-1-3-13-16,5 4-10 0,-1 0 2 0,7 5-6 0,-1 0-19 15,-4-3-26-15,6-2-20 0,-5-1-25 16,4 0-22-16,-3-7-28 0,3 0-52 0,-7-1-150 16,4-4-405-16,-4-2 180 0</inkml:trace>
          <inkml:trace contextRef="#ctx0" brushRef="#br0" timeOffset="79781.05">28245 3546 133 0,'0'0'193'16,"0"0"-3"-16,0 0-11 0,0 0 1 0,0 0-14 15,23 30-3-15,-14-13-1 0,-2 6-7 0,-1 0-5 16,2 4-8-16,-2-2-2 0,7 11-13 0,-7-6-2 15,7 2-9-15,-7-4-10 0,6 7-7 0,-4-9-7 16,-1 0-13-16,1-1-2 0,-2 2-11 0,0-1-1 16,1-2-6-16,-1 1-10 0,0 1 0 0,-3-3-3 15,1 1-11-15,1 0-13 0,-4-7-14 0,1 6-25 16,-2-8-22-16,1-1-18 0,-1-4-13 0,0 1-20 16,0-11-40-16,3 13-14 0,-3-13-18 0,3 6-23 15,-3-6-196-15,0 0-411 0,0 0 183 0</inkml:trace>
          <inkml:trace contextRef="#ctx0" brushRef="#br0" timeOffset="79951.65">28296 3972 253 0,'0'0'279'16,"-1"-11"-21"-16,1 11-22 0,0 0-18 0,7-18-13 0,0 14-19 16,7-4-11-16,-2 2-19 0,7 3-14 0,-2 0-18 15,4-1-9-15,7 1-12 0,-1 0-5 0,3 2-21 16,1 1-25-16,2 0-33 0,-8 1-38 15,3 1-47-15,-2-1-33 0,-2 2-47 0,-5 0-86 0,-3-2-124 16,4-1-386-16,-7 0 172 0</inkml:trace>
        </inkml:traceGroup>
      </inkml:traceGroup>
      <inkml:traceGroup>
        <inkml:annotationXML>
          <emma:emma xmlns:emma="http://www.w3.org/2003/04/emma" version="1.0">
            <emma:interpretation id="{99248A90-6187-401B-AD6E-7B96B79E7025}" emma:medium="tactile" emma:mode="ink">
              <msink:context xmlns:msink="http://schemas.microsoft.com/ink/2010/main" type="line" rotatedBoundingBox="5060,6865 31520,5579 31614,7516 5154,8802"/>
            </emma:interpretation>
          </emma:emma>
        </inkml:annotationXML>
        <inkml:traceGroup>
          <inkml:annotationXML>
            <emma:emma xmlns:emma="http://www.w3.org/2003/04/emma" version="1.0">
              <emma:interpretation id="{894CB42D-03F8-4399-AB7D-556EDF5380C3}" emma:medium="tactile" emma:mode="ink">
                <msink:context xmlns:msink="http://schemas.microsoft.com/ink/2010/main" type="inkWord" rotatedBoundingBox="5060,6865 7189,6761 7249,7994 5120,8097"/>
              </emma:interpretation>
            </emma:emma>
          </inkml:annotationXML>
          <inkml:trace contextRef="#ctx0" brushRef="#br0" timeOffset="82596.66">2986 5716 142 0,'-2'-19'148'15,"2"19"-4"-15,0-17-4 0,0 7-2 0,0 10-9 16,-3-17-3-16,3 17-5 0,-3-17-14 0,3 17-4 15,0-12-3-15,0 12-3 0,-3-13-10 0,3 13-8 16,0 0-1-16,-1-11-6 0,1 11-4 0,0 0-12 16,0 0-3-16,0 0-9 0,0 0 0 0,0 0-2 0,0 0 3 15,0 0 2-15,0 0 1 0,-5 40 1 0,5-17-1 16,3 2-2-16,-3 8 0 0,2 4-4 0,-1-2 0 16,5 2 1-16,-1-1-2 0,-2 2 1 0,3-3-3 15,-2 4-3-15,4-2-1 0,-1 1-4 0,1-1-1 16,-1 0-1-16,3-1-2 0,4-2-2 0,-7 0-2 15,5 0-4-15,-3 3-1 0,-1-12-1 0,2 13-2 16,-1 0 0-16,3 0-1 0,0-3 0 0,0 0-4 16,-8-7 1-16,2-2 1 0,3 0-1 0,-1-1-1 15,-1-1-1-15,-1 1-4 0,2-2 2 0,-2-5 0 16,0-2-2-16,-2 0 3 0,2-2-5 0,-2-1 3 16,2-2 0-16,-4-3-2 0,2-1-3 0,-4-7-10 15,8 13-3-15,-8-5-2 0,0-8-1 0,0 0 0 16,3 10 3-16,-3-10-2 0,0 0-8 0,0 0-4 0,0 0-2 15,0 0-1-15,16-19-1 0,-13 10-6 0,2-5 2 16,-2-2-2-16,3 0 5 0,-2-9-11 16,2 4 7-16,0-2 1 0,0 8 7 0,1-12 1 0,-1 1 4 15,0 2-2-15,-1 4 8 0,1 0-1 16,0 4 2-16,-2 1 11 0,-1-1 2 0,2 3 6 0,-4 3 2 16,-1 10 3-16,6-14 4 0,-6 14-5 0,5-11 0 15,-5 11-8-15,3-10 12 0,-3 10 0 0,12-1 4 16,-12 1 2-16,0 0-3 0,20 12 2 0,-8-2 4 15,-1 1 2-15,4 0-3 0,-5 4-1 0,2 0 0 16,6 6-3-16,-2-3-1 0,2 0-1 0,-1 1-1 16,-1-1-1-16,-2-5 0 0,2 5-3 0,-3-5 4 15,-1-1-4-15,5 0-3 0,-2-1 4 0,1-3 0 16,-3 2-1-16,1-5-1 0,2 1-3 0,-2-1-3 16,-2-1 2-16,1-2 2 0,2-4-3 0,-3 2 1 15,-12 0-8-15,21-5 9 0,-6-1 0 0,0 1-1 16,-6-3-3-16,4-2-1 0,-3 2 2 0,2-5 3 0,-1 0-5 15,-4 1 5-15,1 0-6 0,-1 0 3 0,-1-1-4 16,0 0 1-16,2 4-2 0,-7 0 3 0,4 2 0 16,-5 7-3-16,7-11-1 0,-7 11 0 0,6-10 3 15,-6 10-4-15,3-7-1 0,-3 7 2 0,0 0 0 16,19 4 1-16,-19-4-1 0,18 13 0 0,-10-6-1 16,2 0 4-16,1 6-2 0,0-4 0 0,3-1 0 15,-1 3 2-15,-1-4 0 0,2 1 4 0,-1-1 0 16,3-2 2-16,-1 0-5 0,0-1 4 0,3-4-3 15,-1 0 3-15,2 0-1 0,0-4 0 0,1 2-1 16,-1-6-5-16,8 0 6 0,-5-1 0 0,-5 4-1 16,5-6 0-16,-1 2-2 0,-3-1 4 0,-5-1 0 15,1 0 1-15,-1 1-2 0,-4 0-1 0,2-2-5 16,-5 4 8-16,-3 0-6 0,3-3 2 0,-6 11-3 16,0-19 3-16,0 19-2 0,-9-19 2 0,1 8 0 15,-4 4 1-15,2-3-3 0,-5 3 0 0,0 2 1 16,-3 0-2-16,-1 3 2 0,-1 2 2 0,-4 0 1 0,2 2 1 15,3-2 4-15,-1 3 2 0,-5 4 0 0,5 0-2 16,3-2-2-16,2 5 3 0,-2 2-4 16,4-3 4-16,2 2-6 0,2 1-1 0,1-2 3 0,2-1-2 15,1 5 0-15,5-5 2 0,0-9-3 16,3 18-3-16,0-8 2 0,7-3 0 0,-2 4-4 0,1-4-4 16,3 3-7-16,1-7 2 0,5 3-3 0,-3-1-2 15,4-1-2-15,-2-4 0 0,-1 0 1 0,4 0 0 16,-1-5 1-16,0-1 2 0,1 1 1 0,-1-1 4 15,-2-1-1-15,2-3 1 0,-7 2 2 0,4-2-2 16,-2-3 3-16,-1 2 2 0,-1-3 2 0,2-1-3 16,-9-1 4-16,6-1 2 0,-4 5 5 0,2-1 11 15,-3 2 5-15,-1-2 9 0,-2 4 4 0,-3 9 3 16,9-9-6-16,-9 9 1 0,4-11-9 0,1 5-2 16,-5 6-4-16,0 0 3 0,16 2-6 0,-16-2 0 15,13 8 1-15,-7-1-2 0,2 0 0 0,4 4-1 16,1 2-1-16,-2 1-5 0,-1-1-2 0,5 2-13 0,-2-3-9 15,-2 0-14-15,1 0-12 0,1 0-21 0,1-1-16 16,1-3-20-16,-2 2-32 0,0-3-25 16,1-7-30-16,-2 4-206 0,-5-4-426 0,-7 0 188 0</inkml:trace>
          <inkml:trace contextRef="#ctx0" brushRef="#br0" timeOffset="82951.37">4975 6179 108 0,'0'0'238'0,"0"0"-14"16,-10-9-5-16,10 9-12 0,-9-5-10 0,9 5-20 15,-16-2-13-15,16 2-18 0,0 0-12 0,-17 9-14 16,17-9-12-16,-13 7-12 0,7 2-9 0,6-9-6 0,-12 13-13 16,10-5-4-16,-4 2-8 0,6-10-5 15,-6 16-3-15,6-6-8 0,-1 1-2 0,1-11-6 16,4 18 0-16,-1-8-4 0,0-3-1 0,2 2-5 15,7 0-1-15,-6 4-5 0,4-6 0 0,2 2-2 16,1 0-1-16,1-1-2 0,-1 2 1 0,1 0 0 16,4 1-4-16,-2-8 1 0,0 8-1 0,-2-1-2 15,-2-1 0-15,1 2 0 0,4 2-1 0,-4-3 7 0,-4 3 1 16,-2-5 5-16,2 1 8 0,-1-2 7 0,-5 2 7 16,0 2 3-16,-3-11-4 0,-8 21-5 15,2-9-1-15,-7-1-5 0,1 2-3 0,-1-2-1 0,-1-2-17 16,-1 0-17-16,2-2-25 0,-4-1-28 15,1-2-28-15,3-1-35 0,1 1-36 0,12-4-43 16,-23 0-238-16,13-5-481 0,10 5 213 0</inkml:trace>
        </inkml:traceGroup>
        <inkml:traceGroup>
          <inkml:annotationXML>
            <emma:emma xmlns:emma="http://www.w3.org/2003/04/emma" version="1.0">
              <emma:interpretation id="{43B21483-D3E3-40CE-9ACB-1C9A8C04B086}" emma:medium="tactile" emma:mode="ink">
                <msink:context xmlns:msink="http://schemas.microsoft.com/ink/2010/main" type="inkWord" rotatedBoundingBox="8984,6892 13363,6679 13419,7836 9040,8049"/>
              </emma:interpretation>
            </emma:emma>
          </inkml:annotationXML>
          <inkml:trace contextRef="#ctx0" brushRef="#br0" timeOffset="85525.2">9326 5649 154 0,'0'0'177'0,"0"0"-9"0,0 0 1 0,0 0-2 16,0 25-7-16,-5-11 1 0,1 0-9 0,-4 6-10 15,-2 5-7-15,5-2-6 0,-4 3-7 16,2 1-9-16,1-2-7 0,2 4-2 0,-2-2-12 0,3 0-1 0,-3-2-9 16,3 3-2-16,-3-1-2 0,6 1-5 15,0-3-7-15,0 1-6 0,0-3-6 0,4-1-3 16,-1 1-6-16,3-2-2 0,0-3-5 0,3 5-4 16,-3-9 0-16,4 8-4 0,-1-7-4 0,3-1 0 15,0 1-2-15,-1-6 0 0,2 6-4 0,3-5-1 16,-1 0-2-16,2-4-1 0,1 1 3 0,0 0-4 15,1-2 0-15,0-5-1 0,1 2-3 0,-1 3 1 0,1-5-4 16,2 0 3-16,-3-1-2 0,8-4 2 0,-2 0-6 16,-7 2 1-16,0-1-12 0,2-3-9 0,-1 0-8 15,-1 2-14-15,-2-1-4 0,4-3-12 0,-5-2-15 16,3 5-17-16,-1-3-17 0,-2-2-20 0,-3 2-8 16,2 0-34-16,-4-4-28 0,-1 2-205 0,-6 1-430 15,2 2 191-15</inkml:trace>
          <inkml:trace contextRef="#ctx0" brushRef="#br0" timeOffset="85980.59">9282 5737 45 0,'0'0'160'0,"20"-18"-10"15,-10 14 0-15,1-2-6 0,4 2-8 0,3-3-4 16,1 4-5-16,8-2-9 0,-2 0-3 0,-7 4-4 16,7-3-7-16,1 2 0 0,-1 1-7 0,0-2 0 15,-7 2 0-15,8-5-8 0,-5 5-4 0,-4 1-4 16,1 0-5-16,-1 1-4 0,-1-1-3 0,-1-1-1 16,3 1-6-16,-18 0 0 0,18 0-9 0,-6 0-1 15,-12 0-7-15,15-2-1 0,-15 2-5 0,16 0-7 16,-16 0 1-16,0 0-6 0,16 0 0 0,-16 0-4 15,0 0-1-15,0 0-6 0,14 0-10 0,-14 0-9 16,0 0-19-16,0 0-18 0,0 0-19 0,12 2-29 0,-12-2-24 16,0 0-37-16,0 0-34 0,0 0-203 15,0 0-418-15,0 0 185 0</inkml:trace>
          <inkml:trace contextRef="#ctx0" brushRef="#br0" timeOffset="86173.25">9594 5953 82 0,'27'-6'143'0,"0"-3"-13"0,0 0-6 16,4 4-15-16,-1 0-12 0,-5-2-11 0,2 0-9 15,0 0-20-15,-3 2-27 0,-2-1-34 0,-4 0-62 0,-2 1-79 16,2-1-155-16,-4 2 69 0</inkml:trace>
          <inkml:trace contextRef="#ctx0" brushRef="#br0" timeOffset="84027.14">7095 5950 50 0,'0'0'223'0,"0"0"-12"0,-17 3-6 16,17-3-10-16,-16 2-7 0,7 3-8 0,-2 6-8 0,-1-2-12 16,-1 9-10-16,4-4-6 0,-4 7-8 0,-1 3-10 15,4 0-11-15,-2 1-11 0,1-1-8 16,2 9-5-16,3-2-8 0,2-5-8 0,1 12-6 0,3-1-6 15,-3-8-4-15,6 11-3 0,4-1-6 0,-1-5-7 16,3 3-4-16,-1-1-6 0,4-10 1 0,-5 1-1 16,5-3-8-16,8 0 3 0,-7-1-7 0,3-4 2 15,1-1-3-15,2 0-3 0,-2 0-3 0,2-4 5 16,0-1-5-16,1-2-3 0,-4-4 0 0,1 1 0 16,-1-3-3-16,2 0 2 0,0-5-6 0,-3 0-3 0,4-5-4 15,-3 2-8-15,1-2-1 0,2-4-1 0,1-5-9 16,2 1-7-16,-1-5-4 0,-2 1 5 15,5-4-2-15,-6-2-4 0,1-6-1 0,4 0 1 0,-4-2-9 16,-2 4 3-16,-1-7-6 0,-1-5 3 0,-5 3-7 16,2-1-1-16,-1-3 3 0,-8 2-5 0,3-1 7 15,-2 3 2-15,-4-1 1 0,0 1 1 16,0 3 8-16,-4 4 2 0,-2 3 5 0,0-1-4 16,0 3 6-16,-5 0 8 0,1 0-2 0,-5 6-1 0,2-2 0 15,1 4 8-15,-2 3 3 0,-2 3 2 0,2 0 1 16,-5 2 5-16,0 2 1 0,-7 5 8 0,4 1-1 15,-8 1 3-15,5 3 0 0,-5 6 1 0,5-1 4 16,-8 0 1-16,7 4-2 0,0-1 2 0,-10 7-1 16,10-1 3-16,1-1 4 0,-5 2 0 0,6 0-4 15,3-1 0-15,2 3 0 0,3 2-1 0,2-1-3 16,4 2 0-16,-2-1-1 0,10 0-1 0,-4 2-3 16,6 0 4-16,5-5-4 0,1 2 2 0,6-1 1 15,-2-5 2-15,10 1 1 0,-1-1 0 0,6 0 0 16,2-2 2-16,3-5-3 0,9 3 4 0,3-2 1 15,-4-6 1-15,7-1-1 0,-3-2 0 0,4-2 1 0,2-2 0 16,-5-5 1-16,2 1-6 0,-3-3 2 0,-1 3 1 16,3 0-7-16,-15 1 3 0,3-1-3 0,-7 2 0 15,-1 0-6-15,-5 2-6 0,-2 1-13 0,-1-1-16 16,1 0-21-16,-6-1-26 0,-11 4-26 0,17-4-34 16,-8 2-35-16,-9 2-65 0,10-4-133 0,-10 4-399 15,0 0 177-15</inkml:trace>
          <inkml:trace contextRef="#ctx0" brushRef="#br0" timeOffset="84385.14">8476 5632 54 0,'3'-14'215'0,"-3"14"-3"0,0 0-5 15,-3-14-5-15,3 14-15 0,0 0-13 16,0 0-15-16,-17-2-8 0,17 2-7 0,-16 22-2 0,1-4-5 16,-6 13-4-16,-1 1-6 0,5 6-6 0,-2 1-2 15,2 3-5-15,-2 3-7 0,0 2-5 0,5-3-5 16,1 8-7-16,1-5-13 0,6-3 0 0,6-1-7 15,0 1-11-15,6 0-5 0,3-4-1 0,1-1-7 16,4-2-3-16,5-6-5 0,3-1-2 0,2 1-5 16,2-4-8-16,2-1-18 0,-7-6-18 0,6-4-24 15,-3-1-25-15,2-4-27 0,0 4-9 0,4-6-20 16,1 5-47-16,-1-7-63 0,-12-5-238 0,4 3-506 16,-1-1 224-16</inkml:trace>
          <inkml:trace contextRef="#ctx0" brushRef="#br0" timeOffset="87263.14">8790 5559 61 0,'0'0'183'0,"0"0"-7"0,0 0-8 16,-9-8-6-16,9 8-9 0,0 0-11 0,0 0-7 15,0 0-12-15,0 0-16 0,0 0-8 0,0 0-4 16,0 0 0-16,0 0-3 0,0 0-4 0,-4 25 1 0,4-25 5 16,7 33-5-16,-5-10 2 0,-1 1-5 0,8 11 1 15,-1 1 1-15,-5 0-4 0,1 0-6 16,-2 3 0-16,-2-3-3 0,0 2-5 0,0-1-2 15,-5-1-1-15,4-6-11 0,1 6-3 0,-2-8-5 0,1 8-2 16,-7-10-7-16,8 2-3 0,-3-3-2 0,2 0-2 16,-1 1-2-16,2-2-4 0,-3-6-14 0,9-2-24 15,-6 0-19-15,0-1-24 0,0 0-24 0,8 0-26 16,-2 0-27-16,0-6-42 0,7-2-49 0,-4-2-215 16,7-5-474-16,1-1 210 0</inkml:trace>
          <inkml:trace contextRef="#ctx0" brushRef="#br0" timeOffset="88885.87">9308 5973 126 0,'0'0'126'16,"0"0"-8"-16,-12-2-7 0,12 2-6 0,0 0-4 15,0 0-10-15,-8-8-3 0,8 8-13 0,0 0-2 16,0 0-2-16,0 0-7 0,0 0 2 0,-10-3-5 16,10 3-4-16,0 0-2 0,0 0-7 0,0 0 3 15,0 0-1-15,0 0-2 0,0 0-1 0,0 0-3 16,0 0-3-16,0 0-1 0,0 0-5 0,0 0-2 16,0 0-7-16,0 0 3 0,0 0-7 0,0 0 4 15,0 0-1-15,0 0-4 0,21-17 1 0,-21 17-2 0,19-4 2 16,-7 3-3-16,0-1-1 0,-12 2-2 0,25-4-1 15,-7 4-1-15,-1-1-1 0,-4 1-4 0,4 0-3 16,0 0 3-16,1 0 2 0,-1-2-3 0,1 2-2 16,0 0 5-16,-4 0-5 0,6 0 0 0,-4 0-4 15,4 0-12-15,-2 0-21 0,-2 0-24 0,3 0-33 16,1-4-18-16,-2 3-59 0,-5 0-127 0,8-3-317 16,-3 1 140-16</inkml:trace>
          <inkml:trace contextRef="#ctx0" brushRef="#br0" timeOffset="86514.16">10404 5457 157 0,'0'0'196'15,"0"0"-5"-15,0 0-5 0,0 0-4 0,0 0-7 16,9 26-9-16,-9-12-6 0,4 3-11 0,2 3-7 16,2 5-8-16,-2 1-7 0,-3 1-5 0,9 10-2 15,-2 2-3-15,1-6-7 0,-1 7-5 0,-1-2-6 16,-2-13-6-16,7 12-5 0,-2-4-8 0,0 2-10 15,0-4-5-15,-3-3-6 0,-2-1-5 0,5-2-6 16,-3-3-6-16,-3 1 1 0,3 0-7 0,-2-1-1 16,1 0-2-16,-2-5-10 0,0-3-21 0,-2 0-16 15,1 1-19-15,-1-2-24 0,-4-2-25 0,0 2-29 0,0-13-39 16,-4 18-33-16,-1-11-53 0,-2 1-189 16,7-8-458-16,-14 9 203 0</inkml:trace>
          <inkml:trace contextRef="#ctx0" brushRef="#br0" timeOffset="87978.9">11259 5955 135 0,'0'0'238'16,"0"0"-9"-16,-3 16-11 0,3-16-10 0,-3 10-12 15,3-10-12-15,-2 12-11 0,2-12-12 0,-3 15-8 0,3-15-14 16,0 0-13-16,0 14-12 0,0-14-8 16,3 11-8-16,-3-11-7 0,0 0-6 0,2 9-5 15,-2-9-3-15,0 0 4 0,0 0 0 0,0 0-3 0,0 0 1 16,7 5-5-16,-7-5-9 0,0 0-10 0,0 0-1 15,0 0-6-15,19-20-6 0,-16 13-10 0,-3 7-20 16,6-12-23-16,-6 12-33 0,6-12-34 0,-6 12-42 16,2-15-49-16,-2 15-55 0,0 0-254 0,-14-14-517 15,4 13 228-15</inkml:trace>
        </inkml:traceGroup>
        <inkml:traceGroup>
          <inkml:annotationXML>
            <emma:emma xmlns:emma="http://www.w3.org/2003/04/emma" version="1.0">
              <emma:interpretation id="{5561A886-519F-44B7-B5A8-8DFE4A09553B}" emma:medium="tactile" emma:mode="ink">
                <msink:context xmlns:msink="http://schemas.microsoft.com/ink/2010/main" type="inkWord" rotatedBoundingBox="13969,6444 18005,6248 18099,8173 14063,8369"/>
              </emma:interpretation>
            </emma:emma>
          </inkml:annotationXML>
          <inkml:trace contextRef="#ctx0" brushRef="#br0" timeOffset="90266.89">11916 6027 181 0,'8'-11'198'0,"-4"0"-14"16,2-3-10-16,2 1-6 0,-1-5-17 0,6-4-9 15,-1-3-9-15,2 2-12 0,-4-1-13 0,8-7-10 16,-4 8-14-16,0-1-8 0,-2-3-5 0,0 3-6 16,5-8-7-16,-4 0-5 0,-1 5-12 0,-1-8 0 15,-3 9-3-15,0 1-4 0,-2-1-7 0,0 1 2 16,0-3-12-16,-3 1 7 0,3-1 1 0,-6 6-8 16,0-2-2-16,-2 7-1 0,1-6 0 0,-4 7 0 15,2 1-2-15,-1 0 0 0,-4-1-5 0,-2 7 1 0,3-2-2 16,-1 0 0-16,-4 4 3 0,3 0 2 15,2 2-1-15,7 5 1 0,-18-5-4 0,18 5 4 0,-20 2-1 16,20-2 1-16,-16 8 2 0,3 3 2 0,1 1 1 16,0 4 1-16,-2 2-3 0,1 6 9 0,-1 10 2 15,1-2 6-15,4-3-5 0,-1 8 1 0,2 3-1 16,2 2-1-16,2 1-5 0,2 0-1 16,2 3-2-16,5-1-1 0,1-4-1 0,1 1 1 0,7-6 0 15,2 5-3-15,3-8-4 0,2-2 2 0,3 0-2 16,-2 0 2-16,8-7-10 0,-9-4-4 0,5-4-7 15,-1-1-1-15,-1-4-3 0,6-2 1 0,-2-3-5 16,-1-2 0-16,-2-1-2 0,2-5-2 0,-2 1 3 16,-5-2-1-16,-2-1 3 0,0-3 2 0,-1-2-1 15,-2 0 4-15,-3-1-1 0,-1-4 1 0,-1 1 2 16,-2-3 6-16,-2 2-3 0,0-2 2 16,-5 1 10-16,3 2 2 0,-2 2 2 0,-1-2 9 0,2 3-2 15,-3 10 4-15,0-15-2 0,0 15 2 0,2-12-7 0,-2 12-2 16,0 0 0-16,0 0-1 0,0 0 0 0,0 0-2 15,0 0 1-15,0 0 1 0,0 0-6 0,15 27 2 16,-9-17-4-16,4 0 5 0,5 0 0 0,0 1 0 16,4-4-5-16,-4 4 7 0,5-4-3 0,4-1-1 15,1-1 1-15,-7-3-1 0,7 2-1 0,1-4-1 16,-1-4 3-16,-4 2-2 0,-2-3 0 0,1 0 0 16,3-3 0-16,3 1 1 0,-10-4-2 0,1 4 2 15,-1-4-1-15,-6 0-1 0,1-1-2 0,-4-2 2 16,-1-2 2-16,-3-1-2 0,-3 0-1 0,0 3 2 15,-6-3-4-15,-1 3 3 0,-2-4-2 0,-4-4-3 16,-5 6-3-16,4 5 7 0,-8-2-1 0,5 4-1 16,-2 3-3-16,1 4-2 0,-4-2-8 15,-1 4-10-15,4 3-13 0,0-2-19 0,-1 2-13 0,5 3-19 16,0 4-17-16,2-2-14 0,3 2-31 0,2 1-27 16,1-2-190-16,-1 2-395 0,4 0 176 0</inkml:trace>
          <inkml:trace contextRef="#ctx0" brushRef="#br0" timeOffset="90646.93">12896 5953 208 0,'0'0'199'0,"8"7"-10"0,-8-7-13 0,7 11-10 16,-1-5-11-16,1 1-10 0,1 0-11 0,1 4-11 15,6-1-13-15,-5 4-10 0,4-3-5 0,3 6-12 16,1-3-7-16,0 4-7 0,5 2-5 0,-2-3-10 15,-5 2-4-15,3 2-5 0,1 3-3 0,1-4-3 16,4 7-3-16,-10-5-5 0,1 3-5 0,-1 7 0 16,3 4-3-16,-8 1-5 0,1-2 4 0,-4 3-4 15,-2 0-2-15,-2-4-1 0,0 7-1 0,-6-2 1 0,1 1 1 16,-2 1 2-16,-4 0 2 0,1-4-4 16,-5 0 1-16,3-1 2 0,-3-3-4 0,0-7 0 15,-1-3 9-15,-2-1 1 0,-3-1 5 0,0-1 0 0,-6-4 2 16,-1-1-4-16,0 1 4 0,1-7 5 15,-6-4 0-15,0 1 2 0,-3-6-5 0,-6-2 1 16,-1-3 0-16,9-5 7 0,2 0-6 0,-5-8 1 0,1-4-3 16,10 3 0-16,0-1-3 0,-1-7-3 0,8 3-8 15,-1-10-11-15,1 2-19 0,9-5-19 16,1 2-17-16,3-4-31 0,7 0-28 0,1-6-38 0,2 6-42 16,12-9-36-16,-4 2-212 0,3 1-467 0,2 3 207 15</inkml:trace>
          <inkml:trace contextRef="#ctx0" brushRef="#br0" timeOffset="91667.17">13695 5384 96 0,'0'0'211'16,"-1"-16"-11"-16,1 16 2 0,0 0-2 0,-2-15-3 15,2 15-7-15,-3-15-2 0,3 15-10 0,-3-7-7 16,3 7-10-16,-3-13-10 0,3 13-7 0,0 0-18 16,0 0-13-16,0 0-12 0,0 0-11 0,0 0-9 0,0 0-12 15,0 0-6-15,0 0 8 0,0 0-13 0,0 0-2 16,-2 42 0-16,2-24-4 0,1-3-2 0,0 4 1 16,2 4-4-16,-3 3 1 0,2-2 3 15,2 1-4-15,-1-1-1 0,-1 1 4 0,1 2-7 0,3-2 3 16,-2 2-6-16,2-2 7 0,0 2-7 0,-1-1-6 15,1-2 2-15,-3 0-1 0,3 1-3 0,0-2-2 16,0-7-7-16,0 7 10 0,1-5-13 0,-1-4 1 0,1 3-5 16,1-1-1-16,-1-3-4 0,-2 1 2 15,2-2 3-15,-2-4-10 0,-2 2-11 0,1-2-12 0,-2 2-19 16,4-4-22-16,-6-6-19 0,7 12-15 0,-2-5-21 16,-5-7-15-16,6 10-17 0,-6-10-25 0,7 3-24 15,-7-3-33-15,0 0-37 0,0 0-177 0,0 0-478 16,21-9 211-16</inkml:trace>
          <inkml:trace contextRef="#ctx0" brushRef="#br0" timeOffset="92538.66">14064 5446 38 0,'0'0'156'0,"0"0"-10"0,9-14 0 15,-9 14-4-15,13-7-10 0,-7 2-8 0,-6 5-9 16,18-1 1-16,-9-1-7 0,-9 2-2 16,28-5-2-16,-14 3-5 0,4 1-6 0,0 1-5 0,-1 0-4 15,3 1 3-15,-1-2-2 0,1 1-2 0,0 1-7 16,6-3-3-16,-2 3-1 0,0-1-6 15,2 0 1-15,0 0-5 0,-8-1-6 0,1 1-2 0,2 0-4 16,-2-3-4-16,1 0-3 0,1-1-3 0,-4 0-2 16,1 3-3-16,2-2-7 0,-2-3-2 0,0 4-1 15,-5 0-6-15,-3 1-2 0,2-7 1 0,0 7-5 16,-12 1-1-16,17-4-9 0,-17 4-13 0,12 0-13 16,-12 0-16-16,0 0-26 0,0 0-31 0,13 4-27 15,-13-4-23-15,0 0-33 0,0 0-215 0,0 0-424 0,-28 12 189 16</inkml:trace>
          <inkml:trace contextRef="#ctx0" brushRef="#br0" timeOffset="92120.06">14112 5461 66 0,'0'0'181'0,"0"0"-6"0,0 0-14 16,1-11-13-16,-1 11-6 0,0 0-7 0,0 0-1 16,0 0 0-16,0 0-8 0,0 0-2 0,0 0-6 15,10 31 0-15,-5-16 5 0,-5-5-4 0,4 8-3 16,1-1-8-16,-2 7 1 0,-2-7-10 0,4 8-3 15,-5-8-6-15,6 8 1 0,-3-1-6 0,0-7-3 16,0 6-1-16,1 1-10 0,1-3-5 0,-1-2-3 16,-1-3-6-16,0 3 1 0,5 1-9 0,-2-4-3 15,-2-2-7-15,3 4 1 0,-1-5-2 0,2 1-8 0,-2-3-1 16,1 0-2-16,-1-4-1 0,3 0 3 16,0 0-9-16,-1-1 2 0,1 1-9 0,1 1 5 15,5-5-1-15,-3 0-1 0,3 0-1 0,0-2-1 0,1-1-1 16,1 0-3-16,0-1-3 0,-2-1-1 15,3 2-9-15,-1-4 1 0,1 1-9 0,-5 3-14 0,2-5-8 16,1 2-11-16,-1 0-10 0,-3-1-14 0,-12 4-12 16,21-3-14-16,-12 0-18 0,1 0-18 0,-10 3-30 15,15-9-32-15,-9 3-52 0,-6 6-181 0,8-11-461 16,-7 3 205-16</inkml:trace>
          <inkml:trace contextRef="#ctx0" brushRef="#br0" timeOffset="92785.04">14259 5659 75 0,'0'0'166'0,"-1"11"-5"0,1-11-14 0,0 0 2 16,12 7-9-16,-12-7-10 0,16 1-9 0,-16-1-5 16,19 2-10-16,-7-2-12 0,5-2-6 0,-1 1-12 15,1-1-4-15,0 2-7 0,1-2-12 0,6-4-1 0,-1 5-11 16,-6-2-2-16,3 3-16 0,2-3-20 16,-4-1-20-16,0 3-34 0,0 0-16 0,1-2-37 15,-1-2-60-15,0 1-89 0,-3-2-273 0,4 2 121 0</inkml:trace>
          <inkml:trace contextRef="#ctx0" brushRef="#br0" timeOffset="93336.2">15185 5274 253 0,'-12'-5'251'0,"12"5"-9"0,0 0-5 0,0 0-15 15,0 0-15-15,0 0-17 0,0 0-16 0,0 0-23 16,0 0-11-16,0 0-14 0,0 0-13 0,0 0-15 15,0 0-9-15,-13 11 0 0,13-11-8 0,-2 18-1 16,2-5-4-16,0 0-1 0,2 5-2 0,-1 0 2 16,-1 0-7-16,2 3 3 0,2 4 3 15,-2-3-7-15,4 6-6 0,-2 1-2 0,-1-5-4 0,3 0-2 16,-1-3-5-16,1 4-2 0,-3 0-1 0,4-5-6 0,2 4-4 16,-4-2-1-16,1-8 0 0,0 3-10 0,1 1 3 15,-1-5-2-15,0 5-10 0,0-8-6 0,1 4-15 16,-2-5-15-16,-2 2-18 0,3-3-24 15,-2 0-17-15,-1-1-25 0,-3-7-27 0,11 15-37 0,-8-10-33 16,-3-5-46-16,9 10-230 0,-9-10-517 0,0 0 228 16</inkml:trace>
          <inkml:trace contextRef="#ctx0" brushRef="#br0" timeOffset="94061.15">15578 5000 131 0,'0'0'154'0,"0"0"-7"0,0 0-10 0,0 0-5 16,0 0-12-16,0 0-10 0,0 0-6 0,0 0-3 15,0 0-8-15,0 0 1 0,32 10-4 0,-32-10 0 16,14 8-1-16,-7 2 2 0,7-1 5 0,-1 5-6 15,5 2 1-15,-3 0 0 0,3 7 0 16,-2-1-3-16,8 11-1 0,-3-2 0 0,1 0 5 0,-2 8-8 16,-1 0-1-16,-1 0-4 0,-2 1 0 0,1 0-3 0,-4 1 0 15,1-3-10-15,-5 3-5 0,1-5-2 0,-3 0-8 16,-1 5-2-16,-3-6-7 0,0 3-3 16,-3-10-1-16,-4 7-1 0,-4 0-3 0,3-8-13 0,-7 9-25 15,-3-4-19-15,3-4-26 0,-3-4-33 0,-5 10-32 16,7-10-37-16,-5 1-42 0,5-2-51 15,-7-4-191-15,5 0-472 0,2-6 209 0</inkml:trace>
        </inkml:traceGroup>
        <inkml:traceGroup>
          <inkml:annotationXML>
            <emma:emma xmlns:emma="http://www.w3.org/2003/04/emma" version="1.0">
              <emma:interpretation id="{ABCAF550-6E13-431E-9124-89CC79D367E4}" emma:medium="tactile" emma:mode="ink">
                <msink:context xmlns:msink="http://schemas.microsoft.com/ink/2010/main" type="inkWord" rotatedBoundingBox="18886,6346 24251,6086 24295,6999 18930,7260"/>
              </emma:interpretation>
            </emma:emma>
          </inkml:annotationXML>
          <inkml:trace contextRef="#ctx0" brushRef="#br0" timeOffset="96556.83">16818 5627 56 0,'0'0'242'0,"-1"-15"-7"0,1 15-10 15,0 0-15-15,0 0-21 0,0 0-17 0,0 0-19 0,0 0-14 16,0 0-16-16,0 0-7 0,0 0-11 0,0 0 2 15,0 0-6-15,16 23-8 0,-8-15-3 0,2 4-4 16,-2-1-11-16,-1 3-2 0,4-3-8 0,-3 6-3 16,3-4-3-16,-2 3-2 0,3-3-11 0,-2 5 1 15,1-1-8-15,1-3 0 0,-5-1-6 0,2-1 1 16,-2 5-5-16,-1-7-4 0,2 1-2 0,-2 1-2 16,0-4-3-16,-2 2 4 0,2-4-5 0,-6-6 0 15,5 13-5-15,-5-13 2 0,4 10-2 0,-4-10 2 16,5 8 3-16,-5-8 11 0,0 0 2 0,0 0-5 15,0 0 1-15,0 0-1 0,0 0-4 0,0 0 1 16,0 0-2-16,0 0 3 0,-26-29-11 0,20 16 6 16,2-2 0-16,2-2-8 0,-1-8 3 0,5 1-1 15,-2-1-1-15,3 1-2 0,6-3-1 0,-2-2-4 0,2 2-2 16,8 2 6-16,-1-10-10 0,-1 14-9 0,3-1-11 16,1 5-11-16,2-3-15 0,3 5-18 0,-3 1-16 15,1 2-22-15,2 0-23 0,-2 5-21 0,4 1-18 16,-7 4-26-16,-1-2-37 0,-3 6-176 0,0-2-438 15,-2 0 193-15</inkml:trace>
          <inkml:trace contextRef="#ctx0" brushRef="#br0" timeOffset="96767.19">17528 5576 14 0,'0'0'180'0,"8"6"-5"0,-8-6-10 16,6 8-16-16,-6-8 5 0,9 12-8 0,-3-5-7 0,0-2-8 15,4 9-20-15,-3-2-1 0,1 2-5 16,-1-2-8-16,-1 2-8 0,2-3-10 0,-2 4-8 16,0-2-8-16,1 0-9 0,-1 1 0 0,0 1-13 15,0-5-12-15,-4 5-21 0,1-5-24 0,0-2-25 16,-3-8-24-16,3 15-29 0,-3-15-36 0,6 8-48 16,-6-8-96-16,0 0-296 0,0 0 132 0</inkml:trace>
          <inkml:trace contextRef="#ctx0" brushRef="#br0" timeOffset="97100.21">17873 5420 174 0,'0'0'169'0,"15"12"-14"0,-9-9-3 0,1 3-11 16,4 4-12-16,-1 1-8 0,2 1-5 0,1-1-11 15,1 1-5-15,-2-3-7 0,7 9-4 0,-7-3-6 16,-2-3-7-16,2 2-4 0,-1 1-6 0,-4-2 2 16,2 1-9-16,-1 1 0 0,-4-2-3 0,-2 3 3 15,-2-1 2-15,-3-1-6 0,-6 1-2 0,-2-1-2 0,-7 7-9 16,-2-4-1-16,-6-1-7 0,-1-2-5 16,-7 5 0-16,7-5-3 0,-3-4-4 0,2 0 0 0,-11 1-4 15,11-4-3-15,0 0 0 0,-2-1-4 16,3-5-10-16,8 3-5 0,-2-4-12 0,6 0-16 15,1 0-22-15,14 0-32 0,-19-4-33 0,11-3-35 0,8 7-54 16,-3-14-125-16,3 14-360 0,5-22 160 0</inkml:trace>
          <inkml:trace contextRef="#ctx0" brushRef="#br0" timeOffset="97466.16">18244 5585 188 0,'0'0'195'0,"9"12"-8"16,-4-5-13-16,1 0-10 0,0 0-16 0,-2 2-6 0,8 0-11 15,-5 4-11-15,4-3-13 0,-2 1-9 0,1 1-12 16,-2-3-7-16,-1-2-3 0,1 3-12 0,2-2-4 16,-3-2-6-16,1 4-6 0,-2-5-4 0,0 2-5 15,-6-7-2-15,9 10-1 0,-3-7-7 0,-6-3-1 16,9 6 0-16,-9-6-4 0,0 0-3 0,0 0-1 15,15-13-1-15,-15 13-8 0,7-13 2 0,-1 6 0 16,-3-7 0-16,2 3-1 0,2-4-2 0,0 2-3 16,-1-4-1-16,0 6 1 0,3-6-1 0,-3 5-2 15,0-1 4-15,0 3 2 0,3-1 5 0,-1 5 5 16,-2 2 0-16,-6 4 4 0,13-10-4 0,-7 6 6 16,-6 4 4-16,16 0 4 0,-16 0 2 0,17 7-1 15,-10-4-3-15,1 5-2 0,5 1-3 0,-2 2 3 0,3 0-5 16,3 2-4-16,-1 3-2 0,4-1 2 15,-1 4-6-15,-1-3-18 0,3 0-27 0,-8-3-28 16,2 0-37-16,5 5-56 0,-3-7-50 0,-6-2-217 0,5-1-454 16,-1 3 201-16</inkml:trace>
          <inkml:trace contextRef="#ctx0" brushRef="#br0" timeOffset="98089.13">19063 5576 188 0,'0'0'240'15,"0"0"-21"-15,0 0-13 0,0 0-17 0,0 0-10 16,0 0-9-16,31-29-6 0,-11 27-14 0,6-4-9 16,3-3-19-16,11 7-10 0,-7-2-10 0,6 0-9 15,1 0-11-15,-9 2-10 0,-2-2-4 0,2 3-7 16,9 1-6-16,-13 0-5 0,0 0-7 0,-8-3-15 16,2 6-13-16,-1-6-15 0,-1 6-15 0,-4-6-22 15,1 6-19-15,-7-3-19 0,-9 0-21 0,18 0-35 0,-18 0-23 16,13 0-53-16,-13 0-123 0,0 0-357 0,0 0 158 15</inkml:trace>
          <inkml:trace contextRef="#ctx0" brushRef="#br0" timeOffset="99280.17">19917 5635 63 0,'0'0'196'15,"-1"-11"-16"-15,1 11-16 0,0 0-10 0,16-17-14 0,2 11-8 16,-3-2-11-16,5 4-12 0,6-3-7 16,-2 3-9-16,6 2-3 0,0-5-7 0,0 4-4 0,3-1-9 15,-4 2-2-15,1 0-2 0,2 2-3 0,-6 0 1 16,1 2-3-16,0 0-2 0,0 2 1 0,-2 0 3 16,-7-2-4-16,-1 2-4 0,0 0-2 0,1 2 0 15,-1 1 0-15,-4 1-2 0,-2-2 5 0,2 0-5 16,-4 5 3-16,3-3-1 0,-5 0 3 0,1 1-3 15,-1-3-10-15,4 3-2 0,-4 1-2 0,1-2-4 16,-2-2-7-16,1 1 2 0,-1-1-5 0,-6-6 1 16,9 12-5-16,-5-6 4 0,-4-6-9 0,8 11-2 15,-8-11-14-15,7 7-15 0,-7-7-15 0,5 6-19 16,-5-6-17-16,6 7-15 0,-6-7-19 0,0 0-18 16,0 0-27-16,0 0-21 0,0 0-53 0,0 0-162 15,0 0-411-15,0 0 182 0</inkml:trace>
          <inkml:trace contextRef="#ctx0" brushRef="#br0" timeOffset="98917.98">19979 4927 39 0,'0'0'197'15,"0"0"-10"-15,0 0-22 0,0 0-7 0,0 0-1 16,0 0-3-16,0 0-6 0,0 0-9 0,10 26-5 16,-8-15-8-16,-1 7-2 0,2 0-6 0,-3 7-5 15,3-4-5-15,0 6-5 0,3-1-4 0,-2 11-4 16,2-1-4-16,-1-7-3 0,4 11 0 0,-3-3-7 15,0 2-8-15,0-3 2 0,1 2-9 0,2-4-8 16,0 2-3-16,-1-9-4 0,0 1-5 0,0 1-6 16,-2-3-5-16,0 3 0 0,4-5-5 0,-5-2-2 15,4-2-8-15,-3-2 0 0,1-1 3 0,1 1-3 16,-2-5-16-16,0 1-5 0,-2 1-16 0,5-2-14 0,-6-1-23 16,1-2-16-16,2-2-18 0,-3 0-26 15,-3-8-25-15,5 12-25 0,-5-12-29 0,3 8-227 0,-3-8-455 16,0 0 201-16</inkml:trace>
          <inkml:trace contextRef="#ctx0" brushRef="#br0" timeOffset="99464.96">20387 5300 2 0,'-6'-14'248'0,"6"0"-25"0,-4 5-26 0,4 9-21 15,-2-19-13-15,2 19-18 0,0-14-15 0,0 14-18 16,6-7-24-16,-6 7-32 0,6-9-27 0,-6 9-33 15,12-4-25-15,-12 4-24 0,21 0-20 0,-21 0-29 16,19 6-116-16,-7-2-237 0,-1 1 105 0</inkml:trace>
          <inkml:trace contextRef="#ctx0" brushRef="#br0" timeOffset="100307.03">20680 5430 59 0,'6'6'188'0,"-3"1"-3"16,2 0-9-16,-5-7-11 0,9 14-4 0,-4-10-8 0,1 5-2 15,0 2-6-15,0-1-8 0,0 2-2 0,1 2-15 16,-1 0-9-16,2-1-10 0,-1-2-4 0,-1 3-11 16,0 0-7-16,3 0-8 0,-3-4-7 0,1 4-5 0,2-2-6 15,-6-1-3-15,3-3-4 0,2 0-9 0,-4 3-4 16,2-5 0-16,-6-6-3 0,8 13-3 0,-5-8 0 16,-3-5-4-16,10 13-6 0,-10-13 0 0,6 4 0 15,-6-4-2-15,0 0-2 0,0 0-6 0,15-3-7 16,-15 3-6-16,0 0 3 0,15-15-7 0,-9 5-3 15,0 1-2-15,1-3-3 0,1-4 2 0,-2 2 1 16,0 1-1-16,0-5-3 0,-2 2 6 0,1 1-5 16,4-8 12-16,-5 8 0 0,0 2 3 0,2 0 7 15,-4 4 8-15,1 0 6 0,-3 9 4 0,3-13 5 16,-3 13 3-16,1-11-2 0,-1 11-8 0,0 0-2 16,6-10-4-16,-6 10 3 0,0 0-6 0,0 0 4 15,0 0-1-15,0 0 0 0,8 23-4 0,-8-23 3 0,6 18 0 16,0-4 0-16,-5-1-2 0,4 4 3 0,2-4-6 15,1 3-1-15,1-2 4 0,-2 0-3 0,2 0-3 16,-2-1 5-16,4-1-3 0,-1 0 2 0,2-3-5 16,0 2 0-16,-6-4 2 0,8 1-2 0,-3-1 1 15,0-2-3-15,-1-2 2 0,-1 0-3 0,2-2-4 16,-11-1 2-16,22 0-2 0,-22 0 2 0,21-8-2 16,-12 2 1-16,0-1-5 0,-2 1 0 0,4-3 1 15,-2-4 1-15,-2 2-4 0,1-5 2 0,1 3 2 16,-2-3-2-16,2 2 2 0,-2-4 2 0,1 1-4 15,1-4 4-15,-5 6-2 0,2-1 2 0,0 5-3 16,-1 2 2-16,1 1-3 0,-6 8 2 0,3-11-3 16,-3 11 3-16,6-7 0 0,-6 7 0 0,0 0 1 15,0 0-2-15,0 0 0 0,0 0 2 0,24 15 1 16,-21-6-1-16,1-2 2 0,2 2 3 0,-2-3 0 16,2 7 3-16,3-2 0 0,-4 1 1 0,5 0 0 0,-1-3-1 15,-1 2 0-15,4 0 2 0,1-3 0 0,0-1 5 16,1 0-3-16,4-2-2 0,0-2 0 15,0 3 2-15,4-6-5 0,0 0 1 0,-1 0 1 0,5-4 0 16,0 3-2-16,0-5-1 0,1 0 1 0,-1-2 0 16,0-3-3-16,-1 0-2 0,-1 0-7 0,-3-4-2 15,3-1-7-15,-2 1-2 0,-3-6-1 0,-5 2-2 16,-1 0-5-16,-2 4 11 0,-2-1-1 0,-3 0 1 16,-2-1-1-16,-1 3 8 0,-3 3 1 0,0 11 6 15,-9-22-1-15,3 15 11 0,-6 1 6 0,2 3 3 0,-7 3 2 16,3 0-1-16,-4 3 2 0,-2 1 3 15,4 3-6-15,-2 2 0 0,2 2 2 0,2-2-3 16,1 4 0-16,-4 5-1 0,5-5 0 0,8 2-3 0,-1-1-2 16,4-1 1-16,-2 2 2 0,9 1 0 15,1-1-3-15,2-1 1 0,5-2 2 0,-1-1 2 0,4 0-1 16,-1-3-2-16,9 2 1 0,-1-3-1 0,7-3 0 16,-4-2 1-16,-1-2-5 0,4 4 0 0,-4-1-1 15,1-3-22-15,0 1-25 0,-5-1-24 0,-2 3-39 16,-1-3-39-16,1-4-55 0,-8 1-253 0,5-1-486 15,-2 2 215-15</inkml:trace>
        </inkml:traceGroup>
        <inkml:traceGroup>
          <inkml:annotationXML>
            <emma:emma xmlns:emma="http://www.w3.org/2003/04/emma" version="1.0">
              <emma:interpretation id="{137C1624-3A79-4722-B404-4C96261DEDF9}" emma:medium="tactile" emma:mode="ink">
                <msink:context xmlns:msink="http://schemas.microsoft.com/ink/2010/main" type="inkWord" rotatedBoundingBox="25257,6055 31528,5750 31611,7451 25339,7756"/>
              </emma:interpretation>
            </emma:emma>
          </inkml:annotationXML>
          <inkml:trace contextRef="#ctx0" brushRef="#br0" timeOffset="101272.19">23485 5150 140 0,'-11'-11'257'0,"11"11"-10"15,-13-7-13-15,3 5-8 0,10 2-13 0,-29 2-10 0,13 3-15 16,-4-1-15-16,-5 5-10 0,3 2-13 0,1 2-11 16,-3 5-9-16,5-1-15 0,1 1-9 0,1 4-11 15,2-2-10-15,2 4-7 0,3-4-10 16,4 3-5-16,3 0-5 0,1 0-9 0,7 0 2 16,-1-2-9-16,5 4-5 0,1-4-1 0,5-5-4 0,2 2-1 15,-1-1-5-15,6 0-1 0,1-3-3 0,-1-2-8 16,2-2-5-16,1-4-5 0,-5-3 0 0,4 2-11 15,1-2-1-15,-6-3-2 0,1 0-3 0,8-4 1 16,-7-3-2-16,-2 3-3 0,-1-3 6 0,-1-2-3 16,-1-2 1-16,1 1-1 0,-6 3 1 0,3 0 4 15,-1-4-4-15,-5 4 1 0,1 1 0 0,-2 0 4 0,5 1-1 16,-12 5 0-16,17-7 2 0,-10 5-4 16,-7 2 5-16,19 2-2 0,-7 1 2 0,-4 1-1 0,7 1 1 15,-5 3 0-15,4 1 2 0,0 0-1 0,-3-2 2 16,2 4-2-16,2-1 5 0,2-1-2 0,-1 0-1 15,0-2 3-15,1-1-1 0,-1 1 0 0,2 0 4 16,3-2-2-16,4-4-1 0,-5 4 2 0,-1-8 0 16,4 3 2-16,-6-2-5 0,3 2 2 0,-1-2 1 15,-1-2-2-15,-2-3 5 0,1 0-6 0,-4 1 1 16,-1-4-3-16,-1-1 5 0,-4 1-3 0,2-5-3 16,-9 1 1-16,3-3-4 0,-3 4 0 0,-3-1 0 15,0-1-1-15,-7 1 1 0,-1 1 1 0,-4-2-2 16,-1-1 4-16,-3 1 1 0,-5 1-2 0,3 0-1 15,-3 4 1-15,2 1 3 0,-5 3-3 0,1-1 4 16,1 1-1-16,3 5-3 0,2-2 0 0,1 3 0 0,2 0 1 16,1 4 4-16,0 0-5 0,2 2-13 15,2 1-10-15,5-4-9 0,1 7-8 0,0-3-14 16,4 4-18-16,2-11-17 0,2 18-18 0,4-9-28 0,4-3-24 16,2 4-44-16,2-2-148 0,2-1-386 0,3 1 172 15</inkml:trace>
          <inkml:trace contextRef="#ctx0" brushRef="#br0" timeOffset="102118.12">24381 5355 35 0,'5'-9'236'0,"-5"9"-22"0,0 0-21 15,0 0-18-15,0 0-19 0,0 0-16 0,0 0-11 0,0 0-8 16,0 0-16-16,0 0-6 0,19 17-7 0,-16-9-11 15,3 1-10-15,0 1-4 0,1-2-8 16,-1 3-2-16,2-3-8 0,1 5-3 0,-3-6-3 16,-2 0-4-16,5 0-5 0,-3 3-4 0,2-5-4 15,1 1-2-15,-2-3 2 0,-7-3-8 0,15 6 1 16,-8-2-1-16,-7-4-3 0,17 1 0 0,-17-1-3 16,15 0-1-16,-15 0 0 0,16-8-2 0,-8 5-1 0,1-4-1 15,-9 7-3-15,13-13 2 0,-10 4-2 0,3 0 0 16,4-2 0-16,-2 0 1 0,-5 0-2 15,6-5 2-15,-2 2 1 0,-1 2 1 0,0-1 4 0,-3 4 8 16,2 0 3-16,-2 2 3 0,-3 7-3 0,6-13-3 16,-6 13 0-16,5-7-2 0,-5 7-3 0,0 0 0 15,8-10-3-15,-8 10-3 0,0 0-2 0,0 0 2 16,0 0 1-16,0 0-1 0,13 20 0 0,-7-10-2 16,0-2 0-16,0 2-1 0,-3 3-3 0,8-2 1 15,-4 0 0-15,2 0 2 0,-3-1 1 0,1 1-4 16,2-1 0-16,2-4 4 0,-5 1-4 0,4-3 0 15,-1 1 1-15,5-2 2 0,-5-1 1 0,1-2-2 16,3 5 0-16,-1-2 1 0,-1-2-5 0,-11-1 5 16,16-5-3-16,-4 1 1 0,-4-1 0 0,4-3 0 15,-2 0-1-15,2 3 2 0,-5-5-2 0,5-1 1 0,-1 0-2 16,-4-3-1-16,5 2 3 0,-1-2-1 0,-5 2 7 16,-3 0 11-16,3 1-1 0,-2 3 1 0,-4 8-3 15,6-15-1-15,-3 11-3 0,-3 4 1 0,6-11-6 16,-6 11-3-16,0 0 3 0,0 0-3 0,0 0 1 15,0 0-2-15,0 0-2 0,0 0 2 0,0 0-2 16,16 21 5-16,-11-12-5 0,1-1 3 0,0-1-2 16,1 1 0-16,-1-1-1 0,3 0-1 0,-1 0 3 15,0 3 0-15,0-6-2 0,4 1 2 0,1 1-2 16,-2-2 1-16,1-4 3 0,-2 1-3 0,4 0 0 16,-14-1-1-16,25 0-3 0,-13-1 2 0,1-4-3 0,1-1 5 15,-1 0-2-15,2-3-1 0,-2 2 3 0,1-1-1 16,2 1 0-16,-4-6 1 0,5 4-3 15,-1 0 1-15,-3 2-5 0,1-3 2 0,-2 7 1 16,1-3-2-16,-7 4 1 0,-6 2-3 0,17-3-2 0,-7 1 6 16,-10 2 0-16,12 7-2 0,-12-7 3 15,10 12-4-15,-4 2 3 0,-3-1 5 0,2 5-2 0,1-1 6 16,0 3 3-16,-3 7 2 0,-2 0 3 0,2 1 0 16,3 0-1-16,0 8 1 0,2 1 0 15,-2 5 6-15,2-7 0 0,3 1 1 0,-1 2-1 0,2-1-1 16,-1-1-4-16,2-1 0 0,-7-7-3 0,8 4-3 15,-3 3 2-15,0-9 1 0,1-1-8 0,-5 0-11 16,5 2-14-16,-4-2-15 0,1-5-22 0,-2-5-14 0,-1 1-20 16,0-1-26-16,-6-3-21 0,0-2-25 15,0-10-29-15,-6 16-62 0,0-12-128 0,6-4-411 16,-16 6 182-16</inkml:trace>
          <inkml:trace contextRef="#ctx0" brushRef="#br0" timeOffset="103167.9">25474 5172 68 0,'-4'-16'275'0,"1"0"-16"0,0 2-9 15,-3 1-8-15,6 1-14 0,-3 2-14 0,3 10-14 16,-3-19-11-16,3 19-21 0,-4-13-11 0,4 13-20 15,-3-8-14-15,3 8-15 0,0 0-7 0,0 0-14 16,0 0-8-16,19-5-9 0,-19 5-4 0,0 0-9 16,27 14-4-16,-12-7-7 0,1 4-3 0,-2-1-6 15,8 1 2-15,-3 5-9 0,5-3-3 0,-1-1-4 16,-4 2-1-16,0-5 1 0,4 2-3 0,-1 2-3 0,-3-4-1 16,8-2 4-16,-10 3-7 0,1-7-1 15,1 4-2-15,-3-5-1 0,8 0-2 0,-4-1 1 16,-5-2 2-16,1 1-5 0,0-4 8 0,4 1-2 0,-4-1-4 15,1-7 0-15,8 2 0 0,-12-2-1 0,14-6-2 16,-4 1-3-16,-4 0-1 0,0-5-5 0,4 0-2 16,4-7-10-16,-8 8 5 0,3-12-6 0,1 1 5 15,-10 6-1-15,6 1 3 0,-7 0-2 0,2-1 4 16,-1 1-1-16,-4 2 1 0,-1-2-1 0,1 0 4 16,-6 8-2-16,1 0 6 0,-2-2-1 0,-2-1-2 15,0 4 1-15,-2 1 0 0,-2 1-2 0,1 2 6 16,-3 2-3-16,-2 2 0 0,-1 5-4 0,-1-4 1 15,-7 5 2-15,-2-2 1 0,0 6-3 0,-1 2 1 0,4 1-5 16,-13 3 6-16,10 3 1 0,-5 3 0 16,3 7 0-16,3-4-2 0,1 6 0 0,-1-3 0 15,3 2 1-15,1 0 5 0,4 3-4 0,1 0 3 0,0 1-2 16,4-1 2-16,0 5 1 0,5-3-3 0,3 0 3 16,-1-1-3-16,6 9 2 0,-2-7 0 0,7-3-4 15,1-1 5-15,-5-1 2 0,16 5-3 0,-4-7 2 16,4 4 1-16,-2-8-2 0,-1 0 4 0,5-1-1 15,4 3-1-15,-4-9 0 0,1 0 0 0,2-4 1 16,0 0-1-16,-2 0-1 0,4-3-1 0,-5-3 0 16,2 2 3-16,-3-5 0 0,2 2-2 0,2-3 1 15,-3-3-3-15,-2 2 2 0,-3-3-1 0,4-4-1 16,-4-1 4-16,2-1 0 0,-2-2-4 0,-2 0-3 16,-1-3-1-16,1 4-1 0,-7-5-1 0,0-1-3 15,-7 4 5-15,3 1-4 0,-1-5 0 0,-5 4 3 16,0 0-2-16,-6 2-1 0,3 1 5 0,-8-1-2 15,2 6 1-15,-3 1-2 0,-1 2 1 0,-5-2-4 0,2 2 4 16,-7 4-2-16,7 2 5 0,-7 0-3 16,7 4 1-16,-3 1-1 0,2 3 3 0,-1 0-4 15,8 2-1-15,-5 3 1 0,4 0 4 0,2 0-1 0,3 0 1 16,3 3-3-16,0 3 5 0,0-5-6 16,3 1 8-16,11 4-3 0,-8 2 1 0,4-7 2 0,5 2 1 15,-1-3-3-15,-1-2-1 0,6 2 1 0,-2-5 4 16,-1-2-1-16,4-2-2 0,2-2 1 0,-3 4 1 15,1-6-1-15,-4-2-1 0,4-2 0 0,2 0-1 16,-6-1-2-16,10-3-4 0,-1-5 0 0,-10 1-4 16,6-2-5-16,0-2 3 0,-2-1 1 0,0-3 2 15,1 1-1-15,-5-4 7 0,3 4-3 0,0 0 0 0,-3-2-4 16,-4 6 6-16,0 0-1 16,1 3 1-16,-2 0 1 0,4 2 3 0,-8 3-1 0,0 1-3 15,3-4-1-15,-9 9 9 0,10-4-5 0,-10 4 5 0,16-1 0 16,-16 1 1-16,14 4 7 0,-5 3 6 15,1 1 4-15,-4-2 0 0,8 7-2 0,-2-5 4 16,1 2-5-16,-4 1 0 0,3 2 0 0,-3 0-8 0,3-1 5 16,-2-1-1-16,2 2-2 0,-1-2 1 0,2 0 0 15,-4-1-2-15,1-1-4 0,4 1 5 0,-8-4-10 16,1 3-8-16,1-8-15 0,-8-1-12 0,7 14-16 16,1-11-19-16,-8-3-21 0,8 10-20 0,-8-10-37 15,0 0-43-15,0 0-73 0,0 0-153 0,0 0-449 16,0 0 198-16</inkml:trace>
          <inkml:trace contextRef="#ctx0" brushRef="#br0" timeOffset="103405.03">27425 5036 95 0,'-19'1'214'0,"19"-1"-4"0,-26 9-16 0,13-2-6 0,0 0-11 16,-1 4-13-16,-5 6 3 0,5-6-14 0,-4 9-10 15,2-2-10-15,3 2-15 0,-7-1-8 16,8 3-5-16,-1-2-14 0,2 5-6 0,1-6-11 0,-2 2-10 16,5-4-1-16,-2 0-8 0,3-2-1 0,3 1-8 15,0-2-5-15,-2 1-10 0,5-2-17 0,-3-4-11 16,3 2-19-16,0-11-14 0,3 16-20 0,2-6-21 16,1-3-25-16,0-4-29 0,6-3-35 0,-12 0-214 15,20 0-406-15,-5-2 180 0</inkml:trace>
          <inkml:trace contextRef="#ctx0" brushRef="#br0" timeOffset="103652.87">27697 5097 124 0,'0'0'227'0,"1"17"-11"0,1-10-15 0,-2-7-6 16,4 18-9-16,-4-7-7 0,6 0-9 15,-5-4-12-15,5 6-7 0,0 0-12 0,-3 0-12 0,5 0-12 16,-4-3-9-16,4 3-10 0,-2-1-12 0,0-4-5 16,-5 1-6-16,7 1-10 0,-8-10-4 0,10 14-7 15,-8-6-3-15,5-5-10 0,-7-3-13 0,7 13-25 16,-7-13-19-16,8 9-13 0,-8-9-19 0,6 7-27 16,-6-7-38-16,0 0-44 0,0 0-58 0,0 0-158 15,0 0-406-15,16-23 180 0</inkml:trace>
          <inkml:trace contextRef="#ctx0" brushRef="#br0" timeOffset="103820.09">27737 4786 140 0,'-6'-15'254'0,"1"3"-23"0,-1 2-26 0,3 3-20 15,3 7-18-15,-6-14-18 0,6 14-28 0,-1-11-25 16,1 11-32-16,0 0-26 0,13-7-36 0,-13 7-44 15,17-4-39-15,-4 4-175 0,-13 0-275 0,26 0 122 16</inkml:trace>
          <inkml:trace contextRef="#ctx0" brushRef="#br0" timeOffset="104973.16">27969 5052 121 0,'33'-6'142'0,"-33"6"-13"0,27 0-12 0,-12 2-10 0,1 1-17 16,4-2 1-16,-1 4-18 0,1-3-5 0,-4 3-10 15,3-1-4-15,1 1-6 0,-1 1-6 0,1-1-3 16,-4-1-3-16,0 2 4 0,4-5 9 0,-2 3-2 16,-3-2 9-16,-4-2 4 0,3 5 10 0,-1-5 9 15,-13 0 12-15,21-1 4 0,-9-3-5 0,0 8-4 16,-12-4-8-16,27-6-5 0,-14 2-3 0,2 4-6 15,-3-1-2-15,2-3-9 0,1 2-5 0,4-3-1 16,-4 4-8-16,1-2-3 0,4 1-4 0,-4-3-3 16,2 4-3-16,0-3-2 0,-3 1-10 0,1-2 4 0,2-1-6 15,-3 1-7-15,1-1-2 0,1 4-4 0,1-3-1 16,0-2 0-16,-2 0-1 0,-1-3 2 0,1 3-3 16,-2-3 2-16,1 2 0 0,-3-2 2 0,-1-2-1 15,3 1-2-15,-4 1 2 0,-1 1-6 0,0 2 7 16,-1 0 2-16,-5-2 2 0,-3 9 1 0,10-10-4 15,-4 7-1-15,-6 3-1 0,0 0 1 0,8-7-4 16,-8 7 3-16,0 0-4 0,0 0 6 0,0 0 5 16,3 22 0-16,0-8 3 0,-5 0-3 0,2 3 4 15,0 7 3-15,0-1-1 0,0 5 1 0,2-1 0 16,3 11 1-16,-3 1-6 0,4 0 1 0,-5-1-2 16,2 3 4-16,3 0-7 0,-3-5 6 0,-3 3-2 15,5 2-1-15,2-7 0 0,-4 8-1 0,2-1-4 16,2-1 2-16,1-2-1 0,-2 1 3 0,4-3-4 15,-1 3 4-15,-2 1-4 0,4 0 2 0,-5-3-2 16,0 1 3-16,-3-2-4 0,-2-9-1 0,4-3 3 0,-4 4-2 16,-1 0 3-16,0-4-1 0,-1-5-1 15,-5 3 1-15,3-3 0 0,-3-5 3 0,-5 3-1 16,-1-3 0-16,4 1-3 0,-4-2 4 0,-2-2-3 0,-1-4-1 16,-3 2 0-16,-1-4 1 0,-3-1-2 0,-4-2 1 15,7 3 0-15,-2-5 4 0,-6-4-5 0,6 3-1 16,-4-6-2-16,3 0 6 0,-8-3-1 0,3-2-1 15,-9-3 3-15,2-6 8 0,11 3 4 0,-6-3 14 16,-1-5 5-16,9 6 9 0,-1-15 8 0,-2 4 4 16,9-5-3-16,-3 2-1 0,10-4-8 0,1 3-4 15,2-3-5-15,5 2-3 0,3 1-6 0,2-2 0 16,5 1-4-16,-4 8-4 0,8 1-2 0,-4 1 0 16,5 0-2-16,3-5-7 0,7 0 2 0,1 0-4 15,-7 11-2-15,2-1-2 0,6-5 1 0,-3 9-4 16,0 1-9-16,-2 1-1 0,0 1-6 0,4 2-9 15,-4 0-16-15,-4 4-15 0,0-1-13 0,0 2-17 16,0 1-15-16,-1 1-23 0,3 1-32 0,-5 0-32 0,-2-2-57 16,1 1-176-16,4 1-457 0,-4-2 203 15</inkml:trace>
          <inkml:trace contextRef="#ctx0" brushRef="#br0" timeOffset="104138.15">28119 4618 203 0,'0'0'209'0,"0"0"-15"0,0 0-8 0,0 0-8 16,10 23-10-16,-8-13-6 0,2 1-9 0,-1 3-4 15,1-1-2-15,2 5-12 0,0 3-6 0,-1 4-8 16,1-3-4-16,-2 0-10 0,-2 0-3 0,5 2-7 16,-1 0-6-16,0 0-3 0,-3-2-4 0,6 1-15 15,-6-1 2-15,2 2-6 0,1-6-4 16,-3-1-6-16,0 1-4 0,-1-1-5 0,3-2-4 0,-5 2-5 15,6 0 0-15,-5 1-6 0,-1-1-2 0,2-3-4 16,-2 3-1-16,3-5-2 0,-3 1-7 0,1 0-19 16,1-2-14-16,-2-11-19 0,1 17-14 0,-1-7-16 15,0-10-11-15,3 13-18 0,-3-13-23 0,6 11-17 16,-6-11-22-16,3 8-35 0,-3-8-60 0,0 0-129 16,0 0-415-16,0 0 184 0</inkml:trace>
          <inkml:trace contextRef="#ctx0" brushRef="#br0" timeOffset="105183.17">29438 5119 340 0,'0'0'426'0,"6"-10"-12"0,-6 10-26 15,6-10-22-15,-6 10-16 0,6-11-25 0,-6 11-25 16,3-10-28-16,-3 10-27 0,0 0-28 0,3-12-30 16,-3 12-47-16,0 0-70 0,0 0-67 0,0 0-53 15,0 0-35-15,0 0-52 0,0 0-62 0,0 0-82 16,0 0-268-16,-24 22-594 0,14-19 262 0</inkml:trace>
        </inkml:traceGroup>
      </inkml:traceGroup>
    </inkml:traceGroup>
    <inkml:traceGroup>
      <inkml:annotationXML>
        <emma:emma xmlns:emma="http://www.w3.org/2003/04/emma" version="1.0">
          <emma:interpretation id="{83A18B43-5A53-4577-B8CA-BEDF37A4FDF7}" emma:medium="tactile" emma:mode="ink">
            <msink:context xmlns:msink="http://schemas.microsoft.com/ink/2010/main" type="paragraph" rotatedBoundingBox="2457,9058 31461,8073 31568,11225 2564,122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855438-3689-417E-A219-4CC48080DADA}" emma:medium="tactile" emma:mode="ink">
              <msink:context xmlns:msink="http://schemas.microsoft.com/ink/2010/main" type="inkBullet" rotatedBoundingBox="2486,9920 3402,9889 3404,9950 2488,9981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117329.03">492 8713 99 0,'0'0'107'0,"0"0"0"0,-10-3-1 15,10 3-7-15,0 0-11 0,-8-7 5 0,8 7-14 0,0 0-2 16,0 0-11-16,-9-8-1 0,9 8 2 0,0 0-5 16,0 0-8-16,-7-7-5 0,7 7 4 0,0 0-12 15,0 0 1-15,-12-2-2 0,12 2-1 0,0 0-6 16,0 0-2-16,-7-8 3 0,7 8-5 0,0 0-1 15,0 0 2-15,0 0-7 0,0 0 0 0,-17 0-1 16,17 0 1-16,0 0 0 0,0 0 2 0,0 0 3 16,0 0 0-16,-15 0 0 0,15 0 1 0,0 0 1 15,0 0-3-15,0 0-1 0,0 0 2 0,0 0-2 0,0 0 1 16,-15-3-7-16,15 3 1 0,0 0-7 16,0 0 3-16,0 0-5 0,0 0-4 0,0 0 3 15,0 0-3-15,0 0-1 0,0 0 0 0,0 0-2 0,0 0-2 16,0 0 2-16,42 5-1 0,-26-5 2 0,1 1-1 15,2-1 1-15,1-1-3 0,-1 1-3 0,6 0 4 16,2 0-1-16,0 0 4 0,0 0-5 0,1 0 1 16,2-2 3-16,-3-1-1 0,1 3 0 0,1 0-1 15,-3 0 3-15,1-2 0 0,-1 4 2 0,-1-4 2 16,-6 0 0-16,1 4-2 0,-4 0 0 0,1-2 3 16,-3-2 2-16,0 4-4 0,-2-2 3 0,-12 0-1 15,16 0-6-15,-16 0 6 0,18 3 0 0,-18-3-2 16,15-3 2-16,-15 3-2 0,12 5 3 0,-12-5 1 15,13 1 1-15,-13-1 0 0,14 0 1 0,-14 0-6 0,18-1 3 16,-2-4 1-16,-5 5-4 0,3-2 2 0,-2 0-3 16,3 0 3-16,-1-3-3 0,2-1-2 15,-1-1 1-15,0 3-2 0,-3-3 1 0,0 6 2 0,-3 0-4 16,-9 1-1-16,18-4-2 0,-18 4 2 0,13-1 2 16,-13 1-4-16,9-4 0 0,-9 4-1 0,0 0 2 15,11-5-3-15,-11 5 0 0,0 0-6 0,0 0-4 16,0 0-12-16,0 0-17 0,0 0-16 0,0 0-21 15,0 0-25-15,-3 23-23 0,3-23-35 0,0 0-46 16,-8 17-104-16,8-17-335 0,0 0 148 0</inkml:trace>
      </inkml:traceGroup>
      <inkml:traceGroup>
        <inkml:annotationXML>
          <emma:emma xmlns:emma="http://www.w3.org/2003/04/emma" version="1.0">
            <emma:interpretation id="{B11FA127-5BC5-49DE-9439-1C2C09BEEBEB}" emma:medium="tactile" emma:mode="ink">
              <msink:context xmlns:msink="http://schemas.microsoft.com/ink/2010/main" type="line" rotatedBoundingBox="4313,8995 31461,8073 31515,9663 4367,10585"/>
            </emma:interpretation>
          </emma:emma>
        </inkml:annotationXML>
        <inkml:traceGroup>
          <inkml:annotationXML>
            <emma:emma xmlns:emma="http://www.w3.org/2003/04/emma" version="1.0">
              <emma:interpretation id="{33903459-5421-4972-9266-2ED79E9290E7}" emma:medium="tactile" emma:mode="ink">
                <msink:context xmlns:msink="http://schemas.microsoft.com/ink/2010/main" type="inkWord" rotatedBoundingBox="4314,9015 8107,8887 8142,9930 4349,10058"/>
              </emma:interpretation>
            </emma:emma>
          </inkml:annotationXML>
          <inkml:trace contextRef="#ctx0" brushRef="#br0" timeOffset="119911.88">2243 8078 56 0,'0'0'96'0,"0"0"-1"0,0 0-13 0,0 0-1 16,-1-14-15-16,1 14 1 0,0 0-11 0,0 0-6 15,0 0 6-15,0 0-5 0,0 0-5 16,0 0-3-16,0 0 4 0,-3-11-2 0,3 11-8 0,0 0 4 16,0 0 2-16,0 0-3 0,0 0-1 0,0 0 0 15,-3-10-5-15,3 10-1 0,0 0-3 0,0 0 5 16,0 0-6-16,-5-11 2 0,5 11-3 15,0 0-7-15,0 0 4 0,0 0 3 0,0 0-6 0,-1-13-2 16,1 13-4-16,0 0 2 0,0 0 4 0,-2-11-1 16,2 11 0-16,0 0-5 0,0 0 2 0,0 0-3 0,0 0 0 15,0 0 2-15,0 0-5 0,2-18 8 0,-2 18-1 16,0 0-1-16,0 0 4 0,0 0-1 16,0 0-3-16,0 0-5 0,0 0 10 0,0 0-5 15,0 0-4-15,1-10 0 0,-1 10 2 0,0 0 1 0,0 0-1 16,0 0 2-16,0 0-6 0,0 0 1 0,0 0 2 15,0 0-1-15,0 0 2 0,0 0-2 0,0 0 0 16,0 0-2-16,0 0 3 0,0 0-2 0,0 0-1 16,0 0-1-16,0 0 3 0,0 0-4 0,0 0 3 15,0 0-3-15,0 0 0 0,0 0-8 0,0 0 9 16,0 0 1-16,0 0-5 0,0 0 3 0,0 0-3 16,0 0-1-16,0 0-3 0,0 0 3 0,0 0-1 15,0 0-4-15,0 0 4 0,0 0-2 0,0 0-3 16,0 0 3-16,0 0-4 0,0 0-1 0,0 0 4 15,0 0-2-15,0 0-1 0,0 0 1 0,0 0-1 16,0 0 1-16,0 0-5 0,0 0 5 0,0 0 0 16,0 0 0-16,0 0 0 0,0 0-4 0,0 0 5 0,0 0 1 15,0 0 3-15,0 0-5 0,0 0 1 0,0 0-1 16,0 0 0-16,0 0 4 0,0 0 1 16,0 0 4-16,0 0-1 0,0 0 3 0,0 0-3 0,0 0 3 15,0 0 2-15,0 0 3 0,0 0 1 0,0 0 0 16,0 0 0-16,0 0-1 0,0 0 2 15,0 0-2-15,0 0 1 0,0 0-5 0,0 0 1 0,0 0 1 16,0 0 0-16,0 0-3 0,0 0 2 0,0 0-4 16,0 0 2-16,0 0-3 0,0 0 0 0,0 0-2 15,0 0 2-15,0 0-1 0,0 0-4 0,0 0 3 16,0 0 0-16,0 0-3 0,0 0 3 0,0 0-1 16,0 0 1-16,0 0-2 0,0 0 2 0,0 0-4 15,0 0 0-15,0 0 4 0,0 0-4 0,0 0 2 16,0 0 0-16,0 0 2 0,0 0 2 0,0 0-7 15,0 0 4-15,0 0-4 0,0 0 6 0,0 0-3 16,0 0 5-16,0 0-4 0,0 0 2 0,0 0 0 0,0 0-4 16,0 0 2-16,0 0 1 0,0 0-3 15,0 0 0-15,0 0-1 0,0 0-1 0,0 0 1 16,0 0 3-16,0 0-2 0,0 0 0 0,0 0-1 16,0 0 0-16,0 0-2 0,0 0 5 0,0 0-2 0,0 0-2 15,0 0-3-15,0 0 4 0,0 0-1 0,0 0-1 16,0 0 1-16,0 0 4 0,0 0-5 0,0 0-1 15,0 0 1-15,0 0 0 0,0 0 4 0,0 0 1 16,0 0-1-16,0 0-2 0,0 0 2 0,0 0 1 16,0 0-4-16,0 0 3 0,0 0-3 0,0 0 2 15,0 0-1-15,0 0 4 0,0 0-6 0,0 0 2 16,0 0-1-16,0 0-1 0,0 0 4 0,0 0-3 16,0 0-1-16,0 0 0 0,0 0-1 0,0 0 2 15,0 0-3-15,0 0 1 0,0 0 3 0,0 0-1 0,0 0 0 16,0 0-1-16,0 0 1 0,0 0 0 15,0 0-2-15,0 0 3 0,0 0 0 0,0 0-2 16,0 0-1-16,0 0 3 0,0 0-2 0,0 0 0 0,0 0-1 16,0 0 4-16,0 0-1 0,0 0-2 0,0 0-1 15,0 0-1-15,0 0 0 0,0 0 2 16,0 0-3-16,0 0 3 0,0 0 1 0,0 0 1 0,0 0-3 16,0 0-1-16,0 0 3 0,0 0 1 0,0 0-2 15,0 0 1-15,0 0-3 0,0 0 3 0,0 0 1 16,0 0 2-16,0 0 1 0,0 0 1 0,0 0-1 15,0 0 1-15,0 0-2 0,0 0 5 0,0 0-4 16,0 0 1-16,0 0-1 0,0 0 1 0,0 0 0 16,0 0-1-16,0 0 0 0,0 0 0 0,0 0-2 15,0 0 2-15,0 0 0 0,0 0-1 0,0 0-1 16,0 0 2-16,0 0-3 0,0 0 1 0,0 0 3 16,0 0-2-16,0 0 3 0,0 0-4 0,0 0 3 15,0 0-2-15,0 0 1 0,0 0 1 0,0 0-3 16,0 0 2-16,0 0 0 0,0 0 1 0,0 0 0 15,0 0 0-15,0 0-1 0,0 0-1 0,0 0 0 16,0 0 0-16,0 0-1 0,0 0 1 0,0 0-1 0,0 0 1 16,0 0-2-16,0 0 1 0,0 0 3 0,0 0-3 15,0 0-1-15,0 0 3 0,0 0-3 16,0 0 4-16,0 0-2 0,0 0 0 0,0 0 1 0,0 0 0 16,0 0-2-16,0 0-3 0,0 0 4 0,0 0-2 15,0 0 2-15,0 0 0 0,0 0-1 0,0 0 0 16,0 0 1-16,0 0-1 0,0 0-2 0,0 0 2 15,0 0-1-15,0 0-1 0,0 0 2 0,0 0-3 16,0 0 2-16,0 0-1 0,0 0 1 0,0 0-2 16,0 0 2-16,0 0-1 0,0 0 0 0,0 0 3 15,0 0-3-15,0 0 1 0,0 0-2 0,0 0-2 16,0 0 2-16,0 0 1 0,0 0 1 0,0 0-1 16,0 0-3-16,0 0 3 0,0 0-1 0,0 0-2 15,0 0 0-15,0 0 0 0,0 0 0 0,0 0 2 16,0 0-4-16,0 0 2 0,0 0 2 0,0 0 0 15,0 0-6-15,0 0 3 0,0 0-1 0,0 0 0 16,0 0 3-16,12 0-3 0,-12 0 2 0,14-3 0 0,-14 3-3 16,19-3 2-16,-6 2 5 0,2-3-3 0,3 1-1 15,-1-3 2-15,2 4-2 0,0-1 1 16,8-1 0-16,-1-2 1 0,-4 3 1 0,3-1-2 0,2-1 2 16,-2 3-3-16,2-1 2 0,2 0 0 0,-1-1-3 15,0 1 5-15,-1-1-1 0,1 1-1 0,-2-1-3 16,4 4 6-16,-5 0-6 0,-6-4 2 0,7 3 0 15,1 2 1-15,-8-1-1 0,0 0-1 0,-1-1-1 16,-3 1-3-16,-3 0 0 0,3 1-1 0,0-2-6 16,-15 1-1-16,22 1-8 0,-14-1 0 0,-8 0-3 15,15 0-3-15,-15 0-5 0,12 4-2 0,-12-4-8 16,10 0-7-16,-10 0-5 0,0 0-14 0,12 6-15 16,-12-6-9-16,0 0-28 0,6 8-10 0,-6-8-12 15,0 0-31-15,-3 14-146 0,3-14-347 0,0 0 153 16</inkml:trace>
          <inkml:trace contextRef="#ctx0" brushRef="#br0" timeOffset="120163.12">2820 8046 38 0,'-7'12'194'0,"4"1"-7"15,0 2-5-15,-2 3-9 0,-1 8-9 0,5-1-7 0,1 10-5 16,-2-6-11-16,1 7-10 0,2 4-11 0,-1-2-7 15,0 4-14-15,3-5-5 0,-4-1-12 0,5 2-6 16,-2-3-6-16,2 2-5 0,-1-10-5 0,-1 1-9 16,1-3-1-16,-2-2-9 0,1-4-4 0,2 1-5 15,-4-3-19-15,2-3-18 0,-1-1-11 0,2-3 1 16,-3-10-5-16,6 15-11 0,-6-15-8 0,8 5-20 16,-8-5-29-16,0 0-13 0,0 0-16 0,28-26-20 15,-18 12-35-15,-2-9-115 0,1-13-312 0,3-1 139 16</inkml:trace>
          <inkml:trace contextRef="#ctx0" brushRef="#br0" timeOffset="121358.4">3263 7717 132 0,'0'0'158'0,"0"0"-2"0,11-2-10 16,-11 2-6-16,0 0-11 0,22 13-4 0,-13-1 6 15,4 9-10-15,1-1-2 0,-1 2-6 0,1 4-4 16,1 14 0-16,2-6-8 0,-2 7-2 0,2 2-8 16,-4-1-2-16,2-1-3 0,-1 5-7 0,-3-7-6 15,-2 2-6-15,3-6-5 0,-6 1 0 16,2-8-5-16,4 4-7 0,-6-6-3 0,-2-4-2 0,5 0-7 16,-6-4-1-16,3-1-4 0,1-3-3 0,-4-1 0 15,0-3-7-15,-1-1-5 0,2 1 7 0,-4-10-7 16,8 12 2-16,-7-5-4 0,-1-7 1 0,6 7-1 15,-6-7 2-15,9 5-8 0,-9-5-2 0,0 0-6 16,0 0-7-16,21-19-4 0,-12 8-5 0,0 0-2 16,0-2-2-16,-2 0-5 0,1-4 3 0,-1-1-5 15,1 6 1-15,1-3 5 0,-2 3-5 0,1 0 7 0,-2 4 1 16,-3 1-1-16,-3 7 2 0,10-12 0 16,-10 12-1-16,6-4-2 0,-6 4 5 0,0 0 1 15,0 0 7-15,0 0 7 0,16 23 5 0,-10-12-4 0,0 4 6 16,2-2-1-16,-2 5-1 0,3 2-1 15,3 0-3-15,-2-6 7 0,4 7-3 0,-4-4 1 16,6 1-1-16,-5-7-3 0,11 3 3 0,-1-4 0 0,3 0 2 16,-2-3-4-16,-1-3 3 0,-1-1-4 0,8-5 2 15,-3 1-3-15,4-6 5 0,-3 2-5 0,4-4 2 16,-3-1 0-16,1-1-2 0,1-1-6 0,-5-1 1 16,1-1-6-16,-3 0 2 0,1-3-2 0,-2 0-3 15,-5 0 2-15,-1 3-7 0,1-4 6 0,-8 5 2 16,-2 1 0-16,0-2 2 0,-3 4-1 0,-3 10 1 15,-3-19-1-15,3 19 9 0,-6-13 2 0,-5 6 3 16,4 1-3-16,7 6 5 0,-21-4-3 0,8 3 2 16,-4 2-3-16,1 5 4 0,1-1-3 0,1 5 2 15,1-1-5-15,1 2 1 0,5 1 0 0,-4-1 1 16,5 4-1-16,2 2 1 0,4-3-4 0,1 2 5 16,5-2-5-16,0 3 2 0,5-3-3 0,1-2 0 15,4 0-2-15,-1 0-1 0,13-3-2 0,-2 2-1 0,6-1-2 16,-3-7-4-16,1-2-3 0,2 2 2 0,0-3-4 15,6-3-6-15,-5 0 0 0,-6-2 1 16,1-2-3-16,-4-3 2 0,5 4 3 0,-6-5 1 0,0 1-1 16,2-1-3-16,-11 1 7 0,4 0 4 0,-5-1 0 15,0 1 2-15,-1 0-2 0,-1 1 2 0,-1 2 1 16,-1 1 1-16,-4 1 0 0,-5 5-1 0,9-10 1 16,-9 10 1-16,11-5-3 0,-11 5 7 0,0 0-3 15,14 2 2-15,-14-2 0 0,13 9 2 0,-2-4 1 16,-2 2 1-16,-3 0-1 0,1 4 2 0,5-1-1 15,-1 4 2-15,0-3 1 0,0 1-3 0,-1-1 4 16,-1 1-5-16,2-1 0 0,-5-3 2 0,0-1 2 16,1 2-3-16,2-3 2 0,-9-6 1 0,10 9-2 15,-4-4 1-15,-6-5-1 0,9 6 0 0,-9-6 0 0,0 0 0 16,0 0-2-16,0 0 1 0,0 0 2 16,18-12-1-16,-18 12-2 0,6-14 2 0,-3 5-3 15,0 0 2-15,0-5-5 0,0 6 2 0,5-5-1 0,-2 0 4 16,1 1-6-16,-4-1 5 0,6 2 2 0,-5 0-3 15,8 3 7-15,2-2 4 0,-5 2-1 0,4 0 6 16,1 3-1-16,1-2-5 0,1-1 0 0,2 3 5 16,1 0-4-16,-1 0 2 0,-1 1-3 0,2 1-2 15,0-2 2-15,4-2 4 0,-4 1-6 0,8 3-2 16,-2-6 1-16,-1 4 5 0,-2 1-5 0,-2-2-3 16,5-1 4-16,-5-1-2 0,-4 2-1 0,3-1 0 15,-2-1 2-15,-4 2 1 0,4-7 0 0,-5 5-2 16,-2-3 1-16,-1-1-4 0,1 1 3 0,-7 2-2 15,0 0 2-15,2-6 2 0,-4 4-4 0,-1 11-2 16,-3-20 0-16,0 14-10 0,3 6 10 0,-13-15-5 16,4 11 6-16,-1 0-4 0,-5 2 0 0,1 2 6 0,-2 2-5 15,-1 2 12-15,1 4-1 0,0 3 2 0,1 1 0 16,1 0 8-16,1 6-3 0,4-2 1 16,-2 7-1-16,5-7 1 0,4 2 3 0,-1-1 0 15,8 0-1-15,-2 1 2 0,5-3 4 0,1 1 5 0,4-3 5 16,2-1-3-16,5 1 2 0,6-2-4 15,3-1-1-15,1-3-3 0,8 2-2 0,1-4-3 16,-6-3-1-16,6 3-17 0,-9-5-18 0,11 3-28 0,-12-2-38 16,1-2-41-16,-2 2-44 0,5-2-75 0,-7-6-174 15,3 7-447-15,1-3 198 0</inkml:trace>
        </inkml:traceGroup>
        <inkml:traceGroup>
          <inkml:annotationXML>
            <emma:emma xmlns:emma="http://www.w3.org/2003/04/emma" version="1.0">
              <emma:interpretation id="{49A7E64E-05F7-4CE4-A26D-2F4A48CD27E3}" emma:medium="tactile" emma:mode="ink">
                <msink:context xmlns:msink="http://schemas.microsoft.com/ink/2010/main" type="inkWord" rotatedBoundingBox="9269,9222 11314,9153 11330,9617 9285,9686"/>
              </emma:interpretation>
            </emma:emma>
          </inkml:annotationXML>
          <inkml:trace contextRef="#ctx0" brushRef="#br0" timeOffset="122723.1">7288 8278 47 0,'0'17'164'0,"0"-17"-12"16,5 13-6-16,1-6-11 0,-6-7-5 0,13 7-14 16,-4-2-18-16,2-3-2 0,5 2-9 0,-4-2-8 0,7-2-9 15,-5 0-3-15,5-2-9 0,1-2-5 0,-4 3-8 16,9-5 4-16,-8 1-14 0,-1-1-1 16,4 0-2-16,-1-2-4 0,-3 2-2 0,1-4-2 15,-2 2-4-15,-5-5-2 0,4 2-5 0,-7 2 5 16,-1-6-9-16,-3 4 3 0,0-3-3 0,-3 14 1 15,-11-23-1-15,3 13 0 0,-6 2-1 0,2-3 0 0,-1 4-2 16,-1-4 5-16,-5 8 8 0,0-1 6 0,-4 1 1 16,-2 2 5-16,-5 1 1 0,3 4 8 0,-1 0-1 15,1 3 4-15,-1 0-1 0,2 2-1 0,2 2-2 16,2 0-3-16,3 4 2 0,4-4-6 0,1 4-7 16,1-4 0-16,7 1-3 0,-1 2-4 0,1-1 1 0,6 4-3 15,0-1-2-15,6-1 0 0,-2 1 0 0,5-3-5 16,4 4 2-16,1-6-1 0,1-1-3 15,1 1-8-15,0-5-5 0,10 4-4 0,-5-5 3 16,-2-3-3-16,6-1-6 0,-8 1-1 0,8-4-4 0,-5-1 2 16,5-4 0-16,-7 3 2 0,1-2-1 15,-1 1 2-15,3-6-1 0,-5 0-2 0,-1 2 7 0,-1-6 4 16,5 0 1-16,-10 0-2 0,-1 0 2 0,1-2 2 16,-2 3 2-16,-4-2-1 0,3 5 10 0,-2-4 7 15,-1 7 8-15,-3 8 2 0,3-18-3 0,0 13-4 16,-3 5 1-16,6-11-3 0,-6 11-3 0,0 0-1 15,0 0-3-15,0 0 2 0,0 0-1 0,17 15-4 16,-17-15 2-16,9 14 1 0,-2-2-1 0,-1-4-3 16,5 3-1-16,-1-4 6 0,-1 0-5 0,3 4 1 15,-2 0 1-15,4-3-5 0,-5-3-2 0,1 0-2 16,1 1-1-16,0-4-6 0,3-1 0 0,-14-1-6 0,19 0 0 16,-4 0 0-16,-1-3 1 0,-4 3-2 0,5-6 4 15,-5 1 3-15,1-2 2 0,1-3 1 0,-5 2-1 16,4-3 1-16,1-1 2 0,-2 0-1 0,-1-1 6 15,1-2-4-15,2 1 2 0,-3 1-3 0,2 2 2 16,-2 4 1-16,-2-1 1 0,1 3-1 0,-8 5-4 16,16-8 3-16,-16 8 1 0,15 0-2 15,-15 0-4-15,16 6 6 0,-8-1 3 0,-2 2 1 0,4 4 3 16,2-1-2-16,0 3 4 0,-2-1-1 0,1 1-3 16,1 1-1-16,-2 0 4 0,1-1-1 0,-2-1 2 15,1 1-2-15,-1-2-1 0,-1 2 0 0,-1-5 1 16,-3 0-2-16,2-2 4 0,0-3-5 0,-6-3 3 15,8 11 2-15,-8-11 2 0,6 7 0 0,-6-7-2 16,0 0-7-16,0 0 7 0,0 0-5 0,0 0 3 0,0 0-2 16,0 0 2-16,0 0-4 0,-6-32 1 15,6 32 1-15,0-20-2 0,0 6-3 0,-3 0 1 0,6 1 1 16,-3 1-1-16,4-1-1 0,-2 3 1 0,-2 10 0 16,6-19-1-16,-5 11 1 0,5-2 3 15,-6 10-2-15,12-10 3 0,-12 10 0 0,15-5 0 0,-6 4 0 16,3 0 2-16,-12 1-3 0,27 1 8 0,-8 0-6 15,1 1 6-15,-4 1 1 0,14-1 0 16,-11-2-2-16,7 3 2 0,0-3-3 0,0 4 2 0,-1-6 1 16,3 2-1-16,-1-3-1 0,2-1-4 0,2 4 0 15,-13-5 2-15,6-1-1 0,-5 0 1 0,-2 1-2 16,5 0 1-16,-3-3-2 0,-2 1 0 0,1-3-3 0,-4 0 0 16,1-1 3-16,-1 1-5 0,-2-4 2 15,-2 1-6-15,-2-2-8 0,-2 0 1 0,-3-1-7 16,-3 2 5-16,0-1-2 0,-2 2 0 0,-2-2 8 0,-1 5-6 15,-5-4-3-15,-2 6 4 0,-2-1 2 16,-1 0 6-16,-2 7 0 0,-3-2 1 0,2 4 10 16,-9 4-1-16,8 3 0 0,1 0 7 0,-6 7 5 0,8 0-2 15,-4 1 2-15,6 3 2 0,0 2-1 0,4 4 3 16,7-7 2-16,-3 4 6 0,6-3 2 0,3-1 9 16,7 4 5-16,-2-4-2 0,11 4-4 0,0-3 6 15,8-2-1-15,6 5-1 0,6-9-5 0,-3 2 1 16,5-6-4-16,1 0-3 0,-12-1-3 0,9-2-4 15,-6-1-4-15,-2-1-3 0,-1-4-22 0,1 1-28 16,-4 0-35-16,1 0-41 0,-1 0-42 0,-8-6-57 16,-5 2-215-16,4 1-458 0,-9-2 203 15</inkml:trace>
        </inkml:traceGroup>
        <inkml:traceGroup>
          <inkml:annotationXML>
            <emma:emma xmlns:emma="http://www.w3.org/2003/04/emma" version="1.0">
              <emma:interpretation id="{B4661931-2D7D-47B7-866C-DBE6C94D4E15}" emma:medium="tactile" emma:mode="ink">
                <msink:context xmlns:msink="http://schemas.microsoft.com/ink/2010/main" type="inkWord" rotatedBoundingBox="12714,8756 14584,8692 14617,9670 12747,9734"/>
              </emma:interpretation>
            </emma:emma>
          </inkml:annotationXML>
          <inkml:trace contextRef="#ctx0" brushRef="#br0" timeOffset="123295.19">10631 7663 132 0,'0'0'213'0,"-6"-7"-11"16,6 7-12-16,0 0-13 0,0 0-22 0,0 0-10 0,0 0-2 15,0 0 0-15,0 0-5 0,3 35-4 0,-3-11-2 16,1 4-5-16,2 11-5 0,2 0-13 15,-4 1 1-15,2 0-6 0,0 2-3 0,2-3 0 16,-2 1-6-16,1 0-3 0,-3 2-9 0,1-5-1 0,1-11-12 16,0 10-3-16,1-8 0 0,1 1-14 0,-4-5 0 15,1 0-6-15,2 1-7 0,-2-7 3 0,-1-1-8 16,4-1-2-16,-2-1-4 0,1 1-19 0,-2-7-17 16,2 2-25-16,-1-1-21 0,3-3-20 0,0 0-23 15,-6-7-28-15,12 7-40 0,0-7-38 0,-12 0-269 16,16-8-511-16,-2-3 226 0</inkml:trace>
          <inkml:trace contextRef="#ctx0" brushRef="#br0" timeOffset="123695.15">11200 7655 16 0,'0'0'178'15,"0"0"-4"-15,0 0-7 0,0 0-2 0,12 23-2 0,-10-14-9 16,-1 6-4-16,2 2-9 0,-3 5-2 0,0 1-10 16,2 3-8-16,-1 1-2 0,-1 3-5 0,0-5-5 15,5 10-6-15,-4-4-6 0,1 5-2 0,-2-10-7 16,0 0-2-16,0-1-9 0,-2-1-4 0,7 0-5 15,-4 0-3-15,4-6-4 0,-2-1-4 0,-2-3-6 16,5 4-2-16,5-3-6 0,-4 1-2 0,0-2-3 16,5 0-4-16,-1-3-4 0,4-1-1 0,-2 0-2 15,5-3 2-15,6 2-4 0,-3 0-2 0,4-3-5 16,-5-5-1-16,6 3-1 0,-5-3 0 0,5-1-3 16,0-1 2-16,0 0-5 0,1-2 2 0,-4 2-8 15,3-2-9-15,-1-3-13 0,1 2-10 0,-1-3-19 16,-9 3-16-16,8-3-23 0,-4 0-17 0,-4 0-30 15,3 1-35-15,-1-5-43 0,-4 1-221 0,-5-5-467 0,3 2 208 16</inkml:trace>
          <inkml:trace contextRef="#ctx0" brushRef="#br0" timeOffset="124080.93">11232 7590 155 0,'0'0'157'0,"0"0"-5"0,13-8-5 0,-13 8-6 15,16-6-6-15,-5 5-6 0,4-2-11 0,0 0-5 16,3-1-7-16,1 3-3 0,6-1-8 0,-5-1 0 15,1 3-4-15,6 0-2 0,-5 5-6 0,8-5-2 16,-3 3-4-16,-1-5-5 0,1 2-1 16,0 2-10-16,-2 0-3 0,2-4-6 0,-3 4-4 0,-1-2-5 15,-1 2-3-15,-3-2-3 0,2-2-4 0,-1 0-6 16,-3 2-1-16,3 0-2 0,-1 0-3 0,-4 0-2 16,0-2-4-16,-3 4-8 0,1-2-10 0,-13 0-21 15,20-2-24-15,-20 2-25 0,12 2-32 0,-12-2-28 0,0 0-30 16,0 0-199-16,0 0-393 0,0 0 174 0</inkml:trace>
          <inkml:trace contextRef="#ctx0" brushRef="#br0" timeOffset="124276.59">11302 8031 11 0,'0'0'197'0,"0"0"-15"16,18 9-6-16,-18-9-14 0,28-3-11 0,-10-1-17 16,1 2-10-16,-2-3-17 0,13 1-6 0,-5-2-9 0,3-1-12 15,1 0-4-15,0 5-10 0,-2-7-8 0,2 5-6 16,2-3-14-16,-4 1-20 0,0-2-33 0,-1 1-31 16,1 1-36-16,-1 2-38 0,-10-2-141 0,3-2-282 15,-1 1 125-15</inkml:trace>
          <inkml:trace contextRef="#ctx0" brushRef="#br0" timeOffset="124601.03">12329 7433 18 0,'0'0'209'0,"0"24"0"0,0-24-3 0,-1 24-5 16,-1-6-8-16,4 0-5 0,-1 8-6 0,2 0-5 0,-1 10-9 15,-4-9-9-15,5 14-8 0,-3-5-8 16,5 3-7-16,1-1-4 0,-3 4-5 0,1-1-8 16,2-3-5-16,-3 0-2 0,5-1-14 0,-4-10-5 15,5 8-2-15,-3-9-9 0,4-2-9 0,-2 2-2 16,-1-3-9-16,2-5-7 0,0 0-6 0,-4-1-1 15,4-2-7-15,0-2-3 0,-2 2-11 0,1-4-19 16,0-1-29-16,-3 0-31 0,5 0-40 0,-7-3-49 0,3 2-65 16,0-3-81-16,-6-6-211 0,11 6-538 0,-11-6 239 15</inkml:trace>
        </inkml:traceGroup>
        <inkml:traceGroup>
          <inkml:annotationXML>
            <emma:emma xmlns:emma="http://www.w3.org/2003/04/emma" version="1.0">
              <emma:interpretation id="{74B346CF-89C4-4C19-A768-2ABF5B81F3CE}" emma:medium="tactile" emma:mode="ink">
                <msink:context xmlns:msink="http://schemas.microsoft.com/ink/2010/main" type="inkWord" rotatedBoundingBox="15714,8714 22888,8471 22938,9948 15764,10192"/>
              </emma:interpretation>
            </emma:emma>
          </inkml:annotationXML>
          <inkml:trace contextRef="#ctx0" brushRef="#br0" timeOffset="128180.59">13707 8071 152 0,'0'0'166'0,"-1"17"-17"0,1-17-3 16,-3 16-23-16,3-16-2 0,4 13-8 0,-1-6-4 0,6-1-4 16,0-1-3-16,9-3-4 0,-3 4-10 0,0-2-3 15,7-3-9-15,2-2-9 0,2-5-7 16,5 0-2-16,-1-2-6 0,7-3-5 0,2-4 1 16,-11 3-4-16,9-6-5 0,-2 2-2 0,-10 1-6 0,2 1 4 15,-5-4-4-15,-1 1-5 0,-1 3 2 0,-3-4-3 16,-8 4-2-16,2 0 5 0,-5-4 5 0,-5 2 3 15,-1 2-9-15,-4-3 5 0,-2 3 3 0,-3 1 1 16,-3-2-1-16,-3 4-4 0,-9-3-4 0,0 7 0 16,-3-2 1-16,-2 1 2 0,-1 5-5 0,-3 3-4 15,-10 0-1-15,13 2 1 0,-15 6-6 0,3 3 3 16,-1-1-6-16,4 0 1 0,11 0-5 0,1 1 0 16,2 0-2-16,8-1-6 0,0 1-15 0,3 2-15 15,5 1-20-15,0 0-19 0,3 0-15 0,5 3-31 0,2 0-27 16,5-2-44-16,5-1-176 0,2-3-390 15,9-1 173-15</inkml:trace>
          <inkml:trace contextRef="#ctx0" brushRef="#br0" timeOffset="128492.11">14663 7879 138 0,'5'-8'205'0,"-5"8"-13"16,0 0-9-16,1-10 0 0,-1 10-7 0,0 0-23 16,0 0-12-16,0 0-11 0,0 0-1 0,0 0-14 15,0 0-2-15,20 29-11 0,-13-8-1 0,1 6-6 16,-1 10 0-16,5 1-7 0,-5 7-4 0,1-2-4 16,2 4-4-16,-7 2-7 0,8 1-2 0,-4 14-5 15,2-14-6-15,2-3-5 0,-2 0-3 0,1-1-4 16,-1-4-5-16,1-5-2 0,1 1-5 0,-1-1-1 15,2 0-4-15,-3-12-4 0,2 0 2 0,-4-2-9 0,2-2-15 16,-3-3-14-16,0-4-14 0,1 2-16 0,-2-4-18 16,-2-1-27-16,1 0-34 0,-2-1-26 15,-2-10-16-15,0 0-37 0,0 0-189 0,0 0-423 0,-14 7 187 16</inkml:trace>
          <inkml:trace contextRef="#ctx0" brushRef="#br0" timeOffset="128792.11">14486 7938 157 0,'-5'-20'209'16,"2"3"-20"-16,-3-8-12 0,6 4-17 0,0 6-8 0,5-2-5 16,1-3-10-16,3 2-10 0,3 1-12 0,1-3-8 15,5 5-11-15,4 1-5 0,-1 0-9 16,5 3-9-16,1 3-3 0,-1 1-7 0,-2-1-3 15,5 5-6-15,-3 2 0 0,1 5-6 0,0 2-3 0,-2-3-3 16,-2 10-4-16,1-1 0 0,-5 4 0 0,2-1-2 16,-6 6-3-16,-2 0-3 0,-4 0 0 0,-1 3-1 15,-2 0 0-15,-5 0-3 0,-1-1 2 0,-4 1-3 16,-2 2-3-16,1 0-2 0,-4-1-17 0,-1-1-20 16,-2 0-18-16,0-3-30 0,0 1-30 0,3-7-25 15,2 1-36-15,1-3-36 0,0-2-175 0,0-7-397 16,6-4 175-16</inkml:trace>
          <inkml:trace contextRef="#ctx0" brushRef="#br0" timeOffset="129401.03">15308 7949 30 0,'10'-6'198'0,"0"-2"-21"16,4 1-19-16,2-3-3 0,1 1-8 0,1 1-10 0,4-4-11 15,0-1-13-15,1 2-6 0,2-6-18 0,-4 6-6 16,3-3-7-16,0 1-8 0,-2 0-6 0,-1 1-4 16,0-2-8-16,-6 2-6 0,-3 1-2 0,0-2-3 15,-3-1-7-15,-3 3 0 0,-1-1-6 0,-5-2 0 16,-1 3-4-16,-3-3 0 0,-4 4-7 16,1 6 13-16,-7-3-3 0,-4 5 6 0,-7 2 3 0,-2 2 1 15,0 7 3-15,-3-3 7 0,-7 3-1 0,6 2-2 16,-3 6-1-16,7-2-4 0,4 1-2 0,4 2-3 15,2 0-4-15,4 0-2 0,4-1-1 0,2 0-2 16,2 2-6-16,5-2 2 0,2 1 0 0,4-2-3 16,4 2-5-16,5-1 2 0,3 1-1 0,7-1 2 15,-1-3-3-15,3-3-2 0,3-3-1 0,7 1-3 0,5-2-2 16,-12-4-2-16,1-2-2 0,8-1-1 0,-6-1-2 16,-5 0 2-16,0-4-2 0,-1-3 2 0,3 1-3 15,-3-3 4-15,-2-2 0 0,-3 3 0 0,-1-2 0 16,-3 0-1-16,-1 4 4 0,-1-2-3 0,-1 0-2 15,-2 4 4-15,1 1-6 0,-2 0 4 0,0 4-3 16,-12 0 2-16,19 0-2 0,-8 5 1 0,-4 1 1 16,2 1 1-16,0-1-1 0,0 8-1 0,3-3 0 15,0 6 1-15,0-3 2 0,-5 1 2 0,2 1-2 16,3-1 2-16,-3-4-6 0,0 2 4 16,-2-2 2-16,2 1-5 0,-1-6 5 0,-2 1 0 0,-6-7-3 15,7 11 2-15,-2-5 10 0,-5-6 8 0,0 0 2 16,9 2-2-16,-9-2 0 0,0 0 0 0,0 0 1 15,6-26 3-15,-2 13 2 0,-3-3 0 0,5-7-1 0,0-2-1 16,2 3-3-16,2-4-2 0,4-8-2 16,2-3-1-16,5 2-1 0,1-3-2 0,2 2-10 0,3 2-2 15,4 3-6-15,2 4-13 0,-4 1-5 0,3 2-18 16,1 1-23-16,-7 8-16 0,-1 6-24 16,3 0-32-16,-1-2-34 0,0 5-57 0,-2-1-151 15,2 3-410-15,0 4 181 0</inkml:trace>
          <inkml:trace contextRef="#ctx0" brushRef="#br0" timeOffset="138721.04">16781 8022 28 0,'9'4'132'15,"0"3"-12"-15,6-3-3 0,1-2-10 0,4-1-15 0,4-1-4 16,5 0-9-16,0-3-16 0,-1-3 0 0,3-1-9 15,10-2 0-15,-10 0-8 0,-3 1-11 0,4-1 2 16,-4-3-1-16,-3 1-4 0,2-4-4 0,-6 6-5 16,3-6 3-16,-6-1-3 0,-2 5-11 0,-4-4 6 15,-4 1 13-15,1 1-6 0,-3 0 3 16,-2-2 7-16,-3 2 11 0,-2-1-8 0,-3-1 13 0,-2 1-1 16,-3 3 10-16,-5-4 1 0,1 6-1 0,-4 2 1 15,-7-4 0-15,1 2 3 0,0 5-6 0,-8 1-5 16,3-1-1-16,-4 7-1 0,1 1-3 0,-6 0-2 15,-5 3-5-15,12 2-4 0,0 3-3 0,2 0 0 16,1 0-4-16,6-1-4 0,8 4-3 0,-1-2-4 0,2 4-6 16,5-3 5-16,1 4-1 0,5 0-4 0,3-1 1 15,4-1-3-15,5 1-5 0,2 1-2 0,4 2-4 16,1-4 0-16,4-5-8 0,2 2-6 0,1-5-9 16,4 1 5-16,-1-4-4 0,2-1-1 0,-3-4-1 15,-1 0 3-15,3-4-1 0,-2 0 3 0,-1-1 2 16,0-1-2-16,-5-2 4 0,-5-4 3 0,0 2-1 15,-2-2 2-15,5-2 5 0,-7 0-4 0,0 3 3 16,-3-6 4-16,-1 4-2 0,-2-2 11 0,2 2 3 16,-2 1 7-16,-3 3 5 0,-1 1 1 0,-2 8-3 15,4-14-1-15,-4 14-1 0,5-7-1 0,-5 7-1 16,0 0 0-16,0 0-1 0,0 0 1 0,24 18-3 16,-18-7 0-16,3 2-1 0,-2 1 1 0,4 3-6 15,2 1 3-15,0 2-3 0,-4-3 4 0,11 2-3 0,-2-2-2 16,-2 1-2-16,2-3-1 0,-3-2-12 15,3-2-10-15,-3-4-14 0,1 0-20 0,0 0-22 0,4-3-22 16,-2-3-16-16,-2-3-28 0,1-2-42 16,-1-2-131-16,-3-5-341 0,4 2 152 0</inkml:trace>
          <inkml:trace contextRef="#ctx0" brushRef="#br0" timeOffset="138948.9">17915 7304 43 0,'0'0'172'16,"0"0"-9"-16,0 0-6 0,0 0-8 0,0 0-9 15,11 24-4-15,-11-10-10 0,5 6-5 0,-2 5-11 16,1 1-8-16,2 7-9 0,-1 7-6 0,1 1-13 16,0 1-1-16,0-5-10 0,-2 2-5 0,5 0-8 15,2-2-6-15,-7 1 2 0,5-2-8 0,-2-2-18 0,1-5-14 16,1-4-16-16,0 1-16 0,1 0-19 15,-2-3-28-15,1-7-18 0,1-3-27 0,-2 1-167 0,-2-7-309 16,1 0 137-16</inkml:trace>
          <inkml:trace contextRef="#ctx0" brushRef="#br0" timeOffset="139287.1">17844 7775 237 0,'-8'-4'221'0,"8"4"-22"0,-3-12-19 16,3 12-19-16,0 0-14 0,22-19-11 0,-6 14-17 0,8-4-13 15,6 2-10-15,7-3-9 0,7 5-4 0,2 2-11 16,-4-1-6-16,5-3-5 0,-4 3-5 0,-1 2-8 16,-1 2-3-16,-10 0-6 0,-3 2-4 0,2-1 1 0,-3 5-8 15,-5 2 3-15,-4-4 2 0,2 6 6 16,-7 0 9-16,-3 1 2 0,1-1 5 0,-2 3 4 15,-3-5 6-15,0 7 8 0,0-2 3 0,-5 2-3 0,4-1 1 16,-4 1-11-16,1-2-4 0,1 0-7 0,-3 0-6 16,1 2-2-16,4-1-8 0,-4 0-4 0,5-2 2 15,-5-2-3-15,4-2-4 0,-2 1-18 0,1 1-9 16,2 0-20-16,0-5-15 0,-1 1-22 0,5 1-20 16,-2-3-25-16,-1 2-25 0,4-3-31 0,-11-3-28 15,19-2-57-15,-19 2-151 0,10-7-426 0,-2 2 188 16</inkml:trace>
          <inkml:trace contextRef="#ctx0" brushRef="#br0" timeOffset="139466.15">18466 7419 110 0,'0'0'177'16,"0"0"-17"-16,-9-6-18 0,9 6-13 0,0 0-20 15,0 0-25-15,0 0-26 0,0 0-24 0,20 31-31 0,-7-19-41 16,1 2-124-16,5 3-175 0,2 3 78 0</inkml:trace>
          <inkml:trace contextRef="#ctx0" brushRef="#br0" timeOffset="139757.07">18984 7852 87 0,'0'0'219'0,"16"0"-16"0,-16 0-14 15,17-4-12-15,-5 1-9 0,0-1-10 0,1 2-14 16,0-7-11-16,-4 6-16 0,5-7-9 0,2 3-9 16,-1 3-10-16,-1-3-10 0,0 1-9 0,3 1-7 0,-2 0-3 15,-3-3-7-15,-3 4-5 0,1-1-8 16,-1 0 1-16,-3 1-7 0,-6 4-2 0,7-14-5 16,-5 7-2-16,-2 7-2 0,0 0-3 0,-8-19-7 0,1 12 2 15,-6-2-7-15,-2-1 3 0,-3 3-5 16,-8 0 2-16,3-2-2 0,-7 4 4 0,1-2 2 15,-2 4 6-15,3 3 3 0,-4 0 3 0,6 0-1 0,-1 2 0 16,1-1-5-16,8 3 0 0,2-1-2 16,1 2-8-16,5 0-9 0,2 2-12 0,-1 0-10 0,3 0-22 15,2 3-21-15,4-10-20 0,3 17-23 0,4-10-43 16,5 1-50-16,2-1-143 0,-1 0-373 0,6-4 165 16</inkml:trace>
          <inkml:trace contextRef="#ctx0" brushRef="#br0" timeOffset="140137.03">19524 7656 27 0,'6'-3'230'0,"-6"3"-20"0,0 0-21 0,0 0-6 16,0 0-17-16,0 0-5 0,13 9-11 0,-13-9-11 0,5 15-12 15,1-8-12-15,-2-1-10 0,1 2-13 16,-1 2-10-16,0-3-6 0,2 3-6 0,-6-10-7 15,8 14-5-15,-4-9-5 0,1 3-7 0,-5-8-6 0,10 12-2 16,-7-8-3-16,-3-4-4 0,12 7-3 0,-6-1-1 16,-6-6-10-16,12 2 4 0,-12-2 0 15,0 0-5-15,0 0-2 0,22-9-5 0,-14 3 2 0,1 2 0 16,1-7-1-16,2 1-6 0,-1-4 0 0,4 2-3 16,4-3 4-16,-3-1 1 0,1 3-2 15,-4 3-1-15,7-6 2 0,-5 5-2 0,-2 0 2 0,0 3 2 16,2 2 4-16,-4 2-2 0,1 1 3 0,-5-1 1 15,8 2-1-15,-15 2 3 0,13 3 5 0,-13-3-4 16,12 10 3-16,-6 0-4 0,0-2-1 0,2 1 0 0,-5 2-2 16,1 0-3-16,2 2 3 0,-3 1-1 15,2 3-10-15,-2-4-18 0,0-2-22 0,0 4-23 16,1-1-36-16,-2 0-35 0,-1-4-43 0,2-3-226 0,-3-7-435 16,3 15 193-16</inkml:trace>
          <inkml:trace contextRef="#ctx0" brushRef="#br0" timeOffset="147301.79">20654 7342 42 0,'0'0'182'15,"-21"0"-7"-15,6 0-10 0,2 0-9 0,1 4-13 0,-3-4-9 16,-1 0-15-16,16 0-11 0,-24 0-12 0,12 0-6 16,2 2-10-16,10-2-6 0,-21 1-8 0,21-1-8 15,-14 7-8-15,14-7-2 0,-9 3-4 0,9-3-6 16,-10 3-7-16,10-3-3 0,-8 8-1 0,8-8-2 15,-1 10-4-15,1-10 1 0,0 0-4 0,1 17-1 16,-1-17-3-16,5 12 4 0,-5-12-13 0,7 12 5 16,-1-4-3-16,0-1 0 0,2-3 0 0,-1 1-2 15,5 0 1-15,-1 2-1 0,-1-1 0 0,3 1 0 0,2 1 2 16,0 0-3-16,2-2-3 0,-1 3 4 0,2-3 0 16,-3 3 1-16,3-2-5 0,1 0 4 0,-4 0-3 15,1 3-2-15,-1-3 0 0,-1 4 2 0,1-2-1 16,-3 0 2-16,1-1-3 0,-4 1 3 0,1-3-1 15,-2 1-1-15,-4 2-1 0,-1-2 10 0,-3-7 8 16,2 18 4-16,-2-18 4 0,-5 13 0 0,-5-2 1 16,-3 2-3-16,-1-3 0 0,-4 1 1 0,-3 1-4 15,-3-1-2-15,-1 0 0 0,0-6-2 0,1 4-3 0,1-1 1 16,3-3-4-16,-4 0 0 0,7-1-15 16,-1 2-6-16,4-4-14 0,3 1-22 0,2-1-19 15,9-2-5-15,-13 5-15 0,13-5-17 0,0 0-25 0,0 0-25 16,0 0-156-16,0 0-333 0,40-10 148 0</inkml:trace>
        </inkml:traceGroup>
        <inkml:traceGroup>
          <inkml:annotationXML>
            <emma:emma xmlns:emma="http://www.w3.org/2003/04/emma" version="1.0">
              <emma:interpretation id="{45BAB046-7B31-4FE6-BE92-1B18E1AB6365}" emma:medium="tactile" emma:mode="ink">
                <msink:context xmlns:msink="http://schemas.microsoft.com/ink/2010/main" type="inkWord" rotatedBoundingBox="23967,8828 25527,8775 25540,9147 23980,9199"/>
              </emma:interpretation>
            </emma:emma>
          </inkml:annotationXML>
          <inkml:trace contextRef="#ctx0" brushRef="#br0" timeOffset="147768.66">21952 7680 36 0,'-12'-13'228'0,"12"13"-7"0,0 0-15 16,-12-4-18-16,12 4-13 0,0 0-15 0,0 0-13 15,-21 16-11-15,14-9-14 0,2 0-11 0,-1 2-10 16,2 1-7-16,1 0-11 0,1 4-9 0,2-14-5 15,-1 21-7-15,2-11-6 0,4 1-1 0,-2-3-9 16,4 3-3-16,3 0-3 0,4-3-5 0,-1-1-1 16,2-1-1-16,3-1-3 0,2-5-4 0,3 5-3 15,4-4-5-15,-7-1 2 0,3-3-4 0,3 0-2 16,-1-3 1-16,-1 1-1 0,-6-2-1 0,1 0 1 16,-2-4-6-16,-5 1 2 0,1-3-2 0,-2 2 1 0,-4-3-4 15,0 0 0-15,-2-1 8 0,-4-2-9 0,-5 4 0 16,-2-1-1-16,-7-7-1 0,-4 3 0 15,-5 8 1-15,-1-5-2 0,-2 7 0 0,-2-6 1 0,0 5-3 16,-1 2 1-16,-2 3-2 0,3 0 6 0,1 4-4 16,6 0-3-16,4 0-8 0,-1 2-12 15,2 1-13-15,6 0-17 0,1 4-17 0,8-7-17 0,-5 12-23 16,5-12-23-16,0 0-28 0,13 20-31 0,-4-13-135 16,3 0-354-16,5-4 157 0</inkml:trace>
          <inkml:trace contextRef="#ctx0" brushRef="#br0" timeOffset="148127.01">22562 7613 33 0,'7'12'175'0,"-4"-6"-12"15,-3-6-5-15,9 14-12 0,-6-6-8 0,-3-8-6 16,8 14-14-16,-1-4-11 0,-4-1-9 0,-3-9-9 0,9 12-3 15,-5-5-6-15,-1 0-4 0,-3-7-6 0,11 9-4 16,-5-4-7-16,-6-5 1 0,10 6-8 0,-10-6-2 16,17 1-7-16,-17-1-3 0,0 0-4 0,22-11-2 15,-12 4-6-15,1 0 0 0,2 0-3 16,1-4-3-16,2-6-2 0,1 4-5 0,-1-5 0 16,6 4 0-16,-2-3-3 0,-1 0 7 0,2 3 4 0,-2-1 3 15,-4 6 3-15,5 0-2 0,-4 3-1 0,0-2 2 16,2 3 3-16,-3 5 3 0,2-3 1 0,1 8 0 15,-2 1-1-15,0 1 2 0,4 2-5 0,1 6 0 16,1-2-5-16,-1 8-2 0,3-1-2 0,-5 1 1 16,9 10-6-16,-4-3-6 0,5-1-21 0,-5 2-19 0,-4-8-24 15,10 4-39-15,-9-5-42 0,2-3-68 0,2 1-188 16,-3-5-422-16,1-2 187 0</inkml:trace>
        </inkml:traceGroup>
        <inkml:traceGroup>
          <inkml:annotationXML>
            <emma:emma xmlns:emma="http://www.w3.org/2003/04/emma" version="1.0">
              <emma:interpretation id="{71AF9C63-7998-4F52-8043-76694F7434FF}" emma:medium="tactile" emma:mode="ink">
                <msink:context xmlns:msink="http://schemas.microsoft.com/ink/2010/main" type="inkWord" rotatedBoundingBox="26575,8239 31461,8073 31515,9663 26629,9829"/>
              </emma:interpretation>
            </emma:emma>
          </inkml:annotationXML>
          <inkml:trace contextRef="#ctx0" brushRef="#br0" timeOffset="148819.12">24767 7340 57 0,'-13'0'237'0,"-6"0"-17"0,2 0-9 15,-2 0-17-15,-1 2-12 0,1-2-13 0,0 6-14 16,-7-2-14-16,10 0-13 0,0 0-14 0,-1 2-11 16,1 0-11-16,4 2-9 0,1-4-10 0,2 2-5 15,2 2-9-15,1 0-6 0,0 0-3 0,6-8-4 16,-3 18-7-16,6-5-6 0,0-2-2 0,3-3-2 16,0 4-2-16,4 0-6 0,-1 1-2 0,5-1-1 0,-1 0-2 15,-4 3-1-15,5-3-5 0,5 3 0 16,-6-3-1-16,4 0-1 0,-4-2-1 0,2 2-1 0,-1 0-3 15,-1-2 3-15,-1 0-2 0,1-2-1 0,-7 1 1 16,2-4-1-16,1 7 0 0,1-4 0 0,-7-1 0 16,3 1 0-16,-3 0 6 0,-3-8 7 15,4 15 6-15,-4-15 8 0,-4 14 2 0,4-14 3 0,-9 11-5 16,2-4-1-16,-2 2-4 0,-5-3-2 0,-2 3 2 16,1-4-6-16,7-1-5 0,-6 1-6 0,3-2-13 15,2 2-25-15,-1-2-16 0,1 0-25 0,9-3-19 16,-11 5-27-16,11-5-11 0,-7 6-15 0,7-6-26 15,0 0-18-15,0 0-164 0,0 0-378 0,0 0 167 16</inkml:trace>
          <inkml:trace contextRef="#ctx0" brushRef="#br0" timeOffset="149680.24">25046 7761 147 0,'23'-4'157'16,"-13"0"-9"-16,5 1-5 0,-4 1-9 0,2-3-14 15,6 1-5-15,-5 0-15 0,4-2-4 0,-2 3-15 16,0-1-2-16,1-3-11 0,2 2-4 0,-2-1-10 16,-4-4-4-16,2 3-3 0,1 0-5 0,-2 0-2 15,-4-3-5-15,-1 0-3 0,-3 2 1 0,2-6-4 0,-5 1-2 16,0 2-4-16,-3 11 4 0,-3-24-4 16,0 16 1-16,-5 0 0 0,2-3 2 0,-3 4-2 15,-4 1 1-15,-4 0-2 0,1 6 0 0,-3-1 4 0,-1 2-1 16,7 5 0-16,-7-2-1 0,6 0-2 0,0 4-3 15,1 4 0-15,-4-3-4 0,8 4 4 16,2 0-9-16,-2-1 0 0,6 5 3 0,3-4-2 0,-3 2-1 16,6 0 0-16,3-3-2 0,-3 2-1 0,3-3 3 15,7 0-3-15,4-1-1 0,-4 0 1 0,6-3-2 16,-2-1 1-16,11 1 4 0,2-2-2 0,-2-4 1 16,-1-2-1-16,5 1-3 0,8-4 0 0,-9-2 2 15,-1 2-2-15,3-7-2 0,3-2 2 0,-8 1-3 0,14-1 2 16,-7-9-5-16,1-1 8 0,3-3-8 15,-6-6-4-15,-3-2-9 0,7 0-1 0,-1-2-10 16,-6-4-2-16,2 0-11 0,4 1-8 0,-5-3 2 0,-4-2-4 16,2 2-1-16,-5 4-1 0,-8-3 5 0,-4 5 5 15,-3 0 5-15,-8 10 3 0,2 1 8 0,-6 2 0 16,-7 0 11-16,-1 6 7 0,-3 0 6 0,0 3 10 16,-5 7-2-16,-1-4 4 0,1 2 4 0,0 4 1 15,2 4 3-15,1 2-6 0,-4 3 0 0,4 3 3 16,-6 3-3-16,2 5-1 0,-2 2 1 0,5 2 4 15,-2 1-6-15,6 4 7 0,1 4 0 0,-2 5 3 16,4-4-4-16,4 4 3 0,0-2-1 0,6 6-1 16,-5-1-1-16,5-1 0 0,0 1 2 0,8 1 1 15,-2-10-2-15,4 9-1 0,-1 0-2 0,5-2 0 16,-1-1-2-16,-1-7 0 0,1-1-5 0,1-1 4 16,-2 0-4-16,4 0 0 0,1-4 1 0,-4-1-1 0,3 2-6 15,-4-3 6-15,2-3-3 0,5 0 1 16,-5-3-1-16,5-1 3 0,-3-5-4 0,1 0 1 15,2-2 1-15,4-1-6 0,2-5 3 0,0 4 4 0,-5-4-6 16,-4-2 4-16,3 2-6 0,5-7 5 0,-4 3-2 16,-1-5 3-16,3-3-6 0,-2 3 0 0,-4 0-3 15,4-6-4-15,-4 0 4 0,-3-4 0 0,-4 3-5 16,0-6 3-16,-1 7-1 0,1-4-3 0,-9 3 4 16,6 4 1-16,-9-1-1 0,3-1 8 0,-3 1 6 15,-3 7 2-15,0 0 7 0,-2-3 3 0,8 11 1 16,-15-12 2-16,5 6-5 0,3 3 0 0,7 3 2 15,-20-4 3-15,20 4-2 0,-22 7-2 0,10-1 0 16,-2 5-1-16,1 1 2 0,4-1-2 0,-1 5-1 0,1-1-2 16,1 2-1-16,2 5 0 0,3-7-2 15,0 3-3-15,3-1 1 0,3 6 1 0,0-7-4 0,0 5-1 16,6-4-6-16,5 2-12 0,-4 1-11 16,2-6-12-16,-2 0-12 0,7-7-9 0,-4 4-17 15,2-1-17-15,3-6-20 0,1 0-10 0,2-3-26 0,3-3-23 16,-4-1-26-16,5-4-147 0,-1-2-368 0,1-4 163 15</inkml:trace>
          <inkml:trace contextRef="#ctx0" brushRef="#br0" timeOffset="149922.2">26858 7461 120 0,'0'0'228'0,"-16"-16"-14"0,16 16-8 15,0 0-12-15,-27 10-11 0,15-4-12 0,2 0-12 16,-1 3-13-16,-4 7-13 0,5-3-11 0,4-1-9 15,-1 3-18-15,-2 1-3 0,3 1-10 0,-5 0-9 16,8 1-6-16,3 4-7 0,-3-6-5 0,3 1-3 16,3 1-4-16,0-4-6 0,5 1-2 0,-2-2-3 0,7 0-7 15,-4-2-3-15,4-4-2 0,4 0-2 0,1 1-9 16,-2-5-6-16,4-1-10 0,-1 0-9 0,5-2-20 16,-5-1-10-16,1 0-20 0,8-4-22 0,-1-4-30 15,-2-2-17-15,-1-4-36 0,7-7-205 0,-10 4-401 16,4-12 178-16</inkml:trace>
          <inkml:trace contextRef="#ctx0" brushRef="#br0" timeOffset="150169.69">27351 6979 211 0,'0'0'200'0,"-5"-6"-20"15,5 6-8-15,0 0-10 0,0 0-8 0,-19 23 0 0,11-8-8 16,-2 3-12-16,7 5-12 0,-8 0-6 0,11 5-9 15,-3 1-10-15,-1-2-8 0,8 10-8 16,-7-3 0-16,6 5-7 0,5-4-8 0,-1 2-5 0,5 0-5 16,0-2-5-16,-1-9-3 0,1 10-10 0,1-1 3 15,-1-2-5-15,-2-7-3 0,-1-2-12 0,-1-3-7 16,1 3-17-16,-2 0-12 0,4-2-12 0,-4-5-14 16,-3-3-16-16,5 0-12 0,-4-2-20 0,-2-3-15 15,0 0-15-15,-3-9-22 0,7 8-45 0,-7-8-130 16,0 0-342-16,0 0 152 0</inkml:trace>
          <inkml:trace contextRef="#ctx0" brushRef="#br0" timeOffset="150457.87">27348 7625 146 0,'0'0'245'16,"0"-14"-11"-16,0 14-20 0,0-17-23 0,0 17-23 0,8-15-13 15,1 5-18-15,-1 5-14 0,5-7-8 0,2 8-11 16,0-3-13-16,3 3-10 0,3-1-8 15,-3 1-6-15,3 1-6 0,4 1-8 0,-9 2-4 0,7 2-11 16,-7 1 2-16,4-3-1 0,-4 4-3 16,2 1-2-16,-2 1-2 0,-2 2 11 0,-1 3 4 0,1-1 0 15,-5 1 2-15,1 2 3 0,-1 2 2 0,-2-4 0 16,-1 3-3-16,5-2 0 0,-8 0-1 0,3-1-3 16,1-3-4-16,-1 3-4 0,-3-3-3 0,2 2-6 15,-1-3 0-15,-1 0-3 0,-3-7-1 0,5 11 0 0,-5-11-7 16,7 10-18-16,-7-10-16 0,0 0-20 15,4 9-17-15,-4-9-38 0,0 0-44 0,0 0-39 16,0 0-41-16,0 0-226 0,0 0-476 0,0 0 211 0</inkml:trace>
          <inkml:trace contextRef="#ctx0" brushRef="#br0" timeOffset="150656.34">27737 7143 268 0,'-3'-18'274'0,"3"18"-27"16,-3-11-24-16,3 11-25 0,0 0-19 0,-5-15-19 0,5 15-17 16,0 0-18-16,0 0-11 0,0 0-32 0,0 0-34 15,0 0-30-15,0 0-34 0,24 23-39 0,-15-12-54 16,2-1-208-16,-2 1-343 0,0 0 152 0</inkml:trace>
          <inkml:trace contextRef="#ctx0" brushRef="#br0" timeOffset="151463.13">28075 7516 34 0,'0'0'306'0,"0"0"-24"0,2 11-22 16,-2-11-19-16,0 0-21 0,0 0-9 0,6 6-10 15,-6-6-10-15,9 8-20 0,-9-8-18 0,12 7-15 16,-5-1-11-16,1-1-14 0,-1 1-12 0,2 0-6 15,-2-2-11-15,2 0-12 0,-1 3-1 0,2-3-11 16,-10-4-1-16,17 4-11 0,-10-2-2 0,-7-2-4 16,17 5-3-16,-17-5-5 0,14-1-4 0,-14 1-2 15,17-2-7-15,-17 2 0 0,16-8-2 0,-5 4-9 16,-4-7-1-16,5 1-5 0,-4 4 0 0,5-4-2 16,-3-2 1-16,2-2 2 0,0 1-2 0,2 1 0 0,-2 0-2 15,-5 4 0-15,-1 0 0 0,2-1 0 16,-1 4 0-16,-1-1-3 0,-6 6-1 0,9-7 0 15,-9 7-2-15,10-4 2 0,-10 4-3 0,0 0 4 0,0 0-4 16,15 11 1-16,-9 0 2 0,-6-11 2 0,8 9-1 16,-2-1 0-16,4 6 2 0,-4-1-1 15,4-2-4-15,-2 0-4 0,-1 2-14 0,4-2-2 0,1 3-4 16,-5-4-4-16,7 1-5 0,-2-3-7 0,1-1-4 16,0 3 1-16,1-8-1 0,-2 3-2 15,0-1 3-15,0-1 2 0,3-3-5 0,1 0 11 0,-1-3-1 16,0-1 5-16,1-1 4 0,-1-3 1 0,3-1 4 15,3-5 0-15,1 1 7 0,-5 0-2 0,4 0 4 16,-1-3 4-16,-5 5 0 0,2 0 2 0,-1 1-2 16,-1 1 4-16,1 1 0 0,-2 5-2 0,-5-1 8 15,1 1-1-15,2-1 1 0,-12 4 0 0,20-1 3 16,-20 1-1-16,17 4 0 0,-8-1 0 0,2 2 2 16,-1-2 2-16,-1 4-1 0,2 0-6 0,2-1 7 0,1 2 3 15,-1-2-2-15,2-1 3 0,-2 1-2 0,5-2 3 16,-1 2-4-16,1-2 1 0,-1-4 0 0,1 4 3 15,5-4-5-15,-4 0 0 0,-1 2 0 0,1-4 1 16,1-2-3-16,-2 0 0 0,-3-1 1 0,-2-3 0 16,-1 0 0-16,-3-3 1 0,0 2-1 0,-5 2-4 15,-1-4-4-15,-3 11-8 0,-3-24-4 0,-6 14 1 16,0-1 3-16,-3 1 2 0,-1 3 10 0,-3-1 1 0,1 1 4 16,0 4 0-16,-2-1 1 0,-1 4-1 15,-1 1 0-15,-5 3 3 0,5 2 2 0,-5 5-3 16,0-4 1-16,3 7-2 0,0 3 2 0,3 0-2 0,1 3-1 15,2 0 1-15,1 5 2 0,1-3-3 16,-2 11-2-16,7-9-1 0,2 2-1 0,1 3-1 16,3-1 1-16,-1 0-3 0,8 0 4 0,2 0 4 0,2 7 6 15,7-1 2-15,1-2-4 0,5 3 4 0,-4 0 7 16,4 0 3-16,-7-10 0 0,3 6-4 16,2 4 7-16,-10-9-4 0,6 8 2 0,-7-8-3 0,-3-2-1 15,2 2-1-15,-4-1-1 0,-7-1-3 0,-3-4 2 16,-1-3-1-16,-7 2-1 0,0 2-3 0,-10-5 1 15,0-3-17-15,-13 2-32 0,-4-4-40 16,-4 2-34-16,-2-6-48 0,-1-3-57 0,-6-3-165 0,1-2-415 16,0 2 184-16</inkml:trace>
        </inkml:traceGroup>
      </inkml:traceGroup>
      <inkml:traceGroup>
        <inkml:annotationXML>
          <emma:emma xmlns:emma="http://www.w3.org/2003/04/emma" version="1.0">
            <emma:interpretation id="{C240EBE7-7EDC-4195-B6EE-F20234A0BC53}" emma:medium="tactile" emma:mode="ink">
              <msink:context xmlns:msink="http://schemas.microsoft.com/ink/2010/main" type="line" rotatedBoundingBox="4814,10495 16645,9877 16733,11558 4902,12176"/>
            </emma:interpretation>
          </emma:emma>
        </inkml:annotationXML>
        <inkml:traceGroup>
          <inkml:annotationXML>
            <emma:emma xmlns:emma="http://www.w3.org/2003/04/emma" version="1.0">
              <emma:interpretation id="{971F8A97-4DED-4CB0-9798-88C673FA05E6}" emma:medium="tactile" emma:mode="ink">
                <msink:context xmlns:msink="http://schemas.microsoft.com/ink/2010/main" type="inkWord" rotatedBoundingBox="4814,10496 8211,10319 8299,11998 4902,12176"/>
              </emma:interpretation>
            </emma:emma>
          </inkml:annotationXML>
          <inkml:trace contextRef="#ctx0" brushRef="#br0" timeOffset="154309.19">2756 9867 157 0,'0'0'172'0,"0"0"1"0,-4-9-8 0,4 9-8 0,0 0-7 15,0 0-5-15,0 0-14 0,0 0-13 0,0 0-8 16,0 0-15-16,0 0-10 0,0 0-7 16,0 0-8-16,0 0-6 0,19-10-4 0,-13 6-3 0,-6 4-6 15,19-10-4-15,-5-1-6 0,8 0 0 0,-2-2-3 16,2 0-5-16,3 1-5 0,-2-1-2 0,2-4-2 16,2-1-3-16,0 5-1 0,-2-1 2 0,9-6-5 15,-8 5 0-15,-1 0-1 0,-3 3-1 0,-1-1-2 16,-1-2-3-16,-7 6 0 0,4-2-3 0,-7 1 3 0,0 3-3 15,-4-1 4-15,2 2-5 0,-8 6-2 0,3-14 4 16,-3 14-6-16,0-11-4 0,0 11-6 16,0 0 0-16,-27-6-2 0,27 6 1 0,-28 3 0 0,10 1 1 15,-6 6 0-15,7-3 3 0,-9 5-3 0,-1 1-1 16,0 0 4-16,0 4-1 0,-7 3 0 0,2 2 1 16,3-1 0-16,0 8-1 0,8-8 2 0,7-1 3 15,-7 2-5-15,7 2-5 0,1-4 8 0,2 2-1 16,5-1 4-16,5-4-2 0,-2 0 1 0,6 6 2 15,1-6-1-15,2 1-3 0,3-3 3 0,5 3 4 16,4 0-6-16,1 0 3 0,0-2-1 0,5-5 2 16,2 3 2-16,0-7-1 0,1 3-3 0,2-5 3 15,2 0-1-15,11-1-1 0,-11-8-3 0,0 4 4 16,11-7-2-16,-11 0 2 0,8-3 3 0,-9 0-6 16,9 0-3-16,-3-6-1 0,-1 1 4 0,0-3-7 15,-8 5-2-15,8-6-2 0,-3-4-10 0,-6 5-10 0,6-4 10 16,-5-9 2-16,-2-2-3 0,2 3 2 0,-2-2 0 15,-4-1-2-15,1 1-2 0,-4-4 3 0,-1-2-1 16,-4 3 3-16,4-2 4 0,-5-1 4 0,-2-1 2 16,6 5-2-16,-7 0 3 0,3-1-1 0,-6 7 4 15,3 4-4-15,-4-1 3 0,1 2 4 0,0 0 3 16,-3 5 9-16,-3 5 11 0,0 2 3 0,0 11 2 16,4-16-1-16,-2 6 1 0,-2 10-5 0,1-11-1 15,-1 11-5-15,0 0-2 0,0 0-4 0,0 0 4 16,0 0-5-16,0 0 0 0,0 0 2 0,6 42-5 15,0-24 13-15,0 4-4 0,1 1 0 0,2 1-1 16,5 1-1-16,-4-1 3 0,4 1 1 0,6 5-2 16,-6-8 1-16,10 10 0 0,-5-2-7 0,-2-8 5 0,0-1-2 15,0 1 3-15,2 1-3 0,-5-4 0 16,-1 0-1-16,-1-5-1 0,1 0-2 0,1 0 3 16,-2-3-1-16,-2 2 0 0,-4-5 0 0,5 3-3 0,-8-6 0 15,3 1-1-15,-6-6 1 0,10 10 8 16,-10-10 1-16,3 3 8 0,-3-3-1 0,0 0-7 0,0 0 0 15,0 0 1-15,0 0-4 0,-28 3 0 0,28-3-1 16,-27-6 0-16,12 6-2 0,-3-4 0 0,-3 3-2 16,-3 1 0-16,-3 0-2 0,8 0 2 0,-3 5-3 15,-4-3 0-15,7 3-1 0,3 2 2 0,-1 0-3 16,1-1 0-16,2 3-2 0,2 0 2 0,0 2-2 16,5 2 2-16,0 0-3 0,1 2 4 0,6-2 2 15,0-1-5-15,0 3 4 0,7 0-3 0,5-1 0 16,-3-3-1-16,3 4 0 0,3-5-1 0,1 0-7 15,7-1 5-15,-4-2-1 0,8-1 1 0,3-3-4 16,-7 0-3-16,10-7 0 0,-7 2 4 0,3-3-5 0,0-1 3 16,-1 0 1-16,-1-5-2 0,0 3 2 0,-2-8 1 15,-2 4-2-15,3-3-3 0,-6-5 8 0,-1 6-1 16,-5-3 1-16,2-4 0 0,-3 4-1 0,-1-5 7 16,-3 9-3-16,-1-4 1 0,-2 3 1 0,-5 4-1 15,1 2 5-15,2-2-3 0,-4 10-2 0,9-12 2 16,-9 12-1-16,3-12-2 0,-3 12 2 0,0 0-5 15,0 0 2-15,0 0 1 0,0 0 1 0,27 20-3 16,-24-12 2-16,7 6-4 0,2-4 7 0,-1 3 0 16,1-2 0-16,4 1-6 0,3 4 6 0,-2-6 0 0,-4-3-2 15,7 0 3-15,-4 0-3 0,6 0 3 16,4-4-4-16,-7 2 6 0,-2-5-2 0,2-1 1 16,0-3-1-16,-2 1 1 0,2-4-2 0,-2 3-1 15,-1-2-6-15,-3-5 5 0,-1 1 5 0,2 0-1 0,-7-5-1 16,2 2-6-16,-6-1 4 0,0-1-2 15,-3 1-4-15,-3-3-4 0,-3 3-3 0,-1-1-6 0,1 2-3 16,-8-1-4-16,2-1-8 0,-1 6-5 0,0-1-6 16,-4 2-3-16,-1 2-9 0,0 5-10 15,2 1-2-15,-2 3 1 0,-1 2-7 0,2 2-5 0,1 3-5 16,2-1-10-16,1 6 7 0,4-5-1 0,2 7 6 16,1 1 10-16,3-1 5 0,3 7 4 0,6-2 6 15,0-4 5-15,4 3-7 0,6 1 11 0,-2-2-2 16,5 1-4-16,1-1 3 0,-1 0-2 0,9 6 10 15,-4-5 18-15,6 0 31 0,4 0 18 0,-1 0 0 16,3 3 4-16,-6-3 9 0,1 3 3 0,2 1 1 16,0 1 1-16,-5 0-2 0,2 3 4 0,-2 2-5 15,-2 4-1-15,0-2 9 0,-3 3-7 0,1 3 2 16,-5-2-5-16,-4 4-1 0,1-4-4 0,1 1-2 0,-8-3 4 16,1 1-8-16,-4-8-2 0,2-2 2 0,-8-2-5 15,3-5 0-15,-3 2 10 0,-3-1 3 16,-2-6-7-16,-1 1 7 0,-3 0 1 0,2-3 0 0,-5-1 1 15,-2-3 2-15,-2 1 5 0,0-2 2 0,-4-3-2 16,1-4 3-16,-1 0-4 0,4-7-7 0,-3 1 0 16,2-2-5-16,-5-7 0 0,7 5-6 0,-3-10-1 15,2 2-7-15,4-4-2 0,1-2-5 0,2-11-1 16,-1 8-14-16,7-1-2 0,0-7-1 0,3 0 3 16,3-3-5-16,-3 0 0 0,7-1-5 0,2-2 8 15,2 1-6-15,1 1 4 0,-2-1-1 0,2 4 3 16,1-1 0-16,4 0 1 0,-1 3-1 0,4 1 5 15,-4 0-2-15,0-2 3 0,-1 4 0 0,-1 9-2 0,-4-2 0 16,7-11 1-16,-2 11 2 0,-5-3 1 16,3 4 4-16,-1 0-2 0,-4 2 2 0,4-1 0 15,-5 0 1-15,-1 5-1 0,-6-1 2 0,3 3-1 0,0 1 2 16,-1-1-2-16,-2 1 4 0,0 1-3 0,-2-2 3 16,-1 5 3-16,-3-4 2 0,-1 7 2 15,4-2 1-15,-3 0-2 0,-6 2-3 0,4 2 2 0,8 5-2 16,-27-7 5-16,13 6 2 0,-3 1 4 0,-2 3 0 15,2 2 4-15,1 1-1 0,0 5 0 0,-1-1 4 16,2-2-2-16,-1 3-2 0,5 1-3 0,5-2-1 16,-1 5-5-16,4-1 1 0,0-2 0 0,3 2-7 15,0 2 3-15,4 0-2 0,2-4 0 0,3 5 0 16,11 1-3-16,-10-5 0 0,5-1 5 0,6 0-5 16,-3-4-1-16,6 3 0 0,1 0-3 0,-5-5-16 15,0 1-12-15,6-1-24 0,-7-5-20 0,7 2-17 16,-4-3-32-16,-6-4-27 0,4 4-35 0,-1-4-180 0,0-2-389 15,4-4 172-15</inkml:trace>
          <inkml:trace contextRef="#ctx0" brushRef="#br0" timeOffset="154628.57">5866 9428 13 0,'0'0'220'16,"-12"-11"-12"-16,12 11-13 0,-14-3-11 0,14 3-8 15,-19 0-10-15,19 0-9 0,-19 4-18 0,10 0-11 16,1 2-14-16,-5 0-11 0,1 3-11 0,4 1-9 16,-4 1-10-16,5-1-6 0,4 1-5 0,-3 0-9 15,3 3-6-15,6-2-6 0,0 3-3 0,-3-5-2 16,10 1-5-16,-1 3-5 0,5-2-1 0,5 4 1 16,4-6-4-16,-4 4-2 0,6-3-3 0,2-1 0 15,1 1-3-15,-1-1-1 0,2-1-1 0,0-1-3 16,-3-3-2-16,1 2 0 0,-2-1-1 0,-9-1 4 0,4 2-4 15,-7-1 0-15,-1-3-2 0,-1 0 0 0,-2-2 5 16,-9-1 2-16,7 9-2 0,-7-9 0 0,0 0-1 16,-10 21 0-16,-2-9-11 0,-5-1-13 15,4 2-22-15,-7-6-25 0,-2 6-27 0,0 0-42 0,-2-2-33 16,1 0-206-16,4-4-402 0,3 4 179 0</inkml:trace>
        </inkml:traceGroup>
        <inkml:traceGroup>
          <inkml:annotationXML>
            <emma:emma xmlns:emma="http://www.w3.org/2003/04/emma" version="1.0">
              <emma:interpretation id="{282A0B8B-C197-41AF-B39C-0B4F2719D1FA}" emma:medium="tactile" emma:mode="ink">
                <msink:context xmlns:msink="http://schemas.microsoft.com/ink/2010/main" type="inkWord" rotatedBoundingBox="9946,10227 11825,10129 11884,11266 10005,11364"/>
              </emma:interpretation>
            </emma:emma>
          </inkml:annotationXML>
          <inkml:trace contextRef="#ctx0" brushRef="#br0" timeOffset="155645.77">7910 9817 241 0,'0'0'251'0,"-9"-8"-28"0,9 8-23 16,-6-10-18-16,6 10-21 0,0 0-16 0,0 0-14 16,0 0-13-16,20-13-12 0,-7 3-12 0,4 9-9 15,4 0-6-15,8-2-9 0,1 0-8 0,2 2-6 16,6 2-4-16,1-1-5 0,1 0-6 0,-1 2-6 15,3-5-1-15,-3 3-7 0,-7-4-2 0,7-2-9 16,3 4-2-16,-3-7-4 0,-2 6-5 0,-6-3-2 16,-2-1-1-16,1 2-3 0,-4-5 3 0,0 4-4 15,2-2 3-15,-3-5 2 0,-5 7-2 0,-4-3 0 0,2 0 1 16,-1 0 3-16,-3-1 0 0,-3 0-3 16,-5-1 1-16,0 1-3 0,-5-1 3 0,-1 11-3 15,-3-24 2-15,-4 13 1 0,-2 1 3 0,-5-1 2 0,-2 2 4 16,-5-2 3-16,-4 1 5 0,-4 2 5 15,1 4 7-15,-2 1 0 0,-8 0 2 0,5 6-3 16,1-3-1-16,-5 4-4 0,6 0-4 0,-2 0-3 0,8 5 1 16,-2 1 0-16,10-3-8 0,1 4-12 0,4-2-5 15,2 3-9-15,2 0-15 0,5 4-14 0,6-3-18 16,2 0-19-16,7-1-27 0,4 1-40 0,6-2-44 16,-1 2-181-16,9-5-403 0,7-1 178 0</inkml:trace>
          <inkml:trace contextRef="#ctx0" brushRef="#br0" timeOffset="155324.63">8252 9192 139 0,'7'-8'210'16,"1"-2"-2"-16,-7-1-4 0,5 4-7 0,-3-6-7 15,0-3-1-15,-1 3-17 0,-2 0-17 0,-2-2-9 16,-4-1-14-16,-1 3-10 0,-1-2-4 0,-2 3-14 16,1-1-7-16,-4-1-10 0,-1 3-10 0,-8 1-6 15,5-1-4-15,-2 5-9 0,-5-2-7 0,8 4-8 16,-4 2 1-16,-5 2-11 0,6 2-1 0,-8 2-4 15,7 0-3-15,2 4-2 0,2 0-5 0,0 4-5 16,-4 6 1-16,11-1-2 0,-1 3 0 0,4 6-5 16,3-1 1-16,1 5 0 0,7 5-2 0,1 0-1 0,1 1 0 15,5 1 1-15,3-2 0 0,2 3-2 0,2-2 3 16,5 1-5-16,-5-1 2 0,8 1-1 0,-5-7 2 16,4 5 3-16,-7-2-1 0,1 6 3 0,-1-1 3 15,0-5 0-15,-5-7 0 0,1 8-3 0,-5-8 2 16,1-1 1-16,-1 2 3 0,-1-6-3 0,-3 4-1 15,1-1-3-15,-1-6-1 0,0-3 1 0,-3 2 1 16,2-1-4-16,-1-1-13 0,-2-4-14 0,-2 3-14 16,0-4-23-16,0-10-14 0,0 21-27 0,0-11-19 15,0-10-28-15,-2 16-32 0,2-16-44 0,-9 11-178 16,9-11-431-16,-9 4 191 0</inkml:trace>
          <inkml:trace contextRef="#ctx0" brushRef="#br0" timeOffset="155952.14">9020 9589 59 0,'0'0'235'0,"0"0"-21"0,0 0-21 0,0 0-22 15,0 0-15-15,0 0-17 0,12 21-17 0,-8-11-9 0,7 1-12 16,-2-1-10-16,4 5-4 0,1-4-16 15,-2 2-2-15,2 1-7 0,1-2-5 0,-1 1-7 16,-2 0-5-16,3-1-4 0,-3-1-5 0,-4-5-5 0,0 3 6 16,4-5 10-16,-5-2 6 0,-7-2 17 0,15 3 1 15,-15-3 8-15,17-8 3 0,-8 1-5 0,1-4 0 16,-1-2 8-16,1-2 2 0,4-6-1 0,-1-3-6 16,1 1-11-16,4-1-8 0,2-9-4 0,4 1-9 15,2 1-1-15,1-1-17 0,2 1-18 0,1 2-19 16,2 1-17-16,0 3-24 0,-9 9-29 15,2 1-27-15,-1 3-32 0,-2 1-51 0,5 4-66 0,-7 4-174 16,6-3-464-16,0 6 206 0</inkml:trace>
        </inkml:traceGroup>
        <inkml:traceGroup>
          <inkml:annotationXML>
            <emma:emma xmlns:emma="http://www.w3.org/2003/04/emma" version="1.0">
              <emma:interpretation id="{80067877-EB90-47F4-BF62-99711C1CC88E}" emma:medium="tactile" emma:mode="ink">
                <msink:context xmlns:msink="http://schemas.microsoft.com/ink/2010/main" type="inkWord" rotatedBoundingBox="13471,10290 16658,10123 16703,10988 13516,11154"/>
              </emma:interpretation>
            </emma:emma>
          </inkml:annotationXML>
          <inkml:trace contextRef="#ctx0" brushRef="#br0" timeOffset="158634.14">11399 9299 121 0,'0'0'180'0,"0"0"-6"0,0 0-8 15,0 0 0-15,0 0-15 0,0 0-8 0,-6 36-3 16,7-25-5-16,2-1-14 0,-1 3-4 0,1 2-5 16,3 2-11-16,-2-3 3 0,-1 4-7 0,6-5-5 15,-1 5-5-15,-3-3-5 0,1 2-7 0,3 1-5 16,0 2-3-16,0-6 1 0,-4 2-5 0,4 2-9 15,-3-4-4-15,-2 0-1 0,2 0-1 0,0-1-2 16,2-1 0-16,-4 1-1 0,-1 0-4 0,0-4-3 16,0 2 9-16,-3 0-13 0,0-11-4 0,4 16-1 15,-2-5-3-15,-2-11-1 0,1 12-2 0,2-4 3 16,-3-8 0-16,0 0 4 0,0 0 3 0,2 11 8 16,-2-11 6-16,0 0-1 0,0 0 3 0,0 0-4 0,0 0-6 15,0 0-3-15,0 0-2 0,0 0-4 0,0 0-4 16,-5-39-2-16,4 25-4 0,1-3-4 0,1-5-12 15,-2-2 0-15,1-4-8 0,-2 4 1 0,4-4-9 16,-2 0-11-16,0-9-2 0,0 9 5 16,0 1-4-16,0-3-3 0,1 3 2 0,2-2 3 0,-6 2 5 15,3 2 2-15,0 1 1 0,-1-1 1 0,-1 4-4 16,1 3 6-16,-2 1-5 0,1 3 10 0,1 1-2 16,-2-2 2-16,3 15 1 0,0-18 4 0,0 18 1 15,-2-13-3-15,2 13 0 0,0 0 5 0,-1-14-7 0,1 14-1 16,0 0 2-16,0 0-1 0,0 0-2 15,0 0 4-15,0 0-5 0,0 0 5 0,25 25 1 0,-17-15 1 16,4 5-2-16,3 4 1 0,1-1-2 0,0 2 4 16,-1 4-6-16,3-1 7 15,2-2-1-15,2 6 3 0,-3-6-3 0,-1 0 2 0,0 0-2 0,2 0 4 16,-4-2 1-16,0 1 1 0,4-3 2 0,-2 0-1 16,-5-4 0-16,1-1-4 0,-1-2 8 0,-4 0-2 15,3-2 1-15,-2-1-6 0,-2 0 5 0,1-3-2 16,-2 1 0-16,2 0-1 0,-9-5 2 0,17 2-3 15,-7-2-3-15,-10 0 4 0,18 0 1 0,-18 0 3 16,22-6-4-16,-8 0 0 0,-1-1-1 0,-3-1-2 0,4-3 0 16,1-1-3-16,-2 0-3 0,1-7-6 15,1-1-5-15,-3 0-2 0,2-2-9 0,0-1 2 16,-1-2 0-16,-4 0 1 0,2-1 1 0,-2-3 5 0,0 5-3 16,-5-1 4-16,2-3-2 0,-2 7 6 0,2-2 0 15,-3 0 0-15,0 5 1 0,-3 2 7 16,0 1 0-16,2-1 6 0,-2 2 4 0,0 2-1 0,0 12 1 15,-2-20 3-15,2 20-3 0,0-14-2 0,0 14-4 16,0-12 2-16,0 12-3 0,0 0 0 16,0 0 1-16,0 0-2 0,5-8 2 0,-5 8-4 0,0 0 4 15,0 0-1-15,12 24-7 0,-6-10 6 0,0 3 1 16,1 0 0-16,1 7 1 0,5 2 2 0,-1 1 4 16,-5 0 11-16,7 8-6 0,2 1 8 0,-1-3-5 15,-6-7 4-15,-1 3-2 0,4-4 4 0,-2-1-5 16,-1-1 5-16,1-2-6 0,-1-1 2 0,0 0-3 15,-3-1-7-15,2-7 9 0,1 5-5 0,-3-4 3 16,1 2-3-16,-1-5-3 0,-3 0-5 0,1-5-18 16,2 2-16-16,-1 0-19 0,-5-7-16 0,9 12-14 15,-5-7-10-15,-4-5-17 0,11 6-29 0,-11-6-11 16,12 1-33-16,-12-1-27 0,15-11-223 0,-3 0-466 0,1 4 207 16</inkml:trace>
          <inkml:trace contextRef="#ctx0" brushRef="#br0" timeOffset="159082.41">13011 9122 68 0,'0'0'212'0,"4"-15"-7"16,-2 9-4-16,-2 6-1 0,0 0-2 0,-5-22-13 16,5 22-13-16,-3-9-11 0,3 9-17 0,-10-10-10 15,10 10-15-15,-13-3-8 0,13 3-14 0,-20 2-7 16,20-2-5-16,-21 7-9 0,6 0-8 0,-1 3-6 15,1-2-5-15,3 5-3 0,-1 1-8 0,2-2-6 16,-1 1-1-16,0 1-4 0,3-1-7 0,0 4 0 16,2-4-3-16,4-1-2 0,-1 2-3 0,-2-4-2 15,6 3-4-15,0-13 1 0,4 23-1 0,2-15-2 0,-4 0 1 16,2 0-2-16,3 0-3 0,1 1 1 0,1 2-1 16,1-5-2-16,4 2 0 0,-5 2-4 15,4-3-2-15,-1-1 5 0,3 2-7 0,-3 0 4 0,1 2-1 16,1-3 0-16,-2 2 1 0,3-2-2 0,-4 1 0 15,1 2 0-15,2 1-3 0,-1-4 6 0,-4 4-3 16,2-1 3-16,-2-3-1 0,-2 2-3 0,1-2 2 16,-3 1-2-16,1-1 2 0,0 2-2 0,-6-9 2 15,8 13 0-15,-4-6 0 0,-4-7 6 0,0 17-1 16,0-17 2-16,-7 9 0 0,2 0 2 0,-4-3-3 16,-1 2 2-16,-2-6-5 0,-1 7 2 0,-2-7 0 15,0 2 0-15,-2-1-2 0,1 0 1 0,-3 0-4 16,1-2-14-16,1 2-10 0,1-2-18 0,1-1-13 15,3 0-20-15,-3-4-26 0,3 1-27 0,3-2-39 16,9 5-50-16,-18-17-186 0,12 7-435 0,3-1 193 16</inkml:trace>
          <inkml:trace contextRef="#ctx0" brushRef="#br0" timeOffset="159408.74">13390 8975 89 0,'0'0'230'0,"12"-10"-9"16,-5 9-7-16,-7 1-8 0,19-6-11 15,-7 2-6-15,3 1-16 0,5-1-11 0,-4 2-8 16,6-3-11-16,-2 1-8 0,10 1-8 0,-3-1-6 0,-2-2-8 15,2 5-7-15,1-2-13 0,-1 0-5 0,1 1-9 16,-1-3-8-16,-10 1-5 0,8 1-4 0,-4 0-11 16,-2 2-5-16,-1-1-3 0,-3 2-4 0,-2 0-9 15,2 2-11-15,-15-2-17 0,24-2-20 0,-24 2-18 16,14 2-20-16,-14-2-18 0,11 5-19 0,-11-5-23 16,3 6-16-16,-3-6-26 0,0 0-25 0,0 0-53 15,0 0-126-15,0 0-390 0,-25 10 173 0</inkml:trace>
          <inkml:trace contextRef="#ctx0" brushRef="#br0" timeOffset="159675.37">13774 8969 146 0,'-5'13'203'0,"2"-6"-1"0,3-7-3 16,-5 24-3-16,5-9-2 0,-4 1-5 0,4 10-4 0,0-2-6 16,0 12-11-16,-2-9-2 0,2 11-11 15,-1 3-3-15,-4-1-13 0,5-3-7 0,-1-1-13 16,-1 2-8-16,2-8-10 0,0-4-6 0,2-2-5 0,-2 1-7 15,4 0-5-15,-2-1 5 0,-1 0-10 16,-1 0-8-16,5 0-3 0,-5-6-3 0,7 3-6 16,-4-7-2-16,1 0-9 0,1 0-23 0,-2-2-16 0,1 1-27 15,2-2-18-15,-4-2-27 0,4-3-28 0,0 2-35 16,1 0-44-16,2-6-58 0,-9-2-269 0,23 0-546 16,-23 0 242-16</inkml:trace>
          <inkml:trace contextRef="#ctx0" brushRef="#br0" timeOffset="160231.6">14511 9483 277 0,'0'0'282'0,"-12"-4"-13"16,12 4-25-16,0 0-20 0,0 0-17 0,0 0-19 15,0 0-22-15,0 0-13 0,0 0-21 0,0 0-10 16,-9 9-9-16,9-9-11 0,0 0-11 0,0 0-9 15,0 0-3-15,18 17-9 0,-18-17-3 0,11 7-7 16,-11-7 0-16,12 7-2 0,-12-7-2 0,13 2 2 16,-13-2-2-16,12 1 3 0,-12-1-5 0,0 0 7 15,16-3 1-15,-16 3 2 0,11-3-2 0,-11 3-9 0,7-10 4 16,-7 10-8-16,5-11-3 0,-5 11-5 0,1-14-14 16,-1 14-20-16,-1-13-25 0,1 13-33 0,-9-9-39 15,9 9-51-15,0 0-62 0,-14-6-53 0,14 6-261 16,-16 3-560-16,16-3 249 0</inkml:trace>
        </inkml:traceGroup>
      </inkml:traceGroup>
    </inkml:traceGroup>
    <inkml:traceGroup>
      <inkml:annotationXML>
        <emma:emma xmlns:emma="http://www.w3.org/2003/04/emma" version="1.0">
          <emma:interpretation id="{E7CDDF08-AA93-446B-A432-F20AC60CA17F}" emma:medium="tactile" emma:mode="ink">
            <msink:context xmlns:msink="http://schemas.microsoft.com/ink/2010/main" type="paragraph" rotatedBoundingBox="2764,12294 31610,11087 31817,16036 2971,172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433C6A-1C09-4621-84CA-916825CE479B}" emma:medium="tactile" emma:mode="ink">
              <msink:context xmlns:msink="http://schemas.microsoft.com/ink/2010/main" type="inkBullet" rotatedBoundingBox="2800,13165 3734,13118 3741,13261 2807,13307"/>
            </emma:interpretation>
            <emma:one-of disjunction-type="recognition" id="oneOf2">
              <emma:interpretation id="interp2" emma:lang="tr-TR" emma:confidence="0">
                <emma:literal>-</emma:literal>
              </emma:interpretation>
            </emma:one-of>
          </emma:emma>
        </inkml:annotationXML>
        <inkml:trace contextRef="#ctx0" brushRef="#br0" timeOffset="183647.94">770 12040 59 0,'-17'-1'90'0,"17"1"-5"0,0 0-8 16,0 0 3-16,0 0-4 0,-4-9-14 0,4 9-4 15,0 0-2-15,0 0 2 0,0 0-7 0,-9-5 4 16,9 5-3-16,0 0-4 0,0 0-3 0,0 0 3 15,0 0-8-15,-11-4 9 0,11 4-1 0,0 0-6 16,0 0 4-16,0 0 0 0,-6-8-1 0,6 8-3 0,0 0-1 16,0 0-2-16,0 0 5 0,0 0 3 15,0 0-1-15,0 0 0 0,-12-3-4 0,12 3-3 16,0 0-5-16,0 0-7 0,0 0 3 0,0 0-5 0,0 0-3 16,0 0 1-16,0 0-6 0,0 0 3 15,0 0-2-15,0 0-2 0,35-9-3 0,-17 5-3 0,-2-5 1 16,6 7 2-16,5-8 0 0,0 2-4 0,0-3 1 15,3 3-3-15,0 1 2 0,-2-1-2 0,3 0 2 16,-1 0-3-16,0 0 4 0,0 5-1 0,-6-4-5 16,4 7 5-16,-1-5-4 0,-5 4 0 0,-4 0-1 15,9-3 3-15,-8 4 5 0,-1 0-1 0,0 5 0 16,0-4-3-16,-2 0 4 0,1 3 2 0,-5-4-3 16,3 3 1-16,-5 1-1 0,2-1 1 0,-2 4 5 15,-1-4-6-15,0 1 3 0,-1-2 1 0,-8-2-2 16,18 5-4-16,-18-5 7 0,13 6 3 0,-13-6-2 15,12 0 1-15,-12 0-1 0,0 0 3 0,10 5 1 16,-10-5 0-16,0 0 0 0,17-4-2 0,-17 4 2 0,10-4-6 16,-10 4 1-16,14-8-3 0,-4 2-7 15,-2 3-10-15,1-4-11 0,-9 7-20 0,19-14-19 0,-9 7-25 16,-2 3-28-16,7-5-19 0,-5 4-55 16,-2-1-145-16,1 1-354 0,1-1 157 0</inkml:trace>
      </inkml:traceGroup>
      <inkml:traceGroup>
        <inkml:annotationXML>
          <emma:emma xmlns:emma="http://www.w3.org/2003/04/emma" version="1.0">
            <emma:interpretation id="{53709F4F-3752-461F-8F0F-A12ADAA9D2AB}" emma:medium="tactile" emma:mode="ink">
              <msink:context xmlns:msink="http://schemas.microsoft.com/ink/2010/main" type="line" rotatedBoundingBox="4692,12396 31539,11050 31631,12876 4784,14222"/>
            </emma:interpretation>
          </emma:emma>
        </inkml:annotationXML>
        <inkml:traceGroup>
          <inkml:annotationXML>
            <emma:emma xmlns:emma="http://www.w3.org/2003/04/emma" version="1.0">
              <emma:interpretation id="{657A9C2D-EC98-4F32-A626-69B7D624A7CF}" emma:medium="tactile" emma:mode="ink">
                <msink:context xmlns:msink="http://schemas.microsoft.com/ink/2010/main" type="inkWord" rotatedBoundingBox="4695,12452 7609,12306 7660,13308 4745,13454"/>
              </emma:interpretation>
            </emma:emma>
          </inkml:annotationXML>
          <inkml:trace contextRef="#ctx0" brushRef="#br0" timeOffset="184784.3">2704 11408 121 0,'-18'-15'206'0,"0"5"-9"0,5-3-13 0,-1 4-8 15,4-2-17-15,1 0-13 0,1 3-12 0,4-3-11 16,1 4-15-16,3 7-9 0,1-20-15 0,7 5-4 16,4 6-10-16,3-2-9 0,4-2-4 0,7 1-9 15,2-2-7-15,2 6-16 0,5-5-16 0,7 2-12 0,0 1-14 16,0 6-17-16,0 1-18 0,1 3-16 16,-1 0-3-16,-14 4-16 0,11 6-2 0,-1 2-16 0,-9-3-37 15,1 6-102-15,-7-1-263 0,6 3 116 0</inkml:trace>
          <inkml:trace contextRef="#ctx0" brushRef="#br0" timeOffset="184515.02">3034 12079 555 0,'-18'8'50'0,"3"-3"9"0,-2 2 13 0,-2-1 11 16,1-1 10-16,0 1 8 0,3-4 0 0,0 3 4 16,5-5 2-16,-1 3-3 0,11-3-1 0,-16 4-14 15,16-4-3-15,-15 3-7 0,15-3-8 0,0 0-7 16,0 0-4-16,0 0-7 0,0 0-2 0,0 0-3 16,0 0-4-16,55-16-8 0,-23 8 3 0,8-6-3 15,6 3-5-15,0 1 0 0,2-1-6 0,-2 1-2 16,2 0 1-16,-2 0-5 0,3-1 2 0,-5-1-6 15,-4 1 1-15,-1 0-5 0,0 2 4 0,-13 2-5 16,3 2 2-16,-5 0-3 0,-4 2 0 0,-5 3-6 16,3 0-1-16,-1 0-11 0,-8-2-11 0,-9 2-10 0,16 0-4 15,-16 0-10-15,13 2-13 0,-13-2-16 16,0 0-18-16,0 0-25 0,0 0-7 0,0 0-26 16,-29 28-155-16,14-25-328 0,-2 4 145 0</inkml:trace>
          <inkml:trace contextRef="#ctx0" brushRef="#br0" timeOffset="184285.15">3020 11333 37 0,'0'0'225'0,"-1"-13"-4"0,1 13-11 0,0 0-7 15,-3-11-15-15,3 11-14 0,0 0-18 0,0 0-14 16,0 0-18-16,0 0-16 0,0 0-10 0,0 0-9 16,0 0-3-16,0 0-14 0,0 0-1 0,18 41-3 15,-17-25-5-15,5 4-8 0,0 1-1 0,0 4-5 16,1-1-3-16,2 0-5 0,0 1-5 0,-1 1-3 0,-1 0-3 15,1-3-4-15,-1 1 1 0,2 2-2 16,-2-1-9-16,1-3 5 0,-1 2-3 0,1-3 0 16,-2 2 0-16,0-3-6 0,0 3-7 0,0-5-13 0,-5-2-12 15,1 7-15-15,1-5-18 0,-2-2-14 0,1 5-5 16,-4-4-18-16,1-3-7 0,-4 3-16 16,-1-3-4-16,3-4-10 0,-3 1-6 0,0-3-4 0,2 2-6 15,-8 0-133-15,4 1-298 0,-5-3 131 0</inkml:trace>
          <inkml:trace contextRef="#ctx0" brushRef="#br0" timeOffset="185381.14">3688 11596 58 0,'14'11'98'0,"-4"1"6"16,2-1 0-16,-2 5-3 0,2-2-8 0,-4-1 2 15,1 7-9-15,-2-3 0 0,2-1-11 0,-6 1 3 16,0-1-14-16,3 0 6 0,-1-1-11 0,1 1-6 0,-5-3-1 15,-1-3-1-15,5 4-4 0,-4-5-4 16,1 2-3-16,1-3-5 0,-3-8-2 0,1 14-6 16,-1-14 1-16,3 9-5 0,-3-9 0 0,0 0 2 0,0 0-4 15,0 13-4-15,0-13-13 0,0 0-8 0,0 0-7 16,0 0-9-16,0 0-16 0,0 0-7 16,19-31-10-16,-13 18-16 0,0 1-5 0,2-6-17 15,-2 1-3-15,0-1-14 0,3-3 15 0,1 7 12 0,-1-3 15 16,3 4 33-16,-6-2 33 0,1 4 18 0,2 1 8 15,-3 3 11-15,5-3 5 0,-8 3 8 0,-3 7 2 16,10-7 7-16,-10 7 5 0,9-5 3 16,-9 5 3-16,0 0-4 0,0 0-2 0,22 7 1 0,-17-2-3 15,-5-5 5-15,13 14-3 0,-7-4 2 0,6 0-13 16,-4 1 4-16,1-1 1 0,1 3-6 0,2-1-1 16,1 0-6-16,-1 0-6 0,2 1-5 0,-4-4-1 15,2 3-2-15,2-2-3 0,-1-2-6 0,3 1-4 0,-2-2 3 16,-1-1-3-16,2-4-3 0,-1 5-4 0,1-7-3 15,-2 1-3-15,3-1 1 0,-16 0-12 16,23-7-4-16,-10 5 7 0,1-3-5 0,-1-2-4 0,-1-1 1 16,-5-3 3-16,2 4-1 0,0-6-1 0,2 2 2 15,-5-2-1-15,1 1 3 0,-1 3 3 16,-1-1 3-16,1 3-6 0,-6 7 6 0,6-13 0 0,-6 13 0 16,4-9 0-16,-4 9-1 0,0 0-1 0,9-6 5 15,-9 6 0-15,0 0 0 0,0 0 1 0,0 0 1 16,22 14 3-16,-16-7-3 0,-1 0 1 0,4 2 5 15,-3 6-5-15,4-4 2 0,-1 5-3 0,4-5 1 16,-5 4 0-16,4-2 1 0,-2-1-2 0,2 1-1 16,-6-3-2-16,8 1-5 0,-7-3-10 0,-1 2-14 15,2-3-22-15,0-1-23 0,-2-2-18 0,-6-4-33 16,11 8-57-16,-11-8-119 0,0 0-323 0,0 0 144 16</inkml:trace>
          <inkml:trace contextRef="#ctx0" brushRef="#br0" timeOffset="185586.59">4559 11393 187 0,'0'-18'181'0,"0"18"-22"0,2-14-18 0,4 7-13 0,-6 7-19 16,7-13-16-16,-1 9-24 0,5-2-22 0,-3 2-32 15,6 1-18-15,2-2-35 0,2 1-34 0,-4-2-98 16,-1 4-183-16,3-3 81 0</inkml:trace>
          <inkml:trace contextRef="#ctx0" brushRef="#br0" timeOffset="185791.14">4978 11211 166 0,'0'9'197'0,"0"5"-9"0,0 3-5 16,0 3-5-16,0 9-12 0,3 5-6 0,2 2-7 15,1 2-16-15,0 0-7 0,0 3-10 0,1-2-15 16,-1 0-7-16,5 0-9 0,0 1-6 0,0-4-8 0,-2-1-6 16,1 0-8-16,2-11-4 0,-4 3-7 15,1 9-4-15,1-13-3 0,0 2-7 0,-1 0 0 16,5-4-13-16,-5-1-12 0,-3-2-10 0,1 0-20 0,-1-4-21 16,2-1-15-16,1 1-25 0,-6-5-12 0,0-2-32 15,1 1-22-15,-4-8-41 0,12 9-133 16,-12-9-347-16,0 0 154 0</inkml:trace>
          <inkml:trace contextRef="#ctx0" brushRef="#br0" timeOffset="186219.84">4872 11848 246 0,'0'0'232'15,"-7"-8"-21"-15,7 8-22 0,-3-13-17 0,3 13-15 16,10-13-20-16,2 0-7 0,5 3-14 0,5-4-12 15,3 0-10-15,2-1-8 0,9-1-8 0,3-1-11 16,-14 6-4-16,15-3-4 0,-11 3-12 0,1 0 0 0,-2 4-5 16,-1-1-7-16,1 3-2 0,-2-2-2 0,-10 3-6 15,3 2 1-15,1-2-3 0,-4 8 2 16,-2-2 6-16,-1 5 4 0,2 0 10 0,-2 2 9 0,-5 3 6 16,4 0 5-16,-2 1 6 0,-4 5 1 0,3-1 1 15,-2 3-2-15,2-2 1 0,-6-3-3 0,5-1-4 16,-2 1-6-16,-3 0-4 0,4-1-4 0,-1 1-3 15,-3-1-3-15,5 1-2 0,-2-2-7 0,-3 0-10 16,3 0 5-16,-2-1-3 0,-1-2-6 0,3-2-16 16,0-2-20-16,-6-6-18 0,1 13-21 0,-1-13-13 15,6 11-17-15,-6-11-15 0,6 5-26 0,-6-5-38 16,0 0-36-16,0 0-36 0,0 0-207 0,0-29-478 16,-3 16 212-16</inkml:trace>
          <inkml:trace contextRef="#ctx0" brushRef="#br0" timeOffset="186304.84">5481 11373 171 0,'-3'-14'249'0,"0"4"-27"15,3 10-18-15,-5-18-19 0,2 11-21 16,3 7-14-16,-3-11-23 0,3 11-26 0,0 0-24 0,0 0-22 16,0 0-31-16,0 0-42 0,0 0-69 0,0 0-184 15,0 0-293-15,20 28 129 0</inkml:trace>
        </inkml:traceGroup>
        <inkml:traceGroup>
          <inkml:annotationXML>
            <emma:emma xmlns:emma="http://www.w3.org/2003/04/emma" version="1.0">
              <emma:interpretation id="{F11EAAE0-EDFE-4327-A1E8-338AB3F94172}" emma:medium="tactile" emma:mode="ink">
                <msink:context xmlns:msink="http://schemas.microsoft.com/ink/2010/main" type="inkWord" rotatedBoundingBox="7956,12239 12855,11993 12904,12979 8005,13224"/>
              </emma:interpretation>
            </emma:emma>
          </inkml:annotationXML>
          <inkml:trace contextRef="#ctx0" brushRef="#br0" timeOffset="187215.51">5960 11680 180 0,'0'0'246'0,"-15"-1"-14"16,15 1-13-16,-14 0-18 0,14 0-14 0,-13 4-20 15,13-4-17-15,-9 7-10 0,9-7-15 0,-5 7-13 16,5-7-9-16,-6 13-10 0,6-13-8 0,3 16-10 0,-3-16-6 15,5 13-8-15,1-6-6 0,0-3-2 16,4 3-5-16,2-1-5 0,2-4-1 0,2 3-4 16,0-1-3-16,-2-3-7 0,5 1-2 0,1 1-1 0,-1-6-6 15,0 1-3-15,1 1-4 0,-4-3-4 16,1 1-5-16,1-5 1 0,-2 1-7 0,-3-2-5 16,1-1 6-16,-5-1-3 0,1-1 0 0,-4-1-2 0,-3 0 0 15,-3 0 1-15,0 2 1 0,0 11-1 0,-9-29 2 16,-1 17 6-16,1-1 6 0,-5 3 2 0,1 1 4 15,-2 2 1-15,-4 0 2 0,2 5 0 0,1-2 3 16,-4 2-1-16,1 4 0 0,0 3-1 0,2-5-5 16,1 6-2-16,2-1 3 0,1 5-3 0,1-3-3 15,5 4-1-15,1 2 2 0,3 4-3 0,0-2 0 16,6 0-6-16,3 4 5 0,1-6 2 0,-1 2-5 16,4 1 1-16,5-2-2 0,-1 1-3 0,5-3-4 15,-2 0-3-15,-4-3-3 0,6 1-2 0,1-5-1 16,-7 0-1-16,5 0 2 0,-1-3 1 0,-1-2-2 15,0-1 4-15,-2 0 3 0,-2-6-1 0,4-4 3 0,-5-1-1 16,2 1-1-16,-4-2 2 0,-3-2 0 0,1-2 1 16,-1 4 1-16,0-6 0 0,-6 2 1 0,2 3 0 15,1 1 3-15,-3 2-3 0,0 11 3 0,3-18-3 16,3 12-2-16,-6 6 1 0,0 0 2 0,3-13-3 16,-3 13-3-16,0 0 2 0,0 0 2 15,0 0 2-15,0 0-1 0,22 33 1 0,-14-21 4 0,8 8-5 16,0-3 2-16,4 1 1 0,2-1 1 0,0 0-6 15,1-3 3-15,4-1 1 0,1 2 1 0,11-3 0 16,-9-2 3-16,1-8-1 0,-1 1 0 0,3-3-4 16,-4-2-5-16,3-3 3 0,-5-3-2 0,11-3-10 15,-9 0-3-15,9-3-7 0,-8-8-4 0,-4 3-18 16,3-6-1-16,0-6-7 0,-7 0-17 0,-1-4-15 0,-2-1-9 16,1-9-11-16,-4 2-4 0,-1-5-11 0,-7 0-6 15,4-2-9-15,-5 2-17 0,-1-4-108 16,0 9-284-16,-12-3 126 0</inkml:trace>
          <inkml:trace contextRef="#ctx0" brushRef="#br0" timeOffset="187531.83">7101 11065 903 0,'-12'-35'10'15,"-2"12"16"-15,1 2 10 0,-7 5 18 0,1-1 9 16,-6 4 4-16,1 4 1 0,-5 2 9 0,4 6-2 16,-5 1 3-16,0 6 0 0,-1 3 0 0,-5 7 0 15,1 5 4-15,5 6-2 0,1 1-7 0,7 3-1 16,-5 5-10-16,12 2 0 0,5 4-3 0,2-3-5 16,7 6-4-16,2-4-4 0,4 5-5 0,8-6-6 15,2 2 0-15,5-3-2 0,0 1-5 0,3-6 0 16,2 1-5-16,5-2-1 0,-2 0-2 0,-1-9-2 15,10 5 0-15,-4-8-1 0,0 0-3 0,3-3-2 16,-11-5 0-16,2-3-2 0,-2-2-1 0,2-5 0 16,-7 1-4-16,5-4 2 0,-3-1-5 0,1-3-3 15,1-3-4-15,-5-6-7 0,-4 2-5 0,-2-2 5 0,1 0-4 16,-1-6 1-16,-4 2 1 0,2-3 0 0,-6 3 4 16,4 2 4-16,-4 1 6 0,-2 2 8 0,0 0 2 15,0 5 1-15,-3 7 0 0,4-13 4 0,-4 13-4 16,0 0-3-16,6-5 0 0,-6 5 0 0,0 0 3 15,0 0 1-15,6 24-1 0,0-10 2 0,-3 1-1 16,2-1 2-16,1-1-2 0,-3 2 0 0,3 1-4 16,1 6 1-16,4-4 0 0,-6-3-2 0,6 0 1 15,-5-3 0-15,3 4 1 0,0-4-2 0,-2-1-11 16,1-2-13-16,-2 0-17 0,0-3-16 0,-6-6-19 0,9 9-20 16,-9-9-36-16,0 0-36 0,0 0-224 15,0 0-418-15,10-21 185 0</inkml:trace>
          <inkml:trace contextRef="#ctx0" brushRef="#br0" timeOffset="187688.41">7376 11203 219 0,'0'0'243'16,"-3"-12"-24"-16,3 12-26 0,-6-11-26 0,6 11-19 15,0 0-20-15,0 0-20 0,-7-7-24 0,7 7-26 16,0 0-35-16,0 0-42 0,-3 28-56 0,0-15-175 15,0 2-270-15,3 1 120 0</inkml:trace>
          <inkml:trace contextRef="#ctx0" brushRef="#br0" timeOffset="188298.87">7584 11317 59 0,'0'0'240'0,"-6"-11"-26"0,6 11-18 0,-3-14-21 16,3 14-14-16,0 0-14 0,3-21-15 0,-3 21-14 15,15-10-9-15,-5 2-15 0,1 6-7 0,0-3-6 16,3 2-8-16,-1 3-5 0,2 2-7 0,0 4-8 15,0-3-1-15,-1 4-3 0,-1 3-10 0,0 3 10 16,2 5-4-16,-1 6-3 0,-4-1 1 16,-4 3 5-16,-3 2 0 0,0 6 2 0,-6 3 1 0,-3-1 1 15,-4-3-4-15,-1 2 0 0,2-7-4 0,2-3 0 16,-5 3 0-16,1-7-5 0,3 3-3 0,2-2-2 0,-2-5-5 16,2-1-1-16,0 0-3 0,-1 0 0 0,4-1-7 15,0-5-2-15,3 1 1 0,0-11-3 0,3 16 2 16,0-8-3-16,-3-8 1 0,13 10-4 0,-5-6-4 15,1-1-9-15,7-3-8 0,-1 0-1 0,3-4-8 16,-2 1 0-16,4 0-5 0,-1-2 4 0,0 0 0 16,1 0-1-16,-5 0 4 0,1 0-3 0,0 1 4 15,-2 1 2-15,-1-1-7 0,-4 1 3 0,2 0-7 16,-11 3 1-16,12-2-12 0,-12 2-3 0,0 0-6 16,19 0-5-16,-19 0-12 0,0 0-10 0,0 0-20 15,0 0-22-15,9 5-14 0,-9-5-29 0,0 0-48 16,0 0-107-16,7 3-339 0,-7-3 151 0</inkml:trace>
          <inkml:trace contextRef="#ctx0" brushRef="#br0" timeOffset="188963.13">8174 11587 91 0,'0'0'174'0,"0"0"-14"16,12 19-12-16,-12-19-12 0,8 13-9 0,-2-8-8 15,4 1-10-15,2 2-5 0,-3-1-11 0,4 1-8 16,2-2-6-16,0-4-8 0,2 3-5 0,-4 0-1 15,5-4-8-15,0 3-5 0,-2-3-4 0,2-1-5 16,0-1-2-16,-3-3-4 0,1 0-7 0,1 2-2 16,-2-2-1-16,0-2-6 0,1-1 0 0,-7 2 2 15,7-4-8-15,-7-2 1 0,2 0-2 0,-8 2-7 16,6-2-8-16,-3-4 1 0,-2 4-2 0,-4-3 1 0,-3 2-5 16,0-3 6-16,-4 1-2 0,1 2 3 0,-6-1 4 15,1 2 9-15,-5 3 4 0,0 1 4 16,-4 2 5-16,-4-1 13 0,-3 2 10 0,-1 3 2 0,-3 5 3 15,-2 1 4-15,-6 0-3 0,9 3-1 0,-1-1-3 16,9 4-4-16,-2 3-3 0,1-2-4 0,-2 2-6 16,9 2-2-16,5-3-5 0,-1 0-4 0,5 2-2 15,-2-2 1-15,3-1-5 0,6 5 0 0,0-6-3 16,0 3 1-16,6-1-1 0,-3 2 0 0,7-6-6 16,5 2-3-16,-1 0-2 0,-1-5-4 0,7-2-3 15,-1 0 0-15,0-4-6 0,5 3-2 0,3-7-3 16,-3 0-6-16,4-2 0 0,-1-3 1 0,-2-2-7 15,2-3-2-15,5-7-1 0,-6 6 2 0,-3-2-1 0,2-1 3 16,-1-1 5-16,-5 4-1 0,-1-1 4 16,-4 6 0-16,-4 0 2 0,5 3 2 0,-5 0 0 15,-2 1 2-15,-2 2 1 0,-6 4-1 0,19-1 0 0,-19 1 6 16,14 5 3-16,-7 1 1 0,-1 1 1 0,0 0 4 16,3 6-2-16,0-4 2 0,0 5 0 15,-5-3 2-15,7 4-4 0,-2-6-1 0,1 4 3 0,-1-3-1 16,-1-2-2-16,1 0-3 0,-2 1-9 0,4-3-9 15,-3-5-26-15,1 3-10 0,-9-4-28 0,15 0-26 16,-15 0-18-16,15-7-43 0,-10-1-161 0,-1-2-360 16,-1-4 160-16</inkml:trace>
          <inkml:trace contextRef="#ctx0" brushRef="#br0" timeOffset="189534.13">8956 11583 37 0,'0'0'230'0,"-6"-11"-24"16,6 11-19-16,0-15-20 0,0 15-15 0,10-16-14 16,2 5-19-16,8-4-10 0,3-1-10 0,4 1-9 0,6-2-9 15,4-1-10-15,1 1-3 0,0 3-8 0,-2 0-4 16,2 3-13-16,-10 6-3 0,0-2-1 0,2 2-7 16,-6 4-4-16,-5-1-5 0,2-1 2 0,-1 6-2 15,-1 0 5-15,-1 2 3 0,0 2 6 0,-5 0 8 16,1 4 12-16,-5 1 8 0,2 0 0 0,-2 1 4 15,2 1-4-15,-4-1 5 0,1 4-3 0,-2-4-7 16,0 3-1-16,1-2-3 0,-1-1-1 0,3 1-9 16,-1-4-5-16,-3 5 3 0,6-2-8 0,-4-4-1 15,2 2-5-15,0-2 1 0,-6-6-9 0,5 5-10 16,-8-8-16-16,10 9-17 0,-4-7-17 0,-6-2-22 16,9 5-22-16,-9-5-34 0,0 0-33 0,0 0-35 15,18-7-68-15,-18 7-139 0,1-17-423 0,1 3 187 0</inkml:trace>
          <inkml:trace contextRef="#ctx0" brushRef="#br0" timeOffset="189266.73">9017 10820 75 0,'0'23'168'0,"0"3"-7"15,1 3-11-15,4 9-9 0,-2 1-5 0,7 3-8 0,-2-1-6 16,4-2-10-16,-3 5-8 0,1-1-10 0,1-4-9 16,0 6-9-16,1-7-5 0,-1-3-8 0,-1 3-5 15,2-13 0-15,2 9-13 0,-5-9-3 0,1 3-5 16,-1-8-1-16,0 3-2 0,3-3-5 0,-2 1-5 15,-2-5-15-15,-4-3-9 0,4 2-14 0,-4-7-19 16,1 2-22-16,-1-2-18 0,1-2-31 0,-5-6-28 16,6 8-143-16,-6-8-297 0,0 0 132 0</inkml:trace>
          <inkml:trace contextRef="#ctx0" brushRef="#br0" timeOffset="189700.7">9551 11066 46 0,'0'0'209'15,"-18"10"-21"-15,11-3-26 0,2 0-16 0,-1-1-16 16,6-6-19-16,-1 20-18 0,2-5-17 0,5 0-29 15,-3 1-22-15,6 0-29 0,1 7-43 0,2-1-150 16,0 1-214-16,2 0 94 0</inkml:trace>
          <inkml:trace contextRef="#ctx0" brushRef="#br0" timeOffset="190039.13">9919 11565 143 0,'14'0'197'15,"-14"0"-7"-15,13-1-11 0,-13 1-9 0,19-7-10 16,-7 4-11-16,-1 0-14 0,7-2-11 0,-3-1-15 0,1 0-10 16,-1-2-6-16,1 4-10 0,2-6-11 0,0 7-4 15,-1-7-8-15,0 3-7 0,1 0-5 0,-3-2-7 16,0 2-4-16,-3-1-2 0,0 1-4 0,-7-2 5 16,3-4-6-16,-2 2 1 0,-4 1 0 0,-4-5 5 15,2 2 3-15,-3-1 4 0,-2 0-5 0,-4-2 7 16,-3 3 7-16,0-4 6 0,-2 4 3 0,-4-1 5 15,-4 0-1-15,1 0 1 0,-1 5-5 0,-2 2-1 16,-1 2-5-16,2-1-6 0,-4 5-2 0,8-2-6 16,0 9-7-16,1-1-1 0,0 1-8 0,1 7 0 15,2-1-2-15,2 0-3 0,0 3-3 0,2 0-7 0,5 1-17 16,-1 0-16-16,1 2-20 0,3 1-20 16,3-4-15-16,1 5-23 0,1-4-27 0,1 2-22 15,6-6-32-15,-2 1-48 0,2-2-182 0,5-1-445 0,-1-2 196 16</inkml:trace>
          <inkml:trace contextRef="#ctx0" brushRef="#br0" timeOffset="190370.84">10286 11354 134 0,'0'0'210'15,"8"-4"-8"-15,-8 4-7 0,0 0-6 0,0 0-9 16,0 0-3-16,12 19-14 0,-11-12-8 0,-1-7-16 15,6 14-8-15,0-5-12 0,-2 0-7 0,2 1-9 16,-3 0-12-16,3-3-10 0,-6-7-4 0,11 15-7 16,-8-8-8-16,1-1-6 0,-4-6-5 0,9 11-5 15,-9-11-2-15,8 7-4 0,-8-7-1 0,10 6-7 0,-10-6-2 16,13-2-3-16,-13 2-3 0,15-5-5 16,-4-1 1-16,-4 0-1 0,7-5-3 0,1-1-2 15,3-5-2-15,-5 3-1 0,6-1-1 0,-2-1 1 0,-1 2-4 16,2 0 2-16,0-2-2 0,-3 7-7 0,-2-1 5 15,4 3-2-15,-4 0 1 0,2 3-2 16,-2 2 0-16,-1 1 1 0,-12 1-1 0,27 7-4 0,-13 0-9 16,-2-3-15-16,2 9-21 0,-2-1-27 0,-3 5-30 15,-1 0-36-15,2-2-55 0,-7 2-231 0,3 5-462 16,0-6 204-16</inkml:trace>
        </inkml:traceGroup>
        <inkml:traceGroup>
          <inkml:annotationXML>
            <emma:emma xmlns:emma="http://www.w3.org/2003/04/emma" version="1.0">
              <emma:interpretation id="{628AC80F-089C-4CFF-85E3-AEB91220474B}" emma:medium="tactile" emma:mode="ink">
                <msink:context xmlns:msink="http://schemas.microsoft.com/ink/2010/main" type="inkWord" rotatedBoundingBox="13887,11945 15079,11885 15134,12979 13942,13039"/>
              </emma:interpretation>
            </emma:emma>
          </inkml:annotationXML>
          <inkml:trace contextRef="#ctx0" brushRef="#br0" timeOffset="191202.86">11852 11349 146 0,'0'0'200'16,"-6"8"-7"-16,6-8-13 0,-3 12-11 0,3-12-4 0,0 14-8 15,0-14-5-15,2 18-14 0,2-8-11 0,2-3-7 16,-1 2-11-16,3-4-6 0,1 6-7 0,5-5-6 15,1 1-14-15,3-2-5 0,0-3-5 0,1 2-6 16,-1-3-6-16,10-1-4 0,-1-1-10 0,-3-3 1 16,0-2-6-16,-2-1-2 0,2 0-2 0,-8-4-5 15,2 4-2-15,0-3-2 0,-4-2-2 0,-1-3-7 16,-6 0-8-16,2-8-6 0,-6 4-5 0,-1-5-1 16,-7 1-4-16,-4-1-2 0,-4 2 1 0,-5-1-1 15,-1 4 4-15,-4 0-2 0,-9-1 2 0,3 8-1 16,-8-5 3-16,6 10 2 0,1 4 0 15,0-1-2-15,2 4-2 0,2 1 4 0,10 0 1 0,-2 4-1 16,0 1 2-16,9-1 1 0,0 2-3 0,3-1-2 16,0-1 7-16,6-5 1 0,0 0-8 0,17 24 6 15,-1-17 0-15,9 3-1 0,2-3 1 0,3-2 2 0,15 1-2 16,0-4 2-16,2-1-2 0,1-1 3 0,-3-3-5 16,4-3 3-16,0 4 1 0,-1-7-1 15,-5-2-2-15,6 2 3 0,-2-5 0 0,-6 1-4 0,6-1-1 16,-9-7 0-16,1 3 7 0,-9-5-3 0,0-2 0 15,-3-2-3-15,-3-2 3 0,-5-4 1 0,-1 0 1 16,-6 5 1-16,-3-10-3 0,-3 9-1 0,-5 2 0 16,-2 0 0-16,-1 2-1 0,-8 1 2 15,-1 2 0-15,-1 2-4 0,0 9 8 0,1-2 1 0,0 2 3 16,-5 4-1-16,1 3 0 0,4 4-2 0,-5 3 6 16,-2 2 2-16,-1 4 0 0,4 2 1 0,-3 7 1 15,3 5-1-15,1-2 7 0,3 16-3 0,2 1 2 16,3 0 1-16,6 3-3 0,-5 1 5 0,5-4-2 15,5 6 0-15,2 4-1 0,1-4 4 0,-1-1 2 16,3-1-1-16,4 4-5 0,4-4-1 0,-14-3 0 16,13 3 0-16,-2-4-3 0,-1-5 2 0,-2 2-7 0,2-10 2 15,-1 3-1-15,-1-3 1 0,2-3-4 0,-5 0 3 16,1-1-4-16,-4-5 3 0,0 4-6 0,-3-6 3 16,3 3-1-16,-5-6-8 0,4-1-17 0,-4 0-13 15,2-3-15-15,-3-7-14 0,3 13-13 0,-3-13-16 16,0 0-21-16,-1 11-28 0,1-11-26 0,0 0-52 15,0 0-163-15,0 0-409 0,-12-27 181 0</inkml:trace>
          <inkml:trace contextRef="#ctx0" brushRef="#br0" timeOffset="191324.57">12622 11341 116 0,'6'-7'240'15,"6"-1"-25"-15,1 1-18 0,2-3-22 0,3 3-18 16,9-2-15-16,-2-2-15 0,5 4-17 0,0-3-36 15,-1 5-37-15,12-4-59 0,-3 1-79 0,3-2-144 16,-2 0-265-16,-10 6 118 0</inkml:trace>
        </inkml:traceGroup>
        <inkml:traceGroup>
          <inkml:annotationXML>
            <emma:emma xmlns:emma="http://www.w3.org/2003/04/emma" version="1.0">
              <emma:interpretation id="{CE9AC9DF-5C99-4618-AA41-52705C67CD00}" emma:medium="tactile" emma:mode="ink">
                <msink:context xmlns:msink="http://schemas.microsoft.com/ink/2010/main" type="inkWord" rotatedBoundingBox="16085,12016 18235,11908 18269,12581 16119,12688"/>
              </emma:interpretation>
            </emma:emma>
          </inkml:annotationXML>
          <inkml:trace contextRef="#ctx0" brushRef="#br0" timeOffset="193032.13">14025 10962 186 0,'-10'-7'229'0,"10"7"-7"0,-8-8-12 0,8 8-10 16,0 0-11-16,-7-9-18 0,7 9-13 0,0 0-19 16,0 0-14-16,0 0-10 0,0 0-9 0,0 0-2 15,0 0-12-15,0 0-7 0,0 0-6 0,0 0 1 16,21 22 0-16,-15-11 1 0,4-1-2 0,-3 6-1 15,1-1-6-15,1 7 2 0,1-2-4 0,-2 3-6 0,1-1-6 16,1 2-7-16,-1-1-2 0,-3 1-1 0,0-2-6 16,1 2 1-16,1 3-10 0,-1-6 0 0,4 4-2 15,-5-5-3-15,0-2-4 0,-3-3 1 0,3-2-3 16,0-2-4-16,-2-1-2 0,-2-3-2 0,1 1 3 16,-3-8-4-16,6 13 1 0,-6-13 0 0,3 8 9 15,-3-8-8-15,0 0-1 0,0 0-1 0,0 0 0 16,0 0 1-16,0 0-10 0,8-24 8 0,-6 9-9 15,-2-3-6-15,0-6-7 0,-2-1-6 0,1-5-6 16,-3-6-6-16,2-1-3 0,1-1-5 0,-4 1 1 0,4-1 4 16,-4 2-1-16,4 1 6 0,-5 8-1 15,4-10 5-15,-2 11 1 0,2-3 7 0,-2 3-1 16,-2 4 10-16,3 6 10 0,0-1 1 0,0 1 6 0,-2 2 4 16,2 4-3-16,0-1 1 0,3 11 1 15,-3-11 2-15,3 11-7 0,-1-13-2 0,1 13-6 16,0 0 2-16,0 0 3 0,0 0-4 0,0 0 0 0,0 0 0 15,15 29-5-15,-8-13 3 0,4 7 1 16,2 0 0-16,-2 2 0 0,5-3 0 0,5 14 2 0,-6-14-2 16,10 9-1-16,-3 0 3 0,1-2-3 0,-1 1 4 15,-2-6-1-15,-1-1-1 0,2 4-3 0,-3-8 3 16,1-1-2-16,-2-2 0 0,-6-5 0 0,1 2 1 16,-1-2 3-16,-2-1-1 0,-2-3 1 0,1-2 4 15,-2 1-6-15,-6-6 3 0,10 6-2 0,-10-6 1 16,0 0 5-16,17-3-6 0,-17 3 0 0,0 0-2 15,8-14-1-15,-5 1 2 0,0 0-10 0,-1-3-6 16,2-10-6-16,-2 0-4 0,2 1-5 0,2-12 6 16,0 1-3-16,-4 10-1 0,4-1-4 0,-5-10 6 15,1 8 4-15,1 2 3 0,-2 2 0 0,1 4 1 0,-1 0 3 16,-1 6 3-16,3 0 3 0,-3 6 10 0,0 9 0 16,-3-15-4-16,3 15 0 0,3-13 1 15,-3 13 0-15,0 0 1 0,0 0-3 0,0 0 5 0,0 0 4 16,0 0 9-16,30 29-4 0,-24-12 3 0,7 7 0 15,1 0 5-15,2 8-2 0,-2-8 2 0,2 13 4 16,2 3 2-16,-3-7 2 0,4 1-8 0,-1-3 1 16,-3 3-1-16,4-1-7 0,-1-12-2 0,-4 2 3 15,1-1 2-15,-6-5-3 0,4 0-17 0,0-2-18 16,-2-6-21-16,1 2-16 0,-3 0-17 0,6-4-22 16,-5-3-18-16,-1-1-36 0,3-3-35 0,-12 0-26 15,25-7-239-15,-13-4-488 0,-1 1 216 0</inkml:trace>
          <inkml:trace contextRef="#ctx0" brushRef="#br0" timeOffset="193408.89">15381 10717 204 0,'0'0'248'0,"0"-12"-16"16,0 12-16-16,0-10-7 0,0 10-13 0,-9-10-12 15,9 10-13-15,0 0-18 0,-20 0-15 0,20 0-8 16,-19 4-13-16,7-1-14 0,-3 5-7 0,2 2-7 15,-2 0-15-15,-3 0-4 0,6 1-8 0,-7 5-6 16,8-5-6-16,-1 4-5 0,2-1-4 0,2 1-3 16,5-6-9-16,0 6-1 0,0 1 0 15,3-1-3-15,3 2-2 0,2-3-4 0,2 3-5 0,1-3 1 16,5 6-2-16,1-7 2 0,-3 0-4 0,9 4 0 0,-5-5-1 16,6 1-1-16,1-2-2 0,-6-1 0 15,1 0 2-15,4 3-6 0,0-1-1 0,-3-1 2 16,-5-2-2-16,2 2 1 0,-2 0 0 0,-1-1 0 0,-1-1 1 15,-5-1 0-15,0 0 6 0,-2 2 6 16,-2-1 4-16,-2-9 6 0,0 18 0 0,-6-9-2 16,-2 0 0-16,-1 2-6 0,-3 0 3 0,-1 0-3 0,-1-2-1 15,-2 1-3-15,1-2-8 0,0 2-11 0,-3-3-16 16,3-1-15-16,2-1-19 0,1-3-14 0,12-2-18 16,-19 1-37-16,19-1-23 0,-17-1-24 0,17 1-34 15,-6-13-220-15,6 13-458 0,0-22 203 0</inkml:trace>
          <inkml:trace contextRef="#ctx0" brushRef="#br0" timeOffset="193663.2">15624 10807 18 0,'6'-13'265'0,"-3"7"-23"0,-3 6-13 15,6-7-20-15,-6 7-18 0,10-11-14 0,-5 6-9 16,5 1-12-16,-1 0-10 0,7-1-11 0,1-1-15 0,8 2-11 15,1 1-7-15,-1-4-11 0,-1 1-7 0,6 4-8 16,-7 2-10-16,7-4-3 0,-4 0-4 16,0 1-7-16,1-2-9 0,-7 3-1 0,7-2-7 0,-11 3-1 15,3 0-4-15,-1 0-5 0,-3-3-4 0,0 1-8 16,-3 3-15-16,-12 0-17 0,19 0-22 0,-19 0-15 16,14-2-21-16,-14 2-29 0,0 0-29 0,0 0-29 15,0 0-52-15,0 0-149 0,0 0-394 0,0 0 175 16</inkml:trace>
          <inkml:trace contextRef="#ctx0" brushRef="#br0" timeOffset="193856.13">15943 10765 63 0,'-5'7'242'0,"5"-7"-10"0,-8 24-1 0,6-8-1 16,-1-1-8-16,2 4-6 0,1 5-7 0,-2 0-7 16,4 4-17-16,-1-7-6 0,-1 7-8 15,5-2-15-15,-4 1-7 0,5 2-15 0,-2-5-13 0,-1-1-9 16,2 0-15-16,1 1-5 0,0-6-8 0,-3 5-12 15,9-2 3-15,-9-7-14 0,1 3-6 16,1-4-23-16,-1-1-30 0,-1 0-29 0,0 0-39 16,2-2-40-16,-4-2-40 0,5-2-78 0,-6-6-286 0,5 11-551 15,-5-11 244-15</inkml:trace>
        </inkml:traceGroup>
        <inkml:traceGroup>
          <inkml:annotationXML>
            <emma:emma xmlns:emma="http://www.w3.org/2003/04/emma" version="1.0">
              <emma:interpretation id="{5554864A-53F4-4632-B440-C8962CB48C43}" emma:medium="tactile" emma:mode="ink">
                <msink:context xmlns:msink="http://schemas.microsoft.com/ink/2010/main" type="inkWord" rotatedBoundingBox="19194,11793 22225,11641 22273,12610 19243,12762"/>
              </emma:interpretation>
            </emma:emma>
          </inkml:annotationXML>
          <inkml:trace contextRef="#ctx0" brushRef="#br0" timeOffset="196597.21">17475 10633 44 0,'1'-7'170'0,"-1"7"-2"0,0 0-12 0,6-11-7 16,-6 11-14-16,0 0-8 0,0 0-18 0,0 0-7 15,0 0-4-15,0 0-1 0,0 0 0 0,0 0 1 16,0 0 4-16,0 0 3 0,22 25-5 0,-16-11-1 16,2 2-6-16,2 9 2 0,-2 0-3 0,4 10-6 15,-3-1 2-15,1-2-8 0,-2-3-2 0,3 8-8 0,3 0-4 16,-7-11-3-16,2 9-9 0,5-1 2 0,-4 1-4 16,-2-10-8-16,1 4-2 0,1-3-4 0,-3-2-6 15,2-1 0-15,-3 5-4 0,0-4-5 0,2 1-2 16,-1-1 1-16,-2 0-4 0,2 0-12 0,-2-10-17 15,-2 4-17-15,-3 0-15 0,3-5-26 0,-3 2-17 16,-3-1-18-16,1-1-25 0,2 1-26 0,0-14-31 16,-9 14-218-16,0-9-438 0,2-3 193 0</inkml:trace>
          <inkml:trace contextRef="#ctx0" brushRef="#br0" timeOffset="197686.75">17144 11072 187 0,'-8'-17'191'0,"2"-1"-1"0,2 0-17 15,1-5-19-15,3-2-10 0,1 1-14 16,7-1-14-16,2-3-16 0,0 3-5 0,7 1-10 16,2-7-10-16,5 0-9 0,6 6-10 0,-3-2-8 0,7 1 1 15,-1 2-2-15,1 1-9 0,5 1-5 0,-3 2 0 16,-8 6-2-16,6-4-4 0,-7 7-2 0,2 0-4 15,-4-2-10-15,2 2 8 0,-5-2-1 0,-4 8-7 16,0-2 0-16,-3-1 1 0,3 6 2 0,-3-3-3 16,-2 4 1-16,-13 1 6 0,21 3-4 0,-11 5 16 15,1 0 6-15,1 4 2 0,0 7 3 0,1 4 7 16,-4 1 6-16,7 9-7 0,-5 0 1 0,2 2-5 16,-1 2 0-16,3 3-2 0,2-4-5 0,-2 5-1 15,4-3-1-15,0-1-4 0,-1-4-3 0,-1 2-3 16,2 0-2-16,-4-10 0 0,3-4-3 0,0 3-4 15,-2 0 3-15,2-3-2 0,-3-1 1 0,3-5-6 0,-3-1 1 16,-2-4-1-16,-1 0-4 0,0-2 0 0,1-4 4 16,-2 0-6-16,1-2-2 0,-2-2 3 15,-10 0-1-15,17-9-7 0,-4 1 3 0,-2-5-4 0,2 2-3 16,2-8 2-16,-2-1 0 0,-1-2-1 0,-1-2 2 16,2 0-1-16,-3 4-2 0,2-1 2 0,-4 5 3 15,-2 1 0-15,1 4-1 0,-1 1-1 0,2 2-3 16,-8 8 1-16,7-13 2 0,-1 8 0 0,-6 5-6 15,0 0 4-15,15 2 0 0,-15-2 2 0,11 13 5 16,-4 0 1-16,0 1 3 0,-1 1-1 0,3 2-3 16,3 3 5-16,-1-5-3 0,2 6 0 0,2-1 1 15,0-2-1-15,-2-4 2 0,1 1-1 0,2-3 1 16,-1-3-3-16,-1 2 2 0,0-2-1 0,6-3-2 0,-5 1-2 16,3-4-3-16,-3-2 4 0,2-1-2 0,-3-1-5 15,-1-1 2-15,2-1-6 0,-1-7-4 16,-1 2-3-16,-1-3-5 0,1 0-5 0,-1-1 5 0,2-3-2 15,1-4 5-15,-2-4 4 0,-2 8 4 0,-4 2-4 16,2-1 1-16,3 4 0 0,-5-3 3 0,-1 5 2 16,0 0-1-16,-6 8-1 0,6-9 5 0,-6 9-3 15,8-6-2-15,-8 6 1 0,0 0 5 0,0 0 2 16,21 13 5-16,-17-6-3 0,5-1 1 0,-2 6 2 16,2-1 4-16,0 1-2 0,3 0 1 0,0 1-1 15,3-3 3-15,0 0 1 0,1 1-3 0,1-4-2 16,2 0 4-16,1 0-1 0,-5-3-1 0,5-1 0 15,4 0 1-15,-3-3-3 0,3-2 2 0,-6-1-5 0,4 1 3 16,-2-4 0-16,-2-1-1 0,-2-2-2 0,-3 1 3 16,1-3-5-16,-1 3-5 0,-4-5-4 15,0-4-1-15,-6-1-3 0,-1-3 4 0,-4 5-1 0,1 1-2 16,-5-1 5-16,-5 1 1 0,1-3 5 16,-7 4 10-16,-3 3 1 0,3 4 7 0,-5-1 4 15,-1-1-3-15,-2 5 3 0,-2 4 1 0,8 4-3 0,-7-2-1 16,10 5 0-16,-2-2-1 0,2 5-2 0,-1-1-2 15,7 2 0-15,1 2-2 0,1 2 2 0,5-3-3 16,0 3-1-16,8-2 0 0,-4 0-2 0,5 1-1 16,2-3-1-16,4 0-5 0,0-1-5 0,3 0 3 15,3-4-9-15,1-1 3 0,-3-2-2 0,10 1 0 16,-7-2 1-16,0-5 3 0,1 0-3 0,1 0 7 0,1-4-4 16,-4-4 5-16,0 0-2 0,-2-7 0 15,2 3 0-15,-1-3 2 0,-4 4-1 0,0-9 3 16,-2 8 8-16,-4 0 10 0,1 1 8 0,-2 7 10 15,-2-3 1-15,2 3-1 0,-6 7-8 0,5-11-4 16,-5 11-2-16,0 0-2 0,0 0-2 0,0 0-3 16,0 0-3-16,0 0 1 0,12 28 0 0,-8-17-2 0,-2 2-2 15,2 1-1-15,1 1 1 0,1 6 2 0,-1-6-5 16,1 1 3-16,5 0-7 0,-4 0-5 0,4 1-10 16,-1-3-9-16,-1-4-13 0,3 0-3 0,-1 1-14 15,-3-5-9-15,1-1-15 0,3-3-18 0,-1-1-26 16,-11-1-18-16,18-4-18 0,-9-4-21 0,0 1-202 15,-2-6-412-15,3-4 182 0</inkml:trace>
          <inkml:trace contextRef="#ctx0" brushRef="#br0" timeOffset="197938.14">19768 10423 4 0,'0'0'202'16,"0"0"-9"-16,0 0-10 0,0 0-7 0,-16 28-5 0,14-7-9 15,2-1-6-15,-1 6-6 0,1 3-4 16,0 8-11-16,1-1-7 0,1 3-8 0,2 1-12 16,2-5-9-16,0 4-8 0,-1 0-8 0,1-1-10 0,0-1-6 15,-2-8-6-15,4 5-3 0,-1-6-8 0,-2-2-3 16,2-2-5-16,1-4-2 0,-1 4-9 0,-3-6-3 16,4-1-3-16,-2-3-15 0,-6-3-14 0,6 3-16 15,-6-3-14-15,1-3-19 0,-1-8-20 0,6 13-20 16,-3-7-16-16,-3-6-33 0,0 0-46 0,0 0-167 15,0 0-382-15,0 0 169 0</inkml:trace>
          <inkml:trace contextRef="#ctx0" brushRef="#br0" timeOffset="198093.2">19804 10957 281 0,'0'0'301'0,"5"-14"-18"15,-5 14-26-15,6-14-22 0,1 8-21 0,3-2-17 16,7-3-19-16,-2 5-15 0,0-5-17 0,10 0-14 0,0 2-12 15,16 2-19-15,-14-1-29 0,-4 5-40 0,-2 0-53 16,2 0-46-16,-2-1-59 0,-4 4-80 16,1-1-176-16,-1-1-415 0,-1 1 184 0</inkml:trace>
        </inkml:traceGroup>
        <inkml:traceGroup>
          <inkml:annotationXML>
            <emma:emma xmlns:emma="http://www.w3.org/2003/04/emma" version="1.0">
              <emma:interpretation id="{ED118160-82ED-490B-AB63-CC5EC966CDAA}" emma:medium="tactile" emma:mode="ink">
                <msink:context xmlns:msink="http://schemas.microsoft.com/ink/2010/main" type="inkWord" rotatedBoundingBox="22755,11491 27340,11261 27431,13086 22846,13316"/>
              </emma:interpretation>
            </emma:emma>
          </inkml:annotationXML>
          <inkml:trace contextRef="#ctx0" brushRef="#br0" timeOffset="198629.21">20681 10544 6 0,'0'0'220'0,"-3"-16"-19"16,3 16-28-16,-3-10-25 0,3 10-19 0,0 0-21 0,0 0-21 15,11-10-28-15,-11 10-29 0,13 0-37 0,-13 0-38 0,21 5-61 16,-9 0-62-16,3 1-181 0,0 2 81 0</inkml:trace>
          <inkml:trace contextRef="#ctx0" brushRef="#br0" timeOffset="198482.6">20706 10794 156 0,'0'0'246'16,"0"0"-7"-16,0 0-9 0,0 0-7 0,0 0-8 15,0 0-7-15,11 31-5 0,-10-21-14 0,5 4-7 16,0 0-16-16,-3 3-5 0,2-4-14 0,-2 2-10 0,1 0-10 16,-1-2-6-16,3 4-15 0,-1-5-10 15,-2 4-7-15,1 2-5 0,-2-5-7 0,2 2-12 16,-2-5-5-16,2 1-6 0,-2-1-6 0,-1-2-9 0,-1-8-14 15,6 13-22-15,-6-13-20 0,0 11-22 0,0-11-19 16,3 9-21-16,-3-9-23 0,0 0-36 0,0 0-35 16,0 0-33-16,0 0-71 0,0 0-158 0,0 0-470 15,-25-20 207-15</inkml:trace>
          <inkml:trace contextRef="#ctx0" brushRef="#br0" timeOffset="199215.6">21084 10818 76 0,'1'7'260'15,"-1"-7"-14"-15,3 18-14 0,-1-9-10 0,-2 1-11 16,1 1-17-16,1-2-11 0,-2-9-16 0,6 18-9 0,-2-6-15 16,-1-2-8-16,3 1-18 0,2 2-8 15,0-2-10-15,1 2-10 0,-1-5-9 0,-2 0-8 16,6 2-5-16,-6-2-5 0,1-1-7 0,1-1-8 0,-8-6-10 15,13 7-7-15,-7-3-12 0,-6-4-7 0,13 7-7 16,-13-7-9-16,14 0-6 0,-14 0-12 16,13-7-12-16,-5 2-8 0,-2-5-2 0,0 3-1 0,1-7 4 15,-1 3-1-15,0-2-1 0,0-5 5 0,2 2 9 16,-3 0 1-16,1-2 6 0,-1 5 14 0,4 0 8 16,-6 2 11-16,1 4 9 0,2-3 9 0,-6 10 1 15,6-14-2-15,-3 7-1 0,-3 7-4 0,6-6-2 16,-6 6 2-16,0 0-1 0,12-5 1 0,-12 5-4 15,0 0 3-15,15 14 0 0,-10-6-1 0,2 2 1 16,2 4-3-16,1-4-1 0,-2 2 2 0,1 4-7 16,1-2 1-16,1-2 0 0,5 7-3 0,-4-7-1 15,-2 1-1-15,4-1 0 0,-2-4-2 0,0 1-7 16,0 0-9-16,-2-4-8 0,1 1-3 0,-1-6-1 16,0 5-4-16,-1-4-5 0,-9-1 0 0,20-4-4 0,-10 2 4 15,4-5-3-15,-5-1-3 0,2-2 2 0,1-1-2 16,3-8 3-16,-1 3 2 0,1-6 5 15,-2 2 2-15,1 7 7 0,-4-5 11 0,-1 6 16 0,-2 1 15 16,-1 3 5-16,0-2 8 0,0 3-3 0,-6 7 2 16,8-11-5-16,-8 11-5 0,7-2 4 0,-7 2 1 15,0 0-2-15,0 0 2 0,20 13 3 0,-14-3 2 16,-1 4 3-16,1-1-5 0,0 2-5 0,0 1 2 16,2-1-7-16,-1 0-1 0,-1 0-1 0,0 0 1 0,2 2-4 15,-2-1-2-15,1 0 0 0,1-5-5 16,-2 3-10-16,-1-6-21 0,-2 0-16 0,2 3-18 15,-1-3-11-15,1-1-17 0,-5-7-16 0,4 10-22 0,-4-10-14 16,0 0-31-16,0 0-53 0,0 0-176 0,0 0-424 16,0 0 189-16</inkml:trace>
          <inkml:trace contextRef="#ctx0" brushRef="#br0" timeOffset="199357.74">21919 10489 165 0,'6'-23'246'15,"-5"7"-23"-15,1 0-19 0,2 1-26 0,-2 1-15 16,-1 4-16-16,2 1-26 0,-3 9-32 0,2-13-46 16,-2 13-45-16,0 0-35 0,0 0-70 0,1-10-133 0,-1 10-258 15,0 0 115-15</inkml:trace>
          <inkml:trace contextRef="#ctx0" brushRef="#br0" timeOffset="199793.07">22422 10284 150 0,'0'0'198'0,"0"-15"-3"0,0 15-9 16,0 0-10-16,0 0-5 0,0 0-6 0,0 0-7 0,0 0-5 15,0 0-7-15,2 36 0 0,0-20-3 0,2 0-10 16,-4 7 0-16,2 3-6 0,-2 1-10 0,4 1-4 15,-2-1-3-15,2 8-9 0,-2-7-3 0,4 1-9 16,1 5-7-16,-1 1 1 0,0-7-7 0,2-1-6 16,1 10-8-16,1-3-5 0,-1-10-10 0,-3 0 2 15,0-2-8-15,1 4-5 0,1-1-1 0,1-3-4 0,0-2-2 16,-2-2-24-16,-2 0-21 0,1-1-23 16,-5-3-21-16,5 1-24 0,-1-2-19 0,-2 2-24 15,-2-6-30-15,-1 2-22 0,0-11-37 0,5 18-239 0,-5-18-494 16,0 0 219-16</inkml:trace>
          <inkml:trace contextRef="#ctx0" brushRef="#br0" timeOffset="200153.76">22298 10942 2567 0,'-11'-9'93'0,"7"2"-50"15,4 7-20-15,-14-11-7 0,10 3-9 0,4 8-1 16,-6-9 2-16,6 9-6 0,0 0 1 0,6-18-1 0,-6 18 3 15,16-14-4-15,-4 9-2 0,5 0 2 16,2 1 2-16,9 2-1 0,11-5 1 0,-9 6-4 16,10-3 2-16,-8 5 0 0,8-1-1 0,-7 0 2 0,7 4-2 15,-10-4 0-15,0 0 0 0,-5 6 0 0,2-3-2 16,-8 1 0-16,1 3 3 0,-6 0 1 16,0 0 10-16,-1-2 8 0,-1 4 15 0,0 0 8 0,-4-2 9 15,-1 2 1-15,-2-1 10 0,2 1 0 0,-3 1 2 16,1 2-4-16,-2-3 2 0,1 2-5 15,-4-11-3-15,5 13-1 0,-2-4-4 0,0 0-3 0,0-2-11 16,-3-7 9-16,6 17-10 0,-3-10-6 0,-3-7-4 16,1 15 0-16,-1-15-6 0,3 9-7 0,-3-9-9 15,6 7-19-15,-6-7-12 0,6 8-17 0,-6-8-15 16,0 0-22-16,0 0-21 0,0 0-32 0,0 0-27 16,0 0-28-16,0 0-32 0,14-28-239 0,-16 14-500 15,1-7 221-15</inkml:trace>
          <inkml:trace contextRef="#ctx0" brushRef="#br0" timeOffset="200309.04">22844 10520 173 0,'-2'-11'285'15,"2"11"-26"-15,-7-16-25 0,5 8-24 16,2 8-24-16,-4-11-18 0,4 11-21 0,0 0-18 0,0 0-13 16,0 0-12-16,-6-8-21 0,6 8-20 0,0 0-28 15,0 0-23-15,0 0-30 0,19 34-29 0,-11-20-29 16,3 1-36-16,-2-2-37 0,2 1-152 0,-4 3-325 15,5-1 144-15</inkml:trace>
          <inkml:trace contextRef="#ctx0" brushRef="#br0" timeOffset="200892.87">23125 10923 149 0,'0'0'223'0,"8"6"-17"0,-8-6-14 0,10 2-11 0,-10-2-12 16,17 2-10-16,-8-2-9 0,7 0-14 15,-1-2-15-15,3 0-13 0,3-1-9 0,-2 3-11 0,5-4-6 16,3 0-13-16,-8 2-8 0,1-2-3 0,-1-1-6 16,5-2-4-16,-8 0-3 0,4 1-6 0,-2-1-7 15,-5 0-2-15,3-4-5 0,-4 1-10 0,-1 0-4 16,-2-5-6-16,-5 2 4 0,-1 0-6 0,-6 0 0 16,-3-2-4-16,-1 4 1 0,-4 1 3 0,-4 0 9 15,2 0 2-15,-6 4 3 0,-8 0 2 0,-2 3 5 16,0 3 0-16,0 3 7 0,-1 3-1 0,5 0-1 15,0 3 2-15,1 4-5 0,5-6-4 0,4 4-2 0,-3 5-3 16,9-3 1-16,-3 0-2 0,4 4 2 16,1-2-3-16,5 1-1 0,-1-1-4 0,6 1 1 15,0 2-1-15,3-5 0 0,2 1-2 0,4-2-1 0,-3 2-6 16,4-3-10-16,1-5-5 0,2 1-3 16,-1 0-9-16,3-3 1 0,-2-3-6 0,2-1 1 0,-2-1 2 15,1-3 1-15,-1-3 5 0,-2-3-1 0,4 0-1 16,-5-3 4-16,6-4 2 0,1-3-1 0,-5-4 2 15,3 4 1-15,-2-2-1 0,-3 1 3 0,1 2 0 16,-2 4 5-16,-6 1 3 0,4 1-3 0,-2 1 4 16,-2 6 1-16,-6 6-2 0,9-11 0 0,-9 11 8 15,10-2 4-15,-10 2 1 0,0 0 6 0,0 0 1 16,9 19 4-16,-8-9 1 0,4 1 0 0,-1-1-2 16,2 6 2-16,-1-1-4 0,-1 1 1 0,4-1-2 15,-1 1-2-15,8 4-1 0,2-3 3 0,-7-3-1 0,3-3 0 16,2 0 1-16,6-1-3 0,-6 0-3 15,4-2-1-15,-2-1 6 0,-1-7-2 0,4 0-5 16,-1 5 4-16,0-5-6 0,1 0 3 0,-1-5-6 0,5 1-6 16,-6 1-4-16,4-10-13 0,-1 4-9 0,2-8-6 15,-1-1-7-15,-3-1-12 0,-2-4-14 0,2-10-20 16,4 0-16-16,-4-2-18 0,0-1-28 0,1-6-38 16,-4-1-138-16,1-7-355 0,-1 2 157 0</inkml:trace>
          <inkml:trace contextRef="#ctx0" brushRef="#br0" timeOffset="201754.92">24080 10102 173 0,'-16'-4'182'0,"-7"4"-16"16,4 4-6-16,-4 6-11 0,0 1-4 0,-1 3-5 0,4 3-6 15,-1 12-1-15,2-5-6 0,3 11-6 16,-4 3-6-16,11-3-8 0,-1 1-12 0,4 5-4 16,3-3-6-16,-2 0-7 0,5 3-9 0,2-3-8 0,7 0-4 15,0-1-7-15,1-1-3 0,7-2-7 0,-1 0-3 16,3-2 0-16,-5-7-1 0,5-1-6 0,-2-3-1 15,11 7-1-15,-6-8-7 0,-2-2-2 0,4-1-1 16,4-6-1-16,-4 0-1 0,-2-2-3 0,4-1-2 16,0-1 1-16,0-6-3 0,2 1 2 15,-3-4 0-15,2 1-5 0,-1-3 3 0,0-2-1 0,0-3-2 16,-4 0 2-16,5-2-3 0,-5-3 3 0,4-3-8 16,-7 4 4-16,5-5-16 0,-2-2-7 0,-2-2-9 15,5-6-11-15,-5 7-15 0,2-13-18 0,-3-2-14 0,1 1-13 16,-2 1-11-16,4-7-26 0,-7-2 1 15,1 1-11-15,-5-3 1 0,-2 0 1 0,-2-2 9 16,-1 5 30-16,-3 1 35 0,0-1 33 0,-3 6 23 0,-3 10 15 16,0 1 35-16,-3-2 14 0,0 2 2 15,2 9 5-15,-5 0 6 0,3 5 2 0,-2-2 3 16,-4 3 0-16,5 5 4 0,-4 2 0 0,11 3 2 0,-28 1 0 16,9 5-4-16,2 3 3 0,-2 6-3 0,-3 3-4 15,2 5-1-15,-2 8 4 0,2 2-3 0,4 3-6 16,0 5-6-16,5-4-5 0,5 3 1 15,-1-2-4-15,4 1-8 0,0-1 2 0,6-1-6 0,0-1-2 16,1-8-5-16,2-3 2 0,3 4-7 0,-1-2 3 16,1 0-2-16,4-2-2 0,0-1-2 0,1 0-5 15,2-4 1-15,-1-4 1 0,-1-1-4 0,5-5 0 16,-6 0-6-16,2 1 0 0,5-8-4 0,-4 0 1 16,0-2-4-16,4-2 0 0,-1-3-7 0,-2-2-4 0,5-3 4 15,2 0 0-15,-2-2-3 0,1-3 3 16,-7 6 2-16,-3 0 1 0,-1-2 1 15,2 4 4-15,-5 1 4 0,1 0-7 0,1-1 7 0,-2 2-4 0,-9 4 1 16,0 0 4-16,16-3-5 0,-16 3 2 0,10 7-2 16,-10-7 6-16,12 7 0 0,-6 0-3 0,2-3 2 15,-2 5 2-15,1-3 0 0,-7-6 2 0,12 12-2 16,-4-4 3-16,1-3-3 0,-3 1 2 0,4-3 0 16,-1 3-2-16,-9-6-1 0,18 7 2 0,-9-3-1 15,0-1-1-15,-9-3-2 0,16-3 4 0,-16 3-3 16,16-4 0-16,-5-2-1 0,-2 1-4 0,1-5 1 15,-1-1-6-15,8 1-5 0,-4-10-6 0,-4 8-5 0,7-8 4 16,-5 6 0-16,1 1 0 0,1 1 4 16,-5 1-1-16,-2 4-1 0,0 1 2 0,-6 6 1 15,10-11 0-15,-10 11-2 0,9-6 3 0,-9 6-1 0,0 0 1 16,0 0 2-16,0 0-1 0,0 0 3 0,-16 38 3 16,7-23 1-16,1 5-2 0,2 4-2 0,-4 0 5 15,1 16-1-15,0-3 1 0,4 3 1 0,-4-2 4 16,2 5 2-16,1 1 6 0,0 1 1 0,-1 4 1 15,4-1-1-15,-3 20 2 0,0-17 0 0,-2 15-5 16,5-17 1-16,-3 2 2 0,2-3-1 0,1-3 1 16,-3 1-7-16,0-2 3 0,3-3-13 0,1-1-15 15,-1-2-13-15,0-10-32 0,-2-1-34 0,-1-4-53 16,-5 0-69-16,-5-7-212 0,-1-4-468 0,-2-1 208 16</inkml:trace>
        </inkml:traceGroup>
        <inkml:traceGroup>
          <inkml:annotationXML>
            <emma:emma xmlns:emma="http://www.w3.org/2003/04/emma" version="1.0">
              <emma:interpretation id="{85316BEA-0CFD-475B-B734-154986BCB8A6}" emma:medium="tactile" emma:mode="ink">
                <msink:context xmlns:msink="http://schemas.microsoft.com/ink/2010/main" type="inkWord" rotatedBoundingBox="28214,11318 31545,11151 31583,11914 28253,12081"/>
              </emma:interpretation>
            </emma:emma>
          </inkml:annotationXML>
          <inkml:trace contextRef="#ctx0" brushRef="#br0" timeOffset="202546.99">26265 10374 191 0,'-6'-14'257'16,"6"14"-17"-16,-8-10-18 0,8 10-15 0,-9-7-17 16,9 7-14-16,0 0-14 0,0 0-10 15,0 0-13-15,-26 15-9 0,17-5-11 0,1 4-12 0,-4-1-9 16,9 4-11-16,-7 1-5 0,1 2-12 0,1 2-3 15,5-5-2-15,0 4-12 0,0 1 2 0,0 2-11 16,9-2-2-16,-3-3-3 0,0-1-6 0,5-4-3 16,-5 1 0-16,3 0-6 0,1 0 4 0,-1-7-8 15,6 2-1-15,-4-3 1 0,5-1 3 0,-1 1-6 0,4-4-4 16,1-2-1-16,-1 0-4 0,1-3-5 0,-1 0 0 16,3-3-9-16,1-3-3 0,2 0-5 15,1-3 1-15,-1 0-3 0,2 0 6 0,-3-1-4 0,-5 5 4 16,0 0 0-16,-2 1-1 0,-5 1 1 0,1 1 3 15,-10 4-4-15,17-3 2 0,-8 0-4 16,-9 3 7-16,0 0-1 0,18 6 0 0,-18-6 1 0,8 8 2 16,-8-8-3-16,11 7 3 0,-5 3 1 0,-3-2 2 15,6-1-5-15,-2-1 6 0,-1 0-1 0,8 1-2 16,-8-2 3-16,7 1 0 0,0-2-2 0,2-1 4 16,2-3 2-16,-4 4-2 0,4-4-1 0,-4 0-2 15,-13 0-2-15,22-4 6 0,-11-1-6 0,-2 0-1 16,1 1-2-16,-1-6 0 0,-3 3-2 0,0 0-2 15,-1-7 4-15,-2-1 2 0,-3-1-3 0,-3 1 2 16,-3-2 1-16,-2-8 0 0,-2 8 2 0,-5-5-1 16,1 9 1-16,-2-4 2 0,-3 3-1 0,2 7 1 0,5-3 2 15,-4 5-2-15,2 2 3 0,-2 0-6 16,0 3-5-16,16 0-10 0,-23 7-9 16,13 0-7-16,-2 0-11 0,9 0-17 0,-5-1-23 0,8-6-3 0,-3 15-26 15,3-15-24-15,6 21-24 0,-1-12-49 0,4-3-123 16,1 3-361-16,-1-5 160 0</inkml:trace>
          <inkml:trace contextRef="#ctx0" brushRef="#br0" timeOffset="202957.05">26964 10542 113 0,'0'0'210'0,"0"0"-17"0,0 0-14 0,0 0-6 16,0 0-8-16,17 5-16 0,-17-5-1 0,7 9-16 15,-7-9-8-15,6 14-8 0,-6-14-11 0,8 14-11 16,-5-7-9-16,2 0-5 0,-2 0-9 0,-3-7-7 0,11 15-6 16,-5-8-6-16,-3-1-2 0,-3-6-6 0,9 10-1 15,-9-10-8-15,4 8 0 0,-4-8-2 0,0 0-5 16,9 6-6-16,-9-6 4 0,0 0-8 0,0 0-6 16,0 0-8-16,0 0-7 0,20-17-11 0,-13 10 3 15,-1 1-7-15,2-5-3 0,-3-1-4 0,4 2-6 16,2-4 6-16,-2 0-6 0,4 2 10 0,-2-2-1 15,-2-1 3-15,4 3-7 0,-7-1 14 0,4 5 5 16,-7 1-6-16,3 0 10 0,-6 7 0 0,12-10 4 0,-12 10 2 16,8-3 7-16,-8 3 7 0,0 0 10 15,0 0-2-15,0 0 4 0,12 14 3 0,-11-4-3 16,-1-10 1-16,0 16-1 0,3-1-1 0,0 0-3 16,0-3-2-16,3 4-3 0,-1-5-4 0,1 4 1 15,-3-2 0-15,4 0 0 0,2 0-3 0,0-1-6 0,-2 1-11 16,4-6-11-16,-2 1-17 0,-2-1-13 0,-1-1-19 15,-6-6-25-15,18 3-35 0,-18-3-35 0,16-2-218 16,-16 2-405-16,14-11 180 0</inkml:trace>
          <inkml:trace contextRef="#ctx0" brushRef="#br0" timeOffset="204057.81">27522 10556 128 0,'-9'-6'191'0,"9"6"-17"0,0 0-22 16,0 0-9-16,0 0-18 0,0 0-14 0,21-10-9 0,-6 9-6 15,-15 1-15-15,25 0-4 0,-8 0-11 0,-1-1-2 16,9-2-8-16,1 6-8 0,-5-2-4 0,4-1-8 16,2 0-2-16,-6 1-4 0,4-1-1 0,-1 0-4 15,4 0 1-15,-4-1-5 0,1 1-2 0,1 1-5 16,-2-2-3-16,-2 2 6 0,-3-3-7 0,1 2-3 15,-4-3 2-15,1 3 3 0,1-3-3 0,-2 2 0 16,0-2 1-16,1 0-5 0,-7 1 3 0,1-1-8 16,-2-1 5-16,1-2 1 0,-4 1-1 0,3-2 1 0,-3-1-4 15,-2 0 5-15,-4 8-3 0,0-21 0 0,0 21-5 16,-4-20 1-16,-2 6 3 0,-3-1 1 16,-1 2-3-16,1-1-1 0,-5-1 2 0,-5 0 0 0,2 7 1 15,0-2 10-15,-1 2 2 0,3 3 4 0,-8 2 3 16,7-3 2-16,-2 4 4 0,2 4-2 15,-2-1 5-15,0 5 0 0,3 1 0 0,-1 1 2 0,5 2-1 16,-2 1-2-16,1 1-4 0,3 3 2 0,1-1-5 16,-1-1-1-16,5 3 3 0,-1 0-8 0,5-1 1 15,0 0-1-15,2 3-1 0,-2-2-5 0,4-1 0 16,2 0-4-16,3-3 6 0,2 1-5 0,-2-3-2 16,1-2-4-16,4 2-1 0,-1-4-4 0,-4-1-4 15,3 1 1-15,3-5 0 0,0 1-2 0,1-4 2 0,-3 1 0 16,2-2-2-16,-1 0 2 0,-1-2 2 0,4-1-3 15,-4-4 3-15,2 0-1 0,-5 1 2 16,1-4-1-16,2 2 5 0,-2-3-3 0,2-1 4 0,-5 3 12 16,2 1 2-16,-4 3 6 0,0-2 5 0,0 7 6 15,-6 3 4-15,10-11 1 0,-10 11-4 16,5-7-4-16,-5 7-6 0,0 0-2 0,0 0-1 0,0 0-1 16,0 0-2-16,0 0-1 0,12 19-1 15,-12-19-2-15,0 17-1 0,3-10 1 0,-3-7-2 16,4 18-3-16,1-6 0 0,-2-3-3 0,1 2 0 0,2-2-1 15,2 4-9-15,-2-5-6 0,1 0-11 0,-1-1-9 16,0-1-4-16,-6-6-5 0,13 11-5 0,-7-11-5 16,3 3-8-16,-9-3-2 0,17 4-6 0,-17-4 14 15,13-5 2-15,-2 3 6 0,-11 2 3 0,16-11-6 16,-9 5 10-16,5-3 1 0,-3-2 5 0,0-2 6 16,2 1 1-16,-4-3 4 0,2 3 8 0,0-3 18 0,0 3 13 15,-2 0 11-15,-1-1 12 0,0 6 6 0,0 0-1 16,-3-3-1-16,-3 10-2 0,6-10-3 15,-6 10-7-15,0 0-4 0,6-4-2 0,-6 4-2 0,0 0-1 16,0 0-3-16,0 0-2 0,0 0 3 0,12 21-2 16,-12-11-2-16,0-10 0 0,-1 22-6 15,2-12 0-15,1 4-2 0,-4 0-2 0,4 0-2 0,-2-2 2 16,0 3 1-16,1-3-2 0,4 2-3 0,-5-4-5 16,4 1-9-16,-4-11-15 0,0 16-13 0,0-16-12 15,0 15-18-15,0-15-19 0,3 10-14 0,-3-10-17 16,0 0-26-16,3 8-34 0,-3-8-178 0,0 0-383 15,0 0 170-15</inkml:trace>
          <inkml:trace contextRef="#ctx0" brushRef="#br0" timeOffset="203347.31">27607 9979 115 0,'0'0'195'0,"-21"32"-10"0,15-17-10 0,3 0-6 15,-3 8-2-15,3 1-8 0,2 1-7 0,-1 2-3 16,2 9-12-16,0 0-11 0,0-10-8 0,0 11-12 0,3-1-10 16,0-8-7-16,0 8-9 0,0-7-8 0,0-3-4 15,3-1-11-15,-1 2-2 0,-2-6-7 0,4 1-4 16,-2 2-5-16,-2-7 1 0,1-2-9 0,3 2-5 15,-1-3-9-15,-3 1-9 0,6-6-14 0,-3 1-17 16,-4-2-13-16,4 2-21 0,-6-10-15 0,7 7-19 16,-7-7-30-16,9 4-26 0,-9-4-66 0,0 0-114 15,0 0-353-15,0 0 157 0</inkml:trace>
          <inkml:trace contextRef="#ctx0" brushRef="#br0" timeOffset="204340.03">28481 10123 118 0,'-10'-4'159'15,"10"4"-28"-15,0 0-21 0,0 0-19 0,0 0-6 16,-15 15-22-16,15-15-8 0,0 0-23 0,7 22-24 16,-1-13-27-16,0 2-36 0,3-1-75 0,3 4-140 15,-2-5 61-15</inkml:trace>
          <inkml:trace contextRef="#ctx0" brushRef="#br0" timeOffset="204648.42">28685 10392 36 0,'0'0'216'0,"8"13"-17"15,-5-8-6-15,3 2-5 0,-6-7-11 0,10 18-7 0,-7-10-7 16,2 0-8-16,-2 2-8 0,1 1-14 0,2-4-8 16,0 3-9-16,1-1-6 0,-1-2-14 15,-4 2-12-15,4 0-5 0,-6-9-8 0,12 12-4 0,-9-7-9 16,3 0-6-16,-6-5-4 0,10 9-9 0,-10-9-1 16,9 8-16-16,-9-8-9 0,8 3-18 0,-8-3-10 15,10 1-12-15,-10-1-19 0,13 0-15 0,-13 0-14 16,15-4-5-16,-15 4-9 0,14-12-3 0,-2 4 0 15,-3-3 4-15,3 1-1 0,-2-1 13 0,1-1 4 16,-1 0 10-16,-1 0 15 0,0 3 17 0,1-1 23 16,-4 2 23-16,0 2 13 0,2-1 21 0,-8 7 16 15,9-11 13-15,-9 11 0 0,7-7-9 0,-7 7-3 16,0 0-12-16,0 0 1 0,9-4-6 0,-9 4-2 0,0 0-5 16,0 0 0-16,0 0-7 0,4 18-1 15,-4-18-6-15,6 14 2 0,-3-4-10 0,0-3 3 16,2 0-4-16,-5-7-13 0,6 17-17 0,-5-10-28 0,-1-7-15 15,9 13-25-15,-6-5-14 0,3-1-27 16,-6-7-29-16,14 4-212 0,-14-4-390 0,15 0 173 16</inkml:trace>
          <inkml:trace contextRef="#ctx0" brushRef="#br0" timeOffset="204908.67">29464 10165 115 0,'-12'0'244'0,"12"0"-14"0,-21-2-11 0,21 2-17 15,-22 2-17-15,10-2-13 0,0 4-14 0,3-2-17 16,-2 3-16-16,11-5-13 0,-16 10-12 0,7-3-9 16,2 0-8-16,7-7-8 0,-9 13-7 0,7-5-7 15,2-8-7-15,-4 21-3 0,5-14-3 0,-1-7-9 16,6 20-3-16,-1-9-4 0,-2 2 1 0,4-1-10 15,-1-1 2-15,0 2-1 0,0 2-3 0,1-1-7 0,-1 2 1 16,2-2-4-16,-2 0 0 0,1 0 3 16,-1 0 1-16,0 3 1 0,0-3 4 0,0 1-2 0,-3-1-4 15,0-1-3-15,-1 2 3 0,-4-2-1 0,-2-4-1 16,1 6-1-16,-8-3-8 0,2-1-23 0,-3 0-22 16,-7 4-29-16,0-1-39 0,-2-3-50 0,-5 4-71 15,-1-8-161-15,-1 0-422 0,-11-1 186 0</inkml:trace>
        </inkml:traceGroup>
      </inkml:traceGroup>
      <inkml:traceGroup>
        <inkml:annotationXML>
          <emma:emma xmlns:emma="http://www.w3.org/2003/04/emma" version="1.0">
            <emma:interpretation id="{C15AB788-14D9-4887-8AC8-DF5A145DCEC9}" emma:medium="tactile" emma:mode="ink">
              <msink:context xmlns:msink="http://schemas.microsoft.com/ink/2010/main" type="line" rotatedBoundingBox="5122,13788 31677,12677 31734,14043 5179,15154"/>
            </emma:interpretation>
          </emma:emma>
        </inkml:annotationXML>
        <inkml:traceGroup>
          <inkml:annotationXML>
            <emma:emma xmlns:emma="http://www.w3.org/2003/04/emma" version="1.0">
              <emma:interpretation id="{4D3DAACD-F774-43AE-BDAE-082F85F6822D}" emma:medium="tactile" emma:mode="ink">
                <msink:context xmlns:msink="http://schemas.microsoft.com/ink/2010/main" type="inkWord" rotatedBoundingBox="5131,13997 6830,13926 6868,14828 5168,14899"/>
              </emma:interpretation>
            </emma:emma>
          </inkml:annotationXML>
          <inkml:trace contextRef="#ctx0" brushRef="#br0" timeOffset="207290.54">3108 13212 25 0,'0'0'123'0,"0"0"2"0,0 0-7 0,-15-15-3 15,15 15-1-15,0 0-2 0,0 0 4 0,0 0 1 16,0 0 0-16,-4-10-6 0,4 10-5 0,0 0-9 0,0 0-11 16,0 0-6-16,0 0-5 0,0 0-6 0,0 0-3 15,0 0-3-15,-14 24-4 0,11-17-5 0,0 6-7 16,-1-1-1-16,4-1-1 0,-3 1-6 0,3 3-2 15,-2-1-1-15,2-3-6 0,2 6-1 0,2-2-2 16,1 1-2-16,-1-5-5 0,5 1 2 0,-1 1-3 16,-1-3-5-16,2-2-2 0,0 1 2 15,1-3-2-15,4-1-1 0,-2-2 1 0,3 0 3 0,3-3-4 16,0 0-3-16,-1 0 2 0,3-6-1 0,5 5-4 16,-5-5 3-16,-6-5-3 0,6 5-3 0,-2-2-1 15,1-5 2-15,-2 3-2 0,-4-2 1 0,3 2-4 16,-5-4 1-16,1 0 2 0,-5-3-2 0,2 6 1 15,-4-3-2-15,-1-2 4 0,2-2-5 0,-7 4 1 16,1-1 4-16,-3-2-3 0,0 3-2 0,-5 0 2 16,2 0 0-16,-1 0-3 0,-4-1 1 0,2 2 3 15,-3 3 3-15,2-1 3 0,-3 1 4 0,4 5 3 16,-3-1-1-16,-2 1 3 0,2 1-4 0,2 3 1 0,10 1 1 16,-27-2 0-16,11 4-3 0,2-1 2 0,-1 7-3 15,0 4 6-15,3-2-5 0,-4 3 0 0,0 3-1 16,2 1-1-16,1 2-1 0,2-3 3 0,2 0-2 15,3 9-3-15,0-8 2 0,3 1-1 0,-1 0-2 16,3 6 1-16,1-7-8 0,1-2 9 0,3 6-5 16,-1-3 5-16,3-1-4 0,0 0 2 0,2-2-2 15,-1-2-2-15,4-3 1 0,1 2-2 0,-2-3-4 16,5-5-3-16,-3 2-1 0,4-5-8 0,1 1-2 16,-1-2 5-16,2-3-4 0,0-1-4 0,0-2 5 15,-3-1-6-15,4-4-3 0,1 4 3 0,-4-10 2 16,3 1 1-16,1-2-2 0,-7 0 1 0,4 1-1 15,-4-3 2-15,2-2 4 0,-9 7 2 0,4 1 1 16,-4-9-2-16,0 9 2 0,-1-1 1 0,1 1 6 16,-5 4 5-16,4 2 6 0,-5 8 8 0,3-16 4 15,-3 16 2-15,4-10-5 0,-4 10-3 0,0 0-3 16,3-8-1-16,-3 8-3 0,0 0 3 0,0 0 0 0,0 0 0 16,0 41-1-16,0-23 0 0,3-3 2 0,0 2 0 15,2 0 0-15,1 7 0 0,-1-3-3 16,3 0-1-16,-2-3 5 0,3 3-3 0,1-3-2 0,-2-4-1 15,1-1 1-15,-2 2 2 0,5-2-1 0,-3-2 3 16,1-4-4-16,-1 2 1 0,2-1 3 0,-2-5-3 16,4-3 2-16,1 0-3 0,-2 4 0 0,1-8 1 15,5 1-5-15,-3-5-5 0,-2-1-1 0,2-2-1 16,5-3-12-16,-1-3-3 0,0-1-10 0,-1-6-2 16,-1 4-3-16,1-4-3 0,1-9-8 0,-3 2 5 15,-2-4-3-15,-2-1 2 0,-5-1 3 0,-2 4 4 16,1 7 0-16,-6-3 6 0,3-7 5 0,-3 10 4 15,-3 1-1-15,-2 1 1 0,2-1 9 0,-3 4 7 16,-1 4 11-16,-5-4 7 0,4 7 6 0,-1-1 5 16,-1 3 3-16,-2 0-2 0,3 1 3 0,-1 2-4 15,1 0-3-15,-2 3 2 0,5 0 0 0,6 6-4 16,-13-4-2-16,13 4-3 0,-14-3-4 0,14 3-1 0,0 0 2 16,-19 7-2-16,15-1 0 0,-2 5-4 0,1 2 4 15,4 0 3-15,-5 10 4 0,1 1-3 0,4 2 2 16,2 12 6-16,-1-3 3 0,3 5 3 0,-1 2-1 15,4-2 0-15,-5 1-4 0,7 1-1 0,-1 0 1 16,-3-4 0-16,4 3-3 0,2 2-2 0,-1-4-3 16,-1-5 2-16,-2-5 0 0,7-3-4 0,-2 0 4 15,-1-2-1-15,5-3-5 0,-5-7 1 0,4 0-1 16,-2-3 3-16,3-4-3 0,0-1 2 16,2-5-1-16,3-2-2 0,7-6 0 0,-3-3-2 0,2-3-7 15,9-5-5-15,-2-6-8 0,1 0-6 0,-6 1-5 16,2-7-10-16,0 1-6 0,0-2-7 0,-6-1 0 15,-1-3-3-15,0-3 0 0,-4-1-6 0,-5-2 7 16,-1 2 2-16,-1-2 3 0,-2 5 2 16,-1-5 8-16,-7 13 4 0,1-7-1 0,-3 5 8 0,-3 1 6 15,1 4 6-15,-4-1 17 0,-1 2 11 0,1 0 5 16,-3 4 14-16,-1 2 10 0,4 1 6 0,-5 3-3 16,2 1 5-16,0 2 0 0,2-2-2 0,-1 6-2 0,-1 1-5 15,2-1-1-15,7 7-5 0,-9-13-6 0,9 13-7 16,-10-6-2-16,10 6-3 0,0 0-3 15,0 0-1-15,-15 14-2 0,9-1-3 0,3 5-2 16,1 3 0-16,2 9 1 0,-3 6-3 0,8 5 4 0,-2-1-3 16,3-3 2-16,0 5 0 0,3 0-3 15,2 3 2-15,4-2-2 0,5-4 5 0,2 2-5 0,2-3 0 16,1-3-1-16,1-3 3 0,6 2-3 0,-5-7-3 16,2 0-17-16,2-3-22 0,-1 2-24 0,-6-8-24 15,-2 0-40-15,6-5-46 0,-5 2-229 0,-4-9-431 16,8 0 192-16</inkml:trace>
        </inkml:traceGroup>
        <inkml:traceGroup>
          <inkml:annotationXML>
            <emma:emma xmlns:emma="http://www.w3.org/2003/04/emma" version="1.0">
              <emma:interpretation id="{1E98A829-C730-4409-8C0E-2F4078AEBE5F}" emma:medium="tactile" emma:mode="ink">
                <msink:context xmlns:msink="http://schemas.microsoft.com/ink/2010/main" type="inkWord" rotatedBoundingBox="7625,13683 13096,13454 13140,14505 7669,14734"/>
              </emma:interpretation>
            </emma:emma>
          </inkml:annotationXML>
          <inkml:trace contextRef="#ctx0" brushRef="#br0" timeOffset="208248.47">5566 12911 112 0,'-5'-10'194'0,"2"2"-8"0,0-1-18 16,3 9-21-16,-6-13-20 0,6 13-8 0,0 0-23 16,0 0-14-16,0 0-18 0,12-12-30 0,-12 12-21 15,23 7-31-15,-7-3-26 0,4 0-36 0,-1 2-120 16,0 1-217-16,5 2 95 0</inkml:trace>
          <inkml:trace contextRef="#ctx0" brushRef="#br0" timeOffset="208085.91">5737 13075 238 0,'-7'-7'263'0,"7"7"-30"16,0 0-19-16,0 0-14 0,0 0-15 0,-12 20-15 16,12-20-8-16,-4 24-12 0,4-11-14 0,0 4-15 15,3 2-8-15,-2 1-9 0,2 4-9 0,0-6-9 16,0-1-12-16,3 0-4 0,1 4-7 16,-1-3-6-16,0-2-4 0,2-1-2 0,-2 2-8 0,0-3-5 15,1 0-3-15,-1-1-5 0,-3-6-15 0,0 4-12 16,2-4-18-16,-2 4-16 0,0-4-16 0,2 3-16 15,-5-10-16-15,3 11-21 0,-3-11-11 0,5 10-11 16,-5-10-19-16,0 0-26 0,0 0-188 0,0 0-384 0,0 0 171 16</inkml:trace>
          <inkml:trace contextRef="#ctx0" brushRef="#br0" timeOffset="208638.97">6048 13088 79 0,'0'6'214'16,"0"-6"-5"-16,-3 18-12 0,3-5-15 0,-3 1-11 15,3-1-15-15,-3 2-10 0,3-1-12 0,0-1-18 0,0 4-11 16,0-3-7-16,6 3-10 0,-3-2-7 0,3-1-9 16,-2 1-5-16,5 1-9 0,-3-5-6 0,1 4-4 15,-1-2-4-15,5-6-5 0,-8 3-8 0,7-2-7 16,-1-1-9-16,-3-1-14 0,5 0 2 0,-2-5-10 15,-9-1-2-15,16 4-6 0,-16-4-5 0,13-5-5 16,-13 5-1-16,17-12-1 0,-11 4-6 0,0-2 0 16,1-4 6-16,-1-3 3 0,-3 2-4 0,5-8 4 15,-2 1 9-15,0 4 1 0,1-6-1 0,-4 0 10 16,6 3 16-16,-2 0 10 0,-1 4 8 0,-3 3 12 16,2 1 1-16,1 5 0 0,-6 8-7 0,6-15 0 15,0 9-6-15,-6 6-2 0,7-8-6 0,-7 8 0 16,0 0 1-16,20 10-4 0,-12-2 2 0,3 2-5 15,2 1-2-15,-4 3 4 0,5 4-3 0,-1-2 0 16,-1 9-2-16,7-7-3 0,-5 2-5 0,2 1 3 0,-2-1-12 16,1 0-14-16,1 0-21 0,-3-2-9 15,1-4-13-15,-2-1-16 0,-2-5-13 0,2-2-25 0,5-3-30 16,-10 1-187-16,-7-4-361 0,25-6 160 0</inkml:trace>
          <inkml:trace contextRef="#ctx0" brushRef="#br0" timeOffset="209248.05">6865 12755 148 0,'0'0'178'0,"0"0"-15"0,6 27-17 16,0-13-12-16,-2 0-11 0,5 8-2 0,-1 1-13 15,4 6-1-15,-2-4-12 0,6 10-8 0,-4-1-5 16,8 1-8-16,-7 0-5 0,1-9-12 0,5 5-4 15,-6-6-1-15,-1-5-5 0,5-3-2 0,-5-3-6 16,-2-1-2-16,1 0-10 0,2-2 5 0,-7-5-2 16,3 3-1-16,-2-3-4 0,-1-2 4 0,-6-4-2 15,14 7 6-15,-14-7-4 0,0 0 0 0,0 0 0 16,0 0-5-16,15-11-6 0,-15 11-1 0,0 0-1 0,-12-21 2 16,6 7-5-16,-8 2-2 0,4 0-3 15,-5-2 1-15,-1 4 6 0,2-1 8 0,-5-2 10 0,-1 2 9 16,1 4 1-16,0 3 6 0,-1-1-2 0,-7 7 0 15,8 0 1-15,-6 3 0 0,8-2-5 0,-2 5-5 16,5-1-4-16,-2 3-3 0,4 0-2 0,2 5-4 16,4-1-3-16,-2 2-1 0,2 2-4 0,9-2 0 15,0 3-5-15,2-3 2 0,1-1-1 0,4 6 2 16,2-6-5-16,4 3-8 0,1-7-8 0,-4 1-5 16,10-2-9-16,-7-1-2 0,3-1-6 0,-2-7-4 15,2 3-7-15,1-4-3 0,-1-4 4 0,6 3-2 16,-5-5 2-16,-4 0-1 0,10-6 1 0,-6-1 8 15,0 0-1-15,-2-3 3 0,1-2 2 0,-5-2 2 16,-1-1 1-16,-3 0 8 0,-1 0-1 0,2-4 3 16,-5 9 3-16,0 0 2 0,-2-3 13 0,-1 2 13 15,0 4 7-15,0 4 6 0,0-1-2 0,-3 10-5 16,3-14-5-16,-3 14-3 0,6-9-5 0,-6 9 1 0,0 0-2 16,0 0-1-16,0 0-1 0,0 0 3 0,27 16 2 15,-21-8-2-15,1 5 0 0,5 0-2 16,-4-1 3-16,1 2-2 0,4 1-1 0,3-2 1 0,-1 5 1 15,-1-5 0-15,-1 0-2 0,1 0 1 0,-1-4 0 16,-4 1-3-16,4 0-9 0,-4-4-10 0,-1 1-20 16,-2 1-18-16,0-4-19 0,1 2-19 0,-7-6-20 15,0 0-24-15,9 8-43 0,-9-8-199 0,0 0-405 16,0 0 179-16</inkml:trace>
          <inkml:trace contextRef="#ctx0" brushRef="#br0" timeOffset="209412.55">7299 12851 26 0,'-6'-12'263'0,"4"-3"-28"0,-1 7-19 0,3 8-27 15,0-18-15-15,0 18-21 0,3-13-20 0,-3 13-17 16,8-8-28-16,-8 8-15 0,13-5-20 0,-13 5-29 0,20 5-22 16,-5 0-22-16,-2-1-36 0,3 7-17 0,1-1-40 15,2-1-135-15,-5 2-268 0,11 1 119 16</inkml:trace>
          <inkml:trace contextRef="#ctx0" brushRef="#br0" timeOffset="209873.79">7722 13020 194 0,'8'12'200'16,"-2"-7"-6"-16,-3 2-13 0,1 3-10 0,2-1-7 16,3 3-11-16,-1 1-11 0,2-1-10 0,-1 2-14 15,3-3-5-15,-2 3-11 0,1-1-9 0,4 2-6 16,-2-1-8-16,4-2-9 0,-4 2-4 0,2-3-3 15,-2-4-13-15,1 3 1 0,-1-2-8 0,-1-1-1 16,-1-2-7-16,1-3 0 0,-2 5-4 0,-1-6 1 16,-9-1 2-16,18-5-1 0,-18 5-3 0,19-6 2 15,-13-2 2-15,2-2 8 0,-2-3 3 0,0-3-1 16,1-4-5-16,-4 0 0 0,0-2-4 0,0-4-4 16,-3 0-8-16,3-1 1 0,-3 5-11 0,0-3-11 15,0 1-16-15,0 7-11 0,3-1-8 0,-3 4-16 0,4 1-18 16,-2 2-14-16,-2 11-10 0,7-14 0 15,-1 8-2-15,-6 6-2 0,11-6 6 0,-11 6 3 0,16 0 15 16,-16 0-6-16,18 5 15 0,-10-2 7 0,5 1-2 16,2 1 8-16,-5 4 7 0,4-4 11 0,1 3 19 15,-2 0 6-15,0-1 16 0,1 1 15 0,-1-2 18 16,-1 4 20-16,2-6 15 0,2 3 6 0,-1 3 5 16,0-4 2-16,0 2 1 0,-3-2-4 0,3 2-9 15,-3 0-3-15,1 0-3 0,0 1 5 0,-4-2-8 16,2-4-4-16,-2 2-6 0,3 4-4 0,-2-3-10 15,-1-1-4-15,0 0-3 0,1 1 1 0,-2 3-3 16,-1-7-18-16,-1 5-19 0,-6-7-21 0,8 13-21 16,-5-7-28-16,-3-6-28 0,0 0-34 0,-5 15-38 15,5-15-49-15,-9 10-208 0,9-10-461 0,-16 0 204 16</inkml:trace>
          <inkml:trace contextRef="#ctx0" brushRef="#br0" timeOffset="210009.42">8307 12600 169 0,'6'-25'257'16,"-4"8"-25"-16,2 1-26 0,-1-1-29 0,1 4-29 15,2 3-36-15,-1 2-39 0,-5 8-38 16,9-8-41-16,-9 8-47 0,9-1-172 0,-9 1-244 0,0 0 108 16</inkml:trace>
          <inkml:trace contextRef="#ctx0" brushRef="#br0" timeOffset="211716.61">8680 12538 213 0,'6'-17'275'0,"-6"17"-23"0,0 0-22 16,0-14-21-16,0 14-25 0,0 0-17 0,6-5-19 16,-6 5-15-16,0 0-13 0,0 0-13 0,33 18-7 15,-20-6-11-15,3 5-10 0,4 3-5 0,-1 2-5 16,7 5-4-16,0 3-9 0,-3 0-5 0,-1-2-3 15,1 2-3-15,2-1-8 0,-6 2 0 0,-2-7-6 16,2 7 0-16,-5-8-3 0,-1 4-3 0,0-3-5 16,-1-3 3-16,-1 3-3 0,2-1-4 0,-7-8 3 15,5 0-3-15,-4-5-4 0,2 3-3 0,-6-5 4 0,1 0-2 16,-1-2-1-16,-3-6 4 0,8 10 0 16,-8-10 0-16,4 8 3 0,-4-8 1 0,0 0 2 15,0 0-5-15,0 0 0 0,0 0-2 0,0 0 0 0,0 0-5 16,0 0-1-16,0 0-4 0,-27-28 0 0,16 18 0 15,-3-1-1-15,1 0-1 0,-10-2 2 0,5 6-4 16,1-4 2-16,-7 1-6 0,0 3 4 0,3 4 3 16,-4-3 4-16,-1 4 0 0,10-1 2 0,-4 6-5 15,1-3 4-15,1 4-2 0,2 0 1 0,1 2-1 16,1-3-1-16,0 6 0 0,3 3 0 0,4-5-3 16,2 1 3-16,-2 5-1 0,5 0-2 0,2-1 3 15,0 4-1-15,5-1-1 0,4 0 3 0,-2-2-3 16,6 1 3-16,7 1-1 0,1 1 0 0,0-4-1 15,5-3 2-15,0-1-3 0,-1-5-1 0,-5 1 2 16,6-2 0-16,-2-5 0 0,6-1 0 0,-3-2 2 16,-2 0-5-16,4-2 0 0,-7-4 0 0,2-3-2 15,-2 4 2-15,-2-5 3 0,-1 1-2 0,-1-3-1 16,-6 4 3-16,1-4 0 0,-2 3 1 0,-4-1-5 16,-2-2-1-16,2 3 2 0,-2 0 0 0,-2 4 0 0,1 0 3 15,-4 1-2-15,0 10-3 0,7-18-4 0,-7 18 2 16,2-9-7-16,-2 9 2 0,0 0 0 0,0 0-2 15,0 0 3-15,0 0 1 0,0 0-1 0,10 27 5 16,-4-13-2-16,0-2 0 0,-1 1 0 0,5 4 5 16,-1-4-2-16,5 6-1 0,-1-4-3 0,3 2 5 15,-1-1 1-15,2-5-1 0,-1-1 0 0,2-1 3 16,-2-1 2-16,4-4-2 0,-2 0 2 0,-2-4 0 16,2 0-4-16,1-4 6 0,1 0-3 0,-1-4 6 15,-2 2-2-15,-1-7 2 0,-1 2 2 0,4-5 7 0,-5 4-2 16,1-6 6-16,0-2-5 0,-5 7 6 0,-1-5-9 15,-3 3 3-15,4-1-3 0,-7-2 2 16,3 7-7-16,-1-2 6 0,-4 5-9 0,-1 8-8 0,6-17-14 16,-6 17-21-16,0-11-17 0,0 11-7 0,0 0 0 15,0 0-2-15,0 0 1 0,0 0 6 16,0 0 4-16,0 0 7 0,20 28 1 0,-13-16 4 0,2 2 3 16,2-2 6-16,2 2-1 0,-1 0 5 15,-2 0 2-15,8 0 5 0,-4 0 0 0,5 3 4 0,-4-6 5 16,1-2 0-16,-2 0 6 0,1-2 1 0,0-3 10 15,2 2 2-15,-3-3 3 0,-1 0 1 0,-1-3-4 16,3-3-1-16,0 2-1 0,-1-5 6 0,2 3-4 16,-7 1-4-16,6-3-4 0,1 1 5 0,-1-4-2 15,-1 3 1-15,-1-4-3 0,0 0-5 0,-1-1-4 16,-3-1 1-16,2 4-7 0,-2-4 8 0,-3 2-3 16,0 1-1-16,-3-2-1 0,-3 10 2 0,4-21 0 0,-4 13 3 15,0 8 0-15,-6-19-1 0,6 19 6 16,-7-13-1-16,-1 4 5 0,1 3 3 0,7 6 9 15,-26-8 5-15,11 4 1 0,-1 1 4 0,-3 2 5 0,2 1-1 16,-4 1 1-16,-4 3 0 0,6 0-4 0,-1 2 0 16,1 0-5-16,4 2-2 0,1 2-4 0,1 1 3 15,1 1-8-15,0 0 5 0,5 2-5 16,1 2 1-16,3-4-2 0,3 2-3 0,1 3 5 0,4 1-3 16,-1-5-8-16,7 1-1 0,-2 1-13 0,7-2-6 15,-6-1-8-15,8-2-8 0,5 0-2 0,-5-2-3 16,1-3-5-16,0-4 5 0,1 0 0 0,-1-2 6 15,2 0 4-15,-2-4-3 0,-4 1 7 0,3-3 4 16,-4-2 4-16,-1-2 2 0,-4-2 1 0,3-2 8 0,-3 0 17 16,1 1-1-16,-4-4 3 0,0 0 1 15,-3 1 2-15,-1 3 4 0,1-3 0 0,-2 4 5 16,1 1-5-16,-2 12 2 0,3-15-7 0,-2 7-2 0,-1 8 0 16,0 0-4-16,6-8-2 0,-6 8 1 0,0 0 1 15,0 0-4-15,0 0 3 0,0 0-2 16,20 19 0-16,-13-10-2 0,-1-1 1 0,4 3 0 0,1 2 1 15,-2-3-4-15,3 0 3 0,1 1 0 0,1 0 0 16,-1-4 1-16,3-1 1 0,-1-2-2 0,2 3-2 16,-1-4 5-16,1 1-1 0,2-3-4 0,0-1-2 15,1-5 5-15,7-1-3 0,-10-1 4 0,3-1 0 16,2-4-5-16,2-3 0 0,-2-3-6 0,-2 4 0 16,-1-5-1-16,1 0-5 0,-1-3-8 0,-4-1-2 15,4-11-5-15,-1 2-3 0,-3-4-11 0,0 1-3 16,-2-5-6-16,-1-4-3 0,-3 2 1 0,-3-2 2 15,2 1 2-15,-4 0 1 0,1 3 7 0,-4 0 3 0,-2 3 11 16,-2 10 19-16,1 1 17 0,-4 2 17 16,0 0 15-16,0 9 3 0,0 0 1 0,-3 6-7 15,0-2-3-15,-4 7-6 0,-3 4 2 0,-1 4 1 0,1 1-2 16,-5 9 1-16,2 3 1 0,-1 5-9 0,5 2 2 16,-3 10-4-16,5 1 2 0,4 2-6 0,5 2 2 15,1-3-4-15,8 1 3 0,3-1-7 0,1 1 1 16,7 1 0-16,-1-4 0 0,0 3-2 0,5-2-3 15,3-3-19-15,-5 3-21 0,11-4-20 0,-7 3-12 16,5-5-29-16,4 0-26 0,5-5-50 0,-3 3-228 16,6-2-430-16,2-2 191 0</inkml:trace>
        </inkml:traceGroup>
        <inkml:traceGroup>
          <inkml:annotationXML>
            <emma:emma xmlns:emma="http://www.w3.org/2003/04/emma" version="1.0">
              <emma:interpretation id="{F04426BB-0FFF-4F22-8667-66EF0F79757D}" emma:medium="tactile" emma:mode="ink">
                <msink:context xmlns:msink="http://schemas.microsoft.com/ink/2010/main" type="inkWord" rotatedBoundingBox="13913,13541 18294,13357 18329,14180 13948,14363"/>
              </emma:interpretation>
            </emma:emma>
          </inkml:annotationXML>
          <inkml:trace contextRef="#ctx0" brushRef="#br0" timeOffset="212826.59">11855 12785 33 0,'-9'-8'274'16,"9"8"-16"-16,-3-10-9 0,3 10-20 0,0 0-20 0,0 0-24 16,0 0-15-16,-4-9-18 0,4 9-12 15,0 0-15-15,0 0-12 0,0 0-6 0,0 0-9 16,40 20-7-16,-28-13-4 0,6 0-12 0,-5 8-4 16,2-6-6-16,3 2-6 0,1 2-4 0,2 2-6 15,-1 0-4-15,-4-7-3 0,5 7-10 0,-5-7 2 16,-1 0-4-16,0-1-3 0,2-1-3 0,-3 0-5 0,-3-1-1 15,-1-3 0-15,1-2-6 0,-11 0 0 0,19 0 2 16,-19 0-8-16,15-7 2 0,-15 7-2 0,12-10-1 16,-6 3 2-16,-2-2-3 0,1 0 1 0,-1-6-1 15,-2 2-4-15,-2-3 1 0,1 1 3 0,1-2-4 16,1 0-2-16,-3 0-5 0,1 0-4 0,1 3 0 16,1-2 0-16,-2 4 1 0,1-2-2 0,-2 14-3 15,4-16 1-15,-1 10-2 0,-3 6 2 0,6-10-1 16,-6 10 2-16,17-1 1 0,-17 1 2 0,0 0-1 15,16 5 3-15,-8 2 1 0,-1-2 0 0,5 6-2 16,4 1 5-16,-2-1-2 0,1 2 3 0,-2-2-1 16,9 4 1-16,1 1 4 0,-1-2-1 0,2-2-1 0,0 0 0 15,3-1 3-15,0-4-1 0,1-1-1 0,-1 1 1 16,-3-4 1-16,1-3 0 0,-4 3 1 0,4-6-2 16,1 2-1-16,-7-2 2 0,-3-4 0 0,1 2 2 15,2-2-2-15,-4-1-3 0,-2 0-3 16,1-1 2-16,-2-1-7 0,-3-2-6 0,-2-1-3 0,-4-1 0 15,-1-3-5-15,-4 0 5 0,-2 2-2 0,-2-1 4 16,-3-4 1-16,-5-1 3 0,4 5-5 0,-5 2 5 16,2 3 7-16,-2 0 7 0,1 1 4 0,-2 4-1 15,0 2 3-15,-2 0 4 0,0 8-9 0,7-4 7 16,-1 6 0-16,-3-1-5 0,5 4 5 0,3 4-1 0,1 2-5 16,0-1 6-16,6 2-3 0,1 3 2 15,2-4-4-15,3 2 2 0,0 4-1 0,7 0-1 16,2-4-1-16,-1 1 2 0,5 3 0 0,2-4-4 0,0-2-1 15,3-3 1-15,0-1-8 0,1-3-4 0,0-2-2 16,2-1-2-16,-1 1 1 0,-1-4 0 16,-1-2 0-16,1-3 4 0,-7-3 1 0,1 0-4 0,2 2-1 15,-4-1 11-15,-1-5-1 0,0 4 1 0,2-3-5 16,-4 3 4-16,-1-4 3 0,1 3-3 16,-2 3-2-16,-3 0 2 0,-9 4-1 0,17-6 2 0,-8 3-4 15,-9 3 0-15,17 3 1 0,-17-3 2 0,13 6 0 16,-5-1 0-16,-2 2 1 0,0 1-1 0,1 2 3 15,2-2-3-15,-5 0 2 0,4 2 2 0,1-1-2 16,-3 1 2-16,0-1 3 0,0-1 7 0,1-1 8 16,-7-7 13-16,11 10 15 0,-7-6 12 0,-4-4 6 15,0 0 2-15,0 0 3 0,18-4-5 0,-18 4 10 16,6-14 8-16,-2 4 5 0,1-4-8 0,1-3 2 16,-2-1-1-16,2-4-6 0,0-3 9 0,-1 4-24 15,4-4-8-15,-2-1-17 0,5-1-24 0,-3 1-25 0,3 0-26 16,-2 0-27-16,2-1-29 0,-1 2-33 0,-2 5-32 15,-2 5-29-15,5-6-40 0,-3 8-78 16,-3 0-164-16,2 4-509 0,-5 2 226 0</inkml:trace>
          <inkml:trace contextRef="#ctx0" brushRef="#br0" timeOffset="213568.75">13830 12827 211 0,'-3'-10'242'15,"3"10"-25"-15,-5-17-17 0,4 9-23 0,1 8-16 16,1-20-21-16,4 9-13 0,1 4-12 0,1 1-13 16,5-1-9-16,1 0-10 0,1 1-9 0,2 1-6 15,4 1-9-15,-1 2-3 0,6-3-8 0,1 3-3 0,-2 1-4 16,-2 2-6-16,2 2-6 0,1 3 6 15,5 1 3-15,-6 1 10 0,3-1 4 0,-8-1-1 16,-1 2 3-16,7 3 3 0,-2 0 5 0,-2-2 2 0,-2 5-2 16,-3-5 5-16,-2-1 1 0,-4 3-1 0,1-1 3 15,1-4-1-15,-3 1-4 0,-2 0-3 0,-1-3-6 16,-6-4-3-16,12 9-5 0,-5-4-3 0,-7-5-5 16,6 8-4-16,-6-8-7 0,8 5 4 0,-8-5-18 15,0 0-16-15,7 7-21 0,-7-7-19 0,0 0-19 16,0 0-36-16,0 0-40 0,0 0-42 0,0 0-35 15,0 0-66-15,0 0-162 0,-9-33-477 0,3 21 211 16</inkml:trace>
          <inkml:trace contextRef="#ctx0" brushRef="#br0" timeOffset="213261.57">13855 12191 108 0,'0'0'203'0,"0"0"-20"0,0 0-3 15,0 0 1-15,0 0 2 0,0 0-5 0,0 0-2 16,10 30-3-16,-7-14-4 0,2 2-11 0,2 5-8 16,1-1 0-16,2 6-11 0,-2 7-7 0,5-1-9 15,-5-7-7-15,5 7-3 0,0-2-3 0,-1-4-9 16,2 5-10-16,-2 2-7 0,-2-8-2 0,4-1-15 15,-4-1-5-15,2 3 5 0,-2-4-18 0,-2 1-2 16,2 0-5-16,-1-1-9 0,-3 0-3 0,-1 1-11 0,2-2-19 16,-2-1-14-16,-2-8-21 0,-2 3-18 0,2 1-23 15,-6-4-23-15,3-1-24 0,-1-2-26 16,-2 0-24-16,3-11-22 0,-11 13-46 0,4-6-183 16,-1-3-459-16,8-4 203 0</inkml:trace>
          <inkml:trace contextRef="#ctx0" brushRef="#br0" timeOffset="213719.34">14223 12357 124 0,'-6'-7'290'15,"6"7"-28"-15,-3-15-28 0,3 15-24 0,-3-10-24 16,3 10-15-16,0 0-19 0,0 0-16 0,0 0-15 15,0 0-25-15,23 1-24 0,-23-1-29 0,19 14-31 0,-5-3-32 16,-1 1-36-16,6 6-36 0,1-4-39 0,1 4-171 16,-2-5-327-16,5 1 144 0</inkml:trace>
          <inkml:trace contextRef="#ctx0" brushRef="#br0" timeOffset="214202.62">14771 12496 137 0,'0'0'297'0,"0"0"-27"0,0 0-23 16,0 0-20-16,0 0-10 0,-20-14-18 0,20 14-16 16,0 0-14-16,-27 7-12 0,17 0-14 0,-3 0-12 15,-1 7-14-15,2 0-12 0,-1-1-7 0,1 2-14 16,3 1-6-16,-1 6-2 0,1-1-13 0,1-2 0 16,4-1-6-16,-1 6-12 0,4-6-1 0,1-2-2 0,1 1-3 15,2 0-4-15,0-3-3 0,3 4 0 0,2-5-1 16,2 2-9-16,0-2 1 0,4-4-2 15,1 1-2-15,0-4 3 0,0 1-4 0,2-1-5 0,3-5 2 16,-1-1-5-16,5 0-4 0,-4 3 1 0,5-10-11 16,-3 3-5-16,7-3-5 0,-6-3 1 0,1 0-10 15,-1-1 2-15,-4 1-4 0,5-3-3 0,-3-3-3 16,0 1 3-16,-6-3 0 0,-2 5-1 0,0-6-1 16,-2 3-1-16,-2 1-1 0,-2-3 3 0,-4 4 4 15,-1-4-2-15,-2 3 2 0,0 2 3 0,-6 0 2 16,-3 1 3-16,1 3 1 0,-1-1 6 0,2 3 1 15,-3 3 1-15,-7 2 5 0,2 1 7 0,0 1 2 16,-1 2 5-16,1 2-4 0,-3 3 7 0,2 0-3 0,4 4 1 16,0-2-2-16,3 3 0 0,1 2 1 15,-2-1 1-15,7 2-1 0,-1 1 0 0,8-4 3 16,-3 3 1-16,2 0-2 0,3 1 2 0,5 0 3 0,4 1-3 16,-2-2-4-16,1-1 4 0,7-1-2 0,-2 0 2 15,5-2-1-15,-3 3-3 0,-3-5-5 0,4-1-12 16,0 1-18-16,2-3-19 0,2 2-28 0,-10-5-32 15,2 0-30-15,0-3-36 0,0 0-54 0,-2-4-206 16,-1 1-464-16,0-1 206 0</inkml:trace>
          <inkml:trace contextRef="#ctx0" brushRef="#br0" timeOffset="214611.53">15768 12390 46 0,'0'0'263'0,"2"-13"-9"0,-2 13-6 16,0 0-7-16,0 0-18 0,0 0-20 0,-18-7-15 15,18 7-16-15,-16 0-13 0,16 0-19 0,-26 11-10 16,13-8-17-16,-1 7-10 0,-2-2-9 0,1-1-9 0,2 3-10 16,1 0-6-16,-3 0-6 0,6-1-11 0,-2 6-4 15,4-6-5-15,1 1-4 0,0 0-4 0,3-1-1 16,0 2-4-16,3-11-3 0,-3 16-3 0,2-6-3 15,1-10-1-15,3 17-2 0,3-10 0 0,-2 0-2 16,1 0-2-16,3-1-2 0,0 2 1 0,1-1-1 16,4 0-3-16,-1 0-2 0,-3 0 0 0,5 3 1 15,-2-7-4-15,-2 2 1 0,-1 1 2 0,-3 0-3 16,3-1 0-16,1 2 3 0,-4-3 12 0,2 5-2 16,-1-3 8-16,-7-6 10 0,9 10 9 0,-4-5 7 15,-5-5 3-15,6 10 13 0,-6-10 6 0,0 9 10 16,0-9-9-16,0 0-3 0,-14 17-16 0,8-11 0 15,6-6-7-15,-15 8 1 0,8-1-12 0,-2-3-25 16,0 2-17-16,9-6-39 0,-14 11-24 16,7-6-35-16,0 1-31 0,7-6-41 0,-12 7-39 15,12-7-48-15,-8 6-284 0,8-6-590 0,0 0 261 16</inkml:trace>
          <inkml:trace contextRef="#ctx0" brushRef="#br0" timeOffset="-214509.2">16199 12693 214 0,'0'0'316'0,"0"0"-27"15,-16 23-21-15,16-23-18 0,0 0-23 0,0 0-10 0,0 0-12 0,-6 10-7 16,6-10-21-16,0 0-18 0,-1 11-16 0,1-11-10 16,0 0-12-16,1 18-9 0,-1-18-17 15,3 11-4-15,-3-11-8 0,2 8-11 32,-2-8 0-32,0 0-5 0,6 11-7 0,-6-11-7 0,0 0 5 0,3 7 6 0,-3-7-6 0,0 0 13 0,0 0-5 15,0 0 1-15,0 0-3 0,0 0-6 0,0 0-8 0,23-18 12 16,-23 18-26-16,6-9-14 0,-6 9-32 0,3-18-39 15,0 8-26-15,-3 10-31 0,0-18-47 0,0 18-53 16,-4-15-54-16,4 15-314 0,-5-15-620 0,2 8 274 16</inkml:trace>
        </inkml:traceGroup>
        <inkml:traceGroup>
          <inkml:annotationXML>
            <emma:emma xmlns:emma="http://www.w3.org/2003/04/emma" version="1.0">
              <emma:interpretation id="{59E12CD5-7B47-436D-AFE2-7FAC6AA5CE9B}" emma:medium="tactile" emma:mode="ink">
                <msink:context xmlns:msink="http://schemas.microsoft.com/ink/2010/main" type="inkWord" rotatedBoundingBox="19191,13513 21637,13410 21670,14214 19225,14316"/>
              </emma:interpretation>
            </emma:emma>
          </inkml:annotationXML>
          <inkml:trace contextRef="#ctx0" brushRef="#br0" timeOffset="-212829.67">17117 12401 73 0,'-14'1'191'0,"14"-1"-15"0,0 0-14 15,0 0-18-15,0 0-6 0,0 0-3 0,30-18 3 16,-14 15-9-16,4-4-5 0,7-4-6 0,-2-1-8 15,11-4-4-15,-8 6-15 0,4 0-5 0,6-1-8 0,1 1-6 16,-9 0-10-16,-3 2-5 16,0 3-4-16,2-2-6 0,-6 3-3 0,-4 3-8 0,-4-2-6 15,1 2 0-15,-1 2-1 0,-4 2-9 0,-1-2-5 0,-10-1-3 16,20 8-11-16,-13-3-14 0,1 0-7 0,1 1-12 16,-6 4-11-16,1-4-25 0,2 2-18 15,-3-1-15-15,-3-7-24 0,10 14-25 0,-7-7-162 0,-3-7-337 16,11 6 149-16</inkml:trace>
          <inkml:trace contextRef="#ctx0" brushRef="#br0" timeOffset="-212587.72">17603 12363 19 0,'-9'11'216'0,"1"-1"-3"0,-1 5-16 0,2 2-5 16,4 6-7-16,-1-1-14 0,2 6-13 0,-2 0-9 0,7 6-11 15,-6 2-12-15,6-1-15 0,0 1-3 16,1-10-9-16,2 10-12 0,-3-8-10 0,-2 1-6 16,8-3-6-16,-1 9-6 0,-2-11-8 0,-5-2 1 15,4-1-9-15,-2-4-4 0,-2 0-5 0,4-3-4 0,-4 2-23 16,2-3-21-16,-1-2-15 0,1-2-11 16,0 1-32-16,-3-10-1 0,6 12-20 0,-6-12-32 15,9 6-38-15,-9-6-185 0,0 0-377 0,23-22 166 0</inkml:trace>
          <inkml:trace contextRef="#ctx0" brushRef="#br0" timeOffset="-211953.64">18131 12205 74 0,'0'0'187'16,"0"0"-18"-16,0 0 12 0,0 0-15 0,0 0-10 15,7 37-3-15,-1-15-6 0,-6 1-6 0,0 5-6 0,3-1-8 16,-3 5-10-16,5 6 1 0,-4-3-11 16,4 0-8-16,-2 0-6 0,0-8-5 0,0 2-11 15,3-2-7-15,0-1-6 0,-1 0-7 0,-2-1-4 0,3 0-3 16,2-3-6-16,-2-5-2 0,0 1-4 0,1-5-5 16,2 4-6-16,-1-3 0 0,1-4-12 0,-2 0-2 15,1-4-9-15,2 3-5 0,-1-5-4 0,1-1-1 16,-1 1-8-16,-9-4-1 0,20-2-4 0,-8-1-8 15,-3-2 2-15,1-2-1 0,-1-4 3 0,-2-1-4 16,2-5 5-16,-1 3 0 0,-1 1-3 0,-1-11 0 16,0 7 4-16,-4 2 5 0,1 3 4 0,1-3 6 15,-4 4 12-15,5 2 11 0,-5 9 1 0,1-15-4 16,-1 15 0-16,0 0-1 0,5-10 2 0,-5 10 3 16,0 0 0-16,0 0 4 0,0 0 0 0,16 36 0 15,-9-21-2-15,-1 1 1 0,2-1-2 0,-1 7-1 16,5 2-3-16,2-6 1 0,2 6-4 0,-2-4 1 0,0-3-1 15,4 1-1-15,0-4-1 0,-4-1-1 0,10 2-2 16,-4-4 4-16,4-1-4 0,-4-2-4 16,-4-2 1-16,2-1-6 0,1-2-4 0,-5 0-4 0,5-6-5 15,-2 3 1-15,0-3-4 0,-2-2 1 0,0-1-3 16,-1-7-2-16,-1 2-4 0,2-4 0 0,-6 1 2 16,3-4 4-16,-3 1-2 0,1-7 8 0,-5 6-1 15,4-3 3-15,-6 4 3 0,1 0 17 0,-1 4 8 16,0-2 6-16,-1 7 0 0,-2 8 8 0,4-18-2 15,-4 18-5-15,2-12-4 0,-2 12-4 0,0 0-4 16,9-4 0-16,-9 4-1 0,0 0 1 0,0 0-3 16,20 16-1-16,-14-8-1 0,0 3 2 0,5 0-2 15,-2 2 2-15,1 1-6 0,-1-4 3 0,3 3 3 0,-3-1-2 16,1 0-1-16,-2-1 0 0,-1-3-16 16,-1 2-19-16,2-3-19 0,-2-1-23 0,0 1-21 15,-6-7-20-15,6 12-26 0,-6-12-32 0,3 7-208 0,-3-7-410 16,0 0 181-16</inkml:trace>
          <inkml:trace contextRef="#ctx0" brushRef="#br0" timeOffset="-211801.97">18994 12315 152 0,'0'0'178'0,"2"-11"-24"0,-2 11-26 16,0 0-23-16,0 0-28 0,0 0-38 0,16-4-33 15,-16 4-49-15,0 0-90 0,18 15-144 0,-6-12 64 16</inkml:trace>
          <inkml:trace contextRef="#ctx0" brushRef="#br0" timeOffset="-211507.7">19379 12399 155 0,'0'0'244'31,"0"0"-11"-31,0 0-16 0,-42 6-20 0,32-5-18 0,-2 2-16 0,2 2-20 0,-1 0-12 0,-1 2-14 16,3 1-7-16,2 2-17 0,-4 2-9 16,7 0-9-16,-2 2-6 0,1 0-8 0,4 0-4 0,1 0-12 15,3 0-5-15,6 3-6 0,-2-3-6 0,4 1-5 16,2-1-5-16,1-1-4 0,5 4-1 0,5-3-3 16,-3 2-4-16,4-1 2 0,-3-2-2 0,2 0-2 15,-1 1 2-15,-2-1-5 0,2-2-5 0,-8 0 7 16,-1-1 1-16,-2-2 0 0,0 3-1 0,-5-5 0 15,-1 1 5-15,-3 0-2 0,-3-7 4 0,3 13 0 16,-3-13 1-16,-7 17-1 0,-2-5-10 0,0-4-16 16,-3 3-24-16,-2 0-25 0,1-2-25 0,-1 0-30 0,1-2-44 15,-2 0-196-15,-1-3-389 0,7 0 172 16</inkml:trace>
        </inkml:traceGroup>
        <inkml:traceGroup>
          <inkml:annotationXML>
            <emma:emma xmlns:emma="http://www.w3.org/2003/04/emma" version="1.0">
              <emma:interpretation id="{50B60610-298B-44B5-BCFA-08211434E42B}" emma:medium="tactile" emma:mode="ink">
                <msink:context xmlns:msink="http://schemas.microsoft.com/ink/2010/main" type="inkWord" rotatedBoundingBox="22697,13463 26617,13299 26656,14216 22735,14379"/>
              </emma:interpretation>
            </emma:emma>
          </inkml:annotationXML>
          <inkml:trace contextRef="#ctx0" brushRef="#br0" timeOffset="-210306.9">20608 12329 141 0,'0'0'234'15,"21"-3"-10"-15,-11 3-17 0,5 2-10 0,2-2-16 16,-2 5-6-16,2 1-11 0,0 1-18 0,-2 0-10 16,1 3-7-16,-2 2-16 0,1 1-8 0,2 4-11 15,-6-3-9-15,1-1-6 0,-2 0-5 0,-4 3-7 16,-1-1-5-16,1-1-9 0,0 3-3 0,-6-4-4 15,1-1-1-15,2 4-6 0,-3-8 1 0,0-8-5 16,0 19-4-16,0-19-4 0,-4 16-2 0,4-16-1 16,-3 9 1-16,3-9-4 0,-5 8 1 0,5-8-4 15,0 0 1-15,0 0-9 0,0 0-9 0,0 0-14 16,0 0-6-16,0 0-11 0,0 0-10 0,-1-39-7 0,7 25-2 16,3 1-5-16,-1-5 6 0,6-3 2 15,4 3 6-15,-3-4-1 0,4 4 10 0,0-1 0 16,2 1 6-16,-1 2 2 0,1 1-2 0,1 2 7 0,-7 2 5 15,7-1 4-15,4 0 6 0,-2 1 0 0,1 2 5 16,-3 0-2-16,-2 4 2 0,-1-3 1 0,3 0 0 16,-2 5-2-16,4-4-1 0,-1 2 4 0,-3 0 0 15,-4-1-1-15,-1 2 1 0,0 0-3 0,-3 3 1 16,-3-3 0-16,1 1 1 0,-10 3 2 0,14-6-1 16,-8 2-2-16,-6 4 0 0,7-11-1 0,-7 11-3 15,-1-13 2-15,1 13-4 0,-17-11-1 0,8 8-1 16,-2-1 3-16,-6-2-1 0,1 2 2 0,-4 3-1 0,-2-1 0 15,-5 4-1-15,2 3 1 0,-2 1-1 0,3 1-3 16,0 3 3-16,5 4 4 0,5-3 0 0,1 4 1 16,1-1-2-16,6 9 2 0,3 0 2 0,3 0-1 15,5-2 0-15,1 7 5 0,7-7-2 0,6 0-1 16,11 4 5-16,0-1 0 0,4-4 1 0,2-4 3 16,0 0-2-16,3-6-3 0,-1-1 3 0,3-3-6 15,-10-4 4-15,11-3-2 0,-14 0 5 0,3-3 2 16,1 0 2-16,-2-2-2 0,-1-2 3 0,0 0-4 15,-2-3 3-15,-5-3-2 0,3 3 2 0,-4-4-7 16,-1 1 5-16,-4 3 0 0,-3-2-5 0,-1-1-1 16,-3 2 4-16,0 3-4 0,-3 2 0 0,0-3-5 15,0 5 0-15,-6 5-4 0,9-9 5 0,-9 9-6 0,0 0 0 16,6-5 3-16,-6 5 2 0,0 0-6 16,0 0 2-16,0 0-3 0,7 22 3 0,-4-14-1 15,-3-8 3-15,8 13-4 0,-5-3 2 0,3-2 5 0,1 0-5 16,2 0 3-16,-1-3 0 0,1 0-2 0,1-3 5 15,-1 2-3-15,3-1 1 0,-12-3-1 16,21 0 0-16,-9-1-1 0,-12 1 3 0,22-8-2 0,-8 3 0 16,-4 0 2-16,0-5 1 0,-1 3-3 0,-1-6 2 15,-1-2-6-15,-2 5-5 0,-2-8-1 16,-3 2 0-16,-3-2-4 0,-2 4 3 0,-1-3 0 0,-3 4 3 16,-1-1 1-16,-2 2 0 0,-1 0 0 0,-7 4-1 15,4 5 0-15,-11 1 2 0,-3-1-7 0,0 6 7 16,1 1-1-16,-1 5 4 0,0-2-4 0,3 5 2 15,3 2-3-15,2 3 6 0,5 1 0 0,4-1-5 16,5-1 2-16,3 7 2 0,3-5-4 0,4 5 7 16,5-4-3-16,0-2 0 0,8 3-5 0,3-3-2 0,6 1-3 15,-2-2-3-15,5-3-6 0,2-2 6 0,0-3 2 16,0-1 1-16,2-3-4 0,-3 0 1 16,-1-4 2-16,0 3 6 0,0-6-3 0,-8 2 3 0,1 1 2 15,-7-2 8-15,-2 2 1 0,-11 0 2 0,18-1-3 16,-8 2 6-16,-10-1 12 0,13 10 1 15,-8-7 1-15,-1 8 5 0,-4-1 6 0,5 5-1 0,-1 1 0 16,-2 5 4-16,-2 7-1 0,3-5-3 0,0 7-2 16,0-2-4-16,0 0 1 0,1 0-2 0,5-3-3 15,0 9 0-15,2-9-3 0,-4-3 1 0,5 0-3 16,0-4-4-16,-2-1 2 0,-1-3 0 0,5-3-3 16,-4 2-1-16,-4-5-14 0,-3 2-13 0,2-3-19 15,-5-7-13-15,7 11-2 0,-7-11-17 0,0 0-36 0,0 0-28 16,0 0-24-16,0 0-21 0,0 0-26 0,7-24-180 15,-7 9-411-15,0 0 183 0</inkml:trace>
          <inkml:trace contextRef="#ctx0" brushRef="#br0" timeOffset="-210077.86">22466 12351 57 0,'0'0'217'0,"0"0"-11"0,0 0-4 15,0 0-6-15,0 0-3 0,0 0-20 0,6 41-8 16,-3-24-13-16,2 6-13 0,4 0-10 0,-3-2-13 16,-2 5-6-16,5-3-9 0,-2 0-14 15,2-2-7-15,3 1-9 0,-4-5-6 0,-2-1-7 0,4-1-7 16,-5 1-1-16,2-4-11 0,1 0-23 0,-5-2-16 16,0 0-27-16,1-4-18 0,-4-6-17 0,9 12-17 15,-9-12-19-15,3 6-45 0,-3-6-46 0,0 0-150 16,0 0-367-16,0 0 164 0</inkml:trace>
          <inkml:trace contextRef="#ctx0" brushRef="#br0" timeOffset="-209726.92">22757 12318 72 0,'12'-3'181'0,"-12"3"-4"0,0 0-10 15,19 10-16-15,-10-6-10 0,0 3 1 0,0 3-8 16,3 3-8-16,-3 2-21 0,-1-1 5 0,2-1-2 15,-3 5-5-15,1-1-6 0,1 3-3 0,-5-5 5 16,1 3 0-16,-2 0-6 0,-3-1 2 0,-2 1 1 16,-4-2-2-16,-1 1-1 0,-5-1-4 0,-3 1-3 15,-4-1-6-15,-2 2-4 0,0-5-4 0,-1-4-5 16,-2 6-9-16,-2-8-4 0,1 4-4 0,3-4-7 16,4-2-3-16,0-1-5 0,4 2-3 0,-1-2-15 15,8-3-12-15,7-1-22 0,-21 4-19 0,21-4-25 0,-12-2-38 16,12 2-30-16,0 0-24 0,0 0-39 0,0 0-40 15,0 0-179-15,21-33-445 0,-6 21 198 16</inkml:trace>
          <inkml:trace contextRef="#ctx0" brushRef="#br0" timeOffset="-209590.29">23049 12463 70 0,'0'0'289'0,"9"-3"-10"0,-9 3-22 0,0 0-18 16,0 0-25-16,0 0-24 0,0 0-10 0,14 10-12 15,-14-10-10-15,4 15-19 0,2-8-8 0,0 4-12 16,0 4-11-16,2-1-5 0,-2-2-8 0,0 0-12 16,4 5-6-16,-6-4-9 0,5-1-6 0,-1 1-1 15,1 2-9-15,-3-4-2 0,0 2-28 0,0-5-24 16,-2 4-20-16,-1-4-20 0,0-2-24 0,-3-6-23 16,5 15-26-16,-5-15-32 0,0 10-33 0,0-10-72 0,0 0-132 15,0 0-415-15,0 0 185 0</inkml:trace>
          <inkml:trace contextRef="#ctx0" brushRef="#br0" timeOffset="-209413.76">23063 12149 130 0,'3'-13'247'16,"0"2"-22"-16,1 4-22 0,-4 7-20 0,9-13-22 15,-3 7-15-15,-6 6-20 0,14-5-23 0,-14 5-28 16,0 0-23-16,23 8-25 0,-14-1-27 0,2 2-31 15,-2 3-26-15,4 1-24 0,-1 2-7 0,-4-1-45 16,7 4-82-16,-2-5-233 0,-6 1 104 0</inkml:trace>
          <inkml:trace contextRef="#ctx0" brushRef="#br0" timeOffset="-208830.72">23351 12405 183 0,'3'8'195'0,"3"-2"-1"0,-2 4-4 0,-1-2-12 15,5 2-10-15,-3-2-9 0,1 2-10 0,-1-3-5 16,4 7-9-16,-3-3-14 0,0 2-8 0,1-2-8 15,1 0-13-15,-4-1-4 0,4-3-8 0,-2 0-9 0,-3 0-4 16,1-1-9-16,-4-6-3 0,9 13-5 0,-6-8-7 16,-3-5-4-16,6 7-3 0,-6-7 0 0,0 0 4 15,0 0 0-15,0 0-5 0,0 0-2 0,0 0 0 16,0 0-5-16,0 0-3 0,4-25-2 0,-4 25-5 16,0-21-2-16,0 4-2 0,0-1-3 0,6-5-7 15,-6 3-8-15,3-5 0 0,2 9-5 0,1-7 6 16,0 5 0-16,1 4 0 0,-1-1 0 0,0-2 1 15,2 7-1-15,-2-2 0 0,1 2 0 0,-1 4-3 16,0 0 1-16,1 2 5 0,-7 4-3 0,18-7 2 0,-10 4 4 16,-8 3-2-16,19 0 3 0,-4 3 1 15,2 0 0-15,-3-2 1 0,1 3-3 0,2 1 2 16,-1-3 1-16,4 0 1 0,-1 2-4 0,0-1 1 16,-2 1-2-16,5-1 4 0,-3-1 1 0,5-2-5 0,-4 0 1 15,-1 0-1-15,2 0 0 0,-3-5 3 0,1 5-3 16,-2-6 1-16,1 1 1 0,-5-1-1 0,3-1 2 15,-5 0-3-15,1-1 2 0,1 0 1 0,-4-4-7 16,-6 4 4-16,2-6 0 0,1 1-1 0,-6-2 1 16,0 4 0-16,-6-4-1 0,6 15-1 0,-8-21 0 15,-1 9 0-15,-1-1-2 0,-5 4 4 0,-3 3-3 16,6 3 2-16,-4-1-1 0,-4 8 3 0,4-2-1 16,-1 3 2-16,2 2-1 0,2 3 2 0,0-1 0 15,-1 7 1-15,5-3 0 0,0 4 0 0,8 5 0 16,-5-5 0-16,6 1 1 0,0 1 1 0,3 4-1 15,0-7-2-15,1 9 3 0,-1-3-4 0,9-2-1 0,-6-2 1 16,5 3 3-16,5 0-5 0,-10-4-12 16,4-6-16-16,2 5-13 0,2-5-16 0,-1-1-19 15,-1 0-22-15,2-1-18 0,-1-3-26 0,0-2-36 0,2-3-52 16,-1-1-152-16,-1-4-412 0,4 0 182 0</inkml:trace>
          <inkml:trace contextRef="#ctx0" brushRef="#br0" timeOffset="-208572.41">24453 12117 200 0,'3'-11'264'0,"-3"11"-19"16,0 0-24-16,0 0-17 0,-6-12-14 0,6 12-15 16,0 0-19-16,0 0-10 0,-30 12-15 0,15-2-11 15,5-3-13-15,-4 6-7 0,2 0-12 0,5 2-6 16,-2 0-11-16,3 1-6 0,1-1-9 0,2 2-1 0,3 3-7 15,3-5-3-15,-3 3-4 0,6 0-5 16,5 4-2-16,-1-2-6 0,2 0 0 0,2 2-2 16,-1-3-4-16,6-1-2 0,-7 2 0 0,-1-5-3 0,8 1-1 15,-5-4-3-15,-2 0-2 0,1 1 3 0,-3-6-1 16,-1 4-2-16,-3-5-2 0,2 1-1 0,-5-1-2 16,-3-6 0-16,0 0-4 0,-3 15-13 0,3-15-26 15,-20 8-23-15,7-6-32 0,-6 3-41 0,2-4-49 16,-8 0-258-16,-2 3-476 0,2-4 211 0</inkml:trace>
        </inkml:traceGroup>
        <inkml:traceGroup>
          <inkml:annotationXML>
            <emma:emma xmlns:emma="http://www.w3.org/2003/04/emma" version="1.0">
              <emma:interpretation id="{AD7EABB0-4D3F-4FCA-A82B-39FB73247041}" emma:medium="tactile" emma:mode="ink">
                <msink:context xmlns:msink="http://schemas.microsoft.com/ink/2010/main" type="inkWord" rotatedBoundingBox="27447,13150 29077,13082 29111,13881 27480,13949"/>
              </emma:interpretation>
            </emma:emma>
          </inkml:annotationXML>
          <inkml:trace contextRef="#ctx0" brushRef="#br0" timeOffset="-207659.59">25568 11957 92 0,'0'0'272'0,"-16"-1"-23"0,16 1-25 0,-22 6-7 16,8-1-13-16,1 4-15 0,1 2-7 0,-8 5-15 16,7 2-15-16,-3 4-10 0,5-2-11 15,-4 9-7-15,8-4-10 0,-5 9-12 0,1 0-5 16,2 2-7-16,8-1-9 0,-5-7-7 0,6-1-6 0,3 8-1 16,1-6-7-16,2 5-14 0,6-7 8 0,2 5-9 15,-1-8-4-15,1 1-5 0,1-4-3 0,1 0-2 16,0-4-1-16,1 0-2 0,5-4 1 0,-3-1-3 15,8-1-6-15,-4-3 0 0,7-3 0 0,-2 0-6 16,-3 0 2-16,5-9 1 0,0 3-2 0,1-4-8 16,-1-5-7-16,1 2-7 0,7-8-6 0,-1-1-8 0,-4-5-8 15,5 1 0-15,-8-7-7 0,3-2-4 16,0 0-2-16,-8-6 0 0,8 2-7 0,-8 0 7 16,-5-2-2-16,-7 0 9 0,4-3-2 0,-5 4 4 0,-9-1 2 15,0 9 4-15,-9-1 4 0,3 1 3 0,-5 3 3 16,-7-1-2-16,-1-7 3 0,-1 8 1 0,-11-1 5 15,-5 5 7-15,8 3 2 0,-8 1 8 0,-3 2 3 16,-2 2 1-16,-3 5 0 0,-3 0 1 0,5 6-1 16,-3 1 3-16,-4 1-3 0,4 5 9 0,0 1-8 15,-2 0 10-15,3 4-6 0,5 3 4 0,8-2-2 16,3 4-7-16,4 4 2 0,2 0 1 0,4 1-4 16,1 4 0-16,5-5-1 0,5 3 3 0,4 1-2 15,3-7-3-15,4 8 3 0,5-1 0 0,8 0 3 0,3 4 0 16,9-4-3-16,-2-2 0 0,8-5 4 15,1 1-2-15,3-4-3 0,1-1 1 0,2-5 0 16,-3 2-1-16,7-7-2 0,-7 1 0 0,4 0-1 0,-7-3 0 16,5-1-19-16,-14 0-12 0,1-1-24 0,-1-3-27 15,-1 4-31-15,-11 0-26 0,1 0-29 0,0-4-38 16,-1 3-239-16,-7-1-473 0,5-1 210 0</inkml:trace>
          <inkml:trace contextRef="#ctx0" brushRef="#br0" timeOffset="-207469.66">26978 11885 277 0,'3'-14'274'0,"0"-3"-13"15,-3 6-17-15,0 11-18 0,-6-17-20 0,0 10-17 16,6 7-19-16,-21 0-14 0,6 3-11 0,-6 8-12 15,-3 3-7-15,3 7-11 0,-4 6-5 0,3 4-6 16,-2 2-13-16,9-1-9 0,-5 5-7 0,10-2-2 0,1 1-8 16,6 1-5-16,-1 1-6 0,8-2-4 0,2 2-6 15,3-2-4-15,4 1-2 0,1-1-6 16,5 1-11-16,1 1-28 0,2-5-29 0,-3-1-32 0,1-8-50 16,2 6-51-16,0-8-61 0,-8-5-243 0,5-1-511 15,-5-4 227-15</inkml:trace>
        </inkml:traceGroup>
        <inkml:traceGroup>
          <inkml:annotationXML>
            <emma:emma xmlns:emma="http://www.w3.org/2003/04/emma" version="1.0">
              <emma:interpretation id="{65F3CB17-96F7-47EB-B50C-D4FD07F75386}" emma:medium="tactile" emma:mode="ink">
                <msink:context xmlns:msink="http://schemas.microsoft.com/ink/2010/main" type="inkWord" rotatedBoundingBox="29652,12987 31686,12902 31734,14043 29700,14128"/>
              </emma:interpretation>
            </emma:emma>
          </inkml:annotationXML>
          <inkml:trace contextRef="#ctx0" brushRef="#br0" timeOffset="-206629.91">27586 11942 144 0,'0'0'250'0,"-1"-11"-26"0,1 11-25 15,0 0-14-15,0 0-8 0,0 0-4 0,0 0-2 16,-11 28-15-16,8-12-8 0,3-1-8 0,0 8-10 16,0 3-9-16,3 2-8 0,0-1-10 0,-3 2-9 15,3 7-5-15,2-6-6 0,1 3-7 0,-3 1-11 16,0-6-3-16,1-1-5 0,2 1-5 0,-3-1-4 15,0-1-7-15,3-2-2 0,-3-1-3 0,0 1-1 16,-2-6-6-16,1 1-14 0,-2-5-22 0,1 0-22 0,-1 1-24 16,0-3-21-16,0-1-27 0,0-11-26 15,3 16-38-15,5-8-41 0,-8-8-210 0,6 4-450 16,-6-4 199-16</inkml:trace>
          <inkml:trace contextRef="#ctx0" brushRef="#br0" timeOffset="-202973.6">28002 12074 45 0,'0'0'195'0,"0"0"-2"0,0-18-12 15,0 18-3-15,0 0-3 0,0 0-7 0,0 0-3 16,0 0-6-16,0 0-9 0,0 0-12 0,3-16-10 16,-3 16-7-16,0 0-13 0,0 0-8 0,0 0-10 15,0 0-10-15,0 0-9 0,0 0-8 0,0 0 1 0,0 0-1 16,0 0-9-16,0 0-4 0,0 0-1 16,0 0-2-16,0 0-5 0,0 0 3 0,11 35-5 15,-11-35-2-15,1 13-3 0,-1-13-4 0,0 18 0 0,0-8-2 16,5-1 0-16,-2 3-1 0,-3 2 4 0,6 0-2 15,0-1-1-15,-3 0 3 0,-2-2-7 16,7 3 0-16,-4-1-2 0,2 3 2 0,1-2-7 0,2 0-2 16,-6 3 6-16,5-3 1 0,1 0-2 0,-5 0-3 15,2 0 3-15,0 0 3 0,2 1-7 0,-2-2 2 16,0 0-7-16,-2-1 13 0,3-2-2 0,-4-1-6 16,3-1 1-16,-3 0 3 0,5 2-1 0,-5-3-6 15,-3-7 3-15,6 13-6 0,0-4 1 0,0 0-1 0,0-3-3 16,-6-6 6-16,7 15-4 0,-5-11-3 15,-2-4 1-15,7 11 2 0,-7-11-1 0,5 10-3 16,-5-10 3-16,6 6 4 0,-6-6-6 0,0 0-3 0,3 10 3 16,-3-10 0-16,0 0-1 0,5 8-5 15,-5-8 5-15,0 0-2 0,0 0-2 0,0 0 3 16,5 8 1-16,-5-8-3 0,0 0 6 0,0 0-1 0,0 0 0 16,0 0-3-16,0 0 7 0,0 0 2 0,0 0 6 15,0 0 13-15,0 0-8 0,0 0 12 0,0 0 12 16,0 0 2-16,0 0-3 0,0 0-5 0,0 0-6 15,0 0 0-15,0 0-3 0,0 0-7 0,12-19-1 16,-12 19 5-16,3-13-4 0,1 3-10 0,-1-1 8 16,-3 11-7-16,5-24 16 0,-2 12-15 0,1-5-8 15,1-1 4-15,1-3 12 0,-3-2-23 0,3 0 3 16,-2-1 1-16,4-2 1 0,-2 1-5 0,-3-5-1 16,7 1 2-16,-1-7-6 0,1 1 11 0,-1-3 10 0,3 3-29 15,-4 11 11-15,1-2-3 0,-2 0 8 0,2 1-9 16,0 3 0-16,-2-1 9 0,-4 8-11 15,5 2 1-15,-1-4 5 0,-4 3 4 0,8 1-16 0,-5 4 8 16,-5 0 1-16,4 1 4 0,-5 8-2 0,3-14-9 16,-3 14-8-16,3-9-21 0,-3 9-23 15,0 0-12-15,0 0-4 0,0 0-10 0,0 0-17 0,0 0-18 16,0 0-28-16,0 0-32 0,0 0-22 0,3 31-33 16,-6-18-49-16,0-1-238 0,3-12-565 0,6 26 250 15</inkml:trace>
          <inkml:trace contextRef="#ctx0" brushRef="#br0" timeOffset="-205805.22">28912 11847 234 0,'0'0'263'0,"0"-20"-15"0,0 20-18 16,0-11-19-16,0 11-23 0,0 0-17 0,0 0-19 16,0 0-4-16,0 0-8 0,0 0-5 0,0 0-14 15,-1 56-3-15,1-28-2 0,0-1-1 0,1 8-9 16,1 2 2-16,-2-1 2 0,1 0 0 0,3 3-1 15,-2-2-3-15,2-10-11 16,-1 9-15-16,3-8 0 0,0 7-5 0,-1-6-5 0,1-3-13 0,-2 2-6 16,2-2-6-16,0-3 0 0,0 1-9 0,-1-3 2 0,2-6-5 15,-1 1 2-15,-3-1-25 0,2-4-31 0,0-4-25 16,-2 0-27-16,2 0-26 0,-5-7-30 0,7 14-32 16,-7-14-38-16,5 6-55 0,-5-6-248 0,0 0-542 15,0 0 240-15</inkml:trace>
          <inkml:trace contextRef="#ctx0" brushRef="#br0" timeOffset="-199093.87">29339 11679 123 0,'0'0'133'0,"7"-7"-10"0,-7 7 1 15,10-6 0-15,-10 6-2 0,8-7-7 16,-8 7 1-16,0 0-7 0,9-10-2 0,-9 10-8 0,9-3-6 16,-9 3-12-16,0 0-7 0,0 0-13 0,0 0-1 15,0 0-1-15,0 0-6 0,16 14 1 0,-11-8 1 16,1 4-5-16,0 4 2 0,-2 3-2 0,2 1-4 15,2 3-2-15,5 5-1 0,3 8-3 16,-2 3-5-16,2 2 5 0,1 3-4 0,-3-4-5 0,7 6-3 16,-7-5-2-16,-1 8 0 0,1-3-2 0,-4-1-2 15,2 2-5-15,-8 0-4 0,5 1 2 0,-9-1-9 16,-3 1-17-16,-6-4-21 0,-7 4-24 0,-2-2-23 0,-6 0-24 16,-4 0-38-16,-3-6-46 0,-14 17-133 15,9-19-347-15,-3-1 153 0</inkml:trace>
        </inkml:traceGroup>
      </inkml:traceGroup>
      <inkml:traceGroup>
        <inkml:annotationXML>
          <emma:emma xmlns:emma="http://www.w3.org/2003/04/emma" version="1.0">
            <emma:interpretation id="{BB42638C-87AE-4A35-8487-7620069AD63C}" emma:medium="tactile" emma:mode="ink">
              <msink:context xmlns:msink="http://schemas.microsoft.com/ink/2010/main" type="line" rotatedBoundingBox="5281,15170 11592,15241 11572,17009 5262,16938"/>
            </emma:interpretation>
          </emma:emma>
        </inkml:annotationXML>
        <inkml:traceGroup>
          <inkml:annotationXML>
            <emma:emma xmlns:emma="http://www.w3.org/2003/04/emma" version="1.0">
              <emma:interpretation id="{A8498363-3FDA-4DFC-B11E-26D6349B627F}" emma:medium="tactile" emma:mode="ink">
                <msink:context xmlns:msink="http://schemas.microsoft.com/ink/2010/main" type="inkWord" rotatedBoundingBox="5281,15170 11592,15241 11572,17009 5262,16938"/>
              </emma:interpretation>
            </emma:emma>
          </inkml:annotationXML>
          <inkml:trace contextRef="#ctx0" brushRef="#br0" timeOffset="-197101.34">3432 14426 149 0,'4'-14'149'0,"-4"14"-9"0,6-13 0 15,-6 13-9-15,5-15 3 0,-2 8-6 0,-3 7-7 16,3-14-6-16,-3 14 1 0,4-11-2 0,-4 11 0 16,0 0-4-16,0-17-6 0,0 17-3 0,0 0-7 15,0 0-13-15,0 0-7 0,-7-11-9 0,7 11-6 16,0 0-4-16,0 0-6 0,-32 13-2 0,20-4-2 15,-3 2 3-15,-2 4-6 0,-1 1 1 16,-2 4 0-16,1 2 1 0,1 2 1 0,-7 4-4 0,5 3-3 16,4-7-5-16,-1 7 1 0,1 0-6 0,6-2-2 15,2-2-1-15,4 0-4 0,-1-1-2 0,7 2 0 16,2 1-9-16,2-4-3 0,6-1-1 0,-2 2 2 16,8-2-1-16,2-2-5 0,-2-3 3 0,13 5-3 15,2-4 1-15,-6-3-6 0,10-2-6 0,-7-2-3 0,9-5-8 16,-13-2-2-16,3-4 4 0,1 0-4 15,2-2-1-15,-3-3 1 0,-2 2 5 0,4-5-1 16,-4-1 5-16,1 0 0 0,-4-2-1 0,-3 1 2 0,-5 0 3 16,1-2-2-16,-1 3 5 0,-3-3 1 0,-1 2-1 15,-4 2-3-15,1 1 7 0,-5-1-3 0,-4 6 0 16,12-7 1-16,-12 7-5 0,8-7-1 0,-8 7-2 16,0 0 0-16,13 0 4 0,-13 0 0 0,18 3 1 15,-18-3-2-15,19 5 0 0,-5-3 2 0,-2 6 1 16,3-2 4-16,2-3 1 0,1 1-4 0,2 0 5 15,2-3-5-15,-1-1 2 0,3-1 2 0,4 1-1 16,-4-3 1-16,4 0 0 0,-2-1 0 0,1-1 0 16,-8 3 0-16,0-6 1 0,1 5 0 0,-1-4-1 15,-2 1 1-15,-5 2 2 0,-2-3-3 0,-3 2 3 16,2-1-2-16,0 1 3 0,-1-4-5 0,-8 9 5 16,3-14-4-16,-3 14 0 0,-3-17 1 0,-3 7 4 15,0-1-6-15,-2 0 1 0,-4 1 2 0,-2 0 5 16,-1 3 1-16,-2-3-1 0,-5-2 7 0,-2 3 1 15,-1 0 0-15,1 3-1 0,-3 0-1 0,0 1 6 0,0 2-3 16,-1 0-1-16,0 3 1 0,1 1-1 16,-2 1-5-16,6-1-2 0,-3 5-4 0,10-4-1 15,-1 3-16-15,2 1-11 0,1-1-23 0,2 4-15 0,3-3-18 16,1 3-12-16,4-2-25 0,2 3-19 0,2-10-24 16,2 16-183-16,-2-16-372 0,9 12 165 15</inkml:trace>
          <inkml:trace contextRef="#ctx0" brushRef="#br0" timeOffset="-196265.6">4540 14628 38 0,'0'0'195'0,"7"-10"-33"0,-7 10-11 15,11-1-16-15,-11 1-12 0,0 0-8 0,19-2-5 16,-19 2-6-16,12 7 4 0,-3 0 0 0,-2-3-4 15,-1 3-6-15,5 4-5 0,-1 0-5 0,2 1-4 16,-3-3-6-16,-1 5-4 0,2-3-6 0,-1 0-5 16,-3 4-3-16,1-4-8 0,4 0 0 0,-5 0-6 15,3 0-4-15,-5-3-4 0,2 4-3 0,0-3-3 16,0-2-2-16,-3 1-2 0,-3-8-6 0,11 11 2 16,-7-6-3-16,-4-5-4 0,9 7-1 0,-9-7-1 15,10 6-3-15,-10-6-2 0,12 3-1 0,-12-3-3 16,0 0 0-16,14-10-2 0,-14 10-1 0,12-10 0 15,-6 3-1-15,-2-3-3 0,2 2 1 0,-3-5 0 16,0 3 0-16,2-5 0 0,1 4 3 0,-3-4-2 16,-3 3 1-16,1 2-2 0,2-5-1 0,-2 4 2 15,1 0 1-15,-2 11 1 0,6-14 2 0,-6 14-7 16,0-9 8-16,0 9-8 0,3-11-1 0,-3 11-1 16,0 0 2-16,0 0-6 0,3-8 6 0,-3 8 1 15,0 0 2-15,0 0-4 0,0 0 1 0,24 18-1 16,-15-10 3-16,0-1 0 0,1 2 0 0,-1-2-1 15,4 2 2-15,-2 1 0 0,-2-3 0 0,4 3 0 0,1 0-1 16,-2-4 0-16,1 4 2 0,-2-6-2 16,0 2 3-16,-5-4-4 0,5 1 3 0,-1-2-2 0,-10-1 1 15,23 0 4-15,-14 0-2 0,-9 0-2 0,17-4 3 16,-8 2-1-16,2-4-1 0,-2 1 1 0,0-4 1 16,-2 3-2-16,2-3 3 0,-4 2-4 15,4-4 1-15,-3 2-3 0,1 0 1 0,-1 1-1 0,0-1 0 16,0 2 2-16,1-3-1 0,-1 2 0 0,-6 8-3 15,8-8-2-15,-8 8 1 0,12-4 0 0,-12 4 3 16,10-1-4-16,-10 1 2 0,0 0 0 0,20 13 0 16,-14-6 5-16,7 0-4 0,0 2 1 0,-1 3-1 15,-1-2 0-15,5 1 1 0,-2-2 1 0,3 2 2 16,0-2-1-16,7-1 1 0,-2 3 2 0,-8-7-2 16,3 1 0-16,3-3 0 0,-4-1 0 0,4-1 1 15,-1 0-3-15,-3-1 5 0,1-1-7 0,-4-2 3 16,1-2 2-16,5 1-2 0,-7-2 0 0,1-3 3 15,1 0-1-15,-5 0-2 0,4-2-1 0,-7-3 3 16,8 3-2-16,-8 0-2 0,1 1-2 0,2-1 0 0,-3 3-7 16,1 3 0-16,-1-1-6 0,-6 7-2 15,11-9-4-15,-5 5 2 0,-6 4 6 0,0 0 0 16,0 0-1-16,19 16 2 0,-11-4-2 0,-2 2 7 0,-3 6 1 16,2 7 7-16,3-1 6 0,1 10 7 0,-2 0 3 15,-1 5 1-15,3 1-3 0,-7 1 0 0,4 4-2 16,0 1 3-16,0 1-2 0,1 2 1 0,-1 17-1 15,0-21-3-15,2 4 1 0,3-6-3 0,-3 0 1 16,1 3-9-16,1-2-19 0,-1-7-27 0,-1 3-30 16,4 3-44-16,-5-10-52 0,-1-1-209 0,-3-12-413 15,0 4 183-15</inkml:trace>
          <inkml:trace contextRef="#ctx0" brushRef="#br0" timeOffset="-195053.61">5688 14440 168 0,'6'-10'191'0,"-1"-1"-5"15,-2-3-8-15,3 8-8 0,0-6-10 0,-6 12-12 0,7-15-6 16,-1 6-14-16,0 6-9 0,-6 3-9 0,13-10-7 15,-7 5-9-15,-6 5-10 0,17-3-7 0,-17 3-6 16,16 3-3-16,-2 2 0 0,-3 2-5 16,0 0-1-16,2 6-5 0,1-2-3 0,-2 4-2 0,1 0-1 15,4 4 3-15,-6 4-8 0,0-9-5 0,-2 7-1 16,-2-3-1-16,-1-2-6 0,5 2-2 0,-8 2-5 16,3-5-2-16,0 1-3 0,-2-1-1 0,2 1-1 15,-3-5 1-15,3 0-5 0,-5 0-1 0,5-1 1 16,0-1-5-16,-3-2 2 0,2 2 1 0,-5-9 0 15,12 9-5-15,-5-7-1 0,-7-2 1 0,20 0-2 16,-20 0 0-16,25-7-1 0,-9-3-5 0,4-4-1 16,2 3 0-16,1-6 1 0,0-3 0 0,0 0-6 15,5-11 0-15,-1 2-3 0,4 0-2 0,-1-4 3 16,0-2-5-16,-2 2 0 0,-1 2 1 0,1-1 0 16,-5-2 3-16,1 5-4 0,-5-6 4 0,-4 13 4 15,-2-3-5-15,-2 3-1 0,1-4-1 0,-8 4 1 16,-1-1 2-16,-3 4 1 0,3 1-3 0,-6 1 2 15,3 2 2-15,-3-2-1 0,-1 0-1 0,-2 4 3 16,0-2 0-16,-5 4 1 0,2 3-3 0,-1-2 3 16,1 3 0-16,-7 2-1 0,-1 3 1 0,1 0-2 15,-4 5 2-15,1-2-1 0,6 4 0 0,-7 2 0 0,7 4 0 16,-2 0 6-16,2 6-1 0,-1 3 1 0,1 2 2 16,1 5 4-16,4 6-1 0,-1-3 3 15,2 6 4-15,-2 8-3 0,6-2 3 0,0-5-2 0,3 9 4 16,3-3-2-16,0-1-2 0,3 3 2 0,-2-2-6 15,5-3 2-15,-1 0-1 0,4-2 0 0,-2 0 0 16,2 0-1-16,-1-11-2 0,-3-1 0 0,9-1 5 16,-4-1-5-16,4-3 0 0,2-2 3 0,0-2-2 15,1-3 3-15,2-1 1 0,-5-5-3 0,5 1 1 16,5-7-1-16,1-1 0 0,-1-1 1 0,1-1 0 16,-1-5 1-16,2-1-3 0,0-4-1 0,0 2-1 15,7-8-2-15,-10 4-1 0,-3-3 2 0,2-2 0 16,5-6 2-16,-11 4-2 0,1-2 1 0,-4-2-2 15,0 2-1-15,-4-3-1 0,-1-1 3 0,-5 5 1 0,0-4 0 16,0 1-3-16,-6 6 0 0,-6-3 1 0,3 5 1 16,-3 1 1-16,1 3 2 0,-7 1 1 15,6 4-1-15,-7-2-1 0,0 6-4 0,1 3 2 16,12 0-1-16,-30 4-2 0,16 4 0 0,1 3-2 0,1 0 2 16,-1 4 1-16,4-1-5 0,4 3 4 0,-1 1 1 15,3 3-3-15,6 0 1 0,3 4 1 0,-1-8 0 16,7 7 4-16,1-6-2 0,3 2-3 0,4 0 1 15,2-5-3-15,4-2 0 0,-3-1-3 0,6-1-3 16,-2-4 1-16,4-2-5 0,-4 0 2 0,1-5-2 16,-4 0 1-16,4-5 0 0,-2 0 2 15,-7 0 1-15,2-6 1 0,-5 2-1 0,7-7 0 0,-8 7 0 16,-2-8 2-16,3-1 4 0,-5 0-1 0,1-1-1 16,-5-3-1-16,5-2 3 0,-4 3 1 0,-5 0-1 15,3 3 0-15,-2 1 0 0,-1 3 1 0,3-3-1 16,-3 5 1-16,0 4-2 0,3 0 0 0,-6 8-1 15,7-11-2-15,-7 11 1 0,12-7 0 0,-12 7 3 16,0 0 0-16,20 8 5 0,-13-1 5 0,7 3 2 16,-5 1-2-16,4 5 5 0,3 2 4 0,1 0 0 15,2-1 1-15,1 1 5 0,2-1-4 0,0 3-1 16,4-2 2-16,-5-1-2 0,4-1-3 0,2-3 0 16,-6 4-1-16,0-5-4 0,-2 0-14 0,0-4-13 0,-4 0-13 15,0-3-16-15,-3 4-13 0,0-3-20 16,-8-4-16-16,-4-2-14 0,14 5-30 0,-14-5-28 15,0 0-25-15,12-2-160 0,-12 2-383 0,6-14 170 0</inkml:trace>
          <inkml:trace contextRef="#ctx0" brushRef="#br0" timeOffset="-194744.44">7798 14402 125 0,'0'0'171'0,"0"0"2"0,-20 14-3 15,8-7-4-15,3 7-2 0,-2 3-5 0,1 3-8 16,-8 4 0-16,-1 7-7 0,-2-2-4 0,7-1-7 16,-4 3-12-16,-1 1-10 0,3-6-8 0,5 1-12 15,-2-4-5-15,-2 2-8 0,1 0-7 0,7-2-9 16,-5-3-5-16,8 3-7 0,-2-8-15 0,-3 3-22 16,7-2-21-16,-2-2-29 0,2-1-30 0,-1-2-26 15,3 3-26-15,0-14-38 0,5 13-55 0,-5-13-127 16,4 8-367-16,-4-8 162 0</inkml:trace>
          <inkml:trace contextRef="#ctx0" brushRef="#br0" timeOffset="-194595.84">7961 14547 79 0,'6'-7'267'0,"-6"7"-28"0,0 0-18 16,0 0-15-16,0 0-11 0,19 16-9 0,-13-6-8 15,3 0-16-15,-1 5-10 0,1-2-11 0,1 11-13 16,-1-10-10-16,2 7-10 0,-2-1-12 0,1 2-6 16,0-4-5-16,-1-4-11 0,2 3-8 0,-5-3-8 15,6 0-5-15,-5 2-19 0,2-4-23 0,-3 2-22 16,-1-4-21-16,0 1-29 0,1 0-29 0,-4-1-28 16,4-3-38-16,-3 0-42 0,-3-7-183 0,0 0-411 15,0 0 182-15</inkml:trace>
          <inkml:trace contextRef="#ctx0" brushRef="#br0" timeOffset="-194326.56">8009 14224 184 0,'0'-15'232'0,"3"1"-22"0,0 2-28 0,-3 12-36 16,3-18-31-16,1 13-30 0,2-2-26 0,-6 7-45 15,20-5-42-15,-11 4-42 0,1-3-119 0,3 2-203 0,2 1 90 16</inkml:trace>
          <inkml:trace contextRef="#ctx0" brushRef="#br0" timeOffset="-194086.2">8420 13976 159 0,'0'0'217'16,"0"0"-13"-16,0 0-10 0,0 0-4 0,-16 28-14 16,16-15-12-16,0 5-7 0,0 3-5 0,3 4-10 15,0 2-7-15,3 8-11 0,-2 1-5 0,4 1-8 16,-1-2-6-16,-2 1-5 0,2-5-4 0,2 4-12 16,0 0-6-16,-1 0-4 0,-2 3-4 0,1-9-10 15,-1 5-6-15,3 0-4 0,-5-6-4 0,2-1 1 16,-3-1-7-16,3-1-4 0,0-2-7 0,-3-2-2 15,2-1-3-15,-1-5-5 0,-2 2-15 0,1-5-18 16,0 3-13-16,-3-4-22 0,1 0-20 0,-1-11-22 16,0 19-24-16,0-19-23 0,0 13-22 0,0-13-22 15,2 8-30-15,-2-8-160 0,0 0-403 0,0 0 178 16</inkml:trace>
          <inkml:trace contextRef="#ctx0" brushRef="#br0" timeOffset="-193284.14">8288 14547 67 0,'0'0'263'0,"-8"-11"-22"0,8 11-22 0,-6-9-24 15,6 9-18-15,0 0-18 0,0 0-15 0,14-17-19 0,-2 16-11 16,3-1-11-16,2 5-8 0,0-3-12 0,13 6-7 15,-8-1-8-15,5 1-8 0,0 3-8 0,0 0-10 16,2 2-5-16,-6-1-6 0,5-3-6 0,-3 2-3 16,-1 3-5-16,-3-4 3 0,2 0-4 0,-6 0-3 15,-3-2 0-15,-2-1-5 0,-3-2 0 0,1 1 2 16,-2 0-2-16,-8-4 2 0,13 2 3 16,-13-2-2-16,15 0 1 0,-15 0-1 0,0 0-1 0,19 0 0 15,-19 0-5-15,14-6 3 0,-14 6-1 0,15-7-2 16,-8 0-4-16,8 0 0 0,-6-4-3 0,6 5-3 15,-3-3-7-15,0 0-2 0,1 0-5 0,1 0-5 16,-2-2-1-16,1 1-8 0,-3 0 1 0,2 3 1 16,-1-7 6-16,-5 2 1 0,1 4 6 0,1 0-4 15,-1-6 6-15,-4 7 0 0,3-2 5 0,-1 0 2 16,-2 0 7-16,-3 9 3 0,6-15 4 0,-2 8 1 16,-4 7-1-16,4-10 1 0,-4 10-6 0,3-10 1 15,-3 10 0-15,0 0-4 0,14 0 5 0,-14 0-1 16,0 0-1-16,10 16 1 0,-7-8-1 0,2 2-3 15,1 1 8-15,-3 6-8 0,4 0 6 0,-1 4-6 0,0 1 4 16,0 1-2-16,0 3 1 0,-3 2-1 16,1 10 3-16,-2-3-3 0,-2 4 2 0,-2 1 1 0,2-1 6 15,2 6 7-15,-4-1 7 0,4-4 10 0,2 4 5 16,2 2 0-16,-1-4 3 0,4 0 6 0,-2 0 4 16,8-4-7-16,2 1-2 0,-4 3-2 0,3-9-1 15,1 1-2-15,-1 0-2 0,4-2-2 0,-7-7-2 16,-1-2 2-16,0-1-2 0,-3-1 0 0,-2 3-1 15,-5-7 0-15,1-1 0 0,-3-1 9 0,-5 1 4 16,-1-4 3-16,0 2 4 0,-1-3 3 0,-2 0 5 16,-4-4-1-16,-1 0 2 0,-4 0 5 0,2-4 3 15,-10-2-2-15,0-5-1 0,-1 3-4 0,-3-6 1 16,2-3 4-16,-10-3 2 0,3 1-2 0,-3-3-1 16,4-5-7-16,-2 0-2 0,12 3-10 0,-7-8-4 15,4 0 0-15,9 3 0 0,-6-11-7 0,5 0-2 16,4 0-9-16,8 4-4 0,1 2-5 0,1-1-11 15,5-1-13-15,0-6-9 0,5 7-14 0,1 6-1 0,-3-4-19 16,4 3-12-16,2 3-17 0,-2 3-16 0,7-3-17 16,2 4-15-16,2 1-13 0,3 3-19 15,-6 2-24-15,9 0-26 0,-2-1-27 0,-2 5-242 0,-4-3-521 16,0 3 230-16</inkml:trace>
          <inkml:trace contextRef="#ctx0" brushRef="#br0" timeOffset="-193136.54">9445 14628 163 0,'0'0'370'15,"16"-3"12"-15,-16 3 6 0,6-7 4 0,-6 7-12 16,8-14-25-16,-8 14-36 0,3-7-31 0,-3 7-28 15,6-11-27-15,-6 11-24 0,3-10-23 0,-3 10-42 16,0 0-55-16,4-8-75 0,-4 8-72 0,0 0-58 16,0 0-70-16,0 0-59 0,0 0-94 0,0 0-199 15,-28 18-584-15,14-10 259 0</inkml:trace>
        </inkml:traceGroup>
      </inkml:traceGroup>
    </inkml:traceGroup>
    <inkml:traceGroup>
      <inkml:annotationXML>
        <emma:emma xmlns:emma="http://www.w3.org/2003/04/emma" version="1.0">
          <emma:interpretation id="{520B232F-5350-498F-A056-9CCB0517005B}" emma:medium="tactile" emma:mode="ink">
            <msink:context xmlns:msink="http://schemas.microsoft.com/ink/2010/main" type="paragraph" rotatedBoundingBox="2888,17068 33381,15666 33466,17502 2972,189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35C5C3-9408-4890-A0A5-7A92B07A0914}" emma:medium="tactile" emma:mode="ink">
              <msink:context xmlns:msink="http://schemas.microsoft.com/ink/2010/main" type="inkBullet" rotatedBoundingBox="2924,17853 3940,17806 3947,17945 2930,17992"/>
            </emma:interpretation>
            <emma:one-of disjunction-type="recognition" id="oneOf3">
              <emma:interpretation id="interp3" emma:lang="tr-TR" emma:confidence="0">
                <emma:literal>-</emma:literal>
              </emma:interpretation>
            </emma:one-of>
          </emma:emma>
        </inkml:annotationXML>
        <inkml:trace contextRef="#ctx0" brushRef="#br0" timeOffset="-183660.13">852 16698 20 0,'0'0'152'0,"0"0"-5"0,0 0-16 0,-3-11-1 16,3 11-4-16,0 0-9 0,-5-11-1 0,5 11 0 15,0 0-5-15,-1-12-2 0,1 12-5 0,0 0 1 16,0 0-5-16,-5-11-5 0,5 11-3 0,0 0-2 0,0 0-4 16,0 0-5-16,0 0-1 0,-6-9-13 0,6 9 1 15,0 0-12-15,0 0-4 0,0 0-8 16,0 0-4-16,0 0-6 0,0 0-3 0,0 0-5 0,0 0-2 16,0 0-4-16,0 0-4 0,26 0 5 0,-26 0-4 15,26 0 1-15,-6-2 0 0,7 2-5 0,0-7 5 16,4 5-8-16,-3-3 2 0,3-1-3 15,11-2 2-15,-4-2-2 0,-9 6-1 0,10-3-2 0,-11-2 1 16,-1 4 0-16,2-2-1 0,-2 4-4 0,-4-1 1 16,4 4 2-16,2 0-1 0,-6 0-4 15,3 4 0-15,-7-2 2 0,-1 2 0 0,0 0-1 16,0 1 2-16,-3 1-1 0,3 3-1 0,-3-5-1 16,1 4-3-16,-1 0 6 0,0 1-2 0,1-2 1 0,-2 2-2 15,-4-1 1-15,6-1 3 0,-7-3-2 0,6 4-6 16,-3-6-10-16,-1 2-12 0,-1 0-6 0,2-4-17 15,6 3-25-15,-5-4-21 0,2 2-27 16,3-4-36-16,-3-1-55 0,-1 0-125 0,0-3-365 0,3-2 161 16</inkml:trace>
      </inkml:traceGroup>
      <inkml:traceGroup>
        <inkml:annotationXML>
          <emma:emma xmlns:emma="http://www.w3.org/2003/04/emma" version="1.0">
            <emma:interpretation id="{21358382-BC69-4E5A-8E53-1CB26231E68F}" emma:medium="tactile" emma:mode="ink">
              <msink:context xmlns:msink="http://schemas.microsoft.com/ink/2010/main" type="line" rotatedBoundingBox="4699,16985 33381,15666 33466,17502 4783,18820"/>
            </emma:interpretation>
          </emma:emma>
        </inkml:annotationXML>
        <inkml:traceGroup>
          <inkml:annotationXML>
            <emma:emma xmlns:emma="http://www.w3.org/2003/04/emma" version="1.0">
              <emma:interpretation id="{9C4EFBEB-D6AC-403A-87B1-7B59B4960199}" emma:medium="tactile" emma:mode="ink">
                <msink:context xmlns:msink="http://schemas.microsoft.com/ink/2010/main" type="inkWord" rotatedBoundingBox="4712,17266 7681,17130 7732,18236 4763,18372"/>
              </emma:interpretation>
            </emma:emma>
          </inkml:annotationXML>
          <inkml:trace contextRef="#ctx0" brushRef="#br0" timeOffset="-183166.68">2623 16122 143 0,'0'0'253'0,"0"0"-27"0,0 0-23 0,0 0-20 15,0 0-14-15,0 0-6 0,0 0-14 0,12 24-8 16,-7-10-6-16,-2 4-10 0,1-1-5 0,-1 7-12 16,2 1-6-16,1-1-9 0,-3 5-11 0,3 6-4 0,1-3-9 15,2-4 5-15,1 7-15 0,-5-8-9 16,2-2-1-16,5 3-8 0,-6-1 0 0,0-3-7 0,-1 0-3 16,1 1-3-16,3-4-7 0,-5-4-21 15,2 1-18-15,-4-4-20 0,2 0-23 0,1 1-30 0,-2-2-28 16,-2-3-22-16,8-3-40 0,-5 0-207 15,-4-7-418-15,9 2 185 0</inkml:trace>
          <inkml:trace contextRef="#ctx0" brushRef="#br0" timeOffset="-182900.4">3108 15986 126 0,'3'-7'183'0,"-3"7"-13"0,0 0-10 0,0 0-4 16,0 0-14-16,0 0-7 0,9 38 3 0,-2-14-11 15,-2 4-5-15,1-3-7 0,3 11-12 16,-2 1-5-16,2 3-7 0,2 2-2 0,2 0-8 0,2 1-6 16,-5 0-5-16,2-1-7 0,-3 3-5 0,5-2-1 15,-2-4-6-15,0-1-9 0,-2 4-2 0,2-2-7 16,0-4 0-16,-2-1-4 0,-2-1 13 0,1-10-13 15,-5-1-17-15,1 1-24 0,1-6-17 0,-2-2-23 16,1 1-25-16,-5 0-38 0,4-3-35 0,-4-3-47 16,0-11-143-16,-4 13-368 0,4-13 163 0</inkml:trace>
          <inkml:trace contextRef="#ctx0" brushRef="#br0" timeOffset="-181997.87">2776 16671 42 0,'0'0'208'16,"0"0"-18"-16,0 0-22 0,0 0-17 0,-17 0-15 15,17 0-15-15,0 0-12 0,0 0-10 0,0 0-11 16,0 0-11-16,0 0-3 0,0 0-9 0,0 0-5 15,34 12-4-15,-20-12-5 0,1 1-7 0,3 3-1 16,-3-1-6-16,5-3-1 0,6 3-4 0,-1-6-5 16,0 3 2-16,4-4-5 0,5 1-2 0,5 0-5 15,3-7 3-15,1 5-2 0,-1-2-3 0,-1-3 4 16,4 0-5-16,-6-5-1 0,1 1-1 0,2-1-1 16,-6 0-3-16,3 0-2 0,-11 5 0 0,2 0-3 15,-6-4 2-15,10-3 2 0,-9 5-4 0,-2-1-8 16,-7 5 5-16,-1-2-5 0,0-1-2 0,-2-2-2 15,-2 0-6-15,-2 1-2 0,-6 1-2 0,1 1-2 16,-4-3 1-16,0 13-3 0,-1-18-1 0,-5 7 5 16,-2 4 3-16,-1 0-1 0,-3-3 9 0,-1 3 3 15,-1 3 9-15,0 1 3 0,-6 0 10 0,2 6 3 0,-1-3 2 16,-1 2 7-16,1 3 1 0,0-1-1 16,2 5 0-16,-2-1 1 0,0 7-1 0,-1 4-3 15,7-7-2-15,4 8-6 0,0-3 1 0,1 5-2 16,8-3 0-16,0-1-3 0,3 6-3 0,5-1 6 0,1-3-6 15,1 1 1-15,1 0-2 0,1-4-1 0,5-1 3 16,0 0 0-16,-1-5-6 0,5 2 1 16,-1-5 0-16,-1-2 1 0,6-2-4 0,-1-4-1 15,2-1 1-15,-7-1 1 0,9-2-5 0,-10 1 0 16,2-3 3-16,6-3-6 0,-5-4 3 0,5 2 1 0,-10 0-1 16,3-3 0-16,1-4 3 0,-4 1-2 15,-2 3 5-15,-4-1-6 0,2 2-1 0,0-1 0 16,-2 1 3-16,1-2-5 0,-5 2 3 0,0 7 2 15,-3-2-1-15,-3 8-7 0,7-10 1 0,-7 10 0 0,9-3-3 16,-9 3 7-16,0 0-2 0,0 0 1 0,0 0 2 16,11 20-1-16,-8-9 1 0,0-1 1 0,-1 1 1 15,1-1-1-15,5 3 2 0,-2 0-1 16,-5-1-3-16,4-1 2 0,-1 2-1 0,-1-2 1 0,0-2 1 16,0-1 0-16,-3-8-3 0,8 14 0 0,-2-7-7 15,-6-7-7-15,6 11-5 0,0-4-2 0,1-3-3 16,-7-4-12-16,8 6-4 0,-8-6-11 0,0 0-10 15,0 0-8-15,23-10-4 0,-18 6-9 0,4-6 2 16,1 1 0-16,-1-3 4 0,2 0 8 0,-4 0 7 16,5-3 3-16,-4-2 8 0,0 3 6 15,1-3 8-15,2 5 17 0,-4 2 13 0,1-3 12 16,-1 5 21-16,-4 2 3 0,3-4 7 0,-1 2 7 0,-5 8 0 16,7-7 6-16,-7 7 0 0,12-4 7 0,-12 4-2 15,0 0 10-15,15 8 5 0,-15-8-1 0,10 16 7 16,-2-5-2-16,-2 4-7 0,1 0-6 0,-1 2-4 15,3 0-4-15,-1 4-6 0,4 0-2 0,-8-7-7 16,5 3-2-16,-3 1 0 0,3-4-10 0,-2 1-10 16,4 1-21-16,-2-5-22 0,1 1-20 0,-1 0-25 15,-1-1-37-15,4-4-32 0,-2-1-31 0,-1-2-158 16,-2-2-356-16,-7-2 158 0</inkml:trace>
          <inkml:trace contextRef="#ctx0" brushRef="#br0" timeOffset="-181508.61">4735 16394 87 0,'-10'-14'255'16,"10"14"-17"-16,0 0-19 0,0 0-16 0,0 0-19 16,-26 21-13-16,16-10-14 0,1 3-12 0,0 0-15 15,-1 4-10-15,2-2-15 0,7 1-9 0,-7 1-10 16,8-1-7-16,-6 2-9 0,6-2-3 0,0 5-12 15,3-6-5-15,0 1 1 0,0-1-6 0,8-3-8 16,-2 1-1-16,-3 1-7 0,1-6-1 0,6 5-1 16,-2-6-4-16,4-2-2 0,-2-3 2 0,7 1-3 15,-7 0-6-15,5-4-2 0,1-4-4 0,5 0-11 16,-4 1-7-16,5-7-5 0,0 2-3 0,-1-5 0 16,-2-4-6-16,1 3-5 0,-2-5-3 0,-2-2 4 15,1 4 1-15,-3-5 3 0,0 2 2 0,2-5-1 16,-5 1 3-16,-4 1 4 0,-1 1 1 0,1-1 3 15,-7 5 2-15,3-3 4 0,-6 10 9 0,0-5 10 0,0 2 7 16,0 14 7-16,-6-22 8 0,0 12 2 0,3 2 3 16,-4 1-1-16,-3 3 2 0,4-2-2 15,6 6 2-15,-23-10 2 0,10 10-6 0,-1 0 4 16,2 4 2-16,-1 2-3 0,0 3 0 0,-5-3-5 0,4 5-1 16,4 1-4-16,-1-2-3 0,2 4-2 15,4 4 1-15,-3-3-5 0,5 3 0 0,0-1-3 0,6 8 0 16,-3-9-3-16,6 1 6 0,4 7-6 15,-4-2-1-15,2-7-3 0,7 7-3 0,0-3-9 0,3-3-19 16,1 2-24-16,-9-6-23 0,13 1-19 0,-10-2-22 16,10 2-25-16,-4-6-27 0,-3 0-31 15,1-4-16-15,2 0-200 0,-5-2-441 0,4-4 196 0</inkml:trace>
          <inkml:trace contextRef="#ctx0" brushRef="#br0" timeOffset="-181353.02">5475 16568 18 0,'15'-6'242'15,"-5"2"-10"-15,2 3-11 0,-12 1-5 0,17 0-11 16,-4 1-9-16,-13-1-17 0,19 6-10 0,-5 2-14 0,-8-1-9 16,7 4-11-16,-4-1-9 0,-1 7-14 0,-2-1-10 15,0 7-11-15,-6 2-7 0,0 0-19 16,-3 12-34-16,-9-1-42 0,1-1-49 0,-5 3-57 0,1-3-67 16,-3 0-209-16,-1-4-424 0,2-7 187 0</inkml:trace>
        </inkml:traceGroup>
        <inkml:traceGroup>
          <inkml:annotationXML>
            <emma:emma xmlns:emma="http://www.w3.org/2003/04/emma" version="1.0">
              <emma:interpretation id="{8951BB07-733A-494E-AAC7-6D880F47A983}" emma:medium="tactile" emma:mode="ink">
                <msink:context xmlns:msink="http://schemas.microsoft.com/ink/2010/main" type="inkWord" rotatedBoundingBox="8745,17135 11700,17000 11747,18033 8792,18168"/>
              </emma:interpretation>
            </emma:emma>
          </inkml:annotationXML>
          <inkml:trace contextRef="#ctx0" brushRef="#br0" timeOffset="-180196.32">6696 16597 221 0,'-4'-4'220'16,"4"4"-10"-16,0 0-19 0,-9-11-15 0,9 11-24 16,0 0-13-16,0 0-12 0,0 0-15 0,0 0-9 15,0 0-12-15,39 6-6 0,-20-1-12 0,8 2-8 16,1 0 0-16,11 0-12 0,0 5-12 0,4 2 5 15,2-4-6-15,-3 4-7 0,2-3-5 0,0 1-4 16,3-4-3-16,-6 2-6 0,0-3 2 0,-2 0-6 16,-6-1-7-16,-2-2-2 0,-4-3-4 15,7 1 0-15,-7-1 2 0,2-2 1 0,-6-2-4 0,6 0-2 16,-4 0 1-16,-7-2 2 0,0-1 3 0,6-4-4 16,-5 3 5-16,-2 0-6 0,-6-4 0 0,3 4 4 15,-1-3 2-15,1-1-2 0,-5-3-3 0,3 1 0 16,-8 1 0-16,5 1-1 0,-4-8 2 0,-2 8-10 15,0-3 6-15,-6-3 0 0,3 17 3 0,-9-25-1 16,1 8 5-16,2 5 7 0,-7-1-2 0,-1 0 11 16,2 2 13-16,-7 5 4 0,3 1-2 0,-4-1 5 0,-4 2-1 15,6 5-1-15,-8 1-4 0,2-1-2 16,-5 5-6-16,0-1 0 0,3 1-3 0,4 7-5 16,-1-2-3-16,1 2-17 0,3 2-18 0,2 2-19 15,4-2-20-15,2 0-22 0,2 4-26 0,4-5-30 0,0 0-47 16,2 1-152-16,3-2-367 0,8-3 162 0</inkml:trace>
          <inkml:trace contextRef="#ctx0" brushRef="#br0" timeOffset="-180633.66">6857 15902 64 0,'0'0'220'0,"0"0"-16"0,-3-15-19 0,3 15-15 16,0 0-17-16,0 0-9 0,0 0-8 0,0 0-2 0,0 0 1 16,3 39-5-16,2-21-5 0,-2 3-4 0,0 4-7 15,6 2-5-15,-2 8-10 0,2 0-8 0,-1-10-4 16,1 10-3-16,1 5-10 0,-1-3-4 0,1 0-4 16,4-1-6-16,-2 4-1 0,-2-7-8 0,2 2-5 15,2 1-6-15,-4 1-3 0,2-5 1 0,-2 3-9 16,-4-9 4-16,8 7-5 0,-5-6 0 15,-2-2-8-15,-1 0 3 0,0 1-7 0,-1-1-1 0,1-3-23 16,-3-5-15-16,-3 6-17 0,0-7-18 0,0-1-25 16,3-2-29-16,-6 1-21 0,3-3-31 15,0-11-35-15,-6 17-204 0,3-11-438 0,3-6 194 0</inkml:trace>
          <inkml:trace contextRef="#ctx0" brushRef="#br0" timeOffset="-179012.12">7976 16558 4 0,'0'0'170'0,"-6"-13"-13"0,6 13-18 0,0 0-12 15,15-16-13-15,-11 10-7 0,8 3-8 0,3-1-12 16,3 3-6-16,-1-1-13 0,9 2-4 0,0-3-9 0,2 3-3 15,2-1 1-15,3 5-7 0,0-2-14 0,8 3 4 16,-9-3-4-16,8 3-7 0,-12-1 1 0,5-1-2 16,-5 3-4-16,2 0-2 0,-3-4-2 0,-2 1 2 15,2-3-9-15,-6 0 4 0,-2 0-8 0,8 0 8 16,-7 0-5-16,-4 0-1 0,9-5 5 0,-8 4-4 16,-1-4 1-16,2 2-1 0,-3-3-5 0,2-2 0 15,-1 1 4-15,-4 4-2 0,-2-5 0 16,-4-5 0-16,-6 13-2 0,12-18 6 0,-9 11-15 0,-3 7 3 15,3-20 2-15,-3 20 0 0,-6-28 7 0,2 19-7 16,-4-3 1-16,-4-2 13 0,3 0 12 0,-6 3 9 16,2 6 11-16,0-1-3 0,-5-1 7 0,0 3-2 15,-2 2 0-15,-3-1-3 0,-4 5 5 16,7 1-5-16,7 1-3 0,-6-3-8 0,7 9 1 0,-2 1-2 16,1-1-3-16,4 2-4 0,-2 4-2 0,8-1-5 15,0 1 0-15,3 1-5 0,0-1-3 0,3 2 3 16,8 4-1-16,-4-7-6 0,2-1-11 0,2 0-6 15,1 0-4-15,5-1-7 0,-3-4-7 0,5 0 1 16,1-2-4-16,-4-4 1 0,3 2-1 0,1-3 3 16,7-2 4-16,-12 0 0 0,1-6 5 0,0-1-3 15,1-2 7-15,-1 1 2 0,-1-3 5 0,0-1 0 16,-3-1-2-16,0-2 3 0,0 1 0 0,-3-3 6 16,0 3 1-16,-5 1 1 0,-4 13 5 0,12-19-3 15,-6 9 4-15,-6 10-5 0,6-12-4 0,-6 12 6 16,0 0 0-16,12-7 6 0,-12 7 3 0,0 0 0 15,0 0 7-15,19 13-4 0,-14-6 4 0,-1 2 2 16,2-1 7-16,3 3-8 0,0 1 1 0,0-3-3 16,-3 2 2-16,8-1-3 0,-5-3-1 0,2-1 0 15,1 2-6-15,3-2 7 0,-1-1-3 0,2-4-4 16,4 1 2-16,-1-2-1 0,0-3-2 0,10-1-1 16,-7-3 0-16,5 0 3 0,-6-4-4 0,6 0-4 15,-4-2 2-15,6-5-7 0,2-4 0 0,-1 0 0 16,1-5-6-16,-5 0-4 0,0-3-14 0,-5 1-5 15,3-6-13-15,-3-2-3 0,-2-1-15 0,-2-2-3 16,-1-1 0-16,-2-2 2 0,-4 2 2 0,-1 2 9 0,-6-2-1 16,2 6 19-16,-8 6 15 0,0 2 13 15,-2-1 21-15,-4 4 20 0,-4 3 10 0,-1 3 4 16,1 5 4-16,-4 2-5 0,0 3 1 0,-7 1 2 0,3 7 2 16,-5 4 0-16,0 3 2 0,-1 4-6 15,1 7 2-15,0 6-3 0,0 5-6 0,7 2-3 16,5 2-2-16,1 8-3 0,4-5 4 0,8 0-8 15,2 3 0-15,5-2-6 0,6 2 2 0,3-4-5 0,4 6-1 16,2-3-22-16,4 2-15 0,-1-3-28 0,3 2-35 16,2-3-40-16,0-1-39 0,-3-1-76 0,-2-4-137 15,-4 1-401-15,-5-9 179 0</inkml:trace>
          <inkml:trace contextRef="#ctx0" brushRef="#br0" timeOffset="-179842.39">8021 15825 119 0,'-5'-10'199'0,"5"10"-19"0,0 0-10 0,0 0-2 16,0 0-2-16,0 0-4 0,8 38-10 0,-4-18-4 15,5 5-5-15,2 4-9 0,-1 6-4 16,2 4-6-16,1 1-7 0,4-1-1 0,-2-4-8 0,0 6-6 15,-1-6-10-15,-3 1-4 0,4-2-4 0,-2 2-9 16,1-1 1-16,-4-8-15 0,-1 8-4 0,2-11-5 16,-7 0-6-16,8-1-4 0,-6 1-6 0,4-3 0 15,-2-4-17-15,-4 0-18 0,2 1-19 0,-1-8-20 16,-4 2-15-16,4-1-21 0,-5-2-24 0,0-9-20 16,0 18-33-16,0-18-27 0,-5 12-33 0,5-12-167 15,-9 11-409-15,2-7 181 0</inkml:trace>
        </inkml:traceGroup>
        <inkml:traceGroup>
          <inkml:annotationXML>
            <emma:emma xmlns:emma="http://www.w3.org/2003/04/emma" version="1.0">
              <emma:interpretation id="{7A9A2E35-178F-4626-BFD3-821750536439}" emma:medium="tactile" emma:mode="ink">
                <msink:context xmlns:msink="http://schemas.microsoft.com/ink/2010/main" type="inkWord" rotatedBoundingBox="12808,17077 17553,16858 17587,17585 12841,17803"/>
              </emma:interpretation>
            </emma:emma>
          </inkml:annotationXML>
          <inkml:trace contextRef="#ctx0" brushRef="#br0" timeOffset="-177863.6">10725 16069 168 0,'0'0'231'0,"3"-10"-8"0,-3 10-24 16,7-3-19-16,-7 3-16 0,0 0-13 15,0 0-12-15,0 0-7 0,25 10-13 0,-20-2-12 16,4 1-9-16,0 2-9 0,1 3-6 0,1 0-8 16,-1 0-8-16,3 7-3 0,-5-6-8 0,-1 1-5 0,1-1-3 15,2 1-9-15,-2-4-4 0,-2-3 0 16,0 6-4-16,-2-9-2 0,5 2-3 0,-4-1-5 16,-5-7 2-16,6 11 1 0,-6-11-1 0,6 12 7 15,-6-12 15-15,0 0 10 0,5 4-1 0,-5-4-3 16,0 0-7-16,0 0-4 0,0 0-1 0,6-28-4 0,-4 11-1 15,-2 3-4-15,0-3-5 0,4-4-2 16,-2-3-4-16,-1-1 0 0,4 0-6 0,1 1-5 16,0 3-14-16,3-3-19 0,1 0-17 0,-1 8-19 15,6-1-22-15,3 1-25 0,-3 3-25 0,1 4-21 0,1-1-32 16,1 2-43-16,-4 2-150 0,1 2-408 0,2 1 181 16</inkml:trace>
          <inkml:trace contextRef="#ctx0" brushRef="#br0" timeOffset="-177633.22">11424 16032 188 0,'0'0'281'0,"0"0"-18"0,0 0-18 16,0 0-15-16,2 9-21 0,-2-9-19 0,0 0-11 0,4 12-22 16,-1-6-10-16,-3-6-13 0,6 17-5 0,-5-9-22 15,5 4-10-15,2 0-10 0,-4-1-3 0,4 2-11 16,-2 1-4-16,0 0-10 0,0-2 0 0,0 1-20 15,-2-2-14-15,5 2-21 0,-4-2-24 0,4 2-12 16,-7-4-18-16,4-1-20 0,-4 0-22 0,-2-8-18 16,0 0-21-16,6 21-18 0,-6-21-10 0,6 7-20 15,-6-7-166-15,0 0-372 0,0 0 166 0</inkml:trace>
          <inkml:trace contextRef="#ctx0" brushRef="#br0" timeOffset="-177233.29">11690 15982 30 0,'0'0'141'16,"0"0"1"-16,16 9-8 0,-10-3-8 0,0 3-13 15,0-1-7-15,1 5-9 0,-1-1-15 0,3 1 2 16,-3 0-8-16,5 2-2 0,-5-1-7 0,-3 0-10 16,4 3-1-16,-1 0-3 0,0-2 4 0,-2 0-4 15,-2-2-3-15,-1 0 1 0,-1-2 4 0,-3 4 1 16,0-6 1-16,3 6 4 0,-6-8-2 0,-2 6-6 15,-4-1-3-15,-2-1-4 0,-2-3-3 0,-1 0-4 16,-5 3-1-16,3-5-1 0,-7 4-8 0,7-6-3 0,-2 6-2 16,-4-5-4-16,5 1-8 0,-4-2-17 15,5-3-16-15,1-2-15 0,18 1-17 0,-31 1-16 16,31-1-36-16,-18-5-18 0,18 5-30 0,-14-7-146 16,14 7-323-16,-9-18 144 0</inkml:trace>
          <inkml:trace contextRef="#ctx0" brushRef="#br0" timeOffset="-176981.81">11951 16126 98 0,'11'-8'268'0,"-11"8"-14"0,0 0-21 0,9-3-25 16,-9 3-23-16,0 0-22 0,0 0-15 0,14 7-13 15,-14-7-17-15,7 8-12 0,-7-8-4 0,9 15-14 0,-6-10-9 16,3 5-10-16,0-1-6 0,0 0-6 0,0 0-4 15,2 2-5-15,-3-3-6 0,1-3-5 0,-1 2 2 16,1-1-9-16,-2 3-1 0,2-2-4 16,0 1-3-16,-6-8-2 0,3 7 1 0,-3-7-8 15,8 6 1-15,-8-6-5 0,0 0 0 0,12 1-6 0,-12-1-2 16,0 0-8-16,15-11-4 0,-15 11-7 0,10-13 4 16,-3 2-5-16,4 0-1 0,-2 1 0 15,0-4 9-15,3 0-6 0,-2 0 5 0,1 0 1 0,1 4 1 16,-1-1 9-16,4-3 5 0,-1 6 8 0,-4 6 4 15,7-9 4-15,-4 7-2 0,-1 1-1 0,1 3 4 16,2 3 2-16,2 1 0 0,-2-2 0 0,3 7-3 16,-4-2-5-16,4 0 1 0,-7 6 0 15,13 2-1-15,-8-1 2 0,-2 1-18 0,-3 0-20 0,4 3-30 16,-4-3-40-16,4 3-57 0,-2-9-52 0,-2 5-197 16,-4-3-431-16,-7-11 191 0</inkml:trace>
          <inkml:trace contextRef="#ctx0" brushRef="#br0" timeOffset="-172392.38">12792 16171 177 0,'0'0'232'15,"-12"-4"-19"-15,12 4-25 0,0 0-15 0,0 0-16 16,0 0-19-16,0 0-8 0,0 0-13 0,0 0-6 16,40 2-9-16,-22-2-18 0,-2 2-4 0,10-1-8 15,0 3-15-15,4-2 2 0,-3 2-6 0,0-2-3 16,1 2-8-16,-2 0-7 0,1-1 1 0,1 2-14 15,-9-3-17-15,2 3-25 0,-1-1-29 0,-1-1-23 16,-1 1-36-16,-2-3-36 0,4 0-47 0,-7-1-101 16,-1-1-316-16,1-2 140 0</inkml:trace>
          <inkml:trace contextRef="#ctx0" brushRef="#br0" timeOffset="-172385.39">13434 16220 18 0,'8'-6'177'16,"-1"1"-9"-16,5-2-15 0,3 0-5 0,3 0-11 15,1 4-12-15,1 0-15 0,4-3-9 0,3 4-18 16,2 0-2-16,1 2-6 0,0 0-4 0,-2 2-6 15,5 2-7-15,-4 2-1 0,-3 1-6 0,1-3 5 16,-1 3-11-16,-3 2 4 0,1-1 1 0,-6 0 0 16,0 2 1-16,-1-2-4 0,-1 2-2 0,-6 0-5 0,2 0 2 15,-1 1-1-15,-1 0 0 0,-4-4-3 0,2 1-8 16,-4 2 0-16,-1-4-3 0,3 1 1 16,-6-7-4-16,3 11-3 0,-3-11 1 0,6 10-13 15,-6-10-13-15,3 7-18 0,-3-7-20 0,0 0-30 0,0 0-31 16,0 0-21-16,0 0-39 0,-12 13-160 0,12-13-349 15,0 0 154-15</inkml:trace>
          <inkml:trace contextRef="#ctx0" brushRef="#br0" timeOffset="-172388.39">13543 15682 44 0,'-1'17'197'16,"-4"0"-2"-16,4 6-9 0,1 5-10 0,-2 9-9 15,2-9-7-15,6 7-10 0,0 2-12 16,-1-2-6-16,1-6-11 0,1 4-7 0,2-6-12 0,5 10-14 15,-5-8 0-15,4-5-9 0,-3 3-11 0,7 6-4 16,-4-11-8-16,-2 2-3 0,5 0-7 0,-4-4-2 16,-6-2-9-16,3-4-17 0,-3 3-21 0,1-2-21 15,-1-1-19-15,5-1-33 0,-10-4-24 0,4 0-27 16,-2-1-29-16,-3-8-176 0,0 0-360 0,-2 16 159 16</inkml:trace>
          <inkml:trace contextRef="#ctx0" brushRef="#br0" timeOffset="-172377.89">13770 15916 85 0,'0'0'232'0,"-7"-14"-29"0,7 14-21 15,-3-10-15-15,3 10-20 0,0 0-19 0,0 0-19 16,13-10-29-16,-13 10-29 0,16-4-30 0,-2 8-26 16,4-2-25-16,0-1-24 0,-2 2-14 0,2 4-4 15,4 0 10-15,2-1 1 0,-3 5 6 0,0 3 3 16,0-3 4-16,-2 0 3 0,2 3 17 0,-6-3 5 16,1 1 17-16,-2-1 14 0,1-2 16 0,0 2 20 15,-2 0 1-15,-3-3 9 0,1 3 18 0,-1-1 11 16,-4-3 11-16,2 3-2 0,-2-3 1 0,3 0 8 15,-5 0 4-15,5 4 0 0,-1 2-3 0,-2-6-7 16,1 3-1-16,0 1-8 0,2 3 3 0,0-7-10 16,0 4-5-16,0-1-8 0,2 1-3 0,-2-1-5 15,1 0-7-15,-2 1-4 0,3-3 0 0,-2-2-5 16,-1 1-7-16,-1 0-3 0,2-3 1 0,0 0-8 0,2 2-3 16,-11-6 0-16,16 3-8 0,-8 1-3 0,-8-4-5 15,19 1-7-15,-19-1-4 0,18-6-8 0,-9 4 0 16,1-4-4-16,-2-2 0 0,1-2 0 15,1 0-2-15,-3-2-3 0,1-2 3 0,-2-2 1 0,-2 0 6 16,1 0 3-16,-2 1-7 0,-2-1 5 0,4 2 8 16,-4-1 2-16,1-2 10 0,2 4 6 0,-2 1 8 15,-1 2 1-15,-1 10 3 0,3-14-6 0,-3 14-1 16,2-11-6-16,-2 11-1 0,0 0 2 0,0 0-5 16,0 0-4-16,0 0 4 0,0 0-2 0,0 0 0 15,15 19-2-15,-9-7 1 0,0 3-2 0,-2-1 0 16,1 3-2-16,0-2 6 0,3 2-3 0,1 0-3 15,0-3 1-15,0 3-1 0,1-5-6 0,-1 3-8 16,2-6-11-16,1 4 2 0,-4-3-11 0,1-5 5 16,2 2 3-16,-4-1-3 0,4-1 0 0,-11-5 0 15,13 0 1-15,-13 0-3 0,17 0 0 0,-17 0 2 16,17-11 0-16,-9 4 5 0,1 1 2 0,-3-3-2 16,1-5 2-16,2 2 7 0,-1-2-5 0,-5-2-3 15,3-1 12-15,1 0-2 0,1 3 2 0,-4 3 1 16,2 0 2-16,-4 2 3 0,-2 9-4 0,5-11 7 15,0 4 0-15,-5 7 1 0,0 0 2 0,9-4 9 16,-9 4 5-16,0 0 5 0,0 0 2 0,15 22-2 16,-12-15-4-16,0 0 5 0,1 3 0 0,2 3 1 0,2-2-3 15,-1 3-2-15,5-3-2 0,-3 6-2 0,3-3 2 16,-5-4 0-16,7 1-4 0,-1-1 3 16,4-2-7-16,-1-5 1 0,0 1 2 0,2 2-1 15,-1-6 1-15,2 1-8 0,-2-1 5 0,0 0-4 0,3-4 0 16,-4 1 1-16,4-7-4 0,4-1 2 0,-8 1-5 15,0-1-4-15,4-4-5 0,-7 2 0 0,2-5-3 16,-6-6-3-16,4 3 0 0,-7 6-3 0,2-8 5 16,-4 2 2-16,-2 4 3 0,1 3-2 0,-3-4 1 15,-3 4 9-15,1 4 4 0,-4-3 1 0,3 4 4 16,-7 2 1-16,-2 0 5 0,12 7 2 0,-16-4 0 16,-1 4 1-16,2 4-2 0,2 1 2 0,-1 4-3 15,5-2 5-15,-2 4-6 0,0 0 2 0,4 4 0 16,4 0 0-16,-2 3-1 0,5 0 4 0,2-1 1 15,4-1-3-15,1 0 0 0,4 1 3 0,-3-3-4 16,10 4 0-16,-4-3-2 0,4 1 4 0,3 1-10 16,1-2-18-16,2-2-24 0,0-5-23 0,0 2-17 15,2 3-32-15,3-5-46 0,2-2-60 0,-4-2-209 16,1-3-455-16,2 4 202 0</inkml:trace>
        </inkml:traceGroup>
        <inkml:traceGroup>
          <inkml:annotationXML>
            <emma:emma xmlns:emma="http://www.w3.org/2003/04/emma" version="1.0">
              <emma:interpretation id="{7ABF07DB-94CA-4CC9-918A-5EA87697B278}" emma:medium="tactile" emma:mode="ink">
                <msink:context xmlns:msink="http://schemas.microsoft.com/ink/2010/main" type="inkWord" rotatedBoundingBox="18321,16514 24541,16228 24618,17908 18399,18194"/>
              </emma:interpretation>
            </emma:emma>
          </inkml:annotationXML>
          <inkml:trace contextRef="#ctx0" brushRef="#br0" timeOffset="-172371.9">16454 15748 202 0,'-8'-3'275'16,"8"3"-19"-16,-23-4-18 0,23 4-13 0,-31 11-12 15,14-4-14-15,3 3-14 0,-4 8-16 0,1-1-11 0,-2 3-15 16,5 1-17-16,1 1-7 0,3 6-12 0,2-5-10 16,5 5-12-16,5-4-8 0,1 2-9 0,7-1-3 15,2 0-5-15,-2-1-8 0,7 0-7 0,2-3 1 16,2 0-7-16,1-7-5 0,4 3-4 0,-4-6-5 16,1 2-4-16,3-6-10 0,-3-2-5 0,4 3-5 15,-2-3-3-15,-6-5-3 0,2 0-4 0,5-3-2 16,-10-1-8-16,2-2 3 0,-3-1 2 0,1-1-2 15,-2 2 2-15,-1-5 3 0,-1 1-3 0,-2 2 3 16,-2 1 0-16,2 1 3 0,-7-2 0 0,-3 8 2 16,11-7-2-16,-11 7-5 0,9-6 2 0,-9 6 4 15,13 0 0-15,-13 0 2 0,14 7-1 0,-4-3 0 16,2 2 2-16,1 1-2 0,1 0-1 0,-1 3 7 16,2-1 1-16,0 0-3 0,3-2-2 0,4-1 4 0,-4-1 1 15,2 1-2-15,-3-5 1 0,1 3 2 16,2-4 2-16,-1 0-4 0,-1-1 3 0,-2-2 0 15,1 0-3-15,-1-1 4 0,-5 0-1 0,1-1-3 16,-5-4 0-16,1 2 6 0,-3-3-1 0,-3-4 0 0,-1 3-3 16,-4-6-1-16,-2 3-1 0,-3-4 0 0,-4 0-1 15,-6-3 3-15,0 5-2 0,-4-6 0 16,1 5-3-16,-1 1 1 0,-4 1 1 0,-11 3 0 16,10 6-3-16,5-3 0 0,1 7 0 0,2 2 2 0,1 0-10 15,1 2-8-15,1 2-13 0,2 1-12 0,6 1-17 16,0-1-16-16,2 5-17 0,3 0-12 0,3-10-23 15,6 16-25-15,5-4-23 0,-3-3-43 0,6 2-113 16,2-2-360-16,2 0 159 0</inkml:trace>
          <inkml:trace contextRef="#ctx0" brushRef="#br0" timeOffset="-172364.94">17237 16004 61 0,'2'-8'245'0,"-2"8"-17"15,0 0-15-15,0 0-17 0,0 0-19 0,0 0-26 16,0 0-10-16,0 0-16 0,0 0-8 0,0 0-9 16,0 0-14-16,19 15-6 0,-14-5-11 0,1-3-4 15,7 3-9-15,-4 0-8 0,3-2-1 0,-3 2-9 16,1-2-1-16,4 1-6 0,-5-4-6 0,3 5-1 0,-2-7 1 16,-1 4-5-16,3-1-2 0,-4-5-7 15,3 2-2-15,-2-2-6 0,-9-1 0 0,18 3-6 16,-18-3 2-16,15-4-1 0,-15 4-4 15,12-7 0-15,-3 1 1 16,-4-5 6-16,1 4-4 0,1-6-4 0,-1 2 5 16,-3-2-4-16,3-3 3 0,0 3-6 0,-2 2 3 0,1-2-1 0,-2 2 1 0,-3 11 1 15,3-14 0-15,0 4 1 0,-3 10-2 0,6-12 0 0,-6 12-1 16,0 0-3-16,0 0 6 0,7-4 0 0,-7 4 1 16,0 0-3-16,0 0 6 0,14 19-2 0,-8-12 2 15,-2 1-1-15,1 2-2 0,2 1 2 16,3 0 2-16,-4 1-5 0,2-1 2 0,-2 2-1 0,3-2 0 15,-3-4-1-15,3 1 3 0,-2 1-3 0,2-4 0 16,0 1 0-16,-1-2 1 0,2-1 1 0,-10-3-4 16,15 4 2-16,-15-4 1 0,15 0-4 0,-15 0-1 15,19-4 0-15,-13-1 4 0,2-3-1 0,-1 1 0 16,2-4-4-16,-5 4 5 0,5-6-4 0,-1-2 2 16,-2 3-4-16,1 0 6 0,-4-2 12 0,3 2 15 15,0 2 11-15,-4 0 5 0,4 3 2 0,-6 7 2 16,6-14-8-16,-6 14-2 0,1-9-6 0,-1 9-7 15,0 0-3-15,0 0-1 0,11-5-2 0,-11 5-3 16,0 0 4-16,0 0-5 0,19 20-2 0,-12-15 3 16,-1 2-4-16,3 6-7 0,2-6 5 0,-1 3 4 15,2-1-7-15,0 1 1 0,1-4-3 0,1 4 2 16,-1-3-1-16,2 0-3 0,2-2-6 0,-2-3-6 16,-2 2-6-16,2-4-2 0,1 0-5 15,-2 0-4-15,1-2 5 0,0-2-1 0,-4 0-1 0,3-3 4 0,-4 0 2 16,1 0 3-16,-1 0-5 0,-1-3 7 15,3-1-2-15,-4 4 7 0,-1 1-4 0,0 1 11 16,-1-1 5-16,-6 6 1 0,12-11-1 0,-12 11-2 0,9-7 5 16,-9 7-8-16,0 0 1 0,15-1 1 0,-15 1 1 15,14 8 13-15,-10-4-6 0,2 6 3 0,2-1 5 16,1 3 4-16,-5 5 1 0,5 0 4 0,1 4 4 16,2 1-2-16,-1 2-7 0,-2-3 0 0,0 2-1 15,1 6-2-15,-2-5-1 0,3 1 6 0,-3 1-9 16,1 0 0-16,0 10-4 0,-2-12-3 0,-4 2-19 15,3-4-15-15,0 3-17 0,0-10-18 0,-4 1-19 16,-2-1-26-16,0 2-19 0,-2-2-33 0,1 1-33 16,-2-6-24-16,3-10-52 0,-6 15-153 0,6-15-450 15,-9 9 199-15</inkml:trace>
          <inkml:trace contextRef="#ctx0" brushRef="#br0" timeOffset="-169335.69">18365 15836 108 0,'0'0'201'0,"-12"-6"-15"16,12 6-17-16,-6-7-11 0,6 7-11 0,0 0-7 15,0 0-11-15,0 0-17 0,-3-12-3 0,3 12-10 16,0 0-4-16,0 0-14 0,0 0 1 0,9-19-7 16,-9 19-6-16,13-9-5 0,-2 7-4 0,-2 1-9 15,9-6-2-15,-3 3-3 0,10-2-5 0,2 5-4 16,-8-2-3-16,1 2-6 0,2-5 2 0,3 6-3 16,1 4-5-16,-1-8-2 0,-6 8 1 0,-1-2-5 15,0-1 0-15,-3 2-5 0,-3-2 1 0,-1 5-2 16,-3-3 1-16,1 3-1 0,-3-1 7 0,-1 5 7 15,-4-2 6-15,-1-8 0 0,2 21 4 0,-2-21-1 16,-9 24-1-16,0-9 0 0,-3 0 0 0,-1-2-3 16,-5 6-3-16,-2-1 0 0,-1-4-5 0,5 1-1 15,-3 2 0-15,-1-4-3 0,4-2-3 0,1 1-5 16,1-3-14-16,1 1-23 0,4 1-19 0,-3-1-21 0,5 1-28 16,1-1-19-16,1-3-26 0,5-7-33 0,-1 11-54 15,1-11-126-15,0 0-383 0,0 0 170 16</inkml:trace>
          <inkml:trace contextRef="#ctx0" brushRef="#br0" timeOffset="-168416.62">18982 16023 124 0,'17'0'166'0,"-2"-2"-8"16,0-2-5-16,0-1-3 0,2 3-9 0,1-4-6 16,5-2-5-16,-5 3-2 0,-3-4-6 0,8 2-3 15,-5-3-5-15,5-4-7 0,-8 7-3 0,2-4-9 16,3-6-7-16,-2 3-3 0,0-1-10 0,0-1-8 16,1-5-3-16,-3 1-1 0,2-1-7 0,-4-1-6 15,-1-3-6-15,2 1-3 0,-2-4-6 0,-2 4 0 16,-1-12-4-16,2-1-1 0,-1 2-7 0,-7 0 6 15,2 0-10-15,-1 7-4 0,-5-7-3 0,-5-3-5 16,2 4-1-16,-1 8-4 0,-2-11-1 0,-2 12 2 16,-1 0-4-16,-3 3 1 0,-1 0-2 0,-1 0 3 15,-3 4-2-15,0 1 3 0,-2 3-2 0,1 5-1 0,-4-3-1 16,4 8-3-16,-8-2 3 0,5 5-1 0,-1 0 2 16,3 2 3-16,-1 2-2 0,1 4 2 15,-2 6-2-15,8 0 1 0,-1 0-2 0,-5 10 8 16,7 3-3-16,-2 11 1 0,7 3-1 0,-1-2 1 0,3 4 4 15,5 0-2-15,1 6-1 0,3-6 4 16,4 7-1-16,-1-3-2 0,2 2 1 0,8 1 0 0,-4-3-5 16,4-4 1-16,5-3 2 0,-6-1-2 15,4-3 2-15,4-1-1 0,-2-6-1 0,-3-5 1 0,2 0-2 16,3-6 1-16,0-2 1 0,0-2 2 0,3-2-2 16,0-4 4-16,1-5-3 0,3-1 1 0,-2-2 0 15,2-1 1-15,-3-3 3 0,3 3-4 16,-2-8-4-16,1-1 5 0,-2-1-2 0,0 0-2 0,-1-3 0 15,-3 1 2-15,3 0-1 0,-5-4-1 0,-4-2-3 16,2 3 0-16,-1-1-1 0,-4-6 2 0,-5 0-5 16,1 7-2-16,-7-1 2 0,-2 4-1 15,1-4 0-15,-8 0 1 0,1 4 0 0,-2 0-3 0,1 4 10 16,-1 2 1-16,-4-1 4 0,10 9 1 0,-17-8 0 16,6 5-2-16,11 3 3 0,-27 3-2 0,15 1-1 15,0 1 0-15,1 1-2 0,4 7 0 0,-2-2-2 16,2 3 2-16,1 3-1 0,4-3 0 0,4 4 0 15,2 5 1-15,3-1 0 0,4-1-3 0,-2 0 1 16,9-1 1-16,0-1-2 0,6-2-1 0,-2-7 1 16,3 6 1-16,7-6 2 0,-7 1-9 0,3-5-3 15,-2-3 0-15,-1-2 1 0,2-2-1 0,-9-3 0 16,6-1 2-16,-2-6-10 0,-3 6 7 0,4-9 0 16,-7 3-1-16,-1 1 4 0,3-10-2 0,-6 8 1 15,-3-4-2-15,3 0 1 0,-3-6 2 0,0 4-1 16,-5-3 4-16,1 4-5 0,-1 0 4 0,-1 2 1 15,1-3-1-15,-1 5-1 0,2 5 8 0,-5 8-7 16,1-17 0-16,4 11 0 0,-5 6 1 0,9-7-5 16,-9 7 7-16,13-1 0 0,-13 1 0 0,18 7 7 15,-6-3 4-15,5 5 6 0,-4-1-5 0,8 6 9 16,1 0-4-16,-1 1-1 0,0 5 2 0,3-3-5 16,-2-2 0-16,1 1-1 0,-4-1 0 0,3 1 2 15,-4-4-3-15,5-1 6 0,-9 2-20 0,0-7-14 0,1 4-22 16,-3-2-16-16,-2-4-30 0,-2 1-33 15,-1 0-23-15,-7-5-24 0,12 6-22 0,-12-6-61 16,0 0-127-16,0 0-406 0,0 0 180 0</inkml:trace>
          <inkml:trace contextRef="#ctx0" brushRef="#br0" timeOffset="-168181.7">20675 15642 91 0,'0'0'227'0,"0"0"-8"0,-13-5-10 15,13 5-13-15,0 0-10 0,-18 9-8 0,6 2-7 16,0 1-7-16,-2-2-6 0,0 14-9 0,-4-3-12 16,3 3-7-16,-2 0-8 0,4 2-12 0,-6 6-6 15,5-6-11-15,5-5-8 0,-3 4-9 0,3 0-7 16,2-4-5-16,1 1-8 0,-2-1-4 0,4-6-6 16,4 0-10-16,-2-2-19 0,-1-2-20 0,3-11-17 15,3 18-14-15,-1-11-14 0,-2-7-20 0,12 11-20 16,-6-8-21-16,3 0-31 0,-9-3-32 0,21-3-23 15,-5-4-183-15,-5 0-410 0,5-4 181 0</inkml:trace>
          <inkml:trace contextRef="#ctx0" brushRef="#br0" timeOffset="-167951.39">20923 15724 98 0,'0'0'208'16,"1"14"-4"-16,1 0-7 0,-1-3-6 0,2 6-8 15,0 1-13-15,2-2-14 0,-2 2-15 0,3-4-10 16,-1 5-16-16,1-6-6 0,2 4-9 0,-2-4-11 16,4-1-11-16,-2 3-5 0,1-2-10 0,-2-2-4 0,-1 0-17 15,0-2-19-15,0-3-15 0,-1 1-23 16,-5-7-17-16,7 9-25 0,-7-9-33 0,0 0-28 16,3 7-27-16,-3-7-37 0,0 0-119 0,0 0-324 15,0 0 144-15</inkml:trace>
          <inkml:trace contextRef="#ctx0" brushRef="#br0" timeOffset="-167801.52">20976 15441 211 0,'0'-14'236'0,"3"1"-21"16,-3 3-22-16,5-1-23 0,-5 11-19 0,6-14-18 16,-3 8-35-16,-3 6-32 0,0 0-39 0,0 0-38 15,19-8-47-15,-11 8-61 0,-8 0-100 16,0 0-237-16,25 0 105 0</inkml:trace>
          <inkml:trace contextRef="#ctx0" brushRef="#br0" timeOffset="-167538.24">21328 15144 146 0,'0'0'240'0,"0"0"-14"0,0 0-11 16,0 0-6-16,0 0-11 0,2 43-2 0,-1-19-18 15,5-2-7-15,0 12-10 0,2 1-5 0,-1 5-9 16,-2 0-11-16,4-2-9 0,1 1-5 0,3 0-5 16,-5-1-6-16,4-3-10 0,-3 0-4 0,1 2-15 15,1-1-8-15,-1-5-7 0,-1-3-5 0,-3-3-2 16,4 4-6-16,-4-6-2 0,2 2-6 0,-1 0-7 16,1-3 0-16,-2-1-4 0,-3-2-5 0,3-2-4 15,-2-6-4-15,-2 6-21 0,2-7-3 0,-2 0-24 16,-1-1-18-16,2 1-16 0,-3-10-21 0,2 12-21 15,-2-12-20-15,1 11-19 0,-1-11-40 0,0 0-22 16,5 8-25-16,-5-8-198 0,0 0-461 0,0 0 205 16</inkml:trace>
          <inkml:trace contextRef="#ctx0" brushRef="#br0" timeOffset="-166733.08">21230 15861 81 0,'0'0'283'15,"-6"-7"-28"-15,6 7-21 0,0 0-23 0,0 0-21 16,34-11-15-16,-16 11-15 0,9-1-18 0,0 1-15 15,6 0-12-15,7 0-14 0,-9 3-7 0,11-2-10 0,-9 3-7 16,7-1-9-16,-1-3-6 0,-8-3-8 0,-3 3-8 16,1 3-2-16,-2-2-4 0,-2 1-6 0,0-4 0 15,-10 1-5-15,2-2-2 0,-7 0-2 16,-10 3 16-16,18-1 6 0,-18 1 7 0,15-3-2 0,-8 2 2 16,-7 1-4-16,0 0-9 0,12-6-1 0,-12 6-5 15,0 0-5-15,11-1-7 0,-11 1 0 0,0 0-3 16,0 0-3-16,15 5-4 0,-15-5 1 0,13 6-1 15,-5 1-1-15,1-6 0 0,1 5 0 0,-3-2-6 16,5-1 4-16,-3 1-4 0,2-1 0 0,-1 0 0 16,2-3-6-16,2 1 3 0,-1-1-7 0,5-2-1 15,-5 2-3-15,2-5-3 0,2-1 0 0,-3 1 1 16,1-9-2-16,-3 4 2 0,2-2 1 0,1 2-2 16,0-4-7-16,-3 1-8 0,5-5-10 0,-8 5-12 15,3-2-4-15,0 5-7 0,-6-2-8 0,6 1-6 16,-3 3-1-16,0 1 4 0,1 3 11 0,-1 1 3 15,-9 3 6-15,18 0 5 0,-9 6-3 0,-9-6 8 16,18 15 5-16,-9-3 13 0,5 10 4 0,-3 3 8 16,6 7 7-16,-7 2 1 0,2 5 2 0,3-6 2 15,-1 7 7-15,-1 1-2 0,-1 2 8 0,0-1 0 16,0-4 0-16,-3 7 0 0,0-6-1 0,0 3 7 16,-2 3-2-16,2-7 2 0,-4 1-10 0,-4-3 7 15,-2 1-1-15,-4-2-5 0,-2-10 2 0,-1 2 2 16,-4-2-1-16,0-2 2 0,-4-3 2 0,-4-4 5 0,-5 1 4 15,-2-5 3-15,-9 1 4 0,-4-3 1 0,0-6-3 16,-2-3 8-16,0-1 3 0,2-5 8 0,0-3 2 16,0-3 0-16,2-3 5 0,3-2-3 0,-1-3 1 15,6-3 2-15,3-6-8 0,3-1 0 0,3-2 0 16,6-1-16-16,5-2-16 0,7 6-24 0,9-10-29 16,3 3-35-16,4 1-35 0,1 1-41 15,7 2-40-15,2 0-50 0,3 0-235 0,4 6-508 0,4 1 225 16</inkml:trace>
        </inkml:traceGroup>
        <inkml:traceGroup>
          <inkml:annotationXML>
            <emma:emma xmlns:emma="http://www.w3.org/2003/04/emma" version="1.0">
              <emma:interpretation id="{1D676FE3-6ADA-41C5-AF3C-12F7ED2A14C1}" emma:medium="tactile" emma:mode="ink">
                <msink:context xmlns:msink="http://schemas.microsoft.com/ink/2010/main" type="inkWord" rotatedBoundingBox="25085,16686 25763,16655 25792,17298 25114,17329"/>
              </emma:interpretation>
            </emma:emma>
          </inkml:annotationXML>
          <inkml:trace contextRef="#ctx0" brushRef="#br0" timeOffset="-166274.01">23039 15445 99 0,'-6'-9'241'0,"6"9"-27"0,-12-8-22 0,12 8-17 0,-10-7-19 15,10 7-19-15,-12 0-21 0,12 0-28 0,0 0-31 16,-8 14-35-16,8-14-41 0,0 0-43 0,0 0-57 16,12 27-98-16,-1-23-233 0,-2 0 103 0</inkml:trace>
          <inkml:trace contextRef="#ctx0" brushRef="#br0" timeOffset="-166437.58">23027 15704 35 0,'0'0'294'0,"-4"-12"-24"0,4 12-13 0,0 0-21 16,0 0-14-16,0 0-19 0,0 0-5 0,0 0-16 15,0 0-4-15,0 0-9 0,0 0-13 0,0 0-4 16,20 35-11-16,-14-21-3 0,0 4-5 0,2 3-15 16,-2 0-7-16,0-3-6 0,-2 5-11 0,5 0-3 15,-4-1-15-15,4-1-2 0,-5-3-6 0,2 0-10 0,-2-3-2 16,4 3-13-16,-5-4-2 0,1-1 1 0,-1-3-22 16,0 0-19-16,0 0-24 0,-3-10-25 15,3 16-18-15,-3-16-24 0,3 9-22 0,-3-9-20 16,0 0-37-16,0 0-57 0,0 0-46 0,0 0-199 0,0 0-510 15,0 0 226-15</inkml:trace>
          <inkml:trace contextRef="#ctx0" brushRef="#br0" timeOffset="-165771.21">23591 15535 41 0,'0'0'247'0,"0"0"-12"0,0 0-11 0,0 0-11 15,0 0-20-15,0 0-12 0,-39 4-18 0,27 3-13 16,5 0-17-16,-2 2-8 0,-2-1-17 0,1 3-9 16,1 1-11-16,3-1-11 0,3-2-5 0,-2 2-7 15,5 2-8-15,-3 1-4 0,6 1-6 0,-3-2-4 16,3 1-5-16,0 1-4 0,5-2 0 0,-2 4-6 15,1-3-2-15,5 0-3 0,-1 1-2 0,8 2-1 16,-7 3-1-16,6-4-4 0,-6-3-2 0,1 1 1 16,7 2-3-16,-8-1-1 0,1-1-1 0,-3-4-2 0,2 1-3 15,-4-3 7-15,-2 1 2 0,-2-3 5 16,-1-1 7-16,-3-5 4 0,3 15-1 0,-3-15-1 16,-7 10-5-16,-2-5-7 0,9-5-18 0,-17 11-17 0,7-7-35 15,-2-1-36-15,2 0-46 0,-1 1-56 0,11-4-52 16,-22-2-153-16,22 2-430 0,-20-7 190 0</inkml:trace>
        </inkml:traceGroup>
        <inkml:traceGroup>
          <inkml:annotationXML>
            <emma:emma xmlns:emma="http://www.w3.org/2003/04/emma" version="1.0">
              <emma:interpretation id="{92D9442F-C1B2-460E-A98A-50BAA64866EA}" emma:medium="tactile" emma:mode="ink">
                <msink:context xmlns:msink="http://schemas.microsoft.com/ink/2010/main" type="inkWord" rotatedBoundingBox="26409,15987 33381,15666 33460,17370 26487,17691"/>
              </emma:interpretation>
            </emma:emma>
          </inkml:annotationXML>
          <inkml:trace contextRef="#ctx0" brushRef="#br0" timeOffset="-165123.44">24515 15421 70 0,'0'0'290'0,"-7"-16"-6"0,1 10-19 0,0-1-14 16,6 7-19-16,-7-9-26 0,1 1-20 0,6 8-21 16,0 0-14-16,-17 3-6 0,10 9-16 0,-2-1-7 15,3 2 0-15,-5 9-6 0,5 1-9 0,-1 1-10 16,4 5-1-16,0 6-8 0,3 2 2 0,0 2-5 15,3-4-7-15,0 6-13 0,7-4-2 0,-1 0-4 16,-1 1-18-16,4-3-2 0,-2 1-6 0,1-10-3 16,1-1 0-16,1 0 8 0,0-3-13 0,2 1-3 0,-4-9-2 15,2 1-2-15,-1-2 0 0,-1-2-9 0,2-2 9 16,-4-2 1-16,1-2-5 0,-1-2-5 16,5-2-1-16,-1 1 4 0,-13-2-8 0,26-7-10 15,-13 1-2-15,6-1-5 0,-7-4 1 0,2-3-10 0,-1-3-4 16,3-3-3-16,4-2-15 0,-7-3-6 0,13-9-13 15,-4-1-7-15,-6-3-4 0,-2 2 0 0,-2-6-9 16,1 0 0-16,1-6-3 0,-5 4 9 0,-3-2 10 16,1 3 8-16,-10-3 6 0,3 2 8 0,-4 4 7 15,-2 2 6-15,0 3 6 0,-2 8 11 16,-1 2 9-16,-7 3 2 0,2 0 12 0,-2 3 2 0,-3 3-1 16,-1 1 4-16,5 9 3 0,-9-5 3 0,2 4-3 15,-3 4 5-15,-2 2-3 0,2 2 1 0,-4 3 0 16,2 2 4-16,0 1 0 0,-1 3-3 0,0 4 0 15,1-3 5-15,2 9-7 0,-2 5 3 0,-2 3 0 16,10-11 4-16,3 1-6 0,2 4-7 0,2-1 2 16,2 0-1-16,10-1-3 0,-8 1 3 0,8-4-2 15,2-2 0-15,4 5 1 0,0-9 1 0,1 6-1 16,5-3-1-16,8-1 3 0,6-1-5 0,-3 1-1 16,2-6-2-16,8 1 3 0,0-5-1 0,6 1 3 15,2 0-14-15,1-4-14 0,-3-2-14 0,4 4-14 16,-4-7-16-16,3 2-13 0,-10 3-22 0,-3 0-18 0,-2-3-26 15,1 2-22-15,-1-3-36 0,-11 0-210 0,4 1-441 16,-5-1 196-16</inkml:trace>
          <inkml:trace contextRef="#ctx0" brushRef="#br0" timeOffset="-164889.06">25577 15048 92 0,'-22'9'254'0,"6"-1"-10"0,-7 6-4 16,-2 4-5-16,-2 6-8 0,2 11-12 0,-2 0-8 16,1 5-5-16,1 6-8 0,1-2-12 0,2 0-8 15,10 1-14-15,-5 1-10 0,7 2-18 0,1 1-6 16,6-3-12-16,3-2-13 0,6 1-10 0,3 1-14 15,4-8 0-15,4 1-8 0,-1-3-9 0,7 1-26 16,-1-8-24-16,3 2-34 0,-4-14-33 0,8 7-36 16,-4-5-44-16,-1-2-55 0,1-6-73 0,-5-4-219 15,5-4-523-15,2 1 232 0</inkml:trace>
          <inkml:trace contextRef="#ctx0" brushRef="#br0" timeOffset="-164416.79">25844 15383 95 0,'-7'-15'211'0,"4"8"12"0,3 7 2 0,-6-10 1 16,6 10-2-16,-2-10-7 0,2 10-5 15,-6-15-11-15,6 15-22 0,0 0-19 0,-6-6-16 0,6 6-17 16,0 0-15-16,0 0-4 0,0 0-2 0,0 0 1 16,0 0 1-16,3 34-3 0,0-16-4 15,3-1 3-15,-4 8-6 0,4-1 4 0,0 1-16 0,1 5-6 16,2-5-18-16,2 8 20 0,-2-6-4 0,-2-4-13 16,8 9-6-16,-8-4 0 0,2-3-3 0,-3-1-11 15,2 1-8-15,4-4-26 0,-11-5-26 0,5 0-33 16,-3 0-24-16,0-2-25 0,-3-7-26 0,0 4-19 15,0-11-37-15,3 17-33 0,-3-17-22 0,5 7-35 16,-5-7-202-16,0 0-510 0,0 0 226 0</inkml:trace>
          <inkml:trace contextRef="#ctx0" brushRef="#br0" timeOffset="-164031.62">26157 15404 21 0,'0'0'186'0,"14"-5"-11"0,-14 5-1 16,0 0-4-16,0 0 0 0,13 0 1 0,-13 0-5 0,0 0-8 16,9 15-7-16,-3-8-11 0,-4 6-6 0,4 0-4 15,0 2-6-15,0 0-7 0,1 1-3 0,-1 0 1 16,0 4 3-16,-2-3-11 0,5 4-4 0,2 1-9 16,-5-2-5-16,0-2-6 0,4 5-7 0,-7-8-2 15,5-1-2-15,1 6-9 0,-2-5-18 0,-1 1 1 16,0-5-2-16,1 6 11 0,-4-6-10 0,6 1-5 15,-3-3-2-15,-1-1-6 0,-2-2 2 0,-3-6-1 16,9 10 2-16,-3-6 3 0,-6-4 6 0,4 6 3 16,-4-6 1-16,0 0-3 0,0 0 2 0,23-10-1 15,-16 4-4-15,-1-8-3 0,0 1 0 0,3-5-9 16,-2-4 0-16,-1-3 5 0,5 1-13 0,-2-4-2 16,-2-12 19-16,-1 1-22 0,8 1-3 0,-9-1-1 15,4-2 1-15,-1 6 2 0,2-1-9 0,-4 12 0 16,-3-1-8-16,3 8-19 0,-3-3-13 0,0 5-24 15,2 5-19-15,-2-1-36 0,-3 11-42 0,0-10-33 16,0 10-21-16,0 0-15 0,0 0-41 0,0 0-254 16,0 0-561-16,0 0 248 0</inkml:trace>
          <inkml:trace contextRef="#ctx0" brushRef="#br0" timeOffset="-163651.65">26829 14991 2 0,'0'0'239'0,"-6"37"3"15,6-17-4-15,-2 6-10 0,-1-1-4 0,3 12-14 0,0-10-9 16,0 11-3-16,5 7-4 0,-2-6-17 0,0-1-9 15,4 0-10-15,-1-3-5 0,-3 3-10 0,3-3-9 16,1-8-9-16,-1-1-16 0,2-2-4 0,-2 0-13 16,3-1-5-16,0 0-4 0,-2-2-14 0,1 3-1 15,-2-8-7-15,2 0-11 0,-2-1-21 0,-1-2-24 16,1 2-28-16,-3-5-22 0,1 2-26 0,-2-4-28 16,-1 3-34-16,-1-11-26 0,3 13-41 0,-3-13-35 15,6 8-237-15,-6-8-510 0,0 0 226 0</inkml:trace>
          <inkml:trace contextRef="#ctx0" brushRef="#br0" timeOffset="-163351.44">27195 15551 58 0,'0'0'238'0,"0"0"-4"16,0 0-10-16,0 0-13 0,14 18-8 0,-10-13-5 15,-4-5-8-15,8 14-11 0,-8-6-14 0,6 0-2 16,-6-8-16-16,1 16-4 0,4-9-10 0,-5-7-5 0,1 15-1 16,-1-15-7-16,6 8 5 0,-6-8 5 0,3 8 0 15,-3-8 18-15,0 0 13 0,0 0 6 0,0 0 10 16,0 0-15-16,0 0-17 0,0 0-13 16,0 0-20-16,0 0-5 0,0 0-9 0,0 0-12 0,0 0-14 15,0 0-33-15,5-31-29 0,-5 31-33 16,0 0-49-16,-2-18-36 0,2 18-38 0,0 0-44 0,-6-9-49 15,6 9-53-15,-7-5-37 0,7 5-249 0,-12-4-625 16,12 4 277-16</inkml:trace>
          <inkml:trace contextRef="#ctx0" brushRef="#br0" timeOffset="-162547.96">27252 15627 85 0,'0'0'221'0,"0"0"-7"15,0 0-9-15,0 0-15 0,0 0-10 0,0 0-17 16,0 0-12-16,0 0-15 0,-12-4-11 0,12 4-9 16,0 0-8-16,0 0-5 0,0 0-8 0,0 0-3 15,0 0-5-15,0 0-4 0,-19 3-6 0,19-3-3 0,0 0-4 16,0 0-6-16,0 0-3 0,0 0-5 0,0 0-2 16,0 0 5-16,0 0-2 0,0 0 3 15,0 0 3-15,0 0 3 0,0 0-3 0,0 0-1 16,0 0 2-16,0 0-3 0,0 0-2 0,49-2 2 0,-36 1-12 15,5-3 2-15,0 4-5 0,2-3-1 0,-5 2-3 16,7-2-5-16,-3 0-3 0,1 2-1 16,-2-1-4-16,1 0-2 0,-3 0-5 0,-1 2-1 0,2-1-5 15,-2 1 3-15,1 0-4 0,-16 0 1 0,21 0 0 16,-15 1-7-16,-6-1-1 0,16 0 2 0,-16 0 0 16,11 2-1-16,-11-2-10 0,0 0-13 0,0 0-18 15,15-2-14-15,-15 2-22 0,0 0-20 0,0 0-18 16,0 0-19-16,0 0-20 0,0 0-21 0,0 0-23 15,13-1-19-15,-13 1-40 0,0 0-188 16,4-8-472-16,-4 8 209 0</inkml:trace>
          <inkml:trace contextRef="#ctx0" brushRef="#br0" timeOffset="-162179.94">27439 15248 140 0,'0'0'190'0,"-11"-5"3"0,11 5-7 16,0 0-10-16,0 0-13 0,0 0-11 0,0 0-4 15,0 0-7-15,0 0-1 0,-16 17-4 0,13-4 2 0,0-1 2 16,3 5-4-16,0 7 2 0,0-7-8 0,0 8-5 16,0 0-3-16,0 3-8 0,7 7 3 0,-5-4-7 15,2-6-6-15,-2 3-7 0,5 9-11 16,1-2-9-16,-4-5-8 0,3 5-6 0,1-7-6 0,-2-2-8 16,1 4-26-16,-2-8-39 0,2 6-30 0,-4-5-34 15,2-1-35-15,-4-5-54 0,4-2-50 0,-4-1-76 16,-2-3-159-16,1-11-491 0,0 15 218 0</inkml:trace>
          <inkml:trace contextRef="#ctx0" brushRef="#br0" timeOffset="-161425.62">27876 15185 148 0,'0'0'186'0,"0"0"-10"0,0 0-7 0,-3-12-9 16,3 12-5-16,0 0-7 0,0 0-8 0,0 0-6 15,0 0-5-15,0 0-8 0,0 0-11 0,-3-10-13 0,3 10-5 16,0 0-8-16,0 0-8 0,0 0-8 0,0 0-6 16,0 0-7-16,0 0-3 0,0 0-1 15,0 0-4-15,0 0 4 0,0 0 0 0,0 0 2 0,0 0-4 16,0 0-1-16,0 0-3 0,0 0-1 0,-3 31-2 16,3-31 1-16,-2 13 5 0,2-13-2 0,0 21-2 15,2-10 3-15,-2 3 5 0,0 2 9 0,3 3 7 16,-6 3-1-16,6 0 1 0,-2 1 5 0,1 0 9 15,-2 0-3-15,3-3 4 0,-1 4-3 0,0-6 8 16,2 1 0-16,1-3 5 0,-4 4-14 0,1-3 0 16,1-3-5-16,0 3-4 0,1-1-2 0,-1-3-6 15,0-4-11-15,0 0 2 0,0 2-2 0,0-3-12 16,0 2-3-16,-3-10-1 0,3 12-9 0,-3-12-8 16,3 12-20-16,-3-12-26 0,2 9-29 0,-2-9-21 15,0 0-29-15,3 10-14 0,-3-10-13 0,0 0-19 16,0 0-27-16,0 0-35 0,0 0-33 0,0 0-30 15,0 0-255-15,0 0-576 0,0 0 255 0</inkml:trace>
          <inkml:trace contextRef="#ctx0" brushRef="#br0" timeOffset="-161020.66">28111 15239 19 0,'0'0'195'0,"0"0"-7"16,0 0-9-16,0 0-12 0,0 0-17 0,0 0-11 0,0 0-7 15,0 0-15-15,0 0-9 0,0 0-2 16,0 0-2-16,0 0-2 0,0 0-4 0,0 0 4 16,5 30 2-16,-2-21-3 0,0 3 3 0,-2 0-2 15,1 6-3-15,-1-2-4 0,2 2-5 0,-3 0 1 0,0 4-3 16,2 4-2-16,-4-1-2 0,4-4 0 0,-2-4-4 15,-2 1-2-15,4 1-8 0,-4 0-1 0,2-1 0 16,0-4-2-16,2 3-4 0,-2-3-9 16,0-1 1-16,0 2 0 0,0-2-7 0,1-5-3 15,2 3 0-15,-3 0-11 0,6-5-4 0,-3 4 4 0,-3-10-7 16,7 15 1-16,-1-11 3 0,2 2-6 16,-8-6-6-16,18 7 3 0,-11-4-5 0,7 1 3 0,-1-2-9 15,2-2-14-15,-2 0-10 0,5 0-14 0,-4-2-11 16,4-2-11-16,-4 1-10 0,0 3-16 0,4-4-5 15,-3 1-8-15,-6-3-10 0,3 3-12 0,-12 3-11 16,15-6-22-16,-7 4-20 0,-8 2-19 0,9-11-25 16,-7 4-40-16,-2 7-158 0,3-17-438 0,-3 17 193 15</inkml:trace>
          <inkml:trace contextRef="#ctx0" brushRef="#br0" timeOffset="-160657.65">28193 15231 135 0,'0'0'186'0,"0"0"-7"0,0 0-15 16,0 0-1-16,0 0-8 0,0 0-6 0,23-9-11 15,-23 9-3-15,13 0-8 0,-13 0-7 0,19-5-3 16,-10 5-7-16,-9 0-2 0,24 0-3 0,-15 0-4 16,3-1-6-16,-12 1-4 0,28-1-6 0,-17-7-1 0,4 8-4 15,-2-3-8-15,1-1-6 0,-2 1-5 0,-1 0-7 16,-11 3-6-16,21-3-5 0,-12 3-4 16,-9 0-3-16,17-6-1 0,-17 6-21 0,15-2-12 15,-15 2-22-15,12-3-16 0,-12 3-24 0,0 0-16 0,0 0-19 16,0 0-28-16,0 0-39 0,0 0-10 0,0 0-45 15,0 0-139-15,0 0-386 0,0 0 170 0</inkml:trace>
          <inkml:trace contextRef="#ctx0" brushRef="#br0" timeOffset="-160493.46">28219 15421 110 0,'0'0'171'0,"0"0"-14"16,0 0-15-16,26 0-16 0,-26 0-13 0,23-5-9 0,-10 3-11 16,-2-2-7-16,5 1-5 0,-1 0-16 0,0 0-19 15,1-2-31-15,-16 5-24 0,29-6-26 0,-16 1-40 16,-3 2-124-16,-10 3-215 0,21-7 96 0</inkml:trace>
          <inkml:trace contextRef="#ctx0" brushRef="#br0" timeOffset="-160147.69">28663 15005 19 0,'0'0'199'0,"0"0"-11"0,0 0 0 0,0 0-6 15,0 0 0-15,10 21-3 0,-8-10-6 0,-2 6-6 16,0-3-5-16,4 8 0 0,-4-3-18 0,0 4-6 16,0 4-6-16,0-1-2 0,6 0-2 0,-1-2-4 15,-5 0-6-15,3 2-1 0,-2-1-4 0,4 2-9 16,-2-2 8-16,1-1-16 0,-1 0 6 0,3-2-4 16,-3-3-9-16,5 0 0 0,-2 2-21 0,-3-5 4 15,3-1-10-15,-2 1-3 0,-1-1-2 0,1-2-8 16,-2-5-2-16,4 6-3 0,0-2-9 0,-3-3-21 0,1-2-26 15,-2 3-33-15,-2-10-28 0,7 11-29 0,-4-4-27 16,-3-7-28-16,2 14-45 0,-2-14-25 0,0 0-26 16,0 0-238-16,0 0-531 0,4 7 235 15</inkml:trace>
          <inkml:trace contextRef="#ctx0" brushRef="#br0" timeOffset="-159766.03">28964 15509 164 0,'0'0'288'0,"0"0"-12"0,0 0-11 0,0 0-10 0,0 0-8 15,0 0-13-15,0 0-12 0,9-2-17 0,-9 2-26 16,0 0-12-16,15-3-19 0,-15 3-13 0,0 0-12 16,18 3-14-16,-18-3-21 0,0 0-25 0,13 1-35 15,-13-1-33-15,11 1-42 0,-11-1-48 0,0 0-46 16,0 0-46-16,0 0-267 0,0 0-492 15,0 0 219-15</inkml:trace>
          <inkml:trace contextRef="#ctx0" brushRef="#br0" timeOffset="-159001.63">29233 15515 6 0,'0'0'283'0,"0"0"-15"15,0 0-9-15,0 0-17 0,0 0-8 0,0 0-12 16,0 0-19-16,0 0-9 0,0 0-18 0,0 0-11 16,0 0-10-16,3-32-7 0,-3 32-11 0,7-13-11 0,-4 6-12 15,2 0-14-15,2-4-7 0,0 0-12 16,-1-3-13-16,2 3 1 0,-2-5-3 0,4 1-9 15,-5-2-11-15,5-2-3 0,2-2-1 0,-4 0 2 0,5-1-17 16,-6 1-13-16,2-3-16 0,3 2-6 0,2-13-10 16,-7 8-10-16,4-1-2 0,1-8-4 0,-5 2-3 15,2-2-4-15,-5 2-5 0,-1-1 3 0,-3 6-2 16,3-1 8-16,-3 3 0 0,0-1 7 16,-3 3 2-16,2 0-1 0,-3-1 6 0,-4 3 3 0,5-2 7 15,-3 11 8-15,2-3 2 0,-4 3 2 0,2 0 1 16,0 5-2-16,0 1-1 0,2 1 2 0,4 7 0 15,-14-10 0-15,14 10-1 0,-16 2-1 0,16-2 3 16,-16 8 1-16,4 0 2 0,0 5 1 0,0 3 1 16,-3 8 4-16,3 2 0 0,-7 6 3 0,5 6 1 15,-1-2-2-15,3 5 6 0,2-3-1 0,-2 7-2 16,1-9-2-16,3 7-3 0,0 4 4 0,4-2-1 16,1 1-1-16,3-4 2 0,1 3-5 0,1-1 0 15,4-4 0-15,4-2-2 0,-1-12 2 0,6 11-5 16,-2-12-6-16,-1-5-5 0,2-5-6 0,-2-2 3 0,8 1-4 15,-6-5 5-15,4 0 4 0,-3-5-1 16,0-2 1-16,4-2 1 0,-3-2 0 0,-1-2 2 16,0-3-1-16,-1 0 1 0,2-4-2 0,-1-2-2 0,1-2-1 15,-4-1 1-15,2 5-7 0,-2-4 4 0,1 2 0 16,0-1 4-16,-4 3-3 0,2-2 0 0,-4 8-2 16,1-1-3-16,-2 0 2 0,-6 6 2 0,12-1 1 15,-12 1 2-15,0 0-2 0,15 0 6 0,-15 0-7 16,12 7 2-16,-7 0 1 0,1 0 1 0,-3 3 0 15,3-3 1-15,0 3 3 0,2-2 5 0,-2 0 2 16,3 5-1-16,-3-4 1 0,3-4 3 16,-2 1 3-16,1 2 0 0,1-3 4 0,-2 0-1 0,3-3 3 15,-1 2 4-15,3-3-6 0,-12-1 4 0,24-5 5 16,-10-1-12-16,-5 1-2 0,4-4 4 0,0-1-2 16,-2 0-4-16,-2-3 6 0,-2-3-3 0,-1 0 6 15,0-2-5-15,-4-6-5 0,-1 9 0 0,-2-2-2 16,-1-1-1-16,-2 1-4 0,1 3 3 0,-5-3-10 15,-2 6-8-15,-2 1-9 0,1 2-9 0,-2 0-10 16,0 3-11-16,1 5-19 0,-3 0-14 0,15 0-13 16,-23 6-21-16,10 2-2 0,4 2-19 0,-3 1-20 15,3 2-11-15,5 2-23 0,-4-5-136 0,2 7-359 16,5-3 160-16</inkml:trace>
          <inkml:trace contextRef="#ctx0" brushRef="#br0" timeOffset="-158682.6">29783 15487 34 0,'12'6'183'0,"-5"-5"-9"0,-7-1-11 16,14 7-5-16,-8 0-9 0,-2 0-4 0,-4-7-9 16,11 14-9-16,-4-3-8 0,-1 2-12 0,3 0-3 0,-4 2-3 15,3 6-5-15,-3 0-4 0,-1 0-9 16,1 4-5-16,-5 2-7 0,3-4-4 0,1 3-1 16,2-2-2-16,-3 1-8 0,-1-1 4 0,1 1-6 15,0-1-1-15,1 1-3 0,-1-1 0 0,0-1-2 16,0-4-7-16,2 2 1 0,-1-4-1 0,-2 1-5 15,1 3 10-15,0-4 1 0,-3 0-1 0,-3-2 2 16,1-1 8-16,2-1-9 0,-3 1 8 0,-1-3 4 0,-8-2 2 16,0 2 1-16,-3-6-6 0,0 3 5 0,-3-5 0 15,-3 1-4-15,-6-4-5 0,2 0-3 0,-2-2 1 16,0-1-2-16,-1-1-2 0,4-3-7 16,-3-3-6-16,5 0 4 0,1 0-6 0,3-1-7 0,-1-1-25 15,-1-1-25-15,7 2-29 0,-1-2-36 0,3-1-39 16,0-1-44-16,2-3-59 0,2-5-57 0,1-2-214 15,4-2-545-15,4-2 242 0</inkml:trace>
          <inkml:trace contextRef="#ctx0" brushRef="#br0" timeOffset="-158202.1">30072 14944 70 0,'0'0'208'15,"-7"-12"10"-15,2 4-8 0,5 8-10 0,-9-11-10 16,9 11-13-16,-4-8-14 0,4 8-14 0,0 0-10 16,-5-12-15-16,5 12-12 0,0 0-17 0,0 0-7 15,0 0-4-15,0 0-3 0,0 0 2 0,0 0-2 16,-10 35 1-16,10-17 6 0,-4 4-7 0,2-4-3 0,4 6 5 15,-4 3-8-15,4 1 8 0,-1-1-1 16,2 8-2-16,-1-6-4 0,4 9-8 0,-4-10-5 0,1 7 6 16,5-11-7-16,-2 4-12 0,-3-5 1 0,1 2-4 15,2-3-4-15,0 3-3 0,-3-9-7 16,3 5-3-16,-1-4-16 0,-2-2-32 0,-2-6-19 16,4 2-25-16,-5 0-29 0,0-11-29 0,6 18-22 0,-2-11-33 15,-4-7-37-15,3 9-41 0,-3-9-204 0,0 0-495 16,12 1 219-16</inkml:trace>
          <inkml:trace contextRef="#ctx0" brushRef="#br0" timeOffset="-157502.26">30333 15020 125 0,'14'-3'198'0,"-14"3"-5"0,15-4-6 0,-3 3-4 0,0-1-2 15,-1 1-4-15,4 0-5 0,-1 1-6 16,1-3-2-16,3 0-10 0,-1 3-7 0,4-1-7 0,-4-1-8 16,2 0-9-16,-1 0-6 0,1 1-8 0,-2-2-6 15,2 0 0-15,1 1-22 0,-1-1-7 0,2-1-6 16,-2 2-7-16,-1 0-7 0,2-2-3 0,-4-1-9 15,2 3-2-15,-3 1-7 0,1-3-12 0,-5 2-14 16,-1-2-20-16,-10 4-13 0,19 0-20 0,-19 0-22 16,14-1-31-16,-14 1-17 0,0 0-21 0,0 0-34 15,0 0-19-15,0 0-37 0,0 0-159 0,0 0-418 16,-36 16 185-16</inkml:trace>
          <inkml:trace contextRef="#ctx0" brushRef="#br0" timeOffset="-157694.75">30420 15092 130 0,'0'0'184'0,"7"-6"-14"0,-7 6-10 0,0 0-12 16,0 0-7-16,0 0-10 0,0 0-1 0,0 0 2 16,0 0 3-16,9 21-6 0,-9-21 0 0,-4 16-1 15,2-1-7-15,-2-2-4 0,-2 5-4 0,-2 4-1 16,2-1-3-16,0 5-7 0,0-4-2 0,2 3-1 16,-5-2-9-16,6 0-7 0,-1-4 0 0,2-4-4 15,1 3-6-15,-4 2-5 0,4-7 4 0,1 2-7 16,0-1-9-16,1 0 6 0,1-3-11 0,2 6-1 15,1-10 1-15,-1 3 2 0,6-2-2 0,-1 0-8 16,5-1 2-16,-1 1-6 16,4-3-3-16,-4-3-4 0,3-1 2 0,2 2-3 0,0-3-9 0,-1 0-8 15,1 1-16-15,1-2-10 0,0-2-12 0,-4 3-14 16,0-3-16-16,2-1-24 0,-2-3-20 0,-4 3-17 16,0-1-21-16,-4 0-36 0,-7 5-33 0,15-15-45 15,-12 8-221-15,-1-3-508 0,2-4 225 0</inkml:trace>
          <inkml:trace contextRef="#ctx0" brushRef="#br0" timeOffset="-157322.75">30391 15187 83 0,'0'0'139'0,"29"-2"-12"16,-29 2-11-16,21-5-15 0,-3 1-10 0,1 2-14 15,-1-2-32-15,0 3-19 0,1-3-38 0,1 1-56 16,-1 0-54-16,6-5-130 0,2 6 58 0</inkml:trace>
          <inkml:trace contextRef="#ctx0" brushRef="#br0" timeOffset="-156662.21">30931 14880 76 0,'0'0'196'0,"0"0"-15"16,0 0-13-16,0 0-18 0,0 0-4 0,0 0 1 16,0 0-4-16,0 0 4 0,0 0-12 0,0 0 0 15,3 36 3-15,-3-26-10 0,0 6-5 0,0 6 0 16,2 0-7-16,-1 2 3 0,-1 2-12 0,-1-1-7 15,-1-1-10-15,2 1 1 0,2 1-14 0,-2 1-4 16,1 1-6-16,4-1-5 0,-2 2-12 0,3-3-1 16,1-4-4-16,-2 3-6 0,1-1-4 0,1 0-5 15,1-2-3-15,-2 2-19 0,-2-10-18 0,2 3-32 16,-5 0-23-16,1-2-38 0,5-3-38 0,-2-1-15 16,1-2-47-16,0 0-231 0,-6-9-470 0,10 7 208 15</inkml:trace>
          <inkml:trace contextRef="#ctx0" brushRef="#br0" timeOffset="-156085.62">30982 14416 125 0,'0'0'136'0,"0"0"-6"0,33 2-10 16,-33-2 1-16,0 0-7 0,16 5-2 0,-7 2-8 16,-1-1 3-16,-1 6-6 0,5 0-3 0,-4 0-1 15,5 10-1-15,0 2 0 0,2 7 5 0,5 3-1 16,-5 7-3-16,4 1-2 0,0 0-10 0,-1 0 3 15,-3 4-7-15,0 2-4 0,-1 1 3 0,2 0 3 16,-3 0-10-16,1 15-3 0,-1 8-5 0,-1-23-3 16,-6 18-4-16,-3-15-3 0,-1-4-5 0,-4 3 2 15,-1 0-10-15,-1-3-6 0,-8-1-6 16,0 4 4-16,-2-5-6 0,-4 3-6 0,-1-4-24 0,-3-3-23 16,-5-3-26-16,3 3-32 0,-3-7-34 0,-3-4-35 15,3-1-45-15,1-3-219 0,5-8-451 0,1-3 200 16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55.4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6746153-27F0-4A6F-97CA-72DAE271A667}" emma:medium="tactile" emma:mode="ink">
          <msink:context xmlns:msink="http://schemas.microsoft.com/ink/2010/main" type="inkDrawing" rotatedBoundingBox="8510,13191 8533,13194 8532,13209 8509,13206" semanticType="underline" shapeName="Other"/>
        </emma:interpretation>
      </emma:emma>
    </inkml:annotationXML>
    <inkml:trace contextRef="#ctx0" brushRef="#br0">23 3 98 0,'0'0'102'0,"0"0"-14"0,0 0-20 0,0 0-14 0,0 0-13 15,0 0-20-15,0 0-18 0,0 0-33 0,0 0-45 16,-23-3-80-16,23 3 36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00.9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3D9978C-E86C-464D-B200-82F721B11594}" emma:medium="tactile" emma:mode="ink">
          <msink:context xmlns:msink="http://schemas.microsoft.com/ink/2010/main" type="inkDrawing" rotatedBoundingBox="1415,2364 6196,2149 6202,2294 1421,2510" semanticType="underline" shapeName="Other">
            <msink:sourceLink direction="with" ref="{9BC5511B-FD33-4218-8697-D00FF77416F5}"/>
          </msink:context>
        </emma:interpretation>
      </emma:emma>
    </inkml:annotationXML>
    <inkml:trace contextRef="#ctx0" brushRef="#br0">0 316 53 0,'12'-10'135'0,"-4"6"-7"16,-8 4-8-16,16-3-9 0,-16 3-5 0,14-7-5 16,-7 3-13-16,-7 4-10 0,15-5-5 0,-15 5-6 15,16-2-10-15,-16 2-4 0,11-5 0 0,-11 5-9 16,13-2 3-16,-2-2-5 0,-11 4-5 0,13 0 3 16,-13 0-9-16,15-3 0 0,-15 3-12 0,18-3 12 15,-8 2 0-15,2-1-2 0,0 1 1 0,3-3-8 16,-4 2 7-16,4-2-7 0,-2-1-1 0,2-1-2 15,-2 4 1-15,5-2-1 0,-3 1 7 0,2-2-9 0,-1 1 1 16,2 1 0-16,-3-2-1 0,0 0-5 0,1 1 2 16,0 1-3-16,2-3 1 0,-3 1 1 0,2 2-10 15,-2-2 3-15,2 0 4 0,-3 5-1 0,1-6-3 16,0 5-4-16,-3-2 6 0,3 2-7 16,-4-1 3-16,1 0-2 0,2 0 4 0,1 2-5 0,-15 0-1 15,24-3 5-15,-14 3-5 0,-10 0 4 0,22 0 2 16,-11-1-4-16,-11 1-2 0,24 0-2 0,-9-1 2 15,-3 1 1-15,4-4 6 0,0 4-6 0,-4-3 10 16,6 1 0-16,0 2 1 0,3 0 3 0,-3-4 2 16,-2 3-1-16,4 0-2 0,-1-1-3 0,0 2 4 0,-1-3-7 15,2 1 0-15,-1 2 2 0,-1-2-3 0,7 1 0 16,1 1-2-16,-7 0 2 0,2-4-1 16,-2 4-5-16,1-1-1 0,5 1 5 0,-4 0 1 15,4-1-2-15,-1-3-2 0,-4 2 2 0,6 1-4 0,0-1-1 16,-5 2 3-16,3-1-1 0,2 1 3 0,-6-1-6 15,5-2 1-15,-4 2 8 0,1 1-7 0,4-2 4 16,-5 1 0-16,-2-1-5 0,0 0 1 0,-1 2 3 16,0-2-2-16,0 2-6 0,1-1 5 15,-1-2 0-15,-3 3-2 0,3 0 5 0,-1 0-3 0,-4 0 2 16,2 0-2-16,3-1 3 0,-18 1 0 0,24 1-2 16,-11-1 4-16,-2 3 1 0,5-3 4 0,-16 0-3 15,21 1 3-15,-9-1 0 0,-2 0-1 0,-10 0-7 16,24 0 3-16,-15 2 2 0,-9-2 2 0,21 2-2 15,-11 0 0-15,2-2 3 0,-12 0-4 0,24 0-1 16,-10 0 1-16,-3 0 4 0,-11 0-3 0,21 1-1 0,-9-2 2 16,6-1-2-16,-1 2-3 0,-1-2 0 0,-3 0 2 15,2 1-3-15,3 1 2 0,-9-3 1 16,6 2-2-16,-3-1 3 0,-12 2-4 0,24 0 4 0,-9 0 2 16,-15 0 4-16,21 0-4 0,-8-4 1 0,-1 4-1 15,-12 0-3-15,27 0 1 0,-18 0 1 0,-9 0-1 16,19 0 3-16,-7-3-3 0,0 6 1 0,-12-3-3 15,22-3-3-15,-11 6 2 0,-1-3 5 0,-10 0-4 16,23 0 1-16,-10 2 0 0,-13-2-2 0,24-2 5 16,-12 2-2-16,0 2 1 0,1-2 0 0,-4 2 4 15,-9-2 1-15,23-2-7 0,-13 2 2 0,-10 0-1 16,24 0 3-16,-15 0-2 0,-9 0 1 0,18-2-4 0,-18 2 1 16,16 2 0-16,-7 0 4 0,-9-2-1 0,16 0-5 15,-16 0 1-15,17 2 1 0,-8-1 0 0,-9-1 0 16,13 0-2-16,-13 0 0 0,18 3 0 0,-18-3-2 15,17 0 1-15,-7 1 0 0,-10-1 1 0,19 0 0 16,-10 2-1-16,-9-2 1 0,18 0-5 0,-9 2 8 16,-9-2-5-16,18-2 1 0,-18 2-1 0,22 0 0 15,-10 0-5-15,-12 0 6 0,21 0-2 0,-10-2 0 16,-11 2 2-16,22 0 1 0,-10 2-2 0,-12-2 1 16,25-2 0-16,-14 2 1 0,5-1-4 0,-5 1 0 15,-11 0 0-15,24 1 3 0,-10-1-3 0,-2 0-2 16,2-1 5-16,1 1-2 0,-2 0-4 0,-1 1 6 15,-12-1-3-15,24-1 5 0,-14-2-5 0,4 3 2 0,2 0-1 16,-16 0 2-16,29-3-3 0,-16 1 2 16,5 2-1-16,-3 0 3 0,-2-2-4 0,5 2 2 15,-3-3-1-15,0 3 3 0,1-2-5 0,-2 2 2 16,2-6-1-16,1 10 2 0,-1-8-1 0,2 2 4 16,-2 1-6-16,1 1 5 0,-2-3-3 0,-1 2-1 0,3 1-2 15,-4-2 4-15,2-2 0 0,3 4-3 0,-9-1 3 16,6 1-1-16,-3 1-2 0,-12-1 4 0,25 0-2 15,-13 0-1-15,2 0-3 0,-14 0 6 0,23-3-3 16,-12 3 1-16,4-2 1 0,-15 2-5 0,25 0 3 16,-17 0 3-16,5 2-3 0,-13-2 2 0,27-2 0 15,-17 2-1-15,4 2 1 0,-1-6-2 0,2 4-1 16,-1 0 4-16,-14 0-3 0,23-4 3 0,-8 3-4 16,2 1 3-16,-2 0-2 0,0-1 4 0,-2 1-5 15,2 0 1-15,1 0 1 0,-1 0 5 0,0 0-8 16,0-1 3-16,1 1 0 0,1 0 0 0,-1 0-2 15,-1-4 3-15,3 4-2 0,-3-2 3 0,3 1 0 0,-2 1-3 16,2-4 1-16,-3 1-2 0,3 2 3 16,-2 1-2-16,1 0-2 0,-1-2 5 0,1 1-2 0,-1 1 3 15,0-3-3-15,2 3 1 0,0-1-2 0,0-2 2 16,-2 0-2-16,1 2 3 0,-2 0-1 0,0 0-1 16,-2 1 0-16,5-4 1 0,-2 4 1 0,1-5-2 15,-1 4 0-15,-4 1 1 0,6-1 1 0,-4-3 1 16,0 4-1-16,-14 0 0 0,24-2-2 0,-12 1 1 15,0 1-3-15,5 0 1 0,-7-3 1 0,-10 3-1 16,25 3 1-16,-11-6 2 0,-1 2-3 0,-13 1 2 16,23 0-2-16,-14 0 1 0,-9 0 2 0,19-2-1 15,-4 2-2-15,-3 2 2 0,-12-2-2 0,15 1 5 0,-15-1 4 16,15-1 1-16,-15 1-4 0,17 1 4 16,-9 2-1-16,-8-3 0 0,19 0 3 0,-19 0 4 15,15 0 0-15,-15 0 2 0,17-3-2 0,-17 3 2 0,13 0 0 16,-13 0 1-16,13-1-1 0,-13 1 3 15,0 0 2-15,9-3 0 0,-9 3-1 0,0 0 2 0,0 0 1 16,0 0-3-16,0 0 2 0,0 0-4 0,14-3 0 16,-14 3-1-16,0 0-1 0,0 0-7 0,0 0-14 15,0 0-23-15,0 0-38 0,0 0-52 0,0 0-79 16,0 0-276-16,0 0-511 0,-37 13 226 0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16.9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401CC1-2DAF-48FA-A5E5-9637430444E6}" emma:medium="tactile" emma:mode="ink">
          <msink:context xmlns:msink="http://schemas.microsoft.com/ink/2010/main" type="inkDrawing" rotatedBoundingBox="8722,2561 15439,1370 15622,2400 8905,3591" rotationAngle="-1549756424" semanticType="underline">
            <msink:destinationLink direction="with" ref="{D4CF350C-2B45-4569-A74F-5CF28322BB72}"/>
            <msink:destinationLink direction="to" ref="{E135FE57-4DDF-403F-BAB8-9AA5A00C0C05}"/>
            <msink:destinationLink direction="from" ref="{E135FE57-4DDF-403F-BAB8-9AA5A00C0C05}"/>
          </msink:context>
        </emma:interpretation>
      </emma:emma>
    </inkml:annotationXML>
    <inkml:trace contextRef="#ctx0" brushRef="#br0">-7724-10246 58 0,'0'0'184'0,"0"0"-8"16,0 0-17-16,0 0-8 0,0 0-19 0,0 0-7 15,0 0-15-15,0 0-9 0,0 0-7 0,0 0-3 16,0 0-6-16,0 0-8 0,0 0-1 0,13 5-9 16,-13-5-2-16,0 0-11 0,0 0 2 0,20 0-6 15,-20 0-5-15,9 0-5 0,-9 0-1 0,13 2-2 16,-13-2-3-16,13 1-1 0,-13-1-4 0,14 4-4 15,-14-4 0-15,15 0-2 0,-15 0 0 0,16 1 0 16,-5 1-7-16,-11-2 0 0,22 1-1 0,-13 3-1 16,1-2 0-16,4-1 2 0,1 2-2 0,-8-2-2 15,10-1-1-15,-6 2-3 0,6-2 2 0,-1 0-4 16,1 0 1-16,-4 2-2 0,2-2 1 0,-2 0 0 16,4-2-6-16,-1 0 6 0,-2 4 2 0,5-2-2 15,-4 2-1-15,-5-2 1 0,4 0-3 0,1 0-1 16,-8 2 1-16,-7-2-3 0,26 0 3 0,-16 0-3 15,-10 0 1-15,22 0 2 0,-8 0 1 0,2 3 0 0,-4-1-1 16,-1 0 2-16,5-2-1 0,0 4 2 0,-1-2-1 16,-1-1 0-16,5 3 1 0,-6-1 0 0,4 0-2 15,2-2 2-15,-2 2 0 0,-1-2-5 0,2 1 3 16,1-2-3-16,-2 5 4 0,-1-5-1 0,4 2 1 16,-7 2-2-16,9-2 5 0,4-2 12 0,-2 3 1 15,4-2-5-15,-4-1 0 0,1 4-4 0,0-1-1 16,-4 1-1-16,-1-1 0 0,-1 1 0 0,7-2 0 15,-4 3-3-15,2 0-2 0,1 1 2 0,0-3 1 16,1 1-4-16,1-1 3 0,2 1-1 0,-3 2-1 16,4-6-3-16,-2 4 2 0,2 0-3 0,1-4 3 15,9 2 2-15,-11-1 0 0,2 1-4 0,9 0 2 16,-10-2-1-16,1-2-3 0,1 2 1 0,-2-2 1 16,-1 2 1-16,13 2-1 0,-15 0-2 0,4-2 0 15,-1-2 1-15,0 2 1 0,-2 2 0 0,-1-2-2 16,0 0 2-16,3-2 0 0,-12 4-2 0,10-2-2 0,-1 2 4 15,-3 1 1-15,0-2-1 0,4 2-1 0,-7-3 0 16,4 0-1-16,5 4 2 0,-6-4-2 0,3 0 2 16,-2 1 0-16,0-2-3 0,2-2 2 0,0 3-2 15,-1-4 3-15,0 3 0 0,0 2-4 0,-4-2 1 16,3-1 5-16,2-1-4 0,-1 3 2 0,-2-2-2 16,1 0 1-16,-7 4 1 0,3-5-4 0,-3 3 4 15,2 0-1-15,-3 1-1 0,5-1 2 0,-1 0-3 16,-2-1 1-16,1 1 3 0,-4-2-5 0,10 2 2 15,-7 0 2-15,0 0 0 0,2 0-4 0,-1 0 6 16,-1-2 2-16,6 2 0 0,-1-1 1 0,2-4-2 16,-7 5 2-16,0 0 1 0,1-2 2 0,-1-2-6 15,5 4 6-15,-2-1-4 0,-2 1 2 0,4-3-1 16,-5 2 1-16,8-1-2 0,-2 2 1 0,1-1-4 0,0-3 2 16,1 2 3-16,0-2 0 0,-2 4-2 15,5-1 2-15,0 0-1 0,-2-4 3 0,4 5-2 16,-4-3 1-16,3 1-3 0,-1 0 4 0,2-4-3 0,-4 2 1 15,2 3-3-15,-2-2-1 0,0-1 1 0,2 0 5 16,0 2-6-16,-2-2-1 0,-1 3 0 0,0 0 2 16,0 1-2-16,0-5 1 0,0 5-2 0,-1 0 1 15,3-2-3-15,1 2 1 0,-4-1 0 0,1-2 1 16,0 2 0-16,-1 1 2 0,0-3-3 0,-2 0 2 16,3-1-1-16,-3 3 2 0,1 1-3 0,-4-2 0 15,-1 2-1-15,0-4 1 0,-2 4 0 0,3-1 2 16,5-2-5-16,-9 0 5 0,3 1-3 0,-1 0 5 15,7-1-1-15,-1-1-2 0,0 4-3 0,-7-2 3 16,0 1-1-16,7-3 3 0,-5 2-3 0,-1 1 1 16,8-3-2-16,-6 3 0 0,-2 1 0 0,1 0 1 15,7-3-2-15,-8 1 5 0,2-2-3 0,0 4 2 0,-2-2-5 16,1 1 2-16,0 1 2 0,0-3-2 0,-2 2-2 16,3 1 4-16,-2-4 1 0,-1 2-3 15,1 2-1-15,-1-1 4 0,0 1-2 0,-2 0 2 16,1-2-5-16,-1 2 4 0,2 0-5 0,-4-1 4 0,2 1-2 15,0 0 3-15,-2-1-1 0,-1 1-2 16,2-4-1-16,-1 4 2 0,-3-2 0 0,-11 2 0 16,27 0-2-16,-15 0 5 0,-12 0-4 0,23 0 1 0,-11-1 1 15,2 1-2-15,-14 0-2 0,20 0 3 0,-10 0-1 16,-10 0 0-16,21-3 2 0,-12 3-1 0,-9 0-2 16,20 0 2-16,-9 0-3 0,-11 0 3 0,20 0 3 15,-10 0 0-15,-10 0-1 0,24 0-1 0,-15-3-1 16,-9 3 0-16,22-1-1 0,-8 0 1 0,-1 1 1 15,1-5 0-15,-5 5 1 0,-9 0 4 0,21-2-7 16,-11 2 2-16,5 0 1 0,-15 0-2 0,21-2 2 16,-8 2-1-16,-1 0-1 0,3 0 0 0,-3-1 0 15,-12 1-1-15,28-4 2 0,-13 4 4 0,-4-1 0 0,1 0-7 16,3-3 5-16,2 4 0 0,-2 0-3 0,-3-3 8 16,0 1-7-16,-12 2 3 0,21 0-3 15,-12-1 4-15,-9 1-2 0,22-1 0 0,-13-2-2 0,-9 3 0 16,15-1-4-16,-15 1 4 0,20 0 0 0,-20 0 0 15,13-2 2-15,-13 2-1 0,18-1-2 0,-9 2 0 16,-9-1-1-16,16-4 1 0,-16 4 2 0,20-1-3 16,-20 1 0-16,21 0 3 0,-12 0 0 0,-9 0 4 15,20 0-4-15,-9-2 3 0,-2-2-3 0,3 3 1 16,0 0 0-16,-12 1 4 0,21-3-2 0,-8 1 0 16,2 2-2-16,-15 0 0 0,25-5 2 0,-13 4 1 15,2-4 0-15,0 3-1 0,1 1 0 0,-3-2 3 16,2 2-4-16,2-1 2 0,-1 1 0 0,-2-3 4 15,2 4-7-15,-3-2 3 0,-12 2-1 0,29-4-2 16,-17 0 2-16,0 3 0 0,-1 0 0 0,-11 1 0 16,23 0-3-16,-11 0 1 0,-12 0 1 0,21 0 3 15,-9 0-3-15,2-5 2 0,-2 5-4 0,-12 0 1 0,26 0 3 16,-13 0 4-16,-2 0-3 0,-11 0 3 0,21 0-1 16,-10 0 3-16,1-2-4 0,-12 2 6 15,20-1-4-15,-8-2 1 0,-12 3-1 0,16-1 0 0,-5-1 0 16,-11 2-1-16,19-4-1 0,-9 3 0 0,-10 1-1 15,20-3-1-15,-10 3 2 0,-10 0 1 16,17-4-4-16,-5 1 3 0,-12 3-6 0,17-1 7 0,-17 1-5 16,15 0-3-16,-15 0 8 0,20 0-8 0,-20 0 1 15,16-1-2-15,-16 1-1 0,17 0 5 0,-17 0-2 16,16-1-2-16,-16 1 0 0,13-4-2 0,-13 4 4 16,14 0-2-16,-14 0 2 0,0 0-1 0,19 0-1 15,-19 0 2-15,12 0 0 0,-12 0 0 0,12 0-4 16,-12 0 4-16,0 0-1 0,15 0-2 0,-15 0 2 15,0 0 1-15,12 4 0 0,-12-4-2 0,0 0 4 16,0 0-3-16,15 0 1 0,-15 0 3 0,0 0-3 16,0 0-1-16,13-4 3 0,-13 4 2 0,0 0-2 15,0 0-6-15,17 0 1 0,-17 0 3 0,0 0 7 0,13 0-6 16,-13 0 0-16,0 0-7 0,0 0 8 0,0 0-2 16,16-2-2-16,-16 2 1 0,0 0 0 15,0 0 3-15,11-2-6 0,-11 2 4 0,0 0 0 0,0 0-9 16,0 0-17-16,0 0-29 0,0 0-23 0,0 0-28 15,0 0-41-15,-36 9-28 0,36-9-33 0,-22 2-64 16,4 2-175-16,7-2-480 0,-2-1 213 0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31.3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EE42814-ABE3-44B3-86FE-18420B5A663B}" emma:medium="tactile" emma:mode="ink">
          <msink:context xmlns:msink="http://schemas.microsoft.com/ink/2010/main" type="inkDrawing" rotatedBoundingBox="1264,1851 2657,1935 2650,2043 1257,1959" semanticType="underline" shapeName="Other">
            <msink:sourceLink direction="with" ref="{42D42D3D-C175-4FF2-BB7A-2F19FDE77084}"/>
          </msink:context>
        </emma:interpretation>
      </emma:emma>
    </inkml:annotationXML>
    <inkml:trace contextRef="#ctx0" brushRef="#br0">188 1231 173 0,'15'-3'187'0,"-1"-1"-7"16,2 0-8-16,4 1-11 0,5-4-7 0,2 0-16 15,0 0-8-15,-1 0-11 0,4 2-7 16,-1-3-8-16,2 3-6 0,2 0-13 0,-5 3-6 0,3-1-8 16,-1 0-4-16,-3 2-10 0,-2-2-6 0,2 0-4 15,0 6-4-15,-8 0-2 0,2-3-9 0,-1 1-1 16,-1-1-3-16,0 2-1 0,1 2-6 0,-1-3-2 16,-2 0-1-16,1 1 0 0,1 1-1 0,-1-1-3 15,0 1-1-15,1-1 1 0,2 1-1 0,-2 4 1 16,-1-7 0-16,8 3-1 0,-7-2 3 0,0 0 1 15,8 2-1-15,-7-3 0 0,-2 1 0 0,-1 1-2 16,4-1-2-16,-3 2 0 0,2-3 0 0,-4 1 0 0,3-1-2 16,-1 3 1-16,-1 2-2 0,-5-4-1 15,4 1 0-15,-1 0 0 0,-6 1-1 0,7 0 1 0,-5-2 3 16,2 3 3-16,-1-1 2 0,0 1-1 0,0 0-1 16,-3-1 3-16,4 1-1 0,-1-2 3 15,0 2 1-15,-3-2 7 0,5 3-6 0,-4-3 5 0,-10-2-5 16,21 8 3-16,-14-7 4 0,2 1 2 0,3-1 3 15,-12-1-2-15,18 4 3 0,-18-4 0 0,14 0 3 16,-14 0 4-16,14 2-2 0,-14-2 1 16,0 0 0-16,12 0 7 0,-12 0-4 0,0 0 0 0,0 0 6 15,0 0-7-15,14 0 5 0,-14 0 2 0,0 0-7 16,0 0 3-16,0 0-5 0,0 0-9 0,0 0-2 16,0 0-17-16,0 0-22 0,0 0-26 0,0 0-32 15,0 0-37-15,0 0-46 0,0 0-57 0,0 0-56 16,0 0-255-16,0 0-562 0,0 0 249 0</inkml:trace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06.2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92FD715-F21F-4A0A-9B7E-C9F2C96A68AF}" emma:medium="tactile" emma:mode="ink">
          <msink:context xmlns:msink="http://schemas.microsoft.com/ink/2010/main" type="inkDrawing" rotatedBoundingBox="5819,8926 9153,12822 9031,12927 5696,9031" semanticType="callout" shapeName="Other">
            <msink:sourceLink direction="with" ref="{63DC07E3-29F4-4617-A436-3F9D7CBCB8C6}"/>
            <msink:sourceLink direction="with" ref="{F47E655F-11A4-4FA3-ADE3-7572D058358A}"/>
          </msink:context>
        </emma:interpretation>
      </emma:emma>
    </inkml:annotationXML>
    <inkml:trace contextRef="#ctx0" brushRef="#br0">-3963-4670 125 0,'0'0'135'0,"0"0"-13"15,0 0-1-15,0 0-8 0,0 0-4 0,7-14-9 16,-7 14-7-16,0 0-4 0,0 0-8 0,0 0-5 16,0 0 0-16,0-11-7 0,0 11 0 0,0 0-4 15,0 0-6-15,0 0 3 0,0 0-2 0,0 0 2 0,0 0 3 16,0 0-2-16,0 0-3 0,0 0-3 16,10 36-4-16,-8-26-2 0,-2-10-5 0,7 18 1 15,-7-9-2-15,6-1-5 0,2 6-4 0,-2-3 2 0,1 4-6 16,5-3 0-16,-4 1-4 0,1 0 3 0,0 0-2 15,1 1-5-15,-4 1 2 0,7 0 2 16,-2 0-2-16,2 3-2 0,2 2 3 0,-1-2 0 0,-1 2-5 16,0-5 1-16,-1-2-3 0,0 1 0 0,5 6 0 15,-1-1-1-15,-5-5 1 0,5 4-1 0,-6-1-2 16,8 1-1-16,-1 0 2 0,-1-1-1 0,-7 3 5 16,7 0-1-16,1-1 1 0,-4 1-3 0,4 2-1 15,-2-4-2-15,-2 2-2 0,0-7 4 0,4 5-1 16,-2 2-2-16,-2-1 3 0,4-2 5 0,-4-2-4 0,0 2-1 15,4 4-2-15,-2 0 1 0,1-3-3 16,1 1 0-16,2 0-3 0,-6 0 6 0,4 3-3 0,-2-1-3 16,1 1 3-16,2-1 2 0,-3 4-1 0,4-5-3 15,-2 4-1-15,-1-2 2 0,1-2 0 16,-1 0 0-16,-4 2-4 0,4-3 4 0,1 3-3 0,-1-4-1 16,0 3 4-16,1-2-1 0,-2 1-4 0,1-1 5 15,-5-3 2-15,5 4-1 0,0 1 0 0,-4 0 0 16,6-3-4-16,-3 5 7 0,-1-5-7 0,-2 1 3 15,1 2 2-15,0-6 0 0,-5 1-5 0,7 4 2 16,-2-3-1-16,-2-3 1 0,1 1 0 0,-4-1 0 16,6 1 2-16,-4-3-1 0,-1 3 0 0,5 0 1 15,-5-2-4-15,4 3 0 0,-2-1 2 0,2 3-1 16,-1-1-1-16,1-1-2 0,4 2 0 0,-4 3 4 16,5-3-4-16,-5-1 1 0,1-1-1 0,-2 0-1 15,1-1-1-15,1 5 3 0,-1 0-5 0,6-4 3 16,-7 0-4-16,-1-2 1 0,1-2-3 0,6 4 0 15,-3-1 4-15,-2 4-1 0,-1-5-1 0,1 7 1 16,-2-7-2-16,1-3 6 0,1 4-5 0,1 5 0 0,-3-2 0 16,0-4-3-16,-1 2 3 0,2-1-1 0,-4-1 4 15,4-1-2-15,1-2-3 0,-4 3 5 0,4-3-1 16,-2-1 1-16,2 4 1 0,2-3 3 0,-1 2-4 16,-1 1-3-16,1-4 1 0,3 6 1 0,-3-6 0 15,-1 5 4-15,-1-3-3 0,2 0 3 0,2-3-4 16,-3 6 3-16,-1-2-3 0,2 0 3 0,-1-1 1 15,-2-2-1-15,1 3-1 0,4-2 1 0,-3 3-3 16,-1-3 1-16,2 2-6 0,-4-2 10 0,5 3-2 16,-4 0 2-16,2 0-2 0,-1-1-3 0,1 2-2 15,1-4 4-15,-2 4 2 0,-2-6-4 0,1 5 0 16,1-4-4-16,-2 4 7 0,2-4 0 0,1 1 1 0,1 0 2 16,-5-1 0-16,1 0 0 0,2 3-6 15,1-4 3-15,-2 2 3 0,-2 2-3 0,4-6 0 16,-4 3 8-16,2 1-13 0,-2-3 6 0,1 1-5 0,-1-1 7 15,1 1-1-15,1 2-4 0,1 0-3 0,1-1-3 16,-2 0 3-16,1 1 4 0,-2 0-12 0,2-1 10 16,4 0 4-16,-5 3-6 0,2-4 3 0,-1 5 2 15,-1-1-5-15,4 0 5 0,-5-2-4 0,0 2-2 16,5 0 3-16,-4 0 4 0,-2-1-2 0,12 4 1 16,-12-2-3-16,4-3 5 0,-4-1 0 0,1 4-3 15,2-4-1-15,-1 3 3 0,-1 2 0 0,2-4 1 16,-4 3-1-16,3-3 5 0,0 2-6 0,-2-2 2 0,1 6 1 15,2-4 0-15,-4 2 4 0,5-1-7 16,-4 3 19-16,2-3-21 0,0-1 1 0,-3-1-3 16,4 1 5-16,-6-2 2 0,1 3-2 0,4 0-1 0,-2-1 6 15,-3-2-4-15,1 3 9 0,2-3-6 0,1 0 0 16,-1-1 3-16,-6-2 3 0,5 5-1 16,-2-6-5-16,1 3-3 0,2 1-4 0,-3-3 9 0,2 0 4 15,-2 0-6-15,0 0-7 0,1 0 11 0,-1 1 2 16,0-2-1-16,1 2 2 0,-1-3 1 0,5 5-3 15,-5 0-3-15,0-6 8 0,4 8 3 0,-4-8 2 16,2 4-4-16,1 1-2 0,-3-2 0 0,1 2 6 16,5 1-5-16,-8-4-3 0,2 3-3 0,0-3 1 15,0 0 4-15,2 4-10 0,1-1-1 0,-2 0 2 16,-1 1 1-16,0-5 1 0,2 1-4 0,-3 1-1 16,0 0-3-16,1 1 2 0,0-1 2 0,0-1 0 0,1 0-6 15,-1 1 4-15,-3 1 8 0,5 0 7 0,-5-1-1 16,3 0-5-16,-6-8 2 0,13 15 0 15,-10-7 3-15,0-1-10 0,5 2 5 16,-3-2-2-16,1 0 3 0,0-1-7 0,-6-6 8 0,8 14-7 0,-5-7 2 16,3-2-1-16,-6-5-8 0,7 12 10 0,-4-5 0 15,-3-7-1-15,9 10 2 0,-4-3-3 0,1-1-2 16,-3 1-3-16,-3-7 4 0,10 9 0 0,-4 0-4 16,-6-9 2-16,9 8-4 0,-9-8 1 15,4 8-1-15,-4-8 3 0,9 12-10 0,-9-12 9 0,8 5-1 16,-8-5 4-16,6 7-7 0,-6-7 0 0,6 8-2 15,-6-8 4-15,0 0-4 0,7 4 1 0,-7-4-1 0,0 0 0 16,0 0 0-16,0 0-6 0,6 5 2 0,-6-5-15 16,0 0-7-16,0 0-27 0,0 0-33 0,0 0-31 15,0 0-33-15,0 0-31 0,0 0-46 0,-19-41-53 16,13 29-62-16,-2-12-78 0,-4-1-247 0,-1-12-718 16,0-3 318-16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12.7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6961C4E-A66F-417C-A2CD-A8BCB05FDA94}" emma:medium="tactile" emma:mode="ink">
          <msink:context xmlns:msink="http://schemas.microsoft.com/ink/2010/main" type="writingRegion" rotatedBoundingBox="19560,10461 19330,15024 18244,14970 18473,10407"/>
        </emma:interpretation>
      </emma:emma>
    </inkml:annotationXML>
    <inkml:traceGroup>
      <inkml:annotationXML>
        <emma:emma xmlns:emma="http://www.w3.org/2003/04/emma" version="1.0">
          <emma:interpretation id="{A74BABA3-6EDC-4E75-BCD5-590B7AFA1168}" emma:medium="tactile" emma:mode="ink">
            <msink:context xmlns:msink="http://schemas.microsoft.com/ink/2010/main" type="paragraph" rotatedBoundingBox="19560,10461 19330,15024 18244,14970 18473,104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1926FC-B28E-4BCA-9C50-2BE5B02B91B6}" emma:medium="tactile" emma:mode="ink">
              <msink:context xmlns:msink="http://schemas.microsoft.com/ink/2010/main" type="line" rotatedBoundingBox="19560,10461 19330,15024 18244,14970 18473,10407"/>
            </emma:interpretation>
          </emma:emma>
        </inkml:annotationXML>
        <inkml:traceGroup>
          <inkml:annotationXML>
            <emma:emma xmlns:emma="http://www.w3.org/2003/04/emma" version="1.0">
              <emma:interpretation id="{BC8DB49C-F069-4BF0-A640-D16595BF53B1}" emma:medium="tactile" emma:mode="ink">
                <msink:context xmlns:msink="http://schemas.microsoft.com/ink/2010/main" type="inkWord" rotatedBoundingBox="19263,10446 19232,11048 18848,11029 18878,10427"/>
              </emma:interpretation>
            </emma:emma>
          </inkml:annotationXML>
          <inkml:trace contextRef="#ctx0" brushRef="#br0">31 143 95 0,'0'0'264'0,"0"0"-7"0,0 0-9 16,0 0-10-16,0 0-9 0,-19-6-16 0,19 6-16 15,0 0-11-15,0 0-15 0,0 0-11 0,-11-8-13 16,11 8-11-16,-4-7-11 0,4 7-10 0,0 0-13 16,0 0-14-16,0 0-2 0,7-23-11 0,-7 23-5 15,8-11-14-15,-5 5 0 0,7-1-3 0,-1 0-9 0,3-1-1 16,1 3-6-16,2-5-7 0,2 2-2 0,-3 2-1 16,4-1-6-16,-1 1-4 0,-4 1-1 15,4-1 1-15,-1 3-4 0,-3-1-5 0,-1 4 1 0,-12 0 0 16,21 0 3-16,-21 0-12 0,18 4 4 0,-10-1 5 15,-1 3-5-15,-7-6 0 0,8 12 2 0,-4-4-3 16,-4 3 2-16,0 1 1 0,0-12 2 0,-4 26-6 16,-2-11 1-16,1-3 2 0,-1 3-1 0,0-2-3 15,-1 0 0-15,-4-2 3 0,5 3-1 0,-1-2-1 16,-2-1 1-16,3 0-5 0,0-3 4 0,1-2 0 16,5-6-2-16,-8 14 4 0,3-7-9 0,5-7 7 15,-4 10 1-15,4-10-1 0,-5 11-4 0,5-11 3 16,0 0 3-16,0 0-3 0,0 0 1 0,9 17-1 0,-9-17 1 15,12 1-1-15,-12-1 0 0,13 6 1 16,-5-5-3-16,-8-1 0 0,21 3-1 0,-11 0-1 16,-1-3 0-16,0 5-1 0,0-1 1 0,-9-4 2 0,21 8 1 15,-11-3 3-15,-2 2-4 0,1 0-2 0,-2 1 2 16,2 0 4-16,-1-1-4 0,-2 1 2 0,-3 0 6 16,4 5 4-16,-2-7 3 0,-4 5-2 0,2-2 9 15,-3-9 6-15,-3 19-1 0,-3-4 5 0,-1-2-6 16,-2-4 0-16,-8 6-2 0,2-6 2 0,-6 7-4 15,-2-5-10-15,-4 2 1 0,4-3-5 0,-3 1-26 16,2-1-16-16,-3-2-20 0,4-1-25 0,-2-2-33 16,6 1-39-16,-1-4-42 0,5-1-52 0,-3 2-285 15,8-7-574-15,10 4 253 0</inkml:trace>
        </inkml:traceGroup>
        <inkml:traceGroup>
          <inkml:annotationXML>
            <emma:emma xmlns:emma="http://www.w3.org/2003/04/emma" version="1.0">
              <emma:interpretation id="{71573A19-C1FA-4A6D-B9F6-9BBF08ECD9F1}" emma:medium="tactile" emma:mode="ink">
                <msink:context xmlns:msink="http://schemas.microsoft.com/ink/2010/main" type="inkWord" rotatedBoundingBox="19384,13961 19330,15024 18244,14970 18297,13907"/>
              </emma:interpretation>
            </emma:emma>
          </inkml:annotationXML>
          <inkml:trace contextRef="#ctx0" brushRef="#br0" timeOffset="-17875.68">-591 3737 136 0,'0'0'272'0,"0"0"-24"0,0 0-18 16,0 0-19-16,0 0-15 0,0 0-20 0,0 0-15 15,0 0-12-15,0 0-9 0,0 0-10 0,0 0-11 16,0 0-10-16,0 0 2 0,0 0-10 0,0 0-1 16,0 0-6-16,25 17-5 0,-25-17-3 0,14 11-8 0,-8-7-1 15,1 3 4-15,-1 1-5 0,0-2-5 16,0 4 1-16,-1-2 0 0,1 3-3 0,1-2-8 16,3 4-1-16,-8 2 2 0,8-1 0 0,-2-1-3 15,-1 0-8-15,-2 2-3 0,-1-6 2 0,1 2-4 16,2-2-7-16,1 5 1 0,-2-6-2 0,-2 2 0 0,2-4 2 15,1 4-7-15,-4-2 6 0,5-2-6 0,-2 1 3 16,3 1-1-16,-9-8-3 0,10 7 1 0,-2-4 9 16,-8-3-3-16,13 3-4 0,-13-3-1 0,17 0-1 15,-17 0-1-15,14-11-3 0,-6 5-2 0,4-4-5 16,-3 3-5-16,0-7 4 0,1-4-3 0,7-6-1 0,-4-2-10 16,3-5 4-16,2-2-2 0,-3-1 2 15,-1 2-1-15,-1-4-11 0,1 1-6 0,-1 0-7 16,-3 10-9-16,-2 1 1 0,-1-2-4 0,1 4-8 0,-2 4-13 15,-2 4-21-15,-1 0-16 0,2 4-10 0,-4-1-20 16,-1 11-27-16,5-14-31 0,-5 14-32 0,0 0-22 16,3-7-34-16,-3 7-285 0,0 0-589 15,0 0 260-15</inkml:trace>
          <inkml:trace contextRef="#ctx0" brushRef="#br0" timeOffset="-17536.21">161 3633 187 0,'0'0'225'15,"9"6"0"-15,-9-6-9 0,0 0-17 0,3 15-7 0,0-9-12 16,0 4-2-16,-3-10-4 0,6 19-2 0,-2-8-14 15,-1 4-2-15,-2 1-9 0,2 1-12 0,-1 1 2 16,-1 0 0-16,-1 2-7 0,0 3-1 0,-1-5-4 16,1 0-7-16,0-4-3 0,1 1-9 0,2 2-12 15,-6-4-7-15,6-2-3 0,-1 1-2 16,-1-3-11-16,1 1-10 0,-2-10 1 0,4 14-8 0,-4-14 1 16,8 10-14-16,-2-6 2 0,-6-4-10 0,19 1-8 15,-19-1-17-15,21-4-22 0,-8 0-28 0,1-4-31 16,-1 2-34-16,4-3-30 0,-4 1-35 0,1-6-39 15,2-4-41-15,2 1-52 0,-9 1-202 0,3-4-546 16,1 0 242-16</inkml:trace>
          <inkml:trace contextRef="#ctx0" brushRef="#br0" timeOffset="-17338.77">501 3685 25 0,'0'0'342'0,"0"0"-25"0,0 0-13 15,0 0-11-15,0 0-3 0,0 0-9 0,-17 25-6 16,17-25 11-16,-3 25-6 0,-1-7 0 15,-1 6-1-15,2 2-17 0,-7 12-19 0,7 2-17 16,-7 1-25-16,5 1-15 0,-4 3-21 0,3-3-18 0,-1 6-13 16,-4-1-13-16,1-1-16 0,4-2-25 0,-2 2-36 15,1-4-44-15,-2 0-48 0,0-5-43 0,2-1-42 16,-2 0-42-16,1-10-47 0,-1-1-55 0,2-10-60 16,-1 4-311-16,2-8-701 0,0-4 311 0</inkml:trace>
        </inkml:traceGroup>
      </inkml:traceGroup>
    </inkml:traceGroup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58.3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D2834B2-1814-40EB-A3DD-4A2FB4E25DD4}" emma:medium="tactile" emma:mode="ink">
          <msink:context xmlns:msink="http://schemas.microsoft.com/ink/2010/main" type="writingRegion" rotatedBoundingBox="8780,15043 13227,13867 13453,14721 9006,15898"/>
        </emma:interpretation>
      </emma:emma>
    </inkml:annotationXML>
    <inkml:traceGroup>
      <inkml:annotationXML>
        <emma:emma xmlns:emma="http://www.w3.org/2003/04/emma" version="1.0">
          <emma:interpretation id="{AF3F91B3-DE22-48A0-A3EB-D6B607BB621B}" emma:medium="tactile" emma:mode="ink">
            <msink:context xmlns:msink="http://schemas.microsoft.com/ink/2010/main" type="paragraph" rotatedBoundingBox="8780,15043 13227,13867 13453,14721 9006,158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121A02-079D-4841-9508-F518089426C0}" emma:medium="tactile" emma:mode="ink">
              <msink:context xmlns:msink="http://schemas.microsoft.com/ink/2010/main" type="line" rotatedBoundingBox="8780,15043 13227,13867 13453,14721 9006,15898"/>
            </emma:interpretation>
          </emma:emma>
        </inkml:annotationXML>
        <inkml:traceGroup>
          <inkml:annotationXML>
            <emma:emma xmlns:emma="http://www.w3.org/2003/04/emma" version="1.0">
              <emma:interpretation id="{63DC07E3-29F4-4617-A436-3F9D7CBCB8C6}" emma:medium="tactile" emma:mode="ink">
                <msink:context xmlns:msink="http://schemas.microsoft.com/ink/2010/main" type="inkWord" rotatedBoundingBox="8797,15106 9878,14820 10087,15612 9006,15898">
                  <msink:destinationLink direction="with" ref="{D92FD715-F21F-4A0A-9B7E-C9F2C96A68AF}"/>
                </msink:context>
              </emma:interpretation>
            </emma:emma>
          </inkml:annotationXML>
          <inkml:trace contextRef="#ctx0" brushRef="#br0">-3561 1106 157 0,'-6'-15'186'16,"6"15"-3"-16,0 0-11 0,-3-13-6 0,3 13-2 15,-3-11-4-15,3 11-6 0,0 0-6 0,-3-16-2 16,3 16-5-16,0 0-7 0,-2-11-4 0,2 11-7 16,0 0-10-16,-3-11-9 0,3 11-8 0,0 0-8 15,0 0-10-15,0 0-13 0,0 0-3 0,0 0-10 16,0 0-5-16,0 0-2 0,0 0-3 0,0 0-4 0,0 0-1 16,0 0-2-16,0 0-1 0,24 22 0 15,-18-12 1-15,5 1 1 0,-2 0-2 0,-2 4 1 16,5 0-2-16,-2-1-1 0,2 1-2 0,-1-1 2 0,8 3-4 15,-5 3 1-15,-3-5-5 0,3-5-4 16,2 7 3-16,1 4-2 0,-2-2 0 0,-2-6-5 16,0 1 6-16,-1 1-3 0,-1 2-6 0,-1-7 7 0,2 1-8 15,-4-1 1-15,-2 0-1 0,4 2-7 0,-1-3 7 16,-3-3-7-16,-2 4 9 0,-1-4-2 0,-3-6-4 16,12 9 1-16,-12-9 9 0,8 7-2 15,-8-7 6-15,0 0 5 0,6 8 10 0,-6-8 5 0,0 0 7 16,0 0 3-16,0 0-2 0,0 0-7 0,0 0 2 15,0 0-10-15,13-20 2 0,-13 20-9 0,3-19-4 16,3 12 5-16,-1-10-7 0,-2-7-1 0,3 3 1 16,1-5-12-16,-1 0 3 0,0-1 3 0,0 0-4 15,1-14 5-15,-4 6-8 0,6 0 8 0,-6 7-11 16,-1-1 3-16,4 2-7 0,-3 0-9 0,0 4-18 16,3 0-3-16,-2 7-17 0,-4 2-12 0,0-1-19 15,0 15-28-15,6-14-36 0,-6 6-30 0,0 8-18 16,0 0-15-16,0 0-18 0,14 0-17 0,-14 0-53 0,0 0-159 15,13 17-487-15,-7-9 216 0</inkml:trace>
          <inkml:trace contextRef="#ctx0" brushRef="#br0" timeOffset="636.32">-2664 1022 21 0,'-14'4'239'0,"3"0"-15"0,-2 3-15 16,-1 3-13-16,5-6-18 0,-1 6-12 0,1-3-16 16,0 4-14-16,2-1-5 0,1-1-16 0,1 0-16 15,1 2-1-15,-1-3-13 0,2 2-7 0,3-10-4 16,-3 19-12-16,3-11-8 0,0-8-3 0,0 19-2 16,3-10-6-16,-3-9-4 0,6 22-2 0,-1-14-6 15,-2-1-1-15,-3-7-2 0,6 14-4 0,0-10-2 16,-2 5 0-16,-4-9-5 0,16 8 1 0,-10-7-1 15,6 5 1-15,2-1-1 0,-1 2 0 0,7-3-2 0,-4 0-2 16,0 0 3-16,2 1 0 0,0 2 0 16,0 3 0-16,-3-7-1 0,0 6-2 0,1-1 0 15,-2-3 1-15,-5 4 4 0,-2 0-3 0,2 2 3 16,-4-2 3-16,-1 4 0 0,-5-3 3 0,-2 5 0 16,-5-1-5-16,1 0-1 0,-8 5 1 0,-2 1-5 0,1 0-3 15,-6-2-8-15,-1-1-11 0,-4 1-12 16,5 0-26-16,-3-1-18 0,4-3-16 0,-8-1-22 0,4 2-33 15,6-5-33-15,-4 1-65 0,-1-5-153 0,-1 1-417 16,6-3 185-16</inkml:trace>
          <inkml:trace contextRef="#ctx0" brushRef="#br0" timeOffset="269.8">-2786 1068 139 0,'6'-4'210'0,"-6"4"-10"0,11-8-9 0,-5 3-10 16,-6 5-7-16,23-4-8 0,-11 2-11 0,5-3-6 15,-1 1-10-15,1 1-12 0,-1-1-5 0,2 1-9 16,0 0-9-16,1 3-8 0,-4-1-6 0,-1-2-8 16,-1 2-8-16,2 0-7 0,-15 1-5 0,24-1-10 15,-14-1 1-15,-10 2-6 0,23-2-8 0,-15 2-1 16,-8 0-7-16,20 0-17 0,-20 0-18 0,13 0-24 15,-13 0-25-15,0 0-25 0,14 0-38 0,-14 0-20 16,0 0-56-16,0 0-193 0,0 0-417 0,4-10 185 16</inkml:trace>
        </inkml:traceGroup>
        <inkml:traceGroup>
          <inkml:annotationXML>
            <emma:emma xmlns:emma="http://www.w3.org/2003/04/emma" version="1.0">
              <emma:interpretation id="{B675D09C-AABD-42F9-A5C4-984502124F76}" emma:medium="tactile" emma:mode="ink">
                <msink:context xmlns:msink="http://schemas.microsoft.com/ink/2010/main" type="inkWord" rotatedBoundingBox="12287,14115 13227,13867 13430,14636 12491,14885">
                  <msink:destinationLink direction="with" ref="{F577031E-5C76-45AC-8439-07BADB21370D}"/>
                </msink:context>
              </emma:interpretation>
            </emma:emma>
          </inkml:annotationXML>
          <inkml:trace contextRef="#ctx0" brushRef="#br0" timeOffset="16415.5">11 28 22 0,'0'0'206'0,"0"0"-5"0,0 0-9 16,0-12-8-16,0 12-7 0,0 0-2 0,0 0-3 0,0 0-1 15,0 0-11-15,0 0-3 0,0 0-8 0,0 0-14 16,0 0-10-16,-3-17-11 0,3 17-12 0,0 0-10 16,0 0-14-16,0 0 4 0,0 0 0 0,0 0 2 15,0 0 4-15,0 0-5 0,0 43 8 0,0-28-9 16,0 2 5-16,-3 1-2 0,3-1-5 16,-2 8-5-16,1-1 0 0,-1 2-2 0,2-3-4 0,2 1 0 15,-4-1-11-15,2-1-10 0,0-3-1 0,0-2-4 16,2 3-5-16,-1 0-1 0,1-2-2 0,1 0-10 15,-3-1-11-15,3-3-22 0,1 0-29 0,-2 2-28 16,2-7-27-16,-3 6-32 0,1-6-37 0,2 4-32 16,-4-13-42-16,6 14-65 0,-6-14-192 0,8 8-532 15,-8-8 236-15</inkml:trace>
          <inkml:trace contextRef="#ctx0" brushRef="#br0" timeOffset="16896.54">336 56 123 0,'0'0'282'0,"0"0"-17"15,0 0-12-15,-8-6-16 0,8 6-21 0,0 0-21 16,0 0-21-16,0 0-18 0,0 0-15 0,0 0-10 16,0 0-14-16,0 0-13 0,21-4-12 0,-7 3-6 15,3-2-13-15,1 3 0 0,6-3-7 0,3 3-11 16,0-1-3-16,3-2-5 0,-2 7-5 0,-1-5-6 16,0 2 3-16,3 2-5 0,-11 0-6 0,5-1-5 15,-5 1 0-15,2 1-5 0,-3-1 1 0,-3 7-1 0,3-4-4 16,-6-2 0-16,-3 0 0 0,3 4 4 0,-6-1 5 15,4 6 10-15,-6-6 9 0,-2 4 12 0,1 2-1 16,-3 0 17-16,0 3-1 0,0 0 6 0,-9 1-1 16,6 0 4-16,-3 1-14 0,-1-4 4 0,-4 7-6 15,4 2-3-15,-2-3-4 0,-2 2 0 0,5-3 0 16,-1 1-12-16,1-2-5 0,1-5-1 0,1 6 2 16,-1-3-6-16,2-1 6 0,-2 3-12 0,3-5-9 15,-1 3 2-15,2-1-21 0,2-3-21 0,-2-1-14 16,2 0-29-16,-1-11-21 0,-3 26-18 0,2-15-25 15,-2 3-26-15,1-4-26 0,-2 1-36 0,4-11-35 16,-3 13-46-16,-2-6-205 0,5-7-544 0,0 0 241 16</inkml:trace>
          <inkml:trace contextRef="#ctx0" brushRef="#br0" timeOffset="17112.5">541 411 93 0,'0'0'320'0,"-3"-10"-14"0,3 10-23 0,0 0-12 0,0 0-18 16,-4-10-20-16,4 10-17 0,0 0-21 0,0 0-19 15,13-15-14-15,-2 9-12 0,4 4-20 0,3-3-13 16,0 5-8-16,10-10-11 0,-1 7-12 0,1-4-8 16,0 3-18-16,4 0-23 0,-4 1-35 0,3-3-35 15,-2 2-46-15,-2 3-45 0,-1 1-59 0,1 0-87 16,-3-7-178-16,-3 1-485 0,-3 5 215 0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30.1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2D42D3D-C175-4FF2-BB7A-2F19FDE77084}" emma:medium="tactile" emma:mode="ink">
          <msink:context xmlns:msink="http://schemas.microsoft.com/ink/2010/main" type="writingRegion" rotatedBoundingBox="1069,727 2244,727 2244,1715 1069,1715">
            <msink:destinationLink direction="with" ref="{5EE42814-ABE3-44B3-86FE-18420B5A663B}"/>
          </msink:context>
        </emma:interpretation>
      </emma:emma>
    </inkml:annotationXML>
    <inkml:traceGroup>
      <inkml:annotationXML>
        <emma:emma xmlns:emma="http://www.w3.org/2003/04/emma" version="1.0">
          <emma:interpretation id="{CA650CC6-BB4D-4310-B639-173017BE51D5}" emma:medium="tactile" emma:mode="ink">
            <msink:context xmlns:msink="http://schemas.microsoft.com/ink/2010/main" type="paragraph" rotatedBoundingBox="1069,727 2244,727 2244,1715 1069,17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1BAF8C-EB33-471F-B9A4-917B2E273878}" emma:medium="tactile" emma:mode="ink">
              <msink:context xmlns:msink="http://schemas.microsoft.com/ink/2010/main" type="line" rotatedBoundingBox="1069,727 2244,727 2244,1715 1069,1715"/>
            </emma:interpretation>
          </emma:emma>
        </inkml:annotationXML>
        <inkml:traceGroup>
          <inkml:annotationXML>
            <emma:emma xmlns:emma="http://www.w3.org/2003/04/emma" version="1.0">
              <emma:interpretation id="{5C89F958-A403-4DC8-A5B2-4EE2FEC5DB25}" emma:medium="tactile" emma:mode="ink">
                <msink:context xmlns:msink="http://schemas.microsoft.com/ink/2010/main" type="inkWord" rotatedBoundingBox="1069,727 2244,727 2244,1715 1069,1715"/>
              </emma:interpretation>
            </emma:emma>
          </inkml:annotationXML>
          <inkml:trace contextRef="#ctx0" brushRef="#br0">426 36 76 0,'-5'-8'166'16,"5"8"-11"-16,0 0-7 0,0 0-12 0,-9-10-7 15,9 10-7-15,0 0-10 0,-4-6-6 16,4 6-6-16,0 0-8 0,0 0 3 0,0 0-6 0,-11-9-6 15,11 9-6-15,0 0-7 0,0 0-6 0,0 0-6 16,-13-4-5-16,13 4-7 0,0 0-7 0,-18 0 1 16,18 0-6-16,-14 4-2 0,5 2-3 0,1-3-6 15,8-3-3-15,-24 11 2 0,9-5-2 0,-2 2-1 16,1 2-4-16,3 2-1 0,-4-2 1 0,-4 0-3 16,6 2-2-16,0-1 1 0,-4 3 2 0,0 2 0 15,5-5-1-15,-4 5-2 0,3-2-2 0,2-3 3 0,0 0 1 16,-4-1-4-16,8 0 0 0,-3 1-3 15,3 0 0-15,-1-2-1 0,5 6 2 0,1-2-1 16,2-2 1-16,-2 3-4 0,5-4 1 0,-1-10 0 0,5 25 0 16,-1-11 0-16,1-3 0 0,4 2-4 15,-5-4 2-15,5 4 1 0,-1 0-3 0,5-2-3 16,-1 0 1-16,-4-4-3 0,5 1 1 0,0 2 0 0,2-4-2 16,-1 0 0-16,1-3 2 0,-5-2 0 0,2 2-1 15,3-1 4-15,-2-2 1 0,2 2-1 0,2-5 1 16,-4-1 0-16,2 1-1 0,-3-1 0 0,-3 1 0 15,6-2 0-15,-2-5 1 0,-1 8 1 0,-4-3-3 16,2 2 2-16,-10 3 3 0,12-11-1 0,-8 7 0 16,-4 4 2-16,0 0 0 0,6-8 1 0,-6 8 0 15,0 0-4-15,0 0 7 0,0 0-6 0,0 0 5 16,0 0 3-16,-26-5-1 0,26 5 5 0,-23 7 0 16,11-1 8-16,0 3 2 0,-1 0-1 0,-1-2 7 15,0 3 1-15,0 1 1 0,1 0 4 0,-1 2-7 16,1-2 1-16,-1 4-4 0,4-4 8 0,1 2-9 15,-1 2-1-15,1-2-4 0,1 1-2 0,2 3 1 16,0-3-1-16,2 1-5 0,2 3 2 0,1-6-3 16,2 2 0-16,-1-1-3 0,0 2 0 0,6-4 2 15,-4-1 1-15,4 4 0 0,0-6-2 0,0 5-1 16,3-3 1-16,3-2 0 0,-5 0-1 0,6-1 0 16,-4-1 0-16,2-4-1 0,5-1 0 0,-1 6 4 0,-1-4-10 15,0-3-5-15,4 1-15 0,-1-2-23 0,1-2-20 16,-3 0-28-16,2 3-22 0,1-5-28 0,-1-1-41 15,8 0-225-15,-11 1-440 0,3-4 196 16</inkml:trace>
          <inkml:trace contextRef="#ctx0" brushRef="#br0" timeOffset="284.8">651 435 72 0,'-5'-10'246'0,"5"10"-27"16,0 0-22-16,0 0-19 0,0 0-20 0,0 0-15 16,0 0-9-16,0 0-6 0,21 20-11 0,-13-11-6 15,5 3-7-15,0-3-3 0,7 7-6 0,-5-6-6 16,0 5-6-16,8 0-3 0,0-2-7 0,-4 1-4 16,5 2-8-16,-2-4-3 0,2 1-6 15,-3-2-1-15,2 2-7 0,-1-1-4 0,-6-1-4 16,2-3-1-16,-1-1-5 0,1-1-2 0,-4 3-5 0,3-3-2 0,-2-1-20 15,0 1-15-15,-5-2-16 0,5 2-17 16,0-2-19-16,-6-2-18 0,1 0-21 0,-10-2-25 16,17-2-33-16,-17 2-36 0,0 0-142 0,13-9-367 15,-10 1 163-15</inkml:trace>
          <inkml:trace contextRef="#ctx0" brushRef="#br0" timeOffset="561.31">1100 267 13 0,'-6'8'211'16,"0"5"-8"-16,-2 5-3 0,1 3-5 0,-4 7-8 16,-4 7-9-16,3-7-5 0,-1 8-7 0,-3 0-8 15,-2 0-7-15,3 1-15 0,0-3-7 0,0 3-10 16,0-1-9-16,3-10-10 0,2-1-6 0,-2-1-10 15,3 1-5-15,-2 0-8 0,2-5-7 0,-1 2-6 16,4-6-6-16,-1 0-4 0,1-1-9 16,3-4-16-16,-3 4-22 0,0-2-19 0,4-4-21 0,-2 2-29 15,-1 0-28-15,5-11-32 0,-4 15-29 0,1-8-39 16,3-7-194-16,-9 11-423 0,9-11 187 0</inkml:trace>
        </inkml:traceGroup>
      </inkml:traceGroup>
    </inkml:traceGroup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33.4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F5587D6-C0F6-425A-8946-AC3B299060C3}" emma:medium="tactile" emma:mode="ink">
          <msink:context xmlns:msink="http://schemas.microsoft.com/ink/2010/main" type="writingRegion" rotatedBoundingBox="16576,8263 16909,8263 16909,8856 16576,8856"/>
        </emma:interpretation>
      </emma:emma>
    </inkml:annotationXML>
    <inkml:traceGroup>
      <inkml:annotationXML>
        <emma:emma xmlns:emma="http://www.w3.org/2003/04/emma" version="1.0">
          <emma:interpretation id="{001242B5-5780-4EEE-ACCA-18F2B527AEE2}" emma:medium="tactile" emma:mode="ink">
            <msink:context xmlns:msink="http://schemas.microsoft.com/ink/2010/main" type="paragraph" rotatedBoundingBox="16576,8263 16909,8263 16909,8856 16576,88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9A72CB-C556-4ABE-BEEF-56AACFD4507D}" emma:medium="tactile" emma:mode="ink">
              <msink:context xmlns:msink="http://schemas.microsoft.com/ink/2010/main" type="line" rotatedBoundingBox="16576,8263 16909,8263 16909,8856 16576,8856"/>
            </emma:interpretation>
          </emma:emma>
        </inkml:annotationXML>
        <inkml:traceGroup>
          <inkml:annotationXML>
            <emma:emma xmlns:emma="http://www.w3.org/2003/04/emma" version="1.0">
              <emma:interpretation id="{DD51E45B-272E-4E9D-B19D-E8D3196CF0AA}" emma:medium="tactile" emma:mode="ink">
                <msink:context xmlns:msink="http://schemas.microsoft.com/ink/2010/main" type="inkWord" rotatedBoundingBox="16576,8263 16909,8263 16909,8856 16576,8856"/>
              </emma:interpretation>
            </emma:emma>
          </inkml:annotationXML>
          <inkml:trace contextRef="#ctx0" brushRef="#br0">0 114 152 0,'0'0'265'16,"3"-13"-13"-16,-3 13-15 0,5-8-17 0,-5 8-13 15,0 0-16-15,7-18-18 0,-7 18-8 0,9-11-15 16,-3 8-7-16,2-4-6 0,2-1-16 0,-1 2-7 16,-1-1-8-16,5 0-8 0,-3 1-13 0,4 1-1 15,1 2-3-15,-5-3-4 0,5 6-2 0,-2-5-13 16,2 4-3-16,-3 1-8 0,-12 0-3 0,21 1-9 16,-10 4 0-16,-2-3-5 0,1 3-6 0,-10-5 3 15,13 8-6-15,-7 2-1 0,-1-2 4 0,-2 0-8 16,-2 3 8-16,-1-11-11 0,0 21-1 0,-4-8 4 15,-1 0-9-15,1 1 1 0,-4 2 4 0,-2-1-7 0,0-2 3 16,-1 1-1-16,-1 1-1 0,2-2 0 16,-2-2-5-16,1 2 0 0,1-4 2 0,4-1 8 0,-1-1-13 15,2 0-4-15,-2-3-6 0,7-4-3 0,-8 7-2 16,8-7-1-16,0 0-6 0,-7 7-2 0,7-7 1 16,0 0 2-16,0 0 2 0,0 0 5 0,0 0 1 15,0 0 0-15,0 0 0 0,34-7 2 0,-34 7-1 16,19-5 3-16,-8 1-1 0,-1 2 3 0,5-2 1 15,-15 4-4-15,24 0 3 0,-11 4 1 0,-1-4 3 16,-3 4 11-16,0-1 4 0,2 3 2 0,-2-1 5 0,-2 1-2 16,4 1 6-16,-4-1 7 0,-1 3 3 15,0 2 0-15,-5 0 14 0,1-1-11 0,1 3 5 16,-8 0 2-16,3 2 4 0,-7-1-9 0,-2 4-5 0,-2-2-7 16,-4 3 0-16,-2-2 0 0,2 0-4 0,-3-1-16 15,-3-3-11-15,2 3-21 0,2-2-20 16,-3 0-27-16,5-7-25 0,-4 7-35 0,6-7-33 0,0 0-45 15,2-6-44-15,-5 2-281 0,6-2-578 0,-1-1 256 16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01.1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2244687-4148-49A7-825A-436C5DC8ECAD}" emma:medium="tactile" emma:mode="ink">
          <msink:context xmlns:msink="http://schemas.microsoft.com/ink/2010/main" type="writingRegion" rotatedBoundingBox="3539,8131 7309,11402 6577,12246 2807,8975"/>
        </emma:interpretation>
      </emma:emma>
    </inkml:annotationXML>
    <inkml:traceGroup>
      <inkml:annotationXML>
        <emma:emma xmlns:emma="http://www.w3.org/2003/04/emma" version="1.0">
          <emma:interpretation id="{CA298563-DB6E-4273-B990-E754555988B1}" emma:medium="tactile" emma:mode="ink">
            <msink:context xmlns:msink="http://schemas.microsoft.com/ink/2010/main" type="paragraph" rotatedBoundingBox="3539,8131 7309,11402 6577,12246 2807,89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4F89F2-429C-46DD-ADB7-1D2939276EA4}" emma:medium="tactile" emma:mode="ink">
              <msink:context xmlns:msink="http://schemas.microsoft.com/ink/2010/main" type="line" rotatedBoundingBox="3539,8131 7309,11402 6577,12246 2807,8975"/>
            </emma:interpretation>
          </emma:emma>
        </inkml:annotationXML>
        <inkml:traceGroup>
          <inkml:annotationXML>
            <emma:emma xmlns:emma="http://www.w3.org/2003/04/emma" version="1.0">
              <emma:interpretation id="{76A0218A-CFE6-4C38-A1F5-EA083A041C25}" emma:medium="tactile" emma:mode="ink">
                <msink:context xmlns:msink="http://schemas.microsoft.com/ink/2010/main" type="inkWord" rotatedBoundingBox="3410,8279 4168,8937 3758,9410 3000,8752"/>
              </emma:interpretation>
            </emma:emma>
          </inkml:annotationXML>
          <inkml:trace contextRef="#ctx0" brushRef="#br0">26 315 70 0,'0'0'212'16,"-3"-9"-5"-16,3 9-9 0,-6-8-4 0,6 8-7 0,0 0-9 16,-12-7-7-16,12 7-4 0,0 0-11 15,-6-11-5-15,6 11-8 0,0 0-12 0,0 0-9 0,0 0-12 16,0 0-10-16,0 0-13 0,0 0-11 0,0 0-5 15,0 0-10-15,0 0-7 0,0 0-6 0,0 0-1 16,0 0-5-16,0 0 0 0,0 0-4 0,24 31-4 16,-15-20 4-16,1-1 0 0,-1 4-3 0,3-3 0 15,2 2-1-15,1 1 8 0,0 4-4 16,-2-4 1-16,2 0-6 0,-2-3 5 0,2 7-7 0,0 1 1 16,-3-7-3-16,1 1 0 0,-1-2-2 0,-1 2 1 15,-1-2-5-15,-1 0-5 0,3 2-1 0,-1-4 4 16,-4-2 0-16,0 2-3 0,1-3 2 0,-1-1-6 15,-1 1 4-15,-6-6-3 0,12 11-3 0,-6-6 1 16,-6-5-2-16,9 8 2 0,-9-8-4 0,6 5 1 0,-6-5 1 16,0 0 3-16,6 10 0 0,-6-10-10 0,0 0 16 15,0 0 18-15,0 0 2 0,0 0 2 0,0 0 4 16,0 0-7-16,0 0 3 0,15-15-11 0,-15 15 6 16,2-24-11-16,2 13-10 0,-2-8 1 0,1 4 4 15,-3-10 3-15,1-2-9 0,2-12 1 0,1 6 2 16,4 4-8-16,-4-10 13 0,4 0-11 0,-2 2-10 15,3-3-2-15,-3 3-14 0,-5 9-3 0,5-8-2 16,-1 11-10-16,1 2-4 0,-3-1-5 0,1 6-15 16,-2 4-3-16,1 1-12 0,-2 0-14 0,1 4-19 15,-2 9-28-15,4-11-38 0,-4 11-30 0,0 0-24 16,0 0-20-16,0 0-261 0,0 0-544 0,0 0 242 16</inkml:trace>
          <inkml:trace contextRef="#ctx0" brushRef="#br0" timeOffset="543.97">831 239 238 0,'0'0'253'0,"0"0"-10"16,0 0-12-16,0 0-21 0,0 0-20 15,0 0-18-15,0 0-14 0,0 0-4 0,0 0-8 0,0 0-9 16,-22 27-6-16,14-7-9 0,3 2-4 0,-3 1-6 16,-1 3-5-16,-3 9-2 0,5-7-15 0,-4 6-1 15,2 1-3-15,2-8-6 0,1 2-12 16,1-3-4-16,2 11-6 0,-1-12-12 0,3 0-1 0,1-1 3 16,-2-6-3-16,4-1-9 0,-1-2 0 0,3 0-8 15,-1-1-4-15,3-2 1 0,-1-4 2 0,2-1-1 16,2-2-4-16,3-2 5 0,3 0-13 0,5-8 4 15,-3 1-4-15,6-3-6 0,-1-3-5 0,2-2 1 16,-5-2-5-16,2-2-7 0,-1 2-2 0,-2-2-1 16,-5 4 4-16,-4-2 1 0,1-1-4 0,-4 5 6 15,-3 0-3-15,2-1 3 0,-4 2 3 0,-1 9-7 16,-6-18 8-16,6 18-7 0,-15-6-2 0,1 3-3 0,0 4-9 16,-4 1-17-16,-1 3-13 0,4-1-28 0,0 7-23 15,-7 0-27-15,7 0-31 0,-6 2-35 16,4-4-66-16,1 2-193 0,6 2-490 0,-4-2 217 0</inkml:trace>
        </inkml:traceGroup>
        <inkml:traceGroup>
          <inkml:annotationXML>
            <emma:emma xmlns:emma="http://www.w3.org/2003/04/emma" version="1.0">
              <emma:interpretation id="{F2E74C9D-CE4B-493B-949D-044C39378B1E}" emma:medium="tactile" emma:mode="ink">
                <msink:context xmlns:msink="http://schemas.microsoft.com/ink/2010/main" type="inkWord" rotatedBoundingBox="6634,10816 7309,11402 6577,12246 5902,11660"/>
              </emma:interpretation>
            </emma:emma>
          </inkml:annotationXML>
          <inkml:trace contextRef="#ctx0" brushRef="#br0" timeOffset="17254.32">2989 3223 106 0,'0'0'246'0,"-12"1"-2"0,12-1-5 16,0 0-13-16,0 0-4 0,-16 1-16 0,16-1-13 16,0 0-9-16,0 0-10 0,0 0-13 0,0 0-12 15,-13-6-14-15,13 6-9 0,0 0-14 0,-9-10-2 16,9 10-18-16,-2-11-5 0,2 11-12 0,-7-10-9 0,7 10-7 16,0 0-7-16,7-22-2 0,-5 14-7 15,2-4-3-15,2 4-7 0,-1-2-3 0,4-2-3 0,4 1-2 16,-4 2-4-16,4-1 1 0,1 3-7 0,-1-4-1 15,-1 5 0-15,4 1-5 0,-5-1-1 0,-1 3 1 16,2-1-1-16,0 2-3 0,0 2-3 0,3 0-1 16,-15 0-2-16,22 6 8 0,-8 0-7 0,-1 2 1 15,-1 3-2-15,-1-2 2 0,-1 2-2 0,-1 3 5 16,-1 0-8-16,0 0 7 0,0 2 0 0,-5 0-2 16,1 2 0-16,1-3 5 0,-5 8-5 0,0-6 1 15,0 3 6-15,-3-6 1 0,1 3-10 0,-2 0 3 0,1-2 2 16,-2 0-1-16,-2-2 0 0,0-2 3 15,-1 2-2-15,2-3-2 0,0 0 4 0,-1-1-2 16,1-2-1-16,-2 1-2 0,-1-1 6 0,2-1-1 0,7-6-4 16,-14 7 3-16,8-4 0 0,6-3 3 15,-16 0-7-15,16 0 0 0,0 0 4 0,0 0-4 0,-15-4-9 16,15 4-2-16,0 0-2 0,-3-14 0 0,3 14-2 16,0 0 6-16,12-20-2 0,-6 13 1 0,2-4-1 15,5 4-1-15,2-3 3 0,-2 0-1 16,7 2-3-16,4 0 8 0,-4-2 1 0,7 3-2 0,-4 0 1 15,0 0-1-15,4-3-4 0,0 5 9 0,-7 3-4 16,2-4 1-16,-3 2 2 0,1-1 1 0,-2 3-2 16,-2 1-5-16,2-3-9 0,-2 2-16 0,-2 2-18 15,-4 0-18-15,-10 0-25 0,18-4-17 0,-18 4-25 16,16-2-36-16,-16 2-27 0,14-1-63 0,-14 1-147 16,10-7-441-16,-4 0 195 0</inkml:trace>
          <inkml:trace contextRef="#ctx0" brushRef="#br0" timeOffset="17855.05">3805 2896 103 0,'-9'11'223'0,"-1"0"-12"16,1 0 3-16,-3 3-12 0,1-4-12 0,2 3-16 16,-1-4-6-16,3 4-20 0,-2-2-10 0,-2-1-12 15,5 0-6-15,3-2-16 0,3-8-6 0,-7 20-12 16,5-12-7-16,-2-1-8 0,4-7-4 0,3 17-10 15,-3-17-3-15,3 14-2 0,0-8-6 0,-3-6-4 16,13 15-3-16,-7-10-5 0,2-1 3 0,4 0-3 16,-1-1-2-16,4 2-6 0,-1-4 2 0,2 2-1 15,1-1 3-15,1 2 1 0,-2-3 0 0,2 4 0 0,0-2 3 16,1 2 3-16,-2-2 2 0,2 1-4 0,-3-1 3 16,1 2-6-16,-4 1 12 0,2-1-2 0,-7-2 1 15,3 2 0-15,-3 0 1 0,-2 1 4 0,0 1 8 16,1 0 3-16,-7-7 4 0,3 14-3 0,-3-14 6 15,-9 15-16-15,-1-5-11 0,-1-2 1 0,0 1-21 16,-3-2-26-16,-1 3-27 0,2-5-33 0,2 3-37 16,-1-3-43-16,2 1-44 0,1-5-55 0,-1 3-82 15,10-4-166-15,-14 2-534 0,14-2 236 0</inkml:trace>
          <inkml:trace contextRef="#ctx0" brushRef="#br0" timeOffset="17524.68">3689 2902 220 0,'0'0'217'0,"10"-2"-9"0,-10 2-8 16,20-4-7-16,-7 1-4 0,2 1-9 0,3-3-11 15,1 1-8-15,-1-2-11 0,6 1-10 0,-5 0-8 16,4 1-11-16,-1-2-9 0,-2-1-10 0,-4-1-10 0,3 5-12 16,1-3-1-16,-1 1-14 0,-5 1-6 15,-3-3-6-15,0 5-3 0,-2-3-8 0,1-1-8 16,-2 4-18-16,-8 2-20 0,12-5-30 0,-12 5-26 0,0 0-37 16,7-10-32-16,-7 10-32 0,0 0-25 0,0 0-214 15,0 0-431-15,-19-14 191 0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50.82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95B337B-3C31-487E-BACD-5D15465A90F1}" emma:medium="tactile" emma:mode="ink">
          <msink:context xmlns:msink="http://schemas.microsoft.com/ink/2010/main" type="writingRegion" rotatedBoundingBox="16875,651 18993,4985 18280,5334 16162,999">
            <msink:destinationLink direction="with" ref="{C1B27BCA-79AF-4EDE-9D46-86D938E4D63B}"/>
          </msink:context>
        </emma:interpretation>
      </emma:emma>
    </inkml:annotationXML>
    <inkml:traceGroup>
      <inkml:annotationXML>
        <emma:emma xmlns:emma="http://www.w3.org/2003/04/emma" version="1.0">
          <emma:interpretation id="{96784E4D-BB72-42D7-A925-1E9B16C8288D}" emma:medium="tactile" emma:mode="ink">
            <msink:context xmlns:msink="http://schemas.microsoft.com/ink/2010/main" type="paragraph" rotatedBoundingBox="16875,651 18993,4985 18280,5334 16162,9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218AA6-A07F-4980-91EB-9E9E3EDFAF16}" emma:medium="tactile" emma:mode="ink">
              <msink:context xmlns:msink="http://schemas.microsoft.com/ink/2010/main" type="line" rotatedBoundingBox="16875,651 18993,4985 18280,5334 16162,999"/>
            </emma:interpretation>
          </emma:emma>
        </inkml:annotationXML>
        <inkml:traceGroup>
          <inkml:annotationXML>
            <emma:emma xmlns:emma="http://www.w3.org/2003/04/emma" version="1.0">
              <emma:interpretation id="{BF0C30E4-BBB2-4904-B6AD-50742E8478FD}" emma:medium="tactile" emma:mode="ink">
                <msink:context xmlns:msink="http://schemas.microsoft.com/ink/2010/main" type="inkWord" rotatedBoundingBox="16875,651 17315,1551 16649,1876 16209,976"/>
              </emma:interpretation>
            </emma:emma>
          </inkml:annotationXML>
          <inkml:trace contextRef="#ctx0" brushRef="#br0">-1209-3343 36 0,'0'0'210'15,"0"0"-5"-15,0 0-9 0,0 0-10 0,0 0-12 16,0 0-10-16,0 0-11 0,13-20-8 0,-13 20-15 0,3-11-9 16,-3 11-8-16,8-13-9 0,-2 6-8 0,-6 7-9 15,4-16-6-15,2 8-9 0,-3 1-9 0,3 1-5 16,-6 6-6-16,10-13-4 0,-5 6-5 0,-5 7-7 15,9-11-2-15,-5 6-3 0,-4 5 1 0,12-6-7 16,-12 6-6-16,12-2 1 0,-12 2-3 0,0 0 4 16,15 0-9-16,-15 0-2 0,0 0 0 0,13 9-1 15,-7-5-1-15,0 3-1 0,0 0 2 0,-1 3 0 16,-2 1 2-16,-2-2 4 0,2 0-2 0,-1 5 1 16,-2 1 3-16,0 1-2 0,0-2 2 0,-2 0-1 15,-1 0 1-15,2 1 0 0,-2 1-3 0,-2-2-2 16,-1-1 2-16,2 1-2 0,-5-3 0 0,2 2 0 15,1 2 2-15,-3-4-3 0,0 2-2 0,-2-3 0 16,2-2 1-16,2-3-3 0,-1 3 1 0,2-3 0 0,6-5 1 16,-15 10-2-16,9-7 0 0,6-3 3 15,-11 7-3-15,11-7 1 0,-14 1-3 0,14-1 1 16,0 0-2-16,0 0 0 0,-19-10 0 0,19 10-3 16,-3-8-4-16,3 8-2 0,0 0-5 0,1-16-3 0,-1 16-2 15,11-9 3-15,-11 9 2 0,15-9-2 0,-6 4 1 16,2 2 2-16,3 0-1 0,-1-1 5 15,2 4-5-15,3 0 1 0,2 2 1 0,2 1 3 0,8 2-1 16,-3-2 0-16,-5 2 2 0,3 2-1 0,1-1 1 16,-1-2 1-16,-1 7-1 0,-6-5 0 0,0 1 0 15,-3 0 5-15,-2-5-5 0,0 3 0 0,-2-1 3 16,-2 1 2-16,-2 1-3 0,-7-6-4 0,14 7-16 16,-14-7-25-16,7 7-29 0,-7-7-42 0,5 7-52 15,-5-7-59-15,0 0-164 0,0 0-426 0,0 0 188 16</inkml:trace>
          <inkml:trace contextRef="#ctx0" brushRef="#br0" timeOffset="-620.3">-1836-3597 73 0,'-3'-9'211'0,"3"9"-11"0,-3-12-13 0,3 12-6 16,-1-12-9-16,1 12-4 0,0 0-5 0,0 0-8 15,-2-17-8-15,2 17-6 0,0 0-6 0,0-13-9 0,0 13-1 16,0 0-12-16,0 0-6 0,-4-12-3 0,4 12-11 16,0 0-6-16,0 0-13 0,0 0-5 15,0 0-9-15,0 0-7 0,0 0-7 0,0 0-3 0,0 0-6 16,0 0-5-16,0 0-1 0,0 0-7 0,0 0 0 15,0 0-1-15,0 0-6 0,24 18-1 16,-21-7-2-16,6 2 1 0,-2-4 0 0,-1 6-2 16,2-4-2-16,-1 3 3 0,0 3-2 0,2-5-1 0,-3 5 2 15,5-4-7-15,-4 1 3 0,1 3 2 0,-1-1-1 16,1-3 0-16,1 1 0 0,-2 0 4 0,2 2-3 16,-2 0 1-16,-1-3-2 0,0 0-2 0,0-4 2 15,0 4-3-15,0-2 1 0,-3 0 3 0,8 0-3 16,-8-2-3-16,3-2 0 0,-2 3 3 0,2-5 1 15,-6-5-1-15,6 10-2 0,-3-4 2 0,-3-6 3 16,0 0-2-16,6 10-2 0,-6-10 3 0,0 0 0 16,0 0 7-16,4 8 0 0,-4-8 6 0,0 0 7 15,0 0-2-15,0 0 7 0,0 0-4 0,0 0 2 0,0 0-7 16,0 0 3-16,0 0-5 0,17-18-1 16,-13 11-3-16,2-2-1 0,-3-2 2 0,5-2-5 15,-2-5-7-15,1 3 4 0,2-1-1 0,-1-5 1 16,-1-4-8-16,-1 3 5 0,0-3-4 0,3-2 2 15,-3-1-1-15,0 2-4 0,1-1 2 0,1 0-1 16,-2 2 0-16,1 4-4 0,-2-3 2 0,-4 0-3 16,4 7 0-16,-4-1 4 0,1 4-1 0,-1 1-1 0,4-3 0 15,-4 6-3-15,2 3 6 0,-3 7-9 0,2-15-14 16,-2 15-27-16,0-10-32 0,0 10-35 0,0 0-12 16,0 0-20-16,0 0-23 0,0 0-26 0,0 0-39 15,0 0-31-15,20 16-189 0,-20-16-491 0,6 18 217 16</inkml:trace>
        </inkml:traceGroup>
        <inkml:traceGroup>
          <inkml:annotationXML>
            <emma:emma xmlns:emma="http://www.w3.org/2003/04/emma" version="1.0">
              <emma:interpretation id="{92FFBB19-88C4-46D1-8298-BE62495F74D1}" emma:medium="tactile" emma:mode="ink">
                <msink:context xmlns:msink="http://schemas.microsoft.com/ink/2010/main" type="inkWord" rotatedBoundingBox="18615,4375 18929,5016 18280,5334 17966,4692"/>
              </emma:interpretation>
            </emma:emma>
          </inkml:annotationXML>
          <inkml:trace contextRef="#ctx0" brushRef="#br0" timeOffset="18996">-1 0 50 0,'0'0'265'0,"0"0"-15"0,7 3-13 16,-7-3-9-16,0 0-11 0,0 12-11 0,0-12-8 16,-1 16-16-16,1-16-11 0,1 14-16 0,1-1-9 15,-2-3-7-15,0-10-4 0,4 25-2 0,-2-12-8 16,2 2-14-16,-2-1-2 0,4-1-5 0,-3-1-9 15,1 1-9-15,2-2-6 0,-3 0-4 0,1-1-3 16,-2 4-5-16,2-3-17 0,-2-4-4 0,2 5 5 16,-1-4 3-16,-3-8-19 0,5 18 11 0,-5-10-22 15,3 1 1-15,-3-9-2 0,4 17-17 0,-4-6-15 16,0-11-19-16,2 16-14 0,-2-7-26 0,0-9-26 16,-3 20-29-16,0-10-30 0,3-10-31 0,-5 14-30 15,5-14-36-15,-4 15-227 0,4-15-516 0,0 0 229 0</inkml:trace>
          <inkml:trace contextRef="#ctx0" brushRef="#br0" timeOffset="19271.16">340 76 80 0,'0'0'252'0,"5"-8"-13"15,-5 8-13-15,0 0-16 0,6-11-18 0,1 7-12 16,-7 4-15-16,15-6-14 0,-5 4-11 0,-10 2-14 16,20-4-11-16,-5 4-9 0,-3-3-11 0,4 2-6 15,-4 1-9-15,3-1-5 0,-2 1-6 0,4-2-11 0,-4 2-3 16,2-1-3-16,-15 1-11 0,24-2-1 16,-14 2-10-16,7 0 4 0,-17 0-6 0,21 0-11 15,-9-4-24-15,-12 4-20 0,18-4-24 0,-8 4-25 0,-10 0-28 16,13-1-44-16,-13 1-46 0,9-6-196 0,-9 6-422 15,6-7 187-15</inkml:trace>
          <inkml:trace contextRef="#ctx0" brushRef="#br0" timeOffset="19674.82">479 42 147 0,'0'0'199'0,"-15"10"-5"0,8-5-14 0,-1 0-11 16,-1 0-7-16,9-5-8 0,-13 9-11 0,5-1-10 16,2 1-12-16,-3 2-3 0,3-5-8 0,0 1-11 15,-1 4-2-15,0-4-9 0,1 0-12 0,0 3-5 16,3 1-7-16,-2-3-7 0,5-8-1 0,-1 17-12 16,1-17-1-16,0 15-3 0,0-15-4 0,6 15-2 15,-5-7-4-15,-1-8-4 0,9 13-2 0,-3-7-1 0,1-1-5 16,4-1 2-16,1 5-2 0,-2-5 1 0,4 1 0 15,-1-2 0-15,4 1-3 0,-3 0 3 0,0 2 0 16,4-3 1-16,-3 1 0 0,0 2 3 0,-3-3 0 16,2 1 2-16,-3-3 1 0,2 5-2 0,-1-1 7 15,-3 1-4-15,5 3 8 0,-5-5-4 0,0 3 8 16,-2-2-2-16,0 1-1 0,1 1 1 0,-2 1 6 16,-2 1 1-16,-4-9 2 0,5 12 3 0,-5-12 0 15,-2 17-4-15,-1-8-8 0,3-9 11 0,-10 19-9 16,1-12-9-16,-2 6-12 0,0-5-1 0,0 2-20 15,-2 1-28-15,1-6-29 0,0 4-36 0,0-2-44 16,1 3-48-16,4-10-55 0,-6 7-265 0,7-1-549 16,6-6 243-16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24.6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38DEE4F-FBB1-42DA-AA0D-B5C38E37D82B}" emma:medium="tactile" emma:mode="ink">
          <msink:context xmlns:msink="http://schemas.microsoft.com/ink/2010/main" type="inkDrawing" rotatedBoundingBox="8836,2971 12215,7076 11957,7289 8578,3183" semanticType="callout" shapeName="Other">
            <msink:sourceLink direction="with" ref="{0928FD01-E0B6-4932-B9E6-BDB77FFC50A1}"/>
            <msink:sourceLink direction="with" ref="{5BB95458-5F74-4D90-8317-FFD8A364E620}"/>
          </msink:context>
        </emma:interpretation>
      </emma:emma>
    </inkml:annotationXML>
    <inkml:trace contextRef="#ctx0" brushRef="#br0">-1937-1043 87 0,'0'0'169'0,"0"0"-9"16,0 0-15-16,0 0-14 0,0 0-4 0,0 0-10 16,0 0-9-16,0 0-11 0,0 0-5 0,0 0-10 15,0 0-5-15,-13-1-3 0,13 1-8 0,0 0-1 16,0 0-2-16,0 0 1 0,0 0 4 0,0 0-5 15,0 0-1-15,0 0-3 0,0 0 0 0,0 0-1 0,0 0-2 16,0 0-2-16,0 0-3 0,0 0-4 16,0 0-3-16,0 0-4 0,0 0-6 0,0 0-5 15,0 0-2-15,0 0-3 0,0 0-4 0,0 0-3 0,0 0 1 16,0 0-2-16,0 0-4 0,0 0 2 0,0 0 3 16,0 0-1-16,0 0-5 0,16 26 1 0,-16-26-1 15,9 10 0-15,-6-3 0 0,2 3-3 0,1-3 2 16,0 0-2-16,1 4-2 0,2 2 1 0,-1-2 0 15,1-4-2-15,1 3-1 0,-1 0 1 0,1-4 0 16,2 4 1-16,-1-1 3 0,2-2-4 0,-4 3 1 16,5 0-1-16,-8-4-1 0,7 3-2 0,0 1 3 15,-1-3-1-15,-1 4 1 0,4-1 1 0,-5-2-1 0,4 3 5 16,-1 0-1-16,2 0-1 0,-2-3 2 16,7 6 3-16,-7 0-3 0,4-4 0 0,0 7 0 15,-3-5-2-15,5 5 3 0,-2 0-5 0,-1-2 4 0,3 1-3 16,1-1-3-16,-1 0 2 0,1 2 4 0,2 1-5 15,-1-3-1-15,0 1 0 0,0-1 1 16,4 0-1-16,-3-1 2 0,2 1-5 0,-4 2 0 0,5-1 1 16,-3-1-1-16,4 3 0 0,-5-2-1 0,4-3 2 15,0 3-2-15,-1-1 3 0,-2 1 1 0,1-1-3 16,2 2 0-16,-4 1 1 0,1-5-2 0,-2 5 3 16,2-7-1-16,1 5-2 0,-4 0 3 0,3-1-4 15,1 0 3-15,-7 2-3 0,3-1 2 0,-5-2-1 16,-1-2 2-16,7 2 1 0,-7 2-2 0,7 3 1 15,-7-6-1-15,2 5 0 0,-5-5-2 0,4-1 3 16,-2 2-1-16,-2 1-1 0,2-2 0 0,-5 4 2 16,5-6 3-16,-1 6-4 0,1-5 1 0,-2 4 0 0,4 1-1 15,-1-2 0-15,-1-2-2 0,-3 1 2 0,1-3 1 16,4 6-2-16,-5-5 0 0,1 1 1 16,1 1 0-16,-2 1-3 0,1-3 6 0,2 3-9 0,-3 1 8 15,1-4-5-15,1 5 5 0,-1-4 2 0,-1 5 2 16,5 0-1-16,-5-3 0 0,1-2 0 0,-1 5 5 15,0-5-4-15,4 5 4 0,-2-2-4 0,4 5-2 16,-8-6 1-16,5-1-1 0,1 4-3 0,-5-1 4 16,5 2-3-16,-4-3-1 0,3-1 2 0,2 1 2 15,-4-1 0-15,1-2-3 0,5 6 0 0,-1 1 1 16,-2 0-2-16,1-9 3 0,-5 9-2 0,3-5 4 16,1 2 1-16,3 2-3 0,-5 0-2 0,1-1 2 15,1-1-1-15,-2-3 3 0,2 8-1 0,-4-9-2 16,3 5 0-16,-2-2 4 0,1 0-3 0,4 0 1 15,-8 3-1-15,5-2 3 0,-1 0-5 0,-4-3 4 16,2 4 1-16,1-1 0 0,-4-3 0 0,8 5-2 0,-5 1-3 16,0-9 4-16,4 11-3 0,-4-10 0 0,2 5 2 15,0 3-3-15,1 0-2 0,0-5 4 0,2 7-3 16,-4-8-1-16,-1 3 2 0,5-5 3 0,-1 11-4 16,-4-9 1-16,6 7-3 0,-3-9 0 0,0 4 1 15,1 1 4-15,1 3-3 0,-6-4-2 0,4-5 2 16,-1 2 2-16,2 4-2 0,1-3-3 0,-5 0 3 15,9 4-2-15,-8-5 4 0,8 3-2 0,-6-2-2 16,1-1 3-16,-1 2-5 0,2 0 5 0,-4-3-4 16,2 1 0-16,0 2 0 0,1-2 2 0,1 1 0 15,-4-4 1-15,2 4-2 0,0-1 1 0,1-1 2 16,-1 2-5-16,0-2 1 0,-3 3 0 0,3 0 0 16,0-3 0-16,-4 0 1 0,1 2 1 0,2 0 0 0,-3-1 0 15,4 0 1-15,-5 0 1 0,2-3-3 16,-3 4 0-16,5-2-3 0,-2-1 1 0,-2 2 5 15,-1 0-1-15,4-2-2 0,-7-2 3 0,8 2-1 16,-5 0-2-16,1-2 0 0,1 3 2 0,-4-2-2 0,4 1 5 16,-1 2-2-16,-1-2 3 0,2 2-2 15,-2-5-1-15,1 4-3 0,-1-2 9 0,1 2-5 0,-1-1 1 16,2-2 2-16,-2 1-3 0,-3 0 3 0,3-3-2 16,1 7-3-16,-1-4 4 0,2 1-1 0,1-1 3 15,-5 0-2-15,5 1-3 0,-2 0 5 0,1 4 1 16,-1-1-7-16,5-2 3 0,-4 0 1 0,1-1-3 15,1 0 4-15,-2 5-1 0,-1-4-2 0,4 2-1 16,-3 1-2-16,3-1 7 0,-1-3-6 0,1 0-1 16,-2 4 2-16,1-3-3 0,-1 0 1 0,2 0-3 15,-2-1 0-15,-1 0 8 0,4 1-4 0,-4-1 0 16,2-1-1-16,1 5-2 0,-1-4 3 0,-2-5 2 0,-1 8-5 16,1-3 4-16,3 2 0 0,0-2-5 15,-4 0-2-15,2-2 3 0,-3 3 3 0,6 0 3 16,-6-3-4-16,3 4-1 0,2-2-3 0,-2-2 1 15,-2 5 0-15,3-3 4 0,-1 2 0 0,2-4 0 0,-4 4-6 16,1-4 7-16,-1 0-3 0,1 2 0 0,2 2 2 16,-2-1 0-16,-1-6 0 0,-1 5 2 0,1-1-1 15,2-1-6-15,-3-2 2 0,0 1 0 0,2 0 1 16,-1 2 4-16,-1-2-7 0,0 0 5 0,0 0 2 16,0 0-3-16,0-1 5 0,0 1-5 0,0-1 5 15,1-2-4-15,-1 5-3 0,0-5 2 0,2 2 4 16,-5-1-2-16,3 3-1 0,0-3 3 0,-6-6-1 15,7 9-4-15,-1-4 5 0,-6-5 4 0,5 9-1 16,-5-9 2-16,0 0-2 0,7 10-5 0,-7-10 6 16,2 7 1-16,-2-7 4 0,0 0-3 0,0 0 12 15,7 5-3-15,-7-5-1 0,0 0 1 0,0 0-4 16,0 0-4-16,0 0-2 0,0 0-18 0,0 0-11 0,0 0-25 16,0 0-29-16,0 0-33 0,0 0-40 15,0 0-50-15,-12-31-39 0,12 31-265 0,-9-11-541 16,3 7 240-16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31:27.5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50F3DC1-26B0-4E2E-9199-DA7541369179}" emma:medium="tactile" emma:mode="ink">
          <msink:context xmlns:msink="http://schemas.microsoft.com/ink/2010/main" type="inkDrawing" rotatedBoundingBox="23190,3405 24522,3171 24715,4272 23383,4506" hotPoints="24579,3884 23958,4505 23337,3884 23958,3263" semanticType="underline" shapeName="Circle">
            <msink:sourceLink direction="with" ref="{7B484536-46EA-4A0E-BBAE-68B7ABE3DF9F}"/>
          </msink:context>
        </emma:interpretation>
      </emma:emma>
    </inkml:annotationXML>
    <inkml:trace contextRef="#ctx0" brushRef="#br0">133 285 60 0,'0'0'128'0,"0"0"-6"0,0 0-6 16,-4-9-8-16,4 9-5 0,0 0-11 0,0 0-9 15,0 0-2-15,0 0-6 0,-6-9-12 0,6 9 14 16,0 0-6-16,0 0 1 0,0 0 1 0,0 0-11 16,0 0 1-16,-11-5 0 0,11 5 3 0,0 0-3 15,0 0-5-15,0 0-6 0,0 0-3 0,0 0-1 16,-16 0 1-16,16 0-4 0,0 0-4 15,0 0 0-15,-23 5-1 0,19 0-1 0,4-5-4 0,-15 8 0 16,8-5-5-16,7-3 2 0,-14 10-4 0,8-5-2 16,6-5-3-16,-9 11-4 0,5-2 1 0,4-9-3 15,-5 14 1-15,2-6-5 0,3-8 3 0,-1 17-1 0,-4-8 1 16,5-9-3-16,-1 22 0 0,1-11-1 0,0 2 0 16,0-1 4-16,6 3-2 0,-5 0-1 0,2 0 4 15,0 1-1-15,-1-1-1 0,1 1-1 0,0 2 2 16,1-2-2-16,-1 2 3 0,2-1-2 0,1 5-1 15,0-4 1-15,0-2-2 0,-3 3 0 0,1-2 2 16,-1 1-4-16,1 0 1 0,2-4-1 0,-3 3 0 16,2 0-2-16,4 4 1 0,-3-6-1 0,4-1-1 15,5 3 3-15,-7 0-3 0,2-3 0 0,0-1 1 16,2 2 2-16,3-4-3 0,0 3 0 0,-1-4 0 16,-1 0-1-16,2 1 4 0,-2 3-3 0,1-4 0 15,1-1 3-15,1 0 1 0,-1-2-4 0,-1 0-1 16,-1 1 4-16,2 1-3 0,1 1 0 0,-2-5-1 15,1 4-2-15,-2-4-3 0,-1 5 4 0,1-5-2 16,1 0 3-16,-1-2 1 0,1 4-3 0,-1 0 0 16,0-3 3-16,1 1-4 0,1-3 2 0,1 2-1 0,-1-1 2 15,-1 0-2-15,-1-3 3 0,2 4-2 0,1-1 0 16,-2-2-1-16,2-2 0 0,-4 1-1 0,3-3-4 16,3 3 6-16,0-1-2 0,-3 1-2 0,1-4 3 15,2-3-2-15,0 5 0 0,-3 2 3 0,3-3-4 16,-2 0-3-16,1-2 6 0,-1-1-3 0,-1-1-2 15,-2 2 1-15,4-1 1 0,-4 3 0 0,0-4-1 16,2 0 2-16,-3-1 1 0,3 2-2 0,2-3 0 16,-4 0-4-16,1 0 2 0,0 1 0 0,-5 0 1 15,8-4-1-15,-2 8 1 0,0-6-2 0,-2 2 2 0,2-2-1 16,-5 0 3-16,5 2-1 0,-4 0-1 16,2-5-1-16,-1 2 1 0,-1 4-2 0,-1-4 1 0,-1 2 1 15,1-1 2-15,-4-1-5 0,3 1 6 0,-1-5-5 16,2 1-2-16,-2 2 3 0,-1-2 3 0,-2-1-2 15,-2 4 0-15,2-3 1 0,1-1-3 0,-1-1 1 16,-2 2 0-16,3-1 0 0,0-2 0 0,-3-1-2 16,1 1 3-16,1 0 1 0,2 3 0 0,-5-4-2 15,-1 1-3-15,5-1 0 0,-1 1 0 0,-2 0 0 16,0-2 1-16,0 1 2 0,0 3 0 0,-2-2-1 16,-1 1 0-16,2 0 0 0,-1-1 1 0,2 2-3 15,-6 1 2-15,6-1 2 0,-6 1 1 0,6 1-4 0,-6-1-1 16,2 0 3-16,1 1 1 0,-3-2 3 15,-3 2-5-15,3 3 0 0,-5-2 3 0,2 1-5 16,0 3 4-16,-3-4-1 0,-1 0-2 0,-2 1 3 0,0 1 1 16,0 0-3-16,-1 0 5 0,1-2-2 15,1 4-3-15,-2-2-1 0,-4 5 5 0,4-3-3 16,4 1 0-16,-4-1-1 0,1 3-1 0,0-1 1 0,-2 2 2 16,5 1 1-16,9 3-3 0,-20-7 2 0,9 5-1 15,2-2-4-15,-1-1 5 0,10 5-2 0,-20-6 2 16,11 5-2-16,9 1-1 0,-20-6 1 0,20 6 0 15,-20-1 1-15,10 1 0 0,10 0 0 0,-27-4 2 16,15 2-3-16,-2 1 2 0,-2 2-4 0,1-2 4 16,-3-3-3-16,-1 3 1 0,-1 1-1 0,1 2 2 15,3-4-3-15,-4 1 9 0,1-3-4 0,1 1 3 16,-1 0 1-16,-1 3-1 0,4-1-1 0,1-3 4 16,-3 1-2-16,0 4 1 0,3-5-2 0,2 4 0 0,-2-1-3 15,15 1 5-15,-22-2-4 0,11 2-3 16,11 0-1-16,-19 3 4 0,8 1-3 0,2 2 3 15,-1-4-6-15,-4 3 4 0,0 0 0 0,0 3 2 0,2 0-2 16,-1 2 2-16,-1 1-3 0,2 2-3 0,-1-2-10 16,0 0-6-16,-5 6-8 0,-2 2-12 0,4-7-10 15,-1 6-14-15,-2 3-9 0,1-3-11 16,-3 5-11-16,2-1-26 0,-2-4-14 0,2 0-19 0,4 1-26 16,-5-4-184-16,7-1-393 0,-4-3 174 0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47.2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B3CBCB1-4B2E-462D-BFFB-A8E6CD10EEB4}" emma:medium="tactile" emma:mode="ink">
          <msink:context xmlns:msink="http://schemas.microsoft.com/ink/2010/main" type="writingRegion" rotatedBoundingBox="7446,738 8386,738 8386,1341 7446,1341"/>
        </emma:interpretation>
      </emma:emma>
    </inkml:annotationXML>
    <inkml:traceGroup>
      <inkml:annotationXML>
        <emma:emma xmlns:emma="http://www.w3.org/2003/04/emma" version="1.0">
          <emma:interpretation id="{3E906F7A-AC7C-4AA6-869C-03F16EAD4DF5}" emma:medium="tactile" emma:mode="ink">
            <msink:context xmlns:msink="http://schemas.microsoft.com/ink/2010/main" type="paragraph" rotatedBoundingBox="7446,738 8386,738 8386,1341 7446,13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77AD37-FB2D-4140-9DAE-89584D269C6F}" emma:medium="tactile" emma:mode="ink">
              <msink:context xmlns:msink="http://schemas.microsoft.com/ink/2010/main" type="line" rotatedBoundingBox="7446,738 8386,738 8386,1341 7446,1341"/>
            </emma:interpretation>
          </emma:emma>
        </inkml:annotationXML>
        <inkml:traceGroup>
          <inkml:annotationXML>
            <emma:emma xmlns:emma="http://www.w3.org/2003/04/emma" version="1.0">
              <emma:interpretation id="{C7BA1D75-C0FF-44C2-984E-C2CD3B8BE768}" emma:medium="tactile" emma:mode="ink">
                <msink:context xmlns:msink="http://schemas.microsoft.com/ink/2010/main" type="inkWord" rotatedBoundingBox="7446,738 8386,738 8386,1341 7446,1341"/>
              </emma:interpretation>
            </emma:emma>
          </inkml:annotationXML>
          <inkml:trace contextRef="#ctx0" brushRef="#br0">6382 382 36 0,'0'0'98'15,"0"0"6"-15,0 0-11 0,0-13-2 0,0 13-13 16,0-13 7-16,0 13-1 0,0 0 2 0,0-16-2 0,0 16-8 15,0-10-2-15,0 10 1 0,0 0 3 0,0-16 5 16,0 16 2-16,0 0-5 0,0-11-6 0,0 11 5 16,0 0 0-16,0 0-1 0,-3-18-1 0,3 18 0 15,0 0-2-15,0 0 3 0,3-10-5 0,-3 10-6 16,0 0-1-16,0 0-3 0,0 0-9 0,0 0-5 16,0 0-4-16,0 0-6 0,0 0-6 0,-6-11-4 15,6 11-3-15,0 0-1 0,0 0-5 0,0 0-1 16,0 0-3-16,0 0-1 0,0 0 0 0,25 21 0 15,-25-21-1-15,11 9 0 0,-2-4 2 0,-2 2-2 16,-1 0 2-16,2 0 0 0,1 0 0 0,0 1 0 16,1-2-2-16,-4 5 2 0,2-4 0 0,0 3 0 15,-2-3 4-15,2 0 3 0,1 0 0 0,1 4-4 16,-4-5-1-16,2 1 6 0,1 0-4 0,-3 3-1 0,1-3 2 16,-1-1 2-16,1 1-5 0,2 1 0 15,-1-4 1-15,1 2-1 0,-3 2-2 0,0-1 8 16,1-4-9-16,2 3 4 0,-9-6-2 0,14 9 6 0,-8-5-6 15,4 1 3-15,-4 0-3 0,-6-5 0 0,13 8 0 16,-4-6-2-16,-9-2 0 0,14 6-4 0,-10-1 4 16,-4-5 1-16,15 6-4 0,-15-6 2 0,11 4 0 15,-11-4 2-15,9 4 2 0,-9-4 5 0,0 0 4 16,13 2 3-16,-13-2 3 0,0 0 9 0,0 0 7 16,0 0 3-16,0 0 13 0,0 0-1 0,0 0 11 15,16-6-8-15,-16 6-3 0,3-8-5 0,-3 8-2 16,6-17-7-16,-6 11-6 0,0 6 0 0,3-19-5 15,5 2-13-15,-2 0 15 0,-3 3-18 0,1-10 0 16,2 4-2-16,-3-4 2 0,3-2-4 0,2 0-5 16,-5 3-1-16,2 2 1 0,0-3-7 0,-2 3 3 15,3 3-6-15,0 1 14 0,-2 2-12 0,-1-2-4 16,3 3 3-16,-3 0-4 0,0 1 3 0,-3-2 2 0,2 7-1 16,-2 8-1-16,6-19 0 0,-3 11-6 15,-3 8-1-15,3-17 5 0,-3 17 4 0,6-11-7 0,-6 11-3 16,1-13 7-16,-1 13-1 0,0 0 0 0,0-12 5 15,0 12-8-15,0 0-4 0,0 0-1 0,6-11-3 16,-6 11-6-16,0 0-17 0,0 0-14 0,6-8-15 16,-6 8-21-16,0 0-22 0,0 0-26 0,0 0-15 15,0 0-8-15,0 0-12 0,0 0-18 0,0 0-15 16,0 0-21-16,0 0-13 0,14 20-21 0,-14-20-188 16,0 10-476-16,0-10 210 0</inkml:trace>
          <inkml:trace contextRef="#ctx0" brushRef="#br0" timeOffset="402.81">7125 295 138 0,'0'0'140'0,"0"0"-8"0,0 0 4 0,0 0-10 15,10 6-4-15,-10-6-4 0,0 0-2 0,0 0-3 0,0 0-3 16,9 5-6-16,-9-5 3 0,6 8-2 16,-6-8-5-16,8 9-2 0,-8-9 3 0,6 9-2 15,-3-4-2-15,-3-5-2 0,6 14-1 0,-5-7 0 0,2 1-10 16,-3-8-3-16,9 15 0 0,-6-7-6 0,1 0 1 15,2 2-3-15,-3-3-6 0,3 3-3 16,-4 1-4-16,4-1-3 0,0-1-1 0,-3 0-7 16,1 1-6-16,2-3-2 0,-3 3-5 0,0 0-2 0,0-4 0 15,2 4-5-15,1-2-3 0,-6-8-1 0,6 16-6 16,-3-9-9-16,4-1-15 0,-4 4-17 0,-3-10-16 16,9 11-20-16,-6-4-19 0,-3-7-29 0,4 12-23 15,-4-12-35-15,12 11-44 0,-7-5-235 0,-5-6-481 16,9 3 213-16</inkml:trace>
        </inkml:traceGroup>
      </inkml:traceGroup>
    </inkml:traceGroup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1:22.1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94F1928-80C9-4858-9DBF-D9AF7F513054}" emma:medium="tactile" emma:mode="ink">
          <msink:context xmlns:msink="http://schemas.microsoft.com/ink/2010/main" type="writingRegion" rotatedBoundingBox="6003,5175 14079,3911 15101,10445 7026,11709"/>
        </emma:interpretation>
      </emma:emma>
    </inkml:annotationXML>
    <inkml:traceGroup>
      <inkml:annotationXML>
        <emma:emma xmlns:emma="http://www.w3.org/2003/04/emma" version="1.0">
          <emma:interpretation id="{1790588F-8288-45C1-9B8B-AE58DB478E8D}" emma:medium="tactile" emma:mode="ink">
            <msink:context xmlns:msink="http://schemas.microsoft.com/ink/2010/main" type="paragraph" rotatedBoundingBox="6003,5175 14079,3911 14260,5065 6184,63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72433A-7399-4B94-9CFD-8888C3A85849}" emma:medium="tactile" emma:mode="ink">
              <msink:context xmlns:msink="http://schemas.microsoft.com/ink/2010/main" type="line" rotatedBoundingBox="6003,5175 14079,3911 14260,5065 6184,6329"/>
            </emma:interpretation>
          </emma:emma>
        </inkml:annotationXML>
        <inkml:traceGroup>
          <inkml:annotationXML>
            <emma:emma xmlns:emma="http://www.w3.org/2003/04/emma" version="1.0">
              <emma:interpretation id="{0928FD01-E0B6-4932-B9E6-BDB77FFC50A1}" emma:medium="tactile" emma:mode="ink">
                <msink:context xmlns:msink="http://schemas.microsoft.com/ink/2010/main" type="inkWord" rotatedBoundingBox="6003,5175 7961,4869 8096,5727 6138,6033">
                  <msink:destinationLink direction="with" ref="{B38DEE4F-FBB1-42DA-AA0D-B5C38E37D82B}"/>
                </msink:context>
              </emma:interpretation>
            </emma:emma>
          </inkml:annotationXML>
          <inkml:trace contextRef="#ctx0" brushRef="#br0">3098-2721 73 0,'-9'1'218'16,"9"-1"-6"-16,0 0-14 0,0 0-10 0,0 0-8 15,-13 5-6-15,13-5-12 0,0 0-8 0,0 0-8 16,0 0-9-16,0 0-6 0,-12 0-7 0,12 0-8 0,0 0-7 15,0 0-6-15,0 0-8 0,0 0-2 0,0 0-12 16,-11-13-8-16,11 13-8 0,0 0-7 0,0-13 0 16,0 13-10-16,0 0-6 0,5-21-3 0,1 13-2 15,0-1-4-15,-5 0-3 0,8-5 2 0,-3 6-3 16,3-3 1-16,-1-1-7 0,2 1 2 0,-1-2 1 0,3 2-1 16,-2 0-1-16,-1 4-1 0,2-4-1 15,-1 5-1-15,-1-1-6 0,-1 0 4 0,-8 7-3 16,13-8-4-16,-4 5 0 0,-9 3 2 0,16 0-2 0,-16 0 1 15,0 0-2-15,23 3-5 0,-23-3 3 16,10 8 1-16,-4-1 3 0,0 1-3 0,0 2 0 0,2 3 2 16,-8 0-3-16,3 1 2 0,1 2-2 0,1 1-3 15,-4 3 3-15,-2 0 1 0,1 2-9 0,-3 0 8 16,1 3-3-16,-2-1 0 0,1-2 0 16,-5 4-10-16,5-5 11 0,0 4-1 0,-4-3-1 0,1 0 5 15,0-4-7-15,3-1 1 0,-3-1 1 0,3-3-4 16,1 0 3-16,1-5-4 0,1-8-2 0,-5 15 0 15,5-15 3-15,0 13 3 0,0-13-1 0,0 0 1 16,5 10 1-16,-5-10 6 0,0 0 0 0,15 0 0 16,-15 0 0-16,0 0 5 0,28-10-3 0,-14 3 4 0,2-3-4 15,-3 3 2-15,4-2 9 0,2-4-10 0,1 6 13 16,-5-2-5-16,8-7 5 0,-9 8-10 0,5-7 1 16,-2 7-6-16,-4 0 6 0,2-1-1 0,-2 2-6 15,1 0-6-15,-2 1-18 0,-6-3-17 0,4 7-24 16,-4-2-9-16,-6 4-26 0,13-9-15 0,-13 9-29 15,6-7-33-15,-6 7-47 0,3-13-42 0,-3 13-245 16,-3-16-541-16,3 16 240 0</inkml:trace>
          <inkml:trace contextRef="#ctx0" brushRef="#br0" timeOffset="649.35">3498-3220 100 0,'0'-14'277'0,"0"14"-15"0,0 0-12 16,0-14-14-16,0 14-12 0,4-11-20 0,-4 11-11 16,6-13-14-16,0 4-12 0,0 3-17 0,0-1-3 15,5-4-13-15,2 3-6 0,-4-2-10 0,4 1-4 16,1-1-10-16,-1 3-5 0,2 3-16 0,-4-2-4 16,-1 5-13-16,5-5-7 0,-15 6-1 0,21-1-8 15,-12 1-4-15,-9 0-5 0,25 7 0 0,-19-1-4 16,2-1-6-16,-5 5 11 0,3 0-6 15,-2 1-7-15,-1 2 7 0,0 0-5 0,0 3 0 0,-3-1 0 16,0 1 1-16,0-2 10 0,-3 1-17 0,0-2-4 16,0 4 0-16,2-3-1 0,-2 1 0 0,-3-2-1 0,3-1-4 15,-2 0-1-15,4 0-3 0,-1-2-1 0,2-10-1 16,-3 16 6-16,3-16-8 0,-3 8-3 16,3-8 2-16,0 0-4 0,-3 11 3 0,3-11 0 0,0 0-3 15,-3 10 8-15,3-10-6 0,0 0-2 0,0 0 4 16,0 0 0-16,0 0-2 0,0 0 1 0,26-20 0 15,-19 18-5-15,-7 2 3 0,15-7 2 0,-8 1-8 16,2 3 3-16,-9 3-4 0,17-10 3 0,-11 9 0 16,-6 1 0-16,16-3 0 0,-16 3-2 0,14 0 3 15,-14 0-3-15,13-3 5 0,-13 3-11 0,0 0 11 16,16 7 1-16,-10-1-3 0,0-1-2 0,-6-5 6 16,11 12 1-16,-5-5 10 0,-2 2-1 0,-2 2 9 15,1-2 1-15,-3 9 11 0,-3-3-2 0,0 1 3 0,-6 6-7 16,-2-2 1-16,-1 2-2 0,-1-2-1 15,-3-3-7-15,-1 4-12 0,2-7-16 0,-4 3-21 16,1 0-35-16,2-6-30 0,-4 2-41 0,8-2-53 0,-1-2-63 16,-1-3-75-16,1-3-255 0,4 0-629 0,-3-2 279 15</inkml:trace>
          <inkml:trace contextRef="#ctx0" brushRef="#br0" timeOffset="214051.75">4409-2773 157 0,'-7'-15'206'0,"7"15"-16"15,0 0-11-15,-6-11-10 0,6 11-9 0,0 0-6 16,0-10-10-16,0 10-12 0,0 0-9 0,0 0-4 15,0-16-8-15,0 16-8 0,0 0-7 0,0 0-9 16,0 0-6-16,0 0-10 0,0 0-6 0,0 0-5 16,0 0-1-16,0 0-6 0,0 0 2 0,0 0 1 15,0 0 3-15,0 0-4 0,22 20-2 0,-17-13-4 16,1 3 4-16,0-1-6 0,-1 3-4 0,6-2-4 0,-5 0-1 16,1 2-2-16,-1-2-1 0,2 0-5 15,1 0-2-15,0-3-1 0,-5 2-1 0,5 0-5 16,-3-4 0-16,1 1 0 0,2-4 4 0,2 1 2 0,-11-3 0 15,19 0 1-15,-19 0-6 0,23-10 0 16,-4 1 3-16,0-6-5 0,5-4-2 0,-1-1-3 16,5-9-2-16,2 1-8 0,-2-8-18 0,5 3-17 0,0-3-24 15,-5-4-28-15,-1 3-45 0,1-1-37 0,-4-1-53 16,2 4-262-16,-7 0-518 0,0 1 229 0</inkml:trace>
        </inkml:traceGroup>
        <inkml:traceGroup>
          <inkml:annotationXML>
            <emma:emma xmlns:emma="http://www.w3.org/2003/04/emma" version="1.0">
              <emma:interpretation id="{B33FFB7F-AB70-4F9C-AA14-E32779B6647F}" emma:medium="tactile" emma:mode="ink">
                <msink:context xmlns:msink="http://schemas.microsoft.com/ink/2010/main" type="inkWord" rotatedBoundingBox="9928,5074 10106,5046 10208,5699 10030,5727"/>
              </emma:interpretation>
            </emma:emma>
          </inkml:annotationXML>
          <inkml:trace contextRef="#ctx0" brushRef="#br0" timeOffset="2874.28">6943-3140 225 0,'-7'3'308'0,"7"-3"-14"0,0 0-13 0,0 0-18 0,0 0-18 16,-6 5-15-16,6-5-20 0,0 0-14 0,0 0-15 15,0 0-8-15,0 0-12 0,0 0-14 0,0 0-14 16,0 0-10-16,0 0-16 0,0 0-7 0,16-23-8 15,-16 23-11-15,10-12-2 0,-4 2-10 0,3 2-8 16,-1-3 15-16,2-1-23 0,-4 3-3 0,2-3-7 16,-2 0 4-16,0 1-12 0,3-6-3 0,-6 5-6 15,1 0-2-15,2 1-4 0,-3-3 6 0,3 4-10 16,-5-1 9-16,-1 11-5 0,3-15-4 0,0 5 6 0,-3 10-2 16,3-11 2-16,-3 11 1 0,0 0-2 15,0-11-6-15,0 11-1 0,0 0 16 0,0 0-31 16,0 0 7-16,0 0-1 0,0 0-2 0,0 0 3 15,0 0 5-15,0 0-8 0,0 0 5 0,0 43 4 0,0-24 6 16,0 3 17-16,0 4 2 0,3-5 8 0,2 6 9 16,-2-2 2-16,0 1 5 0,6 11 0 0,-3-16 1 15,1 5-9-15,-1-4 4 0,0 3-6 0,2-3-2 16,2 1-9-16,-4-2 4 0,-3-3-4 0,1 0-4 16,2 3-6-16,-3-4 4 0,0-3-6 0,0 3-2 15,2-3-4-15,-4 3-20 0,-2-3-28 0,1 1-39 16,-3-4-31-16,-2 3-41 0,2-2-35 0,-4 3-48 15,-2-4-51-15,0 4-59 0,-1-7-356 0,-4-4-742 16,2 0 328-16</inkml:trace>
        </inkml:traceGroup>
        <inkml:traceGroup>
          <inkml:annotationXML>
            <emma:emma xmlns:emma="http://www.w3.org/2003/04/emma" version="1.0">
              <emma:interpretation id="{ACC35552-D9B2-4A1C-BF93-49C99AF7A3B2}" emma:medium="tactile" emma:mode="ink">
                <msink:context xmlns:msink="http://schemas.microsoft.com/ink/2010/main" type="inkWord" rotatedBoundingBox="13706,4059 14093,3998 14208,4739 13822,4800"/>
              </emma:interpretation>
            </emma:emma>
          </inkml:annotationXML>
          <inkml:trace contextRef="#ctx0" brushRef="#br0" timeOffset="4559.05">10819-4375 104 0,'0'0'211'0,"0"0"-8"16,0-11-7-16,0 11-9 0,0 0-6 0,0 0-10 16,0 0-10-16,0 0-8 0,0 0-14 0,0 0-12 15,-3-12-10-15,3 12-12 0,0 0-1 0,0 0-2 16,0 0 5-16,0 0-3 0,0 0-4 0,0 0-6 15,-6 43 2-15,6-28 1 0,-4 2-7 16,-1-3-4-16,2 4-17 0,-3 5 6 0,0-5-6 16,-1 2-4-16,-1 3-4 0,2-4-7 0,-1 3-5 0,2-8-5 15,0 4-1-15,2-1-4 0,-3-3-5 0,4 1-7 16,-1-2 2-16,2 1-4 0,-1 0-1 16,-1-7 1-16,3-7-8 0,0 17 0 0,0-17-1 0,5 14-1 15,-5-14-1-15,6 9 2 0,-6-9-4 0,9 8-1 16,-1-7 3-16,-8-1-3 0,18 6 1 0,-1-6-5 15,-2 0 1-15,0 0 2 0,1-6-1 0,0 5-2 0,4-3-3 16,-2 2 4-16,-2-3-11 0,1 3-17 0,-1-2-5 16,0 0-15-16,-1 1-17 0,-1-1-18 15,-4 1-19-15,-10 3-18 0,18-3-20 0,-18 3-22 0,16-1-29 16,-8-5-28-16,-8 6-62 0,3-9-160 0,-3 9-469 16,3-9 208-16</inkml:trace>
          <inkml:trace contextRef="#ctx0" brushRef="#br0" timeOffset="4775.34">11068-4379 78 0,'0'0'262'16,"0"0"-8"-16,0 0-4 0,0 0-10 0,-16 32-10 15,7-18-13-15,3 14-13 0,-6-1-16 0,-3 8-14 16,-3-4-16-16,2 11-17 0,2 0-12 0,2-2-14 15,-1 1-11-15,1 1-8 0,3-4-11 0,-1 2-19 16,2-2-25-16,1-1-38 0,1 4-37 0,6-5-39 16,-5-1-51-16,8-10-53 0,-6-1-262 0,3 1-473 15,-1-8 210-15</inkml:trace>
        </inkml:traceGroup>
      </inkml:traceGroup>
    </inkml:traceGroup>
    <inkml:traceGroup>
      <inkml:annotationXML>
        <emma:emma xmlns:emma="http://www.w3.org/2003/04/emma" version="1.0">
          <emma:interpretation id="{5487DE08-C879-40B8-AFCC-7E843855FB9C}" emma:medium="tactile" emma:mode="ink">
            <msink:context xmlns:msink="http://schemas.microsoft.com/ink/2010/main" type="paragraph" rotatedBoundingBox="9129,8216 10788,10660 9900,11262 8241,88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A89D64A-1704-4202-824C-0AF2D98900F8}" emma:medium="tactile" emma:mode="ink">
              <msink:context xmlns:msink="http://schemas.microsoft.com/ink/2010/main" type="line" rotatedBoundingBox="9129,8216 10788,10660 9900,11262 8241,8819"/>
            </emma:interpretation>
          </emma:emma>
        </inkml:annotationXML>
        <inkml:traceGroup>
          <inkml:annotationXML>
            <emma:emma xmlns:emma="http://www.w3.org/2003/04/emma" version="1.0">
              <emma:interpretation id="{6E1ED59F-6A3A-4FD8-B6E0-F31734B424A0}" emma:medium="tactile" emma:mode="ink">
                <msink:context xmlns:msink="http://schemas.microsoft.com/ink/2010/main" type="inkWord" rotatedBoundingBox="9129,8216 9602,8913 8782,9470 8309,8773"/>
              </emma:interpretation>
            </emma:emma>
          </inkml:annotationXML>
          <inkml:trace contextRef="#ctx0" brushRef="#br0" timeOffset="8591.65">5393 322 115 0,'0'0'270'15,"0"0"-14"-15,0 0-16 0,0 0-7 0,0 0-16 0,0 0-8 16,0 0-17-16,0 0-5 0,0 0-27 15,0 0-7-15,0 0-10 0,0 0-2 0,-19-21-14 16,19 21-9-16,0 0-10 0,0 0-5 0,0 0-12 16,0 0-6-16,0 0-8 0,0 0-5 0,-3-10-9 15,3 10-4-15,0 0-10 0,0 0-3 0,11-18-3 0,-11 18-9 16,11-13-2-16,0 4 1 0,5 3-9 0,1-1 0 16,-1 0-1-16,2 0-8 0,3-5 2 0,-2 7 0 15,1-1 1-15,-4 1-7 0,3 1-3 0,1 1-1 16,-4 3-1-16,-1-2-1 0,-1 4 0 0,-1-2 2 15,-1 3-5-15,-5 1 3 0,-7-4-1 0,17 11 2 16,-11-5 8-16,0 5 3 0,-6-1 8 0,0 5-10 16,-3-1-1-16,-3 8-2 0,-2-6 10 0,2 0-7 15,-7 4-2-15,1 0-3 0,2 0 2 0,-2-3-7 0,1-5 3 16,2 5 5-16,-1-4-9 0,2-1 0 0,-4 2 7 16,5-1-5-16,-2-5-4 0,3-1-2 0,2 0 3 15,-2-1-3-15,6-6 1 0,-9 13-1 0,9-13 1 16,-5 8-10-16,5-8-2 0,0 0 7 0,-3 10-2 15,3-10 3-15,0 0 0 0,0 0-4 0,0 0 4 16,0 0-3-16,27 0 0 0,-27 0 4 0,16-3-4 16,-16 3 8-16,20-8-5 0,-8 6 2 0,-2-3-1 15,7 3-1-15,-5-2-1 0,-2 3 0 0,-10 1 0 16,28-1 6-16,-14 1-5 0,-4 1-2 0,7-2 4 16,-17 1 0-16,19 6 3 0,-10-6 0 0,0 3-3 15,1 3-4-15,-1-1 11 0,2 5-2 0,-4-3 0 0,-1 0 6 16,3 4-3-16,-4 0 2 0,-2 2 3 0,0-2 7 15,-3 2-4-15,0-1 3 0,-6 3-1 16,4-2 3-16,-7 0 2 0,0 0-1 0,-4 3-8 0,-1-3 2 16,4 1-1-16,-5-2-4 0,2 0 5 0,-1 1-3 15,-1-5 1-15,2 1-9 0,-1 0 10 0,1-3-6 16,1-1-14-16,2-3-12 0,1 5-15 0,9-7-25 16,-20 1-22-16,20-1-24 0,-16-5-27 0,16 5-38 15,-8-11-38-15,8 2-41 0,0 9-58 0,0-31-183 0,5 13-530 16,-2-6 234-16</inkml:trace>
          <inkml:trace contextRef="#ctx0" brushRef="#br0" timeOffset="9018.29">6233 10 241 0,'0'-12'274'0,"0"12"-12"15,0 0-12-15,0-14-21 0,0 14-15 0,0 0-19 16,0 0-24-16,0 0-17 0,0 0-16 0,0 0-8 16,0 0-6-16,0 0-5 0,0 0 0 0,0 0-3 15,-6 36-4-15,0-14 3 0,2 3-2 0,1 2-2 16,-3 0 2-16,0 2-7 0,-2 8 4 0,-4 1 5 16,-1 3-4-16,6-1 0 0,-2 1-8 0,0-2-8 0,1-2-5 15,2 1-3-15,3-3-13 0,-1-11 9 0,1 1-22 16,3-1-5-16,3-6-8 0,-3-1 1 15,4 1-4-15,2-2 1 0,-3 0-10 0,5-3 2 16,-2-3-7-16,0-2 1 0,4 0-5 0,-1-2 1 0,7-4-2 16,-2-1-7-16,4-2 2 0,-2-4-12 15,2-3-4-15,0-2-12 0,3-4-16 0,-2 1-10 0,1-2-6 16,-3-3-7-16,-6 4 5 0,-1 1-11 0,2-4 2 16,-4 2-6-16,-2-2 4 0,-6 3 6 0,0 2 5 15,0-1-4-15,0 13 1 0,-9-20-8 0,4 12-3 16,-7 5-4-16,-1-2-2 0,-4 5-8 0,1 5-4 15,-3 1-15-15,-1 2-13 0,1 3-23 0,-3 1-28 16,2-4-28-16,7 6-43 0,1-6-47 0,-6 0-210 0,6 0-520 16,3-1 230-16</inkml:trace>
        </inkml:traceGroup>
        <inkml:traceGroup>
          <inkml:annotationXML>
            <emma:emma xmlns:emma="http://www.w3.org/2003/04/emma" version="1.0">
              <emma:interpretation id="{3BCE8590-C7FD-48F9-B409-E9AB44A8B88C}" emma:medium="tactile" emma:mode="ink">
                <msink:context xmlns:msink="http://schemas.microsoft.com/ink/2010/main" type="inkWord" rotatedBoundingBox="10503,10290 10765,10676 9900,11262 9639,10877">
                  <msink:destinationLink direction="with" ref="{2E483F27-E18F-43AE-9DA4-915C3EB5FE2F}"/>
                </msink:context>
              </emma:interpretation>
            </emma:emma>
          </inkml:annotationXML>
          <inkml:trace contextRef="#ctx0" brushRef="#br0" timeOffset="14826.55">6736 2499 163 0,'0'0'226'0,"0"0"-16"15,0 0-10-15,0 0-5 0,0 0-8 0,0 0-6 16,0 0-12-16,0 0-7 0,0 0-12 0,0 0-11 16,0 0-10-16,0 0-8 0,0 0-11 0,0 0-8 15,0 0-8-15,0 0-5 0,-8-25-2 16,8 25-5-16,0 0-18 0,2-18 1 0,-2 18-7 0,6-16-2 16,-3 8-4-16,3 0-4 0,-2-2-1 0,2 1-3 15,3-3-4-15,-4 0-1 0,3-1 2 0,3 2 1 0,-2 0-6 16,-2 0-1-16,-1 2-6 0,3 1 2 15,2-1-4-15,-2 2-2 0,-2 0-4 0,1 2-8 16,-8 5 1-16,11-11 0 0,-5 8-5 0,-6 3-1 0,11-5 3 16,-11 5-7-16,15-2 1 0,-15 2 1 0,10 0-5 15,-10 0 1-15,11 6-1 0,-11-6 3 0,13 11 2 16,-7-4 2-16,0-2-4 0,1 8 2 0,-4-3 0 16,0 4-4-16,3 0 5 0,-3 0 2 0,2 4 3 15,-5-1-4-15,1 4-2 0,-1 3 5 0,-1-2-3 16,1 0 3-16,-8 3-3 0,5 1 3 0,0-2-1 15,-1 1-9-15,-5-1 6 0,6 0 0 0,-4-2 1 16,-2-1-9-16,1-4 6 0,4 0 1 0,-4 1 0 0,2-2-3 16,5-1-2-16,-5-4 1 0,0 0 0 0,0-4 2 15,6-7 0-15,-3 13 1 0,3-13 2 0,-5 13-4 16,5-13-4-16,0 0 8 0,-6 9-2 0,6-9-2 16,0 0-1-16,0 0-1 0,0 0 2 0,0 0-3 15,0 0 2-15,0 0 2 0,33-22-5 0,-21 12 3 16,-1 0-2-16,-1-1 1 0,2 1 5 0,4 0-5 15,1-1 3-15,2-2 14 0,4-3-5 0,-10 6-1 16,2-1 18-16,-2 4-21 0,4-3 1 0,-7 2-2 16,2 1-2-16,-1-4 2 0,-1 9-2 0,-1-4-5 15,-9 6-12-15,13-8-21 0,-13 8-23 0,9-4-18 16,-9 4-25-16,0 0-21 0,9-3-14 0,-9 3-22 0,0 0-24 16,0 0-37-16,0 0-50 0,11-3-187 0,-11 3-490 15,0 0 217-15</inkml:trace>
          <inkml:trace contextRef="#ctx0" brushRef="#br0" timeOffset="15473.23">7258 2052 200 0,'-8'7'249'15,"-1"-3"-15"-15,-1 3-12 0,1 0-15 0,3-2-13 0,-2 1-16 16,0 1-16-16,0 0-21 0,8-7-8 0,-9 10-18 16,9-10-5-16,-3 7-18 0,3-7-9 15,-3 14-2-15,3-14-7 0,0 0-7 0,0 0-9 0,6 17-3 16,-6-17-5-16,12 9-1 0,-12-9-5 0,10 6 0 16,-1-4 1-16,-9-2-4 0,18 4 1 0,-9-4-1 15,5 1 6-15,-4 1 0 0,2-2 7 0,7 4-4 16,-5-4 0-16,4 4-3 0,-2-3-3 0,-5 1-3 15,2 2 3-15,2-2-4 0,-5 3-6 0,4 1-2 16,-4-1 2-16,-1-2-2 0,0 3 5 0,-1-1-9 16,-2 1-1-16,0 4 4 0,-3-2-2 0,1 0 3 15,-4 3-3-15,0-11-2 0,0 19-2 0,-4-5-3 16,-1-2-3-16,-2 0-2 0,1 0 7 0,-8 1-11 16,5-2-7-16,-1 3-28 0,-1-3-27 0,-1 0-24 15,2-5-17-15,0 3-32 0,1-4-35 0,1-3-39 16,8-2-50-16,-18 8-257 0,18-8-546 0,-13 0 242 0</inkml:trace>
          <inkml:trace contextRef="#ctx0" brushRef="#br0" timeOffset="15121.24">7265 2039 135 0,'-7'-4'268'15,"7"4"-6"-15,0 0-18 0,-3-13-20 0,3 13-14 16,0 0-16-16,0 0-17 0,9-18-11 0,-9 18-7 0,10-11-9 16,-7 8-8-16,8-5-10 0,-6 2-3 15,7-2-2-15,-1 0-11 0,2-1-6 0,-1 2-10 16,2-1-12-16,-1-2 0 0,-4 2-7 0,4 1-16 0,-1-2-5 16,0 2-2-16,-3 2-10 0,2 0-1 15,-4 0-12-15,-7 5-17 0,14-8-19 0,-14 8-28 16,7-4-25-16,-7 4-32 0,0 0-27 0,13-4-23 0,-13 4-23 15,0 0-33-15,0 0-50 0,0 0-196 0,0 0-473 16,0 0 211-16</inkml:trace>
        </inkml:traceGroup>
      </inkml:traceGroup>
    </inkml:traceGroup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38.3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5B26911-01D3-41AB-A751-3808907277AB}" emma:medium="tactile" emma:mode="ink">
          <msink:context xmlns:msink="http://schemas.microsoft.com/ink/2010/main" type="inkDrawing" rotatedBoundingBox="6030,8591 11774,7604 11800,7755 6056,8742" semanticType="callout" shapeName="Other">
            <msink:destinationLink direction="from" ref="{3C2E19D5-554F-4A95-BD3E-3CA811E783D9}"/>
            <msink:destinationLink direction="to" ref="{3C2E19D5-554F-4A95-BD3E-3CA811E783D9}"/>
          </msink:context>
        </emma:interpretation>
      </emma:emma>
    </inkml:annotationXML>
    <inkml:trace contextRef="#ctx0" brushRef="#br0">99 5388 47 0,'0'0'141'0,"0"0"-14"16,0 0-4-16,-16 5-12 0,16-5-4 0,0 0-17 15,0 0-4-15,0 0-11 0,-12 3-6 0,12-3-5 16,0 0-9-16,-10 3-5 0,10-3-6 0,0 0-5 15,-14 2-4-15,14-2-3 0,0 0 5 0,-12 5-12 16,12-5-3-16,0 0 1 0,-10 6-2 0,10-6-4 16,0 0 1-16,-11 9-5 0,11-9 8 0,-8 6-3 15,8-6 4-15,-9 5-3 0,9-5 8 16,-11 6-4-16,11-6 9 0,0 0 0 0,-7 5 4 0,7-5 0 0,0 0 3 16,0 0 4-16,-9 3 6 0,9-3 0 15,0 0-1-15,0 0-1 0,0 0 2 0,0 0-1 0,0 0 2 16,-9 7-2-16,9-7 0 0,0 0 1 0,0 0-2 15,0 0-2-15,0 0 0 0,0 0-2 0,0 0-2 16,0 0-1-16,0 0-6 0,0 0-2 0,0 0-3 16,0 0-2-16,0 0-4 0,0 0-1 0,0 0-2 15,0 0-5-15,0 0 1 0,0 0-1 0,0 0-1 16,0 0 0-16,0 0-4 0,31-1 3 0,-31 1-2 0,19-2 6 16,-19 2-9-16,18-4-2 0,-18 4 1 15,20-1 0-15,-8 1-1 0,-12 0 0 0,19-3 0 0,-10 2-3 16,4-2-2-16,-13 3 1 0,20 0 3 0,-10-1-1 15,4-1-1-15,1 2 0 0,-2-1-2 16,-1-1 7-16,-12 2-3 0,27 0-3 0,-14 0-1 0,2-4 3 16,-1 3 1-16,2-2-2 0,0 3-3 0,-4-3 2 15,0 3-2-15,3-2 3 0,2 0-4 0,-1-3 3 16,-3 4-2-16,2 0 2 0,2-3-2 0,-1-1 1 16,4 3 1-16,-1-4 2 0,0 1-5 0,1 3 2 15,2-4-2-15,5 1 1 0,-2-1-1 0,-5 1 4 16,1-1-2-16,4-1-1 0,-6 4 0 0,1-1 3 15,-4-1-2-15,3 3-2 0,-2-2-3 0,-2-2 8 16,3 5-5-16,-3-3 3 0,-2 1-3 0,-1 0 1 16,-12 3 0-16,19-1 2 0,-8-1-1 0,2 2 0 15,-13 0-1-15,20-5 1 0,-10 4-1 0,-10 1 1 16,19-4-2-16,-10 3 0 0,-9 1-1 0,23-2 3 16,-13-2-3-16,-10 4 3 0,20-1 0 0,-12-2 2 0,6 2-2 15,-1-2 1-15,-1 0 1 0,2 0-1 0,-1-1-3 16,1 0 2-16,2 1-1 0,-1-2-3 0,4 3 3 15,-2-2-1-15,2 2 0 0,0-3 0 0,1-1 3 16,5 1 0-16,-8-1-3 0,2 4 1 0,0-2-3 16,-1 1 0-16,2-2 6 0,-1 2 0 0,-3-2-6 15,4 0 6-15,-1 4-3 0,-4-2-1 0,4 2 2 16,-2-2-2-16,-1 2-1 0,1-1 2 0,-1-2 0 16,-4 4 0-16,4 0-1 0,1-5 2 0,-4 3 1 15,4-2-3-15,-5 4 1 0,1-5-1 0,0 4 0 16,7 0 1-16,-4-3-1 0,1 1 3 0,-2 0-2 15,4 0 3-15,-3 1-6 0,1 0 4 0,2 1 1 16,-2-3 0-16,2 2-1 0,-3-2-1 0,4 3-1 0,-1 0 2 16,-2 0 2-16,2-2-6 0,-3 2 3 0,1-1 3 15,-1 1-2-15,1 1-1 0,0 0 1 0,0-4 1 16,-1 1-6-16,1 3 6 0,-1-1-3 0,-3-1 2 16,4 2-3-16,-1-1 3 0,2-2-3 0,-1 3 1 15,2-1 0-15,-3-1 5 0,7 2-3 0,-7-4-1 16,11 3-1-16,-8-1-3 0,7-2 5 0,1-1-2 15,1 3 3-15,-3-4-2 0,5 2-3 0,0 1 3 16,1-3 1-16,2 1-1 0,-3 5-1 0,9-5 2 16,-11 4 0-16,2-3 3 0,1 4-5 0,2 0-1 15,-3-1 2-15,-2-2 0 0,2 0 0 0,-2 0 1 16,2 3-1-16,-3 0 0 0,4-1 0 0,-4 1 2 16,-2-4-3-16,1 0 4 0,1 4-2 0,-8-2-3 15,0 2-1-15,-2-4 5 0,2 3-3 0,-2 0 0 16,-2-1 1-16,-5 0 4 0,-10 2-3 0,19-3 2 15,-10 1 1-15,-9 2-2 0,14-3-5 0,-14 3 6 0,16-2-6 16,-16 2 8-16,11-4-3 0,-11 4-1 0,15-5 0 16,-15 5 3-16,10-7-3 0,-1 4 2 0,-2 0-5 15,5-2 1-15,-4 0-1 0,5 0 2 0,-1 3 1 16,2-3-2-16,-1-2 3 0,-1 0 0 0,4 1-3 16,-2-2 3-16,2 5-8 0,-1-3 6 0,-2-2 0 15,7 5-2-15,-7-2 1 0,-2 3 1 0,1-5 0 16,1 3 0-16,-1-2 2 0,-2 5 1 0,1-5-5 15,-2 2 6-15,1 3-4 0,-10 1 2 0,20-6-2 16,-8 2 3-16,-5 3-2 0,-7 1 5 0,19-7-1 0,-10 6 5 16,-9 1 1-16,17-7 1 0,-7 6 2 15,-1-3 0-15,5-2-1 0,-2 2 1 0,4 1-2 16,-3-1 3-16,1-2 0 0,2 3-1 0,1-1 0 0,-4 3 1 16,2-5-4-16,4 2 3 0,-2 3-1 0,-1-6 1 15,1 3-4-15,-1 0-2 0,-1 1 1 16,3 1 5-16,-2-2-5 0,-1 0-1 0,1 1 1 15,-2 0 0-15,4-1-5 0,-3 3 2 0,-3-2-4 0,1 0 4 16,2-1-2-16,-2 3 1 0,1-2 0 0,-2 1 1 16,0-2 0-16,-3 4-6 0,6-6 3 15,-5 5 0-15,3-3 2 0,-13 4-4 0,20-5 5 0,-7 4-2 16,-1 0-1-16,2-5 2 0,-5 5 0 0,1-3 1 16,6 2-5-16,-5-2 5 0,-11 4-3 0,21-2 0 15,-11-3-1-15,7 2 1 0,-6 1-1 0,0 1 1 16,-11 1-3-16,27-1 4 0,-15-2-2 0,1 2 4 15,2-1-5-15,-3 1 3 0,0-2-3 0,0 0-2 16,3 3-1-16,0-4 5 0,-2-1 0 0,0 3 0 16,-1 2-2-16,2-4 0 0,2 3-1 0,-2-1 4 15,-1-1-3-15,2 2-2 0,-2-1 0 0,2 1 3 16,2-3 0-16,-10 1-1 0,10 0 4 0,-4-1 5 0,-1 3-1 16,-2-5-5-16,1 4 3 0,5 1-2 15,-4-3 4-15,0 0 2 0,-12 4-2 0,22-6-1 16,-14 3 0-16,5-1 0 0,-4 3-2 0,-9 1 5 0,18-3-6 15,-6 0 2-15,-12 3 1 0,17-4 1 0,-6 1-5 16,-11 3 3-16,17-5 0 0,-8 4-1 0,-9 1-2 16,16-4-1-16,-16 4 0 0,17-5 1 15,-17 5-3-15,16-2 0 0,-9-1 3 0,-7 3-1 0,23-1-1 16,-14-3-1-16,-9 4 0 0,19-1 1 0,-11-2 2 16,5 1-3-16,2-2 2 0,-2 3-1 0,-1 1-1 15,3-1 8-15,-15 1-6 0,24-4 8 0,-12 3-6 16,-3-1 2-16,6 0 3 0,1 2 7 0,-1-3-3 15,-3 1-4-15,2 1 1 0,-14 1-2 0,26-7-1 16,-14 7 0-16,-1 0 1 0,1-3-3 0,1 3-1 16,-13 0 0-16,23-5-3 0,-12 5 7 0,3 3-4 15,-14-3-1-15,25-6-2 0,-13 6-1 0,-12 0 0 0,23 2 4 16,-15-2-1-16,-8 0-3 0,23-5-1 0,-13 5 1 16,-10 0 0-16,18-2 0 0,-18 2-5 15,18 2 5-15,-18-2 3 0,18-2-2 0,-18 2-1 0,15-2 0 16,-15 2-1-16,12 0 5 0,-12 0-3 0,15 0-4 15,-15 0 0-15,13 2 6 0,-13-2-3 0,14 0-1 16,-14 0 0-16,0 0-1 0,13 0 2 0,-13 0-1 16,15-2 2-16,-15 2-1 0,0 0 0 0,18 0 1 15,-18 0-2-15,12-4 1 0,-12 4-2 0,10-2 1 16,-10 2 6-16,0 0-8 0,20-1 2 0,-20 1-1 16,13 0 3-16,-13 0-2 0,0 0-2 0,16 0-1 15,-16 0 0-15,0 0 6 0,15-2-2 0,-15 2-1 16,0 0 2-16,15-2 1 0,-15 2-3 0,12-3 0 15,-12 3-1-15,12-3-4 0,-12 3 9 0,0 0 5 16,15-4-8-16,-15 4-2 0,0 0-3 0,13-1 3 16,-13 1-3-16,8-3 3 0,-8 3-5 0,0 0 9 0,0 0-1 15,18 0 0-15,-18 0-4 0,0 0 0 0,9-4 1 16,-9 4-1-16,0 0 2 0,0 0 4 0,16 4 0 16,-16-4-5-16,0 0 6 0,0 0-1 0,15 0-2 15,-15 0 4-15,0 0-2 0,0 0 2 0,13 1 0 16,-13-1-1-16,0 0-1 0,12 0 9 0,-12 0-5 15,0 0-4-15,0 0 1 0,12 2-5 0,-12-2 9 16,0 0 2-16,0 0 2 0,0 0-7 0,0 0-1 16,14 1 5-16,-14-1-2 0,0 0-5 0,0 0 3 15,0 0 5-15,0 0 9 0,0 0-19 0,0 0 4 0,0 0 0 16,0 0 0-16,13-3 9 0,-13 3-13 16,0 0 4-16,0 0-5 0,0 0-9 0,0 0-4 15,0 0-3-15,0 0-1 0,11-5 2 0,-11 5-4 0,0 0-4 16,0 0-1-16,0 0 0 0,0 0-3 0,10-6-2 15,-10 6-11-15,0 0-5 0,0 0-19 16,0 0-23-16,0 0-26 0,0 0-47 0,0 0-43 0,0 0-80 16,-39-1-202-16,26 4-524 0,-2-3 232 0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3:43.36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6A4DF1F-7C4A-415A-BA85-9B50A375009F}" emma:medium="tactile" emma:mode="ink">
          <msink:context xmlns:msink="http://schemas.microsoft.com/ink/2010/main" type="inkDrawing" rotatedBoundingBox="16902,5275 17373,4950 17568,5232 17097,5557" semanticType="underline" shapeName="Other">
            <msink:sourceLink direction="with" ref="{C1B27BCA-79AF-4EDE-9D46-86D938E4D63B}"/>
            <msink:sourceLink direction="with" ref="{B77F07B0-4F7B-4226-AE26-78EE3A347C56}"/>
          </msink:context>
        </emma:interpretation>
      </emma:emma>
    </inkml:annotationXML>
    <inkml:trace contextRef="#ctx0" brushRef="#br0">2320 658 76 0,'6'5'177'0,"-6"-5"-7"0,0 0-2 0,3 11-5 16,-3-11-9-16,3 17-2 0,-1-9-12 0,-1 3-1 15,-1-11-4-15,5 23-8 0,-5-11-10 0,1 1-5 16,1 2-2-16,1-1-9 0,-2 1-6 0,4-2-6 16,-2 2-6-16,1-1-8 0,-2-1-5 0,2-2-4 15,-1 1-5-15,2-1-6 0,-2 0-2 0,0-3-7 16,0 1-1-16,3 2-3 0,-2-3-1 0,-4-8-6 15,8 14 1-15,-5-9-5 0,-3-5-5 0,5 13 1 16,1-8-3-16,-6-5 4 0,6 6-6 0,-6-6-2 16,0 0 0-16,12 4 0 0,-12-4 0 0,9 3 4 15,-9-3-1-15,0 0-1 0,18-10-5 0,-10 2-1 16,1-2-3-16,0 0 3 0,-2-2-2 0,2-1-2 0,6-6-1 16,-3 0-6-16,0-2-6 0,3 0-5 0,-2 0-4 15,3-4-9-15,1-1-10 0,2 6-7 16,-4 0-8-16,5-3-9 0,-1 5-11 0,0 0-13 0,-1 1-9 15,2-1-13-15,-7 8-18 0,2-1-19 0,-2 1-17 16,5 3-16-16,-3-3-206 0,-3 4-405 0,2-3 180 16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04.2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4CF350C-2B45-4569-A74F-5CF28322BB72}" emma:medium="tactile" emma:mode="ink">
          <msink:context xmlns:msink="http://schemas.microsoft.com/ink/2010/main" type="inkDrawing" rotatedBoundingBox="5530,8074 7793,1782 9004,2217 6741,8510" semanticType="callout" shapeName="Other">
            <msink:sourceLink direction="with" ref="{33401CC1-2DAF-48FA-A5E5-9637430444E6}"/>
            <msink:sourceLink direction="with" ref="{F47E655F-11A4-4FA3-ADE3-7572D058358A}"/>
          </msink:context>
        </emma:interpretation>
      </emma:emma>
    </inkml:annotationXML>
    <inkml:trace contextRef="#ctx0" brushRef="#br0">2005 26 86 0,'0'0'131'16,"0"0"-3"-16,0 0-9 0,-3-13-12 0,3 13-8 16,0 0 0-16,0 0-9 0,0 0 0 0,0 0-5 15,3-15 4-15,-3 15-4 0,0 0 3 0,0 0-6 16,0 0 2-16,0 0-2 0,0 0-5 0,0 0-1 15,0 0-3-15,0 0-8 0,0 0-1 0,0 0-4 16,0 0-5-16,0 0-3 0,0 0-8 0,0 0-4 0,0 0-4 16,0 0-4-16,0 0-4 0,0 0-4 0,0 0-2 15,0 0-3-15,-22 24 0 0,18-15-5 0,4-9 1 16,-12 15-3-16,9-7 1 0,-5 7-3 0,2-2 0 16,0 0-1-16,-1 0-3 0,1 5 2 0,0-2-2 15,1 4-1-15,-3 1-5 0,5-1 6 0,-5-3-2 16,2-1 0-16,-3 2-1 0,5 2 5 0,-2 4-2 15,0-7-3-15,1 1-1 0,-1-1 1 0,0 1-1 16,0 0 2-16,2 4-2 0,1-6 0 0,-3 2-2 16,6-1 0-16,-3 0 0 0,-2 2 3 0,0-2-2 15,5-2 2-15,-3 3-1 0,0 0 2 0,0-1-3 16,-2 1 0-16,5-2-1 0,-3 1-1 0,3-2 0 16,-3 3 2-16,0 0 1 0,0-4 1 0,0 3-3 0,2 3 0 15,-5-4 1-15,3 1 0 0,-5 0-1 16,7 1 1-16,-4-2 1 0,2 2-2 0,-3-1 3 15,3-2 5-15,-1 2 2 0,-2-1 0 0,0 0-1 16,2 1 1-16,1-3-4 0,-3 0 4 0,3 3-3 0,-3-6 2 16,1 3-4-16,-1 2 2 0,0-1-1 15,3-1 1-15,-1 2-1 0,-2-3 1 0,3 5-3 16,-3-3 1-16,1 1-5 0,-1-3 3 0,-1 11 0 0,1-7 2 16,0-2-4-16,-1 2 7 0,4 0-4 0,-3 1 0 15,0-4-3-15,-2 4 5 0,2-2-1 0,-3 2 1 16,5-2 3-16,-2 3-3 0,-2-5 1 0,2 10 1 15,-3-10-4-15,5 4 4 0,-2-1-1 0,0 0 0 16,-1 1-5-16,1-5 5 0,0 3 1 0,-2 1 0 16,2 0 2-16,0 0-3 0,-1-2-1 0,-2 5 0 15,6-5 0-15,-5 2 2 0,2-3-2 0,-2 6 2 16,3-3-3-16,-4 1-2 0,3-4 6 0,-1 4-2 16,1 0-1-16,-2-2-1 0,2 2-1 0,0-2 5 0,-1-1-1 15,1 3 2-15,0-3 0 0,-2 1 4 0,3-1-1 16,-3-1-1-16,2 3-2 0,3-3 4 15,-3 0-2-15,-1 0 3 0,1 3-1 0,-3-2-3 0,4 0 0 16,-1-2 1-16,-3 0-3 0,5 4-2 0,-2-3 0 16,-2 1 2-16,3-1-5 0,2-1 5 0,-6 2-4 15,1-1 1-15,5-3-2 0,-6 6 4 0,6-6-3 16,-1 5 2-16,1-2-3 0,-3 0 2 0,0 0-2 16,1 1 3-16,-1-2-1 0,2 3 1 0,-5-3 0 15,0 0 1-15,5 1-3 0,-5 0 3 0,3-2-2 16,3 3 3-16,-5 3-9 0,2-7 9 0,-1 6-3 15,-2-7 1-15,3 5 3 0,-2-1-2 0,2-3-1 16,3 5 5-16,-1-6 0 0,-2 1-1 0,3 0-3 16,-4 4 1-16,1-1-1 0,0-2-2 0,0-1 2 15,1 4-2-15,-4-3 2 0,6 2-2 0,-4-3-3 16,4 4 5-16,-3-1 1 0,-2-2-3 0,2 0 3 16,0 2-2-16,4 0 0 0,-3-1-2 0,-1 1 0 15,3-1 1-15,-3 0-1 0,2 0-1 0,-2-2 1 0,0 5 1 16,0-1 2-16,-2-2-1 0,1 2-1 15,1 2 2-15,0 1 2 0,-3-3-2 0,4 4-2 0,-3-5 1 16,0 4 2-16,2-1-4 0,0-1 2 0,-1 0 2 16,1-1-1-16,0 2 1 0,0-2-2 0,1 1 0 15,-4 0 1-15,2-1 1 0,1-1-6 0,0 1 5 16,-1 2 0-16,1-4-2 0,-2 1-3 0,2-3 1 16,0 4 3-16,2-1 1 0,-5-1-5 0,3 1 6 15,-3 2-6-15,4 0 1 0,-1-5 0 0,-3 4 2 16,5-1-4-16,-2-3 1 0,0 7 2 0,-1-4-9 15,-2 0 6-15,4 0 0 0,2 1 1 0,-6 1 2 16,2 1-4-16,1-2 4 0,0-1-1 0,-2 4-1 16,-1-3 2-16,5 1-2 0,-5 1-3 0,2-2 3 15,1 1 0-15,0 1 1 0,-2-3 0 0,2 1 2 16,0-1-6-16,-3 3 1 0,6-6-1 0,-4 5 2 16,-1-5-3-16,4 4 3 0,-1-1 1 0,-1-2 3 15,1-1-2-15,0 4-2 0,2-3-1 0,-6 1 0 16,5 0-2-16,-2 1 3 0,0-3-2 0,3 2-1 15,-2-2 1-15,-1 0 6 0,0 2-3 0,2-2-2 0,1 0 1 16,-3-1-1-16,3 4-3 0,-5 0 3 0,2-4 0 16,4 4 3-16,-3-7-6 0,1 4 6 0,-1-2-5 15,2 2 5-15,-7 2-1 0,7-1-1 0,-6 2-3 16,0-1-1-16,4 2 1 0,-4 0 0 0,2-2 2 16,1 1-1-16,-6 1 0 0,5 2 4 0,-2-4-4 15,-2-1 0-15,4 3 2 0,-2-4 3 0,-2 4-6 16,2 1 1-16,2-5 0 0,1 4-3 0,0 2 5 15,-6-5 2-15,5 1-3 0,1 0 3 0,-2 0-6 16,2 3 0-16,-3-3 2 0,2-1-2 0,-2 0 9 16,4 0-5-16,-4 1-1 0,6-3-5 0,-4 5 5 15,1-7 4-15,2 3-4 0,-2-2-3 0,0 4 4 16,3-4-4-16,-3 0 2 0,1-2 0 0,-1 8-5 16,2-7 5-16,-2 2 4 0,3-1-3 0,0 1-1 15,-3 3 2-15,0-2-3 0,3-3 2 0,-2 3-1 16,-2-1 2-16,3-1-3 0,4-9 5 0,-8 18 0 15,5-5-3-15,0-5 0 0,2 2-2 0,-5 1 1 0,4-2 1 16,2-9 2-16,-7 15-10 0,2-8 8 0,5-7-7 16,-3 15 5-16,0-5 10 0,3-10-8 0,-3 11 0 15,0 0-3-15,3-11 2 0,-6 17 1 0,3-7 1 16,2-1 1-16,1-9 0 0,-6 18-3 0,3-7 0 16,3-2 1-16,-3 2 3 0,-2 0-1 0,2 2-1 15,0-4-1-15,0 4 4 0,0-4 3 0,-4 1-3 16,6 2 0-16,-2-3 2 0,1 4 1 0,-5-1-4 15,4-3 3-15,-2 1-5 0,4 2 6 0,-2-4-2 16,0 7 0-16,-2-4 0 0,2 3-4 0,-1-1 3 16,2-2 9-16,-1 0-9 0,0-4 2 0,-3 7-2 15,3-4 0-15,0 1 0 0,2 2-1 0,-5-4-4 16,6-9 3-16,-6 14-4 0,4-8 4 0,2-6-1 16,-3 14-1-16,3-14 3 0,-2 11-12 0,2-11-5 15,-6 9-7-15,6-9-9 0,0 0-8 0,0 0-16 0,-3 10-14 16,3-10-16-16,0 0-25 0,0 0-33 0,0 0-43 15,0 0-54-15,0 0-255 0,0 0-532 0,0 0 235 16</inkml:trace>
    <inkml:trace contextRef="#ctx0" brushRef="#br0" timeOffset="-24753.69">1533-698 64 0,'0'0'128'0,"-5"-9"-13"0,5 9-5 16,0 0-6-16,0 0-6 0,0 0 1 0,0 0-3 0,0 0-7 16,0 0-1-16,-6-10-7 0,6 10 3 15,0 0-2-15,0 0-3 0,0 0-1 0,0 0-6 16,0 0-2-16,-9-7-3 0,9 7-6 0,0 0 1 0,0 0-7 16,0 0 1-16,0 0-1 0,0 0-6 0,0 0-3 15,0 0-1-15,0 0 1 0,-22 9-4 0,22-9-1 16,-8 8-3-16,8-8-4 0,-8 8-5 0,8-8 3 15,-8 9-3-15,8-9-4 0,-6 11-2 0,6-11-2 16,-6 12 1-16,5-5 1 0,1-7-3 0,-6 16-2 16,3-8-3-16,0 1-1 0,3-9 1 0,-6 16 2 15,6-16-3-15,-2 15-2 0,2-6 0 0,0-9-1 16,0 20 1-16,2-9-6 0,-4 2 2 0,4 0 1 16,1-1 1-16,0 1-1 0,0-2-3 0,0 2 4 15,0-3-3-15,0 1 2 0,-2 0-2 0,5 1 0 0,-3-1 0 16,0 1 4-16,0-1-2 0,2-1 0 15,-2 1-2-15,2-1 0 0,1 0 1 0,-3 1 5 16,5 0 1-16,-2-1-2 0,-3 4 1 0,7-5-2 0,-4 3-3 16,0-2 2-16,2-1 0 0,-2 2-2 0,1-4 1 15,-1 4-1-15,3 2 5 0,1-4 0 16,-1 0-3-16,-1 6 2 0,4-8 1 0,1 7-1 0,-5-4-4 16,4 1 4-16,1-1-3 0,-4 0 0 0,4 1-2 15,1-4 1-15,-1 3-1 0,-1-2 3 0,2-2-2 16,-1 5 3-16,2-1-1 0,-2-3 3 0,-2 1-6 15,1-2 0-15,1-1 0 0,-2 1-2 0,-2-2 0 16,1 1 0-16,2 3-1 0,1 0 0 0,-5-5 1 16,7 4 3-16,-5-4-2 0,2 1 1 0,-4 5-1 15,3-5-2-15,3 1 3 0,2 1-1 0,-2-1 1 16,2-1-4-16,-4-2-2 0,4 3 3 0,-5-3-3 16,1 1 6-16,4-2 1 0,-5 1 0 0,1-1 0 15,1 2-1-15,0-3 0 0,1 0 0 0,-2 1 1 0,4-1 2 16,-16 0-2-16,23 0 0 0,-13-1 0 15,-10 1-2-15,19 0 4 0,-8-4-3 0,1 2-1 16,1 2 0-16,4-4-1 0,-8 3 0 0,1 0-1 0,5-4 1 16,1 1-1-16,-8-2 2 0,5 1-4 0,2-1 3 15,1 1-2-15,-2 0 1 0,2-1-3 0,1-3 3 16,-5 3-3-16,4-4-1 0,-3 4 2 0,1-1 2 16,-2 0-1-16,1-2 1 0,1 1-4 0,-8-1 2 15,4 2 0-15,-1-1-1 0,-3 1-2 0,1 1-1 16,2-5 0-16,-3 3 4 0,2 2-1 0,-2-1 1 15,1 0-5-15,-1 0 3 0,0-3 2 0,-1 4-3 16,1-5 3-16,0 4 1 0,1 0-4 0,-1-4 2 16,-3 4 2-16,3-4-2 0,-6 11-1 0,13-15 1 15,-7 6 0-15,-1 0-4 0,1 1 3 0,0 1-1 16,1-2 2-16,-1 1 0 0,0-3-4 0,-1 4 2 16,1-1-5-16,0-2 4 0,1 3 3 0,-4-3 0 15,3-1-1-15,0 2-1 0,-2-2 2 0,-4 11-1 0,9-18 0 16,-6 7 1-16,2 1-1 0,-2-2 0 15,0 3 4-15,0-5-3 0,0 3-1 0,-3-2 6 16,0-2-4-16,3 2 0 0,-6-1-4 0,6-1 2 0,-6 2 1 16,3-1-3-16,0-3 2 0,0 5 1 15,-6-4-3-15,6 2 2 0,-3 0 0 0,1-1 0 0,1-2 2 16,1-1 1-16,-2 4-3 0,-1 2 0 0,0-7 0 16,0 4 0-16,0 2 1 0,0-1-2 0,2 1-2 15,-2-1 6-15,3 14-3 0,-6-21 3 0,0 6-6 16,6 1 7-16,-3 1-5 0,3 3 1 0,0 10 3 15,-4-19-1-15,-2 9 0 0,6 0 4 0,-6-1-4 16,3 1 1-16,-5 3 2 0,8 7 6 0,-9-22-2 16,6 13-4-16,-4-2 1 0,4 1-1 0,-3 2-2 15,1 0 1-15,5 8 3 0,-12-18-5 0,5 11 0 16,1-1 4-16,-4-1-5 0,4 0 5 0,-3 2-3 16,1 1 3-16,-4-2-2 0,5 4-3 0,-5-2 0 15,4-1 2-15,-1 3 0 0,-1-3-1 0,-2 0 3 0,-1 0 3 16,2 3-5-16,5-3 4 0,-7 3-2 15,13 4-2-15,-17-11-1 0,5 10-1 0,2-3 1 0,1 0 4 16,9 4-3-16,-19-7 1 0,8 3-3 0,11 4-1 16,-16-6 3-16,7 2-1 0,-2 1 2 15,11 3-1-15,-19-4-2 0,13 1 1 0,6 3-2 0,-22-7 1 16,14 4 0-16,8 3 1 0,-16-4-1 0,4 3 1 16,12 1-4-16,-16-2 2 0,16 2 3 0,-20-4-4 15,10 4 1-15,10 0-1 0,-20-1 0 0,20 1 1 16,-22 0-1-16,13 1 2 0,9-1-2 0,-19 0-2 15,8 0 3-15,11 0 1 0,-19 0-3 0,19 0-1 16,-20 4 0-16,20-4 4 0,-16-4 0 0,16 4-3 16,-16 4 0-16,16-4 0 0,-14 0 3 0,14 0-4 15,-18 2 4-15,8-1-2 0,10-1-3 0,-14 4 3 16,14-4-1-16,-16 6 4 0,7-5-3 0,9-1 2 16,-13 4-3-16,13-4 4 0,-17 6-3 15,11-4-1-15,6-2 2 0,-16 5-1 0,16-5 1 0,-17 5 2 16,9-3-3-16,-3 5 1 0,5-1-3 0,-7 0 1 15,1-1 4-15,4 0-2 0,-4 0-1 0,5 0 3 0,-4 0-3 16,3 0 1-16,-3-1 0 0,5 2-3 0,-3 1 1 16,-1-3 1-16,4 2-1 0,6-6 2 15,-20 8-1-15,16-4 4 0,-5 2-7 0,3 1 4 16,-1-1 1-16,1-1 0 0,-3 2 0 0,1 3 0 0,-1-3-3 16,2 0 0-16,1 0 2 0,-2 3 3 0,2-3-4 15,6-7 3-15,-13 11-2 0,4-4-1 0,3 0 2 16,-1 0 1-16,1 0-2 0,6-7 2 0,-11 14-1 15,5-7 0-15,6-7-2 0,-12 9 1 0,8-1 0 16,4-8 1-16,-6 9-3 0,6-9 2 0,-8 11 1 16,8-11-1-16,-6 9 0 0,3-3-3 0,3-6 1 15,-6 15 4-15,6-15-4 0,-4 8 2 0,4-8 0 16,-6 13-4-16,0-4-9 0,6-9-4 0,-3 11-9 16,3-11 2-16,-7 16-9 0,4-10-2 0,0 4-15 0,3-10-10 15,-6 17-19-15,1-6-21 0,5 2-17 16,-3 0-20-16,0 2-27 0,3-6-41 0,0 3-204 15,0-12-443-15,0 19 196 0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0:13.5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1A4A665-EECB-459E-B4E3-0D17162F48A5}" emma:medium="tactile" emma:mode="ink">
          <msink:context xmlns:msink="http://schemas.microsoft.com/ink/2010/main" type="inkDrawing" rotatedBoundingBox="8702,8247 16723,8809 16301,14838 8280,14276" hotPoints="10077,11675 12842,11946 12567,14749 9802,14478" semanticType="underline" shapeName="Rectangle">
            <msink:destinationLink direction="with" ref="{3954CF23-BF7E-48E6-9084-8D40DD28D513}"/>
          </msink:context>
        </emma:interpretation>
      </emma:emma>
    </inkml:annotationXML>
    <inkml:trace contextRef="#ctx0" brushRef="#br0">-8 217 58 0,'-6'-11'144'0,"6"11"-1"16,0 0-13-16,0 0-4 0,0 0-5 0,0 0-4 15,0 0-10-15,0 0-8 0,0 0-5 0,0 0-11 0,0 0-6 16,0 0-5-16,0 0-10 0,0 0-2 16,0 0-10-16,0 0 0 0,0 0-2 0,0 0 3 15,0 0-3-15,0 0-2 0,0 0 0 0,0 0 5 16,0 0-1-16,37 10 3 0,-27-9-1 0,4 0-7 16,2 0 2-16,4 3-3 0,-4-2-3 0,1-2-1 0,3 0-1 15,4 2-1-15,-1 0-8 0,5-1 1 0,-4-1-3 16,4 3-2-16,-1-3 1 0,-2 1-1 0,4-1-3 15,-2 0-2-15,2-1 3 0,-3 1-7 0,2-3 0 16,-1 3-4-16,1-1-1 0,-1-1 4 0,0 2-1 16,1 0 1-16,1-2 1 0,-3 0 0 0,1 2 2 15,0 0-3-15,0 0 2 0,1-4 0 0,-4 3 7 16,3 1-3-16,-2 0-4 0,-2-2 1 0,5-2 0 16,2 4-4-16,-3-2 2 0,-2 1-6 0,3-2 1 15,-1 2 1-15,2-3-1 0,-3 1-2 0,1-3 5 16,5 1-2-16,-4-1-6 0,-1 6 1 0,-2-6 3 0,2 1-2 15,-2 3-2-15,2 2-1 0,-7-1 3 16,6-2-8-16,0 0 6 0,-5 2-3 0,-2 2 2 16,0-1 2-16,7 2-3 0,-7-2-3 0,5 1 5 0,1 2-2 15,-5-3 1-15,5 4 0 0,1 0 2 0,-4 2-2 16,5-2-1-16,-2-2-3 0,0 2 8 16,-7-1-5-16,5-2 4 0,-4 3 0 0,8-1 1 0,0 1 1 15,-3 0 0-15,0-2-3 0,2 2 1 0,0-4 1 16,1 2 2-16,-1-1 1 0,0-2-1 15,-2 1 0-15,-5 0 3 0,6-2-4 0,2-2 2 0,-1 2 1 16,2-2 1-16,-9 0-3 0,7 0-2 0,-1-2 3 16,-6 2 1-16,8 2 0 0,0-3 1 0,0 5-6 15,-2-2 0-15,-1 0-3 0,1 0 4 0,-5-2-1 16,5 3 1-16,1-1 2 0,-3 1-3 0,3 1-3 16,-1 0 4-16,0-3-1 0,2 3 2 0,0-3-6 15,-4 2 5-15,3 2-5 0,-3 1 2 0,1-2-1 0,2-2 0 16,4 2 2-16,-7-1-3 0,2 2 2 0,2-1 2 15,-8-4-2-15,8 7-2 0,-9-3 3 16,6 0 4-16,1-3-4 0,-5 3-8 0,-1 0 9 0,3-1 7 16,4-2-4-16,-7 0 0 0,2 3-3 0,4-5 6 15,1 3-1-15,-1-1 0 0,-1 0-2 0,1-2-6 16,2 2 8-16,-2-2 0 0,1 2 2 0,-2-3-2 16,1 2-3-16,0 1-2 0,2 1 3 0,-7 0-4 15,0-1-1-15,7 5 2 0,-7-6 0 0,1 4-1 16,-2 0 0-16,8 0-3 0,0 0 3 0,-2 0-2 15,2 2-3-15,-2-2 1 0,2 2-1 0,-2-4 2 16,-4 2-2-16,-1 0 3 0,7-2-1 0,-8 2-4 16,2 0 5-16,3 0 0 0,-3 0 3 0,2-2 1 0,3-2 2 15,-1 4-10-15,0 0 1 0,-4-2 3 16,5-1-4-16,1 2 2 0,-8-2 4 0,0 3-3 16,8-1-2-16,0-3 0 0,-3 2 6 0,1 0-6 0,-5-1 2 15,1 0-14-15,1 1 10 0,2-1 13 0,0 1-15 16,1 2 0-16,-7-3 5 0,1 3-4 15,-2 0-2-15,2 0 4 0,-1-2 2 0,0 2 1 0,0 0-1 16,1-1-5-16,0 2 1 0,2-1 2 0,-4-1-3 16,2 2 4-16,-1-3-1 0,7-1 3 0,-7 3-4 15,8 0 1-15,-7-1-1 0,6 1 2 0,-7 0-1 16,-1 0 1-16,1 0-4 0,1-2 2 0,-3 1 1 16,1 1 3-16,-1 0-4 0,2 0-1 0,1 0 2 15,-2 0-4-15,2 0 7 0,-2 0 6 0,-1 1-9 16,3-2-2-16,-1 1-2 0,2 0 2 0,-5-3 0 15,1 6-3-15,0-3 6 0,4-3-3 0,-5 3 3 16,4-1-5-16,1-1-1 0,-4 0-1 0,3 0 7 0,1 1-2 16,-1-1 4-16,-1 2-4 0,-2-2-5 15,1 0 4-15,2 2 2 0,-1-4-4 0,2 3 4 0,-3 0-4 16,1 0 12-16,-1 2-8 0,2-2-1 0,-1 1 1 16,1 0 3-16,-2-4-8 0,1 4 2 0,1 0 5 15,0-2-6-15,-2 2 4 0,1-1-3 16,-3 2 5-16,3-2-1 0,1 1 0 0,-4 0 1 0,4-3 2 15,-1 3 0-15,-3-1-2 0,0 1 4 0,0 0-1 16,3 1 3-16,-3-1-2 0,1 3-3 0,-1-3 0 16,0 1 3-16,3 1-3 0,-3-2 3 0,1 0-2 15,1 4 4-15,0-2-1 0,-3-2 3 0,-1 5-7 16,5-5 1-16,-7 0 5 0,7 0 3 0,-7 0 3 16,3 2-6-16,1-2-1 0,-2 0 1 0,2 0 7 0,-3 0-9 15,0 2 2-15,-12-2 11 0,22 0-20 0,-10-2 5 16,2 2-1-16,-14 0-6 0,19 0 6 15,-19 0-1-15,15 0-5 0,3 2 12 0,-9 0-15 16,-9-2 6-16,22 3-3 0,-13-3 0 0,3 2-3 16,2 0 3-16,-14-2 2 0,19 4-1 0,-10-1-3 15,1 1 1-15,5-3 1 0,-6 2 3 0,-9-3 0 0,26 3-1 16,-15-1 3-16,1-2 10 0,3 3-9 0,-1-1 10 16,-1 1 2-16,-1-3-3 0,-12 0 4 0,22 1 2 15,-8-2-1-15,2 2 3 0,-1-1 3 0,-3 0-1 16,-1 2 8-16,-11-2-7 0,25 0 0 0,-13 0-2 15,0 0-8-15,-12 0 5 0,22 0-3 0,-10-2-4 16,-12 2 3-16,21 0-1 0,-12 0-2 0,-9 0 2 16,22 0 0-16,-22 0 9 0,17 0-11 0,-7 0-2 15,-10 0 2-15,17 2 5 0,-17-2-3 0,16 0 10 16,-16 0-11-16,13 0 6 0,-13 0 1 0,15 2 5 0,-15-2-11 16,0 0 1-16,14 2 8 0,-14-2-12 0,9 1-1 15,-9-1 9-15,0 0-13 0,12 2 1 16,-12-2 1-16,0 0-2 0,0 0-1 0,0 0 0 0,0 0-2 15,0 0 8-15,0 0-12 0,0 0-5 16,13-3-11-16,-13 3-27 0,0 0-14 0,0 0-30 0,0 0-22 16,0 0-28-16,0 0-33 0,0 0-35 0,-40-17-44 15,25 7-62-15,-5-2-344 0,-5-4-707 0,-9-9 313 16</inkml:trace>
    <inkml:trace contextRef="#ctx0" brushRef="#br0" timeOffset="-17097.04">-1276-388 155 0,'0'0'180'0,"-25"-7"-15"0,25 7-5 0,0 0-9 16,-8 6-11-16,8-6 0 0,0 0-7 0,-9 7-11 15,9-7-4-15,-10 7-4 0,10-7-7 0,-6 6-3 16,6-6-10-16,-9 9-17 0,9-9-5 0,-8 7-1 16,8-7-1-16,-11 10-7 0,11-3-3 15,0-7 0-15,-8 14 1 0,5-6-6 0,0 1-4 0,3-9-1 16,-13 18 2-16,10-7-4 0,0 0 1 0,-3 3-6 15,1-2-5-15,2 3 2 0,-3 1 0 0,2 0 1 16,1 2-5-16,-3 2-4 0,3 4-3 0,0-7 2 0,0 7-5 16,-1-8 4-16,1 8 1 0,0 0-8 0,3-3 2 15,0 3 0-15,0 0 0 0,0-6 1 0,6 0-4 16,-6 3-1-16,4-3 0 0,5 6 2 0,-3-3-3 16,1 3 0-16,2 0-1 0,2-2 1 0,1-2 3 15,4 1-4-15,0 2 3 0,1-4-4 0,-1 0 1 16,1 0-2-16,2-1-1 0,0 3-1 0,1-5 0 15,-1 2 1-15,1-3-7 0,-1-1-1 0,0 1 6 16,4 0-2-16,-4 0-10 0,-5-4 10 0,8 3-5 16,-6-4-1-16,1 0-5 0,2 4 2 0,-2-4 5 15,2 5-2-15,-3-5 0 0,1-3 2 0,-1 4-3 16,4-1 3-16,2-1-7 0,-6 1 7 0,4-2-7 16,-4-1 1-16,2 2 2 0,1-1 2 0,1-1-7 0,-2 0 7 15,7-2 0-15,0 2-6 0,1-3 2 16,-2 2 3-16,-5-4-3 0,6-2 0 0,1 2 3 15,1-4-2-15,-8 2-1 0,0-2 2 0,7-3-2 0,-7 4 3 16,-1-4 1-16,7-4-3 0,-5 4-4 0,2-5 5 16,-3 3-4-16,1 1 0 0,4-5 3 0,-3 1-1 15,-8 1 1-15,3 0-2 0,4-5-3 0,-4 4 4 16,4-7 0-16,-4 6-2 0,0-3 2 0,7-3-2 16,-7 5 1-16,4-5 3 0,-1 0-5 0,-3-1 5 15,4 0 0-15,-4 0 0 0,1-1-2 0,2 1-9 16,-3 1 8-16,-7 3-1 0,2 0 0 0,-2-3 0 15,4-4-3-15,-4 3 6 0,-1-3 3 0,-2 4 2 16,1-5-11-16,-3 4 6 0,-2-6-3 0,1 2 0 16,-6-1 1-16,3 4 7 0,-2 1-12 0,-2-3 4 15,-3 0-2-15,1-1 5 0,-2-2-4 0,-4 2 2 16,-1 2-2-16,4-4-1 0,-5 4-6 0,4-2 10 16,1 8-2-16,-4-5 2 0,-1-1-2 0,2-1-1 15,-1 6 1-15,5-4 3 0,-4 5-3 0,6-3 0 16,-4 1-1-16,0-4 1 0,1 7 1 0,0-2 6 0,1-1-6 15,-1 0 4-15,-1-4-8 0,1 5 3 0,-2 2-2 16,1-2 3-16,-6-3 6 0,1 5-4 0,-2-4-6 16,1 3 3-16,-4-3 2 0,1 3 2 0,3 4 2 15,-4-4 2-15,-2 1-8 0,0 2 7 0,1 3 5 16,-5-3-5-16,4 5 2 0,-3-3-7 0,-2 0 6 16,4 2-4-16,-2 3 7 0,1-2-6 0,-4 2 3 15,2-1 3-15,-3 3-5 0,2-1-1 0,-2 3-2 16,4 0 0-16,1 0 2 0,2 3-8 0,-3-1 7 15,1 3-2-15,-2 3-4 0,4 1-4 0,3-5 4 16,-4 9-5-16,1-5-3 0,1 5-7 0,-1-2-11 16,-1 0-5-16,7 4-5 0,2-1-6 0,-1-2-14 15,2 2-9-15,-3 4-18 0,2 3-15 0,-1-2-11 0,5-3-16 16,-4 5-13-16,5 0-17 0,-4-1-27 0,7-2-14 16,2 0-231-16,-5-1-465 0,9 1 206 0</inkml:trace>
    <inkml:trace contextRef="#ctx0" brushRef="#br0" timeOffset="7489.34">2342-5135 62 0,'0'0'168'16,"0"0"-7"-16,0 0-15 0,0 0-8 0,0 0-12 16,0 0-11-16,0 0-8 0,0 0-7 0,0 0-8 15,0 0-1-15,0 0-8 0,0 0-2 0,0 0-3 16,0 0 2-16,0 0 0 0,0 0-6 0,0 0 3 15,0 0-3-15,0 0-3 0,0 0-6 0,0 0 0 0,0 0-6 16,0 0-5-16,0 0-4 0,0 0-5 0,0 0-5 16,0 0-4-16,0 0-3 0,-13 1-4 0,13-1-2 15,0 0 1-15,-3 13 2 0,3-13 1 0,-6 12-1 16,0-2-4-16,0-3 0 0,-2 6-4 0,1 0 0 16,-5 3-1-16,-1 5 3 0,-2 0-5 0,0 1 0 15,-2 1-2-15,-4 5 0 0,1 6-1 0,0-4 0 16,-1 1 0-16,-3 1 0 0,2-1-1 0,-2 2-5 15,2-4 4-15,-2 6-1 0,0 0-3 0,-1-3-3 16,-1 2 4-16,4 2-1 0,-3 1 1 0,1-1-3 16,3 1 2-16,-1 2-3 0,-2 0 2 0,3 2-1 15,0-3 3-15,-3 0-5 0,5-5 4 0,-2 5-6 0,1-3 2 16,-2 2-1-16,1-4 4 0,2 5-3 0,-1-3 3 16,1-2 0-16,0 1 3 0,-1 0 3 15,1 0 1-15,-1 6-3 0,4-2 2 0,0 3-2 0,2-8 2 16,-2 1-5-16,2 4 2 0,2-4-2 0,-1-1 3 15,1-6 2-15,3 6-4 0,-3-6 0 0,3-3 2 16,-1 5 0-16,1-3 1 0,-2 0 1 0,0 1 6 16,6-2 2-16,-7 1-3 0,0 0 1 0,2-1 0 15,-1-1-4-15,-2 0 4 0,1 1-1 0,-4 2-2 16,-4 5-1-16,1-11 0 0,5 0-3 0,-5 3 0 16,4-2-3-16,-3 2 1 0,0-3-1 0,3 3 0 15,-3-3-1-15,2 2 0 0,-3-1-1 0,5 0 1 16,1 2-4-16,-5 0 4 0,5 0 0 0,-1-3 2 0,-1 4 1 15,-1-2-5-15,5 3 1 0,-2 6 6 16,-1-8-8-16,3 0 5 0,0-2 1 0,1 2-6 16,-2-3 4-16,4 3-1 0,-4 2 3 0,6-2 0 0,-4 1-5 15,1 1 1-15,2-2 3 0,-2 0-4 0,1 1 0 16,-1-1 3-16,0 0-5 0,2-2-3 0,-4 2 3 16,2 1 0-16,2-1 3 0,-2 0-7 0,0 2-2 15,-1-3 3-15,-2 0 1 0,1-3-2 0,4 4 2 16,-5-2-1-16,1 0 0 0,-1-3-2 0,-1 4-1 15,0-4 7-15,2 5-5 0,-1-5-2 0,2 1 3 16,-2-3-2-16,4 0 0 0,-5 2-2 0,1 1 2 16,0 1 4-16,2-3-5 0,-1 0-4 0,2-1 11 15,-1 3-4-15,1-2 5 0,-2 1-5 0,3 3 0 0,-3-2 1 16,4-5 0-16,1 1 1 0,-3-1 0 16,3 1-5-16,0 0 10 0,-2 6-7 0,2-4 5 15,3-2-10-15,-4-1 3 0,1 1 1 0,-4 5 6 0,4-4-4 16,0 1-1-16,1-2-3 0,-4 1 22 15,2-1-23-15,-2 8 4 0,3-8 5 0,-2 0-11 16,2 1 3-16,-4 5 0 0,4-2-3 0,-1-2 3 0,2-1 0 16,-7 7 0-16,6-7-4 0,-3-1 5 0,3 9-2 15,-4-5-6-15,2 3 9 0,2 0 5 0,0-7-13 16,3 5 8-16,-4-1-1 0,1-4 4 0,0 4 0 16,0 1-1-16,-1 0-4 0,-1-4 5 0,2-1-5 15,0 1 5-15,-1-1-5 0,2 1 4 0,-2-3-2 16,1 4 0-16,0-1 3 0,1-2-10 0,-4 1 6 15,7-1 7-15,-3 1-4 0,-1-1-3 0,3 1 0 16,-6 0 0-16,5-1 3 0,1-2-3 0,0 4 4 16,-2-4-4-16,-1-1 4 0,3 1-5 0,-3-2-1 15,5 2 4-15,-4-6-5 0,1 4-2 0,1 2 8 16,3-13-1-16,-6 16 1 0,6-6-3 0,-2-3-2 16,-2 4 0-16,4-11 2 0,-7 18 1 0,7-11-2 0,0-7 0 15,-6 20 0-15,4-7 3 0,-2-4 0 16,4-9-4-16,-8 16 2 0,8-6-2 0,-6 1 2 0,5 0 1 15,-5-2-1-15,3 2 1 0,-3 3-2 0,3-2 6 16,0 1-2-16,-5-1-2 0,-1 0 1 0,2 0 3 16,1 1 0-16,3-6-2 0,-2 4 7 15,0-2-1-15,2 0-8 0,-3-1 0 0,6-8 7 0,-8 16-5 16,2-14 3-16,6-2-3 0,-4 11-3 0,4-11 2 16,0 0-9-16,-6 13 7 0,6-13-1 0,-3 7-11 15,3-7 0-15,0 0-1 0,-9 8 3 0,9-8-11 16,0 0-2-16,-3 10-10 0,3-10-9 0,0 0-4 15,-8 11-8-15,8-11-8 0,-6 11-10 0,6-11-14 16,-4 9-16-16,4-9-23 0,-5 14-20 0,1-6-19 0,4-8-30 16,-6 13-28-16,6-13-59 0,-4 7-144 0,4-7-459 15,0 0 203-15</inkml:trace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2:30.8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954CF23-BF7E-48E6-9084-8D40DD28D513}" emma:medium="tactile" emma:mode="ink">
          <msink:context xmlns:msink="http://schemas.microsoft.com/ink/2010/main" type="inkDrawing" rotatedBoundingBox="12834,13064 13004,6806 18764,6962 18595,13219" semanticType="underline" shapeName="Other">
            <msink:sourceLink direction="with" ref="{51A4A665-EECB-459E-B4E3-0D17162F48A5}"/>
            <msink:sourceLink direction="with" ref="{5BB95458-5F74-4D90-8317-FFD8A364E620}"/>
            <msink:sourceLink direction="with" ref="{C1B27BCA-79AF-4EDE-9D46-86D938E4D63B}"/>
            <msink:sourceLink direction="with" ref="{4A59150C-ADE8-47D3-AC2E-B96FC36A7118}"/>
          </msink:context>
        </emma:interpretation>
      </emma:emma>
    </inkml:annotationXML>
    <inkml:trace contextRef="#ctx0" brushRef="#br0">41-5405 108 0,'0'0'167'0,"-16"-14"-12"0,16 14-5 16,0 0-17-16,0 0-5 0,0 0-13 0,0 0-7 15,0-13-2-15,0 13-10 0,0 0-2 0,0 0-6 16,0 0-6-16,9-10-5 0,-9 10-4 0,0 0-5 16,0 0 0-16,0 0-9 0,0 0 0 0,0 0 3 15,0 0-9-15,0 0 14 0,0 0-1 0,0 0-1 16,0 0 4-16,0 0 0 0,-2 34-2 0,4-23-3 15,-2-11 1-15,3 21-1 0,-2-9-1 0,-1 4-6 16,2-2-5-16,-1-2-2 0,2 2 2 0,-3-3-7 0,2 0-2 16,-1 0-6-16,2 0-1 0,0 2-2 0,2-2-6 15,-4-4-1-15,-1-7-3 0,8 17-1 0,-4-10-3 16,-1 0-3-16,3 0 5 0,-6-7-4 0,8 11-2 16,-8-11-3-16,10 10 0 0,-7-8 2 0,-3-2-1 15,10 9-3-15,-10-9-1 0,9 1 3 0,-9-1 1 16,0 0-3-16,17-1 0 0,-17 1-2 0,0 0-3 15,16-9 1-15,-10 3 1 0,0-1 2 0,3-3-7 16,2-4 1-16,-2-3-1 0,7-1-1 0,-6-3 3 16,7 0-2-16,-1-14-1 0,4 2-5 0,-1-1-10 15,-1-4-13-15,3 1-14 0,1-3-15 0,0-6-21 16,8-15-21-16,-9 18-32 0,3-3-42 0,4-16-25 16,-2 18-253-16,-11-3-485 0,3 6 214 0</inkml:trace>
    <inkml:trace contextRef="#ctx0" brushRef="#br0" timeOffset="-115681.53">-3213-4981 103 0,'0'0'154'0,"0"0"-14"0,0 0-6 0,0 0-11 16,0 0-4-16,0 0-13 0,0 0-6 0,0 0-10 15,0 0-4-15,0 0-8 0,0 0-8 0,0 0-1 16,0 0-10-16,-16 12-9 0,16-12-5 0,0 0-3 0,0 0 0 16,-9 5-2-16,9-5-1 0,0 0-5 15,0 0 2-15,-11 7-5 0,11-7 5 0,-4 6-6 16,4-6 0-16,0 0-2 0,0 0 0 0,-5 12 0 0,5-12-5 15,0 0 1-15,0 0-4 0,-6 6 1 16,6-6 1-16,0 0-6 0,0 0 0 0,0 0 5 0,0 0-1 16,0 0-1-16,0 0 0 0,0 0 3 0,0 0-2 15,8 18 0-15,-8-18 0 0,7 6 1 0,-7-6 5 16,0 0 0-16,11 4 1 0,-11-4-3 0,0 0 1 16,13 5 1-16,-13-5 1 0,12 4-1 0,-12-4-4 15,14 5 0-15,-14-5-1 0,9 3-4 0,-9-3 3 16,16 4 0-16,-9-2-3 0,-7-2 3 0,20 5 0 0,-13-4 0 15,-7-1-1-15,17 2-3 0,-8-1 0 16,-9-1 0-16,15 6 0 0,-15-6-1 0,16 1-1 0,-16-1 1 16,18 0 1-16,-3 0 1 0,-15 0 0 0,18 0-2 15,-18 0 4-15,18 0 5 0,-8-1 10 0,2-3-2 16,-12 4-3-16,27-2-2 0,-15 2-2 0,3-1-7 16,1-2 1-16,-1 2 1 0,0 2-5 0,-3-2 1 15,1-2-3-15,2 3-2 0,2 0-1 0,-4-1-1 16,2 1 1-16,-15 0-3 0,21 0-3 0,-9 1 1 15,-12-1-1-15,19 3 2 0,-10-3-1 0,-9 0 4 16,18 1-5-16,-18-1 0 0,16 1 0 0,-5-1 1 16,-11 0 0-16,19 2-4 0,-10-1 4 0,-9-1-2 15,21-1-1-15,-21 1 2 0,19 0-4 0,-19 0 2 16,18-2-2-16,-18 2-1 0,15 0 2 0,-15 0 2 0,14 0-3 16,-14 0 3-16,13 0-5 0,-13 0 4 15,13 2-5-15,-13-2 1 0,17-2 1 0,-17 2 0 16,13 3 1-16,-13-3-2 0,14 0 2 0,-14 0 3 0,16 2-5 15,-16-2 4-15,18 4 1 0,-9-3 0 0,-9-1-5 16,27-5 2-16,-15 5 0 0,4 0 5 0,1-3-3 16,-3 3-3-16,3-3 4 0,2-1-1 0,-2 3-3 15,2-1 1-15,0-2-1 0,7 1 7 0,1-2 0 16,-1-1-2-16,6 3 3 0,-2 0-3 0,10 2 3 16,-7-2-2-16,10 2-2 0,-13-1 2 0,14 1-3 15,-2 1 3-15,1 0-2 0,1 0 2 0,0-3-3 16,1 7-2-16,1-1 0 0,1 0 2 0,-1 1 1 15,3-4 3-15,-3 5-4 0,2-1 1 0,1 1 0 0,1-5-3 16,0 3 0-16,-4-3 2 0,4 4-2 0,-6-2 4 16,3 3-2-16,-4-5-5 0,0 1 1 15,-1 1 5-15,-2-1-3 0,3 1 0 0,-13 2-3 0,2-3 3 16,-1-1 0-16,-3 1 3 0,4-1-5 0,-4 2 4 16,-3-4-4-16,1 7 3 0,-3-5-3 0,-3 0-3 15,-2 0 0-15,-5 0-1 0,2 0-1 0,-3 0 5 16,-12 0-4-16,19 0 2 0,-11 2 2 0,-8-2-3 15,15 0 5-15,-15 0 1 0,13 0 0 0,-13 0 0 16,0 0-1-16,0 0-1 0,12-2 0 0,-12 2 2 16,0 0-6-16,0 0 8 0,11-7-1 0,-11 7-3 15,0 0 4-15,0 0-8 0,0 0 4 0,7-10 1 0,-7 10 1 16,0 0-6-16,0 0 5 0,7-5 1 0,-7 5-2 16,8-6 0-16,-8 6 2 0,0 0 1 15,9-7-4-15,-9 7 2 0,0 0-3 0,12-1 2 0,-12 1-1 16,0 0 5-16,12-6-3 0,-12 6 0 15,0 0 0-15,13-3-1 0,-13 3-5 0,15-3 8 0,-4 2 0 16,-11 1-2-16,14-6-1 0,-6 2 0 0,-8 4 3 16,21-1-2-16,-8-1-4 0,1-3 4 0,2 3 3 15,0-2-5-15,-2-1 3 0,4 3-2 0,1-2-1 16,4 1 2-16,-4-1 0 0,8-2 0 0,4 1-2 16,0 3 2-16,7-5 1 0,3 1 2 0,0-3-5 15,-4 2 2-15,5 1-3 0,-5 4 3 0,8-8 0 16,-5 4-3-16,2 0 3 0,-3 1 0 0,1-4-1 15,0 5-1-15,-9 2 2 0,10-3-1 0,-9 3-1 16,0 0 3-16,8 2-1 0,-10-5 0 0,3 3 0 0,-2-2 0 16,2 2 0-16,-2 1 1 0,-1 2-3 0,1-2-1 15,1 1 3-15,-4-3 2 0,0 4-1 0,2 1 0 16,-3-1-1-16,-3-1 3 0,3 2-8 0,-8-4 7 16,8 4-4-16,1 3 5 0,-4-5-4 0,1 1-2 15,1 1 2-15,-7 1 4 0,1 1-4 0,0-3 1 16,0 3 2-16,-1-4-3 0,1 2 0 0,-2-2 3 15,1 0-1-15,-1 3-3 0,0-3-4 0,-2 0 10 16,2-3-8-16,-3 3 5 0,-3 3-1 0,1-2 2 16,-1 1-3-16,-12-2 2 0,18 0 0 0,-7 3 1 15,-11-3-1-15,14 1 4 0,-14-1-9 0,14 0 6 16,-14 0-1-16,0 0-3 0,12 0 2 0,-12 0 0 0,0 0 1 16,0 0 4-16,15 0-5 0,-15 0 0 15,0 0 3-15,0 0 0 0,13-1-1 0,-13 1 1 16,0 0-1-16,14-3-4 0,-14 3 2 0,12-3 1 0,-12 3-2 15,0 0 4-15,17-3-5 0,-17 3 1 0,14 0 0 16,-14 0 2-16,16-1-4 0,-16 1 9 16,17 0-6-16,-17 0-2 0,16-1 0 0,-16 1 2 15,16 0-2-15,-16 0 5 0,17 0-3 0,-17 0 1 0,19 1-2 16,-11-1 4-16,-8 0 0 0,19-1-2 0,-19 1-1 0,19-2 0 16,-8 2 1-16,-11 0-3 0,21 2 2 15,-12-2 3-15,-9 0-3 0,19-2 1 0,-8 4-2 16,-1-1 3-16,-10-1-3 0,19-1 3 0,-19 1-5 0,21 0 4 15,-4-2 1-15,-17 2-5 0,19 2 4 0,-8-4 1 16,-11 2-2-16,22 2 3 0,-15-2-7 0,-7 0 4 16,23-2 0-16,-13 4 0 0,-10-2 0 0,17-2 3 15,-7 4-3-15,-10-2 6 0,16 1-3 0,-16-1 5 16,18-1-4-16,-6 1 0 0,-12 0 2 0,15 1-3 16,-3-1 0-16,-12 0 4 0,19-1 3 0,-19 1-4 15,17 0 6-15,-17 0 1 0,18 0-1 0,-18 0-2 16,19-2 2-16,-19 2-1 0,14-2 6 0,-14 2 0 15,14 2-1-15,-14-2 1 0,15 0 2 0,-15 0-4 16,17 0 1-16,-17 0 5 0,15-2-4 0,-15 2 0 16,15-1 0-16,-15 1-3 0,18 0 0 0,-18 0-3 0,11-2 1 15,-11 2 1-15,14 0-8 0,-14 0 4 0,0 0-4 16,16 2 3-16,-16-2-1 0,11 0-6 16,-11 0 4-16,12 1 0 0,-12-1 1 0,0 0 0 0,13 0-6 15,-13 0 6-15,0 0-4 0,14 0-5 0,-14 0 6 16,0 0-1-16,13 0 3 0,-13 0-12 0,0 0-21 15,0 0-17-15,10 2-35 0,-10-2-54 0,0 0-63 16,0 0-65-16,0 0-249 0,0 0-555 0,0 0 246 16</inkml:trace>
    <inkml:trace contextRef="#ctx0" brushRef="#br0" timeOffset="-118406.78">-3483-4505 30 0,'0'0'138'16,"0"0"9"-16,0 0-4 0,0 0-7 15,0 0-10-15,0 0-10 0,0 0-4 0,0-13-3 0,0 13-6 16,0 0-6-16,0 0-9 0,0 0-4 0,0 0-3 16,0 0-9-16,0 0-5 0,0 0-3 0,0 0-3 15,0 0-2-15,0 0 0 0,0 0-2 0,0 0-1 16,0 0 1-16,0 0-1 0,0 0-2 0,0 0 0 16,0 0 3-16,0 0 5 0,0 0-6 0,0 0 4 15,0 0-3-15,0 0 4 0,0 0-4 0,0 0-1 16,0 0 4-16,0 0-1 0,0 0-7 0,0 0 4 15,0 0 0-15,0 0-5 0,0 0-2 0,0 0-1 16,0 0-1-16,0 0-3 0,0 0-6 0,0 0-2 16,0 0-5-16,0 0-8 0,0 0 0 0,0 0-3 0,0 0 2 15,0 0-8-15,0 0 5 0,0 0-3 0,0 0-4 16,0 0-1-16,0 0-3 0,18 24 2 0,-18-24-6 16,11 12 1-16,-7-6 3 0,-4-6-3 0,8 13 2 15,-3-5-3-15,0-1 0 0,1 2-1 0,1-4 2 16,-4 4 0-16,2-1-2 0,1 0 3 0,0 0-6 15,-3 0 3-15,3 2-1 0,-2-2-4 0,1 0 4 16,-1 2 1-16,2 1 1 0,-1-4-1 0,-2 4-2 16,3-2 2-16,1 5-1 0,0-3-1 0,-1 1 1 15,5 3 0-15,-4-1-3 0,1-1 2 0,-1 0 1 16,4 3-3-16,-1-1 4 0,1-1-4 0,2 6 0 16,2-3 0-16,-3-2 5 0,0-2-3 0,1 2 1 15,2 2 0-15,0 1-2 0,3 2 4 0,-2 1-1 16,2-7-2-16,0 4 7 0,-3-1-9 0,4-2 1 15,-2 3-1-15,2-2 0 0,-2 5 0 0,-1-7-2 16,0 5 8-16,-1-7-2 0,3 5-3 0,-3 1 0 0,-1-5 2 16,-3 0-1-16,3 3-5 0,1-1 0 15,-3 1 5-15,1-1 0 0,-1-1 5 0,-3 3-9 0,6 0 3 16,-5-3 0-16,-1 3-2 0,2-3 7 0,-1 1-5 16,2-2-2-16,-1 1 4 0,-2 1-2 0,-2 1-1 15,0-5 0-15,5 4 3 0,-1-2-6 0,-2-1 3 16,-2 1 0-16,4 1 5 0,-4 0-3 0,2-1-2 15,-1-1 2-15,0 1 1 0,-3 0-3 0,4-1 4 16,-6-1-3-16,4-1 0 0,-1-3-1 0,0 6 0 16,2-1 1-16,-4-2 0 0,2 1-1 0,0 2 3 15,-1-1-3-15,-1-3 3 0,1 4 3 0,-1-3-7 16,1-2 2-16,-1 3 1 0,0 1 1 0,1 0 0 16,1-1-2-16,-3 0-2 0,3-2 1 0,-2 5 2 0,1 1-4 15,-2-4 7-15,3 2-2 0,-2 0-3 16,1-2-2-16,-1 4 4 0,4-4-1 0,-4 3 1 15,-1-2-2-15,3 2 5 0,-1 0-6 0,0 1 3 16,3-1-2-16,-2-1 1 0,-3 1 0 0,4 0-3 0,-1-1 4 16,-1-1 1-16,2 5-4 0,1-3 5 15,-1 0 1-15,2 0-5 0,-4 3 3 0,4-3-3 0,-2 1 1 16,0-2 1-16,1 1-1 0,-1 3 0 0,1-4 0 16,-1 3 0-16,2-1-1 0,0 1 2 0,2 1-2 15,-2-3 0-15,-2 1 1 0,3-1 5 0,-2 1-5 16,1 0 1-16,1 1-1 0,1 4 1 0,-1-3-2 15,-2-3 1-15,1 0 0 0,1 2 3 0,-1-1-1 16,4 6 2-16,-4-4-4 0,2 2-3 0,-4-4 1 16,7 4 5-16,-5-5-4 0,1 7 2 0,0-7-2 15,-1 0-1-15,2 3 0 0,-2-2 4 0,1 2-4 16,-1-1-1-16,2-1 4 0,-1 1 2 0,1-1-4 16,-3 1 1-16,0-1 2 0,2 0 0 0,2 2-1 15,-3-2-2-15,3-2 2 0,-3 1-3 0,2 1-1 16,3 2 7-16,-5-3-1 0,3 0 4 0,0 0-10 15,-3 0 5-15,2 0-4 0,-4-1 1 0,5 1 2 0,-1-2 3 16,0 4-7-16,-3-5 4 0,4 3-3 0,0 0 5 16,0-3-5-16,-3 2 1 0,0-1 2 15,3 0-2-15,-2-1 1 0,-1 3 1 0,3-4 1 0,-3 4 0 16,1-5-5-16,1 2 0 0,-1 2 3 0,2 0-2 16,-2-3 1-16,2 4 4 0,-4-2-2 0,2 1 2 15,1-2-3-15,1 2 0 0,-2 0 0 0,-1-1 2 16,2 1-1-16,-1-2 1 0,0 0 0 0,-1 3-3 15,3-4-4-15,-3 4 9 0,3-1-5 0,0 0 3 16,-3 0-3-16,3-2-1 0,0 3 0 0,0-2 3 16,-2 2-2-16,1-3 2 0,-1 0-4 0,2 3 4 15,0-1-2-15,1 2 2 0,-4-2 1 0,3-1-6 16,0 1-3-16,0 0 6 0,2 2 4 0,-4-2-3 0,2-1 0 16,1 1 1-16,1-2-1 0,-2 6 0 15,1-4 3-15,1 2-2 0,-1-1 3 0,2 0-4 16,-2 3 2-16,1-5 0 0,-1 1 1 0,4 4-1 0,-4-4-1 15,0 1-2-15,1-3-1 0,-2 4 0 0,1-2 2 16,-2 1 4-16,2-3-4 0,0 4 2 0,1-2-2 16,-4 1-4-16,2 0 4 0,-1 1 2 0,1-2 0 15,1 0-1-15,-1 2-4 0,0-2 3 0,-2 1 3 16,4-3-4-16,-2 0 0 0,0 3 3 0,0-3-5 16,-2 1 5-16,2-1-4 0,0 1 8 0,0 0-4 15,-2-1-4-15,2 3 6 0,0-3-3 0,2 2 0 16,-3-2 1-16,3 0-2 0,-4 3 0 0,1-4 0 15,1-1-2-15,3 3 1 0,-6 1 4 0,1-2-3 0,2 0 3 16,1 3-3-16,-4-3 0 0,3 2 3 0,-3-2 0 16,2 2 2-16,-2-3-2 0,1 2 0 15,-3 1-2-15,4-2 2 0,-1 3-3 0,-2-2 3 16,2 0 4-16,-1-1-7 0,0 2 5 0,3-2-5 0,-1-2 3 16,-3 6 1-16,0-6-3 0,-2 2 1 15,4-2 0-15,-2 4-6 0,1-2 7 0,1 0-1 0,-1 2 0 16,2-1 0-16,-4-1-3 0,2-2-1 0,1 2 5 15,-2 0-5-15,2-2 5 0,1 1-4 0,-4-3 3 16,4 4-1-16,-4 0-3 0,2-1 3 0,1 0 0 16,-1 1-1-16,-1 0-3 0,4 2 2 0,-5-2 3 15,5 0 0-15,-4-4 1 0,1 3-5 0,0 2 2 16,-2-4 1-16,2 6-2 0,-2-3 1 0,5 0-1 16,-1-1 5-16,-4-2-5 0,2 5-2 0,2-3-1 15,-4 1 4-15,1-1 1 0,-1 1-3 0,5-2 2 16,-3 2 0-16,1-3 0 0,-1 2 0 0,-1 0 0 0,4-2 2 15,-5 3-2-15,-1-3-2 0,2 0 3 0,2 3 0 16,-1-1 2-16,1 0-3 0,1-2 1 16,-2 2 1-16,-2-3 2 0,7 4 1 0,-5-4-5 0,3 4 2 15,-4 0-3-15,4-3-2 0,0 1 7 0,0-3-1 16,-3 4-5-16,2 1 4 0,2-2-2 0,-5-1 1 16,2 1 1-16,-1-2-4 0,1 2 5 0,4 1 1 15,-4-2-3-15,2 3 1 0,-4-4 0 0,1 3-2 16,2 0 4-16,-2-2-2 0,0 0-6 0,-1-3 9 15,-1 5-2-15,2 0-3 0,-1-2 3 0,1-1-1 16,-5 0 1-16,5 2 5 0,-1-1-1 0,-1-1 1 16,0 0-2-16,1 0 2 0,-2 3 0 0,0-2-4 15,1-2-4-15,1 4 5 0,-1-2 0 0,4 0 0 0,-4 1-2 16,1-5 2-16,-2 3-2 0,-6-7 0 16,11 11 4-16,-5-5-6 0,0 1-1 0,-6-7 5 15,11 8-2-15,-11-8-2 0,6 8 4 0,-6-8-5 0,6 7 4 16,-6-7-1-16,7 6-6 0,-7-6 3 0,0 0 3 15,6 6-5-15,-6-6-10 0,0 0-17 16,0 0-24-16,0 0-24 0,0 0-24 0,0 0-23 0,0 0-31 16,0 0-30-16,-16-27-29 0,16 27-63 0,-18-16-167 15,10 5-480-15,-4-1 213 0</inkml:trace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4:42.5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FB6212C-9B37-4CDC-A21A-5E9FC0B6EB8B}" emma:medium="tactile" emma:mode="ink">
          <msink:context xmlns:msink="http://schemas.microsoft.com/ink/2010/main" type="inkDrawing" rotatedBoundingBox="12680,2867 13249,2817 13276,3122 12707,3172" semanticType="underline" shapeName="Other"/>
        </emma:interpretation>
      </emma:emma>
    </inkml:annotationXML>
    <inkml:trace contextRef="#ctx0" brushRef="#br0">30 0 191 0,'0'0'204'0,"0"0"-8"0,0 0-11 16,0 0-9-16,1 9-7 0,-1-9-8 0,0 0-13 15,0 0-13-15,-9 24-7 0,5-14-5 0,2 1-8 0,2-11-11 16,-6 18-8-16,5-4-6 0,-4-1-3 16,4 2-7-16,-1-1-11 0,1-1-6 0,1-3-3 0,0 2-7 15,0-12-3-15,1 24-4 0,1-10-7 0,-1 1-3 16,2-6-3-16,-1 1 0 0,2-2-6 0,-2 3-3 15,1-1-3-15,-3-10-2 0,9 13-1 0,-6-9 0 16,1 6 0-16,-4-10 0 0,11 8-5 0,-1-6 4 16,-1 1-3-16,-9-3 0 0,27-2-3 0,-9-1 0 15,1 0-2-15,6-5 1 0,4-2 1 0,-1-2-2 16,9-5-2-16,-8 7-1 0,8-7-7 0,-10 2-12 0,9 0-11 16,-10-1-20-16,0 2-28 0,-1 1-28 15,1 0-30-15,-4 2-31 0,3 0-63 0,-11-4-176 16,-2 5-432-16,1 2 191 0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49:49.4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47E655F-11A4-4FA3-ADE3-7572D058358A}" emma:medium="tactile" emma:mode="ink">
          <msink:context xmlns:msink="http://schemas.microsoft.com/ink/2010/main" type="inkDrawing" rotatedBoundingBox="4431,8181 5975,8041 6076,9154 4532,9294" semanticType="enclosure" shapeName="Other">
            <msink:destinationLink direction="with" ref="{D4CF350C-2B45-4569-A74F-5CF28322BB72}"/>
            <msink:destinationLink direction="with" ref="{D92FD715-F21F-4A0A-9B7E-C9F2C96A68AF}"/>
          </msink:context>
        </emma:interpretation>
      </emma:emma>
    </inkml:annotationXML>
    <inkml:trace contextRef="#ctx0" brushRef="#br0">-1179 5284 127 0,'0'0'129'0,"0"0"-4"0,-3-10-9 0,3 10-5 0,0 0-5 16,-6-13-4-16,6 13-7 0,0 0 0 15,-3-10-4-15,3 10-4 0,-7-6-2 0,7 6-3 16,0 0-6-16,-7-11-3 0,7 11-4 0,-8-7-2 0,8 7 2 16,0 0-5-16,-9-8-4 0,9 8-4 0,0 0-4 15,-10-8 4-15,10 8-4 0,0 0-2 0,-8-6-1 16,8 6-5-16,0 0 0 0,-12-2-2 0,12 2-2 16,0 0-4-16,-15-5-4 0,15 5-1 0,0 0 3 15,-18 2-6-15,18-2-1 0,-13 1-2 0,13-1 1 16,-15 7 0-16,8-4-2 0,7-3 0 0,-14 8 1 15,4-5 0-15,2 2 0 0,1 0-1 0,7-5 3 16,-19 10-4-16,10-5 2 0,0 1 2 0,9-6 2 16,-15 11-7-16,7-8 0 0,-1 6 2 0,0-3 1 15,2 0-6-15,-1 1 3 0,2 0-4 0,-1-1-1 16,7-6-2-16,-12 12 2 0,5-6-3 0,4 1 1 0,-3-1 1 16,6-6 0-16,-12 12 1 0,6-5 1 0,0 3 1 15,3-3 4-15,3-7-5 0,-11 18 3 16,8-10-1-16,-3 3 1 0,2-2 0 0,1 2-4 0,-1 0 0 15,-1 3 4-15,2-2-2 0,-1-1 0 0,1 1-1 16,0 1 0-16,0 1 2 0,1-3-3 0,2-11-1 16,-6 23-3-16,3-9 0 0,3-3 4 0,0-1-6 15,-1 5 2-15,1-15 5 0,-2 19-4 0,4-8-2 16,-4 0-2-16,4 0-1 0,-2-11 1 0,0 18-2 16,1-9-3-16,4 6 4 0,-4-2-4 0,2-2 2 15,0 2-1-15,3-1 1 0,0 1-1 0,0 0 1 16,1-1-1-16,1 0 0 0,-2 3 1 0,3-4-1 15,1 1 0-15,-2 3-1 0,5-6 2 0,-4 4-3 16,5-3 6-16,2 1-1 0,-1-1-3 0,4 3 6 16,-1-2 0-16,-3 0-9 0,3-3 14 0,0-1-9 0,6 5 6 15,-2-3-8-15,-3-2 0 0,4 2-5 0,1 1 6 16,1-3-1-16,0-2 1 0,-2 2 0 0,2-1-3 16,-7-1 1-16,9-3 3 0,-6 4-1 0,-2-2-3 15,8-3 1-15,-8 2 1 0,4-2-1 0,-4 2 6 16,1-2-9-16,-1-1 0 0,-1 0 3 0,0 0-4 15,1 2 3-15,0-2 0 0,-2-2-6 0,-1 2 7 16,4-4-2-16,-2 3 3 0,2 0-1 0,-5-2-9 16,3-1 6-16,-1-2 1 0,2 4-4 0,-1-6 0 15,1 4 6-15,1-2 8 0,-4-1-10 0,4 2 0 0,-1-1-3 16,-4-1 4-16,3 0-6 0,-3-3 3 16,3 3 4-16,1-3-2 0,-3 2-2 0,1-2 1 15,-2 2 0-15,1-3-4 0,-1 3 5 0,4-7-1 0,-4 6 0 16,-1 0 3-16,5-4-6 0,-7 4-2 15,1 0 4-15,1-4 6 0,-1 4-6 0,1-4 1 16,-1 1 9-16,-1 4-10 0,1-4-1 0,-1 0 1 0,5 1 1 16,-8-1-1-16,3-1 1 0,0 0 3 0,0 1-6 15,-2 0-2-15,2 0 5 0,-2-1 0 16,-1-2-3-16,2 1 5 0,-2 0 0 0,-2 2-3 0,4-1 0 16,-2-4 4-16,-8 3-3 0,6 1-1 0,1-3-8 15,-4 3 7-15,-2-1 1 0,2-2 2 0,-2 1-6 16,-2-1 2-16,0 0-5 0,4 2 8 0,-4-1-4 15,0-1-1-15,0 1 2 0,-4 2-3 0,4-5 2 16,-2 1-4-16,-2 3-7 0,1 1 1 0,0-2 3 16,-5-1 3-16,4 1-1 0,0 2 1 0,-2-1-4 0,3 1 3 15,-3 0-5-15,-5 2 1 0,5 2-2 16,3-5 4-16,-4 0-2 0,2 6 0 0,-2-3 0 0,-1-1 5 16,-4 1-5-16,8 3-1 0,-5-4 3 0,2 4 3 15,-1-3-8-15,-2 0-2 0,1 2 2 16,-3-2 5-16,4 5-2 0,-4-5-1 0,-1 4-4 15,0 0 10-15,1-3 0 0,1 3 1 0,-5 2-3 0,1-5 1 16,1 5 1-16,0-1 1 0,-3 0 2 0,1 1-1 16,-2 0-2-16,3 1 1 0,-1-2 2 0,-1 1-1 15,1 0 3-15,-1 3-1 0,2-4-1 0,-1 5-1 16,1-3-2-16,0 2 5 0,-1-2 0 0,1 2-2 16,0 1-4-16,2-3 5 0,-2 4 1 0,0-3-1 15,15 3 2-15,-27 0-2 0,16 3 1 0,-1-3-1 0,-4 0 4 16,1 0-6-16,-3 4 3 0,5-4-2 15,-2 2 6-15,0 3-4 0,-3-5-5 0,3 3 1 16,0 1 3-16,-1-1-1 0,-4 1 4 0,4 2 0 0,-2-1 0 16,-1-3 2-16,4 6-4 0,-3-3-2 0,2 3 4 15,-4-5 1-15,2 2-4 0,-1-1 2 0,2 2 2 16,1 0-4-16,1-1-1 0,-3 1 3 0,2-1-4 16,-2-2-1-16,5 3 5 0,-2 1 3 0,-2-3-3 15,7 1 6-15,-2-3-6 0,-2 2 1 0,1 2-3 16,-2-2-4-16,5 0 7 0,-2 0 5 0,-2 2-6 15,5-3 2-15,-1 1-7 0,2 3 2 0,0-1 2 16,-3 1 3-16,1-2-4 0,-1 1 0 0,-1 1-1 16,3 0 1-16,0 3-7 0,-3-2-2 0,1-2-7 15,2 2-4-15,-2 5-9 0,2-5-6 0,-1 2-14 16,1 3-13-16,1-2-20 0,-2 3-17 0,1-3-15 16,1 3-25-16,0-3-31 0,5 4-33 0,-5-2-217 15,4-4-456-15,2 6 202 0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6:52:27.9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135FE57-4DDF-403F-BAB8-9AA5A00C0C05}" emma:medium="tactile" emma:mode="ink">
          <msink:context xmlns:msink="http://schemas.microsoft.com/ink/2010/main" type="inkDrawing" rotatedBoundingBox="10456,4823 10773,4140 11030,4259 10714,4942" semanticType="callout" shapeName="Other">
            <msink:sourceLink direction="to" ref="{33401CC1-2DAF-48FA-A5E5-9637430444E6}"/>
            <msink:sourceLink direction="from" ref="{33401CC1-2DAF-48FA-A5E5-9637430444E6}"/>
          </msink:context>
        </emma:interpretation>
      </emma:emma>
    </inkml:annotationXML>
    <inkml:trace contextRef="#ctx0" brushRef="#br0">-2 451 87 0,'0'0'126'15,"0"0"-10"-15,0 0-6 0,0 0-5 0,0 0-8 16,0 0-1-16,0 0-5 0,0 0-4 0,0 0-6 16,0 0-2-16,0-16-3 0,0 16 0 0,0 0-5 15,0 0 3-15,0 0-5 0,0 0-2 0,0 0-2 16,0 0-2-16,0 0-3 0,0 0 1 0,0 0-2 15,0 0-3-15,0 0-8 0,0 0 3 0,0 0 1 16,0 0-3-16,0 0-1 0,0 0-3 0,0 0-4 16,0 0 1-16,0 0-7 0,0 0 2 0,0 0-4 15,0 0 3-15,0 0-10 0,0 0 2 0,0 0 0 0,0 0-5 16,0 0 1-16,0 0-6 0,0 0 2 0,0 0-3 16,0 0 1-16,0 0 1 0,0 0-4 15,0 0-4-15,0 0 2 0,0 0-2 0,0 0 1 0,0 0-4 16,0 0-5-16,0 0 4 0,0 0 0 0,0 0-1 15,0 0-1-15,0 0-2 0,0 0 3 16,0 0 0-16,0 0 1 0,0 0 0 0,0 0 3 16,19 26 2-16,-19-26 4 0,6 11 2 0,-6-11 5 0,5 10-9 15,-1-4 6-15,-4-6-3 0,5 11-4 0,-1-4 4 16,-4-7-2-16,10 13 4 0,-8-6-4 0,4 1 2 16,0-1 4-16,-6-7 2 0,7 16-3 0,-1-8-3 15,0-1 8-15,-3 1-1 0,2 2 2 0,1-3 3 16,0 6-1-16,1-2-3 0,-4-4 2 0,6 4-4 15,-6-1 0-15,2-5-3 0,0 5-1 0,-5-10-3 16,8 10 0-16,-5-1-5 0,-3-9 0 0,6 9 5 16,-6-9-2-16,6 7-2 0,-6-7 2 0,4 10-3 15,-4-10-1-15,0 0 0 0,9 7 2 0,-9-7 1 0,0 0-2 16,5 7 2-16,-5-7 0 0,0 0-3 16,0 0 2-16,0 0 2 0,0 0 1 0,0 0 4 15,0 0 2-15,0 0 0 0,0 0 7 0,0 0 4 0,0 0-4 16,0 0 2-16,0 0-1 0,0 0 0 0,9-25 7 15,-6 14-13-15,1-2 4 0,2-11-4 0,0 1-11 16,0-3 6-16,2 1-1 0,-3-14-4 0,7 5 0 16,3-7-6-16,-9 1-2 0,9-1 0 0,-3-2-16 15,0 1-11-15,3 0-9 0,-3 3-17 0,3 4-13 16,-5 6-19-16,4-6-18 0,-7 11-31 0,1 2-35 16,-1 6-36-16,5 0-62 0,-9 3-222 0,3-2-522 15,-2 5 231-15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20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044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386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839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661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855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196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240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724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332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B0C2-4A8C-49B4-BD3C-DE84A9F3B7F8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7349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B0C2-4A8C-49B4-BD3C-DE84A9F3B7F8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3229F-05C1-4219-8973-40BA4C0984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27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7" Type="http://schemas.openxmlformats.org/officeDocument/2006/relationships/image" Target="../media/image145.emf"/><Relationship Id="rId2" Type="http://schemas.openxmlformats.org/officeDocument/2006/relationships/customXml" Target="../ink/ink14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5.xml"/><Relationship Id="rId5" Type="http://schemas.openxmlformats.org/officeDocument/2006/relationships/image" Target="../media/image144.emf"/><Relationship Id="rId4" Type="http://schemas.openxmlformats.org/officeDocument/2006/relationships/customXml" Target="../ink/ink14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9.xml"/><Relationship Id="rId13" Type="http://schemas.openxmlformats.org/officeDocument/2006/relationships/image" Target="../media/image151.emf"/><Relationship Id="rId18" Type="http://schemas.openxmlformats.org/officeDocument/2006/relationships/customXml" Target="../ink/ink154.xml"/><Relationship Id="rId26" Type="http://schemas.openxmlformats.org/officeDocument/2006/relationships/customXml" Target="../ink/ink158.xml"/><Relationship Id="rId3" Type="http://schemas.openxmlformats.org/officeDocument/2006/relationships/image" Target="../media/image146.emf"/><Relationship Id="rId21" Type="http://schemas.openxmlformats.org/officeDocument/2006/relationships/image" Target="../media/image155.emf"/><Relationship Id="rId34" Type="http://schemas.openxmlformats.org/officeDocument/2006/relationships/customXml" Target="../ink/ink162.xml"/><Relationship Id="rId7" Type="http://schemas.openxmlformats.org/officeDocument/2006/relationships/image" Target="../media/image148.emf"/><Relationship Id="rId12" Type="http://schemas.openxmlformats.org/officeDocument/2006/relationships/customXml" Target="../ink/ink151.xml"/><Relationship Id="rId17" Type="http://schemas.openxmlformats.org/officeDocument/2006/relationships/image" Target="../media/image153.emf"/><Relationship Id="rId25" Type="http://schemas.openxmlformats.org/officeDocument/2006/relationships/image" Target="../media/image157.emf"/><Relationship Id="rId33" Type="http://schemas.openxmlformats.org/officeDocument/2006/relationships/image" Target="../media/image161.emf"/><Relationship Id="rId2" Type="http://schemas.openxmlformats.org/officeDocument/2006/relationships/customXml" Target="../ink/ink146.xml"/><Relationship Id="rId16" Type="http://schemas.openxmlformats.org/officeDocument/2006/relationships/customXml" Target="../ink/ink153.xml"/><Relationship Id="rId20" Type="http://schemas.openxmlformats.org/officeDocument/2006/relationships/customXml" Target="../ink/ink155.xml"/><Relationship Id="rId29" Type="http://schemas.openxmlformats.org/officeDocument/2006/relationships/image" Target="../media/image159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8.xml"/><Relationship Id="rId11" Type="http://schemas.openxmlformats.org/officeDocument/2006/relationships/image" Target="../media/image150.emf"/><Relationship Id="rId24" Type="http://schemas.openxmlformats.org/officeDocument/2006/relationships/customXml" Target="../ink/ink157.xml"/><Relationship Id="rId32" Type="http://schemas.openxmlformats.org/officeDocument/2006/relationships/customXml" Target="../ink/ink161.xml"/><Relationship Id="rId37" Type="http://schemas.openxmlformats.org/officeDocument/2006/relationships/image" Target="../media/image163.emf"/><Relationship Id="rId5" Type="http://schemas.openxmlformats.org/officeDocument/2006/relationships/image" Target="../media/image147.emf"/><Relationship Id="rId15" Type="http://schemas.openxmlformats.org/officeDocument/2006/relationships/image" Target="../media/image152.emf"/><Relationship Id="rId23" Type="http://schemas.openxmlformats.org/officeDocument/2006/relationships/image" Target="../media/image156.emf"/><Relationship Id="rId28" Type="http://schemas.openxmlformats.org/officeDocument/2006/relationships/customXml" Target="../ink/ink159.xml"/><Relationship Id="rId36" Type="http://schemas.openxmlformats.org/officeDocument/2006/relationships/customXml" Target="../ink/ink163.xml"/><Relationship Id="rId10" Type="http://schemas.openxmlformats.org/officeDocument/2006/relationships/customXml" Target="../ink/ink150.xml"/><Relationship Id="rId19" Type="http://schemas.openxmlformats.org/officeDocument/2006/relationships/image" Target="../media/image154.emf"/><Relationship Id="rId31" Type="http://schemas.openxmlformats.org/officeDocument/2006/relationships/image" Target="../media/image160.emf"/><Relationship Id="rId4" Type="http://schemas.openxmlformats.org/officeDocument/2006/relationships/customXml" Target="../ink/ink147.xml"/><Relationship Id="rId9" Type="http://schemas.openxmlformats.org/officeDocument/2006/relationships/image" Target="../media/image149.emf"/><Relationship Id="rId14" Type="http://schemas.openxmlformats.org/officeDocument/2006/relationships/customXml" Target="../ink/ink152.xml"/><Relationship Id="rId22" Type="http://schemas.openxmlformats.org/officeDocument/2006/relationships/customXml" Target="../ink/ink156.xml"/><Relationship Id="rId27" Type="http://schemas.openxmlformats.org/officeDocument/2006/relationships/image" Target="../media/image158.emf"/><Relationship Id="rId30" Type="http://schemas.openxmlformats.org/officeDocument/2006/relationships/customXml" Target="../ink/ink160.xml"/><Relationship Id="rId35" Type="http://schemas.openxmlformats.org/officeDocument/2006/relationships/image" Target="../media/image16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customXml" Target="../ink/ink16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2.emf"/><Relationship Id="rId21" Type="http://schemas.openxmlformats.org/officeDocument/2006/relationships/image" Target="../media/image174.emf"/><Relationship Id="rId42" Type="http://schemas.openxmlformats.org/officeDocument/2006/relationships/customXml" Target="../ink/ink185.xml"/><Relationship Id="rId63" Type="http://schemas.openxmlformats.org/officeDocument/2006/relationships/image" Target="../media/image195.emf"/><Relationship Id="rId84" Type="http://schemas.openxmlformats.org/officeDocument/2006/relationships/customXml" Target="../ink/ink206.xml"/><Relationship Id="rId138" Type="http://schemas.openxmlformats.org/officeDocument/2006/relationships/customXml" Target="../ink/ink233.xml"/><Relationship Id="rId159" Type="http://schemas.openxmlformats.org/officeDocument/2006/relationships/image" Target="../media/image243.emf"/><Relationship Id="rId170" Type="http://schemas.openxmlformats.org/officeDocument/2006/relationships/customXml" Target="../ink/ink249.xml"/><Relationship Id="rId191" Type="http://schemas.openxmlformats.org/officeDocument/2006/relationships/image" Target="../media/image259.emf"/><Relationship Id="rId205" Type="http://schemas.openxmlformats.org/officeDocument/2006/relationships/image" Target="../media/image266.emf"/><Relationship Id="rId107" Type="http://schemas.openxmlformats.org/officeDocument/2006/relationships/image" Target="../media/image217.emf"/><Relationship Id="rId11" Type="http://schemas.openxmlformats.org/officeDocument/2006/relationships/image" Target="../media/image169.emf"/><Relationship Id="rId32" Type="http://schemas.openxmlformats.org/officeDocument/2006/relationships/customXml" Target="../ink/ink180.xml"/><Relationship Id="rId53" Type="http://schemas.openxmlformats.org/officeDocument/2006/relationships/image" Target="../media/image190.emf"/><Relationship Id="rId74" Type="http://schemas.openxmlformats.org/officeDocument/2006/relationships/customXml" Target="../ink/ink201.xml"/><Relationship Id="rId128" Type="http://schemas.openxmlformats.org/officeDocument/2006/relationships/customXml" Target="../ink/ink228.xml"/><Relationship Id="rId149" Type="http://schemas.openxmlformats.org/officeDocument/2006/relationships/image" Target="../media/image238.emf"/><Relationship Id="rId5" Type="http://schemas.openxmlformats.org/officeDocument/2006/relationships/image" Target="../media/image166.emf"/><Relationship Id="rId90" Type="http://schemas.openxmlformats.org/officeDocument/2006/relationships/customXml" Target="../ink/ink209.xml"/><Relationship Id="rId95" Type="http://schemas.openxmlformats.org/officeDocument/2006/relationships/image" Target="../media/image211.emf"/><Relationship Id="rId160" Type="http://schemas.openxmlformats.org/officeDocument/2006/relationships/customXml" Target="../ink/ink244.xml"/><Relationship Id="rId165" Type="http://schemas.openxmlformats.org/officeDocument/2006/relationships/image" Target="../media/image246.emf"/><Relationship Id="rId181" Type="http://schemas.openxmlformats.org/officeDocument/2006/relationships/image" Target="../media/image254.emf"/><Relationship Id="rId186" Type="http://schemas.openxmlformats.org/officeDocument/2006/relationships/customXml" Target="../ink/ink257.xml"/><Relationship Id="rId216" Type="http://schemas.openxmlformats.org/officeDocument/2006/relationships/customXml" Target="../ink/ink272.xml"/><Relationship Id="rId211" Type="http://schemas.openxmlformats.org/officeDocument/2006/relationships/image" Target="../media/image269.emf"/><Relationship Id="rId22" Type="http://schemas.openxmlformats.org/officeDocument/2006/relationships/customXml" Target="../ink/ink175.xml"/><Relationship Id="rId27" Type="http://schemas.openxmlformats.org/officeDocument/2006/relationships/image" Target="../media/image177.emf"/><Relationship Id="rId43" Type="http://schemas.openxmlformats.org/officeDocument/2006/relationships/image" Target="../media/image185.emf"/><Relationship Id="rId48" Type="http://schemas.openxmlformats.org/officeDocument/2006/relationships/customXml" Target="../ink/ink188.xml"/><Relationship Id="rId64" Type="http://schemas.openxmlformats.org/officeDocument/2006/relationships/customXml" Target="../ink/ink196.xml"/><Relationship Id="rId69" Type="http://schemas.openxmlformats.org/officeDocument/2006/relationships/image" Target="../media/image198.emf"/><Relationship Id="rId113" Type="http://schemas.openxmlformats.org/officeDocument/2006/relationships/image" Target="../media/image220.emf"/><Relationship Id="rId118" Type="http://schemas.openxmlformats.org/officeDocument/2006/relationships/customXml" Target="../ink/ink223.xml"/><Relationship Id="rId134" Type="http://schemas.openxmlformats.org/officeDocument/2006/relationships/customXml" Target="../ink/ink231.xml"/><Relationship Id="rId139" Type="http://schemas.openxmlformats.org/officeDocument/2006/relationships/image" Target="../media/image233.emf"/><Relationship Id="rId80" Type="http://schemas.openxmlformats.org/officeDocument/2006/relationships/customXml" Target="../ink/ink204.xml"/><Relationship Id="rId85" Type="http://schemas.openxmlformats.org/officeDocument/2006/relationships/image" Target="../media/image206.emf"/><Relationship Id="rId150" Type="http://schemas.openxmlformats.org/officeDocument/2006/relationships/customXml" Target="../ink/ink239.xml"/><Relationship Id="rId155" Type="http://schemas.openxmlformats.org/officeDocument/2006/relationships/image" Target="../media/image241.emf"/><Relationship Id="rId171" Type="http://schemas.openxmlformats.org/officeDocument/2006/relationships/image" Target="../media/image249.emf"/><Relationship Id="rId176" Type="http://schemas.openxmlformats.org/officeDocument/2006/relationships/customXml" Target="../ink/ink252.xml"/><Relationship Id="rId192" Type="http://schemas.openxmlformats.org/officeDocument/2006/relationships/customXml" Target="../ink/ink260.xml"/><Relationship Id="rId197" Type="http://schemas.openxmlformats.org/officeDocument/2006/relationships/image" Target="../media/image262.emf"/><Relationship Id="rId206" Type="http://schemas.openxmlformats.org/officeDocument/2006/relationships/customXml" Target="../ink/ink267.xml"/><Relationship Id="rId201" Type="http://schemas.openxmlformats.org/officeDocument/2006/relationships/image" Target="../media/image264.emf"/><Relationship Id="rId12" Type="http://schemas.openxmlformats.org/officeDocument/2006/relationships/customXml" Target="../ink/ink170.xml"/><Relationship Id="rId17" Type="http://schemas.openxmlformats.org/officeDocument/2006/relationships/image" Target="../media/image172.emf"/><Relationship Id="rId33" Type="http://schemas.openxmlformats.org/officeDocument/2006/relationships/image" Target="../media/image180.emf"/><Relationship Id="rId38" Type="http://schemas.openxmlformats.org/officeDocument/2006/relationships/customXml" Target="../ink/ink183.xml"/><Relationship Id="rId59" Type="http://schemas.openxmlformats.org/officeDocument/2006/relationships/image" Target="../media/image193.emf"/><Relationship Id="rId103" Type="http://schemas.openxmlformats.org/officeDocument/2006/relationships/image" Target="../media/image215.emf"/><Relationship Id="rId108" Type="http://schemas.openxmlformats.org/officeDocument/2006/relationships/customXml" Target="../ink/ink218.xml"/><Relationship Id="rId124" Type="http://schemas.openxmlformats.org/officeDocument/2006/relationships/customXml" Target="../ink/ink226.xml"/><Relationship Id="rId129" Type="http://schemas.openxmlformats.org/officeDocument/2006/relationships/image" Target="../media/image228.emf"/><Relationship Id="rId54" Type="http://schemas.openxmlformats.org/officeDocument/2006/relationships/customXml" Target="../ink/ink191.xml"/><Relationship Id="rId70" Type="http://schemas.openxmlformats.org/officeDocument/2006/relationships/customXml" Target="../ink/ink199.xml"/><Relationship Id="rId75" Type="http://schemas.openxmlformats.org/officeDocument/2006/relationships/image" Target="../media/image201.emf"/><Relationship Id="rId91" Type="http://schemas.openxmlformats.org/officeDocument/2006/relationships/image" Target="../media/image209.emf"/><Relationship Id="rId96" Type="http://schemas.openxmlformats.org/officeDocument/2006/relationships/customXml" Target="../ink/ink212.xml"/><Relationship Id="rId140" Type="http://schemas.openxmlformats.org/officeDocument/2006/relationships/customXml" Target="../ink/ink234.xml"/><Relationship Id="rId145" Type="http://schemas.openxmlformats.org/officeDocument/2006/relationships/image" Target="../media/image236.emf"/><Relationship Id="rId161" Type="http://schemas.openxmlformats.org/officeDocument/2006/relationships/image" Target="../media/image244.emf"/><Relationship Id="rId166" Type="http://schemas.openxmlformats.org/officeDocument/2006/relationships/customXml" Target="../ink/ink247.xml"/><Relationship Id="rId182" Type="http://schemas.openxmlformats.org/officeDocument/2006/relationships/customXml" Target="../ink/ink255.xml"/><Relationship Id="rId187" Type="http://schemas.openxmlformats.org/officeDocument/2006/relationships/image" Target="../media/image257.emf"/><Relationship Id="rId217" Type="http://schemas.openxmlformats.org/officeDocument/2006/relationships/image" Target="../media/image272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7.xml"/><Relationship Id="rId212" Type="http://schemas.openxmlformats.org/officeDocument/2006/relationships/customXml" Target="../ink/ink270.xml"/><Relationship Id="rId23" Type="http://schemas.openxmlformats.org/officeDocument/2006/relationships/image" Target="../media/image175.emf"/><Relationship Id="rId28" Type="http://schemas.openxmlformats.org/officeDocument/2006/relationships/customXml" Target="../ink/ink178.xml"/><Relationship Id="rId49" Type="http://schemas.openxmlformats.org/officeDocument/2006/relationships/image" Target="../media/image188.emf"/><Relationship Id="rId114" Type="http://schemas.openxmlformats.org/officeDocument/2006/relationships/customXml" Target="../ink/ink221.xml"/><Relationship Id="rId119" Type="http://schemas.openxmlformats.org/officeDocument/2006/relationships/image" Target="../media/image223.emf"/><Relationship Id="rId44" Type="http://schemas.openxmlformats.org/officeDocument/2006/relationships/customXml" Target="../ink/ink186.xml"/><Relationship Id="rId60" Type="http://schemas.openxmlformats.org/officeDocument/2006/relationships/customXml" Target="../ink/ink194.xml"/><Relationship Id="rId65" Type="http://schemas.openxmlformats.org/officeDocument/2006/relationships/image" Target="../media/image196.emf"/><Relationship Id="rId81" Type="http://schemas.openxmlformats.org/officeDocument/2006/relationships/image" Target="../media/image204.emf"/><Relationship Id="rId86" Type="http://schemas.openxmlformats.org/officeDocument/2006/relationships/customXml" Target="../ink/ink207.xml"/><Relationship Id="rId130" Type="http://schemas.openxmlformats.org/officeDocument/2006/relationships/customXml" Target="../ink/ink229.xml"/><Relationship Id="rId135" Type="http://schemas.openxmlformats.org/officeDocument/2006/relationships/image" Target="../media/image231.emf"/><Relationship Id="rId151" Type="http://schemas.openxmlformats.org/officeDocument/2006/relationships/image" Target="../media/image239.emf"/><Relationship Id="rId156" Type="http://schemas.openxmlformats.org/officeDocument/2006/relationships/customXml" Target="../ink/ink242.xml"/><Relationship Id="rId177" Type="http://schemas.openxmlformats.org/officeDocument/2006/relationships/image" Target="../media/image252.emf"/><Relationship Id="rId198" Type="http://schemas.openxmlformats.org/officeDocument/2006/relationships/customXml" Target="../ink/ink263.xml"/><Relationship Id="rId172" Type="http://schemas.openxmlformats.org/officeDocument/2006/relationships/customXml" Target="../ink/ink250.xml"/><Relationship Id="rId193" Type="http://schemas.openxmlformats.org/officeDocument/2006/relationships/image" Target="../media/image260.emf"/><Relationship Id="rId202" Type="http://schemas.openxmlformats.org/officeDocument/2006/relationships/customXml" Target="../ink/ink265.xml"/><Relationship Id="rId207" Type="http://schemas.openxmlformats.org/officeDocument/2006/relationships/image" Target="../media/image267.emf"/><Relationship Id="rId13" Type="http://schemas.openxmlformats.org/officeDocument/2006/relationships/image" Target="../media/image170.emf"/><Relationship Id="rId18" Type="http://schemas.openxmlformats.org/officeDocument/2006/relationships/customXml" Target="../ink/ink173.xml"/><Relationship Id="rId39" Type="http://schemas.openxmlformats.org/officeDocument/2006/relationships/image" Target="../media/image183.emf"/><Relationship Id="rId109" Type="http://schemas.openxmlformats.org/officeDocument/2006/relationships/image" Target="../media/image218.emf"/><Relationship Id="rId34" Type="http://schemas.openxmlformats.org/officeDocument/2006/relationships/customXml" Target="../ink/ink181.xml"/><Relationship Id="rId50" Type="http://schemas.openxmlformats.org/officeDocument/2006/relationships/customXml" Target="../ink/ink189.xml"/><Relationship Id="rId55" Type="http://schemas.openxmlformats.org/officeDocument/2006/relationships/image" Target="../media/image191.emf"/><Relationship Id="rId76" Type="http://schemas.openxmlformats.org/officeDocument/2006/relationships/customXml" Target="../ink/ink202.xml"/><Relationship Id="rId97" Type="http://schemas.openxmlformats.org/officeDocument/2006/relationships/image" Target="../media/image212.emf"/><Relationship Id="rId104" Type="http://schemas.openxmlformats.org/officeDocument/2006/relationships/customXml" Target="../ink/ink216.xml"/><Relationship Id="rId120" Type="http://schemas.openxmlformats.org/officeDocument/2006/relationships/customXml" Target="../ink/ink224.xml"/><Relationship Id="rId125" Type="http://schemas.openxmlformats.org/officeDocument/2006/relationships/image" Target="../media/image226.emf"/><Relationship Id="rId141" Type="http://schemas.openxmlformats.org/officeDocument/2006/relationships/image" Target="../media/image234.emf"/><Relationship Id="rId146" Type="http://schemas.openxmlformats.org/officeDocument/2006/relationships/customXml" Target="../ink/ink237.xml"/><Relationship Id="rId167" Type="http://schemas.openxmlformats.org/officeDocument/2006/relationships/image" Target="../media/image247.emf"/><Relationship Id="rId188" Type="http://schemas.openxmlformats.org/officeDocument/2006/relationships/customXml" Target="../ink/ink258.xml"/><Relationship Id="rId7" Type="http://schemas.openxmlformats.org/officeDocument/2006/relationships/image" Target="../media/image167.emf"/><Relationship Id="rId71" Type="http://schemas.openxmlformats.org/officeDocument/2006/relationships/image" Target="../media/image199.emf"/><Relationship Id="rId92" Type="http://schemas.openxmlformats.org/officeDocument/2006/relationships/customXml" Target="../ink/ink210.xml"/><Relationship Id="rId162" Type="http://schemas.openxmlformats.org/officeDocument/2006/relationships/customXml" Target="../ink/ink245.xml"/><Relationship Id="rId183" Type="http://schemas.openxmlformats.org/officeDocument/2006/relationships/image" Target="../media/image255.emf"/><Relationship Id="rId213" Type="http://schemas.openxmlformats.org/officeDocument/2006/relationships/image" Target="../media/image270.emf"/><Relationship Id="rId218" Type="http://schemas.openxmlformats.org/officeDocument/2006/relationships/customXml" Target="../ink/ink273.xml"/><Relationship Id="rId2" Type="http://schemas.openxmlformats.org/officeDocument/2006/relationships/customXml" Target="../ink/ink165.xml"/><Relationship Id="rId29" Type="http://schemas.openxmlformats.org/officeDocument/2006/relationships/image" Target="../media/image178.emf"/><Relationship Id="rId24" Type="http://schemas.openxmlformats.org/officeDocument/2006/relationships/customXml" Target="../ink/ink176.xml"/><Relationship Id="rId40" Type="http://schemas.openxmlformats.org/officeDocument/2006/relationships/customXml" Target="../ink/ink184.xml"/><Relationship Id="rId45" Type="http://schemas.openxmlformats.org/officeDocument/2006/relationships/image" Target="../media/image186.emf"/><Relationship Id="rId66" Type="http://schemas.openxmlformats.org/officeDocument/2006/relationships/customXml" Target="../ink/ink197.xml"/><Relationship Id="rId87" Type="http://schemas.openxmlformats.org/officeDocument/2006/relationships/image" Target="../media/image207.emf"/><Relationship Id="rId110" Type="http://schemas.openxmlformats.org/officeDocument/2006/relationships/customXml" Target="../ink/ink219.xml"/><Relationship Id="rId115" Type="http://schemas.openxmlformats.org/officeDocument/2006/relationships/image" Target="../media/image221.emf"/><Relationship Id="rId131" Type="http://schemas.openxmlformats.org/officeDocument/2006/relationships/image" Target="../media/image229.emf"/><Relationship Id="rId136" Type="http://schemas.openxmlformats.org/officeDocument/2006/relationships/customXml" Target="../ink/ink232.xml"/><Relationship Id="rId157" Type="http://schemas.openxmlformats.org/officeDocument/2006/relationships/image" Target="../media/image242.emf"/><Relationship Id="rId178" Type="http://schemas.openxmlformats.org/officeDocument/2006/relationships/customXml" Target="../ink/ink253.xml"/><Relationship Id="rId61" Type="http://schemas.openxmlformats.org/officeDocument/2006/relationships/image" Target="../media/image194.emf"/><Relationship Id="rId82" Type="http://schemas.openxmlformats.org/officeDocument/2006/relationships/customXml" Target="../ink/ink205.xml"/><Relationship Id="rId152" Type="http://schemas.openxmlformats.org/officeDocument/2006/relationships/customXml" Target="../ink/ink240.xml"/><Relationship Id="rId173" Type="http://schemas.openxmlformats.org/officeDocument/2006/relationships/image" Target="../media/image250.emf"/><Relationship Id="rId194" Type="http://schemas.openxmlformats.org/officeDocument/2006/relationships/customXml" Target="../ink/ink261.xml"/><Relationship Id="rId199" Type="http://schemas.openxmlformats.org/officeDocument/2006/relationships/image" Target="../media/image263.emf"/><Relationship Id="rId203" Type="http://schemas.openxmlformats.org/officeDocument/2006/relationships/image" Target="../media/image265.emf"/><Relationship Id="rId208" Type="http://schemas.openxmlformats.org/officeDocument/2006/relationships/customXml" Target="../ink/ink268.xml"/><Relationship Id="rId19" Type="http://schemas.openxmlformats.org/officeDocument/2006/relationships/image" Target="../media/image173.emf"/><Relationship Id="rId14" Type="http://schemas.openxmlformats.org/officeDocument/2006/relationships/customXml" Target="../ink/ink171.xml"/><Relationship Id="rId30" Type="http://schemas.openxmlformats.org/officeDocument/2006/relationships/customXml" Target="../ink/ink179.xml"/><Relationship Id="rId35" Type="http://schemas.openxmlformats.org/officeDocument/2006/relationships/image" Target="../media/image181.emf"/><Relationship Id="rId56" Type="http://schemas.openxmlformats.org/officeDocument/2006/relationships/customXml" Target="../ink/ink192.xml"/><Relationship Id="rId77" Type="http://schemas.openxmlformats.org/officeDocument/2006/relationships/image" Target="../media/image202.emf"/><Relationship Id="rId100" Type="http://schemas.openxmlformats.org/officeDocument/2006/relationships/customXml" Target="../ink/ink214.xml"/><Relationship Id="rId105" Type="http://schemas.openxmlformats.org/officeDocument/2006/relationships/image" Target="../media/image216.emf"/><Relationship Id="rId126" Type="http://schemas.openxmlformats.org/officeDocument/2006/relationships/customXml" Target="../ink/ink227.xml"/><Relationship Id="rId147" Type="http://schemas.openxmlformats.org/officeDocument/2006/relationships/image" Target="../media/image237.emf"/><Relationship Id="rId168" Type="http://schemas.openxmlformats.org/officeDocument/2006/relationships/customXml" Target="../ink/ink248.xml"/><Relationship Id="rId8" Type="http://schemas.openxmlformats.org/officeDocument/2006/relationships/customXml" Target="../ink/ink168.xml"/><Relationship Id="rId51" Type="http://schemas.openxmlformats.org/officeDocument/2006/relationships/image" Target="../media/image189.emf"/><Relationship Id="rId72" Type="http://schemas.openxmlformats.org/officeDocument/2006/relationships/customXml" Target="../ink/ink200.xml"/><Relationship Id="rId93" Type="http://schemas.openxmlformats.org/officeDocument/2006/relationships/image" Target="../media/image210.emf"/><Relationship Id="rId98" Type="http://schemas.openxmlformats.org/officeDocument/2006/relationships/customXml" Target="../ink/ink213.xml"/><Relationship Id="rId121" Type="http://schemas.openxmlformats.org/officeDocument/2006/relationships/image" Target="../media/image224.emf"/><Relationship Id="rId142" Type="http://schemas.openxmlformats.org/officeDocument/2006/relationships/customXml" Target="../ink/ink235.xml"/><Relationship Id="rId163" Type="http://schemas.openxmlformats.org/officeDocument/2006/relationships/image" Target="../media/image245.emf"/><Relationship Id="rId184" Type="http://schemas.openxmlformats.org/officeDocument/2006/relationships/customXml" Target="../ink/ink256.xml"/><Relationship Id="rId189" Type="http://schemas.openxmlformats.org/officeDocument/2006/relationships/image" Target="../media/image258.emf"/><Relationship Id="rId219" Type="http://schemas.openxmlformats.org/officeDocument/2006/relationships/image" Target="../media/image273.emf"/><Relationship Id="rId3" Type="http://schemas.openxmlformats.org/officeDocument/2006/relationships/image" Target="../media/image165.emf"/><Relationship Id="rId214" Type="http://schemas.openxmlformats.org/officeDocument/2006/relationships/customXml" Target="../ink/ink271.xml"/><Relationship Id="rId25" Type="http://schemas.openxmlformats.org/officeDocument/2006/relationships/image" Target="../media/image176.emf"/><Relationship Id="rId46" Type="http://schemas.openxmlformats.org/officeDocument/2006/relationships/customXml" Target="../ink/ink187.xml"/><Relationship Id="rId67" Type="http://schemas.openxmlformats.org/officeDocument/2006/relationships/image" Target="../media/image197.emf"/><Relationship Id="rId116" Type="http://schemas.openxmlformats.org/officeDocument/2006/relationships/customXml" Target="../ink/ink222.xml"/><Relationship Id="rId137" Type="http://schemas.openxmlformats.org/officeDocument/2006/relationships/image" Target="../media/image232.emf"/><Relationship Id="rId158" Type="http://schemas.openxmlformats.org/officeDocument/2006/relationships/customXml" Target="../ink/ink243.xml"/><Relationship Id="rId20" Type="http://schemas.openxmlformats.org/officeDocument/2006/relationships/customXml" Target="../ink/ink174.xml"/><Relationship Id="rId41" Type="http://schemas.openxmlformats.org/officeDocument/2006/relationships/image" Target="../media/image184.emf"/><Relationship Id="rId62" Type="http://schemas.openxmlformats.org/officeDocument/2006/relationships/customXml" Target="../ink/ink195.xml"/><Relationship Id="rId83" Type="http://schemas.openxmlformats.org/officeDocument/2006/relationships/image" Target="../media/image205.emf"/><Relationship Id="rId88" Type="http://schemas.openxmlformats.org/officeDocument/2006/relationships/customXml" Target="../ink/ink208.xml"/><Relationship Id="rId111" Type="http://schemas.openxmlformats.org/officeDocument/2006/relationships/image" Target="../media/image219.emf"/><Relationship Id="rId132" Type="http://schemas.openxmlformats.org/officeDocument/2006/relationships/customXml" Target="../ink/ink230.xml"/><Relationship Id="rId153" Type="http://schemas.openxmlformats.org/officeDocument/2006/relationships/image" Target="../media/image240.emf"/><Relationship Id="rId174" Type="http://schemas.openxmlformats.org/officeDocument/2006/relationships/customXml" Target="../ink/ink251.xml"/><Relationship Id="rId179" Type="http://schemas.openxmlformats.org/officeDocument/2006/relationships/image" Target="../media/image253.emf"/><Relationship Id="rId195" Type="http://schemas.openxmlformats.org/officeDocument/2006/relationships/image" Target="../media/image261.emf"/><Relationship Id="rId209" Type="http://schemas.openxmlformats.org/officeDocument/2006/relationships/image" Target="../media/image268.emf"/><Relationship Id="rId190" Type="http://schemas.openxmlformats.org/officeDocument/2006/relationships/customXml" Target="../ink/ink259.xml"/><Relationship Id="rId204" Type="http://schemas.openxmlformats.org/officeDocument/2006/relationships/customXml" Target="../ink/ink266.xml"/><Relationship Id="rId220" Type="http://schemas.openxmlformats.org/officeDocument/2006/relationships/customXml" Target="../ink/ink274.xml"/><Relationship Id="rId15" Type="http://schemas.openxmlformats.org/officeDocument/2006/relationships/image" Target="../media/image171.emf"/><Relationship Id="rId36" Type="http://schemas.openxmlformats.org/officeDocument/2006/relationships/customXml" Target="../ink/ink182.xml"/><Relationship Id="rId57" Type="http://schemas.openxmlformats.org/officeDocument/2006/relationships/image" Target="../media/image192.emf"/><Relationship Id="rId106" Type="http://schemas.openxmlformats.org/officeDocument/2006/relationships/customXml" Target="../ink/ink217.xml"/><Relationship Id="rId127" Type="http://schemas.openxmlformats.org/officeDocument/2006/relationships/image" Target="../media/image227.emf"/><Relationship Id="rId10" Type="http://schemas.openxmlformats.org/officeDocument/2006/relationships/customXml" Target="../ink/ink169.xml"/><Relationship Id="rId31" Type="http://schemas.openxmlformats.org/officeDocument/2006/relationships/image" Target="../media/image179.emf"/><Relationship Id="rId52" Type="http://schemas.openxmlformats.org/officeDocument/2006/relationships/customXml" Target="../ink/ink190.xml"/><Relationship Id="rId73" Type="http://schemas.openxmlformats.org/officeDocument/2006/relationships/image" Target="../media/image200.emf"/><Relationship Id="rId78" Type="http://schemas.openxmlformats.org/officeDocument/2006/relationships/customXml" Target="../ink/ink203.xml"/><Relationship Id="rId94" Type="http://schemas.openxmlformats.org/officeDocument/2006/relationships/customXml" Target="../ink/ink211.xml"/><Relationship Id="rId99" Type="http://schemas.openxmlformats.org/officeDocument/2006/relationships/image" Target="../media/image213.emf"/><Relationship Id="rId101" Type="http://schemas.openxmlformats.org/officeDocument/2006/relationships/image" Target="../media/image214.emf"/><Relationship Id="rId122" Type="http://schemas.openxmlformats.org/officeDocument/2006/relationships/customXml" Target="../ink/ink225.xml"/><Relationship Id="rId143" Type="http://schemas.openxmlformats.org/officeDocument/2006/relationships/image" Target="../media/image235.emf"/><Relationship Id="rId148" Type="http://schemas.openxmlformats.org/officeDocument/2006/relationships/customXml" Target="../ink/ink238.xml"/><Relationship Id="rId164" Type="http://schemas.openxmlformats.org/officeDocument/2006/relationships/customXml" Target="../ink/ink246.xml"/><Relationship Id="rId169" Type="http://schemas.openxmlformats.org/officeDocument/2006/relationships/image" Target="../media/image248.emf"/><Relationship Id="rId185" Type="http://schemas.openxmlformats.org/officeDocument/2006/relationships/image" Target="../media/image256.emf"/><Relationship Id="rId4" Type="http://schemas.openxmlformats.org/officeDocument/2006/relationships/customXml" Target="../ink/ink166.xml"/><Relationship Id="rId9" Type="http://schemas.openxmlformats.org/officeDocument/2006/relationships/image" Target="../media/image168.emf"/><Relationship Id="rId180" Type="http://schemas.openxmlformats.org/officeDocument/2006/relationships/customXml" Target="../ink/ink254.xml"/><Relationship Id="rId210" Type="http://schemas.openxmlformats.org/officeDocument/2006/relationships/customXml" Target="../ink/ink269.xml"/><Relationship Id="rId215" Type="http://schemas.openxmlformats.org/officeDocument/2006/relationships/image" Target="../media/image271.emf"/><Relationship Id="rId26" Type="http://schemas.openxmlformats.org/officeDocument/2006/relationships/customXml" Target="../ink/ink177.xml"/><Relationship Id="rId47" Type="http://schemas.openxmlformats.org/officeDocument/2006/relationships/image" Target="../media/image187.emf"/><Relationship Id="rId68" Type="http://schemas.openxmlformats.org/officeDocument/2006/relationships/customXml" Target="../ink/ink198.xml"/><Relationship Id="rId89" Type="http://schemas.openxmlformats.org/officeDocument/2006/relationships/image" Target="../media/image208.emf"/><Relationship Id="rId112" Type="http://schemas.openxmlformats.org/officeDocument/2006/relationships/customXml" Target="../ink/ink220.xml"/><Relationship Id="rId133" Type="http://schemas.openxmlformats.org/officeDocument/2006/relationships/image" Target="../media/image230.emf"/><Relationship Id="rId154" Type="http://schemas.openxmlformats.org/officeDocument/2006/relationships/customXml" Target="../ink/ink241.xml"/><Relationship Id="rId175" Type="http://schemas.openxmlformats.org/officeDocument/2006/relationships/image" Target="../media/image251.emf"/><Relationship Id="rId196" Type="http://schemas.openxmlformats.org/officeDocument/2006/relationships/customXml" Target="../ink/ink262.xml"/><Relationship Id="rId200" Type="http://schemas.openxmlformats.org/officeDocument/2006/relationships/customXml" Target="../ink/ink264.xml"/><Relationship Id="rId16" Type="http://schemas.openxmlformats.org/officeDocument/2006/relationships/customXml" Target="../ink/ink172.xml"/><Relationship Id="rId221" Type="http://schemas.openxmlformats.org/officeDocument/2006/relationships/image" Target="../media/image274.emf"/><Relationship Id="rId37" Type="http://schemas.openxmlformats.org/officeDocument/2006/relationships/image" Target="../media/image182.emf"/><Relationship Id="rId58" Type="http://schemas.openxmlformats.org/officeDocument/2006/relationships/customXml" Target="../ink/ink193.xml"/><Relationship Id="rId79" Type="http://schemas.openxmlformats.org/officeDocument/2006/relationships/image" Target="../media/image203.emf"/><Relationship Id="rId102" Type="http://schemas.openxmlformats.org/officeDocument/2006/relationships/customXml" Target="../ink/ink215.xml"/><Relationship Id="rId123" Type="http://schemas.openxmlformats.org/officeDocument/2006/relationships/image" Target="../media/image225.emf"/><Relationship Id="rId144" Type="http://schemas.openxmlformats.org/officeDocument/2006/relationships/customXml" Target="../ink/ink2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3.emf"/><Relationship Id="rId7" Type="http://schemas.openxmlformats.org/officeDocument/2006/relationships/image" Target="../media/image5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4.emf"/><Relationship Id="rId4" Type="http://schemas.openxmlformats.org/officeDocument/2006/relationships/customXml" Target="../ink/ink4.xml"/><Relationship Id="rId9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emf"/><Relationship Id="rId18" Type="http://schemas.openxmlformats.org/officeDocument/2006/relationships/customXml" Target="../ink/ink15.xml"/><Relationship Id="rId26" Type="http://schemas.openxmlformats.org/officeDocument/2006/relationships/customXml" Target="../ink/ink19.xml"/><Relationship Id="rId39" Type="http://schemas.openxmlformats.org/officeDocument/2006/relationships/image" Target="../media/image25.emf"/><Relationship Id="rId21" Type="http://schemas.openxmlformats.org/officeDocument/2006/relationships/image" Target="../media/image16.emf"/><Relationship Id="rId34" Type="http://schemas.openxmlformats.org/officeDocument/2006/relationships/customXml" Target="../ink/ink23.xml"/><Relationship Id="rId42" Type="http://schemas.openxmlformats.org/officeDocument/2006/relationships/customXml" Target="../ink/ink27.xml"/><Relationship Id="rId47" Type="http://schemas.openxmlformats.org/officeDocument/2006/relationships/image" Target="../media/image29.emf"/><Relationship Id="rId50" Type="http://schemas.openxmlformats.org/officeDocument/2006/relationships/customXml" Target="../ink/ink31.xml"/><Relationship Id="rId55" Type="http://schemas.openxmlformats.org/officeDocument/2006/relationships/image" Target="../media/image33.emf"/><Relationship Id="rId63" Type="http://schemas.openxmlformats.org/officeDocument/2006/relationships/image" Target="../media/image37.emf"/><Relationship Id="rId68" Type="http://schemas.openxmlformats.org/officeDocument/2006/relationships/customXml" Target="../ink/ink40.xml"/><Relationship Id="rId76" Type="http://schemas.openxmlformats.org/officeDocument/2006/relationships/customXml" Target="../ink/ink44.xml"/><Relationship Id="rId84" Type="http://schemas.openxmlformats.org/officeDocument/2006/relationships/customXml" Target="../ink/ink48.xml"/><Relationship Id="rId7" Type="http://schemas.openxmlformats.org/officeDocument/2006/relationships/image" Target="../media/image9.emf"/><Relationship Id="rId71" Type="http://schemas.openxmlformats.org/officeDocument/2006/relationships/image" Target="../media/image41.emf"/><Relationship Id="rId2" Type="http://schemas.openxmlformats.org/officeDocument/2006/relationships/customXml" Target="../ink/ink7.xml"/><Relationship Id="rId16" Type="http://schemas.openxmlformats.org/officeDocument/2006/relationships/customXml" Target="../ink/ink14.xml"/><Relationship Id="rId29" Type="http://schemas.openxmlformats.org/officeDocument/2006/relationships/image" Target="../media/image20.emf"/><Relationship Id="rId11" Type="http://schemas.openxmlformats.org/officeDocument/2006/relationships/image" Target="../media/image11.emf"/><Relationship Id="rId24" Type="http://schemas.openxmlformats.org/officeDocument/2006/relationships/customXml" Target="../ink/ink18.xml"/><Relationship Id="rId32" Type="http://schemas.openxmlformats.org/officeDocument/2006/relationships/customXml" Target="../ink/ink22.xml"/><Relationship Id="rId37" Type="http://schemas.openxmlformats.org/officeDocument/2006/relationships/image" Target="../media/image24.emf"/><Relationship Id="rId40" Type="http://schemas.openxmlformats.org/officeDocument/2006/relationships/customXml" Target="../ink/ink26.xml"/><Relationship Id="rId45" Type="http://schemas.openxmlformats.org/officeDocument/2006/relationships/image" Target="../media/image28.emf"/><Relationship Id="rId53" Type="http://schemas.openxmlformats.org/officeDocument/2006/relationships/image" Target="../media/image32.emf"/><Relationship Id="rId58" Type="http://schemas.openxmlformats.org/officeDocument/2006/relationships/customXml" Target="../ink/ink35.xml"/><Relationship Id="rId66" Type="http://schemas.openxmlformats.org/officeDocument/2006/relationships/customXml" Target="../ink/ink39.xml"/><Relationship Id="rId74" Type="http://schemas.openxmlformats.org/officeDocument/2006/relationships/customXml" Target="../ink/ink43.xml"/><Relationship Id="rId79" Type="http://schemas.openxmlformats.org/officeDocument/2006/relationships/image" Target="../media/image45.emf"/><Relationship Id="rId5" Type="http://schemas.openxmlformats.org/officeDocument/2006/relationships/image" Target="../media/image8.emf"/><Relationship Id="rId61" Type="http://schemas.openxmlformats.org/officeDocument/2006/relationships/image" Target="../media/image36.emf"/><Relationship Id="rId82" Type="http://schemas.openxmlformats.org/officeDocument/2006/relationships/customXml" Target="../ink/ink47.xml"/><Relationship Id="rId19" Type="http://schemas.openxmlformats.org/officeDocument/2006/relationships/image" Target="../media/image15.emf"/><Relationship Id="rId4" Type="http://schemas.openxmlformats.org/officeDocument/2006/relationships/customXml" Target="../ink/ink8.xml"/><Relationship Id="rId9" Type="http://schemas.openxmlformats.org/officeDocument/2006/relationships/image" Target="../media/image10.emf"/><Relationship Id="rId14" Type="http://schemas.openxmlformats.org/officeDocument/2006/relationships/customXml" Target="../ink/ink13.xml"/><Relationship Id="rId22" Type="http://schemas.openxmlformats.org/officeDocument/2006/relationships/customXml" Target="../ink/ink17.xml"/><Relationship Id="rId27" Type="http://schemas.openxmlformats.org/officeDocument/2006/relationships/image" Target="../media/image19.emf"/><Relationship Id="rId30" Type="http://schemas.openxmlformats.org/officeDocument/2006/relationships/customXml" Target="../ink/ink21.xml"/><Relationship Id="rId35" Type="http://schemas.openxmlformats.org/officeDocument/2006/relationships/image" Target="../media/image23.emf"/><Relationship Id="rId43" Type="http://schemas.openxmlformats.org/officeDocument/2006/relationships/image" Target="../media/image27.emf"/><Relationship Id="rId48" Type="http://schemas.openxmlformats.org/officeDocument/2006/relationships/customXml" Target="../ink/ink30.xml"/><Relationship Id="rId56" Type="http://schemas.openxmlformats.org/officeDocument/2006/relationships/customXml" Target="../ink/ink34.xml"/><Relationship Id="rId64" Type="http://schemas.openxmlformats.org/officeDocument/2006/relationships/customXml" Target="../ink/ink38.xml"/><Relationship Id="rId69" Type="http://schemas.openxmlformats.org/officeDocument/2006/relationships/image" Target="../media/image40.emf"/><Relationship Id="rId77" Type="http://schemas.openxmlformats.org/officeDocument/2006/relationships/image" Target="../media/image44.emf"/><Relationship Id="rId8" Type="http://schemas.openxmlformats.org/officeDocument/2006/relationships/customXml" Target="../ink/ink10.xml"/><Relationship Id="rId51" Type="http://schemas.openxmlformats.org/officeDocument/2006/relationships/image" Target="../media/image31.emf"/><Relationship Id="rId72" Type="http://schemas.openxmlformats.org/officeDocument/2006/relationships/customXml" Target="../ink/ink42.xml"/><Relationship Id="rId80" Type="http://schemas.openxmlformats.org/officeDocument/2006/relationships/customXml" Target="../ink/ink46.xml"/><Relationship Id="rId85" Type="http://schemas.openxmlformats.org/officeDocument/2006/relationships/image" Target="../media/image48.emf"/><Relationship Id="rId3" Type="http://schemas.openxmlformats.org/officeDocument/2006/relationships/image" Target="../media/image7.emf"/><Relationship Id="rId12" Type="http://schemas.openxmlformats.org/officeDocument/2006/relationships/customXml" Target="../ink/ink12.xml"/><Relationship Id="rId17" Type="http://schemas.openxmlformats.org/officeDocument/2006/relationships/image" Target="../media/image14.emf"/><Relationship Id="rId25" Type="http://schemas.openxmlformats.org/officeDocument/2006/relationships/image" Target="../media/image18.emf"/><Relationship Id="rId33" Type="http://schemas.openxmlformats.org/officeDocument/2006/relationships/image" Target="../media/image22.emf"/><Relationship Id="rId38" Type="http://schemas.openxmlformats.org/officeDocument/2006/relationships/customXml" Target="../ink/ink25.xml"/><Relationship Id="rId46" Type="http://schemas.openxmlformats.org/officeDocument/2006/relationships/customXml" Target="../ink/ink29.xml"/><Relationship Id="rId59" Type="http://schemas.openxmlformats.org/officeDocument/2006/relationships/image" Target="../media/image35.emf"/><Relationship Id="rId67" Type="http://schemas.openxmlformats.org/officeDocument/2006/relationships/image" Target="../media/image39.emf"/><Relationship Id="rId20" Type="http://schemas.openxmlformats.org/officeDocument/2006/relationships/customXml" Target="../ink/ink16.xml"/><Relationship Id="rId41" Type="http://schemas.openxmlformats.org/officeDocument/2006/relationships/image" Target="../media/image26.emf"/><Relationship Id="rId54" Type="http://schemas.openxmlformats.org/officeDocument/2006/relationships/customXml" Target="../ink/ink33.xml"/><Relationship Id="rId62" Type="http://schemas.openxmlformats.org/officeDocument/2006/relationships/customXml" Target="../ink/ink37.xml"/><Relationship Id="rId70" Type="http://schemas.openxmlformats.org/officeDocument/2006/relationships/customXml" Target="../ink/ink41.xml"/><Relationship Id="rId75" Type="http://schemas.openxmlformats.org/officeDocument/2006/relationships/image" Target="../media/image43.emf"/><Relationship Id="rId83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15" Type="http://schemas.openxmlformats.org/officeDocument/2006/relationships/image" Target="../media/image13.emf"/><Relationship Id="rId23" Type="http://schemas.openxmlformats.org/officeDocument/2006/relationships/image" Target="../media/image17.emf"/><Relationship Id="rId28" Type="http://schemas.openxmlformats.org/officeDocument/2006/relationships/customXml" Target="../ink/ink20.xml"/><Relationship Id="rId36" Type="http://schemas.openxmlformats.org/officeDocument/2006/relationships/customXml" Target="../ink/ink24.xml"/><Relationship Id="rId49" Type="http://schemas.openxmlformats.org/officeDocument/2006/relationships/image" Target="../media/image30.emf"/><Relationship Id="rId57" Type="http://schemas.openxmlformats.org/officeDocument/2006/relationships/image" Target="../media/image34.emf"/><Relationship Id="rId10" Type="http://schemas.openxmlformats.org/officeDocument/2006/relationships/customXml" Target="../ink/ink11.xml"/><Relationship Id="rId31" Type="http://schemas.openxmlformats.org/officeDocument/2006/relationships/image" Target="../media/image21.emf"/><Relationship Id="rId44" Type="http://schemas.openxmlformats.org/officeDocument/2006/relationships/customXml" Target="../ink/ink28.xml"/><Relationship Id="rId52" Type="http://schemas.openxmlformats.org/officeDocument/2006/relationships/customXml" Target="../ink/ink32.xml"/><Relationship Id="rId60" Type="http://schemas.openxmlformats.org/officeDocument/2006/relationships/customXml" Target="../ink/ink36.xml"/><Relationship Id="rId65" Type="http://schemas.openxmlformats.org/officeDocument/2006/relationships/image" Target="../media/image38.emf"/><Relationship Id="rId73" Type="http://schemas.openxmlformats.org/officeDocument/2006/relationships/image" Target="../media/image42.emf"/><Relationship Id="rId78" Type="http://schemas.openxmlformats.org/officeDocument/2006/relationships/customXml" Target="../ink/ink45.xml"/><Relationship Id="rId81" Type="http://schemas.openxmlformats.org/officeDocument/2006/relationships/image" Target="../media/image46.em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emf"/><Relationship Id="rId18" Type="http://schemas.openxmlformats.org/officeDocument/2006/relationships/customXml" Target="../ink/ink57.xml"/><Relationship Id="rId26" Type="http://schemas.openxmlformats.org/officeDocument/2006/relationships/customXml" Target="../ink/ink61.xml"/><Relationship Id="rId39" Type="http://schemas.openxmlformats.org/officeDocument/2006/relationships/image" Target="../media/image67.emf"/><Relationship Id="rId21" Type="http://schemas.openxmlformats.org/officeDocument/2006/relationships/image" Target="../media/image58.emf"/><Relationship Id="rId34" Type="http://schemas.openxmlformats.org/officeDocument/2006/relationships/customXml" Target="../ink/ink65.xml"/><Relationship Id="rId42" Type="http://schemas.openxmlformats.org/officeDocument/2006/relationships/customXml" Target="../ink/ink69.xml"/><Relationship Id="rId47" Type="http://schemas.openxmlformats.org/officeDocument/2006/relationships/image" Target="../media/image71.emf"/><Relationship Id="rId50" Type="http://schemas.openxmlformats.org/officeDocument/2006/relationships/customXml" Target="../ink/ink73.xml"/><Relationship Id="rId55" Type="http://schemas.openxmlformats.org/officeDocument/2006/relationships/image" Target="../media/image75.emf"/><Relationship Id="rId7" Type="http://schemas.openxmlformats.org/officeDocument/2006/relationships/image" Target="../media/image51.emf"/><Relationship Id="rId12" Type="http://schemas.openxmlformats.org/officeDocument/2006/relationships/customXml" Target="../ink/ink54.xml"/><Relationship Id="rId17" Type="http://schemas.openxmlformats.org/officeDocument/2006/relationships/image" Target="../media/image56.emf"/><Relationship Id="rId25" Type="http://schemas.openxmlformats.org/officeDocument/2006/relationships/image" Target="../media/image60.emf"/><Relationship Id="rId33" Type="http://schemas.openxmlformats.org/officeDocument/2006/relationships/image" Target="../media/image64.emf"/><Relationship Id="rId38" Type="http://schemas.openxmlformats.org/officeDocument/2006/relationships/customXml" Target="../ink/ink67.xml"/><Relationship Id="rId46" Type="http://schemas.openxmlformats.org/officeDocument/2006/relationships/customXml" Target="../ink/ink71.xml"/><Relationship Id="rId59" Type="http://schemas.openxmlformats.org/officeDocument/2006/relationships/image" Target="../media/image77.emf"/><Relationship Id="rId2" Type="http://schemas.openxmlformats.org/officeDocument/2006/relationships/customXml" Target="../ink/ink49.xml"/><Relationship Id="rId16" Type="http://schemas.openxmlformats.org/officeDocument/2006/relationships/customXml" Target="../ink/ink56.xml"/><Relationship Id="rId20" Type="http://schemas.openxmlformats.org/officeDocument/2006/relationships/customXml" Target="../ink/ink58.xml"/><Relationship Id="rId29" Type="http://schemas.openxmlformats.org/officeDocument/2006/relationships/image" Target="../media/image62.emf"/><Relationship Id="rId41" Type="http://schemas.openxmlformats.org/officeDocument/2006/relationships/image" Target="../media/image68.emf"/><Relationship Id="rId54" Type="http://schemas.openxmlformats.org/officeDocument/2006/relationships/customXml" Target="../ink/ink7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1.xml"/><Relationship Id="rId11" Type="http://schemas.openxmlformats.org/officeDocument/2006/relationships/image" Target="../media/image53.emf"/><Relationship Id="rId24" Type="http://schemas.openxmlformats.org/officeDocument/2006/relationships/customXml" Target="../ink/ink60.xml"/><Relationship Id="rId32" Type="http://schemas.openxmlformats.org/officeDocument/2006/relationships/customXml" Target="../ink/ink64.xml"/><Relationship Id="rId37" Type="http://schemas.openxmlformats.org/officeDocument/2006/relationships/image" Target="../media/image66.emf"/><Relationship Id="rId40" Type="http://schemas.openxmlformats.org/officeDocument/2006/relationships/customXml" Target="../ink/ink68.xml"/><Relationship Id="rId45" Type="http://schemas.openxmlformats.org/officeDocument/2006/relationships/image" Target="../media/image70.emf"/><Relationship Id="rId53" Type="http://schemas.openxmlformats.org/officeDocument/2006/relationships/image" Target="../media/image74.emf"/><Relationship Id="rId58" Type="http://schemas.openxmlformats.org/officeDocument/2006/relationships/customXml" Target="../ink/ink77.xml"/><Relationship Id="rId5" Type="http://schemas.openxmlformats.org/officeDocument/2006/relationships/image" Target="../media/image50.emf"/><Relationship Id="rId15" Type="http://schemas.openxmlformats.org/officeDocument/2006/relationships/image" Target="../media/image55.emf"/><Relationship Id="rId23" Type="http://schemas.openxmlformats.org/officeDocument/2006/relationships/image" Target="../media/image59.emf"/><Relationship Id="rId28" Type="http://schemas.openxmlformats.org/officeDocument/2006/relationships/customXml" Target="../ink/ink62.xml"/><Relationship Id="rId36" Type="http://schemas.openxmlformats.org/officeDocument/2006/relationships/customXml" Target="../ink/ink66.xml"/><Relationship Id="rId49" Type="http://schemas.openxmlformats.org/officeDocument/2006/relationships/image" Target="../media/image72.emf"/><Relationship Id="rId57" Type="http://schemas.openxmlformats.org/officeDocument/2006/relationships/image" Target="../media/image76.emf"/><Relationship Id="rId10" Type="http://schemas.openxmlformats.org/officeDocument/2006/relationships/customXml" Target="../ink/ink53.xml"/><Relationship Id="rId19" Type="http://schemas.openxmlformats.org/officeDocument/2006/relationships/image" Target="../media/image57.emf"/><Relationship Id="rId31" Type="http://schemas.openxmlformats.org/officeDocument/2006/relationships/image" Target="../media/image63.emf"/><Relationship Id="rId44" Type="http://schemas.openxmlformats.org/officeDocument/2006/relationships/customXml" Target="../ink/ink70.xml"/><Relationship Id="rId52" Type="http://schemas.openxmlformats.org/officeDocument/2006/relationships/customXml" Target="../ink/ink74.xml"/><Relationship Id="rId4" Type="http://schemas.openxmlformats.org/officeDocument/2006/relationships/customXml" Target="../ink/ink50.xml"/><Relationship Id="rId9" Type="http://schemas.openxmlformats.org/officeDocument/2006/relationships/image" Target="../media/image52.emf"/><Relationship Id="rId14" Type="http://schemas.openxmlformats.org/officeDocument/2006/relationships/customXml" Target="../ink/ink55.xml"/><Relationship Id="rId22" Type="http://schemas.openxmlformats.org/officeDocument/2006/relationships/customXml" Target="../ink/ink59.xml"/><Relationship Id="rId27" Type="http://schemas.openxmlformats.org/officeDocument/2006/relationships/image" Target="../media/image61.emf"/><Relationship Id="rId30" Type="http://schemas.openxmlformats.org/officeDocument/2006/relationships/customXml" Target="../ink/ink63.xml"/><Relationship Id="rId35" Type="http://schemas.openxmlformats.org/officeDocument/2006/relationships/image" Target="../media/image65.emf"/><Relationship Id="rId43" Type="http://schemas.openxmlformats.org/officeDocument/2006/relationships/image" Target="../media/image69.emf"/><Relationship Id="rId48" Type="http://schemas.openxmlformats.org/officeDocument/2006/relationships/customXml" Target="../ink/ink72.xml"/><Relationship Id="rId56" Type="http://schemas.openxmlformats.org/officeDocument/2006/relationships/customXml" Target="../ink/ink76.xml"/><Relationship Id="rId8" Type="http://schemas.openxmlformats.org/officeDocument/2006/relationships/customXml" Target="../ink/ink52.xml"/><Relationship Id="rId51" Type="http://schemas.openxmlformats.org/officeDocument/2006/relationships/image" Target="../media/image73.emf"/><Relationship Id="rId3" Type="http://schemas.openxmlformats.org/officeDocument/2006/relationships/image" Target="../media/image4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customXml" Target="../ink/ink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emf"/><Relationship Id="rId18" Type="http://schemas.openxmlformats.org/officeDocument/2006/relationships/customXml" Target="../ink/ink87.xml"/><Relationship Id="rId26" Type="http://schemas.openxmlformats.org/officeDocument/2006/relationships/customXml" Target="../ink/ink91.xml"/><Relationship Id="rId39" Type="http://schemas.openxmlformats.org/officeDocument/2006/relationships/image" Target="../media/image97.emf"/><Relationship Id="rId21" Type="http://schemas.openxmlformats.org/officeDocument/2006/relationships/image" Target="../media/image88.emf"/><Relationship Id="rId34" Type="http://schemas.openxmlformats.org/officeDocument/2006/relationships/customXml" Target="../ink/ink95.xml"/><Relationship Id="rId42" Type="http://schemas.openxmlformats.org/officeDocument/2006/relationships/customXml" Target="../ink/ink99.xml"/><Relationship Id="rId47" Type="http://schemas.openxmlformats.org/officeDocument/2006/relationships/image" Target="../media/image101.emf"/><Relationship Id="rId50" Type="http://schemas.openxmlformats.org/officeDocument/2006/relationships/customXml" Target="../ink/ink103.xml"/><Relationship Id="rId55" Type="http://schemas.openxmlformats.org/officeDocument/2006/relationships/image" Target="../media/image105.emf"/><Relationship Id="rId63" Type="http://schemas.openxmlformats.org/officeDocument/2006/relationships/image" Target="../media/image109.emf"/><Relationship Id="rId68" Type="http://schemas.openxmlformats.org/officeDocument/2006/relationships/customXml" Target="../ink/ink112.xml"/><Relationship Id="rId76" Type="http://schemas.openxmlformats.org/officeDocument/2006/relationships/customXml" Target="../ink/ink116.xml"/><Relationship Id="rId7" Type="http://schemas.openxmlformats.org/officeDocument/2006/relationships/image" Target="../media/image81.emf"/><Relationship Id="rId71" Type="http://schemas.openxmlformats.org/officeDocument/2006/relationships/image" Target="../media/image113.emf"/><Relationship Id="rId2" Type="http://schemas.openxmlformats.org/officeDocument/2006/relationships/customXml" Target="../ink/ink79.xml"/><Relationship Id="rId16" Type="http://schemas.openxmlformats.org/officeDocument/2006/relationships/customXml" Target="../ink/ink86.xml"/><Relationship Id="rId29" Type="http://schemas.openxmlformats.org/officeDocument/2006/relationships/image" Target="../media/image92.emf"/><Relationship Id="rId11" Type="http://schemas.openxmlformats.org/officeDocument/2006/relationships/image" Target="../media/image83.emf"/><Relationship Id="rId24" Type="http://schemas.openxmlformats.org/officeDocument/2006/relationships/customXml" Target="../ink/ink90.xml"/><Relationship Id="rId32" Type="http://schemas.openxmlformats.org/officeDocument/2006/relationships/customXml" Target="../ink/ink94.xml"/><Relationship Id="rId37" Type="http://schemas.openxmlformats.org/officeDocument/2006/relationships/image" Target="../media/image96.emf"/><Relationship Id="rId40" Type="http://schemas.openxmlformats.org/officeDocument/2006/relationships/customXml" Target="../ink/ink98.xml"/><Relationship Id="rId45" Type="http://schemas.openxmlformats.org/officeDocument/2006/relationships/image" Target="../media/image100.emf"/><Relationship Id="rId53" Type="http://schemas.openxmlformats.org/officeDocument/2006/relationships/image" Target="../media/image104.emf"/><Relationship Id="rId58" Type="http://schemas.openxmlformats.org/officeDocument/2006/relationships/customXml" Target="../ink/ink107.xml"/><Relationship Id="rId66" Type="http://schemas.openxmlformats.org/officeDocument/2006/relationships/customXml" Target="../ink/ink111.xml"/><Relationship Id="rId74" Type="http://schemas.openxmlformats.org/officeDocument/2006/relationships/customXml" Target="../ink/ink115.xml"/><Relationship Id="rId5" Type="http://schemas.openxmlformats.org/officeDocument/2006/relationships/image" Target="../media/image80.emf"/><Relationship Id="rId15" Type="http://schemas.openxmlformats.org/officeDocument/2006/relationships/image" Target="../media/image85.emf"/><Relationship Id="rId23" Type="http://schemas.openxmlformats.org/officeDocument/2006/relationships/image" Target="../media/image89.emf"/><Relationship Id="rId28" Type="http://schemas.openxmlformats.org/officeDocument/2006/relationships/customXml" Target="../ink/ink92.xml"/><Relationship Id="rId36" Type="http://schemas.openxmlformats.org/officeDocument/2006/relationships/customXml" Target="../ink/ink96.xml"/><Relationship Id="rId49" Type="http://schemas.openxmlformats.org/officeDocument/2006/relationships/image" Target="../media/image102.emf"/><Relationship Id="rId57" Type="http://schemas.openxmlformats.org/officeDocument/2006/relationships/image" Target="../media/image106.emf"/><Relationship Id="rId61" Type="http://schemas.openxmlformats.org/officeDocument/2006/relationships/image" Target="../media/image108.emf"/><Relationship Id="rId10" Type="http://schemas.openxmlformats.org/officeDocument/2006/relationships/customXml" Target="../ink/ink83.xml"/><Relationship Id="rId19" Type="http://schemas.openxmlformats.org/officeDocument/2006/relationships/image" Target="../media/image87.emf"/><Relationship Id="rId31" Type="http://schemas.openxmlformats.org/officeDocument/2006/relationships/image" Target="../media/image93.emf"/><Relationship Id="rId44" Type="http://schemas.openxmlformats.org/officeDocument/2006/relationships/customXml" Target="../ink/ink100.xml"/><Relationship Id="rId52" Type="http://schemas.openxmlformats.org/officeDocument/2006/relationships/customXml" Target="../ink/ink104.xml"/><Relationship Id="rId60" Type="http://schemas.openxmlformats.org/officeDocument/2006/relationships/customXml" Target="../ink/ink108.xml"/><Relationship Id="rId65" Type="http://schemas.openxmlformats.org/officeDocument/2006/relationships/image" Target="../media/image110.emf"/><Relationship Id="rId73" Type="http://schemas.openxmlformats.org/officeDocument/2006/relationships/image" Target="../media/image114.emf"/><Relationship Id="rId4" Type="http://schemas.openxmlformats.org/officeDocument/2006/relationships/customXml" Target="../ink/ink80.xml"/><Relationship Id="rId9" Type="http://schemas.openxmlformats.org/officeDocument/2006/relationships/image" Target="../media/image82.emf"/><Relationship Id="rId14" Type="http://schemas.openxmlformats.org/officeDocument/2006/relationships/customXml" Target="../ink/ink85.xml"/><Relationship Id="rId22" Type="http://schemas.openxmlformats.org/officeDocument/2006/relationships/customXml" Target="../ink/ink89.xml"/><Relationship Id="rId27" Type="http://schemas.openxmlformats.org/officeDocument/2006/relationships/image" Target="../media/image91.emf"/><Relationship Id="rId30" Type="http://schemas.openxmlformats.org/officeDocument/2006/relationships/customXml" Target="../ink/ink93.xml"/><Relationship Id="rId35" Type="http://schemas.openxmlformats.org/officeDocument/2006/relationships/image" Target="../media/image95.emf"/><Relationship Id="rId43" Type="http://schemas.openxmlformats.org/officeDocument/2006/relationships/image" Target="../media/image99.emf"/><Relationship Id="rId48" Type="http://schemas.openxmlformats.org/officeDocument/2006/relationships/customXml" Target="../ink/ink102.xml"/><Relationship Id="rId56" Type="http://schemas.openxmlformats.org/officeDocument/2006/relationships/customXml" Target="../ink/ink106.xml"/><Relationship Id="rId64" Type="http://schemas.openxmlformats.org/officeDocument/2006/relationships/customXml" Target="../ink/ink110.xml"/><Relationship Id="rId69" Type="http://schemas.openxmlformats.org/officeDocument/2006/relationships/image" Target="../media/image112.emf"/><Relationship Id="rId77" Type="http://schemas.openxmlformats.org/officeDocument/2006/relationships/image" Target="../media/image116.emf"/><Relationship Id="rId8" Type="http://schemas.openxmlformats.org/officeDocument/2006/relationships/customXml" Target="../ink/ink82.xml"/><Relationship Id="rId51" Type="http://schemas.openxmlformats.org/officeDocument/2006/relationships/image" Target="../media/image103.emf"/><Relationship Id="rId72" Type="http://schemas.openxmlformats.org/officeDocument/2006/relationships/customXml" Target="../ink/ink114.xml"/><Relationship Id="rId3" Type="http://schemas.openxmlformats.org/officeDocument/2006/relationships/image" Target="../media/image79.emf"/><Relationship Id="rId12" Type="http://schemas.openxmlformats.org/officeDocument/2006/relationships/customXml" Target="../ink/ink84.xml"/><Relationship Id="rId17" Type="http://schemas.openxmlformats.org/officeDocument/2006/relationships/image" Target="../media/image86.emf"/><Relationship Id="rId25" Type="http://schemas.openxmlformats.org/officeDocument/2006/relationships/image" Target="../media/image90.emf"/><Relationship Id="rId33" Type="http://schemas.openxmlformats.org/officeDocument/2006/relationships/image" Target="../media/image94.emf"/><Relationship Id="rId38" Type="http://schemas.openxmlformats.org/officeDocument/2006/relationships/customXml" Target="../ink/ink97.xml"/><Relationship Id="rId46" Type="http://schemas.openxmlformats.org/officeDocument/2006/relationships/customXml" Target="../ink/ink101.xml"/><Relationship Id="rId59" Type="http://schemas.openxmlformats.org/officeDocument/2006/relationships/image" Target="../media/image107.emf"/><Relationship Id="rId67" Type="http://schemas.openxmlformats.org/officeDocument/2006/relationships/image" Target="../media/image111.emf"/><Relationship Id="rId20" Type="http://schemas.openxmlformats.org/officeDocument/2006/relationships/customXml" Target="../ink/ink88.xml"/><Relationship Id="rId41" Type="http://schemas.openxmlformats.org/officeDocument/2006/relationships/image" Target="../media/image98.emf"/><Relationship Id="rId54" Type="http://schemas.openxmlformats.org/officeDocument/2006/relationships/customXml" Target="../ink/ink105.xml"/><Relationship Id="rId62" Type="http://schemas.openxmlformats.org/officeDocument/2006/relationships/customXml" Target="../ink/ink109.xml"/><Relationship Id="rId70" Type="http://schemas.openxmlformats.org/officeDocument/2006/relationships/customXml" Target="../ink/ink113.xml"/><Relationship Id="rId75" Type="http://schemas.openxmlformats.org/officeDocument/2006/relationships/image" Target="../media/image115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emf"/><Relationship Id="rId18" Type="http://schemas.openxmlformats.org/officeDocument/2006/relationships/customXml" Target="../ink/ink125.xml"/><Relationship Id="rId26" Type="http://schemas.openxmlformats.org/officeDocument/2006/relationships/customXml" Target="../ink/ink129.xml"/><Relationship Id="rId39" Type="http://schemas.openxmlformats.org/officeDocument/2006/relationships/image" Target="../media/image135.emf"/><Relationship Id="rId3" Type="http://schemas.openxmlformats.org/officeDocument/2006/relationships/image" Target="../media/image117.emf"/><Relationship Id="rId21" Type="http://schemas.openxmlformats.org/officeDocument/2006/relationships/image" Target="../media/image126.emf"/><Relationship Id="rId34" Type="http://schemas.openxmlformats.org/officeDocument/2006/relationships/customXml" Target="../ink/ink133.xml"/><Relationship Id="rId42" Type="http://schemas.openxmlformats.org/officeDocument/2006/relationships/customXml" Target="../ink/ink137.xml"/><Relationship Id="rId47" Type="http://schemas.openxmlformats.org/officeDocument/2006/relationships/image" Target="../media/image139.emf"/><Relationship Id="rId50" Type="http://schemas.openxmlformats.org/officeDocument/2006/relationships/customXml" Target="../ink/ink141.xml"/><Relationship Id="rId7" Type="http://schemas.openxmlformats.org/officeDocument/2006/relationships/image" Target="../media/image119.emf"/><Relationship Id="rId12" Type="http://schemas.openxmlformats.org/officeDocument/2006/relationships/customXml" Target="../ink/ink122.xml"/><Relationship Id="rId17" Type="http://schemas.openxmlformats.org/officeDocument/2006/relationships/image" Target="../media/image124.emf"/><Relationship Id="rId25" Type="http://schemas.openxmlformats.org/officeDocument/2006/relationships/image" Target="../media/image128.emf"/><Relationship Id="rId33" Type="http://schemas.openxmlformats.org/officeDocument/2006/relationships/image" Target="../media/image132.emf"/><Relationship Id="rId38" Type="http://schemas.openxmlformats.org/officeDocument/2006/relationships/customXml" Target="../ink/ink135.xml"/><Relationship Id="rId46" Type="http://schemas.openxmlformats.org/officeDocument/2006/relationships/customXml" Target="../ink/ink139.xml"/><Relationship Id="rId2" Type="http://schemas.openxmlformats.org/officeDocument/2006/relationships/customXml" Target="../ink/ink117.xml"/><Relationship Id="rId16" Type="http://schemas.openxmlformats.org/officeDocument/2006/relationships/customXml" Target="../ink/ink124.xml"/><Relationship Id="rId20" Type="http://schemas.openxmlformats.org/officeDocument/2006/relationships/customXml" Target="../ink/ink126.xml"/><Relationship Id="rId29" Type="http://schemas.openxmlformats.org/officeDocument/2006/relationships/image" Target="../media/image130.emf"/><Relationship Id="rId41" Type="http://schemas.openxmlformats.org/officeDocument/2006/relationships/image" Target="../media/image136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9.xml"/><Relationship Id="rId11" Type="http://schemas.openxmlformats.org/officeDocument/2006/relationships/image" Target="../media/image121.emf"/><Relationship Id="rId24" Type="http://schemas.openxmlformats.org/officeDocument/2006/relationships/customXml" Target="../ink/ink128.xml"/><Relationship Id="rId32" Type="http://schemas.openxmlformats.org/officeDocument/2006/relationships/customXml" Target="../ink/ink132.xml"/><Relationship Id="rId37" Type="http://schemas.openxmlformats.org/officeDocument/2006/relationships/image" Target="../media/image134.emf"/><Relationship Id="rId40" Type="http://schemas.openxmlformats.org/officeDocument/2006/relationships/customXml" Target="../ink/ink136.xml"/><Relationship Id="rId45" Type="http://schemas.openxmlformats.org/officeDocument/2006/relationships/image" Target="../media/image138.emf"/><Relationship Id="rId53" Type="http://schemas.openxmlformats.org/officeDocument/2006/relationships/image" Target="../media/image142.emf"/><Relationship Id="rId5" Type="http://schemas.openxmlformats.org/officeDocument/2006/relationships/image" Target="../media/image118.emf"/><Relationship Id="rId15" Type="http://schemas.openxmlformats.org/officeDocument/2006/relationships/image" Target="../media/image123.emf"/><Relationship Id="rId23" Type="http://schemas.openxmlformats.org/officeDocument/2006/relationships/image" Target="../media/image127.emf"/><Relationship Id="rId28" Type="http://schemas.openxmlformats.org/officeDocument/2006/relationships/customXml" Target="../ink/ink130.xml"/><Relationship Id="rId36" Type="http://schemas.openxmlformats.org/officeDocument/2006/relationships/customXml" Target="../ink/ink134.xml"/><Relationship Id="rId49" Type="http://schemas.openxmlformats.org/officeDocument/2006/relationships/image" Target="../media/image140.emf"/><Relationship Id="rId10" Type="http://schemas.openxmlformats.org/officeDocument/2006/relationships/customXml" Target="../ink/ink121.xml"/><Relationship Id="rId19" Type="http://schemas.openxmlformats.org/officeDocument/2006/relationships/image" Target="../media/image125.emf"/><Relationship Id="rId31" Type="http://schemas.openxmlformats.org/officeDocument/2006/relationships/image" Target="../media/image131.emf"/><Relationship Id="rId44" Type="http://schemas.openxmlformats.org/officeDocument/2006/relationships/customXml" Target="../ink/ink138.xml"/><Relationship Id="rId52" Type="http://schemas.openxmlformats.org/officeDocument/2006/relationships/customXml" Target="../ink/ink142.xml"/><Relationship Id="rId4" Type="http://schemas.openxmlformats.org/officeDocument/2006/relationships/customXml" Target="../ink/ink118.xml"/><Relationship Id="rId9" Type="http://schemas.openxmlformats.org/officeDocument/2006/relationships/image" Target="../media/image120.emf"/><Relationship Id="rId14" Type="http://schemas.openxmlformats.org/officeDocument/2006/relationships/customXml" Target="../ink/ink123.xml"/><Relationship Id="rId22" Type="http://schemas.openxmlformats.org/officeDocument/2006/relationships/customXml" Target="../ink/ink127.xml"/><Relationship Id="rId27" Type="http://schemas.openxmlformats.org/officeDocument/2006/relationships/image" Target="../media/image129.emf"/><Relationship Id="rId30" Type="http://schemas.openxmlformats.org/officeDocument/2006/relationships/customXml" Target="../ink/ink131.xml"/><Relationship Id="rId35" Type="http://schemas.openxmlformats.org/officeDocument/2006/relationships/image" Target="../media/image133.emf"/><Relationship Id="rId43" Type="http://schemas.openxmlformats.org/officeDocument/2006/relationships/image" Target="../media/image137.emf"/><Relationship Id="rId48" Type="http://schemas.openxmlformats.org/officeDocument/2006/relationships/customXml" Target="../ink/ink140.xml"/><Relationship Id="rId8" Type="http://schemas.openxmlformats.org/officeDocument/2006/relationships/customXml" Target="../ink/ink120.xml"/><Relationship Id="rId51" Type="http://schemas.openxmlformats.org/officeDocument/2006/relationships/image" Target="../media/image1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CMPE/CMSE371 Analysis of Algorithms</a:t>
            </a:r>
            <a:br>
              <a:rPr lang="tr-TR" dirty="0"/>
            </a:br>
            <a:r>
              <a:rPr lang="en-GB" dirty="0"/>
              <a:t>FALL</a:t>
            </a:r>
            <a:r>
              <a:rPr lang="tr-TR" dirty="0"/>
              <a:t> 202</a:t>
            </a:r>
            <a:r>
              <a:rPr lang="en-GB" dirty="0"/>
              <a:t>5</a:t>
            </a:r>
            <a:r>
              <a:rPr lang="tr-TR" dirty="0"/>
              <a:t>-202</a:t>
            </a:r>
            <a:r>
              <a:rPr lang="en-GB" dirty="0"/>
              <a:t>6</a:t>
            </a:r>
            <a:br>
              <a:rPr lang="tr-TR" dirty="0"/>
            </a:br>
            <a:r>
              <a:rPr lang="tr-TR" dirty="0"/>
              <a:t>Lecture 9 Part II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DC98254-168D-8489-F2D8-A9C636A3E7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40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/>
              <p14:cNvContentPartPr/>
              <p14:nvPr/>
            </p14:nvContentPartPr>
            <p14:xfrm>
              <a:off x="662988" y="849494"/>
              <a:ext cx="6569640" cy="2516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668" y="843014"/>
                <a:ext cx="65804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7" name="Ink 36"/>
              <p14:cNvContentPartPr/>
              <p14:nvPr/>
            </p14:nvContentPartPr>
            <p14:xfrm>
              <a:off x="3320868" y="711614"/>
              <a:ext cx="583920" cy="6555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3308" y="705134"/>
                <a:ext cx="597960" cy="6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3" name="Ink 102"/>
              <p14:cNvContentPartPr/>
              <p14:nvPr/>
            </p14:nvContentPartPr>
            <p14:xfrm>
              <a:off x="395148" y="413174"/>
              <a:ext cx="10967400" cy="470268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9748" y="406694"/>
                <a:ext cx="10980360" cy="471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1506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90508" y="496694"/>
              <a:ext cx="10724040" cy="3200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4028" y="490214"/>
                <a:ext cx="10737000" cy="32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5" name="Ink 134"/>
              <p14:cNvContentPartPr/>
              <p14:nvPr/>
            </p14:nvContentPartPr>
            <p14:xfrm>
              <a:off x="2709228" y="4012454"/>
              <a:ext cx="2349360" cy="134424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4548" y="4005614"/>
                <a:ext cx="2360520" cy="13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8" name="Ink 137"/>
              <p14:cNvContentPartPr/>
              <p14:nvPr/>
            </p14:nvContentPartPr>
            <p14:xfrm>
              <a:off x="3184788" y="4454894"/>
              <a:ext cx="55080" cy="51948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74708" y="4446254"/>
                <a:ext cx="74520" cy="53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7" name="Ink 146"/>
              <p14:cNvContentPartPr/>
              <p14:nvPr/>
            </p14:nvContentPartPr>
            <p14:xfrm>
              <a:off x="6236148" y="3844334"/>
              <a:ext cx="2019960" cy="132264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29668" y="3837854"/>
                <a:ext cx="2032920" cy="13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7" name="Ink 156"/>
              <p14:cNvContentPartPr/>
              <p14:nvPr/>
            </p14:nvContentPartPr>
            <p14:xfrm>
              <a:off x="6523068" y="4035494"/>
              <a:ext cx="1054800" cy="84060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16228" y="4026854"/>
                <a:ext cx="1069200" cy="85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3" name="Ink 162"/>
              <p14:cNvContentPartPr/>
              <p14:nvPr/>
            </p14:nvContentPartPr>
            <p14:xfrm>
              <a:off x="3227628" y="4374974"/>
              <a:ext cx="658800" cy="11916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21868" y="4367414"/>
                <a:ext cx="6696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7" name="Ink 166"/>
              <p14:cNvContentPartPr/>
              <p14:nvPr/>
            </p14:nvContentPartPr>
            <p14:xfrm>
              <a:off x="3744948" y="4863134"/>
              <a:ext cx="104760" cy="91440"/>
            </p14:xfrm>
          </p:contentPart>
        </mc:Choice>
        <mc:Fallback xmlns="">
          <p:pic>
            <p:nvPicPr>
              <p:cNvPr id="167" name="Ink 16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38828" y="4853774"/>
                <a:ext cx="11988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8" name="Ink 167"/>
              <p14:cNvContentPartPr/>
              <p14:nvPr/>
            </p14:nvContentPartPr>
            <p14:xfrm>
              <a:off x="3784548" y="4415654"/>
              <a:ext cx="115560" cy="495360"/>
            </p14:xfrm>
          </p:contentPart>
        </mc:Choice>
        <mc:Fallback xmlns="">
          <p:pic>
            <p:nvPicPr>
              <p:cNvPr id="168" name="Ink 16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81308" y="4409174"/>
                <a:ext cx="125640" cy="50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0" name="Ink 169"/>
              <p14:cNvContentPartPr/>
              <p14:nvPr/>
            </p14:nvContentPartPr>
            <p14:xfrm>
              <a:off x="7143348" y="5084534"/>
              <a:ext cx="4192200" cy="42336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137948" y="5075534"/>
                <a:ext cx="4206600" cy="4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7" name="Ink 196"/>
              <p14:cNvContentPartPr/>
              <p14:nvPr/>
            </p14:nvContentPartPr>
            <p14:xfrm>
              <a:off x="4215468" y="4722734"/>
              <a:ext cx="114840" cy="8784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12228" y="4713734"/>
                <a:ext cx="12708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0" name="Ink 199"/>
              <p14:cNvContentPartPr/>
              <p14:nvPr/>
            </p14:nvContentPartPr>
            <p14:xfrm>
              <a:off x="5016108" y="4341494"/>
              <a:ext cx="1028880" cy="19476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11788" y="4336094"/>
                <a:ext cx="103860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2" name="Ink 201"/>
              <p14:cNvContentPartPr/>
              <p14:nvPr/>
            </p14:nvContentPartPr>
            <p14:xfrm>
              <a:off x="5092428" y="4738214"/>
              <a:ext cx="1093680" cy="7056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90268" y="4735694"/>
                <a:ext cx="10983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3" name="Ink 202"/>
              <p14:cNvContentPartPr/>
              <p14:nvPr/>
            </p14:nvContentPartPr>
            <p14:xfrm>
              <a:off x="4789668" y="4924334"/>
              <a:ext cx="1534320" cy="11880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87148" y="4921094"/>
                <a:ext cx="154224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5" name="Ink 204"/>
              <p14:cNvContentPartPr/>
              <p14:nvPr/>
            </p14:nvContentPartPr>
            <p14:xfrm>
              <a:off x="4992708" y="3871334"/>
              <a:ext cx="662760" cy="1766880"/>
            </p14:xfrm>
          </p:contentPart>
        </mc:Choice>
        <mc:Fallback xmlns="">
          <p:pic>
            <p:nvPicPr>
              <p:cNvPr id="205" name="Ink 20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89108" y="3867734"/>
                <a:ext cx="671040" cy="177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7" name="Ink 206"/>
              <p14:cNvContentPartPr/>
              <p14:nvPr/>
            </p14:nvContentPartPr>
            <p14:xfrm>
              <a:off x="3891108" y="4351214"/>
              <a:ext cx="108000" cy="7812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884988" y="4342934"/>
                <a:ext cx="1220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9" name="Ink 208"/>
              <p14:cNvContentPartPr/>
              <p14:nvPr/>
            </p14:nvContentPartPr>
            <p14:xfrm>
              <a:off x="3944028" y="4409174"/>
              <a:ext cx="326880" cy="378720"/>
            </p14:xfrm>
          </p:contentPart>
        </mc:Choice>
        <mc:Fallback xmlns="">
          <p:pic>
            <p:nvPicPr>
              <p:cNvPr id="209" name="Ink 20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38628" y="4403774"/>
                <a:ext cx="33984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9" name="Ink 248"/>
              <p14:cNvContentPartPr/>
              <p14:nvPr/>
            </p14:nvContentPartPr>
            <p14:xfrm>
              <a:off x="4788228" y="4159694"/>
              <a:ext cx="1297080" cy="60120"/>
            </p14:xfrm>
          </p:contentPart>
        </mc:Choice>
        <mc:Fallback xmlns="">
          <p:pic>
            <p:nvPicPr>
              <p:cNvPr id="249" name="Ink 24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784268" y="4155374"/>
                <a:ext cx="13053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4" name="Ink 253"/>
              <p14:cNvContentPartPr/>
              <p14:nvPr/>
            </p14:nvContentPartPr>
            <p14:xfrm>
              <a:off x="3055548" y="5537414"/>
              <a:ext cx="8670960" cy="119880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053388" y="5530574"/>
                <a:ext cx="8685000" cy="120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798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541308" y="214814"/>
              <a:ext cx="11024280" cy="2635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748" y="211934"/>
                <a:ext cx="11039400" cy="264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3374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7" name="Ink 36"/>
              <p14:cNvContentPartPr/>
              <p14:nvPr/>
            </p14:nvContentPartPr>
            <p14:xfrm>
              <a:off x="9245028" y="363494"/>
              <a:ext cx="700200" cy="4518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37828" y="354854"/>
                <a:ext cx="71640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5" name="Ink 54"/>
              <p14:cNvContentPartPr/>
              <p14:nvPr/>
            </p14:nvContentPartPr>
            <p14:xfrm>
              <a:off x="2086428" y="763814"/>
              <a:ext cx="1254960" cy="106020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2828" y="756254"/>
                <a:ext cx="1266120" cy="10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7" name="Ink 66"/>
              <p14:cNvContentPartPr/>
              <p14:nvPr/>
            </p14:nvContentPartPr>
            <p14:xfrm>
              <a:off x="449508" y="831134"/>
              <a:ext cx="520920" cy="1800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6988" y="822854"/>
                <a:ext cx="5328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0" name="Ink 89"/>
              <p14:cNvContentPartPr/>
              <p14:nvPr/>
            </p14:nvContentPartPr>
            <p14:xfrm>
              <a:off x="10667388" y="2446094"/>
              <a:ext cx="154080" cy="14688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63788" y="2437094"/>
                <a:ext cx="1666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6" name="Ink 125"/>
              <p14:cNvContentPartPr/>
              <p14:nvPr/>
            </p14:nvContentPartPr>
            <p14:xfrm>
              <a:off x="3496548" y="556814"/>
              <a:ext cx="195840" cy="17028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92948" y="550694"/>
                <a:ext cx="20808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6" name="Ink 175"/>
              <p14:cNvContentPartPr/>
              <p14:nvPr/>
            </p14:nvContentPartPr>
            <p14:xfrm>
              <a:off x="5601108" y="321374"/>
              <a:ext cx="173880" cy="22140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94628" y="316694"/>
                <a:ext cx="1875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7" name="Ink 176"/>
              <p14:cNvContentPartPr/>
              <p14:nvPr/>
            </p14:nvContentPartPr>
            <p14:xfrm>
              <a:off x="514308" y="326774"/>
              <a:ext cx="429120" cy="35352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7108" y="320654"/>
                <a:ext cx="44316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2" name="Ink 191"/>
              <p14:cNvContentPartPr/>
              <p14:nvPr/>
            </p14:nvContentPartPr>
            <p14:xfrm>
              <a:off x="1937388" y="675254"/>
              <a:ext cx="1030680" cy="140688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33428" y="671294"/>
                <a:ext cx="1037880" cy="14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4" name="Ink 243"/>
              <p14:cNvContentPartPr/>
              <p14:nvPr/>
            </p14:nvContentPartPr>
            <p14:xfrm>
              <a:off x="2468028" y="1005734"/>
              <a:ext cx="155880" cy="12132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64428" y="999974"/>
                <a:ext cx="1623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1" name="Ink 250"/>
              <p14:cNvContentPartPr/>
              <p14:nvPr/>
            </p14:nvContentPartPr>
            <p14:xfrm>
              <a:off x="7194108" y="3816974"/>
              <a:ext cx="718200" cy="433440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185468" y="3809054"/>
                <a:ext cx="73476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7" name="Ink 256"/>
              <p14:cNvContentPartPr/>
              <p14:nvPr/>
            </p14:nvContentPartPr>
            <p14:xfrm>
              <a:off x="7102668" y="2616014"/>
              <a:ext cx="607680" cy="531360"/>
            </p14:xfrm>
          </p:contentPart>
        </mc:Choice>
        <mc:Fallback xmlns="">
          <p:pic>
            <p:nvPicPr>
              <p:cNvPr id="257" name="Ink 25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94028" y="2604854"/>
                <a:ext cx="627480" cy="55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7" name="Ink 266"/>
              <p14:cNvContentPartPr/>
              <p14:nvPr/>
            </p14:nvContentPartPr>
            <p14:xfrm>
              <a:off x="4691028" y="3871334"/>
              <a:ext cx="180720" cy="240480"/>
            </p14:xfrm>
          </p:contentPart>
        </mc:Choice>
        <mc:Fallback xmlns="">
          <p:pic>
            <p:nvPicPr>
              <p:cNvPr id="267" name="Ink 26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84188" y="3865574"/>
                <a:ext cx="19548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7" name="Ink 276"/>
              <p14:cNvContentPartPr/>
              <p14:nvPr/>
            </p14:nvContentPartPr>
            <p14:xfrm>
              <a:off x="3203148" y="3901934"/>
              <a:ext cx="604440" cy="521280"/>
            </p14:xfrm>
          </p:contentPart>
        </mc:Choice>
        <mc:Fallback xmlns="">
          <p:pic>
            <p:nvPicPr>
              <p:cNvPr id="277" name="Ink 27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94508" y="3894014"/>
                <a:ext cx="62100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8" name="Ink 277"/>
              <p14:cNvContentPartPr/>
              <p14:nvPr/>
            </p14:nvContentPartPr>
            <p14:xfrm>
              <a:off x="1502508" y="5384054"/>
              <a:ext cx="360" cy="360"/>
            </p14:xfrm>
          </p:contentPart>
        </mc:Choice>
        <mc:Fallback xmlns="">
          <p:pic>
            <p:nvPicPr>
              <p:cNvPr id="278" name="Ink 27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99268" y="5380814"/>
                <a:ext cx="6840" cy="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84" name="Ink 283"/>
              <p14:cNvContentPartPr/>
              <p14:nvPr/>
            </p14:nvContentPartPr>
            <p14:xfrm>
              <a:off x="5133108" y="1560134"/>
              <a:ext cx="717480" cy="542520"/>
            </p14:xfrm>
          </p:contentPart>
        </mc:Choice>
        <mc:Fallback xmlns="">
          <p:pic>
            <p:nvPicPr>
              <p:cNvPr id="284" name="Ink 28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25908" y="1549694"/>
                <a:ext cx="73548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6" name="Ink 285"/>
              <p14:cNvContentPartPr/>
              <p14:nvPr/>
            </p14:nvContentPartPr>
            <p14:xfrm>
              <a:off x="1492788" y="4775294"/>
              <a:ext cx="533880" cy="520560"/>
            </p14:xfrm>
          </p:contentPart>
        </mc:Choice>
        <mc:Fallback xmlns="">
          <p:pic>
            <p:nvPicPr>
              <p:cNvPr id="286" name="Ink 28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484148" y="4767014"/>
                <a:ext cx="550800" cy="53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87" name="Ink 286"/>
              <p14:cNvContentPartPr/>
              <p14:nvPr/>
            </p14:nvContentPartPr>
            <p14:xfrm>
              <a:off x="5773908" y="1972334"/>
              <a:ext cx="1388160" cy="759600"/>
            </p14:xfrm>
          </p:contentPart>
        </mc:Choice>
        <mc:Fallback xmlns="">
          <p:pic>
            <p:nvPicPr>
              <p:cNvPr id="287" name="Ink 286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767788" y="1966214"/>
                <a:ext cx="1403280" cy="77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02" name="Ink 301"/>
              <p14:cNvContentPartPr/>
              <p14:nvPr/>
            </p14:nvContentPartPr>
            <p14:xfrm>
              <a:off x="7275108" y="2780894"/>
              <a:ext cx="237240" cy="276480"/>
            </p14:xfrm>
          </p:contentPart>
        </mc:Choice>
        <mc:Fallback xmlns="">
          <p:pic>
            <p:nvPicPr>
              <p:cNvPr id="302" name="Ink 30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71868" y="2771894"/>
                <a:ext cx="2487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08" name="Ink 307"/>
              <p14:cNvContentPartPr/>
              <p14:nvPr/>
            </p14:nvContentPartPr>
            <p14:xfrm>
              <a:off x="5183148" y="4993094"/>
              <a:ext cx="607680" cy="486000"/>
            </p14:xfrm>
          </p:contentPart>
        </mc:Choice>
        <mc:Fallback xmlns="">
          <p:pic>
            <p:nvPicPr>
              <p:cNvPr id="308" name="Ink 30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176668" y="4985534"/>
                <a:ext cx="62172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1" name="Ink 320"/>
              <p14:cNvContentPartPr/>
              <p14:nvPr/>
            </p14:nvContentPartPr>
            <p14:xfrm>
              <a:off x="3302508" y="267014"/>
              <a:ext cx="1173960" cy="1194480"/>
            </p14:xfrm>
          </p:contentPart>
        </mc:Choice>
        <mc:Fallback xmlns="">
          <p:pic>
            <p:nvPicPr>
              <p:cNvPr id="321" name="Ink 32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300348" y="263414"/>
                <a:ext cx="1179720" cy="12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9" name="Ink 338"/>
              <p14:cNvContentPartPr/>
              <p14:nvPr/>
            </p14:nvContentPartPr>
            <p14:xfrm>
              <a:off x="2406828" y="589214"/>
              <a:ext cx="269640" cy="308520"/>
            </p14:xfrm>
          </p:contentPart>
        </mc:Choice>
        <mc:Fallback xmlns="">
          <p:pic>
            <p:nvPicPr>
              <p:cNvPr id="339" name="Ink 33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401428" y="586334"/>
                <a:ext cx="2779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1" name="Ink 340"/>
              <p14:cNvContentPartPr/>
              <p14:nvPr/>
            </p14:nvContentPartPr>
            <p14:xfrm>
              <a:off x="3105588" y="1548254"/>
              <a:ext cx="86760" cy="75960"/>
            </p14:xfrm>
          </p:contentPart>
        </mc:Choice>
        <mc:Fallback xmlns="">
          <p:pic>
            <p:nvPicPr>
              <p:cNvPr id="341" name="Ink 34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03428" y="1545734"/>
                <a:ext cx="914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42" name="Ink 341"/>
              <p14:cNvContentPartPr/>
              <p14:nvPr/>
            </p14:nvContentPartPr>
            <p14:xfrm>
              <a:off x="2719668" y="1929854"/>
              <a:ext cx="66240" cy="103680"/>
            </p14:xfrm>
          </p:contentPart>
        </mc:Choice>
        <mc:Fallback xmlns="">
          <p:pic>
            <p:nvPicPr>
              <p:cNvPr id="342" name="Ink 34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717508" y="1927334"/>
                <a:ext cx="7092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45" name="Ink 344"/>
              <p14:cNvContentPartPr/>
              <p14:nvPr/>
            </p14:nvContentPartPr>
            <p14:xfrm>
              <a:off x="1660908" y="3023174"/>
              <a:ext cx="78480" cy="47160"/>
            </p14:xfrm>
          </p:contentPart>
        </mc:Choice>
        <mc:Fallback xmlns="">
          <p:pic>
            <p:nvPicPr>
              <p:cNvPr id="345" name="Ink 344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58028" y="3020654"/>
                <a:ext cx="838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6" name="Ink 345"/>
              <p14:cNvContentPartPr/>
              <p14:nvPr/>
            </p14:nvContentPartPr>
            <p14:xfrm>
              <a:off x="1861428" y="2846054"/>
              <a:ext cx="95400" cy="79920"/>
            </p14:xfrm>
          </p:contentPart>
        </mc:Choice>
        <mc:Fallback xmlns="">
          <p:pic>
            <p:nvPicPr>
              <p:cNvPr id="346" name="Ink 345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58908" y="2843534"/>
                <a:ext cx="1004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65" name="Ink 364"/>
              <p14:cNvContentPartPr/>
              <p14:nvPr/>
            </p14:nvContentPartPr>
            <p14:xfrm>
              <a:off x="4639908" y="1906094"/>
              <a:ext cx="250200" cy="99360"/>
            </p14:xfrm>
          </p:contentPart>
        </mc:Choice>
        <mc:Fallback xmlns="">
          <p:pic>
            <p:nvPicPr>
              <p:cNvPr id="365" name="Ink 364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637388" y="1902134"/>
                <a:ext cx="2570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87" name="Ink 386"/>
              <p14:cNvContentPartPr/>
              <p14:nvPr/>
            </p14:nvContentPartPr>
            <p14:xfrm>
              <a:off x="7566708" y="80174"/>
              <a:ext cx="781560" cy="1218960"/>
            </p14:xfrm>
          </p:contentPart>
        </mc:Choice>
        <mc:Fallback xmlns="">
          <p:pic>
            <p:nvPicPr>
              <p:cNvPr id="387" name="Ink 38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564548" y="74774"/>
                <a:ext cx="788760" cy="12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16" name="Ink 415"/>
              <p14:cNvContentPartPr/>
              <p14:nvPr/>
            </p14:nvContentPartPr>
            <p14:xfrm>
              <a:off x="3257868" y="416774"/>
              <a:ext cx="681840" cy="469080"/>
            </p14:xfrm>
          </p:contentPart>
        </mc:Choice>
        <mc:Fallback xmlns="">
          <p:pic>
            <p:nvPicPr>
              <p:cNvPr id="416" name="Ink 415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254628" y="407414"/>
                <a:ext cx="69408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7" name="Ink 416"/>
              <p14:cNvContentPartPr/>
              <p14:nvPr/>
            </p14:nvContentPartPr>
            <p14:xfrm>
              <a:off x="2145468" y="2200574"/>
              <a:ext cx="129240" cy="312840"/>
            </p14:xfrm>
          </p:contentPart>
        </mc:Choice>
        <mc:Fallback xmlns="">
          <p:pic>
            <p:nvPicPr>
              <p:cNvPr id="417" name="Ink 416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142588" y="2198054"/>
                <a:ext cx="13644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19" name="Ink 418"/>
              <p14:cNvContentPartPr/>
              <p14:nvPr/>
            </p14:nvContentPartPr>
            <p14:xfrm>
              <a:off x="5545668" y="1723214"/>
              <a:ext cx="84240" cy="266400"/>
            </p14:xfrm>
          </p:contentPart>
        </mc:Choice>
        <mc:Fallback xmlns="">
          <p:pic>
            <p:nvPicPr>
              <p:cNvPr id="419" name="Ink 418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538108" y="1714934"/>
                <a:ext cx="968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25" name="Ink 424"/>
              <p14:cNvContentPartPr/>
              <p14:nvPr/>
            </p14:nvContentPartPr>
            <p14:xfrm>
              <a:off x="2027388" y="4308374"/>
              <a:ext cx="1199880" cy="645480"/>
            </p14:xfrm>
          </p:contentPart>
        </mc:Choice>
        <mc:Fallback xmlns="">
          <p:pic>
            <p:nvPicPr>
              <p:cNvPr id="425" name="Ink 424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021988" y="4302614"/>
                <a:ext cx="1211040" cy="65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30" name="Ink 429"/>
              <p14:cNvContentPartPr/>
              <p14:nvPr/>
            </p14:nvContentPartPr>
            <p14:xfrm>
              <a:off x="1749468" y="1931654"/>
              <a:ext cx="231480" cy="135000"/>
            </p14:xfrm>
          </p:contentPart>
        </mc:Choice>
        <mc:Fallback xmlns="">
          <p:pic>
            <p:nvPicPr>
              <p:cNvPr id="430" name="Ink 429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741188" y="1923374"/>
                <a:ext cx="24300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53" name="Ink 452"/>
              <p14:cNvContentPartPr/>
              <p14:nvPr/>
            </p14:nvContentPartPr>
            <p14:xfrm>
              <a:off x="1537428" y="1726454"/>
              <a:ext cx="596160" cy="572400"/>
            </p14:xfrm>
          </p:contentPart>
        </mc:Choice>
        <mc:Fallback xmlns="">
          <p:pic>
            <p:nvPicPr>
              <p:cNvPr id="453" name="Ink 452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29868" y="1717454"/>
                <a:ext cx="613440" cy="59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54" name="Ink 453"/>
              <p14:cNvContentPartPr/>
              <p14:nvPr/>
            </p14:nvContentPartPr>
            <p14:xfrm>
              <a:off x="3436788" y="1853894"/>
              <a:ext cx="817560" cy="347040"/>
            </p14:xfrm>
          </p:contentPart>
        </mc:Choice>
        <mc:Fallback xmlns="">
          <p:pic>
            <p:nvPicPr>
              <p:cNvPr id="454" name="Ink 453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434628" y="1848134"/>
                <a:ext cx="82296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66" name="Ink 465"/>
              <p14:cNvContentPartPr/>
              <p14:nvPr/>
            </p14:nvContentPartPr>
            <p14:xfrm>
              <a:off x="6106188" y="1369694"/>
              <a:ext cx="1346400" cy="605160"/>
            </p14:xfrm>
          </p:contentPart>
        </mc:Choice>
        <mc:Fallback xmlns="">
          <p:pic>
            <p:nvPicPr>
              <p:cNvPr id="466" name="Ink 465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103668" y="1367174"/>
                <a:ext cx="1351440" cy="6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73" name="Ink 472"/>
              <p14:cNvContentPartPr/>
              <p14:nvPr/>
            </p14:nvContentPartPr>
            <p14:xfrm>
              <a:off x="5615148" y="2317574"/>
              <a:ext cx="2813040" cy="137880"/>
            </p14:xfrm>
          </p:contentPart>
        </mc:Choice>
        <mc:Fallback xmlns="">
          <p:pic>
            <p:nvPicPr>
              <p:cNvPr id="473" name="Ink 472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612268" y="2311814"/>
                <a:ext cx="281844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93" name="Ink 492"/>
              <p14:cNvContentPartPr/>
              <p14:nvPr/>
            </p14:nvContentPartPr>
            <p14:xfrm>
              <a:off x="8478948" y="2491814"/>
              <a:ext cx="1279800" cy="748800"/>
            </p14:xfrm>
          </p:contentPart>
        </mc:Choice>
        <mc:Fallback xmlns="">
          <p:pic>
            <p:nvPicPr>
              <p:cNvPr id="493" name="Ink 492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476428" y="2488574"/>
                <a:ext cx="1284840" cy="75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15" name="Ink 514"/>
              <p14:cNvContentPartPr/>
              <p14:nvPr/>
            </p14:nvContentPartPr>
            <p14:xfrm>
              <a:off x="7455108" y="5828654"/>
              <a:ext cx="632160" cy="466200"/>
            </p14:xfrm>
          </p:contentPart>
        </mc:Choice>
        <mc:Fallback xmlns="">
          <p:pic>
            <p:nvPicPr>
              <p:cNvPr id="515" name="Ink 514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447908" y="5820734"/>
                <a:ext cx="647280" cy="4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18" name="Ink 517"/>
              <p14:cNvContentPartPr/>
              <p14:nvPr/>
            </p14:nvContentPartPr>
            <p14:xfrm>
              <a:off x="8968548" y="3369494"/>
              <a:ext cx="1204560" cy="102960"/>
            </p14:xfrm>
          </p:contentPart>
        </mc:Choice>
        <mc:Fallback xmlns="">
          <p:pic>
            <p:nvPicPr>
              <p:cNvPr id="518" name="Ink 517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966028" y="3365894"/>
                <a:ext cx="121068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29" name="Ink 528"/>
              <p14:cNvContentPartPr/>
              <p14:nvPr/>
            </p14:nvContentPartPr>
            <p14:xfrm>
              <a:off x="4375308" y="1857494"/>
              <a:ext cx="131400" cy="33120"/>
            </p14:xfrm>
          </p:contentPart>
        </mc:Choice>
        <mc:Fallback xmlns="">
          <p:pic>
            <p:nvPicPr>
              <p:cNvPr id="529" name="Ink 528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371708" y="1851734"/>
                <a:ext cx="1378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32" name="Ink 531"/>
              <p14:cNvContentPartPr/>
              <p14:nvPr/>
            </p14:nvContentPartPr>
            <p14:xfrm>
              <a:off x="1493148" y="3366614"/>
              <a:ext cx="93960" cy="50040"/>
            </p14:xfrm>
          </p:contentPart>
        </mc:Choice>
        <mc:Fallback xmlns="">
          <p:pic>
            <p:nvPicPr>
              <p:cNvPr id="532" name="Ink 531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490988" y="3364094"/>
                <a:ext cx="986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34" name="Ink 533"/>
              <p14:cNvContentPartPr/>
              <p14:nvPr/>
            </p14:nvContentPartPr>
            <p14:xfrm>
              <a:off x="1265628" y="3470654"/>
              <a:ext cx="76680" cy="37800"/>
            </p14:xfrm>
          </p:contentPart>
        </mc:Choice>
        <mc:Fallback xmlns="">
          <p:pic>
            <p:nvPicPr>
              <p:cNvPr id="534" name="Ink 533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262028" y="3468134"/>
                <a:ext cx="828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36" name="Ink 535"/>
              <p14:cNvContentPartPr/>
              <p14:nvPr/>
            </p14:nvContentPartPr>
            <p14:xfrm>
              <a:off x="1533468" y="2214614"/>
              <a:ext cx="2071800" cy="1940040"/>
            </p14:xfrm>
          </p:contentPart>
        </mc:Choice>
        <mc:Fallback xmlns="">
          <p:pic>
            <p:nvPicPr>
              <p:cNvPr id="536" name="Ink 535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529148" y="2212094"/>
                <a:ext cx="2079360" cy="19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52" name="Ink 551"/>
              <p14:cNvContentPartPr/>
              <p14:nvPr/>
            </p14:nvContentPartPr>
            <p14:xfrm>
              <a:off x="3967788" y="573734"/>
              <a:ext cx="3031920" cy="61200"/>
            </p14:xfrm>
          </p:contentPart>
        </mc:Choice>
        <mc:Fallback xmlns="">
          <p:pic>
            <p:nvPicPr>
              <p:cNvPr id="552" name="Ink 551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963828" y="569054"/>
                <a:ext cx="304272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67" name="Ink 566"/>
              <p14:cNvContentPartPr/>
              <p14:nvPr/>
            </p14:nvContentPartPr>
            <p14:xfrm>
              <a:off x="3580428" y="2827334"/>
              <a:ext cx="210600" cy="177120"/>
            </p14:xfrm>
          </p:contentPart>
        </mc:Choice>
        <mc:Fallback xmlns="">
          <p:pic>
            <p:nvPicPr>
              <p:cNvPr id="567" name="Ink 566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573228" y="2820134"/>
                <a:ext cx="22104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74" name="Ink 573"/>
              <p14:cNvContentPartPr/>
              <p14:nvPr/>
            </p14:nvContentPartPr>
            <p14:xfrm>
              <a:off x="3916308" y="2982854"/>
              <a:ext cx="3056400" cy="440280"/>
            </p14:xfrm>
          </p:contentPart>
        </mc:Choice>
        <mc:Fallback xmlns="">
          <p:pic>
            <p:nvPicPr>
              <p:cNvPr id="574" name="Ink 573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911628" y="2976014"/>
                <a:ext cx="306792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75" name="Ink 574"/>
              <p14:cNvContentPartPr/>
              <p14:nvPr/>
            </p14:nvContentPartPr>
            <p14:xfrm>
              <a:off x="3875988" y="1091774"/>
              <a:ext cx="110880" cy="205920"/>
            </p14:xfrm>
          </p:contentPart>
        </mc:Choice>
        <mc:Fallback xmlns="">
          <p:pic>
            <p:nvPicPr>
              <p:cNvPr id="575" name="Ink 574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68788" y="1085294"/>
                <a:ext cx="12456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76" name="Ink 575"/>
              <p14:cNvContentPartPr/>
              <p14:nvPr/>
            </p14:nvContentPartPr>
            <p14:xfrm>
              <a:off x="2088228" y="12854"/>
              <a:ext cx="9696240" cy="3240720"/>
            </p14:xfrm>
          </p:contentPart>
        </mc:Choice>
        <mc:Fallback xmlns="">
          <p:pic>
            <p:nvPicPr>
              <p:cNvPr id="576" name="Ink 575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086068" y="7814"/>
                <a:ext cx="9704880" cy="32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77" name="Ink 576"/>
              <p14:cNvContentPartPr/>
              <p14:nvPr/>
            </p14:nvContentPartPr>
            <p14:xfrm>
              <a:off x="2035668" y="2240894"/>
              <a:ext cx="1380600" cy="696240"/>
            </p14:xfrm>
          </p:contentPart>
        </mc:Choice>
        <mc:Fallback xmlns="">
          <p:pic>
            <p:nvPicPr>
              <p:cNvPr id="577" name="Ink 576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029908" y="2235134"/>
                <a:ext cx="1393920" cy="70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85" name="Ink 584"/>
              <p14:cNvContentPartPr/>
              <p14:nvPr/>
            </p14:nvContentPartPr>
            <p14:xfrm>
              <a:off x="6976668" y="316334"/>
              <a:ext cx="654120" cy="522720"/>
            </p14:xfrm>
          </p:contentPart>
        </mc:Choice>
        <mc:Fallback xmlns="">
          <p:pic>
            <p:nvPicPr>
              <p:cNvPr id="585" name="Ink 584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969828" y="307334"/>
                <a:ext cx="670680" cy="54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86" name="Ink 585"/>
              <p14:cNvContentPartPr/>
              <p14:nvPr/>
            </p14:nvContentPartPr>
            <p14:xfrm>
              <a:off x="3896148" y="1905014"/>
              <a:ext cx="1308960" cy="882720"/>
            </p14:xfrm>
          </p:contentPart>
        </mc:Choice>
        <mc:Fallback xmlns="">
          <p:pic>
            <p:nvPicPr>
              <p:cNvPr id="586" name="Ink 585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890748" y="1897094"/>
                <a:ext cx="1322280" cy="89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87" name="Ink 586"/>
              <p14:cNvContentPartPr/>
              <p14:nvPr/>
            </p14:nvContentPartPr>
            <p14:xfrm>
              <a:off x="3329868" y="2683334"/>
              <a:ext cx="568800" cy="513360"/>
            </p14:xfrm>
          </p:contentPart>
        </mc:Choice>
        <mc:Fallback xmlns="">
          <p:pic>
            <p:nvPicPr>
              <p:cNvPr id="587" name="Ink 586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325908" y="2672534"/>
                <a:ext cx="58320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88" name="Ink 587"/>
              <p14:cNvContentPartPr/>
              <p14:nvPr/>
            </p14:nvContentPartPr>
            <p14:xfrm>
              <a:off x="6271068" y="2799614"/>
              <a:ext cx="1577880" cy="607320"/>
            </p14:xfrm>
          </p:contentPart>
        </mc:Choice>
        <mc:Fallback xmlns="">
          <p:pic>
            <p:nvPicPr>
              <p:cNvPr id="588" name="Ink 587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268908" y="2797454"/>
                <a:ext cx="1582920" cy="61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92" name="Ink 591"/>
              <p14:cNvContentPartPr/>
              <p14:nvPr/>
            </p14:nvContentPartPr>
            <p14:xfrm>
              <a:off x="8282388" y="3426374"/>
              <a:ext cx="614880" cy="18720"/>
            </p14:xfrm>
          </p:contentPart>
        </mc:Choice>
        <mc:Fallback xmlns="">
          <p:pic>
            <p:nvPicPr>
              <p:cNvPr id="592" name="Ink 591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8280228" y="3419894"/>
                <a:ext cx="61992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96" name="Ink 595"/>
              <p14:cNvContentPartPr/>
              <p14:nvPr/>
            </p14:nvContentPartPr>
            <p14:xfrm>
              <a:off x="8616108" y="1302374"/>
              <a:ext cx="128160" cy="102240"/>
            </p14:xfrm>
          </p:contentPart>
        </mc:Choice>
        <mc:Fallback xmlns="">
          <p:pic>
            <p:nvPicPr>
              <p:cNvPr id="596" name="Ink 595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8613588" y="1295894"/>
                <a:ext cx="13392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97" name="Ink 596"/>
              <p14:cNvContentPartPr/>
              <p14:nvPr/>
            </p14:nvContentPartPr>
            <p14:xfrm>
              <a:off x="8719788" y="1297334"/>
              <a:ext cx="28440" cy="188640"/>
            </p14:xfrm>
          </p:contentPart>
        </mc:Choice>
        <mc:Fallback xmlns="">
          <p:pic>
            <p:nvPicPr>
              <p:cNvPr id="597" name="Ink 596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8716548" y="1291214"/>
                <a:ext cx="3780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17" name="Ink 616"/>
              <p14:cNvContentPartPr/>
              <p14:nvPr/>
            </p14:nvContentPartPr>
            <p14:xfrm>
              <a:off x="8375628" y="287174"/>
              <a:ext cx="187200" cy="250920"/>
            </p14:xfrm>
          </p:contentPart>
        </mc:Choice>
        <mc:Fallback xmlns="">
          <p:pic>
            <p:nvPicPr>
              <p:cNvPr id="617" name="Ink 616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369508" y="280334"/>
                <a:ext cx="20088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8" name="Ink 617"/>
              <p14:cNvContentPartPr/>
              <p14:nvPr/>
            </p14:nvContentPartPr>
            <p14:xfrm>
              <a:off x="8482548" y="389054"/>
              <a:ext cx="215280" cy="39240"/>
            </p14:xfrm>
          </p:contentPart>
        </mc:Choice>
        <mc:Fallback xmlns="">
          <p:pic>
            <p:nvPicPr>
              <p:cNvPr id="618" name="Ink 617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479668" y="386174"/>
                <a:ext cx="2210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21" name="Ink 620"/>
              <p14:cNvContentPartPr/>
              <p14:nvPr/>
            </p14:nvContentPartPr>
            <p14:xfrm>
              <a:off x="10852428" y="1434134"/>
              <a:ext cx="608040" cy="560160"/>
            </p14:xfrm>
          </p:contentPart>
        </mc:Choice>
        <mc:Fallback xmlns="">
          <p:pic>
            <p:nvPicPr>
              <p:cNvPr id="621" name="Ink 620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0849188" y="1425854"/>
                <a:ext cx="619920" cy="57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4" name="Ink 623"/>
              <p14:cNvContentPartPr/>
              <p14:nvPr/>
            </p14:nvContentPartPr>
            <p14:xfrm>
              <a:off x="9004908" y="31934"/>
              <a:ext cx="599760" cy="720360"/>
            </p14:xfrm>
          </p:contentPart>
        </mc:Choice>
        <mc:Fallback xmlns="">
          <p:pic>
            <p:nvPicPr>
              <p:cNvPr id="624" name="Ink 623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998428" y="27614"/>
                <a:ext cx="609120" cy="72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5" name="Ink 624"/>
              <p14:cNvContentPartPr/>
              <p14:nvPr/>
            </p14:nvContentPartPr>
            <p14:xfrm>
              <a:off x="5633868" y="2147294"/>
              <a:ext cx="106200" cy="29520"/>
            </p14:xfrm>
          </p:contentPart>
        </mc:Choice>
        <mc:Fallback xmlns="">
          <p:pic>
            <p:nvPicPr>
              <p:cNvPr id="625" name="Ink 624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630628" y="2143694"/>
                <a:ext cx="11304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27" name="Ink 626"/>
              <p14:cNvContentPartPr/>
              <p14:nvPr/>
            </p14:nvContentPartPr>
            <p14:xfrm>
              <a:off x="5177388" y="2138654"/>
              <a:ext cx="71280" cy="34920"/>
            </p14:xfrm>
          </p:contentPart>
        </mc:Choice>
        <mc:Fallback xmlns="">
          <p:pic>
            <p:nvPicPr>
              <p:cNvPr id="627" name="Ink 626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174868" y="2136134"/>
                <a:ext cx="7704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28" name="Ink 627"/>
              <p14:cNvContentPartPr/>
              <p14:nvPr/>
            </p14:nvContentPartPr>
            <p14:xfrm>
              <a:off x="5349828" y="2197694"/>
              <a:ext cx="124200" cy="14400"/>
            </p14:xfrm>
          </p:contentPart>
        </mc:Choice>
        <mc:Fallback xmlns="">
          <p:pic>
            <p:nvPicPr>
              <p:cNvPr id="628" name="Ink 627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347308" y="2195174"/>
                <a:ext cx="12960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29" name="Ink 628"/>
              <p14:cNvContentPartPr/>
              <p14:nvPr/>
            </p14:nvContentPartPr>
            <p14:xfrm>
              <a:off x="4778868" y="2214254"/>
              <a:ext cx="82080" cy="30240"/>
            </p14:xfrm>
          </p:contentPart>
        </mc:Choice>
        <mc:Fallback xmlns="">
          <p:pic>
            <p:nvPicPr>
              <p:cNvPr id="629" name="Ink 628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776708" y="2211374"/>
                <a:ext cx="86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30" name="Ink 629"/>
              <p14:cNvContentPartPr/>
              <p14:nvPr/>
            </p14:nvContentPartPr>
            <p14:xfrm>
              <a:off x="5026908" y="2263214"/>
              <a:ext cx="122400" cy="26640"/>
            </p14:xfrm>
          </p:contentPart>
        </mc:Choice>
        <mc:Fallback xmlns="">
          <p:pic>
            <p:nvPicPr>
              <p:cNvPr id="630" name="Ink 629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024388" y="2260694"/>
                <a:ext cx="12744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31" name="Ink 630"/>
              <p14:cNvContentPartPr/>
              <p14:nvPr/>
            </p14:nvContentPartPr>
            <p14:xfrm>
              <a:off x="5245068" y="2342414"/>
              <a:ext cx="112680" cy="6840"/>
            </p14:xfrm>
          </p:contentPart>
        </mc:Choice>
        <mc:Fallback xmlns="">
          <p:pic>
            <p:nvPicPr>
              <p:cNvPr id="631" name="Ink 630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242908" y="2339534"/>
                <a:ext cx="122760" cy="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34" name="Ink 633"/>
              <p14:cNvContentPartPr/>
              <p14:nvPr/>
            </p14:nvContentPartPr>
            <p14:xfrm>
              <a:off x="3721188" y="2189774"/>
              <a:ext cx="901440" cy="147240"/>
            </p14:xfrm>
          </p:contentPart>
        </mc:Choice>
        <mc:Fallback xmlns="">
          <p:pic>
            <p:nvPicPr>
              <p:cNvPr id="634" name="Ink 633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718668" y="2186534"/>
                <a:ext cx="90648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35" name="Ink 634"/>
              <p14:cNvContentPartPr/>
              <p14:nvPr/>
            </p14:nvContentPartPr>
            <p14:xfrm>
              <a:off x="9228108" y="597134"/>
              <a:ext cx="999000" cy="1079280"/>
            </p14:xfrm>
          </p:contentPart>
        </mc:Choice>
        <mc:Fallback xmlns="">
          <p:pic>
            <p:nvPicPr>
              <p:cNvPr id="635" name="Ink 634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9224867" y="594254"/>
                <a:ext cx="1004402" cy="10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637" name="Ink 636"/>
              <p14:cNvContentPartPr/>
              <p14:nvPr/>
            </p14:nvContentPartPr>
            <p14:xfrm>
              <a:off x="3323028" y="2498294"/>
              <a:ext cx="2846880" cy="264240"/>
            </p14:xfrm>
          </p:contentPart>
        </mc:Choice>
        <mc:Fallback xmlns="">
          <p:pic>
            <p:nvPicPr>
              <p:cNvPr id="637" name="Ink 636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320148" y="2495054"/>
                <a:ext cx="285264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639" name="Ink 638"/>
              <p14:cNvContentPartPr/>
              <p14:nvPr/>
            </p14:nvContentPartPr>
            <p14:xfrm>
              <a:off x="5162268" y="2738054"/>
              <a:ext cx="104040" cy="6480"/>
            </p14:xfrm>
          </p:contentPart>
        </mc:Choice>
        <mc:Fallback xmlns="">
          <p:pic>
            <p:nvPicPr>
              <p:cNvPr id="639" name="Ink 638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160108" y="2735534"/>
                <a:ext cx="108720" cy="1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641" name="Ink 640"/>
              <p14:cNvContentPartPr/>
              <p14:nvPr/>
            </p14:nvContentPartPr>
            <p14:xfrm>
              <a:off x="10271388" y="2054414"/>
              <a:ext cx="111960" cy="1223640"/>
            </p14:xfrm>
          </p:contentPart>
        </mc:Choice>
        <mc:Fallback xmlns="">
          <p:pic>
            <p:nvPicPr>
              <p:cNvPr id="641" name="Ink 640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10268508" y="2051894"/>
                <a:ext cx="120960" cy="12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644" name="Ink 643"/>
              <p14:cNvContentPartPr/>
              <p14:nvPr/>
            </p14:nvContentPartPr>
            <p14:xfrm>
              <a:off x="3421308" y="5957534"/>
              <a:ext cx="506160" cy="512640"/>
            </p14:xfrm>
          </p:contentPart>
        </mc:Choice>
        <mc:Fallback xmlns="">
          <p:pic>
            <p:nvPicPr>
              <p:cNvPr id="644" name="Ink 643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416628" y="5949974"/>
                <a:ext cx="518400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650" name="Ink 649"/>
              <p14:cNvContentPartPr/>
              <p14:nvPr/>
            </p14:nvContentPartPr>
            <p14:xfrm>
              <a:off x="1669188" y="4940174"/>
              <a:ext cx="191160" cy="159480"/>
            </p14:xfrm>
          </p:contentPart>
        </mc:Choice>
        <mc:Fallback xmlns="">
          <p:pic>
            <p:nvPicPr>
              <p:cNvPr id="650" name="Ink 649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660908" y="4930454"/>
                <a:ext cx="20700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651" name="Ink 650"/>
              <p14:cNvContentPartPr/>
              <p14:nvPr/>
            </p14:nvContentPartPr>
            <p14:xfrm>
              <a:off x="5472228" y="5117654"/>
              <a:ext cx="97920" cy="264600"/>
            </p14:xfrm>
          </p:contentPart>
        </mc:Choice>
        <mc:Fallback xmlns="">
          <p:pic>
            <p:nvPicPr>
              <p:cNvPr id="651" name="Ink 650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463948" y="5111894"/>
                <a:ext cx="10908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652" name="Ink 651"/>
              <p14:cNvContentPartPr/>
              <p14:nvPr/>
            </p14:nvContentPartPr>
            <p14:xfrm>
              <a:off x="3472788" y="6109814"/>
              <a:ext cx="368280" cy="213120"/>
            </p14:xfrm>
          </p:contentPart>
        </mc:Choice>
        <mc:Fallback xmlns="">
          <p:pic>
            <p:nvPicPr>
              <p:cNvPr id="652" name="Ink 651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470268" y="6104054"/>
                <a:ext cx="37404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654" name="Ink 653"/>
              <p14:cNvContentPartPr/>
              <p14:nvPr/>
            </p14:nvContentPartPr>
            <p14:xfrm>
              <a:off x="3909828" y="6064814"/>
              <a:ext cx="3657600" cy="160920"/>
            </p14:xfrm>
          </p:contentPart>
        </mc:Choice>
        <mc:Fallback xmlns="">
          <p:pic>
            <p:nvPicPr>
              <p:cNvPr id="654" name="Ink 653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3904068" y="6058694"/>
                <a:ext cx="367164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657" name="Ink 656"/>
              <p14:cNvContentPartPr/>
              <p14:nvPr/>
            </p14:nvContentPartPr>
            <p14:xfrm>
              <a:off x="6539988" y="6246974"/>
              <a:ext cx="69840" cy="200160"/>
            </p14:xfrm>
          </p:contentPart>
        </mc:Choice>
        <mc:Fallback xmlns="">
          <p:pic>
            <p:nvPicPr>
              <p:cNvPr id="657" name="Ink 656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6533148" y="6239054"/>
                <a:ext cx="846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668" name="Ink 667"/>
              <p14:cNvContentPartPr/>
              <p14:nvPr/>
            </p14:nvContentPartPr>
            <p14:xfrm>
              <a:off x="2840988" y="2389574"/>
              <a:ext cx="179280" cy="173160"/>
            </p14:xfrm>
          </p:contentPart>
        </mc:Choice>
        <mc:Fallback xmlns="">
          <p:pic>
            <p:nvPicPr>
              <p:cNvPr id="668" name="Ink 667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833788" y="2383814"/>
                <a:ext cx="1940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669" name="Ink 668"/>
              <p14:cNvContentPartPr/>
              <p14:nvPr/>
            </p14:nvContentPartPr>
            <p14:xfrm>
              <a:off x="4939068" y="2735174"/>
              <a:ext cx="78840" cy="12240"/>
            </p14:xfrm>
          </p:contentPart>
        </mc:Choice>
        <mc:Fallback xmlns="">
          <p:pic>
            <p:nvPicPr>
              <p:cNvPr id="669" name="Ink 668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4936908" y="2732294"/>
                <a:ext cx="8352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671" name="Ink 670"/>
              <p14:cNvContentPartPr/>
              <p14:nvPr/>
            </p14:nvContentPartPr>
            <p14:xfrm>
              <a:off x="10538148" y="2484614"/>
              <a:ext cx="41760" cy="113400"/>
            </p14:xfrm>
          </p:contentPart>
        </mc:Choice>
        <mc:Fallback xmlns="">
          <p:pic>
            <p:nvPicPr>
              <p:cNvPr id="671" name="Ink 670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0529868" y="2478134"/>
                <a:ext cx="532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687" name="Ink 686"/>
              <p14:cNvContentPartPr/>
              <p14:nvPr/>
            </p14:nvContentPartPr>
            <p14:xfrm>
              <a:off x="9626628" y="5337974"/>
              <a:ext cx="222840" cy="345240"/>
            </p14:xfrm>
          </p:contentPart>
        </mc:Choice>
        <mc:Fallback xmlns="">
          <p:pic>
            <p:nvPicPr>
              <p:cNvPr id="687" name="Ink 686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9621948" y="5330774"/>
                <a:ext cx="2350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689" name="Ink 688"/>
              <p14:cNvContentPartPr/>
              <p14:nvPr/>
            </p14:nvContentPartPr>
            <p14:xfrm>
              <a:off x="8030028" y="3406214"/>
              <a:ext cx="91080" cy="14400"/>
            </p14:xfrm>
          </p:contentPart>
        </mc:Choice>
        <mc:Fallback xmlns="">
          <p:pic>
            <p:nvPicPr>
              <p:cNvPr id="689" name="Ink 688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8027868" y="3403334"/>
                <a:ext cx="957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693" name="Ink 692"/>
              <p14:cNvContentPartPr/>
              <p14:nvPr/>
            </p14:nvContentPartPr>
            <p14:xfrm>
              <a:off x="9518628" y="3756494"/>
              <a:ext cx="545400" cy="514800"/>
            </p14:xfrm>
          </p:contentPart>
        </mc:Choice>
        <mc:Fallback xmlns="">
          <p:pic>
            <p:nvPicPr>
              <p:cNvPr id="693" name="Ink 692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9513948" y="3750014"/>
                <a:ext cx="556560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694" name="Ink 693"/>
              <p14:cNvContentPartPr/>
              <p14:nvPr/>
            </p14:nvContentPartPr>
            <p14:xfrm>
              <a:off x="9748308" y="3892934"/>
              <a:ext cx="123480" cy="230760"/>
            </p14:xfrm>
          </p:contentPart>
        </mc:Choice>
        <mc:Fallback xmlns="">
          <p:pic>
            <p:nvPicPr>
              <p:cNvPr id="694" name="Ink 693"/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9741108" y="3888254"/>
                <a:ext cx="1382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697" name="Ink 696"/>
              <p14:cNvContentPartPr/>
              <p14:nvPr/>
            </p14:nvContentPartPr>
            <p14:xfrm>
              <a:off x="8698908" y="3737054"/>
              <a:ext cx="271080" cy="222840"/>
            </p14:xfrm>
          </p:contentPart>
        </mc:Choice>
        <mc:Fallback xmlns="">
          <p:pic>
            <p:nvPicPr>
              <p:cNvPr id="697" name="Ink 696"/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8693148" y="3730934"/>
                <a:ext cx="28296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699" name="Ink 698"/>
              <p14:cNvContentPartPr/>
              <p14:nvPr/>
            </p14:nvContentPartPr>
            <p14:xfrm>
              <a:off x="9570108" y="475814"/>
              <a:ext cx="189720" cy="195840"/>
            </p14:xfrm>
          </p:contentPart>
        </mc:Choice>
        <mc:Fallback xmlns="">
          <p:pic>
            <p:nvPicPr>
              <p:cNvPr id="699" name="Ink 698"/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562188" y="471854"/>
                <a:ext cx="20088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700" name="Ink 699"/>
              <p14:cNvContentPartPr/>
              <p14:nvPr/>
            </p14:nvContentPartPr>
            <p14:xfrm>
              <a:off x="10616988" y="918974"/>
              <a:ext cx="191880" cy="262080"/>
            </p14:xfrm>
          </p:contentPart>
        </mc:Choice>
        <mc:Fallback xmlns="">
          <p:pic>
            <p:nvPicPr>
              <p:cNvPr id="700" name="Ink 699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0609068" y="910694"/>
                <a:ext cx="2073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702" name="Ink 701"/>
              <p14:cNvContentPartPr/>
              <p14:nvPr/>
            </p14:nvContentPartPr>
            <p14:xfrm>
              <a:off x="2422308" y="4346894"/>
              <a:ext cx="153000" cy="169200"/>
            </p14:xfrm>
          </p:contentPart>
        </mc:Choice>
        <mc:Fallback xmlns="">
          <p:pic>
            <p:nvPicPr>
              <p:cNvPr id="702" name="Ink 701"/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419068" y="4341494"/>
                <a:ext cx="16128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03" name="Ink 702"/>
              <p14:cNvContentPartPr/>
              <p14:nvPr/>
            </p14:nvContentPartPr>
            <p14:xfrm>
              <a:off x="2502948" y="4333574"/>
              <a:ext cx="49680" cy="293760"/>
            </p14:xfrm>
          </p:contentPart>
        </mc:Choice>
        <mc:Fallback xmlns="">
          <p:pic>
            <p:nvPicPr>
              <p:cNvPr id="703" name="Ink 702"/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500068" y="4329974"/>
                <a:ext cx="5652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05" name="Ink 704"/>
              <p14:cNvContentPartPr/>
              <p14:nvPr/>
            </p14:nvContentPartPr>
            <p14:xfrm>
              <a:off x="9680268" y="1443134"/>
              <a:ext cx="7920" cy="148320"/>
            </p14:xfrm>
          </p:contentPart>
        </mc:Choice>
        <mc:Fallback xmlns="">
          <p:pic>
            <p:nvPicPr>
              <p:cNvPr id="705" name="Ink 704"/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674988" y="1436654"/>
                <a:ext cx="21497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706" name="Ink 705"/>
              <p14:cNvContentPartPr/>
              <p14:nvPr/>
            </p14:nvContentPartPr>
            <p14:xfrm>
              <a:off x="9769908" y="1464374"/>
              <a:ext cx="118440" cy="115560"/>
            </p14:xfrm>
          </p:contentPart>
        </mc:Choice>
        <mc:Fallback xmlns="">
          <p:pic>
            <p:nvPicPr>
              <p:cNvPr id="706" name="Ink 705"/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761964" y="1458614"/>
                <a:ext cx="129634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707" name="Ink 706"/>
              <p14:cNvContentPartPr/>
              <p14:nvPr/>
            </p14:nvContentPartPr>
            <p14:xfrm>
              <a:off x="9826788" y="1469054"/>
              <a:ext cx="74520" cy="200520"/>
            </p14:xfrm>
          </p:contentPart>
        </mc:Choice>
        <mc:Fallback xmlns="">
          <p:pic>
            <p:nvPicPr>
              <p:cNvPr id="707" name="Ink 706"/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9823894" y="1464734"/>
                <a:ext cx="8067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708" name="Ink 707"/>
              <p14:cNvContentPartPr/>
              <p14:nvPr/>
            </p14:nvContentPartPr>
            <p14:xfrm>
              <a:off x="7500468" y="765614"/>
              <a:ext cx="1898280" cy="1707120"/>
            </p14:xfrm>
          </p:contentPart>
        </mc:Choice>
        <mc:Fallback xmlns="">
          <p:pic>
            <p:nvPicPr>
              <p:cNvPr id="708" name="Ink 707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493988" y="762734"/>
                <a:ext cx="1912680" cy="171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709" name="Ink 708"/>
              <p14:cNvContentPartPr/>
              <p14:nvPr/>
            </p14:nvContentPartPr>
            <p14:xfrm>
              <a:off x="9835068" y="719174"/>
              <a:ext cx="1087920" cy="832320"/>
            </p14:xfrm>
          </p:contentPart>
        </mc:Choice>
        <mc:Fallback xmlns="">
          <p:pic>
            <p:nvPicPr>
              <p:cNvPr id="709" name="Ink 708"/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9828588" y="712694"/>
                <a:ext cx="1103400" cy="84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710" name="Ink 709"/>
              <p14:cNvContentPartPr/>
              <p14:nvPr/>
            </p14:nvContentPartPr>
            <p14:xfrm>
              <a:off x="9032268" y="864254"/>
              <a:ext cx="1194480" cy="1869480"/>
            </p14:xfrm>
          </p:contentPart>
        </mc:Choice>
        <mc:Fallback xmlns="">
          <p:pic>
            <p:nvPicPr>
              <p:cNvPr id="710" name="Ink 709"/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9027947" y="861374"/>
                <a:ext cx="1203483" cy="18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713" name="Ink 712"/>
              <p14:cNvContentPartPr/>
              <p14:nvPr/>
            </p14:nvContentPartPr>
            <p14:xfrm>
              <a:off x="10054668" y="3974654"/>
              <a:ext cx="1126080" cy="656640"/>
            </p14:xfrm>
          </p:contentPart>
        </mc:Choice>
        <mc:Fallback xmlns="">
          <p:pic>
            <p:nvPicPr>
              <p:cNvPr id="713" name="Ink 712"/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10052148" y="3968174"/>
                <a:ext cx="1136880" cy="67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715" name="Ink 714"/>
              <p14:cNvContentPartPr/>
              <p14:nvPr/>
            </p14:nvContentPartPr>
            <p14:xfrm>
              <a:off x="10265628" y="1735094"/>
              <a:ext cx="69120" cy="163800"/>
            </p14:xfrm>
          </p:contentPart>
        </mc:Choice>
        <mc:Fallback xmlns="">
          <p:pic>
            <p:nvPicPr>
              <p:cNvPr id="715" name="Ink 714"/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10262748" y="1732214"/>
                <a:ext cx="745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716" name="Ink 715"/>
              <p14:cNvContentPartPr/>
              <p14:nvPr/>
            </p14:nvContentPartPr>
            <p14:xfrm>
              <a:off x="9887628" y="2077814"/>
              <a:ext cx="46440" cy="69840"/>
            </p14:xfrm>
          </p:contentPart>
        </mc:Choice>
        <mc:Fallback xmlns="">
          <p:pic>
            <p:nvPicPr>
              <p:cNvPr id="716" name="Ink 715"/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9884725" y="2074934"/>
                <a:ext cx="52245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717" name="Ink 716"/>
              <p14:cNvContentPartPr/>
              <p14:nvPr/>
            </p14:nvContentPartPr>
            <p14:xfrm>
              <a:off x="9623028" y="2639414"/>
              <a:ext cx="143640" cy="40320"/>
            </p14:xfrm>
          </p:contentPart>
        </mc:Choice>
        <mc:Fallback xmlns="">
          <p:pic>
            <p:nvPicPr>
              <p:cNvPr id="717" name="Ink 716"/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9620508" y="2636534"/>
                <a:ext cx="1490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718" name="Ink 717"/>
              <p14:cNvContentPartPr/>
              <p14:nvPr/>
            </p14:nvContentPartPr>
            <p14:xfrm>
              <a:off x="9600708" y="2464094"/>
              <a:ext cx="115560" cy="309240"/>
            </p14:xfrm>
          </p:contentPart>
        </mc:Choice>
        <mc:Fallback xmlns="">
          <p:pic>
            <p:nvPicPr>
              <p:cNvPr id="718" name="Ink 717"/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9593148" y="2456894"/>
                <a:ext cx="12888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719" name="Ink 718"/>
              <p14:cNvContentPartPr/>
              <p14:nvPr/>
            </p14:nvContentPartPr>
            <p14:xfrm>
              <a:off x="9460668" y="829334"/>
              <a:ext cx="2287440" cy="1567800"/>
            </p14:xfrm>
          </p:contentPart>
        </mc:Choice>
        <mc:Fallback xmlns="">
          <p:pic>
            <p:nvPicPr>
              <p:cNvPr id="719" name="Ink 718"/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9458508" y="823574"/>
                <a:ext cx="2296080" cy="158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721" name="Ink 720"/>
              <p14:cNvContentPartPr/>
              <p14:nvPr/>
            </p14:nvContentPartPr>
            <p14:xfrm>
              <a:off x="9911388" y="2741654"/>
              <a:ext cx="483840" cy="468000"/>
            </p14:xfrm>
          </p:contentPart>
        </mc:Choice>
        <mc:Fallback xmlns="">
          <p:pic>
            <p:nvPicPr>
              <p:cNvPr id="721" name="Ink 720"/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9908868" y="2739134"/>
                <a:ext cx="49248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722" name="Ink 721"/>
              <p14:cNvContentPartPr/>
              <p14:nvPr/>
            </p14:nvContentPartPr>
            <p14:xfrm>
              <a:off x="7887828" y="3947294"/>
              <a:ext cx="1711800" cy="78480"/>
            </p14:xfrm>
          </p:contentPart>
        </mc:Choice>
        <mc:Fallback xmlns="">
          <p:pic>
            <p:nvPicPr>
              <p:cNvPr id="722" name="Ink 721"/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7884228" y="3940814"/>
                <a:ext cx="172152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723" name="Ink 722"/>
              <p14:cNvContentPartPr/>
              <p14:nvPr/>
            </p14:nvContentPartPr>
            <p14:xfrm>
              <a:off x="8668668" y="4424294"/>
              <a:ext cx="206640" cy="296640"/>
            </p14:xfrm>
          </p:contentPart>
        </mc:Choice>
        <mc:Fallback xmlns="">
          <p:pic>
            <p:nvPicPr>
              <p:cNvPr id="723" name="Ink 722"/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8664708" y="4418174"/>
                <a:ext cx="2170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724" name="Ink 723"/>
              <p14:cNvContentPartPr/>
              <p14:nvPr/>
            </p14:nvContentPartPr>
            <p14:xfrm>
              <a:off x="3845748" y="4044494"/>
              <a:ext cx="3594600" cy="1049760"/>
            </p14:xfrm>
          </p:contentPart>
        </mc:Choice>
        <mc:Fallback xmlns="">
          <p:pic>
            <p:nvPicPr>
              <p:cNvPr id="724" name="Ink 723"/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840348" y="4039814"/>
                <a:ext cx="3608640" cy="10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725" name="Ink 724"/>
              <p14:cNvContentPartPr/>
              <p14:nvPr/>
            </p14:nvContentPartPr>
            <p14:xfrm>
              <a:off x="7826988" y="4173014"/>
              <a:ext cx="1686240" cy="1104120"/>
            </p14:xfrm>
          </p:contentPart>
        </mc:Choice>
        <mc:Fallback xmlns="">
          <p:pic>
            <p:nvPicPr>
              <p:cNvPr id="725" name="Ink 724"/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7821948" y="4167974"/>
                <a:ext cx="1699920" cy="11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726" name="Ink 725"/>
              <p14:cNvContentPartPr/>
              <p14:nvPr/>
            </p14:nvContentPartPr>
            <p14:xfrm>
              <a:off x="11063028" y="4535534"/>
              <a:ext cx="665640" cy="569520"/>
            </p14:xfrm>
          </p:contentPart>
        </mc:Choice>
        <mc:Fallback xmlns="">
          <p:pic>
            <p:nvPicPr>
              <p:cNvPr id="726" name="Ink 725"/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11057628" y="4528334"/>
                <a:ext cx="67824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727" name="Ink 726"/>
              <p14:cNvContentPartPr/>
              <p14:nvPr/>
            </p14:nvContentPartPr>
            <p14:xfrm>
              <a:off x="8091228" y="5646854"/>
              <a:ext cx="1500840" cy="603000"/>
            </p14:xfrm>
          </p:contentPart>
        </mc:Choice>
        <mc:Fallback xmlns="">
          <p:pic>
            <p:nvPicPr>
              <p:cNvPr id="727" name="Ink 726"/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8086908" y="5639294"/>
                <a:ext cx="1513080" cy="6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728" name="Ink 727"/>
              <p14:cNvContentPartPr/>
              <p14:nvPr/>
            </p14:nvContentPartPr>
            <p14:xfrm>
              <a:off x="9417468" y="5182814"/>
              <a:ext cx="634680" cy="558360"/>
            </p14:xfrm>
          </p:contentPart>
        </mc:Choice>
        <mc:Fallback xmlns="">
          <p:pic>
            <p:nvPicPr>
              <p:cNvPr id="728" name="Ink 727"/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9410628" y="5174174"/>
                <a:ext cx="65052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732" name="Ink 731"/>
              <p14:cNvContentPartPr/>
              <p14:nvPr/>
            </p14:nvContentPartPr>
            <p14:xfrm>
              <a:off x="9353748" y="1944614"/>
              <a:ext cx="1634400" cy="1003680"/>
            </p14:xfrm>
          </p:contentPart>
        </mc:Choice>
        <mc:Fallback xmlns="">
          <p:pic>
            <p:nvPicPr>
              <p:cNvPr id="732" name="Ink 731"/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9347988" y="1939214"/>
                <a:ext cx="1645560" cy="101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3396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835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42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883308" y="473294"/>
              <a:ext cx="10798920" cy="57481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8268" y="467894"/>
                <a:ext cx="10807560" cy="576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064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514668" y="408854"/>
              <a:ext cx="10989360" cy="3889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9628" y="402374"/>
                <a:ext cx="11000160" cy="390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7805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611508" y="335054"/>
              <a:ext cx="11169720" cy="6457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5748" y="327854"/>
                <a:ext cx="11178360" cy="64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Ink 31"/>
              <p14:cNvContentPartPr/>
              <p14:nvPr/>
            </p14:nvContentPartPr>
            <p14:xfrm>
              <a:off x="661908" y="825374"/>
              <a:ext cx="7341480" cy="30564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788" y="818534"/>
                <a:ext cx="735444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7" name="Ink 276"/>
              <p14:cNvContentPartPr/>
              <p14:nvPr/>
            </p14:nvContentPartPr>
            <p14:xfrm>
              <a:off x="7121028" y="6042494"/>
              <a:ext cx="1063800" cy="220320"/>
            </p14:xfrm>
          </p:contentPart>
        </mc:Choice>
        <mc:Fallback xmlns="">
          <p:pic>
            <p:nvPicPr>
              <p:cNvPr id="277" name="Ink 27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16708" y="6036734"/>
                <a:ext cx="107136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8" name="Ink 297"/>
              <p14:cNvContentPartPr/>
              <p14:nvPr/>
            </p14:nvContentPartPr>
            <p14:xfrm>
              <a:off x="8507028" y="5986694"/>
              <a:ext cx="3206520" cy="277920"/>
            </p14:xfrm>
          </p:contentPart>
        </mc:Choice>
        <mc:Fallback xmlns="">
          <p:pic>
            <p:nvPicPr>
              <p:cNvPr id="298" name="Ink 29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00908" y="5981294"/>
                <a:ext cx="3223440" cy="29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121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480828" y="410654"/>
              <a:ext cx="4358520" cy="11332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908" y="403814"/>
                <a:ext cx="4373640" cy="11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512148" y="790094"/>
              <a:ext cx="1702080" cy="1141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988" y="782894"/>
                <a:ext cx="171144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/>
              <p14:cNvContentPartPr/>
              <p14:nvPr/>
            </p14:nvContentPartPr>
            <p14:xfrm>
              <a:off x="8369148" y="1187534"/>
              <a:ext cx="486360" cy="3996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63028" y="1180334"/>
                <a:ext cx="49932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3" name="Ink 52"/>
              <p14:cNvContentPartPr/>
              <p14:nvPr/>
            </p14:nvContentPartPr>
            <p14:xfrm>
              <a:off x="5911428" y="1236134"/>
              <a:ext cx="518760" cy="46656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04948" y="1227854"/>
                <a:ext cx="533520" cy="48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2" name="Ink 61"/>
              <p14:cNvContentPartPr/>
              <p14:nvPr/>
            </p14:nvContentPartPr>
            <p14:xfrm>
              <a:off x="6451788" y="1406774"/>
              <a:ext cx="1859400" cy="8100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46748" y="1399574"/>
                <a:ext cx="18716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9" name="Ink 68"/>
              <p14:cNvContentPartPr/>
              <p14:nvPr/>
            </p14:nvContentPartPr>
            <p14:xfrm>
              <a:off x="9823548" y="1876214"/>
              <a:ext cx="127080" cy="788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18868" y="1869734"/>
                <a:ext cx="13824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1" name="Ink 70"/>
              <p14:cNvContentPartPr/>
              <p14:nvPr/>
            </p14:nvContentPartPr>
            <p14:xfrm>
              <a:off x="9809148" y="1925174"/>
              <a:ext cx="170640" cy="22140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04468" y="1920494"/>
                <a:ext cx="18216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2" name="Ink 81"/>
              <p14:cNvContentPartPr/>
              <p14:nvPr/>
            </p14:nvContentPartPr>
            <p14:xfrm>
              <a:off x="10319628" y="2790254"/>
              <a:ext cx="163080" cy="15696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312428" y="2783774"/>
                <a:ext cx="17424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2" name="Ink 91"/>
              <p14:cNvContentPartPr/>
              <p14:nvPr/>
            </p14:nvContentPartPr>
            <p14:xfrm>
              <a:off x="8566788" y="1270694"/>
              <a:ext cx="108720" cy="23760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59228" y="1265294"/>
                <a:ext cx="12132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8" name="Ink 107"/>
              <p14:cNvContentPartPr/>
              <p14:nvPr/>
            </p14:nvContentPartPr>
            <p14:xfrm>
              <a:off x="7459068" y="1183214"/>
              <a:ext cx="217800" cy="4896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456188" y="1180334"/>
                <a:ext cx="22356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9" name="Ink 108"/>
              <p14:cNvContentPartPr/>
              <p14:nvPr/>
            </p14:nvContentPartPr>
            <p14:xfrm>
              <a:off x="7404708" y="1054334"/>
              <a:ext cx="185760" cy="28332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98948" y="1048574"/>
                <a:ext cx="1983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10" name="Ink 109"/>
              <p14:cNvContentPartPr/>
              <p14:nvPr/>
            </p14:nvContentPartPr>
            <p14:xfrm>
              <a:off x="6371508" y="1674254"/>
              <a:ext cx="2176920" cy="221184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67188" y="1669574"/>
                <a:ext cx="2188440" cy="22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4" name="Ink 123"/>
              <p14:cNvContentPartPr/>
              <p14:nvPr/>
            </p14:nvContentPartPr>
            <p14:xfrm>
              <a:off x="6635748" y="4065734"/>
              <a:ext cx="1912680" cy="31356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630348" y="4058894"/>
                <a:ext cx="192492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5" name="Ink 154"/>
              <p14:cNvContentPartPr/>
              <p14:nvPr/>
            </p14:nvContentPartPr>
            <p14:xfrm>
              <a:off x="4927188" y="3170774"/>
              <a:ext cx="1218600" cy="930600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21428" y="3165014"/>
                <a:ext cx="1231920" cy="9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7" name="Ink 156"/>
              <p14:cNvContentPartPr/>
              <p14:nvPr/>
            </p14:nvContentPartPr>
            <p14:xfrm>
              <a:off x="3348228" y="2212814"/>
              <a:ext cx="759960" cy="123192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42468" y="2205614"/>
                <a:ext cx="770760" cy="12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5" name="Ink 164"/>
              <p14:cNvContentPartPr/>
              <p14:nvPr/>
            </p14:nvContentPartPr>
            <p14:xfrm>
              <a:off x="2978148" y="1459334"/>
              <a:ext cx="3102840" cy="145260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71308" y="1451414"/>
                <a:ext cx="3113640" cy="146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73" name="Ink 172"/>
              <p14:cNvContentPartPr/>
              <p14:nvPr/>
            </p14:nvContentPartPr>
            <p14:xfrm>
              <a:off x="3217908" y="1920494"/>
              <a:ext cx="118080" cy="2241000"/>
            </p14:xfrm>
          </p:contentPart>
        </mc:Choice>
        <mc:Fallback xmlns="">
          <p:pic>
            <p:nvPicPr>
              <p:cNvPr id="173" name="Ink 17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215028" y="1914734"/>
                <a:ext cx="128520" cy="22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75" name="Ink 174"/>
              <p14:cNvContentPartPr/>
              <p14:nvPr/>
            </p14:nvContentPartPr>
            <p14:xfrm>
              <a:off x="1412508" y="2833454"/>
              <a:ext cx="579960" cy="51588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05308" y="2825174"/>
                <a:ext cx="595440" cy="53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82" name="Ink 181"/>
              <p14:cNvContentPartPr/>
              <p14:nvPr/>
            </p14:nvContentPartPr>
            <p14:xfrm>
              <a:off x="2101908" y="3610334"/>
              <a:ext cx="194400" cy="23040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94708" y="3604214"/>
                <a:ext cx="20916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04" name="Ink 203"/>
              <p14:cNvContentPartPr/>
              <p14:nvPr/>
            </p14:nvContentPartPr>
            <p14:xfrm>
              <a:off x="1557948" y="2980334"/>
              <a:ext cx="265320" cy="19224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551468" y="2973494"/>
                <a:ext cx="27612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7" name="Ink 236"/>
              <p14:cNvContentPartPr/>
              <p14:nvPr/>
            </p14:nvContentPartPr>
            <p14:xfrm>
              <a:off x="1910748" y="1757054"/>
              <a:ext cx="1041840" cy="124776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04988" y="1748054"/>
                <a:ext cx="1056600" cy="12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8" name="Ink 237"/>
              <p14:cNvContentPartPr/>
              <p14:nvPr/>
            </p14:nvContentPartPr>
            <p14:xfrm>
              <a:off x="1898868" y="3246734"/>
              <a:ext cx="1202040" cy="1066680"/>
            </p14:xfrm>
          </p:contentPart>
        </mc:Choice>
        <mc:Fallback xmlns="">
          <p:pic>
            <p:nvPicPr>
              <p:cNvPr id="238" name="Ink 23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894908" y="3241334"/>
                <a:ext cx="1216080" cy="10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4" name="Ink 243"/>
              <p14:cNvContentPartPr/>
              <p14:nvPr/>
            </p14:nvContentPartPr>
            <p14:xfrm>
              <a:off x="3299268" y="4252934"/>
              <a:ext cx="163440" cy="23040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94228" y="4247894"/>
                <a:ext cx="17388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4" name="Ink 293"/>
              <p14:cNvContentPartPr/>
              <p14:nvPr/>
            </p14:nvContentPartPr>
            <p14:xfrm>
              <a:off x="3580788" y="3053774"/>
              <a:ext cx="944280" cy="1086120"/>
            </p14:xfrm>
          </p:contentPart>
        </mc:Choice>
        <mc:Fallback xmlns="">
          <p:pic>
            <p:nvPicPr>
              <p:cNvPr id="294" name="Ink 29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576108" y="3045854"/>
                <a:ext cx="956880" cy="10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5" name="Ink 294"/>
              <p14:cNvContentPartPr/>
              <p14:nvPr/>
            </p14:nvContentPartPr>
            <p14:xfrm>
              <a:off x="6250188" y="4212254"/>
              <a:ext cx="194400" cy="231840"/>
            </p14:xfrm>
          </p:contentPart>
        </mc:Choice>
        <mc:Fallback xmlns="">
          <p:pic>
            <p:nvPicPr>
              <p:cNvPr id="295" name="Ink 29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46948" y="4205054"/>
                <a:ext cx="20556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22" name="Ink 321"/>
              <p14:cNvContentPartPr/>
              <p14:nvPr/>
            </p14:nvContentPartPr>
            <p14:xfrm>
              <a:off x="8774508" y="1521614"/>
              <a:ext cx="1496160" cy="1167120"/>
            </p14:xfrm>
          </p:contentPart>
        </mc:Choice>
        <mc:Fallback xmlns="">
          <p:pic>
            <p:nvPicPr>
              <p:cNvPr id="322" name="Ink 321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769828" y="1516934"/>
                <a:ext cx="1503720" cy="11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73" name="Ink 372"/>
              <p14:cNvContentPartPr/>
              <p14:nvPr/>
            </p14:nvContentPartPr>
            <p14:xfrm>
              <a:off x="5004588" y="4504574"/>
              <a:ext cx="57240" cy="328320"/>
            </p14:xfrm>
          </p:contentPart>
        </mc:Choice>
        <mc:Fallback xmlns="">
          <p:pic>
            <p:nvPicPr>
              <p:cNvPr id="373" name="Ink 372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998828" y="4498094"/>
                <a:ext cx="694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76" name="Ink 375"/>
              <p14:cNvContentPartPr/>
              <p14:nvPr/>
            </p14:nvContentPartPr>
            <p14:xfrm>
              <a:off x="6027708" y="4047374"/>
              <a:ext cx="604080" cy="432720"/>
            </p14:xfrm>
          </p:contentPart>
        </mc:Choice>
        <mc:Fallback xmlns="">
          <p:pic>
            <p:nvPicPr>
              <p:cNvPr id="376" name="Ink 375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24468" y="4038734"/>
                <a:ext cx="61596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77" name="Ink 376"/>
              <p14:cNvContentPartPr/>
              <p14:nvPr/>
            </p14:nvContentPartPr>
            <p14:xfrm>
              <a:off x="8595228" y="1602974"/>
              <a:ext cx="137880" cy="2135880"/>
            </p14:xfrm>
          </p:contentPart>
        </mc:Choice>
        <mc:Fallback xmlns="">
          <p:pic>
            <p:nvPicPr>
              <p:cNvPr id="377" name="Ink 376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589108" y="1597214"/>
                <a:ext cx="152640" cy="21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80" name="Ink 379"/>
              <p14:cNvContentPartPr/>
              <p14:nvPr/>
            </p14:nvContentPartPr>
            <p14:xfrm>
              <a:off x="4537308" y="2723294"/>
              <a:ext cx="502920" cy="509400"/>
            </p14:xfrm>
          </p:contentPart>
        </mc:Choice>
        <mc:Fallback xmlns="">
          <p:pic>
            <p:nvPicPr>
              <p:cNvPr id="380" name="Ink 379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530468" y="2715014"/>
                <a:ext cx="517680" cy="52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82" name="Ink 381"/>
              <p14:cNvContentPartPr/>
              <p14:nvPr/>
            </p14:nvContentPartPr>
            <p14:xfrm>
              <a:off x="3083628" y="4125494"/>
              <a:ext cx="3016080" cy="483840"/>
            </p14:xfrm>
          </p:contentPart>
        </mc:Choice>
        <mc:Fallback xmlns="">
          <p:pic>
            <p:nvPicPr>
              <p:cNvPr id="382" name="Ink 381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077148" y="4117574"/>
                <a:ext cx="3029760" cy="49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85" name="Ink 384"/>
              <p14:cNvContentPartPr/>
              <p14:nvPr/>
            </p14:nvContentPartPr>
            <p14:xfrm>
              <a:off x="8695308" y="3828854"/>
              <a:ext cx="145440" cy="297720"/>
            </p14:xfrm>
          </p:contentPart>
        </mc:Choice>
        <mc:Fallback xmlns="">
          <p:pic>
            <p:nvPicPr>
              <p:cNvPr id="385" name="Ink 384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691348" y="3822014"/>
                <a:ext cx="15588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90" name="Ink 389"/>
              <p14:cNvContentPartPr/>
              <p14:nvPr/>
            </p14:nvContentPartPr>
            <p14:xfrm>
              <a:off x="7825908" y="4391174"/>
              <a:ext cx="211320" cy="230040"/>
            </p14:xfrm>
          </p:contentPart>
        </mc:Choice>
        <mc:Fallback xmlns="">
          <p:pic>
            <p:nvPicPr>
              <p:cNvPr id="390" name="Ink 389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818708" y="4385054"/>
                <a:ext cx="22320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1" name="Ink 390"/>
              <p14:cNvContentPartPr/>
              <p14:nvPr/>
            </p14:nvContentPartPr>
            <p14:xfrm>
              <a:off x="2091468" y="2103014"/>
              <a:ext cx="165600" cy="283680"/>
            </p14:xfrm>
          </p:contentPart>
        </mc:Choice>
        <mc:Fallback xmlns="">
          <p:pic>
            <p:nvPicPr>
              <p:cNvPr id="391" name="Ink 390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084268" y="2097974"/>
                <a:ext cx="17928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92" name="Ink 391"/>
              <p14:cNvContentPartPr/>
              <p14:nvPr/>
            </p14:nvContentPartPr>
            <p14:xfrm>
              <a:off x="3141588" y="1536014"/>
              <a:ext cx="208080" cy="308880"/>
            </p14:xfrm>
          </p:contentPart>
        </mc:Choice>
        <mc:Fallback xmlns="">
          <p:pic>
            <p:nvPicPr>
              <p:cNvPr id="392" name="Ink 391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37268" y="1531694"/>
                <a:ext cx="21924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3" name="Ink 392"/>
              <p14:cNvContentPartPr/>
              <p14:nvPr/>
            </p14:nvContentPartPr>
            <p14:xfrm>
              <a:off x="7653108" y="2356094"/>
              <a:ext cx="161280" cy="312120"/>
            </p14:xfrm>
          </p:contentPart>
        </mc:Choice>
        <mc:Fallback xmlns="">
          <p:pic>
            <p:nvPicPr>
              <p:cNvPr id="393" name="Ink 392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650948" y="2350334"/>
                <a:ext cx="16884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4" name="Ink 393"/>
              <p14:cNvContentPartPr/>
              <p14:nvPr/>
            </p14:nvContentPartPr>
            <p14:xfrm>
              <a:off x="8841108" y="2587934"/>
              <a:ext cx="252360" cy="359280"/>
            </p14:xfrm>
          </p:contentPart>
        </mc:Choice>
        <mc:Fallback xmlns="">
          <p:pic>
            <p:nvPicPr>
              <p:cNvPr id="394" name="Ink 393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836068" y="2582174"/>
                <a:ext cx="26280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5" name="Ink 394"/>
              <p14:cNvContentPartPr/>
              <p14:nvPr/>
            </p14:nvContentPartPr>
            <p14:xfrm>
              <a:off x="4736028" y="2855054"/>
              <a:ext cx="60840" cy="226800"/>
            </p14:xfrm>
          </p:contentPart>
        </mc:Choice>
        <mc:Fallback xmlns="">
          <p:pic>
            <p:nvPicPr>
              <p:cNvPr id="395" name="Ink 394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728828" y="2848934"/>
                <a:ext cx="7524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0" name="Ink 399"/>
              <p14:cNvContentPartPr/>
              <p14:nvPr/>
            </p14:nvContentPartPr>
            <p14:xfrm>
              <a:off x="371028" y="3825614"/>
              <a:ext cx="10271880" cy="2676960"/>
            </p14:xfrm>
          </p:contentPart>
        </mc:Choice>
        <mc:Fallback xmlns="">
          <p:pic>
            <p:nvPicPr>
              <p:cNvPr id="400" name="Ink 399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65268" y="3819134"/>
                <a:ext cx="10283760" cy="269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03" name="Ink 402"/>
              <p14:cNvContentPartPr/>
              <p14:nvPr/>
            </p14:nvContentPartPr>
            <p14:xfrm>
              <a:off x="10164108" y="2601974"/>
              <a:ext cx="518760" cy="579960"/>
            </p14:xfrm>
          </p:contentPart>
        </mc:Choice>
        <mc:Fallback xmlns="">
          <p:pic>
            <p:nvPicPr>
              <p:cNvPr id="403" name="Ink 402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157268" y="2593694"/>
                <a:ext cx="534240" cy="59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04" name="Ink 403"/>
              <p14:cNvContentPartPr/>
              <p14:nvPr/>
            </p14:nvContentPartPr>
            <p14:xfrm>
              <a:off x="8508828" y="3662534"/>
              <a:ext cx="483480" cy="564840"/>
            </p14:xfrm>
          </p:contentPart>
        </mc:Choice>
        <mc:Fallback xmlns="">
          <p:pic>
            <p:nvPicPr>
              <p:cNvPr id="404" name="Ink 403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501988" y="3653894"/>
                <a:ext cx="498960" cy="58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05" name="Ink 404"/>
              <p14:cNvContentPartPr/>
              <p14:nvPr/>
            </p14:nvContentPartPr>
            <p14:xfrm>
              <a:off x="8994828" y="3103814"/>
              <a:ext cx="1309680" cy="894600"/>
            </p14:xfrm>
          </p:contentPart>
        </mc:Choice>
        <mc:Fallback xmlns="">
          <p:pic>
            <p:nvPicPr>
              <p:cNvPr id="405" name="Ink 404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987988" y="3099494"/>
                <a:ext cx="1320840" cy="90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678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018668" y="2737694"/>
              <a:ext cx="487440" cy="466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1828" y="2729774"/>
                <a:ext cx="502200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631468" y="1465094"/>
              <a:ext cx="138600" cy="250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25708" y="1460054"/>
                <a:ext cx="15192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2644428" y="3978974"/>
              <a:ext cx="498960" cy="4402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6868" y="3968894"/>
                <a:ext cx="51588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/>
              <p14:cNvContentPartPr/>
              <p14:nvPr/>
            </p14:nvContentPartPr>
            <p14:xfrm>
              <a:off x="5500668" y="1329374"/>
              <a:ext cx="430560" cy="3758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3828" y="1321814"/>
                <a:ext cx="44496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/>
              <p14:cNvContentPartPr/>
              <p14:nvPr/>
            </p14:nvContentPartPr>
            <p14:xfrm>
              <a:off x="9759828" y="2748134"/>
              <a:ext cx="434880" cy="3920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52988" y="2740214"/>
                <a:ext cx="44964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/>
              <p14:cNvContentPartPr/>
              <p14:nvPr/>
            </p14:nvContentPartPr>
            <p14:xfrm>
              <a:off x="1199028" y="2890694"/>
              <a:ext cx="210960" cy="1465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1468" y="2882774"/>
                <a:ext cx="2217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9" name="Ink 38"/>
              <p14:cNvContentPartPr/>
              <p14:nvPr/>
            </p14:nvContentPartPr>
            <p14:xfrm>
              <a:off x="5680308" y="3978974"/>
              <a:ext cx="430560" cy="42552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73828" y="3969974"/>
                <a:ext cx="44532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Ink 41"/>
              <p14:cNvContentPartPr/>
              <p14:nvPr/>
            </p14:nvContentPartPr>
            <p14:xfrm>
              <a:off x="3126468" y="4166534"/>
              <a:ext cx="2601000" cy="651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21428" y="4159694"/>
                <a:ext cx="261396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4" name="Ink 43"/>
              <p14:cNvContentPartPr/>
              <p14:nvPr/>
            </p14:nvContentPartPr>
            <p14:xfrm>
              <a:off x="4514988" y="4306214"/>
              <a:ext cx="63360" cy="2048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08508" y="4298294"/>
                <a:ext cx="824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9" name="Ink 48"/>
              <p14:cNvContentPartPr/>
              <p14:nvPr/>
            </p14:nvContentPartPr>
            <p14:xfrm>
              <a:off x="2761788" y="4053854"/>
              <a:ext cx="236880" cy="25020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56388" y="4048094"/>
                <a:ext cx="2451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1" name="Ink 60"/>
              <p14:cNvContentPartPr/>
              <p14:nvPr/>
            </p14:nvContentPartPr>
            <p14:xfrm>
              <a:off x="4184508" y="2878814"/>
              <a:ext cx="449640" cy="39960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77308" y="2870534"/>
                <a:ext cx="46512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5" name="Ink 64"/>
              <p14:cNvContentPartPr/>
              <p14:nvPr/>
            </p14:nvContentPartPr>
            <p14:xfrm>
              <a:off x="1400268" y="1644734"/>
              <a:ext cx="1038960" cy="120384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93068" y="1634294"/>
                <a:ext cx="1056600" cy="12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8" name="Ink 67"/>
              <p14:cNvContentPartPr/>
              <p14:nvPr/>
            </p14:nvContentPartPr>
            <p14:xfrm>
              <a:off x="8156748" y="4003094"/>
              <a:ext cx="171720" cy="4716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154588" y="4000214"/>
                <a:ext cx="1767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9" name="Ink 68"/>
              <p14:cNvContentPartPr/>
              <p14:nvPr/>
            </p14:nvContentPartPr>
            <p14:xfrm>
              <a:off x="5754468" y="4166174"/>
              <a:ext cx="237960" cy="18216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51588" y="4162214"/>
                <a:ext cx="24768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0" name="Ink 69"/>
              <p14:cNvContentPartPr/>
              <p14:nvPr/>
            </p14:nvContentPartPr>
            <p14:xfrm>
              <a:off x="5832588" y="4113254"/>
              <a:ext cx="114480" cy="10260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26108" y="4106414"/>
                <a:ext cx="12780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1" name="Ink 70"/>
              <p14:cNvContentPartPr/>
              <p14:nvPr/>
            </p14:nvContentPartPr>
            <p14:xfrm>
              <a:off x="7978908" y="3895094"/>
              <a:ext cx="408600" cy="29700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973868" y="3886814"/>
                <a:ext cx="42156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2" name="Ink 71"/>
              <p14:cNvContentPartPr/>
              <p14:nvPr/>
            </p14:nvContentPartPr>
            <p14:xfrm>
              <a:off x="8179428" y="3918854"/>
              <a:ext cx="76680" cy="23472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172228" y="3912374"/>
                <a:ext cx="9000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6" name="Ink 75"/>
              <p14:cNvContentPartPr/>
              <p14:nvPr/>
            </p14:nvContentPartPr>
            <p14:xfrm>
              <a:off x="7988268" y="1305254"/>
              <a:ext cx="354600" cy="28692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981428" y="1297694"/>
                <a:ext cx="36864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7" name="Ink 76"/>
              <p14:cNvContentPartPr/>
              <p14:nvPr/>
            </p14:nvContentPartPr>
            <p14:xfrm>
              <a:off x="8075388" y="1349894"/>
              <a:ext cx="154800" cy="17532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067828" y="1344134"/>
                <a:ext cx="16992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4" name="Ink 83"/>
              <p14:cNvContentPartPr/>
              <p14:nvPr/>
            </p14:nvContentPartPr>
            <p14:xfrm>
              <a:off x="2932068" y="1497854"/>
              <a:ext cx="2547000" cy="8820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26668" y="1492814"/>
                <a:ext cx="255744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9" name="Ink 88"/>
              <p14:cNvContentPartPr/>
              <p14:nvPr/>
            </p14:nvContentPartPr>
            <p14:xfrm>
              <a:off x="4455228" y="2994374"/>
              <a:ext cx="3600" cy="2772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451988" y="2988974"/>
                <a:ext cx="14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1" name="Ink 90"/>
              <p14:cNvContentPartPr/>
              <p14:nvPr/>
            </p14:nvContentPartPr>
            <p14:xfrm>
              <a:off x="2452908" y="1437734"/>
              <a:ext cx="463320" cy="42732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446068" y="1429454"/>
                <a:ext cx="47808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92" name="Ink 91"/>
              <p14:cNvContentPartPr/>
              <p14:nvPr/>
            </p14:nvContentPartPr>
            <p14:xfrm>
              <a:off x="4403748" y="1126694"/>
              <a:ext cx="225360" cy="28224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96908" y="1120574"/>
                <a:ext cx="23940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3" name="Ink 92"/>
              <p14:cNvContentPartPr/>
              <p14:nvPr/>
            </p14:nvContentPartPr>
            <p14:xfrm>
              <a:off x="4370628" y="3044414"/>
              <a:ext cx="40680" cy="12348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63428" y="3037934"/>
                <a:ext cx="5184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5" name="Ink 94"/>
              <p14:cNvContentPartPr/>
              <p14:nvPr/>
            </p14:nvContentPartPr>
            <p14:xfrm>
              <a:off x="4635228" y="1482374"/>
              <a:ext cx="1171080" cy="157716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627308" y="1478414"/>
                <a:ext cx="1181880" cy="15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6" name="Ink 95"/>
              <p14:cNvContentPartPr/>
              <p14:nvPr/>
            </p14:nvContentPartPr>
            <p14:xfrm>
              <a:off x="8325948" y="1558694"/>
              <a:ext cx="1513800" cy="133272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321628" y="1554374"/>
                <a:ext cx="1526760" cy="13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7" name="Ink 96"/>
              <p14:cNvContentPartPr/>
              <p14:nvPr/>
            </p14:nvContentPartPr>
            <p14:xfrm>
              <a:off x="5861388" y="1106894"/>
              <a:ext cx="2195640" cy="333396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856348" y="1101134"/>
                <a:ext cx="2214000" cy="334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/>
              <p14:cNvContentPartPr/>
              <p14:nvPr/>
            </p14:nvContentPartPr>
            <p14:xfrm>
              <a:off x="9171228" y="1769294"/>
              <a:ext cx="163800" cy="32976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164388" y="1767134"/>
                <a:ext cx="17784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2" name="Ink 101"/>
              <p14:cNvContentPartPr/>
              <p14:nvPr/>
            </p14:nvContentPartPr>
            <p14:xfrm>
              <a:off x="910668" y="5214134"/>
              <a:ext cx="6423120" cy="81252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05628" y="5207654"/>
                <a:ext cx="6433920" cy="82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787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754428" y="174494"/>
              <a:ext cx="11278800" cy="63932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7948" y="168734"/>
                <a:ext cx="11291760" cy="640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2560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3063468" y="4754414"/>
              <a:ext cx="8640" cy="14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60948" y="4751894"/>
                <a:ext cx="14040" cy="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/>
              <p14:cNvContentPartPr/>
              <p14:nvPr/>
            </p14:nvContentPartPr>
            <p14:xfrm>
              <a:off x="3140508" y="863534"/>
              <a:ext cx="2483640" cy="1184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5828" y="855614"/>
                <a:ext cx="249624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7" name="Ink 56"/>
              <p14:cNvContentPartPr/>
              <p14:nvPr/>
            </p14:nvContentPartPr>
            <p14:xfrm>
              <a:off x="453108" y="677414"/>
              <a:ext cx="502560" cy="4572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588" y="672014"/>
                <a:ext cx="51336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7" name="Ink 106"/>
              <p14:cNvContentPartPr/>
              <p14:nvPr/>
            </p14:nvContentPartPr>
            <p14:xfrm>
              <a:off x="2092548" y="3214334"/>
              <a:ext cx="1173240" cy="142452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89308" y="3209294"/>
                <a:ext cx="1187640" cy="144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9" name="Ink 108"/>
              <p14:cNvContentPartPr/>
              <p14:nvPr/>
            </p14:nvContentPartPr>
            <p14:xfrm>
              <a:off x="6582468" y="3758294"/>
              <a:ext cx="393480" cy="164844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76348" y="3750374"/>
                <a:ext cx="404640" cy="16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7" name="Ink 116"/>
              <p14:cNvContentPartPr/>
              <p14:nvPr/>
            </p14:nvContentPartPr>
            <p14:xfrm>
              <a:off x="3169668" y="5072294"/>
              <a:ext cx="1643040" cy="60228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62828" y="5065454"/>
                <a:ext cx="1652760" cy="61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4" name="Ink 123"/>
              <p14:cNvContentPartPr/>
              <p14:nvPr/>
            </p14:nvContentPartPr>
            <p14:xfrm>
              <a:off x="385428" y="262334"/>
              <a:ext cx="423000" cy="35568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9668" y="256934"/>
                <a:ext cx="43164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7" name="Ink 136"/>
              <p14:cNvContentPartPr/>
              <p14:nvPr/>
            </p14:nvContentPartPr>
            <p14:xfrm>
              <a:off x="5967588" y="2974934"/>
              <a:ext cx="119160" cy="21384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64708" y="2967734"/>
                <a:ext cx="13032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1" name="Ink 140"/>
              <p14:cNvContentPartPr/>
              <p14:nvPr/>
            </p14:nvContentPartPr>
            <p14:xfrm>
              <a:off x="1092468" y="3036854"/>
              <a:ext cx="1463040" cy="123948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5628" y="3028934"/>
                <a:ext cx="1476360" cy="12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2" name="Ink 181"/>
              <p14:cNvContentPartPr/>
              <p14:nvPr/>
            </p14:nvContentPartPr>
            <p14:xfrm>
              <a:off x="5843028" y="301214"/>
              <a:ext cx="910080" cy="156096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35828" y="292934"/>
                <a:ext cx="924840" cy="157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5" name="Ink 194"/>
              <p14:cNvContentPartPr/>
              <p14:nvPr/>
            </p14:nvContentPartPr>
            <p14:xfrm>
              <a:off x="3091908" y="1143974"/>
              <a:ext cx="1248480" cy="1451160"/>
            </p14:xfrm>
          </p:contentPart>
        </mc:Choice>
        <mc:Fallback xmlns="">
          <p:pic>
            <p:nvPicPr>
              <p:cNvPr id="195" name="Ink 19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85788" y="1137854"/>
                <a:ext cx="1262520" cy="14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8" name="Ink 197"/>
              <p14:cNvContentPartPr/>
              <p14:nvPr/>
            </p14:nvContentPartPr>
            <p14:xfrm>
              <a:off x="2680788" y="266654"/>
              <a:ext cx="338760" cy="21636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74668" y="257654"/>
                <a:ext cx="3477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3" name="Ink 262"/>
              <p14:cNvContentPartPr/>
              <p14:nvPr/>
            </p14:nvContentPartPr>
            <p14:xfrm>
              <a:off x="2191548" y="1453934"/>
              <a:ext cx="2885760" cy="260028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84708" y="1447814"/>
                <a:ext cx="2896200" cy="261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5" name="Ink 264"/>
              <p14:cNvContentPartPr/>
              <p14:nvPr/>
            </p14:nvContentPartPr>
            <p14:xfrm>
              <a:off x="2173908" y="2767934"/>
              <a:ext cx="2070360" cy="339840"/>
            </p14:xfrm>
          </p:contentPart>
        </mc:Choice>
        <mc:Fallback xmlns="">
          <p:pic>
            <p:nvPicPr>
              <p:cNvPr id="265" name="Ink 26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67428" y="2760374"/>
                <a:ext cx="208476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5" name="Ink 314"/>
              <p14:cNvContentPartPr/>
              <p14:nvPr/>
            </p14:nvContentPartPr>
            <p14:xfrm>
              <a:off x="6116268" y="1848494"/>
              <a:ext cx="184320" cy="147960"/>
            </p14:xfrm>
          </p:contentPart>
        </mc:Choice>
        <mc:Fallback xmlns="">
          <p:pic>
            <p:nvPicPr>
              <p:cNvPr id="315" name="Ink 31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14108" y="1845614"/>
                <a:ext cx="1893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9" name="Ink 318"/>
              <p14:cNvContentPartPr/>
              <p14:nvPr/>
            </p14:nvContentPartPr>
            <p14:xfrm>
              <a:off x="2187588" y="713414"/>
              <a:ext cx="987120" cy="2264760"/>
            </p14:xfrm>
          </p:contentPart>
        </mc:Choice>
        <mc:Fallback xmlns="">
          <p:pic>
            <p:nvPicPr>
              <p:cNvPr id="319" name="Ink 3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179668" y="705854"/>
                <a:ext cx="1002240" cy="22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28" name="Ink 327"/>
              <p14:cNvContentPartPr/>
              <p14:nvPr/>
            </p14:nvContentPartPr>
            <p14:xfrm>
              <a:off x="2998308" y="3055574"/>
              <a:ext cx="2899080" cy="2106000"/>
            </p14:xfrm>
          </p:contentPart>
        </mc:Choice>
        <mc:Fallback xmlns="">
          <p:pic>
            <p:nvPicPr>
              <p:cNvPr id="328" name="Ink 32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991108" y="3049814"/>
                <a:ext cx="2916360" cy="21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29" name="Ink 328"/>
              <p14:cNvContentPartPr/>
              <p14:nvPr/>
            </p14:nvContentPartPr>
            <p14:xfrm>
              <a:off x="4668348" y="2489294"/>
              <a:ext cx="2079720" cy="2252520"/>
            </p14:xfrm>
          </p:contentPart>
        </mc:Choice>
        <mc:Fallback xmlns="">
          <p:pic>
            <p:nvPicPr>
              <p:cNvPr id="329" name="Ink 32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660788" y="2486414"/>
                <a:ext cx="2094840" cy="22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40" name="Ink 339"/>
              <p14:cNvContentPartPr/>
              <p14:nvPr/>
            </p14:nvContentPartPr>
            <p14:xfrm>
              <a:off x="4570788" y="1031294"/>
              <a:ext cx="203760" cy="109800"/>
            </p14:xfrm>
          </p:contentPart>
        </mc:Choice>
        <mc:Fallback xmlns="">
          <p:pic>
            <p:nvPicPr>
              <p:cNvPr id="340" name="Ink 33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564668" y="1027694"/>
                <a:ext cx="21276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41" name="Ink 340"/>
              <p14:cNvContentPartPr/>
              <p14:nvPr/>
            </p14:nvContentPartPr>
            <p14:xfrm>
              <a:off x="1616988" y="2914814"/>
              <a:ext cx="551880" cy="408600"/>
            </p14:xfrm>
          </p:contentPart>
        </mc:Choice>
        <mc:Fallback xmlns="">
          <p:pic>
            <p:nvPicPr>
              <p:cNvPr id="341" name="Ink 34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609428" y="2907254"/>
                <a:ext cx="567720" cy="42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55" name="Ink 354"/>
              <p14:cNvContentPartPr/>
              <p14:nvPr/>
            </p14:nvContentPartPr>
            <p14:xfrm>
              <a:off x="3793548" y="1519454"/>
              <a:ext cx="147600" cy="260640"/>
            </p14:xfrm>
          </p:contentPart>
        </mc:Choice>
        <mc:Fallback xmlns="">
          <p:pic>
            <p:nvPicPr>
              <p:cNvPr id="355" name="Ink 35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787068" y="1516214"/>
                <a:ext cx="15732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6" name="Ink 355"/>
              <p14:cNvContentPartPr/>
              <p14:nvPr/>
            </p14:nvContentPartPr>
            <p14:xfrm>
              <a:off x="5281068" y="1641134"/>
              <a:ext cx="250560" cy="173880"/>
            </p14:xfrm>
          </p:contentPart>
        </mc:Choice>
        <mc:Fallback xmlns="">
          <p:pic>
            <p:nvPicPr>
              <p:cNvPr id="356" name="Ink 35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278188" y="1638254"/>
                <a:ext cx="2563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57" name="Ink 356"/>
              <p14:cNvContentPartPr/>
              <p14:nvPr/>
            </p14:nvContentPartPr>
            <p14:xfrm>
              <a:off x="4226988" y="2549054"/>
              <a:ext cx="531720" cy="471960"/>
            </p14:xfrm>
          </p:contentPart>
        </mc:Choice>
        <mc:Fallback xmlns="">
          <p:pic>
            <p:nvPicPr>
              <p:cNvPr id="357" name="Ink 35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20148" y="2540414"/>
                <a:ext cx="547560" cy="4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65" name="Ink 364"/>
              <p14:cNvContentPartPr/>
              <p14:nvPr/>
            </p14:nvContentPartPr>
            <p14:xfrm>
              <a:off x="6341268" y="3522134"/>
              <a:ext cx="192240" cy="208440"/>
            </p14:xfrm>
          </p:contentPart>
        </mc:Choice>
        <mc:Fallback xmlns="">
          <p:pic>
            <p:nvPicPr>
              <p:cNvPr id="365" name="Ink 364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335868" y="3519254"/>
                <a:ext cx="200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82" name="Ink 381"/>
              <p14:cNvContentPartPr/>
              <p14:nvPr/>
            </p14:nvContentPartPr>
            <p14:xfrm>
              <a:off x="3946908" y="748334"/>
              <a:ext cx="361080" cy="179640"/>
            </p14:xfrm>
          </p:contentPart>
        </mc:Choice>
        <mc:Fallback xmlns="">
          <p:pic>
            <p:nvPicPr>
              <p:cNvPr id="382" name="Ink 381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939348" y="741134"/>
                <a:ext cx="37656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3" name="Ink 392"/>
              <p14:cNvContentPartPr/>
              <p14:nvPr/>
            </p14:nvContentPartPr>
            <p14:xfrm>
              <a:off x="4351908" y="2151974"/>
              <a:ext cx="404280" cy="262440"/>
            </p14:xfrm>
          </p:contentPart>
        </mc:Choice>
        <mc:Fallback xmlns="">
          <p:pic>
            <p:nvPicPr>
              <p:cNvPr id="393" name="Ink 392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345428" y="2145134"/>
                <a:ext cx="4158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4" name="Ink 393"/>
              <p14:cNvContentPartPr/>
              <p14:nvPr/>
            </p14:nvContentPartPr>
            <p14:xfrm>
              <a:off x="2712108" y="3754334"/>
              <a:ext cx="252720" cy="169200"/>
            </p14:xfrm>
          </p:contentPart>
        </mc:Choice>
        <mc:Fallback xmlns="">
          <p:pic>
            <p:nvPicPr>
              <p:cNvPr id="394" name="Ink 393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708148" y="3751454"/>
                <a:ext cx="25956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96" name="Ink 395"/>
              <p14:cNvContentPartPr/>
              <p14:nvPr/>
            </p14:nvContentPartPr>
            <p14:xfrm>
              <a:off x="5314188" y="3653894"/>
              <a:ext cx="200160" cy="154080"/>
            </p14:xfrm>
          </p:contentPart>
        </mc:Choice>
        <mc:Fallback xmlns="">
          <p:pic>
            <p:nvPicPr>
              <p:cNvPr id="396" name="Ink 395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309148" y="3651014"/>
                <a:ext cx="20808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98" name="Ink 397"/>
              <p14:cNvContentPartPr/>
              <p14:nvPr/>
            </p14:nvContentPartPr>
            <p14:xfrm>
              <a:off x="4617588" y="4672694"/>
              <a:ext cx="274680" cy="175320"/>
            </p14:xfrm>
          </p:contentPart>
        </mc:Choice>
        <mc:Fallback xmlns="">
          <p:pic>
            <p:nvPicPr>
              <p:cNvPr id="398" name="Ink 397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615428" y="4669814"/>
                <a:ext cx="2797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03" name="Ink 402"/>
              <p14:cNvContentPartPr/>
              <p14:nvPr/>
            </p14:nvContentPartPr>
            <p14:xfrm>
              <a:off x="5954268" y="1120934"/>
              <a:ext cx="1123560" cy="3476880"/>
            </p14:xfrm>
          </p:contentPart>
        </mc:Choice>
        <mc:Fallback xmlns="">
          <p:pic>
            <p:nvPicPr>
              <p:cNvPr id="403" name="Ink 40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48148" y="1114814"/>
                <a:ext cx="1134360" cy="349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04" name="Ink 403"/>
              <p14:cNvContentPartPr/>
              <p14:nvPr/>
            </p14:nvContentPartPr>
            <p14:xfrm>
              <a:off x="5921148" y="4610774"/>
              <a:ext cx="532080" cy="557280"/>
            </p14:xfrm>
          </p:contentPart>
        </mc:Choice>
        <mc:Fallback xmlns="">
          <p:pic>
            <p:nvPicPr>
              <p:cNvPr id="404" name="Ink 403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913588" y="4602134"/>
                <a:ext cx="548640" cy="5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18" name="Ink 417"/>
              <p14:cNvContentPartPr/>
              <p14:nvPr/>
            </p14:nvContentPartPr>
            <p14:xfrm>
              <a:off x="2985708" y="2668574"/>
              <a:ext cx="229680" cy="122040"/>
            </p14:xfrm>
          </p:contentPart>
        </mc:Choice>
        <mc:Fallback xmlns="">
          <p:pic>
            <p:nvPicPr>
              <p:cNvPr id="418" name="Ink 417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82468" y="2665694"/>
                <a:ext cx="2358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19" name="Ink 418"/>
              <p14:cNvContentPartPr/>
              <p14:nvPr/>
            </p14:nvContentPartPr>
            <p14:xfrm>
              <a:off x="3976068" y="3855854"/>
              <a:ext cx="187560" cy="145080"/>
            </p14:xfrm>
          </p:contentPart>
        </mc:Choice>
        <mc:Fallback xmlns="">
          <p:pic>
            <p:nvPicPr>
              <p:cNvPr id="419" name="Ink 418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969948" y="3852974"/>
                <a:ext cx="19656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0" name="Ink 419"/>
              <p14:cNvContentPartPr/>
              <p14:nvPr/>
            </p14:nvContentPartPr>
            <p14:xfrm>
              <a:off x="4927908" y="3857654"/>
              <a:ext cx="165600" cy="218160"/>
            </p14:xfrm>
          </p:contentPart>
        </mc:Choice>
        <mc:Fallback xmlns="">
          <p:pic>
            <p:nvPicPr>
              <p:cNvPr id="420" name="Ink 419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18908" y="3849374"/>
                <a:ext cx="18288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5" name="Ink 424"/>
              <p14:cNvContentPartPr/>
              <p14:nvPr/>
            </p14:nvContentPartPr>
            <p14:xfrm>
              <a:off x="4681308" y="700454"/>
              <a:ext cx="1364040" cy="1950480"/>
            </p14:xfrm>
          </p:contentPart>
        </mc:Choice>
        <mc:Fallback xmlns="">
          <p:pic>
            <p:nvPicPr>
              <p:cNvPr id="425" name="Ink 424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678428" y="692894"/>
                <a:ext cx="1374480" cy="19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28" name="Ink 427"/>
              <p14:cNvContentPartPr/>
              <p14:nvPr/>
            </p14:nvContentPartPr>
            <p14:xfrm>
              <a:off x="6726468" y="2558414"/>
              <a:ext cx="607680" cy="482040"/>
            </p14:xfrm>
          </p:contentPart>
        </mc:Choice>
        <mc:Fallback xmlns="">
          <p:pic>
            <p:nvPicPr>
              <p:cNvPr id="428" name="Ink 427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719628" y="2549774"/>
                <a:ext cx="623160" cy="49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30" name="Ink 429"/>
              <p14:cNvContentPartPr/>
              <p14:nvPr/>
            </p14:nvContentPartPr>
            <p14:xfrm>
              <a:off x="7974228" y="174854"/>
              <a:ext cx="3647880" cy="2033640"/>
            </p14:xfrm>
          </p:contentPart>
        </mc:Choice>
        <mc:Fallback xmlns="">
          <p:pic>
            <p:nvPicPr>
              <p:cNvPr id="430" name="Ink 429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967388" y="168014"/>
                <a:ext cx="3664440" cy="20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4" name="Ink 433"/>
              <p14:cNvContentPartPr/>
              <p14:nvPr/>
            </p14:nvContentPartPr>
            <p14:xfrm>
              <a:off x="7506948" y="2113094"/>
              <a:ext cx="3038040" cy="3740760"/>
            </p14:xfrm>
          </p:contentPart>
        </mc:Choice>
        <mc:Fallback xmlns="">
          <p:pic>
            <p:nvPicPr>
              <p:cNvPr id="434" name="Ink 433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501548" y="2107334"/>
                <a:ext cx="3048120" cy="375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6418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44268" y="342254"/>
              <a:ext cx="999720" cy="304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307" y="337934"/>
                <a:ext cx="1012685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/>
              <p14:cNvContentPartPr/>
              <p14:nvPr/>
            </p14:nvContentPartPr>
            <p14:xfrm>
              <a:off x="891948" y="798374"/>
              <a:ext cx="519840" cy="40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6548" y="794774"/>
                <a:ext cx="5353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/>
              <p14:cNvContentPartPr/>
              <p14:nvPr/>
            </p14:nvContentPartPr>
            <p14:xfrm>
              <a:off x="2924148" y="1413614"/>
              <a:ext cx="721440" cy="4597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8388" y="1406774"/>
                <a:ext cx="733680" cy="4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/>
              <p14:cNvContentPartPr/>
              <p14:nvPr/>
            </p14:nvContentPartPr>
            <p14:xfrm>
              <a:off x="6032388" y="1275374"/>
              <a:ext cx="567000" cy="5115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25908" y="1267814"/>
                <a:ext cx="58068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/>
              <p14:cNvContentPartPr/>
              <p14:nvPr/>
            </p14:nvContentPartPr>
            <p14:xfrm>
              <a:off x="1911468" y="3224774"/>
              <a:ext cx="650520" cy="4899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04988" y="3217574"/>
                <a:ext cx="664200" cy="5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/>
              <p14:cNvContentPartPr/>
              <p14:nvPr/>
            </p14:nvContentPartPr>
            <p14:xfrm>
              <a:off x="4499868" y="3000494"/>
              <a:ext cx="662040" cy="4928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3028" y="2992934"/>
                <a:ext cx="67680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/>
              <p14:cNvContentPartPr/>
              <p14:nvPr/>
            </p14:nvContentPartPr>
            <p14:xfrm>
              <a:off x="3040428" y="1062254"/>
              <a:ext cx="157680" cy="1486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34308" y="1055774"/>
                <a:ext cx="16668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/>
              <p14:cNvContentPartPr/>
              <p14:nvPr/>
            </p14:nvContentPartPr>
            <p14:xfrm>
              <a:off x="3347148" y="1074134"/>
              <a:ext cx="19080" cy="1958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42108" y="1071974"/>
                <a:ext cx="3132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/>
              <p14:cNvContentPartPr/>
              <p14:nvPr/>
            </p14:nvContentPartPr>
            <p14:xfrm>
              <a:off x="6157668" y="907094"/>
              <a:ext cx="351720" cy="19332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153348" y="901694"/>
                <a:ext cx="35892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Ink 44"/>
              <p14:cNvContentPartPr/>
              <p14:nvPr/>
            </p14:nvContentPartPr>
            <p14:xfrm>
              <a:off x="1218828" y="3353654"/>
              <a:ext cx="436320" cy="26820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12708" y="3350774"/>
                <a:ext cx="44964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2" name="Ink 51"/>
              <p14:cNvContentPartPr/>
              <p14:nvPr/>
            </p14:nvContentPartPr>
            <p14:xfrm>
              <a:off x="4584828" y="2632574"/>
              <a:ext cx="546840" cy="27036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81948" y="2629694"/>
                <a:ext cx="55224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/>
              <p14:cNvContentPartPr/>
              <p14:nvPr/>
            </p14:nvContentPartPr>
            <p14:xfrm>
              <a:off x="6389868" y="4686374"/>
              <a:ext cx="587520" cy="45504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86988" y="4678814"/>
                <a:ext cx="597960" cy="4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7" name="Ink 56"/>
              <p14:cNvContentPartPr/>
              <p14:nvPr/>
            </p14:nvContentPartPr>
            <p14:xfrm>
              <a:off x="3482868" y="1857854"/>
              <a:ext cx="1163160" cy="123696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5668" y="1850654"/>
                <a:ext cx="1183320" cy="12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0" name="Ink 59"/>
              <p14:cNvContentPartPr/>
              <p14:nvPr/>
            </p14:nvContentPartPr>
            <p14:xfrm>
              <a:off x="5111508" y="1691894"/>
              <a:ext cx="2350440" cy="154656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105748" y="1682894"/>
                <a:ext cx="2366280" cy="156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4" name="Ink 63"/>
              <p14:cNvContentPartPr/>
              <p14:nvPr/>
            </p14:nvContentPartPr>
            <p14:xfrm>
              <a:off x="6147588" y="3300374"/>
              <a:ext cx="1368360" cy="81684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41828" y="3293534"/>
                <a:ext cx="1382400" cy="83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0" name="Ink 69"/>
              <p14:cNvContentPartPr/>
              <p14:nvPr/>
            </p14:nvContentPartPr>
            <p14:xfrm>
              <a:off x="5892348" y="2100854"/>
              <a:ext cx="125640" cy="26820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84788" y="2094734"/>
                <a:ext cx="13968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1" name="Ink 70"/>
              <p14:cNvContentPartPr/>
              <p14:nvPr/>
            </p14:nvContentPartPr>
            <p14:xfrm>
              <a:off x="6850668" y="3363374"/>
              <a:ext cx="707400" cy="139896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846348" y="3357974"/>
                <a:ext cx="717120" cy="14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4" name="Ink 73"/>
              <p14:cNvContentPartPr/>
              <p14:nvPr/>
            </p14:nvContentPartPr>
            <p14:xfrm>
              <a:off x="3196668" y="4921814"/>
              <a:ext cx="564480" cy="41652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90188" y="4914254"/>
                <a:ext cx="57816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5" name="Ink 74"/>
              <p14:cNvContentPartPr/>
              <p14:nvPr/>
            </p14:nvContentPartPr>
            <p14:xfrm>
              <a:off x="3756828" y="4812734"/>
              <a:ext cx="2735280" cy="30276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54308" y="4804454"/>
                <a:ext cx="27460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6" name="Ink 75"/>
              <p14:cNvContentPartPr/>
              <p14:nvPr/>
            </p14:nvContentPartPr>
            <p14:xfrm>
              <a:off x="3367668" y="5049254"/>
              <a:ext cx="2187720" cy="80856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362988" y="5041694"/>
                <a:ext cx="2198520" cy="81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0" name="Ink 79"/>
              <p14:cNvContentPartPr/>
              <p14:nvPr/>
            </p14:nvContentPartPr>
            <p14:xfrm>
              <a:off x="2542548" y="1838774"/>
              <a:ext cx="634680" cy="152568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531028" y="1831574"/>
                <a:ext cx="649080" cy="15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3" name="Ink 82"/>
              <p14:cNvContentPartPr/>
              <p14:nvPr/>
            </p14:nvContentPartPr>
            <p14:xfrm>
              <a:off x="2923788" y="2674694"/>
              <a:ext cx="375120" cy="24804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917668" y="2668214"/>
                <a:ext cx="3888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7" name="Ink 86"/>
              <p14:cNvContentPartPr/>
              <p14:nvPr/>
            </p14:nvContentPartPr>
            <p14:xfrm>
              <a:off x="8762628" y="936254"/>
              <a:ext cx="3193920" cy="150696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757228" y="929774"/>
                <a:ext cx="3205440" cy="152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8" name="Ink 97"/>
              <p14:cNvContentPartPr/>
              <p14:nvPr/>
            </p14:nvContentPartPr>
            <p14:xfrm>
              <a:off x="7364748" y="2912294"/>
              <a:ext cx="609120" cy="45468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357548" y="2904734"/>
                <a:ext cx="623880" cy="4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1" name="Ink 100"/>
              <p14:cNvContentPartPr/>
              <p14:nvPr/>
            </p14:nvContentPartPr>
            <p14:xfrm>
              <a:off x="7034268" y="2901854"/>
              <a:ext cx="1475640" cy="248652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027788" y="2896454"/>
                <a:ext cx="1489320" cy="249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7" name="Ink 116"/>
              <p14:cNvContentPartPr/>
              <p14:nvPr/>
            </p14:nvContentPartPr>
            <p14:xfrm>
              <a:off x="9146748" y="2705654"/>
              <a:ext cx="1226880" cy="14796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142428" y="2699894"/>
                <a:ext cx="1239480" cy="15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0851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846F4E8-AB7C-49DD-94DB-99FA874838B8}"/>
</file>

<file path=customXml/itemProps2.xml><?xml version="1.0" encoding="utf-8"?>
<ds:datastoreItem xmlns:ds="http://schemas.openxmlformats.org/officeDocument/2006/customXml" ds:itemID="{CE98F9A8-DAC4-4E89-BBF7-EAFE7EC47113}"/>
</file>

<file path=customXml/itemProps3.xml><?xml version="1.0" encoding="utf-8"?>
<ds:datastoreItem xmlns:ds="http://schemas.openxmlformats.org/officeDocument/2006/customXml" ds:itemID="{AB9957D8-D58D-471B-A582-4C527EA8C4A9}"/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17</Words>
  <Application>Microsoft Office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CMPE/CMSE371 Analysis of Algorithms FALL 2025-2026 Lecture 9 Part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ACAN</dc:creator>
  <cp:lastModifiedBy>Ahmet UNVEREN</cp:lastModifiedBy>
  <cp:revision>11</cp:revision>
  <dcterms:created xsi:type="dcterms:W3CDTF">2023-08-29T05:59:29Z</dcterms:created>
  <dcterms:modified xsi:type="dcterms:W3CDTF">2025-12-01T12:11:28Z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