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5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86" r:id="rId5"/>
    <p:sldId id="260" r:id="rId6"/>
    <p:sldId id="287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3" r:id="rId18"/>
    <p:sldId id="272" r:id="rId19"/>
    <p:sldId id="274" r:id="rId20"/>
    <p:sldId id="275" r:id="rId21"/>
    <p:sldId id="276" r:id="rId22"/>
    <p:sldId id="278" r:id="rId23"/>
    <p:sldId id="279" r:id="rId24"/>
    <p:sldId id="281" r:id="rId25"/>
    <p:sldId id="283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9/14/2018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ANATOM</a:t>
            </a:r>
            <a:r>
              <a:rPr lang="tr-TR" dirty="0" smtClean="0"/>
              <a:t>İ ve fİzyolojİ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BMET 111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261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err="1"/>
              <a:t>İskelet</a:t>
            </a:r>
            <a:r>
              <a:rPr lang="en-US" dirty="0"/>
              <a:t> </a:t>
            </a:r>
            <a:r>
              <a:rPr lang="en-US" dirty="0" err="1"/>
              <a:t>Sistemi</a:t>
            </a:r>
            <a:r>
              <a:rPr lang="en-US" dirty="0"/>
              <a:t>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9973" y="2443860"/>
            <a:ext cx="4147188" cy="37843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9587" y="2557462"/>
            <a:ext cx="3426390" cy="367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29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975457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 err="1"/>
              <a:t>İskelet</a:t>
            </a:r>
            <a:r>
              <a:rPr lang="en-US" dirty="0"/>
              <a:t> </a:t>
            </a:r>
            <a:r>
              <a:rPr lang="en-US" dirty="0" err="1"/>
              <a:t>Sistemi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2" y="2408349"/>
            <a:ext cx="6184177" cy="3812149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Skull: </a:t>
            </a:r>
            <a:r>
              <a:rPr lang="en-US" dirty="0" err="1"/>
              <a:t>Baş</a:t>
            </a:r>
            <a:r>
              <a:rPr lang="en-US" dirty="0"/>
              <a:t>, </a:t>
            </a:r>
            <a:r>
              <a:rPr lang="en-US" dirty="0" err="1"/>
              <a:t>kafatası</a:t>
            </a:r>
            <a:r>
              <a:rPr lang="en-US" dirty="0"/>
              <a:t> </a:t>
            </a:r>
            <a:endParaRPr lang="tr-TR" dirty="0" smtClean="0"/>
          </a:p>
          <a:p>
            <a:r>
              <a:rPr lang="en-US" dirty="0" err="1" smtClean="0"/>
              <a:t>Clavicule</a:t>
            </a:r>
            <a:r>
              <a:rPr lang="en-US" dirty="0"/>
              <a:t>: </a:t>
            </a:r>
            <a:r>
              <a:rPr lang="en-US" dirty="0" err="1"/>
              <a:t>Köprücük</a:t>
            </a:r>
            <a:r>
              <a:rPr lang="en-US" dirty="0"/>
              <a:t> </a:t>
            </a:r>
            <a:r>
              <a:rPr lang="en-US" dirty="0" err="1"/>
              <a:t>kemiği</a:t>
            </a:r>
            <a:r>
              <a:rPr lang="en-US" dirty="0"/>
              <a:t> </a:t>
            </a:r>
            <a:endParaRPr lang="tr-TR" dirty="0" smtClean="0"/>
          </a:p>
          <a:p>
            <a:r>
              <a:rPr lang="en-US" dirty="0" smtClean="0"/>
              <a:t>Cervical </a:t>
            </a:r>
            <a:r>
              <a:rPr lang="en-US" dirty="0"/>
              <a:t>vertebra: </a:t>
            </a:r>
            <a:r>
              <a:rPr lang="en-US" dirty="0" err="1"/>
              <a:t>Boyun</a:t>
            </a:r>
            <a:r>
              <a:rPr lang="en-US" dirty="0"/>
              <a:t> </a:t>
            </a:r>
            <a:r>
              <a:rPr lang="en-US" dirty="0" err="1"/>
              <a:t>omuru</a:t>
            </a:r>
            <a:r>
              <a:rPr lang="en-US" dirty="0"/>
              <a:t> </a:t>
            </a:r>
            <a:endParaRPr lang="tr-TR" dirty="0" smtClean="0"/>
          </a:p>
          <a:p>
            <a:r>
              <a:rPr lang="en-US" dirty="0" smtClean="0"/>
              <a:t>Scapula</a:t>
            </a:r>
            <a:r>
              <a:rPr lang="en-US" dirty="0"/>
              <a:t>: </a:t>
            </a:r>
            <a:r>
              <a:rPr lang="en-US" dirty="0" err="1"/>
              <a:t>Kürek</a:t>
            </a:r>
            <a:r>
              <a:rPr lang="en-US" dirty="0"/>
              <a:t> </a:t>
            </a:r>
            <a:r>
              <a:rPr lang="en-US" dirty="0" err="1"/>
              <a:t>kemiği</a:t>
            </a:r>
            <a:r>
              <a:rPr lang="en-US" dirty="0"/>
              <a:t> </a:t>
            </a:r>
            <a:endParaRPr lang="tr-TR" dirty="0" smtClean="0"/>
          </a:p>
          <a:p>
            <a:r>
              <a:rPr lang="en-US" dirty="0" smtClean="0"/>
              <a:t>Sternum</a:t>
            </a:r>
            <a:r>
              <a:rPr lang="en-US" dirty="0"/>
              <a:t>: </a:t>
            </a:r>
            <a:r>
              <a:rPr lang="en-US" dirty="0" err="1"/>
              <a:t>Göğüs</a:t>
            </a:r>
            <a:r>
              <a:rPr lang="en-US" dirty="0"/>
              <a:t> </a:t>
            </a:r>
            <a:r>
              <a:rPr lang="en-US" dirty="0" err="1" smtClean="0"/>
              <a:t>kemiği</a:t>
            </a:r>
            <a:endParaRPr lang="tr-TR" dirty="0" smtClean="0"/>
          </a:p>
          <a:p>
            <a:r>
              <a:rPr lang="en-US" dirty="0" err="1" smtClean="0"/>
              <a:t>Humerus</a:t>
            </a:r>
            <a:r>
              <a:rPr lang="en-US" dirty="0"/>
              <a:t>: </a:t>
            </a:r>
            <a:r>
              <a:rPr lang="en-US" dirty="0" err="1"/>
              <a:t>Kol</a:t>
            </a:r>
            <a:r>
              <a:rPr lang="en-US" dirty="0"/>
              <a:t> </a:t>
            </a:r>
            <a:r>
              <a:rPr lang="en-US" dirty="0" err="1" smtClean="0"/>
              <a:t>kemiği</a:t>
            </a:r>
            <a:endParaRPr lang="tr-TR" dirty="0" smtClean="0"/>
          </a:p>
          <a:p>
            <a:r>
              <a:rPr lang="en-US" dirty="0" smtClean="0"/>
              <a:t>Thoracic </a:t>
            </a:r>
            <a:r>
              <a:rPr lang="en-US" dirty="0"/>
              <a:t>vertebra: </a:t>
            </a:r>
            <a:r>
              <a:rPr lang="en-US" dirty="0" err="1"/>
              <a:t>Sırt</a:t>
            </a:r>
            <a:r>
              <a:rPr lang="en-US" dirty="0"/>
              <a:t> </a:t>
            </a:r>
            <a:r>
              <a:rPr lang="en-US" dirty="0" err="1" smtClean="0"/>
              <a:t>omurgası</a:t>
            </a:r>
            <a:endParaRPr lang="tr-TR" dirty="0" smtClean="0"/>
          </a:p>
          <a:p>
            <a:r>
              <a:rPr lang="en-US" dirty="0" smtClean="0"/>
              <a:t>Ribs</a:t>
            </a:r>
            <a:r>
              <a:rPr lang="en-US" dirty="0"/>
              <a:t>: Costa - </a:t>
            </a:r>
            <a:r>
              <a:rPr lang="en-US" dirty="0" err="1"/>
              <a:t>Kaburga</a:t>
            </a:r>
            <a:r>
              <a:rPr lang="en-US" dirty="0"/>
              <a:t> </a:t>
            </a:r>
            <a:r>
              <a:rPr lang="en-US" dirty="0" err="1"/>
              <a:t>kemiği</a:t>
            </a:r>
            <a:r>
              <a:rPr lang="en-US" dirty="0"/>
              <a:t> </a:t>
            </a:r>
            <a:endParaRPr lang="tr-TR" dirty="0" smtClean="0"/>
          </a:p>
          <a:p>
            <a:r>
              <a:rPr lang="en-US" dirty="0"/>
              <a:t>Lumbar vertebra: </a:t>
            </a:r>
            <a:r>
              <a:rPr lang="en-US" dirty="0" err="1"/>
              <a:t>Bel</a:t>
            </a:r>
            <a:r>
              <a:rPr lang="en-US" dirty="0"/>
              <a:t> </a:t>
            </a:r>
            <a:r>
              <a:rPr lang="en-US" dirty="0" err="1"/>
              <a:t>omurgası</a:t>
            </a:r>
            <a:endParaRPr lang="en-US" dirty="0"/>
          </a:p>
          <a:p>
            <a:r>
              <a:rPr lang="en-US" dirty="0"/>
              <a:t>Radius: </a:t>
            </a:r>
            <a:r>
              <a:rPr lang="en-US" dirty="0" err="1"/>
              <a:t>Dış</a:t>
            </a:r>
            <a:r>
              <a:rPr lang="en-US" dirty="0"/>
              <a:t> </a:t>
            </a:r>
            <a:r>
              <a:rPr lang="en-US" dirty="0" err="1"/>
              <a:t>ön</a:t>
            </a:r>
            <a:r>
              <a:rPr lang="en-US" dirty="0"/>
              <a:t> </a:t>
            </a:r>
            <a:r>
              <a:rPr lang="en-US" dirty="0" err="1"/>
              <a:t>kol</a:t>
            </a:r>
            <a:r>
              <a:rPr lang="en-US" dirty="0"/>
              <a:t> </a:t>
            </a:r>
            <a:r>
              <a:rPr lang="en-US" dirty="0" err="1"/>
              <a:t>kemik</a:t>
            </a:r>
            <a:endParaRPr lang="en-US" dirty="0"/>
          </a:p>
          <a:p>
            <a:r>
              <a:rPr lang="en-US" dirty="0"/>
              <a:t>Ulna: </a:t>
            </a:r>
            <a:r>
              <a:rPr lang="en-US" dirty="0" err="1"/>
              <a:t>İç</a:t>
            </a:r>
            <a:r>
              <a:rPr lang="en-US" dirty="0"/>
              <a:t> </a:t>
            </a:r>
            <a:r>
              <a:rPr lang="en-US" dirty="0" err="1"/>
              <a:t>ön</a:t>
            </a:r>
            <a:r>
              <a:rPr lang="en-US" dirty="0"/>
              <a:t> </a:t>
            </a:r>
            <a:r>
              <a:rPr lang="en-US" dirty="0" err="1"/>
              <a:t>kol</a:t>
            </a:r>
            <a:r>
              <a:rPr lang="en-US" dirty="0"/>
              <a:t> </a:t>
            </a:r>
            <a:r>
              <a:rPr lang="en-US" dirty="0" err="1"/>
              <a:t>kemiği</a:t>
            </a:r>
            <a:r>
              <a:rPr lang="en-US" dirty="0"/>
              <a:t> </a:t>
            </a:r>
            <a:endParaRPr lang="tr-TR" dirty="0" smtClean="0"/>
          </a:p>
          <a:p>
            <a:r>
              <a:rPr lang="en-US" dirty="0"/>
              <a:t>Sacrum: </a:t>
            </a:r>
            <a:r>
              <a:rPr lang="en-US" dirty="0" err="1"/>
              <a:t>Kuyruk</a:t>
            </a:r>
            <a:r>
              <a:rPr lang="en-US" dirty="0"/>
              <a:t> </a:t>
            </a:r>
            <a:r>
              <a:rPr lang="en-US" dirty="0" err="1"/>
              <a:t>sokumu</a:t>
            </a:r>
            <a:r>
              <a:rPr lang="en-US" dirty="0"/>
              <a:t> </a:t>
            </a:r>
            <a:r>
              <a:rPr lang="en-US" dirty="0" err="1"/>
              <a:t>kemiği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3" y="2408348"/>
            <a:ext cx="5422521" cy="4449651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Ilium: </a:t>
            </a:r>
            <a:r>
              <a:rPr lang="en-US" dirty="0" err="1" smtClean="0"/>
              <a:t>Kalça</a:t>
            </a:r>
            <a:r>
              <a:rPr lang="en-US" dirty="0" smtClean="0"/>
              <a:t> </a:t>
            </a:r>
            <a:r>
              <a:rPr lang="en-US" dirty="0" err="1" smtClean="0"/>
              <a:t>kemiği</a:t>
            </a:r>
            <a:r>
              <a:rPr lang="en-US" dirty="0" smtClean="0"/>
              <a:t> </a:t>
            </a:r>
            <a:endParaRPr lang="tr-TR" dirty="0" smtClean="0"/>
          </a:p>
          <a:p>
            <a:r>
              <a:rPr lang="en-US" dirty="0" smtClean="0"/>
              <a:t>Carpals</a:t>
            </a:r>
            <a:r>
              <a:rPr lang="en-US" dirty="0"/>
              <a:t>: El </a:t>
            </a:r>
            <a:r>
              <a:rPr lang="en-US" dirty="0" err="1"/>
              <a:t>bileği</a:t>
            </a:r>
            <a:r>
              <a:rPr lang="en-US" dirty="0"/>
              <a:t> </a:t>
            </a:r>
            <a:r>
              <a:rPr lang="en-US" dirty="0" err="1" smtClean="0"/>
              <a:t>kemikleri</a:t>
            </a:r>
            <a:endParaRPr lang="tr-TR" dirty="0" smtClean="0"/>
          </a:p>
          <a:p>
            <a:r>
              <a:rPr lang="en-US" dirty="0" smtClean="0"/>
              <a:t>Metacarpals</a:t>
            </a:r>
            <a:r>
              <a:rPr lang="en-US" dirty="0"/>
              <a:t>: El </a:t>
            </a:r>
            <a:r>
              <a:rPr lang="en-US" dirty="0" err="1"/>
              <a:t>tarağı</a:t>
            </a:r>
            <a:r>
              <a:rPr lang="en-US" dirty="0"/>
              <a:t> </a:t>
            </a:r>
            <a:r>
              <a:rPr lang="en-US" dirty="0" err="1" smtClean="0"/>
              <a:t>kemikleri</a:t>
            </a:r>
            <a:endParaRPr lang="tr-TR" dirty="0" smtClean="0"/>
          </a:p>
          <a:p>
            <a:r>
              <a:rPr lang="en-US" dirty="0" smtClean="0"/>
              <a:t>Phalanges</a:t>
            </a:r>
            <a:r>
              <a:rPr lang="en-US" dirty="0"/>
              <a:t>: El </a:t>
            </a:r>
            <a:r>
              <a:rPr lang="en-US" dirty="0" err="1"/>
              <a:t>parmakları</a:t>
            </a:r>
            <a:r>
              <a:rPr lang="en-US" dirty="0"/>
              <a:t> </a:t>
            </a:r>
            <a:r>
              <a:rPr lang="en-US" dirty="0" err="1"/>
              <a:t>kemikleri</a:t>
            </a:r>
            <a:r>
              <a:rPr lang="en-US" dirty="0"/>
              <a:t> </a:t>
            </a:r>
            <a:endParaRPr lang="tr-TR" dirty="0" smtClean="0"/>
          </a:p>
          <a:p>
            <a:r>
              <a:rPr lang="tr-TR" dirty="0"/>
              <a:t>Femur: Uyluk kemiği </a:t>
            </a:r>
          </a:p>
          <a:p>
            <a:r>
              <a:rPr lang="tr-TR" dirty="0"/>
              <a:t>Patella: Diz kapağı kemiği </a:t>
            </a:r>
          </a:p>
          <a:p>
            <a:r>
              <a:rPr lang="tr-TR" dirty="0"/>
              <a:t>Fibula: Kaval kemik </a:t>
            </a:r>
          </a:p>
          <a:p>
            <a:r>
              <a:rPr lang="tr-TR" dirty="0"/>
              <a:t>Tibia: Bacak kemiği </a:t>
            </a:r>
          </a:p>
          <a:p>
            <a:r>
              <a:rPr lang="tr-TR" dirty="0"/>
              <a:t>Tarsals: Ayak bileği kemiği </a:t>
            </a:r>
          </a:p>
          <a:p>
            <a:r>
              <a:rPr lang="tr-TR" dirty="0"/>
              <a:t>Metatarsals: Ayak tarağı kemiği  </a:t>
            </a:r>
          </a:p>
          <a:p>
            <a:r>
              <a:rPr lang="tr-TR" dirty="0"/>
              <a:t>Calcaneus: Topuk kemiği </a:t>
            </a:r>
          </a:p>
          <a:p>
            <a:endParaRPr lang="tr-TR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7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err="1"/>
              <a:t>İskelet</a:t>
            </a:r>
            <a:r>
              <a:rPr lang="en-US" dirty="0"/>
              <a:t> </a:t>
            </a:r>
            <a:r>
              <a:rPr lang="en-US" dirty="0" err="1"/>
              <a:t>Sistemi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İnsan</a:t>
            </a:r>
            <a:r>
              <a:rPr lang="en-US" dirty="0"/>
              <a:t> </a:t>
            </a:r>
            <a:r>
              <a:rPr lang="en-US" dirty="0" err="1"/>
              <a:t>iskeleti</a:t>
            </a:r>
            <a:r>
              <a:rPr lang="en-US" dirty="0"/>
              <a:t> </a:t>
            </a:r>
            <a:r>
              <a:rPr lang="en-US" dirty="0" err="1"/>
              <a:t>iki</a:t>
            </a:r>
            <a:r>
              <a:rPr lang="en-US" dirty="0"/>
              <a:t> </a:t>
            </a:r>
            <a:r>
              <a:rPr lang="en-US" dirty="0" err="1"/>
              <a:t>bölümde</a:t>
            </a:r>
            <a:r>
              <a:rPr lang="en-US" dirty="0"/>
              <a:t> </a:t>
            </a:r>
            <a:r>
              <a:rPr lang="en-US" dirty="0" err="1"/>
              <a:t>incelenir</a:t>
            </a:r>
            <a:r>
              <a:rPr lang="en-US" dirty="0"/>
              <a:t>. </a:t>
            </a:r>
            <a:endParaRPr lang="tr-TR" dirty="0" smtClean="0"/>
          </a:p>
          <a:p>
            <a:r>
              <a:rPr lang="en-US" dirty="0" err="1" smtClean="0"/>
              <a:t>Bunlar</a:t>
            </a:r>
            <a:r>
              <a:rPr lang="en-US" dirty="0"/>
              <a:t>: </a:t>
            </a:r>
            <a:r>
              <a:rPr lang="en-US" b="1" dirty="0" err="1"/>
              <a:t>Üst</a:t>
            </a:r>
            <a:r>
              <a:rPr lang="en-US" b="1" dirty="0"/>
              <a:t> </a:t>
            </a:r>
            <a:r>
              <a:rPr lang="en-US" b="1" dirty="0" err="1"/>
              <a:t>ve</a:t>
            </a:r>
            <a:r>
              <a:rPr lang="en-US" b="1" dirty="0"/>
              <a:t> alt </a:t>
            </a:r>
            <a:r>
              <a:rPr lang="en-US" b="1" dirty="0" err="1"/>
              <a:t>extremite</a:t>
            </a:r>
            <a:r>
              <a:rPr lang="en-US" b="1" dirty="0"/>
              <a:t> </a:t>
            </a:r>
            <a:r>
              <a:rPr lang="en-US" b="1" dirty="0" err="1"/>
              <a:t>kemikleri</a:t>
            </a:r>
            <a:r>
              <a:rPr lang="en-US" dirty="0"/>
              <a:t>; </a:t>
            </a:r>
            <a:r>
              <a:rPr lang="en-US" b="1" dirty="0" err="1"/>
              <a:t>baş</a:t>
            </a:r>
            <a:r>
              <a:rPr lang="en-US" b="1" dirty="0"/>
              <a:t> </a:t>
            </a:r>
            <a:r>
              <a:rPr lang="en-US" b="1" dirty="0" err="1"/>
              <a:t>ve</a:t>
            </a:r>
            <a:r>
              <a:rPr lang="en-US" b="1" dirty="0"/>
              <a:t> </a:t>
            </a:r>
            <a:r>
              <a:rPr lang="en-US" b="1" dirty="0" err="1"/>
              <a:t>gövde</a:t>
            </a:r>
            <a:r>
              <a:rPr lang="en-US" b="1" dirty="0"/>
              <a:t> </a:t>
            </a:r>
            <a:r>
              <a:rPr lang="en-US" b="1" dirty="0" err="1" smtClean="0"/>
              <a:t>kemikleridir</a:t>
            </a:r>
            <a:r>
              <a:rPr lang="tr-TR" dirty="0" smtClean="0"/>
              <a:t>.</a:t>
            </a:r>
          </a:p>
          <a:p>
            <a:r>
              <a:rPr lang="en-US" b="1" dirty="0" err="1"/>
              <a:t>Üst</a:t>
            </a:r>
            <a:r>
              <a:rPr lang="en-US" b="1" dirty="0"/>
              <a:t> </a:t>
            </a:r>
            <a:r>
              <a:rPr lang="en-US" b="1" dirty="0" err="1"/>
              <a:t>extremite</a:t>
            </a:r>
            <a:r>
              <a:rPr lang="en-US" b="1" dirty="0"/>
              <a:t> </a:t>
            </a:r>
            <a:r>
              <a:rPr lang="en-US" b="1" dirty="0" err="1"/>
              <a:t>kemikleri</a:t>
            </a:r>
            <a:r>
              <a:rPr lang="en-US" b="1" dirty="0"/>
              <a:t> </a:t>
            </a:r>
            <a:r>
              <a:rPr lang="en-US" dirty="0" err="1"/>
              <a:t>öncelikle</a:t>
            </a:r>
            <a:r>
              <a:rPr lang="en-US" dirty="0"/>
              <a:t> </a:t>
            </a:r>
            <a:r>
              <a:rPr lang="en-US" dirty="0" err="1"/>
              <a:t>omuz</a:t>
            </a:r>
            <a:r>
              <a:rPr lang="en-US" dirty="0"/>
              <a:t> </a:t>
            </a:r>
            <a:r>
              <a:rPr lang="en-US" dirty="0" err="1"/>
              <a:t>hizasında</a:t>
            </a:r>
            <a:r>
              <a:rPr lang="en-US" dirty="0"/>
              <a:t> </a:t>
            </a:r>
            <a:r>
              <a:rPr lang="en-US" dirty="0" err="1"/>
              <a:t>kürek</a:t>
            </a:r>
            <a:r>
              <a:rPr lang="en-US" dirty="0"/>
              <a:t> </a:t>
            </a:r>
            <a:r>
              <a:rPr lang="en-US" dirty="0" err="1"/>
              <a:t>kemiği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köprücük</a:t>
            </a:r>
            <a:r>
              <a:rPr lang="en-US" dirty="0"/>
              <a:t> </a:t>
            </a:r>
            <a:r>
              <a:rPr lang="en-US" dirty="0" err="1"/>
              <a:t>kemiğinden</a:t>
            </a:r>
            <a:r>
              <a:rPr lang="en-US" dirty="0"/>
              <a:t> </a:t>
            </a:r>
            <a:r>
              <a:rPr lang="en-US" dirty="0" err="1"/>
              <a:t>oluşan</a:t>
            </a:r>
            <a:r>
              <a:rPr lang="en-US" dirty="0"/>
              <a:t> </a:t>
            </a:r>
            <a:r>
              <a:rPr lang="en-US" dirty="0" err="1"/>
              <a:t>omuz</a:t>
            </a:r>
            <a:r>
              <a:rPr lang="en-US" dirty="0"/>
              <a:t> </a:t>
            </a:r>
            <a:r>
              <a:rPr lang="en-US" dirty="0" err="1"/>
              <a:t>eklemi</a:t>
            </a:r>
            <a:r>
              <a:rPr lang="en-US" dirty="0"/>
              <a:t> </a:t>
            </a:r>
            <a:r>
              <a:rPr lang="en-US" dirty="0" err="1"/>
              <a:t>kemikleri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başlar</a:t>
            </a:r>
            <a:r>
              <a:rPr lang="en-US" dirty="0"/>
              <a:t>. </a:t>
            </a:r>
            <a:endParaRPr lang="tr-TR" dirty="0" smtClean="0"/>
          </a:p>
          <a:p>
            <a:r>
              <a:rPr lang="en-US" dirty="0" err="1" smtClean="0"/>
              <a:t>Kol</a:t>
            </a:r>
            <a:r>
              <a:rPr lang="en-US" dirty="0" smtClean="0"/>
              <a:t> </a:t>
            </a:r>
            <a:r>
              <a:rPr lang="en-US" dirty="0" err="1"/>
              <a:t>kemiği</a:t>
            </a:r>
            <a:r>
              <a:rPr lang="en-US" dirty="0"/>
              <a:t> (</a:t>
            </a:r>
            <a:r>
              <a:rPr lang="en-US" dirty="0" err="1"/>
              <a:t>humerus</a:t>
            </a:r>
            <a:r>
              <a:rPr lang="en-US" dirty="0"/>
              <a:t>)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devam</a:t>
            </a:r>
            <a:r>
              <a:rPr lang="en-US" dirty="0"/>
              <a:t> </a:t>
            </a:r>
            <a:r>
              <a:rPr lang="en-US" dirty="0" err="1"/>
              <a:t>ederek</a:t>
            </a:r>
            <a:r>
              <a:rPr lang="en-US" dirty="0"/>
              <a:t> </a:t>
            </a:r>
            <a:r>
              <a:rPr lang="en-US" dirty="0" err="1"/>
              <a:t>ön</a:t>
            </a:r>
            <a:r>
              <a:rPr lang="en-US" dirty="0"/>
              <a:t> </a:t>
            </a:r>
            <a:r>
              <a:rPr lang="en-US" dirty="0" err="1"/>
              <a:t>kol</a:t>
            </a:r>
            <a:r>
              <a:rPr lang="en-US" dirty="0"/>
              <a:t> </a:t>
            </a:r>
            <a:r>
              <a:rPr lang="en-US" dirty="0" err="1"/>
              <a:t>kemikleri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dış</a:t>
            </a:r>
            <a:r>
              <a:rPr lang="en-US" dirty="0"/>
              <a:t> </a:t>
            </a:r>
            <a:r>
              <a:rPr lang="en-US" dirty="0" err="1"/>
              <a:t>ön</a:t>
            </a:r>
            <a:r>
              <a:rPr lang="en-US" dirty="0"/>
              <a:t> </a:t>
            </a:r>
            <a:r>
              <a:rPr lang="en-US" dirty="0" err="1"/>
              <a:t>kol</a:t>
            </a:r>
            <a:r>
              <a:rPr lang="en-US" dirty="0"/>
              <a:t> </a:t>
            </a:r>
            <a:r>
              <a:rPr lang="en-US" dirty="0" err="1"/>
              <a:t>kemiği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iç</a:t>
            </a:r>
            <a:r>
              <a:rPr lang="en-US" dirty="0"/>
              <a:t> </a:t>
            </a:r>
            <a:r>
              <a:rPr lang="en-US" dirty="0" err="1"/>
              <a:t>ön</a:t>
            </a:r>
            <a:r>
              <a:rPr lang="en-US" dirty="0"/>
              <a:t> </a:t>
            </a:r>
            <a:r>
              <a:rPr lang="en-US" dirty="0" err="1"/>
              <a:t>kol</a:t>
            </a:r>
            <a:r>
              <a:rPr lang="en-US" dirty="0"/>
              <a:t> </a:t>
            </a:r>
            <a:r>
              <a:rPr lang="en-US" dirty="0" err="1"/>
              <a:t>kemiği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devam</a:t>
            </a:r>
            <a:r>
              <a:rPr lang="en-US" dirty="0"/>
              <a:t> </a:t>
            </a:r>
            <a:r>
              <a:rPr lang="en-US" dirty="0" err="1"/>
              <a:t>eder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el </a:t>
            </a:r>
            <a:r>
              <a:rPr lang="en-US" dirty="0" err="1"/>
              <a:t>kemiklerine</a:t>
            </a:r>
            <a:r>
              <a:rPr lang="en-US" dirty="0"/>
              <a:t> </a:t>
            </a:r>
            <a:r>
              <a:rPr lang="en-US" dirty="0" err="1"/>
              <a:t>ulaşılır</a:t>
            </a:r>
            <a:r>
              <a:rPr lang="en-US" dirty="0"/>
              <a:t>. </a:t>
            </a:r>
            <a:endParaRPr lang="tr-TR" dirty="0" smtClean="0"/>
          </a:p>
          <a:p>
            <a:r>
              <a:rPr lang="en-US" dirty="0" smtClean="0"/>
              <a:t>El </a:t>
            </a:r>
            <a:r>
              <a:rPr lang="en-US" dirty="0" err="1"/>
              <a:t>kemikleri</a:t>
            </a:r>
            <a:r>
              <a:rPr lang="en-US" dirty="0"/>
              <a:t>; 8 el </a:t>
            </a:r>
            <a:r>
              <a:rPr lang="en-US" dirty="0" err="1"/>
              <a:t>bileği</a:t>
            </a:r>
            <a:r>
              <a:rPr lang="en-US" dirty="0"/>
              <a:t> </a:t>
            </a:r>
            <a:r>
              <a:rPr lang="en-US" dirty="0" err="1"/>
              <a:t>kemiklerini</a:t>
            </a:r>
            <a:r>
              <a:rPr lang="en-US" dirty="0"/>
              <a:t>, 5 el </a:t>
            </a:r>
            <a:r>
              <a:rPr lang="en-US" dirty="0" err="1"/>
              <a:t>tarağı</a:t>
            </a:r>
            <a:r>
              <a:rPr lang="en-US" dirty="0"/>
              <a:t> </a:t>
            </a:r>
            <a:r>
              <a:rPr lang="en-US" dirty="0" err="1"/>
              <a:t>kemiğini</a:t>
            </a:r>
            <a:r>
              <a:rPr lang="en-US" dirty="0"/>
              <a:t>, 14 el </a:t>
            </a:r>
            <a:r>
              <a:rPr lang="en-US" dirty="0" err="1"/>
              <a:t>parmağı</a:t>
            </a:r>
            <a:r>
              <a:rPr lang="en-US" dirty="0"/>
              <a:t> </a:t>
            </a:r>
            <a:r>
              <a:rPr lang="en-US" dirty="0" err="1"/>
              <a:t>kemiğini</a:t>
            </a:r>
            <a:r>
              <a:rPr lang="en-US" dirty="0"/>
              <a:t> </a:t>
            </a:r>
            <a:r>
              <a:rPr lang="en-US" dirty="0" err="1"/>
              <a:t>kapsar</a:t>
            </a:r>
            <a:r>
              <a:rPr lang="en-US" dirty="0"/>
              <a:t>. Her </a:t>
            </a:r>
            <a:r>
              <a:rPr lang="en-US" dirty="0" err="1"/>
              <a:t>üst</a:t>
            </a:r>
            <a:r>
              <a:rPr lang="en-US" dirty="0"/>
              <a:t> </a:t>
            </a:r>
            <a:r>
              <a:rPr lang="en-US" dirty="0" err="1"/>
              <a:t>ekstremitedeki</a:t>
            </a:r>
            <a:r>
              <a:rPr lang="en-US" dirty="0"/>
              <a:t> </a:t>
            </a:r>
            <a:r>
              <a:rPr lang="en-US" dirty="0" err="1"/>
              <a:t>toplam</a:t>
            </a:r>
            <a:r>
              <a:rPr lang="en-US" dirty="0"/>
              <a:t> </a:t>
            </a:r>
            <a:r>
              <a:rPr lang="en-US" dirty="0" err="1"/>
              <a:t>kemik</a:t>
            </a:r>
            <a:r>
              <a:rPr lang="en-US" dirty="0"/>
              <a:t> </a:t>
            </a:r>
            <a:r>
              <a:rPr lang="en-US" dirty="0" err="1"/>
              <a:t>sayısı</a:t>
            </a:r>
            <a:r>
              <a:rPr lang="en-US" dirty="0"/>
              <a:t> 32'dir. </a:t>
            </a:r>
          </a:p>
        </p:txBody>
      </p:sp>
    </p:spTree>
    <p:extLst>
      <p:ext uri="{BB962C8B-B14F-4D97-AF65-F5344CB8AC3E}">
        <p14:creationId xmlns:p14="http://schemas.microsoft.com/office/powerpoint/2010/main" val="183580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err="1"/>
              <a:t>İskelet</a:t>
            </a:r>
            <a:r>
              <a:rPr lang="en-US" dirty="0"/>
              <a:t> </a:t>
            </a:r>
            <a:r>
              <a:rPr lang="en-US" dirty="0" err="1"/>
              <a:t>Sistemi</a:t>
            </a:r>
            <a:r>
              <a:rPr lang="en-US" dirty="0"/>
              <a:t>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87463" y="2484620"/>
            <a:ext cx="5044414" cy="371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68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err="1"/>
              <a:t>İskelet</a:t>
            </a:r>
            <a:r>
              <a:rPr lang="en-US" dirty="0"/>
              <a:t> </a:t>
            </a:r>
            <a:r>
              <a:rPr lang="en-US" dirty="0" err="1"/>
              <a:t>Sistemi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Köprücük</a:t>
            </a:r>
            <a:r>
              <a:rPr lang="en-US" dirty="0"/>
              <a:t> </a:t>
            </a:r>
            <a:r>
              <a:rPr lang="en-US" dirty="0" err="1"/>
              <a:t>kemiği</a:t>
            </a:r>
            <a:r>
              <a:rPr lang="en-US" dirty="0"/>
              <a:t>, </a:t>
            </a:r>
            <a:r>
              <a:rPr lang="en-US" dirty="0" err="1"/>
              <a:t>kıvrımları</a:t>
            </a:r>
            <a:r>
              <a:rPr lang="en-US" dirty="0"/>
              <a:t> </a:t>
            </a:r>
            <a:r>
              <a:rPr lang="en-US" dirty="0" err="1"/>
              <a:t>silik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S </a:t>
            </a:r>
            <a:r>
              <a:rPr lang="en-US" dirty="0" err="1"/>
              <a:t>biçiminde</a:t>
            </a:r>
            <a:r>
              <a:rPr lang="en-US" dirty="0"/>
              <a:t> </a:t>
            </a:r>
            <a:r>
              <a:rPr lang="en-US" dirty="0" err="1"/>
              <a:t>uzanır</a:t>
            </a:r>
            <a:r>
              <a:rPr lang="en-US" dirty="0"/>
              <a:t>. </a:t>
            </a:r>
            <a:r>
              <a:rPr lang="en-US" dirty="0" err="1"/>
              <a:t>Bedenin</a:t>
            </a:r>
            <a:r>
              <a:rPr lang="en-US" dirty="0"/>
              <a:t> </a:t>
            </a:r>
            <a:r>
              <a:rPr lang="en-US" dirty="0" err="1"/>
              <a:t>orta</a:t>
            </a:r>
            <a:r>
              <a:rPr lang="en-US" dirty="0"/>
              <a:t> </a:t>
            </a:r>
            <a:r>
              <a:rPr lang="en-US" dirty="0" err="1"/>
              <a:t>çizgisinde</a:t>
            </a:r>
            <a:r>
              <a:rPr lang="en-US" dirty="0"/>
              <a:t> </a:t>
            </a:r>
            <a:r>
              <a:rPr lang="en-US" dirty="0" err="1"/>
              <a:t>bulunan</a:t>
            </a:r>
            <a:r>
              <a:rPr lang="en-US" dirty="0"/>
              <a:t> </a:t>
            </a:r>
            <a:r>
              <a:rPr lang="en-US" dirty="0" err="1"/>
              <a:t>göğüs</a:t>
            </a:r>
            <a:r>
              <a:rPr lang="en-US" dirty="0"/>
              <a:t> </a:t>
            </a:r>
            <a:r>
              <a:rPr lang="en-US" dirty="0" err="1"/>
              <a:t>kemiğinden</a:t>
            </a:r>
            <a:r>
              <a:rPr lang="en-US" dirty="0"/>
              <a:t> (sternum) </a:t>
            </a:r>
            <a:r>
              <a:rPr lang="en-US" dirty="0" err="1"/>
              <a:t>humerus</a:t>
            </a:r>
            <a:r>
              <a:rPr lang="en-US" dirty="0"/>
              <a:t> </a:t>
            </a:r>
            <a:r>
              <a:rPr lang="en-US" dirty="0" err="1"/>
              <a:t>kemiğine</a:t>
            </a:r>
            <a:r>
              <a:rPr lang="en-US" dirty="0"/>
              <a:t> </a:t>
            </a:r>
            <a:r>
              <a:rPr lang="en-US" dirty="0" err="1"/>
              <a:t>kadar</a:t>
            </a:r>
            <a:r>
              <a:rPr lang="en-US" dirty="0"/>
              <a:t> </a:t>
            </a:r>
            <a:r>
              <a:rPr lang="en-US" dirty="0" err="1"/>
              <a:t>uzanır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kemiklerin</a:t>
            </a:r>
            <a:r>
              <a:rPr lang="en-US" dirty="0"/>
              <a:t> </a:t>
            </a:r>
            <a:r>
              <a:rPr lang="en-US" dirty="0" err="1"/>
              <a:t>ikisiyle</a:t>
            </a:r>
            <a:r>
              <a:rPr lang="en-US" dirty="0"/>
              <a:t> de </a:t>
            </a:r>
            <a:r>
              <a:rPr lang="en-US" dirty="0" err="1"/>
              <a:t>eklemleşir</a:t>
            </a:r>
            <a:r>
              <a:rPr lang="en-US" dirty="0"/>
              <a:t>. 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err="1"/>
              <a:t>Kürek</a:t>
            </a:r>
            <a:r>
              <a:rPr lang="en-US" dirty="0"/>
              <a:t> </a:t>
            </a:r>
            <a:r>
              <a:rPr lang="en-US" dirty="0" err="1"/>
              <a:t>kemiği</a:t>
            </a:r>
            <a:r>
              <a:rPr lang="en-US" dirty="0"/>
              <a:t>, </a:t>
            </a:r>
            <a:r>
              <a:rPr lang="en-US" dirty="0" err="1"/>
              <a:t>tabanı</a:t>
            </a:r>
            <a:r>
              <a:rPr lang="en-US" dirty="0"/>
              <a:t> </a:t>
            </a:r>
            <a:r>
              <a:rPr lang="en-US" dirty="0" err="1"/>
              <a:t>yukarda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üçgen</a:t>
            </a:r>
            <a:r>
              <a:rPr lang="en-US" dirty="0"/>
              <a:t> </a:t>
            </a:r>
            <a:r>
              <a:rPr lang="en-US" dirty="0" err="1"/>
              <a:t>biçimindedir</a:t>
            </a:r>
            <a:r>
              <a:rPr lang="en-US" dirty="0"/>
              <a:t>. </a:t>
            </a:r>
            <a:r>
              <a:rPr lang="en-US" dirty="0" err="1"/>
              <a:t>Omuzun</a:t>
            </a:r>
            <a:r>
              <a:rPr lang="en-US" dirty="0"/>
              <a:t> </a:t>
            </a:r>
            <a:r>
              <a:rPr lang="en-US" dirty="0" err="1"/>
              <a:t>arka</a:t>
            </a:r>
            <a:r>
              <a:rPr lang="en-US" dirty="0"/>
              <a:t> </a:t>
            </a:r>
            <a:r>
              <a:rPr lang="en-US" dirty="0" err="1"/>
              <a:t>bölümünde</a:t>
            </a:r>
            <a:r>
              <a:rPr lang="en-US" dirty="0"/>
              <a:t> </a:t>
            </a:r>
            <a:r>
              <a:rPr lang="en-US" dirty="0" err="1"/>
              <a:t>yer</a:t>
            </a:r>
            <a:r>
              <a:rPr lang="en-US" dirty="0"/>
              <a:t> </a:t>
            </a:r>
            <a:r>
              <a:rPr lang="en-US" dirty="0" err="1"/>
              <a:t>alır</a:t>
            </a:r>
            <a:r>
              <a:rPr lang="en-US" dirty="0" smtClean="0"/>
              <a:t>.</a:t>
            </a:r>
            <a:endParaRPr lang="tr-TR" dirty="0" smtClean="0"/>
          </a:p>
          <a:p>
            <a:r>
              <a:rPr lang="en-US" dirty="0" err="1" smtClean="0"/>
              <a:t>İki</a:t>
            </a:r>
            <a:r>
              <a:rPr lang="en-US" dirty="0" smtClean="0"/>
              <a:t> </a:t>
            </a:r>
            <a:r>
              <a:rPr lang="en-US" dirty="0" err="1"/>
              <a:t>köprücük</a:t>
            </a:r>
            <a:r>
              <a:rPr lang="en-US" dirty="0"/>
              <a:t> </a:t>
            </a:r>
            <a:r>
              <a:rPr lang="en-US" dirty="0" err="1"/>
              <a:t>kemiği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iki</a:t>
            </a:r>
            <a:r>
              <a:rPr lang="en-US" dirty="0"/>
              <a:t> </a:t>
            </a:r>
            <a:r>
              <a:rPr lang="en-US" dirty="0" err="1"/>
              <a:t>kürek</a:t>
            </a:r>
            <a:r>
              <a:rPr lang="en-US" dirty="0"/>
              <a:t> </a:t>
            </a:r>
            <a:r>
              <a:rPr lang="en-US" dirty="0" err="1"/>
              <a:t>kemiği</a:t>
            </a:r>
            <a:r>
              <a:rPr lang="en-US" dirty="0"/>
              <a:t> </a:t>
            </a:r>
            <a:r>
              <a:rPr lang="en-US" dirty="0" err="1"/>
              <a:t>göğüs</a:t>
            </a:r>
            <a:r>
              <a:rPr lang="en-US" dirty="0"/>
              <a:t> </a:t>
            </a:r>
            <a:r>
              <a:rPr lang="en-US" dirty="0" err="1"/>
              <a:t>kemiğiyle</a:t>
            </a:r>
            <a:r>
              <a:rPr lang="en-US" dirty="0"/>
              <a:t> </a:t>
            </a:r>
            <a:r>
              <a:rPr lang="en-US" dirty="0" err="1"/>
              <a:t>birlikte</a:t>
            </a:r>
            <a:r>
              <a:rPr lang="en-US" dirty="0"/>
              <a:t> </a:t>
            </a:r>
            <a:r>
              <a:rPr lang="en-US" dirty="0" err="1"/>
              <a:t>bedenin</a:t>
            </a:r>
            <a:r>
              <a:rPr lang="en-US" dirty="0"/>
              <a:t> </a:t>
            </a:r>
            <a:r>
              <a:rPr lang="en-US" dirty="0" err="1"/>
              <a:t>üst</a:t>
            </a:r>
            <a:r>
              <a:rPr lang="en-US" dirty="0"/>
              <a:t> </a:t>
            </a:r>
            <a:r>
              <a:rPr lang="en-US" dirty="0" err="1"/>
              <a:t>kısmında</a:t>
            </a:r>
            <a:r>
              <a:rPr lang="en-US" dirty="0"/>
              <a:t> tam </a:t>
            </a:r>
            <a:r>
              <a:rPr lang="en-US" dirty="0" err="1"/>
              <a:t>olmayan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elips</a:t>
            </a:r>
            <a:r>
              <a:rPr lang="en-US" dirty="0"/>
              <a:t> </a:t>
            </a:r>
            <a:r>
              <a:rPr lang="en-US" dirty="0" err="1"/>
              <a:t>oluşturur</a:t>
            </a:r>
            <a:r>
              <a:rPr lang="en-US" dirty="0"/>
              <a:t>. </a:t>
            </a:r>
            <a:endParaRPr lang="tr-TR" dirty="0" smtClean="0"/>
          </a:p>
          <a:p>
            <a:r>
              <a:rPr lang="en-US" dirty="0" smtClean="0"/>
              <a:t>Bu </a:t>
            </a:r>
            <a:r>
              <a:rPr lang="en-US" dirty="0" err="1"/>
              <a:t>elips</a:t>
            </a:r>
            <a:r>
              <a:rPr lang="en-US" dirty="0"/>
              <a:t>, tam </a:t>
            </a:r>
            <a:r>
              <a:rPr lang="en-US" dirty="0" err="1"/>
              <a:t>değildir</a:t>
            </a:r>
            <a:r>
              <a:rPr lang="en-US" dirty="0"/>
              <a:t> </a:t>
            </a:r>
            <a:r>
              <a:rPr lang="en-US" dirty="0" err="1"/>
              <a:t>çünkü</a:t>
            </a:r>
            <a:r>
              <a:rPr lang="en-US" dirty="0"/>
              <a:t> </a:t>
            </a:r>
            <a:r>
              <a:rPr lang="en-US" dirty="0" err="1"/>
              <a:t>iki</a:t>
            </a:r>
            <a:r>
              <a:rPr lang="en-US" dirty="0"/>
              <a:t> </a:t>
            </a:r>
            <a:r>
              <a:rPr lang="en-US" dirty="0" err="1"/>
              <a:t>kürek</a:t>
            </a:r>
            <a:r>
              <a:rPr lang="en-US" dirty="0"/>
              <a:t> </a:t>
            </a:r>
            <a:r>
              <a:rPr lang="en-US" dirty="0" err="1"/>
              <a:t>kemiği</a:t>
            </a:r>
            <a:r>
              <a:rPr lang="en-US" dirty="0"/>
              <a:t> </a:t>
            </a:r>
            <a:r>
              <a:rPr lang="en-US" dirty="0" err="1"/>
              <a:t>sırtta</a:t>
            </a:r>
            <a:r>
              <a:rPr lang="en-US" dirty="0"/>
              <a:t> </a:t>
            </a:r>
            <a:r>
              <a:rPr lang="en-US" dirty="0" err="1"/>
              <a:t>birbiriyle</a:t>
            </a:r>
            <a:r>
              <a:rPr lang="en-US" dirty="0"/>
              <a:t> </a:t>
            </a:r>
            <a:r>
              <a:rPr lang="en-US" dirty="0" err="1"/>
              <a:t>eklemleşmeyip</a:t>
            </a:r>
            <a:r>
              <a:rPr lang="en-US" dirty="0"/>
              <a:t> </a:t>
            </a:r>
            <a:r>
              <a:rPr lang="en-US" dirty="0" err="1"/>
              <a:t>çevrelerindeki</a:t>
            </a:r>
            <a:r>
              <a:rPr lang="en-US" dirty="0"/>
              <a:t> </a:t>
            </a:r>
            <a:r>
              <a:rPr lang="en-US" dirty="0" err="1"/>
              <a:t>kaslar</a:t>
            </a:r>
            <a:r>
              <a:rPr lang="en-US" dirty="0"/>
              <a:t> </a:t>
            </a:r>
            <a:r>
              <a:rPr lang="en-US" dirty="0" err="1"/>
              <a:t>tarafından</a:t>
            </a:r>
            <a:r>
              <a:rPr lang="en-US" dirty="0"/>
              <a:t> </a:t>
            </a:r>
            <a:r>
              <a:rPr lang="en-US" dirty="0" err="1"/>
              <a:t>tutulur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0193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err="1"/>
              <a:t>İskelet</a:t>
            </a:r>
            <a:r>
              <a:rPr lang="en-US" dirty="0"/>
              <a:t> </a:t>
            </a:r>
            <a:r>
              <a:rPr lang="en-US" dirty="0" err="1"/>
              <a:t>Sistemi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59865"/>
            <a:ext cx="9601196" cy="3416003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Humerus</a:t>
            </a:r>
            <a:r>
              <a:rPr lang="en-US" dirty="0"/>
              <a:t> </a:t>
            </a:r>
            <a:r>
              <a:rPr lang="en-US" dirty="0" err="1"/>
              <a:t>kemiği</a:t>
            </a:r>
            <a:r>
              <a:rPr lang="en-US" dirty="0"/>
              <a:t>, </a:t>
            </a:r>
            <a:r>
              <a:rPr lang="en-US" dirty="0" err="1"/>
              <a:t>bütün</a:t>
            </a:r>
            <a:r>
              <a:rPr lang="en-US" dirty="0"/>
              <a:t> </a:t>
            </a:r>
            <a:r>
              <a:rPr lang="en-US" dirty="0" err="1"/>
              <a:t>kol</a:t>
            </a:r>
            <a:r>
              <a:rPr lang="en-US" dirty="0"/>
              <a:t> </a:t>
            </a:r>
            <a:r>
              <a:rPr lang="en-US" dirty="0" err="1"/>
              <a:t>boyunca</a:t>
            </a:r>
            <a:r>
              <a:rPr lang="en-US" dirty="0"/>
              <a:t> </a:t>
            </a:r>
            <a:r>
              <a:rPr lang="en-US" dirty="0" err="1"/>
              <a:t>uzanan</a:t>
            </a:r>
            <a:r>
              <a:rPr lang="en-US" dirty="0"/>
              <a:t> </a:t>
            </a:r>
            <a:r>
              <a:rPr lang="en-US" dirty="0" err="1"/>
              <a:t>tek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kemiktir</a:t>
            </a:r>
            <a:r>
              <a:rPr lang="en-US" dirty="0"/>
              <a:t>. </a:t>
            </a:r>
            <a:r>
              <a:rPr lang="en-US" dirty="0" err="1"/>
              <a:t>Kol</a:t>
            </a:r>
            <a:r>
              <a:rPr lang="en-US" dirty="0"/>
              <a:t> </a:t>
            </a:r>
            <a:r>
              <a:rPr lang="en-US" dirty="0" err="1"/>
              <a:t>kemiğinin</a:t>
            </a:r>
            <a:r>
              <a:rPr lang="en-US" dirty="0"/>
              <a:t> </a:t>
            </a:r>
            <a:r>
              <a:rPr lang="en-US" dirty="0" err="1"/>
              <a:t>üst</a:t>
            </a:r>
            <a:r>
              <a:rPr lang="en-US" dirty="0"/>
              <a:t> </a:t>
            </a:r>
            <a:r>
              <a:rPr lang="en-US" dirty="0" err="1"/>
              <a:t>ucunda</a:t>
            </a:r>
            <a:r>
              <a:rPr lang="en-US" dirty="0"/>
              <a:t> </a:t>
            </a:r>
            <a:r>
              <a:rPr lang="en-US" dirty="0" err="1"/>
              <a:t>kürek</a:t>
            </a:r>
            <a:r>
              <a:rPr lang="en-US" dirty="0"/>
              <a:t> </a:t>
            </a:r>
            <a:r>
              <a:rPr lang="en-US" dirty="0" err="1"/>
              <a:t>kemiğinin</a:t>
            </a:r>
            <a:r>
              <a:rPr lang="en-US" dirty="0"/>
              <a:t> </a:t>
            </a:r>
            <a:r>
              <a:rPr lang="en-US" dirty="0" err="1"/>
              <a:t>içbükey</a:t>
            </a:r>
            <a:r>
              <a:rPr lang="en-US" dirty="0"/>
              <a:t> </a:t>
            </a:r>
            <a:r>
              <a:rPr lang="en-US" dirty="0" err="1"/>
              <a:t>bölümüyle</a:t>
            </a:r>
            <a:r>
              <a:rPr lang="en-US" dirty="0"/>
              <a:t> </a:t>
            </a:r>
            <a:r>
              <a:rPr lang="en-US" dirty="0" err="1"/>
              <a:t>eklemleşen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baş</a:t>
            </a:r>
            <a:r>
              <a:rPr lang="en-US" dirty="0"/>
              <a:t> </a:t>
            </a:r>
            <a:r>
              <a:rPr lang="en-US" dirty="0" err="1"/>
              <a:t>adı</a:t>
            </a:r>
            <a:r>
              <a:rPr lang="en-US" dirty="0"/>
              <a:t> </a:t>
            </a:r>
            <a:r>
              <a:rPr lang="en-US" dirty="0" err="1"/>
              <a:t>verilen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şişlik</a:t>
            </a:r>
            <a:r>
              <a:rPr lang="en-US" dirty="0"/>
              <a:t> </a:t>
            </a:r>
            <a:r>
              <a:rPr lang="en-US" dirty="0" err="1"/>
              <a:t>vardır</a:t>
            </a:r>
            <a:r>
              <a:rPr lang="en-US" dirty="0"/>
              <a:t>. </a:t>
            </a:r>
            <a:endParaRPr lang="tr-TR" dirty="0" smtClean="0"/>
          </a:p>
          <a:p>
            <a:r>
              <a:rPr lang="en-US" dirty="0" smtClean="0"/>
              <a:t>Bu </a:t>
            </a:r>
            <a:r>
              <a:rPr lang="en-US" dirty="0" err="1"/>
              <a:t>iki</a:t>
            </a:r>
            <a:r>
              <a:rPr lang="en-US" dirty="0"/>
              <a:t> </a:t>
            </a:r>
            <a:r>
              <a:rPr lang="en-US" dirty="0" err="1"/>
              <a:t>kemiğin</a:t>
            </a:r>
            <a:r>
              <a:rPr lang="en-US" dirty="0"/>
              <a:t> </a:t>
            </a:r>
            <a:r>
              <a:rPr lang="en-US" dirty="0" err="1"/>
              <a:t>oluşturduğu</a:t>
            </a:r>
            <a:r>
              <a:rPr lang="en-US" dirty="0"/>
              <a:t> </a:t>
            </a:r>
            <a:r>
              <a:rPr lang="en-US" dirty="0" err="1"/>
              <a:t>eklem</a:t>
            </a:r>
            <a:r>
              <a:rPr lang="en-US" dirty="0"/>
              <a:t>, </a:t>
            </a:r>
            <a:r>
              <a:rPr lang="en-US" dirty="0" err="1"/>
              <a:t>omuz</a:t>
            </a:r>
            <a:r>
              <a:rPr lang="en-US" dirty="0"/>
              <a:t> </a:t>
            </a:r>
            <a:r>
              <a:rPr lang="en-US" dirty="0" err="1"/>
              <a:t>eklemi</a:t>
            </a:r>
            <a:r>
              <a:rPr lang="en-US" dirty="0"/>
              <a:t> </a:t>
            </a:r>
            <a:r>
              <a:rPr lang="en-US" dirty="0" err="1"/>
              <a:t>olup</a:t>
            </a:r>
            <a:r>
              <a:rPr lang="en-US" dirty="0"/>
              <a:t> </a:t>
            </a:r>
            <a:r>
              <a:rPr lang="en-US" dirty="0" err="1"/>
              <a:t>kolun</a:t>
            </a:r>
            <a:r>
              <a:rPr lang="en-US" dirty="0"/>
              <a:t> </a:t>
            </a:r>
            <a:r>
              <a:rPr lang="en-US" dirty="0" err="1"/>
              <a:t>birçok</a:t>
            </a:r>
            <a:r>
              <a:rPr lang="en-US" dirty="0"/>
              <a:t> </a:t>
            </a:r>
            <a:r>
              <a:rPr lang="en-US" dirty="0" err="1"/>
              <a:t>yönde</a:t>
            </a:r>
            <a:r>
              <a:rPr lang="en-US" dirty="0"/>
              <a:t> </a:t>
            </a:r>
            <a:r>
              <a:rPr lang="en-US" dirty="0" err="1"/>
              <a:t>rahatça</a:t>
            </a:r>
            <a:r>
              <a:rPr lang="en-US" dirty="0"/>
              <a:t> </a:t>
            </a:r>
            <a:r>
              <a:rPr lang="en-US" dirty="0" err="1"/>
              <a:t>dönebilmesini</a:t>
            </a:r>
            <a:r>
              <a:rPr lang="en-US" dirty="0"/>
              <a:t> </a:t>
            </a:r>
            <a:r>
              <a:rPr lang="en-US" dirty="0" err="1"/>
              <a:t>sağlar</a:t>
            </a:r>
            <a:r>
              <a:rPr lang="en-US" dirty="0"/>
              <a:t>. </a:t>
            </a:r>
            <a:endParaRPr lang="tr-TR" dirty="0" smtClean="0"/>
          </a:p>
          <a:p>
            <a:r>
              <a:rPr lang="en-US" dirty="0" err="1"/>
              <a:t>Ön</a:t>
            </a:r>
            <a:r>
              <a:rPr lang="en-US" dirty="0"/>
              <a:t> </a:t>
            </a:r>
            <a:r>
              <a:rPr lang="en-US" dirty="0" err="1"/>
              <a:t>kolun</a:t>
            </a:r>
            <a:r>
              <a:rPr lang="en-US" dirty="0"/>
              <a:t> </a:t>
            </a:r>
            <a:r>
              <a:rPr lang="en-US" dirty="0" err="1"/>
              <a:t>kemikleri</a:t>
            </a:r>
            <a:r>
              <a:rPr lang="en-US" dirty="0"/>
              <a:t>; </a:t>
            </a:r>
            <a:r>
              <a:rPr lang="en-US" dirty="0" err="1"/>
              <a:t>dış</a:t>
            </a:r>
            <a:r>
              <a:rPr lang="en-US" dirty="0"/>
              <a:t> </a:t>
            </a:r>
            <a:r>
              <a:rPr lang="en-US" dirty="0" err="1"/>
              <a:t>ön</a:t>
            </a:r>
            <a:r>
              <a:rPr lang="en-US" dirty="0"/>
              <a:t> </a:t>
            </a:r>
            <a:r>
              <a:rPr lang="en-US" dirty="0" err="1"/>
              <a:t>kol</a:t>
            </a:r>
            <a:r>
              <a:rPr lang="en-US" dirty="0"/>
              <a:t> </a:t>
            </a:r>
            <a:r>
              <a:rPr lang="en-US" dirty="0" err="1"/>
              <a:t>kemiği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iç</a:t>
            </a:r>
            <a:r>
              <a:rPr lang="en-US" dirty="0"/>
              <a:t> </a:t>
            </a:r>
            <a:r>
              <a:rPr lang="en-US" dirty="0" err="1"/>
              <a:t>ön</a:t>
            </a:r>
            <a:r>
              <a:rPr lang="en-US" dirty="0"/>
              <a:t> </a:t>
            </a:r>
            <a:r>
              <a:rPr lang="en-US" dirty="0" err="1"/>
              <a:t>kol</a:t>
            </a:r>
            <a:r>
              <a:rPr lang="en-US" dirty="0"/>
              <a:t> </a:t>
            </a:r>
            <a:r>
              <a:rPr lang="en-US" dirty="0" err="1"/>
              <a:t>kemiği</a:t>
            </a:r>
            <a:r>
              <a:rPr lang="en-US" dirty="0"/>
              <a:t>, </a:t>
            </a:r>
            <a:r>
              <a:rPr lang="en-US" dirty="0" err="1"/>
              <a:t>hemen</a:t>
            </a:r>
            <a:r>
              <a:rPr lang="en-US" dirty="0"/>
              <a:t> </a:t>
            </a:r>
            <a:r>
              <a:rPr lang="en-US" dirty="0" err="1"/>
              <a:t>hemen</a:t>
            </a:r>
            <a:r>
              <a:rPr lang="en-US" dirty="0"/>
              <a:t> </a:t>
            </a:r>
            <a:r>
              <a:rPr lang="en-US" dirty="0" err="1"/>
              <a:t>paralel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dirsekten</a:t>
            </a:r>
            <a:r>
              <a:rPr lang="en-US" dirty="0"/>
              <a:t> el </a:t>
            </a:r>
            <a:r>
              <a:rPr lang="en-US" dirty="0" err="1"/>
              <a:t>bileğine</a:t>
            </a:r>
            <a:r>
              <a:rPr lang="en-US" dirty="0"/>
              <a:t> </a:t>
            </a:r>
            <a:r>
              <a:rPr lang="en-US" dirty="0" err="1"/>
              <a:t>kadar</a:t>
            </a:r>
            <a:r>
              <a:rPr lang="en-US" dirty="0"/>
              <a:t> </a:t>
            </a:r>
            <a:r>
              <a:rPr lang="en-US" dirty="0" err="1"/>
              <a:t>uzanır</a:t>
            </a:r>
            <a:r>
              <a:rPr lang="en-US" dirty="0"/>
              <a:t>, </a:t>
            </a:r>
            <a:r>
              <a:rPr lang="en-US" dirty="0" err="1"/>
              <a:t>kol</a:t>
            </a:r>
            <a:r>
              <a:rPr lang="en-US" dirty="0"/>
              <a:t> </a:t>
            </a:r>
            <a:r>
              <a:rPr lang="en-US" dirty="0" err="1"/>
              <a:t>kemiğiyle</a:t>
            </a:r>
            <a:r>
              <a:rPr lang="en-US" dirty="0"/>
              <a:t> </a:t>
            </a:r>
            <a:r>
              <a:rPr lang="en-US" dirty="0" err="1"/>
              <a:t>menteşe</a:t>
            </a:r>
            <a:r>
              <a:rPr lang="en-US" dirty="0"/>
              <a:t> </a:t>
            </a:r>
            <a:r>
              <a:rPr lang="en-US" dirty="0" err="1"/>
              <a:t>biçiminde</a:t>
            </a:r>
            <a:r>
              <a:rPr lang="en-US" dirty="0"/>
              <a:t> </a:t>
            </a:r>
            <a:r>
              <a:rPr lang="en-US" dirty="0" err="1"/>
              <a:t>eklemleşir</a:t>
            </a:r>
            <a:r>
              <a:rPr lang="en-US" dirty="0"/>
              <a:t>. </a:t>
            </a:r>
            <a:endParaRPr lang="tr-TR" dirty="0" smtClean="0"/>
          </a:p>
          <a:p>
            <a:r>
              <a:rPr lang="en-US" dirty="0" err="1" smtClean="0"/>
              <a:t>Ön</a:t>
            </a:r>
            <a:r>
              <a:rPr lang="en-US" dirty="0" smtClean="0"/>
              <a:t> </a:t>
            </a:r>
            <a:r>
              <a:rPr lang="en-US" dirty="0" err="1"/>
              <a:t>kol</a:t>
            </a:r>
            <a:r>
              <a:rPr lang="en-US" dirty="0"/>
              <a:t> </a:t>
            </a:r>
            <a:r>
              <a:rPr lang="en-US" dirty="0" err="1"/>
              <a:t>ancak</a:t>
            </a:r>
            <a:r>
              <a:rPr lang="en-US" dirty="0"/>
              <a:t> 180 </a:t>
            </a:r>
            <a:r>
              <a:rPr lang="en-US" dirty="0" err="1"/>
              <a:t>dereceye</a:t>
            </a:r>
            <a:r>
              <a:rPr lang="en-US" dirty="0"/>
              <a:t> </a:t>
            </a:r>
            <a:r>
              <a:rPr lang="en-US" dirty="0" err="1"/>
              <a:t>kadar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açıyla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yalnız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düzlem</a:t>
            </a:r>
            <a:r>
              <a:rPr lang="en-US" dirty="0"/>
              <a:t> </a:t>
            </a:r>
            <a:r>
              <a:rPr lang="en-US" dirty="0" err="1"/>
              <a:t>üzerinde</a:t>
            </a:r>
            <a:r>
              <a:rPr lang="en-US" dirty="0"/>
              <a:t> </a:t>
            </a:r>
            <a:r>
              <a:rPr lang="en-US" dirty="0" err="1"/>
              <a:t>hareket</a:t>
            </a:r>
            <a:r>
              <a:rPr lang="en-US" dirty="0"/>
              <a:t> </a:t>
            </a:r>
            <a:r>
              <a:rPr lang="en-US" dirty="0" err="1"/>
              <a:t>edebilir</a:t>
            </a:r>
            <a:r>
              <a:rPr lang="en-US" dirty="0"/>
              <a:t>. Bu </a:t>
            </a:r>
            <a:r>
              <a:rPr lang="en-US" dirty="0" err="1"/>
              <a:t>yüzden</a:t>
            </a:r>
            <a:r>
              <a:rPr lang="en-US" dirty="0"/>
              <a:t> </a:t>
            </a:r>
            <a:r>
              <a:rPr lang="en-US" dirty="0" err="1"/>
              <a:t>dirsek</a:t>
            </a:r>
            <a:r>
              <a:rPr lang="en-US" dirty="0"/>
              <a:t> </a:t>
            </a:r>
            <a:r>
              <a:rPr lang="en-US" dirty="0" err="1"/>
              <a:t>hareketlerinin</a:t>
            </a:r>
            <a:r>
              <a:rPr lang="en-US" dirty="0"/>
              <a:t> </a:t>
            </a:r>
            <a:r>
              <a:rPr lang="en-US" dirty="0" err="1"/>
              <a:t>serbestliği</a:t>
            </a:r>
            <a:r>
              <a:rPr lang="en-US" dirty="0"/>
              <a:t>, </a:t>
            </a:r>
            <a:r>
              <a:rPr lang="en-US" dirty="0" err="1"/>
              <a:t>omuz</a:t>
            </a:r>
            <a:r>
              <a:rPr lang="en-US" dirty="0"/>
              <a:t> </a:t>
            </a:r>
            <a:r>
              <a:rPr lang="en-US" dirty="0" err="1"/>
              <a:t>eklemine</a:t>
            </a:r>
            <a:r>
              <a:rPr lang="en-US" dirty="0"/>
              <a:t> </a:t>
            </a:r>
            <a:r>
              <a:rPr lang="en-US" dirty="0" err="1"/>
              <a:t>oranla</a:t>
            </a:r>
            <a:r>
              <a:rPr lang="en-US" dirty="0"/>
              <a:t> </a:t>
            </a:r>
            <a:r>
              <a:rPr lang="en-US" dirty="0" err="1"/>
              <a:t>kısıtlıdır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370854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err="1"/>
              <a:t>İskelet</a:t>
            </a:r>
            <a:r>
              <a:rPr lang="en-US" dirty="0"/>
              <a:t> </a:t>
            </a:r>
            <a:r>
              <a:rPr lang="en-US" dirty="0" err="1"/>
              <a:t>Sistemi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Elin </a:t>
            </a:r>
            <a:r>
              <a:rPr lang="en-US" dirty="0" err="1"/>
              <a:t>kemikleri</a:t>
            </a:r>
            <a:r>
              <a:rPr lang="en-US" dirty="0"/>
              <a:t>, el </a:t>
            </a:r>
            <a:r>
              <a:rPr lang="en-US" dirty="0" err="1"/>
              <a:t>bileği</a:t>
            </a:r>
            <a:r>
              <a:rPr lang="en-US" dirty="0"/>
              <a:t> </a:t>
            </a:r>
            <a:r>
              <a:rPr lang="en-US" dirty="0" err="1"/>
              <a:t>kemikleri</a:t>
            </a:r>
            <a:r>
              <a:rPr lang="en-US" dirty="0"/>
              <a:t> (</a:t>
            </a:r>
            <a:r>
              <a:rPr lang="en-US" dirty="0" err="1"/>
              <a:t>ossa</a:t>
            </a:r>
            <a:r>
              <a:rPr lang="en-US" dirty="0"/>
              <a:t> carpi), el </a:t>
            </a:r>
            <a:r>
              <a:rPr lang="en-US" dirty="0" err="1"/>
              <a:t>tarağı</a:t>
            </a:r>
            <a:r>
              <a:rPr lang="en-US" dirty="0"/>
              <a:t> </a:t>
            </a:r>
            <a:r>
              <a:rPr lang="en-US" dirty="0" err="1"/>
              <a:t>kemikleri</a:t>
            </a:r>
            <a:r>
              <a:rPr lang="en-US" dirty="0"/>
              <a:t> (</a:t>
            </a:r>
            <a:r>
              <a:rPr lang="en-US" dirty="0" err="1"/>
              <a:t>ossa</a:t>
            </a:r>
            <a:r>
              <a:rPr lang="en-US" dirty="0"/>
              <a:t> metacarpi) </a:t>
            </a:r>
            <a:r>
              <a:rPr lang="en-US" dirty="0" err="1"/>
              <a:t>ve</a:t>
            </a:r>
            <a:r>
              <a:rPr lang="en-US" dirty="0"/>
              <a:t> el </a:t>
            </a:r>
            <a:r>
              <a:rPr lang="en-US" dirty="0" err="1"/>
              <a:t>parmağı</a:t>
            </a:r>
            <a:r>
              <a:rPr lang="en-US" dirty="0"/>
              <a:t> </a:t>
            </a:r>
            <a:r>
              <a:rPr lang="en-US" dirty="0" err="1"/>
              <a:t>kemikleri</a:t>
            </a:r>
            <a:r>
              <a:rPr lang="en-US" dirty="0"/>
              <a:t> (phalanx)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gruplandırılmıştır</a:t>
            </a:r>
            <a:r>
              <a:rPr lang="en-US" dirty="0"/>
              <a:t>. </a:t>
            </a:r>
            <a:endParaRPr lang="tr-TR" dirty="0" smtClean="0"/>
          </a:p>
          <a:p>
            <a:r>
              <a:rPr lang="en-US" dirty="0" smtClean="0"/>
              <a:t>El </a:t>
            </a:r>
            <a:r>
              <a:rPr lang="en-US" dirty="0" err="1"/>
              <a:t>bileği</a:t>
            </a:r>
            <a:r>
              <a:rPr lang="en-US" dirty="0"/>
              <a:t> (carpus), her </a:t>
            </a:r>
            <a:r>
              <a:rPr lang="en-US" dirty="0" err="1"/>
              <a:t>biri</a:t>
            </a:r>
            <a:r>
              <a:rPr lang="en-US" dirty="0"/>
              <a:t> 4 </a:t>
            </a:r>
            <a:r>
              <a:rPr lang="en-US" dirty="0" err="1"/>
              <a:t>kısa</a:t>
            </a:r>
            <a:r>
              <a:rPr lang="en-US" dirty="0"/>
              <a:t> </a:t>
            </a:r>
            <a:r>
              <a:rPr lang="en-US" dirty="0" err="1"/>
              <a:t>kemik</a:t>
            </a:r>
            <a:r>
              <a:rPr lang="en-US" dirty="0"/>
              <a:t> </a:t>
            </a:r>
            <a:r>
              <a:rPr lang="en-US" dirty="0" err="1"/>
              <a:t>kapsayan</a:t>
            </a:r>
            <a:r>
              <a:rPr lang="en-US" dirty="0"/>
              <a:t> </a:t>
            </a:r>
            <a:r>
              <a:rPr lang="en-US" dirty="0" err="1"/>
              <a:t>yatay</a:t>
            </a:r>
            <a:r>
              <a:rPr lang="en-US" dirty="0"/>
              <a:t> </a:t>
            </a:r>
            <a:r>
              <a:rPr lang="en-US" dirty="0" err="1"/>
              <a:t>iki</a:t>
            </a:r>
            <a:r>
              <a:rPr lang="en-US" dirty="0"/>
              <a:t> </a:t>
            </a:r>
            <a:r>
              <a:rPr lang="en-US" dirty="0" err="1"/>
              <a:t>sıra</a:t>
            </a:r>
            <a:r>
              <a:rPr lang="en-US" dirty="0"/>
              <a:t> </a:t>
            </a:r>
            <a:r>
              <a:rPr lang="en-US" dirty="0" err="1"/>
              <a:t>hâlinde</a:t>
            </a:r>
            <a:r>
              <a:rPr lang="en-US" dirty="0"/>
              <a:t> 8 el </a:t>
            </a:r>
            <a:r>
              <a:rPr lang="en-US" dirty="0" err="1"/>
              <a:t>bileği</a:t>
            </a:r>
            <a:r>
              <a:rPr lang="en-US" dirty="0"/>
              <a:t> </a:t>
            </a:r>
            <a:r>
              <a:rPr lang="en-US" dirty="0" err="1"/>
              <a:t>kemiğinden</a:t>
            </a:r>
            <a:r>
              <a:rPr lang="en-US" dirty="0"/>
              <a:t> </a:t>
            </a:r>
            <a:r>
              <a:rPr lang="en-US" dirty="0" err="1"/>
              <a:t>oluşur</a:t>
            </a:r>
            <a:r>
              <a:rPr lang="en-US" dirty="0"/>
              <a:t>. </a:t>
            </a:r>
            <a:endParaRPr lang="tr-TR" dirty="0" smtClean="0"/>
          </a:p>
          <a:p>
            <a:r>
              <a:rPr lang="en-US" dirty="0" smtClean="0"/>
              <a:t>Bu </a:t>
            </a:r>
            <a:r>
              <a:rPr lang="en-US" dirty="0"/>
              <a:t>8 </a:t>
            </a:r>
            <a:r>
              <a:rPr lang="en-US" dirty="0" err="1"/>
              <a:t>küçük</a:t>
            </a:r>
            <a:r>
              <a:rPr lang="en-US" dirty="0"/>
              <a:t> el </a:t>
            </a:r>
            <a:r>
              <a:rPr lang="en-US" dirty="0" err="1"/>
              <a:t>bileği</a:t>
            </a:r>
            <a:r>
              <a:rPr lang="en-US" dirty="0"/>
              <a:t> </a:t>
            </a:r>
            <a:r>
              <a:rPr lang="en-US" dirty="0" err="1"/>
              <a:t>kemikleri</a:t>
            </a:r>
            <a:r>
              <a:rPr lang="en-US" dirty="0"/>
              <a:t>, </a:t>
            </a:r>
            <a:r>
              <a:rPr lang="en-US" dirty="0" err="1"/>
              <a:t>bileğe</a:t>
            </a:r>
            <a:r>
              <a:rPr lang="en-US" dirty="0"/>
              <a:t> </a:t>
            </a:r>
            <a:r>
              <a:rPr lang="en-US" dirty="0" err="1"/>
              <a:t>iyi</a:t>
            </a:r>
            <a:r>
              <a:rPr lang="en-US" dirty="0"/>
              <a:t> </a:t>
            </a:r>
            <a:r>
              <a:rPr lang="en-US" dirty="0" err="1"/>
              <a:t>bükülebilme</a:t>
            </a:r>
            <a:r>
              <a:rPr lang="en-US" dirty="0"/>
              <a:t> </a:t>
            </a:r>
            <a:r>
              <a:rPr lang="en-US" dirty="0" err="1"/>
              <a:t>yeteneği</a:t>
            </a:r>
            <a:r>
              <a:rPr lang="en-US" dirty="0"/>
              <a:t> </a:t>
            </a:r>
            <a:r>
              <a:rPr lang="en-US" dirty="0" err="1"/>
              <a:t>kazandırır</a:t>
            </a:r>
            <a:r>
              <a:rPr lang="en-US" dirty="0"/>
              <a:t>. </a:t>
            </a:r>
          </a:p>
          <a:p>
            <a:r>
              <a:rPr lang="en-US" dirty="0"/>
              <a:t>El </a:t>
            </a:r>
            <a:r>
              <a:rPr lang="en-US" dirty="0" err="1"/>
              <a:t>tarağı</a:t>
            </a:r>
            <a:r>
              <a:rPr lang="en-US" dirty="0"/>
              <a:t> (metacarpus), </a:t>
            </a:r>
            <a:r>
              <a:rPr lang="en-US" dirty="0" err="1"/>
              <a:t>elin</a:t>
            </a:r>
            <a:r>
              <a:rPr lang="en-US" dirty="0"/>
              <a:t> </a:t>
            </a:r>
            <a:r>
              <a:rPr lang="en-US" dirty="0" err="1"/>
              <a:t>ayası</a:t>
            </a:r>
            <a:r>
              <a:rPr lang="en-US" dirty="0"/>
              <a:t> </a:t>
            </a:r>
            <a:r>
              <a:rPr lang="en-US" dirty="0" err="1"/>
              <a:t>boyunca</a:t>
            </a:r>
            <a:r>
              <a:rPr lang="en-US" dirty="0"/>
              <a:t> </a:t>
            </a:r>
            <a:r>
              <a:rPr lang="en-US" dirty="0" err="1"/>
              <a:t>uzanan</a:t>
            </a:r>
            <a:r>
              <a:rPr lang="en-US" dirty="0"/>
              <a:t> 5 </a:t>
            </a:r>
            <a:r>
              <a:rPr lang="en-US" dirty="0" err="1"/>
              <a:t>uzun</a:t>
            </a:r>
            <a:r>
              <a:rPr lang="en-US" dirty="0"/>
              <a:t> el </a:t>
            </a:r>
            <a:r>
              <a:rPr lang="en-US" dirty="0" err="1"/>
              <a:t>tarağı</a:t>
            </a:r>
            <a:r>
              <a:rPr lang="en-US" dirty="0"/>
              <a:t> </a:t>
            </a:r>
            <a:r>
              <a:rPr lang="en-US" dirty="0" err="1"/>
              <a:t>kemiğinden</a:t>
            </a:r>
            <a:r>
              <a:rPr lang="en-US" dirty="0"/>
              <a:t> </a:t>
            </a:r>
            <a:r>
              <a:rPr lang="en-US" dirty="0" err="1"/>
              <a:t>oluşur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192583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err="1"/>
              <a:t>İskelet</a:t>
            </a:r>
            <a:r>
              <a:rPr lang="en-US" dirty="0"/>
              <a:t> </a:t>
            </a:r>
            <a:r>
              <a:rPr lang="en-US" dirty="0" err="1"/>
              <a:t>Sistemi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7" y="2560320"/>
            <a:ext cx="5527355" cy="3685934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Alt </a:t>
            </a:r>
            <a:r>
              <a:rPr lang="en-US" b="1" dirty="0" err="1"/>
              <a:t>extremite</a:t>
            </a:r>
            <a:r>
              <a:rPr lang="en-US" b="1" dirty="0"/>
              <a:t> </a:t>
            </a:r>
            <a:r>
              <a:rPr lang="en-US" b="1" dirty="0" err="1"/>
              <a:t>kemikleri</a:t>
            </a:r>
            <a:r>
              <a:rPr lang="en-US" b="1" dirty="0"/>
              <a:t> </a:t>
            </a:r>
            <a:r>
              <a:rPr lang="en-US" dirty="0" err="1"/>
              <a:t>üst</a:t>
            </a:r>
            <a:r>
              <a:rPr lang="en-US" dirty="0"/>
              <a:t> </a:t>
            </a:r>
            <a:r>
              <a:rPr lang="en-US" dirty="0" err="1"/>
              <a:t>extremiteye</a:t>
            </a:r>
            <a:r>
              <a:rPr lang="en-US" dirty="0"/>
              <a:t> </a:t>
            </a:r>
            <a:r>
              <a:rPr lang="en-US" dirty="0" err="1"/>
              <a:t>uygun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sınıflandırılmıştır</a:t>
            </a:r>
            <a:r>
              <a:rPr lang="en-US" dirty="0"/>
              <a:t>; 2 </a:t>
            </a:r>
            <a:r>
              <a:rPr lang="en-US" dirty="0" err="1"/>
              <a:t>kalça</a:t>
            </a:r>
            <a:r>
              <a:rPr lang="en-US" dirty="0"/>
              <a:t> </a:t>
            </a:r>
            <a:r>
              <a:rPr lang="en-US" dirty="0" err="1"/>
              <a:t>kemiği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omurganın</a:t>
            </a:r>
            <a:r>
              <a:rPr lang="en-US" dirty="0"/>
              <a:t> </a:t>
            </a:r>
            <a:r>
              <a:rPr lang="en-US" dirty="0" err="1"/>
              <a:t>kuyruk</a:t>
            </a:r>
            <a:r>
              <a:rPr lang="en-US" dirty="0"/>
              <a:t> </a:t>
            </a:r>
            <a:r>
              <a:rPr lang="en-US" dirty="0" err="1"/>
              <a:t>sokumu</a:t>
            </a:r>
            <a:r>
              <a:rPr lang="en-US" dirty="0"/>
              <a:t> </a:t>
            </a:r>
            <a:r>
              <a:rPr lang="en-US" dirty="0" err="1"/>
              <a:t>kemiği</a:t>
            </a:r>
            <a:r>
              <a:rPr lang="en-US" dirty="0"/>
              <a:t> </a:t>
            </a:r>
            <a:r>
              <a:rPr lang="en-US" dirty="0" err="1"/>
              <a:t>arasında</a:t>
            </a:r>
            <a:r>
              <a:rPr lang="en-US" dirty="0"/>
              <a:t> </a:t>
            </a:r>
            <a:r>
              <a:rPr lang="en-US" dirty="0" err="1"/>
              <a:t>oluşan</a:t>
            </a:r>
            <a:r>
              <a:rPr lang="en-US" dirty="0"/>
              <a:t> </a:t>
            </a:r>
            <a:r>
              <a:rPr lang="en-US" dirty="0" err="1"/>
              <a:t>leğen</a:t>
            </a:r>
            <a:r>
              <a:rPr lang="en-US" dirty="0"/>
              <a:t> </a:t>
            </a:r>
            <a:r>
              <a:rPr lang="en-US" dirty="0" err="1"/>
              <a:t>kavşağı</a:t>
            </a:r>
            <a:r>
              <a:rPr lang="en-US" dirty="0"/>
              <a:t> (pelvis). </a:t>
            </a:r>
            <a:endParaRPr lang="tr-TR" dirty="0"/>
          </a:p>
          <a:p>
            <a:r>
              <a:rPr lang="en-US" dirty="0" err="1"/>
              <a:t>Uyluk</a:t>
            </a:r>
            <a:r>
              <a:rPr lang="en-US" dirty="0"/>
              <a:t> </a:t>
            </a:r>
            <a:r>
              <a:rPr lang="en-US" dirty="0" err="1"/>
              <a:t>kemiği</a:t>
            </a:r>
            <a:r>
              <a:rPr lang="en-US" dirty="0"/>
              <a:t> (femur).</a:t>
            </a:r>
            <a:endParaRPr lang="tr-TR" dirty="0"/>
          </a:p>
          <a:p>
            <a:r>
              <a:rPr lang="en-US" dirty="0" err="1"/>
              <a:t>Diz</a:t>
            </a:r>
            <a:r>
              <a:rPr lang="en-US" dirty="0"/>
              <a:t> </a:t>
            </a:r>
            <a:r>
              <a:rPr lang="en-US" dirty="0" err="1"/>
              <a:t>kemiği</a:t>
            </a:r>
            <a:r>
              <a:rPr lang="en-US" dirty="0"/>
              <a:t> (patella). </a:t>
            </a:r>
            <a:endParaRPr lang="tr-TR" dirty="0"/>
          </a:p>
          <a:p>
            <a:r>
              <a:rPr lang="en-US" dirty="0" err="1"/>
              <a:t>Bacak</a:t>
            </a:r>
            <a:r>
              <a:rPr lang="en-US" dirty="0"/>
              <a:t> </a:t>
            </a:r>
            <a:r>
              <a:rPr lang="en-US" dirty="0" err="1"/>
              <a:t>kemikleri</a:t>
            </a:r>
            <a:r>
              <a:rPr lang="en-US" dirty="0"/>
              <a:t> (Tibia </a:t>
            </a:r>
            <a:r>
              <a:rPr lang="en-US" dirty="0" err="1"/>
              <a:t>ve</a:t>
            </a:r>
            <a:r>
              <a:rPr lang="en-US" dirty="0"/>
              <a:t> Fibula). </a:t>
            </a:r>
            <a:endParaRPr lang="tr-TR" dirty="0"/>
          </a:p>
          <a:p>
            <a:r>
              <a:rPr lang="en-US" dirty="0"/>
              <a:t>7 </a:t>
            </a:r>
            <a:r>
              <a:rPr lang="en-US" dirty="0" err="1"/>
              <a:t>ayak</a:t>
            </a:r>
            <a:r>
              <a:rPr lang="en-US" dirty="0"/>
              <a:t> </a:t>
            </a:r>
            <a:r>
              <a:rPr lang="en-US" dirty="0" err="1"/>
              <a:t>bileği</a:t>
            </a:r>
            <a:r>
              <a:rPr lang="en-US" dirty="0"/>
              <a:t> </a:t>
            </a:r>
            <a:r>
              <a:rPr lang="en-US" dirty="0" err="1"/>
              <a:t>kemiği</a:t>
            </a:r>
            <a:r>
              <a:rPr lang="en-US" dirty="0"/>
              <a:t>, 5 </a:t>
            </a:r>
            <a:r>
              <a:rPr lang="en-US" dirty="0" err="1"/>
              <a:t>ayak</a:t>
            </a:r>
            <a:r>
              <a:rPr lang="en-US" dirty="0"/>
              <a:t> </a:t>
            </a:r>
            <a:r>
              <a:rPr lang="en-US" dirty="0" err="1"/>
              <a:t>tarağı</a:t>
            </a:r>
            <a:r>
              <a:rPr lang="en-US" dirty="0"/>
              <a:t> </a:t>
            </a:r>
            <a:r>
              <a:rPr lang="en-US" dirty="0" err="1"/>
              <a:t>kemiği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14 </a:t>
            </a:r>
            <a:r>
              <a:rPr lang="en-US" dirty="0" err="1"/>
              <a:t>ayak</a:t>
            </a:r>
            <a:r>
              <a:rPr lang="en-US" dirty="0"/>
              <a:t> </a:t>
            </a:r>
            <a:r>
              <a:rPr lang="en-US" dirty="0" err="1"/>
              <a:t>parmağı</a:t>
            </a:r>
            <a:r>
              <a:rPr lang="en-US" dirty="0"/>
              <a:t> </a:t>
            </a:r>
            <a:r>
              <a:rPr lang="en-US" dirty="0" err="1"/>
              <a:t>kemiğinden</a:t>
            </a:r>
            <a:r>
              <a:rPr lang="en-US" dirty="0"/>
              <a:t> </a:t>
            </a:r>
            <a:r>
              <a:rPr lang="en-US" dirty="0" err="1"/>
              <a:t>oluşan</a:t>
            </a:r>
            <a:r>
              <a:rPr lang="en-US" dirty="0"/>
              <a:t> </a:t>
            </a:r>
            <a:r>
              <a:rPr lang="en-US" dirty="0" err="1"/>
              <a:t>ayak</a:t>
            </a:r>
            <a:r>
              <a:rPr lang="en-US" dirty="0"/>
              <a:t> </a:t>
            </a:r>
            <a:r>
              <a:rPr lang="en-US" dirty="0" err="1"/>
              <a:t>kemikleri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43767" y="2421228"/>
            <a:ext cx="2518256" cy="3825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6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err="1"/>
              <a:t>İskelet</a:t>
            </a:r>
            <a:r>
              <a:rPr lang="en-US" dirty="0"/>
              <a:t> </a:t>
            </a:r>
            <a:r>
              <a:rPr lang="en-US" dirty="0" err="1"/>
              <a:t>Sistemi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Her </a:t>
            </a:r>
            <a:r>
              <a:rPr lang="en-US" dirty="0" err="1"/>
              <a:t>kalça</a:t>
            </a:r>
            <a:r>
              <a:rPr lang="en-US" dirty="0"/>
              <a:t> </a:t>
            </a:r>
            <a:r>
              <a:rPr lang="en-US" dirty="0" err="1"/>
              <a:t>kemiği</a:t>
            </a:r>
            <a:r>
              <a:rPr lang="en-US" dirty="0"/>
              <a:t> (</a:t>
            </a:r>
            <a:r>
              <a:rPr lang="en-US" dirty="0" err="1"/>
              <a:t>Coxa</a:t>
            </a:r>
            <a:r>
              <a:rPr lang="en-US" dirty="0"/>
              <a:t>); </a:t>
            </a:r>
            <a:r>
              <a:rPr lang="en-US" dirty="0" err="1"/>
              <a:t>üç</a:t>
            </a:r>
            <a:r>
              <a:rPr lang="en-US" dirty="0"/>
              <a:t> </a:t>
            </a:r>
            <a:r>
              <a:rPr lang="en-US" dirty="0" err="1"/>
              <a:t>ayrı</a:t>
            </a:r>
            <a:r>
              <a:rPr lang="en-US" dirty="0"/>
              <a:t> </a:t>
            </a:r>
            <a:r>
              <a:rPr lang="en-US" dirty="0" err="1"/>
              <a:t>kemiğin</a:t>
            </a:r>
            <a:r>
              <a:rPr lang="en-US" dirty="0"/>
              <a:t> </a:t>
            </a:r>
            <a:r>
              <a:rPr lang="en-US" dirty="0" err="1"/>
              <a:t>birleşmesiyle</a:t>
            </a:r>
            <a:r>
              <a:rPr lang="en-US" dirty="0"/>
              <a:t> </a:t>
            </a:r>
            <a:r>
              <a:rPr lang="en-US" dirty="0" err="1"/>
              <a:t>oluşur</a:t>
            </a:r>
            <a:r>
              <a:rPr lang="en-US" dirty="0"/>
              <a:t>: </a:t>
            </a:r>
            <a:r>
              <a:rPr lang="en-US" dirty="0" err="1"/>
              <a:t>Kalça</a:t>
            </a:r>
            <a:r>
              <a:rPr lang="en-US" dirty="0"/>
              <a:t> </a:t>
            </a:r>
            <a:r>
              <a:rPr lang="en-US" dirty="0" err="1"/>
              <a:t>kemiği</a:t>
            </a:r>
            <a:r>
              <a:rPr lang="en-US" dirty="0"/>
              <a:t> </a:t>
            </a:r>
            <a:r>
              <a:rPr lang="en-US" dirty="0" err="1"/>
              <a:t>kanadı</a:t>
            </a:r>
            <a:r>
              <a:rPr lang="en-US" dirty="0"/>
              <a:t> (ilium), </a:t>
            </a:r>
            <a:r>
              <a:rPr lang="en-US" dirty="0" err="1"/>
              <a:t>oturga</a:t>
            </a:r>
            <a:r>
              <a:rPr lang="en-US" dirty="0"/>
              <a:t> </a:t>
            </a:r>
            <a:r>
              <a:rPr lang="en-US" dirty="0" err="1"/>
              <a:t>kemiği</a:t>
            </a:r>
            <a:r>
              <a:rPr lang="en-US" dirty="0"/>
              <a:t> (ischium)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çatı</a:t>
            </a:r>
            <a:r>
              <a:rPr lang="en-US" dirty="0"/>
              <a:t> </a:t>
            </a:r>
            <a:r>
              <a:rPr lang="en-US" dirty="0" err="1"/>
              <a:t>kemiği</a:t>
            </a:r>
            <a:r>
              <a:rPr lang="en-US" dirty="0"/>
              <a:t> (pubis). </a:t>
            </a:r>
            <a:endParaRPr lang="tr-TR" dirty="0" smtClean="0"/>
          </a:p>
          <a:p>
            <a:r>
              <a:rPr lang="en-US" dirty="0" smtClean="0"/>
              <a:t>Bu </a:t>
            </a:r>
            <a:r>
              <a:rPr lang="en-US" dirty="0" err="1"/>
              <a:t>üç</a:t>
            </a:r>
            <a:r>
              <a:rPr lang="en-US" dirty="0"/>
              <a:t> </a:t>
            </a:r>
            <a:r>
              <a:rPr lang="en-US" dirty="0" err="1"/>
              <a:t>kemik</a:t>
            </a:r>
            <a:r>
              <a:rPr lang="en-US" dirty="0"/>
              <a:t>, </a:t>
            </a:r>
            <a:r>
              <a:rPr lang="en-US" dirty="0" err="1"/>
              <a:t>çocuklarda</a:t>
            </a:r>
            <a:r>
              <a:rPr lang="en-US" dirty="0"/>
              <a:t> </a:t>
            </a:r>
            <a:r>
              <a:rPr lang="en-US" dirty="0" err="1"/>
              <a:t>ayrıktır</a:t>
            </a:r>
            <a:r>
              <a:rPr lang="en-US" dirty="0"/>
              <a:t>; </a:t>
            </a:r>
            <a:r>
              <a:rPr lang="en-US" dirty="0" err="1"/>
              <a:t>büyüklerde</a:t>
            </a:r>
            <a:r>
              <a:rPr lang="en-US" dirty="0"/>
              <a:t> </a:t>
            </a:r>
            <a:r>
              <a:rPr lang="en-US" dirty="0" err="1"/>
              <a:t>ise</a:t>
            </a:r>
            <a:r>
              <a:rPr lang="en-US" dirty="0"/>
              <a:t> </a:t>
            </a:r>
            <a:r>
              <a:rPr lang="en-US" dirty="0" err="1"/>
              <a:t>kaynaşmıştır</a:t>
            </a:r>
            <a:r>
              <a:rPr lang="en-US" dirty="0"/>
              <a:t>. </a:t>
            </a:r>
            <a:endParaRPr lang="tr-TR" dirty="0" smtClean="0"/>
          </a:p>
          <a:p>
            <a:r>
              <a:rPr lang="en-US" dirty="0" err="1"/>
              <a:t>Birleştikleri</a:t>
            </a:r>
            <a:r>
              <a:rPr lang="en-US" dirty="0"/>
              <a:t> </a:t>
            </a:r>
            <a:r>
              <a:rPr lang="en-US" dirty="0" err="1"/>
              <a:t>yerde</a:t>
            </a:r>
            <a:r>
              <a:rPr lang="en-US" dirty="0"/>
              <a:t> </a:t>
            </a:r>
            <a:r>
              <a:rPr lang="en-US" dirty="0" err="1"/>
              <a:t>hokka</a:t>
            </a:r>
            <a:r>
              <a:rPr lang="en-US" dirty="0"/>
              <a:t> </a:t>
            </a:r>
            <a:r>
              <a:rPr lang="en-US" dirty="0" err="1"/>
              <a:t>çukuru</a:t>
            </a:r>
            <a:r>
              <a:rPr lang="en-US" dirty="0"/>
              <a:t> (acetabulum) </a:t>
            </a:r>
            <a:r>
              <a:rPr lang="en-US" dirty="0" err="1"/>
              <a:t>denen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uyluk</a:t>
            </a:r>
            <a:r>
              <a:rPr lang="en-US" dirty="0"/>
              <a:t> </a:t>
            </a:r>
            <a:r>
              <a:rPr lang="en-US" dirty="0" err="1"/>
              <a:t>kemiğiyle</a:t>
            </a:r>
            <a:r>
              <a:rPr lang="en-US" dirty="0"/>
              <a:t> </a:t>
            </a:r>
            <a:r>
              <a:rPr lang="en-US" dirty="0" err="1"/>
              <a:t>eklemleşme</a:t>
            </a:r>
            <a:r>
              <a:rPr lang="en-US" dirty="0"/>
              <a:t> </a:t>
            </a:r>
            <a:r>
              <a:rPr lang="en-US" dirty="0" err="1"/>
              <a:t>yeri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yuvarlak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çukur</a:t>
            </a:r>
            <a:r>
              <a:rPr lang="en-US" dirty="0"/>
              <a:t> </a:t>
            </a:r>
            <a:r>
              <a:rPr lang="en-US" dirty="0" err="1"/>
              <a:t>bulunur</a:t>
            </a:r>
            <a:r>
              <a:rPr lang="en-US" dirty="0"/>
              <a:t>. </a:t>
            </a:r>
            <a:endParaRPr lang="tr-TR" dirty="0" smtClean="0"/>
          </a:p>
          <a:p>
            <a:r>
              <a:rPr lang="en-US" dirty="0" err="1" smtClean="0"/>
              <a:t>Leğen</a:t>
            </a:r>
            <a:r>
              <a:rPr lang="en-US" dirty="0" smtClean="0"/>
              <a:t> </a:t>
            </a:r>
            <a:r>
              <a:rPr lang="en-US" dirty="0" err="1"/>
              <a:t>kavşağı</a:t>
            </a:r>
            <a:r>
              <a:rPr lang="en-US" dirty="0"/>
              <a:t> (pelvis) tam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halka</a:t>
            </a:r>
            <a:r>
              <a:rPr lang="en-US" dirty="0"/>
              <a:t> </a:t>
            </a:r>
            <a:r>
              <a:rPr lang="en-US" dirty="0" err="1"/>
              <a:t>oluşturur</a:t>
            </a:r>
            <a:r>
              <a:rPr lang="en-US" dirty="0"/>
              <a:t>. Her </a:t>
            </a:r>
            <a:r>
              <a:rPr lang="en-US" dirty="0" err="1"/>
              <a:t>iki</a:t>
            </a:r>
            <a:r>
              <a:rPr lang="en-US" dirty="0"/>
              <a:t> </a:t>
            </a:r>
            <a:r>
              <a:rPr lang="en-US" dirty="0" err="1"/>
              <a:t>kalça</a:t>
            </a:r>
            <a:r>
              <a:rPr lang="en-US" dirty="0"/>
              <a:t> </a:t>
            </a:r>
            <a:r>
              <a:rPr lang="en-US" dirty="0" err="1"/>
              <a:t>kemiği</a:t>
            </a:r>
            <a:r>
              <a:rPr lang="en-US" dirty="0"/>
              <a:t>, </a:t>
            </a:r>
            <a:r>
              <a:rPr lang="en-US" dirty="0" err="1"/>
              <a:t>önde</a:t>
            </a:r>
            <a:r>
              <a:rPr lang="en-US" dirty="0"/>
              <a:t>, </a:t>
            </a:r>
            <a:r>
              <a:rPr lang="en-US" dirty="0" err="1"/>
              <a:t>çatı</a:t>
            </a:r>
            <a:r>
              <a:rPr lang="en-US" dirty="0"/>
              <a:t> </a:t>
            </a:r>
            <a:r>
              <a:rPr lang="en-US" dirty="0" err="1"/>
              <a:t>kemikleri</a:t>
            </a:r>
            <a:r>
              <a:rPr lang="en-US" dirty="0"/>
              <a:t> </a:t>
            </a:r>
            <a:r>
              <a:rPr lang="en-US" dirty="0" err="1"/>
              <a:t>birleşme</a:t>
            </a:r>
            <a:r>
              <a:rPr lang="en-US" dirty="0"/>
              <a:t> </a:t>
            </a:r>
            <a:r>
              <a:rPr lang="en-US" dirty="0" err="1"/>
              <a:t>yeri</a:t>
            </a:r>
            <a:r>
              <a:rPr lang="en-US" dirty="0"/>
              <a:t> (pubic </a:t>
            </a:r>
            <a:r>
              <a:rPr lang="en-US" dirty="0" err="1"/>
              <a:t>symphisis</a:t>
            </a:r>
            <a:r>
              <a:rPr lang="en-US" dirty="0"/>
              <a:t>)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oynar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eklemde</a:t>
            </a:r>
            <a:r>
              <a:rPr lang="en-US" dirty="0"/>
              <a:t> </a:t>
            </a:r>
            <a:r>
              <a:rPr lang="en-US" dirty="0" err="1"/>
              <a:t>birleşir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607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err="1"/>
              <a:t>İskelet</a:t>
            </a:r>
            <a:r>
              <a:rPr lang="en-US" dirty="0"/>
              <a:t> </a:t>
            </a:r>
            <a:r>
              <a:rPr lang="en-US" dirty="0" err="1"/>
              <a:t>Sistemi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/>
              <a:t>Arkada</a:t>
            </a:r>
            <a:r>
              <a:rPr lang="en-US" dirty="0"/>
              <a:t> </a:t>
            </a:r>
            <a:r>
              <a:rPr lang="en-US" dirty="0" err="1"/>
              <a:t>ise</a:t>
            </a:r>
            <a:r>
              <a:rPr lang="en-US" dirty="0"/>
              <a:t> </a:t>
            </a:r>
            <a:r>
              <a:rPr lang="en-US" dirty="0" err="1"/>
              <a:t>kuyruk</a:t>
            </a:r>
            <a:r>
              <a:rPr lang="en-US" dirty="0"/>
              <a:t> </a:t>
            </a:r>
            <a:r>
              <a:rPr lang="en-US" dirty="0" err="1"/>
              <a:t>sokumu</a:t>
            </a:r>
            <a:r>
              <a:rPr lang="en-US" dirty="0"/>
              <a:t> </a:t>
            </a:r>
            <a:r>
              <a:rPr lang="en-US" dirty="0" err="1"/>
              <a:t>kemiğiyle</a:t>
            </a:r>
            <a:r>
              <a:rPr lang="en-US" dirty="0"/>
              <a:t> (sacrum) </a:t>
            </a:r>
            <a:r>
              <a:rPr lang="en-US" dirty="0" err="1"/>
              <a:t>eklemleşir</a:t>
            </a:r>
            <a:r>
              <a:rPr lang="en-US" dirty="0"/>
              <a:t>. </a:t>
            </a:r>
            <a:endParaRPr lang="tr-TR" dirty="0" smtClean="0"/>
          </a:p>
          <a:p>
            <a:r>
              <a:rPr lang="en-US" dirty="0" err="1" smtClean="0"/>
              <a:t>Leğen</a:t>
            </a:r>
            <a:r>
              <a:rPr lang="en-US" dirty="0" smtClean="0"/>
              <a:t> </a:t>
            </a:r>
            <a:r>
              <a:rPr lang="en-US" dirty="0" err="1"/>
              <a:t>kavşağı</a:t>
            </a:r>
            <a:r>
              <a:rPr lang="en-US" dirty="0"/>
              <a:t> </a:t>
            </a:r>
            <a:r>
              <a:rPr lang="en-US" dirty="0" err="1"/>
              <a:t>ortasındaki</a:t>
            </a:r>
            <a:r>
              <a:rPr lang="en-US" dirty="0"/>
              <a:t> </a:t>
            </a:r>
            <a:r>
              <a:rPr lang="en-US" dirty="0" err="1"/>
              <a:t>açıklık</a:t>
            </a:r>
            <a:r>
              <a:rPr lang="en-US" dirty="0"/>
              <a:t> </a:t>
            </a:r>
            <a:r>
              <a:rPr lang="en-US" dirty="0" err="1"/>
              <a:t>kadınlarda</a:t>
            </a:r>
            <a:r>
              <a:rPr lang="en-US" dirty="0"/>
              <a:t> </a:t>
            </a:r>
            <a:r>
              <a:rPr lang="en-US" dirty="0" err="1"/>
              <a:t>erkeklere</a:t>
            </a:r>
            <a:r>
              <a:rPr lang="en-US" dirty="0"/>
              <a:t> </a:t>
            </a:r>
            <a:r>
              <a:rPr lang="en-US" dirty="0" err="1"/>
              <a:t>oranla</a:t>
            </a:r>
            <a:r>
              <a:rPr lang="en-US" dirty="0"/>
              <a:t> </a:t>
            </a:r>
            <a:r>
              <a:rPr lang="en-US" dirty="0" err="1"/>
              <a:t>daha</a:t>
            </a:r>
            <a:r>
              <a:rPr lang="en-US" dirty="0"/>
              <a:t> </a:t>
            </a:r>
            <a:r>
              <a:rPr lang="en-US" dirty="0" err="1"/>
              <a:t>geniştir</a:t>
            </a:r>
            <a:r>
              <a:rPr lang="en-US" dirty="0"/>
              <a:t>. </a:t>
            </a:r>
            <a:endParaRPr lang="tr-TR" dirty="0" smtClean="0"/>
          </a:p>
          <a:p>
            <a:r>
              <a:rPr lang="en-US" dirty="0" err="1" smtClean="0"/>
              <a:t>Doğum</a:t>
            </a:r>
            <a:r>
              <a:rPr lang="en-US" dirty="0" smtClean="0"/>
              <a:t> </a:t>
            </a:r>
            <a:r>
              <a:rPr lang="en-US" dirty="0" err="1"/>
              <a:t>sırasında</a:t>
            </a:r>
            <a:r>
              <a:rPr lang="en-US" dirty="0"/>
              <a:t> </a:t>
            </a:r>
            <a:r>
              <a:rPr lang="en-US" dirty="0" err="1"/>
              <a:t>bebek</a:t>
            </a:r>
            <a:r>
              <a:rPr lang="en-US" dirty="0"/>
              <a:t>,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açıklık</a:t>
            </a:r>
            <a:r>
              <a:rPr lang="en-US" dirty="0"/>
              <a:t> </a:t>
            </a:r>
            <a:r>
              <a:rPr lang="en-US" dirty="0" err="1"/>
              <a:t>boyunca</a:t>
            </a:r>
            <a:r>
              <a:rPr lang="en-US" dirty="0"/>
              <a:t> </a:t>
            </a:r>
            <a:r>
              <a:rPr lang="en-US" dirty="0" err="1"/>
              <a:t>ilerler</a:t>
            </a:r>
            <a:r>
              <a:rPr lang="en-US" dirty="0"/>
              <a:t>; o </a:t>
            </a:r>
            <a:r>
              <a:rPr lang="en-US" dirty="0" err="1"/>
              <a:t>sırada</a:t>
            </a:r>
            <a:r>
              <a:rPr lang="en-US" dirty="0"/>
              <a:t> </a:t>
            </a:r>
            <a:r>
              <a:rPr lang="en-US" dirty="0" err="1"/>
              <a:t>leğen</a:t>
            </a:r>
            <a:r>
              <a:rPr lang="en-US" dirty="0"/>
              <a:t> </a:t>
            </a:r>
            <a:r>
              <a:rPr lang="en-US" dirty="0" err="1"/>
              <a:t>kavşağı</a:t>
            </a:r>
            <a:r>
              <a:rPr lang="en-US" dirty="0"/>
              <a:t> </a:t>
            </a:r>
            <a:r>
              <a:rPr lang="en-US" dirty="0" err="1"/>
              <a:t>eklemlerinin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bağlarının</a:t>
            </a:r>
            <a:r>
              <a:rPr lang="en-US" dirty="0"/>
              <a:t> da </a:t>
            </a:r>
            <a:r>
              <a:rPr lang="en-US" dirty="0" err="1"/>
              <a:t>gevşemesiyle</a:t>
            </a:r>
            <a:r>
              <a:rPr lang="en-US" dirty="0"/>
              <a:t> </a:t>
            </a:r>
            <a:r>
              <a:rPr lang="en-US" dirty="0" err="1"/>
              <a:t>açıklık</a:t>
            </a:r>
            <a:r>
              <a:rPr lang="en-US" dirty="0"/>
              <a:t> </a:t>
            </a:r>
            <a:r>
              <a:rPr lang="en-US" dirty="0" err="1"/>
              <a:t>biraz</a:t>
            </a:r>
            <a:r>
              <a:rPr lang="en-US" dirty="0"/>
              <a:t> </a:t>
            </a:r>
            <a:r>
              <a:rPr lang="en-US" dirty="0" err="1"/>
              <a:t>daha</a:t>
            </a:r>
            <a:r>
              <a:rPr lang="en-US" dirty="0"/>
              <a:t> </a:t>
            </a:r>
            <a:r>
              <a:rPr lang="en-US" dirty="0" err="1"/>
              <a:t>genişler</a:t>
            </a:r>
            <a:r>
              <a:rPr lang="en-US" dirty="0"/>
              <a:t>. </a:t>
            </a:r>
          </a:p>
          <a:p>
            <a:r>
              <a:rPr lang="en-US" dirty="0" err="1" smtClean="0"/>
              <a:t>Bacak</a:t>
            </a:r>
            <a:r>
              <a:rPr lang="en-US" dirty="0" smtClean="0"/>
              <a:t> </a:t>
            </a:r>
            <a:r>
              <a:rPr lang="en-US" dirty="0" err="1"/>
              <a:t>kemikleri</a:t>
            </a:r>
            <a:r>
              <a:rPr lang="en-US" dirty="0"/>
              <a:t>; </a:t>
            </a:r>
            <a:r>
              <a:rPr lang="en-US" dirty="0" err="1"/>
              <a:t>bacağın</a:t>
            </a:r>
            <a:r>
              <a:rPr lang="en-US" dirty="0"/>
              <a:t> alt </a:t>
            </a:r>
            <a:r>
              <a:rPr lang="en-US" dirty="0" err="1"/>
              <a:t>bölümünde</a:t>
            </a:r>
            <a:r>
              <a:rPr lang="en-US" dirty="0"/>
              <a:t> </a:t>
            </a:r>
            <a:r>
              <a:rPr lang="en-US" dirty="0" err="1"/>
              <a:t>iki</a:t>
            </a:r>
            <a:r>
              <a:rPr lang="en-US" dirty="0"/>
              <a:t> </a:t>
            </a:r>
            <a:r>
              <a:rPr lang="en-US" dirty="0" err="1"/>
              <a:t>uzun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paralel</a:t>
            </a:r>
            <a:r>
              <a:rPr lang="en-US" dirty="0"/>
              <a:t> </a:t>
            </a:r>
            <a:r>
              <a:rPr lang="en-US" dirty="0" err="1"/>
              <a:t>kemik</a:t>
            </a:r>
            <a:r>
              <a:rPr lang="en-US" dirty="0"/>
              <a:t> </a:t>
            </a:r>
            <a:r>
              <a:rPr lang="en-US" dirty="0" err="1"/>
              <a:t>vardır</a:t>
            </a:r>
            <a:r>
              <a:rPr lang="en-US" dirty="0"/>
              <a:t>. </a:t>
            </a:r>
            <a:r>
              <a:rPr lang="en-US" dirty="0" err="1"/>
              <a:t>Kaval</a:t>
            </a:r>
            <a:r>
              <a:rPr lang="en-US" dirty="0"/>
              <a:t> </a:t>
            </a:r>
            <a:r>
              <a:rPr lang="en-US" dirty="0" err="1"/>
              <a:t>kemiği</a:t>
            </a:r>
            <a:r>
              <a:rPr lang="en-US" dirty="0"/>
              <a:t>, </a:t>
            </a:r>
            <a:r>
              <a:rPr lang="en-US" dirty="0" err="1"/>
              <a:t>bedenin</a:t>
            </a:r>
            <a:r>
              <a:rPr lang="en-US" dirty="0"/>
              <a:t> </a:t>
            </a:r>
            <a:r>
              <a:rPr lang="en-US" dirty="0" err="1"/>
              <a:t>orta</a:t>
            </a:r>
            <a:r>
              <a:rPr lang="en-US" dirty="0"/>
              <a:t> </a:t>
            </a:r>
            <a:r>
              <a:rPr lang="en-US" dirty="0" err="1"/>
              <a:t>çizgisi</a:t>
            </a:r>
            <a:r>
              <a:rPr lang="en-US" dirty="0"/>
              <a:t> </a:t>
            </a:r>
            <a:r>
              <a:rPr lang="en-US" dirty="0" err="1"/>
              <a:t>yakınında</a:t>
            </a:r>
            <a:r>
              <a:rPr lang="en-US" dirty="0"/>
              <a:t>; </a:t>
            </a:r>
            <a:r>
              <a:rPr lang="en-US" dirty="0" err="1"/>
              <a:t>kamış</a:t>
            </a:r>
            <a:r>
              <a:rPr lang="en-US" dirty="0"/>
              <a:t> </a:t>
            </a:r>
            <a:r>
              <a:rPr lang="en-US" dirty="0" err="1"/>
              <a:t>kemik</a:t>
            </a:r>
            <a:r>
              <a:rPr lang="en-US" dirty="0"/>
              <a:t> </a:t>
            </a:r>
            <a:r>
              <a:rPr lang="en-US" dirty="0" err="1"/>
              <a:t>ise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çizginin</a:t>
            </a:r>
            <a:r>
              <a:rPr lang="en-US" dirty="0"/>
              <a:t> </a:t>
            </a:r>
            <a:r>
              <a:rPr lang="en-US" dirty="0" err="1"/>
              <a:t>dışında</a:t>
            </a:r>
            <a:r>
              <a:rPr lang="en-US" dirty="0"/>
              <a:t> </a:t>
            </a:r>
            <a:r>
              <a:rPr lang="en-US" dirty="0" err="1"/>
              <a:t>yer</a:t>
            </a:r>
            <a:r>
              <a:rPr lang="en-US" dirty="0"/>
              <a:t> </a:t>
            </a:r>
            <a:r>
              <a:rPr lang="en-US" dirty="0" err="1"/>
              <a:t>alır</a:t>
            </a:r>
            <a:r>
              <a:rPr lang="en-US" dirty="0"/>
              <a:t>. </a:t>
            </a:r>
            <a:endParaRPr lang="tr-TR" dirty="0" smtClean="0"/>
          </a:p>
          <a:p>
            <a:r>
              <a:rPr lang="en-US" dirty="0" err="1" smtClean="0"/>
              <a:t>Kaval</a:t>
            </a:r>
            <a:r>
              <a:rPr lang="en-US" dirty="0" smtClean="0"/>
              <a:t> </a:t>
            </a:r>
            <a:r>
              <a:rPr lang="en-US" dirty="0" err="1"/>
              <a:t>kemiğinin</a:t>
            </a:r>
            <a:r>
              <a:rPr lang="en-US" dirty="0"/>
              <a:t> </a:t>
            </a:r>
            <a:r>
              <a:rPr lang="en-US" dirty="0" err="1"/>
              <a:t>üst</a:t>
            </a:r>
            <a:r>
              <a:rPr lang="en-US" dirty="0"/>
              <a:t> </a:t>
            </a:r>
            <a:r>
              <a:rPr lang="en-US" dirty="0" err="1"/>
              <a:t>ucu</a:t>
            </a:r>
            <a:r>
              <a:rPr lang="en-US" dirty="0"/>
              <a:t>, </a:t>
            </a:r>
            <a:r>
              <a:rPr lang="en-US" dirty="0" err="1"/>
              <a:t>uyluk</a:t>
            </a:r>
            <a:r>
              <a:rPr lang="en-US" dirty="0"/>
              <a:t> </a:t>
            </a:r>
            <a:r>
              <a:rPr lang="en-US" dirty="0" err="1"/>
              <a:t>kemiği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diz</a:t>
            </a:r>
            <a:r>
              <a:rPr lang="en-US" dirty="0"/>
              <a:t> </a:t>
            </a:r>
            <a:r>
              <a:rPr lang="en-US" dirty="0" err="1"/>
              <a:t>kemiğiyle</a:t>
            </a:r>
            <a:r>
              <a:rPr lang="en-US" dirty="0"/>
              <a:t> </a:t>
            </a:r>
            <a:r>
              <a:rPr lang="en-US" dirty="0" err="1"/>
              <a:t>eklemleşir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86345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İNSAN VÜCUDUNUN ANATOMİSİ </a:t>
            </a:r>
          </a:p>
        </p:txBody>
      </p:sp>
    </p:spTree>
    <p:extLst>
      <p:ext uri="{BB962C8B-B14F-4D97-AF65-F5344CB8AC3E}">
        <p14:creationId xmlns:p14="http://schemas.microsoft.com/office/powerpoint/2010/main" val="28997789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err="1"/>
              <a:t>İskelet</a:t>
            </a:r>
            <a:r>
              <a:rPr lang="en-US" dirty="0"/>
              <a:t> </a:t>
            </a:r>
            <a:r>
              <a:rPr lang="en-US" dirty="0" err="1"/>
              <a:t>Sistemi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Ayak</a:t>
            </a:r>
            <a:r>
              <a:rPr lang="en-US" dirty="0"/>
              <a:t> </a:t>
            </a:r>
            <a:r>
              <a:rPr lang="en-US" dirty="0" err="1"/>
              <a:t>kemikleri</a:t>
            </a:r>
            <a:r>
              <a:rPr lang="en-US" dirty="0"/>
              <a:t>; </a:t>
            </a:r>
            <a:r>
              <a:rPr lang="en-US" dirty="0" err="1"/>
              <a:t>ayak</a:t>
            </a:r>
            <a:r>
              <a:rPr lang="en-US" dirty="0"/>
              <a:t> </a:t>
            </a:r>
            <a:r>
              <a:rPr lang="en-US" dirty="0" err="1"/>
              <a:t>bileği</a:t>
            </a:r>
            <a:r>
              <a:rPr lang="en-US" dirty="0"/>
              <a:t> (tarsus), </a:t>
            </a:r>
            <a:r>
              <a:rPr lang="en-US" dirty="0" err="1"/>
              <a:t>ayak</a:t>
            </a:r>
            <a:r>
              <a:rPr lang="en-US" dirty="0"/>
              <a:t> </a:t>
            </a:r>
            <a:r>
              <a:rPr lang="en-US" dirty="0" err="1"/>
              <a:t>tarağı</a:t>
            </a:r>
            <a:r>
              <a:rPr lang="en-US" dirty="0"/>
              <a:t> (metatarsus)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ayak</a:t>
            </a:r>
            <a:r>
              <a:rPr lang="en-US" dirty="0"/>
              <a:t> </a:t>
            </a:r>
            <a:r>
              <a:rPr lang="en-US" dirty="0" err="1"/>
              <a:t>parmağı</a:t>
            </a:r>
            <a:r>
              <a:rPr lang="en-US" dirty="0"/>
              <a:t> </a:t>
            </a:r>
            <a:r>
              <a:rPr lang="en-US" dirty="0" err="1"/>
              <a:t>kemikleri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üçe</a:t>
            </a:r>
            <a:r>
              <a:rPr lang="en-US" dirty="0"/>
              <a:t> </a:t>
            </a:r>
            <a:r>
              <a:rPr lang="en-US" dirty="0" err="1"/>
              <a:t>ayrılır</a:t>
            </a:r>
            <a:r>
              <a:rPr lang="en-US" dirty="0"/>
              <a:t>. </a:t>
            </a:r>
            <a:endParaRPr lang="tr-TR" dirty="0" smtClean="0"/>
          </a:p>
          <a:p>
            <a:r>
              <a:rPr lang="en-US" dirty="0" err="1" smtClean="0"/>
              <a:t>Ayak</a:t>
            </a:r>
            <a:r>
              <a:rPr lang="en-US" dirty="0" smtClean="0"/>
              <a:t> </a:t>
            </a:r>
            <a:r>
              <a:rPr lang="en-US" dirty="0" err="1"/>
              <a:t>bileği</a:t>
            </a:r>
            <a:r>
              <a:rPr lang="en-US" dirty="0"/>
              <a:t>, 7 </a:t>
            </a:r>
            <a:r>
              <a:rPr lang="en-US" dirty="0" err="1"/>
              <a:t>ayak</a:t>
            </a:r>
            <a:r>
              <a:rPr lang="en-US" dirty="0"/>
              <a:t> </a:t>
            </a:r>
            <a:r>
              <a:rPr lang="en-US" dirty="0" err="1"/>
              <a:t>bileği</a:t>
            </a:r>
            <a:r>
              <a:rPr lang="en-US" dirty="0"/>
              <a:t> </a:t>
            </a:r>
            <a:r>
              <a:rPr lang="en-US" dirty="0" err="1"/>
              <a:t>kemiğinden</a:t>
            </a:r>
            <a:r>
              <a:rPr lang="en-US" dirty="0"/>
              <a:t> </a:t>
            </a:r>
            <a:r>
              <a:rPr lang="en-US" dirty="0" err="1"/>
              <a:t>oluşur</a:t>
            </a:r>
            <a:r>
              <a:rPr lang="en-US" dirty="0"/>
              <a:t>. </a:t>
            </a:r>
            <a:r>
              <a:rPr lang="en-US" dirty="0" err="1"/>
              <a:t>Ayak</a:t>
            </a:r>
            <a:r>
              <a:rPr lang="en-US" dirty="0"/>
              <a:t> </a:t>
            </a:r>
            <a:r>
              <a:rPr lang="en-US" dirty="0" err="1"/>
              <a:t>tarağı</a:t>
            </a:r>
            <a:r>
              <a:rPr lang="en-US" dirty="0"/>
              <a:t> </a:t>
            </a:r>
            <a:r>
              <a:rPr lang="en-US" dirty="0" err="1"/>
              <a:t>ayak</a:t>
            </a:r>
            <a:r>
              <a:rPr lang="en-US" dirty="0"/>
              <a:t> </a:t>
            </a:r>
            <a:r>
              <a:rPr lang="en-US" dirty="0" err="1"/>
              <a:t>tarağı</a:t>
            </a:r>
            <a:r>
              <a:rPr lang="en-US" dirty="0"/>
              <a:t> </a:t>
            </a:r>
            <a:r>
              <a:rPr lang="en-US" dirty="0" err="1"/>
              <a:t>kemiği</a:t>
            </a:r>
            <a:r>
              <a:rPr lang="en-US" dirty="0"/>
              <a:t>, </a:t>
            </a:r>
            <a:r>
              <a:rPr lang="en-US" dirty="0" err="1"/>
              <a:t>ayak</a:t>
            </a:r>
            <a:r>
              <a:rPr lang="en-US" dirty="0"/>
              <a:t> </a:t>
            </a:r>
            <a:r>
              <a:rPr lang="en-US" dirty="0" err="1"/>
              <a:t>bileği</a:t>
            </a:r>
            <a:r>
              <a:rPr lang="en-US" dirty="0"/>
              <a:t> </a:t>
            </a:r>
            <a:r>
              <a:rPr lang="en-US" dirty="0" err="1"/>
              <a:t>kemiklerinden</a:t>
            </a:r>
            <a:r>
              <a:rPr lang="en-US" dirty="0"/>
              <a:t> </a:t>
            </a:r>
            <a:r>
              <a:rPr lang="en-US" dirty="0" err="1"/>
              <a:t>ayak</a:t>
            </a:r>
            <a:r>
              <a:rPr lang="en-US" dirty="0"/>
              <a:t> </a:t>
            </a:r>
            <a:r>
              <a:rPr lang="en-US" dirty="0" err="1"/>
              <a:t>parmaklarına</a:t>
            </a:r>
            <a:r>
              <a:rPr lang="en-US" dirty="0"/>
              <a:t> </a:t>
            </a:r>
            <a:r>
              <a:rPr lang="en-US" dirty="0" err="1"/>
              <a:t>kadar</a:t>
            </a:r>
            <a:r>
              <a:rPr lang="en-US" dirty="0"/>
              <a:t> </a:t>
            </a:r>
            <a:r>
              <a:rPr lang="en-US" dirty="0" err="1"/>
              <a:t>uzanır</a:t>
            </a:r>
            <a:r>
              <a:rPr lang="en-US" dirty="0"/>
              <a:t>. </a:t>
            </a:r>
            <a:endParaRPr lang="tr-TR" dirty="0" smtClean="0"/>
          </a:p>
          <a:p>
            <a:r>
              <a:rPr lang="en-US" dirty="0" err="1" smtClean="0"/>
              <a:t>Ayak</a:t>
            </a:r>
            <a:r>
              <a:rPr lang="en-US" dirty="0" smtClean="0"/>
              <a:t> </a:t>
            </a:r>
            <a:r>
              <a:rPr lang="en-US" dirty="0" err="1"/>
              <a:t>bileği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ayak</a:t>
            </a:r>
            <a:r>
              <a:rPr lang="en-US" dirty="0"/>
              <a:t> </a:t>
            </a:r>
            <a:r>
              <a:rPr lang="en-US" dirty="0" err="1"/>
              <a:t>tarağı</a:t>
            </a:r>
            <a:r>
              <a:rPr lang="en-US" dirty="0"/>
              <a:t> </a:t>
            </a:r>
            <a:r>
              <a:rPr lang="en-US" dirty="0" err="1"/>
              <a:t>kemikleri</a:t>
            </a:r>
            <a:r>
              <a:rPr lang="en-US" dirty="0"/>
              <a:t> </a:t>
            </a:r>
            <a:r>
              <a:rPr lang="en-US" dirty="0" err="1"/>
              <a:t>ayağı</a:t>
            </a:r>
            <a:r>
              <a:rPr lang="en-US" dirty="0"/>
              <a:t> </a:t>
            </a:r>
            <a:r>
              <a:rPr lang="en-US" dirty="0" err="1"/>
              <a:t>oluşturur</a:t>
            </a:r>
            <a:r>
              <a:rPr lang="en-US" dirty="0"/>
              <a:t>. </a:t>
            </a:r>
            <a:endParaRPr lang="tr-TR" dirty="0" smtClean="0"/>
          </a:p>
          <a:p>
            <a:r>
              <a:rPr lang="en-US" dirty="0" smtClean="0"/>
              <a:t>El </a:t>
            </a:r>
            <a:r>
              <a:rPr lang="en-US" dirty="0" err="1"/>
              <a:t>parmaklarında</a:t>
            </a:r>
            <a:r>
              <a:rPr lang="en-US" dirty="0"/>
              <a:t> </a:t>
            </a:r>
            <a:r>
              <a:rPr lang="en-US" dirty="0" err="1"/>
              <a:t>olduğu</a:t>
            </a:r>
            <a:r>
              <a:rPr lang="en-US" dirty="0"/>
              <a:t> </a:t>
            </a:r>
            <a:r>
              <a:rPr lang="en-US" dirty="0" err="1"/>
              <a:t>gibi</a:t>
            </a:r>
            <a:r>
              <a:rPr lang="en-US" dirty="0"/>
              <a:t> </a:t>
            </a:r>
            <a:r>
              <a:rPr lang="en-US" dirty="0" err="1"/>
              <a:t>ayak</a:t>
            </a:r>
            <a:r>
              <a:rPr lang="en-US" dirty="0"/>
              <a:t> </a:t>
            </a:r>
            <a:r>
              <a:rPr lang="en-US" dirty="0" err="1"/>
              <a:t>parmakları</a:t>
            </a:r>
            <a:r>
              <a:rPr lang="en-US" dirty="0"/>
              <a:t> da </a:t>
            </a:r>
            <a:r>
              <a:rPr lang="en-US" dirty="0" err="1"/>
              <a:t>yalnızca</a:t>
            </a:r>
            <a:r>
              <a:rPr lang="en-US" dirty="0"/>
              <a:t> 2 </a:t>
            </a:r>
            <a:r>
              <a:rPr lang="en-US" dirty="0" err="1"/>
              <a:t>ayak</a:t>
            </a:r>
            <a:r>
              <a:rPr lang="en-US" dirty="0"/>
              <a:t> </a:t>
            </a:r>
            <a:r>
              <a:rPr lang="en-US" dirty="0" err="1"/>
              <a:t>parmağı</a:t>
            </a:r>
            <a:r>
              <a:rPr lang="en-US" dirty="0"/>
              <a:t> </a:t>
            </a:r>
            <a:r>
              <a:rPr lang="en-US" dirty="0" err="1"/>
              <a:t>kemiği</a:t>
            </a:r>
            <a:r>
              <a:rPr lang="en-US" dirty="0"/>
              <a:t> </a:t>
            </a:r>
            <a:r>
              <a:rPr lang="en-US" dirty="0" err="1"/>
              <a:t>bulunan</a:t>
            </a:r>
            <a:r>
              <a:rPr lang="en-US" dirty="0"/>
              <a:t> </a:t>
            </a:r>
            <a:r>
              <a:rPr lang="en-US" dirty="0" err="1"/>
              <a:t>ayak</a:t>
            </a:r>
            <a:r>
              <a:rPr lang="en-US" dirty="0"/>
              <a:t> </a:t>
            </a:r>
            <a:r>
              <a:rPr lang="en-US" dirty="0" err="1"/>
              <a:t>başparmağı</a:t>
            </a:r>
            <a:r>
              <a:rPr lang="en-US" dirty="0"/>
              <a:t> </a:t>
            </a:r>
            <a:r>
              <a:rPr lang="en-US" dirty="0" err="1"/>
              <a:t>dışında</a:t>
            </a:r>
            <a:r>
              <a:rPr lang="en-US" dirty="0"/>
              <a:t> </a:t>
            </a:r>
            <a:r>
              <a:rPr lang="en-US" dirty="0" err="1"/>
              <a:t>üçer</a:t>
            </a:r>
            <a:r>
              <a:rPr lang="en-US" dirty="0"/>
              <a:t> </a:t>
            </a:r>
            <a:r>
              <a:rPr lang="en-US" dirty="0" err="1"/>
              <a:t>ayak</a:t>
            </a:r>
            <a:r>
              <a:rPr lang="en-US" dirty="0"/>
              <a:t> </a:t>
            </a:r>
            <a:r>
              <a:rPr lang="en-US" dirty="0" err="1"/>
              <a:t>parmağı</a:t>
            </a:r>
            <a:r>
              <a:rPr lang="en-US" dirty="0"/>
              <a:t> </a:t>
            </a:r>
            <a:r>
              <a:rPr lang="en-US" dirty="0" err="1"/>
              <a:t>kemiğini</a:t>
            </a:r>
            <a:r>
              <a:rPr lang="en-US" dirty="0"/>
              <a:t> </a:t>
            </a:r>
            <a:r>
              <a:rPr lang="en-US" dirty="0" err="1"/>
              <a:t>kapsar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060695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err="1"/>
              <a:t>İskelet</a:t>
            </a:r>
            <a:r>
              <a:rPr lang="en-US" dirty="0"/>
              <a:t> </a:t>
            </a:r>
            <a:r>
              <a:rPr lang="en-US" dirty="0" err="1"/>
              <a:t>Sistemi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59865"/>
            <a:ext cx="9601196" cy="3416003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Uyluk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diz</a:t>
            </a:r>
            <a:r>
              <a:rPr lang="en-US" dirty="0"/>
              <a:t> </a:t>
            </a:r>
            <a:r>
              <a:rPr lang="en-US" dirty="0" err="1"/>
              <a:t>kemiği</a:t>
            </a:r>
            <a:r>
              <a:rPr lang="en-US" dirty="0"/>
              <a:t> (femur, patella); </a:t>
            </a:r>
            <a:r>
              <a:rPr lang="en-US" dirty="0" err="1"/>
              <a:t>üst</a:t>
            </a:r>
            <a:r>
              <a:rPr lang="en-US" dirty="0"/>
              <a:t> </a:t>
            </a:r>
            <a:r>
              <a:rPr lang="en-US" dirty="0" err="1"/>
              <a:t>ucu</a:t>
            </a:r>
            <a:r>
              <a:rPr lang="en-US" dirty="0"/>
              <a:t> </a:t>
            </a:r>
            <a:r>
              <a:rPr lang="en-US" dirty="0" err="1"/>
              <a:t>kalça</a:t>
            </a:r>
            <a:r>
              <a:rPr lang="en-US" dirty="0"/>
              <a:t> </a:t>
            </a:r>
            <a:r>
              <a:rPr lang="en-US" dirty="0" err="1"/>
              <a:t>kemiğiyle</a:t>
            </a:r>
            <a:r>
              <a:rPr lang="en-US" dirty="0"/>
              <a:t> alt </a:t>
            </a:r>
            <a:r>
              <a:rPr lang="en-US" dirty="0" err="1"/>
              <a:t>ucu</a:t>
            </a:r>
            <a:r>
              <a:rPr lang="en-US" dirty="0"/>
              <a:t> tibia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diz</a:t>
            </a:r>
            <a:r>
              <a:rPr lang="en-US" dirty="0"/>
              <a:t> </a:t>
            </a:r>
            <a:r>
              <a:rPr lang="en-US" dirty="0" err="1"/>
              <a:t>kemiğiyle</a:t>
            </a:r>
            <a:r>
              <a:rPr lang="en-US" dirty="0"/>
              <a:t> (</a:t>
            </a:r>
            <a:r>
              <a:rPr lang="en-US" dirty="0" err="1"/>
              <a:t>ya</a:t>
            </a:r>
            <a:r>
              <a:rPr lang="en-US" dirty="0"/>
              <a:t> da </a:t>
            </a:r>
            <a:r>
              <a:rPr lang="en-US" dirty="0" err="1"/>
              <a:t>diz</a:t>
            </a:r>
            <a:r>
              <a:rPr lang="en-US" dirty="0"/>
              <a:t> </a:t>
            </a:r>
            <a:r>
              <a:rPr lang="en-US" dirty="0" err="1"/>
              <a:t>kapağı</a:t>
            </a:r>
            <a:r>
              <a:rPr lang="en-US" dirty="0"/>
              <a:t> </a:t>
            </a:r>
            <a:r>
              <a:rPr lang="en-US" dirty="0" err="1"/>
              <a:t>kemiği</a:t>
            </a:r>
            <a:r>
              <a:rPr lang="en-US" dirty="0"/>
              <a:t>) </a:t>
            </a:r>
            <a:r>
              <a:rPr lang="en-US" dirty="0" err="1"/>
              <a:t>eklemleşir</a:t>
            </a:r>
            <a:r>
              <a:rPr lang="en-US" dirty="0"/>
              <a:t>. </a:t>
            </a:r>
            <a:endParaRPr lang="tr-TR" dirty="0" smtClean="0"/>
          </a:p>
          <a:p>
            <a:r>
              <a:rPr lang="en-US" dirty="0" err="1" smtClean="0"/>
              <a:t>Uzun</a:t>
            </a:r>
            <a:r>
              <a:rPr lang="en-US" dirty="0" smtClean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kemik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uyluk</a:t>
            </a:r>
            <a:r>
              <a:rPr lang="en-US" dirty="0"/>
              <a:t> </a:t>
            </a:r>
            <a:r>
              <a:rPr lang="en-US" dirty="0" err="1"/>
              <a:t>kemiği</a:t>
            </a:r>
            <a:r>
              <a:rPr lang="en-US" dirty="0"/>
              <a:t>, </a:t>
            </a:r>
            <a:r>
              <a:rPr lang="en-US" dirty="0" err="1"/>
              <a:t>yarım</a:t>
            </a:r>
            <a:r>
              <a:rPr lang="en-US" dirty="0"/>
              <a:t> </a:t>
            </a:r>
            <a:r>
              <a:rPr lang="en-US" dirty="0" err="1"/>
              <a:t>küre</a:t>
            </a:r>
            <a:r>
              <a:rPr lang="en-US" dirty="0"/>
              <a:t> </a:t>
            </a:r>
            <a:r>
              <a:rPr lang="en-US" dirty="0" err="1"/>
              <a:t>biçimindeki</a:t>
            </a:r>
            <a:r>
              <a:rPr lang="en-US" dirty="0"/>
              <a:t> </a:t>
            </a:r>
            <a:r>
              <a:rPr lang="en-US" dirty="0" err="1"/>
              <a:t>başıyla</a:t>
            </a:r>
            <a:r>
              <a:rPr lang="en-US" dirty="0"/>
              <a:t> </a:t>
            </a:r>
            <a:r>
              <a:rPr lang="en-US" dirty="0" err="1"/>
              <a:t>kalça</a:t>
            </a:r>
            <a:r>
              <a:rPr lang="en-US" dirty="0"/>
              <a:t> </a:t>
            </a:r>
            <a:r>
              <a:rPr lang="en-US" dirty="0" err="1"/>
              <a:t>kemiğinin</a:t>
            </a:r>
            <a:r>
              <a:rPr lang="en-US" dirty="0"/>
              <a:t> </a:t>
            </a:r>
            <a:r>
              <a:rPr lang="en-US" dirty="0" err="1"/>
              <a:t>hokka</a:t>
            </a:r>
            <a:r>
              <a:rPr lang="en-US" dirty="0"/>
              <a:t> </a:t>
            </a:r>
            <a:r>
              <a:rPr lang="en-US" dirty="0" err="1"/>
              <a:t>çukuruna</a:t>
            </a:r>
            <a:r>
              <a:rPr lang="en-US" dirty="0"/>
              <a:t> </a:t>
            </a:r>
            <a:r>
              <a:rPr lang="en-US" dirty="0" err="1"/>
              <a:t>eklemleşir</a:t>
            </a:r>
            <a:r>
              <a:rPr lang="en-US" dirty="0"/>
              <a:t>. </a:t>
            </a:r>
            <a:endParaRPr lang="tr-TR" dirty="0" smtClean="0"/>
          </a:p>
          <a:p>
            <a:r>
              <a:rPr lang="en-US" dirty="0" smtClean="0"/>
              <a:t>Bu </a:t>
            </a:r>
            <a:r>
              <a:rPr lang="en-US" dirty="0"/>
              <a:t>da </a:t>
            </a:r>
            <a:r>
              <a:rPr lang="en-US" dirty="0" err="1"/>
              <a:t>hareket</a:t>
            </a:r>
            <a:r>
              <a:rPr lang="en-US" dirty="0"/>
              <a:t> </a:t>
            </a:r>
            <a:r>
              <a:rPr lang="en-US" dirty="0" err="1"/>
              <a:t>yeteneği</a:t>
            </a:r>
            <a:r>
              <a:rPr lang="en-US" dirty="0"/>
              <a:t> </a:t>
            </a:r>
            <a:r>
              <a:rPr lang="en-US" dirty="0" err="1"/>
              <a:t>fazla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eklemdir</a:t>
            </a:r>
            <a:r>
              <a:rPr lang="en-US" dirty="0"/>
              <a:t>. </a:t>
            </a:r>
            <a:endParaRPr lang="tr-TR" dirty="0" smtClean="0"/>
          </a:p>
          <a:p>
            <a:r>
              <a:rPr lang="en-US" dirty="0" err="1" smtClean="0"/>
              <a:t>Diz</a:t>
            </a:r>
            <a:r>
              <a:rPr lang="en-US" dirty="0" smtClean="0"/>
              <a:t> </a:t>
            </a:r>
            <a:r>
              <a:rPr lang="en-US" dirty="0" err="1"/>
              <a:t>kemiğinin</a:t>
            </a:r>
            <a:r>
              <a:rPr lang="en-US" dirty="0"/>
              <a:t> </a:t>
            </a:r>
            <a:r>
              <a:rPr lang="en-US" dirty="0" err="1"/>
              <a:t>kol</a:t>
            </a:r>
            <a:r>
              <a:rPr lang="en-US" dirty="0"/>
              <a:t> </a:t>
            </a:r>
            <a:r>
              <a:rPr lang="en-US" dirty="0" err="1"/>
              <a:t>iskeletinde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karşılığı</a:t>
            </a:r>
            <a:r>
              <a:rPr lang="en-US" dirty="0"/>
              <a:t> </a:t>
            </a:r>
            <a:r>
              <a:rPr lang="en-US" dirty="0" err="1"/>
              <a:t>yoktur</a:t>
            </a:r>
            <a:r>
              <a:rPr lang="en-US" dirty="0"/>
              <a:t>. </a:t>
            </a:r>
            <a:r>
              <a:rPr lang="en-US" dirty="0" err="1"/>
              <a:t>Diz</a:t>
            </a:r>
            <a:r>
              <a:rPr lang="en-US" dirty="0"/>
              <a:t> </a:t>
            </a:r>
            <a:r>
              <a:rPr lang="en-US" dirty="0" err="1"/>
              <a:t>ekleminin</a:t>
            </a:r>
            <a:r>
              <a:rPr lang="en-US" dirty="0"/>
              <a:t> </a:t>
            </a:r>
            <a:r>
              <a:rPr lang="en-US" dirty="0" err="1"/>
              <a:t>önünde</a:t>
            </a:r>
            <a:r>
              <a:rPr lang="en-US" dirty="0"/>
              <a:t> </a:t>
            </a:r>
            <a:r>
              <a:rPr lang="en-US" dirty="0" err="1"/>
              <a:t>yer</a:t>
            </a:r>
            <a:r>
              <a:rPr lang="en-US" dirty="0"/>
              <a:t> </a:t>
            </a:r>
            <a:r>
              <a:rPr lang="en-US" dirty="0" err="1"/>
              <a:t>alan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küçük</a:t>
            </a:r>
            <a:r>
              <a:rPr lang="en-US" dirty="0"/>
              <a:t> </a:t>
            </a:r>
            <a:r>
              <a:rPr lang="en-US" dirty="0" err="1"/>
              <a:t>kemik</a:t>
            </a:r>
            <a:r>
              <a:rPr lang="en-US" dirty="0"/>
              <a:t>, </a:t>
            </a:r>
            <a:r>
              <a:rPr lang="en-US" dirty="0" err="1"/>
              <a:t>uyluk</a:t>
            </a:r>
            <a:r>
              <a:rPr lang="en-US" dirty="0"/>
              <a:t> </a:t>
            </a:r>
            <a:r>
              <a:rPr lang="en-US" dirty="0" err="1"/>
              <a:t>kemiğinin</a:t>
            </a:r>
            <a:r>
              <a:rPr lang="en-US" dirty="0"/>
              <a:t> alt </a:t>
            </a:r>
            <a:r>
              <a:rPr lang="en-US" dirty="0" err="1"/>
              <a:t>ucuyla</a:t>
            </a:r>
            <a:r>
              <a:rPr lang="en-US" dirty="0"/>
              <a:t> </a:t>
            </a:r>
            <a:r>
              <a:rPr lang="en-US" dirty="0" err="1"/>
              <a:t>eklemleşir</a:t>
            </a:r>
            <a:r>
              <a:rPr lang="en-US" dirty="0"/>
              <a:t>. </a:t>
            </a:r>
            <a:endParaRPr lang="tr-TR" dirty="0" smtClean="0"/>
          </a:p>
          <a:p>
            <a:r>
              <a:rPr lang="en-US" dirty="0" err="1" smtClean="0"/>
              <a:t>Kemik</a:t>
            </a:r>
            <a:r>
              <a:rPr lang="en-US" dirty="0" smtClean="0"/>
              <a:t> </a:t>
            </a:r>
            <a:r>
              <a:rPr lang="en-US" dirty="0" err="1"/>
              <a:t>yapılarının</a:t>
            </a:r>
            <a:r>
              <a:rPr lang="en-US" dirty="0"/>
              <a:t> </a:t>
            </a:r>
            <a:r>
              <a:rPr lang="en-US" dirty="0" err="1"/>
              <a:t>genelinde</a:t>
            </a:r>
            <a:r>
              <a:rPr lang="en-US" dirty="0"/>
              <a:t> </a:t>
            </a:r>
            <a:r>
              <a:rPr lang="en-US" dirty="0" err="1"/>
              <a:t>iç</a:t>
            </a:r>
            <a:r>
              <a:rPr lang="en-US" dirty="0"/>
              <a:t> </a:t>
            </a:r>
            <a:r>
              <a:rPr lang="en-US" dirty="0" err="1"/>
              <a:t>kısımda</a:t>
            </a:r>
            <a:r>
              <a:rPr lang="en-US" dirty="0"/>
              <a:t> </a:t>
            </a:r>
            <a:r>
              <a:rPr lang="en-US" dirty="0" err="1"/>
              <a:t>ilik</a:t>
            </a:r>
            <a:r>
              <a:rPr lang="en-US" dirty="0"/>
              <a:t> </a:t>
            </a:r>
            <a:r>
              <a:rPr lang="en-US" dirty="0" err="1"/>
              <a:t>dediğimiz</a:t>
            </a:r>
            <a:r>
              <a:rPr lang="en-US" dirty="0"/>
              <a:t> </a:t>
            </a:r>
            <a:r>
              <a:rPr lang="en-US" dirty="0" err="1"/>
              <a:t>sinir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kanallarının</a:t>
            </a:r>
            <a:r>
              <a:rPr lang="en-US" dirty="0"/>
              <a:t> </a:t>
            </a:r>
            <a:r>
              <a:rPr lang="en-US" dirty="0" err="1"/>
              <a:t>bulunduğu</a:t>
            </a:r>
            <a:r>
              <a:rPr lang="en-US" dirty="0"/>
              <a:t> </a:t>
            </a:r>
            <a:r>
              <a:rPr lang="en-US" dirty="0" err="1"/>
              <a:t>boş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alan</a:t>
            </a:r>
            <a:r>
              <a:rPr lang="en-US" dirty="0"/>
              <a:t> </a:t>
            </a:r>
            <a:r>
              <a:rPr lang="en-US" dirty="0" err="1"/>
              <a:t>bulunur</a:t>
            </a:r>
            <a:r>
              <a:rPr lang="en-US" dirty="0"/>
              <a:t>. </a:t>
            </a:r>
            <a:r>
              <a:rPr lang="en-US" dirty="0" err="1"/>
              <a:t>Kemiklerdeki</a:t>
            </a:r>
            <a:r>
              <a:rPr lang="en-US" dirty="0"/>
              <a:t> </a:t>
            </a:r>
            <a:r>
              <a:rPr lang="en-US" dirty="0" err="1"/>
              <a:t>anatomik</a:t>
            </a:r>
            <a:r>
              <a:rPr lang="en-US" dirty="0"/>
              <a:t> </a:t>
            </a:r>
            <a:r>
              <a:rPr lang="en-US" dirty="0" err="1"/>
              <a:t>problemlerde</a:t>
            </a:r>
            <a:r>
              <a:rPr lang="en-US" dirty="0"/>
              <a:t> </a:t>
            </a:r>
            <a:r>
              <a:rPr lang="en-US" dirty="0" err="1"/>
              <a:t>beyni</a:t>
            </a:r>
            <a:r>
              <a:rPr lang="en-US" dirty="0"/>
              <a:t> </a:t>
            </a:r>
            <a:r>
              <a:rPr lang="en-US" dirty="0" err="1"/>
              <a:t>uyaran</a:t>
            </a:r>
            <a:r>
              <a:rPr lang="en-US" dirty="0"/>
              <a:t> </a:t>
            </a:r>
            <a:r>
              <a:rPr lang="en-US" dirty="0" err="1"/>
              <a:t>sinir</a:t>
            </a:r>
            <a:r>
              <a:rPr lang="en-US" dirty="0"/>
              <a:t> </a:t>
            </a:r>
            <a:r>
              <a:rPr lang="en-US" dirty="0" err="1"/>
              <a:t>ağları</a:t>
            </a:r>
            <a:r>
              <a:rPr lang="en-US" dirty="0"/>
              <a:t> </a:t>
            </a:r>
            <a:r>
              <a:rPr lang="en-US" dirty="0" err="1"/>
              <a:t>bulunur</a:t>
            </a:r>
            <a:r>
              <a:rPr lang="en-US" dirty="0"/>
              <a:t>. 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2069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b="1" dirty="0" err="1"/>
              <a:t>İskelet</a:t>
            </a:r>
            <a:r>
              <a:rPr lang="en-US" b="1" dirty="0"/>
              <a:t> </a:t>
            </a:r>
            <a:r>
              <a:rPr lang="en-US" b="1" dirty="0" err="1"/>
              <a:t>Sistemi</a:t>
            </a:r>
            <a:r>
              <a:rPr lang="en-US" b="1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19"/>
            <a:ext cx="5076594" cy="3441235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err="1"/>
              <a:t>Baş</a:t>
            </a:r>
            <a:r>
              <a:rPr lang="en-US" b="1" dirty="0"/>
              <a:t> </a:t>
            </a:r>
            <a:r>
              <a:rPr lang="en-US" b="1" dirty="0" err="1"/>
              <a:t>ve</a:t>
            </a:r>
            <a:r>
              <a:rPr lang="en-US" b="1" dirty="0"/>
              <a:t> </a:t>
            </a:r>
            <a:r>
              <a:rPr lang="en-US" b="1" dirty="0" err="1"/>
              <a:t>Gövde</a:t>
            </a:r>
            <a:r>
              <a:rPr lang="en-US" b="1" dirty="0"/>
              <a:t> </a:t>
            </a:r>
            <a:r>
              <a:rPr lang="en-US" b="1" dirty="0" err="1"/>
              <a:t>Kemikleri</a:t>
            </a:r>
            <a:r>
              <a:rPr lang="en-US" b="1" dirty="0"/>
              <a:t> </a:t>
            </a:r>
            <a:r>
              <a:rPr lang="sv-SE" dirty="0"/>
              <a:t>kafa ve gövde olarak iki gruba ayrılır.</a:t>
            </a:r>
            <a:endParaRPr lang="tr-TR" dirty="0"/>
          </a:p>
          <a:p>
            <a:r>
              <a:rPr lang="sv-SE" b="1" dirty="0"/>
              <a:t>Kafa kemikleri</a:t>
            </a:r>
            <a:r>
              <a:rPr lang="sv-SE" dirty="0"/>
              <a:t>; 1 hyoid ve 3 çift kulak kemikçiği ile toplamda 29 adettir. Başlıca kafa kemiklerini </a:t>
            </a:r>
            <a:r>
              <a:rPr lang="sv-SE" dirty="0" smtClean="0"/>
              <a:t>ayırırsak</a:t>
            </a:r>
            <a:endParaRPr lang="tr-TR" dirty="0" smtClean="0"/>
          </a:p>
          <a:p>
            <a:r>
              <a:rPr lang="en-US" dirty="0" err="1"/>
              <a:t>Kafatası</a:t>
            </a:r>
            <a:r>
              <a:rPr lang="en-US" dirty="0"/>
              <a:t> </a:t>
            </a:r>
            <a:r>
              <a:rPr lang="en-US" dirty="0" err="1"/>
              <a:t>beyin</a:t>
            </a:r>
            <a:r>
              <a:rPr lang="en-US" dirty="0"/>
              <a:t> </a:t>
            </a:r>
            <a:r>
              <a:rPr lang="en-US" dirty="0" err="1"/>
              <a:t>bölümü</a:t>
            </a:r>
            <a:r>
              <a:rPr lang="en-US" dirty="0"/>
              <a:t> </a:t>
            </a:r>
            <a:r>
              <a:rPr lang="en-US" dirty="0" err="1"/>
              <a:t>kemikleri</a:t>
            </a:r>
            <a:r>
              <a:rPr lang="en-US" dirty="0"/>
              <a:t> (</a:t>
            </a:r>
            <a:r>
              <a:rPr lang="en-US" dirty="0" err="1"/>
              <a:t>neurocranium</a:t>
            </a:r>
            <a:r>
              <a:rPr lang="en-US" dirty="0"/>
              <a:t>): </a:t>
            </a:r>
            <a:r>
              <a:rPr lang="en-US" dirty="0" err="1"/>
              <a:t>Kafatası</a:t>
            </a:r>
            <a:r>
              <a:rPr lang="en-US" dirty="0"/>
              <a:t> </a:t>
            </a:r>
            <a:r>
              <a:rPr lang="en-US" dirty="0" err="1"/>
              <a:t>kemiklerinin</a:t>
            </a:r>
            <a:r>
              <a:rPr lang="en-US" dirty="0"/>
              <a:t> </a:t>
            </a:r>
            <a:r>
              <a:rPr lang="en-US" dirty="0" err="1"/>
              <a:t>bazılarının</a:t>
            </a:r>
            <a:r>
              <a:rPr lang="en-US" dirty="0"/>
              <a:t> </a:t>
            </a:r>
            <a:r>
              <a:rPr lang="en-US" dirty="0" err="1"/>
              <a:t>isimleri</a:t>
            </a:r>
            <a:r>
              <a:rPr lang="en-US" dirty="0"/>
              <a:t>; temporal </a:t>
            </a:r>
            <a:r>
              <a:rPr lang="en-US" dirty="0" err="1"/>
              <a:t>kemik</a:t>
            </a:r>
            <a:r>
              <a:rPr lang="en-US" dirty="0"/>
              <a:t>, frontal </a:t>
            </a:r>
            <a:r>
              <a:rPr lang="en-US" dirty="0" err="1"/>
              <a:t>kemik</a:t>
            </a:r>
            <a:r>
              <a:rPr lang="en-US" dirty="0"/>
              <a:t>, occipital </a:t>
            </a:r>
            <a:r>
              <a:rPr lang="en-US" dirty="0" err="1"/>
              <a:t>kemik</a:t>
            </a:r>
            <a:r>
              <a:rPr lang="en-US" dirty="0"/>
              <a:t> </a:t>
            </a:r>
            <a:r>
              <a:rPr lang="en-US" dirty="0" err="1"/>
              <a:t>vs.dir</a:t>
            </a:r>
            <a:r>
              <a:rPr lang="en-US" dirty="0" smtClean="0"/>
              <a:t>.</a:t>
            </a:r>
            <a:r>
              <a:rPr lang="tr-TR" dirty="0" smtClean="0"/>
              <a:t>.</a:t>
            </a:r>
          </a:p>
          <a:p>
            <a:r>
              <a:rPr lang="en-US" dirty="0" err="1"/>
              <a:t>Yüz</a:t>
            </a:r>
            <a:r>
              <a:rPr lang="en-US" dirty="0"/>
              <a:t> </a:t>
            </a:r>
            <a:r>
              <a:rPr lang="en-US" dirty="0" err="1"/>
              <a:t>kemikleri</a:t>
            </a:r>
            <a:r>
              <a:rPr lang="en-US" dirty="0"/>
              <a:t> (</a:t>
            </a:r>
            <a:r>
              <a:rPr lang="en-US" dirty="0" err="1"/>
              <a:t>viscerocranium</a:t>
            </a:r>
            <a:r>
              <a:rPr lang="en-US" dirty="0"/>
              <a:t>): </a:t>
            </a:r>
            <a:r>
              <a:rPr lang="en-US" dirty="0" err="1"/>
              <a:t>Yüz</a:t>
            </a:r>
            <a:r>
              <a:rPr lang="en-US" dirty="0"/>
              <a:t> </a:t>
            </a:r>
            <a:r>
              <a:rPr lang="en-US" dirty="0" err="1"/>
              <a:t>kemiklerinin</a:t>
            </a:r>
            <a:r>
              <a:rPr lang="en-US" dirty="0"/>
              <a:t> </a:t>
            </a:r>
            <a:r>
              <a:rPr lang="en-US" dirty="0" err="1"/>
              <a:t>bazılarının</a:t>
            </a:r>
            <a:r>
              <a:rPr lang="en-US" dirty="0"/>
              <a:t> </a:t>
            </a:r>
            <a:r>
              <a:rPr lang="en-US" dirty="0" err="1"/>
              <a:t>isimleri</a:t>
            </a:r>
            <a:r>
              <a:rPr lang="en-US" dirty="0"/>
              <a:t>; </a:t>
            </a:r>
            <a:r>
              <a:rPr lang="en-US" dirty="0" err="1"/>
              <a:t>maksiler</a:t>
            </a:r>
            <a:r>
              <a:rPr lang="en-US" dirty="0"/>
              <a:t> </a:t>
            </a:r>
            <a:r>
              <a:rPr lang="en-US" dirty="0" err="1"/>
              <a:t>kemik</a:t>
            </a:r>
            <a:r>
              <a:rPr lang="en-US" dirty="0"/>
              <a:t>, </a:t>
            </a:r>
            <a:r>
              <a:rPr lang="en-US" dirty="0" err="1"/>
              <a:t>vomer</a:t>
            </a:r>
            <a:r>
              <a:rPr lang="en-US" dirty="0"/>
              <a:t> vs. dir.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07187" y="2560320"/>
            <a:ext cx="3902670" cy="312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819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b="1" dirty="0" err="1"/>
              <a:t>İskelet</a:t>
            </a:r>
            <a:r>
              <a:rPr lang="en-US" b="1" dirty="0"/>
              <a:t> </a:t>
            </a:r>
            <a:r>
              <a:rPr lang="en-US" b="1" dirty="0" err="1"/>
              <a:t>Sistemi</a:t>
            </a:r>
            <a:r>
              <a:rPr lang="en-US" b="1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err="1" smtClean="0"/>
              <a:t>Gövde</a:t>
            </a:r>
            <a:r>
              <a:rPr lang="en-US" b="1" dirty="0" smtClean="0"/>
              <a:t> </a:t>
            </a:r>
            <a:r>
              <a:rPr lang="en-US" b="1" dirty="0" err="1"/>
              <a:t>Kemikleri</a:t>
            </a:r>
            <a:r>
              <a:rPr lang="en-US" b="1" dirty="0"/>
              <a:t> </a:t>
            </a:r>
            <a:endParaRPr lang="tr-TR" b="1" dirty="0" smtClean="0"/>
          </a:p>
          <a:p>
            <a:r>
              <a:rPr lang="en-US" dirty="0" smtClean="0"/>
              <a:t>Bu </a:t>
            </a:r>
            <a:r>
              <a:rPr lang="en-US" dirty="0" err="1"/>
              <a:t>kemiklerin</a:t>
            </a:r>
            <a:r>
              <a:rPr lang="en-US" dirty="0"/>
              <a:t> en </a:t>
            </a:r>
            <a:r>
              <a:rPr lang="en-US" dirty="0" err="1"/>
              <a:t>önemlileri</a:t>
            </a:r>
            <a:r>
              <a:rPr lang="en-US" dirty="0"/>
              <a:t>: </a:t>
            </a:r>
            <a:r>
              <a:rPr lang="en-US" dirty="0" err="1"/>
              <a:t>Omur</a:t>
            </a:r>
            <a:r>
              <a:rPr lang="en-US" dirty="0"/>
              <a:t> (24 </a:t>
            </a:r>
            <a:r>
              <a:rPr lang="en-US" dirty="0" err="1"/>
              <a:t>hareketli</a:t>
            </a:r>
            <a:r>
              <a:rPr lang="en-US" dirty="0"/>
              <a:t> </a:t>
            </a:r>
            <a:r>
              <a:rPr lang="en-US" dirty="0" err="1"/>
              <a:t>omur</a:t>
            </a:r>
            <a:r>
              <a:rPr lang="en-US" dirty="0"/>
              <a:t>;  </a:t>
            </a:r>
            <a:r>
              <a:rPr lang="en-US" dirty="0" err="1"/>
              <a:t>servikal</a:t>
            </a:r>
            <a:r>
              <a:rPr lang="en-US" dirty="0"/>
              <a:t> 7, </a:t>
            </a:r>
            <a:r>
              <a:rPr lang="en-US" dirty="0" err="1"/>
              <a:t>torakal</a:t>
            </a:r>
            <a:r>
              <a:rPr lang="en-US" dirty="0"/>
              <a:t> 12, </a:t>
            </a:r>
            <a:r>
              <a:rPr lang="en-US" dirty="0" err="1"/>
              <a:t>lomber</a:t>
            </a:r>
            <a:r>
              <a:rPr lang="en-US" dirty="0"/>
              <a:t> 5 </a:t>
            </a:r>
            <a:r>
              <a:rPr lang="en-US" dirty="0" err="1"/>
              <a:t>ve</a:t>
            </a:r>
            <a:r>
              <a:rPr lang="en-US" dirty="0"/>
              <a:t> 9 </a:t>
            </a:r>
            <a:r>
              <a:rPr lang="en-US" dirty="0" err="1"/>
              <a:t>sabit</a:t>
            </a:r>
            <a:r>
              <a:rPr lang="en-US" dirty="0"/>
              <a:t> </a:t>
            </a:r>
            <a:r>
              <a:rPr lang="en-US" dirty="0" err="1"/>
              <a:t>omur</a:t>
            </a:r>
            <a:r>
              <a:rPr lang="en-US" dirty="0"/>
              <a:t>; </a:t>
            </a:r>
            <a:r>
              <a:rPr lang="en-US" dirty="0" err="1"/>
              <a:t>sakrum</a:t>
            </a:r>
            <a:r>
              <a:rPr lang="en-US" dirty="0"/>
              <a:t> 5, </a:t>
            </a:r>
            <a:r>
              <a:rPr lang="en-US" dirty="0" err="1"/>
              <a:t>cocxixs</a:t>
            </a:r>
            <a:r>
              <a:rPr lang="en-US" dirty="0"/>
              <a:t> 4 </a:t>
            </a:r>
            <a:r>
              <a:rPr lang="en-US" dirty="0" err="1"/>
              <a:t>olmak</a:t>
            </a:r>
            <a:r>
              <a:rPr lang="en-US" dirty="0"/>
              <a:t> </a:t>
            </a:r>
            <a:r>
              <a:rPr lang="en-US" dirty="0" err="1"/>
              <a:t>üzere</a:t>
            </a:r>
            <a:r>
              <a:rPr lang="en-US" dirty="0"/>
              <a:t> </a:t>
            </a:r>
            <a:r>
              <a:rPr lang="en-US" dirty="0" err="1"/>
              <a:t>toplam</a:t>
            </a:r>
            <a:r>
              <a:rPr lang="en-US" dirty="0"/>
              <a:t> 33), </a:t>
            </a:r>
            <a:r>
              <a:rPr lang="en-US" dirty="0" err="1"/>
              <a:t>kaburga</a:t>
            </a:r>
            <a:r>
              <a:rPr lang="en-US" dirty="0"/>
              <a:t> (</a:t>
            </a:r>
            <a:r>
              <a:rPr lang="en-US" dirty="0" err="1"/>
              <a:t>sağ</a:t>
            </a:r>
            <a:r>
              <a:rPr lang="en-US" dirty="0"/>
              <a:t> sol </a:t>
            </a:r>
            <a:r>
              <a:rPr lang="en-US" dirty="0" err="1"/>
              <a:t>çiftlerin</a:t>
            </a:r>
            <a:r>
              <a:rPr lang="en-US" dirty="0"/>
              <a:t> </a:t>
            </a:r>
            <a:r>
              <a:rPr lang="en-US" dirty="0" err="1"/>
              <a:t>toplamı</a:t>
            </a:r>
            <a:r>
              <a:rPr lang="en-US" dirty="0"/>
              <a:t> 24 </a:t>
            </a:r>
            <a:r>
              <a:rPr lang="en-US" dirty="0" err="1"/>
              <a:t>adet</a:t>
            </a:r>
            <a:r>
              <a:rPr lang="en-US" dirty="0"/>
              <a:t> </a:t>
            </a:r>
            <a:r>
              <a:rPr lang="en-US" dirty="0" err="1"/>
              <a:t>kaburga</a:t>
            </a:r>
            <a:r>
              <a:rPr lang="en-US" dirty="0"/>
              <a:t> </a:t>
            </a:r>
            <a:r>
              <a:rPr lang="en-US" dirty="0" err="1"/>
              <a:t>kemiği</a:t>
            </a:r>
            <a:r>
              <a:rPr lang="en-US" dirty="0"/>
              <a:t>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08051" y="2560638"/>
            <a:ext cx="3195048" cy="369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8614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b="1" dirty="0" err="1"/>
              <a:t>İskelet</a:t>
            </a:r>
            <a:r>
              <a:rPr lang="en-US" b="1" dirty="0"/>
              <a:t> </a:t>
            </a:r>
            <a:r>
              <a:rPr lang="en-US" b="1" dirty="0" err="1"/>
              <a:t>Sistemi</a:t>
            </a:r>
            <a:r>
              <a:rPr lang="en-US" b="1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7" y="2560320"/>
            <a:ext cx="5269778" cy="3544266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err="1"/>
              <a:t>Bağ</a:t>
            </a:r>
            <a:r>
              <a:rPr lang="en-US" b="1" dirty="0"/>
              <a:t> </a:t>
            </a:r>
            <a:r>
              <a:rPr lang="en-US" b="1" dirty="0" err="1"/>
              <a:t>ve</a:t>
            </a:r>
            <a:r>
              <a:rPr lang="en-US" b="1" dirty="0"/>
              <a:t> </a:t>
            </a:r>
            <a:r>
              <a:rPr lang="en-US" b="1" dirty="0" err="1"/>
              <a:t>Destek</a:t>
            </a:r>
            <a:r>
              <a:rPr lang="en-US" b="1" dirty="0"/>
              <a:t> </a:t>
            </a:r>
            <a:r>
              <a:rPr lang="en-US" b="1" dirty="0" err="1"/>
              <a:t>Doku</a:t>
            </a:r>
            <a:r>
              <a:rPr lang="en-US" b="1" dirty="0"/>
              <a:t> </a:t>
            </a:r>
          </a:p>
          <a:p>
            <a:r>
              <a:rPr lang="en-US" dirty="0" err="1"/>
              <a:t>Genel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bağ</a:t>
            </a:r>
            <a:r>
              <a:rPr lang="en-US" dirty="0"/>
              <a:t> </a:t>
            </a:r>
            <a:r>
              <a:rPr lang="en-US" dirty="0" err="1"/>
              <a:t>dokusu</a:t>
            </a:r>
            <a:r>
              <a:rPr lang="en-US" dirty="0"/>
              <a:t> </a:t>
            </a:r>
            <a:r>
              <a:rPr lang="en-US" dirty="0" err="1"/>
              <a:t>vücudun</a:t>
            </a:r>
            <a:r>
              <a:rPr lang="en-US" dirty="0"/>
              <a:t> </a:t>
            </a:r>
            <a:r>
              <a:rPr lang="en-US" dirty="0" err="1"/>
              <a:t>çeşitli</a:t>
            </a:r>
            <a:r>
              <a:rPr lang="en-US" dirty="0"/>
              <a:t> </a:t>
            </a:r>
            <a:r>
              <a:rPr lang="en-US" dirty="0" err="1"/>
              <a:t>kısımlarını</a:t>
            </a:r>
            <a:r>
              <a:rPr lang="en-US" dirty="0"/>
              <a:t> </a:t>
            </a:r>
            <a:r>
              <a:rPr lang="en-US" dirty="0" err="1"/>
              <a:t>birbirine</a:t>
            </a:r>
            <a:r>
              <a:rPr lang="en-US" dirty="0"/>
              <a:t> </a:t>
            </a:r>
            <a:r>
              <a:rPr lang="en-US" dirty="0" err="1"/>
              <a:t>bağlar</a:t>
            </a:r>
            <a:r>
              <a:rPr lang="en-US" dirty="0"/>
              <a:t>. </a:t>
            </a:r>
            <a:r>
              <a:rPr lang="en-US" dirty="0" err="1"/>
              <a:t>Destek</a:t>
            </a:r>
            <a:r>
              <a:rPr lang="en-US" dirty="0"/>
              <a:t> </a:t>
            </a:r>
            <a:r>
              <a:rPr lang="en-US" dirty="0" err="1"/>
              <a:t>dokusu</a:t>
            </a:r>
            <a:r>
              <a:rPr lang="en-US" dirty="0"/>
              <a:t> </a:t>
            </a:r>
            <a:r>
              <a:rPr lang="en-US" dirty="0" err="1"/>
              <a:t>ise</a:t>
            </a:r>
            <a:r>
              <a:rPr lang="en-US" dirty="0"/>
              <a:t> </a:t>
            </a:r>
            <a:r>
              <a:rPr lang="en-US" dirty="0" err="1"/>
              <a:t>vücudun</a:t>
            </a:r>
            <a:r>
              <a:rPr lang="en-US" dirty="0"/>
              <a:t> </a:t>
            </a:r>
            <a:r>
              <a:rPr lang="en-US" dirty="0" err="1"/>
              <a:t>yumuşak</a:t>
            </a:r>
            <a:r>
              <a:rPr lang="en-US" dirty="0"/>
              <a:t> </a:t>
            </a:r>
            <a:r>
              <a:rPr lang="en-US" dirty="0" err="1"/>
              <a:t>kısımlarına</a:t>
            </a:r>
            <a:r>
              <a:rPr lang="en-US" dirty="0"/>
              <a:t> </a:t>
            </a:r>
            <a:r>
              <a:rPr lang="en-US" dirty="0" err="1"/>
              <a:t>destek</a:t>
            </a:r>
            <a:r>
              <a:rPr lang="en-US" dirty="0"/>
              <a:t> </a:t>
            </a:r>
            <a:r>
              <a:rPr lang="en-US" dirty="0" err="1"/>
              <a:t>görevi</a:t>
            </a:r>
            <a:r>
              <a:rPr lang="en-US" dirty="0"/>
              <a:t> </a:t>
            </a:r>
            <a:r>
              <a:rPr lang="en-US" dirty="0" err="1"/>
              <a:t>yapar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ikiye</a:t>
            </a:r>
            <a:r>
              <a:rPr lang="en-US" dirty="0"/>
              <a:t> </a:t>
            </a:r>
            <a:r>
              <a:rPr lang="en-US" dirty="0" err="1"/>
              <a:t>ayrılır</a:t>
            </a:r>
            <a:r>
              <a:rPr lang="en-US" dirty="0"/>
              <a:t>: </a:t>
            </a:r>
          </a:p>
          <a:p>
            <a:r>
              <a:rPr lang="en-US" dirty="0" err="1"/>
              <a:t>Kemik</a:t>
            </a:r>
            <a:r>
              <a:rPr lang="en-US" dirty="0"/>
              <a:t> </a:t>
            </a:r>
            <a:r>
              <a:rPr lang="en-US" dirty="0" err="1"/>
              <a:t>doku</a:t>
            </a:r>
            <a:r>
              <a:rPr lang="en-US" dirty="0"/>
              <a:t>: </a:t>
            </a:r>
            <a:r>
              <a:rPr lang="en-US" dirty="0" err="1"/>
              <a:t>Hücrelerine</a:t>
            </a:r>
            <a:r>
              <a:rPr lang="en-US" dirty="0"/>
              <a:t> </a:t>
            </a:r>
            <a:r>
              <a:rPr lang="en-US" dirty="0" err="1"/>
              <a:t>osteosit</a:t>
            </a:r>
            <a:r>
              <a:rPr lang="en-US" dirty="0"/>
              <a:t> </a:t>
            </a:r>
            <a:r>
              <a:rPr lang="en-US" dirty="0" err="1"/>
              <a:t>denir</a:t>
            </a:r>
            <a:r>
              <a:rPr lang="en-US" dirty="0"/>
              <a:t>. </a:t>
            </a:r>
            <a:r>
              <a:rPr lang="en-US" dirty="0" err="1"/>
              <a:t>Hücre</a:t>
            </a:r>
            <a:r>
              <a:rPr lang="en-US" dirty="0"/>
              <a:t> </a:t>
            </a:r>
            <a:r>
              <a:rPr lang="en-US" dirty="0" err="1"/>
              <a:t>arası</a:t>
            </a:r>
            <a:r>
              <a:rPr lang="en-US" dirty="0"/>
              <a:t> </a:t>
            </a:r>
            <a:r>
              <a:rPr lang="en-US" dirty="0" err="1"/>
              <a:t>sıvısına</a:t>
            </a:r>
            <a:r>
              <a:rPr lang="en-US" dirty="0"/>
              <a:t> </a:t>
            </a:r>
            <a:r>
              <a:rPr lang="en-US" dirty="0" err="1"/>
              <a:t>osein</a:t>
            </a:r>
            <a:r>
              <a:rPr lang="en-US" dirty="0"/>
              <a:t> </a:t>
            </a:r>
            <a:r>
              <a:rPr lang="en-US" dirty="0" err="1"/>
              <a:t>denir</a:t>
            </a:r>
            <a:r>
              <a:rPr lang="en-US" dirty="0"/>
              <a:t>. </a:t>
            </a:r>
            <a:r>
              <a:rPr lang="en-US" dirty="0" err="1"/>
              <a:t>Alyuvarlar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akyuvarlar</a:t>
            </a:r>
            <a:r>
              <a:rPr lang="en-US" dirty="0"/>
              <a:t> </a:t>
            </a:r>
            <a:r>
              <a:rPr lang="en-US" dirty="0" err="1"/>
              <a:t>kırmızı</a:t>
            </a:r>
            <a:r>
              <a:rPr lang="en-US" dirty="0"/>
              <a:t> </a:t>
            </a:r>
            <a:r>
              <a:rPr lang="en-US" dirty="0" err="1"/>
              <a:t>kemik</a:t>
            </a:r>
            <a:r>
              <a:rPr lang="en-US" dirty="0"/>
              <a:t> </a:t>
            </a:r>
            <a:r>
              <a:rPr lang="en-US" dirty="0" err="1"/>
              <a:t>iliğinde</a:t>
            </a:r>
            <a:r>
              <a:rPr lang="en-US" dirty="0"/>
              <a:t> </a:t>
            </a:r>
            <a:r>
              <a:rPr lang="en-US" dirty="0" err="1"/>
              <a:t>üretilir</a:t>
            </a:r>
            <a:r>
              <a:rPr lang="en-US" dirty="0"/>
              <a:t>. </a:t>
            </a:r>
          </a:p>
          <a:p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hücreleri</a:t>
            </a:r>
            <a:r>
              <a:rPr lang="en-US" dirty="0"/>
              <a:t> </a:t>
            </a:r>
            <a:r>
              <a:rPr lang="en-US" dirty="0" err="1"/>
              <a:t>kanalikul</a:t>
            </a:r>
            <a:r>
              <a:rPr lang="en-US" dirty="0"/>
              <a:t> </a:t>
            </a:r>
            <a:r>
              <a:rPr lang="en-US" dirty="0" err="1"/>
              <a:t>adı</a:t>
            </a:r>
            <a:r>
              <a:rPr lang="en-US" dirty="0"/>
              <a:t> </a:t>
            </a:r>
            <a:r>
              <a:rPr lang="en-US" dirty="0" err="1"/>
              <a:t>verilen</a:t>
            </a:r>
            <a:r>
              <a:rPr lang="en-US" dirty="0"/>
              <a:t> </a:t>
            </a:r>
            <a:r>
              <a:rPr lang="en-US" dirty="0" err="1"/>
              <a:t>ince</a:t>
            </a:r>
            <a:r>
              <a:rPr lang="en-US" dirty="0"/>
              <a:t> </a:t>
            </a:r>
            <a:r>
              <a:rPr lang="en-US" dirty="0" err="1"/>
              <a:t>uzantılarıyla</a:t>
            </a:r>
            <a:r>
              <a:rPr lang="en-US" dirty="0"/>
              <a:t> </a:t>
            </a:r>
            <a:r>
              <a:rPr lang="en-US" dirty="0" err="1"/>
              <a:t>birbirleriyle</a:t>
            </a:r>
            <a:r>
              <a:rPr lang="en-US" dirty="0"/>
              <a:t> </a:t>
            </a:r>
            <a:r>
              <a:rPr lang="en-US" dirty="0" err="1"/>
              <a:t>ilişkilidir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13307" y="2677484"/>
            <a:ext cx="3647313" cy="330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0416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b="1" dirty="0" err="1"/>
              <a:t>İskelet</a:t>
            </a:r>
            <a:r>
              <a:rPr lang="en-US" b="1" dirty="0"/>
              <a:t> </a:t>
            </a:r>
            <a:r>
              <a:rPr lang="en-US" b="1" dirty="0" err="1"/>
              <a:t>Sistemi</a:t>
            </a:r>
            <a:r>
              <a:rPr lang="en-US" b="1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Kıkırdak</a:t>
            </a:r>
            <a:r>
              <a:rPr lang="en-US" dirty="0" smtClean="0"/>
              <a:t> </a:t>
            </a:r>
            <a:r>
              <a:rPr lang="en-US" dirty="0" err="1" smtClean="0"/>
              <a:t>doku</a:t>
            </a:r>
            <a:r>
              <a:rPr lang="en-US" dirty="0" smtClean="0"/>
              <a:t>: </a:t>
            </a:r>
            <a:r>
              <a:rPr lang="en-US" dirty="0" err="1" smtClean="0"/>
              <a:t>Daha</a:t>
            </a:r>
            <a:r>
              <a:rPr lang="en-US" dirty="0" smtClean="0"/>
              <a:t> </a:t>
            </a:r>
            <a:r>
              <a:rPr lang="en-US" dirty="0" err="1" smtClean="0"/>
              <a:t>çok</a:t>
            </a:r>
            <a:r>
              <a:rPr lang="en-US" dirty="0" smtClean="0"/>
              <a:t> </a:t>
            </a:r>
            <a:r>
              <a:rPr lang="en-US" dirty="0" err="1" smtClean="0"/>
              <a:t>omurgasızlarda</a:t>
            </a:r>
            <a:r>
              <a:rPr lang="en-US" dirty="0" smtClean="0"/>
              <a:t> </a:t>
            </a:r>
            <a:r>
              <a:rPr lang="en-US" dirty="0" err="1" smtClean="0"/>
              <a:t>görülür</a:t>
            </a:r>
            <a:r>
              <a:rPr lang="en-US" dirty="0" smtClean="0"/>
              <a:t> </a:t>
            </a:r>
            <a:r>
              <a:rPr lang="en-US" dirty="0" err="1" smtClean="0"/>
              <a:t>kan</a:t>
            </a:r>
            <a:r>
              <a:rPr lang="en-US" dirty="0" smtClean="0"/>
              <a:t> </a:t>
            </a:r>
            <a:r>
              <a:rPr lang="en-US" dirty="0" err="1" smtClean="0"/>
              <a:t>damarı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sinir</a:t>
            </a:r>
            <a:r>
              <a:rPr lang="en-US" dirty="0" smtClean="0"/>
              <a:t> </a:t>
            </a:r>
            <a:r>
              <a:rPr lang="en-US" dirty="0" err="1" smtClean="0"/>
              <a:t>içermez</a:t>
            </a:r>
            <a:r>
              <a:rPr lang="en-US" dirty="0" smtClean="0"/>
              <a:t>. </a:t>
            </a:r>
            <a:endParaRPr lang="tr-TR" dirty="0" smtClean="0"/>
          </a:p>
          <a:p>
            <a:r>
              <a:rPr lang="en-US" dirty="0" err="1" smtClean="0"/>
              <a:t>Difüzyonla</a:t>
            </a:r>
            <a:r>
              <a:rPr lang="en-US" dirty="0" smtClean="0"/>
              <a:t> </a:t>
            </a:r>
            <a:r>
              <a:rPr lang="en-US" dirty="0" err="1" smtClean="0"/>
              <a:t>beslenir</a:t>
            </a:r>
            <a:r>
              <a:rPr lang="en-US" dirty="0" smtClean="0"/>
              <a:t>. 3’e </a:t>
            </a:r>
            <a:r>
              <a:rPr lang="en-US" dirty="0" err="1" smtClean="0"/>
              <a:t>ayrılır</a:t>
            </a:r>
            <a:r>
              <a:rPr lang="en-US" dirty="0" smtClean="0"/>
              <a:t>: </a:t>
            </a:r>
            <a:endParaRPr lang="tr-TR" dirty="0" smtClean="0"/>
          </a:p>
          <a:p>
            <a:pPr lvl="1"/>
            <a:r>
              <a:rPr lang="en-US" dirty="0" err="1"/>
              <a:t>Hiyelin</a:t>
            </a:r>
            <a:r>
              <a:rPr lang="en-US" dirty="0"/>
              <a:t> </a:t>
            </a:r>
            <a:r>
              <a:rPr lang="en-US" dirty="0" err="1"/>
              <a:t>kıkırdak</a:t>
            </a:r>
            <a:r>
              <a:rPr lang="en-US" dirty="0"/>
              <a:t>  </a:t>
            </a:r>
            <a:endParaRPr lang="tr-TR" dirty="0" smtClean="0"/>
          </a:p>
          <a:p>
            <a:pPr lvl="1"/>
            <a:r>
              <a:rPr lang="en-US" dirty="0" err="1" smtClean="0"/>
              <a:t>Esnek</a:t>
            </a:r>
            <a:r>
              <a:rPr lang="en-US" dirty="0" smtClean="0"/>
              <a:t> </a:t>
            </a:r>
            <a:r>
              <a:rPr lang="en-US" dirty="0" err="1"/>
              <a:t>kıkırdak</a:t>
            </a:r>
            <a:r>
              <a:rPr lang="en-US" dirty="0"/>
              <a:t> </a:t>
            </a:r>
            <a:endParaRPr lang="tr-TR" dirty="0" smtClean="0"/>
          </a:p>
          <a:p>
            <a:pPr lvl="1"/>
            <a:r>
              <a:rPr lang="en-US" dirty="0" err="1" smtClean="0"/>
              <a:t>Lifli</a:t>
            </a:r>
            <a:r>
              <a:rPr lang="en-US" dirty="0" smtClean="0"/>
              <a:t> </a:t>
            </a:r>
            <a:r>
              <a:rPr lang="en-US" dirty="0" err="1"/>
              <a:t>kıkırdak</a:t>
            </a:r>
            <a:r>
              <a:rPr lang="en-US" dirty="0"/>
              <a:t> 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81725" y="2583160"/>
            <a:ext cx="5125988" cy="3547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971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 </a:t>
            </a:r>
            <a:r>
              <a:rPr lang="en-US" sz="3600" b="1" dirty="0" err="1"/>
              <a:t>Kas</a:t>
            </a:r>
            <a:r>
              <a:rPr lang="en-US" sz="3600" b="1" dirty="0"/>
              <a:t> </a:t>
            </a:r>
            <a:r>
              <a:rPr lang="en-US" sz="3600" b="1" dirty="0" err="1"/>
              <a:t>Sistemi</a:t>
            </a:r>
            <a:r>
              <a:rPr lang="en-US" sz="3600" b="1" dirty="0"/>
              <a:t> </a:t>
            </a:r>
            <a:br>
              <a:rPr lang="en-US" sz="3600" b="1" dirty="0"/>
            </a:br>
            <a:r>
              <a:rPr lang="en-US" sz="3600" b="1" dirty="0"/>
              <a:t> 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Cihazların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kısmı</a:t>
            </a:r>
            <a:r>
              <a:rPr lang="en-US" dirty="0"/>
              <a:t> </a:t>
            </a:r>
            <a:r>
              <a:rPr lang="en-US" dirty="0" err="1"/>
              <a:t>insana</a:t>
            </a:r>
            <a:r>
              <a:rPr lang="en-US" dirty="0"/>
              <a:t> </a:t>
            </a:r>
            <a:r>
              <a:rPr lang="en-US" dirty="0" err="1"/>
              <a:t>hareket</a:t>
            </a:r>
            <a:r>
              <a:rPr lang="en-US" dirty="0"/>
              <a:t> </a:t>
            </a:r>
            <a:r>
              <a:rPr lang="en-US" dirty="0" err="1"/>
              <a:t>becerisini</a:t>
            </a:r>
            <a:r>
              <a:rPr lang="en-US" dirty="0"/>
              <a:t> </a:t>
            </a:r>
            <a:r>
              <a:rPr lang="en-US" dirty="0" err="1"/>
              <a:t>sunan</a:t>
            </a:r>
            <a:r>
              <a:rPr lang="en-US" dirty="0"/>
              <a:t> </a:t>
            </a:r>
            <a:r>
              <a:rPr lang="en-US" dirty="0" err="1"/>
              <a:t>kas</a:t>
            </a:r>
            <a:r>
              <a:rPr lang="en-US" dirty="0"/>
              <a:t> </a:t>
            </a:r>
            <a:r>
              <a:rPr lang="en-US" dirty="0" err="1"/>
              <a:t>sisteminin</a:t>
            </a:r>
            <a:r>
              <a:rPr lang="en-US" dirty="0"/>
              <a:t> </a:t>
            </a:r>
            <a:r>
              <a:rPr lang="en-US" dirty="0" err="1"/>
              <a:t>incelenmesi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tasarlanmıştır</a:t>
            </a:r>
            <a:r>
              <a:rPr lang="en-US" dirty="0"/>
              <a:t>. </a:t>
            </a:r>
            <a:endParaRPr lang="tr-TR" dirty="0" smtClean="0"/>
          </a:p>
          <a:p>
            <a:r>
              <a:rPr lang="en-US" dirty="0" smtClean="0"/>
              <a:t>Bu </a:t>
            </a:r>
            <a:r>
              <a:rPr lang="en-US" dirty="0" err="1"/>
              <a:t>verilerin</a:t>
            </a:r>
            <a:r>
              <a:rPr lang="en-US" dirty="0"/>
              <a:t> </a:t>
            </a:r>
            <a:r>
              <a:rPr lang="en-US" dirty="0" err="1"/>
              <a:t>sağlıklı</a:t>
            </a:r>
            <a:r>
              <a:rPr lang="en-US" dirty="0"/>
              <a:t> </a:t>
            </a:r>
            <a:r>
              <a:rPr lang="en-US" dirty="0" err="1"/>
              <a:t>alınabilmesi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cihazların</a:t>
            </a:r>
            <a:r>
              <a:rPr lang="en-US" dirty="0"/>
              <a:t> </a:t>
            </a:r>
            <a:r>
              <a:rPr lang="en-US" dirty="0" err="1"/>
              <a:t>insan</a:t>
            </a:r>
            <a:r>
              <a:rPr lang="en-US" dirty="0"/>
              <a:t> </a:t>
            </a:r>
            <a:r>
              <a:rPr lang="en-US" dirty="0" err="1"/>
              <a:t>üzerinde</a:t>
            </a:r>
            <a:r>
              <a:rPr lang="en-US" dirty="0"/>
              <a:t> </a:t>
            </a:r>
            <a:r>
              <a:rPr lang="en-US" dirty="0" err="1"/>
              <a:t>doğru</a:t>
            </a:r>
            <a:r>
              <a:rPr lang="en-US" dirty="0"/>
              <a:t> </a:t>
            </a:r>
            <a:r>
              <a:rPr lang="en-US" dirty="0" err="1"/>
              <a:t>yerlere</a:t>
            </a:r>
            <a:r>
              <a:rPr lang="en-US" dirty="0"/>
              <a:t> </a:t>
            </a:r>
            <a:r>
              <a:rPr lang="en-US" dirty="0" err="1"/>
              <a:t>uygulanması</a:t>
            </a:r>
            <a:r>
              <a:rPr lang="en-US" dirty="0"/>
              <a:t> </a:t>
            </a:r>
            <a:r>
              <a:rPr lang="en-US" dirty="0" err="1"/>
              <a:t>gerekir</a:t>
            </a:r>
            <a:r>
              <a:rPr lang="en-US" dirty="0"/>
              <a:t>. </a:t>
            </a:r>
            <a:endParaRPr lang="tr-TR" dirty="0" smtClean="0"/>
          </a:p>
          <a:p>
            <a:r>
              <a:rPr lang="en-US" dirty="0" err="1" smtClean="0"/>
              <a:t>Şimdi</a:t>
            </a:r>
            <a:r>
              <a:rPr lang="en-US" dirty="0" smtClean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konumları</a:t>
            </a:r>
            <a:r>
              <a:rPr lang="en-US" dirty="0"/>
              <a:t> </a:t>
            </a:r>
            <a:r>
              <a:rPr lang="en-US" dirty="0" err="1"/>
              <a:t>anatomik</a:t>
            </a:r>
            <a:r>
              <a:rPr lang="en-US" dirty="0"/>
              <a:t> </a:t>
            </a:r>
            <a:r>
              <a:rPr lang="en-US" dirty="0" err="1"/>
              <a:t>harita</a:t>
            </a:r>
            <a:r>
              <a:rPr lang="en-US" dirty="0"/>
              <a:t> </a:t>
            </a:r>
            <a:r>
              <a:rPr lang="en-US" dirty="0" err="1"/>
              <a:t>üzerinde</a:t>
            </a:r>
            <a:r>
              <a:rPr lang="en-US" dirty="0"/>
              <a:t> </a:t>
            </a:r>
            <a:r>
              <a:rPr lang="en-US" dirty="0" err="1"/>
              <a:t>inceleyelim</a:t>
            </a:r>
            <a:r>
              <a:rPr lang="en-US" dirty="0"/>
              <a:t>. 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96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358" y="695458"/>
            <a:ext cx="8203305" cy="551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23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 </a:t>
            </a:r>
            <a:r>
              <a:rPr lang="en-US" sz="3600" b="1" dirty="0" err="1"/>
              <a:t>Kas</a:t>
            </a:r>
            <a:r>
              <a:rPr lang="en-US" sz="3600" b="1" dirty="0"/>
              <a:t> </a:t>
            </a:r>
            <a:r>
              <a:rPr lang="en-US" sz="3600" b="1" dirty="0" err="1"/>
              <a:t>Sistemi</a:t>
            </a:r>
            <a:r>
              <a:rPr lang="en-US" sz="3600" b="1" dirty="0"/>
              <a:t> </a:t>
            </a:r>
            <a:br>
              <a:rPr lang="en-US" sz="3600" b="1" dirty="0"/>
            </a:br>
            <a:r>
              <a:rPr lang="en-US" sz="3600" b="1" dirty="0"/>
              <a:t> 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İnsan</a:t>
            </a:r>
            <a:r>
              <a:rPr lang="en-US" dirty="0"/>
              <a:t> </a:t>
            </a:r>
            <a:r>
              <a:rPr lang="en-US" dirty="0" err="1"/>
              <a:t>vücudu</a:t>
            </a:r>
            <a:r>
              <a:rPr lang="en-US" dirty="0"/>
              <a:t> </a:t>
            </a:r>
            <a:r>
              <a:rPr lang="en-US" dirty="0" err="1"/>
              <a:t>üç</a:t>
            </a:r>
            <a:r>
              <a:rPr lang="en-US" dirty="0"/>
              <a:t> </a:t>
            </a:r>
            <a:r>
              <a:rPr lang="en-US" dirty="0" err="1"/>
              <a:t>kısımda</a:t>
            </a:r>
            <a:r>
              <a:rPr lang="en-US" dirty="0"/>
              <a:t> </a:t>
            </a:r>
            <a:r>
              <a:rPr lang="en-US" dirty="0" err="1"/>
              <a:t>incelenir</a:t>
            </a:r>
            <a:r>
              <a:rPr lang="en-US" dirty="0"/>
              <a:t>. </a:t>
            </a:r>
            <a:r>
              <a:rPr lang="en-US" dirty="0" err="1"/>
              <a:t>Bunlar</a:t>
            </a:r>
            <a:r>
              <a:rPr lang="en-US" dirty="0"/>
              <a:t>: </a:t>
            </a:r>
            <a:endParaRPr lang="tr-TR" dirty="0" smtClean="0"/>
          </a:p>
          <a:p>
            <a:r>
              <a:rPr lang="en-US" dirty="0" err="1" smtClean="0"/>
              <a:t>Kafatası</a:t>
            </a:r>
            <a:r>
              <a:rPr lang="en-US" dirty="0"/>
              <a:t>, </a:t>
            </a:r>
            <a:r>
              <a:rPr lang="en-US" dirty="0" err="1"/>
              <a:t>gövde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kol-bacaktır</a:t>
            </a:r>
            <a:r>
              <a:rPr lang="en-US" dirty="0"/>
              <a:t>. </a:t>
            </a:r>
            <a:r>
              <a:rPr lang="en-US" dirty="0" err="1"/>
              <a:t>Kol-bacak</a:t>
            </a:r>
            <a:r>
              <a:rPr lang="en-US" dirty="0"/>
              <a:t> </a:t>
            </a:r>
            <a:r>
              <a:rPr lang="en-US" dirty="0" err="1"/>
              <a:t>kısımlarında</a:t>
            </a:r>
            <a:r>
              <a:rPr lang="en-US" dirty="0"/>
              <a:t> organ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nitelendirilecek</a:t>
            </a:r>
            <a:r>
              <a:rPr lang="en-US" dirty="0"/>
              <a:t> organ </a:t>
            </a:r>
            <a:r>
              <a:rPr lang="en-US" dirty="0" err="1"/>
              <a:t>dokuları</a:t>
            </a:r>
            <a:r>
              <a:rPr lang="en-US" dirty="0"/>
              <a:t> </a:t>
            </a:r>
            <a:r>
              <a:rPr lang="en-US" dirty="0" err="1"/>
              <a:t>yoktur</a:t>
            </a:r>
            <a:r>
              <a:rPr lang="en-US" dirty="0"/>
              <a:t>. </a:t>
            </a:r>
            <a:endParaRPr lang="tr-TR" dirty="0" smtClean="0"/>
          </a:p>
          <a:p>
            <a:r>
              <a:rPr lang="en-US" dirty="0" smtClean="0"/>
              <a:t>Bu </a:t>
            </a:r>
            <a:r>
              <a:rPr lang="en-US" dirty="0" err="1"/>
              <a:t>organları</a:t>
            </a:r>
            <a:r>
              <a:rPr lang="en-US" dirty="0"/>
              <a:t> </a:t>
            </a:r>
            <a:r>
              <a:rPr lang="en-US" dirty="0" err="1"/>
              <a:t>detaylı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fizyolojik</a:t>
            </a:r>
            <a:r>
              <a:rPr lang="en-US" dirty="0"/>
              <a:t> </a:t>
            </a:r>
            <a:r>
              <a:rPr lang="en-US" dirty="0" err="1"/>
              <a:t>yapıda</a:t>
            </a:r>
            <a:r>
              <a:rPr lang="en-US" dirty="0"/>
              <a:t> </a:t>
            </a:r>
            <a:r>
              <a:rPr lang="en-US" dirty="0" err="1"/>
              <a:t>inceleyeceğiz</a:t>
            </a:r>
            <a:r>
              <a:rPr lang="en-US" dirty="0"/>
              <a:t>. </a:t>
            </a:r>
            <a:endParaRPr lang="tr-TR" dirty="0" smtClean="0"/>
          </a:p>
          <a:p>
            <a:r>
              <a:rPr lang="en-US" dirty="0" err="1" smtClean="0"/>
              <a:t>Şimdi</a:t>
            </a:r>
            <a:r>
              <a:rPr lang="en-US" dirty="0" smtClean="0"/>
              <a:t> </a:t>
            </a:r>
            <a:r>
              <a:rPr lang="en-US" dirty="0" err="1"/>
              <a:t>insanın</a:t>
            </a:r>
            <a:r>
              <a:rPr lang="en-US" dirty="0"/>
              <a:t> </a:t>
            </a:r>
            <a:r>
              <a:rPr lang="en-US" dirty="0" err="1"/>
              <a:t>önden</a:t>
            </a:r>
            <a:r>
              <a:rPr lang="en-US" dirty="0"/>
              <a:t> </a:t>
            </a:r>
            <a:r>
              <a:rPr lang="en-US" dirty="0" err="1"/>
              <a:t>görünüşü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organların</a:t>
            </a:r>
            <a:r>
              <a:rPr lang="en-US" dirty="0"/>
              <a:t> </a:t>
            </a:r>
            <a:r>
              <a:rPr lang="en-US" dirty="0" err="1"/>
              <a:t>anatomik</a:t>
            </a:r>
            <a:r>
              <a:rPr lang="en-US" dirty="0"/>
              <a:t> </a:t>
            </a:r>
            <a:r>
              <a:rPr lang="en-US" dirty="0" err="1"/>
              <a:t>yerleşimini</a:t>
            </a:r>
            <a:r>
              <a:rPr lang="en-US" dirty="0"/>
              <a:t> </a:t>
            </a:r>
            <a:r>
              <a:rPr lang="en-US" dirty="0" err="1"/>
              <a:t>inceleyelim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98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 </a:t>
            </a:r>
            <a:r>
              <a:rPr lang="en-US" b="1" dirty="0" err="1"/>
              <a:t>Kas</a:t>
            </a:r>
            <a:r>
              <a:rPr lang="en-US" b="1" dirty="0"/>
              <a:t> </a:t>
            </a:r>
            <a:r>
              <a:rPr lang="en-US" b="1" dirty="0" err="1"/>
              <a:t>Sistemi</a:t>
            </a:r>
            <a:r>
              <a:rPr lang="en-US" b="1" dirty="0"/>
              <a:t> </a:t>
            </a:r>
            <a:br>
              <a:rPr lang="en-US" b="1" dirty="0"/>
            </a:br>
            <a:r>
              <a:rPr lang="en-US" b="1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4096" y="2560319"/>
            <a:ext cx="5602310" cy="3801843"/>
          </a:xfrm>
        </p:spPr>
        <p:txBody>
          <a:bodyPr>
            <a:normAutofit fontScale="70000" lnSpcReduction="20000"/>
          </a:bodyPr>
          <a:lstStyle/>
          <a:p>
            <a:r>
              <a:rPr lang="en-US" sz="2200" b="1" dirty="0" err="1"/>
              <a:t>Baş-Gövde</a:t>
            </a:r>
            <a:r>
              <a:rPr lang="en-US" sz="2200" b="1" dirty="0"/>
              <a:t> </a:t>
            </a:r>
            <a:r>
              <a:rPr lang="en-US" sz="2200" b="1" dirty="0" err="1"/>
              <a:t>ile</a:t>
            </a:r>
            <a:r>
              <a:rPr lang="en-US" sz="2200" b="1" dirty="0"/>
              <a:t> Alt-</a:t>
            </a:r>
            <a:r>
              <a:rPr lang="en-US" sz="2200" b="1" dirty="0" err="1"/>
              <a:t>Üst</a:t>
            </a:r>
            <a:r>
              <a:rPr lang="en-US" sz="2200" b="1" dirty="0"/>
              <a:t> </a:t>
            </a:r>
            <a:r>
              <a:rPr lang="en-US" sz="2200" b="1" dirty="0" err="1"/>
              <a:t>Extremite</a:t>
            </a:r>
            <a:r>
              <a:rPr lang="en-US" sz="2200" b="1" dirty="0"/>
              <a:t> </a:t>
            </a:r>
            <a:r>
              <a:rPr lang="en-US" sz="2200" b="1" dirty="0" err="1"/>
              <a:t>Kasları</a:t>
            </a:r>
            <a:r>
              <a:rPr lang="en-US" sz="2200" b="1" dirty="0"/>
              <a:t> </a:t>
            </a:r>
            <a:endParaRPr lang="tr-TR" sz="2200" b="1" dirty="0" smtClean="0"/>
          </a:p>
          <a:p>
            <a:r>
              <a:rPr lang="en-US" sz="2600" dirty="0" err="1" smtClean="0"/>
              <a:t>Göğüs</a:t>
            </a:r>
            <a:r>
              <a:rPr lang="en-US" sz="2600" dirty="0" smtClean="0"/>
              <a:t> </a:t>
            </a:r>
            <a:r>
              <a:rPr lang="en-US" sz="2600" dirty="0"/>
              <a:t>- </a:t>
            </a:r>
            <a:r>
              <a:rPr lang="en-US" sz="2600" dirty="0" err="1"/>
              <a:t>köprücük</a:t>
            </a:r>
            <a:r>
              <a:rPr lang="en-US" sz="2600" dirty="0"/>
              <a:t> - </a:t>
            </a:r>
            <a:r>
              <a:rPr lang="en-US" sz="2600" dirty="0" err="1"/>
              <a:t>şakak</a:t>
            </a:r>
            <a:r>
              <a:rPr lang="en-US" sz="2600" dirty="0"/>
              <a:t> </a:t>
            </a:r>
            <a:r>
              <a:rPr lang="en-US" sz="2600" dirty="0" err="1"/>
              <a:t>kası</a:t>
            </a:r>
            <a:r>
              <a:rPr lang="en-US" sz="2600" dirty="0"/>
              <a:t> (sternocleidomastoid muscle</a:t>
            </a:r>
            <a:r>
              <a:rPr lang="en-US" sz="2600" dirty="0" smtClean="0"/>
              <a:t>) </a:t>
            </a:r>
            <a:endParaRPr lang="tr-TR" sz="2600" dirty="0" smtClean="0"/>
          </a:p>
          <a:p>
            <a:r>
              <a:rPr lang="en-US" sz="2600" dirty="0" err="1" smtClean="0"/>
              <a:t>Yamuk</a:t>
            </a:r>
            <a:r>
              <a:rPr lang="en-US" sz="2600" dirty="0" smtClean="0"/>
              <a:t> </a:t>
            </a:r>
            <a:r>
              <a:rPr lang="en-US" sz="2600" dirty="0" err="1"/>
              <a:t>kas</a:t>
            </a:r>
            <a:r>
              <a:rPr lang="en-US" sz="2600" dirty="0"/>
              <a:t> (trapezius muscle) </a:t>
            </a:r>
            <a:endParaRPr lang="tr-TR" sz="2600" dirty="0" smtClean="0"/>
          </a:p>
          <a:p>
            <a:r>
              <a:rPr lang="en-US" sz="2600" dirty="0" err="1" smtClean="0"/>
              <a:t>Göğüs</a:t>
            </a:r>
            <a:r>
              <a:rPr lang="en-US" sz="2600" dirty="0" smtClean="0"/>
              <a:t> </a:t>
            </a:r>
            <a:r>
              <a:rPr lang="en-US" sz="2600" dirty="0" err="1"/>
              <a:t>büyük</a:t>
            </a:r>
            <a:r>
              <a:rPr lang="en-US" sz="2600" dirty="0"/>
              <a:t> </a:t>
            </a:r>
            <a:r>
              <a:rPr lang="en-US" sz="2600" dirty="0" err="1"/>
              <a:t>kası</a:t>
            </a:r>
            <a:r>
              <a:rPr lang="en-US" sz="2600" dirty="0"/>
              <a:t> (pectoral muscle) </a:t>
            </a:r>
            <a:endParaRPr lang="tr-TR" sz="2600" dirty="0" smtClean="0"/>
          </a:p>
          <a:p>
            <a:r>
              <a:rPr lang="en-US" sz="2600" dirty="0" smtClean="0"/>
              <a:t>Delta </a:t>
            </a:r>
            <a:r>
              <a:rPr lang="en-US" sz="2600" dirty="0" err="1"/>
              <a:t>kası</a:t>
            </a:r>
            <a:r>
              <a:rPr lang="en-US" sz="2600" dirty="0"/>
              <a:t> (deltoid muscle) </a:t>
            </a:r>
            <a:endParaRPr lang="tr-TR" sz="2600" dirty="0" smtClean="0"/>
          </a:p>
          <a:p>
            <a:r>
              <a:rPr lang="en-US" sz="2600" dirty="0" smtClean="0"/>
              <a:t>Karın </a:t>
            </a:r>
            <a:r>
              <a:rPr lang="en-US" sz="2600" dirty="0" err="1"/>
              <a:t>doğru</a:t>
            </a:r>
            <a:r>
              <a:rPr lang="en-US" sz="2600" dirty="0"/>
              <a:t> </a:t>
            </a:r>
            <a:r>
              <a:rPr lang="en-US" sz="2600" dirty="0" err="1"/>
              <a:t>kası</a:t>
            </a:r>
            <a:r>
              <a:rPr lang="en-US" sz="2600" dirty="0"/>
              <a:t> (rectus </a:t>
            </a:r>
            <a:r>
              <a:rPr lang="en-US" sz="2600" dirty="0" err="1"/>
              <a:t>abdominis</a:t>
            </a:r>
            <a:r>
              <a:rPr lang="en-US" sz="2600" dirty="0"/>
              <a:t> muscle) </a:t>
            </a:r>
            <a:endParaRPr lang="tr-TR" sz="2600" dirty="0" smtClean="0"/>
          </a:p>
          <a:p>
            <a:r>
              <a:rPr lang="en-US" sz="2600" dirty="0" err="1" smtClean="0"/>
              <a:t>Dişli</a:t>
            </a:r>
            <a:r>
              <a:rPr lang="en-US" sz="2600" dirty="0" smtClean="0"/>
              <a:t> </a:t>
            </a:r>
            <a:r>
              <a:rPr lang="en-US" sz="2600" dirty="0" err="1"/>
              <a:t>ön</a:t>
            </a:r>
            <a:r>
              <a:rPr lang="en-US" sz="2600" dirty="0"/>
              <a:t> </a:t>
            </a:r>
            <a:r>
              <a:rPr lang="en-US" sz="2600" dirty="0" err="1"/>
              <a:t>kas</a:t>
            </a:r>
            <a:r>
              <a:rPr lang="en-US" sz="2600" dirty="0"/>
              <a:t> (</a:t>
            </a:r>
            <a:r>
              <a:rPr lang="en-US" sz="2600" dirty="0" err="1"/>
              <a:t>serratus</a:t>
            </a:r>
            <a:r>
              <a:rPr lang="en-US" sz="2600" dirty="0"/>
              <a:t> </a:t>
            </a:r>
            <a:r>
              <a:rPr lang="en-US" sz="2600" dirty="0" err="1"/>
              <a:t>arterior</a:t>
            </a:r>
            <a:r>
              <a:rPr lang="en-US" sz="2600" dirty="0"/>
              <a:t> muscle) </a:t>
            </a:r>
            <a:endParaRPr lang="tr-TR" sz="2600" dirty="0" smtClean="0"/>
          </a:p>
          <a:p>
            <a:r>
              <a:rPr lang="en-US" sz="2600" dirty="0" err="1" smtClean="0"/>
              <a:t>Kol</a:t>
            </a:r>
            <a:r>
              <a:rPr lang="en-US" sz="2600" dirty="0" smtClean="0"/>
              <a:t> </a:t>
            </a:r>
            <a:r>
              <a:rPr lang="en-US" sz="2600" dirty="0" err="1"/>
              <a:t>iki</a:t>
            </a:r>
            <a:r>
              <a:rPr lang="en-US" sz="2600" dirty="0"/>
              <a:t> </a:t>
            </a:r>
            <a:r>
              <a:rPr lang="en-US" sz="2600" dirty="0" err="1"/>
              <a:t>başlısı</a:t>
            </a:r>
            <a:r>
              <a:rPr lang="en-US" sz="2600" dirty="0"/>
              <a:t> (biceps </a:t>
            </a:r>
            <a:r>
              <a:rPr lang="en-US" sz="2600" dirty="0" err="1"/>
              <a:t>brachi</a:t>
            </a:r>
            <a:r>
              <a:rPr lang="en-US" sz="2600" dirty="0"/>
              <a:t> muscle) </a:t>
            </a:r>
            <a:endParaRPr lang="tr-TR" sz="2600" dirty="0" smtClean="0"/>
          </a:p>
          <a:p>
            <a:r>
              <a:rPr lang="en-US" sz="2600" dirty="0" err="1" smtClean="0"/>
              <a:t>Bileğin</a:t>
            </a:r>
            <a:r>
              <a:rPr lang="en-US" sz="2600" dirty="0" smtClean="0"/>
              <a:t> </a:t>
            </a:r>
            <a:r>
              <a:rPr lang="en-US" sz="2600" dirty="0" err="1"/>
              <a:t>bükücü</a:t>
            </a:r>
            <a:r>
              <a:rPr lang="en-US" sz="2600" dirty="0"/>
              <a:t> </a:t>
            </a:r>
            <a:r>
              <a:rPr lang="en-US" sz="2600" dirty="0" err="1"/>
              <a:t>dış</a:t>
            </a:r>
            <a:r>
              <a:rPr lang="en-US" sz="2600" dirty="0"/>
              <a:t> </a:t>
            </a:r>
            <a:r>
              <a:rPr lang="en-US" sz="2600" dirty="0" err="1"/>
              <a:t>kası</a:t>
            </a:r>
            <a:r>
              <a:rPr lang="en-US" sz="2600" dirty="0"/>
              <a:t> (</a:t>
            </a:r>
            <a:r>
              <a:rPr lang="en-US" sz="2600" dirty="0" err="1"/>
              <a:t>brachioradialis</a:t>
            </a:r>
            <a:r>
              <a:rPr lang="en-US" sz="2600" dirty="0"/>
              <a:t>) </a:t>
            </a:r>
          </a:p>
          <a:p>
            <a:r>
              <a:rPr lang="en-US" sz="2600" dirty="0" smtClean="0"/>
              <a:t>Karın </a:t>
            </a:r>
            <a:r>
              <a:rPr lang="en-US" sz="2600" dirty="0" err="1"/>
              <a:t>dış-eğik</a:t>
            </a:r>
            <a:r>
              <a:rPr lang="en-US" sz="2600" dirty="0"/>
              <a:t> </a:t>
            </a:r>
            <a:r>
              <a:rPr lang="en-US" sz="2600" dirty="0" err="1"/>
              <a:t>kası</a:t>
            </a:r>
            <a:r>
              <a:rPr lang="en-US" sz="2600" dirty="0"/>
              <a:t> (</a:t>
            </a:r>
            <a:r>
              <a:rPr lang="en-US" sz="2600" dirty="0" err="1"/>
              <a:t>abliguus</a:t>
            </a:r>
            <a:r>
              <a:rPr lang="en-US" sz="2600" dirty="0"/>
              <a:t> </a:t>
            </a:r>
            <a:r>
              <a:rPr lang="en-US" sz="2600" dirty="0" err="1"/>
              <a:t>externus</a:t>
            </a:r>
            <a:r>
              <a:rPr lang="en-US" sz="2600" dirty="0"/>
              <a:t> muscle)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7161" y="2560319"/>
            <a:ext cx="5666703" cy="3660177"/>
          </a:xfrm>
        </p:spPr>
        <p:txBody>
          <a:bodyPr>
            <a:noAutofit/>
          </a:bodyPr>
          <a:lstStyle/>
          <a:p>
            <a:r>
              <a:rPr lang="en-US" sz="1800" dirty="0" err="1" smtClean="0"/>
              <a:t>Terzi</a:t>
            </a:r>
            <a:r>
              <a:rPr lang="en-US" sz="1800" dirty="0" smtClean="0"/>
              <a:t> </a:t>
            </a:r>
            <a:r>
              <a:rPr lang="en-US" sz="1800" dirty="0" err="1"/>
              <a:t>kası</a:t>
            </a:r>
            <a:r>
              <a:rPr lang="en-US" sz="1800" dirty="0"/>
              <a:t> (</a:t>
            </a:r>
            <a:r>
              <a:rPr lang="en-US" sz="1800" dirty="0" err="1"/>
              <a:t>sartorius</a:t>
            </a:r>
            <a:r>
              <a:rPr lang="en-US" sz="1800" dirty="0"/>
              <a:t> muscle</a:t>
            </a:r>
            <a:r>
              <a:rPr lang="en-US" sz="1800" dirty="0" smtClean="0"/>
              <a:t>)</a:t>
            </a:r>
            <a:endParaRPr lang="tr-TR" sz="1800" dirty="0" smtClean="0"/>
          </a:p>
          <a:p>
            <a:r>
              <a:rPr lang="en-US" sz="1800" dirty="0" err="1" smtClean="0"/>
              <a:t>Uyluk</a:t>
            </a:r>
            <a:r>
              <a:rPr lang="en-US" sz="1800" dirty="0" smtClean="0"/>
              <a:t> </a:t>
            </a:r>
            <a:r>
              <a:rPr lang="en-US" sz="1800" dirty="0" err="1"/>
              <a:t>doğru</a:t>
            </a:r>
            <a:r>
              <a:rPr lang="en-US" sz="1800" dirty="0"/>
              <a:t> </a:t>
            </a:r>
            <a:r>
              <a:rPr lang="en-US" sz="1800" dirty="0" err="1"/>
              <a:t>kası</a:t>
            </a:r>
            <a:r>
              <a:rPr lang="en-US" sz="1800" dirty="0"/>
              <a:t> (</a:t>
            </a:r>
            <a:r>
              <a:rPr lang="en-US" sz="1800" dirty="0" err="1"/>
              <a:t>quariceps</a:t>
            </a:r>
            <a:r>
              <a:rPr lang="en-US" sz="1800" dirty="0"/>
              <a:t> </a:t>
            </a:r>
            <a:r>
              <a:rPr lang="en-US" sz="1800" dirty="0" err="1"/>
              <a:t>temoris</a:t>
            </a:r>
            <a:r>
              <a:rPr lang="en-US" sz="1800" dirty="0"/>
              <a:t> muscle) </a:t>
            </a:r>
            <a:endParaRPr lang="tr-TR" sz="1800" dirty="0" smtClean="0"/>
          </a:p>
          <a:p>
            <a:r>
              <a:rPr lang="en-US" sz="1800" dirty="0" err="1" smtClean="0"/>
              <a:t>Bacak</a:t>
            </a:r>
            <a:r>
              <a:rPr lang="en-US" sz="1800" dirty="0" smtClean="0"/>
              <a:t> </a:t>
            </a:r>
            <a:r>
              <a:rPr lang="en-US" sz="1800" dirty="0" err="1"/>
              <a:t>ön</a:t>
            </a:r>
            <a:r>
              <a:rPr lang="en-US" sz="1800" dirty="0"/>
              <a:t> </a:t>
            </a:r>
            <a:r>
              <a:rPr lang="en-US" sz="1800" dirty="0" err="1"/>
              <a:t>kası</a:t>
            </a:r>
            <a:r>
              <a:rPr lang="en-US" sz="1800" dirty="0"/>
              <a:t> (</a:t>
            </a:r>
            <a:r>
              <a:rPr lang="en-US" sz="1800" dirty="0" err="1"/>
              <a:t>tibialis</a:t>
            </a:r>
            <a:r>
              <a:rPr lang="en-US" sz="1800" dirty="0"/>
              <a:t> </a:t>
            </a:r>
            <a:r>
              <a:rPr lang="en-US" sz="1800" dirty="0" err="1"/>
              <a:t>arterior</a:t>
            </a:r>
            <a:r>
              <a:rPr lang="en-US" sz="1800" dirty="0"/>
              <a:t> muscle</a:t>
            </a:r>
            <a:r>
              <a:rPr lang="en-US" sz="1800" dirty="0" smtClean="0"/>
              <a:t>)</a:t>
            </a:r>
            <a:endParaRPr lang="tr-TR" sz="1800" dirty="0" smtClean="0"/>
          </a:p>
          <a:p>
            <a:r>
              <a:rPr lang="en-US" sz="1800" dirty="0" err="1" smtClean="0"/>
              <a:t>Baldır</a:t>
            </a:r>
            <a:r>
              <a:rPr lang="en-US" sz="1800" dirty="0" smtClean="0"/>
              <a:t> </a:t>
            </a:r>
            <a:r>
              <a:rPr lang="en-US" sz="1800" dirty="0" err="1"/>
              <a:t>ikiz</a:t>
            </a:r>
            <a:r>
              <a:rPr lang="en-US" sz="1800" dirty="0"/>
              <a:t> </a:t>
            </a:r>
            <a:r>
              <a:rPr lang="en-US" sz="1800" dirty="0" err="1"/>
              <a:t>kası</a:t>
            </a:r>
            <a:r>
              <a:rPr lang="en-US" sz="1800" dirty="0"/>
              <a:t> (</a:t>
            </a:r>
            <a:r>
              <a:rPr lang="en-US" sz="1800" dirty="0" err="1"/>
              <a:t>gastroknemius</a:t>
            </a:r>
            <a:r>
              <a:rPr lang="en-US" sz="1800" dirty="0"/>
              <a:t> muscle) </a:t>
            </a:r>
            <a:endParaRPr lang="tr-TR" sz="1800" dirty="0" smtClean="0"/>
          </a:p>
          <a:p>
            <a:r>
              <a:rPr lang="en-US" sz="1800" dirty="0" err="1" smtClean="0"/>
              <a:t>Sırt</a:t>
            </a:r>
            <a:r>
              <a:rPr lang="en-US" sz="1800" dirty="0" smtClean="0"/>
              <a:t> </a:t>
            </a:r>
            <a:r>
              <a:rPr lang="en-US" sz="1800" dirty="0" err="1"/>
              <a:t>geniş</a:t>
            </a:r>
            <a:r>
              <a:rPr lang="en-US" sz="1800" dirty="0"/>
              <a:t> </a:t>
            </a:r>
            <a:r>
              <a:rPr lang="en-US" sz="1800" dirty="0" err="1"/>
              <a:t>kası</a:t>
            </a:r>
            <a:r>
              <a:rPr lang="en-US" sz="1800" dirty="0"/>
              <a:t> (</a:t>
            </a:r>
            <a:r>
              <a:rPr lang="en-US" sz="1800" dirty="0" err="1"/>
              <a:t>latissimus</a:t>
            </a:r>
            <a:r>
              <a:rPr lang="en-US" sz="1800" dirty="0"/>
              <a:t> </a:t>
            </a:r>
            <a:r>
              <a:rPr lang="en-US" sz="1800" dirty="0" err="1"/>
              <a:t>dorsi</a:t>
            </a:r>
            <a:r>
              <a:rPr lang="en-US" sz="1800" dirty="0"/>
              <a:t> muscle) </a:t>
            </a:r>
            <a:endParaRPr lang="tr-TR" sz="1800" dirty="0" smtClean="0"/>
          </a:p>
          <a:p>
            <a:r>
              <a:rPr lang="en-US" sz="1800" dirty="0" err="1" smtClean="0"/>
              <a:t>Kol</a:t>
            </a:r>
            <a:r>
              <a:rPr lang="en-US" sz="1800" dirty="0" smtClean="0"/>
              <a:t> </a:t>
            </a:r>
            <a:r>
              <a:rPr lang="en-US" sz="1800" dirty="0" err="1"/>
              <a:t>üç</a:t>
            </a:r>
            <a:r>
              <a:rPr lang="en-US" sz="1800" dirty="0"/>
              <a:t> </a:t>
            </a:r>
            <a:r>
              <a:rPr lang="en-US" sz="1800" dirty="0" err="1"/>
              <a:t>başlısı</a:t>
            </a:r>
            <a:r>
              <a:rPr lang="en-US" sz="1800" dirty="0"/>
              <a:t> (triceps </a:t>
            </a:r>
            <a:r>
              <a:rPr lang="en-US" sz="1800" dirty="0" err="1"/>
              <a:t>brachi</a:t>
            </a:r>
            <a:r>
              <a:rPr lang="en-US" sz="1800" dirty="0"/>
              <a:t> muscle) </a:t>
            </a:r>
            <a:endParaRPr lang="tr-TR" sz="1800" dirty="0" smtClean="0"/>
          </a:p>
          <a:p>
            <a:r>
              <a:rPr lang="en-US" sz="1800" dirty="0" err="1" smtClean="0"/>
              <a:t>Parmakların</a:t>
            </a:r>
            <a:r>
              <a:rPr lang="en-US" sz="1800" dirty="0" smtClean="0"/>
              <a:t> </a:t>
            </a:r>
            <a:r>
              <a:rPr lang="en-US" sz="1800" dirty="0" err="1"/>
              <a:t>birleşik</a:t>
            </a:r>
            <a:r>
              <a:rPr lang="en-US" sz="1800" dirty="0"/>
              <a:t> </a:t>
            </a:r>
            <a:r>
              <a:rPr lang="en-US" sz="1800" dirty="0" err="1"/>
              <a:t>açıcı</a:t>
            </a:r>
            <a:r>
              <a:rPr lang="en-US" sz="1800" dirty="0"/>
              <a:t> </a:t>
            </a:r>
            <a:r>
              <a:rPr lang="en-US" sz="1800" dirty="0" err="1"/>
              <a:t>kası</a:t>
            </a:r>
            <a:r>
              <a:rPr lang="en-US" sz="1800" dirty="0"/>
              <a:t> (</a:t>
            </a:r>
            <a:r>
              <a:rPr lang="en-US" sz="1800" dirty="0" err="1"/>
              <a:t>extansör</a:t>
            </a:r>
            <a:r>
              <a:rPr lang="en-US" sz="1800" dirty="0"/>
              <a:t> </a:t>
            </a:r>
            <a:r>
              <a:rPr lang="en-US" sz="1800" dirty="0" err="1"/>
              <a:t>digitorum</a:t>
            </a:r>
            <a:r>
              <a:rPr lang="en-US" sz="1800" dirty="0"/>
              <a:t> muscle) </a:t>
            </a:r>
            <a:endParaRPr lang="tr-TR" sz="1800" dirty="0" smtClean="0"/>
          </a:p>
          <a:p>
            <a:r>
              <a:rPr lang="en-US" sz="1800" dirty="0" err="1" smtClean="0"/>
              <a:t>İ’ye</a:t>
            </a:r>
            <a:r>
              <a:rPr lang="en-US" sz="1800" dirty="0" smtClean="0"/>
              <a:t> </a:t>
            </a:r>
            <a:r>
              <a:rPr lang="en-US" sz="1800" dirty="0" err="1"/>
              <a:t>büyük</a:t>
            </a:r>
            <a:r>
              <a:rPr lang="en-US" sz="1800" dirty="0"/>
              <a:t> </a:t>
            </a:r>
            <a:r>
              <a:rPr lang="en-US" sz="1800" dirty="0" err="1"/>
              <a:t>kası</a:t>
            </a:r>
            <a:r>
              <a:rPr lang="en-US" sz="1800" dirty="0"/>
              <a:t> (gluteus </a:t>
            </a:r>
            <a:r>
              <a:rPr lang="en-US" sz="1800" dirty="0" err="1"/>
              <a:t>maximus</a:t>
            </a:r>
            <a:r>
              <a:rPr lang="en-US" sz="1800" dirty="0"/>
              <a:t> muscle) </a:t>
            </a:r>
            <a:endParaRPr lang="tr-TR" sz="1800" dirty="0" smtClean="0"/>
          </a:p>
          <a:p>
            <a:r>
              <a:rPr lang="en-US" sz="1800" dirty="0" err="1" smtClean="0"/>
              <a:t>Uyluk</a:t>
            </a:r>
            <a:r>
              <a:rPr lang="en-US" sz="1800" dirty="0" smtClean="0"/>
              <a:t> </a:t>
            </a:r>
            <a:r>
              <a:rPr lang="en-US" sz="1800" dirty="0" err="1"/>
              <a:t>iki</a:t>
            </a:r>
            <a:r>
              <a:rPr lang="en-US" sz="1800" dirty="0"/>
              <a:t> </a:t>
            </a:r>
            <a:r>
              <a:rPr lang="en-US" sz="1800" dirty="0" err="1"/>
              <a:t>başlısı</a:t>
            </a:r>
            <a:r>
              <a:rPr lang="en-US" sz="1800" dirty="0"/>
              <a:t> (biceps </a:t>
            </a:r>
            <a:r>
              <a:rPr lang="en-US" sz="1800" dirty="0" err="1"/>
              <a:t>temoris</a:t>
            </a:r>
            <a:r>
              <a:rPr lang="en-US" sz="1800" dirty="0"/>
              <a:t> muscle) </a:t>
            </a:r>
          </a:p>
        </p:txBody>
      </p:sp>
    </p:spTree>
    <p:extLst>
      <p:ext uri="{BB962C8B-B14F-4D97-AF65-F5344CB8AC3E}">
        <p14:creationId xmlns:p14="http://schemas.microsoft.com/office/powerpoint/2010/main" val="2717412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Organların</a:t>
            </a:r>
            <a:r>
              <a:rPr lang="en-US" b="1" dirty="0"/>
              <a:t> </a:t>
            </a:r>
            <a:r>
              <a:rPr lang="en-US" b="1" dirty="0" err="1"/>
              <a:t>Anatomik</a:t>
            </a:r>
            <a:r>
              <a:rPr lang="en-US" b="1" dirty="0"/>
              <a:t> </a:t>
            </a:r>
            <a:r>
              <a:rPr lang="en-US" b="1" dirty="0" err="1"/>
              <a:t>Yerleşimi</a:t>
            </a:r>
            <a:r>
              <a:rPr lang="en-US" b="1" dirty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67986" y="2454758"/>
            <a:ext cx="4167676" cy="370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25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Organların</a:t>
            </a:r>
            <a:r>
              <a:rPr lang="en-US" b="1" dirty="0"/>
              <a:t> </a:t>
            </a:r>
            <a:r>
              <a:rPr lang="en-US" b="1" dirty="0" err="1"/>
              <a:t>Anatomik</a:t>
            </a:r>
            <a:r>
              <a:rPr lang="en-US" b="1" dirty="0"/>
              <a:t> </a:t>
            </a:r>
            <a:r>
              <a:rPr lang="en-US" b="1" dirty="0" err="1"/>
              <a:t>Yerleşimi</a:t>
            </a:r>
            <a:r>
              <a:rPr lang="en-US" b="1" dirty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495" y="2554279"/>
            <a:ext cx="2701626" cy="36590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66" y="2783423"/>
            <a:ext cx="3895725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86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err="1"/>
              <a:t>İskelet</a:t>
            </a:r>
            <a:r>
              <a:rPr lang="en-US" dirty="0"/>
              <a:t> </a:t>
            </a:r>
            <a:r>
              <a:rPr lang="en-US" dirty="0" err="1"/>
              <a:t>Sistemi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Cihazların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kısmı</a:t>
            </a:r>
            <a:r>
              <a:rPr lang="en-US" dirty="0"/>
              <a:t>, </a:t>
            </a:r>
            <a:r>
              <a:rPr lang="en-US" dirty="0" err="1"/>
              <a:t>insanın</a:t>
            </a:r>
            <a:r>
              <a:rPr lang="en-US" dirty="0"/>
              <a:t> </a:t>
            </a:r>
            <a:r>
              <a:rPr lang="en-US" dirty="0" err="1"/>
              <a:t>isteklerini</a:t>
            </a:r>
            <a:r>
              <a:rPr lang="en-US" dirty="0"/>
              <a:t> </a:t>
            </a:r>
            <a:r>
              <a:rPr lang="en-US" dirty="0" err="1"/>
              <a:t>yerine</a:t>
            </a:r>
            <a:r>
              <a:rPr lang="en-US" dirty="0"/>
              <a:t> </a:t>
            </a:r>
            <a:r>
              <a:rPr lang="en-US" dirty="0" err="1"/>
              <a:t>getirmesini</a:t>
            </a:r>
            <a:r>
              <a:rPr lang="en-US" dirty="0"/>
              <a:t> </a:t>
            </a:r>
            <a:r>
              <a:rPr lang="en-US" dirty="0" err="1"/>
              <a:t>mümkün</a:t>
            </a:r>
            <a:r>
              <a:rPr lang="en-US" dirty="0"/>
              <a:t> </a:t>
            </a:r>
            <a:r>
              <a:rPr lang="en-US" dirty="0" err="1"/>
              <a:t>kılan</a:t>
            </a:r>
            <a:r>
              <a:rPr lang="en-US" dirty="0"/>
              <a:t> </a:t>
            </a:r>
            <a:r>
              <a:rPr lang="en-US" dirty="0" err="1"/>
              <a:t>yapı</a:t>
            </a:r>
            <a:r>
              <a:rPr lang="en-US" dirty="0"/>
              <a:t> </a:t>
            </a:r>
            <a:r>
              <a:rPr lang="en-US" dirty="0" err="1"/>
              <a:t>taşı</a:t>
            </a:r>
            <a:r>
              <a:rPr lang="en-US" dirty="0"/>
              <a:t> </a:t>
            </a:r>
            <a:r>
              <a:rPr lang="en-US" dirty="0" err="1"/>
              <a:t>niteliğindeki</a:t>
            </a:r>
            <a:r>
              <a:rPr lang="en-US" dirty="0"/>
              <a:t> </a:t>
            </a:r>
            <a:r>
              <a:rPr lang="en-US" dirty="0" err="1"/>
              <a:t>kemiklerimizi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iskelet</a:t>
            </a:r>
            <a:r>
              <a:rPr lang="en-US" dirty="0"/>
              <a:t> </a:t>
            </a:r>
            <a:r>
              <a:rPr lang="en-US" dirty="0" err="1"/>
              <a:t>sistemimizi</a:t>
            </a:r>
            <a:r>
              <a:rPr lang="en-US" dirty="0"/>
              <a:t> </a:t>
            </a:r>
            <a:r>
              <a:rPr lang="en-US" dirty="0" err="1"/>
              <a:t>incelemek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tasarlanmıştır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Bu </a:t>
            </a:r>
            <a:r>
              <a:rPr lang="en-US" dirty="0" err="1"/>
              <a:t>verilerin</a:t>
            </a:r>
            <a:r>
              <a:rPr lang="en-US" dirty="0"/>
              <a:t> </a:t>
            </a:r>
            <a:r>
              <a:rPr lang="en-US" dirty="0" err="1"/>
              <a:t>sağlıklı</a:t>
            </a:r>
            <a:r>
              <a:rPr lang="en-US" dirty="0"/>
              <a:t> </a:t>
            </a:r>
            <a:r>
              <a:rPr lang="en-US" dirty="0" err="1"/>
              <a:t>alınabilmesi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cihazların</a:t>
            </a:r>
            <a:r>
              <a:rPr lang="en-US" dirty="0"/>
              <a:t> </a:t>
            </a:r>
            <a:r>
              <a:rPr lang="en-US" dirty="0" err="1"/>
              <a:t>istenilen</a:t>
            </a:r>
            <a:r>
              <a:rPr lang="en-US" dirty="0"/>
              <a:t> </a:t>
            </a:r>
            <a:r>
              <a:rPr lang="en-US" dirty="0" err="1"/>
              <a:t>yere</a:t>
            </a:r>
            <a:r>
              <a:rPr lang="en-US" dirty="0"/>
              <a:t> </a:t>
            </a:r>
            <a:r>
              <a:rPr lang="en-US" dirty="0" err="1"/>
              <a:t>uygulanması</a:t>
            </a:r>
            <a:r>
              <a:rPr lang="en-US" dirty="0"/>
              <a:t> </a:t>
            </a:r>
            <a:r>
              <a:rPr lang="en-US" dirty="0" err="1"/>
              <a:t>gerekir</a:t>
            </a:r>
            <a:r>
              <a:rPr lang="en-US" dirty="0"/>
              <a:t>. </a:t>
            </a:r>
            <a:r>
              <a:rPr lang="en-US" dirty="0" err="1"/>
              <a:t>Şimdi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konumları</a:t>
            </a:r>
            <a:r>
              <a:rPr lang="en-US" dirty="0"/>
              <a:t> </a:t>
            </a:r>
            <a:r>
              <a:rPr lang="en-US" dirty="0" err="1"/>
              <a:t>anatomik</a:t>
            </a:r>
            <a:r>
              <a:rPr lang="en-US" dirty="0"/>
              <a:t> </a:t>
            </a:r>
            <a:r>
              <a:rPr lang="en-US" dirty="0" err="1"/>
              <a:t>harita</a:t>
            </a:r>
            <a:r>
              <a:rPr lang="en-US" dirty="0"/>
              <a:t> </a:t>
            </a:r>
            <a:r>
              <a:rPr lang="en-US" dirty="0" err="1"/>
              <a:t>üzerinde</a:t>
            </a:r>
            <a:r>
              <a:rPr lang="en-US" dirty="0"/>
              <a:t> </a:t>
            </a:r>
            <a:r>
              <a:rPr lang="en-US" dirty="0" err="1"/>
              <a:t>inceleyelim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5107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413D52B797FB489CA090AAE9CAEF5F" ma:contentTypeVersion="" ma:contentTypeDescription="Create a new document." ma:contentTypeScope="" ma:versionID="914cb82146f544f2e73a9852055afa4f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3aad9280c7bc17f35f657eabd183f1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8A04173-8AFF-4F51-94C3-E697031F3D72}"/>
</file>

<file path=customXml/itemProps2.xml><?xml version="1.0" encoding="utf-8"?>
<ds:datastoreItem xmlns:ds="http://schemas.openxmlformats.org/officeDocument/2006/customXml" ds:itemID="{8C1FA24B-D995-427C-91BD-F52D6BA87E6C}"/>
</file>

<file path=customXml/itemProps3.xml><?xml version="1.0" encoding="utf-8"?>
<ds:datastoreItem xmlns:ds="http://schemas.openxmlformats.org/officeDocument/2006/customXml" ds:itemID="{ED4F3A97-02F7-421C-A09D-F190B95E142E}"/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1566</TotalTime>
  <Words>1411</Words>
  <Application>Microsoft Office PowerPoint</Application>
  <PresentationFormat>Widescreen</PresentationFormat>
  <Paragraphs>132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Garamond</vt:lpstr>
      <vt:lpstr>Organic</vt:lpstr>
      <vt:lpstr>ANATOMİ ve fİzyolojİ</vt:lpstr>
      <vt:lpstr> İNSAN VÜCUDUNUN ANATOMİSİ </vt:lpstr>
      <vt:lpstr> Kas Sistemi   </vt:lpstr>
      <vt:lpstr>PowerPoint Presentation</vt:lpstr>
      <vt:lpstr> Kas Sistemi   </vt:lpstr>
      <vt:lpstr> Kas Sistemi   </vt:lpstr>
      <vt:lpstr>Organların Anatomik Yerleşimi </vt:lpstr>
      <vt:lpstr>Organların Anatomik Yerleşimi </vt:lpstr>
      <vt:lpstr> İskelet Sistemi </vt:lpstr>
      <vt:lpstr> İskelet Sistemi </vt:lpstr>
      <vt:lpstr> İskelet Sistemi </vt:lpstr>
      <vt:lpstr> İskelet Sistemi </vt:lpstr>
      <vt:lpstr> İskelet Sistemi </vt:lpstr>
      <vt:lpstr> İskelet Sistemi </vt:lpstr>
      <vt:lpstr> İskelet Sistemi </vt:lpstr>
      <vt:lpstr> İskelet Sistemi </vt:lpstr>
      <vt:lpstr> İskelet Sistemi </vt:lpstr>
      <vt:lpstr> İskelet Sistemi </vt:lpstr>
      <vt:lpstr> İskelet Sistemi </vt:lpstr>
      <vt:lpstr> İskelet Sistemi </vt:lpstr>
      <vt:lpstr> İskelet Sistemi </vt:lpstr>
      <vt:lpstr> İskelet Sistemi </vt:lpstr>
      <vt:lpstr> İskelet Sistemi </vt:lpstr>
      <vt:lpstr> İskelet Sistemi </vt:lpstr>
      <vt:lpstr> İskelet Sistemi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ANATOMİ ve fİzyolojİ</dc:title>
  <dc:creator>Ali Murat</dc:creator>
  <cp:lastModifiedBy>Ali Murat</cp:lastModifiedBy>
  <cp:revision>29</cp:revision>
  <dcterms:created xsi:type="dcterms:W3CDTF">2018-09-12T08:57:51Z</dcterms:created>
  <dcterms:modified xsi:type="dcterms:W3CDTF">2018-09-14T09:00:17Z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0x0101005A413D52B797FB489CA090AAE9CAEF5F</vt:lpwstr>
  </property>
</Properties>
</file>