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86" r:id="rId5"/>
    <p:sldId id="260" r:id="rId6"/>
    <p:sldId id="287" r:id="rId7"/>
    <p:sldId id="263" r:id="rId8"/>
    <p:sldId id="266" r:id="rId9"/>
    <p:sldId id="268" r:id="rId10"/>
    <p:sldId id="269" r:id="rId11"/>
    <p:sldId id="270" r:id="rId12"/>
    <p:sldId id="273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</a:t>
            </a:r>
            <a:r>
              <a:rPr lang="tr-TR" dirty="0" smtClean="0"/>
              <a:t>İ ve fİzyolojİ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41600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Öteki</a:t>
            </a:r>
            <a:r>
              <a:rPr lang="en-US" dirty="0" smtClean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çeşitleri</a:t>
            </a:r>
            <a:r>
              <a:rPr lang="en-US" dirty="0"/>
              <a:t>; </a:t>
            </a:r>
            <a:r>
              <a:rPr lang="en-US" dirty="0" err="1"/>
              <a:t>kaldırıcı</a:t>
            </a:r>
            <a:r>
              <a:rPr lang="en-US" dirty="0"/>
              <a:t> (</a:t>
            </a:r>
            <a:r>
              <a:rPr lang="en-US" dirty="0" err="1"/>
              <a:t>levator</a:t>
            </a:r>
            <a:r>
              <a:rPr lang="en-US" dirty="0"/>
              <a:t>) </a:t>
            </a:r>
            <a:r>
              <a:rPr lang="en-US" dirty="0" err="1"/>
              <a:t>kaslar</a:t>
            </a:r>
            <a:r>
              <a:rPr lang="en-US" dirty="0"/>
              <a:t>, </a:t>
            </a:r>
            <a:r>
              <a:rPr lang="en-US" dirty="0" err="1"/>
              <a:t>indirici</a:t>
            </a:r>
            <a:r>
              <a:rPr lang="en-US" dirty="0"/>
              <a:t> (depressor) </a:t>
            </a:r>
            <a:r>
              <a:rPr lang="en-US" dirty="0" err="1"/>
              <a:t>kaslar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çeşitleridir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Büzücü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konstrüktör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genişletici</a:t>
            </a:r>
            <a:r>
              <a:rPr lang="en-US" dirty="0"/>
              <a:t> (dilatator) </a:t>
            </a:r>
            <a:r>
              <a:rPr lang="en-US" dirty="0" err="1"/>
              <a:t>kaslar</a:t>
            </a:r>
            <a:r>
              <a:rPr lang="en-US" dirty="0"/>
              <a:t>;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bebeği</a:t>
            </a:r>
            <a:r>
              <a:rPr lang="en-US" dirty="0"/>
              <a:t>, </a:t>
            </a:r>
            <a:r>
              <a:rPr lang="en-US" dirty="0" err="1"/>
              <a:t>midenin</a:t>
            </a:r>
            <a:r>
              <a:rPr lang="en-US" dirty="0"/>
              <a:t> </a:t>
            </a:r>
            <a:r>
              <a:rPr lang="en-US" dirty="0" err="1"/>
              <a:t>ince</a:t>
            </a:r>
            <a:r>
              <a:rPr lang="en-US" dirty="0"/>
              <a:t> </a:t>
            </a:r>
            <a:r>
              <a:rPr lang="en-US" dirty="0" err="1"/>
              <a:t>bağırsağa</a:t>
            </a:r>
            <a:r>
              <a:rPr lang="en-US" dirty="0"/>
              <a:t> </a:t>
            </a:r>
            <a:r>
              <a:rPr lang="en-US" dirty="0" err="1"/>
              <a:t>açıldığı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(</a:t>
            </a:r>
            <a:r>
              <a:rPr lang="en-US" dirty="0" err="1"/>
              <a:t>pylor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anüs</a:t>
            </a:r>
            <a:r>
              <a:rPr lang="en-US" dirty="0"/>
              <a:t> (</a:t>
            </a:r>
            <a:r>
              <a:rPr lang="en-US" dirty="0" err="1"/>
              <a:t>makat</a:t>
            </a:r>
            <a:r>
              <a:rPr lang="en-US" dirty="0"/>
              <a:t>)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açıklıkları</a:t>
            </a:r>
            <a:r>
              <a:rPr lang="en-US" dirty="0"/>
              <a:t> </a:t>
            </a:r>
            <a:r>
              <a:rPr lang="en-US" dirty="0" err="1"/>
              <a:t>çevirir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Büzücü</a:t>
            </a:r>
            <a:r>
              <a:rPr lang="en-US" dirty="0" smtClean="0"/>
              <a:t> </a:t>
            </a:r>
            <a:r>
              <a:rPr lang="en-US" dirty="0" err="1"/>
              <a:t>kaslar</a:t>
            </a:r>
            <a:r>
              <a:rPr lang="en-US" dirty="0"/>
              <a:t>, </a:t>
            </a:r>
            <a:r>
              <a:rPr lang="en-US" dirty="0" err="1"/>
              <a:t>açıklığın</a:t>
            </a:r>
            <a:r>
              <a:rPr lang="en-US" dirty="0"/>
              <a:t> </a:t>
            </a:r>
            <a:r>
              <a:rPr lang="en-US" dirty="0" err="1"/>
              <a:t>çapını</a:t>
            </a:r>
            <a:r>
              <a:rPr lang="en-US" dirty="0"/>
              <a:t> </a:t>
            </a:r>
            <a:r>
              <a:rPr lang="en-US" dirty="0" err="1"/>
              <a:t>daraltır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kapatır</a:t>
            </a:r>
            <a:r>
              <a:rPr lang="en-US" dirty="0"/>
              <a:t>. </a:t>
            </a:r>
            <a:r>
              <a:rPr lang="en-US" dirty="0" err="1"/>
              <a:t>Genişletici</a:t>
            </a:r>
            <a:r>
              <a:rPr lang="en-US" dirty="0"/>
              <a:t> </a:t>
            </a:r>
            <a:r>
              <a:rPr lang="en-US" dirty="0" err="1"/>
              <a:t>kaslar</a:t>
            </a:r>
            <a:r>
              <a:rPr lang="en-US" dirty="0"/>
              <a:t> </a:t>
            </a:r>
            <a:r>
              <a:rPr lang="en-US" dirty="0" err="1"/>
              <a:t>açıklığı</a:t>
            </a:r>
            <a:r>
              <a:rPr lang="en-US" dirty="0"/>
              <a:t> </a:t>
            </a:r>
            <a:r>
              <a:rPr lang="en-US" dirty="0" err="1"/>
              <a:t>genişletir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tümüyle</a:t>
            </a:r>
            <a:r>
              <a:rPr lang="en-US" dirty="0"/>
              <a:t> </a:t>
            </a:r>
            <a:r>
              <a:rPr lang="en-US" dirty="0" err="1"/>
              <a:t>açar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Döndürücü</a:t>
            </a:r>
            <a:r>
              <a:rPr lang="en-US" dirty="0" smtClean="0"/>
              <a:t> </a:t>
            </a:r>
            <a:r>
              <a:rPr lang="en-US" dirty="0"/>
              <a:t>(rotator) </a:t>
            </a:r>
            <a:r>
              <a:rPr lang="en-US" dirty="0" err="1"/>
              <a:t>kaslar</a:t>
            </a:r>
            <a:r>
              <a:rPr lang="en-US" dirty="0"/>
              <a:t>,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ekseni</a:t>
            </a:r>
            <a:r>
              <a:rPr lang="en-US" dirty="0"/>
              <a:t> </a:t>
            </a:r>
            <a:r>
              <a:rPr lang="en-US" dirty="0" err="1"/>
              <a:t>çevresinde</a:t>
            </a:r>
            <a:r>
              <a:rPr lang="en-US" dirty="0"/>
              <a:t> </a:t>
            </a:r>
            <a:r>
              <a:rPr lang="en-US" dirty="0" err="1"/>
              <a:t>döndürür</a:t>
            </a:r>
            <a:r>
              <a:rPr lang="en-US" dirty="0"/>
              <a:t>. </a:t>
            </a:r>
            <a:r>
              <a:rPr lang="en-US" dirty="0" err="1"/>
              <a:t>İçe</a:t>
            </a:r>
            <a:r>
              <a:rPr lang="en-US" dirty="0"/>
              <a:t> </a:t>
            </a:r>
            <a:r>
              <a:rPr lang="en-US" dirty="0" err="1"/>
              <a:t>döndürücüler</a:t>
            </a:r>
            <a:r>
              <a:rPr lang="en-US" dirty="0"/>
              <a:t> (pronator)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aşağıya</a:t>
            </a:r>
            <a:r>
              <a:rPr lang="en-US" dirty="0"/>
              <a:t> </a:t>
            </a:r>
            <a:r>
              <a:rPr lang="en-US" dirty="0" err="1"/>
              <a:t>dışa</a:t>
            </a:r>
            <a:r>
              <a:rPr lang="en-US" dirty="0"/>
              <a:t> </a:t>
            </a:r>
            <a:r>
              <a:rPr lang="en-US" dirty="0" err="1"/>
              <a:t>döndürücüler</a:t>
            </a:r>
            <a:r>
              <a:rPr lang="en-US" dirty="0"/>
              <a:t> (supinator)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dışa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yukarıya</a:t>
            </a:r>
            <a:r>
              <a:rPr lang="en-US" dirty="0"/>
              <a:t> </a:t>
            </a:r>
            <a:r>
              <a:rPr lang="en-US" dirty="0" err="1"/>
              <a:t>çevirir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8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56914" cy="3318936"/>
          </a:xfrm>
        </p:spPr>
        <p:txBody>
          <a:bodyPr/>
          <a:lstStyle/>
          <a:p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kasların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işlevi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Korako-brakiyal</a:t>
            </a:r>
            <a:r>
              <a:rPr lang="en-US" dirty="0" smtClean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kolun</a:t>
            </a:r>
            <a:r>
              <a:rPr lang="en-US" dirty="0"/>
              <a:t> hem </a:t>
            </a:r>
            <a:r>
              <a:rPr lang="en-US" dirty="0" err="1"/>
              <a:t>bükücü</a:t>
            </a:r>
            <a:r>
              <a:rPr lang="en-US" dirty="0"/>
              <a:t> hem de </a:t>
            </a:r>
            <a:r>
              <a:rPr lang="en-US" dirty="0" err="1"/>
              <a:t>yaklaştırıcısı</a:t>
            </a:r>
            <a:r>
              <a:rPr lang="en-US" dirty="0"/>
              <a:t>, </a:t>
            </a:r>
            <a:r>
              <a:rPr lang="en-US" dirty="0" err="1"/>
              <a:t>baldır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(</a:t>
            </a:r>
            <a:r>
              <a:rPr lang="en-US" dirty="0" err="1"/>
              <a:t>tibialis</a:t>
            </a:r>
            <a:r>
              <a:rPr lang="en-US" dirty="0"/>
              <a:t> anterior)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ayağın</a:t>
            </a:r>
            <a:r>
              <a:rPr lang="en-US" dirty="0"/>
              <a:t> hem </a:t>
            </a:r>
            <a:r>
              <a:rPr lang="en-US" dirty="0" err="1"/>
              <a:t>dışa</a:t>
            </a:r>
            <a:r>
              <a:rPr lang="en-US" dirty="0"/>
              <a:t> </a:t>
            </a:r>
            <a:r>
              <a:rPr lang="en-US" dirty="0" err="1"/>
              <a:t>döndürücüsü</a:t>
            </a:r>
            <a:r>
              <a:rPr lang="en-US" dirty="0"/>
              <a:t> hem de </a:t>
            </a:r>
            <a:r>
              <a:rPr lang="en-US" dirty="0" err="1"/>
              <a:t>bükücüsüdür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kaslardan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kasılırken</a:t>
            </a:r>
            <a:r>
              <a:rPr lang="en-US" dirty="0"/>
              <a:t> </a:t>
            </a:r>
            <a:r>
              <a:rPr lang="en-US" dirty="0" err="1"/>
              <a:t>diğeri</a:t>
            </a:r>
            <a:r>
              <a:rPr lang="en-US" dirty="0"/>
              <a:t>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karşıtı</a:t>
            </a:r>
            <a:r>
              <a:rPr lang="en-US" dirty="0"/>
              <a:t> </a:t>
            </a:r>
            <a:r>
              <a:rPr lang="en-US" dirty="0" err="1"/>
              <a:t>gevşemelidir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907" y="2815106"/>
            <a:ext cx="2860586" cy="28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527355" cy="368593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Diyafram</a:t>
            </a:r>
            <a:r>
              <a:rPr lang="en-US" dirty="0"/>
              <a:t>;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boşluğunu</a:t>
            </a:r>
            <a:r>
              <a:rPr lang="en-US" dirty="0"/>
              <a:t> </a:t>
            </a:r>
            <a:r>
              <a:rPr lang="en-US" dirty="0" err="1"/>
              <a:t>karın</a:t>
            </a:r>
            <a:r>
              <a:rPr lang="en-US" dirty="0"/>
              <a:t> </a:t>
            </a:r>
            <a:r>
              <a:rPr lang="en-US" dirty="0" err="1"/>
              <a:t>boşluğundan</a:t>
            </a:r>
            <a:r>
              <a:rPr lang="en-US" dirty="0"/>
              <a:t> </a:t>
            </a:r>
            <a:r>
              <a:rPr lang="en-US" dirty="0" err="1"/>
              <a:t>ayıran</a:t>
            </a:r>
            <a:r>
              <a:rPr lang="en-US" dirty="0"/>
              <a:t> </a:t>
            </a:r>
            <a:r>
              <a:rPr lang="en-US" dirty="0" err="1"/>
              <a:t>diyafram</a:t>
            </a:r>
            <a:r>
              <a:rPr lang="en-US" dirty="0"/>
              <a:t>,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öteki</a:t>
            </a:r>
            <a:r>
              <a:rPr lang="en-US" dirty="0"/>
              <a:t> </a:t>
            </a:r>
            <a:r>
              <a:rPr lang="en-US" dirty="0" err="1"/>
              <a:t>kaslarından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kastır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Yemek</a:t>
            </a:r>
            <a:r>
              <a:rPr lang="en-US" dirty="0" smtClean="0"/>
              <a:t> </a:t>
            </a:r>
            <a:r>
              <a:rPr lang="en-US" dirty="0" err="1"/>
              <a:t>borusu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damarının</a:t>
            </a:r>
            <a:r>
              <a:rPr lang="en-US" dirty="0"/>
              <a:t> </a:t>
            </a:r>
            <a:r>
              <a:rPr lang="en-US" dirty="0" err="1"/>
              <a:t>geçtiği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deliği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yapılar</a:t>
            </a:r>
            <a:r>
              <a:rPr lang="en-US" dirty="0"/>
              <a:t>, </a:t>
            </a:r>
            <a:r>
              <a:rPr lang="en-US" dirty="0" err="1"/>
              <a:t>açıklıklara</a:t>
            </a:r>
            <a:r>
              <a:rPr lang="en-US" dirty="0"/>
              <a:t> </a:t>
            </a:r>
            <a:r>
              <a:rPr lang="en-US" dirty="0" err="1"/>
              <a:t>sıkıca</a:t>
            </a:r>
            <a:r>
              <a:rPr lang="en-US" dirty="0"/>
              <a:t> </a:t>
            </a:r>
            <a:r>
              <a:rPr lang="en-US" dirty="0" err="1"/>
              <a:t>uyarak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boşluğun</a:t>
            </a:r>
            <a:r>
              <a:rPr lang="en-US" dirty="0"/>
              <a:t> </a:t>
            </a:r>
            <a:r>
              <a:rPr lang="en-US" dirty="0" err="1"/>
              <a:t>birbirinden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ayrılmasını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Kubbe</a:t>
            </a:r>
            <a:r>
              <a:rPr lang="en-US" dirty="0" smtClean="0"/>
              <a:t>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diyafram</a:t>
            </a:r>
            <a:r>
              <a:rPr lang="en-US" dirty="0"/>
              <a:t>, </a:t>
            </a:r>
            <a:r>
              <a:rPr lang="en-US" dirty="0" err="1"/>
              <a:t>kısmen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hareketlerinden</a:t>
            </a:r>
            <a:r>
              <a:rPr lang="en-US" dirty="0"/>
              <a:t> de </a:t>
            </a:r>
            <a:r>
              <a:rPr lang="en-US" dirty="0" err="1"/>
              <a:t>sorumludur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5173" y="2798997"/>
            <a:ext cx="3781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Kaslar</a:t>
            </a:r>
            <a:r>
              <a:rPr lang="en-US" dirty="0"/>
              <a:t>, </a:t>
            </a:r>
            <a:r>
              <a:rPr lang="en-US" dirty="0" err="1"/>
              <a:t>iskelete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yapışma</a:t>
            </a:r>
            <a:r>
              <a:rPr lang="en-US" dirty="0"/>
              <a:t> </a:t>
            </a:r>
            <a:r>
              <a:rPr lang="en-US" dirty="0" err="1"/>
              <a:t>yerlerinden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Her </a:t>
            </a:r>
            <a:r>
              <a:rPr lang="en-US" dirty="0" err="1"/>
              <a:t>kasın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de </a:t>
            </a:r>
            <a:r>
              <a:rPr lang="en-US" dirty="0" err="1"/>
              <a:t>yapışma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Başlangıç</a:t>
            </a:r>
            <a:r>
              <a:rPr lang="en-US" dirty="0" smtClean="0"/>
              <a:t> </a:t>
            </a:r>
            <a:r>
              <a:rPr lang="en-US" dirty="0" err="1"/>
              <a:t>yeri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kasıldığı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değişmeyen</a:t>
            </a:r>
            <a:r>
              <a:rPr lang="en-US" dirty="0"/>
              <a:t> </a:t>
            </a:r>
            <a:r>
              <a:rPr lang="en-US" dirty="0" err="1"/>
              <a:t>uçtur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Örneğin</a:t>
            </a:r>
            <a:r>
              <a:rPr lang="en-US" dirty="0"/>
              <a:t>,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bacak</a:t>
            </a:r>
            <a:r>
              <a:rPr lang="en-US" dirty="0"/>
              <a:t> </a:t>
            </a:r>
            <a:r>
              <a:rPr lang="en-US" dirty="0" err="1"/>
              <a:t>kaslarında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yerleri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gövdeye</a:t>
            </a:r>
            <a:r>
              <a:rPr lang="en-US" dirty="0"/>
              <a:t> en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uçlardır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Yapışma</a:t>
            </a:r>
            <a:r>
              <a:rPr lang="en-US" dirty="0" smtClean="0"/>
              <a:t> </a:t>
            </a:r>
            <a:r>
              <a:rPr lang="en-US" dirty="0" err="1"/>
              <a:t>yerleri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kasıldığı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uçtur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bacak</a:t>
            </a:r>
            <a:r>
              <a:rPr lang="en-US" dirty="0"/>
              <a:t> </a:t>
            </a:r>
            <a:r>
              <a:rPr lang="en-US" dirty="0" err="1"/>
              <a:t>kaslarında</a:t>
            </a:r>
            <a:r>
              <a:rPr lang="en-US" dirty="0"/>
              <a:t> </a:t>
            </a:r>
            <a:r>
              <a:rPr lang="en-US" dirty="0" err="1"/>
              <a:t>yapışma</a:t>
            </a:r>
            <a:r>
              <a:rPr lang="en-US" dirty="0"/>
              <a:t> </a:t>
            </a:r>
            <a:r>
              <a:rPr lang="en-US" dirty="0" err="1"/>
              <a:t>yerleri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bedene</a:t>
            </a:r>
            <a:r>
              <a:rPr lang="en-US" dirty="0"/>
              <a:t> en </a:t>
            </a:r>
            <a:r>
              <a:rPr lang="en-US" dirty="0" err="1"/>
              <a:t>uzakta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uçlardır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Brakiyo-radiyal</a:t>
            </a:r>
            <a:r>
              <a:rPr lang="en-US" dirty="0" smtClean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(</a:t>
            </a:r>
            <a:r>
              <a:rPr lang="en-US" dirty="0" err="1"/>
              <a:t>humerus</a:t>
            </a:r>
            <a:r>
              <a:rPr lang="en-US" dirty="0"/>
              <a:t>) alt </a:t>
            </a:r>
            <a:r>
              <a:rPr lang="en-US" dirty="0" err="1"/>
              <a:t>bölümünden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kolun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(radius) alt </a:t>
            </a:r>
            <a:r>
              <a:rPr lang="en-US" dirty="0" err="1"/>
              <a:t>bölümüne</a:t>
            </a:r>
            <a:r>
              <a:rPr lang="en-US" dirty="0"/>
              <a:t> </a:t>
            </a:r>
            <a:r>
              <a:rPr lang="en-US" dirty="0" err="1"/>
              <a:t>yapışır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kasın</a:t>
            </a:r>
            <a:r>
              <a:rPr lang="en-US" dirty="0"/>
              <a:t> </a:t>
            </a:r>
            <a:r>
              <a:rPr lang="en-US" dirty="0" err="1"/>
              <a:t>demet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bağlanmasını</a:t>
            </a:r>
            <a:r>
              <a:rPr lang="en-US" dirty="0"/>
              <a:t> </a:t>
            </a:r>
            <a:r>
              <a:rPr lang="en-US" dirty="0" err="1"/>
              <a:t>gerektirdiği</a:t>
            </a:r>
            <a:r>
              <a:rPr lang="en-US" dirty="0"/>
              <a:t> </a:t>
            </a:r>
            <a:r>
              <a:rPr lang="en-US" dirty="0" err="1"/>
              <a:t>yerlerde</a:t>
            </a:r>
            <a:r>
              <a:rPr lang="en-US" dirty="0"/>
              <a:t> </a:t>
            </a:r>
            <a:r>
              <a:rPr lang="en-US" dirty="0" err="1"/>
              <a:t>TENDON’lar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bunlarla</a:t>
            </a:r>
            <a:r>
              <a:rPr lang="en-US" dirty="0"/>
              <a:t> </a:t>
            </a:r>
            <a:r>
              <a:rPr lang="en-US" dirty="0" err="1"/>
              <a:t>kemiklere</a:t>
            </a:r>
            <a:r>
              <a:rPr lang="en-US" dirty="0"/>
              <a:t> </a:t>
            </a:r>
            <a:r>
              <a:rPr lang="en-US" dirty="0" err="1"/>
              <a:t>tutunur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/>
              <a:t>kasların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yapışma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4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73" y="2787650"/>
            <a:ext cx="4381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86" y="2787650"/>
            <a:ext cx="2864476" cy="30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İNSAN VÜCUDUNUN ANATOMİSİ </a:t>
            </a:r>
          </a:p>
        </p:txBody>
      </p:sp>
    </p:spTree>
    <p:extLst>
      <p:ext uri="{BB962C8B-B14F-4D97-AF65-F5344CB8AC3E}">
        <p14:creationId xmlns:p14="http://schemas.microsoft.com/office/powerpoint/2010/main" val="28997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Kas</a:t>
            </a:r>
            <a:r>
              <a:rPr lang="en-US" sz="3600" b="1" dirty="0"/>
              <a:t> </a:t>
            </a:r>
            <a:r>
              <a:rPr lang="en-US" sz="3600" b="1" dirty="0" err="1"/>
              <a:t>Sistemi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becerisini</a:t>
            </a:r>
            <a:r>
              <a:rPr lang="en-US" dirty="0"/>
              <a:t> </a:t>
            </a:r>
            <a:r>
              <a:rPr lang="en-US" dirty="0" err="1"/>
              <a:t>sunan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incelenmesi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verilerin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alınabilmesi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yerlere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Şimdi</a:t>
            </a:r>
            <a:r>
              <a:rPr lang="en-US" dirty="0" smtClean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konumları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harita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8" y="695458"/>
            <a:ext cx="8203305" cy="5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Kas</a:t>
            </a:r>
            <a:r>
              <a:rPr lang="en-US" sz="3600" b="1" dirty="0"/>
              <a:t> </a:t>
            </a:r>
            <a:r>
              <a:rPr lang="en-US" sz="3600" b="1" dirty="0" err="1"/>
              <a:t>Sistemi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vücudu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kısımda</a:t>
            </a:r>
            <a:r>
              <a:rPr lang="en-US" dirty="0"/>
              <a:t> </a:t>
            </a:r>
            <a:r>
              <a:rPr lang="en-US" dirty="0" err="1"/>
              <a:t>incelenir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: </a:t>
            </a:r>
            <a:endParaRPr lang="tr-TR" dirty="0" smtClean="0"/>
          </a:p>
          <a:p>
            <a:r>
              <a:rPr lang="en-US" dirty="0" err="1" smtClean="0"/>
              <a:t>Kafatası</a:t>
            </a:r>
            <a:r>
              <a:rPr lang="en-US" dirty="0"/>
              <a:t>, </a:t>
            </a:r>
            <a:r>
              <a:rPr lang="en-US" dirty="0" err="1"/>
              <a:t>gövde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kol-bacaktır</a:t>
            </a:r>
            <a:r>
              <a:rPr lang="en-US" dirty="0"/>
              <a:t>. </a:t>
            </a:r>
            <a:r>
              <a:rPr lang="en-US" dirty="0" err="1"/>
              <a:t>Kol-bacak</a:t>
            </a:r>
            <a:r>
              <a:rPr lang="en-US" dirty="0"/>
              <a:t> </a:t>
            </a:r>
            <a:r>
              <a:rPr lang="en-US" dirty="0" err="1"/>
              <a:t>kısımlarında</a:t>
            </a:r>
            <a:r>
              <a:rPr lang="en-US" dirty="0"/>
              <a:t> organ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nitelendirilecek</a:t>
            </a:r>
            <a:r>
              <a:rPr lang="en-US" dirty="0"/>
              <a:t> organ </a:t>
            </a:r>
            <a:r>
              <a:rPr lang="en-US" dirty="0" err="1"/>
              <a:t>dokuları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organları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fizyolojik</a:t>
            </a:r>
            <a:r>
              <a:rPr lang="en-US" dirty="0"/>
              <a:t> </a:t>
            </a:r>
            <a:r>
              <a:rPr lang="en-US" dirty="0" err="1"/>
              <a:t>yapıda</a:t>
            </a:r>
            <a:r>
              <a:rPr lang="en-US" dirty="0"/>
              <a:t> </a:t>
            </a:r>
            <a:r>
              <a:rPr lang="en-US" dirty="0" err="1"/>
              <a:t>inceleyeceğiz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Şimdi</a:t>
            </a:r>
            <a:r>
              <a:rPr lang="en-US" dirty="0" smtClean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önden</a:t>
            </a:r>
            <a:r>
              <a:rPr lang="en-US" dirty="0"/>
              <a:t> </a:t>
            </a:r>
            <a:r>
              <a:rPr lang="en-US" dirty="0" err="1"/>
              <a:t>görünüşü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organların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yerleşimini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6" y="2560319"/>
            <a:ext cx="5602310" cy="3801843"/>
          </a:xfrm>
        </p:spPr>
        <p:txBody>
          <a:bodyPr>
            <a:normAutofit fontScale="70000" lnSpcReduction="20000"/>
          </a:bodyPr>
          <a:lstStyle/>
          <a:p>
            <a:r>
              <a:rPr lang="en-US" sz="2200" b="1" dirty="0" err="1"/>
              <a:t>Baş-Gövde</a:t>
            </a:r>
            <a:r>
              <a:rPr lang="en-US" sz="2200" b="1" dirty="0"/>
              <a:t> </a:t>
            </a:r>
            <a:r>
              <a:rPr lang="en-US" sz="2200" b="1" dirty="0" err="1"/>
              <a:t>ile</a:t>
            </a:r>
            <a:r>
              <a:rPr lang="en-US" sz="2200" b="1" dirty="0"/>
              <a:t> Alt-</a:t>
            </a:r>
            <a:r>
              <a:rPr lang="en-US" sz="2200" b="1" dirty="0" err="1"/>
              <a:t>Üst</a:t>
            </a:r>
            <a:r>
              <a:rPr lang="en-US" sz="2200" b="1" dirty="0"/>
              <a:t> </a:t>
            </a:r>
            <a:r>
              <a:rPr lang="en-US" sz="2200" b="1" dirty="0" err="1"/>
              <a:t>Extremite</a:t>
            </a:r>
            <a:r>
              <a:rPr lang="en-US" sz="2200" b="1" dirty="0"/>
              <a:t> </a:t>
            </a:r>
            <a:r>
              <a:rPr lang="en-US" sz="2200" b="1" dirty="0" err="1"/>
              <a:t>Kasları</a:t>
            </a:r>
            <a:r>
              <a:rPr lang="en-US" sz="2200" b="1" dirty="0"/>
              <a:t> </a:t>
            </a:r>
            <a:endParaRPr lang="tr-TR" sz="2200" b="1" dirty="0" smtClean="0"/>
          </a:p>
          <a:p>
            <a:r>
              <a:rPr lang="en-US" sz="2600" dirty="0" err="1" smtClean="0"/>
              <a:t>Göğüs</a:t>
            </a:r>
            <a:r>
              <a:rPr lang="en-US" sz="2600" dirty="0" smtClean="0"/>
              <a:t> </a:t>
            </a:r>
            <a:r>
              <a:rPr lang="en-US" sz="2600" dirty="0"/>
              <a:t>- </a:t>
            </a:r>
            <a:r>
              <a:rPr lang="en-US" sz="2600" dirty="0" err="1"/>
              <a:t>köprücük</a:t>
            </a:r>
            <a:r>
              <a:rPr lang="en-US" sz="2600" dirty="0"/>
              <a:t> - </a:t>
            </a:r>
            <a:r>
              <a:rPr lang="en-US" sz="2600" dirty="0" err="1"/>
              <a:t>şakak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(sternocleidomastoid muscle</a:t>
            </a:r>
            <a:r>
              <a:rPr lang="en-US" sz="2600" dirty="0" smtClean="0"/>
              <a:t>) </a:t>
            </a:r>
            <a:endParaRPr lang="tr-TR" sz="2600" dirty="0" smtClean="0"/>
          </a:p>
          <a:p>
            <a:r>
              <a:rPr lang="en-US" sz="2600" dirty="0" err="1" smtClean="0"/>
              <a:t>Yamuk</a:t>
            </a:r>
            <a:r>
              <a:rPr lang="en-US" sz="2600" dirty="0" smtClean="0"/>
              <a:t> </a:t>
            </a:r>
            <a:r>
              <a:rPr lang="en-US" sz="2600" dirty="0" err="1"/>
              <a:t>kas</a:t>
            </a:r>
            <a:r>
              <a:rPr lang="en-US" sz="2600" dirty="0"/>
              <a:t> (trapezius muscle) </a:t>
            </a:r>
            <a:endParaRPr lang="tr-TR" sz="2600" dirty="0" smtClean="0"/>
          </a:p>
          <a:p>
            <a:r>
              <a:rPr lang="en-US" sz="2600" dirty="0" err="1" smtClean="0"/>
              <a:t>Göğüs</a:t>
            </a:r>
            <a:r>
              <a:rPr lang="en-US" sz="2600" dirty="0" smtClean="0"/>
              <a:t> </a:t>
            </a:r>
            <a:r>
              <a:rPr lang="en-US" sz="2600" dirty="0" err="1"/>
              <a:t>büyük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(pectoral muscle) </a:t>
            </a:r>
            <a:endParaRPr lang="tr-TR" sz="2600" dirty="0" smtClean="0"/>
          </a:p>
          <a:p>
            <a:r>
              <a:rPr lang="en-US" sz="2600" dirty="0" smtClean="0"/>
              <a:t>Delta </a:t>
            </a:r>
            <a:r>
              <a:rPr lang="en-US" sz="2600" dirty="0" err="1"/>
              <a:t>kası</a:t>
            </a:r>
            <a:r>
              <a:rPr lang="en-US" sz="2600" dirty="0"/>
              <a:t> (deltoid muscle) </a:t>
            </a:r>
            <a:endParaRPr lang="tr-TR" sz="2600" dirty="0" smtClean="0"/>
          </a:p>
          <a:p>
            <a:r>
              <a:rPr lang="en-US" sz="2600" dirty="0" smtClean="0"/>
              <a:t>Karın </a:t>
            </a:r>
            <a:r>
              <a:rPr lang="en-US" sz="2600" dirty="0" err="1"/>
              <a:t>doğru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(rectus </a:t>
            </a:r>
            <a:r>
              <a:rPr lang="en-US" sz="2600" dirty="0" err="1"/>
              <a:t>abdominis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Dişli</a:t>
            </a:r>
            <a:r>
              <a:rPr lang="en-US" sz="2600" dirty="0" smtClean="0"/>
              <a:t> </a:t>
            </a:r>
            <a:r>
              <a:rPr lang="en-US" sz="2600" dirty="0" err="1"/>
              <a:t>ön</a:t>
            </a:r>
            <a:r>
              <a:rPr lang="en-US" sz="2600" dirty="0"/>
              <a:t> </a:t>
            </a:r>
            <a:r>
              <a:rPr lang="en-US" sz="2600" dirty="0" err="1"/>
              <a:t>kas</a:t>
            </a:r>
            <a:r>
              <a:rPr lang="en-US" sz="2600" dirty="0"/>
              <a:t> (</a:t>
            </a:r>
            <a:r>
              <a:rPr lang="en-US" sz="2600" dirty="0" err="1"/>
              <a:t>serratus</a:t>
            </a:r>
            <a:r>
              <a:rPr lang="en-US" sz="2600" dirty="0"/>
              <a:t> </a:t>
            </a:r>
            <a:r>
              <a:rPr lang="en-US" sz="2600" dirty="0" err="1"/>
              <a:t>arterior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Kol</a:t>
            </a:r>
            <a:r>
              <a:rPr lang="en-US" sz="2600" dirty="0" smtClean="0"/>
              <a:t> </a:t>
            </a:r>
            <a:r>
              <a:rPr lang="en-US" sz="2600" dirty="0" err="1"/>
              <a:t>iki</a:t>
            </a:r>
            <a:r>
              <a:rPr lang="en-US" sz="2600" dirty="0"/>
              <a:t> </a:t>
            </a:r>
            <a:r>
              <a:rPr lang="en-US" sz="2600" dirty="0" err="1"/>
              <a:t>başlısı</a:t>
            </a:r>
            <a:r>
              <a:rPr lang="en-US" sz="2600" dirty="0"/>
              <a:t> (biceps </a:t>
            </a:r>
            <a:r>
              <a:rPr lang="en-US" sz="2600" dirty="0" err="1"/>
              <a:t>brachi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Bileğin</a:t>
            </a:r>
            <a:r>
              <a:rPr lang="en-US" sz="2600" dirty="0" smtClean="0"/>
              <a:t> </a:t>
            </a:r>
            <a:r>
              <a:rPr lang="en-US" sz="2600" dirty="0" err="1"/>
              <a:t>bükücü</a:t>
            </a:r>
            <a:r>
              <a:rPr lang="en-US" sz="2600" dirty="0"/>
              <a:t> </a:t>
            </a:r>
            <a:r>
              <a:rPr lang="en-US" sz="2600" dirty="0" err="1"/>
              <a:t>dış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</a:t>
            </a:r>
            <a:r>
              <a:rPr lang="en-US" sz="2600" dirty="0" err="1"/>
              <a:t>brachioradialis</a:t>
            </a:r>
            <a:r>
              <a:rPr lang="en-US" sz="2600" dirty="0"/>
              <a:t>) </a:t>
            </a:r>
          </a:p>
          <a:p>
            <a:r>
              <a:rPr lang="en-US" sz="2600" dirty="0" smtClean="0"/>
              <a:t>Karın </a:t>
            </a:r>
            <a:r>
              <a:rPr lang="en-US" sz="2600" dirty="0" err="1"/>
              <a:t>dış-eğik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</a:t>
            </a:r>
            <a:r>
              <a:rPr lang="en-US" sz="2600" dirty="0" err="1"/>
              <a:t>abliguus</a:t>
            </a:r>
            <a:r>
              <a:rPr lang="en-US" sz="2600" dirty="0"/>
              <a:t> </a:t>
            </a:r>
            <a:r>
              <a:rPr lang="en-US" sz="2600" dirty="0" err="1"/>
              <a:t>externus</a:t>
            </a:r>
            <a:r>
              <a:rPr lang="en-US" sz="2600" dirty="0"/>
              <a:t> muscle)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161" y="2560319"/>
            <a:ext cx="5666703" cy="3660177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Terzi</a:t>
            </a:r>
            <a:r>
              <a:rPr lang="en-US" sz="1800" dirty="0" smtClean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sartorius</a:t>
            </a:r>
            <a:r>
              <a:rPr lang="en-US" sz="1800" dirty="0"/>
              <a:t> muscle</a:t>
            </a:r>
            <a:r>
              <a:rPr lang="en-US" sz="1800" dirty="0" smtClean="0"/>
              <a:t>)</a:t>
            </a:r>
            <a:endParaRPr lang="tr-TR" sz="1800" dirty="0" smtClean="0"/>
          </a:p>
          <a:p>
            <a:r>
              <a:rPr lang="en-US" sz="1800" dirty="0" err="1" smtClean="0"/>
              <a:t>Uyluk</a:t>
            </a:r>
            <a:r>
              <a:rPr lang="en-US" sz="1800" dirty="0" smtClean="0"/>
              <a:t> </a:t>
            </a:r>
            <a:r>
              <a:rPr lang="en-US" sz="1800" dirty="0" err="1"/>
              <a:t>doğru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quariceps</a:t>
            </a:r>
            <a:r>
              <a:rPr lang="en-US" sz="1800" dirty="0"/>
              <a:t> </a:t>
            </a:r>
            <a:r>
              <a:rPr lang="en-US" sz="1800" dirty="0" err="1"/>
              <a:t>temoris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Bacak</a:t>
            </a:r>
            <a:r>
              <a:rPr lang="en-US" sz="1800" dirty="0" smtClean="0"/>
              <a:t> </a:t>
            </a:r>
            <a:r>
              <a:rPr lang="en-US" sz="1800" dirty="0" err="1"/>
              <a:t>ön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tibialis</a:t>
            </a:r>
            <a:r>
              <a:rPr lang="en-US" sz="1800" dirty="0"/>
              <a:t> </a:t>
            </a:r>
            <a:r>
              <a:rPr lang="en-US" sz="1800" dirty="0" err="1"/>
              <a:t>arterior</a:t>
            </a:r>
            <a:r>
              <a:rPr lang="en-US" sz="1800" dirty="0"/>
              <a:t> muscle</a:t>
            </a:r>
            <a:r>
              <a:rPr lang="en-US" sz="1800" dirty="0" smtClean="0"/>
              <a:t>)</a:t>
            </a:r>
            <a:endParaRPr lang="tr-TR" sz="1800" dirty="0" smtClean="0"/>
          </a:p>
          <a:p>
            <a:r>
              <a:rPr lang="en-US" sz="1800" dirty="0" err="1" smtClean="0"/>
              <a:t>Baldır</a:t>
            </a:r>
            <a:r>
              <a:rPr lang="en-US" sz="1800" dirty="0" smtClean="0"/>
              <a:t> </a:t>
            </a:r>
            <a:r>
              <a:rPr lang="en-US" sz="1800" dirty="0" err="1"/>
              <a:t>ikiz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gastroknemius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Sırt</a:t>
            </a:r>
            <a:r>
              <a:rPr lang="en-US" sz="1800" dirty="0" smtClean="0"/>
              <a:t> </a:t>
            </a:r>
            <a:r>
              <a:rPr lang="en-US" sz="1800" dirty="0" err="1"/>
              <a:t>geniş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latissimus</a:t>
            </a:r>
            <a:r>
              <a:rPr lang="en-US" sz="1800" dirty="0"/>
              <a:t> </a:t>
            </a:r>
            <a:r>
              <a:rPr lang="en-US" sz="1800" dirty="0" err="1"/>
              <a:t>dorsi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Kol</a:t>
            </a:r>
            <a:r>
              <a:rPr lang="en-US" sz="1800" dirty="0" smtClean="0"/>
              <a:t> </a:t>
            </a:r>
            <a:r>
              <a:rPr lang="en-US" sz="1800" dirty="0" err="1"/>
              <a:t>üç</a:t>
            </a:r>
            <a:r>
              <a:rPr lang="en-US" sz="1800" dirty="0"/>
              <a:t> </a:t>
            </a:r>
            <a:r>
              <a:rPr lang="en-US" sz="1800" dirty="0" err="1"/>
              <a:t>başlısı</a:t>
            </a:r>
            <a:r>
              <a:rPr lang="en-US" sz="1800" dirty="0"/>
              <a:t> (triceps </a:t>
            </a:r>
            <a:r>
              <a:rPr lang="en-US" sz="1800" dirty="0" err="1"/>
              <a:t>brachi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Parmakların</a:t>
            </a:r>
            <a:r>
              <a:rPr lang="en-US" sz="1800" dirty="0" smtClean="0"/>
              <a:t> </a:t>
            </a:r>
            <a:r>
              <a:rPr lang="en-US" sz="1800" dirty="0" err="1"/>
              <a:t>birleşik</a:t>
            </a:r>
            <a:r>
              <a:rPr lang="en-US" sz="1800" dirty="0"/>
              <a:t> </a:t>
            </a:r>
            <a:r>
              <a:rPr lang="en-US" sz="1800" dirty="0" err="1"/>
              <a:t>açıcı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extansör</a:t>
            </a:r>
            <a:r>
              <a:rPr lang="en-US" sz="1800" dirty="0"/>
              <a:t> </a:t>
            </a:r>
            <a:r>
              <a:rPr lang="en-US" sz="1800" dirty="0" err="1"/>
              <a:t>digitorum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İ’ye</a:t>
            </a:r>
            <a:r>
              <a:rPr lang="en-US" sz="1800" dirty="0" smtClean="0"/>
              <a:t> </a:t>
            </a:r>
            <a:r>
              <a:rPr lang="en-US" sz="1800" dirty="0" err="1"/>
              <a:t>büyük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(gluteus </a:t>
            </a:r>
            <a:r>
              <a:rPr lang="en-US" sz="1800" dirty="0" err="1"/>
              <a:t>maximus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Uyluk</a:t>
            </a:r>
            <a:r>
              <a:rPr lang="en-US" sz="1800" dirty="0" smtClean="0"/>
              <a:t> </a:t>
            </a:r>
            <a:r>
              <a:rPr lang="en-US" sz="1800" dirty="0" err="1"/>
              <a:t>iki</a:t>
            </a:r>
            <a:r>
              <a:rPr lang="en-US" sz="1800" dirty="0"/>
              <a:t> </a:t>
            </a:r>
            <a:r>
              <a:rPr lang="en-US" sz="1800" dirty="0" err="1"/>
              <a:t>başlısı</a:t>
            </a:r>
            <a:r>
              <a:rPr lang="en-US" sz="1800" dirty="0"/>
              <a:t> (biceps </a:t>
            </a:r>
            <a:r>
              <a:rPr lang="en-US" sz="1800" dirty="0" err="1"/>
              <a:t>temoris</a:t>
            </a:r>
            <a:r>
              <a:rPr lang="en-US" sz="1800" dirty="0"/>
              <a:t> muscle) </a:t>
            </a:r>
          </a:p>
        </p:txBody>
      </p:sp>
    </p:spTree>
    <p:extLst>
      <p:ext uri="{BB962C8B-B14F-4D97-AF65-F5344CB8AC3E}">
        <p14:creationId xmlns:p14="http://schemas.microsoft.com/office/powerpoint/2010/main" val="27174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/>
              <a:t>Hareket</a:t>
            </a:r>
            <a:r>
              <a:rPr lang="en-US" dirty="0"/>
              <a:t>, </a:t>
            </a:r>
            <a:r>
              <a:rPr lang="en-US" dirty="0" err="1"/>
              <a:t>hayvanların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özelliklerinden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İnsanlarda</a:t>
            </a:r>
            <a:r>
              <a:rPr lang="en-US" dirty="0" smtClean="0"/>
              <a:t> </a:t>
            </a:r>
            <a:r>
              <a:rPr lang="en-US" dirty="0" err="1"/>
              <a:t>hareket</a:t>
            </a:r>
            <a:r>
              <a:rPr lang="en-US" dirty="0"/>
              <a:t>, </a:t>
            </a:r>
            <a:r>
              <a:rPr lang="en-US" dirty="0" err="1"/>
              <a:t>kasılma</a:t>
            </a:r>
            <a:r>
              <a:rPr lang="en-US" dirty="0"/>
              <a:t> </a:t>
            </a:r>
            <a:r>
              <a:rPr lang="en-US" dirty="0" err="1"/>
              <a:t>özelliği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kaslar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Kaslar</a:t>
            </a:r>
            <a:r>
              <a:rPr lang="en-US" dirty="0" smtClean="0"/>
              <a:t> </a:t>
            </a:r>
            <a:r>
              <a:rPr lang="en-US" dirty="0" err="1"/>
              <a:t>kasıldığında</a:t>
            </a:r>
            <a:r>
              <a:rPr lang="en-US" dirty="0"/>
              <a:t>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bölümünün</a:t>
            </a:r>
            <a:r>
              <a:rPr lang="en-US" dirty="0"/>
              <a:t> </a:t>
            </a:r>
            <a:r>
              <a:rPr lang="en-US" dirty="0" err="1"/>
              <a:t>duruşu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/>
              <a:t>hareket</a:t>
            </a:r>
            <a:r>
              <a:rPr lang="en-US" dirty="0"/>
              <a:t>, </a:t>
            </a:r>
            <a:r>
              <a:rPr lang="en-US" dirty="0" err="1"/>
              <a:t>bedendeki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kasın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kasılması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gevşemesinin</a:t>
            </a:r>
            <a:r>
              <a:rPr lang="en-US" dirty="0"/>
              <a:t> </a:t>
            </a:r>
            <a:r>
              <a:rPr lang="en-US" dirty="0" err="1"/>
              <a:t>ürünüdür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67551" cy="36893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Görevlerine</a:t>
            </a:r>
            <a:r>
              <a:rPr lang="en-US" b="1" dirty="0" smtClean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Kaslar</a:t>
            </a:r>
            <a:r>
              <a:rPr lang="en-US" b="1" dirty="0"/>
              <a:t> </a:t>
            </a:r>
          </a:p>
          <a:p>
            <a:r>
              <a:rPr lang="en-US" dirty="0" err="1" smtClean="0"/>
              <a:t>Kaslar</a:t>
            </a:r>
            <a:r>
              <a:rPr lang="en-US" dirty="0"/>
              <a:t>, </a:t>
            </a:r>
            <a:r>
              <a:rPr lang="en-US" dirty="0" err="1"/>
              <a:t>görevlerine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sınıflandırılabilir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Uzaklaştırıcı</a:t>
            </a:r>
            <a:r>
              <a:rPr lang="en-US" dirty="0" smtClean="0"/>
              <a:t> </a:t>
            </a:r>
            <a:r>
              <a:rPr lang="en-US" dirty="0"/>
              <a:t>(abductor) </a:t>
            </a:r>
            <a:r>
              <a:rPr lang="en-US" dirty="0" err="1"/>
              <a:t>kas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çizgisinden</a:t>
            </a:r>
            <a:r>
              <a:rPr lang="en-US" dirty="0"/>
              <a:t> </a:t>
            </a:r>
            <a:r>
              <a:rPr lang="en-US" dirty="0" err="1"/>
              <a:t>uzaklaştıracak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ettirirken</a:t>
            </a:r>
            <a:r>
              <a:rPr lang="en-US" dirty="0"/>
              <a:t> </a:t>
            </a:r>
            <a:r>
              <a:rPr lang="en-US" dirty="0" err="1"/>
              <a:t>yaklaştırıcı</a:t>
            </a:r>
            <a:r>
              <a:rPr lang="en-US" dirty="0"/>
              <a:t> (adductor) </a:t>
            </a:r>
            <a:r>
              <a:rPr lang="en-US" dirty="0" err="1"/>
              <a:t>kas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bölümün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çizgiye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etmesini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Delta </a:t>
            </a:r>
            <a:r>
              <a:rPr lang="en-US" dirty="0" err="1"/>
              <a:t>kası</a:t>
            </a:r>
            <a:r>
              <a:rPr lang="en-US" dirty="0"/>
              <a:t> (m. </a:t>
            </a:r>
            <a:r>
              <a:rPr lang="en-US" dirty="0" err="1"/>
              <a:t>deltoideus</a:t>
            </a:r>
            <a:r>
              <a:rPr lang="en-US" dirty="0"/>
              <a:t>) </a:t>
            </a:r>
            <a:r>
              <a:rPr lang="en-US" dirty="0" err="1"/>
              <a:t>omuz</a:t>
            </a:r>
            <a:r>
              <a:rPr lang="en-US" dirty="0"/>
              <a:t> </a:t>
            </a:r>
            <a:r>
              <a:rPr lang="en-US" dirty="0" err="1"/>
              <a:t>ekleminin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 </a:t>
            </a:r>
            <a:r>
              <a:rPr lang="en-US" dirty="0" err="1"/>
              <a:t>örten</a:t>
            </a:r>
            <a:r>
              <a:rPr lang="en-US" dirty="0"/>
              <a:t> </a:t>
            </a:r>
            <a:r>
              <a:rPr lang="en-US" dirty="0" err="1"/>
              <a:t>üçgen</a:t>
            </a:r>
            <a:r>
              <a:rPr lang="en-US" dirty="0"/>
              <a:t>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kastır</a:t>
            </a:r>
            <a:r>
              <a:rPr lang="en-US" dirty="0"/>
              <a:t>; </a:t>
            </a:r>
            <a:r>
              <a:rPr lang="en-US" dirty="0" err="1"/>
              <a:t>kasıldığı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bedenden</a:t>
            </a:r>
            <a:r>
              <a:rPr lang="en-US" dirty="0"/>
              <a:t> </a:t>
            </a:r>
            <a:r>
              <a:rPr lang="en-US" dirty="0" err="1"/>
              <a:t>uzaklaştırır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(m. </a:t>
            </a:r>
            <a:r>
              <a:rPr lang="en-US" dirty="0" err="1"/>
              <a:t>pectoralis</a:t>
            </a:r>
            <a:r>
              <a:rPr lang="en-US" dirty="0"/>
              <a:t> major) </a:t>
            </a:r>
            <a:r>
              <a:rPr lang="en-US" dirty="0" err="1"/>
              <a:t>yaklaştırıcıdır</a:t>
            </a:r>
            <a:r>
              <a:rPr lang="en-US" dirty="0"/>
              <a:t>; </a:t>
            </a:r>
            <a:r>
              <a:rPr lang="en-US" dirty="0" err="1"/>
              <a:t>kasıldığında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bedene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çeker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Bükücü</a:t>
            </a:r>
            <a:r>
              <a:rPr lang="en-US" dirty="0"/>
              <a:t> (flexor), </a:t>
            </a:r>
            <a:r>
              <a:rPr lang="en-US" dirty="0" err="1"/>
              <a:t>ekleme</a:t>
            </a:r>
            <a:r>
              <a:rPr lang="en-US" dirty="0"/>
              <a:t> </a:t>
            </a:r>
            <a:r>
              <a:rPr lang="en-US" dirty="0" err="1"/>
              <a:t>bükülme</a:t>
            </a:r>
            <a:r>
              <a:rPr lang="en-US" dirty="0"/>
              <a:t> </a:t>
            </a:r>
            <a:r>
              <a:rPr lang="en-US" dirty="0" err="1"/>
              <a:t>hareketini</a:t>
            </a:r>
            <a:r>
              <a:rPr lang="en-US" dirty="0"/>
              <a:t> </a:t>
            </a:r>
            <a:r>
              <a:rPr lang="en-US" dirty="0" err="1"/>
              <a:t>yaptıran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açıcı</a:t>
            </a:r>
            <a:r>
              <a:rPr lang="en-US" dirty="0"/>
              <a:t> (extensor) da </a:t>
            </a:r>
            <a:r>
              <a:rPr lang="en-US" dirty="0" err="1"/>
              <a:t>eklemi</a:t>
            </a:r>
            <a:r>
              <a:rPr lang="en-US" dirty="0"/>
              <a:t> </a:t>
            </a:r>
            <a:r>
              <a:rPr lang="en-US" dirty="0" err="1"/>
              <a:t>açarak</a:t>
            </a:r>
            <a:r>
              <a:rPr lang="en-US" dirty="0"/>
              <a:t> </a:t>
            </a:r>
            <a:r>
              <a:rPr lang="en-US" dirty="0" err="1"/>
              <a:t>düzleştiren</a:t>
            </a:r>
            <a:r>
              <a:rPr lang="en-US" dirty="0"/>
              <a:t> </a:t>
            </a:r>
            <a:r>
              <a:rPr lang="en-US" dirty="0" err="1"/>
              <a:t>kastır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başlısı</a:t>
            </a:r>
            <a:r>
              <a:rPr lang="en-US" dirty="0"/>
              <a:t> (biceps) en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bükücüdür</a:t>
            </a:r>
            <a:r>
              <a:rPr lang="en-US" dirty="0"/>
              <a:t>.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büker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dirsek</a:t>
            </a:r>
            <a:r>
              <a:rPr lang="en-US" dirty="0"/>
              <a:t> </a:t>
            </a:r>
            <a:r>
              <a:rPr lang="en-US" dirty="0" err="1"/>
              <a:t>eklemini</a:t>
            </a:r>
            <a:r>
              <a:rPr lang="en-US" dirty="0"/>
              <a:t> </a:t>
            </a:r>
            <a:r>
              <a:rPr lang="en-US" dirty="0" err="1"/>
              <a:t>eğerek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getirir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kasılınca</a:t>
            </a:r>
            <a:r>
              <a:rPr lang="en-US" dirty="0"/>
              <a:t> </a:t>
            </a:r>
            <a:r>
              <a:rPr lang="en-US" dirty="0" err="1"/>
              <a:t>kolda</a:t>
            </a:r>
            <a:r>
              <a:rPr lang="en-US" dirty="0"/>
              <a:t> </a:t>
            </a:r>
            <a:r>
              <a:rPr lang="en-US" dirty="0" err="1"/>
              <a:t>gençlerin</a:t>
            </a:r>
            <a:r>
              <a:rPr lang="en-US" dirty="0"/>
              <a:t> </a:t>
            </a:r>
            <a:r>
              <a:rPr lang="en-US" dirty="0" err="1"/>
              <a:t>göstermekten</a:t>
            </a:r>
            <a:r>
              <a:rPr lang="en-US" dirty="0"/>
              <a:t> </a:t>
            </a:r>
            <a:r>
              <a:rPr lang="en-US" dirty="0" err="1"/>
              <a:t>hoşlandığı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şişlik</a:t>
            </a:r>
            <a:r>
              <a:rPr lang="en-US" dirty="0"/>
              <a:t> (</a:t>
            </a:r>
            <a:r>
              <a:rPr lang="en-US" dirty="0" err="1"/>
              <a:t>pazı</a:t>
            </a:r>
            <a:r>
              <a:rPr lang="en-US" dirty="0"/>
              <a:t>) </a:t>
            </a:r>
            <a:r>
              <a:rPr lang="en-US" dirty="0" err="1"/>
              <a:t>oluşur</a:t>
            </a:r>
            <a:r>
              <a:rPr lang="en-US" dirty="0"/>
              <a:t>.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başlısı</a:t>
            </a:r>
            <a:r>
              <a:rPr lang="en-US" dirty="0"/>
              <a:t> (triceps) </a:t>
            </a:r>
            <a:r>
              <a:rPr lang="en-US" dirty="0" err="1"/>
              <a:t>dirsek</a:t>
            </a:r>
            <a:r>
              <a:rPr lang="en-US" dirty="0"/>
              <a:t> </a:t>
            </a:r>
            <a:r>
              <a:rPr lang="en-US" dirty="0" err="1"/>
              <a:t>eklemini</a:t>
            </a:r>
            <a:r>
              <a:rPr lang="en-US" dirty="0"/>
              <a:t> </a:t>
            </a:r>
            <a:r>
              <a:rPr lang="en-US" dirty="0" err="1"/>
              <a:t>doğrultarak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kolu</a:t>
            </a:r>
            <a:r>
              <a:rPr lang="en-US" dirty="0"/>
              <a:t> </a:t>
            </a:r>
            <a:r>
              <a:rPr lang="en-US" dirty="0" err="1"/>
              <a:t>açar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19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13D52B797FB489CA090AAE9CAEF5F" ma:contentTypeVersion="" ma:contentTypeDescription="Create a new document." ma:contentTypeScope="" ma:versionID="914cb82146f544f2e73a9852055a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7B7D93-7FEB-4DD7-9967-F305A6226966}"/>
</file>

<file path=customXml/itemProps2.xml><?xml version="1.0" encoding="utf-8"?>
<ds:datastoreItem xmlns:ds="http://schemas.openxmlformats.org/officeDocument/2006/customXml" ds:itemID="{13D52581-4F31-4565-A8BB-6BDE6CEB6AD3}"/>
</file>

<file path=customXml/itemProps3.xml><?xml version="1.0" encoding="utf-8"?>
<ds:datastoreItem xmlns:ds="http://schemas.openxmlformats.org/officeDocument/2006/customXml" ds:itemID="{7C560D81-7BFF-4A38-BD0E-169BE36EBF2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5722</TotalTime>
  <Words>771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ANATOMİ ve fİzyolojİ</vt:lpstr>
      <vt:lpstr> İNSAN VÜCUDUNUN ANATOMİSİ </vt:lpstr>
      <vt:lpstr> Kas Sistemi   </vt:lpstr>
      <vt:lpstr>PowerPoint Presentation</vt:lpstr>
      <vt:lpstr> Kas Sistemi   </vt:lpstr>
      <vt:lpstr> Kas Sistemi   </vt:lpstr>
      <vt:lpstr> Kas Sistemi   </vt:lpstr>
      <vt:lpstr> Kas Sistemi   </vt:lpstr>
      <vt:lpstr> Kas Sistemi   </vt:lpstr>
      <vt:lpstr> Kas Sistemi   </vt:lpstr>
      <vt:lpstr> Kas Sistemi   </vt:lpstr>
      <vt:lpstr> Kas Sistemi  </vt:lpstr>
      <vt:lpstr> Kas Sistemi</vt:lpstr>
      <vt:lpstr> Kas Sistemi</vt:lpstr>
      <vt:lpstr> Kas Sistemi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 ve fİzyolojİ</dc:title>
  <dc:creator>Ali Murat</dc:creator>
  <cp:lastModifiedBy>Ali Murat</cp:lastModifiedBy>
  <cp:revision>43</cp:revision>
  <dcterms:created xsi:type="dcterms:W3CDTF">2018-09-12T08:57:51Z</dcterms:created>
  <dcterms:modified xsi:type="dcterms:W3CDTF">2018-09-17T06:15:29Z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0x0101005A413D52B797FB489CA090AAE9CAEF5F</vt:lpwstr>
  </property>
</Properties>
</file>