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7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88.xml" ContentType="application/vnd.openxmlformats-officedocument.presentationml.slide+xml"/>
  <Override PartName="/ppt/slides/slide90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8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6" r:id="rId9"/>
    <p:sldId id="317" r:id="rId10"/>
    <p:sldId id="263" r:id="rId11"/>
    <p:sldId id="318" r:id="rId12"/>
    <p:sldId id="319" r:id="rId13"/>
    <p:sldId id="320" r:id="rId14"/>
    <p:sldId id="322" r:id="rId15"/>
    <p:sldId id="348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21" r:id="rId25"/>
    <p:sldId id="272" r:id="rId26"/>
    <p:sldId id="273" r:id="rId27"/>
    <p:sldId id="274" r:id="rId28"/>
    <p:sldId id="275" r:id="rId29"/>
    <p:sldId id="276" r:id="rId30"/>
    <p:sldId id="323" r:id="rId31"/>
    <p:sldId id="324" r:id="rId32"/>
    <p:sldId id="365" r:id="rId33"/>
    <p:sldId id="366" r:id="rId34"/>
    <p:sldId id="344" r:id="rId35"/>
    <p:sldId id="278" r:id="rId36"/>
    <p:sldId id="277" r:id="rId37"/>
    <p:sldId id="325" r:id="rId38"/>
    <p:sldId id="351" r:id="rId39"/>
    <p:sldId id="352" r:id="rId40"/>
    <p:sldId id="279" r:id="rId41"/>
    <p:sldId id="326" r:id="rId42"/>
    <p:sldId id="353" r:id="rId43"/>
    <p:sldId id="327" r:id="rId44"/>
    <p:sldId id="280" r:id="rId45"/>
    <p:sldId id="281" r:id="rId46"/>
    <p:sldId id="282" r:id="rId47"/>
    <p:sldId id="283" r:id="rId48"/>
    <p:sldId id="284" r:id="rId49"/>
    <p:sldId id="328" r:id="rId50"/>
    <p:sldId id="329" r:id="rId51"/>
    <p:sldId id="330" r:id="rId52"/>
    <p:sldId id="285" r:id="rId53"/>
    <p:sldId id="286" r:id="rId54"/>
    <p:sldId id="357" r:id="rId55"/>
    <p:sldId id="287" r:id="rId56"/>
    <p:sldId id="288" r:id="rId57"/>
    <p:sldId id="289" r:id="rId58"/>
    <p:sldId id="290" r:id="rId59"/>
    <p:sldId id="331" r:id="rId60"/>
    <p:sldId id="332" r:id="rId61"/>
    <p:sldId id="333" r:id="rId62"/>
    <p:sldId id="334" r:id="rId63"/>
    <p:sldId id="349" r:id="rId64"/>
    <p:sldId id="354" r:id="rId65"/>
    <p:sldId id="350" r:id="rId66"/>
    <p:sldId id="291" r:id="rId67"/>
    <p:sldId id="292" r:id="rId68"/>
    <p:sldId id="294" r:id="rId69"/>
    <p:sldId id="293" r:id="rId70"/>
    <p:sldId id="299" r:id="rId71"/>
    <p:sldId id="335" r:id="rId72"/>
    <p:sldId id="336" r:id="rId73"/>
    <p:sldId id="358" r:id="rId74"/>
    <p:sldId id="296" r:id="rId75"/>
    <p:sldId id="297" r:id="rId76"/>
    <p:sldId id="298" r:id="rId77"/>
    <p:sldId id="364" r:id="rId78"/>
    <p:sldId id="337" r:id="rId79"/>
    <p:sldId id="338" r:id="rId80"/>
    <p:sldId id="339" r:id="rId81"/>
    <p:sldId id="300" r:id="rId82"/>
    <p:sldId id="301" r:id="rId83"/>
    <p:sldId id="302" r:id="rId84"/>
    <p:sldId id="340" r:id="rId85"/>
    <p:sldId id="341" r:id="rId86"/>
    <p:sldId id="342" r:id="rId87"/>
    <p:sldId id="303" r:id="rId88"/>
    <p:sldId id="304" r:id="rId89"/>
    <p:sldId id="305" r:id="rId90"/>
    <p:sldId id="306" r:id="rId91"/>
    <p:sldId id="307" r:id="rId92"/>
    <p:sldId id="308" r:id="rId93"/>
    <p:sldId id="309" r:id="rId94"/>
    <p:sldId id="310" r:id="rId95"/>
    <p:sldId id="311" r:id="rId96"/>
    <p:sldId id="312" r:id="rId97"/>
    <p:sldId id="363" r:id="rId98"/>
    <p:sldId id="343" r:id="rId99"/>
    <p:sldId id="355" r:id="rId100"/>
    <p:sldId id="356" r:id="rId101"/>
    <p:sldId id="359" r:id="rId102"/>
    <p:sldId id="360" r:id="rId103"/>
    <p:sldId id="361" r:id="rId104"/>
    <p:sldId id="362" r:id="rId105"/>
    <p:sldId id="373" r:id="rId106"/>
    <p:sldId id="374" r:id="rId107"/>
    <p:sldId id="375" r:id="rId108"/>
    <p:sldId id="376" r:id="rId109"/>
    <p:sldId id="377" r:id="rId110"/>
    <p:sldId id="313" r:id="rId111"/>
    <p:sldId id="314" r:id="rId112"/>
    <p:sldId id="315" r:id="rId113"/>
    <p:sldId id="367" r:id="rId114"/>
    <p:sldId id="368" r:id="rId115"/>
    <p:sldId id="369" r:id="rId116"/>
    <p:sldId id="370" r:id="rId117"/>
    <p:sldId id="371" r:id="rId1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125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D2BEDEDC-561E-4990-8E7D-D335A4DF36F5}"/>
    <pc:docChg chg="undo custSel addSld modSld">
      <pc:chgData name="Mesut Yakup" userId="2a8d2809-051b-4e88-aaae-3cc88f98af08" providerId="ADAL" clId="{D2BEDEDC-561E-4990-8E7D-D335A4DF36F5}" dt="2022-04-12T20:35:55.698" v="6462" actId="20577"/>
      <pc:docMkLst>
        <pc:docMk/>
      </pc:docMkLst>
      <pc:sldChg chg="modSp">
        <pc:chgData name="Mesut Yakup" userId="2a8d2809-051b-4e88-aaae-3cc88f98af08" providerId="ADAL" clId="{D2BEDEDC-561E-4990-8E7D-D335A4DF36F5}" dt="2022-04-12T11:01:39.978" v="2355" actId="20577"/>
        <pc:sldMkLst>
          <pc:docMk/>
          <pc:sldMk cId="1966286784" sldId="291"/>
        </pc:sldMkLst>
        <pc:spChg chg="mod">
          <ac:chgData name="Mesut Yakup" userId="2a8d2809-051b-4e88-aaae-3cc88f98af08" providerId="ADAL" clId="{D2BEDEDC-561E-4990-8E7D-D335A4DF36F5}" dt="2022-04-12T11:01:39.978" v="2355" actId="20577"/>
          <ac:spMkLst>
            <pc:docMk/>
            <pc:sldMk cId="1966286784" sldId="291"/>
            <ac:spMk id="3" creationId="{829DD9A0-317C-4566-8687-B08055872160}"/>
          </ac:spMkLst>
        </pc:spChg>
      </pc:sldChg>
      <pc:sldChg chg="modSp">
        <pc:chgData name="Mesut Yakup" userId="2a8d2809-051b-4e88-aaae-3cc88f98af08" providerId="ADAL" clId="{D2BEDEDC-561E-4990-8E7D-D335A4DF36F5}" dt="2022-04-12T11:05:28.087" v="2388" actId="20577"/>
        <pc:sldMkLst>
          <pc:docMk/>
          <pc:sldMk cId="4183309988" sldId="292"/>
        </pc:sldMkLst>
        <pc:spChg chg="mod">
          <ac:chgData name="Mesut Yakup" userId="2a8d2809-051b-4e88-aaae-3cc88f98af08" providerId="ADAL" clId="{D2BEDEDC-561E-4990-8E7D-D335A4DF36F5}" dt="2022-04-12T11:05:28.087" v="2388" actId="20577"/>
          <ac:spMkLst>
            <pc:docMk/>
            <pc:sldMk cId="4183309988" sldId="292"/>
            <ac:spMk id="4" creationId="{AB318694-1AE0-4FD3-B323-BD41795F5100}"/>
          </ac:spMkLst>
        </pc:spChg>
      </pc:sldChg>
      <pc:sldChg chg="modSp mod">
        <pc:chgData name="Mesut Yakup" userId="2a8d2809-051b-4e88-aaae-3cc88f98af08" providerId="ADAL" clId="{D2BEDEDC-561E-4990-8E7D-D335A4DF36F5}" dt="2022-04-12T11:07:30.695" v="2392" actId="20577"/>
        <pc:sldMkLst>
          <pc:docMk/>
          <pc:sldMk cId="2840082657" sldId="293"/>
        </pc:sldMkLst>
        <pc:spChg chg="mod">
          <ac:chgData name="Mesut Yakup" userId="2a8d2809-051b-4e88-aaae-3cc88f98af08" providerId="ADAL" clId="{D2BEDEDC-561E-4990-8E7D-D335A4DF36F5}" dt="2022-04-12T11:07:30.695" v="2392" actId="20577"/>
          <ac:spMkLst>
            <pc:docMk/>
            <pc:sldMk cId="2840082657" sldId="293"/>
            <ac:spMk id="3" creationId="{A00C7B60-115C-4ACD-A24F-DA38D3A239AF}"/>
          </ac:spMkLst>
        </pc:spChg>
      </pc:sldChg>
      <pc:sldChg chg="modSp">
        <pc:chgData name="Mesut Yakup" userId="2a8d2809-051b-4e88-aaae-3cc88f98af08" providerId="ADAL" clId="{D2BEDEDC-561E-4990-8E7D-D335A4DF36F5}" dt="2022-04-12T11:23:33.982" v="2394" actId="20577"/>
        <pc:sldMkLst>
          <pc:docMk/>
          <pc:sldMk cId="1071610125" sldId="296"/>
        </pc:sldMkLst>
        <pc:spChg chg="mod">
          <ac:chgData name="Mesut Yakup" userId="2a8d2809-051b-4e88-aaae-3cc88f98af08" providerId="ADAL" clId="{D2BEDEDC-561E-4990-8E7D-D335A4DF36F5}" dt="2022-04-12T11:23:33.982" v="2394" actId="20577"/>
          <ac:spMkLst>
            <pc:docMk/>
            <pc:sldMk cId="1071610125" sldId="296"/>
            <ac:spMk id="3" creationId="{905263FA-416F-45BD-A404-68DE739BED51}"/>
          </ac:spMkLst>
        </pc:spChg>
      </pc:sldChg>
      <pc:sldChg chg="modSp mod">
        <pc:chgData name="Mesut Yakup" userId="2a8d2809-051b-4e88-aaae-3cc88f98af08" providerId="ADAL" clId="{D2BEDEDC-561E-4990-8E7D-D335A4DF36F5}" dt="2022-04-10T12:18:03.741" v="1872" actId="20577"/>
        <pc:sldMkLst>
          <pc:docMk/>
          <pc:sldMk cId="2043479851" sldId="298"/>
        </pc:sldMkLst>
        <pc:spChg chg="mod">
          <ac:chgData name="Mesut Yakup" userId="2a8d2809-051b-4e88-aaae-3cc88f98af08" providerId="ADAL" clId="{D2BEDEDC-561E-4990-8E7D-D335A4DF36F5}" dt="2022-04-10T12:18:03.741" v="1872" actId="20577"/>
          <ac:spMkLst>
            <pc:docMk/>
            <pc:sldMk cId="2043479851" sldId="298"/>
            <ac:spMk id="4" creationId="{434DA1AE-DF9C-48E2-9322-B3A920777E27}"/>
          </ac:spMkLst>
        </pc:spChg>
      </pc:sldChg>
      <pc:sldChg chg="modSp mod">
        <pc:chgData name="Mesut Yakup" userId="2a8d2809-051b-4e88-aaae-3cc88f98af08" providerId="ADAL" clId="{D2BEDEDC-561E-4990-8E7D-D335A4DF36F5}" dt="2022-04-12T10:54:53.842" v="2348" actId="20577"/>
        <pc:sldMkLst>
          <pc:docMk/>
          <pc:sldMk cId="4280231139" sldId="299"/>
        </pc:sldMkLst>
        <pc:spChg chg="mod">
          <ac:chgData name="Mesut Yakup" userId="2a8d2809-051b-4e88-aaae-3cc88f98af08" providerId="ADAL" clId="{D2BEDEDC-561E-4990-8E7D-D335A4DF36F5}" dt="2022-04-12T10:54:53.842" v="2348" actId="20577"/>
          <ac:spMkLst>
            <pc:docMk/>
            <pc:sldMk cId="4280231139" sldId="299"/>
            <ac:spMk id="3" creationId="{691EDD0B-68C4-4CDC-B866-464808A0CA23}"/>
          </ac:spMkLst>
        </pc:spChg>
      </pc:sldChg>
      <pc:sldChg chg="addSp delSp modSp new mod modClrScheme chgLayout">
        <pc:chgData name="Mesut Yakup" userId="2a8d2809-051b-4e88-aaae-3cc88f98af08" providerId="ADAL" clId="{D2BEDEDC-561E-4990-8E7D-D335A4DF36F5}" dt="2022-04-10T07:31:48.686" v="136" actId="20577"/>
        <pc:sldMkLst>
          <pc:docMk/>
          <pc:sldMk cId="1752133704" sldId="300"/>
        </pc:sldMkLst>
        <pc:spChg chg="mod ord">
          <ac:chgData name="Mesut Yakup" userId="2a8d2809-051b-4e88-aaae-3cc88f98af08" providerId="ADAL" clId="{D2BEDEDC-561E-4990-8E7D-D335A4DF36F5}" dt="2022-04-10T07:29:22.556" v="41" actId="1076"/>
          <ac:spMkLst>
            <pc:docMk/>
            <pc:sldMk cId="1752133704" sldId="300"/>
            <ac:spMk id="2" creationId="{17A98EB7-8CDD-4C77-BABE-720DDC610461}"/>
          </ac:spMkLst>
        </pc:spChg>
        <pc:spChg chg="add del mod">
          <ac:chgData name="Mesut Yakup" userId="2a8d2809-051b-4e88-aaae-3cc88f98af08" providerId="ADAL" clId="{D2BEDEDC-561E-4990-8E7D-D335A4DF36F5}" dt="2022-04-10T07:29:18.556" v="40" actId="700"/>
          <ac:spMkLst>
            <pc:docMk/>
            <pc:sldMk cId="1752133704" sldId="300"/>
            <ac:spMk id="3" creationId="{7E7827F2-5D5B-4985-889B-D65FDD73E984}"/>
          </ac:spMkLst>
        </pc:spChg>
        <pc:spChg chg="mod ord">
          <ac:chgData name="Mesut Yakup" userId="2a8d2809-051b-4e88-aaae-3cc88f98af08" providerId="ADAL" clId="{D2BEDEDC-561E-4990-8E7D-D335A4DF36F5}" dt="2022-04-10T07:29:18.556" v="40" actId="700"/>
          <ac:spMkLst>
            <pc:docMk/>
            <pc:sldMk cId="1752133704" sldId="300"/>
            <ac:spMk id="4" creationId="{DDC48DED-CD9A-4F58-95A5-3F0CCBBF874A}"/>
          </ac:spMkLst>
        </pc:spChg>
        <pc:spChg chg="add mod">
          <ac:chgData name="Mesut Yakup" userId="2a8d2809-051b-4e88-aaae-3cc88f98af08" providerId="ADAL" clId="{D2BEDEDC-561E-4990-8E7D-D335A4DF36F5}" dt="2022-04-10T07:29:46.312" v="46" actId="20577"/>
          <ac:spMkLst>
            <pc:docMk/>
            <pc:sldMk cId="1752133704" sldId="300"/>
            <ac:spMk id="11" creationId="{97916181-0E19-4070-854C-4C2A7D372C60}"/>
          </ac:spMkLst>
        </pc:spChg>
        <pc:spChg chg="add mod">
          <ac:chgData name="Mesut Yakup" userId="2a8d2809-051b-4e88-aaae-3cc88f98af08" providerId="ADAL" clId="{D2BEDEDC-561E-4990-8E7D-D335A4DF36F5}" dt="2022-04-10T07:30:04.015" v="50" actId="20577"/>
          <ac:spMkLst>
            <pc:docMk/>
            <pc:sldMk cId="1752133704" sldId="300"/>
            <ac:spMk id="12" creationId="{D1DE5684-04D3-413B-A14B-E40A555A8B42}"/>
          </ac:spMkLst>
        </pc:spChg>
        <pc:spChg chg="add mod">
          <ac:chgData name="Mesut Yakup" userId="2a8d2809-051b-4e88-aaae-3cc88f98af08" providerId="ADAL" clId="{D2BEDEDC-561E-4990-8E7D-D335A4DF36F5}" dt="2022-04-10T07:31:48.686" v="136" actId="20577"/>
          <ac:spMkLst>
            <pc:docMk/>
            <pc:sldMk cId="1752133704" sldId="300"/>
            <ac:spMk id="13" creationId="{BE61E873-7E9A-4538-BD89-3D7DD685396E}"/>
          </ac:spMkLst>
        </pc:spChg>
        <pc:picChg chg="add mod">
          <ac:chgData name="Mesut Yakup" userId="2a8d2809-051b-4e88-aaae-3cc88f98af08" providerId="ADAL" clId="{D2BEDEDC-561E-4990-8E7D-D335A4DF36F5}" dt="2022-04-10T07:29:07.793" v="39" actId="1076"/>
          <ac:picMkLst>
            <pc:docMk/>
            <pc:sldMk cId="1752133704" sldId="300"/>
            <ac:picMk id="6" creationId="{2CE00E36-1A69-4489-BCBB-04BAA4D7469B}"/>
          </ac:picMkLst>
        </pc:picChg>
        <pc:picChg chg="add del mod ord">
          <ac:chgData name="Mesut Yakup" userId="2a8d2809-051b-4e88-aaae-3cc88f98af08" providerId="ADAL" clId="{D2BEDEDC-561E-4990-8E7D-D335A4DF36F5}" dt="2022-04-10T07:28:54.379" v="35" actId="22"/>
          <ac:picMkLst>
            <pc:docMk/>
            <pc:sldMk cId="1752133704" sldId="300"/>
            <ac:picMk id="8" creationId="{4A8D4A4E-880E-46B5-98D6-56084740E90F}"/>
          </ac:picMkLst>
        </pc:picChg>
        <pc:picChg chg="add mod">
          <ac:chgData name="Mesut Yakup" userId="2a8d2809-051b-4e88-aaae-3cc88f98af08" providerId="ADAL" clId="{D2BEDEDC-561E-4990-8E7D-D335A4DF36F5}" dt="2022-04-10T07:29:32.616" v="42" actId="14100"/>
          <ac:picMkLst>
            <pc:docMk/>
            <pc:sldMk cId="1752133704" sldId="300"/>
            <ac:picMk id="10" creationId="{48272035-25C3-482E-B4DB-F2C17D56A85A}"/>
          </ac:picMkLst>
        </pc:picChg>
      </pc:sldChg>
      <pc:sldChg chg="addSp delSp modSp new mod modClrScheme chgLayout">
        <pc:chgData name="Mesut Yakup" userId="2a8d2809-051b-4e88-aaae-3cc88f98af08" providerId="ADAL" clId="{D2BEDEDC-561E-4990-8E7D-D335A4DF36F5}" dt="2022-04-10T11:46:32.010" v="1342" actId="20577"/>
        <pc:sldMkLst>
          <pc:docMk/>
          <pc:sldMk cId="200938610" sldId="301"/>
        </pc:sldMkLst>
        <pc:spChg chg="del">
          <ac:chgData name="Mesut Yakup" userId="2a8d2809-051b-4e88-aaae-3cc88f98af08" providerId="ADAL" clId="{D2BEDEDC-561E-4990-8E7D-D335A4DF36F5}" dt="2022-04-10T07:33:26.756" v="138" actId="478"/>
          <ac:spMkLst>
            <pc:docMk/>
            <pc:sldMk cId="200938610" sldId="301"/>
            <ac:spMk id="2" creationId="{7574754A-1078-448C-9035-BFE1B243E60D}"/>
          </ac:spMkLst>
        </pc:spChg>
        <pc:spChg chg="mod ord">
          <ac:chgData name="Mesut Yakup" userId="2a8d2809-051b-4e88-aaae-3cc88f98af08" providerId="ADAL" clId="{D2BEDEDC-561E-4990-8E7D-D335A4DF36F5}" dt="2022-04-10T11:46:32.010" v="1342" actId="20577"/>
          <ac:spMkLst>
            <pc:docMk/>
            <pc:sldMk cId="200938610" sldId="301"/>
            <ac:spMk id="3" creationId="{9F3418A9-F03E-4E81-BD1E-FA4BE8E804AF}"/>
          </ac:spMkLst>
        </pc:spChg>
        <pc:spChg chg="mod ord">
          <ac:chgData name="Mesut Yakup" userId="2a8d2809-051b-4e88-aaae-3cc88f98af08" providerId="ADAL" clId="{D2BEDEDC-561E-4990-8E7D-D335A4DF36F5}" dt="2022-04-10T11:13:27.503" v="1081" actId="700"/>
          <ac:spMkLst>
            <pc:docMk/>
            <pc:sldMk cId="200938610" sldId="301"/>
            <ac:spMk id="4" creationId="{F5FE0243-F1E7-4863-BA46-4EA53D220F3F}"/>
          </ac:spMkLst>
        </pc:spChg>
        <pc:picChg chg="add del mod">
          <ac:chgData name="Mesut Yakup" userId="2a8d2809-051b-4e88-aaae-3cc88f98af08" providerId="ADAL" clId="{D2BEDEDC-561E-4990-8E7D-D335A4DF36F5}" dt="2022-04-10T11:05:17.518" v="545" actId="478"/>
          <ac:picMkLst>
            <pc:docMk/>
            <pc:sldMk cId="200938610" sldId="301"/>
            <ac:picMk id="6" creationId="{1C41366A-9F46-4B66-B61B-A0DC65AE82FE}"/>
          </ac:picMkLst>
        </pc:picChg>
        <pc:picChg chg="add del mod">
          <ac:chgData name="Mesut Yakup" userId="2a8d2809-051b-4e88-aaae-3cc88f98af08" providerId="ADAL" clId="{D2BEDEDC-561E-4990-8E7D-D335A4DF36F5}" dt="2022-04-10T11:13:09.834" v="1077" actId="478"/>
          <ac:picMkLst>
            <pc:docMk/>
            <pc:sldMk cId="200938610" sldId="301"/>
            <ac:picMk id="8" creationId="{41604AB7-5FE2-44AB-AA48-4FF5AD626D31}"/>
          </ac:picMkLst>
        </pc:picChg>
        <pc:picChg chg="add del mod">
          <ac:chgData name="Mesut Yakup" userId="2a8d2809-051b-4e88-aaae-3cc88f98af08" providerId="ADAL" clId="{D2BEDEDC-561E-4990-8E7D-D335A4DF36F5}" dt="2022-04-10T11:46:26.218" v="1340" actId="478"/>
          <ac:picMkLst>
            <pc:docMk/>
            <pc:sldMk cId="200938610" sldId="301"/>
            <ac:picMk id="10" creationId="{092BA8E2-998D-4AF4-9131-5B50B754B60A}"/>
          </ac:picMkLst>
        </pc:picChg>
        <pc:picChg chg="add del">
          <ac:chgData name="Mesut Yakup" userId="2a8d2809-051b-4e88-aaae-3cc88f98af08" providerId="ADAL" clId="{D2BEDEDC-561E-4990-8E7D-D335A4DF36F5}" dt="2022-04-10T11:15:55.830" v="1163" actId="22"/>
          <ac:picMkLst>
            <pc:docMk/>
            <pc:sldMk cId="200938610" sldId="301"/>
            <ac:picMk id="12" creationId="{8AE9C1F1-104F-4A09-BF26-04039EB36607}"/>
          </ac:picMkLst>
        </pc:picChg>
      </pc:sldChg>
      <pc:sldChg chg="addSp delSp modSp new mod modClrScheme chgLayout">
        <pc:chgData name="Mesut Yakup" userId="2a8d2809-051b-4e88-aaae-3cc88f98af08" providerId="ADAL" clId="{D2BEDEDC-561E-4990-8E7D-D335A4DF36F5}" dt="2022-04-10T13:22:27.437" v="2228" actId="20577"/>
        <pc:sldMkLst>
          <pc:docMk/>
          <pc:sldMk cId="4003620992" sldId="302"/>
        </pc:sldMkLst>
        <pc:spChg chg="del">
          <ac:chgData name="Mesut Yakup" userId="2a8d2809-051b-4e88-aaae-3cc88f98af08" providerId="ADAL" clId="{D2BEDEDC-561E-4990-8E7D-D335A4DF36F5}" dt="2022-04-10T11:48:52.902" v="1344" actId="478"/>
          <ac:spMkLst>
            <pc:docMk/>
            <pc:sldMk cId="4003620992" sldId="302"/>
            <ac:spMk id="2" creationId="{546716E6-EC0C-4AB1-8F83-BE6E8A0ED403}"/>
          </ac:spMkLst>
        </pc:spChg>
        <pc:spChg chg="mod ord">
          <ac:chgData name="Mesut Yakup" userId="2a8d2809-051b-4e88-aaae-3cc88f98af08" providerId="ADAL" clId="{D2BEDEDC-561E-4990-8E7D-D335A4DF36F5}" dt="2022-04-10T13:22:27.437" v="2228" actId="20577"/>
          <ac:spMkLst>
            <pc:docMk/>
            <pc:sldMk cId="4003620992" sldId="302"/>
            <ac:spMk id="3" creationId="{4F1563E9-9E1A-4871-B8F3-66400E397890}"/>
          </ac:spMkLst>
        </pc:spChg>
        <pc:spChg chg="mod ord">
          <ac:chgData name="Mesut Yakup" userId="2a8d2809-051b-4e88-aaae-3cc88f98af08" providerId="ADAL" clId="{D2BEDEDC-561E-4990-8E7D-D335A4DF36F5}" dt="2022-04-10T11:52:05.864" v="1552" actId="700"/>
          <ac:spMkLst>
            <pc:docMk/>
            <pc:sldMk cId="4003620992" sldId="302"/>
            <ac:spMk id="4" creationId="{20EB367B-1A84-41A8-8F54-878359E62A32}"/>
          </ac:spMkLst>
        </pc:spChg>
        <pc:picChg chg="add del mod">
          <ac:chgData name="Mesut Yakup" userId="2a8d2809-051b-4e88-aaae-3cc88f98af08" providerId="ADAL" clId="{D2BEDEDC-561E-4990-8E7D-D335A4DF36F5}" dt="2022-04-10T11:52:16.217" v="1554" actId="478"/>
          <ac:picMkLst>
            <pc:docMk/>
            <pc:sldMk cId="4003620992" sldId="302"/>
            <ac:picMk id="6" creationId="{C74DAFD9-C831-436E-BDA8-1F546004D21C}"/>
          </ac:picMkLst>
        </pc:picChg>
        <pc:picChg chg="add del">
          <ac:chgData name="Mesut Yakup" userId="2a8d2809-051b-4e88-aaae-3cc88f98af08" providerId="ADAL" clId="{D2BEDEDC-561E-4990-8E7D-D335A4DF36F5}" dt="2022-04-10T11:51:30.872" v="1507" actId="478"/>
          <ac:picMkLst>
            <pc:docMk/>
            <pc:sldMk cId="4003620992" sldId="302"/>
            <ac:picMk id="8" creationId="{E94FFD44-C4B5-493A-9A27-5E276306AEB8}"/>
          </ac:picMkLst>
        </pc:picChg>
        <pc:picChg chg="add del">
          <ac:chgData name="Mesut Yakup" userId="2a8d2809-051b-4e88-aaae-3cc88f98af08" providerId="ADAL" clId="{D2BEDEDC-561E-4990-8E7D-D335A4DF36F5}" dt="2022-04-10T11:53:51.419" v="1557" actId="478"/>
          <ac:picMkLst>
            <pc:docMk/>
            <pc:sldMk cId="4003620992" sldId="302"/>
            <ac:picMk id="10" creationId="{D11D7B3B-32EB-4D5B-BFE6-F33AE260214B}"/>
          </ac:picMkLst>
        </pc:picChg>
        <pc:picChg chg="add del mod">
          <ac:chgData name="Mesut Yakup" userId="2a8d2809-051b-4e88-aaae-3cc88f98af08" providerId="ADAL" clId="{D2BEDEDC-561E-4990-8E7D-D335A4DF36F5}" dt="2022-04-10T12:57:47.625" v="2026" actId="478"/>
          <ac:picMkLst>
            <pc:docMk/>
            <pc:sldMk cId="4003620992" sldId="302"/>
            <ac:picMk id="12" creationId="{1F9C5C9E-53D4-4755-85C6-5F234DE30174}"/>
          </ac:picMkLst>
        </pc:picChg>
      </pc:sldChg>
      <pc:sldChg chg="addSp delSp modSp mod">
        <pc:chgData name="Mesut Yakup" userId="2a8d2809-051b-4e88-aaae-3cc88f98af08" providerId="ADAL" clId="{D2BEDEDC-561E-4990-8E7D-D335A4DF36F5}" dt="2022-04-12T17:49:06.264" v="2442" actId="1076"/>
        <pc:sldMkLst>
          <pc:docMk/>
          <pc:sldMk cId="3029629017" sldId="305"/>
        </pc:sldMkLst>
        <pc:spChg chg="add mod">
          <ac:chgData name="Mesut Yakup" userId="2a8d2809-051b-4e88-aaae-3cc88f98af08" providerId="ADAL" clId="{D2BEDEDC-561E-4990-8E7D-D335A4DF36F5}" dt="2022-04-12T17:49:06.264" v="2442" actId="1076"/>
          <ac:spMkLst>
            <pc:docMk/>
            <pc:sldMk cId="3029629017" sldId="305"/>
            <ac:spMk id="2" creationId="{8E1A2A5F-1F94-480D-9347-053D1D1096B9}"/>
          </ac:spMkLst>
        </pc:spChg>
        <pc:spChg chg="add del mod">
          <ac:chgData name="Mesut Yakup" userId="2a8d2809-051b-4e88-aaae-3cc88f98af08" providerId="ADAL" clId="{D2BEDEDC-561E-4990-8E7D-D335A4DF36F5}" dt="2022-04-12T17:48:54.041" v="2440" actId="478"/>
          <ac:spMkLst>
            <pc:docMk/>
            <pc:sldMk cId="3029629017" sldId="305"/>
            <ac:spMk id="7" creationId="{A45C8D32-9E51-4E96-AD0B-548AE29554F1}"/>
          </ac:spMkLst>
        </pc:spChg>
        <pc:spChg chg="add mod">
          <ac:chgData name="Mesut Yakup" userId="2a8d2809-051b-4e88-aaae-3cc88f98af08" providerId="ADAL" clId="{D2BEDEDC-561E-4990-8E7D-D335A4DF36F5}" dt="2022-04-12T17:49:00.981" v="2441" actId="1076"/>
          <ac:spMkLst>
            <pc:docMk/>
            <pc:sldMk cId="3029629017" sldId="305"/>
            <ac:spMk id="8" creationId="{F83D5891-9999-4DB0-A232-46E849B25A6C}"/>
          </ac:spMkLst>
        </pc:spChg>
      </pc:sldChg>
      <pc:sldChg chg="addSp delSp modSp mod modClrScheme chgLayout">
        <pc:chgData name="Mesut Yakup" userId="2a8d2809-051b-4e88-aaae-3cc88f98af08" providerId="ADAL" clId="{D2BEDEDC-561E-4990-8E7D-D335A4DF36F5}" dt="2022-04-12T18:20:07.313" v="3400" actId="1076"/>
        <pc:sldMkLst>
          <pc:docMk/>
          <pc:sldMk cId="781162787" sldId="306"/>
        </pc:sldMkLst>
        <pc:spChg chg="mod ord">
          <ac:chgData name="Mesut Yakup" userId="2a8d2809-051b-4e88-aaae-3cc88f98af08" providerId="ADAL" clId="{D2BEDEDC-561E-4990-8E7D-D335A4DF36F5}" dt="2022-04-12T18:01:24.967" v="2855" actId="1076"/>
          <ac:spMkLst>
            <pc:docMk/>
            <pc:sldMk cId="781162787" sldId="306"/>
            <ac:spMk id="2" creationId="{EA875F8A-C156-4A51-A193-5E171C614FFE}"/>
          </ac:spMkLst>
        </pc:spChg>
        <pc:spChg chg="mod ord">
          <ac:chgData name="Mesut Yakup" userId="2a8d2809-051b-4e88-aaae-3cc88f98af08" providerId="ADAL" clId="{D2BEDEDC-561E-4990-8E7D-D335A4DF36F5}" dt="2022-04-12T18:20:07.313" v="3400" actId="1076"/>
          <ac:spMkLst>
            <pc:docMk/>
            <pc:sldMk cId="781162787" sldId="306"/>
            <ac:spMk id="3" creationId="{ACAD5860-7C56-42EA-A666-3440198CC1EC}"/>
          </ac:spMkLst>
        </pc:spChg>
        <pc:spChg chg="mod ord">
          <ac:chgData name="Mesut Yakup" userId="2a8d2809-051b-4e88-aaae-3cc88f98af08" providerId="ADAL" clId="{D2BEDEDC-561E-4990-8E7D-D335A4DF36F5}" dt="2022-04-12T18:01:16.812" v="2853" actId="700"/>
          <ac:spMkLst>
            <pc:docMk/>
            <pc:sldMk cId="781162787" sldId="306"/>
            <ac:spMk id="4" creationId="{1ED1700E-69DC-4737-8648-8C21F2983ACE}"/>
          </ac:spMkLst>
        </pc:spChg>
        <pc:picChg chg="add del mod">
          <ac:chgData name="Mesut Yakup" userId="2a8d2809-051b-4e88-aaae-3cc88f98af08" providerId="ADAL" clId="{D2BEDEDC-561E-4990-8E7D-D335A4DF36F5}" dt="2022-04-12T18:00:35.336" v="2767" actId="478"/>
          <ac:picMkLst>
            <pc:docMk/>
            <pc:sldMk cId="781162787" sldId="306"/>
            <ac:picMk id="6" creationId="{8D75510E-BC05-4508-9965-E5FB3A137963}"/>
          </ac:picMkLst>
        </pc:picChg>
        <pc:picChg chg="add del mod">
          <ac:chgData name="Mesut Yakup" userId="2a8d2809-051b-4e88-aaae-3cc88f98af08" providerId="ADAL" clId="{D2BEDEDC-561E-4990-8E7D-D335A4DF36F5}" dt="2022-04-12T18:08:11.691" v="3263" actId="478"/>
          <ac:picMkLst>
            <pc:docMk/>
            <pc:sldMk cId="781162787" sldId="306"/>
            <ac:picMk id="8" creationId="{AEF7DF75-512F-4A20-8C96-443299E0C547}"/>
          </ac:picMkLst>
        </pc:picChg>
      </pc:sldChg>
      <pc:sldChg chg="addSp delSp modSp new mod modClrScheme chgLayout">
        <pc:chgData name="Mesut Yakup" userId="2a8d2809-051b-4e88-aaae-3cc88f98af08" providerId="ADAL" clId="{D2BEDEDC-561E-4990-8E7D-D335A4DF36F5}" dt="2022-04-12T19:01:43.596" v="4305" actId="21"/>
        <pc:sldMkLst>
          <pc:docMk/>
          <pc:sldMk cId="892046029" sldId="307"/>
        </pc:sldMkLst>
        <pc:spChg chg="del">
          <ac:chgData name="Mesut Yakup" userId="2a8d2809-051b-4e88-aaae-3cc88f98af08" providerId="ADAL" clId="{D2BEDEDC-561E-4990-8E7D-D335A4DF36F5}" dt="2022-04-12T18:17:42.779" v="3308" actId="478"/>
          <ac:spMkLst>
            <pc:docMk/>
            <pc:sldMk cId="892046029" sldId="307"/>
            <ac:spMk id="2" creationId="{B0C94D56-736D-4696-80FB-77B5BC7FCBD0}"/>
          </ac:spMkLst>
        </pc:spChg>
        <pc:spChg chg="mod ord">
          <ac:chgData name="Mesut Yakup" userId="2a8d2809-051b-4e88-aaae-3cc88f98af08" providerId="ADAL" clId="{D2BEDEDC-561E-4990-8E7D-D335A4DF36F5}" dt="2022-04-12T19:00:23.509" v="4300" actId="114"/>
          <ac:spMkLst>
            <pc:docMk/>
            <pc:sldMk cId="892046029" sldId="307"/>
            <ac:spMk id="3" creationId="{DE913CDD-2A22-46DD-AA2E-7AC64423881D}"/>
          </ac:spMkLst>
        </pc:spChg>
        <pc:spChg chg="mod ord">
          <ac:chgData name="Mesut Yakup" userId="2a8d2809-051b-4e88-aaae-3cc88f98af08" providerId="ADAL" clId="{D2BEDEDC-561E-4990-8E7D-D335A4DF36F5}" dt="2022-04-12T18:17:47.756" v="3309" actId="700"/>
          <ac:spMkLst>
            <pc:docMk/>
            <pc:sldMk cId="892046029" sldId="307"/>
            <ac:spMk id="4" creationId="{638D916F-BFB2-48D2-9D67-642EB0F9CF31}"/>
          </ac:spMkLst>
        </pc:spChg>
        <pc:picChg chg="add del mod">
          <ac:chgData name="Mesut Yakup" userId="2a8d2809-051b-4e88-aaae-3cc88f98af08" providerId="ADAL" clId="{D2BEDEDC-561E-4990-8E7D-D335A4DF36F5}" dt="2022-04-12T18:35:30.710" v="3992" actId="478"/>
          <ac:picMkLst>
            <pc:docMk/>
            <pc:sldMk cId="892046029" sldId="307"/>
            <ac:picMk id="6" creationId="{D25C621A-1783-4C85-B4E5-22AD494233D4}"/>
          </ac:picMkLst>
        </pc:picChg>
        <pc:picChg chg="add del">
          <ac:chgData name="Mesut Yakup" userId="2a8d2809-051b-4e88-aaae-3cc88f98af08" providerId="ADAL" clId="{D2BEDEDC-561E-4990-8E7D-D335A4DF36F5}" dt="2022-04-12T18:46:54.305" v="3998" actId="478"/>
          <ac:picMkLst>
            <pc:docMk/>
            <pc:sldMk cId="892046029" sldId="307"/>
            <ac:picMk id="8" creationId="{D7EF6651-822A-451D-A035-D29C0C26AEE4}"/>
          </ac:picMkLst>
        </pc:picChg>
        <pc:picChg chg="add del mod">
          <ac:chgData name="Mesut Yakup" userId="2a8d2809-051b-4e88-aaae-3cc88f98af08" providerId="ADAL" clId="{D2BEDEDC-561E-4990-8E7D-D335A4DF36F5}" dt="2022-04-12T19:01:43.596" v="4305" actId="21"/>
          <ac:picMkLst>
            <pc:docMk/>
            <pc:sldMk cId="892046029" sldId="307"/>
            <ac:picMk id="10" creationId="{87654E21-7DD0-4C7C-9613-326EB9E94950}"/>
          </ac:picMkLst>
        </pc:picChg>
      </pc:sldChg>
      <pc:sldChg chg="addSp delSp modSp new mod modClrScheme chgLayout">
        <pc:chgData name="Mesut Yakup" userId="2a8d2809-051b-4e88-aaae-3cc88f98af08" providerId="ADAL" clId="{D2BEDEDC-561E-4990-8E7D-D335A4DF36F5}" dt="2022-04-12T19:58:26.022" v="5305" actId="20577"/>
        <pc:sldMkLst>
          <pc:docMk/>
          <pc:sldMk cId="1794324224" sldId="308"/>
        </pc:sldMkLst>
        <pc:spChg chg="del">
          <ac:chgData name="Mesut Yakup" userId="2a8d2809-051b-4e88-aaae-3cc88f98af08" providerId="ADAL" clId="{D2BEDEDC-561E-4990-8E7D-D335A4DF36F5}" dt="2022-04-12T19:01:36.463" v="4303" actId="478"/>
          <ac:spMkLst>
            <pc:docMk/>
            <pc:sldMk cId="1794324224" sldId="308"/>
            <ac:spMk id="2" creationId="{FF9C00B0-DB77-427A-8196-002FEF7C57EC}"/>
          </ac:spMkLst>
        </pc:spChg>
        <pc:spChg chg="mod ord">
          <ac:chgData name="Mesut Yakup" userId="2a8d2809-051b-4e88-aaae-3cc88f98af08" providerId="ADAL" clId="{D2BEDEDC-561E-4990-8E7D-D335A4DF36F5}" dt="2022-04-12T19:58:26.022" v="5305" actId="20577"/>
          <ac:spMkLst>
            <pc:docMk/>
            <pc:sldMk cId="1794324224" sldId="308"/>
            <ac:spMk id="3" creationId="{4E2544DC-7F26-4D12-B7D5-4A5EEAD27E22}"/>
          </ac:spMkLst>
        </pc:spChg>
        <pc:spChg chg="mod ord">
          <ac:chgData name="Mesut Yakup" userId="2a8d2809-051b-4e88-aaae-3cc88f98af08" providerId="ADAL" clId="{D2BEDEDC-561E-4990-8E7D-D335A4DF36F5}" dt="2022-04-12T19:13:02.334" v="4562" actId="700"/>
          <ac:spMkLst>
            <pc:docMk/>
            <pc:sldMk cId="1794324224" sldId="308"/>
            <ac:spMk id="4" creationId="{505B4551-6FBC-4DDC-B12A-55FF57F0E9DA}"/>
          </ac:spMkLst>
        </pc:spChg>
        <pc:picChg chg="add del mod">
          <ac:chgData name="Mesut Yakup" userId="2a8d2809-051b-4e88-aaae-3cc88f98af08" providerId="ADAL" clId="{D2BEDEDC-561E-4990-8E7D-D335A4DF36F5}" dt="2022-04-12T19:27:33.942" v="5003" actId="478"/>
          <ac:picMkLst>
            <pc:docMk/>
            <pc:sldMk cId="1794324224" sldId="308"/>
            <ac:picMk id="5" creationId="{3F8A243D-B9C8-4993-A93B-D01AA30F490C}"/>
          </ac:picMkLst>
        </pc:picChg>
        <pc:picChg chg="add del mod">
          <ac:chgData name="Mesut Yakup" userId="2a8d2809-051b-4e88-aaae-3cc88f98af08" providerId="ADAL" clId="{D2BEDEDC-561E-4990-8E7D-D335A4DF36F5}" dt="2022-04-12T19:02:04.825" v="4317" actId="478"/>
          <ac:picMkLst>
            <pc:docMk/>
            <pc:sldMk cId="1794324224" sldId="308"/>
            <ac:picMk id="6" creationId="{DECFD511-D0DF-44C4-816D-5E39F442DD5D}"/>
          </ac:picMkLst>
        </pc:picChg>
      </pc:sldChg>
      <pc:sldChg chg="delSp modSp new mod modClrScheme chgLayout">
        <pc:chgData name="Mesut Yakup" userId="2a8d2809-051b-4e88-aaae-3cc88f98af08" providerId="ADAL" clId="{D2BEDEDC-561E-4990-8E7D-D335A4DF36F5}" dt="2022-04-12T20:14:41.949" v="5894" actId="2710"/>
        <pc:sldMkLst>
          <pc:docMk/>
          <pc:sldMk cId="352739650" sldId="309"/>
        </pc:sldMkLst>
        <pc:spChg chg="del">
          <ac:chgData name="Mesut Yakup" userId="2a8d2809-051b-4e88-aaae-3cc88f98af08" providerId="ADAL" clId="{D2BEDEDC-561E-4990-8E7D-D335A4DF36F5}" dt="2022-04-12T19:59:54.858" v="5308" actId="478"/>
          <ac:spMkLst>
            <pc:docMk/>
            <pc:sldMk cId="352739650" sldId="309"/>
            <ac:spMk id="2" creationId="{D499DFF4-A58E-4AAD-B881-29682222D989}"/>
          </ac:spMkLst>
        </pc:spChg>
        <pc:spChg chg="mod ord">
          <ac:chgData name="Mesut Yakup" userId="2a8d2809-051b-4e88-aaae-3cc88f98af08" providerId="ADAL" clId="{D2BEDEDC-561E-4990-8E7D-D335A4DF36F5}" dt="2022-04-12T20:14:41.949" v="5894" actId="2710"/>
          <ac:spMkLst>
            <pc:docMk/>
            <pc:sldMk cId="352739650" sldId="309"/>
            <ac:spMk id="3" creationId="{41BCCE76-552B-43B1-8F4E-8E06C22AABBC}"/>
          </ac:spMkLst>
        </pc:spChg>
        <pc:spChg chg="mod ord">
          <ac:chgData name="Mesut Yakup" userId="2a8d2809-051b-4e88-aaae-3cc88f98af08" providerId="ADAL" clId="{D2BEDEDC-561E-4990-8E7D-D335A4DF36F5}" dt="2022-04-12T19:59:58.799" v="5309" actId="700"/>
          <ac:spMkLst>
            <pc:docMk/>
            <pc:sldMk cId="352739650" sldId="309"/>
            <ac:spMk id="4" creationId="{EAB026B5-C3C4-47D9-9B5B-4C631439FD82}"/>
          </ac:spMkLst>
        </pc:spChg>
      </pc:sldChg>
      <pc:sldChg chg="addSp delSp modSp new mod modClrScheme chgLayout">
        <pc:chgData name="Mesut Yakup" userId="2a8d2809-051b-4e88-aaae-3cc88f98af08" providerId="ADAL" clId="{D2BEDEDC-561E-4990-8E7D-D335A4DF36F5}" dt="2022-04-12T20:35:55.698" v="6462" actId="20577"/>
        <pc:sldMkLst>
          <pc:docMk/>
          <pc:sldMk cId="855314412" sldId="310"/>
        </pc:sldMkLst>
        <pc:spChg chg="mod ord">
          <ac:chgData name="Mesut Yakup" userId="2a8d2809-051b-4e88-aaae-3cc88f98af08" providerId="ADAL" clId="{D2BEDEDC-561E-4990-8E7D-D335A4DF36F5}" dt="2022-04-12T20:32:35.278" v="6376" actId="1076"/>
          <ac:spMkLst>
            <pc:docMk/>
            <pc:sldMk cId="855314412" sldId="310"/>
            <ac:spMk id="2" creationId="{998AD159-FB1B-4B89-9121-7A1595E23AB7}"/>
          </ac:spMkLst>
        </pc:spChg>
        <pc:spChg chg="mod ord">
          <ac:chgData name="Mesut Yakup" userId="2a8d2809-051b-4e88-aaae-3cc88f98af08" providerId="ADAL" clId="{D2BEDEDC-561E-4990-8E7D-D335A4DF36F5}" dt="2022-04-12T20:35:55.698" v="6462" actId="20577"/>
          <ac:spMkLst>
            <pc:docMk/>
            <pc:sldMk cId="855314412" sldId="310"/>
            <ac:spMk id="3" creationId="{9E098631-D3E4-4083-9CCB-D3248D9F3A73}"/>
          </ac:spMkLst>
        </pc:spChg>
        <pc:spChg chg="mod ord">
          <ac:chgData name="Mesut Yakup" userId="2a8d2809-051b-4e88-aaae-3cc88f98af08" providerId="ADAL" clId="{D2BEDEDC-561E-4990-8E7D-D335A4DF36F5}" dt="2022-04-12T20:32:27.596" v="6374" actId="700"/>
          <ac:spMkLst>
            <pc:docMk/>
            <pc:sldMk cId="855314412" sldId="310"/>
            <ac:spMk id="4" creationId="{89840098-CF31-4355-8A06-1297A7A0A890}"/>
          </ac:spMkLst>
        </pc:spChg>
        <pc:picChg chg="add del mod">
          <ac:chgData name="Mesut Yakup" userId="2a8d2809-051b-4e88-aaae-3cc88f98af08" providerId="ADAL" clId="{D2BEDEDC-561E-4990-8E7D-D335A4DF36F5}" dt="2022-04-12T20:32:23.374" v="6373" actId="478"/>
          <ac:picMkLst>
            <pc:docMk/>
            <pc:sldMk cId="855314412" sldId="310"/>
            <ac:picMk id="6" creationId="{20467521-E44E-46CA-BD41-69A73E49601F}"/>
          </ac:picMkLst>
        </pc:picChg>
      </pc:sldChg>
    </pc:docChg>
  </pc:docChgLst>
  <pc:docChgLst>
    <pc:chgData name="Mesut Yakup" userId="2a8d2809-051b-4e88-aaae-3cc88f98af08" providerId="ADAL" clId="{F9DA9A06-D6B7-483B-91ED-7AE8634C93B1}"/>
    <pc:docChg chg="undo redo custSel modSld">
      <pc:chgData name="Mesut Yakup" userId="2a8d2809-051b-4e88-aaae-3cc88f98af08" providerId="ADAL" clId="{F9DA9A06-D6B7-483B-91ED-7AE8634C93B1}" dt="2022-11-16T19:17:39.780" v="125" actId="1076"/>
      <pc:docMkLst>
        <pc:docMk/>
      </pc:docMkLst>
      <pc:sldChg chg="modSp mod modClrScheme chgLayout">
        <pc:chgData name="Mesut Yakup" userId="2a8d2809-051b-4e88-aaae-3cc88f98af08" providerId="ADAL" clId="{F9DA9A06-D6B7-483B-91ED-7AE8634C93B1}" dt="2022-10-24T17:19:11.209" v="11" actId="14100"/>
        <pc:sldMkLst>
          <pc:docMk/>
          <pc:sldMk cId="1535661956" sldId="260"/>
        </pc:sldMkLst>
        <pc:spChg chg="mod ord">
          <ac:chgData name="Mesut Yakup" userId="2a8d2809-051b-4e88-aaae-3cc88f98af08" providerId="ADAL" clId="{F9DA9A06-D6B7-483B-91ED-7AE8634C93B1}" dt="2022-10-24T17:19:01.488" v="8" actId="1076"/>
          <ac:spMkLst>
            <pc:docMk/>
            <pc:sldMk cId="1535661956" sldId="260"/>
            <ac:spMk id="2" creationId="{CAF485E5-69D3-48EE-95A8-1AD6CEF88309}"/>
          </ac:spMkLst>
        </pc:spChg>
        <pc:spChg chg="mod ord">
          <ac:chgData name="Mesut Yakup" userId="2a8d2809-051b-4e88-aaae-3cc88f98af08" providerId="ADAL" clId="{F9DA9A06-D6B7-483B-91ED-7AE8634C93B1}" dt="2022-10-24T17:19:11.209" v="11" actId="14100"/>
          <ac:spMkLst>
            <pc:docMk/>
            <pc:sldMk cId="1535661956" sldId="260"/>
            <ac:spMk id="3" creationId="{BEACF4B3-CFD5-40B6-BCB8-56D73C9EB61C}"/>
          </ac:spMkLst>
        </pc:spChg>
        <pc:spChg chg="mod ord">
          <ac:chgData name="Mesut Yakup" userId="2a8d2809-051b-4e88-aaae-3cc88f98af08" providerId="ADAL" clId="{F9DA9A06-D6B7-483B-91ED-7AE8634C93B1}" dt="2022-10-24T17:18:09.756" v="0" actId="700"/>
          <ac:spMkLst>
            <pc:docMk/>
            <pc:sldMk cId="1535661956" sldId="260"/>
            <ac:spMk id="4" creationId="{B86F71D3-52F1-4097-AF61-C07D7C5C4558}"/>
          </ac:spMkLst>
        </pc:spChg>
      </pc:sldChg>
      <pc:sldChg chg="modSp mod">
        <pc:chgData name="Mesut Yakup" userId="2a8d2809-051b-4e88-aaae-3cc88f98af08" providerId="ADAL" clId="{F9DA9A06-D6B7-483B-91ED-7AE8634C93B1}" dt="2022-10-24T17:32:56.944" v="15" actId="14100"/>
        <pc:sldMkLst>
          <pc:docMk/>
          <pc:sldMk cId="2072715342" sldId="261"/>
        </pc:sldMkLst>
        <pc:spChg chg="mod">
          <ac:chgData name="Mesut Yakup" userId="2a8d2809-051b-4e88-aaae-3cc88f98af08" providerId="ADAL" clId="{F9DA9A06-D6B7-483B-91ED-7AE8634C93B1}" dt="2022-10-24T17:32:33.524" v="12" actId="1076"/>
          <ac:spMkLst>
            <pc:docMk/>
            <pc:sldMk cId="2072715342" sldId="261"/>
            <ac:spMk id="3" creationId="{45D71D6D-D5E0-461D-A172-3CF781A19737}"/>
          </ac:spMkLst>
        </pc:spChg>
        <pc:picChg chg="mod">
          <ac:chgData name="Mesut Yakup" userId="2a8d2809-051b-4e88-aaae-3cc88f98af08" providerId="ADAL" clId="{F9DA9A06-D6B7-483B-91ED-7AE8634C93B1}" dt="2022-10-24T17:32:56.944" v="15" actId="14100"/>
          <ac:picMkLst>
            <pc:docMk/>
            <pc:sldMk cId="2072715342" sldId="261"/>
            <ac:picMk id="13" creationId="{7683F0A5-94AE-4ADC-B555-669FEB7EE059}"/>
          </ac:picMkLst>
        </pc:picChg>
        <pc:picChg chg="mod">
          <ac:chgData name="Mesut Yakup" userId="2a8d2809-051b-4e88-aaae-3cc88f98af08" providerId="ADAL" clId="{F9DA9A06-D6B7-483B-91ED-7AE8634C93B1}" dt="2022-10-24T17:32:40.717" v="13" actId="14100"/>
          <ac:picMkLst>
            <pc:docMk/>
            <pc:sldMk cId="2072715342" sldId="261"/>
            <ac:picMk id="32" creationId="{B4D196D8-042A-4C46-BA48-81FA871B8486}"/>
          </ac:picMkLst>
        </pc:picChg>
      </pc:sldChg>
      <pc:sldChg chg="modSp">
        <pc:chgData name="Mesut Yakup" userId="2a8d2809-051b-4e88-aaae-3cc88f98af08" providerId="ADAL" clId="{F9DA9A06-D6B7-483B-91ED-7AE8634C93B1}" dt="2022-11-08T06:38:06.660" v="22" actId="20577"/>
        <pc:sldMkLst>
          <pc:docMk/>
          <pc:sldMk cId="4283212654" sldId="264"/>
        </pc:sldMkLst>
        <pc:spChg chg="mod">
          <ac:chgData name="Mesut Yakup" userId="2a8d2809-051b-4e88-aaae-3cc88f98af08" providerId="ADAL" clId="{F9DA9A06-D6B7-483B-91ED-7AE8634C93B1}" dt="2022-11-08T06:38:06.660" v="22" actId="20577"/>
          <ac:spMkLst>
            <pc:docMk/>
            <pc:sldMk cId="4283212654" sldId="264"/>
            <ac:spMk id="3" creationId="{519E6432-C50F-4E45-9077-3FD4E9456F47}"/>
          </ac:spMkLst>
        </pc:spChg>
      </pc:sldChg>
      <pc:sldChg chg="modSp">
        <pc:chgData name="Mesut Yakup" userId="2a8d2809-051b-4e88-aaae-3cc88f98af08" providerId="ADAL" clId="{F9DA9A06-D6B7-483B-91ED-7AE8634C93B1}" dt="2022-11-02T18:13:31.218" v="20" actId="20577"/>
        <pc:sldMkLst>
          <pc:docMk/>
          <pc:sldMk cId="1789831543" sldId="266"/>
        </pc:sldMkLst>
        <pc:spChg chg="mod">
          <ac:chgData name="Mesut Yakup" userId="2a8d2809-051b-4e88-aaae-3cc88f98af08" providerId="ADAL" clId="{F9DA9A06-D6B7-483B-91ED-7AE8634C93B1}" dt="2022-11-02T18:13:31.218" v="20" actId="20577"/>
          <ac:spMkLst>
            <pc:docMk/>
            <pc:sldMk cId="1789831543" sldId="266"/>
            <ac:spMk id="3" creationId="{581C8E41-DDD7-490A-839C-5857915EF2C0}"/>
          </ac:spMkLst>
        </pc:spChg>
      </pc:sldChg>
      <pc:sldChg chg="modSp">
        <pc:chgData name="Mesut Yakup" userId="2a8d2809-051b-4e88-aaae-3cc88f98af08" providerId="ADAL" clId="{F9DA9A06-D6B7-483B-91ED-7AE8634C93B1}" dt="2022-11-08T06:45:25.094" v="23" actId="20577"/>
        <pc:sldMkLst>
          <pc:docMk/>
          <pc:sldMk cId="3248843241" sldId="267"/>
        </pc:sldMkLst>
        <pc:spChg chg="mod">
          <ac:chgData name="Mesut Yakup" userId="2a8d2809-051b-4e88-aaae-3cc88f98af08" providerId="ADAL" clId="{F9DA9A06-D6B7-483B-91ED-7AE8634C93B1}" dt="2022-11-08T06:45:25.094" v="23" actId="20577"/>
          <ac:spMkLst>
            <pc:docMk/>
            <pc:sldMk cId="3248843241" sldId="267"/>
            <ac:spMk id="3" creationId="{79E586BB-BA18-4E04-9EFD-385BB2885DF0}"/>
          </ac:spMkLst>
        </pc:spChg>
      </pc:sldChg>
      <pc:sldChg chg="modSp">
        <pc:chgData name="Mesut Yakup" userId="2a8d2809-051b-4e88-aaae-3cc88f98af08" providerId="ADAL" clId="{F9DA9A06-D6B7-483B-91ED-7AE8634C93B1}" dt="2022-11-08T06:50:32.348" v="42" actId="20577"/>
        <pc:sldMkLst>
          <pc:docMk/>
          <pc:sldMk cId="2836281566" sldId="269"/>
        </pc:sldMkLst>
        <pc:spChg chg="mod">
          <ac:chgData name="Mesut Yakup" userId="2a8d2809-051b-4e88-aaae-3cc88f98af08" providerId="ADAL" clId="{F9DA9A06-D6B7-483B-91ED-7AE8634C93B1}" dt="2022-11-08T06:50:32.348" v="42" actId="20577"/>
          <ac:spMkLst>
            <pc:docMk/>
            <pc:sldMk cId="2836281566" sldId="269"/>
            <ac:spMk id="3" creationId="{6A6E15B2-2663-452A-8743-7764F09A346B}"/>
          </ac:spMkLst>
        </pc:spChg>
      </pc:sldChg>
      <pc:sldChg chg="addSp modSp mod">
        <pc:chgData name="Mesut Yakup" userId="2a8d2809-051b-4e88-aaae-3cc88f98af08" providerId="ADAL" clId="{F9DA9A06-D6B7-483B-91ED-7AE8634C93B1}" dt="2022-11-09T18:11:43.626" v="89" actId="1076"/>
        <pc:sldMkLst>
          <pc:docMk/>
          <pc:sldMk cId="3631316147" sldId="270"/>
        </pc:sldMkLst>
        <pc:spChg chg="mod">
          <ac:chgData name="Mesut Yakup" userId="2a8d2809-051b-4e88-aaae-3cc88f98af08" providerId="ADAL" clId="{F9DA9A06-D6B7-483B-91ED-7AE8634C93B1}" dt="2022-11-08T07:11:19.457" v="53" actId="20577"/>
          <ac:spMkLst>
            <pc:docMk/>
            <pc:sldMk cId="3631316147" sldId="270"/>
            <ac:spMk id="3" creationId="{17FA7ED0-EB72-49A5-A9D2-F2FA13713306}"/>
          </ac:spMkLst>
        </pc:spChg>
        <pc:picChg chg="add mod">
          <ac:chgData name="Mesut Yakup" userId="2a8d2809-051b-4e88-aaae-3cc88f98af08" providerId="ADAL" clId="{F9DA9A06-D6B7-483B-91ED-7AE8634C93B1}" dt="2022-11-09T18:11:43.626" v="89" actId="1076"/>
          <ac:picMkLst>
            <pc:docMk/>
            <pc:sldMk cId="3631316147" sldId="270"/>
            <ac:picMk id="2" creationId="{B685B908-C4AE-61F0-E6E8-1B3D2BA78A68}"/>
          </ac:picMkLst>
        </pc:picChg>
      </pc:sldChg>
      <pc:sldChg chg="addSp modSp mod">
        <pc:chgData name="Mesut Yakup" userId="2a8d2809-051b-4e88-aaae-3cc88f98af08" providerId="ADAL" clId="{F9DA9A06-D6B7-483B-91ED-7AE8634C93B1}" dt="2022-11-08T07:48:43.569" v="58" actId="121"/>
        <pc:sldMkLst>
          <pc:docMk/>
          <pc:sldMk cId="3038965392" sldId="275"/>
        </pc:sldMkLst>
        <pc:spChg chg="add mod">
          <ac:chgData name="Mesut Yakup" userId="2a8d2809-051b-4e88-aaae-3cc88f98af08" providerId="ADAL" clId="{F9DA9A06-D6B7-483B-91ED-7AE8634C93B1}" dt="2022-11-08T07:48:43.569" v="58" actId="121"/>
          <ac:spMkLst>
            <pc:docMk/>
            <pc:sldMk cId="3038965392" sldId="275"/>
            <ac:spMk id="5" creationId="{2C0C538F-414E-7379-10A3-F83D9A4EBF5B}"/>
          </ac:spMkLst>
        </pc:spChg>
      </pc:sldChg>
      <pc:sldChg chg="modSp mod">
        <pc:chgData name="Mesut Yakup" userId="2a8d2809-051b-4e88-aaae-3cc88f98af08" providerId="ADAL" clId="{F9DA9A06-D6B7-483B-91ED-7AE8634C93B1}" dt="2022-11-09T17:41:19.400" v="64" actId="14100"/>
        <pc:sldMkLst>
          <pc:docMk/>
          <pc:sldMk cId="3896074151" sldId="277"/>
        </pc:sldMkLst>
        <pc:picChg chg="mod">
          <ac:chgData name="Mesut Yakup" userId="2a8d2809-051b-4e88-aaae-3cc88f98af08" providerId="ADAL" clId="{F9DA9A06-D6B7-483B-91ED-7AE8634C93B1}" dt="2022-11-09T17:41:19.400" v="64" actId="14100"/>
          <ac:picMkLst>
            <pc:docMk/>
            <pc:sldMk cId="3896074151" sldId="277"/>
            <ac:picMk id="15" creationId="{F8A020AB-6718-4335-83DE-91AEB2E7BDFE}"/>
          </ac:picMkLst>
        </pc:picChg>
      </pc:sldChg>
      <pc:sldChg chg="addSp delSp modSp mod">
        <pc:chgData name="Mesut Yakup" userId="2a8d2809-051b-4e88-aaae-3cc88f98af08" providerId="ADAL" clId="{F9DA9A06-D6B7-483B-91ED-7AE8634C93B1}" dt="2022-11-09T18:49:03.518" v="118" actId="20577"/>
        <pc:sldMkLst>
          <pc:docMk/>
          <pc:sldMk cId="852023000" sldId="284"/>
        </pc:sldMkLst>
        <pc:spChg chg="add del mod">
          <ac:chgData name="Mesut Yakup" userId="2a8d2809-051b-4e88-aaae-3cc88f98af08" providerId="ADAL" clId="{F9DA9A06-D6B7-483B-91ED-7AE8634C93B1}" dt="2022-11-09T18:49:03.518" v="118" actId="20577"/>
          <ac:spMkLst>
            <pc:docMk/>
            <pc:sldMk cId="852023000" sldId="284"/>
            <ac:spMk id="13" creationId="{AD0D9310-C403-40A7-8DA4-181D9DFF3D9F}"/>
          </ac:spMkLst>
        </pc:spChg>
      </pc:sldChg>
      <pc:sldChg chg="modSp">
        <pc:chgData name="Mesut Yakup" userId="2a8d2809-051b-4e88-aaae-3cc88f98af08" providerId="ADAL" clId="{F9DA9A06-D6B7-483B-91ED-7AE8634C93B1}" dt="2022-11-16T18:44:07.840" v="119" actId="20577"/>
        <pc:sldMkLst>
          <pc:docMk/>
          <pc:sldMk cId="1931330888" sldId="285"/>
        </pc:sldMkLst>
        <pc:spChg chg="mod">
          <ac:chgData name="Mesut Yakup" userId="2a8d2809-051b-4e88-aaae-3cc88f98af08" providerId="ADAL" clId="{F9DA9A06-D6B7-483B-91ED-7AE8634C93B1}" dt="2022-11-16T18:44:07.840" v="119" actId="20577"/>
          <ac:spMkLst>
            <pc:docMk/>
            <pc:sldMk cId="1931330888" sldId="285"/>
            <ac:spMk id="3" creationId="{E74F7B01-D430-4394-868F-7FC8F9D46ACD}"/>
          </ac:spMkLst>
        </pc:spChg>
      </pc:sldChg>
      <pc:sldChg chg="modSp mod">
        <pc:chgData name="Mesut Yakup" userId="2a8d2809-051b-4e88-aaae-3cc88f98af08" providerId="ADAL" clId="{F9DA9A06-D6B7-483B-91ED-7AE8634C93B1}" dt="2022-11-16T19:17:39.780" v="125" actId="1076"/>
        <pc:sldMkLst>
          <pc:docMk/>
          <pc:sldMk cId="1569069463" sldId="289"/>
        </pc:sldMkLst>
        <pc:spChg chg="mod">
          <ac:chgData name="Mesut Yakup" userId="2a8d2809-051b-4e88-aaae-3cc88f98af08" providerId="ADAL" clId="{F9DA9A06-D6B7-483B-91ED-7AE8634C93B1}" dt="2022-11-16T19:17:33.733" v="124" actId="27636"/>
          <ac:spMkLst>
            <pc:docMk/>
            <pc:sldMk cId="1569069463" sldId="289"/>
            <ac:spMk id="3" creationId="{1709FE6B-A2BE-44B3-B4C4-9F8CB5D3B1E7}"/>
          </ac:spMkLst>
        </pc:spChg>
        <pc:picChg chg="mod">
          <ac:chgData name="Mesut Yakup" userId="2a8d2809-051b-4e88-aaae-3cc88f98af08" providerId="ADAL" clId="{F9DA9A06-D6B7-483B-91ED-7AE8634C93B1}" dt="2022-11-16T19:17:39.780" v="125" actId="1076"/>
          <ac:picMkLst>
            <pc:docMk/>
            <pc:sldMk cId="1569069463" sldId="289"/>
            <ac:picMk id="14" creationId="{EFDFEC8B-E3E1-4493-BEEC-98BAB308DD9B}"/>
          </ac:picMkLst>
        </pc:picChg>
      </pc:sldChg>
      <pc:sldChg chg="modSp">
        <pc:chgData name="Mesut Yakup" userId="2a8d2809-051b-4e88-aaae-3cc88f98af08" providerId="ADAL" clId="{F9DA9A06-D6B7-483B-91ED-7AE8634C93B1}" dt="2022-11-16T19:06:53.488" v="121" actId="20577"/>
        <pc:sldMkLst>
          <pc:docMk/>
          <pc:sldMk cId="1870587670" sldId="290"/>
        </pc:sldMkLst>
        <pc:spChg chg="mod">
          <ac:chgData name="Mesut Yakup" userId="2a8d2809-051b-4e88-aaae-3cc88f98af08" providerId="ADAL" clId="{F9DA9A06-D6B7-483B-91ED-7AE8634C93B1}" dt="2022-11-16T19:06:53.488" v="121" actId="20577"/>
          <ac:spMkLst>
            <pc:docMk/>
            <pc:sldMk cId="1870587670" sldId="290"/>
            <ac:spMk id="4" creationId="{D7019976-9126-4B01-9868-53A19AD02EA3}"/>
          </ac:spMkLst>
        </pc:spChg>
      </pc:sldChg>
    </pc:docChg>
  </pc:docChgLst>
  <pc:docChgLst>
    <pc:chgData name="Mesut Yakup" userId="2a8d2809-051b-4e88-aaae-3cc88f98af08" providerId="ADAL" clId="{35666D5A-92FB-4025-A9A2-C4D393443515}"/>
    <pc:docChg chg="undo custSel addSld delSld modSld sldOrd">
      <pc:chgData name="Mesut Yakup" userId="2a8d2809-051b-4e88-aaae-3cc88f98af08" providerId="ADAL" clId="{35666D5A-92FB-4025-A9A2-C4D393443515}" dt="2022-04-13T07:51:20.556" v="33493" actId="20577"/>
      <pc:docMkLst>
        <pc:docMk/>
      </pc:docMkLst>
      <pc:sldChg chg="modSp mod">
        <pc:chgData name="Mesut Yakup" userId="2a8d2809-051b-4e88-aaae-3cc88f98af08" providerId="ADAL" clId="{35666D5A-92FB-4025-A9A2-C4D393443515}" dt="2022-03-28T09:23:55.714" v="14481" actId="20577"/>
        <pc:sldMkLst>
          <pc:docMk/>
          <pc:sldMk cId="1154737904" sldId="256"/>
        </pc:sldMkLst>
        <pc:spChg chg="mod">
          <ac:chgData name="Mesut Yakup" userId="2a8d2809-051b-4e88-aaae-3cc88f98af08" providerId="ADAL" clId="{35666D5A-92FB-4025-A9A2-C4D393443515}" dt="2022-03-28T09:23:55.714" v="14481" actId="20577"/>
          <ac:spMkLst>
            <pc:docMk/>
            <pc:sldMk cId="1154737904" sldId="256"/>
            <ac:spMk id="2" creationId="{3F7BC071-5118-4627-8208-FDC84EBD5788}"/>
          </ac:spMkLst>
        </pc:spChg>
        <pc:spChg chg="mod">
          <ac:chgData name="Mesut Yakup" userId="2a8d2809-051b-4e88-aaae-3cc88f98af08" providerId="ADAL" clId="{35666D5A-92FB-4025-A9A2-C4D393443515}" dt="2022-03-13T15:41:26.603" v="219" actId="20577"/>
          <ac:spMkLst>
            <pc:docMk/>
            <pc:sldMk cId="1154737904" sldId="256"/>
            <ac:spMk id="3" creationId="{4A730EBB-CB01-4697-9695-0AAE4AA6AD0A}"/>
          </ac:spMkLst>
        </pc:spChg>
      </pc:sldChg>
      <pc:sldChg chg="addSp delSp modSp mod modClrScheme chgLayout">
        <pc:chgData name="Mesut Yakup" userId="2a8d2809-051b-4e88-aaae-3cc88f98af08" providerId="ADAL" clId="{35666D5A-92FB-4025-A9A2-C4D393443515}" dt="2022-03-19T06:55:36.174" v="3462" actId="1076"/>
        <pc:sldMkLst>
          <pc:docMk/>
          <pc:sldMk cId="3020505816" sldId="257"/>
        </pc:sldMkLst>
        <pc:spChg chg="mod ord">
          <ac:chgData name="Mesut Yakup" userId="2a8d2809-051b-4e88-aaae-3cc88f98af08" providerId="ADAL" clId="{35666D5A-92FB-4025-A9A2-C4D393443515}" dt="2022-03-13T15:42:21.358" v="234" actId="255"/>
          <ac:spMkLst>
            <pc:docMk/>
            <pc:sldMk cId="3020505816" sldId="257"/>
            <ac:spMk id="2" creationId="{C9689913-403B-42D7-BF33-2767DD546706}"/>
          </ac:spMkLst>
        </pc:spChg>
        <pc:spChg chg="mod ord">
          <ac:chgData name="Mesut Yakup" userId="2a8d2809-051b-4e88-aaae-3cc88f98af08" providerId="ADAL" clId="{35666D5A-92FB-4025-A9A2-C4D393443515}" dt="2022-03-13T16:02:24.385" v="427" actId="20577"/>
          <ac:spMkLst>
            <pc:docMk/>
            <pc:sldMk cId="3020505816" sldId="257"/>
            <ac:spMk id="3" creationId="{C460B617-56C4-4561-AEBF-B804DA013C55}"/>
          </ac:spMkLst>
        </pc:spChg>
        <pc:picChg chg="add del mod">
          <ac:chgData name="Mesut Yakup" userId="2a8d2809-051b-4e88-aaae-3cc88f98af08" providerId="ADAL" clId="{35666D5A-92FB-4025-A9A2-C4D393443515}" dt="2022-03-13T15:24:39.495" v="8" actId="478"/>
          <ac:picMkLst>
            <pc:docMk/>
            <pc:sldMk cId="3020505816" sldId="257"/>
            <ac:picMk id="5" creationId="{62B78D4D-B096-4054-B723-1D997BB1E621}"/>
          </ac:picMkLst>
        </pc:picChg>
        <pc:picChg chg="add del mod">
          <ac:chgData name="Mesut Yakup" userId="2a8d2809-051b-4e88-aaae-3cc88f98af08" providerId="ADAL" clId="{35666D5A-92FB-4025-A9A2-C4D393443515}" dt="2022-03-13T15:25:23.247" v="13" actId="478"/>
          <ac:picMkLst>
            <pc:docMk/>
            <pc:sldMk cId="3020505816" sldId="257"/>
            <ac:picMk id="7" creationId="{98F4E203-6B03-4B44-8DFE-11D4C2513147}"/>
          </ac:picMkLst>
        </pc:picChg>
        <pc:picChg chg="add mod ord">
          <ac:chgData name="Mesut Yakup" userId="2a8d2809-051b-4e88-aaae-3cc88f98af08" providerId="ADAL" clId="{35666D5A-92FB-4025-A9A2-C4D393443515}" dt="2022-03-19T06:54:52.636" v="3461" actId="1076"/>
          <ac:picMkLst>
            <pc:docMk/>
            <pc:sldMk cId="3020505816" sldId="257"/>
            <ac:picMk id="9" creationId="{7F49C55D-226C-4BB6-B077-4305F483238D}"/>
          </ac:picMkLst>
        </pc:picChg>
        <pc:picChg chg="add mod">
          <ac:chgData name="Mesut Yakup" userId="2a8d2809-051b-4e88-aaae-3cc88f98af08" providerId="ADAL" clId="{35666D5A-92FB-4025-A9A2-C4D393443515}" dt="2022-03-13T16:03:26.865" v="442" actId="1076"/>
          <ac:picMkLst>
            <pc:docMk/>
            <pc:sldMk cId="3020505816" sldId="257"/>
            <ac:picMk id="11" creationId="{D5A43BDC-3DCB-40AF-AB0D-446A1CE92A04}"/>
          </ac:picMkLst>
        </pc:picChg>
        <pc:picChg chg="add mod">
          <ac:chgData name="Mesut Yakup" userId="2a8d2809-051b-4e88-aaae-3cc88f98af08" providerId="ADAL" clId="{35666D5A-92FB-4025-A9A2-C4D393443515}" dt="2022-03-19T06:55:36.174" v="3462" actId="1076"/>
          <ac:picMkLst>
            <pc:docMk/>
            <pc:sldMk cId="3020505816" sldId="257"/>
            <ac:picMk id="13" creationId="{42668EC8-6E04-4A5B-9004-B9A85B6ABA2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19T07:07:37.965" v="3655" actId="20577"/>
        <pc:sldMkLst>
          <pc:docMk/>
          <pc:sldMk cId="1271108158" sldId="258"/>
        </pc:sldMkLst>
        <pc:spChg chg="del">
          <ac:chgData name="Mesut Yakup" userId="2a8d2809-051b-4e88-aaae-3cc88f98af08" providerId="ADAL" clId="{35666D5A-92FB-4025-A9A2-C4D393443515}" dt="2022-03-13T15:54:38.432" v="319" actId="478"/>
          <ac:spMkLst>
            <pc:docMk/>
            <pc:sldMk cId="1271108158" sldId="258"/>
            <ac:spMk id="2" creationId="{A9D800BE-46F6-4A82-892F-35110C43BEFB}"/>
          </ac:spMkLst>
        </pc:spChg>
        <pc:spChg chg="add mod">
          <ac:chgData name="Mesut Yakup" userId="2a8d2809-051b-4e88-aaae-3cc88f98af08" providerId="ADAL" clId="{35666D5A-92FB-4025-A9A2-C4D393443515}" dt="2022-03-19T07:07:37.965" v="3655" actId="20577"/>
          <ac:spMkLst>
            <pc:docMk/>
            <pc:sldMk cId="1271108158" sldId="258"/>
            <ac:spMk id="2" creationId="{B9F54AC7-A284-4729-A92C-C0FE05716709}"/>
          </ac:spMkLst>
        </pc:spChg>
        <pc:spChg chg="mod ord">
          <ac:chgData name="Mesut Yakup" userId="2a8d2809-051b-4e88-aaae-3cc88f98af08" providerId="ADAL" clId="{35666D5A-92FB-4025-A9A2-C4D393443515}" dt="2022-03-19T07:07:03.719" v="3639" actId="1076"/>
          <ac:spMkLst>
            <pc:docMk/>
            <pc:sldMk cId="1271108158" sldId="258"/>
            <ac:spMk id="3" creationId="{76BFC82C-E030-4806-9B5D-16E6114A9009}"/>
          </ac:spMkLst>
        </pc:spChg>
        <pc:picChg chg="add del mod">
          <ac:chgData name="Mesut Yakup" userId="2a8d2809-051b-4e88-aaae-3cc88f98af08" providerId="ADAL" clId="{35666D5A-92FB-4025-A9A2-C4D393443515}" dt="2022-03-13T17:18:19.006" v="936" actId="478"/>
          <ac:picMkLst>
            <pc:docMk/>
            <pc:sldMk cId="1271108158" sldId="258"/>
            <ac:picMk id="5" creationId="{59D3675D-E858-47B8-9189-BFDAC324FB9D}"/>
          </ac:picMkLst>
        </pc:picChg>
        <pc:picChg chg="add mod ord">
          <ac:chgData name="Mesut Yakup" userId="2a8d2809-051b-4e88-aaae-3cc88f98af08" providerId="ADAL" clId="{35666D5A-92FB-4025-A9A2-C4D393443515}" dt="2022-03-19T07:01:27.756" v="3464" actId="1076"/>
          <ac:picMkLst>
            <pc:docMk/>
            <pc:sldMk cId="1271108158" sldId="258"/>
            <ac:picMk id="7" creationId="{ED564D69-CE05-4AAC-8E84-51A58DE4F68E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13T17:57:34.686" v="2148" actId="14100"/>
        <pc:sldMkLst>
          <pc:docMk/>
          <pc:sldMk cId="3984668736" sldId="259"/>
        </pc:sldMkLst>
        <pc:spChg chg="del">
          <ac:chgData name="Mesut Yakup" userId="2a8d2809-051b-4e88-aaae-3cc88f98af08" providerId="ADAL" clId="{35666D5A-92FB-4025-A9A2-C4D393443515}" dt="2022-03-13T17:40:36.674" v="1441" actId="478"/>
          <ac:spMkLst>
            <pc:docMk/>
            <pc:sldMk cId="3984668736" sldId="259"/>
            <ac:spMk id="2" creationId="{DE1BFA45-669D-403A-9083-785826145867}"/>
          </ac:spMkLst>
        </pc:spChg>
        <pc:spChg chg="mod ord">
          <ac:chgData name="Mesut Yakup" userId="2a8d2809-051b-4e88-aaae-3cc88f98af08" providerId="ADAL" clId="{35666D5A-92FB-4025-A9A2-C4D393443515}" dt="2022-03-13T17:57:34.686" v="2148" actId="14100"/>
          <ac:spMkLst>
            <pc:docMk/>
            <pc:sldMk cId="3984668736" sldId="259"/>
            <ac:spMk id="3" creationId="{A3A24052-F9DC-4BBB-98CE-A2F22A5561AD}"/>
          </ac:spMkLst>
        </pc:spChg>
        <pc:picChg chg="add del mod">
          <ac:chgData name="Mesut Yakup" userId="2a8d2809-051b-4e88-aaae-3cc88f98af08" providerId="ADAL" clId="{35666D5A-92FB-4025-A9A2-C4D393443515}" dt="2022-03-13T17:57:29.679" v="2147" actId="478"/>
          <ac:picMkLst>
            <pc:docMk/>
            <pc:sldMk cId="3984668736" sldId="259"/>
            <ac:picMk id="5" creationId="{2F70944F-EF45-4086-B128-4DAC6A4DA078}"/>
          </ac:picMkLst>
        </pc:picChg>
      </pc:sldChg>
      <pc:sldChg chg="addSp delSp modSp new mod">
        <pc:chgData name="Mesut Yakup" userId="2a8d2809-051b-4e88-aaae-3cc88f98af08" providerId="ADAL" clId="{35666D5A-92FB-4025-A9A2-C4D393443515}" dt="2022-04-09T13:42:21.132" v="31491" actId="1076"/>
        <pc:sldMkLst>
          <pc:docMk/>
          <pc:sldMk cId="1535661956" sldId="260"/>
        </pc:sldMkLst>
        <pc:spChg chg="mod">
          <ac:chgData name="Mesut Yakup" userId="2a8d2809-051b-4e88-aaae-3cc88f98af08" providerId="ADAL" clId="{35666D5A-92FB-4025-A9A2-C4D393443515}" dt="2022-03-13T17:58:39.551" v="2166" actId="14100"/>
          <ac:spMkLst>
            <pc:docMk/>
            <pc:sldMk cId="1535661956" sldId="260"/>
            <ac:spMk id="2" creationId="{CAF485E5-69D3-48EE-95A8-1AD6CEF88309}"/>
          </ac:spMkLst>
        </pc:spChg>
        <pc:spChg chg="mod">
          <ac:chgData name="Mesut Yakup" userId="2a8d2809-051b-4e88-aaae-3cc88f98af08" providerId="ADAL" clId="{35666D5A-92FB-4025-A9A2-C4D393443515}" dt="2022-04-09T13:42:21.132" v="31491" actId="1076"/>
          <ac:spMkLst>
            <pc:docMk/>
            <pc:sldMk cId="1535661956" sldId="260"/>
            <ac:spMk id="3" creationId="{BEACF4B3-CFD5-40B6-BCB8-56D73C9EB61C}"/>
          </ac:spMkLst>
        </pc:spChg>
        <pc:picChg chg="add del mod">
          <ac:chgData name="Mesut Yakup" userId="2a8d2809-051b-4e88-aaae-3cc88f98af08" providerId="ADAL" clId="{35666D5A-92FB-4025-A9A2-C4D393443515}" dt="2022-03-13T18:08:56.878" v="2649" actId="478"/>
          <ac:picMkLst>
            <pc:docMk/>
            <pc:sldMk cId="1535661956" sldId="260"/>
            <ac:picMk id="5" creationId="{20E6C8D3-D871-4C3B-964C-88EDC45A568B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0T13:51:11.846" v="11043" actId="478"/>
        <pc:sldMkLst>
          <pc:docMk/>
          <pc:sldMk cId="2072715342" sldId="261"/>
        </pc:sldMkLst>
        <pc:spChg chg="add del mod">
          <ac:chgData name="Mesut Yakup" userId="2a8d2809-051b-4e88-aaae-3cc88f98af08" providerId="ADAL" clId="{35666D5A-92FB-4025-A9A2-C4D393443515}" dt="2022-03-19T13:16:06.329" v="4892"/>
          <ac:spMkLst>
            <pc:docMk/>
            <pc:sldMk cId="2072715342" sldId="261"/>
            <ac:spMk id="2" creationId="{225CABEE-E86D-481C-BF42-EDBD05FD57C7}"/>
          </ac:spMkLst>
        </pc:spChg>
        <pc:spChg chg="del">
          <ac:chgData name="Mesut Yakup" userId="2a8d2809-051b-4e88-aaae-3cc88f98af08" providerId="ADAL" clId="{35666D5A-92FB-4025-A9A2-C4D393443515}" dt="2022-03-13T18:40:21.594" v="3428" actId="478"/>
          <ac:spMkLst>
            <pc:docMk/>
            <pc:sldMk cId="2072715342" sldId="261"/>
            <ac:spMk id="2" creationId="{2B945B81-1817-4DBE-AE97-47BBE2CA14A9}"/>
          </ac:spMkLst>
        </pc:spChg>
        <pc:spChg chg="del">
          <ac:chgData name="Mesut Yakup" userId="2a8d2809-051b-4e88-aaae-3cc88f98af08" providerId="ADAL" clId="{35666D5A-92FB-4025-A9A2-C4D393443515}" dt="2022-03-13T18:40:18.309" v="3427" actId="22"/>
          <ac:spMkLst>
            <pc:docMk/>
            <pc:sldMk cId="2072715342" sldId="261"/>
            <ac:spMk id="3" creationId="{266E1E54-AA89-45B7-A8EB-6D093C830EA0}"/>
          </ac:spMkLst>
        </pc:spChg>
        <pc:spChg chg="add mod">
          <ac:chgData name="Mesut Yakup" userId="2a8d2809-051b-4e88-aaae-3cc88f98af08" providerId="ADAL" clId="{35666D5A-92FB-4025-A9A2-C4D393443515}" dt="2022-03-19T13:17:19.656" v="4902" actId="1076"/>
          <ac:spMkLst>
            <pc:docMk/>
            <pc:sldMk cId="2072715342" sldId="261"/>
            <ac:spMk id="3" creationId="{45D71D6D-D5E0-461D-A172-3CF781A19737}"/>
          </ac:spMkLst>
        </pc:spChg>
        <pc:spChg chg="add mod">
          <ac:chgData name="Mesut Yakup" userId="2a8d2809-051b-4e88-aaae-3cc88f98af08" providerId="ADAL" clId="{35666D5A-92FB-4025-A9A2-C4D393443515}" dt="2022-03-19T13:16:37.548" v="4895" actId="6549"/>
          <ac:spMkLst>
            <pc:docMk/>
            <pc:sldMk cId="2072715342" sldId="261"/>
            <ac:spMk id="8" creationId="{B12D21B4-CF04-4D2F-A7DF-54E421001E51}"/>
          </ac:spMkLst>
        </pc:spChg>
        <pc:spChg chg="add del mod">
          <ac:chgData name="Mesut Yakup" userId="2a8d2809-051b-4e88-aaae-3cc88f98af08" providerId="ADAL" clId="{35666D5A-92FB-4025-A9A2-C4D393443515}" dt="2022-03-20T13:24:25.655" v="10910" actId="478"/>
          <ac:spMkLst>
            <pc:docMk/>
            <pc:sldMk cId="2072715342" sldId="261"/>
            <ac:spMk id="16" creationId="{0EED2269-6EA7-4E10-B7E4-98CACBEDC058}"/>
          </ac:spMkLst>
        </pc:spChg>
        <pc:spChg chg="add mod">
          <ac:chgData name="Mesut Yakup" userId="2a8d2809-051b-4e88-aaae-3cc88f98af08" providerId="ADAL" clId="{35666D5A-92FB-4025-A9A2-C4D393443515}" dt="2022-03-20T13:43:06.708" v="10967" actId="1076"/>
          <ac:spMkLst>
            <pc:docMk/>
            <pc:sldMk cId="2072715342" sldId="261"/>
            <ac:spMk id="35" creationId="{04F0004A-BF0D-4627-9D3C-A869BA64DA1F}"/>
          </ac:spMkLst>
        </pc:spChg>
        <pc:spChg chg="add mod">
          <ac:chgData name="Mesut Yakup" userId="2a8d2809-051b-4e88-aaae-3cc88f98af08" providerId="ADAL" clId="{35666D5A-92FB-4025-A9A2-C4D393443515}" dt="2022-03-20T13:43:23.139" v="10970" actId="20577"/>
          <ac:spMkLst>
            <pc:docMk/>
            <pc:sldMk cId="2072715342" sldId="261"/>
            <ac:spMk id="36" creationId="{DE4A0833-4F56-4019-A634-D1F0A008A409}"/>
          </ac:spMkLst>
        </pc:spChg>
        <pc:spChg chg="add mod">
          <ac:chgData name="Mesut Yakup" userId="2a8d2809-051b-4e88-aaae-3cc88f98af08" providerId="ADAL" clId="{35666D5A-92FB-4025-A9A2-C4D393443515}" dt="2022-03-20T13:43:37.533" v="10973" actId="20577"/>
          <ac:spMkLst>
            <pc:docMk/>
            <pc:sldMk cId="2072715342" sldId="261"/>
            <ac:spMk id="37" creationId="{231BC3C4-CCD8-49B2-88D2-EB6F156C8A78}"/>
          </ac:spMkLst>
        </pc:spChg>
        <pc:spChg chg="add mod">
          <ac:chgData name="Mesut Yakup" userId="2a8d2809-051b-4e88-aaae-3cc88f98af08" providerId="ADAL" clId="{35666D5A-92FB-4025-A9A2-C4D393443515}" dt="2022-03-20T13:43:54.093" v="10976" actId="20577"/>
          <ac:spMkLst>
            <pc:docMk/>
            <pc:sldMk cId="2072715342" sldId="261"/>
            <ac:spMk id="38" creationId="{692A7346-8518-4F19-9AD3-E283BF5F6C98}"/>
          </ac:spMkLst>
        </pc:spChg>
        <pc:spChg chg="add mod">
          <ac:chgData name="Mesut Yakup" userId="2a8d2809-051b-4e88-aaae-3cc88f98af08" providerId="ADAL" clId="{35666D5A-92FB-4025-A9A2-C4D393443515}" dt="2022-03-20T13:44:09.953" v="10980" actId="1076"/>
          <ac:spMkLst>
            <pc:docMk/>
            <pc:sldMk cId="2072715342" sldId="261"/>
            <ac:spMk id="39" creationId="{E5A2B0F0-F2B1-43B5-8CF5-2BB6C63E8F59}"/>
          </ac:spMkLst>
        </pc:spChg>
        <pc:spChg chg="add del mod">
          <ac:chgData name="Mesut Yakup" userId="2a8d2809-051b-4e88-aaae-3cc88f98af08" providerId="ADAL" clId="{35666D5A-92FB-4025-A9A2-C4D393443515}" dt="2022-03-20T13:51:11.846" v="11043" actId="478"/>
          <ac:spMkLst>
            <pc:docMk/>
            <pc:sldMk cId="2072715342" sldId="261"/>
            <ac:spMk id="40" creationId="{3B89CBDF-6AD0-4182-85AB-4E1ACD16CFC0}"/>
          </ac:spMkLst>
        </pc:spChg>
        <pc:picChg chg="add del mod">
          <ac:chgData name="Mesut Yakup" userId="2a8d2809-051b-4e88-aaae-3cc88f98af08" providerId="ADAL" clId="{35666D5A-92FB-4025-A9A2-C4D393443515}" dt="2022-03-20T13:42:31.154" v="10948" actId="478"/>
          <ac:picMkLst>
            <pc:docMk/>
            <pc:sldMk cId="2072715342" sldId="261"/>
            <ac:picMk id="4" creationId="{A294B663-5C9E-4CDB-BF72-341F2997B806}"/>
          </ac:picMkLst>
        </pc:picChg>
        <pc:picChg chg="add del mod ord">
          <ac:chgData name="Mesut Yakup" userId="2a8d2809-051b-4e88-aaae-3cc88f98af08" providerId="ADAL" clId="{35666D5A-92FB-4025-A9A2-C4D393443515}" dt="2022-03-20T13:40:17.511" v="10945" actId="478"/>
          <ac:picMkLst>
            <pc:docMk/>
            <pc:sldMk cId="2072715342" sldId="261"/>
            <ac:picMk id="5" creationId="{8EF7B0A3-4CD4-4F1D-94BB-099CF6C82754}"/>
          </ac:picMkLst>
        </pc:picChg>
        <pc:picChg chg="add del mod">
          <ac:chgData name="Mesut Yakup" userId="2a8d2809-051b-4e88-aaae-3cc88f98af08" providerId="ADAL" clId="{35666D5A-92FB-4025-A9A2-C4D393443515}" dt="2022-03-20T13:30:32.324" v="10926" actId="478"/>
          <ac:picMkLst>
            <pc:docMk/>
            <pc:sldMk cId="2072715342" sldId="261"/>
            <ac:picMk id="7" creationId="{A72AA7DD-5581-4BC7-A97C-821CECB98763}"/>
          </ac:picMkLst>
        </pc:picChg>
        <pc:picChg chg="add mod">
          <ac:chgData name="Mesut Yakup" userId="2a8d2809-051b-4e88-aaae-3cc88f98af08" providerId="ADAL" clId="{35666D5A-92FB-4025-A9A2-C4D393443515}" dt="2022-03-20T13:15:36.842" v="10886" actId="14100"/>
          <ac:picMkLst>
            <pc:docMk/>
            <pc:sldMk cId="2072715342" sldId="261"/>
            <ac:picMk id="9" creationId="{8D4C4E2F-D5CA-414D-8423-7111D984EE52}"/>
          </ac:picMkLst>
        </pc:picChg>
        <pc:picChg chg="add del mod">
          <ac:chgData name="Mesut Yakup" userId="2a8d2809-051b-4e88-aaae-3cc88f98af08" providerId="ADAL" clId="{35666D5A-92FB-4025-A9A2-C4D393443515}" dt="2022-03-20T13:18:00.556" v="10895" actId="478"/>
          <ac:picMkLst>
            <pc:docMk/>
            <pc:sldMk cId="2072715342" sldId="261"/>
            <ac:picMk id="11" creationId="{13B40E49-30B7-4E90-A39C-2E58C293CA1B}"/>
          </ac:picMkLst>
        </pc:picChg>
        <pc:picChg chg="add mod">
          <ac:chgData name="Mesut Yakup" userId="2a8d2809-051b-4e88-aaae-3cc88f98af08" providerId="ADAL" clId="{35666D5A-92FB-4025-A9A2-C4D393443515}" dt="2022-03-20T13:17:03.849" v="10894" actId="1076"/>
          <ac:picMkLst>
            <pc:docMk/>
            <pc:sldMk cId="2072715342" sldId="261"/>
            <ac:picMk id="13" creationId="{7683F0A5-94AE-4ADC-B555-669FEB7EE059}"/>
          </ac:picMkLst>
        </pc:picChg>
        <pc:picChg chg="add del mod">
          <ac:chgData name="Mesut Yakup" userId="2a8d2809-051b-4e88-aaae-3cc88f98af08" providerId="ADAL" clId="{35666D5A-92FB-4025-A9A2-C4D393443515}" dt="2022-03-20T13:38:11.821" v="10934" actId="478"/>
          <ac:picMkLst>
            <pc:docMk/>
            <pc:sldMk cId="2072715342" sldId="261"/>
            <ac:picMk id="15" creationId="{7B1B4010-14BC-4832-B45E-0A7A36D19422}"/>
          </ac:picMkLst>
        </pc:picChg>
        <pc:picChg chg="add del mod">
          <ac:chgData name="Mesut Yakup" userId="2a8d2809-051b-4e88-aaae-3cc88f98af08" providerId="ADAL" clId="{35666D5A-92FB-4025-A9A2-C4D393443515}" dt="2022-03-20T13:28:00.617" v="10920" actId="478"/>
          <ac:picMkLst>
            <pc:docMk/>
            <pc:sldMk cId="2072715342" sldId="261"/>
            <ac:picMk id="18" creationId="{5CE91B31-D0FB-447B-8DA9-37787886ED27}"/>
          </ac:picMkLst>
        </pc:picChg>
        <pc:picChg chg="add del">
          <ac:chgData name="Mesut Yakup" userId="2a8d2809-051b-4e88-aaae-3cc88f98af08" providerId="ADAL" clId="{35666D5A-92FB-4025-A9A2-C4D393443515}" dt="2022-03-20T13:27:56.198" v="10918" actId="22"/>
          <ac:picMkLst>
            <pc:docMk/>
            <pc:sldMk cId="2072715342" sldId="261"/>
            <ac:picMk id="20" creationId="{A07E129D-D4D2-4992-86AC-478AAC6FDF83}"/>
          </ac:picMkLst>
        </pc:picChg>
        <pc:picChg chg="add del mod">
          <ac:chgData name="Mesut Yakup" userId="2a8d2809-051b-4e88-aaae-3cc88f98af08" providerId="ADAL" clId="{35666D5A-92FB-4025-A9A2-C4D393443515}" dt="2022-03-20T13:29:38.334" v="10923" actId="478"/>
          <ac:picMkLst>
            <pc:docMk/>
            <pc:sldMk cId="2072715342" sldId="261"/>
            <ac:picMk id="22" creationId="{31CF3B59-74FE-4EB5-807F-36918AEBD7E8}"/>
          </ac:picMkLst>
        </pc:picChg>
        <pc:picChg chg="add del mod">
          <ac:chgData name="Mesut Yakup" userId="2a8d2809-051b-4e88-aaae-3cc88f98af08" providerId="ADAL" clId="{35666D5A-92FB-4025-A9A2-C4D393443515}" dt="2022-03-20T13:30:39.936" v="10929" actId="478"/>
          <ac:picMkLst>
            <pc:docMk/>
            <pc:sldMk cId="2072715342" sldId="261"/>
            <ac:picMk id="24" creationId="{76100CDB-66DD-42DD-A63F-12A0F040472F}"/>
          </ac:picMkLst>
        </pc:picChg>
        <pc:picChg chg="add del mod">
          <ac:chgData name="Mesut Yakup" userId="2a8d2809-051b-4e88-aaae-3cc88f98af08" providerId="ADAL" clId="{35666D5A-92FB-4025-A9A2-C4D393443515}" dt="2022-03-20T13:31:13.793" v="10931" actId="478"/>
          <ac:picMkLst>
            <pc:docMk/>
            <pc:sldMk cId="2072715342" sldId="261"/>
            <ac:picMk id="26" creationId="{88028D4E-8502-4587-989F-C54F6A54C326}"/>
          </ac:picMkLst>
        </pc:picChg>
        <pc:picChg chg="add del mod">
          <ac:chgData name="Mesut Yakup" userId="2a8d2809-051b-4e88-aaae-3cc88f98af08" providerId="ADAL" clId="{35666D5A-92FB-4025-A9A2-C4D393443515}" dt="2022-03-20T13:39:51.345" v="10940" actId="478"/>
          <ac:picMkLst>
            <pc:docMk/>
            <pc:sldMk cId="2072715342" sldId="261"/>
            <ac:picMk id="28" creationId="{6DDD2E54-0228-4250-BFBE-68DE27B4B000}"/>
          </ac:picMkLst>
        </pc:picChg>
        <pc:picChg chg="add del mod">
          <ac:chgData name="Mesut Yakup" userId="2a8d2809-051b-4e88-aaae-3cc88f98af08" providerId="ADAL" clId="{35666D5A-92FB-4025-A9A2-C4D393443515}" dt="2022-03-20T13:40:33.005" v="10947" actId="1076"/>
          <ac:picMkLst>
            <pc:docMk/>
            <pc:sldMk cId="2072715342" sldId="261"/>
            <ac:picMk id="30" creationId="{AFC4E90E-721A-4019-920D-9AB13763C51F}"/>
          </ac:picMkLst>
        </pc:picChg>
        <pc:picChg chg="add mod">
          <ac:chgData name="Mesut Yakup" userId="2a8d2809-051b-4e88-aaae-3cc88f98af08" providerId="ADAL" clId="{35666D5A-92FB-4025-A9A2-C4D393443515}" dt="2022-03-20T13:39:58.383" v="10942" actId="1076"/>
          <ac:picMkLst>
            <pc:docMk/>
            <pc:sldMk cId="2072715342" sldId="261"/>
            <ac:picMk id="32" creationId="{B4D196D8-042A-4C46-BA48-81FA871B8486}"/>
          </ac:picMkLst>
        </pc:picChg>
        <pc:picChg chg="add mod">
          <ac:chgData name="Mesut Yakup" userId="2a8d2809-051b-4e88-aaae-3cc88f98af08" providerId="ADAL" clId="{35666D5A-92FB-4025-A9A2-C4D393443515}" dt="2022-03-20T13:42:37.859" v="10950" actId="1076"/>
          <ac:picMkLst>
            <pc:docMk/>
            <pc:sldMk cId="2072715342" sldId="261"/>
            <ac:picMk id="34" creationId="{EAA029B7-E8AC-41FA-9FFF-A8C003EB2B74}"/>
          </ac:picMkLst>
        </pc:picChg>
      </pc:sldChg>
      <pc:sldChg chg="addSp delSp modSp new mod modClrScheme chgLayout modNotesTx">
        <pc:chgData name="Mesut Yakup" userId="2a8d2809-051b-4e88-aaae-3cc88f98af08" providerId="ADAL" clId="{35666D5A-92FB-4025-A9A2-C4D393443515}" dt="2022-03-20T14:09:27.368" v="11277" actId="13926"/>
        <pc:sldMkLst>
          <pc:docMk/>
          <pc:sldMk cId="2526482449" sldId="262"/>
        </pc:sldMkLst>
        <pc:spChg chg="add del mod">
          <ac:chgData name="Mesut Yakup" userId="2a8d2809-051b-4e88-aaae-3cc88f98af08" providerId="ADAL" clId="{35666D5A-92FB-4025-A9A2-C4D393443515}" dt="2022-03-19T07:15:30.136" v="3658" actId="478"/>
          <ac:spMkLst>
            <pc:docMk/>
            <pc:sldMk cId="2526482449" sldId="262"/>
            <ac:spMk id="2" creationId="{71EE21AE-A2A5-4559-B37C-4E137B9DACF7}"/>
          </ac:spMkLst>
        </pc:spChg>
        <pc:spChg chg="add mod ord">
          <ac:chgData name="Mesut Yakup" userId="2a8d2809-051b-4e88-aaae-3cc88f98af08" providerId="ADAL" clId="{35666D5A-92FB-4025-A9A2-C4D393443515}" dt="2022-03-20T14:09:27.368" v="11277" actId="13926"/>
          <ac:spMkLst>
            <pc:docMk/>
            <pc:sldMk cId="2526482449" sldId="262"/>
            <ac:spMk id="3" creationId="{52BDFBC0-0A75-434C-850D-73EBB35E6220}"/>
          </ac:spMkLst>
        </pc:spChg>
      </pc:sldChg>
      <pc:sldChg chg="addSp delSp modSp new mod setBg modClrScheme chgLayout">
        <pc:chgData name="Mesut Yakup" userId="2a8d2809-051b-4e88-aaae-3cc88f98af08" providerId="ADAL" clId="{35666D5A-92FB-4025-A9A2-C4D393443515}" dt="2022-03-20T14:09:08.780" v="11275" actId="13926"/>
        <pc:sldMkLst>
          <pc:docMk/>
          <pc:sldMk cId="53690934" sldId="263"/>
        </pc:sldMkLst>
        <pc:spChg chg="del">
          <ac:chgData name="Mesut Yakup" userId="2a8d2809-051b-4e88-aaae-3cc88f98af08" providerId="ADAL" clId="{35666D5A-92FB-4025-A9A2-C4D393443515}" dt="2022-03-19T13:18:21.737" v="4908" actId="478"/>
          <ac:spMkLst>
            <pc:docMk/>
            <pc:sldMk cId="53690934" sldId="263"/>
            <ac:spMk id="2" creationId="{930CCFA7-33D0-440A-898E-E588D8FC21AB}"/>
          </ac:spMkLst>
        </pc:spChg>
        <pc:spChg chg="mod">
          <ac:chgData name="Mesut Yakup" userId="2a8d2809-051b-4e88-aaae-3cc88f98af08" providerId="ADAL" clId="{35666D5A-92FB-4025-A9A2-C4D393443515}" dt="2022-03-20T14:02:15.574" v="11274" actId="1076"/>
          <ac:spMkLst>
            <pc:docMk/>
            <pc:sldMk cId="53690934" sldId="263"/>
            <ac:spMk id="2" creationId="{D5E10B21-E7F8-417C-AE80-366B722E6F34}"/>
          </ac:spMkLst>
        </pc:spChg>
        <pc:spChg chg="mod ord">
          <ac:chgData name="Mesut Yakup" userId="2a8d2809-051b-4e88-aaae-3cc88f98af08" providerId="ADAL" clId="{35666D5A-92FB-4025-A9A2-C4D393443515}" dt="2022-03-20T14:09:08.780" v="11275" actId="13926"/>
          <ac:spMkLst>
            <pc:docMk/>
            <pc:sldMk cId="53690934" sldId="263"/>
            <ac:spMk id="3" creationId="{C04D1E53-8810-4905-8AF7-1B80E3DD4407}"/>
          </ac:spMkLst>
        </pc:spChg>
        <pc:spChg chg="add mod">
          <ac:chgData name="Mesut Yakup" userId="2a8d2809-051b-4e88-aaae-3cc88f98af08" providerId="ADAL" clId="{35666D5A-92FB-4025-A9A2-C4D393443515}" dt="2022-03-19T17:48:51.672" v="6170" actId="1076"/>
          <ac:spMkLst>
            <pc:docMk/>
            <pc:sldMk cId="53690934" sldId="263"/>
            <ac:spMk id="7" creationId="{68629243-8AD3-4FD9-BEA8-7A262968039D}"/>
          </ac:spMkLst>
        </pc:spChg>
        <pc:spChg chg="add del">
          <ac:chgData name="Mesut Yakup" userId="2a8d2809-051b-4e88-aaae-3cc88f98af08" providerId="ADAL" clId="{35666D5A-92FB-4025-A9A2-C4D393443515}" dt="2022-03-19T17:43:08.504" v="6144" actId="26606"/>
          <ac:spMkLst>
            <pc:docMk/>
            <pc:sldMk cId="53690934" sldId="263"/>
            <ac:spMk id="11" creationId="{7D379150-F6B4-45C8-BE10-6B278AD400EB}"/>
          </ac:spMkLst>
        </pc:spChg>
        <pc:spChg chg="add del">
          <ac:chgData name="Mesut Yakup" userId="2a8d2809-051b-4e88-aaae-3cc88f98af08" providerId="ADAL" clId="{35666D5A-92FB-4025-A9A2-C4D393443515}" dt="2022-03-19T17:43:08.504" v="6144" actId="26606"/>
          <ac:spMkLst>
            <pc:docMk/>
            <pc:sldMk cId="53690934" sldId="263"/>
            <ac:spMk id="13" creationId="{5FFCF544-A370-4A5D-A95F-CA6E0E7191E6}"/>
          </ac:spMkLst>
        </pc:spChg>
        <pc:picChg chg="add del mod">
          <ac:chgData name="Mesut Yakup" userId="2a8d2809-051b-4e88-aaae-3cc88f98af08" providerId="ADAL" clId="{35666D5A-92FB-4025-A9A2-C4D393443515}" dt="2022-03-19T17:40:20.454" v="6132" actId="478"/>
          <ac:picMkLst>
            <pc:docMk/>
            <pc:sldMk cId="53690934" sldId="263"/>
            <ac:picMk id="4" creationId="{F1BC4AF5-DB45-4166-820B-B2BB4281A17E}"/>
          </ac:picMkLst>
        </pc:picChg>
        <pc:picChg chg="add mod ord">
          <ac:chgData name="Mesut Yakup" userId="2a8d2809-051b-4e88-aaae-3cc88f98af08" providerId="ADAL" clId="{35666D5A-92FB-4025-A9A2-C4D393443515}" dt="2022-03-20T14:02:03.140" v="11272" actId="167"/>
          <ac:picMkLst>
            <pc:docMk/>
            <pc:sldMk cId="53690934" sldId="263"/>
            <ac:picMk id="6" creationId="{216A780C-2C7F-4290-9A11-1B1E78950495}"/>
          </ac:picMkLst>
        </pc:picChg>
        <pc:picChg chg="add mod ord">
          <ac:chgData name="Mesut Yakup" userId="2a8d2809-051b-4e88-aaae-3cc88f98af08" providerId="ADAL" clId="{35666D5A-92FB-4025-A9A2-C4D393443515}" dt="2022-03-20T14:01:58.327" v="11271" actId="1076"/>
          <ac:picMkLst>
            <pc:docMk/>
            <pc:sldMk cId="53690934" sldId="263"/>
            <ac:picMk id="9" creationId="{9E5D0370-EC3F-4934-A3A2-41B6418E9037}"/>
          </ac:picMkLst>
        </pc:picChg>
        <pc:cxnChg chg="add del">
          <ac:chgData name="Mesut Yakup" userId="2a8d2809-051b-4e88-aaae-3cc88f98af08" providerId="ADAL" clId="{35666D5A-92FB-4025-A9A2-C4D393443515}" dt="2022-03-19T17:43:08.504" v="6144" actId="26606"/>
          <ac:cxnSpMkLst>
            <pc:docMk/>
            <pc:sldMk cId="53690934" sldId="263"/>
            <ac:cxnSpMk id="15" creationId="{6EEB3B97-A638-498B-8083-54191CE71E01}"/>
          </ac:cxnSpMkLst>
        </pc:cxnChg>
      </pc:sldChg>
      <pc:sldChg chg="addSp delSp modSp new mod modClrScheme chgLayout">
        <pc:chgData name="Mesut Yakup" userId="2a8d2809-051b-4e88-aaae-3cc88f98af08" providerId="ADAL" clId="{35666D5A-92FB-4025-A9A2-C4D393443515}" dt="2022-03-20T07:26:38.269" v="7123" actId="1076"/>
        <pc:sldMkLst>
          <pc:docMk/>
          <pc:sldMk cId="4283212654" sldId="264"/>
        </pc:sldMkLst>
        <pc:spChg chg="add mod ord">
          <ac:chgData name="Mesut Yakup" userId="2a8d2809-051b-4e88-aaae-3cc88f98af08" providerId="ADAL" clId="{35666D5A-92FB-4025-A9A2-C4D393443515}" dt="2022-03-19T20:07:51.174" v="6497" actId="1076"/>
          <ac:spMkLst>
            <pc:docMk/>
            <pc:sldMk cId="4283212654" sldId="264"/>
            <ac:spMk id="2" creationId="{0D8B6180-CF0B-40E8-9D40-F28BA987CF6D}"/>
          </ac:spMkLst>
        </pc:spChg>
        <pc:spChg chg="add mod ord">
          <ac:chgData name="Mesut Yakup" userId="2a8d2809-051b-4e88-aaae-3cc88f98af08" providerId="ADAL" clId="{35666D5A-92FB-4025-A9A2-C4D393443515}" dt="2022-03-20T07:26:38.269" v="7123" actId="1076"/>
          <ac:spMkLst>
            <pc:docMk/>
            <pc:sldMk cId="4283212654" sldId="264"/>
            <ac:spMk id="3" creationId="{519E6432-C50F-4E45-9077-3FD4E9456F47}"/>
          </ac:spMkLst>
        </pc:spChg>
        <pc:picChg chg="add del mod">
          <ac:chgData name="Mesut Yakup" userId="2a8d2809-051b-4e88-aaae-3cc88f98af08" providerId="ADAL" clId="{35666D5A-92FB-4025-A9A2-C4D393443515}" dt="2022-03-20T07:26:34.301" v="7122" actId="478"/>
          <ac:picMkLst>
            <pc:docMk/>
            <pc:sldMk cId="4283212654" sldId="264"/>
            <ac:picMk id="5" creationId="{CFA90BD3-0A3E-4B53-8BB1-9126306EB3EC}"/>
          </ac:picMkLst>
        </pc:picChg>
      </pc:sldChg>
      <pc:sldChg chg="addSp delSp modSp new mod">
        <pc:chgData name="Mesut Yakup" userId="2a8d2809-051b-4e88-aaae-3cc88f98af08" providerId="ADAL" clId="{35666D5A-92FB-4025-A9A2-C4D393443515}" dt="2022-03-19T20:32:30.335" v="6987" actId="20577"/>
        <pc:sldMkLst>
          <pc:docMk/>
          <pc:sldMk cId="2429722251" sldId="265"/>
        </pc:sldMkLst>
        <pc:spChg chg="add mod">
          <ac:chgData name="Mesut Yakup" userId="2a8d2809-051b-4e88-aaae-3cc88f98af08" providerId="ADAL" clId="{35666D5A-92FB-4025-A9A2-C4D393443515}" dt="2022-03-19T20:27:49.152" v="6906" actId="20577"/>
          <ac:spMkLst>
            <pc:docMk/>
            <pc:sldMk cId="2429722251" sldId="265"/>
            <ac:spMk id="14" creationId="{B86FD46F-1818-4FEF-A08E-4CC7519809BC}"/>
          </ac:spMkLst>
        </pc:spChg>
        <pc:spChg chg="add mod">
          <ac:chgData name="Mesut Yakup" userId="2a8d2809-051b-4e88-aaae-3cc88f98af08" providerId="ADAL" clId="{35666D5A-92FB-4025-A9A2-C4D393443515}" dt="2022-03-19T20:32:30.335" v="6987" actId="20577"/>
          <ac:spMkLst>
            <pc:docMk/>
            <pc:sldMk cId="2429722251" sldId="265"/>
            <ac:spMk id="15" creationId="{4079E240-2310-4310-BA9C-0AA58C884224}"/>
          </ac:spMkLst>
        </pc:spChg>
        <pc:picChg chg="add del mod">
          <ac:chgData name="Mesut Yakup" userId="2a8d2809-051b-4e88-aaae-3cc88f98af08" providerId="ADAL" clId="{35666D5A-92FB-4025-A9A2-C4D393443515}" dt="2022-03-19T20:20:27.374" v="6815" actId="478"/>
          <ac:picMkLst>
            <pc:docMk/>
            <pc:sldMk cId="2429722251" sldId="265"/>
            <ac:picMk id="3" creationId="{B6FB9A02-C85A-4BB8-BBD8-84A4AFABC89A}"/>
          </ac:picMkLst>
        </pc:picChg>
        <pc:picChg chg="add del mod">
          <ac:chgData name="Mesut Yakup" userId="2a8d2809-051b-4e88-aaae-3cc88f98af08" providerId="ADAL" clId="{35666D5A-92FB-4025-A9A2-C4D393443515}" dt="2022-03-19T20:22:46.787" v="6829" actId="478"/>
          <ac:picMkLst>
            <pc:docMk/>
            <pc:sldMk cId="2429722251" sldId="265"/>
            <ac:picMk id="5" creationId="{8909C999-AC6D-4DC2-8E7A-FCDE43051150}"/>
          </ac:picMkLst>
        </pc:picChg>
        <pc:picChg chg="add del mod">
          <ac:chgData name="Mesut Yakup" userId="2a8d2809-051b-4e88-aaae-3cc88f98af08" providerId="ADAL" clId="{35666D5A-92FB-4025-A9A2-C4D393443515}" dt="2022-03-19T20:22:45.025" v="6828" actId="478"/>
          <ac:picMkLst>
            <pc:docMk/>
            <pc:sldMk cId="2429722251" sldId="265"/>
            <ac:picMk id="7" creationId="{616AD27C-D22D-48C2-825C-7B1A744A2343}"/>
          </ac:picMkLst>
        </pc:picChg>
        <pc:picChg chg="add mod">
          <ac:chgData name="Mesut Yakup" userId="2a8d2809-051b-4e88-aaae-3cc88f98af08" providerId="ADAL" clId="{35666D5A-92FB-4025-A9A2-C4D393443515}" dt="2022-03-19T20:24:15.260" v="6834" actId="14100"/>
          <ac:picMkLst>
            <pc:docMk/>
            <pc:sldMk cId="2429722251" sldId="265"/>
            <ac:picMk id="9" creationId="{D0CA4C44-8C8E-4B95-8118-5A17C6769227}"/>
          </ac:picMkLst>
        </pc:picChg>
        <pc:picChg chg="add mod">
          <ac:chgData name="Mesut Yakup" userId="2a8d2809-051b-4e88-aaae-3cc88f98af08" providerId="ADAL" clId="{35666D5A-92FB-4025-A9A2-C4D393443515}" dt="2022-03-19T20:26:11.599" v="6843" actId="1076"/>
          <ac:picMkLst>
            <pc:docMk/>
            <pc:sldMk cId="2429722251" sldId="265"/>
            <ac:picMk id="11" creationId="{342F38BD-9BCA-4D7E-97B9-89670CC5F9D4}"/>
          </ac:picMkLst>
        </pc:picChg>
        <pc:picChg chg="add del mod">
          <ac:chgData name="Mesut Yakup" userId="2a8d2809-051b-4e88-aaae-3cc88f98af08" providerId="ADAL" clId="{35666D5A-92FB-4025-A9A2-C4D393443515}" dt="2022-03-19T20:25:49.749" v="6839" actId="478"/>
          <ac:picMkLst>
            <pc:docMk/>
            <pc:sldMk cId="2429722251" sldId="265"/>
            <ac:picMk id="13" creationId="{363BE52B-3839-470B-82F5-7CF26427CDD5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0T12:47:58.665" v="10523" actId="20577"/>
        <pc:sldMkLst>
          <pc:docMk/>
          <pc:sldMk cId="1789831543" sldId="266"/>
        </pc:sldMkLst>
        <pc:spChg chg="mod ord">
          <ac:chgData name="Mesut Yakup" userId="2a8d2809-051b-4e88-aaae-3cc88f98af08" providerId="ADAL" clId="{35666D5A-92FB-4025-A9A2-C4D393443515}" dt="2022-03-20T07:34:44.976" v="7238" actId="1076"/>
          <ac:spMkLst>
            <pc:docMk/>
            <pc:sldMk cId="1789831543" sldId="266"/>
            <ac:spMk id="2" creationId="{04D78573-8CAA-4382-B482-83DE4127D379}"/>
          </ac:spMkLst>
        </pc:spChg>
        <pc:spChg chg="add del mod ord">
          <ac:chgData name="Mesut Yakup" userId="2a8d2809-051b-4e88-aaae-3cc88f98af08" providerId="ADAL" clId="{35666D5A-92FB-4025-A9A2-C4D393443515}" dt="2022-03-20T12:47:58.665" v="10523" actId="20577"/>
          <ac:spMkLst>
            <pc:docMk/>
            <pc:sldMk cId="1789831543" sldId="266"/>
            <ac:spMk id="3" creationId="{581C8E41-DDD7-490A-839C-5857915EF2C0}"/>
          </ac:spMkLst>
        </pc:spChg>
        <pc:picChg chg="add del mod ord">
          <ac:chgData name="Mesut Yakup" userId="2a8d2809-051b-4e88-aaae-3cc88f98af08" providerId="ADAL" clId="{35666D5A-92FB-4025-A9A2-C4D393443515}" dt="2022-03-20T07:33:33.105" v="7155" actId="22"/>
          <ac:picMkLst>
            <pc:docMk/>
            <pc:sldMk cId="1789831543" sldId="266"/>
            <ac:picMk id="5" creationId="{EA133B55-CD04-4447-B21B-B4FA15CC5DD4}"/>
          </ac:picMkLst>
        </pc:picChg>
        <pc:picChg chg="add del mod">
          <ac:chgData name="Mesut Yakup" userId="2a8d2809-051b-4e88-aaae-3cc88f98af08" providerId="ADAL" clId="{35666D5A-92FB-4025-A9A2-C4D393443515}" dt="2022-03-20T08:08:38.104" v="7746" actId="478"/>
          <ac:picMkLst>
            <pc:docMk/>
            <pc:sldMk cId="1789831543" sldId="266"/>
            <ac:picMk id="7" creationId="{3B8CB6FC-CE65-4DC6-A6F0-517F3F193CA4}"/>
          </ac:picMkLst>
        </pc:picChg>
        <pc:picChg chg="add del mod">
          <ac:chgData name="Mesut Yakup" userId="2a8d2809-051b-4e88-aaae-3cc88f98af08" providerId="ADAL" clId="{35666D5A-92FB-4025-A9A2-C4D393443515}" dt="2022-03-20T08:03:43.008" v="7701" actId="478"/>
          <ac:picMkLst>
            <pc:docMk/>
            <pc:sldMk cId="1789831543" sldId="266"/>
            <ac:picMk id="9" creationId="{62F85D9B-6425-41D3-94D6-3725D5487A54}"/>
          </ac:picMkLst>
        </pc:picChg>
        <pc:picChg chg="add del mod">
          <ac:chgData name="Mesut Yakup" userId="2a8d2809-051b-4e88-aaae-3cc88f98af08" providerId="ADAL" clId="{35666D5A-92FB-4025-A9A2-C4D393443515}" dt="2022-03-20T08:50:35.529" v="8203" actId="478"/>
          <ac:picMkLst>
            <pc:docMk/>
            <pc:sldMk cId="1789831543" sldId="266"/>
            <ac:picMk id="11" creationId="{0C661F57-074B-41D0-867B-8CEB74886589}"/>
          </ac:picMkLst>
        </pc:picChg>
      </pc:sldChg>
      <pc:sldChg chg="addSp delSp modSp new mod">
        <pc:chgData name="Mesut Yakup" userId="2a8d2809-051b-4e88-aaae-3cc88f98af08" providerId="ADAL" clId="{35666D5A-92FB-4025-A9A2-C4D393443515}" dt="2022-03-27T09:11:25.655" v="11279" actId="27636"/>
        <pc:sldMkLst>
          <pc:docMk/>
          <pc:sldMk cId="3248843241" sldId="267"/>
        </pc:sldMkLst>
        <pc:spChg chg="del">
          <ac:chgData name="Mesut Yakup" userId="2a8d2809-051b-4e88-aaae-3cc88f98af08" providerId="ADAL" clId="{35666D5A-92FB-4025-A9A2-C4D393443515}" dt="2022-03-20T09:00:32.357" v="8208" actId="478"/>
          <ac:spMkLst>
            <pc:docMk/>
            <pc:sldMk cId="3248843241" sldId="267"/>
            <ac:spMk id="2" creationId="{F209B8B2-B7D3-4D59-B732-129BD1D4C77E}"/>
          </ac:spMkLst>
        </pc:spChg>
        <pc:spChg chg="mod">
          <ac:chgData name="Mesut Yakup" userId="2a8d2809-051b-4e88-aaae-3cc88f98af08" providerId="ADAL" clId="{35666D5A-92FB-4025-A9A2-C4D393443515}" dt="2022-03-27T09:11:25.655" v="11279" actId="27636"/>
          <ac:spMkLst>
            <pc:docMk/>
            <pc:sldMk cId="3248843241" sldId="267"/>
            <ac:spMk id="3" creationId="{79E586BB-BA18-4E04-9EFD-385BB2885DF0}"/>
          </ac:spMkLst>
        </pc:spChg>
        <pc:picChg chg="add del mod">
          <ac:chgData name="Mesut Yakup" userId="2a8d2809-051b-4e88-aaae-3cc88f98af08" providerId="ADAL" clId="{35666D5A-92FB-4025-A9A2-C4D393443515}" dt="2022-03-20T09:12:07.909" v="8615" actId="478"/>
          <ac:picMkLst>
            <pc:docMk/>
            <pc:sldMk cId="3248843241" sldId="267"/>
            <ac:picMk id="5" creationId="{076A61CA-ADFB-42FB-9117-4A1CBE79B6BC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09:16:43.368" v="11281" actId="20577"/>
        <pc:sldMkLst>
          <pc:docMk/>
          <pc:sldMk cId="3134627667" sldId="268"/>
        </pc:sldMkLst>
        <pc:spChg chg="del">
          <ac:chgData name="Mesut Yakup" userId="2a8d2809-051b-4e88-aaae-3cc88f98af08" providerId="ADAL" clId="{35666D5A-92FB-4025-A9A2-C4D393443515}" dt="2022-03-20T10:00:59.808" v="9033" actId="478"/>
          <ac:spMkLst>
            <pc:docMk/>
            <pc:sldMk cId="3134627667" sldId="268"/>
            <ac:spMk id="2" creationId="{96522527-8748-4055-B76D-D43CD346E582}"/>
          </ac:spMkLst>
        </pc:spChg>
        <pc:spChg chg="mod ord">
          <ac:chgData name="Mesut Yakup" userId="2a8d2809-051b-4e88-aaae-3cc88f98af08" providerId="ADAL" clId="{35666D5A-92FB-4025-A9A2-C4D393443515}" dt="2022-03-27T09:16:43.368" v="11281" actId="20577"/>
          <ac:spMkLst>
            <pc:docMk/>
            <pc:sldMk cId="3134627667" sldId="268"/>
            <ac:spMk id="3" creationId="{850B1B0B-D013-45CB-8C56-29309129DA68}"/>
          </ac:spMkLst>
        </pc:spChg>
        <pc:picChg chg="add del mod">
          <ac:chgData name="Mesut Yakup" userId="2a8d2809-051b-4e88-aaae-3cc88f98af08" providerId="ADAL" clId="{35666D5A-92FB-4025-A9A2-C4D393443515}" dt="2022-03-20T11:10:58.509" v="9728" actId="478"/>
          <ac:picMkLst>
            <pc:docMk/>
            <pc:sldMk cId="3134627667" sldId="268"/>
            <ac:picMk id="5" creationId="{A75BD8A6-0C3D-4C99-9592-1295890258E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09:16:57.795" v="11282" actId="20577"/>
        <pc:sldMkLst>
          <pc:docMk/>
          <pc:sldMk cId="2836281566" sldId="269"/>
        </pc:sldMkLst>
        <pc:spChg chg="del">
          <ac:chgData name="Mesut Yakup" userId="2a8d2809-051b-4e88-aaae-3cc88f98af08" providerId="ADAL" clId="{35666D5A-92FB-4025-A9A2-C4D393443515}" dt="2022-03-20T12:32:49.693" v="10511" actId="478"/>
          <ac:spMkLst>
            <pc:docMk/>
            <pc:sldMk cId="2836281566" sldId="269"/>
            <ac:spMk id="2" creationId="{5ECD5627-E812-4B15-B7D6-218FAF3FBA09}"/>
          </ac:spMkLst>
        </pc:spChg>
        <pc:spChg chg="mod ord">
          <ac:chgData name="Mesut Yakup" userId="2a8d2809-051b-4e88-aaae-3cc88f98af08" providerId="ADAL" clId="{35666D5A-92FB-4025-A9A2-C4D393443515}" dt="2022-03-27T09:16:57.795" v="11282" actId="20577"/>
          <ac:spMkLst>
            <pc:docMk/>
            <pc:sldMk cId="2836281566" sldId="269"/>
            <ac:spMk id="3" creationId="{6A6E15B2-2663-452A-8743-7764F09A346B}"/>
          </ac:spMkLst>
        </pc:spChg>
        <pc:picChg chg="add del mod">
          <ac:chgData name="Mesut Yakup" userId="2a8d2809-051b-4e88-aaae-3cc88f98af08" providerId="ADAL" clId="{35666D5A-92FB-4025-A9A2-C4D393443515}" dt="2022-03-20T12:58:48.513" v="10675" actId="478"/>
          <ac:picMkLst>
            <pc:docMk/>
            <pc:sldMk cId="2836281566" sldId="269"/>
            <ac:picMk id="5" creationId="{FF0CA59D-1F45-42D1-963F-7B385EB0D014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11:22:15.722" v="12152" actId="27636"/>
        <pc:sldMkLst>
          <pc:docMk/>
          <pc:sldMk cId="3631316147" sldId="270"/>
        </pc:sldMkLst>
        <pc:spChg chg="del">
          <ac:chgData name="Mesut Yakup" userId="2a8d2809-051b-4e88-aaae-3cc88f98af08" providerId="ADAL" clId="{35666D5A-92FB-4025-A9A2-C4D393443515}" dt="2022-03-27T09:45:16.984" v="11765" actId="478"/>
          <ac:spMkLst>
            <pc:docMk/>
            <pc:sldMk cId="3631316147" sldId="270"/>
            <ac:spMk id="2" creationId="{19F68DE7-DADA-49E0-A8F0-753A491F33EE}"/>
          </ac:spMkLst>
        </pc:spChg>
        <pc:spChg chg="mod ord">
          <ac:chgData name="Mesut Yakup" userId="2a8d2809-051b-4e88-aaae-3cc88f98af08" providerId="ADAL" clId="{35666D5A-92FB-4025-A9A2-C4D393443515}" dt="2022-03-27T11:22:15.722" v="12152" actId="27636"/>
          <ac:spMkLst>
            <pc:docMk/>
            <pc:sldMk cId="3631316147" sldId="270"/>
            <ac:spMk id="3" creationId="{17FA7ED0-EB72-49A5-A9D2-F2FA13713306}"/>
          </ac:spMkLst>
        </pc:spChg>
        <pc:spChg chg="mod ord">
          <ac:chgData name="Mesut Yakup" userId="2a8d2809-051b-4e88-aaae-3cc88f98af08" providerId="ADAL" clId="{35666D5A-92FB-4025-A9A2-C4D393443515}" dt="2022-03-27T09:45:20.798" v="11766" actId="700"/>
          <ac:spMkLst>
            <pc:docMk/>
            <pc:sldMk cId="3631316147" sldId="270"/>
            <ac:spMk id="4" creationId="{13BDB3E2-37EC-46AE-B9D8-7F2126CCF893}"/>
          </ac:spMkLst>
        </pc:spChg>
        <pc:picChg chg="add del mod">
          <ac:chgData name="Mesut Yakup" userId="2a8d2809-051b-4e88-aaae-3cc88f98af08" providerId="ADAL" clId="{35666D5A-92FB-4025-A9A2-C4D393443515}" dt="2022-03-27T09:45:11.100" v="11764" actId="478"/>
          <ac:picMkLst>
            <pc:docMk/>
            <pc:sldMk cId="3631316147" sldId="270"/>
            <ac:picMk id="6" creationId="{5555128C-BA53-4B70-B43B-3683463936D8}"/>
          </ac:picMkLst>
        </pc:picChg>
        <pc:picChg chg="add del mod">
          <ac:chgData name="Mesut Yakup" userId="2a8d2809-051b-4e88-aaae-3cc88f98af08" providerId="ADAL" clId="{35666D5A-92FB-4025-A9A2-C4D393443515}" dt="2022-03-27T09:50:06.074" v="12002" actId="478"/>
          <ac:picMkLst>
            <pc:docMk/>
            <pc:sldMk cId="3631316147" sldId="270"/>
            <ac:picMk id="8" creationId="{701AAEC6-A2EB-467B-ADB3-AABB5E2A526A}"/>
          </ac:picMkLst>
        </pc:picChg>
        <pc:picChg chg="add del">
          <ac:chgData name="Mesut Yakup" userId="2a8d2809-051b-4e88-aaae-3cc88f98af08" providerId="ADAL" clId="{35666D5A-92FB-4025-A9A2-C4D393443515}" dt="2022-03-27T10:40:02.053" v="12044" actId="22"/>
          <ac:picMkLst>
            <pc:docMk/>
            <pc:sldMk cId="3631316147" sldId="270"/>
            <ac:picMk id="10" creationId="{EF6B14B4-C966-4829-9F3F-FA93E305E887}"/>
          </ac:picMkLst>
        </pc:picChg>
        <pc:picChg chg="add del mod">
          <ac:chgData name="Mesut Yakup" userId="2a8d2809-051b-4e88-aaae-3cc88f98af08" providerId="ADAL" clId="{35666D5A-92FB-4025-A9A2-C4D393443515}" dt="2022-03-27T10:40:16.726" v="12048" actId="22"/>
          <ac:picMkLst>
            <pc:docMk/>
            <pc:sldMk cId="3631316147" sldId="270"/>
            <ac:picMk id="12" creationId="{CF395AE8-3D55-4AEB-AACC-ED0CA941E18C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11:42:54.647" v="12555" actId="14100"/>
        <pc:sldMkLst>
          <pc:docMk/>
          <pc:sldMk cId="1704020912" sldId="271"/>
        </pc:sldMkLst>
        <pc:spChg chg="del">
          <ac:chgData name="Mesut Yakup" userId="2a8d2809-051b-4e88-aaae-3cc88f98af08" providerId="ADAL" clId="{35666D5A-92FB-4025-A9A2-C4D393443515}" dt="2022-03-27T11:34:12.411" v="12481" actId="478"/>
          <ac:spMkLst>
            <pc:docMk/>
            <pc:sldMk cId="1704020912" sldId="271"/>
            <ac:spMk id="2" creationId="{6050E89C-0B44-433D-9674-A32AB0D167AC}"/>
          </ac:spMkLst>
        </pc:spChg>
        <pc:spChg chg="mod ord">
          <ac:chgData name="Mesut Yakup" userId="2a8d2809-051b-4e88-aaae-3cc88f98af08" providerId="ADAL" clId="{35666D5A-92FB-4025-A9A2-C4D393443515}" dt="2022-03-27T11:34:24.817" v="12483" actId="1076"/>
          <ac:spMkLst>
            <pc:docMk/>
            <pc:sldMk cId="1704020912" sldId="271"/>
            <ac:spMk id="3" creationId="{D64360A1-D7CC-4B9D-9F1D-2B036AE74A5E}"/>
          </ac:spMkLst>
        </pc:spChg>
        <pc:spChg chg="mod ord">
          <ac:chgData name="Mesut Yakup" userId="2a8d2809-051b-4e88-aaae-3cc88f98af08" providerId="ADAL" clId="{35666D5A-92FB-4025-A9A2-C4D393443515}" dt="2022-03-27T11:34:20.651" v="12482" actId="700"/>
          <ac:spMkLst>
            <pc:docMk/>
            <pc:sldMk cId="1704020912" sldId="271"/>
            <ac:spMk id="4" creationId="{5DE467D0-43D9-4848-AF24-0D19B9CC2819}"/>
          </ac:spMkLst>
        </pc:spChg>
        <pc:spChg chg="add mod">
          <ac:chgData name="Mesut Yakup" userId="2a8d2809-051b-4e88-aaae-3cc88f98af08" providerId="ADAL" clId="{35666D5A-92FB-4025-A9A2-C4D393443515}" dt="2022-03-27T11:42:54.647" v="12555" actId="14100"/>
          <ac:spMkLst>
            <pc:docMk/>
            <pc:sldMk cId="1704020912" sldId="271"/>
            <ac:spMk id="9" creationId="{E5A9A61B-664A-4C72-AA5D-CBAF5BCDA52B}"/>
          </ac:spMkLst>
        </pc:spChg>
        <pc:picChg chg="add del mod">
          <ac:chgData name="Mesut Yakup" userId="2a8d2809-051b-4e88-aaae-3cc88f98af08" providerId="ADAL" clId="{35666D5A-92FB-4025-A9A2-C4D393443515}" dt="2022-03-27T11:34:04.057" v="12480" actId="478"/>
          <ac:picMkLst>
            <pc:docMk/>
            <pc:sldMk cId="1704020912" sldId="271"/>
            <ac:picMk id="6" creationId="{83DB11E9-0DAA-4596-B035-8B4C2A93F00B}"/>
          </ac:picMkLst>
        </pc:picChg>
        <pc:picChg chg="add mod">
          <ac:chgData name="Mesut Yakup" userId="2a8d2809-051b-4e88-aaae-3cc88f98af08" providerId="ADAL" clId="{35666D5A-92FB-4025-A9A2-C4D393443515}" dt="2022-03-27T11:40:03.076" v="12485" actId="1076"/>
          <ac:picMkLst>
            <pc:docMk/>
            <pc:sldMk cId="1704020912" sldId="271"/>
            <ac:picMk id="8" creationId="{92095CD2-51D0-4F44-B442-699A2F964857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15:11:06.477" v="13406" actId="1076"/>
        <pc:sldMkLst>
          <pc:docMk/>
          <pc:sldMk cId="911878157" sldId="272"/>
        </pc:sldMkLst>
        <pc:spChg chg="mod ord">
          <ac:chgData name="Mesut Yakup" userId="2a8d2809-051b-4e88-aaae-3cc88f98af08" providerId="ADAL" clId="{35666D5A-92FB-4025-A9A2-C4D393443515}" dt="2022-03-27T14:13:42.769" v="13009" actId="1076"/>
          <ac:spMkLst>
            <pc:docMk/>
            <pc:sldMk cId="911878157" sldId="272"/>
            <ac:spMk id="2" creationId="{E053F680-9DDB-40C3-B978-929AA95BAB2E}"/>
          </ac:spMkLst>
        </pc:spChg>
        <pc:spChg chg="mod ord">
          <ac:chgData name="Mesut Yakup" userId="2a8d2809-051b-4e88-aaae-3cc88f98af08" providerId="ADAL" clId="{35666D5A-92FB-4025-A9A2-C4D393443515}" dt="2022-03-27T15:11:06.477" v="13406" actId="1076"/>
          <ac:spMkLst>
            <pc:docMk/>
            <pc:sldMk cId="911878157" sldId="272"/>
            <ac:spMk id="3" creationId="{02E30B30-0AE8-46DD-A399-66A400C17766}"/>
          </ac:spMkLst>
        </pc:spChg>
        <pc:spChg chg="mod ord">
          <ac:chgData name="Mesut Yakup" userId="2a8d2809-051b-4e88-aaae-3cc88f98af08" providerId="ADAL" clId="{35666D5A-92FB-4025-A9A2-C4D393443515}" dt="2022-03-27T14:13:35.781" v="13007" actId="700"/>
          <ac:spMkLst>
            <pc:docMk/>
            <pc:sldMk cId="911878157" sldId="272"/>
            <ac:spMk id="4" creationId="{46DC5DF7-6A67-4C83-A5DE-36137D91DCD4}"/>
          </ac:spMkLst>
        </pc:spChg>
        <pc:picChg chg="add del mod">
          <ac:chgData name="Mesut Yakup" userId="2a8d2809-051b-4e88-aaae-3cc88f98af08" providerId="ADAL" clId="{35666D5A-92FB-4025-A9A2-C4D393443515}" dt="2022-03-27T14:13:05.699" v="13006" actId="478"/>
          <ac:picMkLst>
            <pc:docMk/>
            <pc:sldMk cId="911878157" sldId="272"/>
            <ac:picMk id="6" creationId="{5FA6857C-0A73-4D8F-9F82-74A70AD44138}"/>
          </ac:picMkLst>
        </pc:picChg>
        <pc:picChg chg="add del mod">
          <ac:chgData name="Mesut Yakup" userId="2a8d2809-051b-4e88-aaae-3cc88f98af08" providerId="ADAL" clId="{35666D5A-92FB-4025-A9A2-C4D393443515}" dt="2022-03-27T14:13:03.844" v="13005" actId="478"/>
          <ac:picMkLst>
            <pc:docMk/>
            <pc:sldMk cId="911878157" sldId="272"/>
            <ac:picMk id="8" creationId="{8F803AD7-1C12-42D5-A8F4-2430B1D6AFCC}"/>
          </ac:picMkLst>
        </pc:picChg>
        <pc:picChg chg="add del mod">
          <ac:chgData name="Mesut Yakup" userId="2a8d2809-051b-4e88-aaae-3cc88f98af08" providerId="ADAL" clId="{35666D5A-92FB-4025-A9A2-C4D393443515}" dt="2022-03-27T15:10:35.539" v="13404" actId="478"/>
          <ac:picMkLst>
            <pc:docMk/>
            <pc:sldMk cId="911878157" sldId="272"/>
            <ac:picMk id="10" creationId="{DAA93E05-5E98-4259-B51E-317794FE601C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7T18:31:30.936" v="14319" actId="20577"/>
        <pc:sldMkLst>
          <pc:docMk/>
          <pc:sldMk cId="1268972849" sldId="273"/>
        </pc:sldMkLst>
        <pc:spChg chg="mod ord">
          <ac:chgData name="Mesut Yakup" userId="2a8d2809-051b-4e88-aaae-3cc88f98af08" providerId="ADAL" clId="{35666D5A-92FB-4025-A9A2-C4D393443515}" dt="2022-03-27T18:02:44.325" v="13859" actId="113"/>
          <ac:spMkLst>
            <pc:docMk/>
            <pc:sldMk cId="1268972849" sldId="273"/>
            <ac:spMk id="2" creationId="{0811F3C2-BDC3-4E59-9BB9-8E9C2185F9FE}"/>
          </ac:spMkLst>
        </pc:spChg>
        <pc:spChg chg="mod ord">
          <ac:chgData name="Mesut Yakup" userId="2a8d2809-051b-4e88-aaae-3cc88f98af08" providerId="ADAL" clId="{35666D5A-92FB-4025-A9A2-C4D393443515}" dt="2022-03-27T18:31:30.936" v="14319" actId="20577"/>
          <ac:spMkLst>
            <pc:docMk/>
            <pc:sldMk cId="1268972849" sldId="273"/>
            <ac:spMk id="3" creationId="{7307B7DE-6DD6-41A0-B4D2-1AA098B551E7}"/>
          </ac:spMkLst>
        </pc:spChg>
        <pc:spChg chg="mod ord">
          <ac:chgData name="Mesut Yakup" userId="2a8d2809-051b-4e88-aaae-3cc88f98af08" providerId="ADAL" clId="{35666D5A-92FB-4025-A9A2-C4D393443515}" dt="2022-03-27T18:02:34.521" v="13857" actId="700"/>
          <ac:spMkLst>
            <pc:docMk/>
            <pc:sldMk cId="1268972849" sldId="273"/>
            <ac:spMk id="4" creationId="{63E56407-69EC-437D-9506-0E1D89F94189}"/>
          </ac:spMkLst>
        </pc:spChg>
        <pc:spChg chg="add mod">
          <ac:chgData name="Mesut Yakup" userId="2a8d2809-051b-4e88-aaae-3cc88f98af08" providerId="ADAL" clId="{35666D5A-92FB-4025-A9A2-C4D393443515}" dt="2022-03-27T18:08:21.238" v="13981" actId="1076"/>
          <ac:spMkLst>
            <pc:docMk/>
            <pc:sldMk cId="1268972849" sldId="273"/>
            <ac:spMk id="11" creationId="{A0E4E802-05A5-4226-8403-D98D065EF704}"/>
          </ac:spMkLst>
        </pc:spChg>
        <pc:picChg chg="add del mod">
          <ac:chgData name="Mesut Yakup" userId="2a8d2809-051b-4e88-aaae-3cc88f98af08" providerId="ADAL" clId="{35666D5A-92FB-4025-A9A2-C4D393443515}" dt="2022-03-27T18:02:23.093" v="13856" actId="478"/>
          <ac:picMkLst>
            <pc:docMk/>
            <pc:sldMk cId="1268972849" sldId="273"/>
            <ac:picMk id="6" creationId="{08A4FA97-30FC-42E5-BD4A-B5D9C4304DD7}"/>
          </ac:picMkLst>
        </pc:picChg>
        <pc:picChg chg="add del mod">
          <ac:chgData name="Mesut Yakup" userId="2a8d2809-051b-4e88-aaae-3cc88f98af08" providerId="ADAL" clId="{35666D5A-92FB-4025-A9A2-C4D393443515}" dt="2022-03-27T17:58:09.353" v="13600" actId="478"/>
          <ac:picMkLst>
            <pc:docMk/>
            <pc:sldMk cId="1268972849" sldId="273"/>
            <ac:picMk id="8" creationId="{0DAFAFAB-E3D1-4285-A31B-4B37A15052DF}"/>
          </ac:picMkLst>
        </pc:picChg>
        <pc:picChg chg="add del mod">
          <ac:chgData name="Mesut Yakup" userId="2a8d2809-051b-4e88-aaae-3cc88f98af08" providerId="ADAL" clId="{35666D5A-92FB-4025-A9A2-C4D393443515}" dt="2022-03-27T18:05:30.974" v="13891" actId="478"/>
          <ac:picMkLst>
            <pc:docMk/>
            <pc:sldMk cId="1268972849" sldId="273"/>
            <ac:picMk id="10" creationId="{F55343B6-55AF-464F-93E3-B838A340A7AC}"/>
          </ac:picMkLst>
        </pc:picChg>
        <pc:picChg chg="add mod">
          <ac:chgData name="Mesut Yakup" userId="2a8d2809-051b-4e88-aaae-3cc88f98af08" providerId="ADAL" clId="{35666D5A-92FB-4025-A9A2-C4D393443515}" dt="2022-03-27T18:05:47.642" v="13896" actId="14100"/>
          <ac:picMkLst>
            <pc:docMk/>
            <pc:sldMk cId="1268972849" sldId="273"/>
            <ac:picMk id="13" creationId="{3FFB5581-ABB8-44FE-A856-4AEA7B69E716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8T13:28:16.127" v="14933" actId="123"/>
        <pc:sldMkLst>
          <pc:docMk/>
          <pc:sldMk cId="1543550991" sldId="274"/>
        </pc:sldMkLst>
        <pc:spChg chg="mod ord">
          <ac:chgData name="Mesut Yakup" userId="2a8d2809-051b-4e88-aaae-3cc88f98af08" providerId="ADAL" clId="{35666D5A-92FB-4025-A9A2-C4D393443515}" dt="2022-03-28T13:28:10.337" v="14932" actId="1076"/>
          <ac:spMkLst>
            <pc:docMk/>
            <pc:sldMk cId="1543550991" sldId="274"/>
            <ac:spMk id="2" creationId="{6DF36D83-14BD-410A-BF7A-02376787AC1B}"/>
          </ac:spMkLst>
        </pc:spChg>
        <pc:spChg chg="mod ord">
          <ac:chgData name="Mesut Yakup" userId="2a8d2809-051b-4e88-aaae-3cc88f98af08" providerId="ADAL" clId="{35666D5A-92FB-4025-A9A2-C4D393443515}" dt="2022-03-28T13:28:16.127" v="14933" actId="123"/>
          <ac:spMkLst>
            <pc:docMk/>
            <pc:sldMk cId="1543550991" sldId="274"/>
            <ac:spMk id="3" creationId="{8C3656C3-A340-42F9-B402-BBDBC0BB542A}"/>
          </ac:spMkLst>
        </pc:spChg>
        <pc:spChg chg="mod ord">
          <ac:chgData name="Mesut Yakup" userId="2a8d2809-051b-4e88-aaae-3cc88f98af08" providerId="ADAL" clId="{35666D5A-92FB-4025-A9A2-C4D393443515}" dt="2022-03-28T09:26:07.554" v="14482" actId="700"/>
          <ac:spMkLst>
            <pc:docMk/>
            <pc:sldMk cId="1543550991" sldId="274"/>
            <ac:spMk id="4" creationId="{CF4F5AE5-1358-497A-974D-D17EBB086EBB}"/>
          </ac:spMkLst>
        </pc:spChg>
        <pc:spChg chg="add mod">
          <ac:chgData name="Mesut Yakup" userId="2a8d2809-051b-4e88-aaae-3cc88f98af08" providerId="ADAL" clId="{35666D5A-92FB-4025-A9A2-C4D393443515}" dt="2022-03-28T13:27:49.860" v="14931" actId="1076"/>
          <ac:spMkLst>
            <pc:docMk/>
            <pc:sldMk cId="1543550991" sldId="274"/>
            <ac:spMk id="8" creationId="{48D8A69E-1DD3-44EA-B06E-8D80A4A5ED56}"/>
          </ac:spMkLst>
        </pc:spChg>
        <pc:picChg chg="add del mod">
          <ac:chgData name="Mesut Yakup" userId="2a8d2809-051b-4e88-aaae-3cc88f98af08" providerId="ADAL" clId="{35666D5A-92FB-4025-A9A2-C4D393443515}" dt="2022-03-28T10:00:23.310" v="14840" actId="478"/>
          <ac:picMkLst>
            <pc:docMk/>
            <pc:sldMk cId="1543550991" sldId="274"/>
            <ac:picMk id="6" creationId="{F5DE738E-FF69-4E60-9C67-59D186382D64}"/>
          </ac:picMkLst>
        </pc:picChg>
        <pc:picChg chg="add mod">
          <ac:chgData name="Mesut Yakup" userId="2a8d2809-051b-4e88-aaae-3cc88f98af08" providerId="ADAL" clId="{35666D5A-92FB-4025-A9A2-C4D393443515}" dt="2022-03-28T13:27:44.180" v="14930" actId="1076"/>
          <ac:picMkLst>
            <pc:docMk/>
            <pc:sldMk cId="1543550991" sldId="274"/>
            <ac:picMk id="7" creationId="{B6B661BB-706E-4767-B1C2-BF4BB92E7FCF}"/>
          </ac:picMkLst>
        </pc:picChg>
        <pc:picChg chg="add del mod">
          <ac:chgData name="Mesut Yakup" userId="2a8d2809-051b-4e88-aaae-3cc88f98af08" providerId="ADAL" clId="{35666D5A-92FB-4025-A9A2-C4D393443515}" dt="2022-03-28T10:02:41.357" v="14871" actId="478"/>
          <ac:picMkLst>
            <pc:docMk/>
            <pc:sldMk cId="1543550991" sldId="274"/>
            <ac:picMk id="10" creationId="{D55B4237-39EC-4A5A-BB96-4F69162110AC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8T18:01:48.272" v="16053" actId="20577"/>
        <pc:sldMkLst>
          <pc:docMk/>
          <pc:sldMk cId="3038965392" sldId="275"/>
        </pc:sldMkLst>
        <pc:spChg chg="del">
          <ac:chgData name="Mesut Yakup" userId="2a8d2809-051b-4e88-aaae-3cc88f98af08" providerId="ADAL" clId="{35666D5A-92FB-4025-A9A2-C4D393443515}" dt="2022-03-28T13:55:36.225" v="14935" actId="478"/>
          <ac:spMkLst>
            <pc:docMk/>
            <pc:sldMk cId="3038965392" sldId="275"/>
            <ac:spMk id="2" creationId="{A890C40D-A598-41A2-BB11-F9B209A9BC6A}"/>
          </ac:spMkLst>
        </pc:spChg>
        <pc:spChg chg="mod ord">
          <ac:chgData name="Mesut Yakup" userId="2a8d2809-051b-4e88-aaae-3cc88f98af08" providerId="ADAL" clId="{35666D5A-92FB-4025-A9A2-C4D393443515}" dt="2022-03-28T18:01:48.272" v="16053" actId="20577"/>
          <ac:spMkLst>
            <pc:docMk/>
            <pc:sldMk cId="3038965392" sldId="275"/>
            <ac:spMk id="3" creationId="{BBFAF037-7DE7-4BE9-AAF3-988617F2FE9D}"/>
          </ac:spMkLst>
        </pc:spChg>
        <pc:spChg chg="mod ord">
          <ac:chgData name="Mesut Yakup" userId="2a8d2809-051b-4e88-aaae-3cc88f98af08" providerId="ADAL" clId="{35666D5A-92FB-4025-A9A2-C4D393443515}" dt="2022-03-28T13:59:16.239" v="15139" actId="700"/>
          <ac:spMkLst>
            <pc:docMk/>
            <pc:sldMk cId="3038965392" sldId="275"/>
            <ac:spMk id="4" creationId="{DA311A30-9CD5-4504-ACF9-8DD885A685AE}"/>
          </ac:spMkLst>
        </pc:spChg>
        <pc:spChg chg="add del mod">
          <ac:chgData name="Mesut Yakup" userId="2a8d2809-051b-4e88-aaae-3cc88f98af08" providerId="ADAL" clId="{35666D5A-92FB-4025-A9A2-C4D393443515}" dt="2022-03-28T17:56:03.736" v="16045" actId="21"/>
          <ac:spMkLst>
            <pc:docMk/>
            <pc:sldMk cId="3038965392" sldId="275"/>
            <ac:spMk id="11" creationId="{66CB45F6-E1AD-46D4-B595-10420419F683}"/>
          </ac:spMkLst>
        </pc:spChg>
        <pc:picChg chg="add del mod">
          <ac:chgData name="Mesut Yakup" userId="2a8d2809-051b-4e88-aaae-3cc88f98af08" providerId="ADAL" clId="{35666D5A-92FB-4025-A9A2-C4D393443515}" dt="2022-03-28T13:59:10.650" v="15138" actId="478"/>
          <ac:picMkLst>
            <pc:docMk/>
            <pc:sldMk cId="3038965392" sldId="275"/>
            <ac:picMk id="6" creationId="{9AD9CF39-FB98-413C-85EC-066250D0CCAE}"/>
          </ac:picMkLst>
        </pc:picChg>
        <pc:picChg chg="add del mod">
          <ac:chgData name="Mesut Yakup" userId="2a8d2809-051b-4e88-aaae-3cc88f98af08" providerId="ADAL" clId="{35666D5A-92FB-4025-A9A2-C4D393443515}" dt="2022-03-28T14:11:07.511" v="15440" actId="478"/>
          <ac:picMkLst>
            <pc:docMk/>
            <pc:sldMk cId="3038965392" sldId="275"/>
            <ac:picMk id="8" creationId="{81CC13C2-2843-48CC-BE2C-0064B1887336}"/>
          </ac:picMkLst>
        </pc:picChg>
        <pc:picChg chg="add del mod">
          <ac:chgData name="Mesut Yakup" userId="2a8d2809-051b-4e88-aaae-3cc88f98af08" providerId="ADAL" clId="{35666D5A-92FB-4025-A9A2-C4D393443515}" dt="2022-03-28T17:56:03.736" v="16045" actId="21"/>
          <ac:picMkLst>
            <pc:docMk/>
            <pc:sldMk cId="3038965392" sldId="275"/>
            <ac:picMk id="10" creationId="{06023E39-9A79-4C0B-B490-07DA4EDEA26B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3-28T17:56:26.544" v="16051" actId="1076"/>
        <pc:sldMkLst>
          <pc:docMk/>
          <pc:sldMk cId="295217350" sldId="276"/>
        </pc:sldMkLst>
        <pc:spChg chg="mod ord">
          <ac:chgData name="Mesut Yakup" userId="2a8d2809-051b-4e88-aaae-3cc88f98af08" providerId="ADAL" clId="{35666D5A-92FB-4025-A9A2-C4D393443515}" dt="2022-03-28T17:56:12.141" v="16047" actId="1076"/>
          <ac:spMkLst>
            <pc:docMk/>
            <pc:sldMk cId="295217350" sldId="276"/>
            <ac:spMk id="2" creationId="{CA1AB834-6EDA-42D3-9B38-B22B73623BC1}"/>
          </ac:spMkLst>
        </pc:spChg>
        <pc:spChg chg="mod ord">
          <ac:chgData name="Mesut Yakup" userId="2a8d2809-051b-4e88-aaae-3cc88f98af08" providerId="ADAL" clId="{35666D5A-92FB-4025-A9A2-C4D393443515}" dt="2022-03-28T17:56:15.798" v="16048" actId="1076"/>
          <ac:spMkLst>
            <pc:docMk/>
            <pc:sldMk cId="295217350" sldId="276"/>
            <ac:spMk id="3" creationId="{9A3A0F43-A199-4C25-9F28-87AC48B296E5}"/>
          </ac:spMkLst>
        </pc:spChg>
        <pc:spChg chg="mod ord">
          <ac:chgData name="Mesut Yakup" userId="2a8d2809-051b-4e88-aaae-3cc88f98af08" providerId="ADAL" clId="{35666D5A-92FB-4025-A9A2-C4D393443515}" dt="2022-03-28T17:33:39.603" v="15666" actId="700"/>
          <ac:spMkLst>
            <pc:docMk/>
            <pc:sldMk cId="295217350" sldId="276"/>
            <ac:spMk id="4" creationId="{E243F79E-7432-4EC9-803D-F823B481036C}"/>
          </ac:spMkLst>
        </pc:spChg>
        <pc:spChg chg="add mod">
          <ac:chgData name="Mesut Yakup" userId="2a8d2809-051b-4e88-aaae-3cc88f98af08" providerId="ADAL" clId="{35666D5A-92FB-4025-A9A2-C4D393443515}" dt="2022-03-28T17:56:23.986" v="16050" actId="1076"/>
          <ac:spMkLst>
            <pc:docMk/>
            <pc:sldMk cId="295217350" sldId="276"/>
            <ac:spMk id="8" creationId="{092C673D-08B2-4D3B-AB01-F2D6A54213AE}"/>
          </ac:spMkLst>
        </pc:spChg>
        <pc:picChg chg="add del mod">
          <ac:chgData name="Mesut Yakup" userId="2a8d2809-051b-4e88-aaae-3cc88f98af08" providerId="ADAL" clId="{35666D5A-92FB-4025-A9A2-C4D393443515}" dt="2022-03-28T17:55:54.168" v="16044" actId="478"/>
          <ac:picMkLst>
            <pc:docMk/>
            <pc:sldMk cId="295217350" sldId="276"/>
            <ac:picMk id="6" creationId="{9DA00D90-322C-4EA4-96DA-34CEBEA1CB80}"/>
          </ac:picMkLst>
        </pc:picChg>
        <pc:picChg chg="add mod">
          <ac:chgData name="Mesut Yakup" userId="2a8d2809-051b-4e88-aaae-3cc88f98af08" providerId="ADAL" clId="{35666D5A-92FB-4025-A9A2-C4D393443515}" dt="2022-03-28T17:56:26.544" v="16051" actId="1076"/>
          <ac:picMkLst>
            <pc:docMk/>
            <pc:sldMk cId="295217350" sldId="276"/>
            <ac:picMk id="7" creationId="{5001E18D-C26E-469E-AC76-33663EDB08FD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5T06:13:43.311" v="25910" actId="20577"/>
        <pc:sldMkLst>
          <pc:docMk/>
          <pc:sldMk cId="3896074151" sldId="277"/>
        </pc:sldMkLst>
        <pc:spChg chg="mod ord">
          <ac:chgData name="Mesut Yakup" userId="2a8d2809-051b-4e88-aaae-3cc88f98af08" providerId="ADAL" clId="{35666D5A-92FB-4025-A9A2-C4D393443515}" dt="2022-04-02T12:17:05.232" v="16665" actId="1076"/>
          <ac:spMkLst>
            <pc:docMk/>
            <pc:sldMk cId="3896074151" sldId="277"/>
            <ac:spMk id="2" creationId="{148EBD30-0678-4C47-A121-2F434A44F5CE}"/>
          </ac:spMkLst>
        </pc:spChg>
        <pc:spChg chg="mod ord">
          <ac:chgData name="Mesut Yakup" userId="2a8d2809-051b-4e88-aaae-3cc88f98af08" providerId="ADAL" clId="{35666D5A-92FB-4025-A9A2-C4D393443515}" dt="2022-04-05T06:13:43.311" v="25910" actId="20577"/>
          <ac:spMkLst>
            <pc:docMk/>
            <pc:sldMk cId="3896074151" sldId="277"/>
            <ac:spMk id="3" creationId="{C0795ED3-F175-4B54-BB8B-7DAA9780EA89}"/>
          </ac:spMkLst>
        </pc:spChg>
        <pc:spChg chg="mod ord">
          <ac:chgData name="Mesut Yakup" userId="2a8d2809-051b-4e88-aaae-3cc88f98af08" providerId="ADAL" clId="{35666D5A-92FB-4025-A9A2-C4D393443515}" dt="2022-04-02T11:15:22.577" v="16218" actId="700"/>
          <ac:spMkLst>
            <pc:docMk/>
            <pc:sldMk cId="3896074151" sldId="277"/>
            <ac:spMk id="4" creationId="{AC6DB148-A738-413D-ADF6-EA466E75B392}"/>
          </ac:spMkLst>
        </pc:spChg>
        <pc:spChg chg="add mod">
          <ac:chgData name="Mesut Yakup" userId="2a8d2809-051b-4e88-aaae-3cc88f98af08" providerId="ADAL" clId="{35666D5A-92FB-4025-A9A2-C4D393443515}" dt="2022-04-02T13:18:30.250" v="17019" actId="14100"/>
          <ac:spMkLst>
            <pc:docMk/>
            <pc:sldMk cId="3896074151" sldId="277"/>
            <ac:spMk id="11" creationId="{AB83BE7F-E20C-4464-850C-9BD6E0751DBA}"/>
          </ac:spMkLst>
        </pc:spChg>
        <pc:picChg chg="add del mod">
          <ac:chgData name="Mesut Yakup" userId="2a8d2809-051b-4e88-aaae-3cc88f98af08" providerId="ADAL" clId="{35666D5A-92FB-4025-A9A2-C4D393443515}" dt="2022-04-02T12:17:12.227" v="16666" actId="478"/>
          <ac:picMkLst>
            <pc:docMk/>
            <pc:sldMk cId="3896074151" sldId="277"/>
            <ac:picMk id="6" creationId="{B2C06DC3-148E-4CC7-B16B-037DE95AEEE9}"/>
          </ac:picMkLst>
        </pc:picChg>
        <pc:picChg chg="add del">
          <ac:chgData name="Mesut Yakup" userId="2a8d2809-051b-4e88-aaae-3cc88f98af08" providerId="ADAL" clId="{35666D5A-92FB-4025-A9A2-C4D393443515}" dt="2022-04-02T12:58:30.236" v="16668" actId="478"/>
          <ac:picMkLst>
            <pc:docMk/>
            <pc:sldMk cId="3896074151" sldId="277"/>
            <ac:picMk id="8" creationId="{CCF0476A-47A3-470E-B360-91AF68F20412}"/>
          </ac:picMkLst>
        </pc:picChg>
        <pc:picChg chg="add del mod">
          <ac:chgData name="Mesut Yakup" userId="2a8d2809-051b-4e88-aaae-3cc88f98af08" providerId="ADAL" clId="{35666D5A-92FB-4025-A9A2-C4D393443515}" dt="2022-04-02T13:05:59.889" v="16774" actId="478"/>
          <ac:picMkLst>
            <pc:docMk/>
            <pc:sldMk cId="3896074151" sldId="277"/>
            <ac:picMk id="10" creationId="{9C05196E-BCF4-49D4-B78C-0852CB91B1AA}"/>
          </ac:picMkLst>
        </pc:picChg>
        <pc:picChg chg="add del mod">
          <ac:chgData name="Mesut Yakup" userId="2a8d2809-051b-4e88-aaae-3cc88f98af08" providerId="ADAL" clId="{35666D5A-92FB-4025-A9A2-C4D393443515}" dt="2022-04-02T13:07:26.942" v="16778" actId="478"/>
          <ac:picMkLst>
            <pc:docMk/>
            <pc:sldMk cId="3896074151" sldId="277"/>
            <ac:picMk id="13" creationId="{A38E83C0-BFEC-4D9F-9F6D-1D6113E532FD}"/>
          </ac:picMkLst>
        </pc:picChg>
        <pc:picChg chg="add mod">
          <ac:chgData name="Mesut Yakup" userId="2a8d2809-051b-4e88-aaae-3cc88f98af08" providerId="ADAL" clId="{35666D5A-92FB-4025-A9A2-C4D393443515}" dt="2022-04-02T13:07:46.028" v="16784" actId="1076"/>
          <ac:picMkLst>
            <pc:docMk/>
            <pc:sldMk cId="3896074151" sldId="277"/>
            <ac:picMk id="15" creationId="{F8A020AB-6718-4335-83DE-91AEB2E7BDFE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2T14:23:30.790" v="17403" actId="1076"/>
        <pc:sldMkLst>
          <pc:docMk/>
          <pc:sldMk cId="3026231440" sldId="278"/>
        </pc:sldMkLst>
        <pc:spChg chg="mod ord">
          <ac:chgData name="Mesut Yakup" userId="2a8d2809-051b-4e88-aaae-3cc88f98af08" providerId="ADAL" clId="{35666D5A-92FB-4025-A9A2-C4D393443515}" dt="2022-04-02T13:12:26.615" v="16986" actId="700"/>
          <ac:spMkLst>
            <pc:docMk/>
            <pc:sldMk cId="3026231440" sldId="278"/>
            <ac:spMk id="2" creationId="{BE8F9303-2B9F-4098-AFFF-D83F3DFEF45D}"/>
          </ac:spMkLst>
        </pc:spChg>
        <pc:spChg chg="add del mod ord">
          <ac:chgData name="Mesut Yakup" userId="2a8d2809-051b-4e88-aaae-3cc88f98af08" providerId="ADAL" clId="{35666D5A-92FB-4025-A9A2-C4D393443515}" dt="2022-04-02T13:10:10.314" v="16787" actId="478"/>
          <ac:spMkLst>
            <pc:docMk/>
            <pc:sldMk cId="3026231440" sldId="278"/>
            <ac:spMk id="3" creationId="{A728F52F-0DBB-46BE-9ADF-D5ECC054CAB4}"/>
          </ac:spMkLst>
        </pc:spChg>
        <pc:spChg chg="add mod ord">
          <ac:chgData name="Mesut Yakup" userId="2a8d2809-051b-4e88-aaae-3cc88f98af08" providerId="ADAL" clId="{35666D5A-92FB-4025-A9A2-C4D393443515}" dt="2022-04-02T13:44:48.230" v="17360" actId="20577"/>
          <ac:spMkLst>
            <pc:docMk/>
            <pc:sldMk cId="3026231440" sldId="278"/>
            <ac:spMk id="4" creationId="{3EDCA12C-7DC9-446D-ACA5-B21250E2833E}"/>
          </ac:spMkLst>
        </pc:spChg>
        <pc:spChg chg="add mod">
          <ac:chgData name="Mesut Yakup" userId="2a8d2809-051b-4e88-aaae-3cc88f98af08" providerId="ADAL" clId="{35666D5A-92FB-4025-A9A2-C4D393443515}" dt="2022-04-02T14:23:30.790" v="17403" actId="1076"/>
          <ac:spMkLst>
            <pc:docMk/>
            <pc:sldMk cId="3026231440" sldId="278"/>
            <ac:spMk id="8" creationId="{F3208208-EE33-4E93-A608-332A18CE55BB}"/>
          </ac:spMkLst>
        </pc:spChg>
        <pc:grpChg chg="add mod">
          <ac:chgData name="Mesut Yakup" userId="2a8d2809-051b-4e88-aaae-3cc88f98af08" providerId="ADAL" clId="{35666D5A-92FB-4025-A9A2-C4D393443515}" dt="2022-04-02T13:37:13.970" v="17024" actId="1076"/>
          <ac:grpSpMkLst>
            <pc:docMk/>
            <pc:sldMk cId="3026231440" sldId="278"/>
            <ac:grpSpMk id="5" creationId="{3B08205B-F889-4068-B010-9067E7C86035}"/>
          </ac:grpSpMkLst>
        </pc:grpChg>
        <pc:picChg chg="add mod">
          <ac:chgData name="Mesut Yakup" userId="2a8d2809-051b-4e88-aaae-3cc88f98af08" providerId="ADAL" clId="{35666D5A-92FB-4025-A9A2-C4D393443515}" dt="2022-04-02T13:37:13.970" v="17024" actId="1076"/>
          <ac:picMkLst>
            <pc:docMk/>
            <pc:sldMk cId="3026231440" sldId="278"/>
            <ac:picMk id="6" creationId="{43F087FA-00F7-4958-8362-203F8B9ECE6B}"/>
          </ac:picMkLst>
        </pc:picChg>
        <pc:picChg chg="add mod">
          <ac:chgData name="Mesut Yakup" userId="2a8d2809-051b-4e88-aaae-3cc88f98af08" providerId="ADAL" clId="{35666D5A-92FB-4025-A9A2-C4D393443515}" dt="2022-04-02T13:37:13.970" v="17024" actId="1076"/>
          <ac:picMkLst>
            <pc:docMk/>
            <pc:sldMk cId="3026231440" sldId="278"/>
            <ac:picMk id="7" creationId="{1926AD25-6DF1-43B8-ACC0-2CB095DDD75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3T13:10:26.054" v="20573" actId="122"/>
        <pc:sldMkLst>
          <pc:docMk/>
          <pc:sldMk cId="3533497918" sldId="279"/>
        </pc:sldMkLst>
        <pc:spChg chg="mod ord">
          <ac:chgData name="Mesut Yakup" userId="2a8d2809-051b-4e88-aaae-3cc88f98af08" providerId="ADAL" clId="{35666D5A-92FB-4025-A9A2-C4D393443515}" dt="2022-04-02T14:35:09.196" v="17684" actId="1076"/>
          <ac:spMkLst>
            <pc:docMk/>
            <pc:sldMk cId="3533497918" sldId="279"/>
            <ac:spMk id="2" creationId="{4D772F8E-B363-48F0-B8CD-36B685362EA4}"/>
          </ac:spMkLst>
        </pc:spChg>
        <pc:spChg chg="mod ord">
          <ac:chgData name="Mesut Yakup" userId="2a8d2809-051b-4e88-aaae-3cc88f98af08" providerId="ADAL" clId="{35666D5A-92FB-4025-A9A2-C4D393443515}" dt="2022-04-02T14:42:36.450" v="17926" actId="14100"/>
          <ac:spMkLst>
            <pc:docMk/>
            <pc:sldMk cId="3533497918" sldId="279"/>
            <ac:spMk id="3" creationId="{936E4C40-3620-4406-940F-BEAD47AA7DC4}"/>
          </ac:spMkLst>
        </pc:spChg>
        <pc:spChg chg="mod ord">
          <ac:chgData name="Mesut Yakup" userId="2a8d2809-051b-4e88-aaae-3cc88f98af08" providerId="ADAL" clId="{35666D5A-92FB-4025-A9A2-C4D393443515}" dt="2022-04-02T14:34:58.736" v="17682" actId="700"/>
          <ac:spMkLst>
            <pc:docMk/>
            <pc:sldMk cId="3533497918" sldId="279"/>
            <ac:spMk id="4" creationId="{02CA83C2-71C8-4B48-8E5B-8C449948C03F}"/>
          </ac:spMkLst>
        </pc:spChg>
        <pc:spChg chg="add del mod">
          <ac:chgData name="Mesut Yakup" userId="2a8d2809-051b-4e88-aaae-3cc88f98af08" providerId="ADAL" clId="{35666D5A-92FB-4025-A9A2-C4D393443515}" dt="2022-04-02T14:40:12.997" v="17813"/>
          <ac:spMkLst>
            <pc:docMk/>
            <pc:sldMk cId="3533497918" sldId="279"/>
            <ac:spMk id="9" creationId="{34CB3980-9AFE-4E82-BF70-65C7E3C2A5F4}"/>
          </ac:spMkLst>
        </pc:spChg>
        <pc:spChg chg="add mod">
          <ac:chgData name="Mesut Yakup" userId="2a8d2809-051b-4e88-aaae-3cc88f98af08" providerId="ADAL" clId="{35666D5A-92FB-4025-A9A2-C4D393443515}" dt="2022-04-03T13:09:19.167" v="20529" actId="1076"/>
          <ac:spMkLst>
            <pc:docMk/>
            <pc:sldMk cId="3533497918" sldId="279"/>
            <ac:spMk id="9" creationId="{E477147F-E891-4EC2-810F-ED0413BA897B}"/>
          </ac:spMkLst>
        </pc:spChg>
        <pc:spChg chg="add mod">
          <ac:chgData name="Mesut Yakup" userId="2a8d2809-051b-4e88-aaae-3cc88f98af08" providerId="ADAL" clId="{35666D5A-92FB-4025-A9A2-C4D393443515}" dt="2022-04-03T13:10:26.054" v="20573" actId="122"/>
          <ac:spMkLst>
            <pc:docMk/>
            <pc:sldMk cId="3533497918" sldId="279"/>
            <ac:spMk id="10" creationId="{DF8B4B76-3EFF-4A28-8056-DD0C23402EB4}"/>
          </ac:spMkLst>
        </pc:spChg>
        <pc:spChg chg="add mod">
          <ac:chgData name="Mesut Yakup" userId="2a8d2809-051b-4e88-aaae-3cc88f98af08" providerId="ADAL" clId="{35666D5A-92FB-4025-A9A2-C4D393443515}" dt="2022-04-03T13:10:10.541" v="20568" actId="1076"/>
          <ac:spMkLst>
            <pc:docMk/>
            <pc:sldMk cId="3533497918" sldId="279"/>
            <ac:spMk id="11" creationId="{FD9D8A5F-2833-4EAA-97DD-5EC4EFBEA95B}"/>
          </ac:spMkLst>
        </pc:spChg>
        <pc:spChg chg="add del mod">
          <ac:chgData name="Mesut Yakup" userId="2a8d2809-051b-4e88-aaae-3cc88f98af08" providerId="ADAL" clId="{35666D5A-92FB-4025-A9A2-C4D393443515}" dt="2022-04-02T15:04:30.154" v="17955"/>
          <ac:spMkLst>
            <pc:docMk/>
            <pc:sldMk cId="3533497918" sldId="279"/>
            <ac:spMk id="15" creationId="{C0365C5F-F1CF-40B8-839B-4AFF82ECADA1}"/>
          </ac:spMkLst>
        </pc:spChg>
        <pc:spChg chg="add mod">
          <ac:chgData name="Mesut Yakup" userId="2a8d2809-051b-4e88-aaae-3cc88f98af08" providerId="ADAL" clId="{35666D5A-92FB-4025-A9A2-C4D393443515}" dt="2022-04-02T15:05:11.728" v="17971" actId="1076"/>
          <ac:spMkLst>
            <pc:docMk/>
            <pc:sldMk cId="3533497918" sldId="279"/>
            <ac:spMk id="16" creationId="{09BF7956-B633-44C4-867D-F364BFD36BD5}"/>
          </ac:spMkLst>
        </pc:spChg>
        <pc:picChg chg="add del mod">
          <ac:chgData name="Mesut Yakup" userId="2a8d2809-051b-4e88-aaae-3cc88f98af08" providerId="ADAL" clId="{35666D5A-92FB-4025-A9A2-C4D393443515}" dt="2022-04-02T14:38:42.867" v="17800" actId="478"/>
          <ac:picMkLst>
            <pc:docMk/>
            <pc:sldMk cId="3533497918" sldId="279"/>
            <ac:picMk id="6" creationId="{F93C8EBF-D4F7-428D-9080-767E5B7E5D39}"/>
          </ac:picMkLst>
        </pc:picChg>
        <pc:picChg chg="add del mod">
          <ac:chgData name="Mesut Yakup" userId="2a8d2809-051b-4e88-aaae-3cc88f98af08" providerId="ADAL" clId="{35666D5A-92FB-4025-A9A2-C4D393443515}" dt="2022-04-02T15:02:38.493" v="17929" actId="478"/>
          <ac:picMkLst>
            <pc:docMk/>
            <pc:sldMk cId="3533497918" sldId="279"/>
            <ac:picMk id="8" creationId="{CC374B0A-F45E-4B76-8A3B-B8890672CC2B}"/>
          </ac:picMkLst>
        </pc:picChg>
        <pc:picChg chg="add mod">
          <ac:chgData name="Mesut Yakup" userId="2a8d2809-051b-4e88-aaae-3cc88f98af08" providerId="ADAL" clId="{35666D5A-92FB-4025-A9A2-C4D393443515}" dt="2022-04-02T15:04:29.196" v="17953" actId="1076"/>
          <ac:picMkLst>
            <pc:docMk/>
            <pc:sldMk cId="3533497918" sldId="279"/>
            <ac:picMk id="12" creationId="{7C8C4C35-70D9-4F04-BD45-ED376BBF56EC}"/>
          </ac:picMkLst>
        </pc:picChg>
        <pc:picChg chg="add mod">
          <ac:chgData name="Mesut Yakup" userId="2a8d2809-051b-4e88-aaae-3cc88f98af08" providerId="ADAL" clId="{35666D5A-92FB-4025-A9A2-C4D393443515}" dt="2022-04-02T15:03:17.889" v="17936" actId="1076"/>
          <ac:picMkLst>
            <pc:docMk/>
            <pc:sldMk cId="3533497918" sldId="279"/>
            <ac:picMk id="14" creationId="{FF14CD3D-858F-450C-9063-1B4DC6A36ABE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2T18:56:32.661" v="18617" actId="1076"/>
        <pc:sldMkLst>
          <pc:docMk/>
          <pc:sldMk cId="3391966127" sldId="280"/>
        </pc:sldMkLst>
        <pc:spChg chg="mod ord">
          <ac:chgData name="Mesut Yakup" userId="2a8d2809-051b-4e88-aaae-3cc88f98af08" providerId="ADAL" clId="{35666D5A-92FB-4025-A9A2-C4D393443515}" dt="2022-04-02T18:56:32.661" v="18617" actId="1076"/>
          <ac:spMkLst>
            <pc:docMk/>
            <pc:sldMk cId="3391966127" sldId="280"/>
            <ac:spMk id="2" creationId="{439B65BC-A2D2-4B56-A256-4AC613267D56}"/>
          </ac:spMkLst>
        </pc:spChg>
        <pc:spChg chg="mod ord">
          <ac:chgData name="Mesut Yakup" userId="2a8d2809-051b-4e88-aaae-3cc88f98af08" providerId="ADAL" clId="{35666D5A-92FB-4025-A9A2-C4D393443515}" dt="2022-04-02T18:56:26.031" v="18616" actId="1076"/>
          <ac:spMkLst>
            <pc:docMk/>
            <pc:sldMk cId="3391966127" sldId="280"/>
            <ac:spMk id="3" creationId="{C2E732FB-6729-47BE-B6C5-5BF410B2CEAD}"/>
          </ac:spMkLst>
        </pc:spChg>
        <pc:spChg chg="mod ord">
          <ac:chgData name="Mesut Yakup" userId="2a8d2809-051b-4e88-aaae-3cc88f98af08" providerId="ADAL" clId="{35666D5A-92FB-4025-A9A2-C4D393443515}" dt="2022-04-02T18:44:26.210" v="18109" actId="700"/>
          <ac:spMkLst>
            <pc:docMk/>
            <pc:sldMk cId="3391966127" sldId="280"/>
            <ac:spMk id="4" creationId="{0F2F47E7-84E4-4B50-A17B-060967311EC9}"/>
          </ac:spMkLst>
        </pc:spChg>
        <pc:picChg chg="add del">
          <ac:chgData name="Mesut Yakup" userId="2a8d2809-051b-4e88-aaae-3cc88f98af08" providerId="ADAL" clId="{35666D5A-92FB-4025-A9A2-C4D393443515}" dt="2022-04-02T18:42:51.653" v="17999" actId="478"/>
          <ac:picMkLst>
            <pc:docMk/>
            <pc:sldMk cId="3391966127" sldId="280"/>
            <ac:picMk id="6" creationId="{9E240930-E575-4021-B61F-E72D38EEB68D}"/>
          </ac:picMkLst>
        </pc:picChg>
        <pc:picChg chg="add del mod">
          <ac:chgData name="Mesut Yakup" userId="2a8d2809-051b-4e88-aaae-3cc88f98af08" providerId="ADAL" clId="{35666D5A-92FB-4025-A9A2-C4D393443515}" dt="2022-04-02T18:52:30.839" v="18411" actId="478"/>
          <ac:picMkLst>
            <pc:docMk/>
            <pc:sldMk cId="3391966127" sldId="280"/>
            <ac:picMk id="8" creationId="{34425481-59C3-4E8A-A00E-D028D740CCC4}"/>
          </ac:picMkLst>
        </pc:picChg>
        <pc:picChg chg="add del mod">
          <ac:chgData name="Mesut Yakup" userId="2a8d2809-051b-4e88-aaae-3cc88f98af08" providerId="ADAL" clId="{35666D5A-92FB-4025-A9A2-C4D393443515}" dt="2022-04-02T18:56:21.753" v="18615" actId="478"/>
          <ac:picMkLst>
            <pc:docMk/>
            <pc:sldMk cId="3391966127" sldId="280"/>
            <ac:picMk id="10" creationId="{9D19045A-7876-4A4E-B98A-73CEB0261D65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3T12:59:17.060" v="20512" actId="1076"/>
        <pc:sldMkLst>
          <pc:docMk/>
          <pc:sldMk cId="279027980" sldId="281"/>
        </pc:sldMkLst>
        <pc:spChg chg="del">
          <ac:chgData name="Mesut Yakup" userId="2a8d2809-051b-4e88-aaae-3cc88f98af08" providerId="ADAL" clId="{35666D5A-92FB-4025-A9A2-C4D393443515}" dt="2022-04-02T19:43:35.497" v="18636" actId="478"/>
          <ac:spMkLst>
            <pc:docMk/>
            <pc:sldMk cId="279027980" sldId="281"/>
            <ac:spMk id="2" creationId="{1DBF5AD4-AF8F-4D28-A9BB-252A872AA4AA}"/>
          </ac:spMkLst>
        </pc:spChg>
        <pc:spChg chg="add mod">
          <ac:chgData name="Mesut Yakup" userId="2a8d2809-051b-4e88-aaae-3cc88f98af08" providerId="ADAL" clId="{35666D5A-92FB-4025-A9A2-C4D393443515}" dt="2022-04-03T11:07:49.666" v="18696" actId="20577"/>
          <ac:spMkLst>
            <pc:docMk/>
            <pc:sldMk cId="279027980" sldId="281"/>
            <ac:spMk id="2" creationId="{B6544014-8A65-4EF2-BAA3-F129F25BC2EF}"/>
          </ac:spMkLst>
        </pc:spChg>
        <pc:spChg chg="del">
          <ac:chgData name="Mesut Yakup" userId="2a8d2809-051b-4e88-aaae-3cc88f98af08" providerId="ADAL" clId="{35666D5A-92FB-4025-A9A2-C4D393443515}" dt="2022-04-02T18:57:39.678" v="18619" actId="22"/>
          <ac:spMkLst>
            <pc:docMk/>
            <pc:sldMk cId="279027980" sldId="281"/>
            <ac:spMk id="3" creationId="{A8061809-8668-43E9-A7E5-2287DDF6BDD8}"/>
          </ac:spMkLst>
        </pc:spChg>
        <pc:spChg chg="mod ord">
          <ac:chgData name="Mesut Yakup" userId="2a8d2809-051b-4e88-aaae-3cc88f98af08" providerId="ADAL" clId="{35666D5A-92FB-4025-A9A2-C4D393443515}" dt="2022-04-02T19:43:40.625" v="18637" actId="700"/>
          <ac:spMkLst>
            <pc:docMk/>
            <pc:sldMk cId="279027980" sldId="281"/>
            <ac:spMk id="4" creationId="{4981E83A-2AFB-482D-974D-F29E1F77C337}"/>
          </ac:spMkLst>
        </pc:spChg>
        <pc:spChg chg="add del mod">
          <ac:chgData name="Mesut Yakup" userId="2a8d2809-051b-4e88-aaae-3cc88f98af08" providerId="ADAL" clId="{35666D5A-92FB-4025-A9A2-C4D393443515}" dt="2022-04-02T18:58:18.234" v="18622" actId="22"/>
          <ac:spMkLst>
            <pc:docMk/>
            <pc:sldMk cId="279027980" sldId="281"/>
            <ac:spMk id="8" creationId="{1CE08947-B10E-4D4D-ACEF-1FCFD88972D2}"/>
          </ac:spMkLst>
        </pc:spChg>
        <pc:picChg chg="add mod">
          <ac:chgData name="Mesut Yakup" userId="2a8d2809-051b-4e88-aaae-3cc88f98af08" providerId="ADAL" clId="{35666D5A-92FB-4025-A9A2-C4D393443515}" dt="2022-04-03T12:59:17.060" v="20512" actId="1076"/>
          <ac:picMkLst>
            <pc:docMk/>
            <pc:sldMk cId="279027980" sldId="281"/>
            <ac:picMk id="5" creationId="{D8F4C727-0A5E-4720-95C5-A61A771AFFD7}"/>
          </ac:picMkLst>
        </pc:picChg>
        <pc:picChg chg="add del mod ord">
          <ac:chgData name="Mesut Yakup" userId="2a8d2809-051b-4e88-aaae-3cc88f98af08" providerId="ADAL" clId="{35666D5A-92FB-4025-A9A2-C4D393443515}" dt="2022-04-02T18:58:13.585" v="18621" actId="478"/>
          <ac:picMkLst>
            <pc:docMk/>
            <pc:sldMk cId="279027980" sldId="281"/>
            <ac:picMk id="6" creationId="{6A3F508F-A8DF-49DB-A4BD-74048BA24A77}"/>
          </ac:picMkLst>
        </pc:picChg>
        <pc:picChg chg="add mod ord">
          <ac:chgData name="Mesut Yakup" userId="2a8d2809-051b-4e88-aaae-3cc88f98af08" providerId="ADAL" clId="{35666D5A-92FB-4025-A9A2-C4D393443515}" dt="2022-04-02T19:43:57.137" v="18640" actId="1076"/>
          <ac:picMkLst>
            <pc:docMk/>
            <pc:sldMk cId="279027980" sldId="281"/>
            <ac:picMk id="10" creationId="{7FEEE992-2168-4922-B336-F4F94EA0B4B1}"/>
          </ac:picMkLst>
        </pc:picChg>
        <pc:picChg chg="add mod">
          <ac:chgData name="Mesut Yakup" userId="2a8d2809-051b-4e88-aaae-3cc88f98af08" providerId="ADAL" clId="{35666D5A-92FB-4025-A9A2-C4D393443515}" dt="2022-04-02T19:44:05.982" v="18641" actId="1076"/>
          <ac:picMkLst>
            <pc:docMk/>
            <pc:sldMk cId="279027980" sldId="281"/>
            <ac:picMk id="12" creationId="{ABF9BEC5-124C-4CD0-A590-4031A3B16DD3}"/>
          </ac:picMkLst>
        </pc:picChg>
        <pc:picChg chg="add del mod">
          <ac:chgData name="Mesut Yakup" userId="2a8d2809-051b-4e88-aaae-3cc88f98af08" providerId="ADAL" clId="{35666D5A-92FB-4025-A9A2-C4D393443515}" dt="2022-04-03T12:59:00.647" v="20507" actId="478"/>
          <ac:picMkLst>
            <pc:docMk/>
            <pc:sldMk cId="279027980" sldId="281"/>
            <ac:picMk id="14" creationId="{266EE2FB-FB19-4940-8A77-A0F76700A702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3T12:23:03.141" v="19908" actId="20577"/>
        <pc:sldMkLst>
          <pc:docMk/>
          <pc:sldMk cId="3328150529" sldId="282"/>
        </pc:sldMkLst>
        <pc:spChg chg="del">
          <ac:chgData name="Mesut Yakup" userId="2a8d2809-051b-4e88-aaae-3cc88f98af08" providerId="ADAL" clId="{35666D5A-92FB-4025-A9A2-C4D393443515}" dt="2022-04-03T11:17:21.813" v="18698" actId="478"/>
          <ac:spMkLst>
            <pc:docMk/>
            <pc:sldMk cId="3328150529" sldId="282"/>
            <ac:spMk id="2" creationId="{1A95601F-F50D-484B-9378-D7CDDB8A5230}"/>
          </ac:spMkLst>
        </pc:spChg>
        <pc:spChg chg="mod ord">
          <ac:chgData name="Mesut Yakup" userId="2a8d2809-051b-4e88-aaae-3cc88f98af08" providerId="ADAL" clId="{35666D5A-92FB-4025-A9A2-C4D393443515}" dt="2022-04-03T12:23:03.141" v="19908" actId="20577"/>
          <ac:spMkLst>
            <pc:docMk/>
            <pc:sldMk cId="3328150529" sldId="282"/>
            <ac:spMk id="3" creationId="{828C8D24-E6B3-4811-9AEB-43D911264492}"/>
          </ac:spMkLst>
        </pc:spChg>
        <pc:spChg chg="mod ord">
          <ac:chgData name="Mesut Yakup" userId="2a8d2809-051b-4e88-aaae-3cc88f98af08" providerId="ADAL" clId="{35666D5A-92FB-4025-A9A2-C4D393443515}" dt="2022-04-03T11:21:24.933" v="18833" actId="700"/>
          <ac:spMkLst>
            <pc:docMk/>
            <pc:sldMk cId="3328150529" sldId="282"/>
            <ac:spMk id="4" creationId="{DBD61980-37D4-45F3-A477-F823951B4010}"/>
          </ac:spMkLst>
        </pc:spChg>
        <pc:picChg chg="add del mod">
          <ac:chgData name="Mesut Yakup" userId="2a8d2809-051b-4e88-aaae-3cc88f98af08" providerId="ADAL" clId="{35666D5A-92FB-4025-A9A2-C4D393443515}" dt="2022-04-03T11:39:52.438" v="19184" actId="478"/>
          <ac:picMkLst>
            <pc:docMk/>
            <pc:sldMk cId="3328150529" sldId="282"/>
            <ac:picMk id="6" creationId="{57973610-7538-4E7E-A5A7-0E732CA0C781}"/>
          </ac:picMkLst>
        </pc:picChg>
        <pc:picChg chg="add del mod">
          <ac:chgData name="Mesut Yakup" userId="2a8d2809-051b-4e88-aaae-3cc88f98af08" providerId="ADAL" clId="{35666D5A-92FB-4025-A9A2-C4D393443515}" dt="2022-04-03T11:42:25.577" v="19358" actId="478"/>
          <ac:picMkLst>
            <pc:docMk/>
            <pc:sldMk cId="3328150529" sldId="282"/>
            <ac:picMk id="8" creationId="{BCE00B90-FB76-4DCB-AC45-2B004ED2DE75}"/>
          </ac:picMkLst>
        </pc:picChg>
        <pc:picChg chg="add del mod">
          <ac:chgData name="Mesut Yakup" userId="2a8d2809-051b-4e88-aaae-3cc88f98af08" providerId="ADAL" clId="{35666D5A-92FB-4025-A9A2-C4D393443515}" dt="2022-04-03T11:51:54.569" v="19640" actId="478"/>
          <ac:picMkLst>
            <pc:docMk/>
            <pc:sldMk cId="3328150529" sldId="282"/>
            <ac:picMk id="10" creationId="{CD0148B0-69A5-4055-8FF1-BB0BCFD63E8E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3T14:33:52.409" v="22423" actId="21"/>
        <pc:sldMkLst>
          <pc:docMk/>
          <pc:sldMk cId="73311027" sldId="283"/>
        </pc:sldMkLst>
        <pc:spChg chg="del">
          <ac:chgData name="Mesut Yakup" userId="2a8d2809-051b-4e88-aaae-3cc88f98af08" providerId="ADAL" clId="{35666D5A-92FB-4025-A9A2-C4D393443515}" dt="2022-04-03T12:24:22.287" v="19910" actId="478"/>
          <ac:spMkLst>
            <pc:docMk/>
            <pc:sldMk cId="73311027" sldId="283"/>
            <ac:spMk id="2" creationId="{9B097059-7E01-4985-BD61-F98406B7EB4E}"/>
          </ac:spMkLst>
        </pc:spChg>
        <pc:spChg chg="add del mod ord">
          <ac:chgData name="Mesut Yakup" userId="2a8d2809-051b-4e88-aaae-3cc88f98af08" providerId="ADAL" clId="{35666D5A-92FB-4025-A9A2-C4D393443515}" dt="2022-04-03T14:04:29.534" v="21098" actId="20577"/>
          <ac:spMkLst>
            <pc:docMk/>
            <pc:sldMk cId="73311027" sldId="283"/>
            <ac:spMk id="3" creationId="{478F624D-2699-46F1-A5D4-4BCDC1B40E10}"/>
          </ac:spMkLst>
        </pc:spChg>
        <pc:spChg chg="mod ord">
          <ac:chgData name="Mesut Yakup" userId="2a8d2809-051b-4e88-aaae-3cc88f98af08" providerId="ADAL" clId="{35666D5A-92FB-4025-A9A2-C4D393443515}" dt="2022-04-03T12:25:38.945" v="19947" actId="700"/>
          <ac:spMkLst>
            <pc:docMk/>
            <pc:sldMk cId="73311027" sldId="283"/>
            <ac:spMk id="4" creationId="{654BEBE9-F7EB-4056-8989-E2A849A54FD2}"/>
          </ac:spMkLst>
        </pc:spChg>
        <pc:spChg chg="add del mod">
          <ac:chgData name="Mesut Yakup" userId="2a8d2809-051b-4e88-aaae-3cc88f98af08" providerId="ADAL" clId="{35666D5A-92FB-4025-A9A2-C4D393443515}" dt="2022-04-03T13:11:22.279" v="20577" actId="478"/>
          <ac:spMkLst>
            <pc:docMk/>
            <pc:sldMk cId="73311027" sldId="283"/>
            <ac:spMk id="5" creationId="{4427E5DE-BF05-44CC-B21F-036D6EA7FE5B}"/>
          </ac:spMkLst>
        </pc:spChg>
        <pc:spChg chg="add del mod">
          <ac:chgData name="Mesut Yakup" userId="2a8d2809-051b-4e88-aaae-3cc88f98af08" providerId="ADAL" clId="{35666D5A-92FB-4025-A9A2-C4D393443515}" dt="2022-04-03T14:33:52.409" v="22423" actId="21"/>
          <ac:spMkLst>
            <pc:docMk/>
            <pc:sldMk cId="73311027" sldId="283"/>
            <ac:spMk id="6" creationId="{24C92409-F8C6-42CA-9BFC-DA35D73753C3}"/>
          </ac:spMkLst>
        </pc:spChg>
      </pc:sldChg>
      <pc:sldChg chg="addSp delSp modSp new mod modClrScheme chgLayout">
        <pc:chgData name="Mesut Yakup" userId="2a8d2809-051b-4e88-aaae-3cc88f98af08" providerId="ADAL" clId="{35666D5A-92FB-4025-A9A2-C4D393443515}" dt="2022-04-07T09:58:00.470" v="28826" actId="20577"/>
        <pc:sldMkLst>
          <pc:docMk/>
          <pc:sldMk cId="852023000" sldId="284"/>
        </pc:sldMkLst>
        <pc:spChg chg="mod ord">
          <ac:chgData name="Mesut Yakup" userId="2a8d2809-051b-4e88-aaae-3cc88f98af08" providerId="ADAL" clId="{35666D5A-92FB-4025-A9A2-C4D393443515}" dt="2022-04-03T14:08:22.089" v="21133" actId="700"/>
          <ac:spMkLst>
            <pc:docMk/>
            <pc:sldMk cId="852023000" sldId="284"/>
            <ac:spMk id="2" creationId="{5164BB51-FA36-46F5-B881-003A967F2D51}"/>
          </ac:spMkLst>
        </pc:spChg>
        <pc:spChg chg="add del mod ord">
          <ac:chgData name="Mesut Yakup" userId="2a8d2809-051b-4e88-aaae-3cc88f98af08" providerId="ADAL" clId="{35666D5A-92FB-4025-A9A2-C4D393443515}" dt="2022-04-03T14:06:20.515" v="21102" actId="478"/>
          <ac:spMkLst>
            <pc:docMk/>
            <pc:sldMk cId="852023000" sldId="284"/>
            <ac:spMk id="3" creationId="{1793095D-39E9-4F23-AB41-2D74113F9CA8}"/>
          </ac:spMkLst>
        </pc:spChg>
        <pc:spChg chg="add mod ord">
          <ac:chgData name="Mesut Yakup" userId="2a8d2809-051b-4e88-aaae-3cc88f98af08" providerId="ADAL" clId="{35666D5A-92FB-4025-A9A2-C4D393443515}" dt="2022-04-07T09:58:00.470" v="28826" actId="20577"/>
          <ac:spMkLst>
            <pc:docMk/>
            <pc:sldMk cId="852023000" sldId="284"/>
            <ac:spMk id="4" creationId="{6668D133-8DD0-44AC-8DCF-D824DA868540}"/>
          </ac:spMkLst>
        </pc:spChg>
        <pc:spChg chg="add mod">
          <ac:chgData name="Mesut Yakup" userId="2a8d2809-051b-4e88-aaae-3cc88f98af08" providerId="ADAL" clId="{35666D5A-92FB-4025-A9A2-C4D393443515}" dt="2022-04-05T19:50:56.200" v="28773" actId="1076"/>
          <ac:spMkLst>
            <pc:docMk/>
            <pc:sldMk cId="852023000" sldId="284"/>
            <ac:spMk id="13" creationId="{AD0D9310-C403-40A7-8DA4-181D9DFF3D9F}"/>
          </ac:spMkLst>
        </pc:spChg>
        <pc:picChg chg="add del mod">
          <ac:chgData name="Mesut Yakup" userId="2a8d2809-051b-4e88-aaae-3cc88f98af08" providerId="ADAL" clId="{35666D5A-92FB-4025-A9A2-C4D393443515}" dt="2022-04-03T14:08:17.582" v="21132" actId="478"/>
          <ac:picMkLst>
            <pc:docMk/>
            <pc:sldMk cId="852023000" sldId="284"/>
            <ac:picMk id="6" creationId="{C3E7FE31-8B8A-4C11-ACC1-38104B5ECD21}"/>
          </ac:picMkLst>
        </pc:picChg>
        <pc:picChg chg="add del mod">
          <ac:chgData name="Mesut Yakup" userId="2a8d2809-051b-4e88-aaae-3cc88f98af08" providerId="ADAL" clId="{35666D5A-92FB-4025-A9A2-C4D393443515}" dt="2022-04-03T14:12:59.894" v="21432" actId="478"/>
          <ac:picMkLst>
            <pc:docMk/>
            <pc:sldMk cId="852023000" sldId="284"/>
            <ac:picMk id="8" creationId="{1312F7EE-A455-4D90-9894-FD78DDA0ED07}"/>
          </ac:picMkLst>
        </pc:picChg>
        <pc:picChg chg="add del">
          <ac:chgData name="Mesut Yakup" userId="2a8d2809-051b-4e88-aaae-3cc88f98af08" providerId="ADAL" clId="{35666D5A-92FB-4025-A9A2-C4D393443515}" dt="2022-04-03T14:12:30.971" v="21409" actId="478"/>
          <ac:picMkLst>
            <pc:docMk/>
            <pc:sldMk cId="852023000" sldId="284"/>
            <ac:picMk id="10" creationId="{4458E7C3-E2B9-4B0D-8508-361BAA8F0D07}"/>
          </ac:picMkLst>
        </pc:picChg>
        <pc:picChg chg="add del mod">
          <ac:chgData name="Mesut Yakup" userId="2a8d2809-051b-4e88-aaae-3cc88f98af08" providerId="ADAL" clId="{35666D5A-92FB-4025-A9A2-C4D393443515}" dt="2022-04-03T14:30:49.912" v="22252" actId="478"/>
          <ac:picMkLst>
            <pc:docMk/>
            <pc:sldMk cId="852023000" sldId="284"/>
            <ac:picMk id="12" creationId="{19BEE31B-99A5-44B5-ABEE-CAF307A5920B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7T10:32:55.602" v="29255" actId="20577"/>
        <pc:sldMkLst>
          <pc:docMk/>
          <pc:sldMk cId="1931330888" sldId="285"/>
        </pc:sldMkLst>
        <pc:spChg chg="mod ord">
          <ac:chgData name="Mesut Yakup" userId="2a8d2809-051b-4e88-aaae-3cc88f98af08" providerId="ADAL" clId="{35666D5A-92FB-4025-A9A2-C4D393443515}" dt="2022-04-03T19:16:40.095" v="23141" actId="1076"/>
          <ac:spMkLst>
            <pc:docMk/>
            <pc:sldMk cId="1931330888" sldId="285"/>
            <ac:spMk id="2" creationId="{8F1708F7-318A-4225-A291-DFAFC4A2DAD0}"/>
          </ac:spMkLst>
        </pc:spChg>
        <pc:spChg chg="mod ord">
          <ac:chgData name="Mesut Yakup" userId="2a8d2809-051b-4e88-aaae-3cc88f98af08" providerId="ADAL" clId="{35666D5A-92FB-4025-A9A2-C4D393443515}" dt="2022-04-07T10:32:55.602" v="29255" actId="20577"/>
          <ac:spMkLst>
            <pc:docMk/>
            <pc:sldMk cId="1931330888" sldId="285"/>
            <ac:spMk id="3" creationId="{E74F7B01-D430-4394-868F-7FC8F9D46ACD}"/>
          </ac:spMkLst>
        </pc:spChg>
        <pc:spChg chg="mod ord">
          <ac:chgData name="Mesut Yakup" userId="2a8d2809-051b-4e88-aaae-3cc88f98af08" providerId="ADAL" clId="{35666D5A-92FB-4025-A9A2-C4D393443515}" dt="2022-04-03T16:14:18.830" v="22500" actId="700"/>
          <ac:spMkLst>
            <pc:docMk/>
            <pc:sldMk cId="1931330888" sldId="285"/>
            <ac:spMk id="4" creationId="{2C938129-D3C2-4051-A56E-4D3360BE28FD}"/>
          </ac:spMkLst>
        </pc:spChg>
        <pc:spChg chg="add del mod">
          <ac:chgData name="Mesut Yakup" userId="2a8d2809-051b-4e88-aaae-3cc88f98af08" providerId="ADAL" clId="{35666D5A-92FB-4025-A9A2-C4D393443515}" dt="2022-04-04T12:47:14.957" v="23299" actId="21"/>
          <ac:spMkLst>
            <pc:docMk/>
            <pc:sldMk cId="1931330888" sldId="285"/>
            <ac:spMk id="7" creationId="{7BCF5CB6-8D40-4E47-BBBD-F36C1D255059}"/>
          </ac:spMkLst>
        </pc:spChg>
        <pc:spChg chg="add del mod">
          <ac:chgData name="Mesut Yakup" userId="2a8d2809-051b-4e88-aaae-3cc88f98af08" providerId="ADAL" clId="{35666D5A-92FB-4025-A9A2-C4D393443515}" dt="2022-04-04T12:47:42.801" v="23303" actId="21"/>
          <ac:spMkLst>
            <pc:docMk/>
            <pc:sldMk cId="1931330888" sldId="285"/>
            <ac:spMk id="10" creationId="{5931DCCE-5F3E-4BB0-8338-10AF55DA8E6A}"/>
          </ac:spMkLst>
        </pc:spChg>
        <pc:picChg chg="add del mod">
          <ac:chgData name="Mesut Yakup" userId="2a8d2809-051b-4e88-aaae-3cc88f98af08" providerId="ADAL" clId="{35666D5A-92FB-4025-A9A2-C4D393443515}" dt="2022-04-04T12:47:42.801" v="23303" actId="21"/>
          <ac:picMkLst>
            <pc:docMk/>
            <pc:sldMk cId="1931330888" sldId="285"/>
            <ac:picMk id="6" creationId="{97ECB19F-3AD4-48DF-BE9D-040BF1537053}"/>
          </ac:picMkLst>
        </pc:picChg>
        <pc:picChg chg="add del mod">
          <ac:chgData name="Mesut Yakup" userId="2a8d2809-051b-4e88-aaae-3cc88f98af08" providerId="ADAL" clId="{35666D5A-92FB-4025-A9A2-C4D393443515}" dt="2022-04-03T19:16:33.803" v="23140" actId="478"/>
          <ac:picMkLst>
            <pc:docMk/>
            <pc:sldMk cId="1931330888" sldId="285"/>
            <ac:picMk id="6" creationId="{FC5F10B9-D506-42B7-BD02-CF3407D5C678}"/>
          </ac:picMkLst>
        </pc:picChg>
        <pc:picChg chg="add del mod">
          <ac:chgData name="Mesut Yakup" userId="2a8d2809-051b-4e88-aaae-3cc88f98af08" providerId="ADAL" clId="{35666D5A-92FB-4025-A9A2-C4D393443515}" dt="2022-04-04T12:46:44.836" v="23289" actId="21"/>
          <ac:picMkLst>
            <pc:docMk/>
            <pc:sldMk cId="1931330888" sldId="285"/>
            <ac:picMk id="8" creationId="{E9A01604-7EEF-4A6C-958D-F5C07D04DE1F}"/>
          </ac:picMkLst>
        </pc:picChg>
        <pc:picChg chg="add del mod">
          <ac:chgData name="Mesut Yakup" userId="2a8d2809-051b-4e88-aaae-3cc88f98af08" providerId="ADAL" clId="{35666D5A-92FB-4025-A9A2-C4D393443515}" dt="2022-04-04T12:36:13.803" v="23151" actId="478"/>
          <ac:picMkLst>
            <pc:docMk/>
            <pc:sldMk cId="1931330888" sldId="285"/>
            <ac:picMk id="9" creationId="{03DBA0C3-4282-4DDE-AB3C-7C415DA03C7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7T10:33:23.190" v="29259" actId="20577"/>
        <pc:sldMkLst>
          <pc:docMk/>
          <pc:sldMk cId="3434667212" sldId="286"/>
        </pc:sldMkLst>
        <pc:spChg chg="del">
          <ac:chgData name="Mesut Yakup" userId="2a8d2809-051b-4e88-aaae-3cc88f98af08" providerId="ADAL" clId="{35666D5A-92FB-4025-A9A2-C4D393443515}" dt="2022-04-04T12:48:03.640" v="23306" actId="478"/>
          <ac:spMkLst>
            <pc:docMk/>
            <pc:sldMk cId="3434667212" sldId="286"/>
            <ac:spMk id="2" creationId="{11C61C10-E4F8-4BD0-B513-630D4FD500DD}"/>
          </ac:spMkLst>
        </pc:spChg>
        <pc:spChg chg="add del mod ord">
          <ac:chgData name="Mesut Yakup" userId="2a8d2809-051b-4e88-aaae-3cc88f98af08" providerId="ADAL" clId="{35666D5A-92FB-4025-A9A2-C4D393443515}" dt="2022-04-07T10:33:23.190" v="29259" actId="20577"/>
          <ac:spMkLst>
            <pc:docMk/>
            <pc:sldMk cId="3434667212" sldId="286"/>
            <ac:spMk id="3" creationId="{C604A609-0D7D-4628-BEF3-DEB3F053981D}"/>
          </ac:spMkLst>
        </pc:spChg>
        <pc:spChg chg="mod ord">
          <ac:chgData name="Mesut Yakup" userId="2a8d2809-051b-4e88-aaae-3cc88f98af08" providerId="ADAL" clId="{35666D5A-92FB-4025-A9A2-C4D393443515}" dt="2022-04-04T12:48:10.721" v="23307" actId="700"/>
          <ac:spMkLst>
            <pc:docMk/>
            <pc:sldMk cId="3434667212" sldId="286"/>
            <ac:spMk id="4" creationId="{54B06A21-F133-42B8-9441-D2CF3B4D5D50}"/>
          </ac:spMkLst>
        </pc:spChg>
        <pc:spChg chg="add mod">
          <ac:chgData name="Mesut Yakup" userId="2a8d2809-051b-4e88-aaae-3cc88f98af08" providerId="ADAL" clId="{35666D5A-92FB-4025-A9A2-C4D393443515}" dt="2022-04-04T13:08:48.823" v="23904" actId="1076"/>
          <ac:spMkLst>
            <pc:docMk/>
            <pc:sldMk cId="3434667212" sldId="286"/>
            <ac:spMk id="7" creationId="{769AD64F-89D7-4B47-B067-A00345B6EAE4}"/>
          </ac:spMkLst>
        </pc:spChg>
        <pc:spChg chg="add mod">
          <ac:chgData name="Mesut Yakup" userId="2a8d2809-051b-4e88-aaae-3cc88f98af08" providerId="ADAL" clId="{35666D5A-92FB-4025-A9A2-C4D393443515}" dt="2022-04-04T13:01:03.651" v="23593" actId="1076"/>
          <ac:spMkLst>
            <pc:docMk/>
            <pc:sldMk cId="3434667212" sldId="286"/>
            <ac:spMk id="9" creationId="{BC64A8BB-6B18-477D-A6B1-D2625A5F7DB9}"/>
          </ac:spMkLst>
        </pc:spChg>
        <pc:spChg chg="add mod">
          <ac:chgData name="Mesut Yakup" userId="2a8d2809-051b-4e88-aaae-3cc88f98af08" providerId="ADAL" clId="{35666D5A-92FB-4025-A9A2-C4D393443515}" dt="2022-04-04T13:27:05.175" v="23908" actId="1076"/>
          <ac:spMkLst>
            <pc:docMk/>
            <pc:sldMk cId="3434667212" sldId="286"/>
            <ac:spMk id="14" creationId="{686CB49C-7BF6-4807-8E11-02A9FA3E8A20}"/>
          </ac:spMkLst>
        </pc:spChg>
        <pc:picChg chg="add del mod">
          <ac:chgData name="Mesut Yakup" userId="2a8d2809-051b-4e88-aaae-3cc88f98af08" providerId="ADAL" clId="{35666D5A-92FB-4025-A9A2-C4D393443515}" dt="2022-04-04T12:46:52.835" v="23291"/>
          <ac:picMkLst>
            <pc:docMk/>
            <pc:sldMk cId="3434667212" sldId="286"/>
            <ac:picMk id="5" creationId="{D4EDBCA3-61E5-46E7-B3BB-E7164DA98D6C}"/>
          </ac:picMkLst>
        </pc:picChg>
        <pc:picChg chg="add mod">
          <ac:chgData name="Mesut Yakup" userId="2a8d2809-051b-4e88-aaae-3cc88f98af08" providerId="ADAL" clId="{35666D5A-92FB-4025-A9A2-C4D393443515}" dt="2022-04-04T13:27:18.077" v="23909" actId="1076"/>
          <ac:picMkLst>
            <pc:docMk/>
            <pc:sldMk cId="3434667212" sldId="286"/>
            <ac:picMk id="6" creationId="{231ACB4C-C922-435F-9F18-E225AE671977}"/>
          </ac:picMkLst>
        </pc:picChg>
        <pc:picChg chg="add mod">
          <ac:chgData name="Mesut Yakup" userId="2a8d2809-051b-4e88-aaae-3cc88f98af08" providerId="ADAL" clId="{35666D5A-92FB-4025-A9A2-C4D393443515}" dt="2022-04-04T13:00:59.876" v="23592" actId="1076"/>
          <ac:picMkLst>
            <pc:docMk/>
            <pc:sldMk cId="3434667212" sldId="286"/>
            <ac:picMk id="8" creationId="{C73C7F8D-6136-40AD-97C1-921FCB601CF1}"/>
          </ac:picMkLst>
        </pc:picChg>
        <pc:picChg chg="add del mod">
          <ac:chgData name="Mesut Yakup" userId="2a8d2809-051b-4e88-aaae-3cc88f98af08" providerId="ADAL" clId="{35666D5A-92FB-4025-A9A2-C4D393443515}" dt="2022-04-04T12:53:34.741" v="23569" actId="478"/>
          <ac:picMkLst>
            <pc:docMk/>
            <pc:sldMk cId="3434667212" sldId="286"/>
            <ac:picMk id="11" creationId="{BF426E9B-005F-4B71-ADFF-D5A4DDA331F6}"/>
          </ac:picMkLst>
        </pc:picChg>
        <pc:picChg chg="add del mod">
          <ac:chgData name="Mesut Yakup" userId="2a8d2809-051b-4e88-aaae-3cc88f98af08" providerId="ADAL" clId="{35666D5A-92FB-4025-A9A2-C4D393443515}" dt="2022-04-04T13:08:42.493" v="23903" actId="478"/>
          <ac:picMkLst>
            <pc:docMk/>
            <pc:sldMk cId="3434667212" sldId="286"/>
            <ac:picMk id="13" creationId="{90F92213-F00D-43DB-A0EE-4CB5E84491AC}"/>
          </ac:picMkLst>
        </pc:picChg>
      </pc:sldChg>
      <pc:sldChg chg="addSp delSp modSp new mod">
        <pc:chgData name="Mesut Yakup" userId="2a8d2809-051b-4e88-aaae-3cc88f98af08" providerId="ADAL" clId="{35666D5A-92FB-4025-A9A2-C4D393443515}" dt="2022-04-04T14:24:25.508" v="24739" actId="21"/>
        <pc:sldMkLst>
          <pc:docMk/>
          <pc:sldMk cId="237116886" sldId="287"/>
        </pc:sldMkLst>
        <pc:spChg chg="mod">
          <ac:chgData name="Mesut Yakup" userId="2a8d2809-051b-4e88-aaae-3cc88f98af08" providerId="ADAL" clId="{35666D5A-92FB-4025-A9A2-C4D393443515}" dt="2022-04-04T13:31:39.513" v="23938" actId="1076"/>
          <ac:spMkLst>
            <pc:docMk/>
            <pc:sldMk cId="237116886" sldId="287"/>
            <ac:spMk id="2" creationId="{F3826336-779B-40FE-AB7F-A093A3834E64}"/>
          </ac:spMkLst>
        </pc:spChg>
        <pc:spChg chg="mod">
          <ac:chgData name="Mesut Yakup" userId="2a8d2809-051b-4e88-aaae-3cc88f98af08" providerId="ADAL" clId="{35666D5A-92FB-4025-A9A2-C4D393443515}" dt="2022-04-04T14:24:18.373" v="24738" actId="20577"/>
          <ac:spMkLst>
            <pc:docMk/>
            <pc:sldMk cId="237116886" sldId="287"/>
            <ac:spMk id="3" creationId="{C09529DF-495E-4550-B626-B5A10BD5A631}"/>
          </ac:spMkLst>
        </pc:spChg>
        <pc:picChg chg="add del mod">
          <ac:chgData name="Mesut Yakup" userId="2a8d2809-051b-4e88-aaae-3cc88f98af08" providerId="ADAL" clId="{35666D5A-92FB-4025-A9A2-C4D393443515}" dt="2022-04-04T14:21:13.389" v="24572" actId="21"/>
          <ac:picMkLst>
            <pc:docMk/>
            <pc:sldMk cId="237116886" sldId="287"/>
            <ac:picMk id="6" creationId="{589A2FE8-B9E5-4002-AD36-F9148B2184EA}"/>
          </ac:picMkLst>
        </pc:picChg>
        <pc:picChg chg="add del mod">
          <ac:chgData name="Mesut Yakup" userId="2a8d2809-051b-4e88-aaae-3cc88f98af08" providerId="ADAL" clId="{35666D5A-92FB-4025-A9A2-C4D393443515}" dt="2022-04-04T14:15:17.026" v="24325" actId="478"/>
          <ac:picMkLst>
            <pc:docMk/>
            <pc:sldMk cId="237116886" sldId="287"/>
            <ac:picMk id="8" creationId="{0C470221-7E46-4C8C-B692-381967280A93}"/>
          </ac:picMkLst>
        </pc:picChg>
        <pc:picChg chg="add del mod">
          <ac:chgData name="Mesut Yakup" userId="2a8d2809-051b-4e88-aaae-3cc88f98af08" providerId="ADAL" clId="{35666D5A-92FB-4025-A9A2-C4D393443515}" dt="2022-04-04T14:19:27.019" v="24568" actId="478"/>
          <ac:picMkLst>
            <pc:docMk/>
            <pc:sldMk cId="237116886" sldId="287"/>
            <ac:picMk id="10" creationId="{73AD0789-3FDF-48BF-81ED-234358780F1D}"/>
          </ac:picMkLst>
        </pc:picChg>
        <pc:picChg chg="add del mod">
          <ac:chgData name="Mesut Yakup" userId="2a8d2809-051b-4e88-aaae-3cc88f98af08" providerId="ADAL" clId="{35666D5A-92FB-4025-A9A2-C4D393443515}" dt="2022-04-04T14:24:25.508" v="24739" actId="21"/>
          <ac:picMkLst>
            <pc:docMk/>
            <pc:sldMk cId="237116886" sldId="287"/>
            <ac:picMk id="12" creationId="{85706068-602B-4A3C-8540-CE15CF9EF94E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4T17:08:57.244" v="25427" actId="20577"/>
        <pc:sldMkLst>
          <pc:docMk/>
          <pc:sldMk cId="4200934972" sldId="288"/>
        </pc:sldMkLst>
        <pc:spChg chg="del">
          <ac:chgData name="Mesut Yakup" userId="2a8d2809-051b-4e88-aaae-3cc88f98af08" providerId="ADAL" clId="{35666D5A-92FB-4025-A9A2-C4D393443515}" dt="2022-04-04T14:24:34.551" v="24740" actId="478"/>
          <ac:spMkLst>
            <pc:docMk/>
            <pc:sldMk cId="4200934972" sldId="288"/>
            <ac:spMk id="2" creationId="{B4AC9C8F-4775-4596-839D-95D441CEA2A1}"/>
          </ac:spMkLst>
        </pc:spChg>
        <pc:spChg chg="mod ord">
          <ac:chgData name="Mesut Yakup" userId="2a8d2809-051b-4e88-aaae-3cc88f98af08" providerId="ADAL" clId="{35666D5A-92FB-4025-A9A2-C4D393443515}" dt="2022-04-04T17:08:57.244" v="25427" actId="20577"/>
          <ac:spMkLst>
            <pc:docMk/>
            <pc:sldMk cId="4200934972" sldId="288"/>
            <ac:spMk id="3" creationId="{CD9C9883-5327-498E-947C-49263A89EB1F}"/>
          </ac:spMkLst>
        </pc:spChg>
        <pc:spChg chg="mod ord">
          <ac:chgData name="Mesut Yakup" userId="2a8d2809-051b-4e88-aaae-3cc88f98af08" providerId="ADAL" clId="{35666D5A-92FB-4025-A9A2-C4D393443515}" dt="2022-04-04T14:49:16.475" v="25259" actId="700"/>
          <ac:spMkLst>
            <pc:docMk/>
            <pc:sldMk cId="4200934972" sldId="288"/>
            <ac:spMk id="4" creationId="{83789EAF-E443-44D5-8BFC-EE0580BBAF2B}"/>
          </ac:spMkLst>
        </pc:spChg>
        <pc:spChg chg="add mod">
          <ac:chgData name="Mesut Yakup" userId="2a8d2809-051b-4e88-aaae-3cc88f98af08" providerId="ADAL" clId="{35666D5A-92FB-4025-A9A2-C4D393443515}" dt="2022-04-04T14:50:18.815" v="25290" actId="1076"/>
          <ac:spMkLst>
            <pc:docMk/>
            <pc:sldMk cId="4200934972" sldId="288"/>
            <ac:spMk id="7" creationId="{8AB7519D-7AC8-4EE8-98D3-DD47C008F58F}"/>
          </ac:spMkLst>
        </pc:spChg>
        <pc:picChg chg="add mod">
          <ac:chgData name="Mesut Yakup" userId="2a8d2809-051b-4e88-aaae-3cc88f98af08" providerId="ADAL" clId="{35666D5A-92FB-4025-A9A2-C4D393443515}" dt="2022-04-04T14:49:28.282" v="25261" actId="1076"/>
          <ac:picMkLst>
            <pc:docMk/>
            <pc:sldMk cId="4200934972" sldId="288"/>
            <ac:picMk id="5" creationId="{72BD920A-1374-4F29-9323-547EADB01368}"/>
          </ac:picMkLst>
        </pc:picChg>
        <pc:picChg chg="add del mod">
          <ac:chgData name="Mesut Yakup" userId="2a8d2809-051b-4e88-aaae-3cc88f98af08" providerId="ADAL" clId="{35666D5A-92FB-4025-A9A2-C4D393443515}" dt="2022-04-04T14:49:11.568" v="25258" actId="478"/>
          <ac:picMkLst>
            <pc:docMk/>
            <pc:sldMk cId="4200934972" sldId="288"/>
            <ac:picMk id="6" creationId="{2E1A958E-E6FC-42B8-92A3-AA607B46384D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4T17:46:00.036" v="25870" actId="1076"/>
        <pc:sldMkLst>
          <pc:docMk/>
          <pc:sldMk cId="1569069463" sldId="289"/>
        </pc:sldMkLst>
        <pc:spChg chg="mod ord">
          <ac:chgData name="Mesut Yakup" userId="2a8d2809-051b-4e88-aaae-3cc88f98af08" providerId="ADAL" clId="{35666D5A-92FB-4025-A9A2-C4D393443515}" dt="2022-04-04T16:44:14.808" v="25336" actId="1076"/>
          <ac:spMkLst>
            <pc:docMk/>
            <pc:sldMk cId="1569069463" sldId="289"/>
            <ac:spMk id="2" creationId="{30118D6D-C108-47E6-87C1-EBE4BA58EB96}"/>
          </ac:spMkLst>
        </pc:spChg>
        <pc:spChg chg="add del mod ord">
          <ac:chgData name="Mesut Yakup" userId="2a8d2809-051b-4e88-aaae-3cc88f98af08" providerId="ADAL" clId="{35666D5A-92FB-4025-A9A2-C4D393443515}" dt="2022-04-04T17:45:52.372" v="25869" actId="27636"/>
          <ac:spMkLst>
            <pc:docMk/>
            <pc:sldMk cId="1569069463" sldId="289"/>
            <ac:spMk id="3" creationId="{1709FE6B-A2BE-44B3-B4C4-9F8CB5D3B1E7}"/>
          </ac:spMkLst>
        </pc:spChg>
        <pc:spChg chg="mod ord">
          <ac:chgData name="Mesut Yakup" userId="2a8d2809-051b-4e88-aaae-3cc88f98af08" providerId="ADAL" clId="{35666D5A-92FB-4025-A9A2-C4D393443515}" dt="2022-04-04T16:44:08.914" v="25334" actId="700"/>
          <ac:spMkLst>
            <pc:docMk/>
            <pc:sldMk cId="1569069463" sldId="289"/>
            <ac:spMk id="4" creationId="{6EB59022-8994-4090-889D-340BC9C24747}"/>
          </ac:spMkLst>
        </pc:spChg>
        <pc:picChg chg="add del mod ord">
          <ac:chgData name="Mesut Yakup" userId="2a8d2809-051b-4e88-aaae-3cc88f98af08" providerId="ADAL" clId="{35666D5A-92FB-4025-A9A2-C4D393443515}" dt="2022-04-04T16:53:45.662" v="25339" actId="22"/>
          <ac:picMkLst>
            <pc:docMk/>
            <pc:sldMk cId="1569069463" sldId="289"/>
            <ac:picMk id="6" creationId="{FA46746A-2B64-4E21-A232-5F4AE5B9F9DF}"/>
          </ac:picMkLst>
        </pc:picChg>
        <pc:picChg chg="add del">
          <ac:chgData name="Mesut Yakup" userId="2a8d2809-051b-4e88-aaae-3cc88f98af08" providerId="ADAL" clId="{35666D5A-92FB-4025-A9A2-C4D393443515}" dt="2022-04-04T16:53:53.121" v="25341" actId="478"/>
          <ac:picMkLst>
            <pc:docMk/>
            <pc:sldMk cId="1569069463" sldId="289"/>
            <ac:picMk id="8" creationId="{E044C0E9-E77C-4F99-8B70-A1A9566324BB}"/>
          </ac:picMkLst>
        </pc:picChg>
        <pc:picChg chg="add del mod">
          <ac:chgData name="Mesut Yakup" userId="2a8d2809-051b-4e88-aaae-3cc88f98af08" providerId="ADAL" clId="{35666D5A-92FB-4025-A9A2-C4D393443515}" dt="2022-04-04T17:04:25.394" v="25345" actId="478"/>
          <ac:picMkLst>
            <pc:docMk/>
            <pc:sldMk cId="1569069463" sldId="289"/>
            <ac:picMk id="10" creationId="{8BF4396E-8287-4330-BC0C-4C3FA180982A}"/>
          </ac:picMkLst>
        </pc:picChg>
        <pc:picChg chg="add del mod ord">
          <ac:chgData name="Mesut Yakup" userId="2a8d2809-051b-4e88-aaae-3cc88f98af08" providerId="ADAL" clId="{35666D5A-92FB-4025-A9A2-C4D393443515}" dt="2022-04-04T17:04:40.140" v="25351" actId="22"/>
          <ac:picMkLst>
            <pc:docMk/>
            <pc:sldMk cId="1569069463" sldId="289"/>
            <ac:picMk id="12" creationId="{B968C910-360F-4FDF-B93A-94FDFB1672F0}"/>
          </ac:picMkLst>
        </pc:picChg>
        <pc:picChg chg="add mod">
          <ac:chgData name="Mesut Yakup" userId="2a8d2809-051b-4e88-aaae-3cc88f98af08" providerId="ADAL" clId="{35666D5A-92FB-4025-A9A2-C4D393443515}" dt="2022-04-04T17:46:00.036" v="25870" actId="1076"/>
          <ac:picMkLst>
            <pc:docMk/>
            <pc:sldMk cId="1569069463" sldId="289"/>
            <ac:picMk id="14" creationId="{EFDFEC8B-E3E1-4493-BEEC-98BAB308DD9B}"/>
          </ac:picMkLst>
        </pc:picChg>
      </pc:sldChg>
      <pc:sldChg chg="addSp modSp new mod">
        <pc:chgData name="Mesut Yakup" userId="2a8d2809-051b-4e88-aaae-3cc88f98af08" providerId="ADAL" clId="{35666D5A-92FB-4025-A9A2-C4D393443515}" dt="2022-04-05T19:56:43.435" v="28786" actId="13926"/>
        <pc:sldMkLst>
          <pc:docMk/>
          <pc:sldMk cId="1870587670" sldId="290"/>
        </pc:sldMkLst>
        <pc:spChg chg="add mod">
          <ac:chgData name="Mesut Yakup" userId="2a8d2809-051b-4e88-aaae-3cc88f98af08" providerId="ADAL" clId="{35666D5A-92FB-4025-A9A2-C4D393443515}" dt="2022-04-05T19:56:43.435" v="28786" actId="13926"/>
          <ac:spMkLst>
            <pc:docMk/>
            <pc:sldMk cId="1870587670" sldId="290"/>
            <ac:spMk id="3" creationId="{5FA92B57-78F7-444E-A139-C242A91A414A}"/>
          </ac:spMkLst>
        </pc:spChg>
        <pc:spChg chg="add mod">
          <ac:chgData name="Mesut Yakup" userId="2a8d2809-051b-4e88-aaae-3cc88f98af08" providerId="ADAL" clId="{35666D5A-92FB-4025-A9A2-C4D393443515}" dt="2022-04-04T17:48:01.882" v="25907" actId="20577"/>
          <ac:spMkLst>
            <pc:docMk/>
            <pc:sldMk cId="1870587670" sldId="290"/>
            <ac:spMk id="4" creationId="{D7019976-9126-4B01-9868-53A19AD02EA3}"/>
          </ac:spMkLst>
        </pc:spChg>
      </pc:sldChg>
      <pc:sldChg chg="addSp delSp modSp new mod modClrScheme chgLayout">
        <pc:chgData name="Mesut Yakup" userId="2a8d2809-051b-4e88-aaae-3cc88f98af08" providerId="ADAL" clId="{35666D5A-92FB-4025-A9A2-C4D393443515}" dt="2022-04-05T18:32:32.009" v="26582" actId="1076"/>
        <pc:sldMkLst>
          <pc:docMk/>
          <pc:sldMk cId="1966286784" sldId="291"/>
        </pc:sldMkLst>
        <pc:spChg chg="mod ord">
          <ac:chgData name="Mesut Yakup" userId="2a8d2809-051b-4e88-aaae-3cc88f98af08" providerId="ADAL" clId="{35666D5A-92FB-4025-A9A2-C4D393443515}" dt="2022-04-05T18:26:40.592" v="26530" actId="1076"/>
          <ac:spMkLst>
            <pc:docMk/>
            <pc:sldMk cId="1966286784" sldId="291"/>
            <ac:spMk id="2" creationId="{DF4BE8F9-A7E5-44FA-8A75-A8BDE02B1550}"/>
          </ac:spMkLst>
        </pc:spChg>
        <pc:spChg chg="add del mod ord">
          <ac:chgData name="Mesut Yakup" userId="2a8d2809-051b-4e88-aaae-3cc88f98af08" providerId="ADAL" clId="{35666D5A-92FB-4025-A9A2-C4D393443515}" dt="2022-04-05T18:32:32.009" v="26582" actId="1076"/>
          <ac:spMkLst>
            <pc:docMk/>
            <pc:sldMk cId="1966286784" sldId="291"/>
            <ac:spMk id="3" creationId="{829DD9A0-317C-4566-8687-B08055872160}"/>
          </ac:spMkLst>
        </pc:spChg>
        <pc:spChg chg="mod ord">
          <ac:chgData name="Mesut Yakup" userId="2a8d2809-051b-4e88-aaae-3cc88f98af08" providerId="ADAL" clId="{35666D5A-92FB-4025-A9A2-C4D393443515}" dt="2022-04-05T18:02:47.769" v="26003" actId="700"/>
          <ac:spMkLst>
            <pc:docMk/>
            <pc:sldMk cId="1966286784" sldId="291"/>
            <ac:spMk id="4" creationId="{2D651F32-395A-4CE6-B7C2-D150EE61AED6}"/>
          </ac:spMkLst>
        </pc:spChg>
        <pc:spChg chg="add mod">
          <ac:chgData name="Mesut Yakup" userId="2a8d2809-051b-4e88-aaae-3cc88f98af08" providerId="ADAL" clId="{35666D5A-92FB-4025-A9A2-C4D393443515}" dt="2022-04-05T18:27:45.506" v="26580" actId="1076"/>
          <ac:spMkLst>
            <pc:docMk/>
            <pc:sldMk cId="1966286784" sldId="291"/>
            <ac:spMk id="9" creationId="{9107293C-5C87-46EA-AA95-618234B4E849}"/>
          </ac:spMkLst>
        </pc:spChg>
        <pc:picChg chg="add del mod">
          <ac:chgData name="Mesut Yakup" userId="2a8d2809-051b-4e88-aaae-3cc88f98af08" providerId="ADAL" clId="{35666D5A-92FB-4025-A9A2-C4D393443515}" dt="2022-04-05T18:26:36.148" v="26529" actId="478"/>
          <ac:picMkLst>
            <pc:docMk/>
            <pc:sldMk cId="1966286784" sldId="291"/>
            <ac:picMk id="6" creationId="{608FC019-986C-4AA0-BD42-42A34334C57D}"/>
          </ac:picMkLst>
        </pc:picChg>
        <pc:picChg chg="add mod">
          <ac:chgData name="Mesut Yakup" userId="2a8d2809-051b-4e88-aaae-3cc88f98af08" providerId="ADAL" clId="{35666D5A-92FB-4025-A9A2-C4D393443515}" dt="2022-04-05T18:27:39.191" v="26578" actId="1076"/>
          <ac:picMkLst>
            <pc:docMk/>
            <pc:sldMk cId="1966286784" sldId="291"/>
            <ac:picMk id="8" creationId="{FCBEE561-81CA-4337-8E11-8894DBB7744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5T18:51:47.847" v="27427" actId="27636"/>
        <pc:sldMkLst>
          <pc:docMk/>
          <pc:sldMk cId="4183309988" sldId="292"/>
        </pc:sldMkLst>
        <pc:spChg chg="mod ord">
          <ac:chgData name="Mesut Yakup" userId="2a8d2809-051b-4e88-aaae-3cc88f98af08" providerId="ADAL" clId="{35666D5A-92FB-4025-A9A2-C4D393443515}" dt="2022-04-05T18:37:10.502" v="26815" actId="700"/>
          <ac:spMkLst>
            <pc:docMk/>
            <pc:sldMk cId="4183309988" sldId="292"/>
            <ac:spMk id="2" creationId="{6189F987-E455-4897-A612-AE96B123F5A7}"/>
          </ac:spMkLst>
        </pc:spChg>
        <pc:spChg chg="add del mod ord">
          <ac:chgData name="Mesut Yakup" userId="2a8d2809-051b-4e88-aaae-3cc88f98af08" providerId="ADAL" clId="{35666D5A-92FB-4025-A9A2-C4D393443515}" dt="2022-04-05T18:33:51.853" v="26590" actId="478"/>
          <ac:spMkLst>
            <pc:docMk/>
            <pc:sldMk cId="4183309988" sldId="292"/>
            <ac:spMk id="3" creationId="{14D8D4D3-3D02-496A-864C-52771849F123}"/>
          </ac:spMkLst>
        </pc:spChg>
        <pc:spChg chg="add mod ord">
          <ac:chgData name="Mesut Yakup" userId="2a8d2809-051b-4e88-aaae-3cc88f98af08" providerId="ADAL" clId="{35666D5A-92FB-4025-A9A2-C4D393443515}" dt="2022-04-05T18:51:47.847" v="27427" actId="27636"/>
          <ac:spMkLst>
            <pc:docMk/>
            <pc:sldMk cId="4183309988" sldId="292"/>
            <ac:spMk id="4" creationId="{AB318694-1AE0-4FD3-B323-BD41795F5100}"/>
          </ac:spMkLst>
        </pc:spChg>
        <pc:picChg chg="add del mod">
          <ac:chgData name="Mesut Yakup" userId="2a8d2809-051b-4e88-aaae-3cc88f98af08" providerId="ADAL" clId="{35666D5A-92FB-4025-A9A2-C4D393443515}" dt="2022-04-05T18:40:14.029" v="27004" actId="478"/>
          <ac:picMkLst>
            <pc:docMk/>
            <pc:sldMk cId="4183309988" sldId="292"/>
            <ac:picMk id="6" creationId="{951B9EEC-4E85-4138-A899-117D3D2C3A9B}"/>
          </ac:picMkLst>
        </pc:picChg>
        <pc:picChg chg="add del mod">
          <ac:chgData name="Mesut Yakup" userId="2a8d2809-051b-4e88-aaae-3cc88f98af08" providerId="ADAL" clId="{35666D5A-92FB-4025-A9A2-C4D393443515}" dt="2022-04-05T18:51:37.921" v="27424" actId="478"/>
          <ac:picMkLst>
            <pc:docMk/>
            <pc:sldMk cId="4183309988" sldId="292"/>
            <ac:picMk id="8" creationId="{EB5C0C81-AFC0-42BD-8BD6-2CD42CBD9D13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5T19:21:18.930" v="28526" actId="478"/>
        <pc:sldMkLst>
          <pc:docMk/>
          <pc:sldMk cId="2840082657" sldId="293"/>
        </pc:sldMkLst>
        <pc:spChg chg="mod ord">
          <ac:chgData name="Mesut Yakup" userId="2a8d2809-051b-4e88-aaae-3cc88f98af08" providerId="ADAL" clId="{35666D5A-92FB-4025-A9A2-C4D393443515}" dt="2022-04-05T19:11:17.162" v="28184" actId="1076"/>
          <ac:spMkLst>
            <pc:docMk/>
            <pc:sldMk cId="2840082657" sldId="293"/>
            <ac:spMk id="2" creationId="{178A3D5B-1ACB-4773-B22A-BC18021E0A61}"/>
          </ac:spMkLst>
        </pc:spChg>
        <pc:spChg chg="mod ord">
          <ac:chgData name="Mesut Yakup" userId="2a8d2809-051b-4e88-aaae-3cc88f98af08" providerId="ADAL" clId="{35666D5A-92FB-4025-A9A2-C4D393443515}" dt="2022-04-05T19:21:15.544" v="28525" actId="20577"/>
          <ac:spMkLst>
            <pc:docMk/>
            <pc:sldMk cId="2840082657" sldId="293"/>
            <ac:spMk id="3" creationId="{A00C7B60-115C-4ACD-A24F-DA38D3A239AF}"/>
          </ac:spMkLst>
        </pc:spChg>
        <pc:spChg chg="mod ord">
          <ac:chgData name="Mesut Yakup" userId="2a8d2809-051b-4e88-aaae-3cc88f98af08" providerId="ADAL" clId="{35666D5A-92FB-4025-A9A2-C4D393443515}" dt="2022-04-05T19:11:08.390" v="28182" actId="700"/>
          <ac:spMkLst>
            <pc:docMk/>
            <pc:sldMk cId="2840082657" sldId="293"/>
            <ac:spMk id="4" creationId="{C18C2A8A-5064-4219-832A-20F71139B409}"/>
          </ac:spMkLst>
        </pc:spChg>
        <pc:picChg chg="add del mod">
          <ac:chgData name="Mesut Yakup" userId="2a8d2809-051b-4e88-aaae-3cc88f98af08" providerId="ADAL" clId="{35666D5A-92FB-4025-A9A2-C4D393443515}" dt="2022-04-05T19:21:18.930" v="28526" actId="478"/>
          <ac:picMkLst>
            <pc:docMk/>
            <pc:sldMk cId="2840082657" sldId="293"/>
            <ac:picMk id="6" creationId="{1F02CE12-6917-4732-AF38-2D26892E12F3}"/>
          </ac:picMkLst>
        </pc:picChg>
      </pc:sldChg>
      <pc:sldChg chg="addSp delSp modSp new mod ord modClrScheme chgLayout">
        <pc:chgData name="Mesut Yakup" userId="2a8d2809-051b-4e88-aaae-3cc88f98af08" providerId="ADAL" clId="{35666D5A-92FB-4025-A9A2-C4D393443515}" dt="2022-04-07T15:37:33.399" v="31490" actId="14100"/>
        <pc:sldMkLst>
          <pc:docMk/>
          <pc:sldMk cId="91002804" sldId="294"/>
        </pc:sldMkLst>
        <pc:spChg chg="del">
          <ac:chgData name="Mesut Yakup" userId="2a8d2809-051b-4e88-aaae-3cc88f98af08" providerId="ADAL" clId="{35666D5A-92FB-4025-A9A2-C4D393443515}" dt="2022-04-05T19:14:35.885" v="28192" actId="478"/>
          <ac:spMkLst>
            <pc:docMk/>
            <pc:sldMk cId="91002804" sldId="294"/>
            <ac:spMk id="2" creationId="{A97B29B3-A92A-46DA-8B49-5D87B8C3DAE8}"/>
          </ac:spMkLst>
        </pc:spChg>
        <pc:spChg chg="del mod">
          <ac:chgData name="Mesut Yakup" userId="2a8d2809-051b-4e88-aaae-3cc88f98af08" providerId="ADAL" clId="{35666D5A-92FB-4025-A9A2-C4D393443515}" dt="2022-04-05T19:24:42.072" v="28533" actId="22"/>
          <ac:spMkLst>
            <pc:docMk/>
            <pc:sldMk cId="91002804" sldId="294"/>
            <ac:spMk id="3" creationId="{E2CC5D08-5DEE-4F1E-B555-6F59DADEE352}"/>
          </ac:spMkLst>
        </pc:spChg>
        <pc:spChg chg="mod ord">
          <ac:chgData name="Mesut Yakup" userId="2a8d2809-051b-4e88-aaae-3cc88f98af08" providerId="ADAL" clId="{35666D5A-92FB-4025-A9A2-C4D393443515}" dt="2022-04-05T19:25:13.268" v="28540" actId="700"/>
          <ac:spMkLst>
            <pc:docMk/>
            <pc:sldMk cId="91002804" sldId="294"/>
            <ac:spMk id="4" creationId="{E8551EC8-8155-4F5F-AFDB-4BDA2D66D0EA}"/>
          </ac:spMkLst>
        </pc:spChg>
        <pc:spChg chg="add mod">
          <ac:chgData name="Mesut Yakup" userId="2a8d2809-051b-4e88-aaae-3cc88f98af08" providerId="ADAL" clId="{35666D5A-92FB-4025-A9A2-C4D393443515}" dt="2022-04-05T19:45:16.157" v="28765" actId="14100"/>
          <ac:spMkLst>
            <pc:docMk/>
            <pc:sldMk cId="91002804" sldId="294"/>
            <ac:spMk id="11" creationId="{2795E0D4-2821-4F6C-842C-2BAF95C0AC64}"/>
          </ac:spMkLst>
        </pc:spChg>
        <pc:spChg chg="add mod">
          <ac:chgData name="Mesut Yakup" userId="2a8d2809-051b-4e88-aaae-3cc88f98af08" providerId="ADAL" clId="{35666D5A-92FB-4025-A9A2-C4D393443515}" dt="2022-04-05T19:42:30.464" v="28690" actId="20577"/>
          <ac:spMkLst>
            <pc:docMk/>
            <pc:sldMk cId="91002804" sldId="294"/>
            <ac:spMk id="22" creationId="{E3BB3AE6-217F-49C6-B917-B7E331DF8E59}"/>
          </ac:spMkLst>
        </pc:spChg>
        <pc:spChg chg="add mod">
          <ac:chgData name="Mesut Yakup" userId="2a8d2809-051b-4e88-aaae-3cc88f98af08" providerId="ADAL" clId="{35666D5A-92FB-4025-A9A2-C4D393443515}" dt="2022-04-05T19:42:54.247" v="28693" actId="20577"/>
          <ac:spMkLst>
            <pc:docMk/>
            <pc:sldMk cId="91002804" sldId="294"/>
            <ac:spMk id="23" creationId="{D1EAAFAC-B586-4A18-9456-F8F0786879DE}"/>
          </ac:spMkLst>
        </pc:spChg>
        <pc:spChg chg="add mod">
          <ac:chgData name="Mesut Yakup" userId="2a8d2809-051b-4e88-aaae-3cc88f98af08" providerId="ADAL" clId="{35666D5A-92FB-4025-A9A2-C4D393443515}" dt="2022-04-05T19:43:16.077" v="28696" actId="20577"/>
          <ac:spMkLst>
            <pc:docMk/>
            <pc:sldMk cId="91002804" sldId="294"/>
            <ac:spMk id="24" creationId="{EF2EC3FA-D65B-4944-8748-264B30590CF2}"/>
          </ac:spMkLst>
        </pc:spChg>
        <pc:spChg chg="add mod">
          <ac:chgData name="Mesut Yakup" userId="2a8d2809-051b-4e88-aaae-3cc88f98af08" providerId="ADAL" clId="{35666D5A-92FB-4025-A9A2-C4D393443515}" dt="2022-04-07T11:54:53.547" v="29867" actId="1076"/>
          <ac:spMkLst>
            <pc:docMk/>
            <pc:sldMk cId="91002804" sldId="294"/>
            <ac:spMk id="25" creationId="{78556185-999F-41D0-ACD1-D89CB04550B9}"/>
          </ac:spMkLst>
        </pc:spChg>
        <pc:picChg chg="add mod">
          <ac:chgData name="Mesut Yakup" userId="2a8d2809-051b-4e88-aaae-3cc88f98af08" providerId="ADAL" clId="{35666D5A-92FB-4025-A9A2-C4D393443515}" dt="2022-04-07T11:54:56.857" v="29868" actId="1076"/>
          <ac:picMkLst>
            <pc:docMk/>
            <pc:sldMk cId="91002804" sldId="294"/>
            <ac:picMk id="3" creationId="{C164D0F5-9BAA-47CF-B8A4-C4C93A50F063}"/>
          </ac:picMkLst>
        </pc:picChg>
        <pc:picChg chg="add del mod">
          <ac:chgData name="Mesut Yakup" userId="2a8d2809-051b-4e88-aaae-3cc88f98af08" providerId="ADAL" clId="{35666D5A-92FB-4025-A9A2-C4D393443515}" dt="2022-04-05T19:39:58.209" v="28660" actId="478"/>
          <ac:picMkLst>
            <pc:docMk/>
            <pc:sldMk cId="91002804" sldId="294"/>
            <ac:picMk id="6" creationId="{A0F2450A-9992-401F-A41B-C92F23B52401}"/>
          </ac:picMkLst>
        </pc:picChg>
        <pc:picChg chg="add del mod ord">
          <ac:chgData name="Mesut Yakup" userId="2a8d2809-051b-4e88-aaae-3cc88f98af08" providerId="ADAL" clId="{35666D5A-92FB-4025-A9A2-C4D393443515}" dt="2022-04-05T19:41:25.088" v="28677" actId="478"/>
          <ac:picMkLst>
            <pc:docMk/>
            <pc:sldMk cId="91002804" sldId="294"/>
            <ac:picMk id="8" creationId="{C9382F80-C2BB-488C-9345-DF20BEBF7688}"/>
          </ac:picMkLst>
        </pc:picChg>
        <pc:picChg chg="add del mod">
          <ac:chgData name="Mesut Yakup" userId="2a8d2809-051b-4e88-aaae-3cc88f98af08" providerId="ADAL" clId="{35666D5A-92FB-4025-A9A2-C4D393443515}" dt="2022-04-05T19:41:45.584" v="28684" actId="478"/>
          <ac:picMkLst>
            <pc:docMk/>
            <pc:sldMk cId="91002804" sldId="294"/>
            <ac:picMk id="10" creationId="{06E03D2D-23FA-44A4-B2E5-2F3C770308E5}"/>
          </ac:picMkLst>
        </pc:picChg>
        <pc:picChg chg="add del">
          <ac:chgData name="Mesut Yakup" userId="2a8d2809-051b-4e88-aaae-3cc88f98af08" providerId="ADAL" clId="{35666D5A-92FB-4025-A9A2-C4D393443515}" dt="2022-04-05T19:40:09.555" v="28664" actId="478"/>
          <ac:picMkLst>
            <pc:docMk/>
            <pc:sldMk cId="91002804" sldId="294"/>
            <ac:picMk id="13" creationId="{B334AE02-68B1-4B4C-8737-966C75DC5CEF}"/>
          </ac:picMkLst>
        </pc:picChg>
        <pc:picChg chg="add mod">
          <ac:chgData name="Mesut Yakup" userId="2a8d2809-051b-4e88-aaae-3cc88f98af08" providerId="ADAL" clId="{35666D5A-92FB-4025-A9A2-C4D393443515}" dt="2022-04-05T19:40:49.116" v="28672" actId="14100"/>
          <ac:picMkLst>
            <pc:docMk/>
            <pc:sldMk cId="91002804" sldId="294"/>
            <ac:picMk id="15" creationId="{C03417E2-D77D-43FF-936D-69BE0B5843C7}"/>
          </ac:picMkLst>
        </pc:picChg>
        <pc:picChg chg="add mod">
          <ac:chgData name="Mesut Yakup" userId="2a8d2809-051b-4e88-aaae-3cc88f98af08" providerId="ADAL" clId="{35666D5A-92FB-4025-A9A2-C4D393443515}" dt="2022-04-07T15:37:33.399" v="31490" actId="14100"/>
          <ac:picMkLst>
            <pc:docMk/>
            <pc:sldMk cId="91002804" sldId="294"/>
            <ac:picMk id="17" creationId="{F39898D0-7A5D-4D2A-ACBF-01358F866088}"/>
          </ac:picMkLst>
        </pc:picChg>
        <pc:picChg chg="add mod">
          <ac:chgData name="Mesut Yakup" userId="2a8d2809-051b-4e88-aaae-3cc88f98af08" providerId="ADAL" clId="{35666D5A-92FB-4025-A9A2-C4D393443515}" dt="2022-04-05T19:41:37.453" v="28682" actId="14100"/>
          <ac:picMkLst>
            <pc:docMk/>
            <pc:sldMk cId="91002804" sldId="294"/>
            <ac:picMk id="19" creationId="{3214CE54-FB00-4470-ADA4-AC8E5685ABA0}"/>
          </ac:picMkLst>
        </pc:picChg>
        <pc:picChg chg="add del mod">
          <ac:chgData name="Mesut Yakup" userId="2a8d2809-051b-4e88-aaae-3cc88f98af08" providerId="ADAL" clId="{35666D5A-92FB-4025-A9A2-C4D393443515}" dt="2022-04-07T11:54:21.662" v="29862" actId="478"/>
          <ac:picMkLst>
            <pc:docMk/>
            <pc:sldMk cId="91002804" sldId="294"/>
            <ac:picMk id="21" creationId="{1FE748CB-E718-4CAC-9545-43049C25383A}"/>
          </ac:picMkLst>
        </pc:picChg>
      </pc:sldChg>
      <pc:sldChg chg="new del">
        <pc:chgData name="Mesut Yakup" userId="2a8d2809-051b-4e88-aaae-3cc88f98af08" providerId="ADAL" clId="{35666D5A-92FB-4025-A9A2-C4D393443515}" dt="2022-04-05T20:57:41.502" v="28814" actId="2696"/>
        <pc:sldMkLst>
          <pc:docMk/>
          <pc:sldMk cId="2175451322" sldId="295"/>
        </pc:sldMkLst>
      </pc:sldChg>
      <pc:sldChg chg="addSp delSp modSp new mod modClrScheme chgLayout">
        <pc:chgData name="Mesut Yakup" userId="2a8d2809-051b-4e88-aaae-3cc88f98af08" providerId="ADAL" clId="{35666D5A-92FB-4025-A9A2-C4D393443515}" dt="2022-04-07T10:56:29.394" v="29697" actId="20577"/>
        <pc:sldMkLst>
          <pc:docMk/>
          <pc:sldMk cId="1071610125" sldId="296"/>
        </pc:sldMkLst>
        <pc:spChg chg="mod ord">
          <ac:chgData name="Mesut Yakup" userId="2a8d2809-051b-4e88-aaae-3cc88f98af08" providerId="ADAL" clId="{35666D5A-92FB-4025-A9A2-C4D393443515}" dt="2022-04-07T10:18:00.974" v="28900" actId="1076"/>
          <ac:spMkLst>
            <pc:docMk/>
            <pc:sldMk cId="1071610125" sldId="296"/>
            <ac:spMk id="2" creationId="{6B050244-AE10-495A-BF1E-8C01FB4AD11A}"/>
          </ac:spMkLst>
        </pc:spChg>
        <pc:spChg chg="mod ord">
          <ac:chgData name="Mesut Yakup" userId="2a8d2809-051b-4e88-aaae-3cc88f98af08" providerId="ADAL" clId="{35666D5A-92FB-4025-A9A2-C4D393443515}" dt="2022-04-07T10:56:29.394" v="29697" actId="20577"/>
          <ac:spMkLst>
            <pc:docMk/>
            <pc:sldMk cId="1071610125" sldId="296"/>
            <ac:spMk id="3" creationId="{905263FA-416F-45BD-A404-68DE739BED51}"/>
          </ac:spMkLst>
        </pc:spChg>
        <pc:spChg chg="mod ord">
          <ac:chgData name="Mesut Yakup" userId="2a8d2809-051b-4e88-aaae-3cc88f98af08" providerId="ADAL" clId="{35666D5A-92FB-4025-A9A2-C4D393443515}" dt="2022-04-07T10:17:57.233" v="28899" actId="700"/>
          <ac:spMkLst>
            <pc:docMk/>
            <pc:sldMk cId="1071610125" sldId="296"/>
            <ac:spMk id="4" creationId="{0E5E4D40-4903-42F4-BBD8-BF6595C4C6A9}"/>
          </ac:spMkLst>
        </pc:spChg>
        <pc:picChg chg="add del mod">
          <ac:chgData name="Mesut Yakup" userId="2a8d2809-051b-4e88-aaae-3cc88f98af08" providerId="ADAL" clId="{35666D5A-92FB-4025-A9A2-C4D393443515}" dt="2022-04-07T10:56:14.557" v="29694" actId="478"/>
          <ac:picMkLst>
            <pc:docMk/>
            <pc:sldMk cId="1071610125" sldId="296"/>
            <ac:picMk id="6" creationId="{6B1B3755-2A78-41EC-AD12-8FC039C78284}"/>
          </ac:picMkLst>
        </pc:picChg>
      </pc:sldChg>
      <pc:sldChg chg="addSp delSp modSp new mod ord modClrScheme chgLayout">
        <pc:chgData name="Mesut Yakup" userId="2a8d2809-051b-4e88-aaae-3cc88f98af08" providerId="ADAL" clId="{35666D5A-92FB-4025-A9A2-C4D393443515}" dt="2022-04-07T13:35:54.660" v="30529" actId="1076"/>
        <pc:sldMkLst>
          <pc:docMk/>
          <pc:sldMk cId="1827880111" sldId="297"/>
        </pc:sldMkLst>
        <pc:spChg chg="add del">
          <ac:chgData name="Mesut Yakup" userId="2a8d2809-051b-4e88-aaae-3cc88f98af08" providerId="ADAL" clId="{35666D5A-92FB-4025-A9A2-C4D393443515}" dt="2022-04-07T10:58:44.235" v="29709" actId="478"/>
          <ac:spMkLst>
            <pc:docMk/>
            <pc:sldMk cId="1827880111" sldId="297"/>
            <ac:spMk id="2" creationId="{F1E104BC-616B-4F13-A39D-C34CD4587A34}"/>
          </ac:spMkLst>
        </pc:spChg>
        <pc:spChg chg="add del">
          <ac:chgData name="Mesut Yakup" userId="2a8d2809-051b-4e88-aaae-3cc88f98af08" providerId="ADAL" clId="{35666D5A-92FB-4025-A9A2-C4D393443515}" dt="2022-04-07T10:58:50.674" v="29710" actId="700"/>
          <ac:spMkLst>
            <pc:docMk/>
            <pc:sldMk cId="1827880111" sldId="297"/>
            <ac:spMk id="3" creationId="{9D82A3BF-69B8-4A81-9539-BDCCC988B3D9}"/>
          </ac:spMkLst>
        </pc:spChg>
        <pc:spChg chg="mod ord">
          <ac:chgData name="Mesut Yakup" userId="2a8d2809-051b-4e88-aaae-3cc88f98af08" providerId="ADAL" clId="{35666D5A-92FB-4025-A9A2-C4D393443515}" dt="2022-04-07T10:58:50.674" v="29710" actId="700"/>
          <ac:spMkLst>
            <pc:docMk/>
            <pc:sldMk cId="1827880111" sldId="297"/>
            <ac:spMk id="4" creationId="{475AFA36-17D6-44EC-9355-FAA2F0984B0D}"/>
          </ac:spMkLst>
        </pc:spChg>
        <pc:spChg chg="add mod">
          <ac:chgData name="Mesut Yakup" userId="2a8d2809-051b-4e88-aaae-3cc88f98af08" providerId="ADAL" clId="{35666D5A-92FB-4025-A9A2-C4D393443515}" dt="2022-04-07T11:37:43.955" v="29735" actId="1076"/>
          <ac:spMkLst>
            <pc:docMk/>
            <pc:sldMk cId="1827880111" sldId="297"/>
            <ac:spMk id="15" creationId="{90A144D9-2851-411F-BC9D-020CDA8A85D4}"/>
          </ac:spMkLst>
        </pc:spChg>
        <pc:spChg chg="add mod">
          <ac:chgData name="Mesut Yakup" userId="2a8d2809-051b-4e88-aaae-3cc88f98af08" providerId="ADAL" clId="{35666D5A-92FB-4025-A9A2-C4D393443515}" dt="2022-04-07T13:35:54.660" v="30529" actId="1076"/>
          <ac:spMkLst>
            <pc:docMk/>
            <pc:sldMk cId="1827880111" sldId="297"/>
            <ac:spMk id="18" creationId="{EBE30E55-942D-4C1A-B1EB-93FD687C0A07}"/>
          </ac:spMkLst>
        </pc:spChg>
        <pc:spChg chg="add mod">
          <ac:chgData name="Mesut Yakup" userId="2a8d2809-051b-4e88-aaae-3cc88f98af08" providerId="ADAL" clId="{35666D5A-92FB-4025-A9A2-C4D393443515}" dt="2022-04-07T11:39:06.309" v="29749" actId="20577"/>
          <ac:spMkLst>
            <pc:docMk/>
            <pc:sldMk cId="1827880111" sldId="297"/>
            <ac:spMk id="19" creationId="{4017DCB7-16B9-4BBC-97F3-A52B98127F48}"/>
          </ac:spMkLst>
        </pc:spChg>
        <pc:spChg chg="add mod">
          <ac:chgData name="Mesut Yakup" userId="2a8d2809-051b-4e88-aaae-3cc88f98af08" providerId="ADAL" clId="{35666D5A-92FB-4025-A9A2-C4D393443515}" dt="2022-04-07T11:39:20.240" v="29753" actId="20577"/>
          <ac:spMkLst>
            <pc:docMk/>
            <pc:sldMk cId="1827880111" sldId="297"/>
            <ac:spMk id="20" creationId="{12D77776-20E3-44A9-8302-56F15A23E1C9}"/>
          </ac:spMkLst>
        </pc:spChg>
        <pc:spChg chg="add mod">
          <ac:chgData name="Mesut Yakup" userId="2a8d2809-051b-4e88-aaae-3cc88f98af08" providerId="ADAL" clId="{35666D5A-92FB-4025-A9A2-C4D393443515}" dt="2022-04-07T11:43:50.904" v="29861" actId="1076"/>
          <ac:spMkLst>
            <pc:docMk/>
            <pc:sldMk cId="1827880111" sldId="297"/>
            <ac:spMk id="21" creationId="{F0C27148-8716-4BB7-9951-5EB1560E15EF}"/>
          </ac:spMkLst>
        </pc:spChg>
        <pc:picChg chg="add del mod ord">
          <ac:chgData name="Mesut Yakup" userId="2a8d2809-051b-4e88-aaae-3cc88f98af08" providerId="ADAL" clId="{35666D5A-92FB-4025-A9A2-C4D393443515}" dt="2022-04-07T10:58:36.093" v="29706" actId="22"/>
          <ac:picMkLst>
            <pc:docMk/>
            <pc:sldMk cId="1827880111" sldId="297"/>
            <ac:picMk id="6" creationId="{F46B12C6-4896-4492-8C69-E0E531F3ACD9}"/>
          </ac:picMkLst>
        </pc:picChg>
        <pc:picChg chg="add mod">
          <ac:chgData name="Mesut Yakup" userId="2a8d2809-051b-4e88-aaae-3cc88f98af08" providerId="ADAL" clId="{35666D5A-92FB-4025-A9A2-C4D393443515}" dt="2022-04-07T13:35:50.603" v="30528" actId="14100"/>
          <ac:picMkLst>
            <pc:docMk/>
            <pc:sldMk cId="1827880111" sldId="297"/>
            <ac:picMk id="8" creationId="{BFCF75A7-79B1-47C0-AC64-F335D3F2A7DB}"/>
          </ac:picMkLst>
        </pc:picChg>
        <pc:picChg chg="add mod">
          <ac:chgData name="Mesut Yakup" userId="2a8d2809-051b-4e88-aaae-3cc88f98af08" providerId="ADAL" clId="{35666D5A-92FB-4025-A9A2-C4D393443515}" dt="2022-04-07T11:39:01.740" v="29748" actId="1076"/>
          <ac:picMkLst>
            <pc:docMk/>
            <pc:sldMk cId="1827880111" sldId="297"/>
            <ac:picMk id="10" creationId="{52CADF50-8692-489A-B4F5-EBF01BD6190A}"/>
          </ac:picMkLst>
        </pc:picChg>
        <pc:picChg chg="add del mod">
          <ac:chgData name="Mesut Yakup" userId="2a8d2809-051b-4e88-aaae-3cc88f98af08" providerId="ADAL" clId="{35666D5A-92FB-4025-A9A2-C4D393443515}" dt="2022-04-07T11:30:59" v="29726" actId="478"/>
          <ac:picMkLst>
            <pc:docMk/>
            <pc:sldMk cId="1827880111" sldId="297"/>
            <ac:picMk id="12" creationId="{DBFF5302-0A85-4DB4-AE8A-7FD9839A98B5}"/>
          </ac:picMkLst>
        </pc:picChg>
        <pc:picChg chg="add del mod">
          <ac:chgData name="Mesut Yakup" userId="2a8d2809-051b-4e88-aaae-3cc88f98af08" providerId="ADAL" clId="{35666D5A-92FB-4025-A9A2-C4D393443515}" dt="2022-04-07T11:38:15.793" v="29738" actId="478"/>
          <ac:picMkLst>
            <pc:docMk/>
            <pc:sldMk cId="1827880111" sldId="297"/>
            <ac:picMk id="14" creationId="{47734281-D9C3-443E-B743-7592FD2EDAA2}"/>
          </ac:picMkLst>
        </pc:picChg>
        <pc:picChg chg="add mod">
          <ac:chgData name="Mesut Yakup" userId="2a8d2809-051b-4e88-aaae-3cc88f98af08" providerId="ADAL" clId="{35666D5A-92FB-4025-A9A2-C4D393443515}" dt="2022-04-07T11:39:10.993" v="29750" actId="1076"/>
          <ac:picMkLst>
            <pc:docMk/>
            <pc:sldMk cId="1827880111" sldId="297"/>
            <ac:picMk id="17" creationId="{5703B3BE-204F-4939-ACAB-D53D7B0BBFDC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9T14:20:23.447" v="32415" actId="20577"/>
        <pc:sldMkLst>
          <pc:docMk/>
          <pc:sldMk cId="2043479851" sldId="298"/>
        </pc:sldMkLst>
        <pc:spChg chg="mod ord">
          <ac:chgData name="Mesut Yakup" userId="2a8d2809-051b-4e88-aaae-3cc88f98af08" providerId="ADAL" clId="{35666D5A-92FB-4025-A9A2-C4D393443515}" dt="2022-04-07T14:05:11.058" v="30530" actId="700"/>
          <ac:spMkLst>
            <pc:docMk/>
            <pc:sldMk cId="2043479851" sldId="298"/>
            <ac:spMk id="2" creationId="{AFD421AB-D312-45C4-B9EC-8B7B1146AA4E}"/>
          </ac:spMkLst>
        </pc:spChg>
        <pc:spChg chg="add del mod ord">
          <ac:chgData name="Mesut Yakup" userId="2a8d2809-051b-4e88-aaae-3cc88f98af08" providerId="ADAL" clId="{35666D5A-92FB-4025-A9A2-C4D393443515}" dt="2022-04-07T13:11:43.674" v="29871" actId="478"/>
          <ac:spMkLst>
            <pc:docMk/>
            <pc:sldMk cId="2043479851" sldId="298"/>
            <ac:spMk id="3" creationId="{FCCBE5AC-A787-4163-BBCD-8C1EC4F0C9AB}"/>
          </ac:spMkLst>
        </pc:spChg>
        <pc:spChg chg="add mod ord">
          <ac:chgData name="Mesut Yakup" userId="2a8d2809-051b-4e88-aaae-3cc88f98af08" providerId="ADAL" clId="{35666D5A-92FB-4025-A9A2-C4D393443515}" dt="2022-04-09T14:20:23.447" v="32415" actId="20577"/>
          <ac:spMkLst>
            <pc:docMk/>
            <pc:sldMk cId="2043479851" sldId="298"/>
            <ac:spMk id="4" creationId="{434DA1AE-DF9C-48E2-9322-B3A920777E27}"/>
          </ac:spMkLst>
        </pc:spChg>
        <pc:picChg chg="add del mod">
          <ac:chgData name="Mesut Yakup" userId="2a8d2809-051b-4e88-aaae-3cc88f98af08" providerId="ADAL" clId="{35666D5A-92FB-4025-A9A2-C4D393443515}" dt="2022-04-09T14:15:35.903" v="32207" actId="478"/>
          <ac:picMkLst>
            <pc:docMk/>
            <pc:sldMk cId="2043479851" sldId="298"/>
            <ac:picMk id="5" creationId="{A5F28C1A-63EC-49FE-B552-893A5E6EB785}"/>
          </ac:picMkLst>
        </pc:picChg>
        <pc:picChg chg="add del mod">
          <ac:chgData name="Mesut Yakup" userId="2a8d2809-051b-4e88-aaae-3cc88f98af08" providerId="ADAL" clId="{35666D5A-92FB-4025-A9A2-C4D393443515}" dt="2022-04-07T13:31:57.238" v="30442" actId="478"/>
          <ac:picMkLst>
            <pc:docMk/>
            <pc:sldMk cId="2043479851" sldId="298"/>
            <ac:picMk id="6" creationId="{C8868771-2001-43AD-935F-DADEBD15301C}"/>
          </ac:picMkLst>
        </pc:picChg>
        <pc:picChg chg="add del mod">
          <ac:chgData name="Mesut Yakup" userId="2a8d2809-051b-4e88-aaae-3cc88f98af08" providerId="ADAL" clId="{35666D5A-92FB-4025-A9A2-C4D393443515}" dt="2022-04-07T13:33:56.218" v="30524" actId="478"/>
          <ac:picMkLst>
            <pc:docMk/>
            <pc:sldMk cId="2043479851" sldId="298"/>
            <ac:picMk id="8" creationId="{A76E3B49-3FD0-4D10-8B2D-691E78C4F6C1}"/>
          </ac:picMkLst>
        </pc:picChg>
        <pc:picChg chg="add del">
          <ac:chgData name="Mesut Yakup" userId="2a8d2809-051b-4e88-aaae-3cc88f98af08" providerId="ADAL" clId="{35666D5A-92FB-4025-A9A2-C4D393443515}" dt="2022-04-07T13:33:17.072" v="30515" actId="478"/>
          <ac:picMkLst>
            <pc:docMk/>
            <pc:sldMk cId="2043479851" sldId="298"/>
            <ac:picMk id="10" creationId="{6B749D2B-39FF-441F-B079-38F08D82777D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09T13:50:47.856" v="31516" actId="20577"/>
        <pc:sldMkLst>
          <pc:docMk/>
          <pc:sldMk cId="4280231139" sldId="299"/>
        </pc:sldMkLst>
        <pc:spChg chg="del">
          <ac:chgData name="Mesut Yakup" userId="2a8d2809-051b-4e88-aaae-3cc88f98af08" providerId="ADAL" clId="{35666D5A-92FB-4025-A9A2-C4D393443515}" dt="2022-04-07T15:14:39.551" v="30539" actId="478"/>
          <ac:spMkLst>
            <pc:docMk/>
            <pc:sldMk cId="4280231139" sldId="299"/>
            <ac:spMk id="2" creationId="{C65AD20E-F8E8-4C3E-926E-F06EC30119B6}"/>
          </ac:spMkLst>
        </pc:spChg>
        <pc:spChg chg="add del mod ord">
          <ac:chgData name="Mesut Yakup" userId="2a8d2809-051b-4e88-aaae-3cc88f98af08" providerId="ADAL" clId="{35666D5A-92FB-4025-A9A2-C4D393443515}" dt="2022-04-09T13:50:47.856" v="31516" actId="20577"/>
          <ac:spMkLst>
            <pc:docMk/>
            <pc:sldMk cId="4280231139" sldId="299"/>
            <ac:spMk id="3" creationId="{691EDD0B-68C4-4CDC-B866-464808A0CA23}"/>
          </ac:spMkLst>
        </pc:spChg>
        <pc:spChg chg="mod ord">
          <ac:chgData name="Mesut Yakup" userId="2a8d2809-051b-4e88-aaae-3cc88f98af08" providerId="ADAL" clId="{35666D5A-92FB-4025-A9A2-C4D393443515}" dt="2022-04-07T15:21:44.314" v="30989" actId="700"/>
          <ac:spMkLst>
            <pc:docMk/>
            <pc:sldMk cId="4280231139" sldId="299"/>
            <ac:spMk id="4" creationId="{DE053977-F5F4-4AD9-B0B0-F073E5B0FA6B}"/>
          </ac:spMkLst>
        </pc:spChg>
        <pc:picChg chg="add del mod">
          <ac:chgData name="Mesut Yakup" userId="2a8d2809-051b-4e88-aaae-3cc88f98af08" providerId="ADAL" clId="{35666D5A-92FB-4025-A9A2-C4D393443515}" dt="2022-04-07T15:16:38.786" v="30540" actId="478"/>
          <ac:picMkLst>
            <pc:docMk/>
            <pc:sldMk cId="4280231139" sldId="299"/>
            <ac:picMk id="6" creationId="{7290E335-4E97-41C1-95BC-11B1D70B4851}"/>
          </ac:picMkLst>
        </pc:picChg>
        <pc:picChg chg="add del mod ord">
          <ac:chgData name="Mesut Yakup" userId="2a8d2809-051b-4e88-aaae-3cc88f98af08" providerId="ADAL" clId="{35666D5A-92FB-4025-A9A2-C4D393443515}" dt="2022-04-07T15:16:44.021" v="30542" actId="22"/>
          <ac:picMkLst>
            <pc:docMk/>
            <pc:sldMk cId="4280231139" sldId="299"/>
            <ac:picMk id="8" creationId="{79CCAFBE-FF5B-4B81-83BD-B092DF7632D7}"/>
          </ac:picMkLst>
        </pc:picChg>
        <pc:picChg chg="add del mod">
          <ac:chgData name="Mesut Yakup" userId="2a8d2809-051b-4e88-aaae-3cc88f98af08" providerId="ADAL" clId="{35666D5A-92FB-4025-A9A2-C4D393443515}" dt="2022-04-07T15:19:45.891" v="30870" actId="478"/>
          <ac:picMkLst>
            <pc:docMk/>
            <pc:sldMk cId="4280231139" sldId="299"/>
            <ac:picMk id="10" creationId="{E3FABC2C-E668-4212-9949-D734C972BE45}"/>
          </ac:picMkLst>
        </pc:picChg>
        <pc:picChg chg="add del mod">
          <ac:chgData name="Mesut Yakup" userId="2a8d2809-051b-4e88-aaae-3cc88f98af08" providerId="ADAL" clId="{35666D5A-92FB-4025-A9A2-C4D393443515}" dt="2022-04-07T15:26:45.652" v="31195" actId="478"/>
          <ac:picMkLst>
            <pc:docMk/>
            <pc:sldMk cId="4280231139" sldId="299"/>
            <ac:picMk id="12" creationId="{A47C3BD0-BD61-490F-BB9D-997B6F10E470}"/>
          </ac:picMkLst>
        </pc:picChg>
      </pc:sldChg>
      <pc:sldChg chg="modSp mod">
        <pc:chgData name="Mesut Yakup" userId="2a8d2809-051b-4e88-aaae-3cc88f98af08" providerId="ADAL" clId="{35666D5A-92FB-4025-A9A2-C4D393443515}" dt="2022-04-13T07:51:20.556" v="33493" actId="20577"/>
        <pc:sldMkLst>
          <pc:docMk/>
          <pc:sldMk cId="200938610" sldId="301"/>
        </pc:sldMkLst>
        <pc:spChg chg="mod">
          <ac:chgData name="Mesut Yakup" userId="2a8d2809-051b-4e88-aaae-3cc88f98af08" providerId="ADAL" clId="{35666D5A-92FB-4025-A9A2-C4D393443515}" dt="2022-04-13T07:51:20.556" v="33493" actId="20577"/>
          <ac:spMkLst>
            <pc:docMk/>
            <pc:sldMk cId="200938610" sldId="301"/>
            <ac:spMk id="3" creationId="{9F3418A9-F03E-4E81-BD1E-FA4BE8E804AF}"/>
          </ac:spMkLst>
        </pc:spChg>
      </pc:sldChg>
      <pc:sldChg chg="addSp delSp modSp new mod modClrScheme chgLayout">
        <pc:chgData name="Mesut Yakup" userId="2a8d2809-051b-4e88-aaae-3cc88f98af08" providerId="ADAL" clId="{35666D5A-92FB-4025-A9A2-C4D393443515}" dt="2022-04-11T08:24:40.465" v="32642" actId="1076"/>
        <pc:sldMkLst>
          <pc:docMk/>
          <pc:sldMk cId="1818507160" sldId="303"/>
        </pc:sldMkLst>
        <pc:spChg chg="mod ord">
          <ac:chgData name="Mesut Yakup" userId="2a8d2809-051b-4e88-aaae-3cc88f98af08" providerId="ADAL" clId="{35666D5A-92FB-4025-A9A2-C4D393443515}" dt="2022-04-11T08:24:27.953" v="32637" actId="1076"/>
          <ac:spMkLst>
            <pc:docMk/>
            <pc:sldMk cId="1818507160" sldId="303"/>
            <ac:spMk id="2" creationId="{8CDCD321-880E-433D-BB47-A69C85B45CE6}"/>
          </ac:spMkLst>
        </pc:spChg>
        <pc:spChg chg="del">
          <ac:chgData name="Mesut Yakup" userId="2a8d2809-051b-4e88-aaae-3cc88f98af08" providerId="ADAL" clId="{35666D5A-92FB-4025-A9A2-C4D393443515}" dt="2022-04-11T08:24:24.014" v="32636" actId="700"/>
          <ac:spMkLst>
            <pc:docMk/>
            <pc:sldMk cId="1818507160" sldId="303"/>
            <ac:spMk id="3" creationId="{83081247-A8E4-479C-BBF9-D6363F05829D}"/>
          </ac:spMkLst>
        </pc:spChg>
        <pc:spChg chg="mod ord">
          <ac:chgData name="Mesut Yakup" userId="2a8d2809-051b-4e88-aaae-3cc88f98af08" providerId="ADAL" clId="{35666D5A-92FB-4025-A9A2-C4D393443515}" dt="2022-04-11T08:24:24.014" v="32636" actId="700"/>
          <ac:spMkLst>
            <pc:docMk/>
            <pc:sldMk cId="1818507160" sldId="303"/>
            <ac:spMk id="4" creationId="{A18324BF-5DF3-4E88-A496-220029222472}"/>
          </ac:spMkLst>
        </pc:spChg>
        <pc:spChg chg="add mod">
          <ac:chgData name="Mesut Yakup" userId="2a8d2809-051b-4e88-aaae-3cc88f98af08" providerId="ADAL" clId="{35666D5A-92FB-4025-A9A2-C4D393443515}" dt="2022-04-11T08:24:37.410" v="32641" actId="1076"/>
          <ac:spMkLst>
            <pc:docMk/>
            <pc:sldMk cId="1818507160" sldId="303"/>
            <ac:spMk id="9" creationId="{AFDC2976-75BF-40EF-9E26-47D192CFB21F}"/>
          </ac:spMkLst>
        </pc:spChg>
        <pc:picChg chg="add mod">
          <ac:chgData name="Mesut Yakup" userId="2a8d2809-051b-4e88-aaae-3cc88f98af08" providerId="ADAL" clId="{35666D5A-92FB-4025-A9A2-C4D393443515}" dt="2022-04-11T08:24:30.935" v="32639" actId="1076"/>
          <ac:picMkLst>
            <pc:docMk/>
            <pc:sldMk cId="1818507160" sldId="303"/>
            <ac:picMk id="6" creationId="{5481D518-F254-4732-BDB1-678F2210A72B}"/>
          </ac:picMkLst>
        </pc:picChg>
        <pc:picChg chg="add mod">
          <ac:chgData name="Mesut Yakup" userId="2a8d2809-051b-4e88-aaae-3cc88f98af08" providerId="ADAL" clId="{35666D5A-92FB-4025-A9A2-C4D393443515}" dt="2022-04-11T08:24:40.465" v="32642" actId="1076"/>
          <ac:picMkLst>
            <pc:docMk/>
            <pc:sldMk cId="1818507160" sldId="303"/>
            <ac:picMk id="8" creationId="{3404B5F1-2550-421F-B6A6-C9101F400919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11T18:36:52.963" v="33487" actId="207"/>
        <pc:sldMkLst>
          <pc:docMk/>
          <pc:sldMk cId="2732908653" sldId="304"/>
        </pc:sldMkLst>
        <pc:spChg chg="del">
          <ac:chgData name="Mesut Yakup" userId="2a8d2809-051b-4e88-aaae-3cc88f98af08" providerId="ADAL" clId="{35666D5A-92FB-4025-A9A2-C4D393443515}" dt="2022-04-11T08:26:20.821" v="32647" actId="478"/>
          <ac:spMkLst>
            <pc:docMk/>
            <pc:sldMk cId="2732908653" sldId="304"/>
            <ac:spMk id="2" creationId="{6BF587EC-2DA1-469F-A64C-C60BE22F6950}"/>
          </ac:spMkLst>
        </pc:spChg>
        <pc:spChg chg="mod ord">
          <ac:chgData name="Mesut Yakup" userId="2a8d2809-051b-4e88-aaae-3cc88f98af08" providerId="ADAL" clId="{35666D5A-92FB-4025-A9A2-C4D393443515}" dt="2022-04-11T18:36:52.963" v="33487" actId="207"/>
          <ac:spMkLst>
            <pc:docMk/>
            <pc:sldMk cId="2732908653" sldId="304"/>
            <ac:spMk id="3" creationId="{E3E6D9D4-35B5-4A4F-971F-52872FC620B3}"/>
          </ac:spMkLst>
        </pc:spChg>
        <pc:spChg chg="mod ord">
          <ac:chgData name="Mesut Yakup" userId="2a8d2809-051b-4e88-aaae-3cc88f98af08" providerId="ADAL" clId="{35666D5A-92FB-4025-A9A2-C4D393443515}" dt="2022-04-11T08:46:19.688" v="32911" actId="700"/>
          <ac:spMkLst>
            <pc:docMk/>
            <pc:sldMk cId="2732908653" sldId="304"/>
            <ac:spMk id="4" creationId="{19925E56-72F6-4C3A-8CEF-80E99946D83E}"/>
          </ac:spMkLst>
        </pc:spChg>
        <pc:picChg chg="add del mod">
          <ac:chgData name="Mesut Yakup" userId="2a8d2809-051b-4e88-aaae-3cc88f98af08" providerId="ADAL" clId="{35666D5A-92FB-4025-A9A2-C4D393443515}" dt="2022-04-11T08:28:28.440" v="32876" actId="478"/>
          <ac:picMkLst>
            <pc:docMk/>
            <pc:sldMk cId="2732908653" sldId="304"/>
            <ac:picMk id="6" creationId="{A57259FB-335C-4B89-9722-20EB39A4E7CB}"/>
          </ac:picMkLst>
        </pc:picChg>
        <pc:picChg chg="add del mod">
          <ac:chgData name="Mesut Yakup" userId="2a8d2809-051b-4e88-aaae-3cc88f98af08" providerId="ADAL" clId="{35666D5A-92FB-4025-A9A2-C4D393443515}" dt="2022-04-11T08:45:53.389" v="32903" actId="478"/>
          <ac:picMkLst>
            <pc:docMk/>
            <pc:sldMk cId="2732908653" sldId="304"/>
            <ac:picMk id="8" creationId="{3087624E-7F62-408C-B8E5-D0DC09117D41}"/>
          </ac:picMkLst>
        </pc:picChg>
      </pc:sldChg>
      <pc:sldChg chg="addSp delSp modSp new mod modClrScheme chgLayout">
        <pc:chgData name="Mesut Yakup" userId="2a8d2809-051b-4e88-aaae-3cc88f98af08" providerId="ADAL" clId="{35666D5A-92FB-4025-A9A2-C4D393443515}" dt="2022-04-11T17:48:47.950" v="33045" actId="1076"/>
        <pc:sldMkLst>
          <pc:docMk/>
          <pc:sldMk cId="3029629017" sldId="305"/>
        </pc:sldMkLst>
        <pc:spChg chg="del">
          <ac:chgData name="Mesut Yakup" userId="2a8d2809-051b-4e88-aaae-3cc88f98af08" providerId="ADAL" clId="{35666D5A-92FB-4025-A9A2-C4D393443515}" dt="2022-04-11T08:48:31.572" v="32918" actId="478"/>
          <ac:spMkLst>
            <pc:docMk/>
            <pc:sldMk cId="3029629017" sldId="305"/>
            <ac:spMk id="2" creationId="{F0C07206-11CA-4BF0-9AF5-4A99A6FB9BD1}"/>
          </ac:spMkLst>
        </pc:spChg>
        <pc:spChg chg="del">
          <ac:chgData name="Mesut Yakup" userId="2a8d2809-051b-4e88-aaae-3cc88f98af08" providerId="ADAL" clId="{35666D5A-92FB-4025-A9A2-C4D393443515}" dt="2022-04-11T10:48:43.088" v="32925" actId="22"/>
          <ac:spMkLst>
            <pc:docMk/>
            <pc:sldMk cId="3029629017" sldId="305"/>
            <ac:spMk id="3" creationId="{51EE87EE-7E53-4EB2-AB75-200E6CAAC9BC}"/>
          </ac:spMkLst>
        </pc:spChg>
        <pc:spChg chg="mod ord">
          <ac:chgData name="Mesut Yakup" userId="2a8d2809-051b-4e88-aaae-3cc88f98af08" providerId="ADAL" clId="{35666D5A-92FB-4025-A9A2-C4D393443515}" dt="2022-04-11T10:49:05.121" v="32929" actId="700"/>
          <ac:spMkLst>
            <pc:docMk/>
            <pc:sldMk cId="3029629017" sldId="305"/>
            <ac:spMk id="4" creationId="{5771953F-D2FF-48AE-AD77-8A8C607E5359}"/>
          </ac:spMkLst>
        </pc:spChg>
        <pc:spChg chg="add mod">
          <ac:chgData name="Mesut Yakup" userId="2a8d2809-051b-4e88-aaae-3cc88f98af08" providerId="ADAL" clId="{35666D5A-92FB-4025-A9A2-C4D393443515}" dt="2022-04-11T17:48:47.950" v="33045" actId="1076"/>
          <ac:spMkLst>
            <pc:docMk/>
            <pc:sldMk cId="3029629017" sldId="305"/>
            <ac:spMk id="5" creationId="{50F3C344-7DAF-46B6-8B13-65551072AD2C}"/>
          </ac:spMkLst>
        </pc:spChg>
        <pc:picChg chg="add mod">
          <ac:chgData name="Mesut Yakup" userId="2a8d2809-051b-4e88-aaae-3cc88f98af08" providerId="ADAL" clId="{35666D5A-92FB-4025-A9A2-C4D393443515}" dt="2022-04-11T17:40:28.791" v="32943" actId="1076"/>
          <ac:picMkLst>
            <pc:docMk/>
            <pc:sldMk cId="3029629017" sldId="305"/>
            <ac:picMk id="3" creationId="{DBEE3B96-9CE9-4812-8D91-2A1DECA2F360}"/>
          </ac:picMkLst>
        </pc:picChg>
        <pc:picChg chg="add del mod ord">
          <ac:chgData name="Mesut Yakup" userId="2a8d2809-051b-4e88-aaae-3cc88f98af08" providerId="ADAL" clId="{35666D5A-92FB-4025-A9A2-C4D393443515}" dt="2022-04-11T10:50:14.518" v="32931" actId="478"/>
          <ac:picMkLst>
            <pc:docMk/>
            <pc:sldMk cId="3029629017" sldId="305"/>
            <ac:picMk id="5" creationId="{9C6C9488-9213-4857-8DE5-2DB23FB98C3A}"/>
          </ac:picMkLst>
        </pc:picChg>
        <pc:picChg chg="add mod">
          <ac:chgData name="Mesut Yakup" userId="2a8d2809-051b-4e88-aaae-3cc88f98af08" providerId="ADAL" clId="{35666D5A-92FB-4025-A9A2-C4D393443515}" dt="2022-04-11T17:40:32.658" v="32945" actId="14100"/>
          <ac:picMkLst>
            <pc:docMk/>
            <pc:sldMk cId="3029629017" sldId="305"/>
            <ac:picMk id="6" creationId="{0FA563EA-B91B-4AEE-BC5F-C2D8813D35BE}"/>
          </ac:picMkLst>
        </pc:picChg>
        <pc:picChg chg="add del mod">
          <ac:chgData name="Mesut Yakup" userId="2a8d2809-051b-4e88-aaae-3cc88f98af08" providerId="ADAL" clId="{35666D5A-92FB-4025-A9A2-C4D393443515}" dt="2022-04-11T10:48:40.663" v="32924" actId="478"/>
          <ac:picMkLst>
            <pc:docMk/>
            <pc:sldMk cId="3029629017" sldId="305"/>
            <ac:picMk id="8" creationId="{760D09BD-0043-46F6-8C9E-499037F990DA}"/>
          </ac:picMkLst>
        </pc:picChg>
        <pc:picChg chg="add del mod">
          <ac:chgData name="Mesut Yakup" userId="2a8d2809-051b-4e88-aaae-3cc88f98af08" providerId="ADAL" clId="{35666D5A-92FB-4025-A9A2-C4D393443515}" dt="2022-04-11T17:40:16.648" v="32939" actId="478"/>
          <ac:picMkLst>
            <pc:docMk/>
            <pc:sldMk cId="3029629017" sldId="305"/>
            <ac:picMk id="9" creationId="{290944FE-D884-4E01-8D0A-E04C58D3F6B5}"/>
          </ac:picMkLst>
        </pc:picChg>
      </pc:sldChg>
      <pc:sldChg chg="new">
        <pc:chgData name="Mesut Yakup" userId="2a8d2809-051b-4e88-aaae-3cc88f98af08" providerId="ADAL" clId="{35666D5A-92FB-4025-A9A2-C4D393443515}" dt="2022-04-11T17:55:47.311" v="33046" actId="680"/>
        <pc:sldMkLst>
          <pc:docMk/>
          <pc:sldMk cId="781162787" sldId="306"/>
        </pc:sldMkLst>
      </pc:sldChg>
    </pc:docChg>
  </pc:docChgLst>
  <pc:docChgLst>
    <pc:chgData name="Mesut Yakup" userId="2a8d2809-051b-4e88-aaae-3cc88f98af08" providerId="ADAL" clId="{58C64919-FBF3-4E44-9965-5EDA455D4760}"/>
    <pc:docChg chg="undo custSel addSld modSld">
      <pc:chgData name="Mesut Yakup" userId="2a8d2809-051b-4e88-aaae-3cc88f98af08" providerId="ADAL" clId="{58C64919-FBF3-4E44-9965-5EDA455D4760}" dt="2022-05-08T12:50:06.824" v="614" actId="1076"/>
      <pc:docMkLst>
        <pc:docMk/>
      </pc:docMkLst>
      <pc:sldChg chg="modSp mod">
        <pc:chgData name="Mesut Yakup" userId="2a8d2809-051b-4e88-aaae-3cc88f98af08" providerId="ADAL" clId="{58C64919-FBF3-4E44-9965-5EDA455D4760}" dt="2022-05-08T11:54:52.663" v="110" actId="20577"/>
        <pc:sldMkLst>
          <pc:docMk/>
          <pc:sldMk cId="352739650" sldId="309"/>
        </pc:sldMkLst>
        <pc:spChg chg="mod">
          <ac:chgData name="Mesut Yakup" userId="2a8d2809-051b-4e88-aaae-3cc88f98af08" providerId="ADAL" clId="{58C64919-FBF3-4E44-9965-5EDA455D4760}" dt="2022-05-08T11:54:52.663" v="110" actId="20577"/>
          <ac:spMkLst>
            <pc:docMk/>
            <pc:sldMk cId="352739650" sldId="309"/>
            <ac:spMk id="3" creationId="{41BCCE76-552B-43B1-8F4E-8E06C22AABBC}"/>
          </ac:spMkLst>
        </pc:spChg>
      </pc:sldChg>
      <pc:sldChg chg="modSp mod">
        <pc:chgData name="Mesut Yakup" userId="2a8d2809-051b-4e88-aaae-3cc88f98af08" providerId="ADAL" clId="{58C64919-FBF3-4E44-9965-5EDA455D4760}" dt="2022-05-08T12:01:17.821" v="146" actId="20577"/>
        <pc:sldMkLst>
          <pc:docMk/>
          <pc:sldMk cId="855314412" sldId="310"/>
        </pc:sldMkLst>
        <pc:spChg chg="mod">
          <ac:chgData name="Mesut Yakup" userId="2a8d2809-051b-4e88-aaae-3cc88f98af08" providerId="ADAL" clId="{58C64919-FBF3-4E44-9965-5EDA455D4760}" dt="2022-05-08T12:01:17.821" v="146" actId="20577"/>
          <ac:spMkLst>
            <pc:docMk/>
            <pc:sldMk cId="855314412" sldId="310"/>
            <ac:spMk id="3" creationId="{9E098631-D3E4-4083-9CCB-D3248D9F3A73}"/>
          </ac:spMkLst>
        </pc:spChg>
      </pc:sldChg>
      <pc:sldChg chg="addSp delSp modSp new mod modClrScheme chgLayout">
        <pc:chgData name="Mesut Yakup" userId="2a8d2809-051b-4e88-aaae-3cc88f98af08" providerId="ADAL" clId="{58C64919-FBF3-4E44-9965-5EDA455D4760}" dt="2022-05-08T12:11:07.602" v="298" actId="20577"/>
        <pc:sldMkLst>
          <pc:docMk/>
          <pc:sldMk cId="638953288" sldId="311"/>
        </pc:sldMkLst>
        <pc:spChg chg="mod ord">
          <ac:chgData name="Mesut Yakup" userId="2a8d2809-051b-4e88-aaae-3cc88f98af08" providerId="ADAL" clId="{58C64919-FBF3-4E44-9965-5EDA455D4760}" dt="2022-05-08T12:05:15.463" v="220" actId="700"/>
          <ac:spMkLst>
            <pc:docMk/>
            <pc:sldMk cId="638953288" sldId="311"/>
            <ac:spMk id="2" creationId="{75FFDA45-2FB8-A18E-B073-E1EFE938AE8C}"/>
          </ac:spMkLst>
        </pc:spChg>
        <pc:spChg chg="add del mod ord">
          <ac:chgData name="Mesut Yakup" userId="2a8d2809-051b-4e88-aaae-3cc88f98af08" providerId="ADAL" clId="{58C64919-FBF3-4E44-9965-5EDA455D4760}" dt="2022-05-08T12:05:23.431" v="223" actId="1076"/>
          <ac:spMkLst>
            <pc:docMk/>
            <pc:sldMk cId="638953288" sldId="311"/>
            <ac:spMk id="3" creationId="{B478A7A6-B486-9B1C-61F6-DC26FE25756D}"/>
          </ac:spMkLst>
        </pc:spChg>
        <pc:spChg chg="add mod ord">
          <ac:chgData name="Mesut Yakup" userId="2a8d2809-051b-4e88-aaae-3cc88f98af08" providerId="ADAL" clId="{58C64919-FBF3-4E44-9965-5EDA455D4760}" dt="2022-05-08T12:11:07.602" v="298" actId="20577"/>
          <ac:spMkLst>
            <pc:docMk/>
            <pc:sldMk cId="638953288" sldId="311"/>
            <ac:spMk id="4" creationId="{D8C8756E-7858-16F0-7550-5776794042A7}"/>
          </ac:spMkLst>
        </pc:spChg>
      </pc:sldChg>
      <pc:sldChg chg="delSp modSp new mod modClrScheme chgLayout">
        <pc:chgData name="Mesut Yakup" userId="2a8d2809-051b-4e88-aaae-3cc88f98af08" providerId="ADAL" clId="{58C64919-FBF3-4E44-9965-5EDA455D4760}" dt="2022-05-08T12:15:09" v="356" actId="20577"/>
        <pc:sldMkLst>
          <pc:docMk/>
          <pc:sldMk cId="711403817" sldId="312"/>
        </pc:sldMkLst>
        <pc:spChg chg="del">
          <ac:chgData name="Mesut Yakup" userId="2a8d2809-051b-4e88-aaae-3cc88f98af08" providerId="ADAL" clId="{58C64919-FBF3-4E44-9965-5EDA455D4760}" dt="2022-05-08T12:11:38.717" v="300" actId="478"/>
          <ac:spMkLst>
            <pc:docMk/>
            <pc:sldMk cId="711403817" sldId="312"/>
            <ac:spMk id="2" creationId="{1329B796-6C2F-FE8E-1CD0-822D9FA007DD}"/>
          </ac:spMkLst>
        </pc:spChg>
        <pc:spChg chg="mod ord">
          <ac:chgData name="Mesut Yakup" userId="2a8d2809-051b-4e88-aaae-3cc88f98af08" providerId="ADAL" clId="{58C64919-FBF3-4E44-9965-5EDA455D4760}" dt="2022-05-08T12:15:09" v="356" actId="20577"/>
          <ac:spMkLst>
            <pc:docMk/>
            <pc:sldMk cId="711403817" sldId="312"/>
            <ac:spMk id="3" creationId="{5B322A20-FF8C-05E0-D29D-E69D49EBFB20}"/>
          </ac:spMkLst>
        </pc:spChg>
        <pc:spChg chg="mod ord">
          <ac:chgData name="Mesut Yakup" userId="2a8d2809-051b-4e88-aaae-3cc88f98af08" providerId="ADAL" clId="{58C64919-FBF3-4E44-9965-5EDA455D4760}" dt="2022-05-08T12:13:05.209" v="342" actId="700"/>
          <ac:spMkLst>
            <pc:docMk/>
            <pc:sldMk cId="711403817" sldId="312"/>
            <ac:spMk id="4" creationId="{C87F851F-F99C-40B4-634D-A81ACEE5540B}"/>
          </ac:spMkLst>
        </pc:spChg>
      </pc:sldChg>
      <pc:sldChg chg="addSp delSp modSp new mod">
        <pc:chgData name="Mesut Yakup" userId="2a8d2809-051b-4e88-aaae-3cc88f98af08" providerId="ADAL" clId="{58C64919-FBF3-4E44-9965-5EDA455D4760}" dt="2022-05-08T12:36:51.809" v="530" actId="1076"/>
        <pc:sldMkLst>
          <pc:docMk/>
          <pc:sldMk cId="3333325044" sldId="313"/>
        </pc:sldMkLst>
        <pc:spChg chg="mod">
          <ac:chgData name="Mesut Yakup" userId="2a8d2809-051b-4e88-aaae-3cc88f98af08" providerId="ADAL" clId="{58C64919-FBF3-4E44-9965-5EDA455D4760}" dt="2022-05-08T12:21:34.623" v="413" actId="207"/>
          <ac:spMkLst>
            <pc:docMk/>
            <pc:sldMk cId="3333325044" sldId="313"/>
            <ac:spMk id="2" creationId="{2CF4FBF9-DC9A-9659-5A78-D93F68F646FB}"/>
          </ac:spMkLst>
        </pc:spChg>
        <pc:spChg chg="del">
          <ac:chgData name="Mesut Yakup" userId="2a8d2809-051b-4e88-aaae-3cc88f98af08" providerId="ADAL" clId="{58C64919-FBF3-4E44-9965-5EDA455D4760}" dt="2022-05-08T12:17:46.246" v="393"/>
          <ac:spMkLst>
            <pc:docMk/>
            <pc:sldMk cId="3333325044" sldId="313"/>
            <ac:spMk id="3" creationId="{A568FD4D-8FBB-2083-B6E4-2176E810472B}"/>
          </ac:spMkLst>
        </pc:spChg>
        <pc:spChg chg="add mod">
          <ac:chgData name="Mesut Yakup" userId="2a8d2809-051b-4e88-aaae-3cc88f98af08" providerId="ADAL" clId="{58C64919-FBF3-4E44-9965-5EDA455D4760}" dt="2022-05-08T12:28:06.939" v="454" actId="1076"/>
          <ac:spMkLst>
            <pc:docMk/>
            <pc:sldMk cId="3333325044" sldId="313"/>
            <ac:spMk id="7" creationId="{8BAF8F2B-5F10-10FF-CEDD-141925F97B6D}"/>
          </ac:spMkLst>
        </pc:spChg>
        <pc:spChg chg="add mod">
          <ac:chgData name="Mesut Yakup" userId="2a8d2809-051b-4e88-aaae-3cc88f98af08" providerId="ADAL" clId="{58C64919-FBF3-4E44-9965-5EDA455D4760}" dt="2022-05-08T12:36:40.987" v="527" actId="20577"/>
          <ac:spMkLst>
            <pc:docMk/>
            <pc:sldMk cId="3333325044" sldId="313"/>
            <ac:spMk id="18" creationId="{76EE131C-21E8-085D-4788-FBA1E0248074}"/>
          </ac:spMkLst>
        </pc:spChg>
        <pc:spChg chg="add del mod">
          <ac:chgData name="Mesut Yakup" userId="2a8d2809-051b-4e88-aaae-3cc88f98af08" providerId="ADAL" clId="{58C64919-FBF3-4E44-9965-5EDA455D4760}" dt="2022-05-08T12:28:07.663" v="456"/>
          <ac:spMkLst>
            <pc:docMk/>
            <pc:sldMk cId="3333325044" sldId="313"/>
            <ac:spMk id="19" creationId="{13F76F28-38BB-A876-C2AD-39783539A6BD}"/>
          </ac:spMkLst>
        </pc:spChg>
        <pc:spChg chg="add mod">
          <ac:chgData name="Mesut Yakup" userId="2a8d2809-051b-4e88-aaae-3cc88f98af08" providerId="ADAL" clId="{58C64919-FBF3-4E44-9965-5EDA455D4760}" dt="2022-05-08T12:29:20.261" v="516" actId="1076"/>
          <ac:spMkLst>
            <pc:docMk/>
            <pc:sldMk cId="3333325044" sldId="313"/>
            <ac:spMk id="20" creationId="{FF76DBA4-5355-0E72-EB00-795AE002AC8E}"/>
          </ac:spMkLst>
        </pc:spChg>
        <pc:picChg chg="add del mod">
          <ac:chgData name="Mesut Yakup" userId="2a8d2809-051b-4e88-aaae-3cc88f98af08" providerId="ADAL" clId="{58C64919-FBF3-4E44-9965-5EDA455D4760}" dt="2022-05-08T12:17:57.533" v="397" actId="478"/>
          <ac:picMkLst>
            <pc:docMk/>
            <pc:sldMk cId="3333325044" sldId="313"/>
            <ac:picMk id="5" creationId="{C07EEB05-CA24-C8A4-1F46-99F4E7571104}"/>
          </ac:picMkLst>
        </pc:picChg>
        <pc:picChg chg="add del mod">
          <ac:chgData name="Mesut Yakup" userId="2a8d2809-051b-4e88-aaae-3cc88f98af08" providerId="ADAL" clId="{58C64919-FBF3-4E44-9965-5EDA455D4760}" dt="2022-05-08T12:24:43.319" v="432" actId="478"/>
          <ac:picMkLst>
            <pc:docMk/>
            <pc:sldMk cId="3333325044" sldId="313"/>
            <ac:picMk id="9" creationId="{C115E407-9616-A656-6902-ED8C02AB7F85}"/>
          </ac:picMkLst>
        </pc:picChg>
        <pc:picChg chg="add del mod">
          <ac:chgData name="Mesut Yakup" userId="2a8d2809-051b-4e88-aaae-3cc88f98af08" providerId="ADAL" clId="{58C64919-FBF3-4E44-9965-5EDA455D4760}" dt="2022-05-08T12:23:35.043" v="425" actId="478"/>
          <ac:picMkLst>
            <pc:docMk/>
            <pc:sldMk cId="3333325044" sldId="313"/>
            <ac:picMk id="11" creationId="{3EB0EBC9-1119-9425-FD87-9C64CD79ED35}"/>
          </ac:picMkLst>
        </pc:picChg>
        <pc:picChg chg="add mod">
          <ac:chgData name="Mesut Yakup" userId="2a8d2809-051b-4e88-aaae-3cc88f98af08" providerId="ADAL" clId="{58C64919-FBF3-4E44-9965-5EDA455D4760}" dt="2022-05-08T12:36:48.267" v="529" actId="1076"/>
          <ac:picMkLst>
            <pc:docMk/>
            <pc:sldMk cId="3333325044" sldId="313"/>
            <ac:picMk id="13" creationId="{FE45D44D-FB3C-84E2-5BE4-FAAD255CF2C2}"/>
          </ac:picMkLst>
        </pc:picChg>
        <pc:picChg chg="add mod">
          <ac:chgData name="Mesut Yakup" userId="2a8d2809-051b-4e88-aaae-3cc88f98af08" providerId="ADAL" clId="{58C64919-FBF3-4E44-9965-5EDA455D4760}" dt="2022-05-08T12:36:51.809" v="530" actId="1076"/>
          <ac:picMkLst>
            <pc:docMk/>
            <pc:sldMk cId="3333325044" sldId="313"/>
            <ac:picMk id="15" creationId="{E6385283-A169-9BE8-BC97-4CE1B3AA6568}"/>
          </ac:picMkLst>
        </pc:picChg>
        <pc:picChg chg="add mod">
          <ac:chgData name="Mesut Yakup" userId="2a8d2809-051b-4e88-aaae-3cc88f98af08" providerId="ADAL" clId="{58C64919-FBF3-4E44-9965-5EDA455D4760}" dt="2022-05-08T12:27:52.985" v="452" actId="1076"/>
          <ac:picMkLst>
            <pc:docMk/>
            <pc:sldMk cId="3333325044" sldId="313"/>
            <ac:picMk id="17" creationId="{08F67AD3-645E-E1E1-E257-487420F76082}"/>
          </ac:picMkLst>
        </pc:picChg>
      </pc:sldChg>
      <pc:sldChg chg="addSp delSp modSp new mod modClrScheme chgLayout">
        <pc:chgData name="Mesut Yakup" userId="2a8d2809-051b-4e88-aaae-3cc88f98af08" providerId="ADAL" clId="{58C64919-FBF3-4E44-9965-5EDA455D4760}" dt="2022-05-08T12:49:19.280" v="596" actId="21"/>
        <pc:sldMkLst>
          <pc:docMk/>
          <pc:sldMk cId="1495724587" sldId="314"/>
        </pc:sldMkLst>
        <pc:spChg chg="mod ord">
          <ac:chgData name="Mesut Yakup" userId="2a8d2809-051b-4e88-aaae-3cc88f98af08" providerId="ADAL" clId="{58C64919-FBF3-4E44-9965-5EDA455D4760}" dt="2022-05-08T12:45:45.900" v="570" actId="1076"/>
          <ac:spMkLst>
            <pc:docMk/>
            <pc:sldMk cId="1495724587" sldId="314"/>
            <ac:spMk id="2" creationId="{B149021B-E6AB-19DF-5182-28C5AD40779F}"/>
          </ac:spMkLst>
        </pc:spChg>
        <pc:spChg chg="del mod">
          <ac:chgData name="Mesut Yakup" userId="2a8d2809-051b-4e88-aaae-3cc88f98af08" providerId="ADAL" clId="{58C64919-FBF3-4E44-9965-5EDA455D4760}" dt="2022-05-08T12:41:58.239" v="545" actId="22"/>
          <ac:spMkLst>
            <pc:docMk/>
            <pc:sldMk cId="1495724587" sldId="314"/>
            <ac:spMk id="3" creationId="{D64A01E5-1F28-7C1F-CD74-63FD4218B7EA}"/>
          </ac:spMkLst>
        </pc:spChg>
        <pc:spChg chg="mod ord">
          <ac:chgData name="Mesut Yakup" userId="2a8d2809-051b-4e88-aaae-3cc88f98af08" providerId="ADAL" clId="{58C64919-FBF3-4E44-9965-5EDA455D4760}" dt="2022-05-08T12:43:12.514" v="552" actId="700"/>
          <ac:spMkLst>
            <pc:docMk/>
            <pc:sldMk cId="1495724587" sldId="314"/>
            <ac:spMk id="4" creationId="{ACD4882F-95B4-FEE1-1526-013042373D80}"/>
          </ac:spMkLst>
        </pc:spChg>
        <pc:spChg chg="add del mod">
          <ac:chgData name="Mesut Yakup" userId="2a8d2809-051b-4e88-aaae-3cc88f98af08" providerId="ADAL" clId="{58C64919-FBF3-4E44-9965-5EDA455D4760}" dt="2022-05-08T12:42:58.792" v="548" actId="22"/>
          <ac:spMkLst>
            <pc:docMk/>
            <pc:sldMk cId="1495724587" sldId="314"/>
            <ac:spMk id="8" creationId="{8F59853B-DCFD-575A-915F-02EFACCC9EE8}"/>
          </ac:spMkLst>
        </pc:spChg>
        <pc:picChg chg="add del mod ord">
          <ac:chgData name="Mesut Yakup" userId="2a8d2809-051b-4e88-aaae-3cc88f98af08" providerId="ADAL" clId="{58C64919-FBF3-4E44-9965-5EDA455D4760}" dt="2022-05-08T12:42:04.744" v="547" actId="478"/>
          <ac:picMkLst>
            <pc:docMk/>
            <pc:sldMk cId="1495724587" sldId="314"/>
            <ac:picMk id="6" creationId="{5E883E5A-6742-C7FA-C73E-1F337AB0C4FB}"/>
          </ac:picMkLst>
        </pc:picChg>
        <pc:picChg chg="add mod ord">
          <ac:chgData name="Mesut Yakup" userId="2a8d2809-051b-4e88-aaae-3cc88f98af08" providerId="ADAL" clId="{58C64919-FBF3-4E44-9965-5EDA455D4760}" dt="2022-05-08T12:45:56.952" v="573" actId="166"/>
          <ac:picMkLst>
            <pc:docMk/>
            <pc:sldMk cId="1495724587" sldId="314"/>
            <ac:picMk id="10" creationId="{55F6A532-1F0B-2729-7927-730B241D8ADA}"/>
          </ac:picMkLst>
        </pc:picChg>
        <pc:picChg chg="add mod">
          <ac:chgData name="Mesut Yakup" userId="2a8d2809-051b-4e88-aaae-3cc88f98af08" providerId="ADAL" clId="{58C64919-FBF3-4E44-9965-5EDA455D4760}" dt="2022-05-08T12:46:36.444" v="575" actId="1076"/>
          <ac:picMkLst>
            <pc:docMk/>
            <pc:sldMk cId="1495724587" sldId="314"/>
            <ac:picMk id="12" creationId="{2E5E09D8-3430-B9C7-A7DA-674EFFD8B0CF}"/>
          </ac:picMkLst>
        </pc:picChg>
        <pc:picChg chg="add mod">
          <ac:chgData name="Mesut Yakup" userId="2a8d2809-051b-4e88-aaae-3cc88f98af08" providerId="ADAL" clId="{58C64919-FBF3-4E44-9965-5EDA455D4760}" dt="2022-05-08T12:46:01.934" v="574" actId="1076"/>
          <ac:picMkLst>
            <pc:docMk/>
            <pc:sldMk cId="1495724587" sldId="314"/>
            <ac:picMk id="14" creationId="{698626D9-A5E0-6D49-9B2E-EAF95C78E11E}"/>
          </ac:picMkLst>
        </pc:picChg>
        <pc:picChg chg="add del mod ord">
          <ac:chgData name="Mesut Yakup" userId="2a8d2809-051b-4e88-aaae-3cc88f98af08" providerId="ADAL" clId="{58C64919-FBF3-4E44-9965-5EDA455D4760}" dt="2022-05-08T12:49:19.280" v="596" actId="21"/>
          <ac:picMkLst>
            <pc:docMk/>
            <pc:sldMk cId="1495724587" sldId="314"/>
            <ac:picMk id="16" creationId="{A532488F-9E66-DDB3-43F1-2CAB63989A90}"/>
          </ac:picMkLst>
        </pc:picChg>
      </pc:sldChg>
      <pc:sldChg chg="addSp delSp modSp new mod modClrScheme chgLayout">
        <pc:chgData name="Mesut Yakup" userId="2a8d2809-051b-4e88-aaae-3cc88f98af08" providerId="ADAL" clId="{58C64919-FBF3-4E44-9965-5EDA455D4760}" dt="2022-05-08T12:50:06.824" v="614" actId="1076"/>
        <pc:sldMkLst>
          <pc:docMk/>
          <pc:sldMk cId="1891630952" sldId="315"/>
        </pc:sldMkLst>
        <pc:spChg chg="del">
          <ac:chgData name="Mesut Yakup" userId="2a8d2809-051b-4e88-aaae-3cc88f98af08" providerId="ADAL" clId="{58C64919-FBF3-4E44-9965-5EDA455D4760}" dt="2022-05-08T12:48:55.519" v="592" actId="478"/>
          <ac:spMkLst>
            <pc:docMk/>
            <pc:sldMk cId="1891630952" sldId="315"/>
            <ac:spMk id="2" creationId="{A0D45D59-CC6F-1E32-0767-8E3EB9007F01}"/>
          </ac:spMkLst>
        </pc:spChg>
        <pc:spChg chg="del">
          <ac:chgData name="Mesut Yakup" userId="2a8d2809-051b-4e88-aaae-3cc88f98af08" providerId="ADAL" clId="{58C64919-FBF3-4E44-9965-5EDA455D4760}" dt="2022-05-08T12:48:29.299" v="589" actId="22"/>
          <ac:spMkLst>
            <pc:docMk/>
            <pc:sldMk cId="1891630952" sldId="315"/>
            <ac:spMk id="3" creationId="{AC7678BA-E38C-3578-8536-08FCD9EAEE5C}"/>
          </ac:spMkLst>
        </pc:spChg>
        <pc:spChg chg="mod ord">
          <ac:chgData name="Mesut Yakup" userId="2a8d2809-051b-4e88-aaae-3cc88f98af08" providerId="ADAL" clId="{58C64919-FBF3-4E44-9965-5EDA455D4760}" dt="2022-05-08T12:48:59.868" v="593" actId="700"/>
          <ac:spMkLst>
            <pc:docMk/>
            <pc:sldMk cId="1891630952" sldId="315"/>
            <ac:spMk id="4" creationId="{7B2E7595-3F79-021A-FDA6-40B6BE87D87A}"/>
          </ac:spMkLst>
        </pc:spChg>
        <pc:picChg chg="add mod ord">
          <ac:chgData name="Mesut Yakup" userId="2a8d2809-051b-4e88-aaae-3cc88f98af08" providerId="ADAL" clId="{58C64919-FBF3-4E44-9965-5EDA455D4760}" dt="2022-05-08T12:50:06.824" v="614" actId="1076"/>
          <ac:picMkLst>
            <pc:docMk/>
            <pc:sldMk cId="1891630952" sldId="315"/>
            <ac:picMk id="6" creationId="{CC3A4833-3D62-71AA-3C68-75479E17A1D1}"/>
          </ac:picMkLst>
        </pc:picChg>
        <pc:picChg chg="add mod">
          <ac:chgData name="Mesut Yakup" userId="2a8d2809-051b-4e88-aaae-3cc88f98af08" providerId="ADAL" clId="{58C64919-FBF3-4E44-9965-5EDA455D4760}" dt="2022-05-08T12:49:52.917" v="610" actId="1076"/>
          <ac:picMkLst>
            <pc:docMk/>
            <pc:sldMk cId="1891630952" sldId="315"/>
            <ac:picMk id="7" creationId="{523C8F27-B043-C5AC-3527-236D1F86B8B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082E-2FB1-4EA5-B4DB-E9C08D1A4020}" type="datetimeFigureOut">
              <a:rPr lang="tr-TR" smtClean="0"/>
              <a:t>10.04.2023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FF2E-E22A-4B48-BD70-AECFA3018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3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FF2E-E22A-4B48-BD70-AECFA301856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55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Excercises</a:t>
            </a:r>
            <a:r>
              <a:rPr kumimoji="0" lang="tr-T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4.1</a:t>
            </a:r>
          </a:p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tr-T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kumimoji="0" lang="tr-TR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Exakple</a:t>
            </a:r>
            <a:r>
              <a:rPr kumimoji="0" lang="tr-T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4.1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FF2E-E22A-4B48-BD70-AECFA301856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53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71E3-F728-4162-B1FE-1E2B9623D51C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2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6E4E-C579-4E6D-A332-BD6131888899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2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04C-AAA1-4863-8703-71DC79C68145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52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889B-7FC2-4CEA-956F-94A881FF4C51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9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52F0-D85C-41B1-9C51-FF68C8505354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0FE-83C9-4D15-9AF9-1904354719BF}" type="datetime1">
              <a:rPr lang="tr-TR" smtClean="0"/>
              <a:t>10.04.2023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89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EF1-8E04-4EB0-B082-D4D7196950F0}" type="datetime1">
              <a:rPr lang="tr-TR" smtClean="0"/>
              <a:t>10.04.2023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85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5FE6-C10F-4302-8B91-769979926281}" type="datetime1">
              <a:rPr lang="tr-TR" smtClean="0"/>
              <a:t>10.04.2023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1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6A94-5714-49C2-8FBB-5698C618EC34}" type="datetime1">
              <a:rPr lang="tr-TR" smtClean="0"/>
              <a:t>10.04.2023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4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D7FC88-29D5-4643-9C65-0BD30C3CA099}" type="datetime1">
              <a:rPr lang="tr-TR" smtClean="0"/>
              <a:t>10.04.2023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4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BB7B-1D16-4592-9D70-F91FED9B1193}" type="datetime1">
              <a:rPr lang="tr-TR" smtClean="0"/>
              <a:t>10.04.2023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8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5D2CB1-EA15-42CD-A6F8-7223ABEA8341}" type="datetime1">
              <a:rPr lang="tr-TR" smtClean="0"/>
              <a:t>10.04.2023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4EA419-1C50-4486-AF10-D9C7E8E8F7D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6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image" Target="../media/image2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9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5" Type="http://schemas.openxmlformats.org/officeDocument/2006/relationships/image" Target="../media/image561.png"/><Relationship Id="rId4" Type="http://schemas.openxmlformats.org/officeDocument/2006/relationships/image" Target="../media/image5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2.emf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5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0.png"/><Relationship Id="rId5" Type="http://schemas.openxmlformats.org/officeDocument/2006/relationships/image" Target="../media/image380.png"/><Relationship Id="rId4" Type="http://schemas.openxmlformats.org/officeDocument/2006/relationships/image" Target="../media/image12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8.png"/><Relationship Id="rId4" Type="http://schemas.openxmlformats.org/officeDocument/2006/relationships/image" Target="../media/image14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emf"/><Relationship Id="rId4" Type="http://schemas.openxmlformats.org/officeDocument/2006/relationships/image" Target="../media/image152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750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BC071-5118-4627-8208-FDC84EBD5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730EBB-CB01-4697-9695-0AAE4AA6A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/>
              <a:t>Lecture-3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6A5232-DA01-434E-A563-47309925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7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6A780C-2C7F-4290-9A11-1B1E7895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054" y="361324"/>
            <a:ext cx="2342511" cy="2816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5D0370-EC3F-4934-A3A2-41B6418E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37" y="3085510"/>
            <a:ext cx="2523344" cy="2967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04D1E53-8810-4905-8AF7-1B80E3DD440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4636" y="466255"/>
                <a:ext cx="8956907" cy="5694701"/>
              </a:xfrm>
            </p:spPr>
            <p:txBody>
              <a:bodyPr>
                <a:normAutofit/>
              </a:bodyPr>
              <a:lstStyle/>
              <a:p>
                <a:r>
                  <a:rPr lang="tr-TR" sz="2800" b="1" dirty="0">
                    <a:solidFill>
                      <a:srgbClr val="FF0000"/>
                    </a:solidFill>
                  </a:rPr>
                  <a:t>Another </a:t>
                </a:r>
                <a:r>
                  <a:rPr lang="tr-TR" sz="2800" b="1" dirty="0" err="1">
                    <a:solidFill>
                      <a:srgbClr val="FF0000"/>
                    </a:solidFill>
                  </a:rPr>
                  <a:t>application</a:t>
                </a:r>
                <a:r>
                  <a:rPr lang="tr-TR" sz="2800" b="1" dirty="0">
                    <a:solidFill>
                      <a:srgbClr val="FF0000"/>
                    </a:solidFill>
                  </a:rPr>
                  <a:t> of </a:t>
                </a:r>
                <a:r>
                  <a:rPr lang="tr-TR" sz="28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800" b="1" dirty="0" err="1">
                    <a:solidFill>
                      <a:srgbClr val="FF0000"/>
                    </a:solidFill>
                  </a:rPr>
                  <a:t>diodes</a:t>
                </a:r>
                <a:r>
                  <a:rPr lang="tr-TR" sz="2800" b="1" dirty="0">
                    <a:solidFill>
                      <a:srgbClr val="FF0000"/>
                    </a:solidFill>
                  </a:rPr>
                  <a:t> (</a:t>
                </a:r>
                <a:r>
                  <a:rPr lang="tr-TR" sz="2800" b="1" dirty="0" err="1">
                    <a:solidFill>
                      <a:srgbClr val="FF0000"/>
                    </a:solidFill>
                  </a:rPr>
                  <a:t>Logic</a:t>
                </a:r>
                <a:r>
                  <a:rPr lang="tr-TR" sz="2800" b="1" dirty="0">
                    <a:solidFill>
                      <a:srgbClr val="FF0000"/>
                    </a:solidFill>
                  </a:rPr>
                  <a:t> Gates):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together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resistors</a:t>
                </a:r>
                <a:r>
                  <a:rPr lang="tr-TR" dirty="0"/>
                  <a:t> can be </a:t>
                </a:r>
                <a:r>
                  <a:rPr lang="tr-TR" dirty="0" err="1"/>
                  <a:t>used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implement</a:t>
                </a:r>
                <a:r>
                  <a:rPr lang="tr-TR" dirty="0"/>
                  <a:t> </a:t>
                </a:r>
                <a:r>
                  <a:rPr lang="tr-TR" dirty="0" err="1"/>
                  <a:t>digital</a:t>
                </a:r>
                <a:r>
                  <a:rPr lang="tr-TR" dirty="0"/>
                  <a:t> </a:t>
                </a:r>
                <a:r>
                  <a:rPr lang="tr-TR" dirty="0" err="1"/>
                  <a:t>logic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folowing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r>
                  <a:rPr lang="tr-TR" dirty="0"/>
                  <a:t>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logic</a:t>
                </a:r>
                <a:r>
                  <a:rPr lang="tr-TR" dirty="0"/>
                  <a:t> </a:t>
                </a:r>
                <a:r>
                  <a:rPr lang="tr-TR" dirty="0" err="1"/>
                  <a:t>gates</a:t>
                </a:r>
                <a:r>
                  <a:rPr lang="tr-TR" dirty="0"/>
                  <a:t>. </a:t>
                </a:r>
                <a:r>
                  <a:rPr lang="tr-TR" dirty="0" err="1"/>
                  <a:t>Inorder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understand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of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</a:t>
                </a:r>
                <a:r>
                  <a:rPr lang="tr-TR" dirty="0" err="1"/>
                  <a:t>concider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logic</a:t>
                </a:r>
                <a:r>
                  <a:rPr lang="tr-TR" dirty="0"/>
                  <a:t> </a:t>
                </a:r>
                <a:r>
                  <a:rPr lang="tr-TR" dirty="0" err="1"/>
                  <a:t>system</a:t>
                </a:r>
                <a:r>
                  <a:rPr lang="tr-TR" dirty="0"/>
                  <a:t>.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values</a:t>
                </a:r>
                <a:r>
                  <a:rPr lang="tr-TR" dirty="0"/>
                  <a:t> </a:t>
                </a:r>
                <a:r>
                  <a:rPr lang="tr-TR" dirty="0" err="1"/>
                  <a:t>close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0V </a:t>
                </a:r>
                <a:r>
                  <a:rPr lang="tr-TR" dirty="0" err="1"/>
                  <a:t>correspond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logic</a:t>
                </a:r>
                <a:r>
                  <a:rPr lang="tr-TR" dirty="0"/>
                  <a:t> 0 (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dirty="0" err="1"/>
                  <a:t>low</a:t>
                </a:r>
                <a:r>
                  <a:rPr lang="tr-TR" dirty="0"/>
                  <a:t>)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voltages</a:t>
                </a:r>
                <a:r>
                  <a:rPr lang="tr-TR" dirty="0"/>
                  <a:t> </a:t>
                </a:r>
                <a:r>
                  <a:rPr lang="tr-TR" dirty="0" err="1"/>
                  <a:t>close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 +5V </a:t>
                </a:r>
                <a:r>
                  <a:rPr lang="tr-TR" dirty="0" err="1"/>
                  <a:t>correspond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logc</a:t>
                </a:r>
                <a:r>
                  <a:rPr lang="tr-TR" dirty="0"/>
                  <a:t> 1 (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dirty="0" err="1"/>
                  <a:t>high</a:t>
                </a:r>
                <a:r>
                  <a:rPr lang="tr-TR" dirty="0"/>
                  <a:t>)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4.5 (a) has </a:t>
                </a:r>
                <a:r>
                  <a:rPr lang="tr-TR" dirty="0" err="1"/>
                  <a:t>three</a:t>
                </a:r>
                <a:r>
                  <a:rPr lang="tr-TR" dirty="0"/>
                  <a:t> </a:t>
                </a:r>
                <a:r>
                  <a:rPr lang="tr-TR" dirty="0" err="1"/>
                  <a:t>inputs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It</a:t>
                </a:r>
                <a:r>
                  <a:rPr lang="tr-TR" dirty="0"/>
                  <a:t> is </a:t>
                </a:r>
                <a:r>
                  <a:rPr lang="tr-TR" dirty="0" err="1"/>
                  <a:t>easy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see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connected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+5V </a:t>
                </a:r>
                <a:r>
                  <a:rPr lang="tr-TR" dirty="0" err="1"/>
                  <a:t>inputs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conduct</a:t>
                </a:r>
                <a:r>
                  <a:rPr lang="tr-TR" dirty="0"/>
                  <a:t>, </a:t>
                </a:r>
                <a:r>
                  <a:rPr lang="tr-TR" dirty="0" err="1"/>
                  <a:t>thus</a:t>
                </a:r>
                <a:r>
                  <a:rPr lang="tr-TR" dirty="0"/>
                  <a:t> </a:t>
                </a:r>
                <a:r>
                  <a:rPr lang="tr-TR" dirty="0" err="1"/>
                  <a:t>clamping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a </a:t>
                </a:r>
                <a:r>
                  <a:rPr lang="tr-TR" dirty="0" err="1"/>
                  <a:t>value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+5V. 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at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keep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whose</a:t>
                </a:r>
                <a:r>
                  <a:rPr lang="tr-TR" dirty="0"/>
                  <a:t> </a:t>
                </a:r>
                <a:r>
                  <a:rPr lang="tr-TR" dirty="0" err="1"/>
                  <a:t>inputs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low</a:t>
                </a:r>
                <a:r>
                  <a:rPr lang="tr-TR" dirty="0"/>
                  <a:t> (</a:t>
                </a:r>
                <a:r>
                  <a:rPr lang="tr-TR" dirty="0" err="1"/>
                  <a:t>arround</a:t>
                </a:r>
                <a:r>
                  <a:rPr lang="tr-TR" dirty="0"/>
                  <a:t> 0V) </a:t>
                </a:r>
                <a:r>
                  <a:rPr lang="tr-TR" dirty="0" err="1"/>
                  <a:t>cut</a:t>
                </a:r>
                <a:r>
                  <a:rPr lang="tr-TR" dirty="0"/>
                  <a:t> </a:t>
                </a:r>
                <a:r>
                  <a:rPr lang="tr-TR" dirty="0" err="1"/>
                  <a:t>off</a:t>
                </a:r>
                <a:r>
                  <a:rPr lang="tr-TR" dirty="0"/>
                  <a:t>. </a:t>
                </a:r>
                <a:r>
                  <a:rPr lang="tr-TR" dirty="0" err="1"/>
                  <a:t>Thus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high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:r>
                  <a:rPr lang="tr-TR" dirty="0"/>
                  <a:t>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dirty="0" err="1"/>
                  <a:t>more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high</a:t>
                </a:r>
                <a:r>
                  <a:rPr lang="tr-TR" dirty="0"/>
                  <a:t>. The circuit therefore implements the </a:t>
                </a:r>
                <a:r>
                  <a:rPr lang="tr-TR" b="1" dirty="0">
                    <a:solidFill>
                      <a:srgbClr val="FF0000"/>
                    </a:solidFill>
                  </a:rPr>
                  <a:t>logic OR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fonction w</a:t>
                </a:r>
                <a:r>
                  <a:rPr lang="tr-TR" dirty="0" smtClean="0"/>
                  <a:t>hich </a:t>
                </a:r>
                <a:r>
                  <a:rPr lang="tr-TR" dirty="0"/>
                  <a:t>in Boolean notation expressed as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4.5(b) </a:t>
                </a:r>
                <a:r>
                  <a:rPr lang="tr-TR" dirty="0" err="1"/>
                  <a:t>implements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logic</a:t>
                </a:r>
                <a:r>
                  <a:rPr lang="tr-TR" b="1" dirty="0">
                    <a:solidFill>
                      <a:srgbClr val="FF0000"/>
                    </a:solidFill>
                  </a:rPr>
                  <a:t> AND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function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expressed</a:t>
                </a:r>
                <a:r>
                  <a:rPr lang="tr-TR" dirty="0"/>
                  <a:t> as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tr-TR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4D1E53-8810-4905-8AF7-1B80E3DD4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4636" y="466255"/>
                <a:ext cx="8956907" cy="5694701"/>
              </a:xfrm>
              <a:blipFill rotWithShape="0">
                <a:blip r:embed="rId4"/>
                <a:stretch>
                  <a:fillRect l="-1430" t="-1711" r="-1702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629243-8AD3-4FD9-BEA8-7A262968039D}"/>
              </a:ext>
            </a:extLst>
          </p:cNvPr>
          <p:cNvSpPr txBox="1"/>
          <p:nvPr/>
        </p:nvSpPr>
        <p:spPr>
          <a:xfrm>
            <a:off x="10231250" y="5960901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Fig</a:t>
            </a:r>
            <a:r>
              <a:rPr lang="tr-TR" sz="2000" dirty="0"/>
              <a:t>. 4.5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E10B21-E7F8-417C-AE80-366B722E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100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26257" y="118868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842763"/>
            <a:ext cx="8427066" cy="519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80" y="3911363"/>
            <a:ext cx="6105525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380" y="4947449"/>
            <a:ext cx="64579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101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6010" y="47062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" y="570282"/>
            <a:ext cx="11275918" cy="1149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54" y="1912393"/>
            <a:ext cx="8255688" cy="30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102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09182" y="128191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76" y="651411"/>
            <a:ext cx="11287463" cy="5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28" y="1064526"/>
            <a:ext cx="8066583" cy="30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104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09" y="627798"/>
            <a:ext cx="9356468" cy="43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105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3" y="655092"/>
            <a:ext cx="10759026" cy="200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54" y="2661313"/>
            <a:ext cx="7423072" cy="35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84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106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84246" y="105221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2" y="628441"/>
            <a:ext cx="7393838" cy="53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53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107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86" y="2325592"/>
            <a:ext cx="7423072" cy="3549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3" y="836280"/>
            <a:ext cx="103632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30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108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18364" y="119513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4" y="859808"/>
            <a:ext cx="10497909" cy="49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94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109</a:t>
            </a:fld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63" y="1268531"/>
            <a:ext cx="77057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6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153998" y="275818"/>
            <a:ext cx="8402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Assuming the </a:t>
            </a:r>
            <a:r>
              <a:rPr lang="en-US" b="1" u="sng" dirty="0">
                <a:solidFill>
                  <a:srgbClr val="0070C0"/>
                </a:solidFill>
              </a:rPr>
              <a:t>diodes to be ideal</a:t>
            </a:r>
            <a:r>
              <a:rPr lang="en-US" dirty="0"/>
              <a:t>, find the values of </a:t>
            </a:r>
            <a:r>
              <a:rPr lang="tr-TR" dirty="0" smtClean="0"/>
              <a:t>current </a:t>
            </a:r>
            <a:r>
              <a:rPr lang="tr-TR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tr-TR" sz="2000" b="1" dirty="0" smtClean="0"/>
              <a:t>voltage </a:t>
            </a:r>
            <a:r>
              <a:rPr lang="en-US" sz="2000" b="1" dirty="0" smtClean="0"/>
              <a:t>V </a:t>
            </a:r>
            <a:r>
              <a:rPr lang="en-US" dirty="0"/>
              <a:t>in the circuits of </a:t>
            </a:r>
            <a:r>
              <a:rPr lang="tr-TR" dirty="0" smtClean="0"/>
              <a:t>below.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61" y="229652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3.1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53998" y="1003320"/>
            <a:ext cx="8126457" cy="4809859"/>
            <a:chOff x="2430013" y="894138"/>
            <a:chExt cx="8126457" cy="48098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013" y="894138"/>
              <a:ext cx="3274752" cy="39679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2792" y="987611"/>
              <a:ext cx="4273678" cy="37810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44" y="5154706"/>
              <a:ext cx="6661914" cy="549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0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4FBF9-DC9A-9659-5A78-D93F68F6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0991"/>
            <a:ext cx="6054147" cy="447915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Limiting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and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Clamping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circuits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E07ED5-C56B-C88C-AB24-7923D7BB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110</a:t>
            </a:fld>
            <a:endParaRPr lang="tr-TR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BAF8F2B-5F10-10FF-CEDD-141925F9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91684"/>
            <a:ext cx="10058400" cy="4023360"/>
          </a:xfrm>
        </p:spPr>
        <p:txBody>
          <a:bodyPr/>
          <a:lstStyle/>
          <a:p>
            <a:pPr marL="3657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a sine wave is applied to the limiter, the part above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clamped to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part below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is clamped to 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-.</a:t>
            </a:r>
            <a:endParaRPr lang="tr-T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45D44D-FB3C-84E2-5BE4-FAAD255C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31477"/>
            <a:ext cx="3475013" cy="2277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6385283-A169-9BE8-BC97-4CE1B3AA6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87" y="2277795"/>
            <a:ext cx="5074483" cy="1753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F67AD3-645E-E1E1-E257-487420F76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57" y="2522308"/>
            <a:ext cx="3697693" cy="33327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6EE131C-21E8-085D-4788-FBA1E0248074}"/>
              </a:ext>
            </a:extLst>
          </p:cNvPr>
          <p:cNvSpPr txBox="1"/>
          <p:nvPr/>
        </p:nvSpPr>
        <p:spPr>
          <a:xfrm>
            <a:off x="8229006" y="5826635"/>
            <a:ext cx="20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3.34 </a:t>
            </a:r>
            <a:r>
              <a:rPr lang="tr-TR" dirty="0" err="1"/>
              <a:t>Soft</a:t>
            </a:r>
            <a:r>
              <a:rPr lang="tr-TR" dirty="0"/>
              <a:t> </a:t>
            </a:r>
            <a:r>
              <a:rPr lang="tr-TR" dirty="0" err="1"/>
              <a:t>limiter</a:t>
            </a:r>
            <a:endParaRPr lang="tr-TR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F76DBA4-5355-0E72-EB00-795AE002AC8E}"/>
              </a:ext>
            </a:extLst>
          </p:cNvPr>
          <p:cNvSpPr txBox="1"/>
          <p:nvPr/>
        </p:nvSpPr>
        <p:spPr>
          <a:xfrm>
            <a:off x="451655" y="5902748"/>
            <a:ext cx="494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 3.22 General transfer </a:t>
            </a:r>
            <a:r>
              <a:rPr lang="tr-TR" dirty="0" err="1"/>
              <a:t>characteristic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limiter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451655" y="988906"/>
            <a:ext cx="2026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Diode </a:t>
            </a:r>
            <a:r>
              <a:rPr lang="tr-TR" sz="2400" b="1" dirty="0" smtClean="0">
                <a:solidFill>
                  <a:srgbClr val="FF0000"/>
                </a:solidFill>
              </a:rPr>
              <a:t>Limiters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D4882F-95B4-FEE1-1526-01304237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111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9021B-E6AB-19DF-5182-28C5AD4077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073" y="221989"/>
            <a:ext cx="6773863" cy="5540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limiting circuits using ordinary and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zener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diodes: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5E09D8-3430-B9C7-A7DA-674EFFD8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28" y="776027"/>
            <a:ext cx="4356114" cy="301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98626D9-A5E0-6D49-9B2E-EAF95C78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3" y="3220574"/>
            <a:ext cx="4957063" cy="310429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55F6A532-1F0B-2729-7927-730B241D8A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734517" y="874526"/>
            <a:ext cx="4587619" cy="2836603"/>
          </a:xfrm>
        </p:spPr>
      </p:pic>
    </p:spTree>
    <p:extLst>
      <p:ext uri="{BB962C8B-B14F-4D97-AF65-F5344CB8AC3E}">
        <p14:creationId xmlns:p14="http://schemas.microsoft.com/office/powerpoint/2010/main" val="14957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2E7595-3F79-021A-FDA6-40B6BE87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112</a:t>
            </a:fld>
            <a:endParaRPr lang="tr-TR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C3A4833-3D62-71AA-3C68-75479E17A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45789" y="3303770"/>
            <a:ext cx="6500422" cy="303706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3C8F27-B043-C5AC-3527-236D1F86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17" y="189281"/>
            <a:ext cx="4576649" cy="32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03" y="393722"/>
            <a:ext cx="9458871" cy="47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73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114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83" y="245661"/>
            <a:ext cx="4303782" cy="2404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92" y="513285"/>
            <a:ext cx="3389410" cy="1958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83" y="2909234"/>
            <a:ext cx="4233862" cy="229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048" y="3004769"/>
            <a:ext cx="4006499" cy="19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48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94877" y="228179"/>
            <a:ext cx="2535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Diode Clampers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877" y="779467"/>
            <a:ext cx="11145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C</a:t>
            </a:r>
            <a:r>
              <a:rPr lang="en-US" sz="2400" dirty="0" err="1" smtClean="0"/>
              <a:t>lamper</a:t>
            </a:r>
            <a:r>
              <a:rPr lang="en-US" sz="2400" dirty="0" smtClean="0"/>
              <a:t> </a:t>
            </a:r>
            <a:r>
              <a:rPr lang="en-US" sz="2400" dirty="0"/>
              <a:t>adds a dc level to an ac voltage. Clampers are sometimes known as dc </a:t>
            </a:r>
            <a:r>
              <a:rPr lang="en-US" sz="2400" dirty="0" smtClean="0"/>
              <a:t>restorers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15" y="1464360"/>
            <a:ext cx="7500796" cy="47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64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116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68572" y="245366"/>
            <a:ext cx="11445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dirty="0"/>
              <a:t>the RC time constant is 100 times the period, the clamping action is excellent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algn="ctr"/>
            <a:r>
              <a:rPr lang="tr-TR" sz="2000" dirty="0"/>
              <a:t> </a:t>
            </a:r>
            <a:r>
              <a:rPr lang="tr-TR" sz="2000" dirty="0" smtClean="0"/>
              <a:t>      RC &gt; 100 T</a:t>
            </a:r>
            <a:r>
              <a:rPr lang="tr-TR" sz="2000" baseline="-25000" dirty="0" smtClean="0"/>
              <a:t>in</a:t>
            </a:r>
            <a:r>
              <a:rPr lang="tr-TR" sz="2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4" y="1512810"/>
            <a:ext cx="10762685" cy="35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21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117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8" y="464024"/>
            <a:ext cx="7976738" cy="3226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94" y="2824734"/>
            <a:ext cx="3782419" cy="30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12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68406" y="255608"/>
            <a:ext cx="364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3.1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99" y="748268"/>
            <a:ext cx="7511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/>
              <a:t>the </a:t>
            </a:r>
            <a:r>
              <a:rPr lang="en-US" sz="2000" dirty="0" err="1" smtClean="0"/>
              <a:t>circ</a:t>
            </a:r>
            <a:r>
              <a:rPr lang="tr-TR" sz="2000" dirty="0" smtClean="0"/>
              <a:t>u</a:t>
            </a:r>
            <a:r>
              <a:rPr lang="en-US" sz="2000" dirty="0" smtClean="0"/>
              <a:t>it in</a:t>
            </a:r>
            <a:r>
              <a:rPr lang="tr-TR" sz="2000" dirty="0" smtClean="0"/>
              <a:t> </a:t>
            </a:r>
            <a:r>
              <a:rPr lang="en-US" sz="2000" dirty="0" smtClean="0"/>
              <a:t>(a)</a:t>
            </a:r>
            <a:r>
              <a:rPr lang="tr-TR" sz="2000" dirty="0" smtClean="0"/>
              <a:t>, Assume that </a:t>
            </a:r>
            <a:r>
              <a:rPr lang="en-US" sz="2000" dirty="0" smtClean="0">
                <a:solidFill>
                  <a:srgbClr val="FF0000"/>
                </a:solidFill>
              </a:rPr>
              <a:t>both </a:t>
            </a:r>
            <a:r>
              <a:rPr lang="en-US" sz="2000" dirty="0">
                <a:solidFill>
                  <a:srgbClr val="FF0000"/>
                </a:solidFill>
              </a:rPr>
              <a:t>diodes are </a:t>
            </a:r>
            <a:r>
              <a:rPr lang="en-US" sz="2000" dirty="0" smtClean="0">
                <a:solidFill>
                  <a:srgbClr val="FF0000"/>
                </a:solidFill>
              </a:rPr>
              <a:t>conducting</a:t>
            </a:r>
            <a:r>
              <a:rPr lang="tr-TR" sz="2000" dirty="0" smtClean="0">
                <a:solidFill>
                  <a:srgbClr val="FF0000"/>
                </a:solidFill>
              </a:rPr>
              <a:t> and ideal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9" y="1610042"/>
            <a:ext cx="3283139" cy="4134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785" y="1483731"/>
            <a:ext cx="9633215" cy="46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80" y="1982625"/>
            <a:ext cx="2533224" cy="940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477" y="3111808"/>
            <a:ext cx="293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 a node equation at B,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064" y="2766844"/>
            <a:ext cx="2296777" cy="95924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233313" y="3246465"/>
            <a:ext cx="941696" cy="23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108" y="3659189"/>
            <a:ext cx="2413788" cy="546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510" y="4172167"/>
            <a:ext cx="4962525" cy="676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2358" y="5071757"/>
            <a:ext cx="809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 our assumption is correct. Both diodes are conducting.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45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" y="671529"/>
            <a:ext cx="3794077" cy="457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903" y="75229"/>
            <a:ext cx="3298130" cy="730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221" y="228934"/>
            <a:ext cx="562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b) </a:t>
            </a:r>
            <a:r>
              <a:rPr lang="tr-TR" sz="2400" dirty="0" smtClean="0">
                <a:solidFill>
                  <a:srgbClr val="FF0000"/>
                </a:solidFill>
              </a:rPr>
              <a:t>Assume that both diodes are conducting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234" y="896385"/>
            <a:ext cx="6386146" cy="632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533" y="1618768"/>
            <a:ext cx="7728803" cy="65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329" y="2269088"/>
            <a:ext cx="7688154" cy="65735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12191" y="2729552"/>
            <a:ext cx="2825087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415" y="2804326"/>
            <a:ext cx="6831982" cy="768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706" y="3431249"/>
            <a:ext cx="7965875" cy="914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43" y="4404224"/>
            <a:ext cx="7242252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828" y="5319094"/>
            <a:ext cx="1058220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14</a:t>
            </a:fld>
            <a:endParaRPr lang="tr-TR"/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427133" y="755232"/>
            <a:ext cx="6328509" cy="3934575"/>
            <a:chOff x="720" y="480"/>
            <a:chExt cx="3725" cy="1732"/>
          </a:xfrm>
        </p:grpSpPr>
        <p:pic>
          <p:nvPicPr>
            <p:cNvPr id="4" name="Picture 1026" descr="c:\ch03_conv\sedr42021_e0304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0"/>
              <a:ext cx="571" cy="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028" descr="c:\ch03_conv\sedr42021_e0304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480"/>
              <a:ext cx="581" cy="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029" descr="c:\ch03_conv\sedr42021_e0304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" y="528"/>
              <a:ext cx="552" cy="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030" descr="c:\ch03_conv\sedr42021_e0304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528"/>
              <a:ext cx="605" cy="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034"/>
          <p:cNvGrpSpPr>
            <a:grpSpLocks/>
          </p:cNvGrpSpPr>
          <p:nvPr/>
        </p:nvGrpSpPr>
        <p:grpSpPr bwMode="auto">
          <a:xfrm>
            <a:off x="6892118" y="864273"/>
            <a:ext cx="4995080" cy="3815659"/>
            <a:chOff x="816" y="2140"/>
            <a:chExt cx="2750" cy="1560"/>
          </a:xfrm>
        </p:grpSpPr>
        <p:pic>
          <p:nvPicPr>
            <p:cNvPr id="9" name="Picture 1031" descr="c:\ch03_conv\sedr42021_e0304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208"/>
              <a:ext cx="1094" cy="1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32" descr="c:\ch03_conv\sedr42021_e0304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40"/>
              <a:ext cx="1118" cy="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27133" y="232012"/>
            <a:ext cx="444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Practice Problem 3.1: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877" y="5127018"/>
            <a:ext cx="11525123" cy="5444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99929" y="170457"/>
            <a:ext cx="5911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Find </a:t>
            </a:r>
            <a:r>
              <a:rPr lang="tr-TR" sz="3200" b="1" dirty="0" smtClean="0">
                <a:solidFill>
                  <a:srgbClr val="0070C0"/>
                </a:solidFill>
              </a:rPr>
              <a:t>I</a:t>
            </a:r>
            <a:r>
              <a:rPr lang="tr-TR" sz="3200" dirty="0" smtClean="0">
                <a:solidFill>
                  <a:srgbClr val="FF0000"/>
                </a:solidFill>
              </a:rPr>
              <a:t> and </a:t>
            </a:r>
            <a:r>
              <a:rPr lang="tr-TR" sz="3200" b="1" dirty="0" smtClean="0">
                <a:solidFill>
                  <a:srgbClr val="0070C0"/>
                </a:solidFill>
              </a:rPr>
              <a:t>V</a:t>
            </a:r>
            <a:r>
              <a:rPr lang="tr-TR" sz="3200" dirty="0" smtClean="0">
                <a:solidFill>
                  <a:srgbClr val="FF0000"/>
                </a:solidFill>
              </a:rPr>
              <a:t> for each circuit below.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15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427132" y="1996553"/>
            <a:ext cx="10721668" cy="3339722"/>
            <a:chOff x="1110941" y="2228566"/>
            <a:chExt cx="9445529" cy="2266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941" y="2228566"/>
              <a:ext cx="2600325" cy="22669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2376" y="2238091"/>
              <a:ext cx="2943225" cy="2257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6570" y="2242853"/>
              <a:ext cx="3009900" cy="223837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7132" y="232012"/>
            <a:ext cx="9958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3. 2:</a:t>
            </a:r>
          </a:p>
          <a:p>
            <a:r>
              <a:rPr lang="tr-TR" sz="2800" dirty="0" smtClean="0"/>
              <a:t>For each circuit below determine the diode current I</a:t>
            </a:r>
            <a:r>
              <a:rPr lang="tr-TR" sz="2800" baseline="-25000" dirty="0" smtClean="0"/>
              <a:t>D</a:t>
            </a:r>
            <a:r>
              <a:rPr lang="tr-TR" sz="2800" dirty="0" smtClean="0"/>
              <a:t> and output voltage V</a:t>
            </a:r>
            <a:r>
              <a:rPr lang="tr-TR" sz="2800" baseline="-25000" dirty="0" smtClean="0"/>
              <a:t>o</a:t>
            </a:r>
            <a:r>
              <a:rPr lang="tr-TR" sz="2800" dirty="0" smtClean="0"/>
              <a:t> by using ideal model with repect to ground pottential.</a:t>
            </a:r>
            <a:r>
              <a:rPr lang="tr-TR" sz="2800" baseline="-250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57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B6180-CF0B-40E8-9D40-F28BA987CF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607" y="429352"/>
            <a:ext cx="10058400" cy="509588"/>
          </a:xfrm>
        </p:spPr>
        <p:txBody>
          <a:bodyPr>
            <a:normAutofit/>
          </a:bodyPr>
          <a:lstStyle/>
          <a:p>
            <a:r>
              <a:rPr lang="tr-TR" sz="3200" b="1" i="1" dirty="0" smtClean="0">
                <a:solidFill>
                  <a:srgbClr val="FF0000"/>
                </a:solidFill>
              </a:rPr>
              <a:t>i-v </a:t>
            </a:r>
            <a:r>
              <a:rPr lang="tr-TR" sz="3200" b="1" dirty="0">
                <a:solidFill>
                  <a:srgbClr val="FF0000"/>
                </a:solidFill>
              </a:rPr>
              <a:t>characteristics of Junjtion diodes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19E6432-C50F-4E45-9077-3FD4E9456F4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99607" y="1561450"/>
                <a:ext cx="10058400" cy="40227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Fig</a:t>
                </a:r>
                <a:r>
                  <a:rPr lang="tr-TR" dirty="0" err="1"/>
                  <a:t>ure</a:t>
                </a:r>
                <a:r>
                  <a:rPr lang="tr-TR" dirty="0"/>
                  <a:t> 4.7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characteristic of a silicon junction diode the same characteristic can be shown in </a:t>
                </a:r>
                <a:r>
                  <a:rPr lang="tr-TR" dirty="0" smtClean="0"/>
                  <a:t>figure 4.8 </a:t>
                </a:r>
                <a:r>
                  <a:rPr lang="tr-TR" dirty="0"/>
                  <a:t>which the negative part is compresed and the positive part is expanded. As it can be </a:t>
                </a:r>
                <a:r>
                  <a:rPr lang="tr-TR" dirty="0" err="1"/>
                  <a:t>seen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have</a:t>
                </a:r>
                <a:r>
                  <a:rPr lang="tr-TR" dirty="0"/>
                  <a:t> 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three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distinct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region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1. </a:t>
                </a:r>
                <a:r>
                  <a:rPr lang="tr-TR" dirty="0" smtClean="0">
                    <a:solidFill>
                      <a:srgbClr val="00B0F0"/>
                    </a:solidFill>
                  </a:rPr>
                  <a:t>Forward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bias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region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which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determined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by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</m:t>
                    </m:r>
                  </m:oMath>
                </a14:m>
                <a:endParaRPr lang="tr-TR" b="0" dirty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2. </a:t>
                </a:r>
                <a:r>
                  <a:rPr lang="tr-TR" dirty="0" smtClean="0">
                    <a:solidFill>
                      <a:srgbClr val="00B0F0"/>
                    </a:solidFill>
                  </a:rPr>
                  <a:t>the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reverse-bias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region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which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determined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by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rgbClr val="00B0F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3. </a:t>
                </a:r>
                <a:r>
                  <a:rPr lang="tr-TR" dirty="0" smtClean="0">
                    <a:solidFill>
                      <a:srgbClr val="00B0F0"/>
                    </a:solidFill>
                  </a:rPr>
                  <a:t>The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breakdown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region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which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determined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:r>
                  <a:rPr lang="tr-TR" dirty="0" err="1">
                    <a:solidFill>
                      <a:srgbClr val="00B0F0"/>
                    </a:solidFill>
                  </a:rPr>
                  <a:t>by</a:t>
                </a:r>
                <a:r>
                  <a:rPr lang="tr-TR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𝑍𝐾</m:t>
                        </m:r>
                      </m:sub>
                    </m:sSub>
                  </m:oMath>
                </a14:m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19E6432-C50F-4E45-9077-3FD4E9456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9607" y="1561450"/>
                <a:ext cx="10058400" cy="4022725"/>
              </a:xfrm>
              <a:blipFill rotWithShape="0">
                <a:blip r:embed="rId2"/>
                <a:stretch>
                  <a:fillRect l="-606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92E454-50C4-4914-AC2B-4868A66A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2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CA4C44-8C8E-4B95-8118-5A17C676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08" y="473971"/>
            <a:ext cx="4416990" cy="3768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42F38BD-9BCA-4D7E-97B9-89670CC5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97" y="135304"/>
            <a:ext cx="5696214" cy="4598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86FD46F-1818-4FEF-A08E-4CC7519809BC}"/>
                  </a:ext>
                </a:extLst>
              </p:cNvPr>
              <p:cNvSpPr txBox="1"/>
              <p:nvPr/>
            </p:nvSpPr>
            <p:spPr>
              <a:xfrm>
                <a:off x="704539" y="4991725"/>
                <a:ext cx="3312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 4.7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of a </a:t>
                </a:r>
                <a:r>
                  <a:rPr lang="tr-TR" dirty="0" err="1"/>
                  <a:t>silicon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endParaRPr lang="tr-T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FD46F-1818-4FEF-A08E-4CC75198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9" y="4991725"/>
                <a:ext cx="3312826" cy="646331"/>
              </a:xfrm>
              <a:prstGeom prst="rect">
                <a:avLst/>
              </a:prstGeom>
              <a:blipFill>
                <a:blip r:embed="rId4"/>
                <a:stretch>
                  <a:fillRect l="-1657" t="-5660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079E240-2310-4310-BA9C-0AA58C884224}"/>
                  </a:ext>
                </a:extLst>
              </p:cNvPr>
              <p:cNvSpPr txBox="1"/>
              <p:nvPr/>
            </p:nvSpPr>
            <p:spPr>
              <a:xfrm>
                <a:off x="5791248" y="4991724"/>
                <a:ext cx="569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Fig. 4.8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</a:t>
                </a:r>
                <a:r>
                  <a:rPr lang="tr-TR" dirty="0" err="1"/>
                  <a:t>scales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expanded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compressed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reval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</a:t>
                </a:r>
                <a:r>
                  <a:rPr lang="tr-TR" dirty="0" err="1"/>
                  <a:t>details</a:t>
                </a:r>
                <a:endParaRPr lang="tr-T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79E240-2310-4310-BA9C-0AA58C884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48" y="4991724"/>
                <a:ext cx="569621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85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B6B2D2-2492-4CB2-BC08-05755895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04D78573-8CAA-4382-B482-83DE4127D379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94676" y="338475"/>
                <a:ext cx="10058400" cy="560388"/>
              </a:xfrm>
            </p:spPr>
            <p:txBody>
              <a:bodyPr>
                <a:normAutofit/>
              </a:bodyPr>
              <a:lstStyle/>
              <a:p>
                <a:r>
                  <a:rPr lang="tr-TR" sz="3200" b="1" dirty="0" smtClean="0">
                    <a:solidFill>
                      <a:srgbClr val="FF0000"/>
                    </a:solidFill>
                  </a:rPr>
                  <a:t>(i) Forward </a:t>
                </a:r>
                <a:r>
                  <a:rPr lang="tr-TR" sz="3200" b="1" dirty="0">
                    <a:solidFill>
                      <a:srgbClr val="FF0000"/>
                    </a:solidFill>
                  </a:rPr>
                  <a:t>bias </a:t>
                </a:r>
                <a:r>
                  <a:rPr lang="tr-TR" sz="3200" b="1" dirty="0" smtClean="0">
                    <a:solidFill>
                      <a:srgbClr val="FF0000"/>
                    </a:solidFill>
                  </a:rPr>
                  <a:t>region, </a:t>
                </a:r>
                <a14:m>
                  <m:oMath xmlns:m="http://schemas.openxmlformats.org/officeDocument/2006/math">
                    <m:r>
                      <a:rPr lang="tr-TR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</m:t>
                    </m:r>
                  </m:oMath>
                </a14:m>
                <a:endParaRPr lang="tr-T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D78573-8CAA-4382-B482-83DE4127D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94676" y="338475"/>
                <a:ext cx="10058400" cy="560388"/>
              </a:xfrm>
              <a:blipFill rotWithShape="0">
                <a:blip r:embed="rId2"/>
                <a:stretch>
                  <a:fillRect l="-1515" t="-17582" b="-37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81C8E41-DDD7-490A-839C-5857915EF2C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4676" y="1080606"/>
                <a:ext cx="10792918" cy="469678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forward bias region-or simply forward region of operation is entered when the terminal </a:t>
                </a:r>
                <a:r>
                  <a:rPr lang="tr-TR" dirty="0" smtClean="0"/>
                  <a:t> </a:t>
                </a:r>
                <a:r>
                  <a:rPr lang="tr-TR" dirty="0"/>
                  <a:t>voltage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positive</a:t>
                </a:r>
                <a:r>
                  <a:rPr lang="tr-TR" dirty="0"/>
                  <a:t>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is </a:t>
                </a:r>
                <a:r>
                  <a:rPr lang="tr-TR" dirty="0" err="1"/>
                  <a:t>closely</a:t>
                </a:r>
                <a:r>
                  <a:rPr lang="tr-TR" dirty="0"/>
                  <a:t> </a:t>
                </a:r>
                <a:r>
                  <a:rPr lang="tr-TR" dirty="0" err="1"/>
                  <a:t>aproximated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endParaRPr lang="tr-TR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/>
                  <a:t>                                                                       (4.1)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Where</a:t>
                </a:r>
                <a:r>
                  <a:rPr lang="tr-TR" dirty="0"/>
                  <a:t> is </a:t>
                </a:r>
                <a:r>
                  <a:rPr lang="tr-TR" dirty="0" err="1"/>
                  <a:t>eq</a:t>
                </a:r>
                <a:r>
                  <a:rPr lang="tr-TR" dirty="0"/>
                  <a:t> (4.1),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tr-TR" dirty="0"/>
                  <a:t> depending on </a:t>
                </a:r>
                <a:r>
                  <a:rPr lang="tr-TR" b="1" dirty="0">
                    <a:solidFill>
                      <a:srgbClr val="FF0000"/>
                    </a:solidFill>
                  </a:rPr>
                  <a:t>material and physical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structure </a:t>
                </a:r>
                <a:r>
                  <a:rPr lang="tr-TR" dirty="0"/>
                  <a:t>of the diode</a:t>
                </a:r>
              </a:p>
              <a:p>
                <a:pPr algn="just"/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a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a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a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temperature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it </a:t>
                </a:r>
                <a:r>
                  <a:rPr lang="tr-TR" dirty="0" err="1"/>
                  <a:t>was</a:t>
                </a:r>
                <a:r>
                  <a:rPr lang="tr-TR" dirty="0"/>
                  <a:t> </a:t>
                </a:r>
                <a:r>
                  <a:rPr lang="tr-TR" dirty="0" err="1"/>
                  <a:t>given</a:t>
                </a:r>
                <a:r>
                  <a:rPr lang="tr-TR" dirty="0"/>
                  <a:t> in </a:t>
                </a:r>
                <a:r>
                  <a:rPr lang="tr-TR" dirty="0" err="1"/>
                  <a:t>equation</a:t>
                </a:r>
                <a:r>
                  <a:rPr lang="tr-TR" dirty="0"/>
                  <a:t> 3.41 as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𝐴𝑞𝑛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/>
                  <a:t>                                                                    (3.41)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usually</a:t>
                </a:r>
                <a:r>
                  <a:rPr lang="tr-TR" dirty="0"/>
                  <a:t>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saturation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i="1" dirty="0"/>
                  <a:t>. </a:t>
                </a:r>
                <a:r>
                  <a:rPr lang="tr-TR" dirty="0" err="1"/>
                  <a:t>Sometimes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b="1" i="1" dirty="0"/>
                  <a:t> </a:t>
                </a:r>
                <a:r>
                  <a:rPr lang="tr-TR" dirty="0"/>
                  <a:t>is </a:t>
                </a:r>
                <a:r>
                  <a:rPr lang="tr-TR" dirty="0" err="1"/>
                  <a:t>also</a:t>
                </a:r>
                <a:r>
                  <a:rPr lang="tr-TR" dirty="0"/>
                  <a:t>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scale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i="1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name </a:t>
                </a:r>
                <a:r>
                  <a:rPr lang="tr-TR" dirty="0" err="1"/>
                  <a:t>comes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b="1" i="1" dirty="0"/>
                  <a:t> </a:t>
                </a:r>
                <a:r>
                  <a:rPr lang="tr-TR" dirty="0"/>
                  <a:t>is </a:t>
                </a:r>
                <a:r>
                  <a:rPr lang="tr-TR" dirty="0" err="1"/>
                  <a:t>directly</a:t>
                </a:r>
                <a:r>
                  <a:rPr lang="tr-TR" dirty="0"/>
                  <a:t> </a:t>
                </a:r>
                <a:r>
                  <a:rPr lang="tr-TR" dirty="0" err="1"/>
                  <a:t>propotional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cross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sectional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area</a:t>
                </a:r>
                <a:r>
                  <a:rPr lang="tr-TR" dirty="0">
                    <a:solidFill>
                      <a:srgbClr val="FF0000"/>
                    </a:solidFill>
                  </a:rPr>
                  <a:t> of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doubling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cross-sectional</a:t>
                </a:r>
                <a:r>
                  <a:rPr lang="tr-TR" dirty="0"/>
                  <a:t> </a:t>
                </a:r>
                <a:r>
                  <a:rPr lang="tr-TR" dirty="0" err="1"/>
                  <a:t>area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results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</a:t>
                </a:r>
                <a:r>
                  <a:rPr lang="tr-TR" dirty="0" err="1"/>
                  <a:t>doubled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it </a:t>
                </a:r>
                <a:r>
                  <a:rPr lang="tr-TR" dirty="0" err="1"/>
                  <a:t>results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</a:t>
                </a:r>
                <a:r>
                  <a:rPr lang="tr-TR" dirty="0" err="1"/>
                  <a:t>doubled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a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1C8E41-DDD7-490A-839C-5857915E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4676" y="1080606"/>
                <a:ext cx="10792918" cy="4696787"/>
              </a:xfrm>
              <a:blipFill rotWithShape="0">
                <a:blip r:embed="rId3"/>
                <a:stretch>
                  <a:fillRect l="-508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BC160825-60C1-4217-99EC-6F969021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8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9E586BB-BA18-4E04-9EFD-385BB2885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734518"/>
                <a:ext cx="10058400" cy="51345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For «</a:t>
                </a:r>
                <a:r>
                  <a:rPr lang="tr-TR" dirty="0" err="1"/>
                  <a:t>smal-signal</a:t>
                </a:r>
                <a:r>
                  <a:rPr lang="tr-TR" dirty="0"/>
                  <a:t>» </a:t>
                </a:r>
                <a:r>
                  <a:rPr lang="tr-TR" dirty="0" err="1"/>
                  <a:t>diodes</a:t>
                </a:r>
                <a:r>
                  <a:rPr lang="tr-TR" dirty="0"/>
                  <a:t>,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small</a:t>
                </a:r>
                <a:r>
                  <a:rPr lang="tr-TR" dirty="0"/>
                  <a:t>-size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intended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low-power</a:t>
                </a:r>
                <a:r>
                  <a:rPr lang="tr-TR" dirty="0"/>
                  <a:t> </a:t>
                </a:r>
                <a:r>
                  <a:rPr lang="tr-TR" dirty="0" err="1"/>
                  <a:t>applications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on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order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tr-TR" dirty="0"/>
                  <a:t>A.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very</a:t>
                </a:r>
                <a:r>
                  <a:rPr lang="tr-TR" dirty="0"/>
                  <a:t> </a:t>
                </a:r>
                <a:r>
                  <a:rPr lang="tr-TR" dirty="0" err="1"/>
                  <a:t>strong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of </a:t>
                </a:r>
                <a:r>
                  <a:rPr lang="tr-TR" dirty="0" err="1"/>
                  <a:t>temperature</a:t>
                </a:r>
                <a:r>
                  <a:rPr lang="tr-TR" dirty="0"/>
                  <a:t> </a:t>
                </a:r>
                <a:r>
                  <a:rPr lang="tr-TR" dirty="0" err="1"/>
                  <a:t>thats</a:t>
                </a:r>
                <a:r>
                  <a:rPr lang="tr-TR" dirty="0"/>
                  <a:t> </a:t>
                </a:r>
                <a:r>
                  <a:rPr lang="tr-TR" dirty="0" err="1"/>
                  <a:t>why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doubles</a:t>
                </a:r>
                <a:r>
                  <a:rPr lang="tr-TR" dirty="0">
                    <a:solidFill>
                      <a:srgbClr val="FF0000"/>
                    </a:solidFill>
                  </a:rPr>
                  <a:t> in </a:t>
                </a:r>
                <a:r>
                  <a:rPr lang="tr-TR" dirty="0" err="1">
                    <a:solidFill>
                      <a:srgbClr val="FF0000"/>
                    </a:solidFill>
                  </a:rPr>
                  <a:t>every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rise</a:t>
                </a:r>
                <a:r>
                  <a:rPr lang="tr-TR" dirty="0">
                    <a:solidFill>
                      <a:srgbClr val="FF0000"/>
                    </a:solidFill>
                  </a:rPr>
                  <a:t> in </a:t>
                </a:r>
                <a:r>
                  <a:rPr lang="tr-TR" dirty="0" err="1">
                    <a:solidFill>
                      <a:srgbClr val="FF0000"/>
                    </a:solidFill>
                  </a:rPr>
                  <a:t>temperature</a:t>
                </a:r>
                <a:r>
                  <a:rPr lang="tr-TR" dirty="0">
                    <a:solidFill>
                      <a:srgbClr val="FF0000"/>
                    </a:solidFill>
                  </a:rPr>
                  <a:t>.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given</a:t>
                </a:r>
                <a:r>
                  <a:rPr lang="tr-TR" dirty="0"/>
                  <a:t> n </a:t>
                </a:r>
                <a:r>
                  <a:rPr lang="tr-TR" dirty="0" err="1"/>
                  <a:t>equation</a:t>
                </a:r>
                <a:r>
                  <a:rPr lang="tr-TR" dirty="0"/>
                  <a:t> 4.1 is a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thermal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,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 (4.2)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Boltzmann’s</a:t>
                </a:r>
                <a:r>
                  <a:rPr lang="tr-TR" dirty="0"/>
                  <a:t> </a:t>
                </a:r>
                <a:r>
                  <a:rPr lang="tr-TR" dirty="0" err="1"/>
                  <a:t>konstant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=8.62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=1.38×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𝑗𝑜𝑢𝑙𝑒𝑠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𝑘𝑒𝑙𝑣𝑖𝑛</m:t>
                        </m:r>
                      </m:den>
                    </m:f>
                  </m:oMath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absolute</a:t>
                </a:r>
                <a:r>
                  <a:rPr lang="tr-TR" dirty="0"/>
                  <a:t> </a:t>
                </a:r>
                <a:r>
                  <a:rPr lang="tr-TR" dirty="0" err="1"/>
                  <a:t>temperature</a:t>
                </a:r>
                <a:r>
                  <a:rPr lang="tr-TR" dirty="0"/>
                  <a:t> in </a:t>
                </a:r>
                <a:r>
                  <a:rPr lang="tr-TR" dirty="0" err="1"/>
                  <a:t>kelvins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=273+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𝑡𝑒𝑚𝑝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magnitude</a:t>
                </a:r>
                <a:r>
                  <a:rPr lang="tr-TR" dirty="0"/>
                  <a:t> of </a:t>
                </a:r>
                <a:r>
                  <a:rPr lang="tr-TR" dirty="0" err="1"/>
                  <a:t>electrone</a:t>
                </a:r>
                <a:r>
                  <a:rPr lang="tr-TR" dirty="0"/>
                  <a:t> </a:t>
                </a:r>
                <a:r>
                  <a:rPr lang="tr-TR" dirty="0" err="1"/>
                  <a:t>charge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=1.6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𝑐𝑜𝑢𝑙𝑜𝑚𝑏</m:t>
                    </m:r>
                  </m:oMath>
                </a14:m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E586BB-BA18-4E04-9EFD-385BB2885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734518"/>
                <a:ext cx="10058400" cy="5134576"/>
              </a:xfrm>
              <a:blipFill rotWithShape="0">
                <a:blip r:embed="rId2"/>
                <a:stretch>
                  <a:fillRect l="-1515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8FDEBC-EDA4-4BF2-8FE0-D7984C1B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89913-403B-42D7-BF33-2767DD5467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223" y="454074"/>
            <a:ext cx="3940629" cy="80270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0B617-56C4-4561-AEBF-B804DA013C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458247"/>
            <a:ext cx="10990356" cy="4362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An </a:t>
            </a:r>
            <a:r>
              <a:rPr lang="tr-TR" dirty="0" err="1"/>
              <a:t>Ideal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is a </a:t>
            </a:r>
            <a:r>
              <a:rPr lang="tr-TR" dirty="0" err="1"/>
              <a:t>two</a:t>
            </a:r>
            <a:r>
              <a:rPr lang="tr-TR" dirty="0"/>
              <a:t> terminal </a:t>
            </a:r>
            <a:r>
              <a:rPr lang="tr-TR" dirty="0" err="1"/>
              <a:t>device</a:t>
            </a:r>
            <a:r>
              <a:rPr lang="tr-TR" dirty="0"/>
              <a:t> </a:t>
            </a:r>
            <a:r>
              <a:rPr lang="tr-TR" dirty="0" err="1"/>
              <a:t>having</a:t>
            </a:r>
            <a:r>
              <a:rPr lang="tr-TR" dirty="0"/>
              <a:t> a </a:t>
            </a:r>
            <a:r>
              <a:rPr lang="tr-TR" dirty="0" err="1"/>
              <a:t>symbol</a:t>
            </a:r>
            <a:r>
              <a:rPr lang="tr-TR" dirty="0"/>
              <a:t> on </a:t>
            </a:r>
            <a:r>
              <a:rPr lang="tr-TR" dirty="0" err="1"/>
              <a:t>Fig</a:t>
            </a:r>
            <a:r>
              <a:rPr lang="tr-TR" dirty="0"/>
              <a:t>. 3.1 a)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Fig</a:t>
            </a:r>
            <a:r>
              <a:rPr lang="tr-TR" dirty="0"/>
              <a:t>. 3.1 b)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/>
              <a:t>i – v </a:t>
            </a:r>
            <a:r>
              <a:rPr lang="tr-TR" dirty="0" err="1"/>
              <a:t>characteristic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ideal </a:t>
            </a:r>
            <a:r>
              <a:rPr lang="tr-TR" b="1" dirty="0" err="1">
                <a:solidFill>
                  <a:srgbClr val="FF0000"/>
                </a:solidFill>
              </a:rPr>
              <a:t>diode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  c) </a:t>
            </a:r>
            <a:r>
              <a:rPr lang="tr-TR" dirty="0" err="1"/>
              <a:t>equivalent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in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direction</a:t>
            </a:r>
            <a:endParaRPr lang="tr-TR" dirty="0"/>
          </a:p>
          <a:p>
            <a:r>
              <a:rPr lang="tr-TR" dirty="0"/>
              <a:t>d) </a:t>
            </a:r>
            <a:r>
              <a:rPr lang="tr-TR" dirty="0" err="1"/>
              <a:t>equivalent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in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direction</a:t>
            </a:r>
            <a:endParaRPr lang="tr-TR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49C55D-226C-4BB6-B077-4305F483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05" y="2024197"/>
            <a:ext cx="2753780" cy="2277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A43BDC-3DCB-40AF-AB0D-446A1CE9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85" y="1857171"/>
            <a:ext cx="3277757" cy="2444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2668EC8-6E04-4A5B-9004-B9A85B6A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3671683"/>
            <a:ext cx="6763148" cy="23912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B001D9-AB17-4AFC-9E86-63FA41A0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5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50B1B0B-D013-45CB-8C56-29309129DA6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49508" y="985486"/>
                <a:ext cx="10283253" cy="488702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tr-TR" dirty="0"/>
                  <a:t>Then </a:t>
                </a:r>
                <a:r>
                  <a:rPr lang="tr-TR" dirty="0" err="1"/>
                  <a:t>substituting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constants</a:t>
                </a:r>
                <a:r>
                  <a:rPr lang="tr-TR" dirty="0"/>
                  <a:t> in </a:t>
                </a:r>
                <a:r>
                  <a:rPr lang="tr-TR" dirty="0" err="1"/>
                  <a:t>equation</a:t>
                </a:r>
                <a:r>
                  <a:rPr lang="tr-TR" dirty="0"/>
                  <a:t> 4.2 </a:t>
                </a:r>
                <a:r>
                  <a:rPr lang="tr-TR" dirty="0" err="1"/>
                  <a:t>results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=0.0862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room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(20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=25,3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simplicity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going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𝒎𝑽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Since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</a:t>
                </a: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approximate the current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(4.3)</a:t>
                </a:r>
              </a:p>
              <a:p>
                <a:pPr algn="just"/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above approximation we can write tha approximation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voltage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r"/>
                <a:r>
                  <a:rPr lang="tr-TR" b="0" dirty="0"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(4.4)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two operating points are going to be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considered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so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0B1B0B-D013-45CB-8C56-29309129D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49508" y="985486"/>
                <a:ext cx="10283253" cy="4887028"/>
              </a:xfrm>
              <a:blipFill rotWithShape="0">
                <a:blip r:embed="rId2"/>
                <a:stretch>
                  <a:fillRect l="-652" t="-1373" r="-1482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0DAF7A-EFCA-47C2-8A3A-B6142211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A6E15B2-2663-452A-8743-7764F09A346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67128" y="899410"/>
                <a:ext cx="10780426" cy="476687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combined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together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</a:t>
                </a:r>
              </a:p>
              <a:p>
                <a:pPr algn="r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2.3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(4.5)</a:t>
                </a:r>
              </a:p>
              <a:p>
                <a:pPr algn="just">
                  <a:lnSpc>
                    <a:spcPct val="160000"/>
                  </a:lnSpc>
                </a:pP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implies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10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diode</a:t>
                </a: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2.3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60mV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120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𝑚𝑉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a:rPr lang="tr-T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6E15B2-2663-452A-8743-7764F09A3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67128" y="899410"/>
                <a:ext cx="10780426" cy="4766873"/>
              </a:xfrm>
              <a:blipFill rotWithShape="0">
                <a:blip r:embed="rId2"/>
                <a:stretch>
                  <a:fillRect l="-566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AFEB41-6815-41DD-A676-19E26B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BDB3E2-37EC-46AE-B9D8-7F2126CC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7FA7ED0-EB72-49A5-A9D2-F2FA1371330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482158"/>
                <a:ext cx="11089327" cy="5603849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170000"/>
                  </a:lnSpc>
                </a:pPr>
                <a:endParaRPr lang="tr-TR" dirty="0"/>
              </a:p>
              <a:p>
                <a:pPr algn="just">
                  <a:lnSpc>
                    <a:spcPct val="170000"/>
                  </a:lnSpc>
                </a:pPr>
                <a:r>
                  <a:rPr lang="tr-TR" sz="2600" dirty="0" smtClean="0"/>
                  <a:t>we </a:t>
                </a:r>
                <a:r>
                  <a:rPr lang="tr-TR" sz="2600" dirty="0"/>
                  <a:t>look at the </a:t>
                </a: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600" dirty="0"/>
                  <a:t> </a:t>
                </a:r>
                <a:r>
                  <a:rPr lang="tr-TR" sz="2600" dirty="0" err="1"/>
                  <a:t>characteristic</a:t>
                </a:r>
                <a:r>
                  <a:rPr lang="tr-TR" sz="2600" dirty="0"/>
                  <a:t> in </a:t>
                </a:r>
                <a:r>
                  <a:rPr lang="tr-TR" sz="2600" dirty="0" err="1"/>
                  <a:t>forward</a:t>
                </a:r>
                <a:r>
                  <a:rPr lang="tr-TR" sz="2600" dirty="0"/>
                  <a:t> </a:t>
                </a:r>
                <a:r>
                  <a:rPr lang="tr-TR" sz="2600" dirty="0" err="1"/>
                  <a:t>region</a:t>
                </a:r>
                <a:r>
                  <a:rPr lang="tr-TR" sz="2600" dirty="0"/>
                  <a:t> (</a:t>
                </a:r>
                <a:r>
                  <a:rPr lang="tr-TR" sz="2600" dirty="0" err="1"/>
                  <a:t>Fig</a:t>
                </a:r>
                <a:r>
                  <a:rPr lang="tr-TR" sz="2600" dirty="0"/>
                  <a:t> 4.8) it can be </a:t>
                </a:r>
                <a:r>
                  <a:rPr lang="tr-TR" sz="2600" dirty="0" err="1"/>
                  <a:t>seen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that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current</a:t>
                </a:r>
                <a:r>
                  <a:rPr lang="tr-TR" sz="2600" dirty="0"/>
                  <a:t> is </a:t>
                </a:r>
                <a:r>
                  <a:rPr lang="tr-TR" sz="2600" dirty="0" err="1"/>
                  <a:t>negligibly</a:t>
                </a:r>
                <a:r>
                  <a:rPr lang="tr-TR" sz="2600" dirty="0"/>
                  <a:t> </a:t>
                </a:r>
                <a:r>
                  <a:rPr lang="tr-TR" sz="2600" dirty="0" err="1"/>
                  <a:t>small</a:t>
                </a:r>
                <a:r>
                  <a:rPr lang="tr-TR" sz="2600" dirty="0"/>
                  <a:t> </a:t>
                </a:r>
                <a:r>
                  <a:rPr lang="tr-TR" sz="2600" dirty="0" err="1"/>
                  <a:t>for</a:t>
                </a:r>
                <a:r>
                  <a:rPr lang="tr-TR" sz="2600" dirty="0"/>
                  <a:t> </a:t>
                </a:r>
                <a14:m>
                  <m:oMath xmlns:m="http://schemas.openxmlformats.org/officeDocument/2006/math"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600" dirty="0"/>
                  <a:t>  </a:t>
                </a:r>
                <a:r>
                  <a:rPr lang="tr-TR" sz="2600" dirty="0" err="1"/>
                  <a:t>smaller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than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about</a:t>
                </a:r>
                <a:r>
                  <a:rPr lang="tr-TR" sz="2600" dirty="0"/>
                  <a:t> </a:t>
                </a:r>
                <a:r>
                  <a:rPr lang="tr-TR" sz="2600" dirty="0">
                    <a:solidFill>
                      <a:srgbClr val="FF0000"/>
                    </a:solidFill>
                  </a:rPr>
                  <a:t>0.5V.</a:t>
                </a:r>
                <a:r>
                  <a:rPr lang="tr-TR" sz="2600" dirty="0"/>
                  <a:t> </a:t>
                </a:r>
                <a:r>
                  <a:rPr lang="tr-TR" sz="2600" dirty="0" err="1"/>
                  <a:t>So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this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value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refered</a:t>
                </a:r>
                <a:r>
                  <a:rPr lang="tr-TR" sz="2600" dirty="0"/>
                  <a:t> as </a:t>
                </a:r>
                <a:r>
                  <a:rPr lang="tr-TR" sz="2600" b="1" i="1" dirty="0" err="1">
                    <a:solidFill>
                      <a:srgbClr val="FF0000"/>
                    </a:solidFill>
                  </a:rPr>
                  <a:t>cut</a:t>
                </a:r>
                <a:r>
                  <a:rPr lang="tr-TR" sz="2600" b="1" i="1" dirty="0">
                    <a:solidFill>
                      <a:srgbClr val="FF0000"/>
                    </a:solidFill>
                  </a:rPr>
                  <a:t>-in </a:t>
                </a:r>
                <a:r>
                  <a:rPr lang="tr-TR" sz="2600" b="1" i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sz="2600" dirty="0"/>
                  <a:t>.  </a:t>
                </a:r>
                <a:r>
                  <a:rPr lang="tr-TR" sz="2600" dirty="0" err="1"/>
                  <a:t>For</a:t>
                </a:r>
                <a:r>
                  <a:rPr lang="tr-TR" sz="2600" dirty="0"/>
                  <a:t> a «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fully</a:t>
                </a:r>
                <a:r>
                  <a:rPr lang="tr-TR" sz="2600" dirty="0">
                    <a:solidFill>
                      <a:srgbClr val="FF0000"/>
                    </a:solidFill>
                  </a:rPr>
                  <a:t> 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conducting</a:t>
                </a:r>
                <a:r>
                  <a:rPr lang="tr-TR" sz="2600" dirty="0"/>
                  <a:t>» </a:t>
                </a:r>
                <a:r>
                  <a:rPr lang="tr-TR" sz="2600" dirty="0" err="1"/>
                  <a:t>diode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voltage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drop</a:t>
                </a:r>
                <a:r>
                  <a:rPr lang="tr-TR" sz="2600" dirty="0"/>
                  <a:t> </a:t>
                </a:r>
                <a:r>
                  <a:rPr lang="tr-TR" sz="2600" dirty="0" err="1"/>
                  <a:t>lies</a:t>
                </a:r>
                <a:r>
                  <a:rPr lang="tr-TR" sz="2600" dirty="0"/>
                  <a:t> in a </a:t>
                </a:r>
                <a:r>
                  <a:rPr lang="tr-TR" sz="2600" dirty="0" err="1"/>
                  <a:t>narrow</a:t>
                </a:r>
                <a:r>
                  <a:rPr lang="tr-TR" sz="2600" dirty="0"/>
                  <a:t> </a:t>
                </a:r>
                <a:r>
                  <a:rPr lang="tr-TR" sz="2600" dirty="0" err="1"/>
                  <a:t>range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approximatelly</a:t>
                </a:r>
                <a:r>
                  <a:rPr lang="tr-TR" sz="2600" dirty="0"/>
                  <a:t> </a:t>
                </a:r>
                <a:r>
                  <a:rPr lang="tr-TR" sz="2600" dirty="0">
                    <a:solidFill>
                      <a:srgbClr val="FF0000"/>
                    </a:solidFill>
                  </a:rPr>
                  <a:t>0.6 – 0.8V </a:t>
                </a:r>
                <a:r>
                  <a:rPr lang="tr-TR" sz="2600" dirty="0" err="1"/>
                  <a:t>this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gives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rise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to</a:t>
                </a:r>
                <a:r>
                  <a:rPr lang="tr-TR" sz="2600" dirty="0"/>
                  <a:t> a </a:t>
                </a:r>
                <a:r>
                  <a:rPr lang="tr-TR" sz="2600" dirty="0" err="1"/>
                  <a:t>simple</a:t>
                </a:r>
                <a:r>
                  <a:rPr lang="tr-TR" sz="2600" dirty="0"/>
                  <a:t> «model» </a:t>
                </a:r>
                <a:r>
                  <a:rPr lang="tr-TR" sz="2600" dirty="0" err="1"/>
                  <a:t>for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diode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where</a:t>
                </a:r>
                <a:r>
                  <a:rPr lang="tr-TR" sz="2600" dirty="0"/>
                  <a:t> it is </a:t>
                </a:r>
                <a:r>
                  <a:rPr lang="tr-TR" sz="2600" dirty="0" err="1"/>
                  <a:t>assumed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that</a:t>
                </a:r>
                <a:r>
                  <a:rPr lang="tr-TR" sz="2600" dirty="0"/>
                  <a:t> a </a:t>
                </a:r>
                <a:r>
                  <a:rPr lang="tr-TR" sz="2600" dirty="0" err="1"/>
                  <a:t>conducting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diode</a:t>
                </a:r>
                <a:r>
                  <a:rPr lang="tr-TR" sz="2600" dirty="0"/>
                  <a:t> has </a:t>
                </a:r>
                <a:r>
                  <a:rPr lang="tr-TR" sz="2600" dirty="0" err="1"/>
                  <a:t>approximatelly</a:t>
                </a:r>
                <a:r>
                  <a:rPr lang="tr-TR" sz="2600" dirty="0"/>
                  <a:t> 0.7V </a:t>
                </a:r>
                <a:r>
                  <a:rPr lang="tr-TR" sz="2600" dirty="0" err="1"/>
                  <a:t>drop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accros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its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terminals</a:t>
                </a:r>
                <a:r>
                  <a:rPr lang="tr-TR" sz="2600" dirty="0"/>
                  <a:t>. </a:t>
                </a:r>
                <a:r>
                  <a:rPr lang="tr-TR" sz="2600" dirty="0" err="1"/>
                  <a:t>Diodes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that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have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different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current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ratings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may</a:t>
                </a:r>
                <a:r>
                  <a:rPr lang="tr-TR" sz="2600" dirty="0"/>
                  <a:t> </a:t>
                </a:r>
                <a:r>
                  <a:rPr lang="tr-TR" sz="2600" dirty="0" err="1"/>
                  <a:t>have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different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current</a:t>
                </a:r>
                <a:r>
                  <a:rPr lang="tr-TR" sz="2600" dirty="0"/>
                  <a:t> at  0.7V </a:t>
                </a:r>
                <a:r>
                  <a:rPr lang="tr-TR" sz="2600" dirty="0" err="1"/>
                  <a:t>drop</a:t>
                </a:r>
                <a:r>
                  <a:rPr lang="tr-TR" sz="2600" dirty="0"/>
                  <a:t>. For example is a smal signal diode have </a:t>
                </a:r>
                <a:r>
                  <a:rPr lang="tr-TR" sz="2600" dirty="0" smtClean="0"/>
                  <a:t>1mA </a:t>
                </a:r>
                <a:r>
                  <a:rPr lang="tr-TR" sz="2600" dirty="0"/>
                  <a:t>at 0.7V drop a diode that have higher power ratings may have 1A at 0.7V drop.</a:t>
                </a:r>
              </a:p>
              <a:p>
                <a:pPr algn="just">
                  <a:lnSpc>
                    <a:spcPct val="170000"/>
                  </a:lnSpc>
                </a:pPr>
                <a:endParaRPr lang="tr-TR" dirty="0"/>
              </a:p>
              <a:p>
                <a:pPr marL="0" indent="0" algn="just">
                  <a:lnSpc>
                    <a:spcPct val="170000"/>
                  </a:lnSpc>
                  <a:buNone/>
                </a:pPr>
                <a:endParaRPr lang="tr-TR" dirty="0"/>
              </a:p>
              <a:p>
                <a:pPr algn="just">
                  <a:lnSpc>
                    <a:spcPct val="170000"/>
                  </a:lnSpc>
                </a:pPr>
                <a:endParaRPr lang="tr-TR" dirty="0"/>
              </a:p>
              <a:p>
                <a:pPr marL="0" indent="0" algn="r">
                  <a:lnSpc>
                    <a:spcPct val="170000"/>
                  </a:lnSpc>
                  <a:buNone/>
                </a:pPr>
                <a:endParaRPr lang="tr-TR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FA7ED0-EB72-49A5-A9D2-F2FA13713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482158"/>
                <a:ext cx="11089327" cy="5603849"/>
              </a:xfrm>
              <a:blipFill rotWithShape="0">
                <a:blip r:embed="rId2"/>
                <a:stretch>
                  <a:fillRect l="-880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3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E467D0-43D9-4848-AF24-0D19B9CC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64360A1-D7CC-4B9D-9F1D-2B036AE74A5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44380" y="983365"/>
                <a:ext cx="10058400" cy="402431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Since </a:t>
                </a:r>
                <a:r>
                  <a:rPr lang="tr-TR" dirty="0" err="1"/>
                  <a:t>both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of </a:t>
                </a:r>
                <a:r>
                  <a:rPr lang="tr-TR" dirty="0" err="1"/>
                  <a:t>temperature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</a:t>
                </a:r>
                <a:r>
                  <a:rPr lang="tr-TR" dirty="0" err="1"/>
                  <a:t>varies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temperature</a:t>
                </a:r>
                <a:r>
                  <a:rPr lang="tr-TR" dirty="0"/>
                  <a:t>, as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r>
                  <a:rPr lang="tr-TR" dirty="0"/>
                  <a:t>. At a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,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drop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across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decreases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approximately</a:t>
                </a:r>
                <a:r>
                  <a:rPr lang="tr-TR" dirty="0">
                    <a:solidFill>
                      <a:srgbClr val="FF0000"/>
                    </a:solidFill>
                  </a:rPr>
                  <a:t> 2mV </a:t>
                </a:r>
                <a:r>
                  <a:rPr lang="tr-TR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every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increase</a:t>
                </a:r>
                <a:r>
                  <a:rPr lang="tr-TR" dirty="0">
                    <a:solidFill>
                      <a:srgbClr val="FF0000"/>
                    </a:solidFill>
                  </a:rPr>
                  <a:t> in </a:t>
                </a:r>
                <a:r>
                  <a:rPr lang="tr-TR" dirty="0" err="1">
                    <a:solidFill>
                      <a:srgbClr val="FF0000"/>
                    </a:solidFill>
                  </a:rPr>
                  <a:t>temperature</a:t>
                </a:r>
                <a:r>
                  <a:rPr lang="tr-TR" dirty="0">
                    <a:solidFill>
                      <a:srgbClr val="FF0000"/>
                    </a:solidFill>
                  </a:rPr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4360A1-D7CC-4B9D-9F1D-2B036AE74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44380" y="983365"/>
                <a:ext cx="10058400" cy="4024313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095CD2-51D0-4F44-B442-699A2F964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603" y="2643551"/>
            <a:ext cx="3879953" cy="2790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A9A61B-664A-4C72-AA5D-CBAF5BCDA52B}"/>
              </a:ext>
            </a:extLst>
          </p:cNvPr>
          <p:cNvSpPr txBox="1"/>
          <p:nvPr/>
        </p:nvSpPr>
        <p:spPr>
          <a:xfrm>
            <a:off x="2968050" y="5433928"/>
            <a:ext cx="61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3.9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dependence</a:t>
            </a:r>
            <a:r>
              <a:rPr lang="tr-TR" dirty="0"/>
              <a:t> of </a:t>
            </a:r>
            <a:r>
              <a:rPr lang="tr-TR" dirty="0" err="1"/>
              <a:t>Diode</a:t>
            </a:r>
            <a:r>
              <a:rPr lang="tr-TR" dirty="0"/>
              <a:t>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charcteristic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40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24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229652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Example 3.2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0" y="790968"/>
            <a:ext cx="10882475" cy="85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33" y="2237734"/>
            <a:ext cx="11036927" cy="710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61" y="1105469"/>
            <a:ext cx="377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a)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661" y="3079037"/>
            <a:ext cx="364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3.2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4042" y="3614873"/>
                <a:ext cx="856026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=2.3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42" y="3614873"/>
                <a:ext cx="8560268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1556" y="3738566"/>
            <a:ext cx="377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a)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6471" y="4431063"/>
                <a:ext cx="66191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For a 100 change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=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 smtClean="0"/>
                  <a:t>=  4.6 x 1.5x 25mV = 172.5mV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1" y="4431063"/>
                <a:ext cx="66191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74042" y="5082033"/>
                <a:ext cx="5828390" cy="394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−700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=2.3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𝑚𝑉𝑥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</m:oMath>
                </a14:m>
                <a:r>
                  <a:rPr lang="tr-TR" dirty="0" smtClean="0"/>
                  <a:t>)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=642.5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tr-TR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42" y="5082033"/>
                <a:ext cx="5828390" cy="394723"/>
              </a:xfrm>
              <a:prstGeom prst="rect">
                <a:avLst/>
              </a:prstGeom>
              <a:blipFill rotWithShape="0">
                <a:blip r:embed="rId6"/>
                <a:stretch>
                  <a:fillRect l="-1360"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74042" y="5556087"/>
                <a:ext cx="5793124" cy="394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−700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=2.3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𝑚𝑉𝑥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</m:oMath>
                </a14:m>
                <a:r>
                  <a:rPr lang="tr-TR" dirty="0" smtClean="0"/>
                  <a:t>)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=757.5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tr-TR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42" y="5556087"/>
                <a:ext cx="5793124" cy="394723"/>
              </a:xfrm>
              <a:prstGeom prst="rect">
                <a:avLst/>
              </a:prstGeom>
              <a:blipFill rotWithShape="0">
                <a:blip r:embed="rId7"/>
                <a:stretch>
                  <a:fillRect l="-1367"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DC5DF7-6A67-4C83-A5DE-36137D9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E053F680-9DDB-40C3-B978-929AA95BAB2E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49573" y="452230"/>
                <a:ext cx="10058400" cy="401637"/>
              </a:xfrm>
            </p:spPr>
            <p:txBody>
              <a:bodyPr>
                <a:noAutofit/>
              </a:bodyPr>
              <a:lstStyle/>
              <a:p>
                <a:r>
                  <a:rPr lang="tr-TR" sz="3200" b="1" dirty="0" smtClean="0">
                    <a:solidFill>
                      <a:srgbClr val="FF0000"/>
                    </a:solidFill>
                  </a:rPr>
                  <a:t>(ii) The reverse bias region, </a:t>
                </a:r>
                <a14:m>
                  <m:oMath xmlns:m="http://schemas.openxmlformats.org/officeDocument/2006/math">
                    <m:r>
                      <a:rPr lang="tr-TR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tr-T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53F680-9DDB-40C3-B978-929AA95BA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49573" y="452230"/>
                <a:ext cx="10058400" cy="401637"/>
              </a:xfrm>
              <a:blipFill rotWithShape="0">
                <a:blip r:embed="rId2"/>
                <a:stretch>
                  <a:fillRect l="-1576" t="-62121" b="-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02E30B30-0AE8-46DD-A399-66A400C1776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9573" y="1258601"/>
                <a:ext cx="10058400" cy="40227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reverse</a:t>
                </a:r>
                <a:r>
                  <a:rPr lang="tr-TR" dirty="0"/>
                  <a:t>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is </a:t>
                </a:r>
                <a:r>
                  <a:rPr lang="tr-TR" dirty="0" err="1"/>
                  <a:t>entered</a:t>
                </a:r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made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 (3.1) </a:t>
                </a:r>
                <a:r>
                  <a:rPr lang="tr-TR" dirty="0" err="1"/>
                  <a:t>predicts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a </a:t>
                </a:r>
                <a:r>
                  <a:rPr lang="tr-TR" dirty="0" err="1"/>
                  <a:t>few</a:t>
                </a:r>
                <a:r>
                  <a:rPr lang="tr-TR" dirty="0"/>
                  <a:t> </a:t>
                </a:r>
                <a:r>
                  <a:rPr lang="tr-TR" dirty="0" err="1"/>
                  <a:t>times</a:t>
                </a:r>
                <a:r>
                  <a:rPr lang="tr-TR" dirty="0"/>
                  <a:t> </a:t>
                </a:r>
                <a:r>
                  <a:rPr lang="tr-TR" dirty="0" err="1"/>
                  <a:t>larger</a:t>
                </a:r>
                <a:r>
                  <a:rPr lang="tr-TR" dirty="0"/>
                  <a:t> </a:t>
                </a:r>
                <a:r>
                  <a:rPr lang="tr-TR" dirty="0" err="1"/>
                  <a:t>than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in </a:t>
                </a:r>
                <a:r>
                  <a:rPr lang="tr-TR" dirty="0" err="1"/>
                  <a:t>magnitude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expponential</a:t>
                </a:r>
                <a:r>
                  <a:rPr lang="tr-TR" dirty="0"/>
                  <a:t> </a:t>
                </a:r>
                <a:r>
                  <a:rPr lang="tr-TR" dirty="0" err="1"/>
                  <a:t>term</a:t>
                </a:r>
                <a:r>
                  <a:rPr lang="tr-TR" dirty="0"/>
                  <a:t> </a:t>
                </a:r>
                <a:r>
                  <a:rPr lang="tr-TR" dirty="0" err="1"/>
                  <a:t>becomes</a:t>
                </a:r>
                <a:r>
                  <a:rPr lang="tr-TR" dirty="0"/>
                  <a:t> </a:t>
                </a:r>
                <a:r>
                  <a:rPr lang="tr-TR" dirty="0" err="1"/>
                  <a:t>negligibly</a:t>
                </a:r>
                <a:r>
                  <a:rPr lang="tr-TR" dirty="0"/>
                  <a:t> </a:t>
                </a:r>
                <a:r>
                  <a:rPr lang="tr-TR" dirty="0" err="1"/>
                  <a:t>small</a:t>
                </a:r>
                <a:r>
                  <a:rPr lang="tr-TR" dirty="0"/>
                  <a:t> </a:t>
                </a:r>
                <a:r>
                  <a:rPr lang="tr-TR" dirty="0" err="1"/>
                  <a:t>compared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unity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becomes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tr-TR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/>
                  <a:t>                                                                            (3.1)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A large </a:t>
                </a:r>
                <a:r>
                  <a:rPr lang="tr-TR" dirty="0" smtClean="0"/>
                  <a:t>number </a:t>
                </a:r>
                <a:r>
                  <a:rPr lang="tr-TR" dirty="0"/>
                  <a:t>of the reverse current is due to </a:t>
                </a:r>
                <a:r>
                  <a:rPr lang="tr-TR" dirty="0" smtClean="0"/>
                  <a:t>leakage effects. </a:t>
                </a:r>
                <a:r>
                  <a:rPr lang="tr-TR" dirty="0"/>
                  <a:t>These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leakage </a:t>
                </a:r>
                <a:r>
                  <a:rPr lang="tr-TR" dirty="0">
                    <a:solidFill>
                      <a:srgbClr val="FF0000"/>
                    </a:solidFill>
                  </a:rPr>
                  <a:t>currents </a:t>
                </a:r>
                <a:r>
                  <a:rPr lang="tr-TR" dirty="0"/>
                  <a:t>are proportional to the junction area. </a:t>
                </a:r>
                <a:r>
                  <a:rPr lang="tr-TR" dirty="0" smtClean="0"/>
                  <a:t>Its </a:t>
                </a:r>
                <a:r>
                  <a:rPr lang="tr-TR" dirty="0"/>
                  <a:t>dependence on temperature, however </a:t>
                </a:r>
                <a:r>
                  <a:rPr lang="tr-TR" dirty="0" smtClean="0"/>
                  <a:t>it is </a:t>
                </a:r>
                <a:r>
                  <a:rPr lang="tr-TR" dirty="0"/>
                  <a:t>different from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doubles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every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rise</a:t>
                </a:r>
                <a:r>
                  <a:rPr lang="tr-TR" dirty="0"/>
                  <a:t> in </a:t>
                </a:r>
                <a:r>
                  <a:rPr lang="tr-TR" dirty="0" err="1"/>
                  <a:t>temp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temperature</a:t>
                </a:r>
                <a:r>
                  <a:rPr lang="tr-TR" dirty="0"/>
                  <a:t> </a:t>
                </a:r>
                <a:r>
                  <a:rPr lang="tr-TR" dirty="0" err="1"/>
                  <a:t>dependence</a:t>
                </a:r>
                <a:r>
                  <a:rPr lang="tr-TR" dirty="0"/>
                  <a:t> of </a:t>
                </a:r>
                <a:r>
                  <a:rPr lang="tr-TR" dirty="0" err="1"/>
                  <a:t>reverse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is </a:t>
                </a:r>
                <a:r>
                  <a:rPr lang="tr-TR" dirty="0" err="1"/>
                  <a:t>that</a:t>
                </a:r>
                <a:r>
                  <a:rPr lang="tr-TR" dirty="0"/>
                  <a:t> it </a:t>
                </a:r>
                <a:r>
                  <a:rPr lang="tr-TR" dirty="0" err="1"/>
                  <a:t>doubles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every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rise</a:t>
                </a:r>
                <a:r>
                  <a:rPr lang="tr-TR" dirty="0"/>
                  <a:t> in </a:t>
                </a:r>
                <a:r>
                  <a:rPr lang="tr-TR" dirty="0" err="1"/>
                  <a:t>temperature</a:t>
                </a:r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E30B30-0AE8-46DD-A399-66A400C17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9573" y="1258601"/>
                <a:ext cx="10058400" cy="4022725"/>
              </a:xfrm>
              <a:blipFill rotWithShape="0">
                <a:blip r:embed="rId3"/>
                <a:stretch>
                  <a:fillRect l="-667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8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E56407-69EC-437D-9506-0E1D89F9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0811F3C2-BDC3-4E59-9BB9-8E9C2185F9FE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44577" y="467220"/>
                <a:ext cx="6127750" cy="387350"/>
              </a:xfrm>
            </p:spPr>
            <p:txBody>
              <a:bodyPr>
                <a:noAutofit/>
              </a:bodyPr>
              <a:lstStyle/>
              <a:p>
                <a:r>
                  <a:rPr lang="tr-TR" sz="2800" b="1" dirty="0" smtClean="0">
                    <a:solidFill>
                      <a:srgbClr val="FF0000"/>
                    </a:solidFill>
                  </a:rPr>
                  <a:t>(iii) The </a:t>
                </a:r>
                <a:r>
                  <a:rPr lang="tr-TR" sz="2800" b="1" dirty="0">
                    <a:solidFill>
                      <a:srgbClr val="FF0000"/>
                    </a:solidFill>
                  </a:rPr>
                  <a:t>break down </a:t>
                </a:r>
                <a:r>
                  <a:rPr lang="tr-TR" sz="2800" b="1" dirty="0" smtClean="0">
                    <a:solidFill>
                      <a:srgbClr val="FF0000"/>
                    </a:solidFill>
                  </a:rPr>
                  <a:t>region, </a:t>
                </a:r>
                <a14:m>
                  <m:oMath xmlns:m="http://schemas.openxmlformats.org/officeDocument/2006/math">
                    <m:r>
                      <a:rPr lang="tr-TR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tr-T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𝑍𝐾</m:t>
                        </m:r>
                      </m:sub>
                    </m:sSub>
                  </m:oMath>
                </a14:m>
                <a:endParaRPr lang="tr-T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11F3C2-BDC3-4E59-9BB9-8E9C2185F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44577" y="467220"/>
                <a:ext cx="6127750" cy="387350"/>
              </a:xfrm>
              <a:blipFill rotWithShape="0">
                <a:blip r:embed="rId2"/>
                <a:stretch>
                  <a:fillRect l="-2090" t="-49206" b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7307B7DE-6DD6-41A0-B4D2-1AA098B551E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24721" y="972102"/>
                <a:ext cx="6902348" cy="5418678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third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of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operation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, </a:t>
                </a:r>
                <a:r>
                  <a:rPr lang="tr-TR" dirty="0" err="1"/>
                  <a:t>which</a:t>
                </a:r>
                <a:r>
                  <a:rPr lang="tr-TR" dirty="0"/>
                  <a:t> can be </a:t>
                </a:r>
                <a:r>
                  <a:rPr lang="tr-TR" dirty="0" err="1"/>
                  <a:t>easily</a:t>
                </a:r>
                <a:r>
                  <a:rPr lang="tr-TR" dirty="0"/>
                  <a:t> </a:t>
                </a:r>
                <a:r>
                  <a:rPr lang="tr-TR" dirty="0" err="1"/>
                  <a:t>identified</a:t>
                </a:r>
                <a:r>
                  <a:rPr lang="tr-TR" dirty="0"/>
                  <a:t> on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in Fig.3.8.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is </a:t>
                </a:r>
                <a:r>
                  <a:rPr lang="tr-TR" dirty="0" err="1"/>
                  <a:t>entered</a:t>
                </a:r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magnitude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reverse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exceeds</a:t>
                </a:r>
                <a:r>
                  <a:rPr lang="tr-TR" dirty="0"/>
                  <a:t> a </a:t>
                </a:r>
                <a:r>
                  <a:rPr lang="tr-TR" dirty="0" err="1"/>
                  <a:t>threshold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is </a:t>
                </a:r>
                <a:r>
                  <a:rPr lang="tr-TR" dirty="0" err="1"/>
                  <a:t>specific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particular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,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breakdown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b="1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«</a:t>
                </a:r>
                <a:r>
                  <a:rPr lang="tr-TR" dirty="0" err="1"/>
                  <a:t>knee</a:t>
                </a:r>
                <a:r>
                  <a:rPr lang="tr-TR" dirty="0"/>
                  <a:t>»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b="1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 3.8 and denoted by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𝑍𝐾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:r>
                  <a:rPr lang="tr-TR" dirty="0" err="1"/>
                  <a:t>where</a:t>
                </a:r>
                <a:r>
                  <a:rPr lang="tr-TR" dirty="0"/>
                  <a:t> Z </a:t>
                </a:r>
                <a:r>
                  <a:rPr lang="tr-TR" dirty="0" err="1"/>
                  <a:t>denotes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K </a:t>
                </a:r>
                <a:r>
                  <a:rPr lang="tr-TR" dirty="0" err="1"/>
                  <a:t>denotes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knee</a:t>
                </a:r>
                <a:r>
                  <a:rPr lang="tr-TR" dirty="0"/>
                  <a:t>. As it can be seen from the  </a:t>
                </a:r>
                <a:r>
                  <a:rPr lang="tr-TR" dirty="0" smtClean="0"/>
                  <a:t>figure </a:t>
                </a:r>
                <a:r>
                  <a:rPr lang="tr-TR" dirty="0"/>
                  <a:t>that in the breakdown region small increase from reverse current </a:t>
                </a:r>
                <a:r>
                  <a:rPr lang="tr-TR" dirty="0" smtClean="0"/>
                  <a:t>cause </a:t>
                </a:r>
                <a:r>
                  <a:rPr lang="tr-TR" dirty="0"/>
                  <a:t>the diode reverse current to increase rapidly. </a:t>
                </a:r>
                <a:r>
                  <a:rPr lang="tr-TR" dirty="0" err="1"/>
                  <a:t>Although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is not </a:t>
                </a:r>
                <a:r>
                  <a:rPr lang="tr-TR" dirty="0" err="1"/>
                  <a:t>destructive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disipated</a:t>
                </a:r>
                <a:r>
                  <a:rPr lang="tr-TR" dirty="0"/>
                  <a:t> on </a:t>
                </a:r>
                <a:r>
                  <a:rPr lang="tr-TR" dirty="0" err="1"/>
                  <a:t>diode</a:t>
                </a:r>
                <a:r>
                  <a:rPr lang="tr-TR" dirty="0"/>
                  <a:t> is </a:t>
                </a:r>
                <a:r>
                  <a:rPr lang="tr-TR" dirty="0" err="1"/>
                  <a:t>limited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external</a:t>
                </a:r>
                <a:r>
                  <a:rPr lang="tr-TR" dirty="0"/>
                  <a:t> </a:t>
                </a:r>
                <a:r>
                  <a:rPr lang="tr-TR" dirty="0" err="1"/>
                  <a:t>circuitry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provide</a:t>
                </a:r>
                <a:r>
                  <a:rPr lang="tr-TR" dirty="0"/>
                  <a:t> a </a:t>
                </a:r>
                <a:r>
                  <a:rPr lang="tr-TR" dirty="0" err="1"/>
                  <a:t>safe</a:t>
                </a:r>
                <a:r>
                  <a:rPr lang="tr-TR" dirty="0"/>
                  <a:t> </a:t>
                </a:r>
                <a:r>
                  <a:rPr lang="tr-TR" dirty="0" err="1"/>
                  <a:t>level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07B7DE-6DD6-41A0-B4D2-1AA098B55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24721" y="972102"/>
                <a:ext cx="6902348" cy="5418678"/>
              </a:xfrm>
              <a:blipFill rotWithShape="0">
                <a:blip r:embed="rId3"/>
                <a:stretch>
                  <a:fillRect l="-883" r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E4E802-05A5-4226-8403-D98D065EF704}"/>
              </a:ext>
            </a:extLst>
          </p:cNvPr>
          <p:cNvSpPr txBox="1"/>
          <p:nvPr/>
        </p:nvSpPr>
        <p:spPr>
          <a:xfrm>
            <a:off x="9473097" y="505473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FB5581-ABB8-44FE-A856-4AEA7B69E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925" y="972102"/>
            <a:ext cx="4220354" cy="33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4F5AE5-1358-497A-974D-D17EBB08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27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36D83-14BD-410A-BF7A-02376787AC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424246"/>
            <a:ext cx="10058400" cy="4191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Modeling the </a:t>
            </a:r>
            <a:r>
              <a:rPr lang="tr-TR" sz="3200" b="1" dirty="0" smtClean="0">
                <a:solidFill>
                  <a:srgbClr val="FF0000"/>
                </a:solidFill>
              </a:rPr>
              <a:t>diode forward characteristic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C3656C3-A340-42F9-B402-BBDBC0BB542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1037291"/>
                <a:ext cx="10714413" cy="402272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most</a:t>
                </a:r>
                <a:r>
                  <a:rPr lang="tr-TR" dirty="0"/>
                  <a:t> </a:t>
                </a:r>
                <a:r>
                  <a:rPr lang="tr-TR" dirty="0" err="1"/>
                  <a:t>accurate</a:t>
                </a:r>
                <a:r>
                  <a:rPr lang="tr-TR" dirty="0"/>
                  <a:t> </a:t>
                </a:r>
                <a:r>
                  <a:rPr lang="tr-TR" dirty="0" err="1"/>
                  <a:t>description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operation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is </a:t>
                </a:r>
                <a:r>
                  <a:rPr lang="tr-TR" dirty="0" err="1"/>
                  <a:t>provided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exponential</a:t>
                </a:r>
                <a:r>
                  <a:rPr lang="tr-TR" dirty="0"/>
                  <a:t> model. To illustrate the diode, lets analyze </a:t>
                </a:r>
                <a:r>
                  <a:rPr lang="tr-TR" dirty="0" smtClean="0"/>
                  <a:t>the </a:t>
                </a:r>
                <a:r>
                  <a:rPr lang="tr-TR" dirty="0"/>
                  <a:t>circuit in Fig. 3.10 </a:t>
                </a:r>
                <a:r>
                  <a:rPr lang="tr-TR" dirty="0" err="1"/>
                  <a:t>using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exponential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model.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Assuming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greater</a:t>
                </a:r>
                <a:r>
                  <a:rPr lang="tr-TR" dirty="0"/>
                  <a:t> </a:t>
                </a:r>
                <a:r>
                  <a:rPr lang="tr-TR" dirty="0" err="1"/>
                  <a:t>than</a:t>
                </a:r>
                <a:r>
                  <a:rPr lang="tr-TR" dirty="0"/>
                  <a:t> 0.5V 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dirty="0" err="1"/>
                  <a:t>so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much</a:t>
                </a:r>
                <a:r>
                  <a:rPr lang="tr-TR" dirty="0"/>
                  <a:t> </a:t>
                </a:r>
                <a:r>
                  <a:rPr lang="tr-TR" dirty="0" err="1"/>
                  <a:t>greater</a:t>
                </a:r>
                <a:r>
                  <a:rPr lang="tr-TR" dirty="0"/>
                  <a:t> </a:t>
                </a:r>
                <a:r>
                  <a:rPr lang="tr-TR" dirty="0" err="1"/>
                  <a:t>than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can </a:t>
                </a:r>
                <a:r>
                  <a:rPr lang="tr-TR" dirty="0" err="1"/>
                  <a:t>represent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characteristics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exponential</a:t>
                </a:r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, </a:t>
                </a:r>
                <a:r>
                  <a:rPr lang="tr-TR" dirty="0" err="1"/>
                  <a:t>resulting</a:t>
                </a:r>
                <a:r>
                  <a:rPr lang="tr-TR" dirty="0"/>
                  <a:t> in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                                         (3.6)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3656C3-A340-42F9-B402-BBDBC0BB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1037291"/>
                <a:ext cx="10714413" cy="4022725"/>
              </a:xfrm>
              <a:blipFill rotWithShape="0">
                <a:blip r:embed="rId2"/>
                <a:stretch>
                  <a:fillRect l="-626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B661BB-706E-4767-B1C2-BF4BB92E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9" y="3750631"/>
            <a:ext cx="3515053" cy="1781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D8A69E-1DD3-44EA-B06E-8D80A4A5ED56}"/>
              </a:ext>
            </a:extLst>
          </p:cNvPr>
          <p:cNvSpPr txBox="1"/>
          <p:nvPr/>
        </p:nvSpPr>
        <p:spPr>
          <a:xfrm>
            <a:off x="2038695" y="569787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3.10</a:t>
            </a:r>
          </a:p>
        </p:txBody>
      </p:sp>
    </p:spTree>
    <p:extLst>
      <p:ext uri="{BB962C8B-B14F-4D97-AF65-F5344CB8AC3E}">
        <p14:creationId xmlns:p14="http://schemas.microsoft.com/office/powerpoint/2010/main" val="15435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311A30-9CD5-4504-ACF9-8DD885A6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BFAF037-7DE7-4BE9-AAF3-988617F2FE9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9445" y="326895"/>
                <a:ext cx="10802912" cy="528905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endParaRPr lang="tr-TR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tr-TR" dirty="0" smtClean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The other equation can be obtained by writing a kirchhoff loop equation.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𝐷𝐷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(3.7)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Assuming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parameters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and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known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Eqn</a:t>
                </a:r>
                <a:r>
                  <a:rPr lang="tr-TR" dirty="0"/>
                  <a:t>. (3.6) </a:t>
                </a:r>
                <a:r>
                  <a:rPr lang="tr-TR" dirty="0" err="1"/>
                  <a:t>and</a:t>
                </a:r>
                <a:r>
                  <a:rPr lang="tr-TR" dirty="0"/>
                  <a:t> (3.7)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equations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unknown</a:t>
                </a:r>
                <a:r>
                  <a:rPr lang="tr-TR" dirty="0"/>
                  <a:t> </a:t>
                </a:r>
                <a:r>
                  <a:rPr lang="tr-TR" dirty="0" err="1"/>
                  <a:t>quantities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there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alternative</a:t>
                </a:r>
                <a:r>
                  <a:rPr lang="tr-TR" dirty="0"/>
                  <a:t> </a:t>
                </a:r>
                <a:r>
                  <a:rPr lang="tr-TR" dirty="0" err="1"/>
                  <a:t>ways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obtaining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solution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graphical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analysis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iterative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analysis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FAF037-7DE7-4BE9-AAF3-988617F2FE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9445" y="326895"/>
                <a:ext cx="10802912" cy="5289055"/>
              </a:xfrm>
              <a:blipFill rotWithShape="0">
                <a:blip r:embed="rId2"/>
                <a:stretch>
                  <a:fillRect l="-621" r="-1411" b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B661BB-706E-4767-B1C2-BF4BB92E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87" y="830010"/>
            <a:ext cx="3515053" cy="17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43F79E-7432-4EC9-803D-F823B481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29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1AB834-6EDA-42D3-9B38-B22B73623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676" y="489962"/>
            <a:ext cx="10058400" cy="387350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Grafical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analysis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using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exponential</a:t>
            </a:r>
            <a:r>
              <a:rPr lang="tr-TR" sz="3200" b="1" dirty="0">
                <a:solidFill>
                  <a:srgbClr val="FF0000"/>
                </a:solidFill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A3A0F43-A199-4C25-9F28-87AC48B296E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4676" y="799281"/>
                <a:ext cx="10058400" cy="4022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Graphical analysis is performed by ploting the relationship of Eqn. (3.6) </a:t>
                </a:r>
                <a:r>
                  <a:rPr lang="tr-TR" dirty="0" err="1"/>
                  <a:t>and</a:t>
                </a:r>
                <a:r>
                  <a:rPr lang="tr-TR" dirty="0"/>
                  <a:t> (3.7) on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plane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solution</a:t>
                </a:r>
                <a:r>
                  <a:rPr lang="tr-TR" dirty="0"/>
                  <a:t> can be </a:t>
                </a:r>
                <a:r>
                  <a:rPr lang="tr-TR" dirty="0" err="1"/>
                  <a:t>obtained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intersection</a:t>
                </a:r>
                <a:r>
                  <a:rPr lang="tr-TR" dirty="0"/>
                  <a:t> of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graphs</a:t>
                </a:r>
                <a:r>
                  <a:rPr lang="tr-TR" dirty="0"/>
                  <a:t>.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relation</a:t>
                </a:r>
                <a:r>
                  <a:rPr lang="tr-TR" dirty="0"/>
                  <a:t> is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3.11.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</a:t>
                </a:r>
                <a:r>
                  <a:rPr lang="tr-TR" dirty="0" err="1"/>
                  <a:t>represent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exponential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(</a:t>
                </a:r>
                <a:r>
                  <a:rPr lang="tr-TR" dirty="0" err="1"/>
                  <a:t>Eqn</a:t>
                </a:r>
                <a:r>
                  <a:rPr lang="tr-TR" dirty="0"/>
                  <a:t>. (3.6)) and the straight line represent </a:t>
                </a:r>
                <a:r>
                  <a:rPr lang="tr-TR" dirty="0" smtClean="0"/>
                  <a:t>the </a:t>
                </a:r>
                <a:r>
                  <a:rPr lang="tr-TR" b="1" i="1" dirty="0" smtClean="0">
                    <a:solidFill>
                      <a:srgbClr val="FF0000"/>
                    </a:solidFill>
                  </a:rPr>
                  <a:t>load line </a:t>
                </a:r>
                <a:r>
                  <a:rPr lang="tr-TR" dirty="0" smtClean="0"/>
                  <a:t>of </a:t>
                </a:r>
                <a:r>
                  <a:rPr lang="tr-TR" dirty="0"/>
                  <a:t>(Eqn. (3.7))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. The intersection of these two curve gives the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operating point </a:t>
                </a:r>
                <a:r>
                  <a:rPr lang="tr-TR" dirty="0"/>
                  <a:t>of </a:t>
                </a:r>
                <a:r>
                  <a:rPr lang="tr-TR" dirty="0" smtClean="0"/>
                  <a:t>the </a:t>
                </a:r>
                <a:r>
                  <a:rPr lang="tr-TR" dirty="0"/>
                  <a:t>diode and the coordinates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3A0F43-A199-4C25-9F28-87AC48B29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4676" y="799281"/>
                <a:ext cx="10058400" cy="4022725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01E18D-C26E-469E-AC76-33663EDB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85" y="3278320"/>
            <a:ext cx="4915273" cy="3087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2C673D-08B2-4D3B-AB01-F2D6A54213AE}"/>
              </a:ext>
            </a:extLst>
          </p:cNvPr>
          <p:cNvSpPr txBox="1"/>
          <p:nvPr/>
        </p:nvSpPr>
        <p:spPr>
          <a:xfrm>
            <a:off x="10067205" y="4279461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661BB-706E-4767-B1C2-BF4BB92E7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6" y="3758234"/>
            <a:ext cx="3515053" cy="17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564D69-CE05-4AAC-8E84-51A58DE4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327" y="3127246"/>
            <a:ext cx="2452942" cy="30661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FC82C-E030-4806-9B5D-16E6114A90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101" y="326952"/>
            <a:ext cx="10977713" cy="5025023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000" dirty="0" err="1"/>
              <a:t>When</a:t>
            </a:r>
            <a:r>
              <a:rPr lang="tr-TR" sz="2000" dirty="0"/>
              <a:t> an </a:t>
            </a:r>
            <a:r>
              <a:rPr lang="tr-TR" sz="2000" dirty="0" err="1"/>
              <a:t>Ideal</a:t>
            </a:r>
            <a:r>
              <a:rPr lang="tr-TR" sz="2000" dirty="0"/>
              <a:t> </a:t>
            </a:r>
            <a:r>
              <a:rPr lang="tr-TR" sz="2000" dirty="0" err="1"/>
              <a:t>diode</a:t>
            </a:r>
            <a:r>
              <a:rPr lang="tr-TR" sz="2000" dirty="0"/>
              <a:t> </a:t>
            </a:r>
            <a:r>
              <a:rPr lang="tr-TR" sz="2000" dirty="0" err="1"/>
              <a:t>operates</a:t>
            </a:r>
            <a:r>
              <a:rPr lang="tr-TR" sz="2000" dirty="0"/>
              <a:t> </a:t>
            </a:r>
            <a:r>
              <a:rPr lang="tr-TR" sz="2000" dirty="0" err="1"/>
              <a:t>like</a:t>
            </a:r>
            <a:r>
              <a:rPr lang="tr-TR" sz="2000" dirty="0"/>
              <a:t> in </a:t>
            </a:r>
            <a:r>
              <a:rPr lang="tr-TR" sz="2000" dirty="0" err="1"/>
              <a:t>Fig</a:t>
            </a:r>
            <a:r>
              <a:rPr lang="tr-TR" sz="2000" dirty="0"/>
              <a:t>. 3.1 c) is </a:t>
            </a:r>
            <a:r>
              <a:rPr lang="tr-TR" sz="2000" dirty="0" err="1"/>
              <a:t>said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b="1" dirty="0" err="1">
                <a:solidFill>
                  <a:srgbClr val="FF0000"/>
                </a:solidFill>
              </a:rPr>
              <a:t>reveresed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bias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said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b="1" dirty="0" err="1"/>
              <a:t>reversed</a:t>
            </a:r>
            <a:r>
              <a:rPr lang="tr-TR" sz="2000" b="1" dirty="0"/>
              <a:t> </a:t>
            </a:r>
            <a:r>
              <a:rPr lang="tr-TR" sz="2000" b="1" dirty="0" err="1"/>
              <a:t>direction</a:t>
            </a:r>
            <a:r>
              <a:rPr lang="tr-TR" sz="2000" b="1" dirty="0"/>
              <a:t>. </a:t>
            </a:r>
            <a:r>
              <a:rPr lang="tr-TR" sz="2000" dirty="0"/>
              <a:t>An ideal </a:t>
            </a:r>
            <a:r>
              <a:rPr lang="tr-TR" sz="2000" dirty="0" err="1"/>
              <a:t>diode</a:t>
            </a:r>
            <a:r>
              <a:rPr lang="tr-TR" sz="2000" dirty="0"/>
              <a:t> has </a:t>
            </a:r>
            <a:r>
              <a:rPr lang="tr-TR" sz="2000" dirty="0" err="1">
                <a:solidFill>
                  <a:srgbClr val="FF0000"/>
                </a:solidFill>
              </a:rPr>
              <a:t>zero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current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 err="1"/>
              <a:t>operated</a:t>
            </a:r>
            <a:r>
              <a:rPr lang="tr-TR" sz="2000" dirty="0"/>
              <a:t> in </a:t>
            </a:r>
            <a:r>
              <a:rPr lang="tr-TR" sz="2000" b="1" dirty="0" err="1">
                <a:solidFill>
                  <a:srgbClr val="FF0000"/>
                </a:solidFill>
              </a:rPr>
              <a:t>reverse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direction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said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b="1" dirty="0" err="1">
                <a:solidFill>
                  <a:srgbClr val="FF0000"/>
                </a:solidFill>
              </a:rPr>
              <a:t>cut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off</a:t>
            </a:r>
            <a:r>
              <a:rPr lang="tr-TR" sz="2000" b="1" dirty="0"/>
              <a:t>. </a:t>
            </a:r>
          </a:p>
          <a:p>
            <a:pPr lvl="1" algn="just">
              <a:lnSpc>
                <a:spcPct val="150000"/>
              </a:lnSpc>
            </a:pPr>
            <a:r>
              <a:rPr lang="tr-TR" sz="2000" dirty="0" err="1"/>
              <a:t>When</a:t>
            </a:r>
            <a:r>
              <a:rPr lang="tr-TR" sz="2000" dirty="0"/>
              <a:t> an </a:t>
            </a:r>
            <a:r>
              <a:rPr lang="tr-TR" sz="2000" dirty="0" err="1"/>
              <a:t>positive</a:t>
            </a:r>
            <a:r>
              <a:rPr lang="tr-TR" sz="2000" dirty="0"/>
              <a:t> </a:t>
            </a:r>
            <a:r>
              <a:rPr lang="tr-TR" sz="2000" dirty="0" err="1"/>
              <a:t>current</a:t>
            </a:r>
            <a:r>
              <a:rPr lang="tr-TR" sz="2000" dirty="0"/>
              <a:t> is </a:t>
            </a:r>
            <a:r>
              <a:rPr lang="tr-TR" sz="2000" dirty="0" err="1"/>
              <a:t>applied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an ideal </a:t>
            </a:r>
            <a:r>
              <a:rPr lang="tr-TR" sz="2000" dirty="0" err="1"/>
              <a:t>diode</a:t>
            </a:r>
            <a:r>
              <a:rPr lang="tr-TR" sz="2000" dirty="0"/>
              <a:t>, </a:t>
            </a:r>
            <a:r>
              <a:rPr lang="tr-TR" sz="2000" dirty="0" err="1"/>
              <a:t>zero</a:t>
            </a:r>
            <a:r>
              <a:rPr lang="tr-TR" sz="2000" dirty="0"/>
              <a:t> </a:t>
            </a:r>
            <a:r>
              <a:rPr lang="tr-TR" sz="2000" dirty="0" err="1"/>
              <a:t>voltage</a:t>
            </a:r>
            <a:r>
              <a:rPr lang="tr-TR" sz="2000" dirty="0"/>
              <a:t> </a:t>
            </a:r>
            <a:r>
              <a:rPr lang="tr-TR" sz="2000" dirty="0" err="1"/>
              <a:t>drop</a:t>
            </a:r>
            <a:r>
              <a:rPr lang="tr-TR" sz="2000" dirty="0"/>
              <a:t> </a:t>
            </a:r>
            <a:r>
              <a:rPr lang="tr-TR" sz="2000" dirty="0" err="1"/>
              <a:t>appears</a:t>
            </a:r>
            <a:r>
              <a:rPr lang="tr-TR" sz="2000" dirty="0"/>
              <a:t> </a:t>
            </a:r>
            <a:r>
              <a:rPr lang="tr-TR" sz="2000" dirty="0" err="1"/>
              <a:t>across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diode</a:t>
            </a:r>
            <a:r>
              <a:rPr lang="tr-TR" sz="2000" dirty="0"/>
              <a:t>. </a:t>
            </a: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other</a:t>
            </a:r>
            <a:r>
              <a:rPr lang="tr-TR" sz="2000" dirty="0"/>
              <a:t> </a:t>
            </a:r>
            <a:r>
              <a:rPr lang="tr-TR" sz="2000" dirty="0" err="1"/>
              <a:t>words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ideal </a:t>
            </a:r>
            <a:r>
              <a:rPr lang="tr-TR" sz="2000" dirty="0" err="1"/>
              <a:t>diode</a:t>
            </a:r>
            <a:r>
              <a:rPr lang="tr-TR" sz="2000" dirty="0"/>
              <a:t> </a:t>
            </a:r>
            <a:r>
              <a:rPr lang="tr-TR" sz="2000" dirty="0" err="1"/>
              <a:t>behaves</a:t>
            </a:r>
            <a:r>
              <a:rPr lang="tr-TR" sz="2000" dirty="0"/>
              <a:t> as a </a:t>
            </a:r>
            <a:r>
              <a:rPr lang="tr-TR" sz="2000" b="1" dirty="0" err="1">
                <a:solidFill>
                  <a:srgbClr val="FF0000"/>
                </a:solidFill>
              </a:rPr>
              <a:t>short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circuit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b="1" i="1" dirty="0" err="1">
                <a:solidFill>
                  <a:srgbClr val="FF0000"/>
                </a:solidFill>
              </a:rPr>
              <a:t>forward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  <a:r>
              <a:rPr lang="tr-TR" sz="2000" b="1" i="1" dirty="0" err="1">
                <a:solidFill>
                  <a:srgbClr val="FF0000"/>
                </a:solidFill>
              </a:rPr>
              <a:t>direction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said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b="1" dirty="0" err="1">
                <a:solidFill>
                  <a:srgbClr val="FF0000"/>
                </a:solidFill>
              </a:rPr>
              <a:t>turned</a:t>
            </a:r>
            <a:r>
              <a:rPr lang="tr-TR" sz="2000" b="1" dirty="0">
                <a:solidFill>
                  <a:srgbClr val="FF0000"/>
                </a:solidFill>
              </a:rPr>
              <a:t> on </a:t>
            </a:r>
            <a:r>
              <a:rPr lang="tr-TR" sz="2000" dirty="0" err="1">
                <a:solidFill>
                  <a:srgbClr val="FF0000"/>
                </a:solidFill>
              </a:rPr>
              <a:t>or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simply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on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9F54AC7-A284-4729-A92C-C0FE05716709}"/>
                  </a:ext>
                </a:extLst>
              </p:cNvPr>
              <p:cNvSpPr txBox="1"/>
              <p:nvPr/>
            </p:nvSpPr>
            <p:spPr>
              <a:xfrm>
                <a:off x="129557" y="2859841"/>
                <a:ext cx="8536143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tr-TR" sz="2000" dirty="0"/>
                  <a:t>The </a:t>
                </a:r>
                <a:r>
                  <a:rPr lang="tr-TR" sz="2000" dirty="0" err="1"/>
                  <a:t>following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figure</a:t>
                </a:r>
                <a:r>
                  <a:rPr lang="tr-TR" sz="2000" dirty="0"/>
                  <a:t> a)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forward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bias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and</a:t>
                </a:r>
                <a:r>
                  <a:rPr lang="tr-TR" sz="2000" dirty="0"/>
                  <a:t> b)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revers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bias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circuits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Obviously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voltage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drop</a:t>
                </a:r>
                <a:r>
                  <a:rPr lang="tr-TR" sz="2000" dirty="0"/>
                  <a:t> on </a:t>
                </a:r>
                <a:r>
                  <a:rPr lang="tr-TR" sz="2000" dirty="0" err="1"/>
                  <a:t>forward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bias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Fig</a:t>
                </a:r>
                <a:r>
                  <a:rPr lang="tr-TR" sz="2000" dirty="0"/>
                  <a:t>. a) is </a:t>
                </a:r>
                <a:r>
                  <a:rPr lang="tr-TR" sz="2000" dirty="0" err="1"/>
                  <a:t>zero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current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determined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current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limiting</a:t>
                </a:r>
                <a:r>
                  <a:rPr lang="tr-TR" sz="2000" dirty="0"/>
                  <a:t> </a:t>
                </a:r>
                <a:r>
                  <a:rPr lang="tr-TR" sz="2000" dirty="0" err="1"/>
                  <a:t>resistor</a:t>
                </a:r>
                <a:r>
                  <a:rPr lang="tr-TR" sz="2000" dirty="0"/>
                  <a:t>.  </a:t>
                </a:r>
                <a:r>
                  <a:rPr lang="tr-TR" sz="2000" dirty="0" err="1"/>
                  <a:t>Fig</a:t>
                </a:r>
                <a:r>
                  <a:rPr lang="tr-TR" sz="2000" dirty="0"/>
                  <a:t>. b)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voltage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drop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accros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ideal </a:t>
                </a:r>
                <a:r>
                  <a:rPr lang="tr-TR" sz="2000" dirty="0" err="1"/>
                  <a:t>diode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equal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to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 </a:t>
                </a:r>
                <a:r>
                  <a:rPr lang="tr-TR" sz="2000" dirty="0" err="1"/>
                  <a:t>source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voltage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value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current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zero</a:t>
                </a:r>
                <a:r>
                  <a:rPr lang="tr-TR" sz="2000" dirty="0"/>
                  <a:t>. </a:t>
                </a:r>
                <a:r>
                  <a:rPr lang="tr-TR" sz="2000" dirty="0" err="1"/>
                  <a:t>Obviously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diode</a:t>
                </a:r>
                <a:r>
                  <a:rPr lang="tr-TR" sz="2000" dirty="0"/>
                  <a:t> on </a:t>
                </a:r>
                <a:r>
                  <a:rPr lang="tr-TR" sz="2000" dirty="0" err="1"/>
                  <a:t>fig</a:t>
                </a:r>
                <a:r>
                  <a:rPr lang="tr-TR" sz="2000" dirty="0"/>
                  <a:t> (a) </a:t>
                </a:r>
                <a:r>
                  <a:rPr lang="tr-TR" sz="2000" dirty="0" err="1"/>
                  <a:t>operates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vertical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part</a:t>
                </a:r>
                <a:r>
                  <a:rPr lang="tr-TR" sz="2000" dirty="0"/>
                  <a:t> of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characteristic</a:t>
                </a:r>
                <a:r>
                  <a:rPr lang="tr-TR" sz="2000" dirty="0"/>
                  <a:t> but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diode</a:t>
                </a:r>
                <a:r>
                  <a:rPr lang="tr-TR" sz="2000" dirty="0"/>
                  <a:t> on </a:t>
                </a:r>
                <a:r>
                  <a:rPr lang="tr-TR" sz="2000" dirty="0" err="1"/>
                  <a:t>fig</a:t>
                </a:r>
                <a:r>
                  <a:rPr lang="tr-TR" sz="2000" dirty="0"/>
                  <a:t> (b) </a:t>
                </a:r>
                <a:r>
                  <a:rPr lang="tr-TR" sz="2000" dirty="0" err="1"/>
                  <a:t>operates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horizontal</a:t>
                </a:r>
                <a:r>
                  <a:rPr lang="tr-TR" sz="2000" dirty="0"/>
                  <a:t> </a:t>
                </a:r>
                <a:r>
                  <a:rPr lang="tr-TR" sz="2000" dirty="0" err="1"/>
                  <a:t>part</a:t>
                </a:r>
                <a:r>
                  <a:rPr lang="tr-TR" sz="2000" dirty="0"/>
                  <a:t> of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characteristic.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F54AC7-A284-4729-A92C-C0FE0571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7" y="2859841"/>
                <a:ext cx="8536143" cy="3600986"/>
              </a:xfrm>
              <a:prstGeom prst="rect">
                <a:avLst/>
              </a:prstGeom>
              <a:blipFill>
                <a:blip r:embed="rId3"/>
                <a:stretch>
                  <a:fillRect r="-7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559F9B-F175-4029-A66B-E4E6AE5D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1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30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45661" y="159363"/>
            <a:ext cx="965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3.3  </a:t>
            </a:r>
            <a:r>
              <a:rPr lang="en-US" sz="2800" dirty="0" smtClean="0"/>
              <a:t>Iterative </a:t>
            </a:r>
            <a:r>
              <a:rPr lang="en-US" sz="2800" dirty="0"/>
              <a:t>Analysis Using the Exponential Model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" y="600502"/>
            <a:ext cx="11632137" cy="1302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B661BB-706E-4767-B1C2-BF4BB92E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7" y="1875900"/>
            <a:ext cx="3515053" cy="178111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97791" y="1875900"/>
            <a:ext cx="3698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9128" y="2002036"/>
            <a:ext cx="364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3.3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04" y="1933967"/>
            <a:ext cx="6327491" cy="506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020" y="2372096"/>
            <a:ext cx="5507005" cy="788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080" y="2922555"/>
            <a:ext cx="4326631" cy="1046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7" y="3884682"/>
            <a:ext cx="7833400" cy="569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57" y="4321590"/>
            <a:ext cx="5860528" cy="552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326" y="4199419"/>
            <a:ext cx="3471472" cy="87740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209731" y="4450124"/>
            <a:ext cx="1711626" cy="4243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60" y="5177750"/>
            <a:ext cx="4643261" cy="415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1357" y="4778226"/>
            <a:ext cx="3204035" cy="115083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5640521" y="5143912"/>
            <a:ext cx="1711626" cy="4243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5783" y="1428473"/>
            <a:ext cx="2305479" cy="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31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" y="459419"/>
            <a:ext cx="10389615" cy="39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3" y="855969"/>
            <a:ext cx="10242527" cy="1108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953" y="1911301"/>
            <a:ext cx="4097883" cy="2300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2" y="4212068"/>
            <a:ext cx="10142286" cy="16340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398293" y="4804012"/>
            <a:ext cx="3289110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5660" y="490222"/>
                <a:ext cx="965479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Design the circuit </a:t>
                </a:r>
                <a:r>
                  <a:rPr lang="tr-TR" sz="2400" dirty="0" smtClean="0"/>
                  <a:t>shown below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provide an output voltage of 2.4 V. Assume that the diodes available have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0.7-V drop at 1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m</a:t>
                </a:r>
                <a:r>
                  <a:rPr lang="tr-TR" sz="2400" b="1" dirty="0" smtClean="0">
                    <a:solidFill>
                      <a:srgbClr val="00B050"/>
                    </a:solidFill>
                  </a:rPr>
                  <a:t>A. </a:t>
                </a:r>
                <a:r>
                  <a:rPr lang="en-US" sz="2400" dirty="0"/>
                  <a:t>Use </a:t>
                </a:r>
                <a:r>
                  <a:rPr lang="en-US" sz="2400" i="1" dirty="0" smtClean="0"/>
                  <a:t>n=</a:t>
                </a:r>
                <a:r>
                  <a:rPr lang="tr-TR" sz="2400" i="1" dirty="0" smtClean="0"/>
                  <a:t>1</a:t>
                </a:r>
                <a:r>
                  <a:rPr lang="en-US" sz="2400" i="1" dirty="0" smtClean="0"/>
                  <a:t> </a:t>
                </a:r>
                <a:r>
                  <a:rPr lang="en-US" sz="2400" dirty="0"/>
                  <a:t>and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400" b="1" dirty="0" smtClean="0">
                    <a:solidFill>
                      <a:srgbClr val="00B050"/>
                    </a:solidFill>
                  </a:rPr>
                  <a:t> 25mV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0" y="490222"/>
                <a:ext cx="9654798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947" r="-1010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59" y="2131828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01" y="159363"/>
            <a:ext cx="1457325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60" y="2655048"/>
            <a:ext cx="64008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7013"/>
            <a:ext cx="57531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4" y="234499"/>
            <a:ext cx="9267825" cy="3495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174"/>
            <a:ext cx="11969087" cy="664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058" y="4479398"/>
            <a:ext cx="41624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01326" y="159940"/>
            <a:ext cx="4354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Need for Rapid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325" y="683160"/>
            <a:ext cx="116268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iterative analysis procedure utilized in the example above is simple and yields accurate results after two or three iterations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speed up the analysis process, one must be content with less precise results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speed up the analysis process, we must find a simpler model for the diode forward characteristic</a:t>
            </a:r>
            <a:endParaRPr lang="tr-TR" sz="2400" dirty="0" smtClean="0"/>
          </a:p>
          <a:p>
            <a:pPr algn="just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83800" y="3737115"/>
            <a:ext cx="514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spc="-50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(i) The </a:t>
            </a:r>
            <a:r>
              <a:rPr lang="tr-TR" sz="3200" b="1" spc="-5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Piecewice - Linear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800" y="4310137"/>
            <a:ext cx="525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spc="-5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(ii) Constant Voltage Drop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3800" y="4894912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(iii)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Ideal-Diode Model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39B65BC-A2D2-4B56-A256-4AC613267D56}"/>
              </a:ext>
            </a:extLst>
          </p:cNvPr>
          <p:cNvSpPr txBox="1">
            <a:spLocks/>
          </p:cNvSpPr>
          <p:nvPr/>
        </p:nvSpPr>
        <p:spPr>
          <a:xfrm>
            <a:off x="583800" y="5620909"/>
            <a:ext cx="4494213" cy="43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smtClean="0">
                <a:solidFill>
                  <a:srgbClr val="FF0000"/>
                </a:solidFill>
              </a:rPr>
              <a:t>(iv) The small signal model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8F9303-2B9F-4098-AFFF-D83F3DFE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3EDCA12C-7DC9-446D-ACA5-B21250E2833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70" y="527128"/>
                <a:ext cx="10570264" cy="438606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I</a:t>
                </a:r>
                <a:r>
                  <a:rPr lang="tr-TR" dirty="0" err="1"/>
                  <a:t>f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take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:r>
                  <a:rPr lang="tr-TR" dirty="0" err="1"/>
                  <a:t>lines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seperate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graphic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expponential</a:t>
                </a:r>
                <a:r>
                  <a:rPr lang="tr-TR" dirty="0"/>
                  <a:t>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get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graphic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model</a:t>
                </a:r>
              </a:p>
              <a:p>
                <a:pPr lvl="8">
                  <a:lnSpc>
                    <a:spcPct val="150000"/>
                  </a:lnSpc>
                </a:pPr>
                <a:endParaRPr lang="tr-TR" dirty="0"/>
              </a:p>
              <a:p>
                <a:pPr lvl="8">
                  <a:lnSpc>
                    <a:spcPct val="150000"/>
                  </a:lnSpc>
                </a:pPr>
                <a:endParaRPr lang="tr-TR" dirty="0"/>
              </a:p>
              <a:p>
                <a:pPr lvl="8"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                                            </a:t>
                </a:r>
                <a:r>
                  <a:rPr lang="tr-TR" dirty="0" smtClean="0"/>
                  <a:t> 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tr-TR" sz="1600" b="1" dirty="0"/>
                  <a:t>	</a:t>
                </a:r>
                <a:r>
                  <a:rPr lang="tr-TR" sz="1600" b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tr-TR" sz="1600" b="1" dirty="0"/>
              </a:p>
              <a:p>
                <a:pPr lvl="8">
                  <a:lnSpc>
                    <a:spcPct val="150000"/>
                  </a:lnSpc>
                </a:pPr>
                <a:r>
                  <a:rPr lang="tr-TR" sz="1600" dirty="0"/>
                  <a:t>                                    </a:t>
                </a:r>
              </a:p>
              <a:p>
                <a:pPr lvl="8">
                  <a:lnSpc>
                    <a:spcPct val="150000"/>
                  </a:lnSpc>
                </a:pPr>
                <a:r>
                  <a:rPr lang="tr-TR" sz="1600" dirty="0"/>
                  <a:t>                                                                                                        </a:t>
                </a:r>
                <a:r>
                  <a:rPr lang="tr-TR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tr-TR" sz="16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1600" b="1" dirty="0"/>
                  <a:t>	</a:t>
                </a:r>
                <a:r>
                  <a:rPr lang="tr-TR" sz="16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tr-T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tr-TR" sz="1600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DCA12C-7DC9-446D-ACA5-B21250E28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70" y="527128"/>
                <a:ext cx="10570264" cy="4386066"/>
              </a:xfrm>
              <a:blipFill rotWithShape="0">
                <a:blip r:embed="rId2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B08205B-F889-4068-B010-9067E7C86035}"/>
              </a:ext>
            </a:extLst>
          </p:cNvPr>
          <p:cNvGrpSpPr/>
          <p:nvPr/>
        </p:nvGrpSpPr>
        <p:grpSpPr bwMode="auto">
          <a:xfrm>
            <a:off x="1326630" y="1870620"/>
            <a:ext cx="4842158" cy="3615780"/>
            <a:chOff x="0" y="0"/>
            <a:chExt cx="3826" cy="232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3F087FA-00F7-4958-8362-203F8B9EC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1"/>
              <a:ext cx="1973" cy="2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926AD25-6DF1-43B8-ACC0-2CB095DDD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0"/>
              <a:ext cx="1282" cy="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2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6DB148-A738-413D-ADF6-EA466E75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36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8EBD30-0678-4C47-A121-2F434A44F5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745" y="314373"/>
            <a:ext cx="10058400" cy="447675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(i) The Piecewice - Linear </a:t>
            </a:r>
            <a:r>
              <a:rPr lang="tr-TR" sz="3200" b="1" dirty="0">
                <a:solidFill>
                  <a:srgbClr val="FF0000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0795ED3-F175-4B54-BB8B-7DAA9780EA8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83745" y="954009"/>
                <a:ext cx="6976425" cy="4022725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analysis can be greatly </a:t>
                </a:r>
                <a:r>
                  <a:rPr lang="tr-TR" dirty="0" smtClean="0"/>
                  <a:t>simplified </a:t>
                </a:r>
                <a:r>
                  <a:rPr lang="tr-TR" dirty="0"/>
                  <a:t>if we can find linear relationships to describe the diode terminal characteristics. An </a:t>
                </a:r>
                <a:r>
                  <a:rPr lang="tr-TR" dirty="0" err="1"/>
                  <a:t>attempt</a:t>
                </a:r>
                <a:r>
                  <a:rPr lang="tr-TR" dirty="0"/>
                  <a:t> in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is </a:t>
                </a:r>
                <a:r>
                  <a:rPr lang="tr-TR" dirty="0" err="1"/>
                  <a:t>illustrated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3.12, where the exponential curve is approximated by two straight lines, </a:t>
                </a:r>
                <a:r>
                  <a:rPr lang="tr-TR" b="1" dirty="0">
                    <a:solidFill>
                      <a:srgbClr val="FF0000"/>
                    </a:solidFill>
                  </a:rPr>
                  <a:t>line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A</a:t>
                </a:r>
                <a:r>
                  <a:rPr lang="tr-TR" b="1" dirty="0">
                    <a:solidFill>
                      <a:srgbClr val="FF0000"/>
                    </a:solidFill>
                  </a:rPr>
                  <a:t> with zero slope </a:t>
                </a:r>
                <a:r>
                  <a:rPr lang="tr-TR" dirty="0"/>
                  <a:t>and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line </a:t>
                </a:r>
                <a:r>
                  <a:rPr lang="tr-TR" b="1" dirty="0">
                    <a:solidFill>
                      <a:srgbClr val="FF0000"/>
                    </a:solidFill>
                  </a:rPr>
                  <a:t>B with slope of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tr-T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tr-T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 </a:t>
                </a:r>
                <a:r>
                  <a:rPr lang="tr-TR" dirty="0" err="1"/>
                  <a:t>It</a:t>
                </a:r>
                <a:r>
                  <a:rPr lang="tr-TR" dirty="0"/>
                  <a:t> can be </a:t>
                </a:r>
                <a:r>
                  <a:rPr lang="tr-TR" dirty="0" err="1"/>
                  <a:t>seen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particular</a:t>
                </a:r>
                <a:r>
                  <a:rPr lang="tr-TR" dirty="0"/>
                  <a:t> </a:t>
                </a:r>
                <a:r>
                  <a:rPr lang="tr-TR" dirty="0" err="1"/>
                  <a:t>case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3.12, </a:t>
                </a:r>
                <a:r>
                  <a:rPr lang="tr-TR" dirty="0" err="1"/>
                  <a:t>over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range</a:t>
                </a:r>
                <a:r>
                  <a:rPr lang="tr-TR" dirty="0"/>
                  <a:t> of. 0.1mA to 10 mA the voltages predicted by the stright lines model shown differ from those predicted by </a:t>
                </a:r>
                <a:r>
                  <a:rPr lang="tr-TR" dirty="0" smtClean="0"/>
                  <a:t>the </a:t>
                </a:r>
                <a:r>
                  <a:rPr lang="tr-TR" dirty="0"/>
                  <a:t>exponential model by less than 50mV.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795ED3-F175-4B54-BB8B-7DAA9780E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3745" y="954009"/>
                <a:ext cx="6976425" cy="4022725"/>
              </a:xfrm>
              <a:blipFill rotWithShape="0">
                <a:blip r:embed="rId2"/>
                <a:stretch>
                  <a:fillRect l="-962" r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83BE7F-E20C-4464-850C-9BD6E0751DBA}"/>
              </a:ext>
            </a:extLst>
          </p:cNvPr>
          <p:cNvSpPr txBox="1"/>
          <p:nvPr/>
        </p:nvSpPr>
        <p:spPr>
          <a:xfrm>
            <a:off x="6095999" y="5289362"/>
            <a:ext cx="546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Fig</a:t>
            </a:r>
            <a:r>
              <a:rPr lang="tr-TR" b="1" dirty="0"/>
              <a:t>. 3.12 </a:t>
            </a:r>
            <a:r>
              <a:rPr lang="tr-TR" dirty="0" err="1"/>
              <a:t>Aproximating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bias</a:t>
            </a:r>
            <a:r>
              <a:rPr lang="tr-TR" dirty="0"/>
              <a:t> </a:t>
            </a:r>
            <a:r>
              <a:rPr lang="tr-TR" dirty="0" err="1"/>
              <a:t>characteristic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straight</a:t>
            </a:r>
            <a:r>
              <a:rPr lang="tr-TR" dirty="0"/>
              <a:t> </a:t>
            </a:r>
            <a:r>
              <a:rPr lang="tr-TR" dirty="0" err="1"/>
              <a:t>lines</a:t>
            </a:r>
            <a:r>
              <a:rPr lang="tr-TR" dirty="0"/>
              <a:t>: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pecewice-linear</a:t>
            </a:r>
            <a:r>
              <a:rPr lang="tr-TR" dirty="0"/>
              <a:t> model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A020AB-6718-4335-83DE-91AEB2E7B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27" y="371288"/>
            <a:ext cx="4572000" cy="47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61" y="682583"/>
            <a:ext cx="1157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Repeat the problem in Example </a:t>
            </a:r>
            <a:r>
              <a:rPr lang="en-US" sz="2400" dirty="0" smtClean="0"/>
              <a:t>3.</a:t>
            </a:r>
            <a:r>
              <a:rPr lang="tr-TR" sz="2400" dirty="0" smtClean="0"/>
              <a:t>3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utilizing the piecewise-linear model </a:t>
            </a:r>
            <a:r>
              <a:rPr lang="en-US" sz="2400" dirty="0"/>
              <a:t>whose parameters are given in Fig. </a:t>
            </a:r>
            <a:r>
              <a:rPr lang="en-US" sz="2400" dirty="0" smtClean="0"/>
              <a:t>3.12</a:t>
            </a:r>
            <a:r>
              <a:rPr lang="tr-TR" sz="2400" dirty="0" smtClean="0"/>
              <a:t>.</a:t>
            </a:r>
            <a:r>
              <a:rPr lang="en-US" sz="2400" dirty="0"/>
              <a:t> Note that the characteristics depicted in this figure are those of the diode described in </a:t>
            </a:r>
            <a:r>
              <a:rPr lang="en-US" sz="2400" dirty="0" smtClean="0"/>
              <a:t>Example</a:t>
            </a:r>
            <a:r>
              <a:rPr lang="tr-TR" sz="2400" dirty="0" smtClean="0"/>
              <a:t> 3.3</a:t>
            </a:r>
            <a:r>
              <a:rPr lang="en-US" sz="2400" dirty="0" smtClean="0"/>
              <a:t>. </a:t>
            </a:r>
            <a:r>
              <a:rPr lang="en-US" sz="2400" dirty="0"/>
              <a:t>(l </a:t>
            </a:r>
            <a:r>
              <a:rPr lang="tr-TR" sz="2400" dirty="0" smtClean="0"/>
              <a:t>= 1 m</a:t>
            </a:r>
            <a:r>
              <a:rPr lang="en-US" sz="2400" dirty="0" smtClean="0"/>
              <a:t>A </a:t>
            </a:r>
            <a:r>
              <a:rPr lang="en-US" sz="2400" dirty="0"/>
              <a:t>at 0.7 V and 0.1 V/decade).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6" y="1974544"/>
            <a:ext cx="3057097" cy="370898"/>
          </a:xfrm>
          <a:prstGeom prst="rect">
            <a:avLst/>
          </a:prstGeom>
        </p:spPr>
      </p:pic>
      <p:pic>
        <p:nvPicPr>
          <p:cNvPr id="7" name="Picture 2" descr="c:\ch03_conv\sedr42021_0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" y="3116239"/>
            <a:ext cx="3290887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1662" y="1833441"/>
            <a:ext cx="364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Solution 3.5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96" y="2507708"/>
            <a:ext cx="329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Replacing the diode in the circuit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524" y="2507708"/>
            <a:ext cx="3216098" cy="46779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16640" y="2613246"/>
            <a:ext cx="54001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347669" y="2268514"/>
            <a:ext cx="4471292" cy="847725"/>
            <a:chOff x="7653312" y="2323043"/>
            <a:chExt cx="4471292" cy="847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3312" y="2323043"/>
              <a:ext cx="1971675" cy="847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62157" y="2362031"/>
              <a:ext cx="2562447" cy="76974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431" y="3515836"/>
            <a:ext cx="5969324" cy="471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3076" y="4449359"/>
            <a:ext cx="4971772" cy="14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84935" y="997058"/>
            <a:ext cx="6096000" cy="345126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circuit below</a:t>
            </a: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diodes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identical and have the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piecewise linear model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shown with the parameters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0.69 V    and    </a:t>
            </a:r>
            <a:r>
              <a:rPr lang="en-GB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1.1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08940" algn="l"/>
                <a:tab pos="450215" algn="l"/>
                <a:tab pos="628650" algn="l"/>
              </a:tabLst>
            </a:pP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100 mA, find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that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80 mV.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08940" algn="l"/>
                <a:tab pos="450215" algn="l"/>
                <a:tab pos="628650" algn="l"/>
              </a:tabLst>
            </a:pP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find 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that </a:t>
            </a: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110 mV.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935" y="214530"/>
            <a:ext cx="335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Practice Problem </a:t>
            </a:r>
            <a:r>
              <a:rPr lang="tr-TR" sz="2800" b="1" dirty="0" smtClean="0">
                <a:solidFill>
                  <a:srgbClr val="0070C0"/>
                </a:solidFill>
              </a:rPr>
              <a:t>3.3:</a:t>
            </a:r>
            <a:endParaRPr lang="tr-T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84645"/>
              </p:ext>
            </p:extLst>
          </p:nvPr>
        </p:nvGraphicFramePr>
        <p:xfrm>
          <a:off x="6280935" y="997058"/>
          <a:ext cx="5217699" cy="37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r:id="rId3" imgW="5580000" imgH="3960000" progId="">
                  <p:embed/>
                </p:oleObj>
              </mc:Choice>
              <mc:Fallback>
                <p:oleObj r:id="rId3" imgW="5580000" imgH="396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935" y="997058"/>
                        <a:ext cx="5217699" cy="370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39</a:t>
            </a:fld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9" y="737750"/>
            <a:ext cx="11325184" cy="4960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935" y="214530"/>
            <a:ext cx="335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Practice Problem </a:t>
            </a:r>
            <a:r>
              <a:rPr lang="tr-TR" sz="2800" b="1" dirty="0" smtClean="0">
                <a:solidFill>
                  <a:srgbClr val="0070C0"/>
                </a:solidFill>
              </a:rPr>
              <a:t>3.4: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3A24052-F9DC-4BBB-98CE-A2F22A5561A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70857" y="946377"/>
                <a:ext cx="10058400" cy="424460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/>
                  <a:t> The positive terminal of the diode is called </a:t>
                </a:r>
                <a:r>
                  <a:rPr lang="tr-TR" b="1" dirty="0">
                    <a:solidFill>
                      <a:srgbClr val="FF0000"/>
                    </a:solidFill>
                  </a:rPr>
                  <a:t>anode</a:t>
                </a:r>
                <a:r>
                  <a:rPr lang="tr-TR" dirty="0"/>
                  <a:t>, and the negative terminal of the diode is called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cathode.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i – v </a:t>
                </a:r>
                <a:r>
                  <a:rPr lang="tr-TR" dirty="0" err="1"/>
                  <a:t>characteristic</a:t>
                </a:r>
                <a:r>
                  <a:rPr lang="tr-TR" dirty="0"/>
                  <a:t> of ideal </a:t>
                </a:r>
                <a:r>
                  <a:rPr lang="tr-TR" dirty="0" err="1"/>
                  <a:t>diode</a:t>
                </a:r>
                <a:r>
                  <a:rPr lang="tr-TR" dirty="0"/>
                  <a:t> is </a:t>
                </a:r>
                <a:r>
                  <a:rPr lang="tr-TR" dirty="0" err="1"/>
                  <a:t>nonlinear</a:t>
                </a:r>
                <a:r>
                  <a:rPr lang="tr-TR" dirty="0"/>
                  <a:t>, </a:t>
                </a:r>
                <a:r>
                  <a:rPr lang="tr-TR" dirty="0" err="1"/>
                  <a:t>although</a:t>
                </a:r>
                <a:r>
                  <a:rPr lang="tr-TR" dirty="0"/>
                  <a:t> it </a:t>
                </a:r>
                <a:r>
                  <a:rPr lang="tr-TR" dirty="0" err="1"/>
                  <a:t>consist</a:t>
                </a:r>
                <a:r>
                  <a:rPr lang="tr-TR" dirty="0"/>
                  <a:t> of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straight-line</a:t>
                </a:r>
                <a:r>
                  <a:rPr lang="tr-TR" dirty="0"/>
                  <a:t> </a:t>
                </a:r>
                <a:r>
                  <a:rPr lang="tr-TR" dirty="0" err="1"/>
                  <a:t>segments</a:t>
                </a:r>
                <a:r>
                  <a:rPr lang="tr-TR" dirty="0"/>
                  <a:t>, </a:t>
                </a:r>
                <a:r>
                  <a:rPr lang="tr-TR" dirty="0" err="1"/>
                  <a:t>they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another</a:t>
                </a:r>
                <a:r>
                  <a:rPr lang="tr-TR" dirty="0"/>
                  <a:t>. A </a:t>
                </a:r>
                <a:r>
                  <a:rPr lang="tr-TR" dirty="0" err="1"/>
                  <a:t>nonlinear</a:t>
                </a:r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consist</a:t>
                </a:r>
                <a:r>
                  <a:rPr lang="tr-TR" dirty="0"/>
                  <a:t> of </a:t>
                </a:r>
                <a:r>
                  <a:rPr lang="tr-TR" dirty="0" err="1"/>
                  <a:t>straight</a:t>
                </a:r>
                <a:r>
                  <a:rPr lang="tr-TR" dirty="0"/>
                  <a:t> – </a:t>
                </a:r>
                <a:r>
                  <a:rPr lang="tr-TR" dirty="0" err="1"/>
                  <a:t>line</a:t>
                </a:r>
                <a:r>
                  <a:rPr lang="tr-TR" dirty="0"/>
                  <a:t> </a:t>
                </a:r>
                <a:r>
                  <a:rPr lang="tr-TR" dirty="0" err="1"/>
                  <a:t>segments</a:t>
                </a:r>
                <a:r>
                  <a:rPr lang="tr-TR" dirty="0"/>
                  <a:t> is </a:t>
                </a:r>
                <a:r>
                  <a:rPr lang="tr-TR" dirty="0" err="1"/>
                  <a:t>said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</a:t>
                </a:r>
                <a:r>
                  <a:rPr lang="tr-TR" b="1" dirty="0" err="1"/>
                  <a:t>picewise</a:t>
                </a:r>
                <a:r>
                  <a:rPr lang="tr-TR" b="1" dirty="0"/>
                  <a:t> </a:t>
                </a:r>
                <a:r>
                  <a:rPr lang="tr-TR" b="1" dirty="0" err="1"/>
                  <a:t>linear</a:t>
                </a:r>
                <a:r>
                  <a:rPr lang="tr-TR" dirty="0"/>
                  <a:t>. </a:t>
                </a:r>
                <a:r>
                  <a:rPr lang="tr-TR" dirty="0" err="1"/>
                  <a:t>If</a:t>
                </a:r>
                <a:r>
                  <a:rPr lang="tr-TR" dirty="0"/>
                  <a:t> a </a:t>
                </a:r>
                <a:r>
                  <a:rPr lang="tr-TR" dirty="0" err="1"/>
                  <a:t>device</a:t>
                </a:r>
                <a:r>
                  <a:rPr lang="tr-TR" dirty="0"/>
                  <a:t> </a:t>
                </a:r>
                <a:r>
                  <a:rPr lang="tr-TR" dirty="0" err="1"/>
                  <a:t>having</a:t>
                </a:r>
                <a:r>
                  <a:rPr lang="tr-TR" dirty="0"/>
                  <a:t> a </a:t>
                </a:r>
                <a:r>
                  <a:rPr lang="tr-TR" dirty="0" err="1"/>
                  <a:t>piecewise</a:t>
                </a:r>
                <a:r>
                  <a:rPr lang="tr-TR" dirty="0"/>
                  <a:t> –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is </a:t>
                </a:r>
                <a:r>
                  <a:rPr lang="tr-TR" dirty="0" err="1"/>
                  <a:t>used</a:t>
                </a:r>
                <a:r>
                  <a:rPr lang="tr-TR" dirty="0"/>
                  <a:t> in a </a:t>
                </a:r>
                <a:r>
                  <a:rPr lang="tr-TR" dirty="0" err="1"/>
                  <a:t>particular</a:t>
                </a:r>
                <a:r>
                  <a:rPr lang="tr-TR" dirty="0"/>
                  <a:t> </a:t>
                </a:r>
                <a:r>
                  <a:rPr lang="tr-TR" dirty="0" err="1"/>
                  <a:t>application</a:t>
                </a:r>
                <a:r>
                  <a:rPr lang="tr-TR" dirty="0"/>
                  <a:t> in </a:t>
                </a:r>
                <a:r>
                  <a:rPr lang="tr-TR" dirty="0" err="1"/>
                  <a:t>such</a:t>
                </a:r>
                <a:r>
                  <a:rPr lang="tr-TR" dirty="0"/>
                  <a:t> a </a:t>
                </a:r>
                <a:r>
                  <a:rPr lang="tr-TR" dirty="0" err="1"/>
                  <a:t>way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terminals</a:t>
                </a:r>
                <a:r>
                  <a:rPr lang="tr-TR" dirty="0"/>
                  <a:t> </a:t>
                </a:r>
                <a:r>
                  <a:rPr lang="tr-TR" dirty="0" err="1"/>
                  <a:t>swings</a:t>
                </a:r>
                <a:r>
                  <a:rPr lang="tr-TR" dirty="0"/>
                  <a:t> </a:t>
                </a:r>
                <a:r>
                  <a:rPr lang="tr-TR" dirty="0" err="1"/>
                  <a:t>along</a:t>
                </a:r>
                <a:r>
                  <a:rPr lang="tr-TR" dirty="0"/>
                  <a:t> </a:t>
                </a:r>
                <a:r>
                  <a:rPr lang="tr-TR" dirty="0" err="1"/>
                  <a:t>only</a:t>
                </a:r>
                <a:r>
                  <a:rPr lang="tr-TR" dirty="0"/>
                  <a:t> </a:t>
                </a:r>
                <a:r>
                  <a:rPr lang="tr-TR" dirty="0" err="1"/>
                  <a:t>one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:r>
                  <a:rPr lang="tr-TR" dirty="0" err="1"/>
                  <a:t>segments</a:t>
                </a:r>
                <a:r>
                  <a:rPr lang="tr-TR" dirty="0"/>
                  <a:t>,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device</a:t>
                </a:r>
                <a:r>
                  <a:rPr lang="tr-TR" dirty="0"/>
                  <a:t> can be </a:t>
                </a:r>
                <a:r>
                  <a:rPr lang="tr-TR" dirty="0" err="1"/>
                  <a:t>concidered</a:t>
                </a:r>
                <a:r>
                  <a:rPr lang="tr-TR" dirty="0"/>
                  <a:t> a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element as far as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particular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A24052-F9DC-4BBB-98CE-A2F22A556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70857" y="946377"/>
                <a:ext cx="10058400" cy="4244601"/>
              </a:xfrm>
              <a:blipFill rotWithShape="0">
                <a:blip r:embed="rId2"/>
                <a:stretch>
                  <a:fillRect l="-1455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FEB1368-0B04-4AA3-A390-C40BFE3F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6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CA83C2-71C8-4B48-8E5B-8C449948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40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772F8E-B363-48F0-B8CD-36B685362E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9784" y="529598"/>
            <a:ext cx="10058400" cy="417512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(ii) Constant </a:t>
            </a:r>
            <a:r>
              <a:rPr lang="tr-TR" sz="3200" b="1" dirty="0">
                <a:solidFill>
                  <a:srgbClr val="FF0000"/>
                </a:solidFill>
              </a:rPr>
              <a:t>Voltage Drop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6E4C40-3620-4406-940F-BEAD47AA7D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784" y="1090621"/>
            <a:ext cx="5966085" cy="40793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simplest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model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constant-voltage-drop</a:t>
            </a:r>
            <a:r>
              <a:rPr lang="tr-TR" dirty="0"/>
              <a:t> model. </a:t>
            </a:r>
            <a:r>
              <a:rPr lang="tr-TR" dirty="0" err="1"/>
              <a:t>This</a:t>
            </a:r>
            <a:r>
              <a:rPr lang="tr-TR" dirty="0"/>
              <a:t> model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observation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a </a:t>
            </a:r>
            <a:r>
              <a:rPr lang="tr-TR" dirty="0" err="1"/>
              <a:t>forward-conducting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has a </a:t>
            </a:r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varies</a:t>
            </a:r>
            <a:r>
              <a:rPr lang="tr-TR" dirty="0"/>
              <a:t> in a </a:t>
            </a:r>
            <a:r>
              <a:rPr lang="tr-TR" dirty="0" err="1"/>
              <a:t>relatively</a:t>
            </a:r>
            <a:r>
              <a:rPr lang="tr-TR" dirty="0"/>
              <a:t> </a:t>
            </a:r>
            <a:r>
              <a:rPr lang="tr-TR" dirty="0" err="1"/>
              <a:t>narrow</a:t>
            </a:r>
            <a:r>
              <a:rPr lang="tr-TR" dirty="0"/>
              <a:t> </a:t>
            </a:r>
            <a:r>
              <a:rPr lang="tr-TR" dirty="0" err="1"/>
              <a:t>rage</a:t>
            </a:r>
            <a:r>
              <a:rPr lang="tr-TR" dirty="0"/>
              <a:t>, </a:t>
            </a:r>
            <a:r>
              <a:rPr lang="tr-TR" dirty="0" err="1"/>
              <a:t>between</a:t>
            </a:r>
            <a:r>
              <a:rPr lang="tr-TR" dirty="0"/>
              <a:t> 0.6 </a:t>
            </a:r>
            <a:r>
              <a:rPr lang="tr-TR" dirty="0" err="1"/>
              <a:t>to</a:t>
            </a:r>
            <a:r>
              <a:rPr lang="tr-TR" dirty="0"/>
              <a:t> 0.8V. </a:t>
            </a:r>
            <a:r>
              <a:rPr lang="tr-TR" dirty="0" err="1"/>
              <a:t>The</a:t>
            </a:r>
            <a:r>
              <a:rPr lang="tr-TR" dirty="0"/>
              <a:t> model </a:t>
            </a:r>
            <a:r>
              <a:rPr lang="tr-TR" dirty="0" err="1"/>
              <a:t>assumes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constant</a:t>
            </a:r>
            <a:r>
              <a:rPr lang="tr-TR" dirty="0"/>
              <a:t> at a </a:t>
            </a:r>
            <a:r>
              <a:rPr lang="tr-TR" dirty="0" err="1"/>
              <a:t>value</a:t>
            </a:r>
            <a:r>
              <a:rPr lang="tr-TR" dirty="0"/>
              <a:t>, say 0.7V.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illustrated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Fig.3.16.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8B4B76-3EFF-4A28-8056-DD0C23402EB4}"/>
              </a:ext>
            </a:extLst>
          </p:cNvPr>
          <p:cNvSpPr txBox="1"/>
          <p:nvPr/>
        </p:nvSpPr>
        <p:spPr>
          <a:xfrm>
            <a:off x="2668115" y="5614442"/>
            <a:ext cx="596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Fig</a:t>
            </a:r>
            <a:r>
              <a:rPr lang="tr-TR" dirty="0"/>
              <a:t>. 3.16.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Voltage</a:t>
            </a:r>
            <a:r>
              <a:rPr lang="tr-TR" dirty="0"/>
              <a:t>-</a:t>
            </a:r>
            <a:r>
              <a:rPr lang="tr-TR" dirty="0" err="1"/>
              <a:t>drop</a:t>
            </a:r>
            <a:r>
              <a:rPr lang="tr-TR" dirty="0"/>
              <a:t>-model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</a:t>
            </a:r>
            <a:r>
              <a:rPr lang="tr-TR" dirty="0" err="1"/>
              <a:t>forward</a:t>
            </a:r>
            <a:r>
              <a:rPr lang="tr-TR" dirty="0"/>
              <a:t> </a:t>
            </a:r>
            <a:r>
              <a:rPr lang="tr-TR" dirty="0" err="1"/>
              <a:t>characteristic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equivalent</a:t>
            </a:r>
            <a:r>
              <a:rPr lang="tr-TR" dirty="0"/>
              <a:t> </a:t>
            </a:r>
            <a:r>
              <a:rPr lang="tr-TR" dirty="0" err="1"/>
              <a:t>circuit</a:t>
            </a:r>
            <a:endParaRPr lang="tr-TR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C8C4C35-70D9-4F04-BD45-ED376BBF5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8" y="4279431"/>
            <a:ext cx="1885950" cy="1781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BF7956-B633-44C4-867D-F364BFD36BD5}"/>
              </a:ext>
            </a:extLst>
          </p:cNvPr>
          <p:cNvSpPr txBox="1"/>
          <p:nvPr/>
        </p:nvSpPr>
        <p:spPr>
          <a:xfrm>
            <a:off x="1867430" y="58914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(c)</a:t>
            </a:r>
          </a:p>
        </p:txBody>
      </p:sp>
      <p:pic>
        <p:nvPicPr>
          <p:cNvPr id="13" name="Picture 2" descr="c:\ch03_conv\sedr42021_0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74" y="2634018"/>
            <a:ext cx="3496973" cy="36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14CD3D-858F-450C-9063-1B4DC6A36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50" y="0"/>
            <a:ext cx="5386466" cy="25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41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61" y="682583"/>
            <a:ext cx="11573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Repeat the problem in Example </a:t>
            </a:r>
            <a:r>
              <a:rPr lang="en-US" sz="2400" dirty="0" smtClean="0"/>
              <a:t>3.</a:t>
            </a:r>
            <a:r>
              <a:rPr lang="tr-TR" sz="24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utilizing the </a:t>
            </a:r>
            <a:r>
              <a:rPr lang="tr-TR" sz="2400" b="1" dirty="0" smtClean="0">
                <a:solidFill>
                  <a:srgbClr val="FF0000"/>
                </a:solidFill>
              </a:rPr>
              <a:t>constant voltage drop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model </a:t>
            </a:r>
            <a:r>
              <a:rPr lang="en-US" sz="2400" dirty="0"/>
              <a:t>whose parameters are given in Fig. </a:t>
            </a:r>
            <a:r>
              <a:rPr lang="en-US" sz="2400" dirty="0" smtClean="0"/>
              <a:t>3.1</a:t>
            </a:r>
            <a:r>
              <a:rPr lang="tr-TR" sz="2400" dirty="0" smtClean="0"/>
              <a:t>6.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" y="2527822"/>
            <a:ext cx="5162550" cy="2457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661" y="1575135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30" y="2163040"/>
            <a:ext cx="3216098" cy="467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67" y="3280297"/>
            <a:ext cx="4610100" cy="952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97130" y="4673158"/>
            <a:ext cx="7222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which are not too different from the values obtained before </a:t>
            </a:r>
            <a:r>
              <a:rPr lang="tr-TR" sz="2000" dirty="0" smtClean="0"/>
              <a:t>models.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00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42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0" y="915171"/>
            <a:ext cx="11253288" cy="3533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880" y="391951"/>
            <a:ext cx="335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Practice Problem </a:t>
            </a:r>
            <a:r>
              <a:rPr lang="tr-TR" sz="2800" b="1" dirty="0" smtClean="0">
                <a:solidFill>
                  <a:srgbClr val="0070C0"/>
                </a:solidFill>
              </a:rPr>
              <a:t>3.5: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57654" y="351009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(iii)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Ideal-Diode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516" y="935784"/>
            <a:ext cx="10258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applications that involve voltages much greater than the diode voltage drop (0.6-0.8 V), we may </a:t>
            </a:r>
            <a:r>
              <a:rPr lang="en-US" sz="2400" b="1" i="1" u="sng" dirty="0">
                <a:solidFill>
                  <a:srgbClr val="FF0000"/>
                </a:solidFill>
              </a:rPr>
              <a:t>neglect the diode voltage drop </a:t>
            </a:r>
            <a:r>
              <a:rPr lang="en-US" sz="2400" dirty="0"/>
              <a:t>altogether while calculating the diode current. The result is the ideal-diode model,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516" y="2266622"/>
            <a:ext cx="10449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the circuit in Examples 3.4 and 3.5 (i.e., Fig. 3.10 with VDD = 5 V and R = 1 </a:t>
            </a:r>
            <a:r>
              <a:rPr lang="en-US" sz="2400" dirty="0" smtClean="0"/>
              <a:t>k</a:t>
            </a:r>
            <a:r>
              <a:rPr lang="el-GR" sz="2400" dirty="0" smtClean="0"/>
              <a:t>Ω</a:t>
            </a:r>
            <a:r>
              <a:rPr lang="en-US" sz="2400" dirty="0" smtClean="0"/>
              <a:t>), </a:t>
            </a:r>
            <a:r>
              <a:rPr lang="en-US" sz="2400" dirty="0"/>
              <a:t>utilization of the ideal-diode model leads 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B661BB-706E-4767-B1C2-BF4BB92E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7" y="2974789"/>
            <a:ext cx="3515053" cy="1781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5" y="4883008"/>
            <a:ext cx="3076007" cy="1576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4334" y="332474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However, </a:t>
            </a:r>
            <a:r>
              <a:rPr lang="en-US" sz="2400" dirty="0" smtClean="0"/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O.7-V-drop model yields much more realistic results</a:t>
            </a:r>
            <a:r>
              <a:rPr lang="en-US" sz="2400" dirty="0"/>
              <a:t>. We note, </a:t>
            </a:r>
            <a:r>
              <a:rPr lang="en-US" sz="2400" dirty="0" smtClean="0"/>
              <a:t>however</a:t>
            </a:r>
            <a:r>
              <a:rPr lang="en-US" sz="2400" dirty="0"/>
              <a:t>, that the greatest utility of the ideal-diode model is in determining which diodes are on and which are off in a </a:t>
            </a:r>
            <a:r>
              <a:rPr lang="en-US" sz="2400" dirty="0" err="1"/>
              <a:t>multidiode</a:t>
            </a:r>
            <a:r>
              <a:rPr lang="en-US" sz="2400" dirty="0"/>
              <a:t> </a:t>
            </a:r>
            <a:r>
              <a:rPr lang="en-US" sz="2400" dirty="0" err="1"/>
              <a:t>circui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5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2F47E7-84E4-4B50-A17B-06096731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44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B65BC-A2D2-4B56-A256-4AC613267D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97" y="497200"/>
            <a:ext cx="4494213" cy="4318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(iv) The </a:t>
            </a:r>
            <a:r>
              <a:rPr lang="tr-TR" sz="3200" b="1" dirty="0">
                <a:solidFill>
                  <a:srgbClr val="FF0000"/>
                </a:solidFill>
              </a:rPr>
              <a:t>small signal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2E732FB-6729-47BE-B6C5-5BF410B2CEA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19397" y="1011839"/>
                <a:ext cx="10058400" cy="402272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2400" dirty="0"/>
                  <a:t>There </a:t>
                </a:r>
                <a:r>
                  <a:rPr lang="tr-TR" sz="2400" dirty="0" err="1"/>
                  <a:t>are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application</a:t>
                </a:r>
                <a:r>
                  <a:rPr lang="tr-TR" sz="2400" dirty="0"/>
                  <a:t> in </a:t>
                </a:r>
                <a:r>
                  <a:rPr lang="tr-TR" sz="2400" dirty="0" err="1"/>
                  <a:t>which</a:t>
                </a:r>
                <a:r>
                  <a:rPr lang="tr-TR" sz="2400" dirty="0"/>
                  <a:t> a </a:t>
                </a:r>
                <a:r>
                  <a:rPr lang="tr-TR" sz="2400" dirty="0" err="1"/>
                  <a:t>diode</a:t>
                </a:r>
                <a:r>
                  <a:rPr lang="tr-TR" sz="2400" dirty="0"/>
                  <a:t> is </a:t>
                </a:r>
                <a:r>
                  <a:rPr lang="tr-TR" sz="2400" dirty="0" err="1"/>
                  <a:t>biased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to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operate</a:t>
                </a:r>
                <a:r>
                  <a:rPr lang="tr-TR" sz="2400" dirty="0"/>
                  <a:t> at a </a:t>
                </a:r>
                <a:r>
                  <a:rPr lang="tr-TR" sz="2400" dirty="0" err="1"/>
                  <a:t>point</a:t>
                </a:r>
                <a:r>
                  <a:rPr lang="tr-TR" sz="2400" dirty="0"/>
                  <a:t> on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forward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characteristic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and</a:t>
                </a:r>
                <a:r>
                  <a:rPr lang="tr-TR" sz="2400" dirty="0"/>
                  <a:t> </a:t>
                </a:r>
                <a:r>
                  <a:rPr lang="tr-TR" sz="2400" dirty="0">
                    <a:solidFill>
                      <a:srgbClr val="FF0000"/>
                    </a:solidFill>
                  </a:rPr>
                  <a:t>a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small</a:t>
                </a:r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ac</a:t>
                </a:r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signal</a:t>
                </a:r>
                <a:r>
                  <a:rPr lang="tr-TR" sz="2400" dirty="0">
                    <a:solidFill>
                      <a:srgbClr val="FF0000"/>
                    </a:solidFill>
                  </a:rPr>
                  <a:t> is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superimposed</a:t>
                </a:r>
                <a:r>
                  <a:rPr lang="tr-TR" sz="2400" dirty="0">
                    <a:solidFill>
                      <a:srgbClr val="FF0000"/>
                    </a:solidFill>
                  </a:rPr>
                  <a:t> on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400" dirty="0">
                    <a:solidFill>
                      <a:srgbClr val="FF0000"/>
                    </a:solidFill>
                  </a:rPr>
                  <a:t> dc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quantities</a:t>
                </a:r>
                <a:r>
                  <a:rPr lang="tr-TR" sz="2400" dirty="0"/>
                  <a:t>. </a:t>
                </a:r>
                <a:r>
                  <a:rPr lang="tr-TR" sz="2400" dirty="0" err="1"/>
                  <a:t>For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this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situation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we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first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have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to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determine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dc </a:t>
                </a:r>
                <a:r>
                  <a:rPr lang="tr-TR" sz="2400" dirty="0" err="1"/>
                  <a:t>operting</a:t>
                </a:r>
                <a:r>
                  <a:rPr lang="tr-TR" sz="2400" dirty="0"/>
                  <a:t> </a:t>
                </a:r>
                <a:r>
                  <a:rPr lang="tr-TR" sz="2400" dirty="0" err="1"/>
                  <a:t>point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diode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using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one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models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that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was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discussed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before</a:t>
                </a:r>
                <a:r>
                  <a:rPr lang="tr-TR" sz="2400" dirty="0"/>
                  <a:t>. </a:t>
                </a:r>
                <a:r>
                  <a:rPr lang="tr-TR" sz="2400" dirty="0" err="1"/>
                  <a:t>Most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frequently</a:t>
                </a:r>
                <a:r>
                  <a:rPr lang="tr-TR" sz="2400" dirty="0"/>
                  <a:t>,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400" dirty="0">
                    <a:solidFill>
                      <a:srgbClr val="FF0000"/>
                    </a:solidFill>
                  </a:rPr>
                  <a:t> 0.7V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drop</a:t>
                </a:r>
                <a:r>
                  <a:rPr lang="tr-TR" sz="2400" dirty="0">
                    <a:solidFill>
                      <a:srgbClr val="FF0000"/>
                    </a:solidFill>
                  </a:rPr>
                  <a:t> model is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used</a:t>
                </a:r>
                <a:r>
                  <a:rPr lang="tr-TR" sz="2400" dirty="0"/>
                  <a:t>. </a:t>
                </a:r>
                <a:r>
                  <a:rPr lang="tr-TR" sz="2400" dirty="0" err="1"/>
                  <a:t>Then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for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small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signal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operation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arround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dc </a:t>
                </a:r>
                <a:r>
                  <a:rPr lang="tr-TR" sz="2400" dirty="0" err="1"/>
                  <a:t>bias</a:t>
                </a:r>
                <a:r>
                  <a:rPr lang="tr-TR" sz="2400" dirty="0"/>
                  <a:t> </a:t>
                </a:r>
                <a:r>
                  <a:rPr lang="tr-TR" sz="2400" dirty="0" err="1"/>
                  <a:t>point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diode</a:t>
                </a:r>
                <a:r>
                  <a:rPr lang="tr-TR" sz="2400" dirty="0"/>
                  <a:t> </a:t>
                </a:r>
                <a:r>
                  <a:rPr lang="tr-TR" sz="2400" b="1" dirty="0" smtClean="0">
                    <a:solidFill>
                      <a:srgbClr val="92D050"/>
                    </a:solidFill>
                  </a:rPr>
                  <a:t>is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best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modeled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by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a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resistance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equal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to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inverse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of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slope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of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tangent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to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exponential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tr-TR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characteristic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at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the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bias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tr-TR" sz="2400" b="1" dirty="0" err="1">
                    <a:solidFill>
                      <a:srgbClr val="92D050"/>
                    </a:solidFill>
                  </a:rPr>
                  <a:t>point</a:t>
                </a:r>
                <a:r>
                  <a:rPr lang="tr-TR" sz="2400" b="1" dirty="0">
                    <a:solidFill>
                      <a:srgbClr val="92D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E732FB-6729-47BE-B6C5-5BF410B2C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19397" y="1011839"/>
                <a:ext cx="10058400" cy="4022725"/>
              </a:xfrm>
              <a:blipFill rotWithShape="0">
                <a:blip r:embed="rId2"/>
                <a:stretch>
                  <a:fillRect l="-970" r="-1818" b="-1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81E83A-2AFB-482D-974D-F29E1F77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45</a:t>
            </a:fld>
            <a:endParaRPr lang="tr-TR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7FEEE992-2168-4922-B336-F4F94EA0B4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4341" y="816457"/>
            <a:ext cx="2719388" cy="1936750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BF9BEC5-124C-4CD0-A590-4031A3B1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50" y="2940854"/>
            <a:ext cx="3590250" cy="1936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544014-8A65-4EF2-BAA3-F129F25BC2EF}"/>
              </a:ext>
            </a:extLst>
          </p:cNvPr>
          <p:cNvSpPr txBox="1"/>
          <p:nvPr/>
        </p:nvSpPr>
        <p:spPr>
          <a:xfrm>
            <a:off x="382168" y="5368716"/>
            <a:ext cx="529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3.17 Development of </a:t>
            </a:r>
            <a:r>
              <a:rPr lang="tr-TR" dirty="0" smtClean="0"/>
              <a:t>the diode </a:t>
            </a:r>
            <a:r>
              <a:rPr lang="tr-TR" dirty="0"/>
              <a:t>small-signal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F4C727-0A5E-4720-95C5-A61A771AF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577" y="122798"/>
            <a:ext cx="6196862" cy="61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D61980-37D4-45F3-A477-F823951B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28C8D24-E6B3-4811-9AEB-43D91126449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19593" y="374754"/>
                <a:ext cx="10802912" cy="5801194"/>
              </a:xfrm>
            </p:spPr>
            <p:txBody>
              <a:bodyPr>
                <a:normAutofit fontScale="925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 smtClean="0"/>
                  <a:t>Consider </a:t>
                </a:r>
                <a:r>
                  <a:rPr lang="tr-TR" dirty="0"/>
                  <a:t>the circuit fig 3.17 (b) and the corresponding graphical representation in fig 3.17 (c). A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represented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a </a:t>
                </a:r>
                <a:r>
                  <a:rPr lang="tr-TR" dirty="0" err="1"/>
                  <a:t>battery</a:t>
                </a:r>
                <a:r>
                  <a:rPr lang="tr-TR" dirty="0"/>
                  <a:t>, is </a:t>
                </a:r>
                <a:r>
                  <a:rPr lang="tr-TR" dirty="0" err="1"/>
                  <a:t>applied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a time-</a:t>
                </a:r>
                <a:r>
                  <a:rPr lang="tr-TR" dirty="0" err="1"/>
                  <a:t>variying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assumed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have</a:t>
                </a:r>
                <a:r>
                  <a:rPr lang="tr-TR" dirty="0"/>
                  <a:t> a </a:t>
                </a:r>
                <a:r>
                  <a:rPr lang="tr-TR" dirty="0" err="1"/>
                  <a:t>triangular</a:t>
                </a:r>
                <a:r>
                  <a:rPr lang="tr-TR" dirty="0"/>
                  <a:t> </a:t>
                </a:r>
                <a:r>
                  <a:rPr lang="tr-TR" dirty="0" err="1"/>
                  <a:t>waveform</a:t>
                </a:r>
                <a:r>
                  <a:rPr lang="tr-TR" dirty="0"/>
                  <a:t>, is </a:t>
                </a:r>
                <a:r>
                  <a:rPr lang="tr-TR" dirty="0" err="1"/>
                  <a:t>superimposed</a:t>
                </a:r>
                <a:r>
                  <a:rPr lang="tr-TR" dirty="0"/>
                  <a:t> on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absence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is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correspondingly</a:t>
                </a:r>
                <a:r>
                  <a:rPr lang="tr-TR" dirty="0"/>
                  <a:t>,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will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conduct</a:t>
                </a:r>
                <a:r>
                  <a:rPr lang="tr-TR" dirty="0">
                    <a:solidFill>
                      <a:srgbClr val="FF0000"/>
                    </a:solidFill>
                  </a:rPr>
                  <a:t> a dc </a:t>
                </a:r>
                <a:r>
                  <a:rPr lang="tr-TR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tr-TR" sz="2400" dirty="0"/>
                  <a:t>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𝑛𝑉</m:t>
                                </m:r>
                              </m:e>
                              <m:sub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sz="2400" dirty="0"/>
                  <a:t>                                                                                </a:t>
                </a:r>
                <a:r>
                  <a:rPr lang="tr-TR" dirty="0"/>
                  <a:t>(3.9)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applied</a:t>
                </a:r>
                <a:r>
                  <a:rPr lang="tr-TR" dirty="0"/>
                  <a:t>,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total </a:t>
                </a:r>
                <a:r>
                  <a:rPr lang="tr-TR" dirty="0" err="1">
                    <a:solidFill>
                      <a:srgbClr val="FF0000"/>
                    </a:solidFill>
                  </a:rPr>
                  <a:t>instannaneous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endParaRPr lang="tr-TR" dirty="0"/>
              </a:p>
              <a:p>
                <a:pPr algn="r"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                                                                                          (3.10)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Correspondingly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total </a:t>
                </a:r>
                <a:r>
                  <a:rPr lang="tr-TR" dirty="0" err="1">
                    <a:solidFill>
                      <a:srgbClr val="FF0000"/>
                    </a:solidFill>
                  </a:rPr>
                  <a:t>instantaneous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                                                                                      (3.11)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8C8D24-E6B3-4811-9AEB-43D911264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9593" y="374754"/>
                <a:ext cx="10802912" cy="5801194"/>
              </a:xfrm>
              <a:blipFill rotWithShape="0">
                <a:blip r:embed="rId2"/>
                <a:stretch>
                  <a:fillRect l="-564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1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4BEBE9-F7EB-4056-8989-E2A849A5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78F624D-2699-46F1-A5D4-4BCDC1B40E1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02786" y="103824"/>
                <a:ext cx="10727960" cy="552889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into  </a:t>
                </a:r>
                <a:r>
                  <a:rPr lang="tr-TR" dirty="0" err="1"/>
                  <a:t>eqn</a:t>
                </a:r>
                <a:r>
                  <a:rPr lang="tr-TR" dirty="0"/>
                  <a:t>. 3.10 </a:t>
                </a:r>
                <a:r>
                  <a:rPr lang="tr-TR" dirty="0" smtClean="0"/>
                  <a:t>into  </a:t>
                </a:r>
                <a:r>
                  <a:rPr lang="tr-TR" dirty="0"/>
                  <a:t>eqn. 3.11 </a:t>
                </a:r>
                <a:r>
                  <a:rPr lang="tr-TR" dirty="0" err="1"/>
                  <a:t>gives</a:t>
                </a:r>
                <a:r>
                  <a:rPr lang="tr-TR" dirty="0"/>
                  <a:t>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 smtClean="0"/>
                  <a:t>which </a:t>
                </a:r>
                <a:r>
                  <a:rPr lang="tr-TR" dirty="0"/>
                  <a:t>can also be rewritten as,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using</a:t>
                </a:r>
                <a:r>
                  <a:rPr lang="tr-TR" dirty="0"/>
                  <a:t> </a:t>
                </a:r>
                <a:r>
                  <a:rPr lang="tr-TR" dirty="0" err="1"/>
                  <a:t>eqn</a:t>
                </a:r>
                <a:r>
                  <a:rPr lang="tr-TR" dirty="0"/>
                  <a:t>. 3.9,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can be </a:t>
                </a:r>
                <a:r>
                  <a:rPr lang="tr-TR" dirty="0" err="1"/>
                  <a:t>written</a:t>
                </a:r>
                <a:r>
                  <a:rPr lang="tr-TR" dirty="0"/>
                  <a:t> as,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tr-TR" dirty="0"/>
                  <a:t>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                                                              (3.12)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dirty="0"/>
                  <a:t>                                                                         Since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                                                                         (3.13)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dirty="0" smtClean="0"/>
                  <a:t>We </a:t>
                </a:r>
                <a:r>
                  <a:rPr lang="tr-TR" dirty="0"/>
                  <a:t>may obtain the following approximation after exponential can be expanded and the first two terms of series </a:t>
                </a:r>
                <a:r>
                  <a:rPr lang="tr-TR" dirty="0" smtClean="0"/>
                  <a:t>truncated;</a:t>
                </a:r>
                <a:endParaRPr lang="tr-TR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8F624D-2699-46F1-A5D4-4BCDC1B40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2786" y="103824"/>
                <a:ext cx="10727960" cy="5528898"/>
              </a:xfrm>
              <a:blipFill rotWithShape="0">
                <a:blip r:embed="rId2"/>
                <a:stretch>
                  <a:fillRect l="-1477" r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15" y="5016014"/>
            <a:ext cx="6304126" cy="1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164BB51-FA36-46F5-B881-003A967F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6668D133-8DD0-44AC-8DCF-D824DA86854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314793"/>
                <a:ext cx="11134298" cy="556357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tr-TR" dirty="0"/>
                  <a:t>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2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2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200" b="0" i="0" smtClean="0">
                                    <a:latin typeface="Cambria Math" panose="02040503050406030204" pitchFamily="18" charset="0"/>
                                  </a:rPr>
                                  <m:t>nV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tr-TR" sz="22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/>
                  <a:t>                                                                                     (3.14)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small-signall</a:t>
                </a:r>
                <a:r>
                  <a:rPr lang="tr-TR" dirty="0"/>
                  <a:t> </a:t>
                </a:r>
                <a:r>
                  <a:rPr lang="tr-TR" dirty="0" err="1"/>
                  <a:t>approximation</a:t>
                </a:r>
                <a:r>
                  <a:rPr lang="tr-TR" dirty="0"/>
                  <a:t>.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It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is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valid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signals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whose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amplitudes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are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smaller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than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about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10mV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case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n=2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and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5mV </a:t>
                </a:r>
                <a:r>
                  <a:rPr lang="tr-TR" sz="2200" b="1" dirty="0" err="1">
                    <a:solidFill>
                      <a:srgbClr val="FF0000"/>
                    </a:solidFill>
                  </a:rPr>
                  <a:t>for</a:t>
                </a:r>
                <a:r>
                  <a:rPr lang="tr-TR" sz="2200" b="1" dirty="0">
                    <a:solidFill>
                      <a:srgbClr val="FF0000"/>
                    </a:solidFill>
                  </a:rPr>
                  <a:t> n=1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Eqn</a:t>
                </a:r>
                <a:r>
                  <a:rPr lang="tr-TR" dirty="0"/>
                  <a:t>. 3.14 can be </a:t>
                </a:r>
                <a:r>
                  <a:rPr lang="tr-TR" dirty="0" err="1"/>
                  <a:t>written</a:t>
                </a:r>
                <a:r>
                  <a:rPr lang="tr-TR" dirty="0"/>
                  <a:t> as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tr-TR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sz="2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𝑛𝑉</m:t>
                            </m:r>
                          </m:e>
                          <m:sub>
                            <m:r>
                              <a:rPr lang="tr-TR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 (3.15)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So</a:t>
                </a:r>
                <a:r>
                  <a:rPr lang="tr-TR" dirty="0"/>
                  <a:t>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           (3.16)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smtClean="0"/>
                  <a:t>where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nV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                (3.17)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quality</a:t>
                </a:r>
                <a:r>
                  <a:rPr lang="tr-TR" dirty="0"/>
                  <a:t> </a:t>
                </a:r>
                <a:r>
                  <a:rPr lang="tr-TR" dirty="0" err="1"/>
                  <a:t>relating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/>
                  <a:t>, is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small-signal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conductance</a:t>
                </a:r>
                <a:r>
                  <a:rPr lang="tr-TR" i="1" dirty="0"/>
                  <a:t>.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inverse</a:t>
                </a:r>
                <a:r>
                  <a:rPr lang="tr-TR" dirty="0"/>
                  <a:t> of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b="1" i="1" dirty="0" err="1"/>
                  <a:t>small-signall</a:t>
                </a:r>
                <a:r>
                  <a:rPr lang="tr-TR" b="1" i="1" dirty="0"/>
                  <a:t> </a:t>
                </a:r>
                <a:r>
                  <a:rPr lang="tr-TR" b="1" i="1" dirty="0" err="1"/>
                  <a:t>resistance</a:t>
                </a:r>
                <a:r>
                  <a:rPr lang="tr-TR" b="1" i="1" dirty="0"/>
                  <a:t> </a:t>
                </a:r>
                <a:r>
                  <a:rPr lang="tr-TR" dirty="0" err="1"/>
                  <a:t>or</a:t>
                </a:r>
                <a:r>
                  <a:rPr lang="tr-TR" dirty="0"/>
                  <a:t> </a:t>
                </a:r>
                <a:r>
                  <a:rPr lang="tr-TR" b="1" i="1" dirty="0" err="1"/>
                  <a:t>incremental</a:t>
                </a:r>
                <a:r>
                  <a:rPr lang="tr-TR" b="1" i="1" dirty="0"/>
                  <a:t> </a:t>
                </a:r>
                <a:r>
                  <a:rPr lang="tr-TR" b="1" i="1" dirty="0" err="1"/>
                  <a:t>resistance</a:t>
                </a:r>
                <a:r>
                  <a:rPr lang="tr-TR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Note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parameter</a:t>
                </a:r>
                <a:r>
                  <a:rPr lang="tr-TR" dirty="0"/>
                  <a:t> is </a:t>
                </a:r>
                <a:r>
                  <a:rPr lang="tr-TR" dirty="0" err="1"/>
                  <a:t>inversly</a:t>
                </a:r>
                <a:r>
                  <a:rPr lang="tr-TR" dirty="0"/>
                  <a:t> </a:t>
                </a:r>
                <a:r>
                  <a:rPr lang="tr-TR" dirty="0" err="1"/>
                  <a:t>proportional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 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tr-TR" sz="2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sub>
                    </m:sSub>
                    <m:r>
                      <a:rPr lang="tr-TR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𝐧𝐕</m:t>
                            </m:r>
                          </m:e>
                          <m:sub>
                            <m:r>
                              <a:rPr lang="tr-TR" sz="28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tr-TR" sz="28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(3.18)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68D133-8DD0-44AC-8DCF-D824DA86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314793"/>
                <a:ext cx="11134298" cy="5563574"/>
              </a:xfrm>
              <a:blipFill rotWithShape="0">
                <a:blip r:embed="rId2"/>
                <a:stretch>
                  <a:fillRect l="-548"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0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49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5661" y="532458"/>
                <a:ext cx="1153235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Consider the circuit shown </a:t>
                </a:r>
                <a:r>
                  <a:rPr lang="tr-TR" sz="2000" dirty="0" smtClean="0"/>
                  <a:t>below </a:t>
                </a:r>
                <a:r>
                  <a:rPr lang="en-US" sz="2000" dirty="0" smtClean="0"/>
                  <a:t>for </a:t>
                </a:r>
                <a:r>
                  <a:rPr lang="en-US" sz="2000" dirty="0"/>
                  <a:t>the case in which R = </a:t>
                </a:r>
                <a:r>
                  <a:rPr lang="en-US" sz="2000" dirty="0" smtClean="0"/>
                  <a:t>I</a:t>
                </a:r>
                <a:r>
                  <a:rPr lang="tr-TR" sz="2000" dirty="0" smtClean="0"/>
                  <a:t>0</a:t>
                </a:r>
                <a:r>
                  <a:rPr lang="en-US" sz="2000" dirty="0" smtClean="0"/>
                  <a:t> k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/>
                  <a:t>The power supply </a:t>
                </a:r>
                <a:r>
                  <a:rPr lang="tr-TR" sz="2000" dirty="0" smtClean="0"/>
                  <a:t>V</a:t>
                </a:r>
                <a:r>
                  <a:rPr lang="en-US" sz="2000" dirty="0" smtClean="0"/>
                  <a:t>+ </a:t>
                </a:r>
                <a:r>
                  <a:rPr lang="en-US" sz="2000" dirty="0"/>
                  <a:t>has a dc value of 10 V on which is superimposed a </a:t>
                </a:r>
                <a:r>
                  <a:rPr lang="tr-TR" sz="2000" b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0-Hz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sinusoid of I-V peak amplitude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>Calculate </a:t>
                </a:r>
                <a:r>
                  <a:rPr lang="en-US" sz="2000" b="1" i="1" dirty="0">
                    <a:solidFill>
                      <a:srgbClr val="00B0F0"/>
                    </a:solidFill>
                  </a:rPr>
                  <a:t>both the dc voltage of the diode and the amplitude of the sine-wave signal </a:t>
                </a:r>
                <a:r>
                  <a:rPr lang="en-US" sz="2000" dirty="0"/>
                  <a:t>appearing across it. Assume the diode to have a 0.7-V drop at </a:t>
                </a:r>
                <a:r>
                  <a:rPr lang="en-US" sz="2000" dirty="0" smtClean="0"/>
                  <a:t>I-</a:t>
                </a:r>
                <a:r>
                  <a:rPr lang="tr-TR" sz="2000" dirty="0" smtClean="0"/>
                  <a:t>m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current and n = 2.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1" y="532458"/>
                <a:ext cx="11532357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529" r="-581" b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38" y="2142698"/>
            <a:ext cx="1677523" cy="37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6F71D3-52F1-4097-AF61-C07D7C5C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485E5-69D3-48EE-95A8-1AD6CEF88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4479" y="265411"/>
            <a:ext cx="2208213" cy="701675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rectifier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EACF4B3-CFD5-40B6-BCB8-56D73C9EB61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94479" y="967086"/>
                <a:ext cx="10603042" cy="501345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tr-TR" dirty="0"/>
                  <a:t>An </a:t>
                </a:r>
                <a:r>
                  <a:rPr lang="tr-TR" dirty="0" err="1"/>
                  <a:t>application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,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makes</a:t>
                </a:r>
                <a:r>
                  <a:rPr lang="tr-TR" dirty="0"/>
                  <a:t> </a:t>
                </a:r>
                <a:r>
                  <a:rPr lang="tr-TR" dirty="0" err="1"/>
                  <a:t>use</a:t>
                </a:r>
                <a:r>
                  <a:rPr lang="tr-TR" dirty="0"/>
                  <a:t> of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nonlinear</a:t>
                </a:r>
                <a:r>
                  <a:rPr lang="tr-TR" dirty="0"/>
                  <a:t> </a:t>
                </a:r>
                <a:r>
                  <a:rPr lang="tr-TR" i="1" dirty="0"/>
                  <a:t>i – v </a:t>
                </a:r>
                <a:r>
                  <a:rPr lang="tr-TR" dirty="0" err="1"/>
                  <a:t>curve</a:t>
                </a:r>
                <a:r>
                  <a:rPr lang="tr-TR" dirty="0"/>
                  <a:t>,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 </a:t>
                </a:r>
                <a:r>
                  <a:rPr lang="tr-TR" dirty="0" err="1"/>
                  <a:t>figure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4.3 (a).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consist</a:t>
                </a:r>
                <a:r>
                  <a:rPr lang="tr-TR" dirty="0"/>
                  <a:t> of a </a:t>
                </a:r>
                <a:r>
                  <a:rPr lang="tr-TR" dirty="0" err="1"/>
                  <a:t>series</a:t>
                </a:r>
                <a:r>
                  <a:rPr lang="tr-TR" dirty="0"/>
                  <a:t> </a:t>
                </a:r>
                <a:r>
                  <a:rPr lang="tr-TR" dirty="0" err="1"/>
                  <a:t>connection</a:t>
                </a:r>
                <a:r>
                  <a:rPr lang="tr-TR" dirty="0"/>
                  <a:t> of a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i="1" dirty="0"/>
                  <a:t>D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a </a:t>
                </a:r>
                <a:r>
                  <a:rPr lang="tr-TR" dirty="0" err="1"/>
                  <a:t>resistor</a:t>
                </a:r>
                <a:r>
                  <a:rPr lang="tr-TR" dirty="0"/>
                  <a:t> </a:t>
                </a:r>
                <a:r>
                  <a:rPr lang="tr-TR" i="1" dirty="0"/>
                  <a:t>R. </a:t>
                </a:r>
                <a:r>
                  <a:rPr lang="tr-TR" dirty="0" err="1"/>
                  <a:t>Let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be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sinosoid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4.3(b),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assume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ideal. </a:t>
                </a: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– </a:t>
                </a:r>
                <a:r>
                  <a:rPr lang="tr-TR" dirty="0" err="1"/>
                  <a:t>cycle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sinusoid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couse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</a:t>
                </a:r>
                <a:r>
                  <a:rPr lang="tr-TR" dirty="0" err="1"/>
                  <a:t>through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in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forward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. Since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drop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is </a:t>
                </a:r>
                <a:r>
                  <a:rPr lang="tr-TR" dirty="0" err="1"/>
                  <a:t>very</a:t>
                </a:r>
                <a:r>
                  <a:rPr lang="tr-TR" dirty="0"/>
                  <a:t> </a:t>
                </a:r>
                <a:r>
                  <a:rPr lang="tr-TR" dirty="0" err="1"/>
                  <a:t>small</a:t>
                </a:r>
                <a:r>
                  <a:rPr lang="tr-TR" dirty="0"/>
                  <a:t> (</a:t>
                </a:r>
                <a:r>
                  <a:rPr lang="tr-TR" dirty="0" err="1"/>
                  <a:t>for</a:t>
                </a:r>
                <a:r>
                  <a:rPr lang="tr-TR" dirty="0"/>
                  <a:t> ideal </a:t>
                </a:r>
                <a:r>
                  <a:rPr lang="tr-TR" dirty="0" err="1"/>
                  <a:t>zero</a:t>
                </a:r>
                <a:r>
                  <a:rPr lang="tr-TR" dirty="0"/>
                  <a:t>)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equvalent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becomes</a:t>
                </a:r>
                <a:r>
                  <a:rPr lang="tr-TR" dirty="0"/>
                  <a:t> </a:t>
                </a:r>
                <a:r>
                  <a:rPr lang="tr-TR" dirty="0" err="1"/>
                  <a:t>like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4.3(c)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On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other</a:t>
                </a:r>
                <a:r>
                  <a:rPr lang="tr-TR" dirty="0"/>
                  <a:t> </a:t>
                </a:r>
                <a:r>
                  <a:rPr lang="tr-TR" dirty="0" err="1"/>
                  <a:t>hand</a:t>
                </a:r>
                <a:r>
                  <a:rPr lang="tr-TR" dirty="0"/>
                  <a:t> </a:t>
                </a:r>
                <a:r>
                  <a:rPr lang="tr-TR" dirty="0" err="1"/>
                  <a:t>during</a:t>
                </a:r>
                <a:r>
                  <a:rPr lang="tr-TR" dirty="0"/>
                  <a:t> he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– </a:t>
                </a:r>
                <a:r>
                  <a:rPr lang="tr-TR" dirty="0" err="1"/>
                  <a:t>cycle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is </a:t>
                </a:r>
                <a:r>
                  <a:rPr lang="tr-TR" dirty="0" err="1"/>
                  <a:t>reversed</a:t>
                </a:r>
                <a:r>
                  <a:rPr lang="tr-TR" dirty="0"/>
                  <a:t> </a:t>
                </a:r>
                <a:r>
                  <a:rPr lang="tr-TR" dirty="0" err="1"/>
                  <a:t>bias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it </a:t>
                </a:r>
                <a:r>
                  <a:rPr lang="tr-TR" dirty="0" err="1"/>
                  <a:t>will</a:t>
                </a:r>
                <a:r>
                  <a:rPr lang="tr-TR" dirty="0"/>
                  <a:t> not </a:t>
                </a:r>
                <a:r>
                  <a:rPr lang="tr-TR" dirty="0" err="1"/>
                  <a:t>conduct</a:t>
                </a:r>
                <a:r>
                  <a:rPr lang="tr-TR" dirty="0"/>
                  <a:t> </a:t>
                </a:r>
                <a:r>
                  <a:rPr lang="tr-TR" dirty="0" err="1"/>
                  <a:t>thats</a:t>
                </a:r>
                <a:r>
                  <a:rPr lang="tr-TR" dirty="0"/>
                  <a:t> </a:t>
                </a:r>
                <a:r>
                  <a:rPr lang="tr-TR" dirty="0" err="1"/>
                  <a:t>why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passes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zero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drop</a:t>
                </a:r>
                <a:r>
                  <a:rPr lang="tr-TR" dirty="0"/>
                  <a:t> </a:t>
                </a:r>
                <a:r>
                  <a:rPr lang="tr-TR" dirty="0" err="1"/>
                  <a:t>accros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terminal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4.3(d)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equivalent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of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– </a:t>
                </a:r>
                <a:r>
                  <a:rPr lang="tr-TR" dirty="0" err="1"/>
                  <a:t>cycle</a:t>
                </a:r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CF4B3-CFD5-40B6-BCB8-56D73C9EB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94479" y="967086"/>
                <a:ext cx="10603042" cy="5013455"/>
              </a:xfrm>
              <a:blipFill>
                <a:blip r:embed="rId2"/>
                <a:stretch>
                  <a:fillRect l="-575" r="-1437" b="-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50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29" y="504968"/>
            <a:ext cx="10214299" cy="44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51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2" y="204717"/>
            <a:ext cx="9850497" cy="42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225" y="217582"/>
            <a:ext cx="2771775" cy="97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02" y="1102436"/>
            <a:ext cx="11505604" cy="9052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60311" y="2007666"/>
            <a:ext cx="3835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4776" y="1550158"/>
            <a:ext cx="25794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132" y="1802121"/>
            <a:ext cx="3205774" cy="101569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551410" y="629811"/>
            <a:ext cx="1105469" cy="3116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51410" y="2309966"/>
            <a:ext cx="1105469" cy="3116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32" y="2797660"/>
            <a:ext cx="11846906" cy="50669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75027" y="3308070"/>
            <a:ext cx="3835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02" y="3355249"/>
            <a:ext cx="5420934" cy="460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576" y="3463826"/>
            <a:ext cx="5009714" cy="1699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7375" y="5163101"/>
            <a:ext cx="4659496" cy="71204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5475027" y="5452319"/>
            <a:ext cx="1105469" cy="3116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302" y="564288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938129-D3C2-4051-A56E-4D3360BE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52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1708F7-318A-4225-A291-DFAFC4A2D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7671" y="97673"/>
            <a:ext cx="10058400" cy="701675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Zener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Diodes</a:t>
            </a:r>
            <a:endParaRPr lang="tr-T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74F7B01-D430-4394-868F-7FC8F9D46AC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27592" y="1122133"/>
                <a:ext cx="10584891" cy="4613734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very</a:t>
                </a:r>
                <a:r>
                  <a:rPr lang="tr-TR" dirty="0"/>
                  <a:t> </a:t>
                </a:r>
                <a:r>
                  <a:rPr lang="tr-TR" dirty="0" err="1"/>
                  <a:t>steep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exhibits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(Fig.3.8)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almost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drop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indicates</a:t>
                </a:r>
                <a:r>
                  <a:rPr lang="tr-TR" dirty="0"/>
                  <a:t> </a:t>
                </a:r>
                <a:r>
                  <a:rPr lang="tr-TR" dirty="0" err="1"/>
                  <a:t>suggest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operating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can be </a:t>
                </a:r>
                <a:r>
                  <a:rPr lang="tr-TR" dirty="0" err="1"/>
                  <a:t>used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design</a:t>
                </a:r>
                <a:r>
                  <a:rPr lang="tr-TR" dirty="0"/>
                  <a:t> of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regulators</a:t>
                </a:r>
                <a:r>
                  <a:rPr lang="tr-TR" dirty="0"/>
                  <a:t>.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Voltage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regulators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are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circuits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that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provide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a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constant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dc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output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voltage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in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the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face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of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changes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in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their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load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current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and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in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the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system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power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supply</a:t>
                </a:r>
                <a:r>
                  <a:rPr lang="tr-TR" b="1" i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0070C0"/>
                    </a:solidFill>
                  </a:rPr>
                  <a:t>voltage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an </a:t>
                </a:r>
                <a:r>
                  <a:rPr lang="tr-TR" dirty="0" err="1"/>
                  <a:t>important</a:t>
                </a:r>
                <a:r>
                  <a:rPr lang="tr-TR" dirty="0"/>
                  <a:t> </a:t>
                </a:r>
                <a:r>
                  <a:rPr lang="tr-TR" dirty="0" err="1"/>
                  <a:t>application</a:t>
                </a:r>
                <a:r>
                  <a:rPr lang="tr-TR" dirty="0"/>
                  <a:t> of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operating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reverse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region,and</a:t>
                </a:r>
                <a:r>
                  <a:rPr lang="tr-TR" dirty="0"/>
                  <a:t> </a:t>
                </a:r>
                <a:r>
                  <a:rPr lang="tr-TR" dirty="0" err="1"/>
                  <a:t>special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manufactured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operate</a:t>
                </a:r>
                <a:r>
                  <a:rPr lang="tr-TR" dirty="0"/>
                  <a:t> </a:t>
                </a:r>
                <a:r>
                  <a:rPr lang="tr-TR" dirty="0" err="1"/>
                  <a:t>specifically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breakdown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. Such diodes are called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zener </a:t>
                </a:r>
                <a:r>
                  <a:rPr lang="tr-TR" b="1" i="1" dirty="0" smtClean="0">
                    <a:solidFill>
                      <a:srgbClr val="FF0000"/>
                    </a:solidFill>
                  </a:rPr>
                  <a:t>diode.</a:t>
                </a:r>
                <a:endParaRPr lang="tr-T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4F7B01-D430-4394-868F-7FC8F9D46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7592" y="1122133"/>
                <a:ext cx="10584891" cy="4613734"/>
              </a:xfrm>
              <a:blipFill rotWithShape="0">
                <a:blip r:embed="rId2"/>
                <a:stretch>
                  <a:fillRect l="-634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B06A21-F133-42B8-9441-D2CF3B4D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604A609-0D7D-4628-BEF3-DEB3F053981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74769" y="647090"/>
                <a:ext cx="11027618" cy="4022725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Fig. 3.20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symbol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. In normal application of zener diodes, currents flows into the chathode, and the chathode is positive with respect to the </a:t>
                </a:r>
                <a:r>
                  <a:rPr lang="tr-TR" dirty="0" smtClean="0"/>
                  <a:t>anode.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Thus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in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figure</a:t>
                </a:r>
                <a:r>
                  <a:rPr lang="tr-TR" b="1" dirty="0">
                    <a:solidFill>
                      <a:srgbClr val="FF0000"/>
                    </a:solidFill>
                  </a:rPr>
                  <a:t> is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positive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values</a:t>
                </a:r>
                <a:r>
                  <a:rPr lang="tr-TR" b="1" dirty="0">
                    <a:solidFill>
                      <a:srgbClr val="FF0000"/>
                    </a:solidFill>
                  </a:rPr>
                  <a:t>.</a:t>
                </a:r>
                <a:endParaRPr lang="tr-T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04A609-0D7D-4628-BEF3-DEB3F0539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74769" y="647090"/>
                <a:ext cx="11027618" cy="4022725"/>
              </a:xfrm>
              <a:blipFill rotWithShape="0">
                <a:blip r:embed="rId2"/>
                <a:stretch>
                  <a:fillRect l="-553" r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1ACB4C-C922-435F-9F18-E225AE67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298" y="4047964"/>
            <a:ext cx="1285875" cy="142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9AD64F-89D7-4B47-B067-A00345B6EAE4}"/>
              </a:ext>
            </a:extLst>
          </p:cNvPr>
          <p:cNvSpPr txBox="1"/>
          <p:nvPr/>
        </p:nvSpPr>
        <p:spPr>
          <a:xfrm>
            <a:off x="4775567" y="5503638"/>
            <a:ext cx="203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/>
              <a:t>Fig</a:t>
            </a:r>
            <a:r>
              <a:rPr lang="tr-TR" dirty="0"/>
              <a:t>. 3.20</a:t>
            </a:r>
          </a:p>
          <a:p>
            <a:pPr algn="ctr"/>
            <a:r>
              <a:rPr lang="tr-TR" dirty="0" err="1"/>
              <a:t>Zener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</a:t>
            </a:r>
            <a:r>
              <a:rPr lang="tr-TR" dirty="0" err="1"/>
              <a:t>symbol</a:t>
            </a: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3C7F8D-6136-40AD-97C1-921FCB601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193" y="1827337"/>
            <a:ext cx="3942529" cy="3903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C64A8BB-6B18-477D-A6B1-D2625A5F7DB9}"/>
                  </a:ext>
                </a:extLst>
              </p:cNvPr>
              <p:cNvSpPr txBox="1"/>
              <p:nvPr/>
            </p:nvSpPr>
            <p:spPr>
              <a:xfrm>
                <a:off x="7067561" y="5731214"/>
                <a:ext cx="4804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/>
                  <a:t>Fig. 3.21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break </a:t>
                </a:r>
                <a:r>
                  <a:rPr lang="tr-TR" dirty="0" err="1"/>
                  <a:t>down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</a:t>
                </a:r>
                <a:r>
                  <a:rPr lang="tr-TR" dirty="0" err="1"/>
                  <a:t>detail</a:t>
                </a:r>
                <a:endParaRPr lang="tr-T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4A8BB-6B18-477D-A6B1-D2625A5F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61" y="5731214"/>
                <a:ext cx="4804161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86CB49C-7BF6-4807-8E11-02A9FA3E8A20}"/>
                  </a:ext>
                </a:extLst>
              </p:cNvPr>
              <p:cNvSpPr txBox="1"/>
              <p:nvPr/>
            </p:nvSpPr>
            <p:spPr>
              <a:xfrm>
                <a:off x="522604" y="2286948"/>
                <a:ext cx="68456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manufacturer</a:t>
                </a:r>
                <a:r>
                  <a:rPr lang="tr-TR" dirty="0"/>
                  <a:t> </a:t>
                </a:r>
                <a:r>
                  <a:rPr lang="tr-TR" dirty="0" err="1"/>
                  <a:t>usually</a:t>
                </a:r>
                <a:r>
                  <a:rPr lang="tr-TR" dirty="0"/>
                  <a:t> </a:t>
                </a:r>
                <a:r>
                  <a:rPr lang="tr-TR" dirty="0" err="1"/>
                  <a:t>specifies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voltages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at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specified</a:t>
                </a:r>
                <a:r>
                  <a:rPr lang="tr-TR" b="1" dirty="0">
                    <a:solidFill>
                      <a:srgbClr val="FF0000"/>
                    </a:solidFill>
                  </a:rPr>
                  <a:t> test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tr-T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tr-T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indicated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3.21 as </a:t>
                </a:r>
                <a:r>
                  <a:rPr lang="tr-TR" dirty="0" err="1"/>
                  <a:t>coordinates</a:t>
                </a:r>
                <a:r>
                  <a:rPr lang="tr-TR" dirty="0"/>
                  <a:t> of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:r>
                  <a:rPr lang="tr-TR" dirty="0" err="1"/>
                  <a:t>labeled</a:t>
                </a:r>
                <a:r>
                  <a:rPr lang="tr-TR" dirty="0"/>
                  <a:t> as Q.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example</a:t>
                </a:r>
                <a:r>
                  <a:rPr lang="tr-TR" dirty="0"/>
                  <a:t> a 6.8V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exhibit</a:t>
                </a:r>
                <a:r>
                  <a:rPr lang="tr-TR" dirty="0"/>
                  <a:t> at 6.8V </a:t>
                </a:r>
                <a:r>
                  <a:rPr lang="tr-TR" dirty="0" err="1"/>
                  <a:t>drop</a:t>
                </a:r>
                <a:r>
                  <a:rPr lang="tr-TR" dirty="0"/>
                  <a:t> at </a:t>
                </a:r>
                <a:r>
                  <a:rPr lang="tr-TR" dirty="0" err="1"/>
                  <a:t>specified</a:t>
                </a:r>
                <a:r>
                  <a:rPr lang="tr-TR" dirty="0"/>
                  <a:t> test </a:t>
                </a:r>
                <a:r>
                  <a:rPr lang="tr-TR" dirty="0" err="1"/>
                  <a:t>current</a:t>
                </a:r>
                <a:r>
                  <a:rPr lang="tr-TR" dirty="0"/>
                  <a:t> of say 10mA.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6CB49C-7BF6-4807-8E11-02A9FA3E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4" y="2286948"/>
                <a:ext cx="6845631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801" r="-712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6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45742" y="280749"/>
            <a:ext cx="11404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Zener diodes are specified to operate at a maximum power called </a:t>
            </a:r>
            <a:r>
              <a:rPr lang="en-US" sz="2400" dirty="0">
                <a:solidFill>
                  <a:srgbClr val="FF0000"/>
                </a:solidFill>
              </a:rPr>
              <a:t>the maximum dc power dissipation</a:t>
            </a:r>
            <a:r>
              <a:rPr lang="en-US" sz="2400" dirty="0"/>
              <a:t>, P</a:t>
            </a:r>
            <a:r>
              <a:rPr lang="en-US" sz="2400" baseline="-25000" dirty="0"/>
              <a:t>D(max</a:t>
            </a:r>
            <a:r>
              <a:rPr lang="en-US" sz="2400" baseline="-25000" dirty="0" smtClean="0"/>
              <a:t>)</a:t>
            </a:r>
            <a:r>
              <a:rPr lang="tr-TR" sz="2400" baseline="-25000" dirty="0" smtClean="0"/>
              <a:t> </a:t>
            </a:r>
            <a:r>
              <a:rPr lang="tr-TR" sz="2400" dirty="0" smtClean="0"/>
              <a:t> </a:t>
            </a:r>
            <a:r>
              <a:rPr lang="tr-TR" sz="2400" baseline="-25000" dirty="0" smtClean="0"/>
              <a:t>. </a:t>
            </a:r>
            <a:r>
              <a:rPr lang="en-US" sz="2400" dirty="0"/>
              <a:t>The dc power dissipation is determined by the </a:t>
            </a:r>
            <a:r>
              <a:rPr lang="en-US" sz="2400" dirty="0" smtClean="0"/>
              <a:t>formula</a:t>
            </a:r>
            <a:r>
              <a:rPr lang="tr-TR" sz="2400" dirty="0" smtClean="0"/>
              <a:t>;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D</a:t>
            </a:r>
            <a:r>
              <a:rPr lang="tr-TR" sz="2400" baseline="-25000" dirty="0" smtClean="0"/>
              <a:t>(max)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Z</a:t>
            </a:r>
            <a:r>
              <a:rPr lang="tr-TR" sz="2400" baseline="-25000" dirty="0" smtClean="0"/>
              <a:t>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Z</a:t>
            </a:r>
            <a:r>
              <a:rPr lang="tr-TR" sz="2400" baseline="-25000" dirty="0" smtClean="0"/>
              <a:t>(max)</a:t>
            </a:r>
            <a:r>
              <a:rPr lang="tr-TR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sz="3600" baseline="-25000" dirty="0" smtClean="0"/>
              <a:t>For example</a:t>
            </a:r>
            <a:endParaRPr lang="en-US" sz="36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3465926" y="2759249"/>
            <a:ext cx="5678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I</a:t>
            </a:r>
            <a:r>
              <a:rPr lang="pl-PL" sz="2400" baseline="-25000" dirty="0" smtClean="0"/>
              <a:t>Z</a:t>
            </a:r>
            <a:r>
              <a:rPr lang="tr-TR" sz="2400" baseline="-25000" dirty="0" smtClean="0"/>
              <a:t>(max)</a:t>
            </a:r>
            <a:r>
              <a:rPr lang="pl-PL" sz="2400" dirty="0" smtClean="0"/>
              <a:t> </a:t>
            </a:r>
            <a:r>
              <a:rPr lang="pl-PL" sz="2400" dirty="0"/>
              <a:t>= </a:t>
            </a:r>
            <a:r>
              <a:rPr lang="pl-PL" sz="2400" dirty="0" smtClean="0"/>
              <a:t>P</a:t>
            </a:r>
            <a:r>
              <a:rPr lang="pl-PL" sz="2400" baseline="-25000" dirty="0" smtClean="0"/>
              <a:t>D(max</a:t>
            </a:r>
            <a:r>
              <a:rPr lang="tr-TR" sz="2400" baseline="-25000" dirty="0"/>
              <a:t>)</a:t>
            </a:r>
            <a:r>
              <a:rPr lang="pl-PL" sz="2400" dirty="0" smtClean="0"/>
              <a:t> </a:t>
            </a:r>
            <a:r>
              <a:rPr lang="tr-TR" sz="2400" dirty="0" smtClean="0"/>
              <a:t>/ </a:t>
            </a:r>
            <a:r>
              <a:rPr lang="pl-PL" sz="2400" dirty="0" smtClean="0"/>
              <a:t>V</a:t>
            </a:r>
            <a:r>
              <a:rPr lang="pl-PL" sz="2400" baseline="-25000" dirty="0" smtClean="0"/>
              <a:t>Z</a:t>
            </a:r>
            <a:r>
              <a:rPr lang="tr-TR" sz="2400" dirty="0" smtClean="0"/>
              <a:t> </a:t>
            </a:r>
            <a:r>
              <a:rPr lang="pl-PL" sz="2400" dirty="0" smtClean="0"/>
              <a:t> </a:t>
            </a:r>
            <a:r>
              <a:rPr lang="pl-PL" sz="2400" dirty="0"/>
              <a:t>= 1 </a:t>
            </a:r>
            <a:r>
              <a:rPr lang="pl-PL" sz="2400" dirty="0" smtClean="0"/>
              <a:t>W</a:t>
            </a:r>
            <a:r>
              <a:rPr lang="tr-TR" sz="2400" dirty="0" smtClean="0"/>
              <a:t> /</a:t>
            </a:r>
            <a:r>
              <a:rPr lang="pl-PL" sz="2400" dirty="0" smtClean="0"/>
              <a:t> </a:t>
            </a:r>
            <a:r>
              <a:rPr lang="pl-PL" sz="2400" dirty="0"/>
              <a:t>10 V = 100 </a:t>
            </a:r>
            <a:r>
              <a:rPr lang="pl-PL" sz="2400" dirty="0" smtClean="0"/>
              <a:t>m</a:t>
            </a:r>
            <a:r>
              <a:rPr lang="tr-TR" sz="2400" dirty="0" smtClean="0"/>
              <a:t>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5742" y="4113747"/>
            <a:ext cx="1141862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To provide voltage regulation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Z</a:t>
            </a:r>
            <a:r>
              <a:rPr lang="en-US" sz="2400" dirty="0" smtClean="0"/>
              <a:t>  </a:t>
            </a:r>
            <a:r>
              <a:rPr lang="tr-TR" sz="2400" dirty="0" smtClean="0"/>
              <a:t>should be varied </a:t>
            </a:r>
            <a:r>
              <a:rPr lang="en-US" sz="2400" dirty="0" smtClean="0"/>
              <a:t> </a:t>
            </a:r>
            <a:r>
              <a:rPr lang="en-US" sz="2400" dirty="0"/>
              <a:t>by the minimum and maximum current values (I</a:t>
            </a:r>
            <a:r>
              <a:rPr lang="en-US" sz="2400" baseline="-25000" dirty="0"/>
              <a:t>ZK</a:t>
            </a:r>
            <a:r>
              <a:rPr lang="en-US" sz="2400" dirty="0"/>
              <a:t> and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Z</a:t>
            </a:r>
            <a:r>
              <a:rPr lang="tr-TR" sz="2400" baseline="-25000" dirty="0" smtClean="0"/>
              <a:t>(max)</a:t>
            </a:r>
            <a:r>
              <a:rPr lang="en-US" sz="2400" dirty="0" smtClean="0"/>
              <a:t>) </a:t>
            </a:r>
            <a:r>
              <a:rPr lang="en-US" sz="2400" dirty="0"/>
              <a:t>with which the </a:t>
            </a:r>
            <a:r>
              <a:rPr lang="tr-TR" sz="2400" dirty="0" smtClean="0"/>
              <a:t>Z</a:t>
            </a:r>
            <a:r>
              <a:rPr lang="en-US" sz="2400" dirty="0" err="1" smtClean="0"/>
              <a:t>ener</a:t>
            </a:r>
            <a:r>
              <a:rPr lang="en-US" sz="2400" dirty="0" smtClean="0"/>
              <a:t> </a:t>
            </a:r>
            <a:r>
              <a:rPr lang="en-US" sz="2400" dirty="0"/>
              <a:t>can operate. </a:t>
            </a:r>
          </a:p>
        </p:txBody>
      </p:sp>
    </p:spTree>
    <p:extLst>
      <p:ext uri="{BB962C8B-B14F-4D97-AF65-F5344CB8AC3E}">
        <p14:creationId xmlns:p14="http://schemas.microsoft.com/office/powerpoint/2010/main" val="18904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26336-779B-40FE-AB7F-A093A383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7305"/>
            <a:ext cx="5408452" cy="582827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Model of </a:t>
            </a:r>
            <a:r>
              <a:rPr lang="tr-TR" sz="3600" b="1" dirty="0" err="1">
                <a:solidFill>
                  <a:srgbClr val="FF0000"/>
                </a:solidFill>
              </a:rPr>
              <a:t>the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zener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diode</a:t>
            </a:r>
            <a:endParaRPr lang="tr-T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09529DF-495E-4550-B626-B5A10BD5A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 smtClean="0"/>
                  <a:t>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through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deviates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it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change</a:t>
                </a:r>
                <a:r>
                  <a:rPr lang="tr-TR" dirty="0"/>
                  <a:t>, </a:t>
                </a:r>
                <a:r>
                  <a:rPr lang="tr-TR" dirty="0" err="1"/>
                  <a:t>through</a:t>
                </a:r>
                <a:r>
                  <a:rPr lang="tr-TR" dirty="0"/>
                  <a:t> </a:t>
                </a:r>
                <a:r>
                  <a:rPr lang="tr-TR" dirty="0" err="1"/>
                  <a:t>only</a:t>
                </a:r>
                <a:r>
                  <a:rPr lang="tr-TR" dirty="0"/>
                  <a:t> </a:t>
                </a:r>
                <a:r>
                  <a:rPr lang="tr-TR" dirty="0" err="1"/>
                  <a:t>slightly</a:t>
                </a:r>
                <a:r>
                  <a:rPr lang="tr-TR" dirty="0"/>
                  <a:t>. </a:t>
                </a:r>
                <a:r>
                  <a:rPr lang="tr-TR" dirty="0" err="1"/>
                  <a:t>Figure</a:t>
                </a:r>
                <a:r>
                  <a:rPr lang="tr-TR" dirty="0"/>
                  <a:t> 3.21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corresponding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el-GR" i="1" dirty="0"/>
                  <a:t>Δ</a:t>
                </a:r>
                <a:r>
                  <a:rPr lang="tr-TR" i="1" dirty="0"/>
                  <a:t>I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changes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el-GR" i="1" dirty="0"/>
                  <a:t>Δ</a:t>
                </a:r>
                <a:r>
                  <a:rPr lang="tr-TR" i="1" dirty="0"/>
                  <a:t>V,</a:t>
                </a:r>
                <a:r>
                  <a:rPr lang="tr-TR" dirty="0"/>
                  <a:t>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related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el-GR" i="1" dirty="0"/>
                  <a:t>Δ</a:t>
                </a:r>
                <a:r>
                  <a:rPr lang="tr-TR" i="1" dirty="0"/>
                  <a:t>I </a:t>
                </a:r>
                <a:r>
                  <a:rPr lang="tr-TR" dirty="0"/>
                  <a:t>by   </a:t>
                </a:r>
                <a:r>
                  <a:rPr lang="tr-TR" i="1" dirty="0"/>
                  <a:t> </a:t>
                </a:r>
                <a:r>
                  <a:rPr lang="tr-TR" i="1" dirty="0" smtClean="0"/>
                  <a:t>ΔV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tr-TR" i="1" dirty="0"/>
                  <a:t>I  </a:t>
                </a:r>
                <a:r>
                  <a:rPr lang="tr-TR" dirty="0" err="1"/>
                  <a:t>where</a:t>
                </a:r>
                <a:r>
                  <a:rPr lang="tr-TR" i="1" dirty="0"/>
                  <a:t> 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inverse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slope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almost-linear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curve</a:t>
                </a:r>
                <a:r>
                  <a:rPr lang="tr-TR" dirty="0"/>
                  <a:t> at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Resistance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incremental</a:t>
                </a:r>
                <a:r>
                  <a:rPr lang="tr-TR" dirty="0"/>
                  <a:t> </a:t>
                </a:r>
                <a:r>
                  <a:rPr lang="tr-TR" dirty="0" err="1"/>
                  <a:t>resistance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at </a:t>
                </a:r>
                <a:r>
                  <a:rPr lang="tr-TR" dirty="0" err="1"/>
                  <a:t>point</a:t>
                </a:r>
                <a:r>
                  <a:rPr lang="tr-TR" dirty="0"/>
                  <a:t> Q. It is also known as the </a:t>
                </a:r>
                <a:r>
                  <a:rPr lang="tr-TR" i="1" dirty="0" smtClean="0">
                    <a:solidFill>
                      <a:srgbClr val="FF0000"/>
                    </a:solidFill>
                  </a:rPr>
                  <a:t>dynamic </a:t>
                </a:r>
                <a:r>
                  <a:rPr lang="tr-TR" i="1" dirty="0">
                    <a:solidFill>
                      <a:srgbClr val="FF0000"/>
                    </a:solidFill>
                  </a:rPr>
                  <a:t>resistance of the zener</a:t>
                </a:r>
                <a:r>
                  <a:rPr lang="tr-TR" dirty="0"/>
                  <a:t>, and its value is specified on device data sheet.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almost</a:t>
                </a:r>
                <a:r>
                  <a:rPr lang="tr-TR" dirty="0"/>
                  <a:t> </a:t>
                </a:r>
                <a:r>
                  <a:rPr lang="tr-TR" dirty="0" err="1"/>
                  <a:t>linear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characteristiz</a:t>
                </a:r>
                <a:r>
                  <a:rPr lang="tr-TR" dirty="0"/>
                  <a:t> of </a:t>
                </a:r>
                <a:r>
                  <a:rPr lang="tr-TR" dirty="0" err="1"/>
                  <a:t>zener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suggests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device</a:t>
                </a:r>
                <a:r>
                  <a:rPr lang="tr-TR" dirty="0"/>
                  <a:t> can be </a:t>
                </a:r>
                <a:r>
                  <a:rPr lang="tr-TR" dirty="0" err="1"/>
                  <a:t>modeled</a:t>
                </a:r>
                <a:r>
                  <a:rPr lang="tr-TR" dirty="0"/>
                  <a:t> as </a:t>
                </a:r>
                <a:r>
                  <a:rPr lang="tr-TR" dirty="0" err="1"/>
                  <a:t>indicates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r>
                  <a:rPr lang="tr-TR" dirty="0"/>
                  <a:t> (</a:t>
                </a:r>
                <a:r>
                  <a:rPr lang="tr-TR" dirty="0" err="1"/>
                  <a:t>Fig</a:t>
                </a:r>
                <a:r>
                  <a:rPr lang="tr-TR" dirty="0"/>
                  <a:t>. 3.20).</a:t>
                </a:r>
              </a:p>
              <a:p>
                <a:pPr>
                  <a:lnSpc>
                    <a:spcPct val="150000"/>
                  </a:lnSpc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9529DF-495E-4550-B626-B5A10BD5A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186EC0-A2B7-4CDC-83D5-CE84F11E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789EAF-E443-44D5-8BFC-EE0580BB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D9C9883-5327-498E-947C-49263A89EB1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066800" y="654935"/>
                <a:ext cx="10058400" cy="554343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denotes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at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straight</a:t>
                </a:r>
                <a:r>
                  <a:rPr lang="tr-TR" dirty="0"/>
                  <a:t> </a:t>
                </a:r>
                <a:r>
                  <a:rPr lang="tr-TR" dirty="0" err="1"/>
                  <a:t>line</a:t>
                </a:r>
                <a:r>
                  <a:rPr lang="tr-TR" dirty="0"/>
                  <a:t> of </a:t>
                </a:r>
                <a:r>
                  <a:rPr lang="tr-TR" dirty="0" err="1"/>
                  <a:t>slope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intersect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axis</a:t>
                </a:r>
                <a:r>
                  <a:rPr lang="tr-TR" dirty="0"/>
                  <a:t>. </a:t>
                </a:r>
                <a:r>
                  <a:rPr lang="tr-TR" dirty="0" err="1"/>
                  <a:t>Although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shown</a:t>
                </a:r>
                <a:r>
                  <a:rPr lang="tr-TR" dirty="0"/>
                  <a:t> in fig.3.21 </a:t>
                </a:r>
                <a:r>
                  <a:rPr lang="tr-TR" dirty="0" err="1"/>
                  <a:t>to</a:t>
                </a:r>
                <a:r>
                  <a:rPr lang="tr-TR" dirty="0"/>
                  <a:t> be </a:t>
                </a:r>
                <a:r>
                  <a:rPr lang="tr-TR" dirty="0" err="1"/>
                  <a:t>slightly</a:t>
                </a:r>
                <a:r>
                  <a:rPr lang="tr-TR" dirty="0"/>
                  <a:t> </a:t>
                </a:r>
                <a:r>
                  <a:rPr lang="tr-TR" dirty="0" err="1"/>
                  <a:t>different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knee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in </a:t>
                </a:r>
                <a:r>
                  <a:rPr lang="tr-TR" dirty="0" err="1"/>
                  <a:t>practice</a:t>
                </a:r>
                <a:r>
                  <a:rPr lang="tr-TR" dirty="0"/>
                  <a:t> </a:t>
                </a:r>
                <a:r>
                  <a:rPr lang="tr-TR" dirty="0" err="1"/>
                  <a:t>their</a:t>
                </a:r>
                <a:r>
                  <a:rPr lang="tr-TR" dirty="0"/>
                  <a:t> </a:t>
                </a:r>
                <a:r>
                  <a:rPr lang="tr-TR" dirty="0" err="1"/>
                  <a:t>values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almost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equivalent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model of Fig.3.22 can be </a:t>
                </a:r>
                <a:r>
                  <a:rPr lang="tr-TR" dirty="0" err="1"/>
                  <a:t>analitically</a:t>
                </a:r>
                <a:r>
                  <a:rPr lang="tr-TR" dirty="0"/>
                  <a:t> </a:t>
                </a:r>
                <a:r>
                  <a:rPr lang="tr-TR" dirty="0" err="1"/>
                  <a:t>described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(3.22)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</a:t>
                </a:r>
                <a:r>
                  <a:rPr lang="tr-TR" dirty="0" smtClean="0"/>
                  <a:t>I</a:t>
                </a:r>
                <a:r>
                  <a:rPr lang="tr-TR" baseline="-25000" dirty="0" smtClean="0"/>
                  <a:t>Z(max)</a:t>
                </a:r>
                <a:r>
                  <a:rPr lang="tr-TR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𝑍𝐾</m:t>
                        </m:r>
                      </m:sub>
                    </m:sSub>
                  </m:oMath>
                </a14:m>
                <a:r>
                  <a:rPr lang="tr-TR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9C9883-5327-498E-947C-49263A89E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6800" y="654935"/>
                <a:ext cx="10058400" cy="5543433"/>
              </a:xfrm>
              <a:blipFill rotWithShape="0">
                <a:blip r:embed="rId2"/>
                <a:stretch>
                  <a:fillRect l="-606" t="-637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BD920A-1374-4F29-9323-547EADB0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561" y="2565779"/>
            <a:ext cx="2217360" cy="2844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B7519D-7AC8-4EE8-98D3-DD47C008F58F}"/>
              </a:ext>
            </a:extLst>
          </p:cNvPr>
          <p:cNvSpPr txBox="1"/>
          <p:nvPr/>
        </p:nvSpPr>
        <p:spPr>
          <a:xfrm>
            <a:off x="7738326" y="5775079"/>
            <a:ext cx="281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3.22 </a:t>
            </a:r>
            <a:r>
              <a:rPr lang="tr-TR" dirty="0" err="1"/>
              <a:t>Zener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2009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B59022-8994-4090-889D-340BC9C2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57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18D6D-C108-47E6-87C1-EBE4BA58E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159296"/>
            <a:ext cx="10058400" cy="477837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Use</a:t>
            </a:r>
            <a:r>
              <a:rPr lang="tr-TR" sz="3200" b="1" dirty="0">
                <a:solidFill>
                  <a:srgbClr val="FF0000"/>
                </a:solidFill>
              </a:rPr>
              <a:t> of </a:t>
            </a:r>
            <a:r>
              <a:rPr lang="tr-TR" sz="3200" b="1" dirty="0" err="1">
                <a:solidFill>
                  <a:srgbClr val="FF0000"/>
                </a:solidFill>
              </a:rPr>
              <a:t>zener</a:t>
            </a:r>
            <a:r>
              <a:rPr lang="tr-TR" sz="3200" b="1" dirty="0">
                <a:solidFill>
                  <a:srgbClr val="FF0000"/>
                </a:solidFill>
              </a:rPr>
              <a:t> as </a:t>
            </a:r>
            <a:r>
              <a:rPr lang="tr-TR" sz="3200" b="1" dirty="0" err="1">
                <a:solidFill>
                  <a:srgbClr val="FF0000"/>
                </a:solidFill>
              </a:rPr>
              <a:t>shunt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regulator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709FE6B-A2BE-44B3-B4C4-9F8CB5D3B1E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70" y="1417637"/>
                <a:ext cx="10058400" cy="488335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r>
                  <a:rPr lang="tr-TR" dirty="0"/>
                  <a:t> </a:t>
                </a:r>
                <a:r>
                  <a:rPr lang="tr-TR" dirty="0" smtClean="0"/>
                  <a:t>Analysis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tr-TR" dirty="0"/>
              </a:p>
              <a:p>
                <a:endParaRPr lang="tr-TR" dirty="0"/>
              </a:p>
              <a:p>
                <a:r>
                  <a:rPr lang="tr-TR" dirty="0" err="1"/>
                  <a:t>Solving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m:rPr>
                        <m:nor/>
                      </m:rPr>
                      <a:rPr lang="tr-TR"/>
                      <m:t> </m:t>
                    </m:r>
                  </m:oMath>
                </a14:m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mtClean="0"/>
                      <m:t>                  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𝑉𝑜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tr-TR" dirty="0"/>
              </a:p>
              <a:p>
                <a:endParaRPr lang="tr-TR" dirty="0"/>
              </a:p>
              <a:p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09FE6B-A2BE-44B3-B4C4-9F8CB5D3B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70" y="1417637"/>
                <a:ext cx="10058400" cy="4883358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DFEC8B-E3E1-4493-BEEC-98BAB308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12" y="690412"/>
            <a:ext cx="7721839" cy="23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F7281A2-7BB0-4D12-BB02-3BCF006A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7019976-9126-4B01-9868-53A19AD02EA3}"/>
                  </a:ext>
                </a:extLst>
              </p:cNvPr>
              <p:cNvSpPr txBox="1"/>
              <p:nvPr/>
            </p:nvSpPr>
            <p:spPr>
              <a:xfrm>
                <a:off x="1532391" y="2015618"/>
                <a:ext cx="9024079" cy="3662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 regulation </a:t>
                </a:r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tr-T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tr-TR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Load</a:t>
                </a:r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regulation</a:t>
                </a:r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tr-TR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=−(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tr-T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applying superposition theorem to equivalent model;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tr-T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load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tr-T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terms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load</a:t>
                </a:r>
                <a:r>
                  <a:rPr lang="tr-TR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resistance</a:t>
                </a:r>
                <a:r>
                  <a:rPr lang="tr-T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tr-T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019976-9126-4B01-9868-53A19AD02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91" y="2015618"/>
                <a:ext cx="9024079" cy="3662156"/>
              </a:xfrm>
              <a:prstGeom prst="rect">
                <a:avLst/>
              </a:prstGeom>
              <a:blipFill rotWithShape="0">
                <a:blip r:embed="rId2"/>
                <a:stretch>
                  <a:fillRect l="-54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8248" y="518924"/>
                <a:ext cx="5503239" cy="126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𝑉𝑜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algn="ctr"/>
                <a:endParaRPr lang="tr-TR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48" y="518924"/>
                <a:ext cx="5503239" cy="1268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59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01139" y="567023"/>
            <a:ext cx="1125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6.8-V </a:t>
            </a:r>
            <a:r>
              <a:rPr lang="en-US" sz="2400" dirty="0" err="1"/>
              <a:t>zener</a:t>
            </a:r>
            <a:r>
              <a:rPr lang="en-US" sz="2400" dirty="0"/>
              <a:t> diode in the circuit of </a:t>
            </a:r>
            <a:r>
              <a:rPr lang="en-US" sz="2400" dirty="0" smtClean="0"/>
              <a:t>(a</a:t>
            </a:r>
            <a:r>
              <a:rPr lang="en-US" sz="2400" dirty="0"/>
              <a:t>) is specified to have </a:t>
            </a:r>
            <a:r>
              <a:rPr lang="en-US" sz="2400" dirty="0" smtClean="0"/>
              <a:t>V </a:t>
            </a:r>
            <a:r>
              <a:rPr lang="en-US" sz="2400" b="1" baseline="-25000" dirty="0" smtClean="0"/>
              <a:t>Z</a:t>
            </a:r>
            <a:r>
              <a:rPr lang="en-US" sz="2400" dirty="0" smtClean="0"/>
              <a:t>  </a:t>
            </a:r>
            <a:r>
              <a:rPr lang="en-US" sz="2400" dirty="0"/>
              <a:t>= 6.8 V at </a:t>
            </a:r>
            <a:r>
              <a:rPr lang="en-US" sz="2400" dirty="0" smtClean="0"/>
              <a:t>I </a:t>
            </a:r>
            <a:r>
              <a:rPr lang="en-US" sz="2400" b="1" baseline="-25000" dirty="0" smtClean="0"/>
              <a:t>Z</a:t>
            </a:r>
            <a:r>
              <a:rPr lang="en-US" sz="2400" dirty="0" smtClean="0"/>
              <a:t> </a:t>
            </a:r>
            <a:r>
              <a:rPr lang="en-US" sz="2400" dirty="0"/>
              <a:t>= 5 mA, </a:t>
            </a:r>
            <a:r>
              <a:rPr lang="en-US" sz="2400" dirty="0" smtClean="0"/>
              <a:t>r </a:t>
            </a:r>
            <a:r>
              <a:rPr lang="en-US" sz="2400" b="1" baseline="-25000" dirty="0" smtClean="0"/>
              <a:t>z</a:t>
            </a:r>
            <a:r>
              <a:rPr lang="en-US" sz="2400" dirty="0" smtClean="0"/>
              <a:t> </a:t>
            </a:r>
            <a:r>
              <a:rPr lang="en-US" sz="2400" dirty="0"/>
              <a:t>= 20 </a:t>
            </a:r>
            <a:r>
              <a:rPr lang="el-GR" sz="2400" dirty="0" smtClean="0"/>
              <a:t>Ω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 smtClean="0"/>
              <a:t>I </a:t>
            </a:r>
            <a:r>
              <a:rPr lang="en-US" sz="2400" b="1" baseline="-25000" dirty="0" smtClean="0"/>
              <a:t>ZK</a:t>
            </a:r>
            <a:r>
              <a:rPr lang="en-US" sz="2400" dirty="0" smtClean="0"/>
              <a:t> </a:t>
            </a:r>
            <a:r>
              <a:rPr lang="en-US" sz="2400" dirty="0"/>
              <a:t>= 0.2 mA. The supply voltage V + is nominally 10 V but can vary by ±1 V.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1805680"/>
            <a:ext cx="4439100" cy="3581331"/>
            <a:chOff x="1217" y="864"/>
            <a:chExt cx="3571" cy="2526"/>
          </a:xfrm>
        </p:grpSpPr>
        <p:pic>
          <p:nvPicPr>
            <p:cNvPr id="5" name="Picture 2" descr="c:\ch03_conv\sedr42021_03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878"/>
              <a:ext cx="1639" cy="2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c:\ch03_conv\sedr42021_0323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864"/>
              <a:ext cx="1572" cy="2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16271" y="1525279"/>
            <a:ext cx="7625520" cy="3340602"/>
            <a:chOff x="4962525" y="2151503"/>
            <a:chExt cx="7229475" cy="30146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2525" y="2151503"/>
              <a:ext cx="7229475" cy="301462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410734" y="3204952"/>
              <a:ext cx="1166528" cy="136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27470" y="3907812"/>
              <a:ext cx="1166528" cy="136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6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2D21B4-CF04-4D2F-A7DF-54E421001E51}"/>
              </a:ext>
            </a:extLst>
          </p:cNvPr>
          <p:cNvSpPr txBox="1"/>
          <p:nvPr/>
        </p:nvSpPr>
        <p:spPr>
          <a:xfrm>
            <a:off x="2006230" y="5766190"/>
            <a:ext cx="177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4.3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45D71D6D-D5E0-461D-A172-3CF781A19737}"/>
                  </a:ext>
                </a:extLst>
              </p:cNvPr>
              <p:cNvSpPr txBox="1"/>
              <p:nvPr/>
            </p:nvSpPr>
            <p:spPr>
              <a:xfrm>
                <a:off x="7466207" y="2900931"/>
                <a:ext cx="450706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000" dirty="0"/>
                  <a:t>(a)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rectifier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circuit</a:t>
                </a:r>
                <a:r>
                  <a:rPr lang="tr-TR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(b)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input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waveform</a:t>
                </a:r>
                <a:r>
                  <a:rPr lang="tr-TR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(c)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equivalent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circuit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when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(d) </a:t>
                </a:r>
                <a:r>
                  <a:rPr lang="tr-TR" sz="2000" dirty="0" err="1"/>
                  <a:t>shows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equivalent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circuit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when</a:t>
                </a: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(e) </a:t>
                </a:r>
                <a:r>
                  <a:rPr lang="tr-TR" sz="2000" dirty="0" err="1"/>
                  <a:t>Output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wave</a:t>
                </a:r>
                <a:r>
                  <a:rPr lang="tr-TR" sz="2000" dirty="0"/>
                  <a:t> form of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rectifier</a:t>
                </a:r>
                <a:r>
                  <a:rPr lang="tr-TR" sz="2000" dirty="0"/>
                  <a:t>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D71D6D-D5E0-461D-A172-3CF781A19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207" y="2900931"/>
                <a:ext cx="4507068" cy="2677656"/>
              </a:xfrm>
              <a:prstGeom prst="rect">
                <a:avLst/>
              </a:prstGeom>
              <a:blipFill>
                <a:blip r:embed="rId3"/>
                <a:stretch>
                  <a:fillRect l="-1488" r="-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4C4E2F-D5CA-414D-8423-7111D984E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027" y="365423"/>
            <a:ext cx="3879194" cy="2219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683F0A5-94AE-4ADC-B555-669FEB7EE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025" y="3012710"/>
            <a:ext cx="3879195" cy="2219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FC4E90E-721A-4019-920D-9AB13763C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25" y="3194555"/>
            <a:ext cx="3370320" cy="19618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4D196D8-042A-4C46-BA48-81FA871B8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944" y="437233"/>
            <a:ext cx="3298914" cy="19713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AA029B7-E8AC-41FA-9FFF-A8C003EB2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09" y="722478"/>
            <a:ext cx="2857500" cy="1714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4F0004A-BF0D-4627-9D3C-A869BA64DA1F}"/>
              </a:ext>
            </a:extLst>
          </p:cNvPr>
          <p:cNvSpPr txBox="1"/>
          <p:nvPr/>
        </p:nvSpPr>
        <p:spPr>
          <a:xfrm>
            <a:off x="1643100" y="2520320"/>
            <a:ext cx="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(a)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E4A0833-4F56-4019-A634-D1F0A008A409}"/>
              </a:ext>
            </a:extLst>
          </p:cNvPr>
          <p:cNvSpPr txBox="1"/>
          <p:nvPr/>
        </p:nvSpPr>
        <p:spPr>
          <a:xfrm>
            <a:off x="4958425" y="2538796"/>
            <a:ext cx="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31BC3C4-CCD8-49B2-88D2-EB6F156C8A78}"/>
              </a:ext>
            </a:extLst>
          </p:cNvPr>
          <p:cNvSpPr txBox="1"/>
          <p:nvPr/>
        </p:nvSpPr>
        <p:spPr>
          <a:xfrm>
            <a:off x="1484660" y="5161002"/>
            <a:ext cx="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92A7346-8518-4F19-9AD3-E283BF5F6C98}"/>
              </a:ext>
            </a:extLst>
          </p:cNvPr>
          <p:cNvSpPr txBox="1"/>
          <p:nvPr/>
        </p:nvSpPr>
        <p:spPr>
          <a:xfrm>
            <a:off x="9198171" y="2408535"/>
            <a:ext cx="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A2B0F0-F2B1-43B5-8CF5-2BB6C63E8F59}"/>
              </a:ext>
            </a:extLst>
          </p:cNvPr>
          <p:cNvSpPr txBox="1"/>
          <p:nvPr/>
        </p:nvSpPr>
        <p:spPr>
          <a:xfrm>
            <a:off x="4854980" y="4967108"/>
            <a:ext cx="52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(e)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="" xmlns:a16="http://schemas.microsoft.com/office/drawing/2014/main" id="{09E2BC04-04B4-4136-BACD-FFAC4B7C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7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60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22831" y="0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2781" y="103327"/>
            <a:ext cx="907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First we must determine the value of the parameter </a:t>
            </a:r>
            <a:r>
              <a:rPr lang="en-US" sz="2000" b="1" smtClean="0"/>
              <a:t>Vzo </a:t>
            </a:r>
            <a:r>
              <a:rPr lang="en-US" sz="2000" smtClean="0"/>
              <a:t>of the zener diode model.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98033" y="441881"/>
            <a:ext cx="900974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Substituting </a:t>
            </a:r>
            <a:r>
              <a:rPr lang="en-US" dirty="0" smtClean="0"/>
              <a:t>V </a:t>
            </a:r>
            <a:r>
              <a:rPr lang="en-US" sz="2400" baseline="-25000" dirty="0" smtClean="0"/>
              <a:t>Z</a:t>
            </a:r>
            <a:r>
              <a:rPr lang="en-US" dirty="0" smtClean="0"/>
              <a:t> </a:t>
            </a:r>
            <a:r>
              <a:rPr lang="en-US" dirty="0"/>
              <a:t>= 6.8 V, </a:t>
            </a:r>
            <a:r>
              <a:rPr lang="en-US" dirty="0" smtClean="0"/>
              <a:t>l </a:t>
            </a:r>
            <a:r>
              <a:rPr lang="en-US" sz="2800" baseline="-25000" dirty="0" smtClean="0"/>
              <a:t>z</a:t>
            </a:r>
            <a:r>
              <a:rPr lang="en-US" dirty="0" smtClean="0"/>
              <a:t> = </a:t>
            </a:r>
            <a:r>
              <a:rPr lang="en-US" dirty="0"/>
              <a:t>5 </a:t>
            </a:r>
            <a:r>
              <a:rPr lang="en-US" dirty="0" err="1"/>
              <a:t>rnA</a:t>
            </a:r>
            <a:r>
              <a:rPr lang="en-US" dirty="0"/>
              <a:t>, and </a:t>
            </a:r>
            <a:r>
              <a:rPr lang="en-US" dirty="0" err="1" smtClean="0"/>
              <a:t>r</a:t>
            </a:r>
            <a:r>
              <a:rPr lang="en-US" sz="2800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= 20 </a:t>
            </a:r>
            <a:r>
              <a:rPr lang="el-GR" dirty="0" smtClean="0"/>
              <a:t>Ω</a:t>
            </a:r>
            <a:r>
              <a:rPr lang="tr-TR" dirty="0" smtClean="0"/>
              <a:t>,                                                   </a:t>
            </a:r>
            <a:r>
              <a:rPr lang="en-US" dirty="0" err="1" smtClean="0"/>
              <a:t>Vzo</a:t>
            </a:r>
            <a:r>
              <a:rPr lang="en-US" dirty="0" smtClean="0"/>
              <a:t> </a:t>
            </a:r>
            <a:r>
              <a:rPr lang="en-US" dirty="0"/>
              <a:t>= 6.7 V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40991" y="523220"/>
            <a:ext cx="1651379" cy="213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831" y="945318"/>
            <a:ext cx="752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(a) </a:t>
            </a:r>
            <a:r>
              <a:rPr lang="en-US" sz="2000" dirty="0"/>
              <a:t>With no load connected, the current through the </a:t>
            </a:r>
            <a:r>
              <a:rPr lang="en-US" sz="2000" dirty="0" err="1"/>
              <a:t>zener</a:t>
            </a:r>
            <a:r>
              <a:rPr lang="en-US" sz="2000" dirty="0"/>
              <a:t> is given by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38" y="1469274"/>
            <a:ext cx="6876105" cy="1736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1" y="3022666"/>
            <a:ext cx="8784031" cy="613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973" y="3853327"/>
            <a:ext cx="6019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41277" y="210488"/>
            <a:ext cx="11254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(c)</a:t>
            </a:r>
            <a:r>
              <a:rPr lang="en-US" sz="2000" dirty="0"/>
              <a:t> When a load resistance RL that draws a load current </a:t>
            </a:r>
            <a:r>
              <a:rPr lang="tr-TR" sz="2000" dirty="0" smtClean="0"/>
              <a:t>I</a:t>
            </a:r>
            <a:r>
              <a:rPr lang="en-US" sz="2800" baseline="-25000" dirty="0" smtClean="0"/>
              <a:t>L</a:t>
            </a:r>
            <a:r>
              <a:rPr lang="en-US" sz="2000" dirty="0" smtClean="0"/>
              <a:t>= </a:t>
            </a:r>
            <a:r>
              <a:rPr lang="en-US" sz="2000" dirty="0"/>
              <a:t>1 </a:t>
            </a:r>
            <a:r>
              <a:rPr lang="tr-TR" sz="2000" dirty="0" smtClean="0"/>
              <a:t>m</a:t>
            </a:r>
            <a:r>
              <a:rPr lang="en-US" sz="2000" dirty="0" smtClean="0"/>
              <a:t>A </a:t>
            </a:r>
            <a:r>
              <a:rPr lang="en-US" sz="2000" dirty="0"/>
              <a:t>is connected, the </a:t>
            </a:r>
            <a:r>
              <a:rPr lang="en-US" sz="2000" dirty="0" err="1"/>
              <a:t>zener</a:t>
            </a:r>
            <a:r>
              <a:rPr lang="en-US" sz="2000" dirty="0"/>
              <a:t> current will decrease by 1 </a:t>
            </a:r>
            <a:r>
              <a:rPr lang="tr-TR" sz="2000" dirty="0" smtClean="0"/>
              <a:t>m</a:t>
            </a:r>
            <a:r>
              <a:rPr lang="en-US" sz="2000" dirty="0" smtClean="0"/>
              <a:t>A</a:t>
            </a:r>
            <a:r>
              <a:rPr lang="en-US" sz="2000" dirty="0"/>
              <a:t>. The corresponding change in </a:t>
            </a:r>
            <a:r>
              <a:rPr lang="en-US" sz="2000" dirty="0" err="1"/>
              <a:t>zener</a:t>
            </a:r>
            <a:r>
              <a:rPr lang="en-US" sz="2000" dirty="0"/>
              <a:t> voltage can be found from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7" y="1335333"/>
            <a:ext cx="4638164" cy="522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7" y="1966612"/>
            <a:ext cx="2953789" cy="5030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55608" y="2092373"/>
            <a:ext cx="1323833" cy="251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13" y="1746150"/>
            <a:ext cx="4507457" cy="943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277" y="2630291"/>
            <a:ext cx="11254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(d) </a:t>
            </a:r>
            <a:r>
              <a:rPr lang="en-US" sz="2000" dirty="0"/>
              <a:t>When a load resistance of 2 </a:t>
            </a:r>
            <a:r>
              <a:rPr lang="en-US" sz="2000" dirty="0" err="1"/>
              <a:t>kQ</a:t>
            </a:r>
            <a:r>
              <a:rPr lang="en-US" sz="2000" dirty="0"/>
              <a:t> is connected, the load current will be approximately </a:t>
            </a:r>
            <a:r>
              <a:rPr lang="en-US" sz="2000" dirty="0" smtClean="0"/>
              <a:t>6.8</a:t>
            </a:r>
            <a:r>
              <a:rPr lang="tr-TR" sz="2000" dirty="0" smtClean="0"/>
              <a:t>V / </a:t>
            </a:r>
            <a:r>
              <a:rPr lang="en-US" sz="2000" dirty="0" smtClean="0"/>
              <a:t>2 k</a:t>
            </a:r>
            <a:r>
              <a:rPr lang="el-GR" sz="2000" dirty="0" smtClean="0"/>
              <a:t>Ω</a:t>
            </a:r>
            <a:r>
              <a:rPr lang="en-US" sz="2000" dirty="0" smtClean="0"/>
              <a:t> = </a:t>
            </a:r>
            <a:r>
              <a:rPr lang="en-US" sz="2000" dirty="0"/>
              <a:t>3.4 </a:t>
            </a:r>
            <a:r>
              <a:rPr lang="tr-TR" sz="2000" dirty="0" smtClean="0"/>
              <a:t>m</a:t>
            </a:r>
            <a:r>
              <a:rPr lang="en-US" sz="2000" dirty="0" smtClean="0"/>
              <a:t>A</a:t>
            </a:r>
            <a:r>
              <a:rPr lang="en-US" sz="2000" dirty="0"/>
              <a:t>. Thus the change in </a:t>
            </a:r>
            <a:r>
              <a:rPr lang="tr-TR" sz="2000" dirty="0" smtClean="0"/>
              <a:t>Z</a:t>
            </a:r>
            <a:r>
              <a:rPr lang="en-US" sz="2000" dirty="0" err="1" smtClean="0"/>
              <a:t>ener</a:t>
            </a:r>
            <a:r>
              <a:rPr lang="en-US" sz="2000" dirty="0" smtClean="0"/>
              <a:t> </a:t>
            </a:r>
            <a:r>
              <a:rPr lang="en-US" sz="2000" dirty="0"/>
              <a:t>current will be </a:t>
            </a:r>
            <a:r>
              <a:rPr lang="en-US" sz="2000" dirty="0" smtClean="0"/>
              <a:t>∆</a:t>
            </a:r>
            <a:r>
              <a:rPr lang="tr-TR" sz="2000" dirty="0" smtClean="0"/>
              <a:t>I</a:t>
            </a:r>
            <a:r>
              <a:rPr lang="en-US" sz="2000" dirty="0" smtClean="0"/>
              <a:t>z = </a:t>
            </a:r>
            <a:r>
              <a:rPr lang="en-US" sz="2000" dirty="0"/>
              <a:t>-3.4 </a:t>
            </a:r>
            <a:r>
              <a:rPr lang="tr-TR" sz="2000" dirty="0" smtClean="0"/>
              <a:t>m</a:t>
            </a:r>
            <a:r>
              <a:rPr lang="en-US" sz="2000" dirty="0" smtClean="0"/>
              <a:t>A</a:t>
            </a:r>
            <a:r>
              <a:rPr lang="en-US" sz="2000" dirty="0"/>
              <a:t>, and the </a:t>
            </a:r>
            <a:r>
              <a:rPr lang="en-US" sz="2000" dirty="0" smtClean="0"/>
              <a:t>corresponding </a:t>
            </a:r>
            <a:r>
              <a:rPr lang="en-US" sz="2000" dirty="0"/>
              <a:t>change in </a:t>
            </a:r>
            <a:r>
              <a:rPr lang="tr-TR" sz="2000" dirty="0" smtClean="0"/>
              <a:t>Z</a:t>
            </a:r>
            <a:r>
              <a:rPr lang="en-US" sz="2000" dirty="0" err="1" smtClean="0"/>
              <a:t>ener</a:t>
            </a:r>
            <a:r>
              <a:rPr lang="en-US" sz="2000" dirty="0" smtClean="0"/>
              <a:t> </a:t>
            </a:r>
            <a:r>
              <a:rPr lang="en-US" sz="2000" dirty="0"/>
              <a:t>voltage (output voltage) will thus be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525" y="3748037"/>
            <a:ext cx="5593037" cy="6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80691" y="15994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37" y="139498"/>
            <a:ext cx="7082301" cy="49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4" y="665817"/>
            <a:ext cx="9595027" cy="1753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177" y="2172777"/>
            <a:ext cx="45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(f)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4" y="2539687"/>
            <a:ext cx="10558779" cy="37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" y="2909019"/>
            <a:ext cx="9573868" cy="77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673" y="3679194"/>
            <a:ext cx="2390064" cy="8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63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191070" y="200501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691455"/>
              </p:ext>
            </p:extLst>
          </p:nvPr>
        </p:nvGraphicFramePr>
        <p:xfrm>
          <a:off x="381401" y="2893326"/>
          <a:ext cx="10831082" cy="27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r:id="rId3" imgW="10890000" imgH="2790000" progId="">
                  <p:embed/>
                </p:oleObj>
              </mc:Choice>
              <mc:Fallback>
                <p:oleObj r:id="rId3" imgW="10890000" imgH="27900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01" y="2893326"/>
                        <a:ext cx="10831082" cy="277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74794" y="298799"/>
                <a:ext cx="7706436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</a:t>
                </a:r>
                <a:r>
                  <a:rPr lang="tr-TR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r>
                  <a:rPr lang="en-GB" sz="24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ener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diode in the circuit below has the </a:t>
                </a:r>
                <a:r>
                  <a:rPr lang="en-GB" sz="2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i-v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characteristic shown,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𝑧𝑜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=7.3 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GB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tr-TR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It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required to have a load voltage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n-GB" sz="2400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7.5 V at a load current </a:t>
                </a:r>
                <a:r>
                  <a:rPr lang="en-GB" sz="2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GB" sz="24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 mA, when </a:t>
                </a:r>
                <a:r>
                  <a:rPr lang="en-GB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n-GB" sz="24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12 V. Find the required value of R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94" y="298799"/>
                <a:ext cx="7706436" cy="2265813"/>
              </a:xfrm>
              <a:prstGeom prst="rect">
                <a:avLst/>
              </a:prstGeom>
              <a:blipFill rotWithShape="0">
                <a:blip r:embed="rId5"/>
                <a:stretch>
                  <a:fillRect l="-1266" t="-2151" r="-1187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2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64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122831" y="0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3.9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2831" y="427368"/>
                <a:ext cx="9658066" cy="2168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r-TR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7.5−7.3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0.02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</m:oMath>
                </a14:m>
                <a:endParaRPr lang="tr-TR" sz="2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12−7.5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=300 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1" y="427368"/>
                <a:ext cx="9658066" cy="21681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84999"/>
              </p:ext>
            </p:extLst>
          </p:nvPr>
        </p:nvGraphicFramePr>
        <p:xfrm>
          <a:off x="6052309" y="2092272"/>
          <a:ext cx="4835823" cy="230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r:id="rId4" imgW="5850000" imgH="2790000" progId="">
                  <p:embed/>
                </p:oleObj>
              </mc:Choice>
              <mc:Fallback>
                <p:oleObj r:id="rId4" imgW="5850000" imgH="2790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309" y="2092272"/>
                        <a:ext cx="4835823" cy="2305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0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61277" y="187235"/>
            <a:ext cx="335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Practice Problem </a:t>
            </a:r>
            <a:r>
              <a:rPr lang="tr-TR" sz="2800" b="1" dirty="0" smtClean="0">
                <a:solidFill>
                  <a:srgbClr val="0070C0"/>
                </a:solidFill>
              </a:rPr>
              <a:t>3.6:</a:t>
            </a:r>
            <a:endParaRPr lang="tr-TR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1277" y="826321"/>
                <a:ext cx="11707810" cy="18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zener diode in the circuit</a:t>
                </a:r>
                <a:r>
                  <a:rPr lang="tr-T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has the </a:t>
                </a:r>
                <a:r>
                  <a:rPr lang="tr-TR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i-v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characteristic shown,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𝑧𝑜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=6.5 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  <a:tabLst>
                    <a:tab pos="685800" algn="l"/>
                  </a:tabLs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value of R required so that the Zener diode is biased at </a:t>
                </a:r>
                <a:r>
                  <a:rPr lang="tr-TR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6.75 V at </a:t>
                </a:r>
                <a:r>
                  <a:rPr lang="tr-TR" sz="2400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 load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  <a:tabLst>
                    <a:tab pos="685800" algn="l"/>
                  </a:tabLst>
                </a:pP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R = 500 Ω find the minimum value of R</a:t>
                </a:r>
                <a:r>
                  <a:rPr lang="tr-TR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before </a:t>
                </a:r>
                <a:r>
                  <a:rPr lang="tr-T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 regulation is lost</a:t>
                </a:r>
                <a:r>
                  <a:rPr lang="tr-T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(regulation is lost when </a:t>
                </a:r>
                <a:r>
                  <a:rPr lang="tr-TR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:r>
                  <a:rPr lang="tr-TR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tr-TR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zo</a:t>
                </a:r>
                <a:r>
                  <a:rPr lang="tr-T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7" y="826321"/>
                <a:ext cx="11707810" cy="1830822"/>
              </a:xfrm>
              <a:prstGeom prst="rect">
                <a:avLst/>
              </a:prstGeom>
              <a:blipFill rotWithShape="0">
                <a:blip r:embed="rId2"/>
                <a:stretch>
                  <a:fillRect l="-833" t="-1333" r="-781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78" y="2934268"/>
            <a:ext cx="9981833" cy="26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651F32-395A-4CE6-B7C2-D150EE61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66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BE8F9-A7E5-44FA-8A75-A8BDE02B1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7873" y="209440"/>
            <a:ext cx="10296229" cy="589416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Rectifier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Circuits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29DD9A0-317C-4566-8687-B0805587216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97873" y="798856"/>
                <a:ext cx="10058400" cy="4651253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One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most</a:t>
                </a:r>
                <a:r>
                  <a:rPr lang="tr-TR" dirty="0"/>
                  <a:t> </a:t>
                </a:r>
                <a:r>
                  <a:rPr lang="tr-TR" dirty="0" err="1"/>
                  <a:t>important</a:t>
                </a:r>
                <a:r>
                  <a:rPr lang="tr-TR" dirty="0"/>
                  <a:t> </a:t>
                </a:r>
                <a:r>
                  <a:rPr lang="tr-TR" dirty="0" err="1"/>
                  <a:t>application</a:t>
                </a:r>
                <a:r>
                  <a:rPr lang="tr-TR" dirty="0"/>
                  <a:t> of </a:t>
                </a:r>
                <a:r>
                  <a:rPr lang="tr-TR" dirty="0" err="1"/>
                  <a:t>diodes</a:t>
                </a:r>
                <a:r>
                  <a:rPr lang="tr-TR" dirty="0"/>
                  <a:t> is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design</a:t>
                </a:r>
                <a:r>
                  <a:rPr lang="tr-TR" dirty="0"/>
                  <a:t> of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circuits</a:t>
                </a:r>
                <a:r>
                  <a:rPr lang="tr-TR" dirty="0"/>
                  <a:t>. A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forms</a:t>
                </a:r>
                <a:r>
                  <a:rPr lang="tr-TR" dirty="0"/>
                  <a:t> an </a:t>
                </a:r>
                <a:r>
                  <a:rPr lang="tr-TR" dirty="0" err="1"/>
                  <a:t>esential</a:t>
                </a:r>
                <a:r>
                  <a:rPr lang="tr-TR" dirty="0"/>
                  <a:t> </a:t>
                </a:r>
                <a:r>
                  <a:rPr lang="tr-TR" dirty="0" err="1"/>
                  <a:t>building</a:t>
                </a:r>
                <a:r>
                  <a:rPr lang="tr-TR" dirty="0"/>
                  <a:t> </a:t>
                </a:r>
                <a:r>
                  <a:rPr lang="tr-TR" dirty="0" err="1"/>
                  <a:t>block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supplies</a:t>
                </a:r>
                <a:r>
                  <a:rPr lang="tr-TR" dirty="0"/>
                  <a:t> </a:t>
                </a:r>
                <a:r>
                  <a:rPr lang="tr-TR" dirty="0" err="1"/>
                  <a:t>required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electronic</a:t>
                </a:r>
                <a:r>
                  <a:rPr lang="tr-TR" dirty="0"/>
                  <a:t> </a:t>
                </a:r>
                <a:r>
                  <a:rPr lang="tr-TR" dirty="0" err="1"/>
                  <a:t>equipment</a:t>
                </a:r>
                <a:r>
                  <a:rPr lang="tr-TR" dirty="0"/>
                  <a:t>. A </a:t>
                </a:r>
                <a:r>
                  <a:rPr lang="tr-TR" dirty="0" err="1"/>
                  <a:t>block</a:t>
                </a:r>
                <a:r>
                  <a:rPr lang="tr-TR" dirty="0"/>
                  <a:t> of </a:t>
                </a:r>
                <a:r>
                  <a:rPr lang="tr-TR" dirty="0" err="1"/>
                  <a:t>such</a:t>
                </a:r>
                <a:r>
                  <a:rPr lang="tr-TR" dirty="0"/>
                  <a:t> a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supply</a:t>
                </a:r>
                <a:r>
                  <a:rPr lang="tr-TR" dirty="0"/>
                  <a:t> is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3.24. As it can be </a:t>
                </a:r>
                <a:r>
                  <a:rPr lang="tr-TR" dirty="0" err="1"/>
                  <a:t>seen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120V (</a:t>
                </a:r>
                <a:r>
                  <a:rPr lang="tr-TR" dirty="0" err="1"/>
                  <a:t>rms</a:t>
                </a:r>
                <a:r>
                  <a:rPr lang="tr-TR" dirty="0"/>
                  <a:t>) 60Hz </a:t>
                </a:r>
                <a:r>
                  <a:rPr lang="tr-TR" dirty="0" err="1"/>
                  <a:t>ac</a:t>
                </a:r>
                <a:r>
                  <a:rPr lang="tr-TR" dirty="0"/>
                  <a:t> </a:t>
                </a:r>
                <a:r>
                  <a:rPr lang="tr-TR" dirty="0" err="1"/>
                  <a:t>line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it </a:t>
                </a:r>
                <a:r>
                  <a:rPr lang="tr-TR" dirty="0" err="1"/>
                  <a:t>delivers</a:t>
                </a:r>
                <a:r>
                  <a:rPr lang="tr-TR" dirty="0"/>
                  <a:t> a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an </a:t>
                </a:r>
                <a:r>
                  <a:rPr lang="tr-TR" dirty="0" err="1"/>
                  <a:t>electronic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represented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r>
                  <a:rPr lang="tr-TR" dirty="0"/>
                  <a:t> </a:t>
                </a:r>
                <a:r>
                  <a:rPr lang="tr-TR" dirty="0" err="1"/>
                  <a:t>block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required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as </a:t>
                </a:r>
                <a:r>
                  <a:rPr lang="tr-TR" dirty="0" err="1"/>
                  <a:t>constant</a:t>
                </a:r>
                <a:r>
                  <a:rPr lang="tr-TR" dirty="0"/>
                  <a:t> as </a:t>
                </a:r>
                <a:r>
                  <a:rPr lang="tr-TR" dirty="0" err="1"/>
                  <a:t>possible</a:t>
                </a:r>
                <a:r>
                  <a:rPr lang="tr-TR" dirty="0"/>
                  <a:t> in </a:t>
                </a:r>
                <a:r>
                  <a:rPr lang="tr-TR" dirty="0" err="1"/>
                  <a:t>spite</a:t>
                </a:r>
                <a:r>
                  <a:rPr lang="tr-TR" dirty="0"/>
                  <a:t> of </a:t>
                </a:r>
                <a:r>
                  <a:rPr lang="tr-TR" dirty="0" err="1"/>
                  <a:t>variations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ac</a:t>
                </a:r>
                <a:r>
                  <a:rPr lang="tr-TR" dirty="0"/>
                  <a:t> </a:t>
                </a:r>
                <a:r>
                  <a:rPr lang="tr-TR" dirty="0" err="1"/>
                  <a:t>line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drown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DD9A0-317C-4566-8687-B08055872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97873" y="798856"/>
                <a:ext cx="10058400" cy="4651253"/>
              </a:xfrm>
              <a:blipFill>
                <a:blip r:embed="rId2"/>
                <a:stretch>
                  <a:fillRect l="-667" r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BEE561-81CA-4337-8E11-8894DBB7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30" y="3613302"/>
            <a:ext cx="7772994" cy="211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07293C-5C87-46EA-AA95-618234B4E849}"/>
              </a:ext>
            </a:extLst>
          </p:cNvPr>
          <p:cNvSpPr txBox="1"/>
          <p:nvPr/>
        </p:nvSpPr>
        <p:spPr>
          <a:xfrm>
            <a:off x="3828586" y="5774069"/>
            <a:ext cx="453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3.24 </a:t>
            </a:r>
            <a:r>
              <a:rPr lang="tr-TR" dirty="0" err="1"/>
              <a:t>Block</a:t>
            </a:r>
            <a:r>
              <a:rPr lang="tr-TR" dirty="0"/>
              <a:t> </a:t>
            </a:r>
            <a:r>
              <a:rPr lang="tr-TR" dirty="0" err="1"/>
              <a:t>diagram</a:t>
            </a:r>
            <a:r>
              <a:rPr lang="tr-TR" dirty="0"/>
              <a:t> of cd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supply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2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189F987-E455-4897-A612-AE96B123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AB318694-1AE0-4FD3-B323-BD41795F510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86415" y="244715"/>
                <a:ext cx="10058400" cy="517120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first</a:t>
                </a:r>
                <a:r>
                  <a:rPr lang="tr-TR" dirty="0"/>
                  <a:t> </a:t>
                </a:r>
                <a:r>
                  <a:rPr lang="tr-TR" dirty="0" err="1"/>
                  <a:t>block</a:t>
                </a:r>
                <a:r>
                  <a:rPr lang="tr-TR" dirty="0"/>
                  <a:t> in a dc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supply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power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transformer</a:t>
                </a:r>
                <a:r>
                  <a:rPr lang="tr-TR" b="1" i="1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transformer</a:t>
                </a:r>
                <a:r>
                  <a:rPr lang="tr-TR" dirty="0"/>
                  <a:t> </a:t>
                </a:r>
                <a:r>
                  <a:rPr lang="tr-TR" dirty="0" err="1"/>
                  <a:t>consist</a:t>
                </a:r>
                <a:r>
                  <a:rPr lang="tr-TR" dirty="0"/>
                  <a:t> of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seperate</a:t>
                </a:r>
                <a:r>
                  <a:rPr lang="tr-TR" dirty="0"/>
                  <a:t> </a:t>
                </a:r>
                <a:r>
                  <a:rPr lang="tr-TR" dirty="0" err="1"/>
                  <a:t>coils</a:t>
                </a:r>
                <a:r>
                  <a:rPr lang="tr-TR" dirty="0"/>
                  <a:t> </a:t>
                </a:r>
                <a:r>
                  <a:rPr lang="tr-TR" dirty="0" err="1"/>
                  <a:t>wound</a:t>
                </a:r>
                <a:r>
                  <a:rPr lang="tr-TR" dirty="0"/>
                  <a:t> </a:t>
                </a:r>
                <a:r>
                  <a:rPr lang="tr-TR" dirty="0" err="1"/>
                  <a:t>arround</a:t>
                </a:r>
                <a:r>
                  <a:rPr lang="tr-TR" dirty="0"/>
                  <a:t> an </a:t>
                </a:r>
                <a:r>
                  <a:rPr lang="tr-TR" dirty="0" err="1"/>
                  <a:t>iron</a:t>
                </a:r>
                <a:r>
                  <a:rPr lang="tr-TR" dirty="0"/>
                  <a:t> </a:t>
                </a:r>
                <a:r>
                  <a:rPr lang="tr-TR" dirty="0" err="1"/>
                  <a:t>core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magnetically</a:t>
                </a:r>
                <a:r>
                  <a:rPr lang="tr-TR" dirty="0"/>
                  <a:t> </a:t>
                </a:r>
                <a:r>
                  <a:rPr lang="tr-TR" dirty="0" err="1"/>
                  <a:t>couples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windings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primary</a:t>
                </a:r>
                <a:r>
                  <a:rPr lang="tr-TR" dirty="0"/>
                  <a:t> </a:t>
                </a:r>
                <a:r>
                  <a:rPr lang="tr-TR" dirty="0" err="1"/>
                  <a:t>winding</a:t>
                </a:r>
                <a:r>
                  <a:rPr lang="tr-TR" dirty="0"/>
                  <a:t>, </a:t>
                </a:r>
                <a:r>
                  <a:rPr lang="tr-TR" dirty="0" err="1"/>
                  <a:t>having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b="1" i="1" dirty="0"/>
                  <a:t> </a:t>
                </a:r>
                <a:r>
                  <a:rPr lang="tr-TR" dirty="0"/>
                  <a:t>turns, is connected to the 240V </a:t>
                </a:r>
                <a:r>
                  <a:rPr lang="tr-TR" dirty="0">
                    <a:solidFill>
                      <a:srgbClr val="FF0000"/>
                    </a:solidFill>
                  </a:rPr>
                  <a:t>(120V)</a:t>
                </a:r>
                <a:r>
                  <a:rPr lang="tr-TR" dirty="0"/>
                  <a:t> ac </a:t>
                </a:r>
                <a:r>
                  <a:rPr lang="tr-TR" dirty="0" smtClean="0"/>
                  <a:t>power supply</a:t>
                </a:r>
                <a:r>
                  <a:rPr lang="tr-TR" dirty="0"/>
                  <a:t>.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secondary</a:t>
                </a:r>
                <a:r>
                  <a:rPr lang="tr-TR" dirty="0"/>
                  <a:t> </a:t>
                </a:r>
                <a:r>
                  <a:rPr lang="tr-TR" dirty="0" err="1"/>
                  <a:t>winding</a:t>
                </a:r>
                <a:r>
                  <a:rPr lang="tr-TR" dirty="0"/>
                  <a:t>, </a:t>
                </a:r>
                <a:r>
                  <a:rPr lang="tr-TR" dirty="0" err="1"/>
                  <a:t>having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b="1" i="1" dirty="0"/>
                  <a:t> </a:t>
                </a:r>
                <a:r>
                  <a:rPr lang="tr-TR" dirty="0" err="1"/>
                  <a:t>turns</a:t>
                </a:r>
                <a:r>
                  <a:rPr lang="tr-TR" dirty="0"/>
                  <a:t>, is </a:t>
                </a:r>
                <a:r>
                  <a:rPr lang="tr-TR" dirty="0" err="1"/>
                  <a:t>connected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power</a:t>
                </a:r>
                <a:r>
                  <a:rPr lang="tr-TR" dirty="0"/>
                  <a:t> </a:t>
                </a:r>
                <a:r>
                  <a:rPr lang="tr-TR" dirty="0" err="1"/>
                  <a:t>supply</a:t>
                </a:r>
                <a:r>
                  <a:rPr lang="tr-TR" dirty="0"/>
                  <a:t>. </a:t>
                </a:r>
                <a:r>
                  <a:rPr lang="tr-TR" dirty="0" err="1"/>
                  <a:t>Thus</a:t>
                </a:r>
                <a:r>
                  <a:rPr lang="tr-TR" dirty="0"/>
                  <a:t> an </a:t>
                </a:r>
                <a:r>
                  <a:rPr lang="tr-TR" dirty="0" err="1"/>
                  <a:t>ac</a:t>
                </a:r>
                <a:r>
                  <a:rPr lang="tr-TR" dirty="0"/>
                  <a:t> </a:t>
                </a:r>
                <a:r>
                  <a:rPr lang="tr-TR" dirty="0" err="1"/>
                  <a:t>voltages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of 240 </a:t>
                </a:r>
                <a:r>
                  <a:rPr lang="tr-TR" dirty="0">
                    <a:solidFill>
                      <a:srgbClr val="FF0000"/>
                    </a:solidFill>
                  </a:rPr>
                  <a:t>(120)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𝑟𝑚𝑠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develops</a:t>
                </a:r>
                <a:r>
                  <a:rPr lang="tr-TR" dirty="0"/>
                  <a:t> </a:t>
                </a:r>
                <a:r>
                  <a:rPr lang="tr-TR" dirty="0" err="1"/>
                  <a:t>between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terminals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secondary</a:t>
                </a:r>
                <a:r>
                  <a:rPr lang="tr-TR" dirty="0"/>
                  <a:t> </a:t>
                </a:r>
                <a:r>
                  <a:rPr lang="tr-TR" dirty="0" err="1"/>
                  <a:t>winding</a:t>
                </a:r>
                <a:r>
                  <a:rPr lang="tr-TR" dirty="0"/>
                  <a:t>.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selecting</a:t>
                </a:r>
                <a:r>
                  <a:rPr lang="tr-TR" dirty="0"/>
                  <a:t> an </a:t>
                </a:r>
                <a:r>
                  <a:rPr lang="tr-TR" dirty="0" err="1"/>
                  <a:t>appropriate</a:t>
                </a:r>
                <a:r>
                  <a:rPr lang="tr-TR" dirty="0"/>
                  <a:t> </a:t>
                </a:r>
                <a:r>
                  <a:rPr lang="tr-TR" dirty="0" err="1"/>
                  <a:t>turns</a:t>
                </a:r>
                <a:r>
                  <a:rPr lang="tr-TR" dirty="0"/>
                  <a:t> </a:t>
                </a:r>
                <a:r>
                  <a:rPr lang="tr-TR" dirty="0" err="1"/>
                  <a:t>ratio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transformer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can be step </a:t>
                </a:r>
                <a:r>
                  <a:rPr lang="tr-TR" dirty="0" err="1"/>
                  <a:t>down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required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particular</a:t>
                </a:r>
                <a:r>
                  <a:rPr lang="tr-TR" dirty="0"/>
                  <a:t> dc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supply</a:t>
                </a:r>
                <a:r>
                  <a:rPr lang="tr-TR" dirty="0"/>
                  <a:t>.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instance</a:t>
                </a:r>
                <a:r>
                  <a:rPr lang="tr-TR" dirty="0"/>
                  <a:t>, a </a:t>
                </a:r>
                <a:r>
                  <a:rPr lang="tr-TR" dirty="0" err="1"/>
                  <a:t>secondary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of 8V </a:t>
                </a:r>
                <a:r>
                  <a:rPr lang="tr-TR" dirty="0" err="1"/>
                  <a:t>rms</a:t>
                </a:r>
                <a:r>
                  <a:rPr lang="tr-TR" dirty="0"/>
                  <a:t> </a:t>
                </a:r>
                <a:r>
                  <a:rPr lang="tr-TR" dirty="0" err="1"/>
                  <a:t>may</a:t>
                </a:r>
                <a:r>
                  <a:rPr lang="tr-TR" dirty="0"/>
                  <a:t> be </a:t>
                </a:r>
                <a:r>
                  <a:rPr lang="tr-TR" dirty="0" err="1"/>
                  <a:t>appropriate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a dc </a:t>
                </a:r>
                <a:r>
                  <a:rPr lang="tr-TR" dirty="0" err="1"/>
                  <a:t>output</a:t>
                </a:r>
                <a:r>
                  <a:rPr lang="tr-TR" dirty="0"/>
                  <a:t> of 5V.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can be </a:t>
                </a:r>
                <a:r>
                  <a:rPr lang="tr-TR" dirty="0" err="1"/>
                  <a:t>achived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a 30:1 </a:t>
                </a:r>
                <a:r>
                  <a:rPr lang="tr-TR" dirty="0">
                    <a:solidFill>
                      <a:srgbClr val="FF0000"/>
                    </a:solidFill>
                  </a:rPr>
                  <a:t>(15:1) </a:t>
                </a:r>
                <a:r>
                  <a:rPr lang="tr-TR" dirty="0" err="1"/>
                  <a:t>turns</a:t>
                </a:r>
                <a:r>
                  <a:rPr lang="tr-TR" dirty="0"/>
                  <a:t> </a:t>
                </a:r>
                <a:r>
                  <a:rPr lang="tr-TR" dirty="0" err="1"/>
                  <a:t>ratio</a:t>
                </a:r>
                <a:endParaRPr lang="tr-T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318694-1AE0-4FD3-B323-BD41795F5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6415" y="244715"/>
                <a:ext cx="10058400" cy="5171209"/>
              </a:xfrm>
              <a:blipFill rotWithShape="0">
                <a:blip r:embed="rId2"/>
                <a:stretch>
                  <a:fillRect l="-667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168" y="3925053"/>
            <a:ext cx="2545948" cy="25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551EC8-8155-4F5F-AFDB-4BDA2D66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68</a:t>
            </a:fld>
            <a:endParaRPr lang="tr-TR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795E0D4-2821-4F6C-842C-2BAF95C0AC64}"/>
              </a:ext>
            </a:extLst>
          </p:cNvPr>
          <p:cNvSpPr txBox="1"/>
          <p:nvPr/>
        </p:nvSpPr>
        <p:spPr>
          <a:xfrm>
            <a:off x="4377128" y="5442985"/>
            <a:ext cx="74649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Fig.3.25 a)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half</a:t>
            </a:r>
            <a:r>
              <a:rPr lang="tr-TR" dirty="0"/>
              <a:t> </a:t>
            </a:r>
            <a:r>
              <a:rPr lang="tr-TR" dirty="0" err="1"/>
              <a:t>wave</a:t>
            </a:r>
            <a:r>
              <a:rPr lang="tr-TR" dirty="0"/>
              <a:t> </a:t>
            </a:r>
            <a:r>
              <a:rPr lang="tr-TR" dirty="0" err="1"/>
              <a:t>rectifier</a:t>
            </a:r>
            <a:r>
              <a:rPr lang="tr-TR" dirty="0"/>
              <a:t>, b) </a:t>
            </a:r>
            <a:r>
              <a:rPr lang="tr-TR" dirty="0" err="1"/>
              <a:t>rectifier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battery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resistance</a:t>
            </a:r>
            <a:r>
              <a:rPr lang="tr-TR" dirty="0"/>
              <a:t> </a:t>
            </a:r>
            <a:r>
              <a:rPr lang="tr-TR" dirty="0" err="1"/>
              <a:t>diode</a:t>
            </a:r>
            <a:r>
              <a:rPr lang="tr-TR" dirty="0"/>
              <a:t> model, c) transfer </a:t>
            </a:r>
            <a:r>
              <a:rPr lang="tr-TR" dirty="0" err="1"/>
              <a:t>characteristic</a:t>
            </a:r>
            <a:r>
              <a:rPr lang="tr-TR" dirty="0"/>
              <a:t>, c)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waveforms</a:t>
            </a:r>
            <a:endParaRPr lang="tr-TR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03417E2-D77D-43FF-936D-69BE0B58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67" y="265256"/>
            <a:ext cx="2878708" cy="1776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9898D0-7A5D-4D2A-ACBF-01358F86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091" y="265255"/>
            <a:ext cx="3426367" cy="1922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214CE54-FB00-4470-ADA4-AC8E5685A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20" y="2487413"/>
            <a:ext cx="4611825" cy="26190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3BB3AE6-217F-49C6-B917-B7E331DF8E59}"/>
              </a:ext>
            </a:extLst>
          </p:cNvPr>
          <p:cNvSpPr txBox="1"/>
          <p:nvPr/>
        </p:nvSpPr>
        <p:spPr>
          <a:xfrm>
            <a:off x="2113613" y="217791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1EAAFAC-B586-4A18-9456-F8F0786879DE}"/>
              </a:ext>
            </a:extLst>
          </p:cNvPr>
          <p:cNvSpPr txBox="1"/>
          <p:nvPr/>
        </p:nvSpPr>
        <p:spPr>
          <a:xfrm>
            <a:off x="7828742" y="18568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2EC3FA-D65B-4944-8748-264B30590CF2}"/>
              </a:ext>
            </a:extLst>
          </p:cNvPr>
          <p:cNvSpPr txBox="1"/>
          <p:nvPr/>
        </p:nvSpPr>
        <p:spPr>
          <a:xfrm>
            <a:off x="2145323" y="536774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(c)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556185-999F-41D0-ACD1-D89CB04550B9}"/>
              </a:ext>
            </a:extLst>
          </p:cNvPr>
          <p:cNvSpPr txBox="1"/>
          <p:nvPr/>
        </p:nvSpPr>
        <p:spPr>
          <a:xfrm>
            <a:off x="8054251" y="510647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64D0F5-9BAA-47CF-B8A4-C4C93A50F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939" y="2124523"/>
            <a:ext cx="5895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8C2A8A-5064-4219-832A-20F71139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69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8A3D5B-1ACB-4773-B22A-BC18021E0A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7915" y="272956"/>
            <a:ext cx="10154885" cy="556208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Half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wave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rectifier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00C7B60-115C-4ACD-A24F-DA38D3A239A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17915" y="993567"/>
                <a:ext cx="10058400" cy="513741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half</a:t>
                </a:r>
                <a:r>
                  <a:rPr lang="tr-TR" dirty="0"/>
                  <a:t> </a:t>
                </a:r>
                <a:r>
                  <a:rPr lang="tr-TR" dirty="0" err="1"/>
                  <a:t>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utilizes</a:t>
                </a:r>
                <a:r>
                  <a:rPr lang="tr-TR" dirty="0"/>
                  <a:t> </a:t>
                </a:r>
                <a:r>
                  <a:rPr lang="tr-TR" dirty="0" err="1"/>
                  <a:t>alternate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</a:t>
                </a:r>
                <a:r>
                  <a:rPr lang="tr-TR" dirty="0" err="1"/>
                  <a:t>cycle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sinusoid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Fig</a:t>
                </a:r>
                <a:r>
                  <a:rPr lang="tr-TR" dirty="0"/>
                  <a:t>. 3.25 (a)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of a </a:t>
                </a:r>
                <a:r>
                  <a:rPr lang="tr-TR" dirty="0" err="1"/>
                  <a:t>half-wave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. Using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more</a:t>
                </a:r>
                <a:r>
                  <a:rPr lang="tr-TR" dirty="0"/>
                  <a:t> </a:t>
                </a:r>
                <a:r>
                  <a:rPr lang="tr-TR" dirty="0" err="1"/>
                  <a:t>realistic</a:t>
                </a:r>
                <a:r>
                  <a:rPr lang="tr-TR" dirty="0"/>
                  <a:t> </a:t>
                </a:r>
                <a:r>
                  <a:rPr lang="tr-TR" dirty="0" err="1"/>
                  <a:t>battery-plus-resistance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model,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obtain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equivalent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 3.25 (b),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we</a:t>
                </a:r>
                <a:r>
                  <a:rPr lang="tr-TR" dirty="0"/>
                  <a:t> can </a:t>
                </a:r>
                <a:r>
                  <a:rPr lang="tr-TR" dirty="0" err="1"/>
                  <a:t>write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tr-TR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(3.21a)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.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(3.21b)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The</a:t>
                </a:r>
                <a:r>
                  <a:rPr lang="tr-TR" dirty="0"/>
                  <a:t> transfer </a:t>
                </a:r>
                <a:r>
                  <a:rPr lang="tr-TR" dirty="0" err="1"/>
                  <a:t>characteristic</a:t>
                </a:r>
                <a:r>
                  <a:rPr lang="tr-TR" dirty="0"/>
                  <a:t> </a:t>
                </a:r>
                <a:r>
                  <a:rPr lang="tr-TR" dirty="0" err="1"/>
                  <a:t>represented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equations</a:t>
                </a:r>
                <a:r>
                  <a:rPr lang="tr-TR" dirty="0"/>
                  <a:t> is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3.23(c).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many</a:t>
                </a:r>
                <a:r>
                  <a:rPr lang="tr-TR" dirty="0"/>
                  <a:t> </a:t>
                </a:r>
                <a:r>
                  <a:rPr lang="tr-TR" dirty="0" err="1"/>
                  <a:t>applications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second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can be </a:t>
                </a:r>
                <a:r>
                  <a:rPr lang="tr-TR" dirty="0" err="1"/>
                  <a:t>simplified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(3.22)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C7B60-115C-4ACD-A24F-DA38D3A23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17915" y="993567"/>
                <a:ext cx="10058400" cy="5137410"/>
              </a:xfrm>
              <a:blipFill>
                <a:blip r:embed="rId2"/>
                <a:stretch>
                  <a:fillRect l="-606" r="-1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2BDFBC0-0A75-434C-850D-73EBB35E622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8532" y="229652"/>
                <a:ext cx="10899003" cy="59912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dirty="0" err="1"/>
                  <a:t>Lets</a:t>
                </a:r>
                <a:r>
                  <a:rPr lang="tr-TR" dirty="0"/>
                  <a:t> </a:t>
                </a:r>
                <a:r>
                  <a:rPr lang="tr-TR" dirty="0" err="1"/>
                  <a:t>accept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positive</a:t>
                </a:r>
                <a:r>
                  <a:rPr lang="tr-TR" dirty="0"/>
                  <a:t>. </a:t>
                </a:r>
                <a:r>
                  <a:rPr lang="tr-TR" dirty="0" err="1"/>
                  <a:t>Then</a:t>
                </a:r>
                <a:r>
                  <a:rPr lang="tr-TR" dirty="0"/>
                  <a:t> it is </a:t>
                </a:r>
                <a:r>
                  <a:rPr lang="tr-TR" dirty="0" err="1"/>
                  <a:t>obvious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Now</a:t>
                </a:r>
                <a:r>
                  <a:rPr lang="tr-TR" dirty="0"/>
                  <a:t> </a:t>
                </a:r>
                <a:r>
                  <a:rPr lang="tr-TR" dirty="0" err="1"/>
                  <a:t>suppose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does</a:t>
                </a:r>
                <a:r>
                  <a:rPr lang="tr-TR" dirty="0"/>
                  <a:t> not </a:t>
                </a:r>
                <a:r>
                  <a:rPr lang="tr-TR" dirty="0" err="1"/>
                  <a:t>conduct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would</a:t>
                </a:r>
                <a:r>
                  <a:rPr lang="tr-TR" dirty="0"/>
                  <a:t> </a:t>
                </a:r>
                <a:r>
                  <a:rPr lang="tr-TR" dirty="0" err="1"/>
                  <a:t>imply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r>
                  <a:rPr lang="tr-TR" dirty="0"/>
                  <a:t> </a:t>
                </a:r>
                <a:r>
                  <a:rPr lang="tr-TR" dirty="0" err="1"/>
                  <a:t>resistance</a:t>
                </a:r>
                <a:r>
                  <a:rPr lang="tr-TR" dirty="0"/>
                  <a:t> is </a:t>
                </a:r>
                <a:r>
                  <a:rPr lang="tr-TR" dirty="0" err="1"/>
                  <a:t>zero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Therefore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must</a:t>
                </a:r>
                <a:r>
                  <a:rPr lang="tr-TR" dirty="0"/>
                  <a:t> </a:t>
                </a:r>
                <a:r>
                  <a:rPr lang="tr-TR" dirty="0" err="1"/>
                  <a:t>conduct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   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 becomes </a:t>
                </a:r>
                <a:r>
                  <a:rPr lang="tr-TR" dirty="0" err="1"/>
                  <a:t>zero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start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go</a:t>
                </a:r>
                <a:r>
                  <a:rPr lang="tr-TR" dirty="0"/>
                  <a:t> in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, </a:t>
                </a:r>
                <a:r>
                  <a:rPr lang="tr-TR" dirty="0" err="1"/>
                  <a:t>suppose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conduct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would</a:t>
                </a:r>
                <a:r>
                  <a:rPr lang="tr-TR" dirty="0"/>
                  <a:t> </a:t>
                </a:r>
                <a:r>
                  <a:rPr lang="tr-TR" dirty="0" err="1"/>
                  <a:t>imply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would</a:t>
                </a:r>
                <a:r>
                  <a:rPr lang="tr-TR" dirty="0"/>
                  <a:t> </a:t>
                </a:r>
                <a:r>
                  <a:rPr lang="tr-TR" dirty="0" err="1"/>
                  <a:t>become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. </a:t>
                </a:r>
                <a:r>
                  <a:rPr lang="tr-TR" dirty="0" err="1"/>
                  <a:t>Again</a:t>
                </a:r>
                <a:r>
                  <a:rPr lang="tr-TR" dirty="0"/>
                  <a:t> </a:t>
                </a:r>
                <a:r>
                  <a:rPr lang="tr-TR" dirty="0" err="1"/>
                  <a:t>there</a:t>
                </a:r>
                <a:r>
                  <a:rPr lang="tr-TR" dirty="0"/>
                  <a:t> is </a:t>
                </a:r>
                <a:r>
                  <a:rPr lang="tr-TR" dirty="0" err="1"/>
                  <a:t>no</a:t>
                </a:r>
                <a:r>
                  <a:rPr lang="tr-TR" dirty="0"/>
                  <a:t> </a:t>
                </a:r>
                <a:r>
                  <a:rPr lang="tr-TR" dirty="0" err="1"/>
                  <a:t>such</a:t>
                </a:r>
                <a:r>
                  <a:rPr lang="tr-TR" dirty="0"/>
                  <a:t> </a:t>
                </a:r>
                <a:r>
                  <a:rPr lang="tr-TR" dirty="0" err="1"/>
                  <a:t>operating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on 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characteristic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Therefore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</a:t>
                </a:r>
                <a:r>
                  <a:rPr lang="tr-TR" dirty="0" err="1"/>
                  <a:t>go</a:t>
                </a:r>
                <a:r>
                  <a:rPr lang="tr-TR" dirty="0"/>
                  <a:t> in </a:t>
                </a:r>
                <a:r>
                  <a:rPr lang="tr-TR" dirty="0" err="1"/>
                  <a:t>noncondacting</a:t>
                </a:r>
                <a:r>
                  <a:rPr lang="tr-TR" dirty="0"/>
                  <a:t> </a:t>
                </a:r>
                <a:r>
                  <a:rPr lang="tr-TR" dirty="0" err="1"/>
                  <a:t>state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=0,  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BDFBC0-0A75-434C-850D-73EBB35E62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8532" y="229652"/>
                <a:ext cx="10899003" cy="5991265"/>
              </a:xfrm>
              <a:blipFill rotWithShape="0">
                <a:blip r:embed="rId3"/>
                <a:stretch>
                  <a:fillRect l="-1398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AF08076-C6CD-4B0F-A24E-F89D4772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4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053977-F5F4-4AD9-B0B0-F073E5B0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91EDD0B-68C4-4CDC-B866-464808A0CA2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04404" y="399280"/>
                <a:ext cx="10727963" cy="534195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In selecting diodes for rectifier design, </a:t>
                </a:r>
                <a:r>
                  <a:rPr lang="tr-TR" dirty="0">
                    <a:solidFill>
                      <a:srgbClr val="FF0000"/>
                    </a:solidFill>
                  </a:rPr>
                  <a:t>two important parameters must be specified</a:t>
                </a:r>
                <a:r>
                  <a:rPr lang="tr-TR" dirty="0"/>
                  <a:t>: </a:t>
                </a:r>
                <a:r>
                  <a:rPr lang="tr-TR" dirty="0" smtClean="0"/>
                  <a:t>The </a:t>
                </a:r>
                <a:r>
                  <a:rPr lang="tr-TR" dirty="0"/>
                  <a:t>first one is </a:t>
                </a:r>
                <a:r>
                  <a:rPr lang="tr-TR" dirty="0">
                    <a:solidFill>
                      <a:srgbClr val="FF0000"/>
                    </a:solidFill>
                  </a:rPr>
                  <a:t>the current handling capabilitiy</a:t>
                </a:r>
                <a:r>
                  <a:rPr lang="tr-TR" dirty="0"/>
                  <a:t> required of the diode, determined by </a:t>
                </a:r>
                <a:r>
                  <a:rPr lang="tr-TR" dirty="0">
                    <a:solidFill>
                      <a:srgbClr val="FF0000"/>
                    </a:solidFill>
                  </a:rPr>
                  <a:t>the largest current the diode is expected to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conduct, </a:t>
                </a:r>
                <a:r>
                  <a:rPr lang="tr-TR" dirty="0" smtClean="0"/>
                  <a:t>I</a:t>
                </a:r>
                <a:r>
                  <a:rPr lang="tr-TR" baseline="-25000" dirty="0" smtClean="0"/>
                  <a:t>F(max) </a:t>
                </a:r>
                <a:r>
                  <a:rPr lang="tr-TR" dirty="0" smtClean="0"/>
                  <a:t> </a:t>
                </a:r>
                <a:r>
                  <a:rPr lang="tr-TR" dirty="0"/>
                  <a:t>and the second one is the </a:t>
                </a:r>
                <a:r>
                  <a:rPr lang="tr-TR" dirty="0">
                    <a:solidFill>
                      <a:srgbClr val="FF0000"/>
                    </a:solidFill>
                  </a:rPr>
                  <a:t>peak inverse (PIV) voltage </a:t>
                </a:r>
                <a:r>
                  <a:rPr lang="tr-TR" dirty="0"/>
                  <a:t>that the diode must be able </a:t>
                </a:r>
                <a:r>
                  <a:rPr lang="tr-TR" dirty="0" smtClean="0"/>
                  <a:t>to withstand </a:t>
                </a:r>
                <a:r>
                  <a:rPr lang="tr-TR" dirty="0"/>
                  <a:t>without breakdown, determined by the lagest reverse voltage that is expected to appear across the diode.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of </a:t>
                </a:r>
                <a:r>
                  <a:rPr lang="tr-TR" dirty="0" err="1"/>
                  <a:t>Fig</a:t>
                </a:r>
                <a:r>
                  <a:rPr lang="tr-TR" dirty="0"/>
                  <a:t>. 3.25(a) it is </a:t>
                </a:r>
                <a:r>
                  <a:rPr lang="tr-TR" dirty="0" err="1"/>
                  <a:t>observed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cut</a:t>
                </a:r>
                <a:r>
                  <a:rPr lang="tr-TR" dirty="0"/>
                  <a:t> </a:t>
                </a:r>
                <a:r>
                  <a:rPr lang="tr-TR" dirty="0" err="1"/>
                  <a:t>off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 will be zero. </a:t>
                </a:r>
                <a:r>
                  <a:rPr lang="tr-TR" dirty="0" smtClean="0"/>
                  <a:t>It </a:t>
                </a:r>
                <a:r>
                  <a:rPr lang="tr-TR" dirty="0"/>
                  <a:t>follows that the PIV is equal to the peak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𝑃𝐼𝑉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                      There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note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1- </a:t>
                </a:r>
                <a:r>
                  <a:rPr lang="tr-TR" dirty="0" err="1"/>
                  <a:t>It</a:t>
                </a:r>
                <a:r>
                  <a:rPr lang="tr-TR" dirty="0"/>
                  <a:t> is </a:t>
                </a:r>
                <a:r>
                  <a:rPr lang="tr-TR" dirty="0" err="1"/>
                  <a:t>possible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use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transfer </a:t>
                </a:r>
                <a:r>
                  <a:rPr lang="tr-TR" dirty="0" err="1"/>
                  <a:t>characteristic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get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exact</a:t>
                </a:r>
                <a:r>
                  <a:rPr lang="tr-TR" dirty="0"/>
                  <a:t> transfer </a:t>
                </a:r>
                <a:r>
                  <a:rPr lang="tr-TR" dirty="0" err="1"/>
                  <a:t>characteristic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2- The circuit can not function properly if the input signal is </a:t>
                </a:r>
                <a:r>
                  <a:rPr lang="tr-TR" dirty="0" smtClean="0"/>
                  <a:t>low</a:t>
                </a:r>
                <a:endParaRPr lang="tr-TR" sz="1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1EDD0B-68C4-4CDC-B866-464808A0C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04404" y="399280"/>
                <a:ext cx="10727963" cy="5341953"/>
              </a:xfrm>
              <a:blipFill rotWithShape="0">
                <a:blip r:embed="rId2"/>
                <a:stretch>
                  <a:fillRect l="-1420"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71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" y="682583"/>
            <a:ext cx="11737073" cy="220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38" y="3526737"/>
            <a:ext cx="3390900" cy="19335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63319" y="1091821"/>
            <a:ext cx="219729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72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18365" y="109182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79" y="474912"/>
            <a:ext cx="5629275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93" y="632402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(a)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54" y="370792"/>
            <a:ext cx="5186624" cy="163282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116704" y="1313112"/>
            <a:ext cx="559559" cy="310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03" y="1973720"/>
            <a:ext cx="7590034" cy="763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486" y="2654430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(b)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891" y="4213351"/>
            <a:ext cx="2333625" cy="186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8365" y="3007197"/>
                <a:ext cx="6967603" cy="2146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nary>
                      <m:r>
                        <a:rPr lang="en-GB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since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tr-TR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small</a:t>
                </a:r>
              </a:p>
              <a:p>
                <a:pPr marL="2667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tr-TR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GB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5" y="3007197"/>
                <a:ext cx="6967603" cy="2146229"/>
              </a:xfrm>
              <a:prstGeom prst="rect">
                <a:avLst/>
              </a:prstGeom>
              <a:blipFill rotWithShape="0">
                <a:blip r:embed="rId6"/>
                <a:stretch>
                  <a:fillRect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6728591" y="4991315"/>
            <a:ext cx="559559" cy="310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6" y="1405720"/>
            <a:ext cx="8286265" cy="2501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33" y="322938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(c)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39" y="393720"/>
            <a:ext cx="310515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827" y="4354216"/>
            <a:ext cx="48958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5E4D40-4903-42F4-BBD8-BF6595C4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74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50244-AE10-495A-BF1E-8C01FB4A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568" y="495299"/>
            <a:ext cx="3040063" cy="49371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Full </a:t>
            </a:r>
            <a:r>
              <a:rPr lang="tr-TR" sz="3200" b="1" dirty="0" err="1">
                <a:solidFill>
                  <a:srgbClr val="FF0000"/>
                </a:solidFill>
              </a:rPr>
              <a:t>Wave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Rectifier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05263FA-416F-45BD-A404-68DE739BED5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70" y="989012"/>
                <a:ext cx="10058400" cy="5373689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full-wave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utilizes</a:t>
                </a:r>
                <a:r>
                  <a:rPr lang="tr-TR" dirty="0"/>
                  <a:t> </a:t>
                </a:r>
                <a:r>
                  <a:rPr lang="tr-TR" dirty="0" err="1"/>
                  <a:t>both</a:t>
                </a:r>
                <a:r>
                  <a:rPr lang="tr-TR" dirty="0"/>
                  <a:t> </a:t>
                </a:r>
                <a:r>
                  <a:rPr lang="tr-TR" dirty="0" err="1"/>
                  <a:t>halves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sinusoid</a:t>
                </a:r>
                <a:r>
                  <a:rPr lang="tr-TR" dirty="0"/>
                  <a:t>.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provide</a:t>
                </a:r>
                <a:r>
                  <a:rPr lang="tr-TR" dirty="0"/>
                  <a:t> a </a:t>
                </a:r>
                <a:r>
                  <a:rPr lang="tr-TR" dirty="0" err="1"/>
                  <a:t>unipolar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, it </a:t>
                </a:r>
                <a:r>
                  <a:rPr lang="tr-TR" dirty="0" err="1"/>
                  <a:t>inverts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halves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sine </a:t>
                </a:r>
                <a:r>
                  <a:rPr lang="tr-TR" dirty="0" err="1"/>
                  <a:t>wave</a:t>
                </a:r>
                <a:r>
                  <a:rPr lang="tr-TR" dirty="0"/>
                  <a:t>.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posible</a:t>
                </a:r>
                <a:r>
                  <a:rPr lang="tr-TR" dirty="0"/>
                  <a:t> </a:t>
                </a:r>
                <a:r>
                  <a:rPr lang="tr-TR" dirty="0" err="1"/>
                  <a:t>implementation</a:t>
                </a:r>
                <a:r>
                  <a:rPr lang="tr-TR" dirty="0"/>
                  <a:t> is </a:t>
                </a:r>
                <a:r>
                  <a:rPr lang="tr-TR" dirty="0" err="1"/>
                  <a:t>shown</a:t>
                </a:r>
                <a:r>
                  <a:rPr lang="tr-TR" dirty="0"/>
                  <a:t> in Fig.3.26(a). Here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transformer</a:t>
                </a:r>
                <a:r>
                  <a:rPr lang="tr-TR" dirty="0"/>
                  <a:t> </a:t>
                </a:r>
                <a:r>
                  <a:rPr lang="tr-TR" dirty="0" err="1"/>
                  <a:t>secondary</a:t>
                </a:r>
                <a:r>
                  <a:rPr lang="tr-TR" dirty="0"/>
                  <a:t> </a:t>
                </a:r>
                <a:r>
                  <a:rPr lang="tr-TR" dirty="0" err="1"/>
                  <a:t>winding</a:t>
                </a:r>
                <a:r>
                  <a:rPr lang="tr-TR" dirty="0"/>
                  <a:t> is </a:t>
                </a:r>
                <a:r>
                  <a:rPr lang="tr-TR" dirty="0" err="1"/>
                  <a:t>centered-tapped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provide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voltages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halves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secondary</a:t>
                </a:r>
                <a:r>
                  <a:rPr lang="tr-TR" dirty="0"/>
                  <a:t> </a:t>
                </a:r>
                <a:r>
                  <a:rPr lang="tr-TR" dirty="0" err="1"/>
                  <a:t>winding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polarities</a:t>
                </a:r>
                <a:r>
                  <a:rPr lang="tr-TR" dirty="0"/>
                  <a:t> </a:t>
                </a:r>
                <a:r>
                  <a:rPr lang="tr-TR" dirty="0" err="1"/>
                  <a:t>indicated</a:t>
                </a:r>
                <a:r>
                  <a:rPr lang="tr-TR" dirty="0"/>
                  <a:t>. </a:t>
                </a:r>
                <a:r>
                  <a:rPr lang="tr-TR" dirty="0" err="1"/>
                  <a:t>Note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line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is </a:t>
                </a:r>
                <a:r>
                  <a:rPr lang="tr-TR" dirty="0" err="1"/>
                  <a:t>positive</a:t>
                </a:r>
                <a:r>
                  <a:rPr lang="tr-TR" dirty="0"/>
                  <a:t>, </a:t>
                </a:r>
                <a:r>
                  <a:rPr lang="tr-TR" dirty="0" err="1"/>
                  <a:t>both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signals</a:t>
                </a:r>
                <a:r>
                  <a:rPr lang="tr-TR" dirty="0"/>
                  <a:t> </a:t>
                </a:r>
                <a:r>
                  <a:rPr lang="tr-TR" dirty="0" err="1"/>
                  <a:t>labeled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positive</a:t>
                </a:r>
                <a:r>
                  <a:rPr lang="tr-TR" dirty="0"/>
                  <a:t>. </a:t>
                </a: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case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conduct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reversed</a:t>
                </a:r>
                <a:r>
                  <a:rPr lang="tr-TR" dirty="0"/>
                  <a:t> </a:t>
                </a:r>
                <a:r>
                  <a:rPr lang="tr-TR" dirty="0" err="1"/>
                  <a:t>biased</a:t>
                </a:r>
                <a:r>
                  <a:rPr lang="tr-TR" dirty="0"/>
                  <a:t>. 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flow</a:t>
                </a:r>
                <a:r>
                  <a:rPr lang="tr-TR" dirty="0"/>
                  <a:t> </a:t>
                </a:r>
                <a:r>
                  <a:rPr lang="tr-TR" dirty="0" err="1"/>
                  <a:t>through</a:t>
                </a:r>
                <a:r>
                  <a:rPr lang="tr-TR" dirty="0"/>
                  <a:t> R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back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center</a:t>
                </a:r>
                <a:r>
                  <a:rPr lang="tr-TR"/>
                  <a:t> tap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secondary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behave</a:t>
                </a:r>
                <a:r>
                  <a:rPr lang="tr-TR" dirty="0"/>
                  <a:t>  </a:t>
                </a:r>
                <a:r>
                  <a:rPr lang="tr-TR" dirty="0" err="1"/>
                  <a:t>like</a:t>
                </a:r>
                <a:r>
                  <a:rPr lang="tr-TR" dirty="0"/>
                  <a:t> a </a:t>
                </a:r>
                <a:r>
                  <a:rPr lang="tr-TR" dirty="0" err="1"/>
                  <a:t>half</a:t>
                </a:r>
                <a:r>
                  <a:rPr lang="tr-TR" dirty="0"/>
                  <a:t> </a:t>
                </a:r>
                <a:r>
                  <a:rPr lang="tr-TR" dirty="0" err="1"/>
                  <a:t>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half-cycles</a:t>
                </a:r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conducts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identical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produced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half-wave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5263FA-416F-45BD-A404-68DE739BE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70" y="989012"/>
                <a:ext cx="10058400" cy="5373689"/>
              </a:xfrm>
              <a:blipFill>
                <a:blip r:embed="rId2"/>
                <a:stretch>
                  <a:fillRect l="-667" r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6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5AFA36-17D6-44EC-9355-FAA2F098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75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CF75A7-79B1-47C0-AC64-F335D3F2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9" y="751076"/>
            <a:ext cx="4665254" cy="2885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2CADF50-8692-489A-B4F5-EBF01BD6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51" y="193600"/>
            <a:ext cx="5116483" cy="26120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90A144D9-2851-411F-BC9D-020CDA8A85D4}"/>
              </a:ext>
            </a:extLst>
          </p:cNvPr>
          <p:cNvSpPr txBox="1">
            <a:spLocks/>
          </p:cNvSpPr>
          <p:nvPr/>
        </p:nvSpPr>
        <p:spPr>
          <a:xfrm>
            <a:off x="584694" y="277463"/>
            <a:ext cx="3040063" cy="493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FF0000"/>
                </a:solidFill>
              </a:rPr>
              <a:t>Full </a:t>
            </a:r>
            <a:r>
              <a:rPr lang="tr-TR" sz="2800" b="1" dirty="0" err="1">
                <a:solidFill>
                  <a:srgbClr val="FF0000"/>
                </a:solidFill>
              </a:rPr>
              <a:t>Wave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Rectifier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03B3BE-204F-4939-ACAB-D53D7B0B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743" y="3029917"/>
            <a:ext cx="5895975" cy="3124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E30E55-942D-4C1A-B1EB-93FD687C0A07}"/>
              </a:ext>
            </a:extLst>
          </p:cNvPr>
          <p:cNvSpPr txBox="1"/>
          <p:nvPr/>
        </p:nvSpPr>
        <p:spPr>
          <a:xfrm>
            <a:off x="2406457" y="374476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17DCB7-16B9-4BBC-97F3-A52B98127F48}"/>
              </a:ext>
            </a:extLst>
          </p:cNvPr>
          <p:cNvSpPr txBox="1"/>
          <p:nvPr/>
        </p:nvSpPr>
        <p:spPr>
          <a:xfrm>
            <a:off x="10179511" y="30299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2D77776-20E3-44A9-8302-56F15A23E1C9}"/>
              </a:ext>
            </a:extLst>
          </p:cNvPr>
          <p:cNvSpPr txBox="1"/>
          <p:nvPr/>
        </p:nvSpPr>
        <p:spPr>
          <a:xfrm>
            <a:off x="10507640" y="549015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C27148-8716-4BB7-9951-5EB1560E15EF}"/>
              </a:ext>
            </a:extLst>
          </p:cNvPr>
          <p:cNvSpPr txBox="1"/>
          <p:nvPr/>
        </p:nvSpPr>
        <p:spPr>
          <a:xfrm>
            <a:off x="683197" y="4592017"/>
            <a:ext cx="4319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Fig.3.26 (a) Full-</a:t>
            </a:r>
            <a:r>
              <a:rPr lang="tr-TR" dirty="0" err="1"/>
              <a:t>wave</a:t>
            </a:r>
            <a:r>
              <a:rPr lang="tr-TR" dirty="0"/>
              <a:t> </a:t>
            </a:r>
            <a:r>
              <a:rPr lang="tr-TR" dirty="0" err="1"/>
              <a:t>rectifier</a:t>
            </a:r>
            <a:r>
              <a:rPr lang="tr-TR" dirty="0"/>
              <a:t> (b) transfer </a:t>
            </a:r>
            <a:r>
              <a:rPr lang="tr-TR" dirty="0" err="1"/>
              <a:t>characteristic</a:t>
            </a:r>
            <a:r>
              <a:rPr lang="tr-TR" dirty="0"/>
              <a:t> (c)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wave-forms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8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FD421AB-D312-45C4-B9EC-8B7B1146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434DA1AE-DF9C-48E2-9322-B3A920777E2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4636" y="407369"/>
                <a:ext cx="11242623" cy="6043262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labeled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conducted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tap.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half-cycle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circuit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behaves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half-wave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rectifier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here is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always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unipolar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3.26(c).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diode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transfer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full-wave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rectifier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3.26(b).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PIV of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diode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full-wave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rectifier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circuit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concider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situation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half-cycle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Diode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conducting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chathode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anode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thus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at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at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tr-TR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29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𝑃𝐼𝑉</m:t>
                    </m:r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tr-TR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twice  that of the half wave rectifier.                                         </a:t>
                </a:r>
                <a:r>
                  <a:rPr lang="tr-TR" sz="2900" dirty="0"/>
                  <a:t>                                                </a:t>
                </a:r>
                <a:endParaRPr lang="tr-TR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4DA1AE-DF9C-48E2-9322-B3A920777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4636" y="407369"/>
                <a:ext cx="11242623" cy="6043262"/>
              </a:xfrm>
              <a:blipFill rotWithShape="0">
                <a:blip r:embed="rId2"/>
                <a:stretch>
                  <a:fillRect l="-597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720064" y="4850726"/>
            <a:ext cx="918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period of a full-wave rectified voltage is half that of a half-wave rectified voltage. The output frequency of a full-wave rectifier is twice that of a half-wave rectifier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69" y="739186"/>
            <a:ext cx="6237454" cy="41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78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010" y="0"/>
            <a:ext cx="5205768" cy="3270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1" y="3429373"/>
            <a:ext cx="115824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79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40944" y="109182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5" y="632402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(a)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0" y="1155622"/>
            <a:ext cx="5334000" cy="343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1" y="0"/>
            <a:ext cx="10192346" cy="175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2" y="4318342"/>
            <a:ext cx="7460289" cy="19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229652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Example 3.0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61" y="1087102"/>
            <a:ext cx="1153235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Figure </a:t>
            </a:r>
            <a:r>
              <a:rPr lang="tr-TR" dirty="0" smtClean="0"/>
              <a:t>below</a:t>
            </a:r>
            <a:r>
              <a:rPr lang="en-US" dirty="0" smtClean="0"/>
              <a:t> </a:t>
            </a:r>
            <a:r>
              <a:rPr lang="en-US" dirty="0"/>
              <a:t>shows a circuit for charging a </a:t>
            </a:r>
            <a:r>
              <a:rPr lang="en-US" dirty="0" smtClean="0"/>
              <a:t>12-V </a:t>
            </a:r>
            <a:r>
              <a:rPr lang="en-US" dirty="0"/>
              <a:t>battery. If Vs is a sinusoid with 24-V peak </a:t>
            </a:r>
            <a:r>
              <a:rPr lang="en-US" dirty="0" smtClean="0"/>
              <a:t>amplitude</a:t>
            </a:r>
            <a:r>
              <a:rPr lang="tr-TR" dirty="0" smtClean="0"/>
              <a:t> and 50 Hz. F</a:t>
            </a:r>
            <a:r>
              <a:rPr lang="en-US" dirty="0" err="1" smtClean="0"/>
              <a:t>ind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the peak value of the diode current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maximum reverse-bias voltage </a:t>
            </a:r>
            <a:r>
              <a:rPr lang="en-US" dirty="0"/>
              <a:t>that appears across the diode.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66" y="2621507"/>
            <a:ext cx="4550747" cy="31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80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18365" y="60635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(b)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6106" y="661689"/>
                <a:ext cx="2079544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06" y="661689"/>
                <a:ext cx="2079544" cy="5275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31211" y="762590"/>
            <a:ext cx="345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The output avarege voltage is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64776"/>
            <a:ext cx="8286265" cy="2501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65" y="1808384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(c)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665" y="384209"/>
            <a:ext cx="2695575" cy="14954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63812" y="737031"/>
            <a:ext cx="1296537" cy="45217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5" y="3962257"/>
            <a:ext cx="5750080" cy="1286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095" y="3866723"/>
            <a:ext cx="2954748" cy="1428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740" y="60635"/>
            <a:ext cx="667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average value, which is the value measured on a dc voltmeter, for a full-wave rectified sinusoidal voltage is twice that of the half-wave,</a:t>
            </a:r>
          </a:p>
        </p:txBody>
      </p:sp>
    </p:spTree>
    <p:extLst>
      <p:ext uri="{BB962C8B-B14F-4D97-AF65-F5344CB8AC3E}">
        <p14:creationId xmlns:p14="http://schemas.microsoft.com/office/powerpoint/2010/main" val="60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C48DED-CD9A-4F58-95A5-3F0CCBBF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81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98EB7-8CDD-4C77-BABE-720DDC610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321" y="406579"/>
            <a:ext cx="3411529" cy="477838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bridge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rectifier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E00E36-1A69-4489-BCBB-04BAA4D7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90" y="1845733"/>
            <a:ext cx="3878224" cy="1781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72035-25C3-482E-B4DB-F2C17D56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692" y="839448"/>
            <a:ext cx="6916517" cy="3575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916181-0E19-4070-854C-4C2A7D372C60}"/>
              </a:ext>
            </a:extLst>
          </p:cNvPr>
          <p:cNvSpPr txBox="1"/>
          <p:nvPr/>
        </p:nvSpPr>
        <p:spPr>
          <a:xfrm>
            <a:off x="2068643" y="404990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DE5684-04D3-413B-A14B-E40A555A8B42}"/>
              </a:ext>
            </a:extLst>
          </p:cNvPr>
          <p:cNvSpPr txBox="1"/>
          <p:nvPr/>
        </p:nvSpPr>
        <p:spPr>
          <a:xfrm>
            <a:off x="7752414" y="454707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61E873-7E9A-4538-BD89-3D7DD685396E}"/>
              </a:ext>
            </a:extLst>
          </p:cNvPr>
          <p:cNvSpPr txBox="1"/>
          <p:nvPr/>
        </p:nvSpPr>
        <p:spPr>
          <a:xfrm>
            <a:off x="2956372" y="5521440"/>
            <a:ext cx="687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3.27 Bridge </a:t>
            </a:r>
            <a:r>
              <a:rPr lang="tr-TR" dirty="0" err="1"/>
              <a:t>rectifier</a:t>
            </a:r>
            <a:r>
              <a:rPr lang="tr-TR" dirty="0"/>
              <a:t> (a)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(b)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wave-forms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21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FE0243-F1E7-4863-BA46-4EA53D22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F3418A9-F03E-4E81-BD1E-FA4BE8E804A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76287" y="645957"/>
                <a:ext cx="10639425" cy="5349875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This </a:t>
                </a:r>
                <a:r>
                  <a:rPr lang="tr-TR" dirty="0" err="1"/>
                  <a:t>circuit</a:t>
                </a:r>
                <a:r>
                  <a:rPr lang="tr-TR" dirty="0"/>
                  <a:t> is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because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similaritiy</a:t>
                </a:r>
                <a:r>
                  <a:rPr lang="tr-TR" dirty="0"/>
                  <a:t> of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configuration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Weheatsone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, </a:t>
                </a:r>
                <a:r>
                  <a:rPr lang="tr-TR" dirty="0" err="1"/>
                  <a:t>does</a:t>
                </a:r>
                <a:r>
                  <a:rPr lang="tr-TR" dirty="0"/>
                  <a:t> not </a:t>
                </a:r>
                <a:r>
                  <a:rPr lang="tr-TR" dirty="0" err="1"/>
                  <a:t>require</a:t>
                </a:r>
                <a:r>
                  <a:rPr lang="tr-TR" dirty="0"/>
                  <a:t> a </a:t>
                </a:r>
                <a:r>
                  <a:rPr lang="tr-TR" dirty="0" err="1"/>
                  <a:t>cener</a:t>
                </a:r>
                <a:r>
                  <a:rPr lang="tr-TR" dirty="0"/>
                  <a:t> tap </a:t>
                </a:r>
                <a:r>
                  <a:rPr lang="tr-TR" dirty="0" err="1"/>
                  <a:t>transformer</a:t>
                </a:r>
                <a:r>
                  <a:rPr lang="tr-TR" dirty="0"/>
                  <a:t>, a </a:t>
                </a:r>
                <a:r>
                  <a:rPr lang="tr-TR" dirty="0" err="1"/>
                  <a:t>distinct</a:t>
                </a:r>
                <a:r>
                  <a:rPr lang="tr-TR" dirty="0"/>
                  <a:t> </a:t>
                </a:r>
                <a:r>
                  <a:rPr lang="tr-TR" dirty="0" err="1"/>
                  <a:t>advantage</a:t>
                </a:r>
                <a:r>
                  <a:rPr lang="tr-TR" dirty="0"/>
                  <a:t> </a:t>
                </a:r>
                <a:r>
                  <a:rPr lang="tr-TR" dirty="0" err="1"/>
                  <a:t>over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full-wave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of </a:t>
                </a:r>
                <a:r>
                  <a:rPr lang="tr-TR" dirty="0" err="1"/>
                  <a:t>Fig</a:t>
                </a:r>
                <a:r>
                  <a:rPr lang="tr-TR" dirty="0"/>
                  <a:t>. 3.26.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however</a:t>
                </a:r>
                <a:r>
                  <a:rPr lang="tr-TR" dirty="0"/>
                  <a:t> </a:t>
                </a:r>
                <a:r>
                  <a:rPr lang="tr-TR" dirty="0" err="1"/>
                  <a:t>requires</a:t>
                </a:r>
                <a:r>
                  <a:rPr lang="tr-TR" dirty="0"/>
                  <a:t> </a:t>
                </a:r>
                <a:r>
                  <a:rPr lang="tr-TR" dirty="0" err="1"/>
                  <a:t>four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as </a:t>
                </a:r>
                <a:r>
                  <a:rPr lang="tr-TR" dirty="0" err="1"/>
                  <a:t>compared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previous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not </a:t>
                </a:r>
                <a:r>
                  <a:rPr lang="tr-TR" dirty="0" err="1"/>
                  <a:t>accepted</a:t>
                </a:r>
                <a:r>
                  <a:rPr lang="tr-TR" dirty="0"/>
                  <a:t> as </a:t>
                </a:r>
                <a:r>
                  <a:rPr lang="tr-TR" dirty="0" err="1"/>
                  <a:t>disadvantage</a:t>
                </a:r>
                <a:r>
                  <a:rPr lang="tr-TR" dirty="0"/>
                  <a:t> of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type</a:t>
                </a:r>
                <a:r>
                  <a:rPr lang="tr-TR" dirty="0"/>
                  <a:t> </a:t>
                </a:r>
                <a:r>
                  <a:rPr lang="tr-TR" dirty="0" err="1"/>
                  <a:t>rectifiers</a:t>
                </a:r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- </a:t>
                </a:r>
                <a:r>
                  <a:rPr lang="tr-TR" dirty="0" err="1"/>
                  <a:t>cycle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tr-TR" dirty="0"/>
                  <a:t>is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thus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is </a:t>
                </a:r>
                <a:r>
                  <a:rPr lang="tr-TR" dirty="0" err="1"/>
                  <a:t>conducted</a:t>
                </a:r>
                <a:r>
                  <a:rPr lang="tr-TR" dirty="0"/>
                  <a:t> </a:t>
                </a:r>
                <a:r>
                  <a:rPr lang="tr-TR" dirty="0" err="1"/>
                  <a:t>through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</a:t>
                </a:r>
                <a:r>
                  <a:rPr lang="tr-TR" dirty="0" err="1"/>
                  <a:t>resistor</a:t>
                </a:r>
                <a:r>
                  <a:rPr lang="tr-TR" dirty="0"/>
                  <a:t> </a:t>
                </a:r>
                <a:r>
                  <a:rPr lang="tr-TR" i="1" dirty="0"/>
                  <a:t>R,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i="1" dirty="0"/>
                  <a:t> </a:t>
                </a: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conduction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reversed</a:t>
                </a:r>
                <a:r>
                  <a:rPr lang="tr-TR" dirty="0"/>
                  <a:t> </a:t>
                </a:r>
                <a:r>
                  <a:rPr lang="tr-TR" dirty="0" err="1"/>
                  <a:t>biased</a:t>
                </a:r>
                <a:r>
                  <a:rPr lang="tr-TR" dirty="0"/>
                  <a:t>. At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</a:t>
                </a:r>
                <a:r>
                  <a:rPr lang="tr-TR" dirty="0" err="1"/>
                  <a:t>cycle</a:t>
                </a:r>
                <a:r>
                  <a:rPr lang="tr-TR" dirty="0"/>
                  <a:t> </a:t>
                </a:r>
                <a:r>
                  <a:rPr lang="tr-TR" dirty="0" err="1"/>
                  <a:t>there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in </a:t>
                </a:r>
                <a:r>
                  <a:rPr lang="tr-TR" dirty="0" err="1"/>
                  <a:t>series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belower</a:t>
                </a:r>
                <a:r>
                  <a:rPr lang="tr-TR" dirty="0"/>
                  <a:t> </a:t>
                </a:r>
                <a:r>
                  <a:rPr lang="tr-TR" dirty="0" err="1"/>
                  <a:t>than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drops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disadvantage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next</a:t>
                </a:r>
                <a:r>
                  <a:rPr lang="tr-TR" dirty="0"/>
                  <a:t> </a:t>
                </a:r>
                <a:r>
                  <a:rPr lang="tr-TR" dirty="0" err="1"/>
                  <a:t>half-cycle</a:t>
                </a:r>
                <a:r>
                  <a:rPr lang="tr-TR" dirty="0"/>
                  <a:t>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conducting</a:t>
                </a:r>
                <a:r>
                  <a:rPr lang="tr-TR" dirty="0"/>
                  <a:t> an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endParaRPr lang="tr-TR" dirty="0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reversed</a:t>
                </a:r>
                <a:r>
                  <a:rPr lang="tr-TR" dirty="0"/>
                  <a:t> </a:t>
                </a:r>
                <a:r>
                  <a:rPr lang="tr-TR" dirty="0" err="1"/>
                  <a:t>bias</a:t>
                </a:r>
                <a:r>
                  <a:rPr lang="tr-TR" dirty="0"/>
                  <a:t>. </a:t>
                </a: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conduction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pair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through</a:t>
                </a:r>
                <a:r>
                  <a:rPr lang="tr-TR" dirty="0"/>
                  <a:t> R is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same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418A9-F03E-4E81-BD1E-FA4BE8E80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6287" y="645957"/>
                <a:ext cx="10639425" cy="5349875"/>
              </a:xfrm>
              <a:blipFill>
                <a:blip r:embed="rId2"/>
                <a:stretch>
                  <a:fillRect l="-573" r="-1432" b="-6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EB367B-1A84-41A8-8F54-878359E6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F1563E9-9E1A-4871-B8F3-66400E39789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066800" y="681831"/>
                <a:ext cx="10610538" cy="5494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To </a:t>
                </a:r>
                <a:r>
                  <a:rPr lang="tr-TR" dirty="0" err="1"/>
                  <a:t>determine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</a:t>
                </a:r>
                <a:r>
                  <a:rPr lang="tr-TR" dirty="0" err="1"/>
                  <a:t>inverse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(PIV) of </a:t>
                </a:r>
                <a:r>
                  <a:rPr lang="tr-TR" dirty="0" err="1"/>
                  <a:t>each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, </a:t>
                </a:r>
                <a:r>
                  <a:rPr lang="tr-TR" dirty="0" err="1"/>
                  <a:t>lets</a:t>
                </a:r>
                <a:r>
                  <a:rPr lang="tr-TR" dirty="0"/>
                  <a:t> </a:t>
                </a:r>
                <a:r>
                  <a:rPr lang="tr-TR" dirty="0" err="1"/>
                  <a:t>concider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positive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</a:t>
                </a:r>
                <a:r>
                  <a:rPr lang="tr-TR" dirty="0" err="1"/>
                  <a:t>cyles</a:t>
                </a:r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reverse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 can be </a:t>
                </a:r>
                <a:r>
                  <a:rPr lang="tr-TR" dirty="0" err="1"/>
                  <a:t>determined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loop</a:t>
                </a:r>
                <a:r>
                  <a:rPr lang="tr-TR" dirty="0"/>
                  <a:t> </a:t>
                </a:r>
                <a:r>
                  <a:rPr lang="tr-TR" dirty="0" err="1"/>
                  <a:t>formed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as 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𝑟𝑒𝑣𝑒𝑟𝑠𝑒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𝑓𝑜𝑟𝑤𝑎𝑟𝑑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maximum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occurs</a:t>
                </a:r>
                <a:r>
                  <a:rPr lang="tr-TR" dirty="0"/>
                  <a:t> at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and it is </a:t>
                </a:r>
                <a:r>
                  <a:rPr lang="tr-TR" dirty="0" smtClean="0"/>
                  <a:t>given </a:t>
                </a:r>
                <a:r>
                  <a:rPr lang="tr-TR" dirty="0"/>
                  <a:t>by,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b="0" dirty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𝑃𝐼𝑉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advantage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is </a:t>
                </a:r>
                <a:r>
                  <a:rPr lang="tr-TR" dirty="0" err="1"/>
                  <a:t>that</a:t>
                </a:r>
                <a:r>
                  <a:rPr lang="tr-TR" dirty="0"/>
                  <a:t> PIV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full-wave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is </a:t>
                </a:r>
                <a:r>
                  <a:rPr lang="tr-TR" dirty="0" err="1"/>
                  <a:t>used</a:t>
                </a:r>
                <a:r>
                  <a:rPr lang="tr-TR" dirty="0"/>
                  <a:t> in </a:t>
                </a:r>
                <a:r>
                  <a:rPr lang="tr-TR" dirty="0" err="1"/>
                  <a:t>center-tapped</a:t>
                </a:r>
                <a:r>
                  <a:rPr lang="tr-TR" dirty="0"/>
                  <a:t> </a:t>
                </a:r>
                <a:r>
                  <a:rPr lang="tr-TR" dirty="0" err="1"/>
                  <a:t>transformer</a:t>
                </a:r>
                <a:r>
                  <a:rPr lang="tr-TR" dirty="0"/>
                  <a:t>. </a:t>
                </a:r>
                <a:r>
                  <a:rPr lang="tr-TR" dirty="0" err="1"/>
                  <a:t>Another</a:t>
                </a:r>
                <a:r>
                  <a:rPr lang="tr-TR" dirty="0"/>
                  <a:t> </a:t>
                </a:r>
                <a:r>
                  <a:rPr lang="tr-TR" dirty="0" err="1"/>
                  <a:t>advantage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is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transformer</a:t>
                </a:r>
                <a:r>
                  <a:rPr lang="tr-TR" dirty="0"/>
                  <a:t> </a:t>
                </a:r>
                <a:r>
                  <a:rPr lang="tr-TR" dirty="0" err="1"/>
                  <a:t>needs</a:t>
                </a:r>
                <a:r>
                  <a:rPr lang="tr-TR" dirty="0"/>
                  <a:t> </a:t>
                </a:r>
                <a:r>
                  <a:rPr lang="tr-TR" dirty="0" err="1"/>
                  <a:t>only</a:t>
                </a:r>
                <a:r>
                  <a:rPr lang="tr-TR" dirty="0"/>
                  <a:t> </a:t>
                </a:r>
                <a:r>
                  <a:rPr lang="tr-TR" dirty="0" err="1"/>
                  <a:t>half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windings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full</a:t>
                </a:r>
                <a:r>
                  <a:rPr lang="tr-TR" dirty="0"/>
                  <a:t> </a:t>
                </a:r>
                <a:r>
                  <a:rPr lang="tr-TR" dirty="0" err="1"/>
                  <a:t>bridge</a:t>
                </a:r>
                <a:r>
                  <a:rPr lang="tr-TR" dirty="0"/>
                  <a:t> </a:t>
                </a:r>
                <a:r>
                  <a:rPr lang="tr-TR" dirty="0" err="1"/>
                  <a:t>inverter</a:t>
                </a:r>
                <a:r>
                  <a:rPr lang="tr-TR" dirty="0"/>
                  <a:t> </a:t>
                </a:r>
                <a:r>
                  <a:rPr lang="tr-TR" dirty="0" err="1"/>
                  <a:t>needs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</a:t>
                </a:r>
                <a:r>
                  <a:rPr lang="tr-TR" sz="2000" dirty="0"/>
                  <a:t>                                                                                                           </a:t>
                </a:r>
                <a:endParaRPr lang="tr-TR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1563E9-9E1A-4871-B8F3-66400E397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6800" y="681831"/>
                <a:ext cx="10610538" cy="5494338"/>
              </a:xfrm>
              <a:blipFill rotWithShape="0">
                <a:blip r:embed="rId2"/>
                <a:stretch>
                  <a:fillRect l="-574" r="-1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6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84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45" y="2838735"/>
            <a:ext cx="5153403" cy="2400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4" y="805218"/>
            <a:ext cx="10976066" cy="17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85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72956" y="218364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6" y="741584"/>
            <a:ext cx="7970292" cy="399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56" y="887105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(a)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86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14" y="873457"/>
            <a:ext cx="11694386" cy="3375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659" y="411792"/>
            <a:ext cx="54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(b)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699" y="4054638"/>
            <a:ext cx="4335174" cy="6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8324BF-5DF3-4E88-A496-22002922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87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CD321-880E-433D-BB47-A69C85B45C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929" y="314903"/>
            <a:ext cx="5422325" cy="701675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Rectifier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with</a:t>
            </a:r>
            <a:r>
              <a:rPr lang="tr-TR" sz="3600" b="1" dirty="0">
                <a:solidFill>
                  <a:srgbClr val="FF0000"/>
                </a:solidFill>
              </a:rPr>
              <a:t> a </a:t>
            </a:r>
            <a:r>
              <a:rPr lang="tr-TR" sz="3600" b="1" dirty="0" err="1">
                <a:solidFill>
                  <a:srgbClr val="FF0000"/>
                </a:solidFill>
              </a:rPr>
              <a:t>filter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capacitor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81D518-F254-4732-BDB1-678F2210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8" y="1406692"/>
            <a:ext cx="4007823" cy="2825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404B5F1-2550-421F-B6A6-C9101F40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53" y="1211635"/>
            <a:ext cx="5464152" cy="3215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DC2976-75BF-40EF-9E26-47D192CFB21F}"/>
              </a:ext>
            </a:extLst>
          </p:cNvPr>
          <p:cNvSpPr txBox="1"/>
          <p:nvPr/>
        </p:nvSpPr>
        <p:spPr>
          <a:xfrm>
            <a:off x="1803769" y="4852318"/>
            <a:ext cx="759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3.28 a) </a:t>
            </a:r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illustrate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capacitor</a:t>
            </a:r>
            <a:r>
              <a:rPr lang="tr-TR" dirty="0"/>
              <a:t> </a:t>
            </a:r>
          </a:p>
          <a:p>
            <a:r>
              <a:rPr lang="tr-TR" dirty="0"/>
              <a:t>b)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output</a:t>
            </a:r>
            <a:r>
              <a:rPr lang="tr-TR" dirty="0"/>
              <a:t> </a:t>
            </a:r>
            <a:r>
              <a:rPr lang="tr-TR" dirty="0" err="1"/>
              <a:t>waveforms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filter</a:t>
            </a:r>
            <a:r>
              <a:rPr lang="tr-TR" dirty="0"/>
              <a:t> </a:t>
            </a:r>
            <a:r>
              <a:rPr lang="tr-TR" dirty="0" err="1"/>
              <a:t>capacitor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5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925E56-72F6-4C3A-8CEF-80E99946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3E6D9D4-35B5-4A4F-971F-52872FC620B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4636" y="494390"/>
                <a:ext cx="11197653" cy="572652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900" dirty="0"/>
                  <a:t>A </a:t>
                </a:r>
                <a:r>
                  <a:rPr lang="tr-TR" sz="2900" dirty="0" err="1"/>
                  <a:t>simple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way</a:t>
                </a:r>
                <a:r>
                  <a:rPr lang="tr-TR" sz="2900" dirty="0"/>
                  <a:t> of </a:t>
                </a:r>
                <a:r>
                  <a:rPr lang="tr-TR" sz="2900" dirty="0" err="1"/>
                  <a:t>reduce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variation</a:t>
                </a:r>
                <a:r>
                  <a:rPr lang="tr-TR" sz="2900" dirty="0"/>
                  <a:t> of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output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voltage</a:t>
                </a:r>
                <a:r>
                  <a:rPr lang="tr-TR" sz="2900" dirty="0"/>
                  <a:t> is </a:t>
                </a:r>
                <a:r>
                  <a:rPr lang="tr-TR" sz="2900" dirty="0" err="1"/>
                  <a:t>to</a:t>
                </a:r>
                <a:r>
                  <a:rPr lang="tr-TR" sz="2900" dirty="0"/>
                  <a:t> </a:t>
                </a:r>
                <a:r>
                  <a:rPr lang="tr-TR" sz="2900" dirty="0" err="1"/>
                  <a:t>pllace</a:t>
                </a:r>
                <a:r>
                  <a:rPr lang="tr-TR" sz="2900" dirty="0"/>
                  <a:t> a </a:t>
                </a:r>
                <a:r>
                  <a:rPr lang="tr-TR" sz="2900" dirty="0" err="1"/>
                  <a:t>capacitor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across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load</a:t>
                </a:r>
                <a:r>
                  <a:rPr lang="tr-TR" sz="2900" dirty="0"/>
                  <a:t> </a:t>
                </a:r>
                <a:r>
                  <a:rPr lang="tr-TR" sz="2900" dirty="0" err="1"/>
                  <a:t>resistor</a:t>
                </a:r>
                <a:r>
                  <a:rPr lang="tr-TR" sz="2900" dirty="0"/>
                  <a:t>. </a:t>
                </a:r>
                <a:r>
                  <a:rPr lang="tr-TR" sz="2900" dirty="0" err="1"/>
                  <a:t>It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will</a:t>
                </a:r>
                <a:r>
                  <a:rPr lang="tr-TR" sz="2900" dirty="0"/>
                  <a:t> be </a:t>
                </a:r>
                <a:r>
                  <a:rPr lang="tr-TR" sz="2900" dirty="0" err="1"/>
                  <a:t>shown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that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this</a:t>
                </a:r>
                <a:r>
                  <a:rPr lang="tr-TR" sz="2900" dirty="0"/>
                  <a:t> </a:t>
                </a:r>
                <a:r>
                  <a:rPr lang="tr-TR" sz="2900" b="1" dirty="0" err="1">
                    <a:solidFill>
                      <a:srgbClr val="FF0000"/>
                    </a:solidFill>
                  </a:rPr>
                  <a:t>filter-capacitor</a:t>
                </a:r>
                <a:r>
                  <a:rPr lang="tr-TR" sz="2900" b="1" dirty="0"/>
                  <a:t> </a:t>
                </a:r>
                <a:r>
                  <a:rPr lang="tr-TR" sz="2900" dirty="0" err="1"/>
                  <a:t>serves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to</a:t>
                </a:r>
                <a:r>
                  <a:rPr lang="tr-TR" sz="2900" dirty="0"/>
                  <a:t> </a:t>
                </a:r>
                <a:r>
                  <a:rPr lang="tr-TR" sz="2900" dirty="0" err="1"/>
                  <a:t>reduce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variations</a:t>
                </a:r>
                <a:r>
                  <a:rPr lang="tr-TR" sz="2900" dirty="0"/>
                  <a:t> in </a:t>
                </a:r>
                <a:r>
                  <a:rPr lang="tr-TR" sz="2900" dirty="0" err="1"/>
                  <a:t>the</a:t>
                </a:r>
                <a:r>
                  <a:rPr lang="tr-TR" sz="2900" dirty="0"/>
                  <a:t> </a:t>
                </a:r>
                <a:r>
                  <a:rPr lang="tr-TR" sz="2900" dirty="0" err="1"/>
                  <a:t>rectifier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output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voltage</a:t>
                </a:r>
                <a:r>
                  <a:rPr lang="tr-TR" sz="2900" dirty="0"/>
                  <a:t>. </a:t>
                </a:r>
              </a:p>
              <a:p>
                <a:pPr algn="just">
                  <a:lnSpc>
                    <a:spcPct val="170000"/>
                  </a:lnSpc>
                </a:pP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Initially (</a:t>
                </a:r>
                <a:r>
                  <a:rPr lang="en-US" sz="29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0) the capacitor is uncharged. When </a:t>
                </a:r>
                <a:r>
                  <a:rPr lang="en-US" sz="29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900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starts to increase the diode is turned on and the capacitor voltage becomes equal to </a:t>
                </a:r>
                <a:r>
                  <a:rPr lang="en-US" sz="29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900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When </a:t>
                </a:r>
                <a:r>
                  <a:rPr lang="en-US" sz="29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900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starts to decrease after it reaches its peak, the diode becomes reverse-biased because the capacitor cannot discharge through the diode. Hence, the capacitor voltage </a:t>
                </a:r>
                <a:r>
                  <a:rPr lang="en-US" sz="29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900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stays at the value equal to the peak, </a:t>
                </a:r>
                <a:r>
                  <a:rPr lang="en-US" sz="2900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900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the input voltage. When a load resistance is connected to the output terminals, the capacitor discharges through this resistance whenever the diode turns off.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capacitor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discharges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exponentially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when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turs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off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9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900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tr-TR" sz="2900" b="1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equals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capacitor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turns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on.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capacitor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continues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be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equal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tr-TR" sz="29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until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diode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9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tr-TR" sz="29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becomes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equal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zero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After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this</a:t>
                </a:r>
                <a:r>
                  <a:rPr lang="tr-TR" sz="29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instant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D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turns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off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becomes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reverse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biased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as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input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drops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below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slowly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decade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capacitor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9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voltage</a:t>
                </a:r>
                <a:r>
                  <a:rPr lang="tr-TR" sz="29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E6D9D4-35B5-4A4F-971F-52872FC62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4636" y="494390"/>
                <a:ext cx="11197653" cy="5726528"/>
              </a:xfrm>
              <a:blipFill rotWithShape="0">
                <a:blip r:embed="rId2"/>
                <a:stretch>
                  <a:fillRect l="-599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9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71953F-D2FF-48AE-AD77-8A8C607E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89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A563EA-B91B-4AEE-BC5F-C2D8813D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19" y="658068"/>
            <a:ext cx="3510470" cy="2340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EE3B96-9CE9-4812-8D91-2A1DECA2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51" y="261078"/>
            <a:ext cx="6704351" cy="5938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50F3C344-7DAF-46B6-8B13-65551072AD2C}"/>
                  </a:ext>
                </a:extLst>
              </p:cNvPr>
              <p:cNvSpPr txBox="1"/>
              <p:nvPr/>
            </p:nvSpPr>
            <p:spPr>
              <a:xfrm>
                <a:off x="465742" y="4601981"/>
                <a:ext cx="4432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/>
                  <a:t>Fig. 3.29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waveforms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</a:t>
                </a:r>
                <a:r>
                  <a:rPr lang="tr-TR" dirty="0" err="1"/>
                  <a:t>rectifier</a:t>
                </a:r>
                <a:r>
                  <a:rPr lang="tr-TR" dirty="0"/>
                  <a:t> </a:t>
                </a:r>
                <a:r>
                  <a:rPr lang="tr-TR" dirty="0" err="1"/>
                  <a:t>circuit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F3C344-7DAF-46B6-8B13-65551072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2" y="4601981"/>
                <a:ext cx="4432223" cy="646331"/>
              </a:xfrm>
              <a:prstGeom prst="rect">
                <a:avLst/>
              </a:prstGeom>
              <a:blipFill>
                <a:blip r:embed="rId4"/>
                <a:stretch>
                  <a:fillRect l="-688" t="-5660" r="-688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1A2A5F-1F94-480D-9347-053D1D1096B9}"/>
              </a:ext>
            </a:extLst>
          </p:cNvPr>
          <p:cNvSpPr txBox="1"/>
          <p:nvPr/>
        </p:nvSpPr>
        <p:spPr>
          <a:xfrm>
            <a:off x="7674964" y="3429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3D5891-9999-4DB0-A232-46E849B25A6C}"/>
              </a:ext>
            </a:extLst>
          </p:cNvPr>
          <p:cNvSpPr txBox="1"/>
          <p:nvPr/>
        </p:nvSpPr>
        <p:spPr>
          <a:xfrm>
            <a:off x="8264826" y="601455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0296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</a:t>
            </a:fld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381597" y="64436"/>
            <a:ext cx="3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Solution 3.0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955344"/>
            <a:ext cx="5802175" cy="39955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855682" y="2122474"/>
            <a:ext cx="568265" cy="32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9" y="3334530"/>
            <a:ext cx="7953774" cy="1360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85" y="4510938"/>
            <a:ext cx="8956394" cy="43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9" y="1452859"/>
            <a:ext cx="6753225" cy="51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9222" y="506103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= V</a:t>
            </a:r>
            <a:r>
              <a:rPr lang="tr-TR" sz="2800" i="1" baseline="-25000" dirty="0" smtClean="0"/>
              <a:t>KA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97" y="5161006"/>
            <a:ext cx="3857625" cy="409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141" y="195559"/>
            <a:ext cx="4791075" cy="354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97" y="1855875"/>
            <a:ext cx="2171700" cy="771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4234" y="1935385"/>
            <a:ext cx="12192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D1700E-69DC-4737-8648-8C21F298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90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75F8A-C156-4A51-A193-5E171C614F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0808" y="445548"/>
            <a:ext cx="4789114" cy="41751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Analysis of </a:t>
            </a:r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voltage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ripple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CAD5860-7C56-42EA-A666-3440198CC1E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79554" y="1469295"/>
                <a:ext cx="10832891" cy="47044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In </a:t>
                </a:r>
                <a:r>
                  <a:rPr lang="tr-TR" dirty="0" err="1"/>
                  <a:t>Fig</a:t>
                </a:r>
                <a:r>
                  <a:rPr lang="tr-TR" dirty="0"/>
                  <a:t>. 3.29 (b) </a:t>
                </a:r>
                <a:r>
                  <a:rPr lang="tr-TR" dirty="0" err="1"/>
                  <a:t>shows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steady-state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waveforms</a:t>
                </a:r>
                <a:r>
                  <a:rPr lang="tr-TR" dirty="0"/>
                  <a:t> </a:t>
                </a:r>
                <a:r>
                  <a:rPr lang="tr-TR" dirty="0" err="1"/>
                  <a:t>under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assumtion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period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sinosoid</a:t>
                </a:r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waveform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is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,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(3.23)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(</a:t>
                </a:r>
                <a:r>
                  <a:rPr lang="tr-TR" dirty="0" err="1"/>
                  <a:t>when</a:t>
                </a:r>
                <a:r>
                  <a:rPr lang="tr-TR" dirty="0"/>
                  <a:t> it is </a:t>
                </a:r>
                <a:r>
                  <a:rPr lang="tr-TR" dirty="0" err="1"/>
                  <a:t>conducting</a:t>
                </a:r>
                <a:r>
                  <a:rPr lang="tr-TR" dirty="0"/>
                  <a:t>),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shown</a:t>
                </a:r>
                <a:r>
                  <a:rPr lang="tr-TR" dirty="0"/>
                  <a:t> in </a:t>
                </a:r>
                <a:r>
                  <a:rPr lang="tr-TR" dirty="0" err="1"/>
                  <a:t>Fig</a:t>
                </a:r>
                <a:r>
                  <a:rPr lang="tr-TR" dirty="0"/>
                  <a:t>. 3.29 (c 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(3.24)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tr-TR" dirty="0"/>
                  <a:t>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(3.25)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D5860-7C56-42EA-A666-3440198CC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79554" y="1469295"/>
                <a:ext cx="10832891" cy="4704440"/>
              </a:xfrm>
              <a:blipFill>
                <a:blip r:embed="rId2"/>
                <a:stretch>
                  <a:fillRect l="-562" r="-14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1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8D916F-BFB2-48D2-9D67-642EB0F9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E913CDD-2A22-46DD-AA2E-7AC64423881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722001"/>
                <a:ext cx="11149287" cy="5289055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The </a:t>
                </a:r>
                <a:r>
                  <a:rPr lang="tr-TR" dirty="0" err="1"/>
                  <a:t>folloving</a:t>
                </a:r>
                <a:r>
                  <a:rPr lang="tr-TR" dirty="0"/>
                  <a:t> </a:t>
                </a:r>
                <a:r>
                  <a:rPr lang="tr-TR" dirty="0" err="1"/>
                  <a:t>observations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in </a:t>
                </a:r>
                <a:r>
                  <a:rPr lang="tr-TR" dirty="0" err="1"/>
                  <a:t>order</a:t>
                </a:r>
                <a:r>
                  <a:rPr lang="tr-TR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1-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conducts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a </a:t>
                </a:r>
                <a:r>
                  <a:rPr lang="tr-TR" dirty="0" err="1"/>
                  <a:t>brief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near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:r>
                  <a:rPr lang="tr-TR" dirty="0" err="1"/>
                  <a:t>sinusoid</a:t>
                </a:r>
                <a:r>
                  <a:rPr lang="tr-TR" dirty="0"/>
                  <a:t>.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supplies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capacitor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charge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lost</a:t>
                </a:r>
                <a:r>
                  <a:rPr lang="tr-TR" dirty="0"/>
                  <a:t> </a:t>
                </a: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much</a:t>
                </a:r>
                <a:r>
                  <a:rPr lang="tr-TR" dirty="0"/>
                  <a:t> </a:t>
                </a:r>
                <a:r>
                  <a:rPr lang="tr-TR" dirty="0" err="1"/>
                  <a:t>longer</a:t>
                </a:r>
                <a:r>
                  <a:rPr lang="tr-TR" dirty="0"/>
                  <a:t> </a:t>
                </a:r>
                <a:r>
                  <a:rPr lang="tr-TR" dirty="0" err="1"/>
                  <a:t>discharge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approximatelly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pariod</a:t>
                </a:r>
                <a:r>
                  <a:rPr lang="tr-TR" dirty="0"/>
                  <a:t> </a:t>
                </a:r>
                <a:r>
                  <a:rPr lang="tr-TR" i="1" dirty="0"/>
                  <a:t>T.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2</a:t>
                </a:r>
                <a:r>
                  <a:rPr lang="tr-TR" i="1" dirty="0"/>
                  <a:t>- </a:t>
                </a:r>
                <a:r>
                  <a:rPr lang="tr-TR" dirty="0" err="1"/>
                  <a:t>Assuming</a:t>
                </a:r>
                <a:r>
                  <a:rPr lang="tr-TR" dirty="0"/>
                  <a:t> an ideal </a:t>
                </a:r>
                <a:r>
                  <a:rPr lang="tr-TR" dirty="0" err="1"/>
                  <a:t>diode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conduction</a:t>
                </a:r>
                <a:r>
                  <a:rPr lang="tr-TR" dirty="0"/>
                  <a:t> </a:t>
                </a:r>
                <a:r>
                  <a:rPr lang="tr-TR" dirty="0" err="1"/>
                  <a:t>starts</a:t>
                </a:r>
                <a:r>
                  <a:rPr lang="tr-TR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 at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input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equals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exponentially</a:t>
                </a:r>
                <a:r>
                  <a:rPr lang="tr-TR" dirty="0"/>
                  <a:t> </a:t>
                </a:r>
                <a:r>
                  <a:rPr lang="tr-TR" dirty="0" err="1"/>
                  <a:t>decaying</a:t>
                </a:r>
                <a:r>
                  <a:rPr lang="tr-TR" dirty="0"/>
                  <a:t>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Conduction</a:t>
                </a:r>
                <a:r>
                  <a:rPr lang="tr-TR" dirty="0"/>
                  <a:t> </a:t>
                </a:r>
                <a:r>
                  <a:rPr lang="tr-TR" dirty="0" err="1"/>
                  <a:t>stops</a:t>
                </a:r>
                <a:r>
                  <a:rPr lang="tr-TR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shortly</a:t>
                </a:r>
                <a:r>
                  <a:rPr lang="tr-TR" dirty="0"/>
                  <a:t> </a:t>
                </a:r>
                <a:r>
                  <a:rPr lang="tr-TR" dirty="0" err="1"/>
                  <a:t>after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axact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can be </a:t>
                </a:r>
                <a:r>
                  <a:rPr lang="tr-TR" dirty="0" err="1"/>
                  <a:t>determined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setting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in </a:t>
                </a:r>
                <a:r>
                  <a:rPr lang="tr-TR" dirty="0" err="1"/>
                  <a:t>Eq</a:t>
                </a:r>
                <a:r>
                  <a:rPr lang="tr-TR" dirty="0"/>
                  <a:t>. (3.25)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3- </a:t>
                </a:r>
                <a:r>
                  <a:rPr lang="tr-TR" dirty="0" smtClean="0"/>
                  <a:t>During </a:t>
                </a:r>
                <a:r>
                  <a:rPr lang="tr-TR" dirty="0"/>
                  <a:t>the diode off interval, the capacitor discharges through </a:t>
                </a:r>
                <a:r>
                  <a:rPr lang="tr-TR" i="1" dirty="0"/>
                  <a:t>R, </a:t>
                </a:r>
                <a:r>
                  <a:rPr lang="tr-T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tr-TR" dirty="0"/>
                  <a:t>decays exponentially </a:t>
                </a:r>
                <a:r>
                  <a:rPr lang="tr-TR" dirty="0" smtClean="0"/>
                  <a:t>with </a:t>
                </a:r>
                <a:r>
                  <a:rPr lang="tr-TR" dirty="0"/>
                  <a:t>a time constant </a:t>
                </a:r>
                <a:r>
                  <a:rPr lang="tr-TR" i="1" dirty="0"/>
                  <a:t>CR.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discharge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</a:t>
                </a:r>
                <a:r>
                  <a:rPr lang="tr-TR" dirty="0" err="1"/>
                  <a:t>starts</a:t>
                </a:r>
                <a:r>
                  <a:rPr lang="tr-TR" dirty="0"/>
                  <a:t> </a:t>
                </a:r>
                <a:r>
                  <a:rPr lang="tr-TR" dirty="0" err="1"/>
                  <a:t>just</a:t>
                </a:r>
                <a:r>
                  <a:rPr lang="tr-TR" dirty="0"/>
                  <a:t> </a:t>
                </a:r>
                <a:r>
                  <a:rPr lang="tr-TR" dirty="0" err="1"/>
                  <a:t>after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is the peak to peak </a:t>
                </a:r>
                <a:r>
                  <a:rPr lang="tr-TR" dirty="0" smtClean="0"/>
                  <a:t>ripple </a:t>
                </a:r>
                <a:r>
                  <a:rPr lang="tr-TR" dirty="0"/>
                  <a:t>voltage.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:r>
                  <a:rPr lang="tr-TR" i="1" dirty="0"/>
                  <a:t>CR&gt;&gt;T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small</a:t>
                </a:r>
                <a:r>
                  <a:rPr lang="tr-TR" dirty="0"/>
                  <a:t>.</a:t>
                </a:r>
                <a:endParaRPr lang="tr-TR" i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E913CDD-2A22-46DD-AA2E-7AC644238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722001"/>
                <a:ext cx="11149287" cy="5289055"/>
              </a:xfrm>
              <a:blipFill rotWithShape="0">
                <a:blip r:embed="rId2"/>
                <a:stretch>
                  <a:fillRect l="-601" t="-1152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5B4551-6FBC-4DDC-B12A-55FF57F0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E2544DC-7F26-4D12-B7D5-4A5EEAD27E2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1277" y="628664"/>
                <a:ext cx="10909445" cy="560067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4- </a:t>
                </a:r>
                <a:r>
                  <a:rPr lang="tr-TR" dirty="0" err="1"/>
                  <a:t>when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small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, is </a:t>
                </a:r>
                <a:r>
                  <a:rPr lang="tr-TR" dirty="0" err="1"/>
                  <a:t>almast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</a:t>
                </a:r>
                <a:r>
                  <a:rPr lang="tr-TR" dirty="0" err="1"/>
                  <a:t>valueof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dc </a:t>
                </a:r>
                <a:r>
                  <a:rPr lang="tr-TR" dirty="0" err="1"/>
                  <a:t>output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is </a:t>
                </a:r>
                <a:r>
                  <a:rPr lang="tr-TR" dirty="0" err="1"/>
                  <a:t>approximately</a:t>
                </a:r>
                <a:r>
                  <a:rPr lang="tr-TR" dirty="0"/>
                  <a:t> </a:t>
                </a:r>
                <a:r>
                  <a:rPr lang="tr-TR" dirty="0" err="1"/>
                  <a:t>equal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peak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almost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its</a:t>
                </a:r>
                <a:r>
                  <a:rPr lang="tr-TR" dirty="0"/>
                  <a:t> dc </a:t>
                </a:r>
                <a:r>
                  <a:rPr lang="tr-TR" dirty="0" err="1"/>
                  <a:t>component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endParaRPr lang="tr-TR" dirty="0"/>
              </a:p>
              <a:p>
                <a:pPr algn="r">
                  <a:lnSpc>
                    <a:spcPct val="150000"/>
                  </a:lnSpc>
                </a:pPr>
                <a:r>
                  <a:rPr lang="tr-TR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tr-T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                             (3.26)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smtClean="0">
                    <a:solidFill>
                      <a:srgbClr val="FF0000"/>
                    </a:solidFill>
                  </a:rPr>
                  <a:t>More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accurate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output</a:t>
                </a:r>
                <a:r>
                  <a:rPr lang="tr-TR" dirty="0">
                    <a:solidFill>
                      <a:srgbClr val="FF0000"/>
                    </a:solidFill>
                  </a:rPr>
                  <a:t> dc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can be </a:t>
                </a:r>
                <a:r>
                  <a:rPr lang="tr-TR" dirty="0" err="1">
                    <a:solidFill>
                      <a:srgbClr val="FF0000"/>
                    </a:solidFill>
                  </a:rPr>
                  <a:t>calculated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taking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average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extreme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values</a:t>
                </a:r>
                <a:r>
                  <a:rPr lang="tr-TR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>
                    <a:solidFill>
                      <a:srgbClr val="FF0000"/>
                    </a:solidFill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                                                                               </a:t>
                </a:r>
                <a:r>
                  <a:rPr lang="tr-TR" dirty="0"/>
                  <a:t>    (3.27)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During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diode</a:t>
                </a:r>
                <a:r>
                  <a:rPr lang="tr-TR" dirty="0"/>
                  <a:t> </a:t>
                </a:r>
                <a:r>
                  <a:rPr lang="tr-TR" dirty="0" err="1"/>
                  <a:t>off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                  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             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𝐶𝑅</m:t>
                            </m:r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At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end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discharge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𝐶𝑅</m:t>
                            </m:r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since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𝐶𝑅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using</a:t>
                </a:r>
                <a:r>
                  <a:rPr lang="tr-TR" dirty="0"/>
                  <a:t> </a:t>
                </a:r>
                <a:r>
                  <a:rPr lang="tr-TR" dirty="0" err="1"/>
                  <a:t>approximation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can be  </a:t>
                </a:r>
                <a:r>
                  <a:rPr lang="tr-TR" dirty="0" err="1"/>
                  <a:t>simplified</a:t>
                </a:r>
                <a:r>
                  <a:rPr lang="tr-TR" dirty="0"/>
                  <a:t> as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tr-T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𝑪𝑹</m:t>
                        </m:r>
                      </m:den>
                    </m:f>
                  </m:oMath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2544DC-7F26-4D12-B7D5-4A5EEAD27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1277" y="628664"/>
                <a:ext cx="10909445" cy="5600672"/>
              </a:xfrm>
              <a:blipFill rotWithShape="0">
                <a:blip r:embed="rId2"/>
                <a:stretch>
                  <a:fillRect l="-503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B026B5-C3C4-47D9-9B5B-4C631439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1BCCE76-552B-43B1-8F4E-8E06C22AABB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9574" y="677030"/>
                <a:ext cx="10832892" cy="44945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smtClean="0"/>
                  <a:t>At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end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discharge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𝐶𝑅</m:t>
                            </m:r>
                          </m:den>
                        </m:f>
                      </m:sup>
                    </m:sSup>
                  </m:oMath>
                </a14:m>
                <a:r>
                  <a:rPr lang="tr-TR" dirty="0"/>
                  <a:t>      since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using</a:t>
                </a:r>
                <a:r>
                  <a:rPr lang="tr-TR" dirty="0"/>
                  <a:t> </a:t>
                </a:r>
                <a:r>
                  <a:rPr lang="tr-TR" dirty="0" err="1"/>
                  <a:t>approximation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can be  </a:t>
                </a:r>
                <a:r>
                  <a:rPr lang="tr-TR" dirty="0" err="1"/>
                  <a:t>simplified</a:t>
                </a:r>
                <a:r>
                  <a:rPr lang="tr-TR" dirty="0"/>
                  <a:t> as      			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endParaRPr lang="tr-TR" i="1" dirty="0"/>
              </a:p>
              <a:p>
                <a:r>
                  <a:rPr lang="tr-TR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ωτ</m:t>
                        </m:r>
                      </m:den>
                    </m:f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dirty="0"/>
                  <a:t>                                                                         (3.28)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can </a:t>
                </a:r>
                <a:r>
                  <a:rPr lang="tr-TR" dirty="0" err="1"/>
                  <a:t>also</a:t>
                </a:r>
                <a:r>
                  <a:rPr lang="tr-TR" dirty="0"/>
                  <a:t> be </a:t>
                </a:r>
                <a:r>
                  <a:rPr lang="tr-TR" dirty="0" err="1"/>
                  <a:t>expressed</a:t>
                </a:r>
                <a:r>
                  <a:rPr lang="tr-TR" dirty="0"/>
                  <a:t> in </a:t>
                </a:r>
                <a:r>
                  <a:rPr lang="tr-TR" dirty="0" err="1"/>
                  <a:t>terms</a:t>
                </a:r>
                <a:r>
                  <a:rPr lang="tr-TR" dirty="0"/>
                  <a:t> of </a:t>
                </a:r>
                <a:r>
                  <a:rPr lang="tr-TR" dirty="0" err="1"/>
                  <a:t>frequency</a:t>
                </a:r>
                <a:r>
                  <a:rPr lang="tr-TR" dirty="0"/>
                  <a:t> </a:t>
                </a:r>
                <a:r>
                  <a:rPr lang="tr-TR" i="1" dirty="0"/>
                  <a:t>f.   </a:t>
                </a:r>
              </a:p>
              <a:p>
                <a:pPr algn="r"/>
                <a:r>
                  <a:rPr lang="tr-TR" i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tr-T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num>
                      <m:den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𝒇𝑪𝑹</m:t>
                        </m:r>
                      </m:den>
                    </m:f>
                  </m:oMath>
                </a14:m>
                <a:r>
                  <a:rPr lang="tr-TR" i="1" dirty="0"/>
                  <a:t>   </a:t>
                </a:r>
                <a:r>
                  <a:rPr lang="tr-TR" i="1" dirty="0" smtClean="0"/>
                  <a:t>for a half- wave rectifier.                                                      </a:t>
                </a:r>
                <a:r>
                  <a:rPr lang="tr-TR" dirty="0"/>
                  <a:t>(3.29a)</a:t>
                </a:r>
              </a:p>
              <a:p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using</a:t>
                </a:r>
                <a:r>
                  <a:rPr lang="tr-TR" dirty="0"/>
                  <a:t> </a:t>
                </a:r>
                <a:r>
                  <a:rPr lang="tr-TR" dirty="0" err="1"/>
                  <a:t>Eq</a:t>
                </a:r>
                <a:r>
                  <a:rPr lang="tr-TR" dirty="0"/>
                  <a:t>. 3.26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𝑓𝐶</m:t>
                        </m:r>
                      </m:den>
                    </m:f>
                  </m:oMath>
                </a14:m>
                <a:r>
                  <a:rPr lang="tr-TR" dirty="0"/>
                  <a:t>                                                                    (3.29b)</a:t>
                </a:r>
              </a:p>
              <a:p>
                <a:endParaRPr lang="tr-TR" dirty="0"/>
              </a:p>
              <a:p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average</a:t>
                </a:r>
                <a:r>
                  <a:rPr lang="tr-TR" dirty="0"/>
                  <a:t> </a:t>
                </a:r>
                <a:r>
                  <a:rPr lang="tr-TR" dirty="0" err="1"/>
                  <a:t>load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is </a:t>
                </a:r>
                <a:r>
                  <a:rPr lang="tr-TR" dirty="0" err="1"/>
                  <a:t>approximatelly</a:t>
                </a:r>
                <a:r>
                  <a:rPr lang="tr-TR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tr-TR" dirty="0"/>
                  <a:t>		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BCCE76-552B-43B1-8F4E-8E06C22AA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9574" y="677030"/>
                <a:ext cx="10832892" cy="4494577"/>
              </a:xfrm>
              <a:blipFill rotWithShape="0">
                <a:blip r:embed="rId2"/>
                <a:stretch>
                  <a:fillRect l="-619" t="-556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2363" y="5156220"/>
                <a:ext cx="4779257" cy="671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tr-T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tr-TR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num>
                      <m:den>
                        <m:r>
                          <a:rPr lang="tr-T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tr-T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𝒇𝑪𝑹</m:t>
                        </m:r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 for a </a:t>
                </a:r>
                <a:r>
                  <a:rPr lang="tr-TR" sz="2400" i="1" dirty="0" smtClean="0">
                    <a:solidFill>
                      <a:srgbClr val="FF0000"/>
                    </a:solidFill>
                  </a:rPr>
                  <a:t>full - </a:t>
                </a:r>
                <a:r>
                  <a:rPr lang="tr-TR" sz="2400" i="1" dirty="0">
                    <a:solidFill>
                      <a:srgbClr val="FF0000"/>
                    </a:solidFill>
                  </a:rPr>
                  <a:t>wave rectifier</a:t>
                </a:r>
                <a:r>
                  <a:rPr lang="tr-TR" i="1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63" y="5156220"/>
                <a:ext cx="4779257" cy="671338"/>
              </a:xfrm>
              <a:prstGeom prst="rect">
                <a:avLst/>
              </a:prstGeom>
              <a:blipFill rotWithShape="0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840098-CF31-4355-8A06-1297A7A0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94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AD159-FB1B-4B89-9121-7A1595E23A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514" y="511635"/>
            <a:ext cx="10058400" cy="417512"/>
          </a:xfrm>
        </p:spPr>
        <p:txBody>
          <a:bodyPr>
            <a:norm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conduction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angle</a:t>
            </a:r>
            <a:r>
              <a:rPr lang="tr-TR" sz="2400" b="1" dirty="0">
                <a:solidFill>
                  <a:srgbClr val="FF0000"/>
                </a:solidFill>
              </a:rPr>
              <a:t> of </a:t>
            </a:r>
            <a:r>
              <a:rPr lang="tr-TR" sz="2400" b="1" dirty="0" err="1">
                <a:solidFill>
                  <a:srgbClr val="FF0000"/>
                </a:solidFill>
              </a:rPr>
              <a:t>the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diode</a:t>
            </a:r>
            <a:endParaRPr lang="tr-T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E098631-D3E4-4083-9CCB-D3248D9F3A7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39514" y="1570955"/>
                <a:ext cx="10817901" cy="4022725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The </a:t>
                </a:r>
                <a:r>
                  <a:rPr lang="tr-TR" dirty="0" err="1"/>
                  <a:t>conduction</a:t>
                </a:r>
                <a:r>
                  <a:rPr lang="tr-TR" dirty="0"/>
                  <a:t> </a:t>
                </a:r>
                <a:r>
                  <a:rPr lang="tr-TR" dirty="0" err="1"/>
                  <a:t>interval</a:t>
                </a:r>
                <a:r>
                  <a:rPr lang="tr-TR" dirty="0"/>
                  <a:t> </a:t>
                </a:r>
                <a:r>
                  <a:rPr lang="el-GR" i="1" dirty="0"/>
                  <a:t>Δ</a:t>
                </a:r>
                <a:r>
                  <a:rPr lang="tr-TR" i="1" dirty="0"/>
                  <a:t>t </a:t>
                </a:r>
                <a:r>
                  <a:rPr lang="tr-TR" dirty="0"/>
                  <a:t>can be </a:t>
                </a:r>
                <a:r>
                  <a:rPr lang="tr-TR" dirty="0" err="1"/>
                  <a:t>determined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endParaRPr lang="tr-TR" dirty="0"/>
              </a:p>
              <a:p>
                <a:r>
                  <a:rPr lang="tr-TR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</m:oMath>
                </a14:m>
                <a:r>
                  <a:rPr lang="tr-TR" dirty="0"/>
                  <a:t>t)=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angular</a:t>
                </a:r>
                <a:r>
                  <a:rPr lang="tr-TR" dirty="0"/>
                  <a:t> </a:t>
                </a:r>
                <a:r>
                  <a:rPr lang="tr-TR" dirty="0" err="1"/>
                  <a:t>frequency</a:t>
                </a:r>
                <a:r>
                  <a:rPr lang="tr-T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tr-TR" dirty="0"/>
                  <a:t>. Since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is a </a:t>
                </a:r>
                <a:r>
                  <a:rPr lang="tr-TR" dirty="0" err="1"/>
                  <a:t>small</a:t>
                </a:r>
                <a:r>
                  <a:rPr lang="tr-TR" dirty="0"/>
                  <a:t> </a:t>
                </a:r>
                <a:r>
                  <a:rPr lang="tr-TR" dirty="0" err="1"/>
                  <a:t>angle</a:t>
                </a:r>
                <a:r>
                  <a:rPr lang="tr-TR" dirty="0"/>
                  <a:t>, </a:t>
                </a:r>
                <a:r>
                  <a:rPr lang="tr-TR" dirty="0" err="1"/>
                  <a:t>we</a:t>
                </a:r>
                <a:r>
                  <a:rPr lang="tr-TR" dirty="0"/>
                  <a:t> can </a:t>
                </a:r>
                <a:r>
                  <a:rPr lang="tr-TR" dirty="0" err="1"/>
                  <a:t>employ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approximation</a:t>
                </a:r>
                <a:r>
                  <a:rPr lang="tr-TR" dirty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≃1−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obtain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b="0" dirty="0"/>
                  <a:t>                                                       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≃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𝑓𝑅𝐶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dirty="0"/>
                  <a:t>                                                         (3.30)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conduction</a:t>
                </a:r>
                <a:r>
                  <a:rPr lang="tr-TR" dirty="0"/>
                  <a:t> </a:t>
                </a:r>
                <a:r>
                  <a:rPr lang="tr-TR" dirty="0" err="1"/>
                  <a:t>angle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:r>
                  <a:rPr lang="tr-TR" dirty="0" err="1"/>
                  <a:t>small</a:t>
                </a:r>
                <a:r>
                  <a:rPr lang="tr-TR" dirty="0"/>
                  <a:t> as </a:t>
                </a:r>
                <a:r>
                  <a:rPr lang="tr-TR" dirty="0" err="1"/>
                  <a:t>assumed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98631-D3E4-4083-9CCB-D3248D9F3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39514" y="1570955"/>
                <a:ext cx="10817901" cy="4022725"/>
              </a:xfrm>
              <a:blipFill>
                <a:blip r:embed="rId2"/>
                <a:stretch>
                  <a:fillRect l="-563" t="-1667" r="-11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3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5FFDA45-2FB8-A18E-B073-E1EFE938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D8C8756E-7858-16F0-7550-5776794042A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44577" y="781642"/>
                <a:ext cx="10687394" cy="55236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	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𝑎𝑣𝑒𝑟𝑎𝑔𝑒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𝑐𝑢𝑟𝑟𝑒𝑛𝑡</m:t>
                    </m:r>
                  </m:oMath>
                </a14:m>
                <a:endParaRPr lang="tr-TR" b="0" dirty="0"/>
              </a:p>
              <a:p>
                <a:endParaRPr lang="tr-T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can use the capacitor equation in integral form over (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tr-T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tr-T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tr-TR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𝑎𝑣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𝜔𝛥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tr-TR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tr-TR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tr-TR" i="1" dirty="0"/>
                  <a:t> </a:t>
                </a:r>
                <a:r>
                  <a:rPr lang="tr-TR" i="1" dirty="0">
                    <a:solidFill>
                      <a:srgbClr val="FF0000"/>
                    </a:solidFill>
                  </a:rPr>
                  <a:t>for a half- wave rectifier</a:t>
                </a:r>
                <a:r>
                  <a:rPr lang="tr-TR" i="1" dirty="0"/>
                  <a:t>.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C8756E-7858-16F0-7550-5776794042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44577" y="781642"/>
                <a:ext cx="10687394" cy="5523624"/>
              </a:xfrm>
              <a:blipFill rotWithShape="0">
                <a:blip r:embed="rId2"/>
                <a:stretch>
                  <a:fillRect l="-627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="" xmlns:a16="http://schemas.microsoft.com/office/drawing/2014/main" id="{B478A7A6-B486-9B1C-61F6-DC26FE2575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577" y="315028"/>
            <a:ext cx="4403725" cy="344487"/>
          </a:xfrm>
        </p:spPr>
        <p:txBody>
          <a:bodyPr>
            <a:normAutofit fontScale="90000"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diode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conduction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7F851F-F99C-40B4-634D-A81ACEE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B322A20-FF8C-05E0-D29D-E69D49EBFB2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37659" y="450377"/>
                <a:ext cx="10674824" cy="4804686"/>
              </a:xfrm>
            </p:spPr>
            <p:txBody>
              <a:bodyPr/>
              <a:lstStyle/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diode current can be calculated as</a:t>
                </a: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dirty="0">
                    <a:effectLst/>
                    <a:latin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f>
                      <m:f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func>
                      <m:func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tr-TR" dirty="0"/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func>
                      <m:func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  <m:func>
                      <m:func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tr-TR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ad>
                      <m:radPr>
                        <m:degHide m:val="on"/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tr-T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) 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𝑅𝐶</m:t>
                    </m:r>
                  </m:oMath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322A20-FF8C-05E0-D29D-E69D49EBF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7659" y="450377"/>
                <a:ext cx="10674824" cy="4804686"/>
              </a:xfrm>
              <a:blipFill rotWithShape="0">
                <a:blip r:embed="rId2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9" y="4722125"/>
            <a:ext cx="9464290" cy="642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63861" y="4755656"/>
            <a:ext cx="258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 </a:t>
            </a:r>
            <a:r>
              <a:rPr lang="tr-TR" i="1" dirty="0">
                <a:solidFill>
                  <a:srgbClr val="FF0000"/>
                </a:solidFill>
              </a:rPr>
              <a:t>for a half- wave rectifier.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97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51" y="1528549"/>
            <a:ext cx="9392487" cy="20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98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0" y="805218"/>
            <a:ext cx="10266440" cy="1251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30" y="2179680"/>
            <a:ext cx="364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Solution 3.13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5" y="3038759"/>
            <a:ext cx="7347615" cy="15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A419-1C50-4486-AF10-D9C7E8E8F7D2}" type="slidenum">
              <a:rPr lang="tr-TR" smtClean="0"/>
              <a:t>99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45661" y="159363"/>
            <a:ext cx="335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Example 3.14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00" y="3622117"/>
            <a:ext cx="4802812" cy="23736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0" y="803317"/>
            <a:ext cx="9979987" cy="29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DD8820-B04C-49BE-8138-91F9E7F986BF}"/>
</file>

<file path=customXml/itemProps2.xml><?xml version="1.0" encoding="utf-8"?>
<ds:datastoreItem xmlns:ds="http://schemas.openxmlformats.org/officeDocument/2006/customXml" ds:itemID="{9D77DB92-413C-4EF1-9E00-0EA373BF99FE}"/>
</file>

<file path=customXml/itemProps3.xml><?xml version="1.0" encoding="utf-8"?>
<ds:datastoreItem xmlns:ds="http://schemas.openxmlformats.org/officeDocument/2006/customXml" ds:itemID="{F20448D5-70F2-4739-AF77-E524E47DA11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7864</TotalTime>
  <Words>3841</Words>
  <Application>Microsoft Office PowerPoint</Application>
  <PresentationFormat>Widescreen</PresentationFormat>
  <Paragraphs>515</Paragraphs>
  <Slides>117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117</vt:i4>
      </vt:variant>
    </vt:vector>
  </HeadingPairs>
  <TitlesOfParts>
    <vt:vector size="125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Retrospect</vt:lpstr>
      <vt:lpstr>DIODES</vt:lpstr>
      <vt:lpstr>Ideal Diodes</vt:lpstr>
      <vt:lpstr>PowerPoint Presentation</vt:lpstr>
      <vt:lpstr>PowerPoint Presentation</vt:lpstr>
      <vt:lpstr>The rectifier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i-v characteristics of Junjtion diodes</vt:lpstr>
      <vt:lpstr>PowerPoint Presentation</vt:lpstr>
      <vt:lpstr>(i) Forward bias region, v&gt;0.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(ii) The reverse bias region, v&lt;0.</vt:lpstr>
      <vt:lpstr>(iii) The break down region, v&lt;-V_ZK</vt:lpstr>
      <vt:lpstr>Modeling the diode forward characteristic</vt:lpstr>
      <vt:lpstr>PowerPoint Presentation</vt:lpstr>
      <vt:lpstr>Grafical analysis using exponential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(i) The Piecewice - Linear Model</vt:lpstr>
      <vt:lpstr>PowerPoint Presentation</vt:lpstr>
      <vt:lpstr>PowerPoint Presentation</vt:lpstr>
      <vt:lpstr>PowerPoint Presentation</vt:lpstr>
      <vt:lpstr>(ii) Constant Voltage Drop Model</vt:lpstr>
      <vt:lpstr>PowerPoint Presentation</vt:lpstr>
      <vt:lpstr>PowerPoint Presentation</vt:lpstr>
      <vt:lpstr>PowerPoint Presentation</vt:lpstr>
      <vt:lpstr>(iv) The small signal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Zener Diodes</vt:lpstr>
      <vt:lpstr>PowerPoint Presentation</vt:lpstr>
      <vt:lpstr>PowerPoint Presentation</vt:lpstr>
      <vt:lpstr>Model of the zener diode</vt:lpstr>
      <vt:lpstr>PowerPoint Presentation</vt:lpstr>
      <vt:lpstr>Use of zener as shunt regulator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Rectifier Circuits</vt:lpstr>
      <vt:lpstr>PowerPoint Presentation</vt:lpstr>
      <vt:lpstr>PowerPoint Presentation</vt:lpstr>
      <vt:lpstr>The Half wave rectifier</vt:lpstr>
      <vt:lpstr>PowerPoint Presentation</vt:lpstr>
      <vt:lpstr>PowerPoint Presentation</vt:lpstr>
      <vt:lpstr>PowerPoint Presentation</vt:lpstr>
      <vt:lpstr>PowerPoint Presentation</vt:lpstr>
      <vt:lpstr>Full Wave Rectifier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bridge rectifier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Rectifier with a filter capacitor</vt:lpstr>
      <vt:lpstr>PowerPoint Presentation</vt:lpstr>
      <vt:lpstr>PowerPoint Presentation</vt:lpstr>
      <vt:lpstr>Analysis of the voltage ripple</vt:lpstr>
      <vt:lpstr>PowerPoint Presentation</vt:lpstr>
      <vt:lpstr>PowerPoint Presentation</vt:lpstr>
      <vt:lpstr>PowerPoint Presentation</vt:lpstr>
      <vt:lpstr>The conduction angle of the diode</vt:lpstr>
      <vt:lpstr>Average diode current during conduction: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Limiting and Clamping circuits</vt:lpstr>
      <vt:lpstr>Basic limiting circuits using ordinary and zener diodes: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Mesut Yakup</dc:creator>
  <cp:lastModifiedBy>Alper DOGANALP</cp:lastModifiedBy>
  <cp:revision>300</cp:revision>
  <dcterms:created xsi:type="dcterms:W3CDTF">2022-03-13T15:13:14Z</dcterms:created>
  <dcterms:modified xsi:type="dcterms:W3CDTF">2023-04-10T12:49:12Z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