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0.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2" r:id="rId2"/>
  </p:sldMasterIdLst>
  <p:notesMasterIdLst>
    <p:notesMasterId r:id="rId56"/>
  </p:notesMasterIdLst>
  <p:handoutMasterIdLst>
    <p:handoutMasterId r:id="rId57"/>
  </p:handoutMasterIdLst>
  <p:sldIdLst>
    <p:sldId id="332" r:id="rId3"/>
    <p:sldId id="258" r:id="rId4"/>
    <p:sldId id="259" r:id="rId5"/>
    <p:sldId id="260" r:id="rId6"/>
    <p:sldId id="261" r:id="rId7"/>
    <p:sldId id="311" r:id="rId8"/>
    <p:sldId id="263" r:id="rId9"/>
    <p:sldId id="315" r:id="rId10"/>
    <p:sldId id="316" r:id="rId11"/>
    <p:sldId id="267" r:id="rId12"/>
    <p:sldId id="312" r:id="rId13"/>
    <p:sldId id="317" r:id="rId14"/>
    <p:sldId id="318" r:id="rId15"/>
    <p:sldId id="326" r:id="rId16"/>
    <p:sldId id="270" r:id="rId17"/>
    <p:sldId id="272" r:id="rId18"/>
    <p:sldId id="314" r:id="rId19"/>
    <p:sldId id="319" r:id="rId20"/>
    <p:sldId id="323" r:id="rId21"/>
    <p:sldId id="333" r:id="rId22"/>
    <p:sldId id="327" r:id="rId23"/>
    <p:sldId id="277" r:id="rId24"/>
    <p:sldId id="320" r:id="rId25"/>
    <p:sldId id="328" r:id="rId26"/>
    <p:sldId id="279" r:id="rId27"/>
    <p:sldId id="280" r:id="rId28"/>
    <p:sldId id="288" r:id="rId29"/>
    <p:sldId id="290" r:id="rId30"/>
    <p:sldId id="322" r:id="rId31"/>
    <p:sldId id="334" r:id="rId32"/>
    <p:sldId id="329" r:id="rId33"/>
    <p:sldId id="335" r:id="rId34"/>
    <p:sldId id="291" r:id="rId35"/>
    <p:sldId id="292" r:id="rId36"/>
    <p:sldId id="336" r:id="rId37"/>
    <p:sldId id="337" r:id="rId38"/>
    <p:sldId id="294" r:id="rId39"/>
    <p:sldId id="296" r:id="rId40"/>
    <p:sldId id="338" r:id="rId41"/>
    <p:sldId id="298" r:id="rId42"/>
    <p:sldId id="299" r:id="rId43"/>
    <p:sldId id="339" r:id="rId44"/>
    <p:sldId id="324" r:id="rId45"/>
    <p:sldId id="330" r:id="rId46"/>
    <p:sldId id="331" r:id="rId47"/>
    <p:sldId id="300" r:id="rId48"/>
    <p:sldId id="302" r:id="rId49"/>
    <p:sldId id="340" r:id="rId50"/>
    <p:sldId id="341" r:id="rId51"/>
    <p:sldId id="303" r:id="rId52"/>
    <p:sldId id="306" r:id="rId53"/>
    <p:sldId id="309" r:id="rId54"/>
    <p:sldId id="310" r:id="rId5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Lucida Sans Unicode" panose="020B0602030504020204" pitchFamily="34" charset="0"/>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Lucida Sans Unicode" panose="020B0602030504020204" pitchFamily="34" charset="0"/>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Lucida Sans Unicode" panose="020B0602030504020204" pitchFamily="34" charset="0"/>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Lucida Sans Unicode" panose="020B0602030504020204" pitchFamily="34" charset="0"/>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Lucida Sans Unicode" panose="020B0602030504020204" pitchFamily="34" charset="0"/>
      </a:defRPr>
    </a:lvl5pPr>
    <a:lvl6pPr marL="2286000" algn="l" defTabSz="914400" rtl="0" eaLnBrk="1" latinLnBrk="0" hangingPunct="1">
      <a:defRPr sz="2400" kern="1200">
        <a:solidFill>
          <a:schemeClr val="tx1"/>
        </a:solidFill>
        <a:latin typeface="Times" panose="02020603050405020304" pitchFamily="18" charset="0"/>
        <a:ea typeface="+mn-ea"/>
        <a:cs typeface="Lucida Sans Unicode" panose="020B0602030504020204" pitchFamily="34" charset="0"/>
      </a:defRPr>
    </a:lvl6pPr>
    <a:lvl7pPr marL="2743200" algn="l" defTabSz="914400" rtl="0" eaLnBrk="1" latinLnBrk="0" hangingPunct="1">
      <a:defRPr sz="2400" kern="1200">
        <a:solidFill>
          <a:schemeClr val="tx1"/>
        </a:solidFill>
        <a:latin typeface="Times" panose="02020603050405020304" pitchFamily="18" charset="0"/>
        <a:ea typeface="+mn-ea"/>
        <a:cs typeface="Lucida Sans Unicode" panose="020B0602030504020204" pitchFamily="34" charset="0"/>
      </a:defRPr>
    </a:lvl7pPr>
    <a:lvl8pPr marL="3200400" algn="l" defTabSz="914400" rtl="0" eaLnBrk="1" latinLnBrk="0" hangingPunct="1">
      <a:defRPr sz="2400" kern="1200">
        <a:solidFill>
          <a:schemeClr val="tx1"/>
        </a:solidFill>
        <a:latin typeface="Times" panose="02020603050405020304" pitchFamily="18" charset="0"/>
        <a:ea typeface="+mn-ea"/>
        <a:cs typeface="Lucida Sans Unicode" panose="020B0602030504020204" pitchFamily="34" charset="0"/>
      </a:defRPr>
    </a:lvl8pPr>
    <a:lvl9pPr marL="3657600" algn="l" defTabSz="914400" rtl="0" eaLnBrk="1" latinLnBrk="0" hangingPunct="1">
      <a:defRPr sz="2400" kern="1200">
        <a:solidFill>
          <a:schemeClr val="tx1"/>
        </a:solidFill>
        <a:latin typeface="Times" panose="02020603050405020304" pitchFamily="18" charset="0"/>
        <a:ea typeface="+mn-ea"/>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7" autoAdjust="0"/>
    <p:restoredTop sz="94598" autoAdjust="0"/>
  </p:normalViewPr>
  <p:slideViewPr>
    <p:cSldViewPr>
      <p:cViewPr varScale="1">
        <p:scale>
          <a:sx n="74" d="100"/>
          <a:sy n="74" d="100"/>
        </p:scale>
        <p:origin x="17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CD5F663-B53C-62D4-A8F9-6026692CC1B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7171" name="Rectangle 3">
            <a:extLst>
              <a:ext uri="{FF2B5EF4-FFF2-40B4-BE49-F238E27FC236}">
                <a16:creationId xmlns:a16="http://schemas.microsoft.com/office/drawing/2014/main" id="{7AFA9998-F437-C9F8-5AAE-4D592C8AED9B}"/>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7172" name="Rectangle 4">
            <a:extLst>
              <a:ext uri="{FF2B5EF4-FFF2-40B4-BE49-F238E27FC236}">
                <a16:creationId xmlns:a16="http://schemas.microsoft.com/office/drawing/2014/main" id="{55512F4A-4E3C-F01F-B9E4-4E3879FC0935}"/>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7173" name="Rectangle 5">
            <a:extLst>
              <a:ext uri="{FF2B5EF4-FFF2-40B4-BE49-F238E27FC236}">
                <a16:creationId xmlns:a16="http://schemas.microsoft.com/office/drawing/2014/main" id="{70AFC4D9-043D-6F24-FF8F-5B90E6288CD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2935ACF-5A33-4798-AB49-2DBD9D3AE03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418E266-71F6-8493-7349-1F65010B018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4099" name="Rectangle 3">
            <a:extLst>
              <a:ext uri="{FF2B5EF4-FFF2-40B4-BE49-F238E27FC236}">
                <a16:creationId xmlns:a16="http://schemas.microsoft.com/office/drawing/2014/main" id="{5618F0E7-1511-F092-E3C1-58BF26C2F98A}"/>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3076" name="Rectangle 4">
            <a:extLst>
              <a:ext uri="{FF2B5EF4-FFF2-40B4-BE49-F238E27FC236}">
                <a16:creationId xmlns:a16="http://schemas.microsoft.com/office/drawing/2014/main" id="{850AAA88-CBFE-32A2-1EFA-C30B3D451D9B}"/>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4303DC3A-D077-B722-846E-E38EA1FC2BD2}"/>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DDA1A150-AF5F-8186-B9E4-E9F1C7AF5675}"/>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4103" name="Rectangle 7">
            <a:extLst>
              <a:ext uri="{FF2B5EF4-FFF2-40B4-BE49-F238E27FC236}">
                <a16:creationId xmlns:a16="http://schemas.microsoft.com/office/drawing/2014/main" id="{40DE3DB5-4B35-D241-8CCD-2E83FC6371EA}"/>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33DC0E6-4E07-46CD-B735-CB695749C61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C296BADD-D079-1D6F-DD53-03A4F5AB1B14}"/>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92516899-A002-8616-403D-E1FA1B308E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8" name="Slide Number Placeholder 3">
            <a:extLst>
              <a:ext uri="{FF2B5EF4-FFF2-40B4-BE49-F238E27FC236}">
                <a16:creationId xmlns:a16="http://schemas.microsoft.com/office/drawing/2014/main" id="{0657BA53-A6CB-7D11-DF49-40B3681659D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7E0B3636-4B2C-42C7-8064-8A3FE52B1490}"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A2E331D-0624-0625-FACF-0DD2EEE35F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144A2C33-F566-49DD-8163-386C13B2B5F8}" type="slidenum">
              <a:rPr lang="en-US" altLang="en-US" sz="1200"/>
              <a:pPr/>
              <a:t>10</a:t>
            </a:fld>
            <a:endParaRPr lang="en-US" altLang="en-US" sz="1200"/>
          </a:p>
        </p:txBody>
      </p:sp>
      <p:sp>
        <p:nvSpPr>
          <p:cNvPr id="24579" name="Rectangle 2">
            <a:extLst>
              <a:ext uri="{FF2B5EF4-FFF2-40B4-BE49-F238E27FC236}">
                <a16:creationId xmlns:a16="http://schemas.microsoft.com/office/drawing/2014/main" id="{D61B22B0-283E-D067-E240-0C6E33F94DB5}"/>
              </a:ext>
            </a:extLst>
          </p:cNvPr>
          <p:cNvSpPr>
            <a:spLocks noChangeArrowheads="1" noTextEdit="1"/>
          </p:cNvSpPr>
          <p:nvPr>
            <p:ph type="sldImg"/>
          </p:nvPr>
        </p:nvSpPr>
        <p:spPr>
          <a:ln/>
        </p:spPr>
      </p:sp>
      <p:sp>
        <p:nvSpPr>
          <p:cNvPr id="24580" name="Rectangle 3">
            <a:extLst>
              <a:ext uri="{FF2B5EF4-FFF2-40B4-BE49-F238E27FC236}">
                <a16:creationId xmlns:a16="http://schemas.microsoft.com/office/drawing/2014/main" id="{345479F7-35F5-7B97-43A5-35522C9399A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72A1598-1DBE-F0F2-F162-E04AE179F8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C201D300-7F86-4891-9082-8C9B0153D997}" type="slidenum">
              <a:rPr lang="en-US" altLang="en-US" sz="1200"/>
              <a:pPr/>
              <a:t>11</a:t>
            </a:fld>
            <a:endParaRPr lang="en-US" altLang="en-US" sz="1200"/>
          </a:p>
        </p:txBody>
      </p:sp>
      <p:sp>
        <p:nvSpPr>
          <p:cNvPr id="26627" name="Rectangle 2">
            <a:extLst>
              <a:ext uri="{FF2B5EF4-FFF2-40B4-BE49-F238E27FC236}">
                <a16:creationId xmlns:a16="http://schemas.microsoft.com/office/drawing/2014/main" id="{62316D64-05F0-A16A-38A5-F1BB0A564A3C}"/>
              </a:ext>
            </a:extLst>
          </p:cNvPr>
          <p:cNvSpPr>
            <a:spLocks noChangeArrowheads="1" noTextEdit="1"/>
          </p:cNvSpPr>
          <p:nvPr>
            <p:ph type="sldImg"/>
          </p:nvPr>
        </p:nvSpPr>
        <p:spPr>
          <a:ln/>
        </p:spPr>
      </p:sp>
      <p:sp>
        <p:nvSpPr>
          <p:cNvPr id="26628" name="Rectangle 3">
            <a:extLst>
              <a:ext uri="{FF2B5EF4-FFF2-40B4-BE49-F238E27FC236}">
                <a16:creationId xmlns:a16="http://schemas.microsoft.com/office/drawing/2014/main" id="{59361EEE-463D-4B78-C6CF-CCFD7887008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04D9C27C-2860-E695-D610-F7E01977A6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42887D76-0446-45BC-86BA-1A1F9AF77AF5}" type="slidenum">
              <a:rPr lang="en-US" altLang="en-US" sz="1200"/>
              <a:pPr/>
              <a:t>12</a:t>
            </a:fld>
            <a:endParaRPr lang="en-US" altLang="en-US" sz="1200"/>
          </a:p>
        </p:txBody>
      </p:sp>
      <p:sp>
        <p:nvSpPr>
          <p:cNvPr id="28675" name="Rectangle 2">
            <a:extLst>
              <a:ext uri="{FF2B5EF4-FFF2-40B4-BE49-F238E27FC236}">
                <a16:creationId xmlns:a16="http://schemas.microsoft.com/office/drawing/2014/main" id="{668BBD36-3455-FEAE-4F16-99D01B31C904}"/>
              </a:ext>
            </a:extLst>
          </p:cNvPr>
          <p:cNvSpPr>
            <a:spLocks noChangeArrowheads="1" noTextEdit="1"/>
          </p:cNvSpPr>
          <p:nvPr>
            <p:ph type="sldImg"/>
          </p:nvPr>
        </p:nvSpPr>
        <p:spPr>
          <a:ln/>
        </p:spPr>
      </p:sp>
      <p:sp>
        <p:nvSpPr>
          <p:cNvPr id="28676" name="Rectangle 3">
            <a:extLst>
              <a:ext uri="{FF2B5EF4-FFF2-40B4-BE49-F238E27FC236}">
                <a16:creationId xmlns:a16="http://schemas.microsoft.com/office/drawing/2014/main" id="{2252D3B4-0A06-E0F4-7C18-B05C6979E4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DA1E637-42F8-91B3-F98D-6EB68033A8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310B7A6B-3A7E-4D76-BD9D-50AD44BC2325}" type="slidenum">
              <a:rPr lang="en-US" altLang="en-US" sz="1200"/>
              <a:pPr/>
              <a:t>13</a:t>
            </a:fld>
            <a:endParaRPr lang="en-US" altLang="en-US" sz="1200"/>
          </a:p>
        </p:txBody>
      </p:sp>
      <p:sp>
        <p:nvSpPr>
          <p:cNvPr id="30723" name="Rectangle 2">
            <a:extLst>
              <a:ext uri="{FF2B5EF4-FFF2-40B4-BE49-F238E27FC236}">
                <a16:creationId xmlns:a16="http://schemas.microsoft.com/office/drawing/2014/main" id="{EA81BC23-81C5-BDBA-9E0E-057485B1E58E}"/>
              </a:ext>
            </a:extLst>
          </p:cNvPr>
          <p:cNvSpPr>
            <a:spLocks noChangeArrowheads="1" noTextEdit="1"/>
          </p:cNvSpPr>
          <p:nvPr>
            <p:ph type="sldImg"/>
          </p:nvPr>
        </p:nvSpPr>
        <p:spPr>
          <a:ln/>
        </p:spPr>
      </p:sp>
      <p:sp>
        <p:nvSpPr>
          <p:cNvPr id="30724" name="Rectangle 3">
            <a:extLst>
              <a:ext uri="{FF2B5EF4-FFF2-40B4-BE49-F238E27FC236}">
                <a16:creationId xmlns:a16="http://schemas.microsoft.com/office/drawing/2014/main" id="{B83AD6F9-2495-D20B-16B7-94E7EF5798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AA2DB6D1-7872-C058-62C0-5F0A6EE323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380D0C58-E3C4-4F7B-9474-111B706D1CB2}" type="slidenum">
              <a:rPr lang="en-US" altLang="en-US" sz="1200"/>
              <a:pPr/>
              <a:t>15</a:t>
            </a:fld>
            <a:endParaRPr lang="en-US" altLang="en-US" sz="1200"/>
          </a:p>
        </p:txBody>
      </p:sp>
      <p:sp>
        <p:nvSpPr>
          <p:cNvPr id="33795" name="Rectangle 2">
            <a:extLst>
              <a:ext uri="{FF2B5EF4-FFF2-40B4-BE49-F238E27FC236}">
                <a16:creationId xmlns:a16="http://schemas.microsoft.com/office/drawing/2014/main" id="{053E6F0C-BBC2-E79C-19F2-B1F3CD5DB218}"/>
              </a:ext>
            </a:extLst>
          </p:cNvPr>
          <p:cNvSpPr>
            <a:spLocks noChangeArrowheads="1" noTextEdit="1"/>
          </p:cNvSpPr>
          <p:nvPr>
            <p:ph type="sldImg"/>
          </p:nvPr>
        </p:nvSpPr>
        <p:spPr>
          <a:ln/>
        </p:spPr>
      </p:sp>
      <p:sp>
        <p:nvSpPr>
          <p:cNvPr id="33796" name="Rectangle 3">
            <a:extLst>
              <a:ext uri="{FF2B5EF4-FFF2-40B4-BE49-F238E27FC236}">
                <a16:creationId xmlns:a16="http://schemas.microsoft.com/office/drawing/2014/main" id="{74FB8E5C-2202-243D-5C7C-BA8E1D4D3A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4A1EC03A-DB57-88FF-7E11-B7A3F515EC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70F337C8-DF07-4FE9-A5A5-E35BAC682B97}" type="slidenum">
              <a:rPr lang="en-US" altLang="en-US" sz="1200"/>
              <a:pPr/>
              <a:t>16</a:t>
            </a:fld>
            <a:endParaRPr lang="en-US" altLang="en-US" sz="1200"/>
          </a:p>
        </p:txBody>
      </p:sp>
      <p:sp>
        <p:nvSpPr>
          <p:cNvPr id="35843" name="Rectangle 2">
            <a:extLst>
              <a:ext uri="{FF2B5EF4-FFF2-40B4-BE49-F238E27FC236}">
                <a16:creationId xmlns:a16="http://schemas.microsoft.com/office/drawing/2014/main" id="{633BBCBA-8296-972F-7140-43AE6BBF3C33}"/>
              </a:ext>
            </a:extLst>
          </p:cNvPr>
          <p:cNvSpPr>
            <a:spLocks noChangeArrowheads="1" noTextEdit="1"/>
          </p:cNvSpPr>
          <p:nvPr>
            <p:ph type="sldImg"/>
          </p:nvPr>
        </p:nvSpPr>
        <p:spPr>
          <a:ln/>
        </p:spPr>
      </p:sp>
      <p:sp>
        <p:nvSpPr>
          <p:cNvPr id="35844" name="Rectangle 3">
            <a:extLst>
              <a:ext uri="{FF2B5EF4-FFF2-40B4-BE49-F238E27FC236}">
                <a16:creationId xmlns:a16="http://schemas.microsoft.com/office/drawing/2014/main" id="{C2CDB8C5-264A-041B-045A-89B92F287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CB4E36E7-10F3-F6AD-E7C2-40A33AA49E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EC2AF99C-3624-4FB0-8D6F-023E9804FE8A}" type="slidenum">
              <a:rPr lang="en-US" altLang="en-US" sz="1200"/>
              <a:pPr/>
              <a:t>17</a:t>
            </a:fld>
            <a:endParaRPr lang="en-US" altLang="en-US" sz="1200"/>
          </a:p>
        </p:txBody>
      </p:sp>
      <p:sp>
        <p:nvSpPr>
          <p:cNvPr id="37891" name="Rectangle 2">
            <a:extLst>
              <a:ext uri="{FF2B5EF4-FFF2-40B4-BE49-F238E27FC236}">
                <a16:creationId xmlns:a16="http://schemas.microsoft.com/office/drawing/2014/main" id="{F3863FF8-0B1D-B06D-16BE-A9B67FF03E66}"/>
              </a:ext>
            </a:extLst>
          </p:cNvPr>
          <p:cNvSpPr>
            <a:spLocks noChangeArrowheads="1" noTextEdit="1"/>
          </p:cNvSpPr>
          <p:nvPr>
            <p:ph type="sldImg"/>
          </p:nvPr>
        </p:nvSpPr>
        <p:spPr>
          <a:ln/>
        </p:spPr>
      </p:sp>
      <p:sp>
        <p:nvSpPr>
          <p:cNvPr id="37892" name="Rectangle 3">
            <a:extLst>
              <a:ext uri="{FF2B5EF4-FFF2-40B4-BE49-F238E27FC236}">
                <a16:creationId xmlns:a16="http://schemas.microsoft.com/office/drawing/2014/main" id="{9A3A77F2-A77F-F95E-C393-51BDC840D1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77C5727B-99D9-6C5B-7436-676F389DD6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73B12D8F-69B8-4C34-B0D2-CEB8446FAB4E}" type="slidenum">
              <a:rPr lang="en-US" altLang="en-US" sz="1200"/>
              <a:pPr/>
              <a:t>18</a:t>
            </a:fld>
            <a:endParaRPr lang="en-US" altLang="en-US" sz="1200"/>
          </a:p>
        </p:txBody>
      </p:sp>
      <p:sp>
        <p:nvSpPr>
          <p:cNvPr id="39939" name="Rectangle 2">
            <a:extLst>
              <a:ext uri="{FF2B5EF4-FFF2-40B4-BE49-F238E27FC236}">
                <a16:creationId xmlns:a16="http://schemas.microsoft.com/office/drawing/2014/main" id="{290BB574-FE2B-033D-2F34-9676B7722036}"/>
              </a:ext>
            </a:extLst>
          </p:cNvPr>
          <p:cNvSpPr>
            <a:spLocks noChangeArrowheads="1" noTextEdit="1"/>
          </p:cNvSpPr>
          <p:nvPr>
            <p:ph type="sldImg"/>
          </p:nvPr>
        </p:nvSpPr>
        <p:spPr>
          <a:ln/>
        </p:spPr>
      </p:sp>
      <p:sp>
        <p:nvSpPr>
          <p:cNvPr id="39940" name="Rectangle 3">
            <a:extLst>
              <a:ext uri="{FF2B5EF4-FFF2-40B4-BE49-F238E27FC236}">
                <a16:creationId xmlns:a16="http://schemas.microsoft.com/office/drawing/2014/main" id="{EA411E22-8968-AA13-3248-07F3F766A6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27289AA0-64B4-88C2-59DD-5D9FC678CF88}"/>
              </a:ext>
            </a:extLst>
          </p:cNvPr>
          <p:cNvSpPr>
            <a:spLocks noGrp="1" noRot="1" noChangeAspect="1" noTextEdit="1"/>
          </p:cNvSpPr>
          <p:nvPr>
            <p:ph type="sldImg"/>
          </p:nvPr>
        </p:nvSpPr>
        <p:spPr>
          <a:ln/>
        </p:spPr>
      </p:sp>
      <p:sp>
        <p:nvSpPr>
          <p:cNvPr id="43011" name="Notes Placeholder 2">
            <a:extLst>
              <a:ext uri="{FF2B5EF4-FFF2-40B4-BE49-F238E27FC236}">
                <a16:creationId xmlns:a16="http://schemas.microsoft.com/office/drawing/2014/main" id="{BD2D6F50-A830-C832-D8CC-010D8D9555B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a:extLst>
              <a:ext uri="{FF2B5EF4-FFF2-40B4-BE49-F238E27FC236}">
                <a16:creationId xmlns:a16="http://schemas.microsoft.com/office/drawing/2014/main" id="{E173EC62-515F-1CF3-CE89-A7E5C239958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2488336C-B459-450C-BD04-B1D383B2406B}" type="slidenum">
              <a:rPr lang="en-US" altLang="en-US" sz="1200"/>
              <a:pPr/>
              <a:t>20</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1512AF60-E59C-D2CE-1947-93FACE8750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B44C1EE9-09B9-46EC-A430-D8E868098498}" type="slidenum">
              <a:rPr lang="en-US" altLang="en-US" sz="1200"/>
              <a:pPr/>
              <a:t>22</a:t>
            </a:fld>
            <a:endParaRPr lang="en-US" altLang="en-US" sz="1200"/>
          </a:p>
        </p:txBody>
      </p:sp>
      <p:sp>
        <p:nvSpPr>
          <p:cNvPr id="46083" name="Rectangle 2">
            <a:extLst>
              <a:ext uri="{FF2B5EF4-FFF2-40B4-BE49-F238E27FC236}">
                <a16:creationId xmlns:a16="http://schemas.microsoft.com/office/drawing/2014/main" id="{78CF4BA6-11CD-9E65-D2D4-AD1E37F8FE70}"/>
              </a:ext>
            </a:extLst>
          </p:cNvPr>
          <p:cNvSpPr>
            <a:spLocks noChangeArrowheads="1" noTextEdit="1"/>
          </p:cNvSpPr>
          <p:nvPr>
            <p:ph type="sldImg"/>
          </p:nvPr>
        </p:nvSpPr>
        <p:spPr>
          <a:ln/>
        </p:spPr>
      </p:sp>
      <p:sp>
        <p:nvSpPr>
          <p:cNvPr id="46084" name="Rectangle 3">
            <a:extLst>
              <a:ext uri="{FF2B5EF4-FFF2-40B4-BE49-F238E27FC236}">
                <a16:creationId xmlns:a16="http://schemas.microsoft.com/office/drawing/2014/main" id="{B0EA567D-4D16-55F7-8CDF-2E5AD1FD5E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CC70984F-CBDB-A12C-D769-8B2B39A99E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D11E4E37-0540-486D-ABD2-F737C7AFD4DB}" type="slidenum">
              <a:rPr lang="en-US" altLang="en-US" sz="1200"/>
              <a:pPr/>
              <a:t>2</a:t>
            </a:fld>
            <a:endParaRPr lang="en-US" altLang="en-US" sz="1200"/>
          </a:p>
        </p:txBody>
      </p:sp>
      <p:sp>
        <p:nvSpPr>
          <p:cNvPr id="8195" name="Rectangle 2">
            <a:extLst>
              <a:ext uri="{FF2B5EF4-FFF2-40B4-BE49-F238E27FC236}">
                <a16:creationId xmlns:a16="http://schemas.microsoft.com/office/drawing/2014/main" id="{51CA19C2-1688-BD0A-6E1A-3A2F86B0E603}"/>
              </a:ext>
            </a:extLst>
          </p:cNvPr>
          <p:cNvSpPr>
            <a:spLocks noChangeArrowheads="1" noTextEdit="1"/>
          </p:cNvSpPr>
          <p:nvPr>
            <p:ph type="sldImg"/>
          </p:nvPr>
        </p:nvSpPr>
        <p:spPr>
          <a:solidFill>
            <a:srgbClr val="FFFFFF"/>
          </a:solidFill>
          <a:ln/>
        </p:spPr>
      </p:sp>
      <p:sp>
        <p:nvSpPr>
          <p:cNvPr id="8196" name="Rectangle 3">
            <a:extLst>
              <a:ext uri="{FF2B5EF4-FFF2-40B4-BE49-F238E27FC236}">
                <a16:creationId xmlns:a16="http://schemas.microsoft.com/office/drawing/2014/main" id="{B3669283-8BF3-4658-7EA7-E7D7298232AF}"/>
              </a:ext>
            </a:extLst>
          </p:cNvPr>
          <p:cNvSpPr>
            <a:spLocks noChangeArrowheads="1"/>
          </p:cNvSpPr>
          <p:nvPr>
            <p:ph type="body" idx="1"/>
          </p:nvPr>
        </p:nvSpPr>
        <p:spPr>
          <a:solidFill>
            <a:srgbClr val="FFFFFF"/>
          </a:solidFill>
          <a:ln>
            <a:solidFill>
              <a:srgbClr val="000000"/>
            </a:solidFill>
          </a:ln>
        </p:spPr>
        <p:txBody>
          <a:bodyPr lIns="90004" tIns="45002" rIns="90004" bIns="45002"/>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389629B2-173D-B5E6-ADC9-39002985C8C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607CE0BD-90D8-400D-BC51-909A571C2AA0}" type="slidenum">
              <a:rPr lang="en-US" altLang="en-US" sz="1200"/>
              <a:pPr/>
              <a:t>23</a:t>
            </a:fld>
            <a:endParaRPr lang="en-US" altLang="en-US" sz="1200"/>
          </a:p>
        </p:txBody>
      </p:sp>
      <p:sp>
        <p:nvSpPr>
          <p:cNvPr id="48131" name="Rectangle 2">
            <a:extLst>
              <a:ext uri="{FF2B5EF4-FFF2-40B4-BE49-F238E27FC236}">
                <a16:creationId xmlns:a16="http://schemas.microsoft.com/office/drawing/2014/main" id="{48A8217A-A30F-F037-FBDD-33F18C9FC0D5}"/>
              </a:ext>
            </a:extLst>
          </p:cNvPr>
          <p:cNvSpPr>
            <a:spLocks noChangeArrowheads="1" noTextEdit="1"/>
          </p:cNvSpPr>
          <p:nvPr>
            <p:ph type="sldImg"/>
          </p:nvPr>
        </p:nvSpPr>
        <p:spPr>
          <a:ln/>
        </p:spPr>
      </p:sp>
      <p:sp>
        <p:nvSpPr>
          <p:cNvPr id="48132" name="Rectangle 3">
            <a:extLst>
              <a:ext uri="{FF2B5EF4-FFF2-40B4-BE49-F238E27FC236}">
                <a16:creationId xmlns:a16="http://schemas.microsoft.com/office/drawing/2014/main" id="{0F2ABEB6-6D99-5E5D-72A7-937C894045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59F752FB-F407-2A9E-23E0-5E669539C3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A2C3D465-9ACF-4865-B824-2DB9DD23F03F}" type="slidenum">
              <a:rPr lang="en-US" altLang="en-US" sz="1200"/>
              <a:pPr/>
              <a:t>25</a:t>
            </a:fld>
            <a:endParaRPr lang="en-US" altLang="en-US" sz="1200"/>
          </a:p>
        </p:txBody>
      </p:sp>
      <p:sp>
        <p:nvSpPr>
          <p:cNvPr id="51203" name="Rectangle 2">
            <a:extLst>
              <a:ext uri="{FF2B5EF4-FFF2-40B4-BE49-F238E27FC236}">
                <a16:creationId xmlns:a16="http://schemas.microsoft.com/office/drawing/2014/main" id="{949235E6-4ABD-BF80-D7ED-4BB1C9ED828D}"/>
              </a:ext>
            </a:extLst>
          </p:cNvPr>
          <p:cNvSpPr>
            <a:spLocks noChangeArrowheads="1" noTextEdit="1"/>
          </p:cNvSpPr>
          <p:nvPr>
            <p:ph type="sldImg"/>
          </p:nvPr>
        </p:nvSpPr>
        <p:spPr>
          <a:ln/>
        </p:spPr>
      </p:sp>
      <p:sp>
        <p:nvSpPr>
          <p:cNvPr id="51204" name="Rectangle 3">
            <a:extLst>
              <a:ext uri="{FF2B5EF4-FFF2-40B4-BE49-F238E27FC236}">
                <a16:creationId xmlns:a16="http://schemas.microsoft.com/office/drawing/2014/main" id="{D0B7B747-4392-9FC9-E937-6AA0216CCA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619AD27F-DC88-05B7-519A-BEB647B7E8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98403C29-90D3-4958-87CA-C1B4EA1A12C6}" type="slidenum">
              <a:rPr lang="en-US" altLang="en-US" sz="1200"/>
              <a:pPr/>
              <a:t>26</a:t>
            </a:fld>
            <a:endParaRPr lang="en-US" altLang="en-US" sz="1200"/>
          </a:p>
        </p:txBody>
      </p:sp>
      <p:sp>
        <p:nvSpPr>
          <p:cNvPr id="53251" name="Rectangle 2">
            <a:extLst>
              <a:ext uri="{FF2B5EF4-FFF2-40B4-BE49-F238E27FC236}">
                <a16:creationId xmlns:a16="http://schemas.microsoft.com/office/drawing/2014/main" id="{EADBF848-5542-B92C-F52E-2598C2691D2F}"/>
              </a:ext>
            </a:extLst>
          </p:cNvPr>
          <p:cNvSpPr>
            <a:spLocks noChangeArrowheads="1" noTextEdit="1"/>
          </p:cNvSpPr>
          <p:nvPr>
            <p:ph type="sldImg"/>
          </p:nvPr>
        </p:nvSpPr>
        <p:spPr>
          <a:ln/>
        </p:spPr>
      </p:sp>
      <p:sp>
        <p:nvSpPr>
          <p:cNvPr id="53252" name="Rectangle 3">
            <a:extLst>
              <a:ext uri="{FF2B5EF4-FFF2-40B4-BE49-F238E27FC236}">
                <a16:creationId xmlns:a16="http://schemas.microsoft.com/office/drawing/2014/main" id="{0056C3AA-AC42-2E3A-1549-256F7D846F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912BBAAD-0CC8-F74B-A219-FC341B940D7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2BEC8B48-2133-4370-B62B-2FA94EB3E2BF}" type="slidenum">
              <a:rPr lang="en-US" altLang="en-US" sz="1200"/>
              <a:pPr/>
              <a:t>27</a:t>
            </a:fld>
            <a:endParaRPr lang="en-US" altLang="en-US" sz="1200"/>
          </a:p>
        </p:txBody>
      </p:sp>
      <p:sp>
        <p:nvSpPr>
          <p:cNvPr id="55299" name="Rectangle 2">
            <a:extLst>
              <a:ext uri="{FF2B5EF4-FFF2-40B4-BE49-F238E27FC236}">
                <a16:creationId xmlns:a16="http://schemas.microsoft.com/office/drawing/2014/main" id="{478774D4-5E90-4D3A-E239-2CAF1240D4F5}"/>
              </a:ext>
            </a:extLst>
          </p:cNvPr>
          <p:cNvSpPr>
            <a:spLocks noChangeArrowheads="1" noTextEdit="1"/>
          </p:cNvSpPr>
          <p:nvPr>
            <p:ph type="sldImg"/>
          </p:nvPr>
        </p:nvSpPr>
        <p:spPr>
          <a:ln/>
        </p:spPr>
      </p:sp>
      <p:sp>
        <p:nvSpPr>
          <p:cNvPr id="55300" name="Rectangle 3">
            <a:extLst>
              <a:ext uri="{FF2B5EF4-FFF2-40B4-BE49-F238E27FC236}">
                <a16:creationId xmlns:a16="http://schemas.microsoft.com/office/drawing/2014/main" id="{D88E2572-841D-327A-B006-329C805BA4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24BE91D0-554F-AD34-37FC-8BA58A24EF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F55CAC1B-AD5B-4C4D-8D4C-5F8F5AF3798C}" type="slidenum">
              <a:rPr lang="en-US" altLang="en-US" sz="1200"/>
              <a:pPr/>
              <a:t>28</a:t>
            </a:fld>
            <a:endParaRPr lang="en-US" altLang="en-US" sz="1200"/>
          </a:p>
        </p:txBody>
      </p:sp>
      <p:sp>
        <p:nvSpPr>
          <p:cNvPr id="57347" name="Rectangle 2">
            <a:extLst>
              <a:ext uri="{FF2B5EF4-FFF2-40B4-BE49-F238E27FC236}">
                <a16:creationId xmlns:a16="http://schemas.microsoft.com/office/drawing/2014/main" id="{41C7E1F8-68C4-AECA-1816-51DC2935E945}"/>
              </a:ext>
            </a:extLst>
          </p:cNvPr>
          <p:cNvSpPr>
            <a:spLocks noChangeArrowheads="1" noTextEdit="1"/>
          </p:cNvSpPr>
          <p:nvPr>
            <p:ph type="sldImg"/>
          </p:nvPr>
        </p:nvSpPr>
        <p:spPr>
          <a:ln/>
        </p:spPr>
      </p:sp>
      <p:sp>
        <p:nvSpPr>
          <p:cNvPr id="57348" name="Rectangle 3">
            <a:extLst>
              <a:ext uri="{FF2B5EF4-FFF2-40B4-BE49-F238E27FC236}">
                <a16:creationId xmlns:a16="http://schemas.microsoft.com/office/drawing/2014/main" id="{44945A59-A404-5841-DEE9-CCD310A14F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CF9EFD49-C697-2868-57D0-DA00729AAE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52979737-BFAE-42A2-8B07-7E0AA57EF244}" type="slidenum">
              <a:rPr lang="en-US" altLang="en-US" sz="1200"/>
              <a:pPr/>
              <a:t>29</a:t>
            </a:fld>
            <a:endParaRPr lang="en-US" altLang="en-US" sz="1200"/>
          </a:p>
        </p:txBody>
      </p:sp>
      <p:sp>
        <p:nvSpPr>
          <p:cNvPr id="59395" name="Rectangle 2">
            <a:extLst>
              <a:ext uri="{FF2B5EF4-FFF2-40B4-BE49-F238E27FC236}">
                <a16:creationId xmlns:a16="http://schemas.microsoft.com/office/drawing/2014/main" id="{DACB2BC5-0295-97C0-9A21-2F5F913A60FC}"/>
              </a:ext>
            </a:extLst>
          </p:cNvPr>
          <p:cNvSpPr>
            <a:spLocks noChangeArrowheads="1" noTextEdit="1"/>
          </p:cNvSpPr>
          <p:nvPr>
            <p:ph type="sldImg"/>
          </p:nvPr>
        </p:nvSpPr>
        <p:spPr>
          <a:ln/>
        </p:spPr>
      </p:sp>
      <p:sp>
        <p:nvSpPr>
          <p:cNvPr id="59396" name="Rectangle 3">
            <a:extLst>
              <a:ext uri="{FF2B5EF4-FFF2-40B4-BE49-F238E27FC236}">
                <a16:creationId xmlns:a16="http://schemas.microsoft.com/office/drawing/2014/main" id="{5E389675-9228-F89B-8AC7-9920D130FA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36A4F985-3875-8672-F998-B542F608A5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4A95907D-7922-43A3-8FB3-7B29E8007D27}" type="slidenum">
              <a:rPr lang="en-US" altLang="en-US" sz="1200"/>
              <a:pPr/>
              <a:t>33</a:t>
            </a:fld>
            <a:endParaRPr lang="en-US" altLang="en-US" sz="1200"/>
          </a:p>
        </p:txBody>
      </p:sp>
      <p:sp>
        <p:nvSpPr>
          <p:cNvPr id="64515" name="Rectangle 2">
            <a:extLst>
              <a:ext uri="{FF2B5EF4-FFF2-40B4-BE49-F238E27FC236}">
                <a16:creationId xmlns:a16="http://schemas.microsoft.com/office/drawing/2014/main" id="{A61CF7C3-E9C5-96CE-2D48-B0498ABEA791}"/>
              </a:ext>
            </a:extLst>
          </p:cNvPr>
          <p:cNvSpPr>
            <a:spLocks noChangeArrowheads="1" noTextEdit="1"/>
          </p:cNvSpPr>
          <p:nvPr>
            <p:ph type="sldImg"/>
          </p:nvPr>
        </p:nvSpPr>
        <p:spPr>
          <a:ln/>
        </p:spPr>
      </p:sp>
      <p:sp>
        <p:nvSpPr>
          <p:cNvPr id="64516" name="Rectangle 3">
            <a:extLst>
              <a:ext uri="{FF2B5EF4-FFF2-40B4-BE49-F238E27FC236}">
                <a16:creationId xmlns:a16="http://schemas.microsoft.com/office/drawing/2014/main" id="{E6CAA922-E71F-C1C7-9B95-7EE619A74B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E11341F6-DEB8-C930-0B86-960116E83C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99FD21D6-A0DE-489F-B5B3-3D0242AFEFFF}" type="slidenum">
              <a:rPr lang="en-US" altLang="en-US" sz="1200"/>
              <a:pPr/>
              <a:t>34</a:t>
            </a:fld>
            <a:endParaRPr lang="en-US" altLang="en-US" sz="1200"/>
          </a:p>
        </p:txBody>
      </p:sp>
      <p:sp>
        <p:nvSpPr>
          <p:cNvPr id="66563" name="Rectangle 2">
            <a:extLst>
              <a:ext uri="{FF2B5EF4-FFF2-40B4-BE49-F238E27FC236}">
                <a16:creationId xmlns:a16="http://schemas.microsoft.com/office/drawing/2014/main" id="{81B0C888-0E9C-4166-7537-9052E1A3CAA5}"/>
              </a:ext>
            </a:extLst>
          </p:cNvPr>
          <p:cNvSpPr>
            <a:spLocks noChangeArrowheads="1" noTextEdit="1"/>
          </p:cNvSpPr>
          <p:nvPr>
            <p:ph type="sldImg"/>
          </p:nvPr>
        </p:nvSpPr>
        <p:spPr>
          <a:ln/>
        </p:spPr>
      </p:sp>
      <p:sp>
        <p:nvSpPr>
          <p:cNvPr id="66564" name="Rectangle 3">
            <a:extLst>
              <a:ext uri="{FF2B5EF4-FFF2-40B4-BE49-F238E27FC236}">
                <a16:creationId xmlns:a16="http://schemas.microsoft.com/office/drawing/2014/main" id="{03713160-07F4-F5D1-4071-B9DF3E2718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A654B5DA-3206-28E0-C2FF-C0B73939A9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501F4ACE-8C9D-43CE-845E-A0D973B4E759}" type="slidenum">
              <a:rPr lang="en-US" altLang="en-US" sz="1200"/>
              <a:pPr/>
              <a:t>37</a:t>
            </a:fld>
            <a:endParaRPr lang="en-US" altLang="en-US" sz="1200"/>
          </a:p>
        </p:txBody>
      </p:sp>
      <p:sp>
        <p:nvSpPr>
          <p:cNvPr id="70659" name="Rectangle 2">
            <a:extLst>
              <a:ext uri="{FF2B5EF4-FFF2-40B4-BE49-F238E27FC236}">
                <a16:creationId xmlns:a16="http://schemas.microsoft.com/office/drawing/2014/main" id="{AD1C75DF-A08F-22C0-FF03-02ECFE5F5E67}"/>
              </a:ext>
            </a:extLst>
          </p:cNvPr>
          <p:cNvSpPr>
            <a:spLocks noChangeArrowheads="1" noTextEdit="1"/>
          </p:cNvSpPr>
          <p:nvPr>
            <p:ph type="sldImg"/>
          </p:nvPr>
        </p:nvSpPr>
        <p:spPr>
          <a:ln/>
        </p:spPr>
      </p:sp>
      <p:sp>
        <p:nvSpPr>
          <p:cNvPr id="70660" name="Rectangle 3">
            <a:extLst>
              <a:ext uri="{FF2B5EF4-FFF2-40B4-BE49-F238E27FC236}">
                <a16:creationId xmlns:a16="http://schemas.microsoft.com/office/drawing/2014/main" id="{1F827468-2C8E-7536-5C46-48DF77A50B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DD45DBF0-282C-98A6-8FC4-FE1BFD3ACA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D27B24FE-0C80-4906-B683-A3F2E7C4941B}" type="slidenum">
              <a:rPr lang="en-US" altLang="en-US" sz="1200"/>
              <a:pPr/>
              <a:t>38</a:t>
            </a:fld>
            <a:endParaRPr lang="en-US" altLang="en-US" sz="1200"/>
          </a:p>
        </p:txBody>
      </p:sp>
      <p:sp>
        <p:nvSpPr>
          <p:cNvPr id="72707" name="Rectangle 2">
            <a:extLst>
              <a:ext uri="{FF2B5EF4-FFF2-40B4-BE49-F238E27FC236}">
                <a16:creationId xmlns:a16="http://schemas.microsoft.com/office/drawing/2014/main" id="{2153F76C-20B3-B2DE-BBF8-7FBA39695E01}"/>
              </a:ext>
            </a:extLst>
          </p:cNvPr>
          <p:cNvSpPr>
            <a:spLocks noChangeArrowheads="1" noTextEdit="1"/>
          </p:cNvSpPr>
          <p:nvPr>
            <p:ph type="sldImg"/>
          </p:nvPr>
        </p:nvSpPr>
        <p:spPr>
          <a:ln/>
        </p:spPr>
      </p:sp>
      <p:sp>
        <p:nvSpPr>
          <p:cNvPr id="72708" name="Rectangle 3">
            <a:extLst>
              <a:ext uri="{FF2B5EF4-FFF2-40B4-BE49-F238E27FC236}">
                <a16:creationId xmlns:a16="http://schemas.microsoft.com/office/drawing/2014/main" id="{5FFDC651-86BA-B893-51E1-4FA1790994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F75FCABB-581C-7A21-BFFD-BB766F86E4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A64AF3CA-77DA-421C-99F1-00679182CD13}" type="slidenum">
              <a:rPr lang="en-US" altLang="en-US" sz="1200"/>
              <a:pPr/>
              <a:t>3</a:t>
            </a:fld>
            <a:endParaRPr lang="en-US" altLang="en-US" sz="1200"/>
          </a:p>
        </p:txBody>
      </p:sp>
      <p:sp>
        <p:nvSpPr>
          <p:cNvPr id="10243" name="Rectangle 2">
            <a:extLst>
              <a:ext uri="{FF2B5EF4-FFF2-40B4-BE49-F238E27FC236}">
                <a16:creationId xmlns:a16="http://schemas.microsoft.com/office/drawing/2014/main" id="{2D871479-9629-F55F-6F92-39636CBB4FC1}"/>
              </a:ext>
            </a:extLst>
          </p:cNvPr>
          <p:cNvSpPr>
            <a:spLocks noChangeArrowheads="1" noTextEdit="1"/>
          </p:cNvSpPr>
          <p:nvPr>
            <p:ph type="sldImg"/>
          </p:nvPr>
        </p:nvSpPr>
        <p:spPr>
          <a:ln/>
        </p:spPr>
      </p:sp>
      <p:sp>
        <p:nvSpPr>
          <p:cNvPr id="10244" name="Rectangle 3">
            <a:extLst>
              <a:ext uri="{FF2B5EF4-FFF2-40B4-BE49-F238E27FC236}">
                <a16:creationId xmlns:a16="http://schemas.microsoft.com/office/drawing/2014/main" id="{A8B4DB35-4B83-0FE5-E272-4DA219B785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3B103F6-094D-9D68-8FBC-42034A7343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F551E0E3-923C-4049-9D72-469859B8B376}" type="slidenum">
              <a:rPr lang="en-US" altLang="en-US" sz="1200"/>
              <a:pPr/>
              <a:t>40</a:t>
            </a:fld>
            <a:endParaRPr lang="en-US" altLang="en-US" sz="1200"/>
          </a:p>
        </p:txBody>
      </p:sp>
      <p:sp>
        <p:nvSpPr>
          <p:cNvPr id="75779" name="Rectangle 2">
            <a:extLst>
              <a:ext uri="{FF2B5EF4-FFF2-40B4-BE49-F238E27FC236}">
                <a16:creationId xmlns:a16="http://schemas.microsoft.com/office/drawing/2014/main" id="{96CCFC0C-DF98-0387-E9DD-31D3EF3242D1}"/>
              </a:ext>
            </a:extLst>
          </p:cNvPr>
          <p:cNvSpPr>
            <a:spLocks noChangeArrowheads="1" noTextEdit="1"/>
          </p:cNvSpPr>
          <p:nvPr>
            <p:ph type="sldImg"/>
          </p:nvPr>
        </p:nvSpPr>
        <p:spPr>
          <a:ln/>
        </p:spPr>
      </p:sp>
      <p:sp>
        <p:nvSpPr>
          <p:cNvPr id="75780" name="Rectangle 3">
            <a:extLst>
              <a:ext uri="{FF2B5EF4-FFF2-40B4-BE49-F238E27FC236}">
                <a16:creationId xmlns:a16="http://schemas.microsoft.com/office/drawing/2014/main" id="{7FF38D6F-D76B-182B-1571-D939F1C2EE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48A633EC-C655-C644-CB48-E8DE2A4B36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B7C5C7E4-8242-4FB7-932D-C0AAAA9DE4F8}" type="slidenum">
              <a:rPr lang="en-US" altLang="en-US" sz="1200"/>
              <a:pPr/>
              <a:t>41</a:t>
            </a:fld>
            <a:endParaRPr lang="en-US" altLang="en-US" sz="1200"/>
          </a:p>
        </p:txBody>
      </p:sp>
      <p:sp>
        <p:nvSpPr>
          <p:cNvPr id="77827" name="Rectangle 2">
            <a:extLst>
              <a:ext uri="{FF2B5EF4-FFF2-40B4-BE49-F238E27FC236}">
                <a16:creationId xmlns:a16="http://schemas.microsoft.com/office/drawing/2014/main" id="{41A3A6B1-0CAD-D4F1-49EA-AE1C0658FB7E}"/>
              </a:ext>
            </a:extLst>
          </p:cNvPr>
          <p:cNvSpPr>
            <a:spLocks noChangeArrowheads="1" noTextEdit="1"/>
          </p:cNvSpPr>
          <p:nvPr>
            <p:ph type="sldImg"/>
          </p:nvPr>
        </p:nvSpPr>
        <p:spPr>
          <a:ln/>
        </p:spPr>
      </p:sp>
      <p:sp>
        <p:nvSpPr>
          <p:cNvPr id="77828" name="Rectangle 3">
            <a:extLst>
              <a:ext uri="{FF2B5EF4-FFF2-40B4-BE49-F238E27FC236}">
                <a16:creationId xmlns:a16="http://schemas.microsoft.com/office/drawing/2014/main" id="{88B4A6CC-D23F-0352-0FD9-F64299E8157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4EB98502-28AB-28A9-97C5-89276AF0BB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B82AD597-CF58-4E50-98DC-F89E2683C906}" type="slidenum">
              <a:rPr lang="en-US" altLang="en-US" sz="1200"/>
              <a:pPr/>
              <a:t>46</a:t>
            </a:fld>
            <a:endParaRPr lang="en-US" altLang="en-US" sz="1200"/>
          </a:p>
        </p:txBody>
      </p:sp>
      <p:sp>
        <p:nvSpPr>
          <p:cNvPr id="83971" name="Rectangle 2">
            <a:extLst>
              <a:ext uri="{FF2B5EF4-FFF2-40B4-BE49-F238E27FC236}">
                <a16:creationId xmlns:a16="http://schemas.microsoft.com/office/drawing/2014/main" id="{E6EC191C-E358-156F-2220-D1DA212902F5}"/>
              </a:ext>
            </a:extLst>
          </p:cNvPr>
          <p:cNvSpPr>
            <a:spLocks noChangeArrowheads="1" noTextEdit="1"/>
          </p:cNvSpPr>
          <p:nvPr>
            <p:ph type="sldImg"/>
          </p:nvPr>
        </p:nvSpPr>
        <p:spPr>
          <a:ln/>
        </p:spPr>
      </p:sp>
      <p:sp>
        <p:nvSpPr>
          <p:cNvPr id="83972" name="Rectangle 3">
            <a:extLst>
              <a:ext uri="{FF2B5EF4-FFF2-40B4-BE49-F238E27FC236}">
                <a16:creationId xmlns:a16="http://schemas.microsoft.com/office/drawing/2014/main" id="{A92EE05D-AD19-9509-06C1-FD8B0A6C4C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0F6B17DD-2365-80D7-7B42-B573BA5810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3B7F94FF-1228-4449-9330-79C353D2501B}" type="slidenum">
              <a:rPr lang="en-US" altLang="en-US" sz="1200"/>
              <a:pPr/>
              <a:t>47</a:t>
            </a:fld>
            <a:endParaRPr lang="en-US" altLang="en-US" sz="1200"/>
          </a:p>
        </p:txBody>
      </p:sp>
      <p:sp>
        <p:nvSpPr>
          <p:cNvPr id="86019" name="Rectangle 2">
            <a:extLst>
              <a:ext uri="{FF2B5EF4-FFF2-40B4-BE49-F238E27FC236}">
                <a16:creationId xmlns:a16="http://schemas.microsoft.com/office/drawing/2014/main" id="{612CEA24-2439-91AE-69AA-C367AA3C8AB3}"/>
              </a:ext>
            </a:extLst>
          </p:cNvPr>
          <p:cNvSpPr>
            <a:spLocks noChangeArrowheads="1" noTextEdit="1"/>
          </p:cNvSpPr>
          <p:nvPr>
            <p:ph type="sldImg"/>
          </p:nvPr>
        </p:nvSpPr>
        <p:spPr>
          <a:ln/>
        </p:spPr>
      </p:sp>
      <p:sp>
        <p:nvSpPr>
          <p:cNvPr id="86020" name="Rectangle 3">
            <a:extLst>
              <a:ext uri="{FF2B5EF4-FFF2-40B4-BE49-F238E27FC236}">
                <a16:creationId xmlns:a16="http://schemas.microsoft.com/office/drawing/2014/main" id="{F875D04B-19CE-0A66-D124-1690A1126D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A2D13087-2D4C-F114-C993-CAAD9FF19A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50DAE60F-2FA9-4993-81A1-155D07D62F78}" type="slidenum">
              <a:rPr lang="en-US" altLang="en-US" sz="1200"/>
              <a:pPr/>
              <a:t>50</a:t>
            </a:fld>
            <a:endParaRPr lang="en-US" altLang="en-US" sz="1200"/>
          </a:p>
        </p:txBody>
      </p:sp>
      <p:sp>
        <p:nvSpPr>
          <p:cNvPr id="90115" name="Rectangle 2">
            <a:extLst>
              <a:ext uri="{FF2B5EF4-FFF2-40B4-BE49-F238E27FC236}">
                <a16:creationId xmlns:a16="http://schemas.microsoft.com/office/drawing/2014/main" id="{443F7F17-FA2B-6BA8-EAB9-9222EB8EBFC8}"/>
              </a:ext>
            </a:extLst>
          </p:cNvPr>
          <p:cNvSpPr>
            <a:spLocks noChangeArrowheads="1" noTextEdit="1"/>
          </p:cNvSpPr>
          <p:nvPr>
            <p:ph type="sldImg"/>
          </p:nvPr>
        </p:nvSpPr>
        <p:spPr>
          <a:ln/>
        </p:spPr>
      </p:sp>
      <p:sp>
        <p:nvSpPr>
          <p:cNvPr id="90116" name="Rectangle 3">
            <a:extLst>
              <a:ext uri="{FF2B5EF4-FFF2-40B4-BE49-F238E27FC236}">
                <a16:creationId xmlns:a16="http://schemas.microsoft.com/office/drawing/2014/main" id="{D4803573-F20D-404F-6D2F-39E4982AFB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B9EDFD3F-489D-EC4D-8BEA-06AE9192BD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A76E4BB0-EA38-434D-83DF-5B4B3C3A7365}" type="slidenum">
              <a:rPr lang="en-US" altLang="en-US" sz="1200"/>
              <a:pPr/>
              <a:t>51</a:t>
            </a:fld>
            <a:endParaRPr lang="en-US" altLang="en-US" sz="1200"/>
          </a:p>
        </p:txBody>
      </p:sp>
      <p:sp>
        <p:nvSpPr>
          <p:cNvPr id="92163" name="Rectangle 2">
            <a:extLst>
              <a:ext uri="{FF2B5EF4-FFF2-40B4-BE49-F238E27FC236}">
                <a16:creationId xmlns:a16="http://schemas.microsoft.com/office/drawing/2014/main" id="{1B5D52B8-5593-FDA2-1EC7-68264293150A}"/>
              </a:ext>
            </a:extLst>
          </p:cNvPr>
          <p:cNvSpPr>
            <a:spLocks noChangeArrowheads="1" noTextEdit="1"/>
          </p:cNvSpPr>
          <p:nvPr>
            <p:ph type="sldImg"/>
          </p:nvPr>
        </p:nvSpPr>
        <p:spPr>
          <a:ln/>
        </p:spPr>
      </p:sp>
      <p:sp>
        <p:nvSpPr>
          <p:cNvPr id="92164" name="Rectangle 3">
            <a:extLst>
              <a:ext uri="{FF2B5EF4-FFF2-40B4-BE49-F238E27FC236}">
                <a16:creationId xmlns:a16="http://schemas.microsoft.com/office/drawing/2014/main" id="{F232B0BB-0707-4F8B-6629-BCA74E1F069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769AFDEB-5A2B-E95D-CAB0-68BEA4B67E5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08F3BC1E-9C22-452B-844A-26C8AF524950}" type="slidenum">
              <a:rPr lang="en-US" altLang="en-US" sz="1200"/>
              <a:pPr/>
              <a:t>52</a:t>
            </a:fld>
            <a:endParaRPr lang="en-US" altLang="en-US" sz="1200"/>
          </a:p>
        </p:txBody>
      </p:sp>
      <p:sp>
        <p:nvSpPr>
          <p:cNvPr id="94211" name="Rectangle 2">
            <a:extLst>
              <a:ext uri="{FF2B5EF4-FFF2-40B4-BE49-F238E27FC236}">
                <a16:creationId xmlns:a16="http://schemas.microsoft.com/office/drawing/2014/main" id="{D9209FC8-F565-2BCC-B4F0-DACDC6004B54}"/>
              </a:ext>
            </a:extLst>
          </p:cNvPr>
          <p:cNvSpPr>
            <a:spLocks noChangeArrowheads="1" noTextEdit="1"/>
          </p:cNvSpPr>
          <p:nvPr>
            <p:ph type="sldImg"/>
          </p:nvPr>
        </p:nvSpPr>
        <p:spPr>
          <a:ln/>
        </p:spPr>
      </p:sp>
      <p:sp>
        <p:nvSpPr>
          <p:cNvPr id="94212" name="Rectangle 3">
            <a:extLst>
              <a:ext uri="{FF2B5EF4-FFF2-40B4-BE49-F238E27FC236}">
                <a16:creationId xmlns:a16="http://schemas.microsoft.com/office/drawing/2014/main" id="{00CF5B4C-0AAD-9CFE-A0B6-6EF253E1328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BAB1D7D5-2784-7826-23DD-FC10BBC241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79375A59-DFEC-45DB-AECB-AE52FC86D8F3}" type="slidenum">
              <a:rPr lang="en-US" altLang="en-US" sz="1200"/>
              <a:pPr/>
              <a:t>53</a:t>
            </a:fld>
            <a:endParaRPr lang="en-US" altLang="en-US" sz="1200"/>
          </a:p>
        </p:txBody>
      </p:sp>
      <p:sp>
        <p:nvSpPr>
          <p:cNvPr id="96259" name="Rectangle 2">
            <a:extLst>
              <a:ext uri="{FF2B5EF4-FFF2-40B4-BE49-F238E27FC236}">
                <a16:creationId xmlns:a16="http://schemas.microsoft.com/office/drawing/2014/main" id="{1FAD53B4-E823-14C5-20B9-BAC9EAE6E0E4}"/>
              </a:ext>
            </a:extLst>
          </p:cNvPr>
          <p:cNvSpPr>
            <a:spLocks noChangeArrowheads="1" noTextEdit="1"/>
          </p:cNvSpPr>
          <p:nvPr>
            <p:ph type="sldImg"/>
          </p:nvPr>
        </p:nvSpPr>
        <p:spPr>
          <a:ln/>
        </p:spPr>
      </p:sp>
      <p:sp>
        <p:nvSpPr>
          <p:cNvPr id="96260" name="Rectangle 3">
            <a:extLst>
              <a:ext uri="{FF2B5EF4-FFF2-40B4-BE49-F238E27FC236}">
                <a16:creationId xmlns:a16="http://schemas.microsoft.com/office/drawing/2014/main" id="{B378CA01-F828-5958-C188-8836540B84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67835415-271E-ABEC-FC16-F28EEEDA75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5083C6D4-132C-45DB-95F5-8691DDAB6B2C}" type="slidenum">
              <a:rPr lang="en-US" altLang="en-US" sz="1200"/>
              <a:pPr/>
              <a:t>4</a:t>
            </a:fld>
            <a:endParaRPr lang="en-US" altLang="en-US" sz="1200"/>
          </a:p>
        </p:txBody>
      </p:sp>
      <p:sp>
        <p:nvSpPr>
          <p:cNvPr id="12291" name="Rectangle 2">
            <a:extLst>
              <a:ext uri="{FF2B5EF4-FFF2-40B4-BE49-F238E27FC236}">
                <a16:creationId xmlns:a16="http://schemas.microsoft.com/office/drawing/2014/main" id="{7517A7B2-C42C-701F-8B04-75A6564C7EA7}"/>
              </a:ext>
            </a:extLst>
          </p:cNvPr>
          <p:cNvSpPr>
            <a:spLocks noChangeArrowheads="1" noTextEdit="1"/>
          </p:cNvSpPr>
          <p:nvPr>
            <p:ph type="sldImg"/>
          </p:nvPr>
        </p:nvSpPr>
        <p:spPr>
          <a:ln/>
        </p:spPr>
      </p:sp>
      <p:sp>
        <p:nvSpPr>
          <p:cNvPr id="12292" name="Rectangle 3">
            <a:extLst>
              <a:ext uri="{FF2B5EF4-FFF2-40B4-BE49-F238E27FC236}">
                <a16:creationId xmlns:a16="http://schemas.microsoft.com/office/drawing/2014/main" id="{E73A26CC-F77C-553D-31C2-AC66DC22CB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7E2B15E5-1A79-5B55-05A9-7F765522054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12F843C0-2FDB-48D6-BEF8-3D572C97575C}" type="slidenum">
              <a:rPr lang="en-US" altLang="en-US" sz="1200"/>
              <a:pPr/>
              <a:t>5</a:t>
            </a:fld>
            <a:endParaRPr lang="en-US" altLang="en-US" sz="1200"/>
          </a:p>
        </p:txBody>
      </p:sp>
      <p:sp>
        <p:nvSpPr>
          <p:cNvPr id="14339" name="Rectangle 2">
            <a:extLst>
              <a:ext uri="{FF2B5EF4-FFF2-40B4-BE49-F238E27FC236}">
                <a16:creationId xmlns:a16="http://schemas.microsoft.com/office/drawing/2014/main" id="{AA864242-19EB-11F1-2CA5-2D25AD3C08D0}"/>
              </a:ext>
            </a:extLst>
          </p:cNvPr>
          <p:cNvSpPr>
            <a:spLocks noChangeArrowheads="1" noTextEdit="1"/>
          </p:cNvSpPr>
          <p:nvPr>
            <p:ph type="sldImg"/>
          </p:nvPr>
        </p:nvSpPr>
        <p:spPr>
          <a:ln/>
        </p:spPr>
      </p:sp>
      <p:sp>
        <p:nvSpPr>
          <p:cNvPr id="14340" name="Rectangle 3">
            <a:extLst>
              <a:ext uri="{FF2B5EF4-FFF2-40B4-BE49-F238E27FC236}">
                <a16:creationId xmlns:a16="http://schemas.microsoft.com/office/drawing/2014/main" id="{B9D81AFA-B2C8-26E0-21A0-ED8C1675BB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B08718EC-78AC-796C-5A0F-47E6EFA33B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6D7FDD35-178E-4825-ADD7-74E97DE1DE6D}" type="slidenum">
              <a:rPr lang="en-US" altLang="en-US" sz="1200"/>
              <a:pPr/>
              <a:t>6</a:t>
            </a:fld>
            <a:endParaRPr lang="en-US" altLang="en-US" sz="1200"/>
          </a:p>
        </p:txBody>
      </p:sp>
      <p:sp>
        <p:nvSpPr>
          <p:cNvPr id="16387" name="Rectangle 2">
            <a:extLst>
              <a:ext uri="{FF2B5EF4-FFF2-40B4-BE49-F238E27FC236}">
                <a16:creationId xmlns:a16="http://schemas.microsoft.com/office/drawing/2014/main" id="{F4527C27-6AD7-940C-EA50-62D85165C78C}"/>
              </a:ext>
            </a:extLst>
          </p:cNvPr>
          <p:cNvSpPr>
            <a:spLocks noChangeArrowheads="1" noTextEdit="1"/>
          </p:cNvSpPr>
          <p:nvPr>
            <p:ph type="sldImg"/>
          </p:nvPr>
        </p:nvSpPr>
        <p:spPr>
          <a:ln/>
        </p:spPr>
      </p:sp>
      <p:sp>
        <p:nvSpPr>
          <p:cNvPr id="16388" name="Rectangle 3">
            <a:extLst>
              <a:ext uri="{FF2B5EF4-FFF2-40B4-BE49-F238E27FC236}">
                <a16:creationId xmlns:a16="http://schemas.microsoft.com/office/drawing/2014/main" id="{F043C9C7-4591-745B-246C-EBC42A19448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2F29EB6-4F59-299F-68D0-75E6DA04F7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177A62F3-F209-49A5-8FF7-7D08AA593305}" type="slidenum">
              <a:rPr lang="en-US" altLang="en-US" sz="1200"/>
              <a:pPr/>
              <a:t>7</a:t>
            </a:fld>
            <a:endParaRPr lang="en-US" altLang="en-US" sz="1200"/>
          </a:p>
        </p:txBody>
      </p:sp>
      <p:sp>
        <p:nvSpPr>
          <p:cNvPr id="18435" name="Rectangle 2">
            <a:extLst>
              <a:ext uri="{FF2B5EF4-FFF2-40B4-BE49-F238E27FC236}">
                <a16:creationId xmlns:a16="http://schemas.microsoft.com/office/drawing/2014/main" id="{40BD9A9E-60C0-1CF9-5BAB-05B21AFA89D0}"/>
              </a:ext>
            </a:extLst>
          </p:cNvPr>
          <p:cNvSpPr>
            <a:spLocks noChangeArrowheads="1" noTextEdit="1"/>
          </p:cNvSpPr>
          <p:nvPr>
            <p:ph type="sldImg"/>
          </p:nvPr>
        </p:nvSpPr>
        <p:spPr>
          <a:ln/>
        </p:spPr>
      </p:sp>
      <p:sp>
        <p:nvSpPr>
          <p:cNvPr id="18436" name="Rectangle 3">
            <a:extLst>
              <a:ext uri="{FF2B5EF4-FFF2-40B4-BE49-F238E27FC236}">
                <a16:creationId xmlns:a16="http://schemas.microsoft.com/office/drawing/2014/main" id="{AA8CEC88-31AE-242B-7889-5193C3D1EF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E69F6FB5-45A7-167D-1D55-B709E7EF70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088BEFC2-A696-45C0-A557-38550D388EF1}" type="slidenum">
              <a:rPr lang="en-US" altLang="en-US" sz="1200"/>
              <a:pPr/>
              <a:t>8</a:t>
            </a:fld>
            <a:endParaRPr lang="en-US" altLang="en-US" sz="1200"/>
          </a:p>
        </p:txBody>
      </p:sp>
      <p:sp>
        <p:nvSpPr>
          <p:cNvPr id="20483" name="Rectangle 2">
            <a:extLst>
              <a:ext uri="{FF2B5EF4-FFF2-40B4-BE49-F238E27FC236}">
                <a16:creationId xmlns:a16="http://schemas.microsoft.com/office/drawing/2014/main" id="{C8D2CEC1-1E77-C22B-7C51-3333F4FF7630}"/>
              </a:ext>
            </a:extLst>
          </p:cNvPr>
          <p:cNvSpPr>
            <a:spLocks noChangeArrowheads="1" noTextEdit="1"/>
          </p:cNvSpPr>
          <p:nvPr>
            <p:ph type="sldImg"/>
          </p:nvPr>
        </p:nvSpPr>
        <p:spPr>
          <a:ln/>
        </p:spPr>
      </p:sp>
      <p:sp>
        <p:nvSpPr>
          <p:cNvPr id="20484" name="Rectangle 3">
            <a:extLst>
              <a:ext uri="{FF2B5EF4-FFF2-40B4-BE49-F238E27FC236}">
                <a16:creationId xmlns:a16="http://schemas.microsoft.com/office/drawing/2014/main" id="{D29E0021-BB41-B6B3-A198-3749F9509C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B163869-44F5-3736-0C3D-3C7FBF6159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fld id="{17A78843-836D-4DB3-AEB4-CDB78EB77DAC}" type="slidenum">
              <a:rPr lang="en-US" altLang="en-US" sz="1200"/>
              <a:pPr/>
              <a:t>9</a:t>
            </a:fld>
            <a:endParaRPr lang="en-US" altLang="en-US" sz="1200"/>
          </a:p>
        </p:txBody>
      </p:sp>
      <p:sp>
        <p:nvSpPr>
          <p:cNvPr id="22531" name="Rectangle 2">
            <a:extLst>
              <a:ext uri="{FF2B5EF4-FFF2-40B4-BE49-F238E27FC236}">
                <a16:creationId xmlns:a16="http://schemas.microsoft.com/office/drawing/2014/main" id="{91F9FA2A-10E1-0370-5302-340C27BE6670}"/>
              </a:ext>
            </a:extLst>
          </p:cNvPr>
          <p:cNvSpPr>
            <a:spLocks noChangeArrowheads="1" noTextEdit="1"/>
          </p:cNvSpPr>
          <p:nvPr>
            <p:ph type="sldImg"/>
          </p:nvPr>
        </p:nvSpPr>
        <p:spPr>
          <a:ln/>
        </p:spPr>
      </p:sp>
      <p:sp>
        <p:nvSpPr>
          <p:cNvPr id="22532" name="Rectangle 3">
            <a:extLst>
              <a:ext uri="{FF2B5EF4-FFF2-40B4-BE49-F238E27FC236}">
                <a16:creationId xmlns:a16="http://schemas.microsoft.com/office/drawing/2014/main" id="{1F149122-4E98-1070-D11E-255B10A081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A661930-3807-3A05-5D48-4C816FB542D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1488" y="0"/>
            <a:ext cx="4848225" cy="603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78" name="Rectangle 2"/>
          <p:cNvSpPr>
            <a:spLocks noGrp="1" noChangeArrowheads="1"/>
          </p:cNvSpPr>
          <p:nvPr>
            <p:ph type="ctrTitle"/>
          </p:nvPr>
        </p:nvSpPr>
        <p:spPr>
          <a:xfrm>
            <a:off x="381000" y="1371600"/>
            <a:ext cx="3657600" cy="1143000"/>
          </a:xfrm>
        </p:spPr>
        <p:txBody>
          <a:bodyPr/>
          <a:lstStyle>
            <a:lvl1pPr>
              <a:defRPr b="1">
                <a:solidFill>
                  <a:schemeClr val="accent2"/>
                </a:solidFill>
              </a:defRPr>
            </a:lvl1pPr>
          </a:lstStyle>
          <a:p>
            <a:r>
              <a:rPr lang="en-US"/>
              <a:t>Click to edit Master title style</a:t>
            </a:r>
          </a:p>
        </p:txBody>
      </p:sp>
      <p:sp>
        <p:nvSpPr>
          <p:cNvPr id="75779" name="Rectangle 3"/>
          <p:cNvSpPr>
            <a:spLocks noGrp="1" noChangeArrowheads="1"/>
          </p:cNvSpPr>
          <p:nvPr>
            <p:ph type="subTitle" idx="1"/>
          </p:nvPr>
        </p:nvSpPr>
        <p:spPr>
          <a:xfrm>
            <a:off x="381000" y="3276600"/>
            <a:ext cx="3657600" cy="1752600"/>
          </a:xfrm>
        </p:spPr>
        <p:txBody>
          <a:bodyPr/>
          <a:lstStyle>
            <a:lvl1pPr marL="0" indent="0">
              <a:buFontTx/>
              <a:buNone/>
              <a:defRPr>
                <a:solidFill>
                  <a:srgbClr val="CC3300"/>
                </a:solidFill>
              </a:defRPr>
            </a:lvl1pPr>
          </a:lstStyle>
          <a:p>
            <a:r>
              <a:rPr lang="en-US"/>
              <a:t>Click to edit Master subtitle style</a:t>
            </a:r>
          </a:p>
        </p:txBody>
      </p:sp>
    </p:spTree>
    <p:extLst>
      <p:ext uri="{BB962C8B-B14F-4D97-AF65-F5344CB8AC3E}">
        <p14:creationId xmlns:p14="http://schemas.microsoft.com/office/powerpoint/2010/main" val="203835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437B9D9-9959-C737-2897-570F110254D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8F865BE-F7C3-6934-86CD-4DBC9DBEC437}"/>
              </a:ext>
            </a:extLst>
          </p:cNvPr>
          <p:cNvSpPr>
            <a:spLocks noGrp="1" noChangeArrowheads="1"/>
          </p:cNvSpPr>
          <p:nvPr>
            <p:ph type="sldNum" sz="quarter" idx="11"/>
          </p:nvPr>
        </p:nvSpPr>
        <p:spPr>
          <a:ln/>
        </p:spPr>
        <p:txBody>
          <a:bodyPr/>
          <a:lstStyle>
            <a:lvl1pPr>
              <a:defRPr/>
            </a:lvl1pPr>
          </a:lstStyle>
          <a:p>
            <a:r>
              <a:rPr lang="en-US" altLang="en-US"/>
              <a:t>1-</a:t>
            </a:r>
            <a:fld id="{C81CFE1A-A745-4BF7-BC61-66B2331116D9}" type="slidenum">
              <a:rPr lang="en-US" altLang="en-US"/>
              <a:pPr/>
              <a:t>‹#›</a:t>
            </a:fld>
            <a:endParaRPr lang="en-US" altLang="en-US"/>
          </a:p>
        </p:txBody>
      </p:sp>
    </p:spTree>
    <p:extLst>
      <p:ext uri="{BB962C8B-B14F-4D97-AF65-F5344CB8AC3E}">
        <p14:creationId xmlns:p14="http://schemas.microsoft.com/office/powerpoint/2010/main" val="2825122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81000"/>
            <a:ext cx="20383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81000"/>
            <a:ext cx="59626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529BFA-2BF6-AFE1-523A-1948190882B3}"/>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C59E5E0-2411-2A8E-6CBD-EDFCA4A3A441}"/>
              </a:ext>
            </a:extLst>
          </p:cNvPr>
          <p:cNvSpPr>
            <a:spLocks noGrp="1" noChangeArrowheads="1"/>
          </p:cNvSpPr>
          <p:nvPr>
            <p:ph type="sldNum" sz="quarter" idx="11"/>
          </p:nvPr>
        </p:nvSpPr>
        <p:spPr>
          <a:ln/>
        </p:spPr>
        <p:txBody>
          <a:bodyPr/>
          <a:lstStyle>
            <a:lvl1pPr>
              <a:defRPr/>
            </a:lvl1pPr>
          </a:lstStyle>
          <a:p>
            <a:r>
              <a:rPr lang="en-US" altLang="en-US"/>
              <a:t>1-</a:t>
            </a:r>
            <a:fld id="{1E34D8FA-7E90-4F22-8A11-D44124ACA1B6}" type="slidenum">
              <a:rPr lang="en-US" altLang="en-US"/>
              <a:pPr/>
              <a:t>‹#›</a:t>
            </a:fld>
            <a:endParaRPr lang="en-US" altLang="en-US"/>
          </a:p>
        </p:txBody>
      </p:sp>
    </p:spTree>
    <p:extLst>
      <p:ext uri="{BB962C8B-B14F-4D97-AF65-F5344CB8AC3E}">
        <p14:creationId xmlns:p14="http://schemas.microsoft.com/office/powerpoint/2010/main" val="181661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609213D-1DEA-B882-CBA5-D7D57DDF8ED6}"/>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F44DDA1-7111-5975-AC32-EFB9DFEFE86A}"/>
              </a:ext>
            </a:extLst>
          </p:cNvPr>
          <p:cNvSpPr>
            <a:spLocks noGrp="1" noChangeArrowheads="1"/>
          </p:cNvSpPr>
          <p:nvPr>
            <p:ph type="sldNum" sz="quarter" idx="11"/>
          </p:nvPr>
        </p:nvSpPr>
        <p:spPr>
          <a:ln/>
        </p:spPr>
        <p:txBody>
          <a:bodyPr/>
          <a:lstStyle>
            <a:lvl1pPr>
              <a:defRPr/>
            </a:lvl1pPr>
          </a:lstStyle>
          <a:p>
            <a:r>
              <a:rPr lang="en-US" altLang="en-US"/>
              <a:t>1-</a:t>
            </a:r>
            <a:fld id="{1E07E658-50E3-40A4-B536-C6B2DB807C48}" type="slidenum">
              <a:rPr lang="en-US" altLang="en-US"/>
              <a:pPr/>
              <a:t>‹#›</a:t>
            </a:fld>
            <a:endParaRPr lang="en-US" altLang="en-US"/>
          </a:p>
        </p:txBody>
      </p:sp>
    </p:spTree>
    <p:extLst>
      <p:ext uri="{BB962C8B-B14F-4D97-AF65-F5344CB8AC3E}">
        <p14:creationId xmlns:p14="http://schemas.microsoft.com/office/powerpoint/2010/main" val="3660166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524A824-1587-DE8A-02C7-A070BC8CAF6C}"/>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A2C5174-25FC-16C2-AD6E-D97E1B976200}"/>
              </a:ext>
            </a:extLst>
          </p:cNvPr>
          <p:cNvSpPr>
            <a:spLocks noGrp="1" noChangeArrowheads="1"/>
          </p:cNvSpPr>
          <p:nvPr>
            <p:ph type="sldNum" sz="quarter" idx="11"/>
          </p:nvPr>
        </p:nvSpPr>
        <p:spPr>
          <a:ln/>
        </p:spPr>
        <p:txBody>
          <a:bodyPr/>
          <a:lstStyle>
            <a:lvl1pPr>
              <a:defRPr/>
            </a:lvl1pPr>
          </a:lstStyle>
          <a:p>
            <a:r>
              <a:rPr lang="en-US" altLang="en-US"/>
              <a:t>1-</a:t>
            </a:r>
            <a:fld id="{17E654DD-06C0-4F76-BA70-CF98D6D8888A}" type="slidenum">
              <a:rPr lang="en-US" altLang="en-US"/>
              <a:pPr/>
              <a:t>‹#›</a:t>
            </a:fld>
            <a:endParaRPr lang="en-US" altLang="en-US"/>
          </a:p>
        </p:txBody>
      </p:sp>
    </p:spTree>
    <p:extLst>
      <p:ext uri="{BB962C8B-B14F-4D97-AF65-F5344CB8AC3E}">
        <p14:creationId xmlns:p14="http://schemas.microsoft.com/office/powerpoint/2010/main" val="606223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2500" y="16002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0CD6FD9-E2F5-7CDB-D6EA-4FF42680940B}"/>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B08D786-7ECB-E9EA-CB7D-621C179990E5}"/>
              </a:ext>
            </a:extLst>
          </p:cNvPr>
          <p:cNvSpPr>
            <a:spLocks noGrp="1" noChangeArrowheads="1"/>
          </p:cNvSpPr>
          <p:nvPr>
            <p:ph type="sldNum" sz="quarter" idx="11"/>
          </p:nvPr>
        </p:nvSpPr>
        <p:spPr>
          <a:ln/>
        </p:spPr>
        <p:txBody>
          <a:bodyPr/>
          <a:lstStyle>
            <a:lvl1pPr>
              <a:defRPr/>
            </a:lvl1pPr>
          </a:lstStyle>
          <a:p>
            <a:r>
              <a:rPr lang="en-US" altLang="en-US"/>
              <a:t>1-</a:t>
            </a:r>
            <a:fld id="{8E0D48B3-DCEE-454A-B7E0-3B1A470D37BC}" type="slidenum">
              <a:rPr lang="en-US" altLang="en-US"/>
              <a:pPr/>
              <a:t>‹#›</a:t>
            </a:fld>
            <a:endParaRPr lang="en-US" altLang="en-US"/>
          </a:p>
        </p:txBody>
      </p:sp>
    </p:spTree>
    <p:extLst>
      <p:ext uri="{BB962C8B-B14F-4D97-AF65-F5344CB8AC3E}">
        <p14:creationId xmlns:p14="http://schemas.microsoft.com/office/powerpoint/2010/main" val="687304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2816961-89F5-41A9-3264-D3D98AEE5270}"/>
              </a:ext>
            </a:extLst>
          </p:cNvPr>
          <p:cNvSpPr>
            <a:spLocks noGrp="1" noChangeArrowheads="1"/>
          </p:cNvSpPr>
          <p:nvPr>
            <p:ph type="ftr" sz="quarter"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19728ED-49DA-E77E-A5BE-B1A9D194725E}"/>
              </a:ext>
            </a:extLst>
          </p:cNvPr>
          <p:cNvSpPr>
            <a:spLocks noGrp="1" noChangeArrowheads="1"/>
          </p:cNvSpPr>
          <p:nvPr>
            <p:ph type="sldNum" sz="quarter" idx="11"/>
          </p:nvPr>
        </p:nvSpPr>
        <p:spPr>
          <a:ln/>
        </p:spPr>
        <p:txBody>
          <a:bodyPr/>
          <a:lstStyle>
            <a:lvl1pPr>
              <a:defRPr/>
            </a:lvl1pPr>
          </a:lstStyle>
          <a:p>
            <a:r>
              <a:rPr lang="en-US" altLang="en-US"/>
              <a:t>1-</a:t>
            </a:r>
            <a:fld id="{C25C1C33-8F49-4462-871B-D2648F5BBDAD}" type="slidenum">
              <a:rPr lang="en-US" altLang="en-US"/>
              <a:pPr/>
              <a:t>‹#›</a:t>
            </a:fld>
            <a:endParaRPr lang="en-US" altLang="en-US"/>
          </a:p>
        </p:txBody>
      </p:sp>
    </p:spTree>
    <p:extLst>
      <p:ext uri="{BB962C8B-B14F-4D97-AF65-F5344CB8AC3E}">
        <p14:creationId xmlns:p14="http://schemas.microsoft.com/office/powerpoint/2010/main" val="1371380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F388A4FB-08B9-E71F-FCD7-F49F1CC9204C}"/>
              </a:ext>
            </a:extLst>
          </p:cNvPr>
          <p:cNvSpPr>
            <a:spLocks noGrp="1" noChangeArrowheads="1"/>
          </p:cNvSpPr>
          <p:nvPr>
            <p:ph type="ftr" sz="quarter"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E1490D6-990E-158B-04B1-5C50077BDE97}"/>
              </a:ext>
            </a:extLst>
          </p:cNvPr>
          <p:cNvSpPr>
            <a:spLocks noGrp="1" noChangeArrowheads="1"/>
          </p:cNvSpPr>
          <p:nvPr>
            <p:ph type="sldNum" sz="quarter" idx="11"/>
          </p:nvPr>
        </p:nvSpPr>
        <p:spPr>
          <a:ln/>
        </p:spPr>
        <p:txBody>
          <a:bodyPr/>
          <a:lstStyle>
            <a:lvl1pPr>
              <a:defRPr/>
            </a:lvl1pPr>
          </a:lstStyle>
          <a:p>
            <a:r>
              <a:rPr lang="en-US" altLang="en-US"/>
              <a:t>1-</a:t>
            </a:r>
            <a:fld id="{0CAE4E3E-8310-41FF-B10A-2ED0523BE243}" type="slidenum">
              <a:rPr lang="en-US" altLang="en-US"/>
              <a:pPr/>
              <a:t>‹#›</a:t>
            </a:fld>
            <a:endParaRPr lang="en-US" altLang="en-US"/>
          </a:p>
        </p:txBody>
      </p:sp>
    </p:spTree>
    <p:extLst>
      <p:ext uri="{BB962C8B-B14F-4D97-AF65-F5344CB8AC3E}">
        <p14:creationId xmlns:p14="http://schemas.microsoft.com/office/powerpoint/2010/main" val="186527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2B522DC-8A64-1398-9DD5-60766CE40CE4}"/>
              </a:ext>
            </a:extLst>
          </p:cNvPr>
          <p:cNvSpPr>
            <a:spLocks noGrp="1" noChangeArrowheads="1"/>
          </p:cNvSpPr>
          <p:nvPr>
            <p:ph type="ftr" sz="quarter"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08AC170-E342-97E3-CDDC-D553857E0875}"/>
              </a:ext>
            </a:extLst>
          </p:cNvPr>
          <p:cNvSpPr>
            <a:spLocks noGrp="1" noChangeArrowheads="1"/>
          </p:cNvSpPr>
          <p:nvPr>
            <p:ph type="sldNum" sz="quarter" idx="11"/>
          </p:nvPr>
        </p:nvSpPr>
        <p:spPr>
          <a:ln/>
        </p:spPr>
        <p:txBody>
          <a:bodyPr/>
          <a:lstStyle>
            <a:lvl1pPr>
              <a:defRPr/>
            </a:lvl1pPr>
          </a:lstStyle>
          <a:p>
            <a:r>
              <a:rPr lang="en-US" altLang="en-US"/>
              <a:t>1-</a:t>
            </a:r>
            <a:fld id="{97C009CE-12E5-453A-ADD9-DA12767CBD2C}" type="slidenum">
              <a:rPr lang="en-US" altLang="en-US"/>
              <a:pPr/>
              <a:t>‹#›</a:t>
            </a:fld>
            <a:endParaRPr lang="en-US" altLang="en-US"/>
          </a:p>
        </p:txBody>
      </p:sp>
    </p:spTree>
    <p:extLst>
      <p:ext uri="{BB962C8B-B14F-4D97-AF65-F5344CB8AC3E}">
        <p14:creationId xmlns:p14="http://schemas.microsoft.com/office/powerpoint/2010/main" val="1517775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C2A7772-B0CC-C41E-F1C4-F3013324DB85}"/>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89E553A-A922-2ADA-8A2D-9F83AF4839A1}"/>
              </a:ext>
            </a:extLst>
          </p:cNvPr>
          <p:cNvSpPr>
            <a:spLocks noGrp="1" noChangeArrowheads="1"/>
          </p:cNvSpPr>
          <p:nvPr>
            <p:ph type="sldNum" sz="quarter" idx="11"/>
          </p:nvPr>
        </p:nvSpPr>
        <p:spPr>
          <a:ln/>
        </p:spPr>
        <p:txBody>
          <a:bodyPr/>
          <a:lstStyle>
            <a:lvl1pPr>
              <a:defRPr/>
            </a:lvl1pPr>
          </a:lstStyle>
          <a:p>
            <a:r>
              <a:rPr lang="en-US" altLang="en-US"/>
              <a:t>1-</a:t>
            </a:r>
            <a:fld id="{CEF0BA7E-9733-46C6-B58A-A0DD777A7FF9}" type="slidenum">
              <a:rPr lang="en-US" altLang="en-US"/>
              <a:pPr/>
              <a:t>‹#›</a:t>
            </a:fld>
            <a:endParaRPr lang="en-US" altLang="en-US"/>
          </a:p>
        </p:txBody>
      </p:sp>
    </p:spTree>
    <p:extLst>
      <p:ext uri="{BB962C8B-B14F-4D97-AF65-F5344CB8AC3E}">
        <p14:creationId xmlns:p14="http://schemas.microsoft.com/office/powerpoint/2010/main" val="1593017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4059940-CC86-1A7A-3050-5B715ACF91D2}"/>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6C70A47-F58F-FF14-3188-09B6D4067A65}"/>
              </a:ext>
            </a:extLst>
          </p:cNvPr>
          <p:cNvSpPr>
            <a:spLocks noGrp="1" noChangeArrowheads="1"/>
          </p:cNvSpPr>
          <p:nvPr>
            <p:ph type="sldNum" sz="quarter" idx="11"/>
          </p:nvPr>
        </p:nvSpPr>
        <p:spPr>
          <a:ln/>
        </p:spPr>
        <p:txBody>
          <a:bodyPr/>
          <a:lstStyle>
            <a:lvl1pPr>
              <a:defRPr/>
            </a:lvl1pPr>
          </a:lstStyle>
          <a:p>
            <a:r>
              <a:rPr lang="en-US" altLang="en-US"/>
              <a:t>1-</a:t>
            </a:r>
            <a:fld id="{27C19102-2555-4DAE-9536-B41151FDFC00}" type="slidenum">
              <a:rPr lang="en-US" altLang="en-US"/>
              <a:pPr/>
              <a:t>‹#›</a:t>
            </a:fld>
            <a:endParaRPr lang="en-US" altLang="en-US"/>
          </a:p>
        </p:txBody>
      </p:sp>
    </p:spTree>
    <p:extLst>
      <p:ext uri="{BB962C8B-B14F-4D97-AF65-F5344CB8AC3E}">
        <p14:creationId xmlns:p14="http://schemas.microsoft.com/office/powerpoint/2010/main" val="951540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FA8EB5D-05F7-19BA-68DB-20DCA257EE72}"/>
              </a:ext>
            </a:extLst>
          </p:cNvPr>
          <p:cNvSpPr>
            <a:spLocks noGrp="1" noChangeArrowheads="1"/>
          </p:cNvSpPr>
          <p:nvPr>
            <p:ph type="title"/>
          </p:nvPr>
        </p:nvSpPr>
        <p:spPr bwMode="auto">
          <a:xfrm>
            <a:off x="609600" y="381000"/>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6600D40-B6E5-E9D0-1572-F82AC5762D9F}"/>
              </a:ext>
            </a:extLst>
          </p:cNvPr>
          <p:cNvSpPr>
            <a:spLocks noGrp="1" noChangeArrowheads="1"/>
          </p:cNvSpPr>
          <p:nvPr>
            <p:ph type="body" idx="1"/>
          </p:nvPr>
        </p:nvSpPr>
        <p:spPr bwMode="auto">
          <a:xfrm>
            <a:off x="609600" y="1600200"/>
            <a:ext cx="8153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4756" name="Rectangle 4">
            <a:extLst>
              <a:ext uri="{FF2B5EF4-FFF2-40B4-BE49-F238E27FC236}">
                <a16:creationId xmlns:a16="http://schemas.microsoft.com/office/drawing/2014/main" id="{CBF76F70-2B2C-FCD0-047D-479A5572C3D9}"/>
              </a:ext>
            </a:extLst>
          </p:cNvPr>
          <p:cNvSpPr>
            <a:spLocks noGrp="1" noChangeArrowheads="1"/>
          </p:cNvSpPr>
          <p:nvPr>
            <p:ph type="ftr" sz="quarter" idx="3"/>
          </p:nvPr>
        </p:nvSpPr>
        <p:spPr bwMode="auto">
          <a:xfrm>
            <a:off x="685800" y="6248400"/>
            <a:ext cx="4191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Arial" charset="0"/>
                <a:ea typeface="+mn-ea"/>
                <a:cs typeface="+mn-cs"/>
              </a:defRPr>
            </a:lvl1pPr>
          </a:lstStyle>
          <a:p>
            <a:pPr>
              <a:defRPr/>
            </a:pPr>
            <a:endParaRPr lang="en-US"/>
          </a:p>
        </p:txBody>
      </p:sp>
      <p:sp>
        <p:nvSpPr>
          <p:cNvPr id="74757" name="Rectangle 5">
            <a:extLst>
              <a:ext uri="{FF2B5EF4-FFF2-40B4-BE49-F238E27FC236}">
                <a16:creationId xmlns:a16="http://schemas.microsoft.com/office/drawing/2014/main" id="{FE1C05C7-65B9-5746-9537-2114898C81BF}"/>
              </a:ext>
            </a:extLst>
          </p:cNvPr>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atin typeface="Arial" panose="020B0604020202020204" pitchFamily="34" charset="0"/>
              </a:defRPr>
            </a:lvl1pPr>
          </a:lstStyle>
          <a:p>
            <a:r>
              <a:rPr lang="en-US" altLang="en-US"/>
              <a:t>1-</a:t>
            </a:r>
            <a:fld id="{0D7CDA3C-6BCE-4309-960B-70C567E56CAE}" type="slidenum">
              <a:rPr lang="en-US" altLang="en-US"/>
              <a:pPr/>
              <a:t>‹#›</a:t>
            </a:fld>
            <a:endParaRPr lang="en-US" altLang="en-US"/>
          </a:p>
        </p:txBody>
      </p:sp>
      <p:sp>
        <p:nvSpPr>
          <p:cNvPr id="1030" name="Line 6">
            <a:extLst>
              <a:ext uri="{FF2B5EF4-FFF2-40B4-BE49-F238E27FC236}">
                <a16:creationId xmlns:a16="http://schemas.microsoft.com/office/drawing/2014/main" id="{3891ABB8-F3FC-47C6-F045-A9233D19A2B5}"/>
              </a:ext>
            </a:extLst>
          </p:cNvPr>
          <p:cNvSpPr>
            <a:spLocks noChangeShapeType="1"/>
          </p:cNvSpPr>
          <p:nvPr/>
        </p:nvSpPr>
        <p:spPr bwMode="auto">
          <a:xfrm>
            <a:off x="609600" y="15240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1" name="Line 7">
            <a:extLst>
              <a:ext uri="{FF2B5EF4-FFF2-40B4-BE49-F238E27FC236}">
                <a16:creationId xmlns:a16="http://schemas.microsoft.com/office/drawing/2014/main" id="{A42C8972-8B15-A787-71DD-95F3732506CF}"/>
              </a:ext>
            </a:extLst>
          </p:cNvPr>
          <p:cNvSpPr>
            <a:spLocks noChangeShapeType="1"/>
          </p:cNvSpPr>
          <p:nvPr/>
        </p:nvSpPr>
        <p:spPr bwMode="auto">
          <a:xfrm>
            <a:off x="609600" y="1219200"/>
            <a:ext cx="8153400" cy="0"/>
          </a:xfrm>
          <a:prstGeom prst="line">
            <a:avLst/>
          </a:prstGeom>
          <a:noFill/>
          <a:ln w="57150">
            <a:solidFill>
              <a:srgbClr val="CC33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855"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hf sldNum="0" hdr="0" ftr="0" dt="0"/>
  <p:txStyles>
    <p:titleStyle>
      <a:lvl1pPr algn="l" rtl="0" eaLnBrk="0" fontAlgn="base" hangingPunct="0">
        <a:spcBef>
          <a:spcPct val="0"/>
        </a:spcBef>
        <a:spcAft>
          <a:spcPct val="0"/>
        </a:spcAft>
        <a:defRPr sz="3600">
          <a:solidFill>
            <a:srgbClr val="666699"/>
          </a:solidFill>
          <a:latin typeface="+mj-lt"/>
          <a:ea typeface="Lucida Sans Unicode" pitchFamily="34" charset="0"/>
          <a:cs typeface="+mj-cs"/>
        </a:defRPr>
      </a:lvl1pPr>
      <a:lvl2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2pPr>
      <a:lvl3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3pPr>
      <a:lvl4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4pPr>
      <a:lvl5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5pPr>
      <a:lvl6pPr marL="457200" algn="l" rtl="0" fontAlgn="base">
        <a:spcBef>
          <a:spcPct val="0"/>
        </a:spcBef>
        <a:spcAft>
          <a:spcPct val="0"/>
        </a:spcAft>
        <a:defRPr sz="3600">
          <a:solidFill>
            <a:srgbClr val="666699"/>
          </a:solidFill>
          <a:latin typeface="Lucida Sans Unicode" pitchFamily="34" charset="0"/>
          <a:cs typeface="Lucida Sans Unicode" pitchFamily="34" charset="0"/>
        </a:defRPr>
      </a:lvl6pPr>
      <a:lvl7pPr marL="914400" algn="l" rtl="0" fontAlgn="base">
        <a:spcBef>
          <a:spcPct val="0"/>
        </a:spcBef>
        <a:spcAft>
          <a:spcPct val="0"/>
        </a:spcAft>
        <a:defRPr sz="3600">
          <a:solidFill>
            <a:srgbClr val="666699"/>
          </a:solidFill>
          <a:latin typeface="Lucida Sans Unicode" pitchFamily="34" charset="0"/>
          <a:cs typeface="Lucida Sans Unicode" pitchFamily="34" charset="0"/>
        </a:defRPr>
      </a:lvl7pPr>
      <a:lvl8pPr marL="1371600" algn="l" rtl="0" fontAlgn="base">
        <a:spcBef>
          <a:spcPct val="0"/>
        </a:spcBef>
        <a:spcAft>
          <a:spcPct val="0"/>
        </a:spcAft>
        <a:defRPr sz="3600">
          <a:solidFill>
            <a:srgbClr val="666699"/>
          </a:solidFill>
          <a:latin typeface="Lucida Sans Unicode" pitchFamily="34" charset="0"/>
          <a:cs typeface="Lucida Sans Unicode" pitchFamily="34" charset="0"/>
        </a:defRPr>
      </a:lvl8pPr>
      <a:lvl9pPr marL="1828800" algn="l" rtl="0" fontAlgn="base">
        <a:spcBef>
          <a:spcPct val="0"/>
        </a:spcBef>
        <a:spcAft>
          <a:spcPct val="0"/>
        </a:spcAft>
        <a:defRPr sz="3600">
          <a:solidFill>
            <a:srgbClr val="666699"/>
          </a:solidFill>
          <a:latin typeface="Lucida Sans Unicode" pitchFamily="34" charset="0"/>
          <a:cs typeface="Lucida Sans Unicode" pitchFamily="34" charset="0"/>
        </a:defRPr>
      </a:lvl9pPr>
    </p:titleStyle>
    <p:bodyStyle>
      <a:lvl1pPr marL="342900" indent="-342900" algn="l" rtl="0" eaLnBrk="0" fontAlgn="base" hangingPunct="0">
        <a:spcBef>
          <a:spcPct val="20000"/>
        </a:spcBef>
        <a:spcAft>
          <a:spcPct val="0"/>
        </a:spcAft>
        <a:buChar char="•"/>
        <a:defRPr sz="2800">
          <a:solidFill>
            <a:schemeClr val="accent2"/>
          </a:solidFill>
          <a:latin typeface="+mn-lt"/>
          <a:ea typeface="Lucida Sans Unicode" pitchFamily="34" charset="0"/>
          <a:cs typeface="+mn-cs"/>
        </a:defRPr>
      </a:lvl1pPr>
      <a:lvl2pPr marL="742950" indent="-285750" algn="l" rtl="0" eaLnBrk="0" fontAlgn="base" hangingPunct="0">
        <a:spcBef>
          <a:spcPct val="20000"/>
        </a:spcBef>
        <a:spcAft>
          <a:spcPct val="0"/>
        </a:spcAft>
        <a:buChar char="–"/>
        <a:defRPr sz="2400">
          <a:solidFill>
            <a:schemeClr val="accent2"/>
          </a:solidFill>
          <a:latin typeface="+mn-lt"/>
          <a:ea typeface="Lucida Sans Unicode" pitchFamily="34" charset="0"/>
          <a:cs typeface="+mn-cs"/>
        </a:defRPr>
      </a:lvl2pPr>
      <a:lvl3pPr marL="1143000" indent="-228600" algn="l" rtl="0" eaLnBrk="0" fontAlgn="base" hangingPunct="0">
        <a:spcBef>
          <a:spcPct val="20000"/>
        </a:spcBef>
        <a:spcAft>
          <a:spcPct val="0"/>
        </a:spcAft>
        <a:buChar char="•"/>
        <a:defRPr sz="2100">
          <a:solidFill>
            <a:srgbClr val="666699"/>
          </a:solidFill>
          <a:latin typeface="+mn-lt"/>
          <a:ea typeface="Lucida Sans Unicode" pitchFamily="34" charset="0"/>
          <a:cs typeface="+mn-cs"/>
        </a:defRPr>
      </a:lvl3pPr>
      <a:lvl4pPr marL="1600200" indent="-228600" algn="l" rtl="0" eaLnBrk="0" fontAlgn="base" hangingPunct="0">
        <a:spcBef>
          <a:spcPct val="20000"/>
        </a:spcBef>
        <a:spcAft>
          <a:spcPct val="0"/>
        </a:spcAft>
        <a:buChar char="–"/>
        <a:defRPr sz="2000">
          <a:solidFill>
            <a:schemeClr val="accent2"/>
          </a:solidFill>
          <a:latin typeface="+mn-lt"/>
          <a:ea typeface="Lucida Sans Unicode" pitchFamily="34" charset="0"/>
          <a:cs typeface="+mn-cs"/>
        </a:defRPr>
      </a:lvl4pPr>
      <a:lvl5pPr marL="2057400" indent="-228600" algn="l" rtl="0" eaLnBrk="0" fontAlgn="base" hangingPunct="0">
        <a:spcBef>
          <a:spcPct val="20000"/>
        </a:spcBef>
        <a:spcAft>
          <a:spcPct val="0"/>
        </a:spcAft>
        <a:buChar char="»"/>
        <a:defRPr sz="2000">
          <a:solidFill>
            <a:srgbClr val="666699"/>
          </a:solidFill>
          <a:latin typeface="+mn-lt"/>
          <a:ea typeface="Lucida Sans Unicode" pitchFamily="34" charset="0"/>
          <a:cs typeface="+mn-cs"/>
        </a:defRPr>
      </a:lvl5pPr>
      <a:lvl6pPr marL="2514600" indent="-228600" algn="l" rtl="0" fontAlgn="base">
        <a:spcBef>
          <a:spcPct val="20000"/>
        </a:spcBef>
        <a:spcAft>
          <a:spcPct val="0"/>
        </a:spcAft>
        <a:buChar char="»"/>
        <a:defRPr>
          <a:solidFill>
            <a:srgbClr val="666699"/>
          </a:solidFill>
          <a:latin typeface="+mn-lt"/>
          <a:cs typeface="+mn-cs"/>
        </a:defRPr>
      </a:lvl6pPr>
      <a:lvl7pPr marL="2971800" indent="-228600" algn="l" rtl="0" fontAlgn="base">
        <a:spcBef>
          <a:spcPct val="20000"/>
        </a:spcBef>
        <a:spcAft>
          <a:spcPct val="0"/>
        </a:spcAft>
        <a:buChar char="»"/>
        <a:defRPr>
          <a:solidFill>
            <a:srgbClr val="666699"/>
          </a:solidFill>
          <a:latin typeface="+mn-lt"/>
          <a:cs typeface="+mn-cs"/>
        </a:defRPr>
      </a:lvl7pPr>
      <a:lvl8pPr marL="3429000" indent="-228600" algn="l" rtl="0" fontAlgn="base">
        <a:spcBef>
          <a:spcPct val="20000"/>
        </a:spcBef>
        <a:spcAft>
          <a:spcPct val="0"/>
        </a:spcAft>
        <a:buChar char="»"/>
        <a:defRPr>
          <a:solidFill>
            <a:srgbClr val="666699"/>
          </a:solidFill>
          <a:latin typeface="+mn-lt"/>
          <a:cs typeface="+mn-cs"/>
        </a:defRPr>
      </a:lvl8pPr>
      <a:lvl9pPr marL="3886200" indent="-228600" algn="l" rtl="0" fontAlgn="base">
        <a:spcBef>
          <a:spcPct val="20000"/>
        </a:spcBef>
        <a:spcAft>
          <a:spcPct val="0"/>
        </a:spcAft>
        <a:buChar char="»"/>
        <a:defRPr>
          <a:solidFill>
            <a:srgbClr val="66669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a:extLst>
              <a:ext uri="{FF2B5EF4-FFF2-40B4-BE49-F238E27FC236}">
                <a16:creationId xmlns:a16="http://schemas.microsoft.com/office/drawing/2014/main" id="{112B754C-3844-85A9-5AFA-54037B6EBFED}"/>
              </a:ext>
            </a:extLst>
          </p:cNvPr>
          <p:cNvSpPr txBox="1">
            <a:spLocks noChangeArrowheads="1"/>
          </p:cNvSpPr>
          <p:nvPr/>
        </p:nvSpPr>
        <p:spPr bwMode="auto">
          <a:xfrm>
            <a:off x="1066800" y="1905000"/>
            <a:ext cx="7391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pPr algn="ctr"/>
            <a:r>
              <a:rPr lang="tr-TR" altLang="en-US" sz="3600" b="1" dirty="0">
                <a:latin typeface="Arial" panose="020B0604020202020204" pitchFamily="34" charset="0"/>
                <a:cs typeface="Arial" panose="020B0604020202020204" pitchFamily="34" charset="0"/>
              </a:rPr>
              <a:t>CHAPTER 8</a:t>
            </a:r>
          </a:p>
          <a:p>
            <a:pPr algn="ctr"/>
            <a:endParaRPr lang="tr-TR" altLang="en-US" sz="3600" b="1" dirty="0">
              <a:latin typeface="Arial" panose="020B0604020202020204" pitchFamily="34" charset="0"/>
              <a:cs typeface="Arial" panose="020B0604020202020204" pitchFamily="34" charset="0"/>
            </a:endParaRPr>
          </a:p>
          <a:p>
            <a:pPr algn="ctr"/>
            <a:r>
              <a:rPr lang="tr-TR" altLang="en-US" sz="3600" b="1" dirty="0">
                <a:latin typeface="Arial" panose="020B0604020202020204" pitchFamily="34" charset="0"/>
                <a:cs typeface="Arial" panose="020B0604020202020204" pitchFamily="34" charset="0"/>
              </a:rPr>
              <a:t>STATEMENT-LE</a:t>
            </a:r>
            <a:r>
              <a:rPr lang="en-US" altLang="en-US" sz="3600" b="1" dirty="0">
                <a:latin typeface="Arial" panose="020B0604020202020204" pitchFamily="34" charset="0"/>
                <a:cs typeface="Arial" panose="020B0604020202020204" pitchFamily="34" charset="0"/>
              </a:rPr>
              <a:t>V</a:t>
            </a:r>
            <a:r>
              <a:rPr lang="tr-TR" altLang="en-US" sz="3600" b="1" dirty="0">
                <a:latin typeface="Arial" panose="020B0604020202020204" pitchFamily="34" charset="0"/>
                <a:cs typeface="Arial" panose="020B0604020202020204" pitchFamily="34" charset="0"/>
              </a:rPr>
              <a:t>EL CONTROL STRUCTURES</a:t>
            </a:r>
          </a:p>
          <a:p>
            <a:pPr algn="ctr"/>
            <a:endParaRPr lang="tr-TR" altLang="en-US" sz="3600" b="1" dirty="0">
              <a:latin typeface="Arial" panose="020B0604020202020204" pitchFamily="34" charset="0"/>
              <a:cs typeface="Arial" panose="020B0604020202020204" pitchFamily="34" charset="0"/>
            </a:endParaRPr>
          </a:p>
          <a:p>
            <a:pPr algn="ctr"/>
            <a:r>
              <a:rPr lang="tr-TR" altLang="en-US" sz="3600" b="1" dirty="0">
                <a:latin typeface="Arial" panose="020B0604020202020204" pitchFamily="34" charset="0"/>
                <a:cs typeface="Arial" panose="020B0604020202020204" pitchFamily="34" charset="0"/>
              </a:rPr>
              <a:t>2025-2026 SPRING</a:t>
            </a:r>
            <a:endParaRPr lang="en-US" altLang="en-US" sz="3600"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0CF34DE-C5E1-A5C7-7187-D9F0F0B078F5}"/>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Nesting Selectors</a:t>
            </a:r>
          </a:p>
        </p:txBody>
      </p:sp>
      <p:sp>
        <p:nvSpPr>
          <p:cNvPr id="23555" name="Rectangle 3">
            <a:extLst>
              <a:ext uri="{FF2B5EF4-FFF2-40B4-BE49-F238E27FC236}">
                <a16:creationId xmlns:a16="http://schemas.microsoft.com/office/drawing/2014/main" id="{1616257B-A510-9058-B432-12E9F0DD4477}"/>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Java example</a:t>
            </a:r>
          </a:p>
          <a:p>
            <a:pPr lvl="1" eaLnBrk="1" hangingPunct="1">
              <a:buFontTx/>
              <a:buNone/>
            </a:pPr>
            <a:r>
              <a:rPr lang="en-US" altLang="en-US">
                <a:latin typeface="Arial" panose="020B0604020202020204" pitchFamily="34" charset="0"/>
                <a:cs typeface="Arial" panose="020B0604020202020204" pitchFamily="34" charset="0"/>
              </a:rPr>
              <a:t>	 </a:t>
            </a:r>
            <a:r>
              <a:rPr lang="en-US" altLang="en-US" b="1">
                <a:latin typeface="Arial" panose="020B0604020202020204" pitchFamily="34" charset="0"/>
                <a:cs typeface="Arial" panose="020B0604020202020204" pitchFamily="34" charset="0"/>
              </a:rPr>
              <a:t>if</a:t>
            </a:r>
            <a:r>
              <a:rPr lang="en-US" altLang="en-US">
                <a:latin typeface="Arial" panose="020B0604020202020204" pitchFamily="34" charset="0"/>
                <a:cs typeface="Arial" panose="020B0604020202020204" pitchFamily="34" charset="0"/>
              </a:rPr>
              <a:t> (sum == 0)</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(count == 0)</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result = 0;</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else</a:t>
            </a:r>
            <a:r>
              <a:rPr lang="en-US" altLang="en-US" sz="2400">
                <a:latin typeface="Arial" panose="020B0604020202020204" pitchFamily="34" charset="0"/>
                <a:cs typeface="Arial" panose="020B0604020202020204" pitchFamily="34" charset="0"/>
              </a:rPr>
              <a:t> result = 1;</a:t>
            </a:r>
          </a:p>
          <a:p>
            <a:pPr eaLnBrk="1" hangingPunct="1"/>
            <a:r>
              <a:rPr lang="en-US" altLang="en-US" sz="2400">
                <a:latin typeface="Arial" panose="020B0604020202020204" pitchFamily="34" charset="0"/>
                <a:cs typeface="Arial" panose="020B0604020202020204" pitchFamily="34" charset="0"/>
              </a:rPr>
              <a:t>Which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gets the </a:t>
            </a:r>
            <a:r>
              <a:rPr lang="en-US" altLang="en-US" sz="2400" b="1">
                <a:latin typeface="Arial" panose="020B0604020202020204" pitchFamily="34" charset="0"/>
                <a:cs typeface="Arial" panose="020B0604020202020204" pitchFamily="34" charset="0"/>
              </a:rPr>
              <a:t>else</a:t>
            </a:r>
            <a:r>
              <a:rPr lang="en-US" altLang="en-US" sz="2400">
                <a:latin typeface="Arial" panose="020B0604020202020204" pitchFamily="34" charset="0"/>
                <a:cs typeface="Arial" panose="020B0604020202020204" pitchFamily="34" charset="0"/>
              </a:rPr>
              <a:t>?  </a:t>
            </a:r>
            <a:endParaRPr lang="tr-TR" altLang="en-US" sz="2400">
              <a:latin typeface="Arial" panose="020B0604020202020204" pitchFamily="34" charset="0"/>
              <a:cs typeface="Arial" panose="020B0604020202020204" pitchFamily="34" charset="0"/>
            </a:endParaRPr>
          </a:p>
          <a:p>
            <a:pPr eaLnBrk="1" hangingPunct="1"/>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Java's static semantics rule: </a:t>
            </a:r>
            <a:r>
              <a:rPr lang="en-US" altLang="en-US" sz="2400" b="1">
                <a:latin typeface="Arial" panose="020B0604020202020204" pitchFamily="34" charset="0"/>
                <a:cs typeface="Arial" panose="020B0604020202020204" pitchFamily="34" charset="0"/>
              </a:rPr>
              <a:t>else</a:t>
            </a:r>
            <a:r>
              <a:rPr lang="en-US" altLang="en-US" sz="2400">
                <a:latin typeface="Arial" panose="020B0604020202020204" pitchFamily="34" charset="0"/>
                <a:cs typeface="Arial" panose="020B0604020202020204" pitchFamily="34" charset="0"/>
              </a:rPr>
              <a:t> matches with the nearest previous </a:t>
            </a:r>
            <a:r>
              <a:rPr lang="en-US" altLang="en-US" sz="2400" b="1">
                <a:latin typeface="Arial" panose="020B0604020202020204" pitchFamily="34" charset="0"/>
                <a:cs typeface="Arial" panose="020B0604020202020204" pitchFamily="34" charset="0"/>
              </a:rPr>
              <a:t>if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3BF0125-60C7-E735-8F95-C4AF98C3CF57}"/>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Nesting Selectors (continued)</a:t>
            </a:r>
          </a:p>
        </p:txBody>
      </p:sp>
      <p:sp>
        <p:nvSpPr>
          <p:cNvPr id="25603" name="Rectangle 3">
            <a:extLst>
              <a:ext uri="{FF2B5EF4-FFF2-40B4-BE49-F238E27FC236}">
                <a16:creationId xmlns:a16="http://schemas.microsoft.com/office/drawing/2014/main" id="{2EE264C5-D4E5-A602-989D-A549AFF1E249}"/>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To force an alternative semantics, compound statements may be used:</a:t>
            </a:r>
          </a:p>
          <a:p>
            <a:pPr eaLnBrk="1" hangingPunct="1">
              <a:buFontTx/>
              <a:buNone/>
            </a:pPr>
            <a:r>
              <a:rPr lang="en-US"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(sum == 0) {</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(count == 0)</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result = 0;</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	else result = 1;</a:t>
            </a:r>
          </a:p>
          <a:p>
            <a:pPr eaLnBrk="1" hangingPunct="1">
              <a:buFontTx/>
              <a:buNone/>
            </a:pPr>
            <a:endParaRPr lang="en-US" altLang="en-US" sz="2400">
              <a:latin typeface="Arial" panose="020B0604020202020204" pitchFamily="34" charset="0"/>
              <a:cs typeface="Arial" panose="020B0604020202020204" pitchFamily="34" charset="0"/>
            </a:endParaRPr>
          </a:p>
          <a:p>
            <a:pPr eaLnBrk="1" hangingPunct="1"/>
            <a:r>
              <a:rPr lang="en-US" altLang="en-US" sz="2400">
                <a:latin typeface="Arial" panose="020B0604020202020204" pitchFamily="34" charset="0"/>
                <a:cs typeface="Arial" panose="020B0604020202020204" pitchFamily="34" charset="0"/>
              </a:rPr>
              <a:t>The above solution is used in C, C++, and C#</a:t>
            </a:r>
          </a:p>
          <a:p>
            <a:pPr eaLnBrk="1" hangingPunct="1">
              <a:buFontTx/>
              <a:buNone/>
            </a:pP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69B283B-39D5-0548-7A84-F5784C05B99A}"/>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Nesting Selectors (continued)</a:t>
            </a:r>
            <a:endParaRPr lang="es-MX" altLang="en-US">
              <a:latin typeface="Arial" panose="020B0604020202020204" pitchFamily="34" charset="0"/>
              <a:cs typeface="Arial" panose="020B0604020202020204" pitchFamily="34" charset="0"/>
            </a:endParaRPr>
          </a:p>
        </p:txBody>
      </p:sp>
      <p:sp>
        <p:nvSpPr>
          <p:cNvPr id="27653" name="Rectangle 3">
            <a:extLst>
              <a:ext uri="{FF2B5EF4-FFF2-40B4-BE49-F238E27FC236}">
                <a16:creationId xmlns:a16="http://schemas.microsoft.com/office/drawing/2014/main" id="{DB4C69A1-B32A-B224-37FB-212660C3F650}"/>
              </a:ext>
            </a:extLst>
          </p:cNvPr>
          <p:cNvSpPr>
            <a:spLocks noGrp="1" noChangeArrowheads="1"/>
          </p:cNvSpPr>
          <p:nvPr>
            <p:ph type="body" idx="1"/>
          </p:nvPr>
        </p:nvSpPr>
        <p:spPr/>
        <p:txBody>
          <a:bodyPr/>
          <a:lstStyle/>
          <a:p>
            <a:pPr marL="0" indent="0" eaLnBrk="1" hangingPunct="1">
              <a:buFontTx/>
              <a:buNone/>
              <a:defRPr/>
            </a:pPr>
            <a:r>
              <a:rPr lang="en-US" altLang="en-US" dirty="0"/>
              <a:t>Statement sequences as clauses: Ruby</a:t>
            </a:r>
            <a:endParaRPr lang="tr-TR" altLang="en-US" dirty="0"/>
          </a:p>
          <a:p>
            <a:pPr marL="0" indent="0" eaLnBrk="1" hangingPunct="1">
              <a:buFontTx/>
              <a:buNone/>
              <a:defRPr/>
            </a:pPr>
            <a:endParaRPr lang="en-US" altLang="en-US" dirty="0"/>
          </a:p>
          <a:p>
            <a:pPr eaLnBrk="1" hangingPunct="1">
              <a:buFontTx/>
              <a:buNone/>
              <a:defRPr/>
            </a:pPr>
            <a:r>
              <a:rPr lang="en-US" altLang="en-US" dirty="0"/>
              <a:t>   </a:t>
            </a:r>
            <a:r>
              <a:rPr lang="en-US" altLang="en-US" sz="2400" b="1" dirty="0">
                <a:latin typeface="Courier New" panose="02070309020205020404" pitchFamily="49" charset="0"/>
              </a:rPr>
              <a:t>if</a:t>
            </a:r>
            <a:r>
              <a:rPr lang="en-US" altLang="en-US" sz="2400" dirty="0">
                <a:latin typeface="Courier New" panose="02070309020205020404" pitchFamily="49" charset="0"/>
              </a:rPr>
              <a:t> sum == 0 </a:t>
            </a:r>
            <a:r>
              <a:rPr lang="en-US" altLang="en-US" sz="2400" b="1" dirty="0">
                <a:latin typeface="Courier New" panose="02070309020205020404" pitchFamily="49" charset="0"/>
              </a:rPr>
              <a:t>then</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if</a:t>
            </a:r>
            <a:r>
              <a:rPr lang="en-US" altLang="en-US" sz="2400" dirty="0">
                <a:latin typeface="Courier New" panose="02070309020205020404" pitchFamily="49" charset="0"/>
              </a:rPr>
              <a:t> count == 0 </a:t>
            </a:r>
            <a:r>
              <a:rPr lang="en-US" altLang="en-US" sz="2400" b="1" dirty="0">
                <a:latin typeface="Courier New" panose="02070309020205020404" pitchFamily="49" charset="0"/>
              </a:rPr>
              <a:t>then</a:t>
            </a:r>
          </a:p>
          <a:p>
            <a:pPr eaLnBrk="1" hangingPunct="1">
              <a:buFontTx/>
              <a:buNone/>
              <a:defRPr/>
            </a:pPr>
            <a:r>
              <a:rPr lang="en-US" altLang="en-US" sz="2400" dirty="0">
                <a:latin typeface="Courier New" panose="02070309020205020404" pitchFamily="49" charset="0"/>
              </a:rPr>
              <a:t>      result = 0</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else</a:t>
            </a:r>
          </a:p>
          <a:p>
            <a:pPr eaLnBrk="1" hangingPunct="1">
              <a:buFontTx/>
              <a:buNone/>
              <a:defRPr/>
            </a:pPr>
            <a:r>
              <a:rPr lang="en-US" altLang="en-US" sz="2400" dirty="0">
                <a:latin typeface="Courier New" panose="02070309020205020404" pitchFamily="49" charset="0"/>
              </a:rPr>
              <a:t>      result = 1</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end</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end</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F5F929C-36D2-8608-2DC6-E3222BC7A332}"/>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Nesting Selectors (continued)</a:t>
            </a:r>
            <a:endParaRPr lang="es-MX" altLang="en-US">
              <a:latin typeface="Arial" panose="020B0604020202020204" pitchFamily="34" charset="0"/>
              <a:cs typeface="Arial" panose="020B0604020202020204" pitchFamily="34" charset="0"/>
            </a:endParaRPr>
          </a:p>
        </p:txBody>
      </p:sp>
      <p:sp>
        <p:nvSpPr>
          <p:cNvPr id="29701" name="Rectangle 3">
            <a:extLst>
              <a:ext uri="{FF2B5EF4-FFF2-40B4-BE49-F238E27FC236}">
                <a16:creationId xmlns:a16="http://schemas.microsoft.com/office/drawing/2014/main" id="{2AD02586-A060-95CC-5A93-2C3812BD3FA7}"/>
              </a:ext>
            </a:extLst>
          </p:cNvPr>
          <p:cNvSpPr>
            <a:spLocks noGrp="1" noChangeArrowheads="1"/>
          </p:cNvSpPr>
          <p:nvPr>
            <p:ph type="body" idx="1"/>
          </p:nvPr>
        </p:nvSpPr>
        <p:spPr/>
        <p:txBody>
          <a:bodyPr/>
          <a:lstStyle/>
          <a:p>
            <a:pPr marL="0" indent="0" eaLnBrk="1" hangingPunct="1">
              <a:buFontTx/>
              <a:buNone/>
              <a:defRPr/>
            </a:pPr>
            <a:r>
              <a:rPr lang="en-US" altLang="en-US" dirty="0"/>
              <a:t>Python</a:t>
            </a:r>
            <a:endParaRPr lang="tr-TR" altLang="en-US" dirty="0"/>
          </a:p>
          <a:p>
            <a:pPr marL="0" indent="0" eaLnBrk="1" hangingPunct="1">
              <a:buFontTx/>
              <a:buNone/>
              <a:defRPr/>
            </a:pPr>
            <a:endParaRPr lang="en-US" altLang="en-US" dirty="0"/>
          </a:p>
          <a:p>
            <a:pPr eaLnBrk="1" hangingPunct="1">
              <a:buFontTx/>
              <a:buNone/>
              <a:defRPr/>
            </a:pPr>
            <a:r>
              <a:rPr lang="en-US" altLang="en-US" dirty="0"/>
              <a:t>   </a:t>
            </a:r>
            <a:r>
              <a:rPr lang="en-US" altLang="en-US" sz="2400" b="1" dirty="0">
                <a:latin typeface="Courier New" panose="02070309020205020404" pitchFamily="49" charset="0"/>
              </a:rPr>
              <a:t>if</a:t>
            </a:r>
            <a:r>
              <a:rPr lang="en-US" altLang="en-US" sz="2400" dirty="0">
                <a:latin typeface="Courier New" panose="02070309020205020404" pitchFamily="49" charset="0"/>
              </a:rPr>
              <a:t> sum == 0 :</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if</a:t>
            </a:r>
            <a:r>
              <a:rPr lang="en-US" altLang="en-US" sz="2400" dirty="0">
                <a:latin typeface="Courier New" panose="02070309020205020404" pitchFamily="49" charset="0"/>
              </a:rPr>
              <a:t> count == 0 :</a:t>
            </a:r>
          </a:p>
          <a:p>
            <a:pPr eaLnBrk="1" hangingPunct="1">
              <a:buFontTx/>
              <a:buNone/>
              <a:defRPr/>
            </a:pPr>
            <a:r>
              <a:rPr lang="en-US" altLang="en-US" sz="2400" dirty="0">
                <a:latin typeface="Courier New" panose="02070309020205020404" pitchFamily="49" charset="0"/>
              </a:rPr>
              <a:t>      result = 0</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else</a:t>
            </a:r>
            <a:r>
              <a:rPr lang="en-US" altLang="en-US" sz="2400" dirty="0">
                <a:latin typeface="Courier New" panose="02070309020205020404" pitchFamily="49" charset="0"/>
              </a:rPr>
              <a:t> :</a:t>
            </a:r>
          </a:p>
          <a:p>
            <a:pPr eaLnBrk="1" hangingPunct="1">
              <a:buFontTx/>
              <a:buNone/>
              <a:defRPr/>
            </a:pPr>
            <a:r>
              <a:rPr lang="en-US" altLang="en-US" sz="2400" dirty="0">
                <a:latin typeface="Courier New" panose="02070309020205020404" pitchFamily="49" charset="0"/>
              </a:rPr>
              <a:t>      result = 1</a:t>
            </a:r>
          </a:p>
          <a:p>
            <a:pPr eaLnBrk="1" hangingPunct="1">
              <a:buFontTx/>
              <a:buNone/>
              <a:defRPr/>
            </a:pPr>
            <a:r>
              <a:rPr lang="en-US" altLang="en-US" sz="2400" dirty="0">
                <a:latin typeface="Courier New" panose="02070309020205020404" pitchFamily="49" charset="0"/>
              </a:rPr>
              <a:t>    </a:t>
            </a:r>
            <a:endParaRPr lang="es-MX"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4B0065E-532A-E503-E2EE-BA6410571392}"/>
              </a:ext>
            </a:extLst>
          </p:cNvPr>
          <p:cNvSpPr>
            <a:spLocks noGrp="1" noChangeArrowheads="1"/>
          </p:cNvSpPr>
          <p:nvPr>
            <p:ph type="title"/>
          </p:nvPr>
        </p:nvSpPr>
        <p:spPr/>
        <p:txBody>
          <a:bodyPr/>
          <a:lstStyle/>
          <a:p>
            <a:r>
              <a:rPr lang="en-US" altLang="en-US">
                <a:latin typeface="Arial" panose="020B0604020202020204" pitchFamily="34" charset="0"/>
                <a:cs typeface="Arial" panose="020B0604020202020204" pitchFamily="34" charset="0"/>
              </a:rPr>
              <a:t>Selector Expressions</a:t>
            </a:r>
          </a:p>
        </p:txBody>
      </p:sp>
      <p:sp>
        <p:nvSpPr>
          <p:cNvPr id="31747" name="Content Placeholder 2">
            <a:extLst>
              <a:ext uri="{FF2B5EF4-FFF2-40B4-BE49-F238E27FC236}">
                <a16:creationId xmlns:a16="http://schemas.microsoft.com/office/drawing/2014/main" id="{B9875527-8998-2547-B3F2-8CBDD56CCBB6}"/>
              </a:ext>
            </a:extLst>
          </p:cNvPr>
          <p:cNvSpPr>
            <a:spLocks noGrp="1" noChangeArrowheads="1"/>
          </p:cNvSpPr>
          <p:nvPr>
            <p:ph idx="1"/>
          </p:nvPr>
        </p:nvSpPr>
        <p:spPr/>
        <p:txBody>
          <a:bodyPr/>
          <a:lstStyle/>
          <a:p>
            <a:pPr marL="0" indent="0">
              <a:buFontTx/>
              <a:buNone/>
              <a:defRPr/>
            </a:pPr>
            <a:r>
              <a:rPr lang="en-US" altLang="en-US" dirty="0"/>
              <a:t>In ML, F#, and Lisp, the selector is an expression; in F#:</a:t>
            </a:r>
          </a:p>
          <a:p>
            <a:pPr>
              <a:buFontTx/>
              <a:buNone/>
              <a:defRPr/>
            </a:pPr>
            <a:r>
              <a:rPr lang="en-US" altLang="en-US" dirty="0"/>
              <a:t>    </a:t>
            </a:r>
            <a:r>
              <a:rPr lang="en-US" altLang="en-US" sz="2000" b="1" dirty="0">
                <a:latin typeface="Courier New" panose="02070309020205020404" pitchFamily="49" charset="0"/>
                <a:cs typeface="Courier New" panose="02070309020205020404" pitchFamily="49" charset="0"/>
              </a:rPr>
              <a:t>let</a:t>
            </a:r>
            <a:r>
              <a:rPr lang="en-US" altLang="en-US" sz="2000" dirty="0">
                <a:latin typeface="Courier New" panose="02070309020205020404" pitchFamily="49" charset="0"/>
                <a:cs typeface="Courier New" panose="02070309020205020404" pitchFamily="49" charset="0"/>
              </a:rPr>
              <a:t> y = </a:t>
            </a:r>
          </a:p>
          <a:p>
            <a:pPr>
              <a:buFontTx/>
              <a:buNone/>
              <a:defRPr/>
            </a:pPr>
            <a:r>
              <a:rPr lang="en-US" altLang="en-US" sz="2000" dirty="0">
                <a:latin typeface="Courier New" panose="02070309020205020404" pitchFamily="49" charset="0"/>
                <a:cs typeface="Courier New" panose="02070309020205020404" pitchFamily="49" charset="0"/>
              </a:rPr>
              <a:t>     </a:t>
            </a:r>
            <a:r>
              <a:rPr lang="en-US" altLang="en-US" sz="2000" b="1" dirty="0">
                <a:latin typeface="Courier New" panose="02070309020205020404" pitchFamily="49" charset="0"/>
                <a:cs typeface="Courier New" panose="02070309020205020404" pitchFamily="49" charset="0"/>
              </a:rPr>
              <a:t>if</a:t>
            </a:r>
            <a:r>
              <a:rPr lang="en-US" altLang="en-US" sz="2000" dirty="0">
                <a:latin typeface="Courier New" panose="02070309020205020404" pitchFamily="49" charset="0"/>
                <a:cs typeface="Courier New" panose="02070309020205020404" pitchFamily="49" charset="0"/>
              </a:rPr>
              <a:t> x &gt; 0 </a:t>
            </a:r>
            <a:r>
              <a:rPr lang="en-US" altLang="en-US" sz="2000" b="1" dirty="0">
                <a:latin typeface="Courier New" panose="02070309020205020404" pitchFamily="49" charset="0"/>
                <a:cs typeface="Courier New" panose="02070309020205020404" pitchFamily="49" charset="0"/>
              </a:rPr>
              <a:t>then</a:t>
            </a:r>
            <a:r>
              <a:rPr lang="en-US" altLang="en-US" sz="2000" dirty="0">
                <a:latin typeface="Courier New" panose="02070309020205020404" pitchFamily="49" charset="0"/>
                <a:cs typeface="Courier New" panose="02070309020205020404" pitchFamily="49" charset="0"/>
              </a:rPr>
              <a:t> x</a:t>
            </a:r>
          </a:p>
          <a:p>
            <a:pPr>
              <a:buFontTx/>
              <a:buNone/>
              <a:defRPr/>
            </a:pPr>
            <a:r>
              <a:rPr lang="en-US" altLang="en-US" sz="2000" dirty="0">
                <a:latin typeface="Courier New" panose="02070309020205020404" pitchFamily="49" charset="0"/>
                <a:cs typeface="Courier New" panose="02070309020205020404" pitchFamily="49" charset="0"/>
              </a:rPr>
              <a:t>     </a:t>
            </a:r>
            <a:r>
              <a:rPr lang="en-US" altLang="en-US" sz="2000" b="1" dirty="0">
                <a:latin typeface="Courier New" panose="02070309020205020404" pitchFamily="49" charset="0"/>
                <a:cs typeface="Courier New" panose="02070309020205020404" pitchFamily="49" charset="0"/>
              </a:rPr>
              <a:t>else</a:t>
            </a:r>
            <a:r>
              <a:rPr lang="en-US" altLang="en-US" sz="2000" dirty="0">
                <a:latin typeface="Courier New" panose="02070309020205020404" pitchFamily="49" charset="0"/>
                <a:cs typeface="Courier New" panose="02070309020205020404" pitchFamily="49" charset="0"/>
              </a:rPr>
              <a:t> 2 * x</a:t>
            </a:r>
          </a:p>
          <a:p>
            <a:pPr lvl="1">
              <a:buFontTx/>
              <a:buNone/>
              <a:defRPr/>
            </a:pPr>
            <a:endParaRPr lang="en-US" altLang="en-US" dirty="0"/>
          </a:p>
          <a:p>
            <a:pPr lvl="1">
              <a:buFontTx/>
              <a:buNone/>
              <a:defRPr/>
            </a:pPr>
            <a:r>
              <a:rPr lang="en-US" altLang="en-US" dirty="0"/>
              <a:t>- If the </a:t>
            </a:r>
            <a:r>
              <a:rPr lang="en-US" altLang="en-US" sz="2000" b="1" dirty="0">
                <a:latin typeface="Courier New" panose="02070309020205020404" pitchFamily="49" charset="0"/>
                <a:cs typeface="Courier New" panose="02070309020205020404" pitchFamily="49" charset="0"/>
              </a:rPr>
              <a:t>if</a:t>
            </a:r>
            <a:r>
              <a:rPr lang="en-US" altLang="en-US" dirty="0"/>
              <a:t> expression returns a value, there must be an else clause (</a:t>
            </a:r>
            <a:r>
              <a:rPr lang="en-US" dirty="0"/>
              <a:t>if the condition is false, there is no value to return</a:t>
            </a:r>
            <a:r>
              <a:rPr lang="en-US" altLang="en-US" dirty="0"/>
              <a:t>). The types of the values returned by then and else clauses must be the same.</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BE457B5-7728-6BB7-DF87-E43E018E6D8D}"/>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Multiple-Way Selection Statements</a:t>
            </a:r>
          </a:p>
        </p:txBody>
      </p:sp>
      <p:sp>
        <p:nvSpPr>
          <p:cNvPr id="32771" name="Rectangle 3">
            <a:extLst>
              <a:ext uri="{FF2B5EF4-FFF2-40B4-BE49-F238E27FC236}">
                <a16:creationId xmlns:a16="http://schemas.microsoft.com/office/drawing/2014/main" id="{7042B097-4F40-EDFC-17BE-A5B4015F6DCB}"/>
              </a:ext>
            </a:extLst>
          </p:cNvPr>
          <p:cNvSpPr>
            <a:spLocks noGrp="1" noChangeArrowheads="1"/>
          </p:cNvSpPr>
          <p:nvPr>
            <p:ph type="body" idx="1"/>
          </p:nvPr>
        </p:nvSpPr>
        <p:spPr/>
        <p:txBody>
          <a:bodyPr/>
          <a:lstStyle/>
          <a:p>
            <a:pPr marL="533400" indent="-533400" eaLnBrk="1" hangingPunct="1"/>
            <a:r>
              <a:rPr lang="en-US" altLang="en-US" sz="2400">
                <a:latin typeface="Arial" panose="020B0604020202020204" pitchFamily="34" charset="0"/>
                <a:cs typeface="Arial" panose="020B0604020202020204" pitchFamily="34" charset="0"/>
              </a:rPr>
              <a:t>Allow the selection of one of any number of statements or statement groups</a:t>
            </a:r>
          </a:p>
          <a:p>
            <a:pPr marL="533400" indent="-533400" eaLnBrk="1" hangingPunct="1"/>
            <a:r>
              <a:rPr lang="en-US" altLang="en-US" sz="2400">
                <a:latin typeface="Arial" panose="020B0604020202020204" pitchFamily="34" charset="0"/>
                <a:cs typeface="Arial" panose="020B0604020202020204" pitchFamily="34" charset="0"/>
              </a:rPr>
              <a:t>Design Issues:</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What is the form and type of the control expression?</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How are the selectable segments specified?</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Is execution flow through the structure restricted to include just a single selectable segment?</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How are case values specified?</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What is done about unrepresented expression values?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93DD771-4905-134B-3866-3692870E8C8F}"/>
              </a:ext>
            </a:extLst>
          </p:cNvPr>
          <p:cNvSpPr>
            <a:spLocks noGrp="1" noChangeArrowheads="1"/>
          </p:cNvSpPr>
          <p:nvPr>
            <p:ph type="title"/>
          </p:nvPr>
        </p:nvSpPr>
        <p:spPr/>
        <p:txBody>
          <a:bodyPr/>
          <a:lstStyle/>
          <a:p>
            <a:pPr eaLnBrk="1" hangingPunct="1"/>
            <a:r>
              <a:rPr lang="en-US" altLang="en-US"/>
              <a:t>Multiple-Way Selection: Examples</a:t>
            </a:r>
          </a:p>
        </p:txBody>
      </p:sp>
      <p:sp>
        <p:nvSpPr>
          <p:cNvPr id="34821" name="Rectangle 3">
            <a:extLst>
              <a:ext uri="{FF2B5EF4-FFF2-40B4-BE49-F238E27FC236}">
                <a16:creationId xmlns:a16="http://schemas.microsoft.com/office/drawing/2014/main" id="{C149E56C-2685-994F-1B57-2F1C7C5DFB92}"/>
              </a:ext>
            </a:extLst>
          </p:cNvPr>
          <p:cNvSpPr>
            <a:spLocks noGrp="1" noChangeArrowheads="1"/>
          </p:cNvSpPr>
          <p:nvPr>
            <p:ph type="body" idx="1"/>
          </p:nvPr>
        </p:nvSpPr>
        <p:spPr>
          <a:xfrm>
            <a:off x="381000" y="1524000"/>
            <a:ext cx="8153400" cy="4572000"/>
          </a:xfrm>
        </p:spPr>
        <p:txBody>
          <a:bodyPr/>
          <a:lstStyle/>
          <a:p>
            <a:pPr eaLnBrk="1" hangingPunct="1">
              <a:defRPr/>
            </a:pPr>
            <a:r>
              <a:rPr lang="en-US" altLang="en-US" dirty="0"/>
              <a:t>C, C++, Java, and JavaScript</a:t>
            </a:r>
            <a:endParaRPr lang="tr-TR" altLang="en-US" dirty="0"/>
          </a:p>
          <a:p>
            <a:pPr marL="0" indent="0" eaLnBrk="1" hangingPunct="1">
              <a:buFontTx/>
              <a:buNone/>
              <a:defRPr/>
            </a:pPr>
            <a:endParaRPr lang="en-US" altLang="en-US" dirty="0"/>
          </a:p>
          <a:p>
            <a:pPr eaLnBrk="1" hangingPunct="1">
              <a:buFontTx/>
              <a:buNone/>
              <a:defRPr/>
            </a:pPr>
            <a:r>
              <a:rPr lang="en-US" altLang="en-US" sz="2400" b="1" dirty="0">
                <a:latin typeface="Courier New" panose="02070309020205020404" pitchFamily="49" charset="0"/>
              </a:rPr>
              <a:t>		switch</a:t>
            </a:r>
            <a:r>
              <a:rPr lang="en-US" altLang="en-US" sz="2400" dirty="0">
                <a:latin typeface="Courier New" panose="02070309020205020404" pitchFamily="49" charset="0"/>
              </a:rPr>
              <a:t> (expression) {</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case</a:t>
            </a:r>
            <a:r>
              <a:rPr lang="en-US" altLang="en-US" sz="2400" dirty="0">
                <a:latin typeface="Courier New" panose="02070309020205020404" pitchFamily="49" charset="0"/>
              </a:rPr>
              <a:t> const_expr</a:t>
            </a:r>
            <a:r>
              <a:rPr lang="en-US" altLang="en-US" sz="2400" baseline="-25000" dirty="0">
                <a:latin typeface="Courier New" panose="02070309020205020404" pitchFamily="49" charset="0"/>
              </a:rPr>
              <a:t>1</a:t>
            </a:r>
            <a:r>
              <a:rPr lang="en-US" altLang="en-US" sz="2400" dirty="0">
                <a:latin typeface="Courier New" panose="02070309020205020404" pitchFamily="49" charset="0"/>
              </a:rPr>
              <a:t>: stmt</a:t>
            </a:r>
            <a:r>
              <a:rPr lang="en-US" altLang="en-US" sz="2400" baseline="-25000" dirty="0">
                <a:latin typeface="Courier New" panose="02070309020205020404" pitchFamily="49" charset="0"/>
              </a:rPr>
              <a:t>1</a:t>
            </a:r>
            <a:r>
              <a:rPr lang="en-US" altLang="en-US" sz="2400" dirty="0">
                <a:latin typeface="Courier New" panose="02070309020205020404" pitchFamily="49" charset="0"/>
              </a:rPr>
              <a:t>;</a:t>
            </a:r>
          </a:p>
          <a:p>
            <a:pPr eaLnBrk="1" hangingPunct="1">
              <a:buFontTx/>
              <a:buNone/>
              <a:defRPr/>
            </a:pPr>
            <a:r>
              <a:rPr lang="en-US" altLang="en-US" sz="2400" dirty="0">
                <a:latin typeface="Courier New" panose="02070309020205020404" pitchFamily="49" charset="0"/>
              </a:rPr>
              <a:t>		  </a:t>
            </a:r>
            <a:r>
              <a:rPr lang="en-US" altLang="en-US" sz="2400" dirty="0"/>
              <a:t>…</a:t>
            </a:r>
            <a:endParaRPr lang="en-US" altLang="en-US" sz="2400" dirty="0">
              <a:latin typeface="Courier New" panose="02070309020205020404" pitchFamily="49" charset="0"/>
            </a:endParaRP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case</a:t>
            </a:r>
            <a:r>
              <a:rPr lang="en-US" altLang="en-US" sz="2400" dirty="0">
                <a:latin typeface="Courier New" panose="02070309020205020404" pitchFamily="49" charset="0"/>
              </a:rPr>
              <a:t> </a:t>
            </a:r>
            <a:r>
              <a:rPr lang="en-US" altLang="en-US" sz="2400" dirty="0" err="1">
                <a:latin typeface="Courier New" panose="02070309020205020404" pitchFamily="49" charset="0"/>
              </a:rPr>
              <a:t>const_expr</a:t>
            </a:r>
            <a:r>
              <a:rPr lang="en-US" altLang="en-US" sz="2400" baseline="-25000" dirty="0" err="1">
                <a:latin typeface="Courier New" panose="02070309020205020404" pitchFamily="49" charset="0"/>
              </a:rPr>
              <a:t>n</a:t>
            </a:r>
            <a:r>
              <a:rPr lang="en-US" altLang="en-US" sz="2400" dirty="0">
                <a:latin typeface="Courier New" panose="02070309020205020404" pitchFamily="49" charset="0"/>
              </a:rPr>
              <a:t>: </a:t>
            </a:r>
            <a:r>
              <a:rPr lang="en-US" altLang="en-US" sz="2400" dirty="0" err="1">
                <a:latin typeface="Courier New" panose="02070309020205020404" pitchFamily="49" charset="0"/>
              </a:rPr>
              <a:t>stmt</a:t>
            </a:r>
            <a:r>
              <a:rPr lang="en-US" altLang="en-US" sz="2400" baseline="-25000" dirty="0" err="1">
                <a:latin typeface="Courier New" panose="02070309020205020404" pitchFamily="49" charset="0"/>
              </a:rPr>
              <a:t>n</a:t>
            </a:r>
            <a:r>
              <a:rPr lang="en-US" altLang="en-US" sz="2400" dirty="0">
                <a:latin typeface="Courier New" panose="02070309020205020404" pitchFamily="49" charset="0"/>
              </a:rPr>
              <a:t>;</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default</a:t>
            </a:r>
            <a:r>
              <a:rPr lang="en-US" altLang="en-US" sz="2400" dirty="0">
                <a:latin typeface="Courier New" panose="02070309020205020404" pitchFamily="49" charset="0"/>
              </a:rPr>
              <a:t>: stmt</a:t>
            </a:r>
            <a:r>
              <a:rPr lang="en-US" altLang="en-US" sz="2400" baseline="-25000" dirty="0">
                <a:latin typeface="Courier New" panose="02070309020205020404" pitchFamily="49" charset="0"/>
              </a:rPr>
              <a:t>n+1</a:t>
            </a:r>
            <a:r>
              <a:rPr lang="en-US" altLang="en-US" sz="2400" dirty="0">
                <a:latin typeface="Courier New" panose="02070309020205020404" pitchFamily="49" charset="0"/>
              </a:rPr>
              <a:t>]</a:t>
            </a:r>
          </a:p>
          <a:p>
            <a:pPr eaLnBrk="1" hangingPunct="1">
              <a:buFontTx/>
              <a:buNone/>
              <a:defRPr/>
            </a:pPr>
            <a:r>
              <a:rPr lang="en-US" altLang="en-US" sz="2400" dirty="0">
                <a:latin typeface="Courier New" panose="02070309020205020404" pitchFamily="49" charset="0"/>
              </a:rPr>
              <a:t>		}</a:t>
            </a:r>
            <a:endParaRPr lang="en-US" altLang="en-US" sz="2400" dirty="0">
              <a:latin typeface="Courier New" panose="02070309020205020404" pitchFamily="49" charset="0"/>
              <a:cs typeface="Courier New" panose="02070309020205020404" pitchFamily="49"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97ABFC8-7590-61CE-A673-7250D162E731}"/>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Multiple-Way Selection: Examples</a:t>
            </a:r>
          </a:p>
        </p:txBody>
      </p:sp>
      <p:sp>
        <p:nvSpPr>
          <p:cNvPr id="36869" name="Rectangle 3">
            <a:extLst>
              <a:ext uri="{FF2B5EF4-FFF2-40B4-BE49-F238E27FC236}">
                <a16:creationId xmlns:a16="http://schemas.microsoft.com/office/drawing/2014/main" id="{E3664E1C-E654-8148-CBD3-FDF6535582CF}"/>
              </a:ext>
            </a:extLst>
          </p:cNvPr>
          <p:cNvSpPr>
            <a:spLocks noGrp="1" noChangeArrowheads="1"/>
          </p:cNvSpPr>
          <p:nvPr>
            <p:ph type="body" idx="1"/>
          </p:nvPr>
        </p:nvSpPr>
        <p:spPr>
          <a:xfrm>
            <a:off x="381000" y="1447800"/>
            <a:ext cx="7543800" cy="5181600"/>
          </a:xfrm>
        </p:spPr>
        <p:txBody>
          <a:bodyPr/>
          <a:lstStyle/>
          <a:p>
            <a:pPr marL="533400" indent="-533400" eaLnBrk="1" hangingPunct="1">
              <a:defRPr/>
            </a:pPr>
            <a:r>
              <a:rPr lang="en-US" altLang="en-US" sz="2400" dirty="0"/>
              <a:t>Design choices for C’s </a:t>
            </a:r>
            <a:r>
              <a:rPr lang="en-US" altLang="en-US" sz="2400" b="1" dirty="0">
                <a:latin typeface="Courier New" panose="02070309020205020404" pitchFamily="49" charset="0"/>
              </a:rPr>
              <a:t>switch </a:t>
            </a:r>
            <a:r>
              <a:rPr lang="en-US" altLang="en-US" sz="2400" dirty="0"/>
              <a:t>statement</a:t>
            </a:r>
            <a:endParaRPr lang="tr-TR" altLang="en-US" sz="2400" dirty="0"/>
          </a:p>
          <a:p>
            <a:pPr marL="0" indent="0" eaLnBrk="1" hangingPunct="1">
              <a:buFontTx/>
              <a:buNone/>
              <a:defRPr/>
            </a:pPr>
            <a:endParaRPr lang="en-US" altLang="en-US" sz="2400" dirty="0"/>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Control expression can be only an integer type</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Selectable segments can be statement sequences, blocks, or compound statements</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Any number of segments can be executed in one execution of the construct (</a:t>
            </a:r>
            <a:r>
              <a:rPr lang="en-US" altLang="en-US" i="1" dirty="0">
                <a:latin typeface="Arial" panose="020B0604020202020204" pitchFamily="34" charset="0"/>
                <a:cs typeface="Arial" panose="020B0604020202020204" pitchFamily="34" charset="0"/>
              </a:rPr>
              <a:t>there is no implicit branch at the end of selectable segments</a:t>
            </a:r>
            <a:r>
              <a:rPr lang="en-US" altLang="en-US" dirty="0">
                <a:latin typeface="Arial" panose="020B0604020202020204" pitchFamily="34" charset="0"/>
                <a:cs typeface="Arial" panose="020B0604020202020204" pitchFamily="34" charset="0"/>
              </a:rPr>
              <a:t>)</a:t>
            </a:r>
          </a:p>
          <a:p>
            <a:pPr marL="914400" lvl="1" indent="-457200" eaLnBrk="1" hangingPunct="1">
              <a:buFontTx/>
              <a:buAutoNum type="arabicPeriod"/>
              <a:defRPr/>
            </a:pPr>
            <a:r>
              <a:rPr lang="en-US" altLang="en-US" b="1" dirty="0">
                <a:latin typeface="Arial" panose="020B0604020202020204" pitchFamily="34" charset="0"/>
                <a:cs typeface="Arial" panose="020B0604020202020204" pitchFamily="34" charset="0"/>
              </a:rPr>
              <a:t>default </a:t>
            </a:r>
            <a:r>
              <a:rPr lang="en-US" altLang="en-US" dirty="0">
                <a:latin typeface="Arial" panose="020B0604020202020204" pitchFamily="34" charset="0"/>
                <a:cs typeface="Arial" panose="020B0604020202020204" pitchFamily="34" charset="0"/>
              </a:rPr>
              <a:t>clause is for unrepresented values (if there is no</a:t>
            </a:r>
            <a:r>
              <a:rPr lang="en-US" altLang="en-US" b="1" dirty="0">
                <a:latin typeface="Arial" panose="020B0604020202020204" pitchFamily="34" charset="0"/>
                <a:cs typeface="Arial" panose="020B0604020202020204" pitchFamily="34" charset="0"/>
              </a:rPr>
              <a:t> default</a:t>
            </a:r>
            <a:r>
              <a:rPr lang="en-US" altLang="en-US" dirty="0">
                <a:latin typeface="Arial" panose="020B0604020202020204" pitchFamily="34" charset="0"/>
                <a:cs typeface="Arial" panose="020B0604020202020204" pitchFamily="34" charset="0"/>
              </a:rPr>
              <a:t>, the whole statement does nothing)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080B598-5A13-3A44-5C96-A27AF63FB0B3}"/>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Multiple-Way Selection: Examples</a:t>
            </a:r>
            <a:endParaRPr lang="es-MX" altLang="en-US">
              <a:latin typeface="Arial" panose="020B0604020202020204" pitchFamily="34" charset="0"/>
              <a:cs typeface="Arial" panose="020B0604020202020204" pitchFamily="34" charset="0"/>
            </a:endParaRPr>
          </a:p>
        </p:txBody>
      </p:sp>
      <p:sp>
        <p:nvSpPr>
          <p:cNvPr id="38915" name="Rectangle 3">
            <a:extLst>
              <a:ext uri="{FF2B5EF4-FFF2-40B4-BE49-F238E27FC236}">
                <a16:creationId xmlns:a16="http://schemas.microsoft.com/office/drawing/2014/main" id="{54827073-FC65-ED1F-8A75-777B901C1A03}"/>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C#</a:t>
            </a:r>
          </a:p>
          <a:p>
            <a:pPr lvl="1" eaLnBrk="1" hangingPunct="1"/>
            <a:r>
              <a:rPr lang="en-US" altLang="en-US">
                <a:latin typeface="Arial" panose="020B0604020202020204" pitchFamily="34" charset="0"/>
                <a:cs typeface="Arial" panose="020B0604020202020204" pitchFamily="34" charset="0"/>
              </a:rPr>
              <a:t>Differs from C in that it has a static semantics rule that disallows the implicit execution of more than one segment</a:t>
            </a:r>
          </a:p>
          <a:p>
            <a:pPr lvl="1" eaLnBrk="1" hangingPunct="1"/>
            <a:endParaRPr lang="en-US" altLang="en-US">
              <a:latin typeface="Arial" panose="020B0604020202020204" pitchFamily="34" charset="0"/>
              <a:cs typeface="Arial" panose="020B0604020202020204" pitchFamily="34" charset="0"/>
            </a:endParaRPr>
          </a:p>
          <a:p>
            <a:pPr lvl="1" eaLnBrk="1" hangingPunct="1"/>
            <a:r>
              <a:rPr lang="en-US" altLang="en-US">
                <a:latin typeface="Arial" panose="020B0604020202020204" pitchFamily="34" charset="0"/>
                <a:cs typeface="Arial" panose="020B0604020202020204" pitchFamily="34" charset="0"/>
              </a:rPr>
              <a:t>Each selectable segment must end with an unconditional branch (</a:t>
            </a:r>
            <a:r>
              <a:rPr lang="en-US" altLang="en-US" b="1">
                <a:latin typeface="Arial" panose="020B0604020202020204" pitchFamily="34" charset="0"/>
                <a:cs typeface="Arial" panose="020B0604020202020204" pitchFamily="34" charset="0"/>
              </a:rPr>
              <a:t>goto</a:t>
            </a:r>
            <a:r>
              <a:rPr lang="en-US" altLang="en-US">
                <a:latin typeface="Arial" panose="020B0604020202020204" pitchFamily="34" charset="0"/>
                <a:cs typeface="Arial" panose="020B0604020202020204" pitchFamily="34" charset="0"/>
              </a:rPr>
              <a:t> or </a:t>
            </a:r>
            <a:r>
              <a:rPr lang="en-US" altLang="en-US" b="1">
                <a:latin typeface="Arial" panose="020B0604020202020204" pitchFamily="34" charset="0"/>
                <a:cs typeface="Arial" panose="020B0604020202020204" pitchFamily="34" charset="0"/>
              </a:rPr>
              <a:t>break</a:t>
            </a:r>
            <a:r>
              <a:rPr lang="en-US" altLang="en-US">
                <a:latin typeface="Arial" panose="020B0604020202020204" pitchFamily="34" charset="0"/>
                <a:cs typeface="Arial" panose="020B0604020202020204" pitchFamily="34" charset="0"/>
              </a:rPr>
              <a:t>)</a:t>
            </a:r>
          </a:p>
          <a:p>
            <a:pPr eaLnBrk="1" hangingPunct="1">
              <a:buFontTx/>
              <a:buNone/>
            </a:pPr>
            <a:endParaRPr lang="en-US" altLang="en-US" sz="2400">
              <a:latin typeface="Arial" panose="020B0604020202020204" pitchFamily="34" charset="0"/>
              <a:cs typeface="Arial" panose="020B0604020202020204" pitchFamily="34" charset="0"/>
            </a:endParaRPr>
          </a:p>
          <a:p>
            <a:pPr lvl="1" eaLnBrk="1" hangingPunct="1"/>
            <a:r>
              <a:rPr lang="en-US" altLang="en-US">
                <a:latin typeface="Arial" panose="020B0604020202020204" pitchFamily="34" charset="0"/>
                <a:cs typeface="Arial" panose="020B0604020202020204" pitchFamily="34" charset="0"/>
              </a:rPr>
              <a:t>Also, in C# the control expression and the case constants can be strings</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15FA45-9308-D4BF-A34E-607263B6A7EA}"/>
              </a:ext>
            </a:extLst>
          </p:cNvPr>
          <p:cNvSpPr txBox="1"/>
          <p:nvPr/>
        </p:nvSpPr>
        <p:spPr>
          <a:xfrm>
            <a:off x="533400" y="609600"/>
            <a:ext cx="7161213" cy="646113"/>
          </a:xfrm>
          <a:prstGeom prst="rect">
            <a:avLst/>
          </a:prstGeom>
          <a:noFill/>
        </p:spPr>
        <p:txBody>
          <a:bodyPr wrap="none">
            <a:spAutoFit/>
          </a:bodyPr>
          <a:lstStyle/>
          <a:p>
            <a:pPr>
              <a:defRPr/>
            </a:pPr>
            <a:r>
              <a:rPr lang="en-US" sz="3600" kern="0" dirty="0">
                <a:solidFill>
                  <a:srgbClr val="666699"/>
                </a:solidFill>
                <a:latin typeface="Arial" panose="020B0604020202020204" pitchFamily="34" charset="0"/>
                <a:ea typeface="+mj-ea"/>
                <a:cs typeface="Arial" panose="020B0604020202020204" pitchFamily="34" charset="0"/>
              </a:rPr>
              <a:t>Multiple-Way Selection: Examples</a:t>
            </a:r>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02EA8ED-29EE-CEF5-7A5A-32EC34126B31}"/>
              </a:ext>
            </a:extLst>
          </p:cNvPr>
          <p:cNvSpPr txBox="1"/>
          <p:nvPr/>
        </p:nvSpPr>
        <p:spPr>
          <a:xfrm>
            <a:off x="533400" y="1676400"/>
            <a:ext cx="5975350" cy="4376738"/>
          </a:xfrm>
          <a:prstGeom prst="rect">
            <a:avLst/>
          </a:prstGeom>
          <a:noFill/>
        </p:spPr>
        <p:txBody>
          <a:bodyPr wrap="none">
            <a:spAutoFit/>
          </a:bodyPr>
          <a:lstStyle/>
          <a:p>
            <a:pPr marL="342900" indent="-342900" eaLnBrk="1" hangingPunct="1">
              <a:spcBef>
                <a:spcPct val="20000"/>
              </a:spcBef>
              <a:buFontTx/>
              <a:buChar char="•"/>
              <a:defRPr/>
            </a:pPr>
            <a:r>
              <a:rPr lang="en-US" kern="0" dirty="0">
                <a:solidFill>
                  <a:srgbClr val="333399"/>
                </a:solidFill>
                <a:latin typeface="Lucida Sans Unicode"/>
                <a:cs typeface="+mn-cs"/>
              </a:rPr>
              <a:t>Ruby has two forms of case</a:t>
            </a:r>
            <a:endParaRPr lang="tr-TR" kern="0" dirty="0">
              <a:solidFill>
                <a:srgbClr val="333399"/>
              </a:solidFill>
              <a:latin typeface="Lucida Sans Unicode"/>
              <a:cs typeface="+mn-cs"/>
            </a:endParaRPr>
          </a:p>
          <a:p>
            <a:pPr eaLnBrk="1" hangingPunct="1">
              <a:spcBef>
                <a:spcPct val="20000"/>
              </a:spcBef>
              <a:defRPr/>
            </a:pPr>
            <a:endParaRPr lang="en-US" kern="0" dirty="0">
              <a:solidFill>
                <a:srgbClr val="333399"/>
              </a:solidFill>
              <a:latin typeface="Lucida Sans Unicode"/>
              <a:cs typeface="+mn-cs"/>
            </a:endParaRPr>
          </a:p>
          <a:p>
            <a:pPr marL="342900" indent="-342900" eaLnBrk="1" hangingPunct="1">
              <a:spcBef>
                <a:spcPct val="20000"/>
              </a:spcBef>
              <a:defRPr/>
            </a:pPr>
            <a:r>
              <a:rPr lang="en-US" kern="0" dirty="0">
                <a:solidFill>
                  <a:srgbClr val="333399"/>
                </a:solidFill>
                <a:latin typeface="Lucida Sans Unicode"/>
                <a:cs typeface="+mn-cs"/>
              </a:rPr>
              <a:t>   </a:t>
            </a:r>
            <a:r>
              <a:rPr lang="en-US" kern="0" dirty="0">
                <a:latin typeface="Courier New" pitchFamily="49" charset="0"/>
                <a:cs typeface="+mn-cs"/>
              </a:rPr>
              <a:t>    </a:t>
            </a:r>
            <a:r>
              <a:rPr lang="en-US" sz="1800" kern="0" dirty="0">
                <a:latin typeface="Courier New" pitchFamily="49" charset="0"/>
                <a:cs typeface="+mn-cs"/>
              </a:rPr>
              <a:t>leap = </a:t>
            </a:r>
            <a:r>
              <a:rPr lang="en-US" sz="1800" b="1" kern="0" dirty="0">
                <a:latin typeface="Courier New" pitchFamily="49" charset="0"/>
                <a:cs typeface="+mn-cs"/>
              </a:rPr>
              <a:t>case</a:t>
            </a:r>
          </a:p>
          <a:p>
            <a:pPr marL="342900" indent="-342900" eaLnBrk="1" hangingPunct="1">
              <a:spcBef>
                <a:spcPct val="20000"/>
              </a:spcBef>
              <a:defRPr/>
            </a:pPr>
            <a:r>
              <a:rPr lang="en-US" sz="1800" kern="0" dirty="0">
                <a:latin typeface="Courier New" pitchFamily="49" charset="0"/>
                <a:cs typeface="+mn-cs"/>
              </a:rPr>
              <a:t>           </a:t>
            </a:r>
            <a:r>
              <a:rPr lang="en-US" sz="1800" b="1" kern="0" dirty="0">
                <a:latin typeface="Courier New" pitchFamily="49" charset="0"/>
                <a:cs typeface="+mn-cs"/>
              </a:rPr>
              <a:t>when</a:t>
            </a:r>
            <a:r>
              <a:rPr lang="en-US" sz="1800" kern="0" dirty="0">
                <a:latin typeface="Courier New" pitchFamily="49" charset="0"/>
                <a:cs typeface="+mn-cs"/>
              </a:rPr>
              <a:t> year % 400 == 0 </a:t>
            </a:r>
            <a:r>
              <a:rPr lang="en-US" sz="1800" b="1" kern="0" dirty="0">
                <a:latin typeface="Courier New" pitchFamily="49" charset="0"/>
                <a:cs typeface="+mn-cs"/>
              </a:rPr>
              <a:t>then</a:t>
            </a:r>
            <a:r>
              <a:rPr lang="en-US" sz="1800" kern="0" dirty="0">
                <a:latin typeface="Courier New" pitchFamily="49" charset="0"/>
                <a:cs typeface="+mn-cs"/>
              </a:rPr>
              <a:t> </a:t>
            </a:r>
            <a:r>
              <a:rPr lang="en-US" sz="1800" b="1" kern="0" dirty="0">
                <a:latin typeface="Courier New" pitchFamily="49" charset="0"/>
                <a:cs typeface="+mn-cs"/>
              </a:rPr>
              <a:t>true</a:t>
            </a:r>
          </a:p>
          <a:p>
            <a:pPr marL="342900" indent="-342900" eaLnBrk="1" hangingPunct="1">
              <a:spcBef>
                <a:spcPct val="20000"/>
              </a:spcBef>
              <a:defRPr/>
            </a:pPr>
            <a:r>
              <a:rPr lang="en-US" sz="1800" kern="0" dirty="0">
                <a:latin typeface="Courier New" pitchFamily="49" charset="0"/>
                <a:cs typeface="+mn-cs"/>
              </a:rPr>
              <a:t>           </a:t>
            </a:r>
            <a:r>
              <a:rPr lang="en-US" sz="1800" b="1" kern="0" dirty="0">
                <a:latin typeface="Courier New" pitchFamily="49" charset="0"/>
                <a:cs typeface="+mn-cs"/>
              </a:rPr>
              <a:t>when</a:t>
            </a:r>
            <a:r>
              <a:rPr lang="en-US" sz="1800" kern="0" dirty="0">
                <a:latin typeface="Courier New" pitchFamily="49" charset="0"/>
                <a:cs typeface="+mn-cs"/>
              </a:rPr>
              <a:t> year % 100 == 0 </a:t>
            </a:r>
            <a:r>
              <a:rPr lang="en-US" sz="1800" b="1" kern="0" dirty="0">
                <a:latin typeface="Courier New" pitchFamily="49" charset="0"/>
                <a:cs typeface="+mn-cs"/>
              </a:rPr>
              <a:t>then</a:t>
            </a:r>
            <a:r>
              <a:rPr lang="en-US" sz="1800" kern="0" dirty="0">
                <a:latin typeface="Courier New" pitchFamily="49" charset="0"/>
                <a:cs typeface="+mn-cs"/>
              </a:rPr>
              <a:t> </a:t>
            </a:r>
            <a:r>
              <a:rPr lang="en-US" sz="1800" b="1" kern="0" dirty="0">
                <a:latin typeface="Courier New" pitchFamily="49" charset="0"/>
                <a:cs typeface="+mn-cs"/>
              </a:rPr>
              <a:t>false</a:t>
            </a:r>
          </a:p>
          <a:p>
            <a:pPr marL="342900" indent="-342900" eaLnBrk="1" hangingPunct="1">
              <a:spcBef>
                <a:spcPct val="20000"/>
              </a:spcBef>
              <a:defRPr/>
            </a:pPr>
            <a:r>
              <a:rPr lang="en-US" sz="1800" kern="0" dirty="0">
                <a:latin typeface="Courier New" pitchFamily="49" charset="0"/>
                <a:cs typeface="+mn-cs"/>
              </a:rPr>
              <a:t>           </a:t>
            </a:r>
            <a:r>
              <a:rPr lang="en-US" sz="1800" b="1" kern="0" dirty="0">
                <a:latin typeface="Courier New" pitchFamily="49" charset="0"/>
                <a:cs typeface="+mn-cs"/>
              </a:rPr>
              <a:t>else</a:t>
            </a:r>
            <a:r>
              <a:rPr lang="en-US" sz="1800" kern="0" dirty="0">
                <a:latin typeface="Courier New" pitchFamily="49" charset="0"/>
                <a:cs typeface="+mn-cs"/>
              </a:rPr>
              <a:t> year % 4 == 0</a:t>
            </a:r>
          </a:p>
          <a:p>
            <a:pPr marL="342900" indent="-342900" eaLnBrk="1" hangingPunct="1">
              <a:spcBef>
                <a:spcPct val="20000"/>
              </a:spcBef>
              <a:defRPr/>
            </a:pPr>
            <a:r>
              <a:rPr lang="en-US" sz="1800" kern="0" dirty="0">
                <a:latin typeface="Courier New" pitchFamily="49" charset="0"/>
                <a:cs typeface="+mn-cs"/>
              </a:rPr>
              <a:t>           </a:t>
            </a:r>
            <a:r>
              <a:rPr lang="en-US" sz="1800" b="1" kern="0" dirty="0">
                <a:latin typeface="Courier New" pitchFamily="49" charset="0"/>
                <a:cs typeface="+mn-cs"/>
              </a:rPr>
              <a:t>end</a:t>
            </a:r>
          </a:p>
          <a:p>
            <a:pPr marL="342900" indent="-342900" eaLnBrk="1" hangingPunct="1">
              <a:spcBef>
                <a:spcPct val="20000"/>
              </a:spcBef>
              <a:defRPr/>
            </a:pPr>
            <a:r>
              <a:rPr lang="en-US" kern="0" dirty="0">
                <a:solidFill>
                  <a:srgbClr val="333399"/>
                </a:solidFill>
                <a:latin typeface="Lucida Sans Unicode"/>
                <a:cs typeface="+mn-cs"/>
              </a:rPr>
              <a:t>   </a:t>
            </a:r>
          </a:p>
          <a:p>
            <a:pPr marL="342900" indent="-342900" eaLnBrk="1" hangingPunct="1">
              <a:spcBef>
                <a:spcPct val="20000"/>
              </a:spcBef>
              <a:defRPr/>
            </a:pPr>
            <a:endParaRPr lang="en-US" kern="0" dirty="0">
              <a:solidFill>
                <a:srgbClr val="333399"/>
              </a:solidFill>
              <a:latin typeface="Lucida Sans Unicode"/>
              <a:cs typeface="+mn-cs"/>
            </a:endParaRPr>
          </a:p>
          <a:p>
            <a:pPr marL="342900" indent="-342900" eaLnBrk="1" hangingPunct="1">
              <a:spcBef>
                <a:spcPct val="20000"/>
              </a:spcBef>
              <a:defRPr/>
            </a:pPr>
            <a:endParaRPr lang="en-US" kern="0" dirty="0">
              <a:solidFill>
                <a:srgbClr val="333399"/>
              </a:solidFill>
              <a:latin typeface="Lucida Sans Unicode"/>
              <a:cs typeface="+mn-cs"/>
            </a:endParaRPr>
          </a:p>
          <a:p>
            <a:pPr>
              <a:defRPr/>
            </a:pPr>
            <a:endParaRPr lang="en-US" dirty="0">
              <a:cs typeface="+mn-cs"/>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AB7A825-6647-A26A-D47C-BD0383239D1D}"/>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Chapter 8 Topics</a:t>
            </a:r>
          </a:p>
        </p:txBody>
      </p:sp>
      <p:sp>
        <p:nvSpPr>
          <p:cNvPr id="7171" name="Rectangle 3">
            <a:extLst>
              <a:ext uri="{FF2B5EF4-FFF2-40B4-BE49-F238E27FC236}">
                <a16:creationId xmlns:a16="http://schemas.microsoft.com/office/drawing/2014/main" id="{8D982BC1-DC4C-E3C3-8D5E-3D3430C2FEF8}"/>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Introduction</a:t>
            </a:r>
          </a:p>
          <a:p>
            <a:pPr eaLnBrk="1" hangingPunct="1"/>
            <a:r>
              <a:rPr lang="en-US" altLang="en-US" sz="2400">
                <a:latin typeface="Arial" panose="020B0604020202020204" pitchFamily="34" charset="0"/>
                <a:cs typeface="Arial" panose="020B0604020202020204" pitchFamily="34" charset="0"/>
              </a:rPr>
              <a:t>Selection Statements</a:t>
            </a:r>
          </a:p>
          <a:p>
            <a:pPr eaLnBrk="1" hangingPunct="1"/>
            <a:r>
              <a:rPr lang="en-US" altLang="en-US" sz="2400">
                <a:latin typeface="Arial" panose="020B0604020202020204" pitchFamily="34" charset="0"/>
                <a:cs typeface="Arial" panose="020B0604020202020204" pitchFamily="34" charset="0"/>
              </a:rPr>
              <a:t>Iterative Statements</a:t>
            </a:r>
          </a:p>
          <a:p>
            <a:pPr eaLnBrk="1" hangingPunct="1"/>
            <a:r>
              <a:rPr lang="en-US" altLang="en-US" sz="2400">
                <a:latin typeface="Arial" panose="020B0604020202020204" pitchFamily="34" charset="0"/>
                <a:cs typeface="Arial" panose="020B0604020202020204" pitchFamily="34" charset="0"/>
              </a:rPr>
              <a:t>Unconditional Branching</a:t>
            </a:r>
          </a:p>
          <a:p>
            <a:pPr eaLnBrk="1" hangingPunct="1"/>
            <a:r>
              <a:rPr lang="en-US" altLang="en-US" sz="2400">
                <a:latin typeface="Arial" panose="020B0604020202020204" pitchFamily="34" charset="0"/>
                <a:cs typeface="Arial" panose="020B0604020202020204" pitchFamily="34" charset="0"/>
              </a:rPr>
              <a:t>Guarded Commands</a:t>
            </a:r>
          </a:p>
          <a:p>
            <a:pPr eaLnBrk="1" hangingPunct="1"/>
            <a:r>
              <a:rPr lang="en-US" altLang="en-US" sz="2400">
                <a:latin typeface="Arial" panose="020B0604020202020204" pitchFamily="34" charset="0"/>
                <a:cs typeface="Arial" panose="020B0604020202020204" pitchFamily="34" charset="0"/>
              </a:rPr>
              <a:t>Conclusions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5A0A2EED-9BD7-E3BE-AEAB-DB5CB84625DC}"/>
              </a:ext>
            </a:extLst>
          </p:cNvPr>
          <p:cNvSpPr>
            <a:spLocks noChangeArrowheads="1"/>
          </p:cNvSpPr>
          <p:nvPr/>
        </p:nvSpPr>
        <p:spPr bwMode="auto">
          <a:xfrm>
            <a:off x="304800" y="2057400"/>
            <a:ext cx="4343400" cy="378618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b="1">
                <a:latin typeface="Arial" panose="020B0604020202020204" pitchFamily="34" charset="0"/>
                <a:cs typeface="Arial" panose="020B0604020202020204" pitchFamily="34" charset="0"/>
              </a:rPr>
              <a:t>Example A:</a:t>
            </a:r>
          </a:p>
          <a:p>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case car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when 'toyota', 'lexus', 'honda'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'Japanese brand'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when 'ford', 'gm', 'tesla'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'American brand'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else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'Unknown brand' end</a:t>
            </a:r>
          </a:p>
        </p:txBody>
      </p:sp>
      <p:sp>
        <p:nvSpPr>
          <p:cNvPr id="41987" name="TextBox 2">
            <a:extLst>
              <a:ext uri="{FF2B5EF4-FFF2-40B4-BE49-F238E27FC236}">
                <a16:creationId xmlns:a16="http://schemas.microsoft.com/office/drawing/2014/main" id="{0B53D811-9692-0871-5841-07FE359F28EA}"/>
              </a:ext>
            </a:extLst>
          </p:cNvPr>
          <p:cNvSpPr txBox="1">
            <a:spLocks noChangeArrowheads="1"/>
          </p:cNvSpPr>
          <p:nvPr/>
        </p:nvSpPr>
        <p:spPr bwMode="auto">
          <a:xfrm>
            <a:off x="609600" y="609600"/>
            <a:ext cx="784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b="1">
                <a:latin typeface="Arial" panose="020B0604020202020204" pitchFamily="34" charset="0"/>
                <a:cs typeface="Arial" panose="020B0604020202020204" pitchFamily="34" charset="0"/>
              </a:rPr>
              <a:t>Other case examples for Ruby</a:t>
            </a:r>
            <a:endParaRPr lang="en-US" altLang="en-US" b="1">
              <a:latin typeface="Arial" panose="020B0604020202020204" pitchFamily="34" charset="0"/>
              <a:cs typeface="Arial" panose="020B0604020202020204" pitchFamily="34" charset="0"/>
            </a:endParaRPr>
          </a:p>
        </p:txBody>
      </p:sp>
      <p:sp>
        <p:nvSpPr>
          <p:cNvPr id="41988" name="Rectangle 3">
            <a:extLst>
              <a:ext uri="{FF2B5EF4-FFF2-40B4-BE49-F238E27FC236}">
                <a16:creationId xmlns:a16="http://schemas.microsoft.com/office/drawing/2014/main" id="{57610BC2-C100-F64E-6A39-6BF484AC2F06}"/>
              </a:ext>
            </a:extLst>
          </p:cNvPr>
          <p:cNvSpPr>
            <a:spLocks noChangeArrowheads="1"/>
          </p:cNvSpPr>
          <p:nvPr/>
        </p:nvSpPr>
        <p:spPr bwMode="auto">
          <a:xfrm>
            <a:off x="4648200" y="2057400"/>
            <a:ext cx="4457700" cy="378618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b="1">
                <a:latin typeface="Arial" panose="020B0604020202020204" pitchFamily="34" charset="0"/>
                <a:cs typeface="Arial" panose="020B0604020202020204" pitchFamily="34" charset="0"/>
              </a:rPr>
              <a:t>Example B:</a:t>
            </a:r>
          </a:p>
          <a:p>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case score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when 90..100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"A"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when 80, 85, 88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"B (specific high B)" else </a:t>
            </a:r>
            <a:endParaRPr lang="tr-TR" altLang="en-US">
              <a:latin typeface="Arial" panose="020B0604020202020204" pitchFamily="34" charset="0"/>
              <a:cs typeface="Arial" panose="020B0604020202020204" pitchFamily="34" charset="0"/>
            </a:endParaRPr>
          </a:p>
          <a:p>
            <a:r>
              <a:rPr lang="tr-TR" altLang="en-US">
                <a:latin typeface="Arial" panose="020B0604020202020204" pitchFamily="34" charset="0"/>
                <a:cs typeface="Arial" panose="020B0604020202020204" pitchFamily="34" charset="0"/>
              </a:rPr>
              <a:t>	</a:t>
            </a:r>
            <a:r>
              <a:rPr lang="en-US" altLang="en-US">
                <a:latin typeface="Arial" panose="020B0604020202020204" pitchFamily="34" charset="0"/>
                <a:cs typeface="Arial" panose="020B0604020202020204" pitchFamily="34" charset="0"/>
              </a:rPr>
              <a:t>puts "Other" </a:t>
            </a:r>
            <a:endParaRPr lang="tr-TR"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end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92960E38-2A6E-ED7B-7257-D0F271F84A7E}"/>
              </a:ext>
            </a:extLst>
          </p:cNvPr>
          <p:cNvSpPr>
            <a:spLocks noGrp="1" noChangeArrowheads="1"/>
          </p:cNvSpPr>
          <p:nvPr>
            <p:ph type="title"/>
          </p:nvPr>
        </p:nvSpPr>
        <p:spPr/>
        <p:txBody>
          <a:bodyPr/>
          <a:lstStyle/>
          <a:p>
            <a:r>
              <a:rPr lang="en-US" altLang="en-US">
                <a:latin typeface="Arial" panose="020B0604020202020204" pitchFamily="34" charset="0"/>
                <a:cs typeface="Arial" panose="020B0604020202020204" pitchFamily="34" charset="0"/>
              </a:rPr>
              <a:t>Implementing Multiple Selectors</a:t>
            </a:r>
          </a:p>
        </p:txBody>
      </p:sp>
      <p:sp>
        <p:nvSpPr>
          <p:cNvPr id="44035" name="Content Placeholder 2">
            <a:extLst>
              <a:ext uri="{FF2B5EF4-FFF2-40B4-BE49-F238E27FC236}">
                <a16:creationId xmlns:a16="http://schemas.microsoft.com/office/drawing/2014/main" id="{5B4DCF1C-5CC4-3C4F-3325-824FA2BD5463}"/>
              </a:ext>
            </a:extLst>
          </p:cNvPr>
          <p:cNvSpPr>
            <a:spLocks noGrp="1" noChangeArrowheads="1"/>
          </p:cNvSpPr>
          <p:nvPr>
            <p:ph idx="1"/>
          </p:nvPr>
        </p:nvSpPr>
        <p:spPr/>
        <p:txBody>
          <a:bodyPr/>
          <a:lstStyle/>
          <a:p>
            <a:pPr marL="0" indent="0">
              <a:buFontTx/>
              <a:buNone/>
            </a:pPr>
            <a:r>
              <a:rPr lang="en-US" altLang="en-US" sz="2400">
                <a:latin typeface="Arial" panose="020B0604020202020204" pitchFamily="34" charset="0"/>
                <a:cs typeface="Arial" panose="020B0604020202020204" pitchFamily="34" charset="0"/>
              </a:rPr>
              <a:t>Approaches:</a:t>
            </a:r>
          </a:p>
          <a:p>
            <a:pPr lvl="1"/>
            <a:r>
              <a:rPr lang="en-US" altLang="en-US">
                <a:latin typeface="Arial" panose="020B0604020202020204" pitchFamily="34" charset="0"/>
                <a:cs typeface="Arial" panose="020B0604020202020204" pitchFamily="34" charset="0"/>
              </a:rPr>
              <a:t>Multiple conditional branches</a:t>
            </a:r>
          </a:p>
          <a:p>
            <a:pPr lvl="1"/>
            <a:r>
              <a:rPr lang="en-US" altLang="en-US">
                <a:latin typeface="Arial" panose="020B0604020202020204" pitchFamily="34" charset="0"/>
                <a:cs typeface="Arial" panose="020B0604020202020204" pitchFamily="34" charset="0"/>
              </a:rPr>
              <a:t>Store case values in a table and use a linear search of the table</a:t>
            </a:r>
          </a:p>
          <a:p>
            <a:pPr lvl="1"/>
            <a:r>
              <a:rPr lang="en-US" altLang="en-US">
                <a:latin typeface="Arial" panose="020B0604020202020204" pitchFamily="34" charset="0"/>
                <a:cs typeface="Arial" panose="020B0604020202020204" pitchFamily="34" charset="0"/>
              </a:rPr>
              <a:t>When there are more than ten cases, a hash table of case values can be used</a:t>
            </a:r>
          </a:p>
          <a:p>
            <a:pPr lvl="1"/>
            <a:r>
              <a:rPr lang="en-US" altLang="en-US">
                <a:latin typeface="Arial" panose="020B0604020202020204" pitchFamily="34" charset="0"/>
                <a:cs typeface="Arial" panose="020B0604020202020204" pitchFamily="34" charset="0"/>
              </a:rPr>
              <a:t>If the number of cases is small and more than half of the whole range of case values are represented, an array whose indices are the case values and whose values are the case labels can be used</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9D71B7A4-50CD-9782-40A1-6ED89278A646}"/>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Multiple-Way Selection Using </a:t>
            </a:r>
            <a:r>
              <a:rPr lang="en-US" altLang="en-US" b="1">
                <a:latin typeface="Arial" panose="020B0604020202020204" pitchFamily="34" charset="0"/>
                <a:cs typeface="Arial" panose="020B0604020202020204" pitchFamily="34" charset="0"/>
              </a:rPr>
              <a:t>if</a:t>
            </a:r>
          </a:p>
        </p:txBody>
      </p:sp>
      <p:sp>
        <p:nvSpPr>
          <p:cNvPr id="45059" name="Rectangle 3">
            <a:extLst>
              <a:ext uri="{FF2B5EF4-FFF2-40B4-BE49-F238E27FC236}">
                <a16:creationId xmlns:a16="http://schemas.microsoft.com/office/drawing/2014/main" id="{AC59BDD4-9B30-31D2-1E39-8163AA8B8073}"/>
              </a:ext>
            </a:extLst>
          </p:cNvPr>
          <p:cNvSpPr>
            <a:spLocks noGrp="1" noChangeArrowheads="1"/>
          </p:cNvSpPr>
          <p:nvPr>
            <p:ph type="body" idx="1"/>
          </p:nvPr>
        </p:nvSpPr>
        <p:spPr>
          <a:xfrm>
            <a:off x="457200" y="1371600"/>
            <a:ext cx="8153400" cy="4572000"/>
          </a:xfrm>
        </p:spPr>
        <p:txBody>
          <a:bodyPr/>
          <a:lstStyle/>
          <a:p>
            <a:pPr eaLnBrk="1" hangingPunct="1"/>
            <a:r>
              <a:rPr lang="en-US" altLang="en-US" sz="2400">
                <a:latin typeface="Arial" panose="020B0604020202020204" pitchFamily="34" charset="0"/>
                <a:cs typeface="Arial" panose="020B0604020202020204" pitchFamily="34" charset="0"/>
              </a:rPr>
              <a:t>Multiple Selectors can appear as direct extensions to two-way selectors, using else-if clauses, for example in Python:</a:t>
            </a:r>
            <a:endParaRPr lang="tr-TR" altLang="en-US" sz="2400">
              <a:latin typeface="Arial" panose="020B0604020202020204" pitchFamily="34" charset="0"/>
              <a:cs typeface="Arial" panose="020B0604020202020204" pitchFamily="34" charset="0"/>
            </a:endParaRPr>
          </a:p>
          <a:p>
            <a:pPr eaLnBrk="1" hangingPunct="1"/>
            <a:endParaRPr lang="en-US" altLang="en-US" sz="2400">
              <a:latin typeface="Arial" panose="020B0604020202020204" pitchFamily="34" charset="0"/>
              <a:cs typeface="Arial" panose="020B0604020202020204" pitchFamily="34" charset="0"/>
            </a:endParaRPr>
          </a:p>
          <a:p>
            <a:pPr lvl="1" eaLnBrk="1" hangingPunct="1">
              <a:buFontTx/>
              <a:buNone/>
            </a:pPr>
            <a:r>
              <a:rPr lang="en-US" altLang="en-US"/>
              <a:t>	</a:t>
            </a:r>
            <a:r>
              <a:rPr lang="en-US" altLang="en-US" sz="2000" b="1">
                <a:latin typeface="Courier New" panose="02070309020205020404" pitchFamily="49" charset="0"/>
                <a:cs typeface="Courier New" panose="02070309020205020404" pitchFamily="49" charset="0"/>
              </a:rPr>
              <a:t>if</a:t>
            </a:r>
            <a:r>
              <a:rPr lang="en-US" altLang="en-US" sz="2000">
                <a:latin typeface="Courier New" panose="02070309020205020404" pitchFamily="49" charset="0"/>
                <a:cs typeface="Courier New" panose="02070309020205020404" pitchFamily="49" charset="0"/>
              </a:rPr>
              <a:t> count &lt; 10 :</a:t>
            </a:r>
          </a:p>
          <a:p>
            <a:pPr lvl="1" eaLnBrk="1" hangingPunct="1">
              <a:buFontTx/>
              <a:buNone/>
            </a:pPr>
            <a:r>
              <a:rPr lang="en-US" altLang="en-US" sz="2000">
                <a:latin typeface="Courier New" panose="02070309020205020404" pitchFamily="49" charset="0"/>
                <a:cs typeface="Courier New" panose="02070309020205020404" pitchFamily="49" charset="0"/>
              </a:rPr>
              <a:t> 	  bag1 = True</a:t>
            </a:r>
          </a:p>
          <a:p>
            <a:pPr lvl="1" eaLnBrk="1" hangingPunct="1">
              <a:buFontTx/>
              <a:buNone/>
            </a:pPr>
            <a:r>
              <a:rPr lang="en-US" altLang="en-US" sz="2000">
                <a:latin typeface="Courier New" panose="02070309020205020404" pitchFamily="49" charset="0"/>
                <a:cs typeface="Courier New" panose="02070309020205020404" pitchFamily="49" charset="0"/>
              </a:rPr>
              <a:t>	</a:t>
            </a:r>
            <a:r>
              <a:rPr lang="en-US" altLang="en-US" sz="2000" b="1">
                <a:latin typeface="Courier New" panose="02070309020205020404" pitchFamily="49" charset="0"/>
                <a:cs typeface="Courier New" panose="02070309020205020404" pitchFamily="49" charset="0"/>
              </a:rPr>
              <a:t>elif</a:t>
            </a:r>
            <a:r>
              <a:rPr lang="en-US" altLang="en-US" sz="2000">
                <a:latin typeface="Courier New" panose="02070309020205020404" pitchFamily="49" charset="0"/>
                <a:cs typeface="Courier New" panose="02070309020205020404" pitchFamily="49" charset="0"/>
              </a:rPr>
              <a:t> count &lt; 100 :</a:t>
            </a:r>
          </a:p>
          <a:p>
            <a:pPr lvl="1" eaLnBrk="1" hangingPunct="1">
              <a:buFontTx/>
              <a:buNone/>
            </a:pPr>
            <a:r>
              <a:rPr lang="en-US" altLang="en-US" sz="2000">
                <a:latin typeface="Courier New" panose="02070309020205020404" pitchFamily="49" charset="0"/>
                <a:cs typeface="Courier New" panose="02070309020205020404" pitchFamily="49" charset="0"/>
              </a:rPr>
              <a:t>	  bag2 = True</a:t>
            </a:r>
          </a:p>
          <a:p>
            <a:pPr lvl="1" eaLnBrk="1" hangingPunct="1">
              <a:buFontTx/>
              <a:buNone/>
            </a:pPr>
            <a:r>
              <a:rPr lang="en-US" altLang="en-US" sz="2000">
                <a:latin typeface="Courier New" panose="02070309020205020404" pitchFamily="49" charset="0"/>
                <a:cs typeface="Courier New" panose="02070309020205020404" pitchFamily="49" charset="0"/>
              </a:rPr>
              <a:t>	</a:t>
            </a:r>
            <a:r>
              <a:rPr lang="en-US" altLang="en-US" sz="2000" b="1">
                <a:latin typeface="Courier New" panose="02070309020205020404" pitchFamily="49" charset="0"/>
                <a:cs typeface="Courier New" panose="02070309020205020404" pitchFamily="49" charset="0"/>
              </a:rPr>
              <a:t>elif</a:t>
            </a:r>
            <a:r>
              <a:rPr lang="en-US" altLang="en-US" sz="2000">
                <a:latin typeface="Courier New" panose="02070309020205020404" pitchFamily="49" charset="0"/>
                <a:cs typeface="Courier New" panose="02070309020205020404" pitchFamily="49" charset="0"/>
              </a:rPr>
              <a:t> count &lt; 1000 :</a:t>
            </a:r>
          </a:p>
          <a:p>
            <a:pPr lvl="1" eaLnBrk="1" hangingPunct="1">
              <a:buFontTx/>
              <a:buNone/>
            </a:pPr>
            <a:r>
              <a:rPr lang="en-US" altLang="en-US" sz="2000">
                <a:latin typeface="Courier New" panose="02070309020205020404" pitchFamily="49" charset="0"/>
                <a:cs typeface="Courier New" panose="02070309020205020404" pitchFamily="49" charset="0"/>
              </a:rPr>
              <a:t>	  bag3 = True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02DBA874-184B-C01A-146A-76B3AC6A3378}"/>
              </a:ext>
            </a:extLst>
          </p:cNvPr>
          <p:cNvSpPr>
            <a:spLocks noGrp="1" noChangeArrowheads="1"/>
          </p:cNvSpPr>
          <p:nvPr>
            <p:ph type="title"/>
          </p:nvPr>
        </p:nvSpPr>
        <p:spPr>
          <a:xfrm>
            <a:off x="533400" y="304800"/>
            <a:ext cx="8153400" cy="1143000"/>
          </a:xfrm>
        </p:spPr>
        <p:txBody>
          <a:bodyPr/>
          <a:lstStyle/>
          <a:p>
            <a:pPr eaLnBrk="1" hangingPunct="1"/>
            <a:r>
              <a:rPr lang="en-US" altLang="en-US">
                <a:latin typeface="Arial" panose="020B0604020202020204" pitchFamily="34" charset="0"/>
                <a:cs typeface="Arial" panose="020B0604020202020204" pitchFamily="34" charset="0"/>
              </a:rPr>
              <a:t>Multiple-Way Selection Using </a:t>
            </a:r>
            <a:r>
              <a:rPr lang="en-US" altLang="en-US" b="1">
                <a:latin typeface="Arial" panose="020B0604020202020204" pitchFamily="34" charset="0"/>
                <a:cs typeface="Arial" panose="020B0604020202020204" pitchFamily="34" charset="0"/>
              </a:rPr>
              <a:t>if</a:t>
            </a:r>
            <a:endParaRPr lang="es-MX" altLang="en-US" b="1">
              <a:latin typeface="Arial" panose="020B0604020202020204" pitchFamily="34" charset="0"/>
              <a:cs typeface="Arial" panose="020B0604020202020204" pitchFamily="34" charset="0"/>
            </a:endParaRPr>
          </a:p>
        </p:txBody>
      </p:sp>
      <p:sp>
        <p:nvSpPr>
          <p:cNvPr id="45061" name="Rectangle 3">
            <a:extLst>
              <a:ext uri="{FF2B5EF4-FFF2-40B4-BE49-F238E27FC236}">
                <a16:creationId xmlns:a16="http://schemas.microsoft.com/office/drawing/2014/main" id="{604B0147-5C3F-6D64-A717-5E4F9E044852}"/>
              </a:ext>
            </a:extLst>
          </p:cNvPr>
          <p:cNvSpPr>
            <a:spLocks noGrp="1" noChangeArrowheads="1"/>
          </p:cNvSpPr>
          <p:nvPr>
            <p:ph type="body" idx="1"/>
          </p:nvPr>
        </p:nvSpPr>
        <p:spPr/>
        <p:txBody>
          <a:bodyPr/>
          <a:lstStyle/>
          <a:p>
            <a:pPr marL="0" indent="0" eaLnBrk="1" hangingPunct="1">
              <a:buFontTx/>
              <a:buNone/>
              <a:defRPr/>
            </a:pPr>
            <a:r>
              <a:rPr lang="en-US" altLang="en-US" sz="2400" dirty="0">
                <a:latin typeface="Arial" panose="020B0604020202020204" pitchFamily="34" charset="0"/>
                <a:cs typeface="Arial" panose="020B0604020202020204" pitchFamily="34" charset="0"/>
              </a:rPr>
              <a:t>The Python example can be written as a Ruby </a:t>
            </a:r>
            <a:r>
              <a:rPr lang="en-US" altLang="en-US" sz="2400" b="1" dirty="0">
                <a:latin typeface="Arial" panose="020B0604020202020204" pitchFamily="34" charset="0"/>
                <a:cs typeface="Arial" panose="020B0604020202020204" pitchFamily="34" charset="0"/>
              </a:rPr>
              <a:t>case</a:t>
            </a:r>
            <a:endParaRPr lang="tr-TR" altLang="en-US" sz="2400" b="1" dirty="0">
              <a:latin typeface="Arial" panose="020B0604020202020204" pitchFamily="34" charset="0"/>
              <a:cs typeface="Arial" panose="020B0604020202020204" pitchFamily="34" charset="0"/>
            </a:endParaRPr>
          </a:p>
          <a:p>
            <a:pPr marL="0" indent="0" eaLnBrk="1" hangingPunct="1">
              <a:buFontTx/>
              <a:buNone/>
              <a:defRPr/>
            </a:pPr>
            <a:endParaRPr lang="en-US" altLang="en-US" sz="2400" b="1" dirty="0">
              <a:latin typeface="Arial" panose="020B0604020202020204" pitchFamily="34" charset="0"/>
              <a:cs typeface="Arial" panose="020B0604020202020204" pitchFamily="34" charset="0"/>
            </a:endParaRPr>
          </a:p>
          <a:p>
            <a:pPr eaLnBrk="1" hangingPunct="1">
              <a:buFontTx/>
              <a:buNone/>
              <a:defRPr/>
            </a:pPr>
            <a:r>
              <a:rPr lang="en-US" altLang="en-US" dirty="0"/>
              <a:t>  </a:t>
            </a:r>
            <a:r>
              <a:rPr lang="en-US" altLang="en-US" sz="2400" b="1" dirty="0">
                <a:latin typeface="Courier New" panose="02070309020205020404" pitchFamily="49" charset="0"/>
              </a:rPr>
              <a:t>case</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when</a:t>
            </a:r>
            <a:r>
              <a:rPr lang="en-US" altLang="en-US" sz="2400" dirty="0">
                <a:latin typeface="Courier New" panose="02070309020205020404" pitchFamily="49" charset="0"/>
              </a:rPr>
              <a:t> count &lt; 10 </a:t>
            </a:r>
            <a:r>
              <a:rPr lang="en-US" altLang="en-US" sz="2400" b="1" dirty="0">
                <a:latin typeface="Courier New" panose="02070309020205020404" pitchFamily="49" charset="0"/>
              </a:rPr>
              <a:t>then</a:t>
            </a:r>
            <a:r>
              <a:rPr lang="en-US" altLang="en-US" sz="2400" dirty="0">
                <a:latin typeface="Courier New" panose="02070309020205020404" pitchFamily="49" charset="0"/>
              </a:rPr>
              <a:t> bag1 = </a:t>
            </a:r>
            <a:r>
              <a:rPr lang="en-US" altLang="en-US" sz="2400" b="1" dirty="0">
                <a:latin typeface="Courier New" panose="02070309020205020404" pitchFamily="49" charset="0"/>
              </a:rPr>
              <a:t>true</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when</a:t>
            </a:r>
            <a:r>
              <a:rPr lang="en-US" altLang="en-US" sz="2400" dirty="0">
                <a:latin typeface="Courier New" panose="02070309020205020404" pitchFamily="49" charset="0"/>
              </a:rPr>
              <a:t> count &lt; 100 </a:t>
            </a:r>
            <a:r>
              <a:rPr lang="en-US" altLang="en-US" sz="2400" b="1" dirty="0">
                <a:latin typeface="Courier New" panose="02070309020205020404" pitchFamily="49" charset="0"/>
              </a:rPr>
              <a:t>then</a:t>
            </a:r>
            <a:r>
              <a:rPr lang="en-US" altLang="en-US" sz="2400" dirty="0">
                <a:latin typeface="Courier New" panose="02070309020205020404" pitchFamily="49" charset="0"/>
              </a:rPr>
              <a:t> bag2 = </a:t>
            </a:r>
            <a:r>
              <a:rPr lang="en-US" altLang="en-US" sz="2400" b="1" dirty="0">
                <a:latin typeface="Courier New" panose="02070309020205020404" pitchFamily="49" charset="0"/>
              </a:rPr>
              <a:t>true</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when</a:t>
            </a:r>
            <a:r>
              <a:rPr lang="en-US" altLang="en-US" sz="2400" dirty="0">
                <a:latin typeface="Courier New" panose="02070309020205020404" pitchFamily="49" charset="0"/>
              </a:rPr>
              <a:t> count &lt; 1000 </a:t>
            </a:r>
            <a:r>
              <a:rPr lang="en-US" altLang="en-US" sz="2400" b="1" dirty="0">
                <a:latin typeface="Courier New" panose="02070309020205020404" pitchFamily="49" charset="0"/>
              </a:rPr>
              <a:t>then</a:t>
            </a:r>
            <a:r>
              <a:rPr lang="en-US" altLang="en-US" sz="2400" dirty="0">
                <a:latin typeface="Courier New" panose="02070309020205020404" pitchFamily="49" charset="0"/>
              </a:rPr>
              <a:t> bag3 = </a:t>
            </a:r>
            <a:r>
              <a:rPr lang="en-US" altLang="en-US" sz="2400" b="1" dirty="0">
                <a:latin typeface="Courier New" panose="02070309020205020404" pitchFamily="49" charset="0"/>
              </a:rPr>
              <a:t>true</a:t>
            </a:r>
          </a:p>
          <a:p>
            <a:pPr eaLnBrk="1" hangingPunct="1">
              <a:buFontTx/>
              <a:buNone/>
              <a:defRPr/>
            </a:pPr>
            <a:r>
              <a:rPr lang="en-US" altLang="en-US" sz="2400" dirty="0">
                <a:latin typeface="Courier New" panose="02070309020205020404" pitchFamily="49" charset="0"/>
              </a:rPr>
              <a:t> </a:t>
            </a:r>
            <a:r>
              <a:rPr lang="en-US" altLang="en-US" sz="2400" b="1" dirty="0">
                <a:latin typeface="Courier New" panose="02070309020205020404" pitchFamily="49" charset="0"/>
              </a:rPr>
              <a:t>end</a:t>
            </a:r>
          </a:p>
          <a:p>
            <a:pPr eaLnBrk="1" hangingPunct="1">
              <a:buFontTx/>
              <a:buNone/>
              <a:defRPr/>
            </a:pPr>
            <a:endParaRPr lang="en-US" altLang="en-US" sz="2400" dirty="0">
              <a:latin typeface="Courier New" panose="02070309020205020404" pitchFamily="49" charset="0"/>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94ACF67E-86E7-1D54-BD43-B41AE4A9BA26}"/>
              </a:ext>
            </a:extLst>
          </p:cNvPr>
          <p:cNvSpPr>
            <a:spLocks noGrp="1" noChangeArrowheads="1"/>
          </p:cNvSpPr>
          <p:nvPr>
            <p:ph type="title"/>
          </p:nvPr>
        </p:nvSpPr>
        <p:spPr/>
        <p:txBody>
          <a:bodyPr/>
          <a:lstStyle/>
          <a:p>
            <a:r>
              <a:rPr lang="en-US" altLang="en-US">
                <a:latin typeface="Arial" panose="020B0604020202020204" pitchFamily="34" charset="0"/>
                <a:cs typeface="Arial" panose="020B0604020202020204" pitchFamily="34" charset="0"/>
              </a:rPr>
              <a:t>Scheme’s Multiple Selector</a:t>
            </a:r>
          </a:p>
        </p:txBody>
      </p:sp>
      <p:sp>
        <p:nvSpPr>
          <p:cNvPr id="47107" name="Content Placeholder 2">
            <a:extLst>
              <a:ext uri="{FF2B5EF4-FFF2-40B4-BE49-F238E27FC236}">
                <a16:creationId xmlns:a16="http://schemas.microsoft.com/office/drawing/2014/main" id="{AF041424-C7A6-6CD2-C547-CC2DEF6908D6}"/>
              </a:ext>
            </a:extLst>
          </p:cNvPr>
          <p:cNvSpPr>
            <a:spLocks noGrp="1" noChangeArrowheads="1"/>
          </p:cNvSpPr>
          <p:nvPr>
            <p:ph idx="1"/>
          </p:nvPr>
        </p:nvSpPr>
        <p:spPr>
          <a:xfrm>
            <a:off x="609600" y="1295400"/>
            <a:ext cx="8153400" cy="5181600"/>
          </a:xfrm>
        </p:spPr>
        <p:txBody>
          <a:bodyPr/>
          <a:lstStyle/>
          <a:p>
            <a:pPr marL="0" indent="0">
              <a:buFontTx/>
              <a:buNone/>
              <a:defRPr/>
            </a:pPr>
            <a:r>
              <a:rPr lang="en-US" altLang="en-US" dirty="0"/>
              <a:t>General form of a call to </a:t>
            </a:r>
            <a:r>
              <a:rPr lang="en-US" altLang="en-US" sz="2000" dirty="0">
                <a:latin typeface="Courier New" panose="02070309020205020404" pitchFamily="49" charset="0"/>
                <a:cs typeface="Courier New" panose="02070309020205020404" pitchFamily="49" charset="0"/>
              </a:rPr>
              <a:t>COND</a:t>
            </a:r>
            <a:r>
              <a:rPr lang="en-US" altLang="en-US" dirty="0"/>
              <a:t>:</a:t>
            </a:r>
          </a:p>
          <a:p>
            <a:pPr>
              <a:buFontTx/>
              <a:buNone/>
              <a:defRPr/>
            </a:pPr>
            <a:r>
              <a:rPr lang="en-US" altLang="en-US" dirty="0"/>
              <a:t>   </a:t>
            </a:r>
            <a:r>
              <a:rPr lang="en-US" altLang="en-US" sz="2000" dirty="0">
                <a:latin typeface="Courier New" panose="02070309020205020404" pitchFamily="49" charset="0"/>
                <a:cs typeface="Courier New" panose="02070309020205020404" pitchFamily="49" charset="0"/>
              </a:rPr>
              <a:t>(COND</a:t>
            </a:r>
          </a:p>
          <a:p>
            <a:pPr>
              <a:buFontTx/>
              <a:buNone/>
              <a:defRPr/>
            </a:pPr>
            <a:r>
              <a:rPr lang="en-US" altLang="en-US" sz="2000" dirty="0">
                <a:latin typeface="Courier New" panose="02070309020205020404" pitchFamily="49" charset="0"/>
                <a:cs typeface="Courier New" panose="02070309020205020404" pitchFamily="49" charset="0"/>
              </a:rPr>
              <a:t>    (predicate</a:t>
            </a:r>
            <a:r>
              <a:rPr lang="en-US" altLang="en-US" sz="2000" baseline="-25000" dirty="0">
                <a:latin typeface="Courier New" panose="02070309020205020404" pitchFamily="49" charset="0"/>
                <a:cs typeface="Courier New" panose="02070309020205020404" pitchFamily="49" charset="0"/>
              </a:rPr>
              <a:t>1</a:t>
            </a:r>
            <a:r>
              <a:rPr lang="en-US" altLang="en-US" sz="2000" dirty="0">
                <a:latin typeface="Courier New" panose="02070309020205020404" pitchFamily="49" charset="0"/>
                <a:cs typeface="Courier New" panose="02070309020205020404" pitchFamily="49" charset="0"/>
              </a:rPr>
              <a:t> expression</a:t>
            </a:r>
            <a:r>
              <a:rPr lang="en-US" altLang="en-US" sz="2000" baseline="-25000" dirty="0">
                <a:latin typeface="Courier New" panose="02070309020205020404" pitchFamily="49" charset="0"/>
                <a:cs typeface="Courier New" panose="02070309020205020404" pitchFamily="49" charset="0"/>
              </a:rPr>
              <a:t>1</a:t>
            </a:r>
            <a:r>
              <a:rPr lang="en-US" altLang="en-US" sz="2000" dirty="0">
                <a:latin typeface="Courier New" panose="02070309020205020404" pitchFamily="49" charset="0"/>
                <a:cs typeface="Courier New" panose="02070309020205020404" pitchFamily="49" charset="0"/>
              </a:rPr>
              <a:t>)</a:t>
            </a:r>
          </a:p>
          <a:p>
            <a:pPr>
              <a:buFontTx/>
              <a:buNone/>
              <a:defRPr/>
            </a:pPr>
            <a:r>
              <a:rPr lang="en-US" altLang="en-US" sz="2000" dirty="0">
                <a:latin typeface="Courier New" panose="02070309020205020404" pitchFamily="49" charset="0"/>
                <a:cs typeface="Courier New" panose="02070309020205020404" pitchFamily="49" charset="0"/>
              </a:rPr>
              <a:t>     …</a:t>
            </a:r>
          </a:p>
          <a:p>
            <a:pPr>
              <a:buFontTx/>
              <a:buNone/>
              <a:defRPr/>
            </a:pPr>
            <a:r>
              <a:rPr lang="en-US" altLang="en-US" sz="2000" dirty="0">
                <a:latin typeface="Courier New" panose="02070309020205020404" pitchFamily="49" charset="0"/>
                <a:cs typeface="Courier New" panose="02070309020205020404" pitchFamily="49" charset="0"/>
              </a:rPr>
              <a:t>    (</a:t>
            </a:r>
            <a:r>
              <a:rPr lang="en-US" altLang="en-US" sz="2000" dirty="0" err="1">
                <a:latin typeface="Courier New" panose="02070309020205020404" pitchFamily="49" charset="0"/>
                <a:cs typeface="Courier New" panose="02070309020205020404" pitchFamily="49" charset="0"/>
              </a:rPr>
              <a:t>predicate</a:t>
            </a:r>
            <a:r>
              <a:rPr lang="en-US" altLang="en-US" sz="2000" baseline="-25000" dirty="0" err="1">
                <a:latin typeface="Courier New" panose="02070309020205020404" pitchFamily="49" charset="0"/>
                <a:cs typeface="Courier New" panose="02070309020205020404" pitchFamily="49" charset="0"/>
              </a:rPr>
              <a:t>n</a:t>
            </a:r>
            <a:r>
              <a:rPr lang="en-US" altLang="en-US" sz="2000" dirty="0">
                <a:latin typeface="Courier New" panose="02070309020205020404" pitchFamily="49" charset="0"/>
                <a:cs typeface="Courier New" panose="02070309020205020404" pitchFamily="49" charset="0"/>
              </a:rPr>
              <a:t> </a:t>
            </a:r>
            <a:r>
              <a:rPr lang="en-US" altLang="en-US" sz="2000" dirty="0" err="1">
                <a:latin typeface="Courier New" panose="02070309020205020404" pitchFamily="49" charset="0"/>
                <a:cs typeface="Courier New" panose="02070309020205020404" pitchFamily="49" charset="0"/>
              </a:rPr>
              <a:t>expression</a:t>
            </a:r>
            <a:r>
              <a:rPr lang="en-US" altLang="en-US" sz="2000" baseline="-25000" dirty="0" err="1">
                <a:latin typeface="Courier New" panose="02070309020205020404" pitchFamily="49" charset="0"/>
                <a:cs typeface="Courier New" panose="02070309020205020404" pitchFamily="49" charset="0"/>
              </a:rPr>
              <a:t>n</a:t>
            </a:r>
            <a:r>
              <a:rPr lang="en-US" altLang="en-US" sz="2000" dirty="0">
                <a:latin typeface="Courier New" panose="02070309020205020404" pitchFamily="49" charset="0"/>
                <a:cs typeface="Courier New" panose="02070309020205020404" pitchFamily="49" charset="0"/>
              </a:rPr>
              <a:t>)</a:t>
            </a:r>
          </a:p>
          <a:p>
            <a:pPr>
              <a:buFontTx/>
              <a:buNone/>
              <a:defRPr/>
            </a:pPr>
            <a:r>
              <a:rPr lang="en-US" altLang="en-US" sz="2000" dirty="0">
                <a:latin typeface="Courier New" panose="02070309020205020404" pitchFamily="49" charset="0"/>
                <a:cs typeface="Courier New" panose="02070309020205020404" pitchFamily="49" charset="0"/>
              </a:rPr>
              <a:t>    [(ELSE expression</a:t>
            </a:r>
            <a:r>
              <a:rPr lang="en-US" altLang="en-US" sz="2000" baseline="-25000" dirty="0">
                <a:latin typeface="Courier New" panose="02070309020205020404" pitchFamily="49" charset="0"/>
                <a:cs typeface="Courier New" panose="02070309020205020404" pitchFamily="49" charset="0"/>
              </a:rPr>
              <a:t>n+1</a:t>
            </a:r>
            <a:r>
              <a:rPr lang="en-US" altLang="en-US" sz="2000" dirty="0">
                <a:latin typeface="Courier New" panose="02070309020205020404" pitchFamily="49" charset="0"/>
                <a:cs typeface="Courier New" panose="02070309020205020404" pitchFamily="49" charset="0"/>
              </a:rPr>
              <a:t>)]</a:t>
            </a:r>
          </a:p>
          <a:p>
            <a:pPr>
              <a:buFontTx/>
              <a:buNone/>
              <a:defRPr/>
            </a:pPr>
            <a:r>
              <a:rPr lang="en-US" altLang="en-US" sz="2000" dirty="0">
                <a:latin typeface="Courier New" panose="02070309020205020404" pitchFamily="49" charset="0"/>
                <a:cs typeface="Courier New" panose="02070309020205020404" pitchFamily="49" charset="0"/>
              </a:rPr>
              <a:t>   )</a:t>
            </a:r>
          </a:p>
          <a:p>
            <a:pPr lvl="1">
              <a:buFontTx/>
              <a:buChar char="-"/>
              <a:defRPr/>
            </a:pPr>
            <a:r>
              <a:rPr lang="en-US" altLang="en-US" dirty="0">
                <a:latin typeface="Arial" panose="020B0604020202020204" pitchFamily="34" charset="0"/>
                <a:cs typeface="Arial" panose="020B0604020202020204" pitchFamily="34" charset="0"/>
              </a:rPr>
              <a:t>The ELSE clause is optional; ELSE is a synonym for true</a:t>
            </a:r>
          </a:p>
          <a:p>
            <a:pPr lvl="1">
              <a:buFontTx/>
              <a:buChar char="-"/>
              <a:defRPr/>
            </a:pPr>
            <a:r>
              <a:rPr lang="en-US" altLang="en-US" dirty="0">
                <a:latin typeface="Arial" panose="020B0604020202020204" pitchFamily="34" charset="0"/>
                <a:cs typeface="Arial" panose="020B0604020202020204" pitchFamily="34" charset="0"/>
              </a:rPr>
              <a:t>Each predicate-expression pair is a parameter</a:t>
            </a:r>
          </a:p>
          <a:p>
            <a:pPr lvl="1">
              <a:buFontTx/>
              <a:buNone/>
              <a:defRPr/>
            </a:pPr>
            <a:r>
              <a:rPr lang="en-US" altLang="en-US" dirty="0">
                <a:latin typeface="Arial" panose="020B0604020202020204" pitchFamily="34" charset="0"/>
                <a:cs typeface="Arial" panose="020B0604020202020204" pitchFamily="34" charset="0"/>
              </a:rPr>
              <a:t>- Semantics: The value of the evaluation of COND is the value of the expression associated with the first predicate expression that is true</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043AC709-453C-6D7F-B317-9DFD7B6007E5}"/>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Iterative Statements</a:t>
            </a:r>
          </a:p>
        </p:txBody>
      </p:sp>
      <p:sp>
        <p:nvSpPr>
          <p:cNvPr id="50179" name="Rectangle 3">
            <a:extLst>
              <a:ext uri="{FF2B5EF4-FFF2-40B4-BE49-F238E27FC236}">
                <a16:creationId xmlns:a16="http://schemas.microsoft.com/office/drawing/2014/main" id="{08F9BD0E-E37B-5EE2-D339-D5FBC93AECF4}"/>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The repeated execution of a statement or compound statement is accomplished either by iteration or recursion </a:t>
            </a:r>
          </a:p>
          <a:p>
            <a:pPr eaLnBrk="1" hangingPunct="1"/>
            <a:r>
              <a:rPr lang="en-US" altLang="en-US" sz="2400">
                <a:latin typeface="Arial" panose="020B0604020202020204" pitchFamily="34" charset="0"/>
                <a:cs typeface="Arial" panose="020B0604020202020204" pitchFamily="34" charset="0"/>
              </a:rPr>
              <a:t>General design issues for iteration control statements:</a:t>
            </a:r>
          </a:p>
          <a:p>
            <a:pPr lvl="1" eaLnBrk="1" hangingPunct="1">
              <a:buFontTx/>
              <a:buNone/>
            </a:pPr>
            <a:r>
              <a:rPr lang="en-US" altLang="en-US">
                <a:latin typeface="Arial" panose="020B0604020202020204" pitchFamily="34" charset="0"/>
                <a:cs typeface="Arial" panose="020B0604020202020204" pitchFamily="34" charset="0"/>
              </a:rPr>
              <a:t>1. How is iteration controlled?</a:t>
            </a:r>
          </a:p>
          <a:p>
            <a:pPr lvl="1" eaLnBrk="1" hangingPunct="1">
              <a:buFontTx/>
              <a:buNone/>
            </a:pPr>
            <a:r>
              <a:rPr lang="en-US" altLang="en-US">
                <a:latin typeface="Arial" panose="020B0604020202020204" pitchFamily="34" charset="0"/>
                <a:cs typeface="Arial" panose="020B0604020202020204" pitchFamily="34" charset="0"/>
              </a:rPr>
              <a:t>2. Where is the control mechanism in the loop?</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98C34F8D-4646-987D-7033-A01FA5CD0353}"/>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Counter-Controlled Loops</a:t>
            </a:r>
          </a:p>
        </p:txBody>
      </p:sp>
      <p:sp>
        <p:nvSpPr>
          <p:cNvPr id="52227" name="Rectangle 3">
            <a:extLst>
              <a:ext uri="{FF2B5EF4-FFF2-40B4-BE49-F238E27FC236}">
                <a16:creationId xmlns:a16="http://schemas.microsoft.com/office/drawing/2014/main" id="{3BFB25CE-0D73-B8EA-997A-8277DCC96422}"/>
              </a:ext>
            </a:extLst>
          </p:cNvPr>
          <p:cNvSpPr>
            <a:spLocks noGrp="1" noChangeArrowheads="1"/>
          </p:cNvSpPr>
          <p:nvPr>
            <p:ph type="body" idx="1"/>
          </p:nvPr>
        </p:nvSpPr>
        <p:spPr>
          <a:xfrm>
            <a:off x="457200" y="1295400"/>
            <a:ext cx="8153400" cy="4572000"/>
          </a:xfrm>
        </p:spPr>
        <p:txBody>
          <a:bodyPr/>
          <a:lstStyle/>
          <a:p>
            <a:pPr marL="533400" indent="-533400" eaLnBrk="1" hangingPunct="1"/>
            <a:r>
              <a:rPr lang="en-US" altLang="en-US" sz="2400">
                <a:latin typeface="Arial" panose="020B0604020202020204" pitchFamily="34" charset="0"/>
                <a:cs typeface="Arial" panose="020B0604020202020204" pitchFamily="34" charset="0"/>
              </a:rPr>
              <a:t>A counting iterative statement has a loop variable, and a means of specifying the </a:t>
            </a:r>
            <a:r>
              <a:rPr lang="en-US" altLang="en-US" sz="2400" i="1">
                <a:latin typeface="Arial" panose="020B0604020202020204" pitchFamily="34" charset="0"/>
                <a:cs typeface="Arial" panose="020B0604020202020204" pitchFamily="34" charset="0"/>
              </a:rPr>
              <a:t>initial</a:t>
            </a:r>
            <a:r>
              <a:rPr lang="en-US" altLang="en-US" sz="2400">
                <a:latin typeface="Arial" panose="020B0604020202020204" pitchFamily="34" charset="0"/>
                <a:cs typeface="Arial" panose="020B0604020202020204" pitchFamily="34" charset="0"/>
              </a:rPr>
              <a:t> and </a:t>
            </a:r>
            <a:r>
              <a:rPr lang="en-US" altLang="en-US" sz="2400" i="1">
                <a:latin typeface="Arial" panose="020B0604020202020204" pitchFamily="34" charset="0"/>
                <a:cs typeface="Arial" panose="020B0604020202020204" pitchFamily="34" charset="0"/>
              </a:rPr>
              <a:t>terminal</a:t>
            </a:r>
            <a:r>
              <a:rPr lang="en-US" altLang="en-US" sz="2400">
                <a:latin typeface="Arial" panose="020B0604020202020204" pitchFamily="34" charset="0"/>
                <a:cs typeface="Arial" panose="020B0604020202020204" pitchFamily="34" charset="0"/>
              </a:rPr>
              <a:t>, and </a:t>
            </a:r>
            <a:r>
              <a:rPr lang="en-US" altLang="en-US" sz="2400" i="1">
                <a:latin typeface="Arial" panose="020B0604020202020204" pitchFamily="34" charset="0"/>
                <a:cs typeface="Arial" panose="020B0604020202020204" pitchFamily="34" charset="0"/>
              </a:rPr>
              <a:t>stepsize</a:t>
            </a:r>
            <a:r>
              <a:rPr lang="en-US" altLang="en-US" sz="2400">
                <a:latin typeface="Arial" panose="020B0604020202020204" pitchFamily="34" charset="0"/>
                <a:cs typeface="Arial" panose="020B0604020202020204" pitchFamily="34" charset="0"/>
              </a:rPr>
              <a:t> values</a:t>
            </a:r>
          </a:p>
          <a:p>
            <a:pPr marL="533400" indent="-533400" eaLnBrk="1" hangingPunct="1"/>
            <a:r>
              <a:rPr lang="en-US" altLang="en-US" sz="2400">
                <a:latin typeface="Arial" panose="020B0604020202020204" pitchFamily="34" charset="0"/>
                <a:cs typeface="Arial" panose="020B0604020202020204" pitchFamily="34" charset="0"/>
              </a:rPr>
              <a:t>Design Issues:</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What are the type and scope of the loop variable?</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Should it be legal for the loop variable or loop parameters to be changed in the loop body, and if so, does the change affect loop control?</a:t>
            </a:r>
          </a:p>
          <a:p>
            <a:pPr marL="914400" lvl="1" indent="-457200" eaLnBrk="1" hangingPunct="1">
              <a:buFontTx/>
              <a:buAutoNum type="arabicPeriod"/>
            </a:pPr>
            <a:r>
              <a:rPr lang="en-US" altLang="en-US">
                <a:latin typeface="Arial" panose="020B0604020202020204" pitchFamily="34" charset="0"/>
                <a:cs typeface="Arial" panose="020B0604020202020204" pitchFamily="34" charset="0"/>
              </a:rPr>
              <a:t>Should the loop parameters be evaluated only once, or once for every iteration?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43D09568-C81D-A575-B03F-94F9162EE13B}"/>
              </a:ext>
            </a:extLst>
          </p:cNvPr>
          <p:cNvSpPr>
            <a:spLocks noGrp="1" noChangeArrowheads="1"/>
          </p:cNvSpPr>
          <p:nvPr>
            <p:ph type="title"/>
          </p:nvPr>
        </p:nvSpPr>
        <p:spPr/>
        <p:txBody>
          <a:bodyPr/>
          <a:lstStyle/>
          <a:p>
            <a:pPr eaLnBrk="1" hangingPunct="1"/>
            <a:r>
              <a:rPr lang="en-US" altLang="en-US" sz="3200">
                <a:latin typeface="Arial" panose="020B0604020202020204" pitchFamily="34" charset="0"/>
                <a:cs typeface="Arial" panose="020B0604020202020204" pitchFamily="34" charset="0"/>
              </a:rPr>
              <a:t>Counter-Controlled Loops: Examples</a:t>
            </a:r>
          </a:p>
        </p:txBody>
      </p:sp>
      <p:sp>
        <p:nvSpPr>
          <p:cNvPr id="54275" name="Rectangle 3">
            <a:extLst>
              <a:ext uri="{FF2B5EF4-FFF2-40B4-BE49-F238E27FC236}">
                <a16:creationId xmlns:a16="http://schemas.microsoft.com/office/drawing/2014/main" id="{2566CD61-7F34-E9CD-F3FE-FD115830D41A}"/>
              </a:ext>
            </a:extLst>
          </p:cNvPr>
          <p:cNvSpPr>
            <a:spLocks noGrp="1" noChangeArrowheads="1"/>
          </p:cNvSpPr>
          <p:nvPr>
            <p:ph type="body" idx="1"/>
          </p:nvPr>
        </p:nvSpPr>
        <p:spPr/>
        <p:txBody>
          <a:bodyPr/>
          <a:lstStyle/>
          <a:p>
            <a:pPr eaLnBrk="1" hangingPunct="1">
              <a:lnSpc>
                <a:spcPct val="90000"/>
              </a:lnSpc>
            </a:pPr>
            <a:r>
              <a:rPr lang="en-US" altLang="en-US" sz="1800" dirty="0">
                <a:latin typeface="Arial" panose="020B0604020202020204" pitchFamily="34" charset="0"/>
                <a:cs typeface="Arial" panose="020B0604020202020204" pitchFamily="34" charset="0"/>
              </a:rPr>
              <a:t>C-based languages</a:t>
            </a:r>
          </a:p>
          <a:p>
            <a:pPr lvl="1" eaLnBrk="1" hangingPunct="1">
              <a:lnSpc>
                <a:spcPct val="90000"/>
              </a:lnSpc>
              <a:buFontTx/>
              <a:buNone/>
            </a:pPr>
            <a:r>
              <a:rPr lang="en-US" altLang="en-US" sz="1800" b="1" dirty="0">
                <a:latin typeface="Arial" panose="020B0604020202020204" pitchFamily="34" charset="0"/>
                <a:cs typeface="Arial" panose="020B0604020202020204" pitchFamily="34" charset="0"/>
              </a:rPr>
              <a:t>for</a:t>
            </a:r>
            <a:r>
              <a:rPr lang="en-US" altLang="en-US" sz="1800" dirty="0">
                <a:latin typeface="Arial" panose="020B0604020202020204" pitchFamily="34" charset="0"/>
                <a:cs typeface="Arial" panose="020B0604020202020204" pitchFamily="34" charset="0"/>
              </a:rPr>
              <a:t> ([expr_1] ; [expr_2] ; [expr_3]) statement</a:t>
            </a:r>
            <a:endParaRPr lang="tr-TR" altLang="en-US" sz="1800" dirty="0">
              <a:latin typeface="Arial" panose="020B0604020202020204" pitchFamily="34" charset="0"/>
              <a:cs typeface="Arial" panose="020B0604020202020204" pitchFamily="34" charset="0"/>
            </a:endParaRPr>
          </a:p>
          <a:p>
            <a:pPr lvl="1" eaLnBrk="1" hangingPunct="1">
              <a:lnSpc>
                <a:spcPct val="90000"/>
              </a:lnSpc>
              <a:buFontTx/>
              <a:buNone/>
            </a:pPr>
            <a:endParaRPr lang="en-US" altLang="en-US" sz="1800" dirty="0">
              <a:latin typeface="Arial" panose="020B0604020202020204" pitchFamily="34" charset="0"/>
              <a:cs typeface="Arial" panose="020B0604020202020204" pitchFamily="34" charset="0"/>
            </a:endParaRPr>
          </a:p>
          <a:p>
            <a:pPr eaLnBrk="1" hangingPunct="1">
              <a:lnSpc>
                <a:spcPct val="90000"/>
              </a:lnSpc>
              <a:buFontTx/>
              <a:buNone/>
            </a:pPr>
            <a:r>
              <a:rPr lang="en-US" altLang="en-US" sz="1800" dirty="0">
                <a:latin typeface="Arial" panose="020B0604020202020204" pitchFamily="34" charset="0"/>
                <a:cs typeface="Arial" panose="020B0604020202020204" pitchFamily="34" charset="0"/>
              </a:rPr>
              <a:t>     - The expressions can be whole statements, or even statement sequences, with the statements separated by commas</a:t>
            </a:r>
          </a:p>
          <a:p>
            <a:pPr lvl="1" eaLnBrk="1" hangingPunct="1">
              <a:lnSpc>
                <a:spcPct val="90000"/>
              </a:lnSpc>
            </a:pPr>
            <a:r>
              <a:rPr lang="en-US" altLang="en-US" sz="1800" dirty="0">
                <a:latin typeface="Arial" panose="020B0604020202020204" pitchFamily="34" charset="0"/>
                <a:cs typeface="Arial" panose="020B0604020202020204" pitchFamily="34" charset="0"/>
              </a:rPr>
              <a:t>The value of a multiple-statement expression is the value of the last statement in the expression</a:t>
            </a:r>
          </a:p>
          <a:p>
            <a:pPr lvl="1" eaLnBrk="1" hangingPunct="1">
              <a:lnSpc>
                <a:spcPct val="90000"/>
              </a:lnSpc>
            </a:pPr>
            <a:r>
              <a:rPr lang="en-US" altLang="en-US" sz="1800" dirty="0">
                <a:latin typeface="Arial" panose="020B0604020202020204" pitchFamily="34" charset="0"/>
                <a:cs typeface="Arial" panose="020B0604020202020204" pitchFamily="34" charset="0"/>
              </a:rPr>
              <a:t>If the second expression is absent, it is an infinite loop</a:t>
            </a:r>
          </a:p>
          <a:p>
            <a:pPr eaLnBrk="1" hangingPunct="1">
              <a:lnSpc>
                <a:spcPct val="90000"/>
              </a:lnSpc>
            </a:pPr>
            <a:r>
              <a:rPr lang="en-US" altLang="en-US" sz="1800" dirty="0">
                <a:latin typeface="Arial" panose="020B0604020202020204" pitchFamily="34" charset="0"/>
                <a:cs typeface="Arial" panose="020B0604020202020204" pitchFamily="34" charset="0"/>
              </a:rPr>
              <a:t>Design choices:</a:t>
            </a:r>
          </a:p>
          <a:p>
            <a:pPr lvl="1" eaLnBrk="1" hangingPunct="1">
              <a:lnSpc>
                <a:spcPct val="90000"/>
              </a:lnSpc>
              <a:buFontTx/>
              <a:buChar char="-"/>
            </a:pPr>
            <a:r>
              <a:rPr lang="en-US" altLang="en-US" sz="1800" dirty="0">
                <a:latin typeface="Arial" panose="020B0604020202020204" pitchFamily="34" charset="0"/>
                <a:cs typeface="Arial" panose="020B0604020202020204" pitchFamily="34" charset="0"/>
              </a:rPr>
              <a:t>There is no explicit loop variable</a:t>
            </a:r>
          </a:p>
          <a:p>
            <a:pPr lvl="1" eaLnBrk="1" hangingPunct="1">
              <a:lnSpc>
                <a:spcPct val="90000"/>
              </a:lnSpc>
              <a:buFontTx/>
              <a:buChar char="-"/>
            </a:pPr>
            <a:r>
              <a:rPr lang="en-US" altLang="en-US" sz="1800" dirty="0">
                <a:latin typeface="Arial" panose="020B0604020202020204" pitchFamily="34" charset="0"/>
                <a:cs typeface="Arial" panose="020B0604020202020204" pitchFamily="34" charset="0"/>
              </a:rPr>
              <a:t>Everything can be changed in the loop</a:t>
            </a:r>
          </a:p>
          <a:p>
            <a:pPr lvl="1" eaLnBrk="1" hangingPunct="1">
              <a:lnSpc>
                <a:spcPct val="90000"/>
              </a:lnSpc>
              <a:buFontTx/>
              <a:buChar char="-"/>
            </a:pPr>
            <a:r>
              <a:rPr lang="en-US" altLang="en-US" sz="1800" dirty="0">
                <a:latin typeface="Arial" panose="020B0604020202020204" pitchFamily="34" charset="0"/>
                <a:cs typeface="Arial" panose="020B0604020202020204" pitchFamily="34" charset="0"/>
              </a:rPr>
              <a:t>The first expression is evaluated once, but the other two</a:t>
            </a:r>
          </a:p>
          <a:p>
            <a:pPr lvl="1" eaLnBrk="1" hangingPunct="1">
              <a:lnSpc>
                <a:spcPct val="90000"/>
              </a:lnSpc>
              <a:buFontTx/>
              <a:buNone/>
            </a:pPr>
            <a:r>
              <a:rPr lang="en-US" altLang="en-US" sz="1800" dirty="0">
                <a:latin typeface="Arial" panose="020B0604020202020204" pitchFamily="34" charset="0"/>
                <a:cs typeface="Arial" panose="020B0604020202020204" pitchFamily="34" charset="0"/>
              </a:rPr>
              <a:t>     are evaluated with each iteration</a:t>
            </a:r>
          </a:p>
          <a:p>
            <a:pPr lvl="1" eaLnBrk="1" hangingPunct="1">
              <a:lnSpc>
                <a:spcPct val="90000"/>
              </a:lnSpc>
              <a:buFontTx/>
              <a:buNone/>
            </a:pPr>
            <a:r>
              <a:rPr lang="en-US" altLang="en-US" sz="1800" dirty="0">
                <a:latin typeface="Arial" panose="020B0604020202020204" pitchFamily="34" charset="0"/>
                <a:cs typeface="Arial" panose="020B0604020202020204" pitchFamily="34" charset="0"/>
              </a:rPr>
              <a:t>- It is legal to branch into the body of a for loop in C</a:t>
            </a:r>
            <a:r>
              <a:rPr lang="tr-TR" altLang="en-US" sz="1800" dirty="0">
                <a:latin typeface="Arial" panose="020B0604020202020204" pitchFamily="34" charset="0"/>
                <a:cs typeface="Arial" panose="020B0604020202020204" pitchFamily="34" charset="0"/>
              </a:rPr>
              <a:t> using a </a:t>
            </a:r>
            <a:r>
              <a:rPr lang="tr-TR" altLang="en-US" sz="1800" b="1" dirty="0">
                <a:latin typeface="Arial" panose="020B0604020202020204" pitchFamily="34" charset="0"/>
                <a:cs typeface="Arial" panose="020B0604020202020204" pitchFamily="34" charset="0"/>
              </a:rPr>
              <a:t>goto</a:t>
            </a:r>
            <a:r>
              <a:rPr lang="tr-TR" altLang="en-US" sz="1800" dirty="0">
                <a:latin typeface="Arial" panose="020B0604020202020204" pitchFamily="34" charset="0"/>
                <a:cs typeface="Arial" panose="020B0604020202020204" pitchFamily="34" charset="0"/>
              </a:rPr>
              <a:t>` statement. </a:t>
            </a:r>
            <a:r>
              <a:rPr lang="en-US" altLang="en-US" sz="1800" dirty="0">
                <a:latin typeface="Arial" panose="020B0604020202020204" pitchFamily="34" charset="0"/>
                <a:cs typeface="Arial" panose="020B0604020202020204" pitchFamily="34" charset="0"/>
              </a:rPr>
              <a:t>You can</a:t>
            </a:r>
            <a:r>
              <a:rPr lang="tr-TR" altLang="en-US" sz="1800" dirty="0">
                <a:latin typeface="Arial" panose="020B0604020202020204" pitchFamily="34" charset="0"/>
                <a:cs typeface="Arial" panose="020B0604020202020204" pitchFamily="34" charset="0"/>
              </a:rPr>
              <a:t> </a:t>
            </a:r>
            <a:r>
              <a:rPr lang="en-US" altLang="en-US" sz="1800" b="1" dirty="0" err="1">
                <a:latin typeface="Arial" panose="020B0604020202020204" pitchFamily="34" charset="0"/>
                <a:cs typeface="Arial" panose="020B0604020202020204" pitchFamily="34" charset="0"/>
              </a:rPr>
              <a:t>goto</a:t>
            </a:r>
            <a:r>
              <a:rPr lang="tr-TR" altLang="en-US" sz="1800" b="1" dirty="0">
                <a:latin typeface="Arial" panose="020B0604020202020204" pitchFamily="34" charset="0"/>
                <a:cs typeface="Arial" panose="020B0604020202020204" pitchFamily="34" charset="0"/>
              </a:rPr>
              <a:t> </a:t>
            </a:r>
            <a:r>
              <a:rPr lang="en-US" altLang="en-US" sz="1800" b="1" dirty="0">
                <a:latin typeface="Arial" panose="020B0604020202020204" pitchFamily="34" charset="0"/>
                <a:cs typeface="Arial" panose="020B0604020202020204" pitchFamily="34" charset="0"/>
              </a:rPr>
              <a:t>a label </a:t>
            </a:r>
            <a:r>
              <a:rPr lang="en-US" altLang="en-US" sz="1800" dirty="0">
                <a:latin typeface="Arial" panose="020B0604020202020204" pitchFamily="34" charset="0"/>
                <a:cs typeface="Arial" panose="020B0604020202020204" pitchFamily="34" charset="0"/>
              </a:rPr>
              <a:t>located inside </a:t>
            </a:r>
            <a:r>
              <a:rPr lang="en-US" altLang="en-US" sz="1800" dirty="0" err="1">
                <a:latin typeface="Arial" panose="020B0604020202020204" pitchFamily="34" charset="0"/>
                <a:cs typeface="Arial" panose="020B0604020202020204" pitchFamily="34" charset="0"/>
              </a:rPr>
              <a:t>af</a:t>
            </a:r>
            <a:r>
              <a:rPr lang="tr-TR" altLang="en-US" sz="1800" dirty="0">
                <a:latin typeface="Arial" panose="020B0604020202020204" pitchFamily="34" charset="0"/>
                <a:cs typeface="Arial" panose="020B0604020202020204" pitchFamily="34" charset="0"/>
              </a:rPr>
              <a:t> </a:t>
            </a:r>
            <a:r>
              <a:rPr lang="en-US" altLang="en-US" sz="1800" dirty="0">
                <a:latin typeface="Arial" panose="020B0604020202020204" pitchFamily="34" charset="0"/>
                <a:cs typeface="Arial" panose="020B0604020202020204" pitchFamily="34" charset="0"/>
              </a:rPr>
              <a:t>or` loop's body from outside that block. </a:t>
            </a:r>
          </a:p>
          <a:p>
            <a:pPr lvl="1" eaLnBrk="1" hangingPunct="1">
              <a:lnSpc>
                <a:spcPct val="90000"/>
              </a:lnSpc>
              <a:buFontTx/>
              <a:buNone/>
            </a:pPr>
            <a:r>
              <a:rPr lang="tr-TR" altLang="en-US" sz="1800" dirty="0">
                <a:latin typeface="Arial" panose="020B0604020202020204" pitchFamily="34" charset="0"/>
                <a:cs typeface="Arial" panose="020B0604020202020204" pitchFamily="34" charset="0"/>
              </a:rPr>
              <a:t> </a:t>
            </a:r>
            <a:endParaRPr lang="en-US" altLang="en-US" sz="1800" dirty="0">
              <a:latin typeface="Arial" panose="020B0604020202020204" pitchFamily="34" charset="0"/>
              <a:cs typeface="Arial" panose="020B0604020202020204" pitchFamily="34" charset="0"/>
            </a:endParaRPr>
          </a:p>
          <a:p>
            <a:pPr eaLnBrk="1" hangingPunct="1">
              <a:lnSpc>
                <a:spcPct val="90000"/>
              </a:lnSpc>
              <a:buFontTx/>
              <a:buNone/>
            </a:pPr>
            <a:r>
              <a:rPr lang="en-US" altLang="en-US" sz="1800" dirty="0">
                <a:latin typeface="Arial" panose="020B0604020202020204" pitchFamily="34" charset="0"/>
                <a:cs typeface="Arial" panose="020B0604020202020204" pitchFamily="34" charset="0"/>
              </a:rPr>
              <a:t>    </a:t>
            </a:r>
          </a:p>
          <a:p>
            <a:pPr eaLnBrk="1" hangingPunct="1">
              <a:lnSpc>
                <a:spcPct val="90000"/>
              </a:lnSpc>
            </a:pPr>
            <a:endParaRPr lang="en-US" alt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21792F4-442B-3B34-82AC-C8E7C86709D9}"/>
              </a:ext>
            </a:extLst>
          </p:cNvPr>
          <p:cNvSpPr>
            <a:spLocks noGrp="1" noChangeArrowheads="1"/>
          </p:cNvSpPr>
          <p:nvPr>
            <p:ph type="title"/>
          </p:nvPr>
        </p:nvSpPr>
        <p:spPr/>
        <p:txBody>
          <a:bodyPr/>
          <a:lstStyle/>
          <a:p>
            <a:pPr eaLnBrk="1" hangingPunct="1"/>
            <a:r>
              <a:rPr lang="en-US" altLang="en-US" sz="3200">
                <a:latin typeface="Arial" panose="020B0604020202020204" pitchFamily="34" charset="0"/>
                <a:cs typeface="Arial" panose="020B0604020202020204" pitchFamily="34" charset="0"/>
              </a:rPr>
              <a:t>Counter-Controlled Loops: Examples</a:t>
            </a:r>
          </a:p>
        </p:txBody>
      </p:sp>
      <p:sp>
        <p:nvSpPr>
          <p:cNvPr id="54277" name="Rectangle 3">
            <a:extLst>
              <a:ext uri="{FF2B5EF4-FFF2-40B4-BE49-F238E27FC236}">
                <a16:creationId xmlns:a16="http://schemas.microsoft.com/office/drawing/2014/main" id="{8EE80A73-18B3-F4CF-3BBC-E499E1BE204C}"/>
              </a:ext>
            </a:extLst>
          </p:cNvPr>
          <p:cNvSpPr>
            <a:spLocks noGrp="1" noChangeArrowheads="1"/>
          </p:cNvSpPr>
          <p:nvPr>
            <p:ph type="body" idx="1"/>
          </p:nvPr>
        </p:nvSpPr>
        <p:spPr/>
        <p:txBody>
          <a:bodyPr/>
          <a:lstStyle/>
          <a:p>
            <a:pPr marL="533400" indent="-533400" eaLnBrk="1" hangingPunct="1">
              <a:defRPr/>
            </a:pPr>
            <a:r>
              <a:rPr lang="en-US" altLang="en-US" dirty="0">
                <a:latin typeface="Arial" panose="020B0604020202020204" pitchFamily="34" charset="0"/>
                <a:cs typeface="Arial" panose="020B0604020202020204" pitchFamily="34" charset="0"/>
              </a:rPr>
              <a:t>C++ differs from C in two ways:</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The control expression can also be Boolean</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The initial expression can include variable definitions (scope is from the definition to the end of the loop body)</a:t>
            </a:r>
            <a:endParaRPr lang="tr-TR" altLang="en-US" dirty="0">
              <a:latin typeface="Arial" panose="020B0604020202020204" pitchFamily="34" charset="0"/>
              <a:cs typeface="Arial" panose="020B0604020202020204" pitchFamily="34" charset="0"/>
            </a:endParaRPr>
          </a:p>
          <a:p>
            <a:pPr marL="457200" lvl="1" indent="0" eaLnBrk="1" hangingPunct="1">
              <a:buFontTx/>
              <a:buNone/>
              <a:defRPr/>
            </a:pPr>
            <a:endParaRPr lang="en-US" altLang="en-US" dirty="0">
              <a:latin typeface="Arial" panose="020B0604020202020204" pitchFamily="34" charset="0"/>
              <a:cs typeface="Arial" panose="020B0604020202020204" pitchFamily="34" charset="0"/>
            </a:endParaRPr>
          </a:p>
          <a:p>
            <a:pPr marL="533400" indent="-533400" eaLnBrk="1" hangingPunct="1">
              <a:defRPr/>
            </a:pPr>
            <a:r>
              <a:rPr lang="en-US" altLang="en-US" dirty="0">
                <a:latin typeface="Arial" panose="020B0604020202020204" pitchFamily="34" charset="0"/>
                <a:cs typeface="Arial" panose="020B0604020202020204" pitchFamily="34" charset="0"/>
              </a:rPr>
              <a:t>Java and C#</a:t>
            </a:r>
          </a:p>
          <a:p>
            <a:pPr marL="914400" lvl="1" indent="-457200" eaLnBrk="1" hangingPunct="1">
              <a:defRPr/>
            </a:pPr>
            <a:r>
              <a:rPr lang="en-US" altLang="en-US" dirty="0">
                <a:latin typeface="Arial" panose="020B0604020202020204" pitchFamily="34" charset="0"/>
                <a:cs typeface="Arial" panose="020B0604020202020204" pitchFamily="34" charset="0"/>
              </a:rPr>
              <a:t>Differs from C++ in that the control expression must be Boolean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2DDEE32-CEFC-A958-BF63-37194362E476}"/>
              </a:ext>
            </a:extLst>
          </p:cNvPr>
          <p:cNvSpPr>
            <a:spLocks noGrp="1" noChangeArrowheads="1"/>
          </p:cNvSpPr>
          <p:nvPr>
            <p:ph type="title"/>
          </p:nvPr>
        </p:nvSpPr>
        <p:spPr/>
        <p:txBody>
          <a:bodyPr/>
          <a:lstStyle/>
          <a:p>
            <a:pPr eaLnBrk="1" hangingPunct="1"/>
            <a:r>
              <a:rPr lang="en-US" altLang="en-US" sz="3200">
                <a:latin typeface="Arial" panose="020B0604020202020204" pitchFamily="34" charset="0"/>
                <a:cs typeface="Arial" panose="020B0604020202020204" pitchFamily="34" charset="0"/>
              </a:rPr>
              <a:t>Counter-Controlled Loops: Examples</a:t>
            </a:r>
          </a:p>
        </p:txBody>
      </p:sp>
      <p:sp>
        <p:nvSpPr>
          <p:cNvPr id="58371" name="Rectangle 3">
            <a:extLst>
              <a:ext uri="{FF2B5EF4-FFF2-40B4-BE49-F238E27FC236}">
                <a16:creationId xmlns:a16="http://schemas.microsoft.com/office/drawing/2014/main" id="{F0E7EFAD-9BA4-1DEC-1627-7EC3176AE681}"/>
              </a:ext>
            </a:extLst>
          </p:cNvPr>
          <p:cNvSpPr>
            <a:spLocks noGrp="1" noChangeArrowheads="1"/>
          </p:cNvSpPr>
          <p:nvPr>
            <p:ph type="body" idx="1"/>
          </p:nvPr>
        </p:nvSpPr>
        <p:spPr/>
        <p:txBody>
          <a:bodyPr/>
          <a:lstStyle/>
          <a:p>
            <a:pPr marL="0" indent="0" eaLnBrk="1" hangingPunct="1">
              <a:lnSpc>
                <a:spcPct val="80000"/>
              </a:lnSpc>
              <a:buFontTx/>
              <a:buNone/>
            </a:pPr>
            <a:r>
              <a:rPr lang="en-US" altLang="en-US" sz="2400">
                <a:latin typeface="Arial" panose="020B0604020202020204" pitchFamily="34" charset="0"/>
                <a:cs typeface="Arial" panose="020B0604020202020204" pitchFamily="34" charset="0"/>
              </a:rPr>
              <a:t>Python</a:t>
            </a:r>
          </a:p>
          <a:p>
            <a:pPr lvl="1" eaLnBrk="1" hangingPunct="1">
              <a:lnSpc>
                <a:spcPct val="80000"/>
              </a:lnSpc>
              <a:buFontTx/>
              <a:buNone/>
            </a:pPr>
            <a:r>
              <a:rPr lang="en-US" altLang="en-US">
                <a:latin typeface="Arial" panose="020B0604020202020204" pitchFamily="34" charset="0"/>
                <a:cs typeface="Arial" panose="020B0604020202020204" pitchFamily="34" charset="0"/>
              </a:rPr>
              <a:t>   </a:t>
            </a:r>
            <a:r>
              <a:rPr lang="en-US" altLang="en-US" b="1">
                <a:latin typeface="Arial" panose="020B0604020202020204" pitchFamily="34" charset="0"/>
                <a:cs typeface="Arial" panose="020B0604020202020204" pitchFamily="34" charset="0"/>
              </a:rPr>
              <a:t>for</a:t>
            </a:r>
            <a:r>
              <a:rPr lang="en-US" altLang="en-US">
                <a:latin typeface="Arial" panose="020B0604020202020204" pitchFamily="34" charset="0"/>
                <a:cs typeface="Arial" panose="020B0604020202020204" pitchFamily="34" charset="0"/>
              </a:rPr>
              <a:t> loop_variable </a:t>
            </a:r>
            <a:r>
              <a:rPr lang="en-US" altLang="en-US" b="1">
                <a:latin typeface="Arial" panose="020B0604020202020204" pitchFamily="34" charset="0"/>
                <a:cs typeface="Arial" panose="020B0604020202020204" pitchFamily="34" charset="0"/>
              </a:rPr>
              <a:t>in</a:t>
            </a:r>
            <a:r>
              <a:rPr lang="en-US" altLang="en-US">
                <a:latin typeface="Arial" panose="020B0604020202020204" pitchFamily="34" charset="0"/>
                <a:cs typeface="Arial" panose="020B0604020202020204" pitchFamily="34" charset="0"/>
              </a:rPr>
              <a:t> object:</a:t>
            </a:r>
          </a:p>
          <a:p>
            <a:pPr lvl="1" eaLnBrk="1" hangingPunct="1">
              <a:lnSpc>
                <a:spcPct val="80000"/>
              </a:lnSpc>
              <a:buFontTx/>
              <a:buNone/>
            </a:pPr>
            <a:r>
              <a:rPr lang="en-US" altLang="en-US">
                <a:latin typeface="Arial" panose="020B0604020202020204" pitchFamily="34" charset="0"/>
                <a:cs typeface="Arial" panose="020B0604020202020204" pitchFamily="34" charset="0"/>
              </a:rPr>
              <a:t>    - loop body</a:t>
            </a:r>
          </a:p>
          <a:p>
            <a:pPr lvl="1" eaLnBrk="1" hangingPunct="1">
              <a:lnSpc>
                <a:spcPct val="80000"/>
              </a:lnSpc>
              <a:buFontTx/>
              <a:buNone/>
            </a:pPr>
            <a:endParaRPr lang="en-US" altLang="en-US">
              <a:latin typeface="Arial" panose="020B0604020202020204" pitchFamily="34" charset="0"/>
              <a:cs typeface="Arial" panose="020B0604020202020204" pitchFamily="34" charset="0"/>
            </a:endParaRPr>
          </a:p>
          <a:p>
            <a:pPr lvl="1" eaLnBrk="1" hangingPunct="1">
              <a:lnSpc>
                <a:spcPct val="80000"/>
              </a:lnSpc>
            </a:pPr>
            <a:r>
              <a:rPr lang="en-US" altLang="en-US">
                <a:latin typeface="Arial" panose="020B0604020202020204" pitchFamily="34" charset="0"/>
                <a:cs typeface="Arial" panose="020B0604020202020204" pitchFamily="34" charset="0"/>
              </a:rPr>
              <a:t> The object is often a range, which is either a list of values in brackets ([2, 4, 6]), or a call to the range function (</a:t>
            </a:r>
            <a:r>
              <a:rPr lang="en-US" altLang="en-US" b="1">
                <a:latin typeface="Arial" panose="020B0604020202020204" pitchFamily="34" charset="0"/>
                <a:cs typeface="Arial" panose="020B0604020202020204" pitchFamily="34" charset="0"/>
              </a:rPr>
              <a:t>range</a:t>
            </a:r>
            <a:r>
              <a:rPr lang="en-US" altLang="en-US">
                <a:latin typeface="Arial" panose="020B0604020202020204" pitchFamily="34" charset="0"/>
                <a:cs typeface="Arial" panose="020B0604020202020204" pitchFamily="34" charset="0"/>
              </a:rPr>
              <a:t>(5), which returns 0, 1, 2, 3, 4</a:t>
            </a:r>
            <a:r>
              <a:rPr lang="tr-TR" altLang="en-US">
                <a:latin typeface="Arial" panose="020B0604020202020204" pitchFamily="34" charset="0"/>
                <a:cs typeface="Arial" panose="020B0604020202020204" pitchFamily="34" charset="0"/>
              </a:rPr>
              <a:t>)</a:t>
            </a:r>
            <a:endParaRPr lang="en-US" altLang="en-US">
              <a:latin typeface="Arial" panose="020B0604020202020204" pitchFamily="34" charset="0"/>
              <a:cs typeface="Arial" panose="020B0604020202020204" pitchFamily="34" charset="0"/>
            </a:endParaRPr>
          </a:p>
          <a:p>
            <a:pPr lvl="1" eaLnBrk="1" hangingPunct="1">
              <a:lnSpc>
                <a:spcPct val="80000"/>
              </a:lnSpc>
            </a:pPr>
            <a:endParaRPr lang="en-US" altLang="en-US">
              <a:latin typeface="Arial" panose="020B0604020202020204" pitchFamily="34" charset="0"/>
              <a:cs typeface="Arial" panose="020B0604020202020204" pitchFamily="34" charset="0"/>
            </a:endParaRPr>
          </a:p>
          <a:p>
            <a:pPr lvl="1" eaLnBrk="1" hangingPunct="1">
              <a:lnSpc>
                <a:spcPct val="80000"/>
              </a:lnSpc>
            </a:pPr>
            <a:r>
              <a:rPr lang="en-US" altLang="en-US">
                <a:latin typeface="Arial" panose="020B0604020202020204" pitchFamily="34" charset="0"/>
                <a:cs typeface="Arial" panose="020B0604020202020204" pitchFamily="34" charset="0"/>
              </a:rPr>
              <a:t> The loop variable takes on the values specified in the given range, one for each iteration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176936B-5B47-54DD-CB1D-B8D35B767F4D}"/>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Levels of Control Flow</a:t>
            </a:r>
          </a:p>
        </p:txBody>
      </p:sp>
      <p:sp>
        <p:nvSpPr>
          <p:cNvPr id="9219" name="Rectangle 3">
            <a:extLst>
              <a:ext uri="{FF2B5EF4-FFF2-40B4-BE49-F238E27FC236}">
                <a16:creationId xmlns:a16="http://schemas.microsoft.com/office/drawing/2014/main" id="{4E66FEAD-8C4F-7B26-BF47-93E9B12E2C71}"/>
              </a:ext>
            </a:extLst>
          </p:cNvPr>
          <p:cNvSpPr>
            <a:spLocks noGrp="1" noChangeArrowheads="1"/>
          </p:cNvSpPr>
          <p:nvPr>
            <p:ph type="body" idx="1"/>
          </p:nvPr>
        </p:nvSpPr>
        <p:spPr/>
        <p:txBody>
          <a:bodyPr/>
          <a:lstStyle/>
          <a:p>
            <a:pPr marL="533400" indent="-533400" eaLnBrk="1" hangingPunct="1">
              <a:buFontTx/>
              <a:buChar char="–"/>
            </a:pPr>
            <a:r>
              <a:rPr lang="en-US" altLang="en-US" sz="2400">
                <a:latin typeface="Arial" panose="020B0604020202020204" pitchFamily="34" charset="0"/>
                <a:cs typeface="Arial" panose="020B0604020202020204" pitchFamily="34" charset="0"/>
              </a:rPr>
              <a:t>Within expressions (Chapter 7)</a:t>
            </a:r>
          </a:p>
          <a:p>
            <a:pPr marL="533400" indent="-533400" eaLnBrk="1" hangingPunct="1">
              <a:buFontTx/>
              <a:buChar char="–"/>
            </a:pPr>
            <a:r>
              <a:rPr lang="en-US" altLang="en-US" sz="2400">
                <a:latin typeface="Arial" panose="020B0604020202020204" pitchFamily="34" charset="0"/>
                <a:cs typeface="Arial" panose="020B0604020202020204" pitchFamily="34" charset="0"/>
              </a:rPr>
              <a:t>Among program units (Chapter 9)</a:t>
            </a:r>
          </a:p>
          <a:p>
            <a:pPr marL="533400" indent="-533400" eaLnBrk="1" hangingPunct="1">
              <a:buFontTx/>
              <a:buChar char="–"/>
            </a:pPr>
            <a:r>
              <a:rPr lang="en-US" altLang="en-US" sz="2400">
                <a:latin typeface="Arial" panose="020B0604020202020204" pitchFamily="34" charset="0"/>
                <a:cs typeface="Arial" panose="020B0604020202020204" pitchFamily="34" charset="0"/>
              </a:rPr>
              <a:t>Among program statements (this chapter)</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49C763A-F8FB-E20C-A50F-F1882294BD71}"/>
              </a:ext>
            </a:extLst>
          </p:cNvPr>
          <p:cNvSpPr txBox="1">
            <a:spLocks noChangeArrowheads="1"/>
          </p:cNvSpPr>
          <p:nvPr/>
        </p:nvSpPr>
        <p:spPr>
          <a:xfrm>
            <a:off x="609600" y="381000"/>
            <a:ext cx="8153400" cy="1143000"/>
          </a:xfrm>
          <a:prstGeom prst="rect">
            <a:avLst/>
          </a:prstGeom>
        </p:spPr>
        <p:txBody>
          <a:bodyPr/>
          <a:lstStyle>
            <a:lvl1pPr algn="l" rtl="0" eaLnBrk="0" fontAlgn="base" hangingPunct="0">
              <a:spcBef>
                <a:spcPct val="0"/>
              </a:spcBef>
              <a:spcAft>
                <a:spcPct val="0"/>
              </a:spcAft>
              <a:defRPr sz="3600">
                <a:solidFill>
                  <a:srgbClr val="666699"/>
                </a:solidFill>
                <a:latin typeface="+mj-lt"/>
                <a:ea typeface="Lucida Sans Unicode" pitchFamily="34" charset="0"/>
                <a:cs typeface="+mj-cs"/>
              </a:defRPr>
            </a:lvl1pPr>
            <a:lvl2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2pPr>
            <a:lvl3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3pPr>
            <a:lvl4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4pPr>
            <a:lvl5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5pPr>
            <a:lvl6pPr marL="457200" algn="l" rtl="0" fontAlgn="base">
              <a:spcBef>
                <a:spcPct val="0"/>
              </a:spcBef>
              <a:spcAft>
                <a:spcPct val="0"/>
              </a:spcAft>
              <a:defRPr sz="3600">
                <a:solidFill>
                  <a:srgbClr val="666699"/>
                </a:solidFill>
                <a:latin typeface="Lucida Sans Unicode" pitchFamily="34" charset="0"/>
                <a:cs typeface="Lucida Sans Unicode" pitchFamily="34" charset="0"/>
              </a:defRPr>
            </a:lvl6pPr>
            <a:lvl7pPr marL="914400" algn="l" rtl="0" fontAlgn="base">
              <a:spcBef>
                <a:spcPct val="0"/>
              </a:spcBef>
              <a:spcAft>
                <a:spcPct val="0"/>
              </a:spcAft>
              <a:defRPr sz="3600">
                <a:solidFill>
                  <a:srgbClr val="666699"/>
                </a:solidFill>
                <a:latin typeface="Lucida Sans Unicode" pitchFamily="34" charset="0"/>
                <a:cs typeface="Lucida Sans Unicode" pitchFamily="34" charset="0"/>
              </a:defRPr>
            </a:lvl7pPr>
            <a:lvl8pPr marL="1371600" algn="l" rtl="0" fontAlgn="base">
              <a:spcBef>
                <a:spcPct val="0"/>
              </a:spcBef>
              <a:spcAft>
                <a:spcPct val="0"/>
              </a:spcAft>
              <a:defRPr sz="3600">
                <a:solidFill>
                  <a:srgbClr val="666699"/>
                </a:solidFill>
                <a:latin typeface="Lucida Sans Unicode" pitchFamily="34" charset="0"/>
                <a:cs typeface="Lucida Sans Unicode" pitchFamily="34" charset="0"/>
              </a:defRPr>
            </a:lvl8pPr>
            <a:lvl9pPr marL="1828800" algn="l" rtl="0" fontAlgn="base">
              <a:spcBef>
                <a:spcPct val="0"/>
              </a:spcBef>
              <a:spcAft>
                <a:spcPct val="0"/>
              </a:spcAft>
              <a:defRPr sz="3600">
                <a:solidFill>
                  <a:srgbClr val="666699"/>
                </a:solidFill>
                <a:latin typeface="Lucida Sans Unicode" pitchFamily="34" charset="0"/>
                <a:cs typeface="Lucida Sans Unicode" pitchFamily="34" charset="0"/>
              </a:defRPr>
            </a:lvl9pPr>
          </a:lstStyle>
          <a:p>
            <a:pPr eaLnBrk="1" hangingPunct="1">
              <a:defRPr/>
            </a:pPr>
            <a:r>
              <a:rPr lang="en-US" altLang="en-US" sz="3200" kern="0" dirty="0">
                <a:latin typeface="Arial" panose="020B0604020202020204" pitchFamily="34" charset="0"/>
                <a:cs typeface="Arial" panose="020B0604020202020204" pitchFamily="34" charset="0"/>
              </a:rPr>
              <a:t>Counter-Controlled Loops: </a:t>
            </a:r>
            <a:r>
              <a:rPr lang="tr-TR" altLang="en-US" sz="3200" kern="0" dirty="0">
                <a:latin typeface="Arial" panose="020B0604020202020204" pitchFamily="34" charset="0"/>
                <a:cs typeface="Arial" panose="020B0604020202020204" pitchFamily="34" charset="0"/>
              </a:rPr>
              <a:t>F# </a:t>
            </a:r>
            <a:r>
              <a:rPr lang="en-US" altLang="en-US" sz="3200" kern="0" dirty="0">
                <a:latin typeface="Arial" panose="020B0604020202020204" pitchFamily="34" charset="0"/>
                <a:cs typeface="Arial" panose="020B0604020202020204" pitchFamily="34" charset="0"/>
              </a:rPr>
              <a:t>Examples</a:t>
            </a:r>
          </a:p>
        </p:txBody>
      </p:sp>
      <p:sp>
        <p:nvSpPr>
          <p:cNvPr id="60419" name="Rectangle 3">
            <a:extLst>
              <a:ext uri="{FF2B5EF4-FFF2-40B4-BE49-F238E27FC236}">
                <a16:creationId xmlns:a16="http://schemas.microsoft.com/office/drawing/2014/main" id="{BC22E3E0-426D-74C9-4CC8-C1F96D5EC778}"/>
              </a:ext>
            </a:extLst>
          </p:cNvPr>
          <p:cNvSpPr>
            <a:spLocks noChangeArrowheads="1"/>
          </p:cNvSpPr>
          <p:nvPr/>
        </p:nvSpPr>
        <p:spPr bwMode="auto">
          <a:xfrm>
            <a:off x="577850" y="1525588"/>
            <a:ext cx="45720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dirty="0">
                <a:solidFill>
                  <a:srgbClr val="008000"/>
                </a:solidFill>
                <a:latin typeface="SFMono-Regular"/>
              </a:rPr>
              <a:t>1. </a:t>
            </a:r>
            <a:r>
              <a:rPr lang="en-US" altLang="en-US" dirty="0">
                <a:solidFill>
                  <a:srgbClr val="008000"/>
                </a:solidFill>
                <a:latin typeface="SFMono-Regular"/>
              </a:rPr>
              <a:t>// Looping over a list.</a:t>
            </a:r>
            <a:r>
              <a:rPr lang="en-US" altLang="en-US" dirty="0">
                <a:solidFill>
                  <a:srgbClr val="161616"/>
                </a:solidFill>
                <a:latin typeface="SFMono-Regular"/>
              </a:rPr>
              <a:t> </a:t>
            </a:r>
            <a:endParaRPr lang="tr-TR" altLang="en-US" dirty="0">
              <a:solidFill>
                <a:srgbClr val="161616"/>
              </a:solidFill>
              <a:latin typeface="SFMono-Regular"/>
            </a:endParaRPr>
          </a:p>
          <a:p>
            <a:r>
              <a:rPr lang="en-US" altLang="en-US" dirty="0">
                <a:solidFill>
                  <a:srgbClr val="0101FD"/>
                </a:solidFill>
                <a:latin typeface="SFMono-Regular"/>
              </a:rPr>
              <a:t>let</a:t>
            </a:r>
            <a:r>
              <a:rPr lang="en-US" altLang="en-US" dirty="0">
                <a:solidFill>
                  <a:srgbClr val="161616"/>
                </a:solidFill>
                <a:latin typeface="SFMono-Regular"/>
              </a:rPr>
              <a:t> list1 = [ 1; 5; 100; 450; 788 ] </a:t>
            </a:r>
          </a:p>
          <a:p>
            <a:r>
              <a:rPr lang="en-US" altLang="en-US" dirty="0">
                <a:solidFill>
                  <a:srgbClr val="0101FD"/>
                </a:solidFill>
                <a:latin typeface="SFMono-Regular"/>
              </a:rPr>
              <a:t>for</a:t>
            </a:r>
            <a:r>
              <a:rPr lang="en-US" altLang="en-US" dirty="0">
                <a:solidFill>
                  <a:srgbClr val="161616"/>
                </a:solidFill>
                <a:latin typeface="SFMono-Regular"/>
              </a:rPr>
              <a:t> </a:t>
            </a:r>
            <a:r>
              <a:rPr lang="en-US" altLang="en-US" dirty="0" err="1">
                <a:solidFill>
                  <a:srgbClr val="161616"/>
                </a:solidFill>
                <a:latin typeface="SFMono-Regular"/>
              </a:rPr>
              <a:t>i</a:t>
            </a:r>
            <a:r>
              <a:rPr lang="en-US" altLang="en-US" dirty="0">
                <a:solidFill>
                  <a:srgbClr val="161616"/>
                </a:solidFill>
                <a:latin typeface="SFMono-Regular"/>
              </a:rPr>
              <a:t> </a:t>
            </a:r>
            <a:r>
              <a:rPr lang="en-US" altLang="en-US" dirty="0">
                <a:solidFill>
                  <a:srgbClr val="0101FD"/>
                </a:solidFill>
                <a:latin typeface="SFMono-Regular"/>
              </a:rPr>
              <a:t>in</a:t>
            </a:r>
            <a:r>
              <a:rPr lang="en-US" altLang="en-US" dirty="0">
                <a:solidFill>
                  <a:srgbClr val="161616"/>
                </a:solidFill>
                <a:latin typeface="SFMono-Regular"/>
              </a:rPr>
              <a:t> list1 </a:t>
            </a:r>
            <a:r>
              <a:rPr lang="en-US" altLang="en-US" dirty="0">
                <a:solidFill>
                  <a:srgbClr val="0101FD"/>
                </a:solidFill>
                <a:latin typeface="SFMono-Regular"/>
              </a:rPr>
              <a:t>do</a:t>
            </a:r>
            <a:r>
              <a:rPr lang="en-US" altLang="en-US" dirty="0">
                <a:solidFill>
                  <a:srgbClr val="161616"/>
                </a:solidFill>
                <a:latin typeface="SFMono-Regular"/>
              </a:rPr>
              <a:t> </a:t>
            </a:r>
            <a:endParaRPr lang="tr-TR" altLang="en-US" dirty="0">
              <a:solidFill>
                <a:srgbClr val="161616"/>
              </a:solidFill>
              <a:latin typeface="SFMono-Regular"/>
            </a:endParaRPr>
          </a:p>
          <a:p>
            <a:r>
              <a:rPr lang="tr-TR" altLang="en-US" dirty="0">
                <a:solidFill>
                  <a:srgbClr val="161616"/>
                </a:solidFill>
                <a:latin typeface="SFMono-Regular"/>
              </a:rPr>
              <a:t>	</a:t>
            </a:r>
            <a:r>
              <a:rPr lang="en-US" altLang="en-US" dirty="0" err="1">
                <a:solidFill>
                  <a:srgbClr val="161616"/>
                </a:solidFill>
                <a:latin typeface="SFMono-Regular"/>
              </a:rPr>
              <a:t>printfn</a:t>
            </a:r>
            <a:r>
              <a:rPr lang="en-US" altLang="en-US" dirty="0">
                <a:solidFill>
                  <a:srgbClr val="161616"/>
                </a:solidFill>
                <a:latin typeface="SFMono-Regular"/>
              </a:rPr>
              <a:t> </a:t>
            </a:r>
            <a:r>
              <a:rPr lang="en-US" altLang="en-US" dirty="0">
                <a:solidFill>
                  <a:srgbClr val="A31515"/>
                </a:solidFill>
                <a:latin typeface="SFMono-Regular"/>
              </a:rPr>
              <a:t>"%d"</a:t>
            </a:r>
            <a:r>
              <a:rPr lang="en-US" altLang="en-US" dirty="0">
                <a:solidFill>
                  <a:srgbClr val="161616"/>
                </a:solidFill>
                <a:latin typeface="SFMono-Regular"/>
              </a:rPr>
              <a:t> </a:t>
            </a:r>
            <a:r>
              <a:rPr lang="en-US" altLang="en-US" dirty="0" err="1">
                <a:solidFill>
                  <a:srgbClr val="161616"/>
                </a:solidFill>
                <a:latin typeface="SFMono-Regular"/>
              </a:rPr>
              <a:t>i</a:t>
            </a:r>
            <a:endParaRPr lang="en-US" altLang="en-US" dirty="0"/>
          </a:p>
        </p:txBody>
      </p:sp>
      <p:sp>
        <p:nvSpPr>
          <p:cNvPr id="60420" name="Rectangle 4">
            <a:extLst>
              <a:ext uri="{FF2B5EF4-FFF2-40B4-BE49-F238E27FC236}">
                <a16:creationId xmlns:a16="http://schemas.microsoft.com/office/drawing/2014/main" id="{E9F13FCD-4F85-3E9A-6610-D8736288C924}"/>
              </a:ext>
            </a:extLst>
          </p:cNvPr>
          <p:cNvSpPr>
            <a:spLocks noChangeArrowheads="1"/>
          </p:cNvSpPr>
          <p:nvPr/>
        </p:nvSpPr>
        <p:spPr bwMode="auto">
          <a:xfrm>
            <a:off x="400050" y="3352800"/>
            <a:ext cx="5638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dirty="0">
                <a:solidFill>
                  <a:srgbClr val="0101FD"/>
                </a:solidFill>
                <a:latin typeface="SFMono-Regular"/>
              </a:rPr>
              <a:t>2.</a:t>
            </a:r>
          </a:p>
          <a:p>
            <a:r>
              <a:rPr lang="en-US" altLang="en-US" dirty="0">
                <a:solidFill>
                  <a:srgbClr val="0101FD"/>
                </a:solidFill>
                <a:latin typeface="SFMono-Regular"/>
              </a:rPr>
              <a:t>let</a:t>
            </a:r>
            <a:r>
              <a:rPr lang="en-US" altLang="en-US" dirty="0">
                <a:solidFill>
                  <a:srgbClr val="161616"/>
                </a:solidFill>
                <a:latin typeface="SFMono-Regular"/>
              </a:rPr>
              <a:t> seq1 = seq { </a:t>
            </a:r>
            <a:r>
              <a:rPr lang="en-US" altLang="en-US" dirty="0">
                <a:solidFill>
                  <a:srgbClr val="0101FD"/>
                </a:solidFill>
                <a:latin typeface="SFMono-Regular"/>
              </a:rPr>
              <a:t>for</a:t>
            </a:r>
            <a:r>
              <a:rPr lang="en-US" altLang="en-US" dirty="0">
                <a:solidFill>
                  <a:srgbClr val="161616"/>
                </a:solidFill>
                <a:latin typeface="SFMono-Regular"/>
              </a:rPr>
              <a:t> </a:t>
            </a:r>
            <a:r>
              <a:rPr lang="en-US" altLang="en-US" dirty="0" err="1">
                <a:solidFill>
                  <a:srgbClr val="161616"/>
                </a:solidFill>
                <a:latin typeface="SFMono-Regular"/>
              </a:rPr>
              <a:t>i</a:t>
            </a:r>
            <a:r>
              <a:rPr lang="en-US" altLang="en-US" dirty="0">
                <a:solidFill>
                  <a:srgbClr val="161616"/>
                </a:solidFill>
                <a:latin typeface="SFMono-Regular"/>
              </a:rPr>
              <a:t> </a:t>
            </a:r>
            <a:r>
              <a:rPr lang="en-US" altLang="en-US" dirty="0">
                <a:solidFill>
                  <a:srgbClr val="0101FD"/>
                </a:solidFill>
                <a:latin typeface="SFMono-Regular"/>
              </a:rPr>
              <a:t>in</a:t>
            </a:r>
            <a:r>
              <a:rPr lang="en-US" altLang="en-US" dirty="0">
                <a:solidFill>
                  <a:srgbClr val="161616"/>
                </a:solidFill>
                <a:latin typeface="SFMono-Regular"/>
              </a:rPr>
              <a:t> 1 .. 10 -&gt; (</a:t>
            </a:r>
            <a:r>
              <a:rPr lang="en-US" altLang="en-US" dirty="0" err="1">
                <a:solidFill>
                  <a:srgbClr val="161616"/>
                </a:solidFill>
                <a:latin typeface="SFMono-Regular"/>
              </a:rPr>
              <a:t>i</a:t>
            </a:r>
            <a:r>
              <a:rPr lang="en-US" altLang="en-US" dirty="0">
                <a:solidFill>
                  <a:srgbClr val="161616"/>
                </a:solidFill>
                <a:latin typeface="SFMono-Regular"/>
              </a:rPr>
              <a:t>, </a:t>
            </a:r>
            <a:r>
              <a:rPr lang="en-US" altLang="en-US" dirty="0" err="1">
                <a:solidFill>
                  <a:srgbClr val="161616"/>
                </a:solidFill>
                <a:latin typeface="SFMono-Regular"/>
              </a:rPr>
              <a:t>i</a:t>
            </a:r>
            <a:r>
              <a:rPr lang="en-US" altLang="en-US" dirty="0">
                <a:solidFill>
                  <a:srgbClr val="161616"/>
                </a:solidFill>
                <a:latin typeface="SFMono-Regular"/>
              </a:rPr>
              <a:t>*</a:t>
            </a:r>
            <a:r>
              <a:rPr lang="en-US" altLang="en-US" dirty="0" err="1">
                <a:solidFill>
                  <a:srgbClr val="161616"/>
                </a:solidFill>
                <a:latin typeface="SFMono-Regular"/>
              </a:rPr>
              <a:t>i</a:t>
            </a:r>
            <a:r>
              <a:rPr lang="en-US" altLang="en-US" dirty="0">
                <a:solidFill>
                  <a:srgbClr val="161616"/>
                </a:solidFill>
                <a:latin typeface="SFMono-Regular"/>
              </a:rPr>
              <a:t>) } </a:t>
            </a:r>
          </a:p>
          <a:p>
            <a:r>
              <a:rPr lang="en-US" altLang="en-US" dirty="0">
                <a:solidFill>
                  <a:srgbClr val="0101FD"/>
                </a:solidFill>
                <a:latin typeface="SFMono-Regular"/>
              </a:rPr>
              <a:t>for</a:t>
            </a:r>
            <a:r>
              <a:rPr lang="en-US" altLang="en-US" dirty="0">
                <a:solidFill>
                  <a:srgbClr val="161616"/>
                </a:solidFill>
                <a:latin typeface="SFMono-Regular"/>
              </a:rPr>
              <a:t> (a, </a:t>
            </a:r>
            <a:r>
              <a:rPr lang="en-US" altLang="en-US" dirty="0" err="1">
                <a:solidFill>
                  <a:srgbClr val="161616"/>
                </a:solidFill>
                <a:latin typeface="SFMono-Regular"/>
              </a:rPr>
              <a:t>asqr</a:t>
            </a:r>
            <a:r>
              <a:rPr lang="en-US" altLang="en-US" dirty="0">
                <a:solidFill>
                  <a:srgbClr val="161616"/>
                </a:solidFill>
                <a:latin typeface="SFMono-Regular"/>
              </a:rPr>
              <a:t>) </a:t>
            </a:r>
            <a:r>
              <a:rPr lang="en-US" altLang="en-US" dirty="0">
                <a:solidFill>
                  <a:srgbClr val="0101FD"/>
                </a:solidFill>
                <a:latin typeface="SFMono-Regular"/>
              </a:rPr>
              <a:t>in</a:t>
            </a:r>
            <a:r>
              <a:rPr lang="en-US" altLang="en-US" dirty="0">
                <a:solidFill>
                  <a:srgbClr val="161616"/>
                </a:solidFill>
                <a:latin typeface="SFMono-Regular"/>
              </a:rPr>
              <a:t> seq1 </a:t>
            </a:r>
            <a:r>
              <a:rPr lang="en-US" altLang="en-US" dirty="0">
                <a:solidFill>
                  <a:srgbClr val="0101FD"/>
                </a:solidFill>
                <a:latin typeface="SFMono-Regular"/>
              </a:rPr>
              <a:t>do</a:t>
            </a:r>
            <a:r>
              <a:rPr lang="en-US" altLang="en-US" dirty="0">
                <a:solidFill>
                  <a:srgbClr val="161616"/>
                </a:solidFill>
                <a:latin typeface="SFMono-Regular"/>
              </a:rPr>
              <a:t> </a:t>
            </a:r>
            <a:endParaRPr lang="tr-TR" altLang="en-US" dirty="0">
              <a:solidFill>
                <a:srgbClr val="161616"/>
              </a:solidFill>
              <a:latin typeface="SFMono-Regular"/>
            </a:endParaRPr>
          </a:p>
          <a:p>
            <a:r>
              <a:rPr lang="tr-TR" altLang="en-US" dirty="0">
                <a:solidFill>
                  <a:srgbClr val="161616"/>
                </a:solidFill>
                <a:latin typeface="SFMono-Regular"/>
              </a:rPr>
              <a:t>	</a:t>
            </a:r>
            <a:r>
              <a:rPr lang="en-US" altLang="en-US" dirty="0" err="1">
                <a:solidFill>
                  <a:srgbClr val="161616"/>
                </a:solidFill>
                <a:latin typeface="SFMono-Regular"/>
              </a:rPr>
              <a:t>printfn</a:t>
            </a:r>
            <a:r>
              <a:rPr lang="en-US" altLang="en-US" dirty="0">
                <a:solidFill>
                  <a:srgbClr val="161616"/>
                </a:solidFill>
                <a:latin typeface="SFMono-Regular"/>
              </a:rPr>
              <a:t> </a:t>
            </a:r>
            <a:r>
              <a:rPr lang="en-US" altLang="en-US" dirty="0">
                <a:solidFill>
                  <a:srgbClr val="A31515"/>
                </a:solidFill>
                <a:latin typeface="SFMono-Regular"/>
              </a:rPr>
              <a:t>"%d squared is %d"</a:t>
            </a:r>
            <a:r>
              <a:rPr lang="en-US" altLang="en-US" dirty="0">
                <a:solidFill>
                  <a:srgbClr val="161616"/>
                </a:solidFill>
                <a:latin typeface="SFMono-Regular"/>
              </a:rPr>
              <a:t> a </a:t>
            </a:r>
            <a:r>
              <a:rPr lang="en-US" altLang="en-US" dirty="0" err="1">
                <a:solidFill>
                  <a:srgbClr val="161616"/>
                </a:solidFill>
                <a:latin typeface="SFMono-Regular"/>
              </a:rPr>
              <a:t>asqr</a:t>
            </a:r>
            <a:endParaRPr lang="en-US" altLang="en-US" dirty="0"/>
          </a:p>
        </p:txBody>
      </p:sp>
      <p:sp>
        <p:nvSpPr>
          <p:cNvPr id="60421" name="Rectangle 5">
            <a:extLst>
              <a:ext uri="{FF2B5EF4-FFF2-40B4-BE49-F238E27FC236}">
                <a16:creationId xmlns:a16="http://schemas.microsoft.com/office/drawing/2014/main" id="{7CD23422-4262-CA0B-9A75-F0014FC79CFB}"/>
              </a:ext>
            </a:extLst>
          </p:cNvPr>
          <p:cNvSpPr>
            <a:spLocks noChangeArrowheads="1"/>
          </p:cNvSpPr>
          <p:nvPr/>
        </p:nvSpPr>
        <p:spPr bwMode="auto">
          <a:xfrm>
            <a:off x="404813" y="5195888"/>
            <a:ext cx="45720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solidFill>
                  <a:srgbClr val="0101FD"/>
                </a:solidFill>
                <a:latin typeface="SFMono-Regular"/>
              </a:rPr>
              <a:t>3.</a:t>
            </a:r>
          </a:p>
          <a:p>
            <a:r>
              <a:rPr lang="en-US" altLang="en-US">
                <a:solidFill>
                  <a:srgbClr val="0101FD"/>
                </a:solidFill>
                <a:latin typeface="SFMono-Regular"/>
              </a:rPr>
              <a:t>for</a:t>
            </a:r>
            <a:r>
              <a:rPr lang="en-US" altLang="en-US">
                <a:solidFill>
                  <a:srgbClr val="161616"/>
                </a:solidFill>
                <a:latin typeface="SFMono-Regular"/>
              </a:rPr>
              <a:t> i </a:t>
            </a:r>
            <a:r>
              <a:rPr lang="en-US" altLang="en-US">
                <a:solidFill>
                  <a:srgbClr val="0101FD"/>
                </a:solidFill>
                <a:latin typeface="SFMono-Regular"/>
              </a:rPr>
              <a:t>in</a:t>
            </a:r>
            <a:r>
              <a:rPr lang="en-US" altLang="en-US">
                <a:solidFill>
                  <a:srgbClr val="161616"/>
                </a:solidFill>
                <a:latin typeface="SFMono-Regular"/>
              </a:rPr>
              <a:t> 1 .. 10 </a:t>
            </a:r>
            <a:r>
              <a:rPr lang="en-US" altLang="en-US">
                <a:solidFill>
                  <a:srgbClr val="0101FD"/>
                </a:solidFill>
                <a:latin typeface="SFMono-Regular"/>
              </a:rPr>
              <a:t>do</a:t>
            </a:r>
            <a:r>
              <a:rPr lang="en-US" altLang="en-US">
                <a:solidFill>
                  <a:srgbClr val="161616"/>
                </a:solidFill>
                <a:latin typeface="SFMono-Regular"/>
              </a:rPr>
              <a:t> </a:t>
            </a:r>
            <a:endParaRPr lang="tr-TR" altLang="en-US">
              <a:solidFill>
                <a:srgbClr val="161616"/>
              </a:solidFill>
              <a:latin typeface="SFMono-Regular"/>
            </a:endParaRPr>
          </a:p>
          <a:p>
            <a:r>
              <a:rPr lang="tr-TR" altLang="en-US">
                <a:solidFill>
                  <a:srgbClr val="161616"/>
                </a:solidFill>
                <a:latin typeface="SFMono-Regular"/>
              </a:rPr>
              <a:t>	</a:t>
            </a:r>
            <a:r>
              <a:rPr lang="en-US" altLang="en-US">
                <a:solidFill>
                  <a:srgbClr val="161616"/>
                </a:solidFill>
                <a:latin typeface="SFMono-Regular"/>
              </a:rPr>
              <a:t>printf </a:t>
            </a:r>
            <a:r>
              <a:rPr lang="en-US" altLang="en-US">
                <a:solidFill>
                  <a:srgbClr val="A31515"/>
                </a:solidFill>
                <a:latin typeface="SFMono-Regular"/>
              </a:rPr>
              <a:t>"%d "</a:t>
            </a:r>
            <a:r>
              <a:rPr lang="en-US" altLang="en-US">
                <a:solidFill>
                  <a:srgbClr val="161616"/>
                </a:solidFill>
                <a:latin typeface="SFMono-Regular"/>
              </a:rPr>
              <a:t> i </a:t>
            </a:r>
            <a:endParaRPr lang="tr-TR" altLang="en-US">
              <a:solidFill>
                <a:srgbClr val="161616"/>
              </a:solidFill>
              <a:latin typeface="SFMono-Regular"/>
            </a:endParaRPr>
          </a:p>
          <a:p>
            <a:r>
              <a:rPr lang="en-US" altLang="en-US">
                <a:solidFill>
                  <a:srgbClr val="161616"/>
                </a:solidFill>
                <a:latin typeface="SFMono-Regular"/>
              </a:rPr>
              <a:t>printfn </a:t>
            </a:r>
            <a:r>
              <a:rPr lang="en-US" altLang="en-US">
                <a:solidFill>
                  <a:srgbClr val="A31515"/>
                </a:solidFill>
                <a:latin typeface="SFMono-Regular"/>
              </a:rPr>
              <a:t>""</a:t>
            </a: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17E8A6C0-ECE4-F186-4265-2D9D94863C26}"/>
              </a:ext>
            </a:extLst>
          </p:cNvPr>
          <p:cNvSpPr>
            <a:spLocks noGrp="1" noChangeArrowheads="1"/>
          </p:cNvSpPr>
          <p:nvPr>
            <p:ph type="title"/>
          </p:nvPr>
        </p:nvSpPr>
        <p:spPr/>
        <p:txBody>
          <a:bodyPr/>
          <a:lstStyle/>
          <a:p>
            <a:r>
              <a:rPr lang="en-US" altLang="en-US" sz="2800">
                <a:latin typeface="Arial" panose="020B0604020202020204" pitchFamily="34" charset="0"/>
                <a:cs typeface="Arial" panose="020B0604020202020204" pitchFamily="34" charset="0"/>
              </a:rPr>
              <a:t>Counter-Controlled Loops: Examples</a:t>
            </a:r>
            <a:r>
              <a:rPr lang="tr-TR" altLang="en-US" sz="2800">
                <a:latin typeface="Arial" panose="020B0604020202020204" pitchFamily="34" charset="0"/>
                <a:cs typeface="Arial" panose="020B0604020202020204" pitchFamily="34" charset="0"/>
              </a:rPr>
              <a:t> .n OCaml</a:t>
            </a:r>
            <a:endParaRPr lang="en-US" altLang="en-US" sz="2800">
              <a:latin typeface="Arial" panose="020B0604020202020204" pitchFamily="34" charset="0"/>
              <a:cs typeface="Arial" panose="020B0604020202020204" pitchFamily="34" charset="0"/>
            </a:endParaRPr>
          </a:p>
        </p:txBody>
      </p:sp>
      <p:sp>
        <p:nvSpPr>
          <p:cNvPr id="61443" name="Content Placeholder 2">
            <a:extLst>
              <a:ext uri="{FF2B5EF4-FFF2-40B4-BE49-F238E27FC236}">
                <a16:creationId xmlns:a16="http://schemas.microsoft.com/office/drawing/2014/main" id="{F5D89655-9510-87B3-3234-AECC8648C634}"/>
              </a:ext>
            </a:extLst>
          </p:cNvPr>
          <p:cNvSpPr>
            <a:spLocks noGrp="1" noChangeArrowheads="1"/>
          </p:cNvSpPr>
          <p:nvPr>
            <p:ph idx="1"/>
          </p:nvPr>
        </p:nvSpPr>
        <p:spPr>
          <a:xfrm>
            <a:off x="609600" y="1295400"/>
            <a:ext cx="8153400" cy="5029200"/>
          </a:xfrm>
        </p:spPr>
        <p:txBody>
          <a:bodyPr/>
          <a:lstStyle/>
          <a:p>
            <a:pPr marL="0" indent="0">
              <a:buFontTx/>
              <a:buNone/>
            </a:pPr>
            <a:r>
              <a:rPr lang="en-US" altLang="en-US" sz="2000">
                <a:latin typeface="Arial" panose="020B0604020202020204" pitchFamily="34" charset="0"/>
                <a:cs typeface="Arial" panose="020B0604020202020204" pitchFamily="34" charset="0"/>
              </a:rPr>
              <a:t>In OCaml, </a:t>
            </a:r>
            <a:r>
              <a:rPr lang="en-US" altLang="en-US" sz="2000" i="1">
                <a:latin typeface="Arial" panose="020B0604020202020204" pitchFamily="34" charset="0"/>
                <a:cs typeface="Arial" panose="020B0604020202020204" pitchFamily="34" charset="0"/>
              </a:rPr>
              <a:t>let rec</a:t>
            </a:r>
            <a:r>
              <a:rPr lang="en-US" altLang="en-US" sz="2000">
                <a:latin typeface="Arial" panose="020B0604020202020204" pitchFamily="34" charset="0"/>
                <a:cs typeface="Arial" panose="020B0604020202020204" pitchFamily="34" charset="0"/>
              </a:rPr>
              <a:t> defines a recursive function that can call itself, acting as a loop, often replacing traditional for loops. Recursive loops typically include an accumulator or state that is passed back into the next iteration ("loopBack") until a base case ends the repetition</a:t>
            </a:r>
            <a:r>
              <a:rPr lang="tr-TR" altLang="en-US" sz="2000">
                <a:latin typeface="Arial" panose="020B0604020202020204" pitchFamily="34" charset="0"/>
                <a:cs typeface="Arial" panose="020B0604020202020204" pitchFamily="34" charset="0"/>
              </a:rPr>
              <a:t>. </a:t>
            </a:r>
          </a:p>
          <a:p>
            <a:pPr marL="0" indent="0">
              <a:buFontTx/>
              <a:buNone/>
            </a:pPr>
            <a:endParaRPr lang="tr-TR" altLang="en-US" sz="2000">
              <a:latin typeface="Arial" panose="020B0604020202020204" pitchFamily="34" charset="0"/>
              <a:cs typeface="Arial" panose="020B0604020202020204" pitchFamily="34" charset="0"/>
            </a:endParaRPr>
          </a:p>
          <a:p>
            <a:pPr marL="0" indent="0">
              <a:buFontTx/>
              <a:buNone/>
            </a:pPr>
            <a:endParaRPr lang="en-US" altLang="en-US" sz="2000">
              <a:latin typeface="Arial" panose="020B0604020202020204" pitchFamily="34" charset="0"/>
              <a:cs typeface="Arial" panose="020B0604020202020204" pitchFamily="34" charset="0"/>
            </a:endParaRPr>
          </a:p>
        </p:txBody>
      </p:sp>
      <p:pic>
        <p:nvPicPr>
          <p:cNvPr id="61444" name="Picture 3">
            <a:extLst>
              <a:ext uri="{FF2B5EF4-FFF2-40B4-BE49-F238E27FC236}">
                <a16:creationId xmlns:a16="http://schemas.microsoft.com/office/drawing/2014/main" id="{B72EB5AD-6E19-8725-111A-7A241B865F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819400"/>
            <a:ext cx="746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1B010-AC9F-82C7-0610-1E908E7D764E}"/>
              </a:ext>
            </a:extLst>
          </p:cNvPr>
          <p:cNvSpPr txBox="1">
            <a:spLocks noChangeArrowheads="1"/>
          </p:cNvSpPr>
          <p:nvPr/>
        </p:nvSpPr>
        <p:spPr>
          <a:xfrm>
            <a:off x="609600" y="381000"/>
            <a:ext cx="8153400" cy="1143000"/>
          </a:xfrm>
          <a:prstGeom prst="rect">
            <a:avLst/>
          </a:prstGeom>
        </p:spPr>
        <p:txBody>
          <a:bodyPr/>
          <a:lstStyle>
            <a:lvl1pPr algn="l" rtl="0" eaLnBrk="0" fontAlgn="base" hangingPunct="0">
              <a:spcBef>
                <a:spcPct val="0"/>
              </a:spcBef>
              <a:spcAft>
                <a:spcPct val="0"/>
              </a:spcAft>
              <a:defRPr sz="3600">
                <a:solidFill>
                  <a:srgbClr val="666699"/>
                </a:solidFill>
                <a:latin typeface="+mj-lt"/>
                <a:ea typeface="Lucida Sans Unicode" pitchFamily="34" charset="0"/>
                <a:cs typeface="+mj-cs"/>
              </a:defRPr>
            </a:lvl1pPr>
            <a:lvl2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2pPr>
            <a:lvl3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3pPr>
            <a:lvl4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4pPr>
            <a:lvl5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5pPr>
            <a:lvl6pPr marL="457200" algn="l" rtl="0" fontAlgn="base">
              <a:spcBef>
                <a:spcPct val="0"/>
              </a:spcBef>
              <a:spcAft>
                <a:spcPct val="0"/>
              </a:spcAft>
              <a:defRPr sz="3600">
                <a:solidFill>
                  <a:srgbClr val="666699"/>
                </a:solidFill>
                <a:latin typeface="Lucida Sans Unicode" pitchFamily="34" charset="0"/>
                <a:cs typeface="Lucida Sans Unicode" pitchFamily="34" charset="0"/>
              </a:defRPr>
            </a:lvl6pPr>
            <a:lvl7pPr marL="914400" algn="l" rtl="0" fontAlgn="base">
              <a:spcBef>
                <a:spcPct val="0"/>
              </a:spcBef>
              <a:spcAft>
                <a:spcPct val="0"/>
              </a:spcAft>
              <a:defRPr sz="3600">
                <a:solidFill>
                  <a:srgbClr val="666699"/>
                </a:solidFill>
                <a:latin typeface="Lucida Sans Unicode" pitchFamily="34" charset="0"/>
                <a:cs typeface="Lucida Sans Unicode" pitchFamily="34" charset="0"/>
              </a:defRPr>
            </a:lvl7pPr>
            <a:lvl8pPr marL="1371600" algn="l" rtl="0" fontAlgn="base">
              <a:spcBef>
                <a:spcPct val="0"/>
              </a:spcBef>
              <a:spcAft>
                <a:spcPct val="0"/>
              </a:spcAft>
              <a:defRPr sz="3600">
                <a:solidFill>
                  <a:srgbClr val="666699"/>
                </a:solidFill>
                <a:latin typeface="Lucida Sans Unicode" pitchFamily="34" charset="0"/>
                <a:cs typeface="Lucida Sans Unicode" pitchFamily="34" charset="0"/>
              </a:defRPr>
            </a:lvl8pPr>
            <a:lvl9pPr marL="1828800" algn="l" rtl="0" fontAlgn="base">
              <a:spcBef>
                <a:spcPct val="0"/>
              </a:spcBef>
              <a:spcAft>
                <a:spcPct val="0"/>
              </a:spcAft>
              <a:defRPr sz="3600">
                <a:solidFill>
                  <a:srgbClr val="666699"/>
                </a:solidFill>
                <a:latin typeface="Lucida Sans Unicode" pitchFamily="34" charset="0"/>
                <a:cs typeface="Lucida Sans Unicode" pitchFamily="34" charset="0"/>
              </a:defRPr>
            </a:lvl9pPr>
          </a:lstStyle>
          <a:p>
            <a:pPr>
              <a:defRPr/>
            </a:pPr>
            <a:r>
              <a:rPr lang="en-US" altLang="en-US" sz="2800" kern="0" dirty="0">
                <a:latin typeface="Arial" panose="020B0604020202020204" pitchFamily="34" charset="0"/>
                <a:cs typeface="Arial" panose="020B0604020202020204" pitchFamily="34" charset="0"/>
              </a:rPr>
              <a:t>Counter-Controlled Loops: Examples</a:t>
            </a:r>
            <a:r>
              <a:rPr lang="tr-TR" altLang="en-US" sz="2800" kern="0" dirty="0">
                <a:latin typeface="Arial" panose="020B0604020202020204" pitchFamily="34" charset="0"/>
                <a:cs typeface="Arial" panose="020B0604020202020204" pitchFamily="34" charset="0"/>
              </a:rPr>
              <a:t> in Lisp</a:t>
            </a:r>
            <a:endParaRPr lang="en-US" altLang="en-US" sz="2800" kern="0" dirty="0">
              <a:latin typeface="Arial" panose="020B0604020202020204" pitchFamily="34" charset="0"/>
              <a:cs typeface="Arial" panose="020B0604020202020204" pitchFamily="34" charset="0"/>
            </a:endParaRPr>
          </a:p>
        </p:txBody>
      </p:sp>
      <p:pic>
        <p:nvPicPr>
          <p:cNvPr id="62467" name="Picture 2">
            <a:extLst>
              <a:ext uri="{FF2B5EF4-FFF2-40B4-BE49-F238E27FC236}">
                <a16:creationId xmlns:a16="http://schemas.microsoft.com/office/drawing/2014/main" id="{7477B779-3128-7E76-F82A-DCBABFB2E27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828800"/>
            <a:ext cx="38862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8" name="Picture 3">
            <a:extLst>
              <a:ext uri="{FF2B5EF4-FFF2-40B4-BE49-F238E27FC236}">
                <a16:creationId xmlns:a16="http://schemas.microsoft.com/office/drawing/2014/main" id="{99B63070-FEF5-9723-8ED8-D68C4DDBCA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828800"/>
            <a:ext cx="3962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9" name="TextBox 4">
            <a:extLst>
              <a:ext uri="{FF2B5EF4-FFF2-40B4-BE49-F238E27FC236}">
                <a16:creationId xmlns:a16="http://schemas.microsoft.com/office/drawing/2014/main" id="{985F77B3-9555-FC8D-5A92-50FE5B3F9497}"/>
              </a:ext>
            </a:extLst>
          </p:cNvPr>
          <p:cNvSpPr txBox="1">
            <a:spLocks noChangeArrowheads="1"/>
          </p:cNvSpPr>
          <p:nvPr/>
        </p:nvSpPr>
        <p:spPr bwMode="auto">
          <a:xfrm>
            <a:off x="609600" y="1447800"/>
            <a:ext cx="807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t>1.					2.</a:t>
            </a:r>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46C6AC53-EE83-D29D-4A7E-370E79789DA3}"/>
              </a:ext>
            </a:extLst>
          </p:cNvPr>
          <p:cNvSpPr>
            <a:spLocks noGrp="1" noChangeArrowheads="1"/>
          </p:cNvSpPr>
          <p:nvPr>
            <p:ph type="title"/>
          </p:nvPr>
        </p:nvSpPr>
        <p:spPr>
          <a:xfrm>
            <a:off x="588963" y="152400"/>
            <a:ext cx="8153400" cy="838200"/>
          </a:xfrm>
        </p:spPr>
        <p:txBody>
          <a:bodyPr/>
          <a:lstStyle/>
          <a:p>
            <a:pPr eaLnBrk="1" hangingPunct="1"/>
            <a:r>
              <a:rPr lang="en-US" altLang="en-US"/>
              <a:t>Logically-Controlled Loops</a:t>
            </a:r>
          </a:p>
        </p:txBody>
      </p:sp>
      <p:sp>
        <p:nvSpPr>
          <p:cNvPr id="59397" name="Rectangle 3">
            <a:extLst>
              <a:ext uri="{FF2B5EF4-FFF2-40B4-BE49-F238E27FC236}">
                <a16:creationId xmlns:a16="http://schemas.microsoft.com/office/drawing/2014/main" id="{602CB0CE-B36C-4289-8A46-6DB9C6EC74AD}"/>
              </a:ext>
            </a:extLst>
          </p:cNvPr>
          <p:cNvSpPr>
            <a:spLocks noGrp="1" noChangeArrowheads="1"/>
          </p:cNvSpPr>
          <p:nvPr>
            <p:ph type="body" idx="1"/>
          </p:nvPr>
        </p:nvSpPr>
        <p:spPr/>
        <p:txBody>
          <a:bodyPr/>
          <a:lstStyle/>
          <a:p>
            <a:pPr marL="533400" indent="-533400" eaLnBrk="1" hangingPunct="1">
              <a:defRPr/>
            </a:pPr>
            <a:r>
              <a:rPr lang="en-US" altLang="en-US" sz="2400" dirty="0">
                <a:latin typeface="Arial" panose="020B0604020202020204" pitchFamily="34" charset="0"/>
                <a:cs typeface="Arial" panose="020B0604020202020204" pitchFamily="34" charset="0"/>
              </a:rPr>
              <a:t>Repetition control is based on a Boolean expression</a:t>
            </a:r>
            <a:endParaRPr lang="tr-TR" altLang="en-US" sz="2400" dirty="0">
              <a:latin typeface="Arial" panose="020B0604020202020204" pitchFamily="34" charset="0"/>
              <a:cs typeface="Arial" panose="020B0604020202020204" pitchFamily="34" charset="0"/>
            </a:endParaRPr>
          </a:p>
          <a:p>
            <a:pPr marL="0" indent="0" eaLnBrk="1" hangingPunct="1">
              <a:buFontTx/>
              <a:buNone/>
              <a:defRPr/>
            </a:pPr>
            <a:endParaRPr lang="en-US" altLang="en-US" sz="2400" dirty="0">
              <a:latin typeface="Arial" panose="020B0604020202020204" pitchFamily="34" charset="0"/>
              <a:cs typeface="Arial" panose="020B0604020202020204" pitchFamily="34" charset="0"/>
            </a:endParaRPr>
          </a:p>
          <a:p>
            <a:pPr marL="533400" indent="-533400" eaLnBrk="1" hangingPunct="1">
              <a:defRPr/>
            </a:pPr>
            <a:r>
              <a:rPr lang="en-US" altLang="en-US" sz="2400" dirty="0">
                <a:latin typeface="Arial" panose="020B0604020202020204" pitchFamily="34" charset="0"/>
                <a:cs typeface="Arial" panose="020B0604020202020204" pitchFamily="34" charset="0"/>
              </a:rPr>
              <a:t>Design issues:</a:t>
            </a:r>
          </a:p>
          <a:p>
            <a:pPr marL="914400" lvl="1" indent="-457200" eaLnBrk="1" hangingPunct="1">
              <a:defRPr/>
            </a:pPr>
            <a:r>
              <a:rPr lang="en-US" altLang="en-US" dirty="0">
                <a:latin typeface="Arial" panose="020B0604020202020204" pitchFamily="34" charset="0"/>
                <a:cs typeface="Arial" panose="020B0604020202020204" pitchFamily="34" charset="0"/>
              </a:rPr>
              <a:t>Pretest or posttest?</a:t>
            </a:r>
          </a:p>
          <a:p>
            <a:pPr marL="914400" lvl="1" indent="-457200" eaLnBrk="1" hangingPunct="1">
              <a:defRPr/>
            </a:pPr>
            <a:r>
              <a:rPr lang="en-US" altLang="en-US" dirty="0">
                <a:latin typeface="Arial" panose="020B0604020202020204" pitchFamily="34" charset="0"/>
                <a:cs typeface="Arial" panose="020B0604020202020204" pitchFamily="34" charset="0"/>
              </a:rPr>
              <a:t>Should the logically controlled loop be a special case of the counting loop statement  or a separate statement? </a:t>
            </a:r>
          </a:p>
          <a:p>
            <a:pPr marL="533400" indent="-533400" eaLnBrk="1" hangingPunct="1">
              <a:defRPr/>
            </a:pPr>
            <a:endParaRPr lang="en-US" altLang="en-US" sz="2400" dirty="0">
              <a:latin typeface="Arial" panose="020B0604020202020204" pitchFamily="34" charset="0"/>
              <a:cs typeface="Arial" panose="020B0604020202020204" pitchFamily="34" charset="0"/>
            </a:endParaRPr>
          </a:p>
          <a:p>
            <a:pPr marL="533400" indent="-533400" eaLnBrk="1" hangingPunct="1">
              <a:buFontTx/>
              <a:buNone/>
              <a:defRPr/>
            </a:pPr>
            <a:endParaRPr lang="en-US"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6ADAC861-CD71-0462-4EDE-ED4F76064262}"/>
              </a:ext>
            </a:extLst>
          </p:cNvPr>
          <p:cNvSpPr>
            <a:spLocks noGrp="1" noChangeArrowheads="1"/>
          </p:cNvSpPr>
          <p:nvPr>
            <p:ph type="title"/>
          </p:nvPr>
        </p:nvSpPr>
        <p:spPr>
          <a:xfrm>
            <a:off x="609600" y="228600"/>
            <a:ext cx="8153400" cy="1143000"/>
          </a:xfrm>
        </p:spPr>
        <p:txBody>
          <a:bodyPr/>
          <a:lstStyle/>
          <a:p>
            <a:pPr eaLnBrk="1" hangingPunct="1"/>
            <a:r>
              <a:rPr lang="en-US" altLang="en-US" sz="3200"/>
              <a:t>Logically-Controlled Loops: Examples</a:t>
            </a:r>
          </a:p>
        </p:txBody>
      </p:sp>
      <p:sp>
        <p:nvSpPr>
          <p:cNvPr id="65539" name="Rectangle 3">
            <a:extLst>
              <a:ext uri="{FF2B5EF4-FFF2-40B4-BE49-F238E27FC236}">
                <a16:creationId xmlns:a16="http://schemas.microsoft.com/office/drawing/2014/main" id="{F839C692-1679-02E1-0708-DE2924A0F34A}"/>
              </a:ext>
            </a:extLst>
          </p:cNvPr>
          <p:cNvSpPr>
            <a:spLocks noGrp="1" noChangeArrowheads="1"/>
          </p:cNvSpPr>
          <p:nvPr>
            <p:ph type="body" idx="1"/>
          </p:nvPr>
        </p:nvSpPr>
        <p:spPr>
          <a:xfrm>
            <a:off x="457200" y="1447800"/>
            <a:ext cx="8534400" cy="4572000"/>
          </a:xfrm>
        </p:spPr>
        <p:txBody>
          <a:bodyPr/>
          <a:lstStyle/>
          <a:p>
            <a:pPr marL="533400" indent="-533400" eaLnBrk="1" hangingPunct="1"/>
            <a:r>
              <a:rPr lang="en-US" altLang="en-US" sz="2400"/>
              <a:t>C and C++ have both pretest and posttest forms, in which the control expression can be arithmetic:</a:t>
            </a:r>
          </a:p>
          <a:p>
            <a:pPr marL="533400" indent="-533400" eaLnBrk="1" hangingPunct="1">
              <a:buFontTx/>
              <a:buNone/>
            </a:pPr>
            <a:r>
              <a:rPr lang="en-US" altLang="en-US"/>
              <a:t>	</a:t>
            </a:r>
            <a:r>
              <a:rPr lang="en-US" altLang="en-US" sz="2400" b="1">
                <a:solidFill>
                  <a:srgbClr val="FF0000"/>
                </a:solidFill>
                <a:latin typeface="Courier New" panose="02070309020205020404" pitchFamily="49" charset="0"/>
                <a:cs typeface="Courier New" panose="02070309020205020404" pitchFamily="49" charset="0"/>
              </a:rPr>
              <a:t>while</a:t>
            </a:r>
            <a:r>
              <a:rPr lang="en-US" altLang="en-US" sz="2400">
                <a:solidFill>
                  <a:srgbClr val="FF0000"/>
                </a:solidFill>
                <a:latin typeface="Courier New" panose="02070309020205020404" pitchFamily="49" charset="0"/>
                <a:cs typeface="Courier New" panose="02070309020205020404" pitchFamily="49" charset="0"/>
              </a:rPr>
              <a:t> (</a:t>
            </a:r>
            <a:r>
              <a:rPr lang="en-US" altLang="en-US" sz="2400">
                <a:solidFill>
                  <a:srgbClr val="FF0000"/>
                </a:solidFill>
                <a:cs typeface="Courier New" panose="02070309020205020404" pitchFamily="49" charset="0"/>
              </a:rPr>
              <a:t>control_expr</a:t>
            </a:r>
            <a:r>
              <a:rPr lang="en-US" altLang="en-US" sz="2400">
                <a:solidFill>
                  <a:srgbClr val="FF0000"/>
                </a:solidFill>
                <a:latin typeface="Courier New" panose="02070309020205020404" pitchFamily="49" charset="0"/>
                <a:cs typeface="Courier New" panose="02070309020205020404" pitchFamily="49" charset="0"/>
              </a:rPr>
              <a:t>)</a:t>
            </a:r>
            <a:r>
              <a:rPr lang="en-US" altLang="en-US" sz="2400">
                <a:solidFill>
                  <a:schemeClr val="tx1"/>
                </a:solidFill>
                <a:latin typeface="Courier New" panose="02070309020205020404" pitchFamily="49" charset="0"/>
                <a:cs typeface="Courier New" panose="02070309020205020404" pitchFamily="49" charset="0"/>
              </a:rPr>
              <a:t>	</a:t>
            </a:r>
            <a:r>
              <a:rPr lang="en-US" altLang="en-US" sz="2400" b="1">
                <a:solidFill>
                  <a:srgbClr val="00B050"/>
                </a:solidFill>
                <a:latin typeface="Courier New" panose="02070309020205020404" pitchFamily="49" charset="0"/>
                <a:cs typeface="Courier New" panose="02070309020205020404" pitchFamily="49" charset="0"/>
              </a:rPr>
              <a:t>do</a:t>
            </a:r>
          </a:p>
          <a:p>
            <a:pPr marL="533400" indent="-533400" eaLnBrk="1" hangingPunct="1">
              <a:buFontTx/>
              <a:buNone/>
            </a:pPr>
            <a:r>
              <a:rPr lang="en-US" altLang="en-US" sz="2400">
                <a:solidFill>
                  <a:schemeClr val="tx1"/>
                </a:solidFill>
                <a:latin typeface="Courier New" panose="02070309020205020404" pitchFamily="49" charset="0"/>
                <a:cs typeface="Courier New" panose="02070309020205020404" pitchFamily="49" charset="0"/>
              </a:rPr>
              <a:t>		</a:t>
            </a:r>
            <a:r>
              <a:rPr lang="en-US" altLang="en-US" sz="2400">
                <a:solidFill>
                  <a:srgbClr val="FF0000"/>
                </a:solidFill>
                <a:cs typeface="Courier New" panose="02070309020205020404" pitchFamily="49" charset="0"/>
              </a:rPr>
              <a:t>loop body</a:t>
            </a:r>
            <a:r>
              <a:rPr lang="en-US" altLang="en-US" sz="2400">
                <a:solidFill>
                  <a:schemeClr val="tx1"/>
                </a:solidFill>
                <a:latin typeface="Courier New" panose="02070309020205020404" pitchFamily="49" charset="0"/>
                <a:cs typeface="Courier New" panose="02070309020205020404" pitchFamily="49" charset="0"/>
              </a:rPr>
              <a:t>	</a:t>
            </a:r>
            <a:r>
              <a:rPr lang="en-US" altLang="en-US" sz="2400">
                <a:latin typeface="Courier New" panose="02070309020205020404" pitchFamily="49" charset="0"/>
                <a:cs typeface="Courier New" panose="02070309020205020404" pitchFamily="49" charset="0"/>
              </a:rPr>
              <a:t>		  </a:t>
            </a:r>
            <a:r>
              <a:rPr lang="en-US" altLang="en-US" sz="2400">
                <a:solidFill>
                  <a:srgbClr val="00B050"/>
                </a:solidFill>
                <a:cs typeface="Courier New" panose="02070309020205020404" pitchFamily="49" charset="0"/>
              </a:rPr>
              <a:t>loop body</a:t>
            </a:r>
          </a:p>
          <a:p>
            <a:pPr marL="533400" indent="-533400" eaLnBrk="1" hangingPunct="1">
              <a:buFontTx/>
              <a:buNone/>
            </a:pPr>
            <a:r>
              <a:rPr lang="en-US" altLang="en-US" sz="2400">
                <a:latin typeface="Courier New" panose="02070309020205020404" pitchFamily="49" charset="0"/>
                <a:cs typeface="Courier New" panose="02070309020205020404" pitchFamily="49" charset="0"/>
              </a:rPr>
              <a:t>						</a:t>
            </a:r>
            <a:r>
              <a:rPr lang="en-US" altLang="en-US" sz="2400" b="1">
                <a:solidFill>
                  <a:srgbClr val="00B050"/>
                </a:solidFill>
                <a:latin typeface="Courier New" panose="02070309020205020404" pitchFamily="49" charset="0"/>
                <a:cs typeface="Courier New" panose="02070309020205020404" pitchFamily="49" charset="0"/>
              </a:rPr>
              <a:t>while</a:t>
            </a:r>
            <a:r>
              <a:rPr lang="en-US" altLang="en-US" sz="2400">
                <a:solidFill>
                  <a:srgbClr val="00B050"/>
                </a:solidFill>
                <a:latin typeface="Courier New" panose="02070309020205020404" pitchFamily="49" charset="0"/>
                <a:cs typeface="Courier New" panose="02070309020205020404" pitchFamily="49" charset="0"/>
              </a:rPr>
              <a:t> (</a:t>
            </a:r>
            <a:r>
              <a:rPr lang="en-US" altLang="en-US" sz="2400">
                <a:solidFill>
                  <a:srgbClr val="00B050"/>
                </a:solidFill>
                <a:cs typeface="Courier New" panose="02070309020205020404" pitchFamily="49" charset="0"/>
              </a:rPr>
              <a:t>control_expr</a:t>
            </a:r>
            <a:r>
              <a:rPr lang="en-US" altLang="en-US" sz="2400">
                <a:solidFill>
                  <a:srgbClr val="00B050"/>
                </a:solidFill>
                <a:latin typeface="Courier New" panose="02070309020205020404" pitchFamily="49" charset="0"/>
                <a:cs typeface="Courier New" panose="02070309020205020404" pitchFamily="49" charset="0"/>
              </a:rPr>
              <a:t>)</a:t>
            </a:r>
          </a:p>
          <a:p>
            <a:pPr marL="533400" indent="-533400" eaLnBrk="1" hangingPunct="1">
              <a:buFontTx/>
              <a:buNone/>
            </a:pPr>
            <a:r>
              <a:rPr lang="en-US" altLang="en-US" sz="2400">
                <a:latin typeface="Courier New" panose="02070309020205020404" pitchFamily="49" charset="0"/>
                <a:cs typeface="Courier New" panose="02070309020205020404" pitchFamily="49" charset="0"/>
              </a:rPr>
              <a:t>   - </a:t>
            </a:r>
            <a:r>
              <a:rPr lang="en-US" altLang="en-US" sz="2200">
                <a:cs typeface="Courier New" panose="02070309020205020404" pitchFamily="49" charset="0"/>
              </a:rPr>
              <a:t>In both C and C++ it is legal to branch into the body </a:t>
            </a:r>
          </a:p>
          <a:p>
            <a:pPr marL="533400" indent="-533400" eaLnBrk="1" hangingPunct="1">
              <a:buFontTx/>
              <a:buNone/>
            </a:pPr>
            <a:r>
              <a:rPr lang="en-US" altLang="en-US" sz="2200">
                <a:cs typeface="Courier New" panose="02070309020205020404" pitchFamily="49" charset="0"/>
              </a:rPr>
              <a:t>          of a logically-controlled loop</a:t>
            </a:r>
          </a:p>
          <a:p>
            <a:pPr marL="533400" indent="-533400" eaLnBrk="1" hangingPunct="1">
              <a:buFontTx/>
              <a:buNone/>
            </a:pPr>
            <a:endParaRPr lang="en-US" altLang="en-US" sz="2200"/>
          </a:p>
          <a:p>
            <a:pPr marL="533400" indent="-533400" eaLnBrk="1" hangingPunct="1"/>
            <a:r>
              <a:rPr lang="en-US" altLang="en-US" sz="2400"/>
              <a:t>Java is like C and C++, except the control expression must be Boolean (and the body can only be entered at the beginning -- Java has no </a:t>
            </a:r>
            <a:r>
              <a:rPr lang="en-US" altLang="en-US" sz="2000" b="1">
                <a:latin typeface="Courier New" panose="02070309020205020404" pitchFamily="49" charset="0"/>
              </a:rPr>
              <a:t>goto</a:t>
            </a:r>
            <a:r>
              <a:rPr lang="tr-TR" altLang="en-US" sz="2000" b="1">
                <a:latin typeface="Courier New" panose="02070309020205020404" pitchFamily="49" charset="0"/>
              </a:rPr>
              <a:t> </a:t>
            </a:r>
            <a:r>
              <a:rPr lang="tr-TR" altLang="en-US" sz="2000"/>
              <a:t> )</a:t>
            </a:r>
            <a:endParaRPr lang="en-US" altLang="en-US" sz="2000" b="1">
              <a:latin typeface="Courier New" panose="02070309020205020404" pitchFamily="49"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1A09EB5-6CCB-753E-2C72-750391623A15}"/>
              </a:ext>
            </a:extLst>
          </p:cNvPr>
          <p:cNvSpPr txBox="1">
            <a:spLocks noChangeArrowheads="1"/>
          </p:cNvSpPr>
          <p:nvPr/>
        </p:nvSpPr>
        <p:spPr>
          <a:xfrm>
            <a:off x="609600" y="228600"/>
            <a:ext cx="8153400" cy="914400"/>
          </a:xfrm>
          <a:prstGeom prst="rect">
            <a:avLst/>
          </a:prstGeom>
        </p:spPr>
        <p:txBody>
          <a:bodyPr/>
          <a:lstStyle>
            <a:lvl1pPr algn="l" rtl="0" eaLnBrk="0" fontAlgn="base" hangingPunct="0">
              <a:spcBef>
                <a:spcPct val="0"/>
              </a:spcBef>
              <a:spcAft>
                <a:spcPct val="0"/>
              </a:spcAft>
              <a:defRPr sz="3600">
                <a:solidFill>
                  <a:srgbClr val="666699"/>
                </a:solidFill>
                <a:latin typeface="+mj-lt"/>
                <a:ea typeface="Lucida Sans Unicode" pitchFamily="34" charset="0"/>
                <a:cs typeface="+mj-cs"/>
              </a:defRPr>
            </a:lvl1pPr>
            <a:lvl2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2pPr>
            <a:lvl3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3pPr>
            <a:lvl4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4pPr>
            <a:lvl5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5pPr>
            <a:lvl6pPr marL="457200" algn="l" rtl="0" fontAlgn="base">
              <a:spcBef>
                <a:spcPct val="0"/>
              </a:spcBef>
              <a:spcAft>
                <a:spcPct val="0"/>
              </a:spcAft>
              <a:defRPr sz="3600">
                <a:solidFill>
                  <a:srgbClr val="666699"/>
                </a:solidFill>
                <a:latin typeface="Lucida Sans Unicode" pitchFamily="34" charset="0"/>
                <a:cs typeface="Lucida Sans Unicode" pitchFamily="34" charset="0"/>
              </a:defRPr>
            </a:lvl6pPr>
            <a:lvl7pPr marL="914400" algn="l" rtl="0" fontAlgn="base">
              <a:spcBef>
                <a:spcPct val="0"/>
              </a:spcBef>
              <a:spcAft>
                <a:spcPct val="0"/>
              </a:spcAft>
              <a:defRPr sz="3600">
                <a:solidFill>
                  <a:srgbClr val="666699"/>
                </a:solidFill>
                <a:latin typeface="Lucida Sans Unicode" pitchFamily="34" charset="0"/>
                <a:cs typeface="Lucida Sans Unicode" pitchFamily="34" charset="0"/>
              </a:defRPr>
            </a:lvl7pPr>
            <a:lvl8pPr marL="1371600" algn="l" rtl="0" fontAlgn="base">
              <a:spcBef>
                <a:spcPct val="0"/>
              </a:spcBef>
              <a:spcAft>
                <a:spcPct val="0"/>
              </a:spcAft>
              <a:defRPr sz="3600">
                <a:solidFill>
                  <a:srgbClr val="666699"/>
                </a:solidFill>
                <a:latin typeface="Lucida Sans Unicode" pitchFamily="34" charset="0"/>
                <a:cs typeface="Lucida Sans Unicode" pitchFamily="34" charset="0"/>
              </a:defRPr>
            </a:lvl8pPr>
            <a:lvl9pPr marL="1828800" algn="l" rtl="0" fontAlgn="base">
              <a:spcBef>
                <a:spcPct val="0"/>
              </a:spcBef>
              <a:spcAft>
                <a:spcPct val="0"/>
              </a:spcAft>
              <a:defRPr sz="3600">
                <a:solidFill>
                  <a:srgbClr val="666699"/>
                </a:solidFill>
                <a:latin typeface="Lucida Sans Unicode" pitchFamily="34" charset="0"/>
                <a:cs typeface="Lucida Sans Unicode" pitchFamily="34" charset="0"/>
              </a:defRPr>
            </a:lvl9pPr>
          </a:lstStyle>
          <a:p>
            <a:pPr eaLnBrk="1" hangingPunct="1">
              <a:defRPr/>
            </a:pPr>
            <a:r>
              <a:rPr lang="en-US" altLang="en-US" sz="3200" kern="0" dirty="0">
                <a:latin typeface="Arial" panose="020B0604020202020204" pitchFamily="34" charset="0"/>
                <a:cs typeface="Arial" panose="020B0604020202020204" pitchFamily="34" charset="0"/>
              </a:rPr>
              <a:t>Logically-Controlled Loops: Examples</a:t>
            </a:r>
            <a:r>
              <a:rPr lang="tr-TR" altLang="en-US" sz="3200" kern="0" dirty="0">
                <a:latin typeface="Arial" panose="020B0604020202020204" pitchFamily="34" charset="0"/>
                <a:cs typeface="Arial" panose="020B0604020202020204" pitchFamily="34" charset="0"/>
              </a:rPr>
              <a:t> in F#</a:t>
            </a:r>
            <a:endParaRPr lang="en-US" altLang="en-US" sz="3200" kern="0" dirty="0">
              <a:latin typeface="Arial" panose="020B0604020202020204" pitchFamily="34" charset="0"/>
              <a:cs typeface="Arial" panose="020B0604020202020204" pitchFamily="34" charset="0"/>
            </a:endParaRPr>
          </a:p>
        </p:txBody>
      </p:sp>
      <p:pic>
        <p:nvPicPr>
          <p:cNvPr id="67587" name="Picture 2">
            <a:extLst>
              <a:ext uri="{FF2B5EF4-FFF2-40B4-BE49-F238E27FC236}">
                <a16:creationId xmlns:a16="http://schemas.microsoft.com/office/drawing/2014/main" id="{D5F36D9D-5B0E-0133-99E3-F1FC19E61A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600200"/>
            <a:ext cx="44878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588" name="Picture 3">
            <a:extLst>
              <a:ext uri="{FF2B5EF4-FFF2-40B4-BE49-F238E27FC236}">
                <a16:creationId xmlns:a16="http://schemas.microsoft.com/office/drawing/2014/main" id="{B2017CE0-3536-9A62-DFC4-97A0A8EF3E8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7988" y="4038600"/>
            <a:ext cx="4460875"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9" name="TextBox 4">
            <a:extLst>
              <a:ext uri="{FF2B5EF4-FFF2-40B4-BE49-F238E27FC236}">
                <a16:creationId xmlns:a16="http://schemas.microsoft.com/office/drawing/2014/main" id="{631EBC9C-4E77-48A8-EAB1-7155C36D3FAD}"/>
              </a:ext>
            </a:extLst>
          </p:cNvPr>
          <p:cNvSpPr txBox="1">
            <a:spLocks noChangeArrowheads="1"/>
          </p:cNvSpPr>
          <p:nvPr/>
        </p:nvSpPr>
        <p:spPr bwMode="auto">
          <a:xfrm>
            <a:off x="5105400" y="2209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t>A.</a:t>
            </a:r>
            <a:endParaRPr lang="en-US" altLang="en-US"/>
          </a:p>
        </p:txBody>
      </p:sp>
      <p:sp>
        <p:nvSpPr>
          <p:cNvPr id="67590" name="TextBox 5">
            <a:extLst>
              <a:ext uri="{FF2B5EF4-FFF2-40B4-BE49-F238E27FC236}">
                <a16:creationId xmlns:a16="http://schemas.microsoft.com/office/drawing/2014/main" id="{84B8FF88-A061-4341-D237-B4A09C66FF0B}"/>
              </a:ext>
            </a:extLst>
          </p:cNvPr>
          <p:cNvSpPr txBox="1">
            <a:spLocks noChangeArrowheads="1"/>
          </p:cNvSpPr>
          <p:nvPr/>
        </p:nvSpPr>
        <p:spPr bwMode="auto">
          <a:xfrm>
            <a:off x="5105400" y="4572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t>B.</a:t>
            </a:r>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6BC2C25-890A-E901-C5AB-9EB6B6D01978}"/>
              </a:ext>
            </a:extLst>
          </p:cNvPr>
          <p:cNvSpPr txBox="1">
            <a:spLocks noChangeArrowheads="1"/>
          </p:cNvSpPr>
          <p:nvPr/>
        </p:nvSpPr>
        <p:spPr>
          <a:xfrm>
            <a:off x="609600" y="228600"/>
            <a:ext cx="8153400" cy="914400"/>
          </a:xfrm>
          <a:prstGeom prst="rect">
            <a:avLst/>
          </a:prstGeom>
        </p:spPr>
        <p:txBody>
          <a:bodyPr/>
          <a:lstStyle>
            <a:lvl1pPr algn="l" rtl="0" eaLnBrk="0" fontAlgn="base" hangingPunct="0">
              <a:spcBef>
                <a:spcPct val="0"/>
              </a:spcBef>
              <a:spcAft>
                <a:spcPct val="0"/>
              </a:spcAft>
              <a:defRPr sz="3600">
                <a:solidFill>
                  <a:srgbClr val="666699"/>
                </a:solidFill>
                <a:latin typeface="+mj-lt"/>
                <a:ea typeface="Lucida Sans Unicode" pitchFamily="34" charset="0"/>
                <a:cs typeface="+mj-cs"/>
              </a:defRPr>
            </a:lvl1pPr>
            <a:lvl2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2pPr>
            <a:lvl3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3pPr>
            <a:lvl4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4pPr>
            <a:lvl5pPr algn="l" rtl="0" eaLnBrk="0" fontAlgn="base" hangingPunct="0">
              <a:spcBef>
                <a:spcPct val="0"/>
              </a:spcBef>
              <a:spcAft>
                <a:spcPct val="0"/>
              </a:spcAft>
              <a:defRPr sz="3600">
                <a:solidFill>
                  <a:srgbClr val="666699"/>
                </a:solidFill>
                <a:latin typeface="Lucida Sans Unicode" pitchFamily="34" charset="0"/>
                <a:ea typeface="Lucida Sans Unicode" pitchFamily="34" charset="0"/>
                <a:cs typeface="Lucida Sans Unicode" pitchFamily="34" charset="0"/>
              </a:defRPr>
            </a:lvl5pPr>
            <a:lvl6pPr marL="457200" algn="l" rtl="0" fontAlgn="base">
              <a:spcBef>
                <a:spcPct val="0"/>
              </a:spcBef>
              <a:spcAft>
                <a:spcPct val="0"/>
              </a:spcAft>
              <a:defRPr sz="3600">
                <a:solidFill>
                  <a:srgbClr val="666699"/>
                </a:solidFill>
                <a:latin typeface="Lucida Sans Unicode" pitchFamily="34" charset="0"/>
                <a:cs typeface="Lucida Sans Unicode" pitchFamily="34" charset="0"/>
              </a:defRPr>
            </a:lvl6pPr>
            <a:lvl7pPr marL="914400" algn="l" rtl="0" fontAlgn="base">
              <a:spcBef>
                <a:spcPct val="0"/>
              </a:spcBef>
              <a:spcAft>
                <a:spcPct val="0"/>
              </a:spcAft>
              <a:defRPr sz="3600">
                <a:solidFill>
                  <a:srgbClr val="666699"/>
                </a:solidFill>
                <a:latin typeface="Lucida Sans Unicode" pitchFamily="34" charset="0"/>
                <a:cs typeface="Lucida Sans Unicode" pitchFamily="34" charset="0"/>
              </a:defRPr>
            </a:lvl7pPr>
            <a:lvl8pPr marL="1371600" algn="l" rtl="0" fontAlgn="base">
              <a:spcBef>
                <a:spcPct val="0"/>
              </a:spcBef>
              <a:spcAft>
                <a:spcPct val="0"/>
              </a:spcAft>
              <a:defRPr sz="3600">
                <a:solidFill>
                  <a:srgbClr val="666699"/>
                </a:solidFill>
                <a:latin typeface="Lucida Sans Unicode" pitchFamily="34" charset="0"/>
                <a:cs typeface="Lucida Sans Unicode" pitchFamily="34" charset="0"/>
              </a:defRPr>
            </a:lvl8pPr>
            <a:lvl9pPr marL="1828800" algn="l" rtl="0" fontAlgn="base">
              <a:spcBef>
                <a:spcPct val="0"/>
              </a:spcBef>
              <a:spcAft>
                <a:spcPct val="0"/>
              </a:spcAft>
              <a:defRPr sz="3600">
                <a:solidFill>
                  <a:srgbClr val="666699"/>
                </a:solidFill>
                <a:latin typeface="Lucida Sans Unicode" pitchFamily="34" charset="0"/>
                <a:cs typeface="Lucida Sans Unicode" pitchFamily="34" charset="0"/>
              </a:defRPr>
            </a:lvl9pPr>
          </a:lstStyle>
          <a:p>
            <a:pPr eaLnBrk="1" hangingPunct="1">
              <a:defRPr/>
            </a:pPr>
            <a:r>
              <a:rPr lang="en-US" altLang="en-US" sz="2800" kern="0" dirty="0">
                <a:latin typeface="Arial" panose="020B0604020202020204" pitchFamily="34" charset="0"/>
                <a:cs typeface="Arial" panose="020B0604020202020204" pitchFamily="34" charset="0"/>
              </a:rPr>
              <a:t>Logically-Controlled Loops: Examples</a:t>
            </a:r>
            <a:r>
              <a:rPr lang="tr-TR" altLang="en-US" sz="2800" kern="0" dirty="0">
                <a:latin typeface="Arial" panose="020B0604020202020204" pitchFamily="34" charset="0"/>
                <a:cs typeface="Arial" panose="020B0604020202020204" pitchFamily="34" charset="0"/>
              </a:rPr>
              <a:t> in OCaml</a:t>
            </a:r>
            <a:endParaRPr lang="en-US" altLang="en-US" sz="2800" kern="0" dirty="0">
              <a:latin typeface="Arial" panose="020B0604020202020204" pitchFamily="34" charset="0"/>
              <a:cs typeface="Arial" panose="020B0604020202020204" pitchFamily="34" charset="0"/>
            </a:endParaRPr>
          </a:p>
        </p:txBody>
      </p:sp>
      <p:sp>
        <p:nvSpPr>
          <p:cNvPr id="68611" name="TextBox 4">
            <a:extLst>
              <a:ext uri="{FF2B5EF4-FFF2-40B4-BE49-F238E27FC236}">
                <a16:creationId xmlns:a16="http://schemas.microsoft.com/office/drawing/2014/main" id="{4F196FC0-0DB5-D300-F0BB-D98485F9F64F}"/>
              </a:ext>
            </a:extLst>
          </p:cNvPr>
          <p:cNvSpPr txBox="1">
            <a:spLocks noChangeArrowheads="1"/>
          </p:cNvSpPr>
          <p:nvPr/>
        </p:nvSpPr>
        <p:spPr bwMode="auto">
          <a:xfrm>
            <a:off x="5105400" y="2209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t>A.</a:t>
            </a:r>
            <a:endParaRPr lang="en-US" altLang="en-US"/>
          </a:p>
        </p:txBody>
      </p:sp>
      <p:sp>
        <p:nvSpPr>
          <p:cNvPr id="68612" name="TextBox 5">
            <a:extLst>
              <a:ext uri="{FF2B5EF4-FFF2-40B4-BE49-F238E27FC236}">
                <a16:creationId xmlns:a16="http://schemas.microsoft.com/office/drawing/2014/main" id="{69EE531A-2880-E6EB-5E05-5A0D2AC4EB44}"/>
              </a:ext>
            </a:extLst>
          </p:cNvPr>
          <p:cNvSpPr txBox="1">
            <a:spLocks noChangeArrowheads="1"/>
          </p:cNvSpPr>
          <p:nvPr/>
        </p:nvSpPr>
        <p:spPr bwMode="auto">
          <a:xfrm>
            <a:off x="5105400" y="4572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t>B.</a:t>
            </a:r>
            <a:endParaRPr lang="en-US" altLang="en-US"/>
          </a:p>
        </p:txBody>
      </p:sp>
      <p:pic>
        <p:nvPicPr>
          <p:cNvPr id="68613" name="Picture 6">
            <a:extLst>
              <a:ext uri="{FF2B5EF4-FFF2-40B4-BE49-F238E27FC236}">
                <a16:creationId xmlns:a16="http://schemas.microsoft.com/office/drawing/2014/main" id="{949771F3-4FB6-8228-649A-421D1DDCD27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00200"/>
            <a:ext cx="43434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4" name="Picture 7">
            <a:extLst>
              <a:ext uri="{FF2B5EF4-FFF2-40B4-BE49-F238E27FC236}">
                <a16:creationId xmlns:a16="http://schemas.microsoft.com/office/drawing/2014/main" id="{30EAA4B5-380F-5AAF-2161-EA21C12F99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267200"/>
            <a:ext cx="4343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8FE90C3B-BE8C-52DC-8555-F41992DD941A}"/>
              </a:ext>
            </a:extLst>
          </p:cNvPr>
          <p:cNvSpPr>
            <a:spLocks noGrp="1" noChangeArrowheads="1"/>
          </p:cNvSpPr>
          <p:nvPr>
            <p:ph type="title"/>
          </p:nvPr>
        </p:nvSpPr>
        <p:spPr>
          <a:xfrm>
            <a:off x="609600" y="152400"/>
            <a:ext cx="8153400" cy="1143000"/>
          </a:xfrm>
        </p:spPr>
        <p:txBody>
          <a:bodyPr/>
          <a:lstStyle/>
          <a:p>
            <a:pPr eaLnBrk="1" hangingPunct="1"/>
            <a:r>
              <a:rPr lang="en-US" altLang="en-US" sz="3200"/>
              <a:t>User-Located Loop Control Mechanisms</a:t>
            </a:r>
          </a:p>
        </p:txBody>
      </p:sp>
      <p:sp>
        <p:nvSpPr>
          <p:cNvPr id="65541" name="Rectangle 3">
            <a:extLst>
              <a:ext uri="{FF2B5EF4-FFF2-40B4-BE49-F238E27FC236}">
                <a16:creationId xmlns:a16="http://schemas.microsoft.com/office/drawing/2014/main" id="{5F57C399-8C2A-C5EF-5F14-BFC1B32B9E52}"/>
              </a:ext>
            </a:extLst>
          </p:cNvPr>
          <p:cNvSpPr>
            <a:spLocks noGrp="1" noChangeArrowheads="1"/>
          </p:cNvSpPr>
          <p:nvPr>
            <p:ph type="body" idx="1"/>
          </p:nvPr>
        </p:nvSpPr>
        <p:spPr/>
        <p:txBody>
          <a:bodyPr/>
          <a:lstStyle/>
          <a:p>
            <a:pPr marL="533400" indent="-533400" eaLnBrk="1" hangingPunct="1">
              <a:defRPr/>
            </a:pPr>
            <a:r>
              <a:rPr lang="en-US" altLang="en-US" sz="2400" dirty="0">
                <a:latin typeface="Arial" panose="020B0604020202020204" pitchFamily="34" charset="0"/>
                <a:cs typeface="Arial" panose="020B0604020202020204" pitchFamily="34" charset="0"/>
              </a:rPr>
              <a:t>Sometimes it is convenient for the programmers to decide a location for loop control (other than top or bottom of the loop)</a:t>
            </a:r>
            <a:endParaRPr lang="tr-TR" altLang="en-US" sz="2400" dirty="0">
              <a:latin typeface="Arial" panose="020B0604020202020204" pitchFamily="34" charset="0"/>
              <a:cs typeface="Arial" panose="020B0604020202020204" pitchFamily="34" charset="0"/>
            </a:endParaRPr>
          </a:p>
          <a:p>
            <a:pPr marL="0" indent="0" eaLnBrk="1" hangingPunct="1">
              <a:buFontTx/>
              <a:buNone/>
              <a:defRPr/>
            </a:pPr>
            <a:endParaRPr lang="en-US" altLang="en-US" sz="2400" dirty="0">
              <a:latin typeface="Arial" panose="020B0604020202020204" pitchFamily="34" charset="0"/>
              <a:cs typeface="Arial" panose="020B0604020202020204" pitchFamily="34" charset="0"/>
            </a:endParaRPr>
          </a:p>
          <a:p>
            <a:pPr marL="533400" indent="-533400" eaLnBrk="1" hangingPunct="1">
              <a:defRPr/>
            </a:pPr>
            <a:r>
              <a:rPr lang="en-US" altLang="en-US" sz="2400" dirty="0">
                <a:latin typeface="Arial" panose="020B0604020202020204" pitchFamily="34" charset="0"/>
                <a:cs typeface="Arial" panose="020B0604020202020204" pitchFamily="34" charset="0"/>
              </a:rPr>
              <a:t>Simple design for single loops (e.g., </a:t>
            </a:r>
            <a:r>
              <a:rPr lang="en-US" altLang="en-US" sz="2400" b="1" dirty="0">
                <a:latin typeface="Arial" panose="020B0604020202020204" pitchFamily="34" charset="0"/>
                <a:cs typeface="Arial" panose="020B0604020202020204" pitchFamily="34" charset="0"/>
              </a:rPr>
              <a:t>break</a:t>
            </a:r>
            <a:r>
              <a:rPr lang="en-US" altLang="en-US" sz="2400" dirty="0">
                <a:latin typeface="Arial" panose="020B0604020202020204" pitchFamily="34" charset="0"/>
                <a:cs typeface="Arial" panose="020B0604020202020204" pitchFamily="34" charset="0"/>
              </a:rPr>
              <a:t>)</a:t>
            </a:r>
          </a:p>
          <a:p>
            <a:pPr marL="533400" indent="-533400" eaLnBrk="1" hangingPunct="1">
              <a:defRPr/>
            </a:pPr>
            <a:r>
              <a:rPr lang="en-US" altLang="en-US" sz="2400" dirty="0">
                <a:latin typeface="Arial" panose="020B0604020202020204" pitchFamily="34" charset="0"/>
                <a:cs typeface="Arial" panose="020B0604020202020204" pitchFamily="34" charset="0"/>
              </a:rPr>
              <a:t>Design issues for nested loops</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Should the conditional be part of the exit?</a:t>
            </a:r>
          </a:p>
          <a:p>
            <a:pPr marL="914400" lvl="1" indent="-457200" eaLnBrk="1" hangingPunct="1">
              <a:buFontTx/>
              <a:buAutoNum type="arabicPeriod"/>
              <a:defRPr/>
            </a:pPr>
            <a:r>
              <a:rPr lang="en-US" altLang="en-US" dirty="0">
                <a:latin typeface="Arial" panose="020B0604020202020204" pitchFamily="34" charset="0"/>
                <a:cs typeface="Arial" panose="020B0604020202020204" pitchFamily="34" charset="0"/>
              </a:rPr>
              <a:t>Should control be transferable out of more than one loop?</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D60989D5-1362-717F-4B57-4806C32917AC}"/>
              </a:ext>
            </a:extLst>
          </p:cNvPr>
          <p:cNvSpPr>
            <a:spLocks noGrp="1" noChangeArrowheads="1"/>
          </p:cNvSpPr>
          <p:nvPr>
            <p:ph type="title"/>
          </p:nvPr>
        </p:nvSpPr>
        <p:spPr>
          <a:xfrm>
            <a:off x="609600" y="228600"/>
            <a:ext cx="8153400" cy="1143000"/>
          </a:xfrm>
        </p:spPr>
        <p:txBody>
          <a:bodyPr/>
          <a:lstStyle/>
          <a:p>
            <a:pPr eaLnBrk="1" hangingPunct="1"/>
            <a:r>
              <a:rPr lang="en-US" altLang="en-US" sz="3200"/>
              <a:t>User-Located Loop Control Mechanisms</a:t>
            </a:r>
            <a:endParaRPr lang="en-US" altLang="en-US" sz="2400">
              <a:latin typeface="Courier New" panose="02070309020205020404" pitchFamily="49" charset="0"/>
              <a:cs typeface="Courier New" panose="02070309020205020404" pitchFamily="49" charset="0"/>
            </a:endParaRPr>
          </a:p>
        </p:txBody>
      </p:sp>
      <p:sp>
        <p:nvSpPr>
          <p:cNvPr id="71683" name="Rectangle 3">
            <a:extLst>
              <a:ext uri="{FF2B5EF4-FFF2-40B4-BE49-F238E27FC236}">
                <a16:creationId xmlns:a16="http://schemas.microsoft.com/office/drawing/2014/main" id="{6F15C380-C841-EF13-663F-10986E6B225C}"/>
              </a:ext>
            </a:extLst>
          </p:cNvPr>
          <p:cNvSpPr>
            <a:spLocks noGrp="1" noChangeArrowheads="1"/>
          </p:cNvSpPr>
          <p:nvPr>
            <p:ph type="body" idx="1"/>
          </p:nvPr>
        </p:nvSpPr>
        <p:spPr/>
        <p:txBody>
          <a:bodyPr/>
          <a:lstStyle/>
          <a:p>
            <a:pPr eaLnBrk="1" hangingPunct="1"/>
            <a:r>
              <a:rPr lang="en-US" altLang="en-US">
                <a:latin typeface="Arial" panose="020B0604020202020204" pitchFamily="34" charset="0"/>
                <a:cs typeface="Arial" panose="020B0604020202020204" pitchFamily="34" charset="0"/>
              </a:rPr>
              <a:t>C , C++, Python, Ruby, and C# have unconditional unlabeled exits (</a:t>
            </a:r>
            <a:r>
              <a:rPr lang="en-US" altLang="en-US" b="1">
                <a:latin typeface="Arial" panose="020B0604020202020204" pitchFamily="34" charset="0"/>
                <a:cs typeface="Arial" panose="020B0604020202020204" pitchFamily="34" charset="0"/>
              </a:rPr>
              <a:t>break)</a:t>
            </a:r>
          </a:p>
          <a:p>
            <a:pPr eaLnBrk="1" hangingPunct="1"/>
            <a:r>
              <a:rPr lang="en-US" altLang="en-US">
                <a:latin typeface="Arial" panose="020B0604020202020204" pitchFamily="34" charset="0"/>
                <a:cs typeface="Arial" panose="020B0604020202020204" pitchFamily="34" charset="0"/>
              </a:rPr>
              <a:t>Java and Perl have unconditional labeled exits (</a:t>
            </a:r>
            <a:r>
              <a:rPr lang="en-US" altLang="en-US" b="1">
                <a:latin typeface="Arial" panose="020B0604020202020204" pitchFamily="34" charset="0"/>
                <a:cs typeface="Arial" panose="020B0604020202020204" pitchFamily="34" charset="0"/>
              </a:rPr>
              <a:t>break</a:t>
            </a:r>
            <a:r>
              <a:rPr lang="en-US" altLang="en-US">
                <a:latin typeface="Arial" panose="020B0604020202020204" pitchFamily="34" charset="0"/>
                <a:cs typeface="Arial" panose="020B0604020202020204" pitchFamily="34" charset="0"/>
              </a:rPr>
              <a:t> in Java, </a:t>
            </a:r>
            <a:r>
              <a:rPr lang="en-US" altLang="en-US" b="1">
                <a:latin typeface="Arial" panose="020B0604020202020204" pitchFamily="34" charset="0"/>
                <a:cs typeface="Arial" panose="020B0604020202020204" pitchFamily="34" charset="0"/>
              </a:rPr>
              <a:t>last</a:t>
            </a:r>
            <a:r>
              <a:rPr lang="en-US" altLang="en-US">
                <a:latin typeface="Arial" panose="020B0604020202020204" pitchFamily="34" charset="0"/>
                <a:cs typeface="Arial" panose="020B0604020202020204" pitchFamily="34" charset="0"/>
              </a:rPr>
              <a:t> in Perl)</a:t>
            </a:r>
          </a:p>
          <a:p>
            <a:pPr eaLnBrk="1" hangingPunct="1"/>
            <a:r>
              <a:rPr lang="en-US" altLang="en-US">
                <a:latin typeface="Arial" panose="020B0604020202020204" pitchFamily="34" charset="0"/>
                <a:cs typeface="Arial" panose="020B0604020202020204" pitchFamily="34" charset="0"/>
              </a:rPr>
              <a:t>C, C++, and Python have an unlabeled control statement, </a:t>
            </a:r>
            <a:r>
              <a:rPr lang="en-US" altLang="en-US" b="1">
                <a:latin typeface="Arial" panose="020B0604020202020204" pitchFamily="34" charset="0"/>
                <a:cs typeface="Arial" panose="020B0604020202020204" pitchFamily="34" charset="0"/>
              </a:rPr>
              <a:t>continue</a:t>
            </a:r>
            <a:r>
              <a:rPr lang="en-US" altLang="en-US">
                <a:latin typeface="Arial" panose="020B0604020202020204" pitchFamily="34" charset="0"/>
                <a:cs typeface="Arial" panose="020B0604020202020204" pitchFamily="34" charset="0"/>
              </a:rPr>
              <a:t>, that skips the remainder of the current iteration, but does not exit the loop</a:t>
            </a:r>
          </a:p>
          <a:p>
            <a:pPr eaLnBrk="1" hangingPunct="1"/>
            <a:r>
              <a:rPr lang="en-US" altLang="en-US">
                <a:latin typeface="Arial" panose="020B0604020202020204" pitchFamily="34" charset="0"/>
                <a:cs typeface="Arial" panose="020B0604020202020204" pitchFamily="34" charset="0"/>
              </a:rPr>
              <a:t>Java and Perl have labeled versions of </a:t>
            </a:r>
            <a:r>
              <a:rPr lang="en-US" altLang="en-US" b="1">
                <a:latin typeface="Arial" panose="020B0604020202020204" pitchFamily="34" charset="0"/>
                <a:cs typeface="Arial" panose="020B0604020202020204" pitchFamily="34" charset="0"/>
              </a:rPr>
              <a:t>continue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1">
            <a:extLst>
              <a:ext uri="{FF2B5EF4-FFF2-40B4-BE49-F238E27FC236}">
                <a16:creationId xmlns:a16="http://schemas.microsoft.com/office/drawing/2014/main" id="{22CA6F2E-7DF7-6CC3-93EC-78622F5B30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981200"/>
            <a:ext cx="4724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1" name="TextBox 2">
            <a:extLst>
              <a:ext uri="{FF2B5EF4-FFF2-40B4-BE49-F238E27FC236}">
                <a16:creationId xmlns:a16="http://schemas.microsoft.com/office/drawing/2014/main" id="{BC8329DD-1EEB-80C5-BCE3-B7B74F1A5C2C}"/>
              </a:ext>
            </a:extLst>
          </p:cNvPr>
          <p:cNvSpPr txBox="1">
            <a:spLocks noChangeArrowheads="1"/>
          </p:cNvSpPr>
          <p:nvPr/>
        </p:nvSpPr>
        <p:spPr bwMode="auto">
          <a:xfrm>
            <a:off x="609600" y="1371600"/>
            <a:ext cx="274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a:solidFill>
                  <a:srgbClr val="00B050"/>
                </a:solidFill>
              </a:rPr>
              <a:t>Java</a:t>
            </a:r>
            <a:r>
              <a:rPr lang="tr-TR" altLang="en-US"/>
              <a:t>:</a:t>
            </a:r>
            <a:endParaRPr lang="en-US" altLang="en-US"/>
          </a:p>
        </p:txBody>
      </p:sp>
      <p:pic>
        <p:nvPicPr>
          <p:cNvPr id="73732" name="Picture 3">
            <a:extLst>
              <a:ext uri="{FF2B5EF4-FFF2-40B4-BE49-F238E27FC236}">
                <a16:creationId xmlns:a16="http://schemas.microsoft.com/office/drawing/2014/main" id="{757D41B3-5C29-CBF8-74D7-D15D269A907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870450"/>
            <a:ext cx="4724400" cy="198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3" name="Rectangle 6">
            <a:extLst>
              <a:ext uri="{FF2B5EF4-FFF2-40B4-BE49-F238E27FC236}">
                <a16:creationId xmlns:a16="http://schemas.microsoft.com/office/drawing/2014/main" id="{8976EA63-3A4E-3FF7-47D8-DE2992D5CF83}"/>
              </a:ext>
            </a:extLst>
          </p:cNvPr>
          <p:cNvSpPr>
            <a:spLocks noChangeArrowheads="1"/>
          </p:cNvSpPr>
          <p:nvPr/>
        </p:nvSpPr>
        <p:spPr bwMode="auto">
          <a:xfrm>
            <a:off x="5353050" y="4837113"/>
            <a:ext cx="363855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en-US" altLang="en-US" sz="2000">
                <a:solidFill>
                  <a:srgbClr val="00B050"/>
                </a:solidFill>
                <a:latin typeface="Arial" panose="020B0604020202020204" pitchFamily="34" charset="0"/>
                <a:cs typeface="Arial" panose="020B0604020202020204" pitchFamily="34" charset="0"/>
              </a:rPr>
              <a:t>Perl </a:t>
            </a:r>
            <a:r>
              <a:rPr lang="en-US" altLang="en-US" sz="2000">
                <a:latin typeface="Arial" panose="020B0604020202020204" pitchFamily="34" charset="0"/>
                <a:cs typeface="Arial" panose="020B0604020202020204" pitchFamily="34" charset="0"/>
              </a:rPr>
              <a:t>uses the </a:t>
            </a:r>
            <a:r>
              <a:rPr lang="en-US" altLang="en-US" sz="2000">
                <a:solidFill>
                  <a:srgbClr val="00B050"/>
                </a:solidFill>
                <a:latin typeface="Arial" panose="020B0604020202020204" pitchFamily="34" charset="0"/>
                <a:cs typeface="Arial" panose="020B0604020202020204" pitchFamily="34" charset="0"/>
              </a:rPr>
              <a:t>last</a:t>
            </a:r>
            <a:r>
              <a:rPr lang="en-US" altLang="en-US" sz="2000">
                <a:latin typeface="Arial" panose="020B0604020202020204" pitchFamily="34" charset="0"/>
                <a:cs typeface="Arial" panose="020B0604020202020204" pitchFamily="34" charset="0"/>
              </a:rPr>
              <a:t> keyword (which is equivalent to break in other languages) combined with a label to exit a specific loop block.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B1F7B34-7E3C-2B75-966C-5D2787966DFA}"/>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Control Statements: Evolution</a:t>
            </a:r>
          </a:p>
        </p:txBody>
      </p:sp>
      <p:sp>
        <p:nvSpPr>
          <p:cNvPr id="11267" name="Rectangle 3">
            <a:extLst>
              <a:ext uri="{FF2B5EF4-FFF2-40B4-BE49-F238E27FC236}">
                <a16:creationId xmlns:a16="http://schemas.microsoft.com/office/drawing/2014/main" id="{E6AE4F11-BF2D-0947-C72E-76F3CB08F7EB}"/>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FORTRAN  control statements were based directly on IBM 704 hardware</a:t>
            </a:r>
          </a:p>
          <a:p>
            <a:pPr eaLnBrk="1" hangingPunct="1"/>
            <a:r>
              <a:rPr lang="en-US" altLang="en-US" sz="2400">
                <a:latin typeface="Arial" panose="020B0604020202020204" pitchFamily="34" charset="0"/>
                <a:cs typeface="Arial" panose="020B0604020202020204" pitchFamily="34" charset="0"/>
              </a:rPr>
              <a:t>Much research and argument in the 1960s about the issue</a:t>
            </a:r>
          </a:p>
          <a:p>
            <a:pPr lvl="1" eaLnBrk="1" hangingPunct="1"/>
            <a:r>
              <a:rPr lang="en-US" altLang="en-US">
                <a:latin typeface="Arial" panose="020B0604020202020204" pitchFamily="34" charset="0"/>
                <a:cs typeface="Arial" panose="020B0604020202020204" pitchFamily="34" charset="0"/>
              </a:rPr>
              <a:t>One important result: It was proven that all algorithms represented by flowcharts can be coded with only two-way selection and pretest logical loops</a:t>
            </a:r>
          </a:p>
          <a:p>
            <a:pPr eaLnBrk="1" hangingPunct="1"/>
            <a:r>
              <a:rPr lang="en-US" altLang="en-US" sz="2400">
                <a:latin typeface="Arial" panose="020B0604020202020204" pitchFamily="34" charset="0"/>
                <a:cs typeface="Arial" panose="020B0604020202020204" pitchFamily="34" charset="0"/>
              </a:rPr>
              <a:t>A pretest logical loop (or entry-controlled loop) evaluates a boolean condition before executing the loop body. If the condition is false initially, the code block is skipped entirely, ensuring the loop runs zero or more times. Common examples include</a:t>
            </a:r>
            <a:r>
              <a:rPr lang="tr-TR" altLang="en-US" sz="2400">
                <a:latin typeface="Arial" panose="020B0604020202020204" pitchFamily="34" charset="0"/>
                <a:cs typeface="Arial" panose="020B0604020202020204" pitchFamily="34" charset="0"/>
              </a:rPr>
              <a:t> while and for loops.</a:t>
            </a:r>
            <a:endParaRPr lang="en-US" altLang="en-US" sz="2400">
              <a:latin typeface="Arial" panose="020B0604020202020204" pitchFamily="34" charset="0"/>
              <a:cs typeface="Arial" panose="020B0604020202020204" pitchFamily="34" charset="0"/>
            </a:endParaRPr>
          </a:p>
        </p:txBody>
      </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C0E44FE4-4D1A-75D6-D0AB-8A65763A83E9}"/>
              </a:ext>
            </a:extLst>
          </p:cNvPr>
          <p:cNvSpPr>
            <a:spLocks noGrp="1" noChangeArrowheads="1"/>
          </p:cNvSpPr>
          <p:nvPr>
            <p:ph type="title"/>
          </p:nvPr>
        </p:nvSpPr>
        <p:spPr>
          <a:xfrm>
            <a:off x="609600" y="228600"/>
            <a:ext cx="8153400" cy="1143000"/>
          </a:xfrm>
        </p:spPr>
        <p:txBody>
          <a:bodyPr/>
          <a:lstStyle/>
          <a:p>
            <a:pPr eaLnBrk="1" hangingPunct="1"/>
            <a:r>
              <a:rPr lang="en-US" altLang="en-US" sz="3200"/>
              <a:t>Iteration Based on Data Structures</a:t>
            </a:r>
          </a:p>
        </p:txBody>
      </p:sp>
      <p:sp>
        <p:nvSpPr>
          <p:cNvPr id="74755" name="Rectangle 3">
            <a:extLst>
              <a:ext uri="{FF2B5EF4-FFF2-40B4-BE49-F238E27FC236}">
                <a16:creationId xmlns:a16="http://schemas.microsoft.com/office/drawing/2014/main" id="{74D33EA5-C7F7-B777-856B-C18EF3F8D8AD}"/>
              </a:ext>
            </a:extLst>
          </p:cNvPr>
          <p:cNvSpPr>
            <a:spLocks noGrp="1" noChangeArrowheads="1"/>
          </p:cNvSpPr>
          <p:nvPr>
            <p:ph type="body" idx="1"/>
          </p:nvPr>
        </p:nvSpPr>
        <p:spPr>
          <a:xfrm>
            <a:off x="457200" y="1447800"/>
            <a:ext cx="8153400" cy="4572000"/>
          </a:xfrm>
        </p:spPr>
        <p:txBody>
          <a:bodyPr/>
          <a:lstStyle/>
          <a:p>
            <a:pPr eaLnBrk="1" hangingPunct="1">
              <a:lnSpc>
                <a:spcPct val="90000"/>
              </a:lnSpc>
            </a:pPr>
            <a:r>
              <a:rPr lang="en-US" altLang="en-US" sz="2400">
                <a:latin typeface="Arial" panose="020B0604020202020204" pitchFamily="34" charset="0"/>
                <a:cs typeface="Arial" panose="020B0604020202020204" pitchFamily="34" charset="0"/>
              </a:rPr>
              <a:t>The number of elements in a data structure controls loop iteration</a:t>
            </a:r>
          </a:p>
          <a:p>
            <a:pPr eaLnBrk="1" hangingPunct="1">
              <a:lnSpc>
                <a:spcPct val="90000"/>
              </a:lnSpc>
            </a:pPr>
            <a:r>
              <a:rPr lang="en-US" altLang="en-US" sz="2400">
                <a:latin typeface="Arial" panose="020B0604020202020204" pitchFamily="34" charset="0"/>
                <a:cs typeface="Arial" panose="020B0604020202020204" pitchFamily="34" charset="0"/>
              </a:rPr>
              <a:t>Control mechanism is a call to an </a:t>
            </a:r>
            <a:r>
              <a:rPr lang="en-US" altLang="en-US" sz="2400" i="1">
                <a:latin typeface="Arial" panose="020B0604020202020204" pitchFamily="34" charset="0"/>
                <a:cs typeface="Arial" panose="020B0604020202020204" pitchFamily="34" charset="0"/>
              </a:rPr>
              <a:t>iterator</a:t>
            </a:r>
            <a:r>
              <a:rPr lang="en-US" altLang="en-US" sz="2400">
                <a:latin typeface="Arial" panose="020B0604020202020204" pitchFamily="34" charset="0"/>
                <a:cs typeface="Arial" panose="020B0604020202020204" pitchFamily="34" charset="0"/>
              </a:rPr>
              <a:t> function that returns the next element in some chosen order, if there is one; else loop is terminate</a:t>
            </a:r>
            <a:r>
              <a:rPr lang="tr-TR" altLang="en-US" sz="2400">
                <a:latin typeface="Arial" panose="020B0604020202020204" pitchFamily="34" charset="0"/>
                <a:cs typeface="Arial" panose="020B0604020202020204" pitchFamily="34" charset="0"/>
              </a:rPr>
              <a:t>d</a:t>
            </a:r>
            <a:endParaRPr lang="en-US" altLang="en-US" sz="2400">
              <a:latin typeface="Arial" panose="020B0604020202020204" pitchFamily="34" charset="0"/>
              <a:cs typeface="Arial" panose="020B0604020202020204" pitchFamily="34" charset="0"/>
            </a:endParaRPr>
          </a:p>
          <a:p>
            <a:pPr eaLnBrk="1" hangingPunct="1">
              <a:lnSpc>
                <a:spcPct val="90000"/>
              </a:lnSpc>
            </a:pPr>
            <a:r>
              <a:rPr lang="en-US" altLang="en-US" sz="2400">
                <a:latin typeface="Arial" panose="020B0604020202020204" pitchFamily="34" charset="0"/>
                <a:cs typeface="Arial" panose="020B0604020202020204" pitchFamily="34" charset="0"/>
              </a:rPr>
              <a:t>C's </a:t>
            </a:r>
            <a:r>
              <a:rPr lang="en-US" altLang="en-US" sz="2400" b="1">
                <a:latin typeface="Arial" panose="020B0604020202020204" pitchFamily="34" charset="0"/>
                <a:cs typeface="Arial" panose="020B0604020202020204" pitchFamily="34" charset="0"/>
              </a:rPr>
              <a:t>for</a:t>
            </a:r>
            <a:r>
              <a:rPr lang="en-US" altLang="en-US" sz="2400">
                <a:latin typeface="Arial" panose="020B0604020202020204" pitchFamily="34" charset="0"/>
                <a:cs typeface="Arial" panose="020B0604020202020204" pitchFamily="34" charset="0"/>
              </a:rPr>
              <a:t> can be used to build a user-defined iterator:</a:t>
            </a:r>
            <a:endParaRPr lang="tr-TR" altLang="en-US" sz="2400">
              <a:latin typeface="Arial" panose="020B0604020202020204" pitchFamily="34" charset="0"/>
              <a:cs typeface="Arial" panose="020B0604020202020204" pitchFamily="34" charset="0"/>
            </a:endParaRPr>
          </a:p>
          <a:p>
            <a:pPr eaLnBrk="1" hangingPunct="1">
              <a:lnSpc>
                <a:spcPct val="90000"/>
              </a:lnSpc>
            </a:pPr>
            <a:endParaRPr lang="en-US" altLang="en-US" sz="2400">
              <a:latin typeface="Arial" panose="020B0604020202020204" pitchFamily="34" charset="0"/>
              <a:cs typeface="Arial" panose="020B0604020202020204" pitchFamily="34" charset="0"/>
            </a:endParaRPr>
          </a:p>
          <a:p>
            <a:pPr eaLnBrk="1" hangingPunct="1">
              <a:lnSpc>
                <a:spcPct val="90000"/>
              </a:lnSpc>
              <a:buFontTx/>
              <a:buNone/>
            </a:pPr>
            <a:r>
              <a:rPr lang="en-US" altLang="en-US" b="1">
                <a:latin typeface="Courier New" panose="02070309020205020404" pitchFamily="49" charset="0"/>
              </a:rPr>
              <a:t>	</a:t>
            </a:r>
            <a:r>
              <a:rPr lang="en-US" altLang="en-US" sz="2000" b="1">
                <a:latin typeface="Courier New" panose="02070309020205020404" pitchFamily="49" charset="0"/>
              </a:rPr>
              <a:t>for</a:t>
            </a:r>
            <a:r>
              <a:rPr lang="en-US" altLang="en-US" sz="2000">
                <a:latin typeface="Courier New" panose="02070309020205020404" pitchFamily="49" charset="0"/>
              </a:rPr>
              <a:t> (p=root; p</a:t>
            </a:r>
            <a:r>
              <a:rPr lang="tr-TR" altLang="en-US" sz="2000">
                <a:latin typeface="Courier New" panose="02070309020205020404" pitchFamily="49" charset="0"/>
              </a:rPr>
              <a:t>!</a:t>
            </a:r>
            <a:r>
              <a:rPr lang="en-US" altLang="en-US" sz="2000">
                <a:latin typeface="Courier New" panose="02070309020205020404" pitchFamily="49" charset="0"/>
              </a:rPr>
              <a:t>=NULL; traverse(p)){</a:t>
            </a:r>
          </a:p>
          <a:p>
            <a:pPr eaLnBrk="1" hangingPunct="1">
              <a:lnSpc>
                <a:spcPct val="90000"/>
              </a:lnSpc>
              <a:buFontTx/>
              <a:buNone/>
            </a:pPr>
            <a:r>
              <a:rPr lang="en-US" altLang="en-US" sz="2000">
                <a:latin typeface="Courier New" panose="02070309020205020404" pitchFamily="49" charset="0"/>
              </a:rPr>
              <a:t>    ... </a:t>
            </a:r>
          </a:p>
          <a:p>
            <a:pPr eaLnBrk="1" hangingPunct="1">
              <a:lnSpc>
                <a:spcPct val="90000"/>
              </a:lnSpc>
              <a:buFontTx/>
              <a:buNone/>
            </a:pPr>
            <a:r>
              <a:rPr lang="en-US" altLang="en-US" sz="2000">
                <a:latin typeface="Courier New" panose="02070309020205020404" pitchFamily="49" charset="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30F5DD34-C95B-C771-9750-9DD90466D3C5}"/>
              </a:ext>
            </a:extLst>
          </p:cNvPr>
          <p:cNvSpPr>
            <a:spLocks noGrp="1" noChangeArrowheads="1"/>
          </p:cNvSpPr>
          <p:nvPr>
            <p:ph type="title"/>
          </p:nvPr>
        </p:nvSpPr>
        <p:spPr>
          <a:xfrm>
            <a:off x="304800" y="457200"/>
            <a:ext cx="8686800" cy="609600"/>
          </a:xfrm>
        </p:spPr>
        <p:txBody>
          <a:bodyPr/>
          <a:lstStyle/>
          <a:p>
            <a:pPr eaLnBrk="1" hangingPunct="1"/>
            <a:r>
              <a:rPr lang="en-US" altLang="en-US" sz="3200"/>
              <a:t>Iteration Based on Data Structures </a:t>
            </a:r>
            <a:r>
              <a:rPr lang="en-US" altLang="en-US" sz="2200"/>
              <a:t>(continued)</a:t>
            </a:r>
          </a:p>
        </p:txBody>
      </p:sp>
      <p:sp>
        <p:nvSpPr>
          <p:cNvPr id="76803" name="Rectangle 3">
            <a:extLst>
              <a:ext uri="{FF2B5EF4-FFF2-40B4-BE49-F238E27FC236}">
                <a16:creationId xmlns:a16="http://schemas.microsoft.com/office/drawing/2014/main" id="{C9C3667E-9BF4-EFA2-A156-21162A1444E2}"/>
              </a:ext>
            </a:extLst>
          </p:cNvPr>
          <p:cNvSpPr>
            <a:spLocks noGrp="1" noChangeArrowheads="1"/>
          </p:cNvSpPr>
          <p:nvPr>
            <p:ph type="body" idx="1"/>
          </p:nvPr>
        </p:nvSpPr>
        <p:spPr>
          <a:xfrm>
            <a:off x="152400" y="1447800"/>
            <a:ext cx="8153400" cy="4953000"/>
          </a:xfrm>
        </p:spPr>
        <p:txBody>
          <a:bodyPr/>
          <a:lstStyle/>
          <a:p>
            <a:pPr eaLnBrk="1" hangingPunct="1"/>
            <a:r>
              <a:rPr lang="en-US" altLang="en-US" sz="2000"/>
              <a:t> </a:t>
            </a:r>
            <a:r>
              <a:rPr lang="en-US" altLang="en-US">
                <a:latin typeface="Arial" panose="020B0604020202020204" pitchFamily="34" charset="0"/>
                <a:cs typeface="Arial" panose="020B0604020202020204" pitchFamily="34" charset="0"/>
              </a:rPr>
              <a:t>PHP</a:t>
            </a:r>
          </a:p>
          <a:p>
            <a:pPr eaLnBrk="1" hangingPunct="1">
              <a:buFontTx/>
              <a:buNone/>
            </a:pPr>
            <a:r>
              <a:rPr lang="en-US" altLang="en-US" sz="2000"/>
              <a:t>  - </a:t>
            </a:r>
            <a:r>
              <a:rPr lang="en-US" altLang="en-US" sz="2400" i="1">
                <a:latin typeface="Arial" panose="020B0604020202020204" pitchFamily="34" charset="0"/>
                <a:cs typeface="Arial" panose="020B0604020202020204" pitchFamily="34" charset="0"/>
              </a:rPr>
              <a:t>current</a:t>
            </a:r>
            <a:r>
              <a:rPr lang="en-US" altLang="en-US" sz="2400">
                <a:latin typeface="Arial" panose="020B0604020202020204" pitchFamily="34" charset="0"/>
                <a:cs typeface="Arial" panose="020B0604020202020204" pitchFamily="34" charset="0"/>
              </a:rPr>
              <a:t> points at one element of the array</a:t>
            </a:r>
          </a:p>
          <a:p>
            <a:pPr eaLnBrk="1" hangingPunct="1">
              <a:buFontTx/>
              <a:buNone/>
            </a:pPr>
            <a:r>
              <a:rPr lang="en-US" altLang="en-US" sz="2400">
                <a:latin typeface="Arial" panose="020B0604020202020204" pitchFamily="34" charset="0"/>
                <a:cs typeface="Arial" panose="020B0604020202020204" pitchFamily="34" charset="0"/>
              </a:rPr>
              <a:t>  - </a:t>
            </a:r>
            <a:r>
              <a:rPr lang="en-US" altLang="en-US" sz="2400" i="1">
                <a:latin typeface="Arial" panose="020B0604020202020204" pitchFamily="34" charset="0"/>
                <a:cs typeface="Arial" panose="020B0604020202020204" pitchFamily="34" charset="0"/>
              </a:rPr>
              <a:t>next</a:t>
            </a:r>
            <a:r>
              <a:rPr lang="en-US" altLang="en-US" sz="2400">
                <a:latin typeface="Arial" panose="020B0604020202020204" pitchFamily="34" charset="0"/>
                <a:cs typeface="Arial" panose="020B0604020202020204" pitchFamily="34" charset="0"/>
              </a:rPr>
              <a:t> moves </a:t>
            </a:r>
            <a:r>
              <a:rPr lang="en-US" altLang="en-US" sz="2400" i="1">
                <a:latin typeface="Arial" panose="020B0604020202020204" pitchFamily="34" charset="0"/>
                <a:cs typeface="Arial" panose="020B0604020202020204" pitchFamily="34" charset="0"/>
              </a:rPr>
              <a:t>current</a:t>
            </a:r>
            <a:r>
              <a:rPr lang="en-US" altLang="en-US" sz="2400">
                <a:latin typeface="Arial" panose="020B0604020202020204" pitchFamily="34" charset="0"/>
                <a:cs typeface="Arial" panose="020B0604020202020204" pitchFamily="34" charset="0"/>
              </a:rPr>
              <a:t> to the next element</a:t>
            </a:r>
          </a:p>
          <a:p>
            <a:pPr eaLnBrk="1" hangingPunct="1">
              <a:buFontTx/>
              <a:buNone/>
            </a:pPr>
            <a:r>
              <a:rPr lang="en-US" altLang="en-US" sz="2400">
                <a:latin typeface="Arial" panose="020B0604020202020204" pitchFamily="34" charset="0"/>
                <a:cs typeface="Arial" panose="020B0604020202020204" pitchFamily="34" charset="0"/>
              </a:rPr>
              <a:t>  - </a:t>
            </a:r>
            <a:r>
              <a:rPr lang="en-US" altLang="en-US" sz="2400" i="1">
                <a:latin typeface="Arial" panose="020B0604020202020204" pitchFamily="34" charset="0"/>
                <a:cs typeface="Arial" panose="020B0604020202020204" pitchFamily="34" charset="0"/>
              </a:rPr>
              <a:t>reset</a:t>
            </a:r>
            <a:r>
              <a:rPr lang="en-US" altLang="en-US" sz="2400">
                <a:latin typeface="Arial" panose="020B0604020202020204" pitchFamily="34" charset="0"/>
                <a:cs typeface="Arial" panose="020B0604020202020204" pitchFamily="34" charset="0"/>
              </a:rPr>
              <a:t> moves </a:t>
            </a:r>
            <a:r>
              <a:rPr lang="en-US" altLang="en-US" sz="2400" i="1">
                <a:latin typeface="Arial" panose="020B0604020202020204" pitchFamily="34" charset="0"/>
                <a:cs typeface="Arial" panose="020B0604020202020204" pitchFamily="34" charset="0"/>
              </a:rPr>
              <a:t>current</a:t>
            </a:r>
            <a:r>
              <a:rPr lang="en-US" altLang="en-US" sz="2400">
                <a:latin typeface="Arial" panose="020B0604020202020204" pitchFamily="34" charset="0"/>
                <a:cs typeface="Arial" panose="020B0604020202020204" pitchFamily="34" charset="0"/>
              </a:rPr>
              <a:t> to the first element</a:t>
            </a:r>
          </a:p>
          <a:p>
            <a:pPr eaLnBrk="1" hangingPunct="1"/>
            <a:endParaRPr lang="en-US" altLang="en-US" sz="2000"/>
          </a:p>
          <a:p>
            <a:pPr eaLnBrk="1" hangingPunct="1"/>
            <a:r>
              <a:rPr lang="en-US" altLang="en-US" sz="2400">
                <a:solidFill>
                  <a:srgbClr val="333399"/>
                </a:solidFill>
                <a:latin typeface="Arial" panose="020B0604020202020204" pitchFamily="34" charset="0"/>
                <a:cs typeface="Arial" panose="020B0604020202020204" pitchFamily="34" charset="0"/>
              </a:rPr>
              <a:t>Java 5.0 (uses </a:t>
            </a:r>
            <a:r>
              <a:rPr lang="en-US" altLang="en-US" sz="2400" b="1">
                <a:solidFill>
                  <a:srgbClr val="333399"/>
                </a:solidFill>
                <a:latin typeface="Arial" panose="020B0604020202020204" pitchFamily="34" charset="0"/>
                <a:cs typeface="Arial" panose="020B0604020202020204" pitchFamily="34" charset="0"/>
              </a:rPr>
              <a:t>for</a:t>
            </a:r>
            <a:r>
              <a:rPr lang="en-US" altLang="en-US" sz="2400">
                <a:solidFill>
                  <a:srgbClr val="333399"/>
                </a:solidFill>
                <a:latin typeface="Arial" panose="020B0604020202020204" pitchFamily="34" charset="0"/>
                <a:cs typeface="Arial" panose="020B0604020202020204" pitchFamily="34" charset="0"/>
              </a:rPr>
              <a:t>, although it is called foreach)</a:t>
            </a:r>
          </a:p>
          <a:p>
            <a:pPr eaLnBrk="1" hangingPunct="1">
              <a:buFontTx/>
              <a:buNone/>
            </a:pPr>
            <a:r>
              <a:rPr lang="en-US" altLang="en-US" sz="2000">
                <a:solidFill>
                  <a:srgbClr val="333399"/>
                </a:solidFill>
              </a:rPr>
              <a:t> </a:t>
            </a:r>
            <a:r>
              <a:rPr lang="en-US" altLang="en-US" sz="1600">
                <a:solidFill>
                  <a:srgbClr val="333399"/>
                </a:solidFill>
              </a:rPr>
              <a:t>    </a:t>
            </a:r>
            <a:r>
              <a:rPr lang="en-US" altLang="en-US" sz="2400">
                <a:solidFill>
                  <a:srgbClr val="333399"/>
                </a:solidFill>
              </a:rPr>
              <a:t>For arrays and any other class that implements the </a:t>
            </a:r>
            <a:r>
              <a:rPr lang="en-US" altLang="en-US" sz="2400">
                <a:solidFill>
                  <a:srgbClr val="333399"/>
                </a:solidFill>
                <a:latin typeface="Courier New" panose="02070309020205020404" pitchFamily="49" charset="0"/>
              </a:rPr>
              <a:t>Iterable</a:t>
            </a:r>
            <a:r>
              <a:rPr lang="en-US" altLang="en-US" sz="2400">
                <a:solidFill>
                  <a:srgbClr val="333399"/>
                </a:solidFill>
              </a:rPr>
              <a:t> interface, e.g., </a:t>
            </a:r>
            <a:r>
              <a:rPr lang="en-US" altLang="en-US" sz="2400">
                <a:solidFill>
                  <a:srgbClr val="333399"/>
                </a:solidFill>
                <a:latin typeface="Courier New" panose="02070309020205020404" pitchFamily="49" charset="0"/>
              </a:rPr>
              <a:t>ArrayList</a:t>
            </a:r>
          </a:p>
          <a:p>
            <a:pPr lvl="1" eaLnBrk="1" hangingPunct="1"/>
            <a:endParaRPr lang="en-US" altLang="en-US" sz="1600">
              <a:solidFill>
                <a:srgbClr val="333399"/>
              </a:solidFill>
            </a:endParaRPr>
          </a:p>
          <a:p>
            <a:pPr lvl="1" eaLnBrk="1" hangingPunct="1">
              <a:buFontTx/>
              <a:buNone/>
            </a:pPr>
            <a:r>
              <a:rPr lang="en-US" altLang="en-US" sz="2000">
                <a:solidFill>
                  <a:srgbClr val="333399"/>
                </a:solidFill>
              </a:rPr>
              <a:t>       </a:t>
            </a:r>
            <a:r>
              <a:rPr lang="en-US" altLang="en-US" sz="2000" b="1">
                <a:solidFill>
                  <a:srgbClr val="333399"/>
                </a:solidFill>
                <a:latin typeface="Courier New" panose="02070309020205020404" pitchFamily="49" charset="0"/>
              </a:rPr>
              <a:t>for</a:t>
            </a:r>
            <a:r>
              <a:rPr lang="en-US" altLang="en-US" sz="2000">
                <a:solidFill>
                  <a:srgbClr val="333399"/>
                </a:solidFill>
                <a:latin typeface="Courier New" panose="02070309020205020404" pitchFamily="49" charset="0"/>
              </a:rPr>
              <a:t> (String myElement : myList) { … }</a:t>
            </a:r>
            <a:endParaRPr lang="en-US" altLang="en-US" sz="2000" b="1">
              <a:latin typeface="Courier New" panose="02070309020205020404" pitchFamily="49" charset="0"/>
            </a:endParaRP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9F84981-3CEB-DF80-FBF0-9D881189147D}"/>
              </a:ext>
            </a:extLst>
          </p:cNvPr>
          <p:cNvSpPr>
            <a:spLocks noChangeArrowheads="1"/>
          </p:cNvSpPr>
          <p:nvPr/>
        </p:nvSpPr>
        <p:spPr bwMode="auto">
          <a:xfrm>
            <a:off x="609600" y="1658938"/>
            <a:ext cx="8305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en-US" altLang="en-US">
                <a:latin typeface="Arial" panose="020B0604020202020204" pitchFamily="34" charset="0"/>
                <a:cs typeface="Arial" panose="020B0604020202020204" pitchFamily="34" charset="0"/>
              </a:rPr>
              <a:t>Introduced in Java 5 (JDK 1.5), the </a:t>
            </a:r>
            <a:r>
              <a:rPr lang="en-US" altLang="en-US" b="1">
                <a:latin typeface="Arial" panose="020B0604020202020204" pitchFamily="34" charset="0"/>
                <a:cs typeface="Arial" panose="020B0604020202020204" pitchFamily="34" charset="0"/>
              </a:rPr>
              <a:t>enhanced for loop</a:t>
            </a:r>
            <a:r>
              <a:rPr lang="en-US" altLang="en-US">
                <a:latin typeface="Arial" panose="020B0604020202020204" pitchFamily="34" charset="0"/>
                <a:cs typeface="Arial" panose="020B0604020202020204" pitchFamily="34" charset="0"/>
              </a:rPr>
              <a:t> (commonly known as "for-each") provides a cleaner, more readable syntax for iterating through arrays and collections. While termed "for-each," it uses the keyword </a:t>
            </a:r>
            <a:r>
              <a:rPr lang="en-US" altLang="en-US">
                <a:solidFill>
                  <a:srgbClr val="00B050"/>
                </a:solidFill>
                <a:latin typeface="Arial" panose="020B0604020202020204" pitchFamily="34" charset="0"/>
                <a:cs typeface="Arial" panose="020B0604020202020204" pitchFamily="34" charset="0"/>
              </a:rPr>
              <a:t>for</a:t>
            </a:r>
            <a:r>
              <a:rPr lang="en-US" altLang="en-US">
                <a:latin typeface="Arial" panose="020B0604020202020204" pitchFamily="34" charset="0"/>
                <a:cs typeface="Arial" panose="020B0604020202020204" pitchFamily="34" charset="0"/>
              </a:rPr>
              <a:t>, </a:t>
            </a:r>
            <a:r>
              <a:rPr lang="tr-TR" altLang="en-US">
                <a:latin typeface="Arial" panose="020B0604020202020204" pitchFamily="34" charset="0"/>
                <a:cs typeface="Arial" panose="020B0604020202020204" pitchFamily="34" charset="0"/>
              </a:rPr>
              <a:t>e</a:t>
            </a:r>
            <a:r>
              <a:rPr lang="en-US" altLang="en-US">
                <a:latin typeface="Arial" panose="020B0604020202020204" pitchFamily="34" charset="0"/>
                <a:cs typeface="Arial" panose="020B0604020202020204" pitchFamily="34" charset="0"/>
              </a:rPr>
              <a:t>liminating the need for manual indexing, counters, or iterators to access elements </a:t>
            </a:r>
          </a:p>
        </p:txBody>
      </p:sp>
      <p:pic>
        <p:nvPicPr>
          <p:cNvPr id="78851" name="Picture 3">
            <a:extLst>
              <a:ext uri="{FF2B5EF4-FFF2-40B4-BE49-F238E27FC236}">
                <a16:creationId xmlns:a16="http://schemas.microsoft.com/office/drawing/2014/main" id="{5D99E4E8-B715-4399-4EB1-BBCAE00551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191000"/>
            <a:ext cx="3352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2" name="Picture 4">
            <a:extLst>
              <a:ext uri="{FF2B5EF4-FFF2-40B4-BE49-F238E27FC236}">
                <a16:creationId xmlns:a16="http://schemas.microsoft.com/office/drawing/2014/main" id="{5959F732-2BC4-36BB-9A9B-6341E78F29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4170363"/>
            <a:ext cx="4724400" cy="177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Box 3">
            <a:extLst>
              <a:ext uri="{FF2B5EF4-FFF2-40B4-BE49-F238E27FC236}">
                <a16:creationId xmlns:a16="http://schemas.microsoft.com/office/drawing/2014/main" id="{C5867F25-F4B6-0381-123C-1767B533B6CE}"/>
              </a:ext>
            </a:extLst>
          </p:cNvPr>
          <p:cNvSpPr txBox="1">
            <a:spLocks noChangeArrowheads="1"/>
          </p:cNvSpPr>
          <p:nvPr/>
        </p:nvSpPr>
        <p:spPr bwMode="auto">
          <a:xfrm>
            <a:off x="685800" y="228600"/>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accent2"/>
                </a:solidFill>
                <a:latin typeface="Lucida Sans Unicode" panose="020B0602030504020204" pitchFamily="34" charset="0"/>
                <a:cs typeface="Lucida Sans Unicode" panose="020B0602030504020204" pitchFamily="34" charset="0"/>
              </a:defRPr>
            </a:lvl1pPr>
            <a:lvl2pPr marL="742950" indent="-285750">
              <a:spcBef>
                <a:spcPct val="20000"/>
              </a:spcBef>
              <a:buChar char="–"/>
              <a:defRPr sz="2400">
                <a:solidFill>
                  <a:schemeClr val="accent2"/>
                </a:solidFill>
                <a:latin typeface="Lucida Sans Unicode" panose="020B0602030504020204" pitchFamily="34" charset="0"/>
                <a:cs typeface="Lucida Sans Unicode" panose="020B0602030504020204" pitchFamily="34" charset="0"/>
              </a:defRPr>
            </a:lvl2pPr>
            <a:lvl3pPr marL="1143000" indent="-228600">
              <a:spcBef>
                <a:spcPct val="20000"/>
              </a:spcBef>
              <a:buChar char="•"/>
              <a:defRPr sz="2100">
                <a:solidFill>
                  <a:srgbClr val="666699"/>
                </a:solidFill>
                <a:latin typeface="Lucida Sans Unicode" panose="020B0602030504020204" pitchFamily="34" charset="0"/>
                <a:cs typeface="Lucida Sans Unicode" panose="020B0602030504020204" pitchFamily="34" charset="0"/>
              </a:defRPr>
            </a:lvl3pPr>
            <a:lvl4pPr marL="1600200" indent="-228600">
              <a:spcBef>
                <a:spcPct val="20000"/>
              </a:spcBef>
              <a:buChar char="–"/>
              <a:defRPr sz="2000">
                <a:solidFill>
                  <a:schemeClr val="accent2"/>
                </a:solidFill>
                <a:latin typeface="Lucida Sans Unicode" panose="020B0602030504020204" pitchFamily="34" charset="0"/>
                <a:cs typeface="Lucida Sans Unicode" panose="020B0602030504020204" pitchFamily="34" charset="0"/>
              </a:defRPr>
            </a:lvl4pPr>
            <a:lvl5pPr marL="2057400" indent="-228600">
              <a:spcBef>
                <a:spcPct val="20000"/>
              </a:spcBef>
              <a:buChar char="»"/>
              <a:defRPr sz="2000">
                <a:solidFill>
                  <a:srgbClr val="666699"/>
                </a:solidFill>
                <a:latin typeface="Lucida Sans Unicode" panose="020B0602030504020204" pitchFamily="34" charset="0"/>
                <a:cs typeface="Lucida Sans Unicode" panose="020B0602030504020204" pitchFamily="34" charset="0"/>
              </a:defRPr>
            </a:lvl5pPr>
            <a:lvl6pPr marL="2514600" indent="-228600" eaLnBrk="0" fontAlgn="base" hangingPunct="0">
              <a:spcBef>
                <a:spcPct val="20000"/>
              </a:spcBef>
              <a:spcAft>
                <a:spcPct val="0"/>
              </a:spcAft>
              <a:buChar char="»"/>
              <a:defRPr sz="2000">
                <a:solidFill>
                  <a:srgbClr val="666699"/>
                </a:solidFill>
                <a:latin typeface="Lucida Sans Unicode" panose="020B0602030504020204" pitchFamily="34" charset="0"/>
                <a:cs typeface="Lucida Sans Unicode" panose="020B0602030504020204" pitchFamily="34" charset="0"/>
              </a:defRPr>
            </a:lvl6pPr>
            <a:lvl7pPr marL="2971800" indent="-228600" eaLnBrk="0" fontAlgn="base" hangingPunct="0">
              <a:spcBef>
                <a:spcPct val="20000"/>
              </a:spcBef>
              <a:spcAft>
                <a:spcPct val="0"/>
              </a:spcAft>
              <a:buChar char="»"/>
              <a:defRPr sz="2000">
                <a:solidFill>
                  <a:srgbClr val="666699"/>
                </a:solidFill>
                <a:latin typeface="Lucida Sans Unicode" panose="020B0602030504020204" pitchFamily="34" charset="0"/>
                <a:cs typeface="Lucida Sans Unicode" panose="020B0602030504020204" pitchFamily="34" charset="0"/>
              </a:defRPr>
            </a:lvl7pPr>
            <a:lvl8pPr marL="3429000" indent="-228600" eaLnBrk="0" fontAlgn="base" hangingPunct="0">
              <a:spcBef>
                <a:spcPct val="20000"/>
              </a:spcBef>
              <a:spcAft>
                <a:spcPct val="0"/>
              </a:spcAft>
              <a:buChar char="»"/>
              <a:defRPr sz="2000">
                <a:solidFill>
                  <a:srgbClr val="666699"/>
                </a:solidFill>
                <a:latin typeface="Lucida Sans Unicode" panose="020B0602030504020204" pitchFamily="34" charset="0"/>
                <a:cs typeface="Lucida Sans Unicode" panose="020B0602030504020204" pitchFamily="34" charset="0"/>
              </a:defRPr>
            </a:lvl8pPr>
            <a:lvl9pPr marL="3886200" indent="-228600" eaLnBrk="0" fontAlgn="base" hangingPunct="0">
              <a:spcBef>
                <a:spcPct val="20000"/>
              </a:spcBef>
              <a:spcAft>
                <a:spcPct val="0"/>
              </a:spcAft>
              <a:buChar char="»"/>
              <a:defRPr sz="2000">
                <a:solidFill>
                  <a:srgbClr val="666699"/>
                </a:solidFill>
                <a:latin typeface="Lucida Sans Unicode" panose="020B0602030504020204" pitchFamily="34" charset="0"/>
                <a:cs typeface="Lucida Sans Unicode" panose="020B0602030504020204" pitchFamily="34" charset="0"/>
              </a:defRPr>
            </a:lvl9pPr>
          </a:lstStyle>
          <a:p>
            <a:pPr>
              <a:spcBef>
                <a:spcPct val="0"/>
              </a:spcBef>
              <a:buFontTx/>
              <a:buNone/>
            </a:pPr>
            <a:endParaRPr lang="en-US" altLang="en-US" sz="2400">
              <a:solidFill>
                <a:schemeClr val="tx1"/>
              </a:solidFill>
              <a:latin typeface="Times" panose="02020603050405020304" pitchFamily="18" charset="0"/>
            </a:endParaRPr>
          </a:p>
        </p:txBody>
      </p:sp>
      <p:sp>
        <p:nvSpPr>
          <p:cNvPr id="5" name="TextBox 4">
            <a:extLst>
              <a:ext uri="{FF2B5EF4-FFF2-40B4-BE49-F238E27FC236}">
                <a16:creationId xmlns:a16="http://schemas.microsoft.com/office/drawing/2014/main" id="{1C19D261-4C46-703F-A6A7-6D0DDAFBEE00}"/>
              </a:ext>
            </a:extLst>
          </p:cNvPr>
          <p:cNvSpPr txBox="1"/>
          <p:nvPr/>
        </p:nvSpPr>
        <p:spPr>
          <a:xfrm>
            <a:off x="304800" y="304800"/>
            <a:ext cx="8839200" cy="584200"/>
          </a:xfrm>
          <a:prstGeom prst="rect">
            <a:avLst/>
          </a:prstGeom>
          <a:noFill/>
        </p:spPr>
        <p:txBody>
          <a:bodyPr>
            <a:spAutoFit/>
          </a:bodyPr>
          <a:lstStyle/>
          <a:p>
            <a:pPr>
              <a:defRPr/>
            </a:pPr>
            <a:r>
              <a:rPr lang="en-US" sz="3200" kern="0" dirty="0">
                <a:solidFill>
                  <a:srgbClr val="666699"/>
                </a:solidFill>
                <a:latin typeface="Lucida Sans Unicode"/>
                <a:ea typeface="+mj-ea"/>
                <a:cs typeface="+mn-cs"/>
              </a:rPr>
              <a:t>Iteration Based on Data Structures </a:t>
            </a:r>
            <a:r>
              <a:rPr lang="en-US" kern="0" dirty="0">
                <a:solidFill>
                  <a:srgbClr val="666699"/>
                </a:solidFill>
                <a:latin typeface="Lucida Sans Unicode"/>
                <a:ea typeface="+mj-ea"/>
                <a:cs typeface="+mn-cs"/>
              </a:rPr>
              <a:t>(continued)</a:t>
            </a:r>
            <a:endParaRPr lang="en-US" dirty="0">
              <a:cs typeface="+mn-cs"/>
            </a:endParaRPr>
          </a:p>
        </p:txBody>
      </p:sp>
      <p:sp>
        <p:nvSpPr>
          <p:cNvPr id="7" name="TextBox 6">
            <a:extLst>
              <a:ext uri="{FF2B5EF4-FFF2-40B4-BE49-F238E27FC236}">
                <a16:creationId xmlns:a16="http://schemas.microsoft.com/office/drawing/2014/main" id="{849E37A8-5ED4-4976-19F9-EC279941D815}"/>
              </a:ext>
            </a:extLst>
          </p:cNvPr>
          <p:cNvSpPr txBox="1"/>
          <p:nvPr/>
        </p:nvSpPr>
        <p:spPr>
          <a:xfrm>
            <a:off x="228600" y="1371600"/>
            <a:ext cx="8863013" cy="7035800"/>
          </a:xfrm>
          <a:prstGeom prst="rect">
            <a:avLst/>
          </a:prstGeom>
          <a:noFill/>
        </p:spPr>
        <p:txBody>
          <a:bodyPr wrap="none">
            <a:spAutoFit/>
          </a:bodyPr>
          <a:lstStyle/>
          <a:p>
            <a:pPr marL="342900" indent="-342900" eaLnBrk="1" hangingPunct="1">
              <a:lnSpc>
                <a:spcPct val="90000"/>
              </a:lnSpc>
              <a:spcBef>
                <a:spcPct val="20000"/>
              </a:spcBef>
              <a:buFontTx/>
              <a:buChar char="•"/>
              <a:defRPr/>
            </a:pPr>
            <a:r>
              <a:rPr lang="en-US" sz="2800" kern="0" dirty="0">
                <a:solidFill>
                  <a:srgbClr val="333399"/>
                </a:solidFill>
                <a:latin typeface="Lucida Sans Unicode"/>
                <a:cs typeface="+mn-cs"/>
              </a:rPr>
              <a:t>C# and F# (and the other .NET languages) have</a:t>
            </a:r>
          </a:p>
          <a:p>
            <a:pPr marL="342900" indent="-342900" eaLnBrk="1" hangingPunct="1">
              <a:lnSpc>
                <a:spcPct val="90000"/>
              </a:lnSpc>
              <a:spcBef>
                <a:spcPct val="20000"/>
              </a:spcBef>
              <a:defRPr/>
            </a:pPr>
            <a:r>
              <a:rPr lang="en-US" sz="2800" kern="0" dirty="0">
                <a:solidFill>
                  <a:srgbClr val="333399"/>
                </a:solidFill>
                <a:latin typeface="Lucida Sans Unicode"/>
                <a:cs typeface="+mn-cs"/>
              </a:rPr>
              <a:t>   generic library classes, like Java 5.0 (for arrays, </a:t>
            </a:r>
          </a:p>
          <a:p>
            <a:pPr marL="342900" indent="-342900" eaLnBrk="1" hangingPunct="1">
              <a:lnSpc>
                <a:spcPct val="90000"/>
              </a:lnSpc>
              <a:spcBef>
                <a:spcPct val="20000"/>
              </a:spcBef>
              <a:defRPr/>
            </a:pPr>
            <a:r>
              <a:rPr lang="en-US" sz="2800" kern="0" dirty="0">
                <a:solidFill>
                  <a:srgbClr val="333399"/>
                </a:solidFill>
                <a:latin typeface="Lucida Sans Unicode"/>
                <a:cs typeface="+mn-cs"/>
              </a:rPr>
              <a:t>   lists, stacks, and queues). Can iterate over</a:t>
            </a:r>
          </a:p>
          <a:p>
            <a:pPr marL="342900" indent="-342900" eaLnBrk="1" hangingPunct="1">
              <a:lnSpc>
                <a:spcPct val="90000"/>
              </a:lnSpc>
              <a:spcBef>
                <a:spcPct val="20000"/>
              </a:spcBef>
              <a:defRPr/>
            </a:pPr>
            <a:r>
              <a:rPr lang="en-US" sz="2800" kern="0" dirty="0">
                <a:solidFill>
                  <a:srgbClr val="333399"/>
                </a:solidFill>
                <a:latin typeface="Lucida Sans Unicode"/>
                <a:cs typeface="+mn-cs"/>
              </a:rPr>
              <a:t>   these with the </a:t>
            </a:r>
            <a:r>
              <a:rPr lang="en-US" sz="2000" b="1" kern="0" dirty="0" err="1">
                <a:solidFill>
                  <a:srgbClr val="333399"/>
                </a:solidFill>
                <a:latin typeface="Courier New" pitchFamily="49" charset="0"/>
                <a:cs typeface="+mn-cs"/>
              </a:rPr>
              <a:t>foreach</a:t>
            </a:r>
            <a:r>
              <a:rPr lang="en-US" sz="2800" kern="0" dirty="0">
                <a:solidFill>
                  <a:srgbClr val="333399"/>
                </a:solidFill>
                <a:latin typeface="Lucida Sans Unicode"/>
                <a:cs typeface="+mn-cs"/>
              </a:rPr>
              <a:t> statement. User-defined</a:t>
            </a:r>
          </a:p>
          <a:p>
            <a:pPr marL="342900" indent="-342900" eaLnBrk="1" hangingPunct="1">
              <a:lnSpc>
                <a:spcPct val="90000"/>
              </a:lnSpc>
              <a:spcBef>
                <a:spcPct val="20000"/>
              </a:spcBef>
              <a:defRPr/>
            </a:pPr>
            <a:r>
              <a:rPr lang="en-US" sz="2800" kern="0" dirty="0">
                <a:solidFill>
                  <a:srgbClr val="333399"/>
                </a:solidFill>
                <a:latin typeface="Lucida Sans Unicode"/>
                <a:cs typeface="+mn-cs"/>
              </a:rPr>
              <a:t>   collections can implement the </a:t>
            </a:r>
            <a:r>
              <a:rPr lang="en-US" sz="2000" kern="0" dirty="0" err="1">
                <a:solidFill>
                  <a:srgbClr val="333399"/>
                </a:solidFill>
                <a:latin typeface="Courier New" pitchFamily="49" charset="0"/>
                <a:cs typeface="Courier New" pitchFamily="49" charset="0"/>
              </a:rPr>
              <a:t>IEnumerator</a:t>
            </a:r>
            <a:r>
              <a:rPr lang="en-US" sz="2800" kern="0" dirty="0">
                <a:solidFill>
                  <a:srgbClr val="333399"/>
                </a:solidFill>
                <a:latin typeface="Lucida Sans Unicode"/>
                <a:cs typeface="+mn-cs"/>
              </a:rPr>
              <a:t> </a:t>
            </a:r>
          </a:p>
          <a:p>
            <a:pPr marL="342900" indent="-342900" eaLnBrk="1" hangingPunct="1">
              <a:lnSpc>
                <a:spcPct val="90000"/>
              </a:lnSpc>
              <a:spcBef>
                <a:spcPct val="20000"/>
              </a:spcBef>
              <a:defRPr/>
            </a:pPr>
            <a:r>
              <a:rPr lang="en-US" sz="2800" kern="0" dirty="0">
                <a:solidFill>
                  <a:srgbClr val="333399"/>
                </a:solidFill>
                <a:latin typeface="Lucida Sans Unicode"/>
                <a:cs typeface="+mn-cs"/>
              </a:rPr>
              <a:t>   interface and also use </a:t>
            </a:r>
            <a:r>
              <a:rPr lang="en-US" sz="2000" b="1" kern="0" dirty="0" err="1">
                <a:solidFill>
                  <a:srgbClr val="333399"/>
                </a:solidFill>
                <a:latin typeface="Courier New" pitchFamily="49" charset="0"/>
                <a:cs typeface="Courier New" pitchFamily="49" charset="0"/>
              </a:rPr>
              <a:t>foreach</a:t>
            </a:r>
            <a:r>
              <a:rPr lang="en-US" sz="2800" kern="0" dirty="0">
                <a:solidFill>
                  <a:srgbClr val="333399"/>
                </a:solidFill>
                <a:latin typeface="Lucida Sans Unicode"/>
                <a:cs typeface="+mn-cs"/>
              </a:rPr>
              <a:t>. </a:t>
            </a:r>
          </a:p>
          <a:p>
            <a:pPr marL="342900" indent="-342900" eaLnBrk="1" hangingPunct="1">
              <a:lnSpc>
                <a:spcPct val="90000"/>
              </a:lnSpc>
              <a:spcBef>
                <a:spcPct val="20000"/>
              </a:spcBef>
              <a:defRPr/>
            </a:pPr>
            <a:r>
              <a:rPr lang="en-US" sz="2800" kern="0" dirty="0">
                <a:solidFill>
                  <a:srgbClr val="333399"/>
                </a:solidFill>
                <a:latin typeface="Lucida Sans Unicode"/>
                <a:cs typeface="+mn-cs"/>
              </a:rPr>
              <a:t>	</a:t>
            </a:r>
            <a:r>
              <a:rPr lang="en-US" sz="1800" kern="0" dirty="0">
                <a:solidFill>
                  <a:srgbClr val="333399"/>
                </a:solidFill>
                <a:latin typeface="Courier New" pitchFamily="49" charset="0"/>
                <a:cs typeface="Courier New" pitchFamily="49" charset="0"/>
              </a:rPr>
              <a:t>List&lt;String&gt; names = </a:t>
            </a:r>
            <a:r>
              <a:rPr lang="en-US" sz="1800" b="1" kern="0" dirty="0">
                <a:solidFill>
                  <a:srgbClr val="333399"/>
                </a:solidFill>
                <a:latin typeface="Courier New" pitchFamily="49" charset="0"/>
                <a:cs typeface="Courier New" pitchFamily="49" charset="0"/>
              </a:rPr>
              <a:t>new</a:t>
            </a:r>
            <a:r>
              <a:rPr lang="en-US" sz="1800" kern="0" dirty="0">
                <a:solidFill>
                  <a:srgbClr val="333399"/>
                </a:solidFill>
                <a:latin typeface="Courier New" pitchFamily="49" charset="0"/>
                <a:cs typeface="Courier New" pitchFamily="49" charset="0"/>
              </a:rPr>
              <a:t> List&lt;String&gt;();</a:t>
            </a:r>
          </a:p>
          <a:p>
            <a:pPr marL="342900" indent="-342900" eaLnBrk="1" hangingPunct="1">
              <a:lnSpc>
                <a:spcPct val="90000"/>
              </a:lnSpc>
              <a:spcBef>
                <a:spcPct val="20000"/>
              </a:spcBef>
              <a:defRPr/>
            </a:pPr>
            <a:r>
              <a:rPr lang="en-US" sz="1800" kern="0" dirty="0">
                <a:solidFill>
                  <a:srgbClr val="333399"/>
                </a:solidFill>
                <a:latin typeface="Courier New" pitchFamily="49" charset="0"/>
                <a:cs typeface="Courier New" pitchFamily="49" charset="0"/>
              </a:rPr>
              <a:t>   </a:t>
            </a:r>
            <a:r>
              <a:rPr lang="en-US" sz="1800" kern="0" dirty="0" err="1">
                <a:solidFill>
                  <a:srgbClr val="333399"/>
                </a:solidFill>
                <a:latin typeface="Courier New" pitchFamily="49" charset="0"/>
                <a:cs typeface="Courier New" pitchFamily="49" charset="0"/>
              </a:rPr>
              <a:t>names.Add</a:t>
            </a:r>
            <a:r>
              <a:rPr lang="en-US" sz="1800" kern="0" dirty="0">
                <a:solidFill>
                  <a:srgbClr val="333399"/>
                </a:solidFill>
                <a:latin typeface="Courier New" pitchFamily="49" charset="0"/>
                <a:cs typeface="Courier New" pitchFamily="49" charset="0"/>
              </a:rPr>
              <a:t>("Bob");</a:t>
            </a:r>
          </a:p>
          <a:p>
            <a:pPr marL="342900" indent="-342900" eaLnBrk="1" hangingPunct="1">
              <a:lnSpc>
                <a:spcPct val="90000"/>
              </a:lnSpc>
              <a:spcBef>
                <a:spcPct val="20000"/>
              </a:spcBef>
              <a:defRPr/>
            </a:pPr>
            <a:r>
              <a:rPr lang="en-US" sz="1800" kern="0" dirty="0">
                <a:solidFill>
                  <a:srgbClr val="333399"/>
                </a:solidFill>
                <a:latin typeface="Courier New" pitchFamily="49" charset="0"/>
                <a:cs typeface="Courier New" pitchFamily="49" charset="0"/>
              </a:rPr>
              <a:t>   </a:t>
            </a:r>
            <a:r>
              <a:rPr lang="en-US" sz="1800" kern="0" dirty="0" err="1">
                <a:solidFill>
                  <a:srgbClr val="333399"/>
                </a:solidFill>
                <a:latin typeface="Courier New" pitchFamily="49" charset="0"/>
                <a:cs typeface="Courier New" pitchFamily="49" charset="0"/>
              </a:rPr>
              <a:t>names.Add</a:t>
            </a:r>
            <a:r>
              <a:rPr lang="en-US" sz="1800" kern="0" dirty="0">
                <a:solidFill>
                  <a:srgbClr val="333399"/>
                </a:solidFill>
                <a:latin typeface="Courier New" pitchFamily="49" charset="0"/>
                <a:cs typeface="Courier New" pitchFamily="49" charset="0"/>
              </a:rPr>
              <a:t>("Carol");</a:t>
            </a:r>
          </a:p>
          <a:p>
            <a:pPr marL="342900" indent="-342900" eaLnBrk="1" hangingPunct="1">
              <a:lnSpc>
                <a:spcPct val="90000"/>
              </a:lnSpc>
              <a:spcBef>
                <a:spcPct val="20000"/>
              </a:spcBef>
              <a:defRPr/>
            </a:pPr>
            <a:r>
              <a:rPr lang="en-US" sz="1800" kern="0" dirty="0">
                <a:solidFill>
                  <a:srgbClr val="333399"/>
                </a:solidFill>
                <a:latin typeface="Courier New" pitchFamily="49" charset="0"/>
                <a:cs typeface="Courier New" pitchFamily="49" charset="0"/>
              </a:rPr>
              <a:t>   </a:t>
            </a:r>
            <a:r>
              <a:rPr lang="en-US" sz="1800" kern="0" dirty="0" err="1">
                <a:solidFill>
                  <a:srgbClr val="333399"/>
                </a:solidFill>
                <a:latin typeface="Courier New" pitchFamily="49" charset="0"/>
                <a:cs typeface="Courier New" pitchFamily="49" charset="0"/>
              </a:rPr>
              <a:t>names.Add</a:t>
            </a:r>
            <a:r>
              <a:rPr lang="en-US" sz="1800" kern="0" dirty="0">
                <a:solidFill>
                  <a:srgbClr val="333399"/>
                </a:solidFill>
                <a:latin typeface="Courier New" pitchFamily="49" charset="0"/>
                <a:cs typeface="Courier New" pitchFamily="49" charset="0"/>
              </a:rPr>
              <a:t>("Ted");</a:t>
            </a:r>
            <a:r>
              <a:rPr lang="en-US" sz="1800" b="1" kern="0" dirty="0">
                <a:solidFill>
                  <a:srgbClr val="333399"/>
                </a:solidFill>
                <a:latin typeface="Courier New" pitchFamily="49" charset="0"/>
                <a:cs typeface="Courier New" pitchFamily="49" charset="0"/>
              </a:rPr>
              <a:t>	</a:t>
            </a:r>
          </a:p>
          <a:p>
            <a:pPr marL="342900" indent="-342900" eaLnBrk="1" hangingPunct="1">
              <a:lnSpc>
                <a:spcPct val="90000"/>
              </a:lnSpc>
              <a:spcBef>
                <a:spcPct val="20000"/>
              </a:spcBef>
              <a:defRPr/>
            </a:pPr>
            <a:r>
              <a:rPr lang="en-US" sz="1800" b="1" kern="0" dirty="0">
                <a:solidFill>
                  <a:srgbClr val="333399"/>
                </a:solidFill>
                <a:latin typeface="Courier New" pitchFamily="49" charset="0"/>
                <a:cs typeface="Courier New" pitchFamily="49" charset="0"/>
              </a:rPr>
              <a:t>   foreach</a:t>
            </a:r>
            <a:r>
              <a:rPr lang="en-US" sz="1800" kern="0" dirty="0">
                <a:solidFill>
                  <a:srgbClr val="333399"/>
                </a:solidFill>
                <a:latin typeface="Courier New" pitchFamily="49" charset="0"/>
                <a:cs typeface="Courier New" pitchFamily="49" charset="0"/>
              </a:rPr>
              <a:t> (String name </a:t>
            </a:r>
            <a:r>
              <a:rPr lang="en-US" sz="1800" b="1" kern="0" dirty="0">
                <a:solidFill>
                  <a:srgbClr val="333399"/>
                </a:solidFill>
                <a:latin typeface="Courier New" pitchFamily="49" charset="0"/>
                <a:cs typeface="Courier New" pitchFamily="49" charset="0"/>
              </a:rPr>
              <a:t>in</a:t>
            </a:r>
            <a:r>
              <a:rPr lang="en-US" sz="1800" kern="0" dirty="0">
                <a:solidFill>
                  <a:srgbClr val="333399"/>
                </a:solidFill>
                <a:latin typeface="Courier New" pitchFamily="49" charset="0"/>
                <a:cs typeface="Courier New" pitchFamily="49" charset="0"/>
              </a:rPr>
              <a:t> names)</a:t>
            </a:r>
          </a:p>
          <a:p>
            <a:pPr marL="342900" indent="-342900" eaLnBrk="1" hangingPunct="1">
              <a:lnSpc>
                <a:spcPct val="90000"/>
              </a:lnSpc>
              <a:spcBef>
                <a:spcPct val="20000"/>
              </a:spcBef>
              <a:defRPr/>
            </a:pPr>
            <a:r>
              <a:rPr lang="en-US" sz="1800" kern="0" dirty="0">
                <a:solidFill>
                  <a:srgbClr val="333399"/>
                </a:solidFill>
                <a:latin typeface="Courier New" pitchFamily="49" charset="0"/>
                <a:cs typeface="Courier New" pitchFamily="49" charset="0"/>
              </a:rPr>
              <a:t>		</a:t>
            </a:r>
            <a:r>
              <a:rPr lang="en-US" sz="1800" kern="0" dirty="0" err="1">
                <a:solidFill>
                  <a:srgbClr val="333399"/>
                </a:solidFill>
                <a:latin typeface="Courier New" pitchFamily="49" charset="0"/>
                <a:cs typeface="Courier New" pitchFamily="49" charset="0"/>
              </a:rPr>
              <a:t>Console.WriteLine</a:t>
            </a:r>
            <a:r>
              <a:rPr lang="en-US" sz="1800" kern="0" dirty="0">
                <a:solidFill>
                  <a:srgbClr val="333399"/>
                </a:solidFill>
                <a:latin typeface="Courier New" pitchFamily="49" charset="0"/>
                <a:cs typeface="Courier New" pitchFamily="49" charset="0"/>
              </a:rPr>
              <a:t> ("Name: {0}", name);</a:t>
            </a:r>
          </a:p>
          <a:p>
            <a:pPr marL="342900" indent="-342900" eaLnBrk="1" hangingPunct="1">
              <a:spcBef>
                <a:spcPct val="20000"/>
              </a:spcBef>
              <a:buFontTx/>
              <a:buChar char="•"/>
              <a:defRPr/>
            </a:pPr>
            <a:endParaRPr lang="en-US" sz="1800" kern="0" dirty="0">
              <a:solidFill>
                <a:srgbClr val="333399"/>
              </a:solidFill>
              <a:latin typeface="Courier New" pitchFamily="49" charset="0"/>
              <a:cs typeface="+mn-cs"/>
            </a:endParaRPr>
          </a:p>
          <a:p>
            <a:pPr marL="342900" indent="-342900" eaLnBrk="1" hangingPunct="1">
              <a:spcBef>
                <a:spcPct val="20000"/>
              </a:spcBef>
              <a:buFontTx/>
              <a:buChar char="•"/>
              <a:defRPr/>
            </a:pPr>
            <a:endParaRPr lang="en-US" sz="1800" kern="0" dirty="0">
              <a:solidFill>
                <a:srgbClr val="333399"/>
              </a:solidFill>
              <a:latin typeface="Courier New" pitchFamily="49" charset="0"/>
              <a:cs typeface="+mn-cs"/>
            </a:endParaRPr>
          </a:p>
          <a:p>
            <a:pPr marL="342900" indent="-342900" eaLnBrk="1" hangingPunct="1">
              <a:lnSpc>
                <a:spcPct val="90000"/>
              </a:lnSpc>
              <a:spcBef>
                <a:spcPct val="20000"/>
              </a:spcBef>
              <a:defRPr/>
            </a:pPr>
            <a:endParaRPr lang="en-US" b="1" kern="0" dirty="0">
              <a:solidFill>
                <a:srgbClr val="333399"/>
              </a:solidFill>
              <a:latin typeface="Courier New" pitchFamily="49" charset="0"/>
              <a:cs typeface="+mn-cs"/>
            </a:endParaRPr>
          </a:p>
          <a:p>
            <a:pPr marL="342900" indent="-342900" eaLnBrk="1" hangingPunct="1">
              <a:lnSpc>
                <a:spcPct val="90000"/>
              </a:lnSpc>
              <a:spcBef>
                <a:spcPct val="20000"/>
              </a:spcBef>
              <a:defRPr/>
            </a:pPr>
            <a:endParaRPr lang="en-US" sz="2000" kern="0" dirty="0">
              <a:solidFill>
                <a:srgbClr val="333399"/>
              </a:solidFill>
              <a:latin typeface="Courier New" pitchFamily="49" charset="0"/>
              <a:cs typeface="Courier New" pitchFamily="49" charset="0"/>
            </a:endParaRPr>
          </a:p>
          <a:p>
            <a:pPr marL="342900" indent="-342900" eaLnBrk="1" hangingPunct="1">
              <a:lnSpc>
                <a:spcPct val="90000"/>
              </a:lnSpc>
              <a:spcBef>
                <a:spcPct val="20000"/>
              </a:spcBef>
              <a:defRPr/>
            </a:pPr>
            <a:r>
              <a:rPr lang="en-US" sz="2800" kern="0" dirty="0">
                <a:solidFill>
                  <a:srgbClr val="333399"/>
                </a:solidFill>
                <a:latin typeface="Lucida Sans Unicode"/>
                <a:cs typeface="+mn-cs"/>
              </a:rPr>
              <a:t>   </a:t>
            </a:r>
            <a:endParaRPr lang="en-US" sz="1800" kern="0" dirty="0">
              <a:solidFill>
                <a:srgbClr val="333399"/>
              </a:solidFill>
              <a:latin typeface="Lucida Sans Unicode"/>
              <a:cs typeface="+mn-cs"/>
            </a:endParaRPr>
          </a:p>
          <a:p>
            <a:pPr marL="342900" indent="-342900" eaLnBrk="1" hangingPunct="1">
              <a:lnSpc>
                <a:spcPct val="90000"/>
              </a:lnSpc>
              <a:spcBef>
                <a:spcPct val="20000"/>
              </a:spcBef>
              <a:defRPr/>
            </a:pPr>
            <a:endParaRPr lang="en-US" sz="1800" kern="0" dirty="0">
              <a:solidFill>
                <a:srgbClr val="333399"/>
              </a:solidFill>
              <a:latin typeface="Lucida Sans Unicode"/>
              <a:cs typeface="+mn-cs"/>
            </a:endParaRP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F9068-9A72-C055-2878-9A1C2615EE52}"/>
              </a:ext>
            </a:extLst>
          </p:cNvPr>
          <p:cNvSpPr>
            <a:spLocks noGrp="1"/>
          </p:cNvSpPr>
          <p:nvPr>
            <p:ph type="title"/>
          </p:nvPr>
        </p:nvSpPr>
        <p:spPr>
          <a:xfrm>
            <a:off x="304800" y="381000"/>
            <a:ext cx="8610600" cy="1143000"/>
          </a:xfrm>
        </p:spPr>
        <p:txBody>
          <a:bodyPr/>
          <a:lstStyle/>
          <a:p>
            <a:pPr>
              <a:defRPr/>
            </a:pPr>
            <a:r>
              <a:rPr lang="en-US" sz="3200" dirty="0">
                <a:ea typeface="+mn-ea"/>
              </a:rPr>
              <a:t>Iteration Based on Data Structures </a:t>
            </a:r>
            <a:r>
              <a:rPr lang="en-US" sz="2000" dirty="0">
                <a:ea typeface="+mn-ea"/>
              </a:rPr>
              <a:t>(continued)</a:t>
            </a:r>
            <a:br>
              <a:rPr lang="en-US" sz="2400" kern="1200" dirty="0">
                <a:solidFill>
                  <a:srgbClr val="000000"/>
                </a:solidFill>
                <a:latin typeface="Times" pitchFamily="18" charset="0"/>
                <a:ea typeface="+mn-ea"/>
              </a:rPr>
            </a:br>
            <a:endParaRPr lang="en-US" dirty="0"/>
          </a:p>
        </p:txBody>
      </p:sp>
      <p:sp>
        <p:nvSpPr>
          <p:cNvPr id="80899" name="Content Placeholder 2">
            <a:extLst>
              <a:ext uri="{FF2B5EF4-FFF2-40B4-BE49-F238E27FC236}">
                <a16:creationId xmlns:a16="http://schemas.microsoft.com/office/drawing/2014/main" id="{B181CE55-9A00-E2E1-B09A-8CC6EAEB93E7}"/>
              </a:ext>
            </a:extLst>
          </p:cNvPr>
          <p:cNvSpPr>
            <a:spLocks noGrp="1" noChangeArrowheads="1"/>
          </p:cNvSpPr>
          <p:nvPr>
            <p:ph idx="1"/>
          </p:nvPr>
        </p:nvSpPr>
        <p:spPr/>
        <p:txBody>
          <a:bodyPr/>
          <a:lstStyle/>
          <a:p>
            <a:r>
              <a:rPr lang="en-US" altLang="en-US" sz="2400"/>
              <a:t>Ruby </a:t>
            </a:r>
            <a:r>
              <a:rPr lang="en-US" altLang="en-US" sz="2400" i="1"/>
              <a:t>blocks</a:t>
            </a:r>
            <a:r>
              <a:rPr lang="en-US" altLang="en-US" sz="2400"/>
              <a:t> are sequences of code, delimited by either braces or </a:t>
            </a:r>
            <a:r>
              <a:rPr lang="en-US" altLang="en-US" sz="2400" b="1">
                <a:latin typeface="Courier New" panose="02070309020205020404" pitchFamily="49" charset="0"/>
                <a:cs typeface="Courier New" panose="02070309020205020404" pitchFamily="49" charset="0"/>
              </a:rPr>
              <a:t>do</a:t>
            </a:r>
            <a:r>
              <a:rPr lang="en-US" altLang="en-US" sz="2400"/>
              <a:t> and </a:t>
            </a:r>
            <a:r>
              <a:rPr lang="en-US" altLang="en-US" sz="2400" b="1">
                <a:latin typeface="Courier New" panose="02070309020205020404" pitchFamily="49" charset="0"/>
                <a:cs typeface="Courier New" panose="02070309020205020404" pitchFamily="49" charset="0"/>
              </a:rPr>
              <a:t>end</a:t>
            </a:r>
          </a:p>
          <a:p>
            <a:pPr lvl="1"/>
            <a:r>
              <a:rPr lang="en-US" altLang="en-US" sz="2000">
                <a:cs typeface="Courier New" panose="02070309020205020404" pitchFamily="49" charset="0"/>
              </a:rPr>
              <a:t>Blocks can be used with methods to create iterators</a:t>
            </a:r>
          </a:p>
          <a:p>
            <a:pPr lvl="1"/>
            <a:r>
              <a:rPr lang="en-US" altLang="en-US" sz="2000">
                <a:cs typeface="Courier New" panose="02070309020205020404" pitchFamily="49" charset="0"/>
              </a:rPr>
              <a:t>Predefined iterator methods (</a:t>
            </a:r>
            <a:r>
              <a:rPr lang="en-US" altLang="en-US" sz="2000">
                <a:latin typeface="Courier New" panose="02070309020205020404" pitchFamily="49" charset="0"/>
                <a:cs typeface="Courier New" panose="02070309020205020404" pitchFamily="49" charset="0"/>
              </a:rPr>
              <a:t>times</a:t>
            </a:r>
            <a:r>
              <a:rPr lang="en-US" altLang="en-US" sz="2000">
                <a:cs typeface="Courier New" panose="02070309020205020404" pitchFamily="49" charset="0"/>
              </a:rPr>
              <a:t>, </a:t>
            </a:r>
            <a:r>
              <a:rPr lang="en-US" altLang="en-US" sz="2000">
                <a:latin typeface="Courier New" panose="02070309020205020404" pitchFamily="49" charset="0"/>
                <a:cs typeface="Courier New" panose="02070309020205020404" pitchFamily="49" charset="0"/>
              </a:rPr>
              <a:t>each</a:t>
            </a:r>
            <a:r>
              <a:rPr lang="en-US" altLang="en-US" sz="2000">
                <a:cs typeface="Courier New" panose="02070309020205020404" pitchFamily="49" charset="0"/>
              </a:rPr>
              <a:t>, </a:t>
            </a:r>
            <a:r>
              <a:rPr lang="en-US" altLang="en-US" sz="2000">
                <a:latin typeface="Courier New" panose="02070309020205020404" pitchFamily="49" charset="0"/>
                <a:cs typeface="Courier New" panose="02070309020205020404" pitchFamily="49" charset="0"/>
              </a:rPr>
              <a:t>upto</a:t>
            </a:r>
            <a:r>
              <a:rPr lang="en-US" altLang="en-US" sz="2000">
                <a:cs typeface="Courier New" panose="02070309020205020404" pitchFamily="49" charset="0"/>
              </a:rPr>
              <a:t>):</a:t>
            </a:r>
          </a:p>
          <a:p>
            <a:pPr>
              <a:buFontTx/>
              <a:buNone/>
            </a:pPr>
            <a:r>
              <a:rPr lang="en-US" altLang="en-US" sz="2000">
                <a:latin typeface="Courier New" panose="02070309020205020404" pitchFamily="49" charset="0"/>
                <a:cs typeface="Courier New" panose="02070309020205020404" pitchFamily="49" charset="0"/>
              </a:rPr>
              <a:t>      3.times {puts ″Hey!″}</a:t>
            </a:r>
          </a:p>
          <a:p>
            <a:pPr>
              <a:buFontTx/>
              <a:buNone/>
            </a:pPr>
            <a:r>
              <a:rPr lang="en-US" altLang="en-US" sz="2000">
                <a:latin typeface="Courier New" panose="02070309020205020404" pitchFamily="49" charset="0"/>
                <a:cs typeface="Courier New" panose="02070309020205020404" pitchFamily="49" charset="0"/>
              </a:rPr>
              <a:t>      list.each {|value| puts value}</a:t>
            </a:r>
          </a:p>
          <a:p>
            <a:pPr>
              <a:buFontTx/>
              <a:buNone/>
            </a:pPr>
            <a:r>
              <a:rPr lang="en-US" altLang="en-US">
                <a:cs typeface="Courier New" panose="02070309020205020404" pitchFamily="49" charset="0"/>
              </a:rPr>
              <a:t>     (</a:t>
            </a:r>
            <a:r>
              <a:rPr lang="en-US" altLang="en-US" sz="2000">
                <a:latin typeface="Courier New" panose="02070309020205020404" pitchFamily="49" charset="0"/>
                <a:cs typeface="Courier New" panose="02070309020205020404" pitchFamily="49" charset="0"/>
              </a:rPr>
              <a:t>list</a:t>
            </a:r>
            <a:r>
              <a:rPr lang="en-US" altLang="en-US">
                <a:cs typeface="Courier New" panose="02070309020205020404" pitchFamily="49" charset="0"/>
              </a:rPr>
              <a:t> is an array; </a:t>
            </a:r>
            <a:r>
              <a:rPr lang="en-US" altLang="en-US" sz="2000">
                <a:latin typeface="Courier New" panose="02070309020205020404" pitchFamily="49" charset="0"/>
                <a:cs typeface="Courier New" panose="02070309020205020404" pitchFamily="49" charset="0"/>
              </a:rPr>
              <a:t>value</a:t>
            </a:r>
            <a:r>
              <a:rPr lang="en-US" altLang="en-US">
                <a:cs typeface="Courier New" panose="02070309020205020404" pitchFamily="49" charset="0"/>
              </a:rPr>
              <a:t> is a block parameter)</a:t>
            </a:r>
          </a:p>
          <a:p>
            <a:pPr>
              <a:buFontTx/>
              <a:buNone/>
            </a:pPr>
            <a:r>
              <a:rPr lang="en-US" altLang="en-US" sz="2000">
                <a:latin typeface="Courier New" panose="02070309020205020404" pitchFamily="49" charset="0"/>
                <a:cs typeface="Courier New" panose="02070309020205020404" pitchFamily="49" charset="0"/>
              </a:rPr>
              <a:t>      1.upto(5) {|x| print x, ″ ″}</a:t>
            </a:r>
          </a:p>
          <a:p>
            <a:pPr lvl="1">
              <a:buFontTx/>
              <a:buNone/>
            </a:pPr>
            <a:r>
              <a:rPr lang="en-US" altLang="en-US"/>
              <a:t>Iterators are implemented with blocks, which can also be defined by applications</a:t>
            </a: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9DD7F-CC83-6E66-1841-5AE878BE6421}"/>
              </a:ext>
            </a:extLst>
          </p:cNvPr>
          <p:cNvSpPr>
            <a:spLocks noGrp="1"/>
          </p:cNvSpPr>
          <p:nvPr>
            <p:ph type="title"/>
          </p:nvPr>
        </p:nvSpPr>
        <p:spPr>
          <a:xfrm>
            <a:off x="381000" y="381000"/>
            <a:ext cx="8534400" cy="1143000"/>
          </a:xfrm>
        </p:spPr>
        <p:txBody>
          <a:bodyPr/>
          <a:lstStyle/>
          <a:p>
            <a:pPr>
              <a:defRPr/>
            </a:pPr>
            <a:r>
              <a:rPr lang="en-US" sz="3200" dirty="0"/>
              <a:t>Iteration Based on Data Structures </a:t>
            </a:r>
            <a:r>
              <a:rPr lang="en-US" sz="2000" dirty="0"/>
              <a:t>(continued)</a:t>
            </a:r>
            <a:br>
              <a:rPr lang="en-US" sz="2000" kern="1200" dirty="0">
                <a:solidFill>
                  <a:srgbClr val="000000"/>
                </a:solidFill>
                <a:latin typeface="Times" pitchFamily="18" charset="0"/>
              </a:rPr>
            </a:br>
            <a:endParaRPr lang="en-US" sz="2000" dirty="0"/>
          </a:p>
        </p:txBody>
      </p:sp>
      <p:sp>
        <p:nvSpPr>
          <p:cNvPr id="81923" name="Content Placeholder 2">
            <a:extLst>
              <a:ext uri="{FF2B5EF4-FFF2-40B4-BE49-F238E27FC236}">
                <a16:creationId xmlns:a16="http://schemas.microsoft.com/office/drawing/2014/main" id="{B8E74694-3402-8496-658B-F3BE2DDA5D0C}"/>
              </a:ext>
            </a:extLst>
          </p:cNvPr>
          <p:cNvSpPr>
            <a:spLocks noGrp="1" noChangeArrowheads="1"/>
          </p:cNvSpPr>
          <p:nvPr>
            <p:ph idx="1"/>
          </p:nvPr>
        </p:nvSpPr>
        <p:spPr>
          <a:xfrm>
            <a:off x="571500" y="1498600"/>
            <a:ext cx="8153400" cy="4572000"/>
          </a:xfrm>
        </p:spPr>
        <p:txBody>
          <a:bodyPr/>
          <a:lstStyle/>
          <a:p>
            <a:pPr eaLnBrk="1" hangingPunct="1">
              <a:lnSpc>
                <a:spcPct val="80000"/>
              </a:lnSpc>
            </a:pPr>
            <a:r>
              <a:rPr lang="en-US" altLang="en-US" sz="2000"/>
              <a:t>Ruby blocks are attached methods calls; they can have parameters (in vertical bars); they are executed when the method executes a </a:t>
            </a:r>
            <a:r>
              <a:rPr lang="en-US" altLang="en-US" sz="2000" b="1">
                <a:latin typeface="Courier New" panose="02070309020205020404" pitchFamily="49" charset="0"/>
              </a:rPr>
              <a:t>yield</a:t>
            </a:r>
            <a:r>
              <a:rPr lang="en-US" altLang="en-US" sz="2000"/>
              <a:t> statement</a:t>
            </a:r>
          </a:p>
          <a:p>
            <a:pPr eaLnBrk="1" hangingPunct="1">
              <a:lnSpc>
                <a:spcPct val="80000"/>
              </a:lnSpc>
              <a:buFontTx/>
              <a:buNone/>
            </a:pPr>
            <a:r>
              <a:rPr lang="en-US" altLang="en-US"/>
              <a:t>   </a:t>
            </a:r>
            <a:r>
              <a:rPr lang="en-US" altLang="en-US" sz="1800" b="1">
                <a:latin typeface="Courier New" panose="02070309020205020404" pitchFamily="49" charset="0"/>
              </a:rPr>
              <a:t>def</a:t>
            </a:r>
            <a:r>
              <a:rPr lang="en-US" altLang="en-US" sz="1800">
                <a:latin typeface="Courier New" panose="02070309020205020404" pitchFamily="49" charset="0"/>
              </a:rPr>
              <a:t> fibonacci(last)</a:t>
            </a:r>
          </a:p>
          <a:p>
            <a:pPr eaLnBrk="1" hangingPunct="1">
              <a:lnSpc>
                <a:spcPct val="80000"/>
              </a:lnSpc>
              <a:buFontTx/>
              <a:buNone/>
            </a:pPr>
            <a:r>
              <a:rPr lang="en-US" altLang="en-US" sz="1800">
                <a:latin typeface="Courier New" panose="02070309020205020404" pitchFamily="49" charset="0"/>
              </a:rPr>
              <a:t>    first, second = 1, 1</a:t>
            </a:r>
          </a:p>
          <a:p>
            <a:pPr eaLnBrk="1" hangingPunct="1">
              <a:lnSpc>
                <a:spcPct val="80000"/>
              </a:lnSpc>
              <a:buFontTx/>
              <a:buNone/>
            </a:pPr>
            <a:r>
              <a:rPr lang="en-US" altLang="en-US" sz="1800">
                <a:latin typeface="Courier New" panose="02070309020205020404" pitchFamily="49" charset="0"/>
              </a:rPr>
              <a:t>    </a:t>
            </a:r>
            <a:r>
              <a:rPr lang="en-US" altLang="en-US" sz="1800" b="1">
                <a:latin typeface="Courier New" panose="02070309020205020404" pitchFamily="49" charset="0"/>
              </a:rPr>
              <a:t>while</a:t>
            </a:r>
            <a:r>
              <a:rPr lang="en-US" altLang="en-US" sz="1800">
                <a:latin typeface="Courier New" panose="02070309020205020404" pitchFamily="49" charset="0"/>
              </a:rPr>
              <a:t> first &lt;= last</a:t>
            </a:r>
          </a:p>
          <a:p>
            <a:pPr eaLnBrk="1" hangingPunct="1">
              <a:lnSpc>
                <a:spcPct val="80000"/>
              </a:lnSpc>
              <a:buFontTx/>
              <a:buNone/>
            </a:pPr>
            <a:r>
              <a:rPr lang="en-US" altLang="en-US" sz="1800">
                <a:latin typeface="Courier New" panose="02070309020205020404" pitchFamily="49" charset="0"/>
              </a:rPr>
              <a:t>      </a:t>
            </a:r>
            <a:r>
              <a:rPr lang="en-US" altLang="en-US" sz="1800" b="1">
                <a:latin typeface="Courier New" panose="02070309020205020404" pitchFamily="49" charset="0"/>
              </a:rPr>
              <a:t>yield</a:t>
            </a:r>
            <a:r>
              <a:rPr lang="en-US" altLang="en-US" sz="1800">
                <a:latin typeface="Courier New" panose="02070309020205020404" pitchFamily="49" charset="0"/>
              </a:rPr>
              <a:t> first</a:t>
            </a:r>
          </a:p>
          <a:p>
            <a:pPr eaLnBrk="1" hangingPunct="1">
              <a:lnSpc>
                <a:spcPct val="80000"/>
              </a:lnSpc>
              <a:buFontTx/>
              <a:buNone/>
            </a:pPr>
            <a:r>
              <a:rPr lang="en-US" altLang="en-US" sz="1800">
                <a:latin typeface="Courier New" panose="02070309020205020404" pitchFamily="49" charset="0"/>
              </a:rPr>
              <a:t>      first, second = second, first + second</a:t>
            </a:r>
          </a:p>
          <a:p>
            <a:pPr eaLnBrk="1" hangingPunct="1">
              <a:lnSpc>
                <a:spcPct val="80000"/>
              </a:lnSpc>
              <a:buFontTx/>
              <a:buNone/>
            </a:pPr>
            <a:r>
              <a:rPr lang="en-US" altLang="en-US" sz="1800">
                <a:latin typeface="Courier New" panose="02070309020205020404" pitchFamily="49" charset="0"/>
              </a:rPr>
              <a:t>    </a:t>
            </a:r>
            <a:r>
              <a:rPr lang="en-US" altLang="en-US" sz="1800" b="1">
                <a:latin typeface="Courier New" panose="02070309020205020404" pitchFamily="49" charset="0"/>
              </a:rPr>
              <a:t>end</a:t>
            </a:r>
          </a:p>
          <a:p>
            <a:pPr eaLnBrk="1" hangingPunct="1">
              <a:lnSpc>
                <a:spcPct val="80000"/>
              </a:lnSpc>
              <a:buFontTx/>
              <a:buNone/>
            </a:pPr>
            <a:r>
              <a:rPr lang="en-US" altLang="en-US" sz="1800">
                <a:latin typeface="Courier New" panose="02070309020205020404" pitchFamily="49" charset="0"/>
              </a:rPr>
              <a:t>  </a:t>
            </a:r>
            <a:r>
              <a:rPr lang="en-US" altLang="en-US" sz="1800" b="1">
                <a:latin typeface="Courier New" panose="02070309020205020404" pitchFamily="49" charset="0"/>
              </a:rPr>
              <a:t>end</a:t>
            </a:r>
          </a:p>
          <a:p>
            <a:pPr eaLnBrk="1" hangingPunct="1">
              <a:lnSpc>
                <a:spcPct val="80000"/>
              </a:lnSpc>
              <a:buFontTx/>
              <a:buNone/>
            </a:pPr>
            <a:r>
              <a:rPr lang="en-US" altLang="en-US" sz="1800">
                <a:latin typeface="Courier New" panose="02070309020205020404" pitchFamily="49" charset="0"/>
              </a:rPr>
              <a:t>  puts </a:t>
            </a:r>
            <a:r>
              <a:rPr lang="en-US" altLang="en-US" sz="1800">
                <a:latin typeface="Courier New" panose="02070309020205020404" pitchFamily="49" charset="0"/>
                <a:cs typeface="Courier New" panose="02070309020205020404" pitchFamily="49" charset="0"/>
              </a:rPr>
              <a:t>"</a:t>
            </a:r>
            <a:r>
              <a:rPr lang="en-US" altLang="en-US" sz="1800">
                <a:latin typeface="Courier New" panose="02070309020205020404" pitchFamily="49" charset="0"/>
              </a:rPr>
              <a:t>Fibonacci numbers less than 100 are:</a:t>
            </a:r>
            <a:r>
              <a:rPr lang="en-US" altLang="en-US" sz="1800">
                <a:latin typeface="Courier New" panose="02070309020205020404" pitchFamily="49" charset="0"/>
                <a:cs typeface="Courier New" panose="02070309020205020404" pitchFamily="49" charset="0"/>
              </a:rPr>
              <a:t>"</a:t>
            </a:r>
            <a:endParaRPr lang="en-US" altLang="en-US" sz="1800">
              <a:latin typeface="Courier New" panose="02070309020205020404" pitchFamily="49" charset="0"/>
            </a:endParaRPr>
          </a:p>
          <a:p>
            <a:pPr eaLnBrk="1" hangingPunct="1">
              <a:lnSpc>
                <a:spcPct val="80000"/>
              </a:lnSpc>
              <a:buFontTx/>
              <a:buNone/>
            </a:pPr>
            <a:r>
              <a:rPr lang="en-US" altLang="en-US" sz="1800">
                <a:latin typeface="Courier New" panose="02070309020205020404" pitchFamily="49" charset="0"/>
              </a:rPr>
              <a:t>  fibonacci(100) {|num| print num, </a:t>
            </a:r>
            <a:r>
              <a:rPr lang="en-US" altLang="en-US" sz="1800">
                <a:latin typeface="Courier New" panose="02070309020205020404" pitchFamily="49" charset="0"/>
                <a:cs typeface="Courier New" panose="02070309020205020404" pitchFamily="49" charset="0"/>
              </a:rPr>
              <a:t>"</a:t>
            </a:r>
            <a:r>
              <a:rPr lang="en-US" altLang="en-US" sz="1800">
                <a:latin typeface="Courier New" panose="02070309020205020404" pitchFamily="49" charset="0"/>
              </a:rPr>
              <a:t> </a:t>
            </a:r>
            <a:r>
              <a:rPr lang="en-US" altLang="en-US" sz="1800">
                <a:latin typeface="Courier New" panose="02070309020205020404" pitchFamily="49" charset="0"/>
                <a:cs typeface="Courier New" panose="02070309020205020404" pitchFamily="49" charset="0"/>
              </a:rPr>
              <a:t>"</a:t>
            </a:r>
            <a:r>
              <a:rPr lang="en-US" altLang="en-US" sz="1800">
                <a:latin typeface="Courier New" panose="02070309020205020404" pitchFamily="49" charset="0"/>
              </a:rPr>
              <a:t>}</a:t>
            </a:r>
          </a:p>
          <a:p>
            <a:pPr eaLnBrk="1" hangingPunct="1">
              <a:lnSpc>
                <a:spcPct val="80000"/>
              </a:lnSpc>
              <a:buFontTx/>
              <a:buNone/>
            </a:pPr>
            <a:r>
              <a:rPr lang="en-US" altLang="en-US" sz="1800">
                <a:latin typeface="Courier New" panose="02070309020205020404" pitchFamily="49" charset="0"/>
              </a:rPr>
              <a:t>  puts </a:t>
            </a:r>
          </a:p>
          <a:p>
            <a:pPr eaLnBrk="1" hangingPunct="1">
              <a:lnSpc>
                <a:spcPct val="80000"/>
              </a:lnSpc>
              <a:buFontTx/>
              <a:buNone/>
            </a:pPr>
            <a:endParaRPr lang="en-US" altLang="en-US" sz="1800">
              <a:latin typeface="Courier New" panose="02070309020205020404" pitchFamily="49" charset="0"/>
            </a:endParaRPr>
          </a:p>
          <a:p>
            <a:pPr marL="342900" lvl="1" indent="-342900" eaLnBrk="1" hangingPunct="1">
              <a:lnSpc>
                <a:spcPct val="80000"/>
              </a:lnSpc>
              <a:buFontTx/>
              <a:buNone/>
            </a:pPr>
            <a:r>
              <a:rPr lang="en-US" altLang="en-US">
                <a:cs typeface="Courier New" panose="02070309020205020404" pitchFamily="49" charset="0"/>
              </a:rPr>
              <a:t>- </a:t>
            </a:r>
            <a:r>
              <a:rPr lang="en-US" altLang="en-US" sz="2000">
                <a:cs typeface="Courier New" panose="02070309020205020404" pitchFamily="49" charset="0"/>
              </a:rPr>
              <a:t>Ruby has a </a:t>
            </a:r>
            <a:r>
              <a:rPr lang="en-US" altLang="en-US" sz="2000" b="1">
                <a:latin typeface="Courier New" panose="02070309020205020404" pitchFamily="49" charset="0"/>
                <a:cs typeface="Courier New" panose="02070309020205020404" pitchFamily="49" charset="0"/>
              </a:rPr>
              <a:t>for</a:t>
            </a:r>
            <a:r>
              <a:rPr lang="en-US" altLang="en-US" sz="2000">
                <a:cs typeface="Courier New" panose="02070309020205020404" pitchFamily="49" charset="0"/>
              </a:rPr>
              <a:t> statement, but Ruby converts them to </a:t>
            </a:r>
            <a:r>
              <a:rPr lang="en-US" altLang="en-US" sz="2000">
                <a:latin typeface="Courier New" panose="02070309020205020404" pitchFamily="49" charset="0"/>
                <a:cs typeface="Courier New" panose="02070309020205020404" pitchFamily="49" charset="0"/>
              </a:rPr>
              <a:t>upto</a:t>
            </a:r>
            <a:r>
              <a:rPr lang="en-US" altLang="en-US" sz="2000">
                <a:cs typeface="Courier New" panose="02070309020205020404" pitchFamily="49" charset="0"/>
              </a:rPr>
              <a:t> method calls</a:t>
            </a:r>
          </a:p>
          <a:p>
            <a:pPr eaLnBrk="1" hangingPunct="1">
              <a:lnSpc>
                <a:spcPct val="80000"/>
              </a:lnSpc>
              <a:buFontTx/>
              <a:buNone/>
            </a:pPr>
            <a:endParaRPr lang="en-US" altLang="en-US" sz="1800">
              <a:latin typeface="Courier New" panose="02070309020205020404" pitchFamily="49" charset="0"/>
            </a:endParaRP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52C359C-846D-1E73-8A4A-0DE944B7D910}"/>
              </a:ext>
            </a:extLst>
          </p:cNvPr>
          <p:cNvSpPr>
            <a:spLocks noGrp="1" noChangeArrowheads="1"/>
          </p:cNvSpPr>
          <p:nvPr>
            <p:ph type="title"/>
          </p:nvPr>
        </p:nvSpPr>
        <p:spPr/>
        <p:txBody>
          <a:bodyPr/>
          <a:lstStyle/>
          <a:p>
            <a:pPr eaLnBrk="1" hangingPunct="1"/>
            <a:r>
              <a:rPr lang="en-US" altLang="en-US"/>
              <a:t>Unconditional Branching</a:t>
            </a:r>
          </a:p>
        </p:txBody>
      </p:sp>
      <p:sp>
        <p:nvSpPr>
          <p:cNvPr id="82947" name="Rectangle 3">
            <a:extLst>
              <a:ext uri="{FF2B5EF4-FFF2-40B4-BE49-F238E27FC236}">
                <a16:creationId xmlns:a16="http://schemas.microsoft.com/office/drawing/2014/main" id="{66A90B7B-08CC-BF5F-E9DC-B91B9B8A1246}"/>
              </a:ext>
            </a:extLst>
          </p:cNvPr>
          <p:cNvSpPr>
            <a:spLocks noGrp="1" noChangeArrowheads="1"/>
          </p:cNvSpPr>
          <p:nvPr>
            <p:ph type="body" idx="1"/>
          </p:nvPr>
        </p:nvSpPr>
        <p:spPr>
          <a:xfrm>
            <a:off x="609600" y="1600200"/>
            <a:ext cx="8305800" cy="4572000"/>
          </a:xfrm>
        </p:spPr>
        <p:txBody>
          <a:bodyPr/>
          <a:lstStyle/>
          <a:p>
            <a:pPr eaLnBrk="1" hangingPunct="1">
              <a:lnSpc>
                <a:spcPct val="90000"/>
              </a:lnSpc>
            </a:pPr>
            <a:r>
              <a:rPr lang="en-US" altLang="en-US" sz="2400"/>
              <a:t>Transfers execution control to a specified place in the program</a:t>
            </a:r>
          </a:p>
          <a:p>
            <a:pPr eaLnBrk="1" hangingPunct="1">
              <a:lnSpc>
                <a:spcPct val="90000"/>
              </a:lnSpc>
            </a:pPr>
            <a:r>
              <a:rPr lang="en-US" altLang="en-US" sz="2400"/>
              <a:t>Represented one of the most heated debates in 1960’s and 1970’s</a:t>
            </a:r>
          </a:p>
          <a:p>
            <a:pPr eaLnBrk="1" hangingPunct="1">
              <a:lnSpc>
                <a:spcPct val="90000"/>
              </a:lnSpc>
            </a:pPr>
            <a:r>
              <a:rPr lang="en-US" altLang="en-US" sz="2400"/>
              <a:t>Major concern: Readability</a:t>
            </a:r>
          </a:p>
          <a:p>
            <a:pPr eaLnBrk="1" hangingPunct="1">
              <a:lnSpc>
                <a:spcPct val="90000"/>
              </a:lnSpc>
            </a:pPr>
            <a:r>
              <a:rPr lang="en-US" altLang="en-US" sz="2400"/>
              <a:t>Some languages do not support </a:t>
            </a:r>
            <a:r>
              <a:rPr lang="en-US" altLang="en-US" sz="2000" b="1">
                <a:latin typeface="Courier New" panose="02070309020205020404" pitchFamily="49" charset="0"/>
                <a:cs typeface="Courier New" panose="02070309020205020404" pitchFamily="49" charset="0"/>
              </a:rPr>
              <a:t>goto</a:t>
            </a:r>
            <a:r>
              <a:rPr lang="en-US" altLang="en-US" sz="2400"/>
              <a:t> statement (e.g., Java)</a:t>
            </a:r>
          </a:p>
          <a:p>
            <a:pPr eaLnBrk="1" hangingPunct="1">
              <a:lnSpc>
                <a:spcPct val="90000"/>
              </a:lnSpc>
            </a:pPr>
            <a:r>
              <a:rPr lang="en-US" altLang="en-US" sz="2400"/>
              <a:t>C# offers </a:t>
            </a:r>
            <a:r>
              <a:rPr lang="en-US" altLang="en-US" sz="2000" b="1">
                <a:latin typeface="Courier New" panose="02070309020205020404" pitchFamily="49" charset="0"/>
                <a:cs typeface="Courier New" panose="02070309020205020404" pitchFamily="49" charset="0"/>
              </a:rPr>
              <a:t>goto</a:t>
            </a:r>
            <a:r>
              <a:rPr lang="en-US" altLang="en-US" sz="2400"/>
              <a:t> statement (can be used in </a:t>
            </a:r>
            <a:r>
              <a:rPr lang="en-US" altLang="en-US" sz="2000" b="1">
                <a:latin typeface="Courier New" panose="02070309020205020404" pitchFamily="49" charset="0"/>
                <a:cs typeface="Courier New" panose="02070309020205020404" pitchFamily="49" charset="0"/>
              </a:rPr>
              <a:t>switch</a:t>
            </a:r>
            <a:r>
              <a:rPr lang="en-US" altLang="en-US" sz="2400"/>
              <a:t> statements)</a:t>
            </a:r>
          </a:p>
          <a:p>
            <a:pPr eaLnBrk="1" hangingPunct="1">
              <a:lnSpc>
                <a:spcPct val="90000"/>
              </a:lnSpc>
            </a:pPr>
            <a:r>
              <a:rPr lang="en-US" altLang="en-US" sz="2400"/>
              <a:t>Loop exit statements are restricted and somewhat camouflaged </a:t>
            </a:r>
            <a:r>
              <a:rPr lang="en-US" altLang="en-US" sz="2000" b="1">
                <a:latin typeface="Courier New" panose="02070309020205020404" pitchFamily="49" charset="0"/>
              </a:rPr>
              <a:t>goto</a:t>
            </a:r>
            <a:r>
              <a:rPr lang="en-US" altLang="en-US" sz="2400"/>
              <a:t>’s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DF08B062-0947-C523-2232-3991452ACFD0}"/>
              </a:ext>
            </a:extLst>
          </p:cNvPr>
          <p:cNvSpPr>
            <a:spLocks noGrp="1" noChangeArrowheads="1"/>
          </p:cNvSpPr>
          <p:nvPr>
            <p:ph type="title"/>
          </p:nvPr>
        </p:nvSpPr>
        <p:spPr/>
        <p:txBody>
          <a:bodyPr/>
          <a:lstStyle/>
          <a:p>
            <a:pPr eaLnBrk="1" hangingPunct="1"/>
            <a:r>
              <a:rPr lang="en-US" altLang="en-US"/>
              <a:t>Guarded Commands</a:t>
            </a:r>
          </a:p>
        </p:txBody>
      </p:sp>
      <p:sp>
        <p:nvSpPr>
          <p:cNvPr id="84995" name="Rectangle 3">
            <a:extLst>
              <a:ext uri="{FF2B5EF4-FFF2-40B4-BE49-F238E27FC236}">
                <a16:creationId xmlns:a16="http://schemas.microsoft.com/office/drawing/2014/main" id="{ED04E906-41B4-AE4B-5181-A73538B5958A}"/>
              </a:ext>
            </a:extLst>
          </p:cNvPr>
          <p:cNvSpPr>
            <a:spLocks noGrp="1" noChangeArrowheads="1"/>
          </p:cNvSpPr>
          <p:nvPr>
            <p:ph type="body" idx="1"/>
          </p:nvPr>
        </p:nvSpPr>
        <p:spPr/>
        <p:txBody>
          <a:bodyPr/>
          <a:lstStyle/>
          <a:p>
            <a:pPr eaLnBrk="1" hangingPunct="1"/>
            <a:r>
              <a:rPr lang="en-US" altLang="en-US"/>
              <a:t>Designed by Dijkstra</a:t>
            </a:r>
          </a:p>
          <a:p>
            <a:pPr eaLnBrk="1" hangingPunct="1"/>
            <a:r>
              <a:rPr lang="en-US" altLang="en-US"/>
              <a:t>Purpose: to support a new programming methodology that supported verification (correctness) during development</a:t>
            </a:r>
          </a:p>
          <a:p>
            <a:pPr eaLnBrk="1" hangingPunct="1"/>
            <a:r>
              <a:rPr lang="en-US" altLang="en-US"/>
              <a:t>Basis for two linguistic mechanisms for concurrent programming (in CSP)</a:t>
            </a:r>
          </a:p>
          <a:p>
            <a:pPr eaLnBrk="1" hangingPunct="1"/>
            <a:r>
              <a:rPr lang="en-US" altLang="en-US"/>
              <a:t>Basic Idea: if the order of evaluation is not important, the program should not specify one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
            <a:extLst>
              <a:ext uri="{FF2B5EF4-FFF2-40B4-BE49-F238E27FC236}">
                <a16:creationId xmlns:a16="http://schemas.microsoft.com/office/drawing/2014/main" id="{3B8B0D51-914A-08F5-F5CE-F8E31DDEB9DA}"/>
              </a:ext>
            </a:extLst>
          </p:cNvPr>
          <p:cNvSpPr>
            <a:spLocks noChangeArrowheads="1"/>
          </p:cNvSpPr>
          <p:nvPr/>
        </p:nvSpPr>
        <p:spPr bwMode="auto">
          <a:xfrm>
            <a:off x="609600" y="1166813"/>
            <a:ext cx="82296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en-US" altLang="en-US">
                <a:latin typeface="Arial" panose="020B0604020202020204" pitchFamily="34" charset="0"/>
                <a:cs typeface="Arial" panose="020B0604020202020204" pitchFamily="34" charset="0"/>
              </a:rPr>
              <a:t>Guarded commands are a fundamental programming construct introduced by </a:t>
            </a:r>
            <a:r>
              <a:rPr lang="en-US" altLang="en-US" b="1">
                <a:latin typeface="Arial" panose="020B0604020202020204" pitchFamily="34" charset="0"/>
                <a:cs typeface="Arial" panose="020B0604020202020204" pitchFamily="34" charset="0"/>
              </a:rPr>
              <a:t>Edsger Dijkstra</a:t>
            </a:r>
            <a:r>
              <a:rPr lang="en-US" altLang="en-US">
                <a:latin typeface="Arial" panose="020B0604020202020204" pitchFamily="34" charset="0"/>
                <a:cs typeface="Arial" panose="020B0604020202020204" pitchFamily="34" charset="0"/>
              </a:rPr>
              <a:t> in 1975 to support </a:t>
            </a:r>
            <a:r>
              <a:rPr lang="en-US" altLang="en-US" b="1">
                <a:latin typeface="Arial" panose="020B0604020202020204" pitchFamily="34" charset="0"/>
                <a:cs typeface="Arial" panose="020B0604020202020204" pitchFamily="34" charset="0"/>
              </a:rPr>
              <a:t>nondeterminism</a:t>
            </a:r>
            <a:r>
              <a:rPr lang="en-US" altLang="en-US">
                <a:latin typeface="Arial" panose="020B0604020202020204" pitchFamily="34" charset="0"/>
                <a:cs typeface="Arial" panose="020B0604020202020204" pitchFamily="34" charset="0"/>
              </a:rPr>
              <a:t> and facilitate the formal verification of programs. They are the core building blocks of the </a:t>
            </a:r>
            <a:r>
              <a:rPr lang="en-US" altLang="en-US" b="1">
                <a:latin typeface="Arial" panose="020B0604020202020204" pitchFamily="34" charset="0"/>
                <a:cs typeface="Arial" panose="020B0604020202020204" pitchFamily="34" charset="0"/>
              </a:rPr>
              <a:t>Guarded Command Language (GCL)</a:t>
            </a:r>
            <a:r>
              <a:rPr lang="en-US" altLang="en-US">
                <a:latin typeface="Arial" panose="020B0604020202020204" pitchFamily="34" charset="0"/>
                <a:cs typeface="Arial" panose="020B0604020202020204" pitchFamily="34" charset="0"/>
              </a:rPr>
              <a:t>, designed to make program development and mathematical proofs of correctness go hand-in-hand.</a:t>
            </a:r>
          </a:p>
        </p:txBody>
      </p:sp>
      <p:sp>
        <p:nvSpPr>
          <p:cNvPr id="87043" name="Rectangle 2">
            <a:extLst>
              <a:ext uri="{FF2B5EF4-FFF2-40B4-BE49-F238E27FC236}">
                <a16:creationId xmlns:a16="http://schemas.microsoft.com/office/drawing/2014/main" id="{2E782B7C-B3A3-ED1A-F114-B9A2548EF3B5}"/>
              </a:ext>
            </a:extLst>
          </p:cNvPr>
          <p:cNvSpPr>
            <a:spLocks noChangeArrowheads="1"/>
          </p:cNvSpPr>
          <p:nvPr/>
        </p:nvSpPr>
        <p:spPr bwMode="auto">
          <a:xfrm>
            <a:off x="609600" y="4038600"/>
            <a:ext cx="8229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en-US" altLang="en-US"/>
              <a:t>A guarded command consists of a </a:t>
            </a:r>
            <a:r>
              <a:rPr lang="en-US" altLang="en-US" b="1">
                <a:latin typeface="Google Sans"/>
              </a:rPr>
              <a:t>guard</a:t>
            </a:r>
            <a:r>
              <a:rPr lang="en-US" altLang="en-US"/>
              <a:t> (a boolean expression B) and a </a:t>
            </a:r>
            <a:r>
              <a:rPr lang="en-US" altLang="en-US" b="1">
                <a:latin typeface="Google Sans"/>
              </a:rPr>
              <a:t>command</a:t>
            </a:r>
            <a:r>
              <a:rPr lang="en-US" altLang="en-US"/>
              <a:t> (a statement S), typically written as:</a:t>
            </a:r>
            <a:r>
              <a:rPr lang="tr-TR" altLang="en-US"/>
              <a:t> B</a:t>
            </a:r>
            <a:r>
              <a:rPr lang="tr-TR" altLang="en-US">
                <a:sym typeface="Wingdings" panose="05000000000000000000" pitchFamily="2" charset="2"/>
              </a:rPr>
              <a:t>S. </a:t>
            </a:r>
            <a:r>
              <a:rPr lang="en-US" altLang="en-US"/>
              <a:t>The statement (S) is only eligible for execution if its guard (B) is true</a:t>
            </a:r>
            <a:r>
              <a:rPr lang="tr-TR" altLang="en-US"/>
              <a:t>.</a:t>
            </a:r>
            <a:endParaRPr lang="en-US"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1">
            <a:extLst>
              <a:ext uri="{FF2B5EF4-FFF2-40B4-BE49-F238E27FC236}">
                <a16:creationId xmlns:a16="http://schemas.microsoft.com/office/drawing/2014/main" id="{980EB9F7-C8AB-BE81-056D-4A70FAD529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447800"/>
            <a:ext cx="7010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8067" name="Picture 2">
            <a:extLst>
              <a:ext uri="{FF2B5EF4-FFF2-40B4-BE49-F238E27FC236}">
                <a16:creationId xmlns:a16="http://schemas.microsoft.com/office/drawing/2014/main" id="{FB99BD57-70EC-1409-D42D-755AE91DAE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962400"/>
            <a:ext cx="70104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68" name="TextBox 3">
            <a:extLst>
              <a:ext uri="{FF2B5EF4-FFF2-40B4-BE49-F238E27FC236}">
                <a16:creationId xmlns:a16="http://schemas.microsoft.com/office/drawing/2014/main" id="{921E56FC-A64F-5076-C90E-79B18F77B848}"/>
              </a:ext>
            </a:extLst>
          </p:cNvPr>
          <p:cNvSpPr txBox="1">
            <a:spLocks noChangeArrowheads="1"/>
          </p:cNvSpPr>
          <p:nvPr/>
        </p:nvSpPr>
        <p:spPr bwMode="auto">
          <a:xfrm>
            <a:off x="762000" y="6105525"/>
            <a:ext cx="1828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Lucida Sans Unicode" panose="020B0602030504020204" pitchFamily="34" charset="0"/>
              </a:defRPr>
            </a:lvl1pPr>
            <a:lvl2pPr marL="742950" indent="-285750">
              <a:defRPr sz="2400">
                <a:solidFill>
                  <a:schemeClr val="tx1"/>
                </a:solidFill>
                <a:latin typeface="Times" panose="02020603050405020304" pitchFamily="18" charset="0"/>
                <a:cs typeface="Lucida Sans Unicode" panose="020B0602030504020204" pitchFamily="34" charset="0"/>
              </a:defRPr>
            </a:lvl2pPr>
            <a:lvl3pPr marL="1143000" indent="-228600">
              <a:defRPr sz="2400">
                <a:solidFill>
                  <a:schemeClr val="tx1"/>
                </a:solidFill>
                <a:latin typeface="Times" panose="02020603050405020304" pitchFamily="18" charset="0"/>
                <a:cs typeface="Lucida Sans Unicode" panose="020B0602030504020204" pitchFamily="34" charset="0"/>
              </a:defRPr>
            </a:lvl3pPr>
            <a:lvl4pPr marL="1600200" indent="-228600">
              <a:defRPr sz="2400">
                <a:solidFill>
                  <a:schemeClr val="tx1"/>
                </a:solidFill>
                <a:latin typeface="Times" panose="02020603050405020304" pitchFamily="18" charset="0"/>
                <a:cs typeface="Lucida Sans Unicode" panose="020B0602030504020204" pitchFamily="34" charset="0"/>
              </a:defRPr>
            </a:lvl4pPr>
            <a:lvl5pPr marL="2057400" indent="-228600">
              <a:defRPr sz="2400">
                <a:solidFill>
                  <a:schemeClr val="tx1"/>
                </a:solidFill>
                <a:latin typeface="Times" panose="02020603050405020304" pitchFamily="18" charset="0"/>
                <a:cs typeface="Lucida Sans Unicode" panose="020B0602030504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Lucida Sans Unicode" panose="020B0602030504020204" pitchFamily="34" charset="0"/>
              </a:defRPr>
            </a:lvl9pPr>
          </a:lstStyle>
          <a:p>
            <a:r>
              <a:rPr lang="tr-TR" altLang="en-US" sz="1800"/>
              <a:t>False.</a:t>
            </a:r>
            <a:endParaRPr lang="en-US" altLang="en-US"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98508D5-D794-3BC3-0A98-A4F3A7A0DD24}"/>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Control Structure</a:t>
            </a:r>
          </a:p>
        </p:txBody>
      </p:sp>
      <p:sp>
        <p:nvSpPr>
          <p:cNvPr id="13315" name="Rectangle 3">
            <a:extLst>
              <a:ext uri="{FF2B5EF4-FFF2-40B4-BE49-F238E27FC236}">
                <a16:creationId xmlns:a16="http://schemas.microsoft.com/office/drawing/2014/main" id="{05686241-1356-A5D1-643A-31E5D15CD579}"/>
              </a:ext>
            </a:extLst>
          </p:cNvPr>
          <p:cNvSpPr>
            <a:spLocks noGrp="1" noChangeArrowheads="1"/>
          </p:cNvSpPr>
          <p:nvPr>
            <p:ph type="body" idx="1"/>
          </p:nvPr>
        </p:nvSpPr>
        <p:spPr>
          <a:xfrm>
            <a:off x="609600" y="1600200"/>
            <a:ext cx="8153400" cy="4800600"/>
          </a:xfrm>
        </p:spPr>
        <p:txBody>
          <a:bodyPr/>
          <a:lstStyle/>
          <a:p>
            <a:pPr eaLnBrk="1" hangingPunct="1"/>
            <a:r>
              <a:rPr lang="en-US" altLang="en-US" sz="2400">
                <a:latin typeface="Arial" panose="020B0604020202020204" pitchFamily="34" charset="0"/>
                <a:cs typeface="Arial" panose="020B0604020202020204" pitchFamily="34" charset="0"/>
              </a:rPr>
              <a:t>A </a:t>
            </a:r>
            <a:r>
              <a:rPr lang="en-US" altLang="en-US" sz="2400" i="1">
                <a:latin typeface="Arial" panose="020B0604020202020204" pitchFamily="34" charset="0"/>
                <a:cs typeface="Arial" panose="020B0604020202020204" pitchFamily="34" charset="0"/>
              </a:rPr>
              <a:t>control structure</a:t>
            </a:r>
            <a:r>
              <a:rPr lang="en-US" altLang="en-US" sz="2400">
                <a:latin typeface="Arial" panose="020B0604020202020204" pitchFamily="34" charset="0"/>
                <a:cs typeface="Arial" panose="020B0604020202020204" pitchFamily="34" charset="0"/>
              </a:rPr>
              <a:t> is a control statement and the statements whose execution it controls </a:t>
            </a:r>
          </a:p>
          <a:p>
            <a:pPr eaLnBrk="1" hangingPunct="1"/>
            <a:r>
              <a:rPr lang="en-US" altLang="en-US" sz="2400">
                <a:latin typeface="Arial" panose="020B0604020202020204" pitchFamily="34" charset="0"/>
                <a:cs typeface="Arial" panose="020B0604020202020204" pitchFamily="34" charset="0"/>
              </a:rPr>
              <a:t>Design question</a:t>
            </a:r>
          </a:p>
          <a:p>
            <a:pPr lvl="1" eaLnBrk="1" hangingPunct="1"/>
            <a:r>
              <a:rPr lang="en-US" altLang="en-US">
                <a:latin typeface="Arial" panose="020B0604020202020204" pitchFamily="34" charset="0"/>
                <a:cs typeface="Arial" panose="020B0604020202020204" pitchFamily="34" charset="0"/>
              </a:rPr>
              <a:t>Should a control structure have multiple entries?</a:t>
            </a:r>
          </a:p>
          <a:p>
            <a:r>
              <a:rPr lang="en-US" altLang="en-US" sz="2400">
                <a:latin typeface="Arial" panose="020B0604020202020204" pitchFamily="34" charset="0"/>
                <a:cs typeface="Arial" panose="020B0604020202020204" pitchFamily="34" charset="0"/>
              </a:rPr>
              <a:t>A </a:t>
            </a:r>
            <a:r>
              <a:rPr lang="en-US" altLang="en-US" sz="2400" b="1">
                <a:latin typeface="Arial" panose="020B0604020202020204" pitchFamily="34" charset="0"/>
                <a:cs typeface="Arial" panose="020B0604020202020204" pitchFamily="34" charset="0"/>
              </a:rPr>
              <a:t>multiple-entry control structure</a:t>
            </a:r>
            <a:r>
              <a:rPr lang="en-US" altLang="en-US" sz="2400">
                <a:latin typeface="Arial" panose="020B0604020202020204" pitchFamily="34" charset="0"/>
                <a:cs typeface="Arial" panose="020B0604020202020204" pitchFamily="34" charset="0"/>
              </a:rPr>
              <a:t> is a programming construct that allows execution to jump into the middle of a code block or module from different locations, rather than always starting at the designated beginning.</a:t>
            </a:r>
          </a:p>
          <a:p>
            <a:r>
              <a:rPr lang="en-US" altLang="en-US" sz="2400">
                <a:latin typeface="Arial" panose="020B0604020202020204" pitchFamily="34" charset="0"/>
                <a:cs typeface="Arial" panose="020B0604020202020204" pitchFamily="34" charset="0"/>
              </a:rPr>
              <a:t>While modern high-level programming largely relies on </a:t>
            </a:r>
            <a:r>
              <a:rPr lang="en-US" altLang="en-US" sz="2400" b="1">
                <a:latin typeface="Arial" panose="020B0604020202020204" pitchFamily="34" charset="0"/>
                <a:cs typeface="Arial" panose="020B0604020202020204" pitchFamily="34" charset="0"/>
              </a:rPr>
              <a:t>single-entry, single-exit</a:t>
            </a:r>
            <a:r>
              <a:rPr lang="en-US" altLang="en-US" sz="2400">
                <a:latin typeface="Arial" panose="020B0604020202020204" pitchFamily="34" charset="0"/>
                <a:cs typeface="Arial" panose="020B0604020202020204" pitchFamily="34" charset="0"/>
              </a:rPr>
              <a:t> (SESE) structures to ensure code readability and reliability, multiple entries were historically common in lower-level or older languages</a:t>
            </a:r>
          </a:p>
          <a:p>
            <a:pPr eaLnBrk="1" hangingPunct="1"/>
            <a:endParaRPr lang="en-US"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AE272EA0-04BF-F8AA-9CCF-F4C30A7F79AB}"/>
              </a:ext>
            </a:extLst>
          </p:cNvPr>
          <p:cNvSpPr>
            <a:spLocks noGrp="1" noChangeArrowheads="1"/>
          </p:cNvSpPr>
          <p:nvPr>
            <p:ph type="title"/>
          </p:nvPr>
        </p:nvSpPr>
        <p:spPr/>
        <p:txBody>
          <a:bodyPr/>
          <a:lstStyle/>
          <a:p>
            <a:pPr eaLnBrk="1" hangingPunct="1"/>
            <a:r>
              <a:rPr lang="en-US" altLang="en-US"/>
              <a:t>Selection Guarded Command  </a:t>
            </a:r>
          </a:p>
        </p:txBody>
      </p:sp>
      <p:sp>
        <p:nvSpPr>
          <p:cNvPr id="89091" name="Rectangle 3">
            <a:extLst>
              <a:ext uri="{FF2B5EF4-FFF2-40B4-BE49-F238E27FC236}">
                <a16:creationId xmlns:a16="http://schemas.microsoft.com/office/drawing/2014/main" id="{D47DF9BC-ACE1-1A57-6057-C38072F94311}"/>
              </a:ext>
            </a:extLst>
          </p:cNvPr>
          <p:cNvSpPr>
            <a:spLocks noGrp="1" noChangeArrowheads="1"/>
          </p:cNvSpPr>
          <p:nvPr>
            <p:ph type="body" idx="1"/>
          </p:nvPr>
        </p:nvSpPr>
        <p:spPr/>
        <p:txBody>
          <a:bodyPr/>
          <a:lstStyle/>
          <a:p>
            <a:pPr eaLnBrk="1" hangingPunct="1">
              <a:lnSpc>
                <a:spcPct val="90000"/>
              </a:lnSpc>
            </a:pPr>
            <a:r>
              <a:rPr lang="en-US" altLang="en-US"/>
              <a:t>Form</a:t>
            </a:r>
          </a:p>
          <a:p>
            <a:pPr lvl="1" eaLnBrk="1" hangingPunct="1">
              <a:lnSpc>
                <a:spcPct val="90000"/>
              </a:lnSpc>
              <a:buFontTx/>
              <a:buNone/>
            </a:pPr>
            <a:r>
              <a:rPr lang="en-US" altLang="en-US" sz="2000" b="1">
                <a:latin typeface="Courier New" panose="02070309020205020404" pitchFamily="49" charset="0"/>
                <a:cs typeface="Courier New" panose="02070309020205020404" pitchFamily="49" charset="0"/>
              </a:rPr>
              <a:t>if</a:t>
            </a:r>
            <a:r>
              <a:rPr lang="en-US" altLang="en-US" sz="2000">
                <a:latin typeface="Courier New" panose="02070309020205020404" pitchFamily="49" charset="0"/>
                <a:cs typeface="Courier New" panose="02070309020205020404" pitchFamily="49" charset="0"/>
              </a:rPr>
              <a:t> </a:t>
            </a:r>
            <a:r>
              <a:rPr lang="en-US" altLang="en-US" sz="2000">
                <a:cs typeface="Courier New" panose="02070309020205020404" pitchFamily="49" charset="0"/>
              </a:rPr>
              <a:t>&lt;Boolean expr&gt; -&gt; &lt;statement&gt;</a:t>
            </a:r>
          </a:p>
          <a:p>
            <a:pPr lvl="1" eaLnBrk="1" hangingPunct="1">
              <a:lnSpc>
                <a:spcPct val="90000"/>
              </a:lnSpc>
              <a:buFontTx/>
              <a:buNone/>
            </a:pPr>
            <a:r>
              <a:rPr lang="en-US" altLang="en-US" sz="2000">
                <a:latin typeface="Courier New" panose="02070309020205020404" pitchFamily="49" charset="0"/>
                <a:cs typeface="Courier New" panose="02070309020205020404" pitchFamily="49" charset="0"/>
              </a:rPr>
              <a:t>[] </a:t>
            </a:r>
            <a:r>
              <a:rPr lang="en-US" altLang="en-US" sz="2000">
                <a:cs typeface="Courier New" panose="02070309020205020404" pitchFamily="49" charset="0"/>
              </a:rPr>
              <a:t>&lt;Boolean expr&gt; -&gt; &lt;statement&gt;</a:t>
            </a:r>
          </a:p>
          <a:p>
            <a:pPr lvl="1" eaLnBrk="1" hangingPunct="1">
              <a:lnSpc>
                <a:spcPct val="90000"/>
              </a:lnSpc>
              <a:buFontTx/>
              <a:buNone/>
            </a:pPr>
            <a:r>
              <a:rPr lang="en-US" altLang="en-US" sz="2000">
                <a:latin typeface="Courier New" panose="02070309020205020404" pitchFamily="49" charset="0"/>
                <a:cs typeface="Courier New" panose="02070309020205020404" pitchFamily="49" charset="0"/>
              </a:rPr>
              <a:t> ...</a:t>
            </a:r>
          </a:p>
          <a:p>
            <a:pPr lvl="1" eaLnBrk="1" hangingPunct="1">
              <a:lnSpc>
                <a:spcPct val="90000"/>
              </a:lnSpc>
              <a:buFontTx/>
              <a:buNone/>
            </a:pPr>
            <a:r>
              <a:rPr lang="en-US" altLang="en-US" sz="2000">
                <a:latin typeface="Courier New" panose="02070309020205020404" pitchFamily="49" charset="0"/>
                <a:cs typeface="Courier New" panose="02070309020205020404" pitchFamily="49" charset="0"/>
              </a:rPr>
              <a:t>[] </a:t>
            </a:r>
            <a:r>
              <a:rPr lang="en-US" altLang="en-US" sz="2000">
                <a:cs typeface="Courier New" panose="02070309020205020404" pitchFamily="49" charset="0"/>
              </a:rPr>
              <a:t>&lt;Boolean expr&gt; -&gt; &lt;statement&gt;</a:t>
            </a:r>
          </a:p>
          <a:p>
            <a:pPr lvl="1" eaLnBrk="1" hangingPunct="1">
              <a:lnSpc>
                <a:spcPct val="90000"/>
              </a:lnSpc>
              <a:buFontTx/>
              <a:buNone/>
            </a:pPr>
            <a:r>
              <a:rPr lang="en-US" altLang="en-US" sz="2000" b="1">
                <a:latin typeface="Courier New" panose="02070309020205020404" pitchFamily="49" charset="0"/>
                <a:cs typeface="Courier New" panose="02070309020205020404" pitchFamily="49" charset="0"/>
              </a:rPr>
              <a:t>fi</a:t>
            </a:r>
          </a:p>
          <a:p>
            <a:pPr eaLnBrk="1" hangingPunct="1">
              <a:lnSpc>
                <a:spcPct val="90000"/>
              </a:lnSpc>
            </a:pPr>
            <a:r>
              <a:rPr lang="en-US" altLang="en-US"/>
              <a:t>Semantics: when construct is reached, </a:t>
            </a:r>
          </a:p>
          <a:p>
            <a:pPr lvl="1" eaLnBrk="1" hangingPunct="1">
              <a:lnSpc>
                <a:spcPct val="90000"/>
              </a:lnSpc>
            </a:pPr>
            <a:r>
              <a:rPr lang="en-US" altLang="en-US"/>
              <a:t>Evaluate all Boolean expressions</a:t>
            </a:r>
          </a:p>
          <a:p>
            <a:pPr lvl="1" eaLnBrk="1" hangingPunct="1">
              <a:lnSpc>
                <a:spcPct val="90000"/>
              </a:lnSpc>
            </a:pPr>
            <a:r>
              <a:rPr lang="en-US" altLang="en-US"/>
              <a:t>If more than one are true, choose one non-deterministically</a:t>
            </a:r>
          </a:p>
          <a:p>
            <a:pPr lvl="1" eaLnBrk="1" hangingPunct="1">
              <a:lnSpc>
                <a:spcPct val="90000"/>
              </a:lnSpc>
            </a:pPr>
            <a:r>
              <a:rPr lang="en-US" altLang="en-US"/>
              <a:t>If none are true, it is a runtime error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054BB72B-0169-56CE-D693-2F690A86DB92}"/>
              </a:ext>
            </a:extLst>
          </p:cNvPr>
          <p:cNvSpPr>
            <a:spLocks noGrp="1" noChangeArrowheads="1"/>
          </p:cNvSpPr>
          <p:nvPr>
            <p:ph type="title"/>
          </p:nvPr>
        </p:nvSpPr>
        <p:spPr/>
        <p:txBody>
          <a:bodyPr/>
          <a:lstStyle/>
          <a:p>
            <a:pPr eaLnBrk="1" hangingPunct="1"/>
            <a:r>
              <a:rPr lang="en-US" altLang="en-US"/>
              <a:t>Loop Guarded Command</a:t>
            </a:r>
          </a:p>
        </p:txBody>
      </p:sp>
      <p:sp>
        <p:nvSpPr>
          <p:cNvPr id="91139" name="Rectangle 3">
            <a:extLst>
              <a:ext uri="{FF2B5EF4-FFF2-40B4-BE49-F238E27FC236}">
                <a16:creationId xmlns:a16="http://schemas.microsoft.com/office/drawing/2014/main" id="{F22B7EEE-2FDE-A5AC-EFBA-958417C60931}"/>
              </a:ext>
            </a:extLst>
          </p:cNvPr>
          <p:cNvSpPr>
            <a:spLocks noGrp="1" noChangeArrowheads="1"/>
          </p:cNvSpPr>
          <p:nvPr>
            <p:ph type="body" idx="1"/>
          </p:nvPr>
        </p:nvSpPr>
        <p:spPr/>
        <p:txBody>
          <a:bodyPr/>
          <a:lstStyle/>
          <a:p>
            <a:pPr eaLnBrk="1" hangingPunct="1">
              <a:lnSpc>
                <a:spcPct val="90000"/>
              </a:lnSpc>
            </a:pPr>
            <a:r>
              <a:rPr lang="en-US" altLang="en-US" b="1"/>
              <a:t>Form</a:t>
            </a:r>
          </a:p>
          <a:p>
            <a:pPr lvl="1" eaLnBrk="1" hangingPunct="1">
              <a:lnSpc>
                <a:spcPct val="90000"/>
              </a:lnSpc>
              <a:buFontTx/>
              <a:buNone/>
            </a:pPr>
            <a:r>
              <a:rPr lang="en-US" altLang="en-US" sz="2000" b="1">
                <a:latin typeface="Courier New" panose="02070309020205020404" pitchFamily="49" charset="0"/>
              </a:rPr>
              <a:t>do</a:t>
            </a:r>
            <a:r>
              <a:rPr lang="en-US" altLang="en-US"/>
              <a:t> &lt;Boolean&gt; -&gt; &lt;statement&gt;</a:t>
            </a:r>
          </a:p>
          <a:p>
            <a:pPr lvl="1" eaLnBrk="1" hangingPunct="1">
              <a:lnSpc>
                <a:spcPct val="90000"/>
              </a:lnSpc>
              <a:buFontTx/>
              <a:buNone/>
            </a:pPr>
            <a:r>
              <a:rPr lang="en-US" altLang="en-US" sz="2000">
                <a:latin typeface="Courier New" panose="02070309020205020404" pitchFamily="49" charset="0"/>
              </a:rPr>
              <a:t>[]</a:t>
            </a:r>
            <a:r>
              <a:rPr lang="en-US" altLang="en-US"/>
              <a:t> &lt;Boolean&gt; -&gt; &lt;statement&gt;</a:t>
            </a:r>
          </a:p>
          <a:p>
            <a:pPr lvl="1" eaLnBrk="1" hangingPunct="1">
              <a:lnSpc>
                <a:spcPct val="90000"/>
              </a:lnSpc>
              <a:buFontTx/>
              <a:buNone/>
            </a:pPr>
            <a:r>
              <a:rPr lang="en-US" altLang="en-US"/>
              <a:t> ...</a:t>
            </a:r>
          </a:p>
          <a:p>
            <a:pPr lvl="1" eaLnBrk="1" hangingPunct="1">
              <a:lnSpc>
                <a:spcPct val="90000"/>
              </a:lnSpc>
              <a:buFontTx/>
              <a:buNone/>
            </a:pPr>
            <a:r>
              <a:rPr lang="en-US" altLang="en-US" sz="2000">
                <a:latin typeface="Courier New" panose="02070309020205020404" pitchFamily="49" charset="0"/>
              </a:rPr>
              <a:t>[]</a:t>
            </a:r>
            <a:r>
              <a:rPr lang="en-US" altLang="en-US">
                <a:latin typeface="Courier New" panose="02070309020205020404" pitchFamily="49" charset="0"/>
              </a:rPr>
              <a:t> </a:t>
            </a:r>
            <a:r>
              <a:rPr lang="en-US" altLang="en-US"/>
              <a:t>&lt;Boolean&gt; -&gt; &lt;statement&gt;</a:t>
            </a:r>
          </a:p>
          <a:p>
            <a:pPr lvl="1" eaLnBrk="1" hangingPunct="1">
              <a:lnSpc>
                <a:spcPct val="90000"/>
              </a:lnSpc>
              <a:buFontTx/>
              <a:buNone/>
            </a:pPr>
            <a:r>
              <a:rPr lang="en-US" altLang="en-US" sz="2000" b="1">
                <a:latin typeface="Courier New" panose="02070309020205020404" pitchFamily="49" charset="0"/>
              </a:rPr>
              <a:t>od</a:t>
            </a:r>
          </a:p>
          <a:p>
            <a:pPr eaLnBrk="1" hangingPunct="1">
              <a:lnSpc>
                <a:spcPct val="90000"/>
              </a:lnSpc>
            </a:pPr>
            <a:r>
              <a:rPr lang="en-US" altLang="en-US"/>
              <a:t>Semantics: for each iteration</a:t>
            </a:r>
          </a:p>
          <a:p>
            <a:pPr lvl="1" eaLnBrk="1" hangingPunct="1">
              <a:lnSpc>
                <a:spcPct val="90000"/>
              </a:lnSpc>
            </a:pPr>
            <a:r>
              <a:rPr lang="en-US" altLang="en-US"/>
              <a:t>Evaluate all Boolean expressions</a:t>
            </a:r>
          </a:p>
          <a:p>
            <a:pPr lvl="1" eaLnBrk="1" hangingPunct="1">
              <a:lnSpc>
                <a:spcPct val="90000"/>
              </a:lnSpc>
            </a:pPr>
            <a:r>
              <a:rPr lang="en-US" altLang="en-US"/>
              <a:t>If more than one are true, choose one non-deterministically; then start loop again</a:t>
            </a:r>
          </a:p>
          <a:p>
            <a:pPr lvl="1" eaLnBrk="1" hangingPunct="1">
              <a:lnSpc>
                <a:spcPct val="90000"/>
              </a:lnSpc>
            </a:pPr>
            <a:r>
              <a:rPr lang="en-US" altLang="en-US"/>
              <a:t>If none are true, exit loop</a:t>
            </a:r>
          </a:p>
          <a:p>
            <a:pPr eaLnBrk="1" hangingPunct="1">
              <a:lnSpc>
                <a:spcPct val="90000"/>
              </a:lnSpc>
              <a:buFontTx/>
              <a:buNone/>
            </a:pPr>
            <a:endParaRPr lang="en-US"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C96FF985-3B6F-C2C7-A9D5-7834CA871476}"/>
              </a:ext>
            </a:extLst>
          </p:cNvPr>
          <p:cNvSpPr>
            <a:spLocks noGrp="1" noChangeArrowheads="1"/>
          </p:cNvSpPr>
          <p:nvPr>
            <p:ph type="title"/>
          </p:nvPr>
        </p:nvSpPr>
        <p:spPr/>
        <p:txBody>
          <a:bodyPr/>
          <a:lstStyle/>
          <a:p>
            <a:pPr eaLnBrk="1" hangingPunct="1"/>
            <a:r>
              <a:rPr lang="en-US" altLang="en-US"/>
              <a:t>Guarded Commands: Rationale</a:t>
            </a:r>
          </a:p>
        </p:txBody>
      </p:sp>
      <p:sp>
        <p:nvSpPr>
          <p:cNvPr id="93187" name="Rectangle 3">
            <a:extLst>
              <a:ext uri="{FF2B5EF4-FFF2-40B4-BE49-F238E27FC236}">
                <a16:creationId xmlns:a16="http://schemas.microsoft.com/office/drawing/2014/main" id="{EC6D3F11-7933-908F-FE81-726C03E8E3C5}"/>
              </a:ext>
            </a:extLst>
          </p:cNvPr>
          <p:cNvSpPr>
            <a:spLocks noGrp="1" noChangeArrowheads="1"/>
          </p:cNvSpPr>
          <p:nvPr>
            <p:ph type="body" idx="1"/>
          </p:nvPr>
        </p:nvSpPr>
        <p:spPr/>
        <p:txBody>
          <a:bodyPr/>
          <a:lstStyle/>
          <a:p>
            <a:pPr eaLnBrk="1" hangingPunct="1"/>
            <a:r>
              <a:rPr lang="en-US" altLang="en-US"/>
              <a:t>Connection between control statements and program verification is intimate</a:t>
            </a:r>
          </a:p>
          <a:p>
            <a:pPr eaLnBrk="1" hangingPunct="1"/>
            <a:r>
              <a:rPr lang="en-US" altLang="en-US"/>
              <a:t>Verification is impossible with </a:t>
            </a:r>
            <a:r>
              <a:rPr lang="en-US" altLang="en-US" sz="2400" b="1">
                <a:latin typeface="Courier New" panose="02070309020205020404" pitchFamily="49" charset="0"/>
                <a:cs typeface="Courier New" panose="02070309020205020404" pitchFamily="49" charset="0"/>
              </a:rPr>
              <a:t>goto</a:t>
            </a:r>
            <a:r>
              <a:rPr lang="en-US" altLang="en-US"/>
              <a:t> statements</a:t>
            </a:r>
          </a:p>
          <a:p>
            <a:pPr eaLnBrk="1" hangingPunct="1"/>
            <a:r>
              <a:rPr lang="en-US" altLang="en-US"/>
              <a:t>Verification is possible with only selection and logical pretest loops</a:t>
            </a:r>
          </a:p>
          <a:p>
            <a:pPr eaLnBrk="1" hangingPunct="1"/>
            <a:r>
              <a:rPr lang="en-US" altLang="en-US"/>
              <a:t>Verification is relatively simple with only guarded commands</a:t>
            </a:r>
          </a:p>
        </p:txBody>
      </p:sp>
    </p:spTree>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5B99E776-D146-2FAA-7EEE-CB46CF25F4DD}"/>
              </a:ext>
            </a:extLst>
          </p:cNvPr>
          <p:cNvSpPr>
            <a:spLocks noGrp="1" noChangeArrowheads="1"/>
          </p:cNvSpPr>
          <p:nvPr>
            <p:ph type="title"/>
          </p:nvPr>
        </p:nvSpPr>
        <p:spPr/>
        <p:txBody>
          <a:bodyPr/>
          <a:lstStyle/>
          <a:p>
            <a:pPr eaLnBrk="1" hangingPunct="1"/>
            <a:r>
              <a:rPr lang="en-US" altLang="en-US"/>
              <a:t>Conclusions</a:t>
            </a:r>
          </a:p>
        </p:txBody>
      </p:sp>
      <p:sp>
        <p:nvSpPr>
          <p:cNvPr id="95235" name="Rectangle 3">
            <a:extLst>
              <a:ext uri="{FF2B5EF4-FFF2-40B4-BE49-F238E27FC236}">
                <a16:creationId xmlns:a16="http://schemas.microsoft.com/office/drawing/2014/main" id="{143E73E0-2E60-96E3-4997-62020A4D26CE}"/>
              </a:ext>
            </a:extLst>
          </p:cNvPr>
          <p:cNvSpPr>
            <a:spLocks noGrp="1" noChangeArrowheads="1"/>
          </p:cNvSpPr>
          <p:nvPr>
            <p:ph type="body" idx="1"/>
          </p:nvPr>
        </p:nvSpPr>
        <p:spPr/>
        <p:txBody>
          <a:bodyPr/>
          <a:lstStyle/>
          <a:p>
            <a:pPr eaLnBrk="1" hangingPunct="1"/>
            <a:r>
              <a:rPr lang="en-US" altLang="en-US"/>
              <a:t>Variety of statement-level structures</a:t>
            </a:r>
          </a:p>
          <a:p>
            <a:pPr eaLnBrk="1" hangingPunct="1"/>
            <a:r>
              <a:rPr lang="en-US" altLang="en-US"/>
              <a:t>Choice of control statements beyond selection and logical pretest loops is a  trade-off between language size and writability</a:t>
            </a:r>
          </a:p>
          <a:p>
            <a:pPr eaLnBrk="1" hangingPunct="1"/>
            <a:r>
              <a:rPr lang="en-US" altLang="en-US"/>
              <a:t>Functional and logic programming languages use quite different control structures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5C95A07-0725-BCDA-18FE-CFD92BF6F02C}"/>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Selection Statements</a:t>
            </a:r>
          </a:p>
        </p:txBody>
      </p:sp>
      <p:sp>
        <p:nvSpPr>
          <p:cNvPr id="15363" name="Rectangle 3">
            <a:extLst>
              <a:ext uri="{FF2B5EF4-FFF2-40B4-BE49-F238E27FC236}">
                <a16:creationId xmlns:a16="http://schemas.microsoft.com/office/drawing/2014/main" id="{894D39F8-5DD5-23E9-91A2-0A77F6101A32}"/>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A </a:t>
            </a:r>
            <a:r>
              <a:rPr lang="en-US" altLang="en-US" sz="2400" i="1">
                <a:latin typeface="Arial" panose="020B0604020202020204" pitchFamily="34" charset="0"/>
                <a:cs typeface="Arial" panose="020B0604020202020204" pitchFamily="34" charset="0"/>
              </a:rPr>
              <a:t>selection statement</a:t>
            </a:r>
            <a:r>
              <a:rPr lang="en-US" altLang="en-US" sz="2400">
                <a:latin typeface="Arial" panose="020B0604020202020204" pitchFamily="34" charset="0"/>
                <a:cs typeface="Arial" panose="020B0604020202020204" pitchFamily="34" charset="0"/>
              </a:rPr>
              <a:t> provides the means of choosing between two or more paths of execution</a:t>
            </a:r>
          </a:p>
          <a:p>
            <a:pPr eaLnBrk="1" hangingPunct="1"/>
            <a:r>
              <a:rPr lang="en-US" altLang="en-US" sz="2400">
                <a:latin typeface="Arial" panose="020B0604020202020204" pitchFamily="34" charset="0"/>
                <a:cs typeface="Arial" panose="020B0604020202020204" pitchFamily="34" charset="0"/>
              </a:rPr>
              <a:t>Two general categories:</a:t>
            </a:r>
          </a:p>
          <a:p>
            <a:pPr lvl="1" eaLnBrk="1" hangingPunct="1"/>
            <a:r>
              <a:rPr lang="en-US" altLang="en-US">
                <a:latin typeface="Arial" panose="020B0604020202020204" pitchFamily="34" charset="0"/>
                <a:cs typeface="Arial" panose="020B0604020202020204" pitchFamily="34" charset="0"/>
              </a:rPr>
              <a:t>Two-way selectors</a:t>
            </a:r>
          </a:p>
          <a:p>
            <a:pPr lvl="1" eaLnBrk="1" hangingPunct="1"/>
            <a:r>
              <a:rPr lang="en-US" altLang="en-US">
                <a:latin typeface="Arial" panose="020B0604020202020204" pitchFamily="34" charset="0"/>
                <a:cs typeface="Arial" panose="020B0604020202020204" pitchFamily="34" charset="0"/>
              </a:rPr>
              <a:t>Multiple-way selectors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D99E151-A035-236E-EBB6-F4A6B7167986}"/>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Two-Way Selection Statements</a:t>
            </a:r>
          </a:p>
        </p:txBody>
      </p:sp>
      <p:sp>
        <p:nvSpPr>
          <p:cNvPr id="17411" name="Rectangle 3">
            <a:extLst>
              <a:ext uri="{FF2B5EF4-FFF2-40B4-BE49-F238E27FC236}">
                <a16:creationId xmlns:a16="http://schemas.microsoft.com/office/drawing/2014/main" id="{86BF8C56-62B9-A61C-BAD8-67CDFDCE4025}"/>
              </a:ext>
            </a:extLst>
          </p:cNvPr>
          <p:cNvSpPr>
            <a:spLocks noGrp="1" noChangeArrowheads="1"/>
          </p:cNvSpPr>
          <p:nvPr>
            <p:ph type="body" idx="1"/>
          </p:nvPr>
        </p:nvSpPr>
        <p:spPr/>
        <p:txBody>
          <a:bodyPr/>
          <a:lstStyle/>
          <a:p>
            <a:pPr marL="533400" indent="-533400" eaLnBrk="1" hangingPunct="1">
              <a:lnSpc>
                <a:spcPct val="90000"/>
              </a:lnSpc>
            </a:pPr>
            <a:r>
              <a:rPr lang="en-US" altLang="en-US" sz="2400">
                <a:latin typeface="Arial" panose="020B0604020202020204" pitchFamily="34" charset="0"/>
                <a:cs typeface="Arial" panose="020B0604020202020204" pitchFamily="34" charset="0"/>
              </a:rPr>
              <a:t>General form:</a:t>
            </a:r>
          </a:p>
          <a:p>
            <a:pPr marL="533400" indent="-533400" eaLnBrk="1" hangingPunct="1">
              <a:lnSpc>
                <a:spcPct val="90000"/>
              </a:lnSpc>
              <a:buFontTx/>
              <a:buNone/>
            </a:pPr>
            <a:r>
              <a:rPr lang="en-US"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control_expression</a:t>
            </a:r>
          </a:p>
          <a:p>
            <a:pPr marL="533400" indent="-533400" eaLnBrk="1" hangingPunct="1">
              <a:lnSpc>
                <a:spcPct val="90000"/>
              </a:lnSpc>
              <a:buFontTx/>
              <a:buNone/>
            </a:pPr>
            <a:r>
              <a:rPr lang="en-US"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then</a:t>
            </a:r>
            <a:r>
              <a:rPr lang="en-US" altLang="en-US" sz="2400">
                <a:latin typeface="Arial" panose="020B0604020202020204" pitchFamily="34" charset="0"/>
                <a:cs typeface="Arial" panose="020B0604020202020204" pitchFamily="34" charset="0"/>
              </a:rPr>
              <a:t> clause</a:t>
            </a:r>
          </a:p>
          <a:p>
            <a:pPr marL="533400" indent="-533400" eaLnBrk="1" hangingPunct="1">
              <a:lnSpc>
                <a:spcPct val="90000"/>
              </a:lnSpc>
              <a:buFontTx/>
              <a:buNone/>
            </a:pPr>
            <a:r>
              <a:rPr lang="en-US"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else</a:t>
            </a:r>
            <a:r>
              <a:rPr lang="en-US" altLang="en-US" sz="2400">
                <a:latin typeface="Arial" panose="020B0604020202020204" pitchFamily="34" charset="0"/>
                <a:cs typeface="Arial" panose="020B0604020202020204" pitchFamily="34" charset="0"/>
              </a:rPr>
              <a:t> clause</a:t>
            </a:r>
            <a:endParaRPr lang="tr-TR" altLang="en-US" sz="2400">
              <a:latin typeface="Arial" panose="020B0604020202020204" pitchFamily="34" charset="0"/>
              <a:cs typeface="Arial" panose="020B0604020202020204" pitchFamily="34" charset="0"/>
            </a:endParaRPr>
          </a:p>
          <a:p>
            <a:pPr marL="533400" indent="-533400" eaLnBrk="1" hangingPunct="1">
              <a:lnSpc>
                <a:spcPct val="90000"/>
              </a:lnSpc>
              <a:buFontTx/>
              <a:buNone/>
            </a:pPr>
            <a:endParaRPr lang="en-US" altLang="en-US" sz="2400">
              <a:latin typeface="Arial" panose="020B0604020202020204" pitchFamily="34" charset="0"/>
              <a:cs typeface="Arial" panose="020B0604020202020204" pitchFamily="34" charset="0"/>
            </a:endParaRPr>
          </a:p>
          <a:p>
            <a:pPr marL="533400" indent="-533400" eaLnBrk="1" hangingPunct="1">
              <a:lnSpc>
                <a:spcPct val="90000"/>
              </a:lnSpc>
            </a:pPr>
            <a:r>
              <a:rPr lang="en-US" altLang="en-US" sz="2400">
                <a:latin typeface="Arial" panose="020B0604020202020204" pitchFamily="34" charset="0"/>
                <a:cs typeface="Arial" panose="020B0604020202020204" pitchFamily="34" charset="0"/>
              </a:rPr>
              <a:t>Design Issues:</a:t>
            </a:r>
          </a:p>
          <a:p>
            <a:pPr marL="914400" lvl="1" indent="-457200" eaLnBrk="1" hangingPunct="1">
              <a:lnSpc>
                <a:spcPct val="90000"/>
              </a:lnSpc>
            </a:pPr>
            <a:r>
              <a:rPr lang="en-US" altLang="en-US">
                <a:latin typeface="Arial" panose="020B0604020202020204" pitchFamily="34" charset="0"/>
                <a:cs typeface="Arial" panose="020B0604020202020204" pitchFamily="34" charset="0"/>
              </a:rPr>
              <a:t>What is the form and type of the control expression?</a:t>
            </a:r>
          </a:p>
          <a:p>
            <a:pPr marL="914400" lvl="1" indent="-457200" eaLnBrk="1" hangingPunct="1">
              <a:lnSpc>
                <a:spcPct val="90000"/>
              </a:lnSpc>
            </a:pPr>
            <a:r>
              <a:rPr lang="en-US" altLang="en-US">
                <a:latin typeface="Arial" panose="020B0604020202020204" pitchFamily="34" charset="0"/>
                <a:cs typeface="Arial" panose="020B0604020202020204" pitchFamily="34" charset="0"/>
              </a:rPr>
              <a:t>How are the </a:t>
            </a:r>
            <a:r>
              <a:rPr lang="en-US" altLang="en-US" b="1">
                <a:latin typeface="Arial" panose="020B0604020202020204" pitchFamily="34" charset="0"/>
                <a:cs typeface="Arial" panose="020B0604020202020204" pitchFamily="34" charset="0"/>
              </a:rPr>
              <a:t>then</a:t>
            </a:r>
            <a:r>
              <a:rPr lang="en-US" altLang="en-US">
                <a:latin typeface="Arial" panose="020B0604020202020204" pitchFamily="34" charset="0"/>
                <a:cs typeface="Arial" panose="020B0604020202020204" pitchFamily="34" charset="0"/>
              </a:rPr>
              <a:t> and </a:t>
            </a:r>
            <a:r>
              <a:rPr lang="en-US" altLang="en-US" b="1">
                <a:latin typeface="Arial" panose="020B0604020202020204" pitchFamily="34" charset="0"/>
                <a:cs typeface="Arial" panose="020B0604020202020204" pitchFamily="34" charset="0"/>
              </a:rPr>
              <a:t>else</a:t>
            </a:r>
            <a:r>
              <a:rPr lang="en-US" altLang="en-US">
                <a:latin typeface="Arial" panose="020B0604020202020204" pitchFamily="34" charset="0"/>
                <a:cs typeface="Arial" panose="020B0604020202020204" pitchFamily="34" charset="0"/>
              </a:rPr>
              <a:t> clauses specified?</a:t>
            </a:r>
          </a:p>
          <a:p>
            <a:pPr marL="914400" lvl="1" indent="-457200" eaLnBrk="1" hangingPunct="1">
              <a:lnSpc>
                <a:spcPct val="90000"/>
              </a:lnSpc>
            </a:pPr>
            <a:r>
              <a:rPr lang="en-US" altLang="en-US">
                <a:latin typeface="Arial" panose="020B0604020202020204" pitchFamily="34" charset="0"/>
                <a:cs typeface="Arial" panose="020B0604020202020204" pitchFamily="34" charset="0"/>
              </a:rPr>
              <a:t>How should the meaning of nested selectors be specified?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B003275-E8A4-003A-BCC1-3C13E510819A}"/>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The Control Expression</a:t>
            </a:r>
          </a:p>
        </p:txBody>
      </p:sp>
      <p:sp>
        <p:nvSpPr>
          <p:cNvPr id="19461" name="Rectangle 3">
            <a:extLst>
              <a:ext uri="{FF2B5EF4-FFF2-40B4-BE49-F238E27FC236}">
                <a16:creationId xmlns:a16="http://schemas.microsoft.com/office/drawing/2014/main" id="{57527EF9-3459-7453-8F6C-D46272800B5E}"/>
              </a:ext>
            </a:extLst>
          </p:cNvPr>
          <p:cNvSpPr>
            <a:spLocks noGrp="1" noChangeArrowheads="1"/>
          </p:cNvSpPr>
          <p:nvPr>
            <p:ph type="body" idx="1"/>
          </p:nvPr>
        </p:nvSpPr>
        <p:spPr>
          <a:xfrm>
            <a:off x="609600" y="1600200"/>
            <a:ext cx="8153400" cy="5105400"/>
          </a:xfrm>
        </p:spPr>
        <p:txBody>
          <a:bodyPr/>
          <a:lstStyle/>
          <a:p>
            <a:pPr eaLnBrk="1" hangingPunct="1">
              <a:defRPr/>
            </a:pPr>
            <a:r>
              <a:rPr lang="en-US" altLang="en-US" sz="2400" dirty="0">
                <a:latin typeface="Arial" panose="020B0604020202020204" pitchFamily="34" charset="0"/>
                <a:cs typeface="Arial" panose="020B0604020202020204" pitchFamily="34" charset="0"/>
              </a:rPr>
              <a:t>If the </a:t>
            </a:r>
            <a:r>
              <a:rPr lang="en-US" altLang="en-US" sz="2400" b="1" dirty="0">
                <a:latin typeface="Arial" panose="020B0604020202020204" pitchFamily="34" charset="0"/>
                <a:cs typeface="Arial" panose="020B0604020202020204" pitchFamily="34" charset="0"/>
              </a:rPr>
              <a:t>then</a:t>
            </a:r>
            <a:r>
              <a:rPr lang="en-US" altLang="en-US" sz="2400" dirty="0">
                <a:latin typeface="Arial" panose="020B0604020202020204" pitchFamily="34" charset="0"/>
                <a:cs typeface="Arial" panose="020B0604020202020204" pitchFamily="34" charset="0"/>
              </a:rPr>
              <a:t> reserved word or some other syntactic marker is not used to introduce the then clause, the control expression is placed in parentheses</a:t>
            </a:r>
          </a:p>
          <a:p>
            <a:pPr eaLnBrk="1" hangingPunct="1">
              <a:defRPr/>
            </a:pPr>
            <a:r>
              <a:rPr lang="en-US" altLang="en-US" sz="2400" dirty="0">
                <a:latin typeface="Arial" panose="020B0604020202020204" pitchFamily="34" charset="0"/>
                <a:cs typeface="Arial" panose="020B0604020202020204" pitchFamily="34" charset="0"/>
              </a:rPr>
              <a:t>In C89, C99, Python, and C++, the control expression can be arithmetic</a:t>
            </a:r>
            <a:endParaRPr lang="tr-TR" altLang="en-US" sz="2400" dirty="0">
              <a:latin typeface="Arial" panose="020B0604020202020204" pitchFamily="34" charset="0"/>
              <a:cs typeface="Arial" panose="020B0604020202020204" pitchFamily="34" charset="0"/>
            </a:endParaRPr>
          </a:p>
          <a:p>
            <a:pPr eaLnBrk="1" hangingPunct="1">
              <a:defRPr/>
            </a:pPr>
            <a:endParaRPr lang="tr-TR" altLang="en-US" sz="2400" dirty="0">
              <a:latin typeface="Arial" panose="020B0604020202020204" pitchFamily="34" charset="0"/>
              <a:cs typeface="Arial" panose="020B0604020202020204" pitchFamily="34" charset="0"/>
            </a:endParaRPr>
          </a:p>
          <a:p>
            <a:pPr marL="0" indent="0" eaLnBrk="1" hangingPunct="1">
              <a:buFontTx/>
              <a:buNone/>
              <a:defRPr/>
            </a:pPr>
            <a:r>
              <a:rPr lang="en-US" sz="1800" dirty="0" err="1"/>
              <a:t>int</a:t>
            </a:r>
            <a:r>
              <a:rPr lang="en-US" sz="1800" dirty="0"/>
              <a:t> x = 5; </a:t>
            </a:r>
            <a:endParaRPr lang="tr-TR" sz="1800" dirty="0"/>
          </a:p>
          <a:p>
            <a:pPr marL="0" indent="0" eaLnBrk="1" hangingPunct="1">
              <a:buFontTx/>
              <a:buNone/>
              <a:defRPr/>
            </a:pPr>
            <a:r>
              <a:rPr lang="en-US" sz="1800" dirty="0"/>
              <a:t>// The expression (x - 5) evaluates to 0, which is false. </a:t>
            </a:r>
            <a:endParaRPr lang="tr-TR" sz="1800" dirty="0"/>
          </a:p>
          <a:p>
            <a:pPr marL="0" indent="0" eaLnBrk="1" hangingPunct="1">
              <a:buFontTx/>
              <a:buNone/>
              <a:defRPr/>
            </a:pPr>
            <a:r>
              <a:rPr lang="en-US" sz="1800" dirty="0"/>
              <a:t>if (x - 5) { </a:t>
            </a:r>
            <a:endParaRPr lang="tr-TR" sz="1800" dirty="0"/>
          </a:p>
          <a:p>
            <a:pPr marL="0" indent="0" eaLnBrk="1" hangingPunct="1">
              <a:buFontTx/>
              <a:buNone/>
              <a:defRPr/>
            </a:pPr>
            <a:r>
              <a:rPr lang="tr-TR" sz="1800" dirty="0"/>
              <a:t>	</a:t>
            </a:r>
            <a:r>
              <a:rPr lang="en-US" sz="1800" dirty="0"/>
              <a:t>// This code will not run }</a:t>
            </a:r>
            <a:endParaRPr lang="tr-TR" altLang="en-US" sz="1800" dirty="0">
              <a:latin typeface="Arial" panose="020B0604020202020204" pitchFamily="34" charset="0"/>
              <a:cs typeface="Arial" panose="020B0604020202020204" pitchFamily="34" charset="0"/>
            </a:endParaRPr>
          </a:p>
          <a:p>
            <a:pPr eaLnBrk="1" hangingPunct="1">
              <a:defRPr/>
            </a:pPr>
            <a:endParaRPr lang="en-US" altLang="en-US" sz="1800" dirty="0">
              <a:latin typeface="Arial" panose="020B0604020202020204" pitchFamily="34" charset="0"/>
              <a:cs typeface="Arial" panose="020B0604020202020204" pitchFamily="34" charset="0"/>
            </a:endParaRPr>
          </a:p>
          <a:p>
            <a:pPr eaLnBrk="1" hangingPunct="1">
              <a:defRPr/>
            </a:pPr>
            <a:r>
              <a:rPr lang="en-US" altLang="en-US" sz="2400" dirty="0">
                <a:latin typeface="Arial" panose="020B0604020202020204" pitchFamily="34" charset="0"/>
                <a:cs typeface="Arial" panose="020B0604020202020204" pitchFamily="34" charset="0"/>
              </a:rPr>
              <a:t>In most other languages, the control expression must be Boolean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58AC9F95-BFD8-2814-2EF7-184A66DCEE06}"/>
              </a:ext>
            </a:extLst>
          </p:cNvPr>
          <p:cNvSpPr>
            <a:spLocks noGrp="1" noChangeArrowheads="1"/>
          </p:cNvSpPr>
          <p:nvPr>
            <p:ph type="title"/>
          </p:nvPr>
        </p:nvSpPr>
        <p:spPr/>
        <p:txBody>
          <a:bodyPr/>
          <a:lstStyle/>
          <a:p>
            <a:pPr eaLnBrk="1" hangingPunct="1"/>
            <a:r>
              <a:rPr lang="en-US" altLang="en-US">
                <a:latin typeface="Arial" panose="020B0604020202020204" pitchFamily="34" charset="0"/>
                <a:cs typeface="Arial" panose="020B0604020202020204" pitchFamily="34" charset="0"/>
              </a:rPr>
              <a:t>Clause Form</a:t>
            </a:r>
          </a:p>
        </p:txBody>
      </p:sp>
      <p:sp>
        <p:nvSpPr>
          <p:cNvPr id="21507" name="Rectangle 3">
            <a:extLst>
              <a:ext uri="{FF2B5EF4-FFF2-40B4-BE49-F238E27FC236}">
                <a16:creationId xmlns:a16="http://schemas.microsoft.com/office/drawing/2014/main" id="{5F688801-2368-228D-DA7B-08D86BC38097}"/>
              </a:ext>
            </a:extLst>
          </p:cNvPr>
          <p:cNvSpPr>
            <a:spLocks noGrp="1" noChangeArrowheads="1"/>
          </p:cNvSpPr>
          <p:nvPr>
            <p:ph type="body" idx="1"/>
          </p:nvPr>
        </p:nvSpPr>
        <p:spPr/>
        <p:txBody>
          <a:bodyPr/>
          <a:lstStyle/>
          <a:p>
            <a:pPr eaLnBrk="1" hangingPunct="1"/>
            <a:r>
              <a:rPr lang="en-US" altLang="en-US" sz="2400">
                <a:latin typeface="Arial" panose="020B0604020202020204" pitchFamily="34" charset="0"/>
                <a:cs typeface="Arial" panose="020B0604020202020204" pitchFamily="34" charset="0"/>
              </a:rPr>
              <a:t>In many contemporary languages, the then and else clauses can be single statements or compound statements</a:t>
            </a:r>
          </a:p>
          <a:p>
            <a:pPr eaLnBrk="1" hangingPunct="1"/>
            <a:r>
              <a:rPr lang="en-US" altLang="en-US" sz="2400">
                <a:latin typeface="Arial" panose="020B0604020202020204" pitchFamily="34" charset="0"/>
                <a:cs typeface="Arial" panose="020B0604020202020204" pitchFamily="34" charset="0"/>
              </a:rPr>
              <a:t>In Perl, all clauses must be delimited by braces (they must be compound)</a:t>
            </a:r>
          </a:p>
          <a:p>
            <a:pPr eaLnBrk="1" hangingPunct="1"/>
            <a:r>
              <a:rPr lang="en-US" altLang="en-US" sz="2400">
                <a:latin typeface="Arial" panose="020B0604020202020204" pitchFamily="34" charset="0"/>
                <a:cs typeface="Arial" panose="020B0604020202020204" pitchFamily="34" charset="0"/>
              </a:rPr>
              <a:t>In Python and Ruby, clauses are statement sequences </a:t>
            </a:r>
          </a:p>
          <a:p>
            <a:pPr eaLnBrk="1" hangingPunct="1"/>
            <a:r>
              <a:rPr lang="en-US" altLang="en-US" sz="2400">
                <a:latin typeface="Arial" panose="020B0604020202020204" pitchFamily="34" charset="0"/>
                <a:cs typeface="Arial" panose="020B0604020202020204" pitchFamily="34" charset="0"/>
              </a:rPr>
              <a:t>Python uses indentation to define clauses</a:t>
            </a:r>
          </a:p>
          <a:p>
            <a:pPr eaLnBrk="1" hangingPunct="1">
              <a:buFontTx/>
              <a:buNone/>
            </a:pPr>
            <a:r>
              <a:rPr lang="en-US" altLang="en-US" sz="2400">
                <a:latin typeface="Arial" panose="020B0604020202020204" pitchFamily="34" charset="0"/>
                <a:cs typeface="Arial" panose="020B0604020202020204" pitchFamily="34" charset="0"/>
              </a:rPr>
              <a:t>   </a:t>
            </a:r>
            <a:r>
              <a:rPr lang="en-US" altLang="en-US" sz="2400" b="1">
                <a:latin typeface="Arial" panose="020B0604020202020204" pitchFamily="34" charset="0"/>
                <a:cs typeface="Arial" panose="020B0604020202020204" pitchFamily="34" charset="0"/>
              </a:rPr>
              <a:t>if</a:t>
            </a:r>
            <a:r>
              <a:rPr lang="en-US" altLang="en-US" sz="2400">
                <a:latin typeface="Arial" panose="020B0604020202020204" pitchFamily="34" charset="0"/>
                <a:cs typeface="Arial" panose="020B0604020202020204" pitchFamily="34" charset="0"/>
              </a:rPr>
              <a:t> x &gt; y :</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x = y</a:t>
            </a:r>
          </a:p>
          <a:p>
            <a:pPr eaLnBrk="1" hangingPunct="1">
              <a:buFontTx/>
              <a:buNone/>
            </a:pPr>
            <a:r>
              <a:rPr lang="en-US" altLang="en-US" sz="2400">
                <a:latin typeface="Arial" panose="020B0604020202020204" pitchFamily="34" charset="0"/>
                <a:cs typeface="Arial" panose="020B0604020202020204" pitchFamily="34" charset="0"/>
              </a:rPr>
              <a:t>    </a:t>
            </a:r>
            <a:r>
              <a:rPr lang="tr-TR" altLang="en-US" sz="240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print</a:t>
            </a:r>
            <a:r>
              <a:rPr lang="tr-TR" altLang="en-US" sz="2400">
                <a:latin typeface="Arial" panose="020B0604020202020204" pitchFamily="34" charset="0"/>
                <a:cs typeface="Arial" panose="020B0604020202020204" pitchFamily="34" charset="0"/>
              </a:rPr>
              <a:t>(</a:t>
            </a:r>
            <a:r>
              <a:rPr lang="en-US" altLang="en-US" sz="2400">
                <a:latin typeface="Arial" panose="020B0604020202020204" pitchFamily="34" charset="0"/>
                <a:cs typeface="Arial" panose="020B0604020202020204" pitchFamily="34" charset="0"/>
              </a:rPr>
              <a:t>" x was greater than y"</a:t>
            </a:r>
            <a:r>
              <a:rPr lang="tr-TR" altLang="en-US" sz="2400">
                <a:latin typeface="Arial" panose="020B0604020202020204" pitchFamily="34" charset="0"/>
                <a:cs typeface="Arial" panose="020B0604020202020204" pitchFamily="34" charset="0"/>
              </a:rPr>
              <a:t>)</a:t>
            </a: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1_sebesta">
  <a:themeElements>
    <a:clrScheme name="1_sebes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ebesta">
      <a:majorFont>
        <a:latin typeface="Lucida Sans Unicode"/>
        <a:ea typeface=""/>
        <a:cs typeface="Lucida Sans Unicode"/>
      </a:majorFont>
      <a:minorFont>
        <a:latin typeface="Lucida Sans Unicode"/>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1_sebes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ebes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ebes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ebes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ebes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ebes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ebes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ebes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ebes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ebes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ebes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ebes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B962EF0EEE624B9F046CE597BAA58B" ma:contentTypeVersion="" ma:contentTypeDescription="Create a new document." ma:contentTypeScope="" ma:versionID="37d0fa5157a4481b59be32719feb7565">
  <xsd:schema xmlns:xsd="http://www.w3.org/2001/XMLSchema" xmlns:xs="http://www.w3.org/2001/XMLSchema" xmlns:p="http://schemas.microsoft.com/office/2006/metadata/properties" xmlns:ns1="http://schemas.microsoft.com/sharepoint/v3" targetNamespace="http://schemas.microsoft.com/office/2006/metadata/properties" ma:root="true" ma:fieldsID="bdd9e01569c44ca091a7f2b97b07808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EE08231-5E91-4B9B-9612-D5DFF6C44A76}"/>
</file>

<file path=customXml/itemProps2.xml><?xml version="1.0" encoding="utf-8"?>
<ds:datastoreItem xmlns:ds="http://schemas.openxmlformats.org/officeDocument/2006/customXml" ds:itemID="{5F34CE5F-2439-4213-9A3C-AC6A387E9C0B}"/>
</file>

<file path=customXml/itemProps3.xml><?xml version="1.0" encoding="utf-8"?>
<ds:datastoreItem xmlns:ds="http://schemas.openxmlformats.org/officeDocument/2006/customXml" ds:itemID="{15476C08-F997-4B01-9468-1CCBD91473F1}"/>
</file>

<file path=docProps/app.xml><?xml version="1.0" encoding="utf-8"?>
<Properties xmlns="http://schemas.openxmlformats.org/officeDocument/2006/extended-properties" xmlns:vt="http://schemas.openxmlformats.org/officeDocument/2006/docPropsVTypes">
  <Template>sebesta2</Template>
  <TotalTime>5065</TotalTime>
  <Words>3296</Words>
  <Application>Microsoft Office PowerPoint</Application>
  <PresentationFormat>On-screen Show (4:3)</PresentationFormat>
  <Paragraphs>434</Paragraphs>
  <Slides>53</Slides>
  <Notes>37</Notes>
  <HiddenSlides>14</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Lucida Sans Unicode</vt:lpstr>
      <vt:lpstr>Times</vt:lpstr>
      <vt:lpstr>Wingdings</vt:lpstr>
      <vt:lpstr>SFMono-Regular</vt:lpstr>
      <vt:lpstr>Google Sans</vt:lpstr>
      <vt:lpstr>Arial</vt:lpstr>
      <vt:lpstr>Courier New</vt:lpstr>
      <vt:lpstr>1_sebesta</vt:lpstr>
      <vt:lpstr>PowerPoint Presentation</vt:lpstr>
      <vt:lpstr>Chapter 8 Topics</vt:lpstr>
      <vt:lpstr>Levels of Control Flow</vt:lpstr>
      <vt:lpstr>Control Statements: Evolution</vt:lpstr>
      <vt:lpstr>Control Structure</vt:lpstr>
      <vt:lpstr>Selection Statements</vt:lpstr>
      <vt:lpstr>Two-Way Selection Statements</vt:lpstr>
      <vt:lpstr>The Control Expression</vt:lpstr>
      <vt:lpstr>Clause Form</vt:lpstr>
      <vt:lpstr>Nesting Selectors</vt:lpstr>
      <vt:lpstr>Nesting Selectors (continued)</vt:lpstr>
      <vt:lpstr>Nesting Selectors (continued)</vt:lpstr>
      <vt:lpstr>Nesting Selectors (continued)</vt:lpstr>
      <vt:lpstr>Selector Expressions</vt:lpstr>
      <vt:lpstr>Multiple-Way Selection Statements</vt:lpstr>
      <vt:lpstr>Multiple-Way Selection: Examples</vt:lpstr>
      <vt:lpstr>Multiple-Way Selection: Examples</vt:lpstr>
      <vt:lpstr>Multiple-Way Selection: Examples</vt:lpstr>
      <vt:lpstr>PowerPoint Presentation</vt:lpstr>
      <vt:lpstr>PowerPoint Presentation</vt:lpstr>
      <vt:lpstr>Implementing Multiple Selectors</vt:lpstr>
      <vt:lpstr>Multiple-Way Selection Using if</vt:lpstr>
      <vt:lpstr>Multiple-Way Selection Using if</vt:lpstr>
      <vt:lpstr>Scheme’s Multiple Selector</vt:lpstr>
      <vt:lpstr>Iterative Statements</vt:lpstr>
      <vt:lpstr>Counter-Controlled Loops</vt:lpstr>
      <vt:lpstr>Counter-Controlled Loops: Examples</vt:lpstr>
      <vt:lpstr>Counter-Controlled Loops: Examples</vt:lpstr>
      <vt:lpstr>Counter-Controlled Loops: Examples</vt:lpstr>
      <vt:lpstr>PowerPoint Presentation</vt:lpstr>
      <vt:lpstr>Counter-Controlled Loops: Examples .n OCaml</vt:lpstr>
      <vt:lpstr>PowerPoint Presentation</vt:lpstr>
      <vt:lpstr>Logically-Controlled Loops</vt:lpstr>
      <vt:lpstr>Logically-Controlled Loops: Examples</vt:lpstr>
      <vt:lpstr>PowerPoint Presentation</vt:lpstr>
      <vt:lpstr>PowerPoint Presentation</vt:lpstr>
      <vt:lpstr>User-Located Loop Control Mechanisms</vt:lpstr>
      <vt:lpstr>User-Located Loop Control Mechanisms</vt:lpstr>
      <vt:lpstr>PowerPoint Presentation</vt:lpstr>
      <vt:lpstr>Iteration Based on Data Structures</vt:lpstr>
      <vt:lpstr>Iteration Based on Data Structures (continued)</vt:lpstr>
      <vt:lpstr>PowerPoint Presentation</vt:lpstr>
      <vt:lpstr>PowerPoint Presentation</vt:lpstr>
      <vt:lpstr>Iteration Based on Data Structures (continued) </vt:lpstr>
      <vt:lpstr>Iteration Based on Data Structures (continued) </vt:lpstr>
      <vt:lpstr>Unconditional Branching</vt:lpstr>
      <vt:lpstr>Guarded Commands</vt:lpstr>
      <vt:lpstr>PowerPoint Presentation</vt:lpstr>
      <vt:lpstr>PowerPoint Presentation</vt:lpstr>
      <vt:lpstr>Selection Guarded Command  </vt:lpstr>
      <vt:lpstr>Loop Guarded Command</vt:lpstr>
      <vt:lpstr>Guarded Commands: Rationale</vt:lpstr>
      <vt:lpstr>Conclusions</vt:lpstr>
    </vt:vector>
  </TitlesOfParts>
  <Company>Pearson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David Garrett</dc:creator>
  <cp:lastModifiedBy>Behnam Bojnordi Arbab</cp:lastModifiedBy>
  <cp:revision>122</cp:revision>
  <dcterms:created xsi:type="dcterms:W3CDTF">2003-08-01T12:29:19Z</dcterms:created>
  <dcterms:modified xsi:type="dcterms:W3CDTF">2026-05-15T12:21:28Z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ExpirationDate">
    <vt:lpwstr/>
  </property>
  <property fmtid="{D5CDD505-2E9C-101B-9397-08002B2CF9AE}" pid="3" name="PublishingStartDate">
    <vt:lpwstr/>
  </property>
  <property fmtid="{D5CDD505-2E9C-101B-9397-08002B2CF9AE}" pid="4" name="ContentTypeId">
    <vt:lpwstr>0x010100C9B962EF0EEE624B9F046CE597BAA58B</vt:lpwstr>
  </property>
</Properties>
</file>