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33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l" defTabSz="457200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l" defTabSz="457200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l" defTabSz="457200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l" defTabSz="457200" rtl="0" eaLnBrk="0" fontAlgn="base" hangingPunct="0">
      <a:spcBef>
        <a:spcPts val="13"/>
      </a:spcBef>
      <a:spcAft>
        <a:spcPts val="13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22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58FC5EC4-8A95-A379-3DD9-F026819F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AF509322-1609-9976-07EC-A1C644CF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E361130-EF90-E07F-D54C-49B83EEB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8ACB63-D577-05A5-95F3-A1794A80C45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C581DB2-2D79-703B-1A90-28177A73F5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AB58DBF2-A8E5-AD7D-DB2D-51907E5F2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CB525D8-A1FD-7796-9679-D58E63D4C4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F02FFCBE-63A0-44BD-B7BE-168DDA6BCB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296BADD-D079-1D6F-DD53-03A4F5AB1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92516899-A002-8616-403D-E1FA1B30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657BA53-A6CB-7D11-DF49-40B368165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fld id="{7E0B3636-4B2C-42C7-8064-8A3FE52B1490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F37CA5E-89B5-FEDA-ECBF-7251EE712F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07BEA5-9283-4A27-8857-7D867C317BD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2AFB0057-8297-42DD-E78F-B51DE5FF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7A66BA4-7C8E-4A36-99CE-C989A61348D5}" type="slidenum">
              <a:rPr lang="en-US" altLang="en-US" sz="1200"/>
              <a:pPr algn="r">
                <a:buClr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A44F4A7-99F0-BE84-C089-EA0C68CA9A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1CFC42C-F2A3-8FA9-7F38-811CCB2287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56CF56A-07B2-A2AD-4AFC-CBF5746121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0D335F-E40F-4E34-97B3-23EAF231D9F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FAB4BA8C-AB16-4952-41A4-EFC72B08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5B110C63-34B6-4AC2-95F9-95445D12D83C}" type="slidenum">
              <a:rPr lang="en-US" altLang="en-US" sz="1200"/>
              <a:pPr algn="r">
                <a:buClrTx/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0B6707E-5357-34D5-1A56-1B59EAC5D2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A86404B-3F95-0D0B-9E71-1E805DEE9D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3216F00-5520-BE97-6B30-F5B1752EB9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315B92-4EBF-4D70-AC1F-D2DCC3372B8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F957805E-0079-2208-9FC5-B1A51C578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CB13451-3006-45D7-B6EF-08A00EA97419}" type="slidenum">
              <a:rPr lang="en-US" altLang="en-US" sz="1200"/>
              <a:pPr algn="r">
                <a:buClrTx/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766E252-C7D9-3589-1C5E-E86CD4C01B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7E67B90-0D2E-7448-6AB4-07AC6D4FE4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1AD623B-880C-90A8-8B99-06CE6CE0E3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AE89E0-CA91-49CF-84DC-59BE1316E04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FC34A05E-E64F-DD6F-D227-52DF665F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D83EF94-08AF-4EF4-8347-0EFF4E805C0F}" type="slidenum">
              <a:rPr lang="en-US" altLang="en-US" sz="1200"/>
              <a:pPr algn="r">
                <a:buClrTx/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B792BC0-052F-61B6-6584-A3BE6ADD01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77739EA-1485-B1EF-4E53-2755346AA1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FD4A563-2B2B-8CBB-C3AE-2F84D4A5AF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74330D-C06C-4BDD-9459-25B6DB8B8EA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1C3F3B63-8F16-811C-5409-FC90EC46B5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BD863D0-0D1C-69AA-82E5-3CDB07429E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497AD2E-B446-2542-F46E-4D4FBF5CE5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6EE44-D751-451A-82E9-0E5B910DA85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7345" name="Rectangle 1">
            <a:extLst>
              <a:ext uri="{FF2B5EF4-FFF2-40B4-BE49-F238E27FC236}">
                <a16:creationId xmlns:a16="http://schemas.microsoft.com/office/drawing/2014/main" id="{0DA96109-B2FB-B888-C8F1-1C635DFD770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002B6A0B-D7A4-C5F7-AE8A-E7BB73C373F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BFC98DB-9D8E-900D-D3B4-16446F6F62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B04E3A-57D2-4F7A-B251-EB4EFDB9B55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7068A4D8-8AF7-328E-B0F2-797F2E50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1098117-30D8-413A-8EA3-C1A65771551C}" type="slidenum">
              <a:rPr lang="en-US" altLang="en-US" sz="1200"/>
              <a:pPr algn="r">
                <a:buClrTx/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607888A-8126-0BC9-032E-7AAB33BA2E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919E002-FE27-D4DD-F7A5-A0EC08A64A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0DFC406-20D1-D590-73FC-E30B0FA63A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1A88C3-5382-472A-8581-B5CD857AC78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EFC85CEE-972E-CD32-66FF-D74CF668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5F6F8103-7CC8-42A1-89C5-32C68C7667F6}" type="slidenum">
              <a:rPr lang="en-US" altLang="en-US" sz="1200"/>
              <a:pPr algn="r">
                <a:buClrTx/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E422D94-6D94-AC9B-4556-4D4289FE5C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B1D6B11-9854-DF16-EB25-F1669C70D0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2004CD3-C314-8FA3-1665-0E110956EA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31D19-F87C-43E2-9148-69B369A362B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C35E3437-C0DE-00C8-C461-51453F6BF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BC0D7A3-6C65-4512-A71D-3CE70BBE7335}" type="slidenum">
              <a:rPr lang="en-US" altLang="en-US" sz="1200"/>
              <a:pPr algn="r">
                <a:buClr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D587A6C-0437-AFC0-5794-5B023CE0548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599981D-0559-98C2-CBAB-194A8004BCC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DC62FCC-9FD3-C067-5431-17E0F85AC0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FDC4D6-E4AF-40B4-8869-57C0F6EF8A2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472CED3A-2575-8B17-40BC-BDB29D6D6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1EE05BA6-E266-4497-B26C-DA70D79F8F7C}" type="slidenum">
              <a:rPr lang="en-US" altLang="en-US" sz="1200"/>
              <a:pPr algn="r">
                <a:buClr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0F41E66-3C25-DFB9-C5E9-D0626725DED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EC8F69-84AA-27AC-D735-2BFC39003C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5CDDCEE-AB52-AC3C-C8E0-7BF04AFC81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23EDB4-A62E-44FE-B55B-540976FDF47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BAF41B32-8E49-6E28-2BC9-E752C24A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EB1DC33-85CD-4F51-9022-2647CB973D81}" type="slidenum">
              <a:rPr lang="en-US" altLang="en-US" sz="1200"/>
              <a:pPr algn="r">
                <a:buClrTx/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67496AD-A885-03D3-4AFE-EE0E663262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C2CEC28-5D49-E9EC-6680-0F498AB0C47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4769FB0-A863-77EC-62B3-2765736370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09FFC7-EECB-46E9-86BF-997A62CBEAA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A3535D66-FFDE-E25A-1893-AEF95A7D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160CFDBA-E34B-44AF-8FB5-6DD9C9E81961}" type="slidenum">
              <a:rPr lang="en-US" altLang="en-US" sz="1200"/>
              <a:pPr algn="r">
                <a:buClrTx/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ECA6276-C08A-CF50-4651-6F5907A5E45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E3AB4FE2-67E8-41E8-573B-176D4A35FB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1BB1799-73E5-895A-D867-894F6CD74E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0A9FDF-523E-4803-B58A-D973E9CC4D0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id="{6A9E3082-8A35-E49B-8664-C915E006089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6C45A1E2-BD97-6AEF-F728-FE8B57606D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2D7BF3A-3790-6925-0464-28FC177C5D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0CC8CF-2600-44C2-AC1D-4F4ED1C6C75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BA5F5DB0-2646-FCCC-E69A-6DC557B32D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3A2ED7B-B6F7-202E-80C6-347A3A5251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C04B4C1-F69D-4F23-D321-37E25FC98A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12B050-8874-4F57-BE67-61E2291B8FC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5A85A4FE-D229-359E-6209-AF6FFBF0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3B665F0-D28D-440A-B5AA-CF6A4EF42868}" type="slidenum">
              <a:rPr lang="en-US" altLang="en-US" sz="1200"/>
              <a:pPr algn="r">
                <a:buClrTx/>
                <a:buFontTx/>
                <a:buNone/>
              </a:pPr>
              <a:t>23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D56B0ACE-2077-3BD1-5E5E-CD8551BF8F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A7689D8-6F8B-99D3-86D3-D7193490B2D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FD10306-6E05-6E81-E72D-CE0F86057F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4BEA0B-8962-4174-B98A-E10F759B0E7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6F9DF16A-C0E0-4872-BBF4-B9CA0904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5B7EA823-D0F0-4CF9-A3F7-8EFC3593BE84}" type="slidenum">
              <a:rPr lang="en-US" altLang="en-US" sz="1200"/>
              <a:pPr algn="r">
                <a:buClrTx/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2227C7E4-D233-7ABB-2840-9812767113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BB73390-DD5F-D99A-DECD-02FEF45397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A797A13-8275-8F79-BC16-8577707D78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872B8D-7BE4-4C97-9A12-49259351AAA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8E0A7A22-0CDC-9E96-3795-06CE18502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6152F250-007B-4DE7-953B-20D4F97AB778}" type="slidenum">
              <a:rPr lang="en-US" altLang="en-US" sz="1200"/>
              <a:pPr algn="r">
                <a:buClrTx/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6CF63ED-2C1C-0FFD-0132-429298CF3C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98848A6-5146-B2F7-6823-A1C853FE81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CBD2C8A-A3D3-5B80-7216-7F3A97E668F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9DA9B0-E55E-4B78-B8DD-FDDDAF2C246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F88B4C00-2E44-EDB6-F5FE-652701CBA2E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03C50DC-BC4A-2B7D-E3D1-17EA6DA876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B6D22BF-D73D-6B2E-5297-A271988C9A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E4A4D7-0998-481D-B52A-0F99A4E548D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30AC07AD-0A1B-62F7-E801-95E5006D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E992DFF-F73F-4DB9-B068-849CA5BC9B20}" type="slidenum">
              <a:rPr lang="en-US" altLang="en-US" sz="1200"/>
              <a:pPr algn="r">
                <a:buClrTx/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AD515D0E-115D-DF57-3ADB-97FCEE424A6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67148B0-591F-9C7A-8FD0-21365A6378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08112FA-5C1B-7DFD-77FC-F2C869C1F7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AF391-7F6C-4C1E-829C-2F8C4E8C9C6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0657" name="Rectangle 1">
            <a:extLst>
              <a:ext uri="{FF2B5EF4-FFF2-40B4-BE49-F238E27FC236}">
                <a16:creationId xmlns:a16="http://schemas.microsoft.com/office/drawing/2014/main" id="{FA062D34-A845-1BB8-DE74-82E42BF3AD8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3F6B09D-1126-E81F-B783-DBA9BC0068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296ACFD-1F37-DA39-5ECD-E857EEF38A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42E427-41F5-4137-A7ED-1A17BD268EE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D7BC7E58-95C0-F1E1-674F-08DF2314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6C68CA4-67D0-48BC-9095-1DE1F78AE241}" type="slidenum">
              <a:rPr lang="en-US" altLang="en-US" sz="1200"/>
              <a:pPr algn="r">
                <a:buClrTx/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209C963A-2A84-B62D-A2A8-7FCB3AE4EF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86B45EA-FCEF-723A-59AF-475EDEF88F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B1454AC-427B-4AE6-4CBB-DCF5DA9004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F0BEF9-CD48-4316-B0E4-FAB7E3C9AAA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F38FBCB3-63DA-9C90-2429-7BF523F75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6FBC5F82-1DA8-4AA3-B8EE-884FE3E1164B}" type="slidenum">
              <a:rPr lang="en-US" altLang="en-US" sz="1200"/>
              <a:pPr algn="r">
                <a:buClrTx/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122C410-C3B8-1CB2-11CE-5AC9029F21D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B2A1F86-1844-A9A7-DC1D-3123138F149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86643A9-582F-2067-4029-DDEE89DB48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33AC7E-1164-4D6A-B563-AE62E36D0D5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06651C28-C20E-149D-CCA6-DE5DB6C03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41CB9F2-B7EF-45ED-ADE8-3A1437AF3698}" type="slidenum">
              <a:rPr lang="en-US" altLang="en-US" sz="1200"/>
              <a:pPr algn="r">
                <a:buClrTx/>
                <a:buFontTx/>
                <a:buNone/>
              </a:pPr>
              <a:t>30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906087D-415C-2363-6AEC-D5D846048F2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63DAB66-7FE0-1BE8-3EEC-8968C259A2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6FB4732-E8FF-EDAF-5C2B-1A5D6AEA83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C759E-FC35-41CD-8F53-6E61CA2A829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63DCD33C-41EC-70A7-45D4-1E566369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217C025-03C2-4A65-B3DE-503B81E7C980}" type="slidenum">
              <a:rPr lang="en-US" altLang="en-US" sz="1200"/>
              <a:pPr algn="r">
                <a:buClrTx/>
                <a:buFontTx/>
                <a:buNone/>
              </a:pPr>
              <a:t>31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F2E90D3-838A-B31E-2C6C-0DE1D15790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0623EFC-C9BD-332F-37E6-DA658E0350A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652908E-A684-2F66-EE1A-7051074510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DB80BC-1B4E-43DF-8720-A83CD23E3369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2BB550B4-FCC2-7871-D447-457F8156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E898993-E74C-4ACA-B467-A41BBAB81697}" type="slidenum">
              <a:rPr lang="en-US" altLang="en-US" sz="1200"/>
              <a:pPr algn="r">
                <a:buClrTx/>
                <a:buFontTx/>
                <a:buNone/>
              </a:pPr>
              <a:t>32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B23B610-FB08-A79D-1AE1-DF59D954173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5E5E701-F57D-E5EF-FA28-200C85C140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FD895A5-DBDA-3C1E-37B7-E36F3C42B0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1F75E1-4EE9-4700-844C-1987283A067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5777" name="Text Box 1">
            <a:extLst>
              <a:ext uri="{FF2B5EF4-FFF2-40B4-BE49-F238E27FC236}">
                <a16:creationId xmlns:a16="http://schemas.microsoft.com/office/drawing/2014/main" id="{1A4DBB14-BC6D-FD3A-665E-AD60F7EA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A9D4DF0-911C-434A-89AB-B033FC653FBC}" type="slidenum">
              <a:rPr lang="en-US" altLang="en-US" sz="1200"/>
              <a:pPr algn="r">
                <a:buClrTx/>
                <a:buFontTx/>
                <a:buNone/>
              </a:pPr>
              <a:t>33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BBF63F9E-8551-8B0C-C9B0-2EAA1016CF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31FEC5B-75FE-8348-F365-6C4845FCEC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1D8F6A3-68C3-E885-35BB-91FC931AA2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E47CE6-A8CE-409A-82F9-B5E8DBE28D1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6801" name="Text Box 1">
            <a:extLst>
              <a:ext uri="{FF2B5EF4-FFF2-40B4-BE49-F238E27FC236}">
                <a16:creationId xmlns:a16="http://schemas.microsoft.com/office/drawing/2014/main" id="{9AA596F7-230A-A1E5-9668-1177C1AB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FB550C53-21A5-41ED-A870-86984B1A6C50}" type="slidenum">
              <a:rPr lang="en-US" altLang="en-US" sz="1200"/>
              <a:pPr algn="r">
                <a:buClrTx/>
                <a:buFontTx/>
                <a:buNone/>
              </a:pPr>
              <a:t>34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5C7F0CB-766D-F132-D257-F514A9850C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2407629-0598-7880-1B6D-9A21DBF37D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05C0743-47FD-A19A-C5DF-EC7D5A0D8A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4F2D79-11E0-4BCF-9CD1-B92A70FED12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388E3D65-C7C1-04A4-0FC5-8E878C19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F4E21CFA-F4BE-4477-BDA2-4A30C8D1C585}" type="slidenum">
              <a:rPr lang="en-US" altLang="en-US" sz="1200"/>
              <a:pPr algn="r">
                <a:buClrTx/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4BDA200-000B-61D5-CD7D-7A64477BDE3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A9D8B69C-F3BE-475C-50DB-124F1FE0AC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04724C9-D4B0-AC05-45CC-2CA5294AB6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D732DF-169E-4230-AE0B-2AA27A1554A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E7FE9311-29CE-A41E-654F-5C2D6818A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F6740C69-F288-4C9B-94B6-EB4A70A69947}" type="slidenum">
              <a:rPr lang="en-US" altLang="en-US" sz="1200"/>
              <a:pPr algn="r">
                <a:buClrTx/>
                <a:buFontTx/>
                <a:buNone/>
              </a:pPr>
              <a:t>36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13F5DE9A-A9ED-4676-F26A-630E2CFC6A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DD9AB96-5EF0-7B0E-7BC2-69F82AEE92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FEE88B5-9146-5988-753B-982DBDC408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64FE3D-8414-483A-8676-46A00C24E66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EC526D36-96CA-B1A2-3B14-68484D6E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F623A18-35D7-4D85-B7FE-D6BFA599ED36}" type="slidenum">
              <a:rPr lang="en-US" altLang="en-US" sz="1200"/>
              <a:pPr algn="r">
                <a:buClrTx/>
                <a:buFontTx/>
                <a:buNone/>
              </a:pPr>
              <a:t>37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A6EDA038-84F0-0CBE-853A-F7AB98231D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2C39389-D317-87D6-4F2D-B7EE4F53A9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E9321DF-2D56-052E-C343-31D865B080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452A77-5D3F-4F20-877C-014C8689F0A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351D6F32-48EB-89CA-4A8D-5468746C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4A5D7EE-4EAA-467A-849B-F8E23763B34C}" type="slidenum">
              <a:rPr lang="en-US" altLang="en-US" sz="1200"/>
              <a:pPr algn="r">
                <a:buClrTx/>
                <a:buFontTx/>
                <a:buNone/>
              </a:pPr>
              <a:t>38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E383D822-41ED-06F0-A8A3-AB82E33AE7D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0A26F29-51FE-A06A-D627-A9A023CE7AF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A22CAAE-4B64-E6E2-44E7-A204F681BDB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A00D03-3049-4E5A-947E-EC0086DF92A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34A2CE8A-6FCA-73AF-70CB-663BFE065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5961B3F-8C2B-4384-ADC4-64564141F44F}" type="slidenum">
              <a:rPr lang="en-US" altLang="en-US" sz="1200"/>
              <a:pPr algn="r">
                <a:buClr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7C731215-966B-82F0-8E81-8A07332E96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D728775-4171-8CD4-4A55-E2756C837A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0E2AB23-CB7B-984C-7BC3-F549D48F36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E0FACC-53AB-4F82-84F6-09335002D35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38F04481-9166-D715-7289-971A22330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F86F191-0AD8-4E10-8440-D813CE9EC341}" type="slidenum">
              <a:rPr lang="en-US" altLang="en-US" sz="1200"/>
              <a:pPr algn="r">
                <a:buClrTx/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FBA022B-AAA3-0A3A-A933-A5327539DA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03B4456-5D19-4BF9-EC43-1D29F6DD7F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3066DBB-AA59-07FB-A861-906577C518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41AFB5-840B-4D46-B936-CF6860C31FB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532B8D20-7737-5F05-86E2-C0D68DA88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E634AE0-5639-4102-8305-E671F426EF0A}" type="slidenum">
              <a:rPr lang="en-US" altLang="en-US" sz="1200"/>
              <a:pPr algn="r">
                <a:buClr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0888AE4-531A-5FAB-DA4B-AE10276092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B54F72D-6559-1CDC-DA55-712972841E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77A9C7C-B005-ECEB-3C68-D1858A4EC3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336BC6-3165-42E2-A673-3C4D8E16F40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0168EAB5-0597-9BD4-B548-1B8D6971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4F9EF13-D6FC-44AC-87D9-06B5CC3D6996}" type="slidenum">
              <a:rPr lang="en-US" altLang="en-US" sz="1200"/>
              <a:pPr algn="r">
                <a:buClrTx/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665EB2C-CCB9-F319-A0B2-DE7B73E11B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88B5DA3-AE32-CA30-56C1-D20ACF04E1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1E2699-5624-83C5-0BA1-BB36B587E2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4113EF-B33E-4506-B03F-A3000352E9F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EF0CA935-0106-A088-4F84-4B787D33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EC5BD69-FD99-426D-8EF4-77DCA5573901}" type="slidenum">
              <a:rPr lang="en-US" altLang="en-US" sz="1200"/>
              <a:pPr algn="r">
                <a:buClrTx/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E5F46AC-5411-B482-6804-DEBCCBAC0CE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77C5387-A334-AE85-3308-3A92F54E88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750F7D0-4132-42FA-726D-9B94678E4C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D35E9E-06B5-4C65-98FE-E577D95E878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23803CA5-860F-D11F-6C9A-DBC58F12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701D928E-3D46-4350-AB6E-A8EAB5E0EF74}" type="slidenum">
              <a:rPr lang="en-US" altLang="en-US" sz="1200"/>
              <a:pPr algn="r">
                <a:buClrTx/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44DE315-BEA5-8E30-1376-69398959CF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5B6DDDC-F72C-E29F-0C96-14E280D784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A510-C216-A610-5953-29B8D0BE0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7C808-684B-F1FB-9926-DF6F6F47A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85922-E47D-F013-5CAC-9E711E57237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F07B3-BA66-3102-61D5-7AECECCD40D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68A4C589-CB55-4A0E-93A2-6266688F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7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5D09-4504-CAA3-1FA7-09FBE447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29901-1351-D6FD-D37B-EC5881A4D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613E7-DCAC-D527-7075-29A448BB3C0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C78C7-0A0C-9ABA-0DA1-0D02D34E9C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0BC9CE50-8E35-4FFA-8430-D36F29C16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3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059A6-30AA-571D-D51D-65985BD14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036763" cy="5789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26D93-E790-FA17-C1D4-7FB2C99B5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5962650" cy="5789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300D0-08AF-48F3-0E46-D7BFA2017AA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B9EC3-0EF2-508E-1C2B-7281B2FD918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592DDD9A-4649-4909-BB30-30DB6C41C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5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C9D6-6435-06DE-E001-BE6E215C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C8995-3A05-1E0C-2166-8D2E0CA52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7217-93EC-FE45-B248-6E9441F64C6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72786-A8D0-332A-EB73-D0E01F22BE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8DFD2588-8648-4C16-907F-995E8FCC8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6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7013-3CE9-B71B-6FD8-084EFB6B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551DA-169C-F2D0-1FF1-FB3C407F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D5FCD-89F1-532C-0A99-646D9215EB3C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95D1C7-655C-2B58-459E-18D2990512A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869E63DC-5F19-431D-8674-50FBB7E06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23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2E07-D201-845D-DFED-063486AFE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0E6EB-C839-F9A6-1450-5101BAF4D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98913" cy="457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4A64F-1285-EA1A-DB6F-BEBD5AC1C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4000500" cy="4570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D71A-32C1-EB7B-206F-CA114FE3DD1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840B5-0C95-3DAF-BD64-7BEC6335C8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C276BC7D-A1D3-431F-A8B9-0FFA75791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02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D6DE-033F-B6C4-7076-77772263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FC4FC-2A48-9FA2-E114-133668DFD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85342-261C-EC76-2532-BC733B195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44BA5-BC9D-9B4D-05E2-1105D5756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E576B-E027-C411-738E-7ACAD3521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7E64B1-7D31-BE89-A6D3-386C4292F8C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6A8FEA-747A-EA76-DE83-8DA25F540D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2ADE2725-AC5B-4070-9D83-1CACEE9B0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3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C05C-3AB9-433B-8EC5-470FA5E8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CB8D3-8CEF-EBEF-A28B-7EF8886A0EC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0E644-9468-0E72-C830-E115BE618F2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5DBC117B-EE06-4F72-8697-9EFB793D2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38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23D8CF-B3A0-F2CB-78AA-4EB8BDAAFE9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81DB-23F4-F3F1-8086-E55E35BD6E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EEA73EC0-25AE-400A-8AB6-98B298544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99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7708-B5CF-5B8A-DEA4-DC96C7B2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40E4-B3E2-BFD8-A6B2-A99941F29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5B16E-BF6E-8724-76F9-533237675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AB574-8133-A184-E310-10B6FDC554F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C42D-6EA3-313E-B985-4E24735BDA1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75457289-62B1-4AB7-828B-78CE72568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23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BA9B-F164-EF4C-E124-71AE6A55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5E52F-EE0C-D261-49D8-C38374DB0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583CC-F160-D902-D04D-10AA3D429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97729-3C97-EF7C-2C8A-332CABAE175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BC593-EF5B-2354-863E-DD6E2D3F8E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1-</a:t>
            </a:r>
            <a:fld id="{743645BE-E108-4CC9-AC1C-1F9FE2505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0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6D6E2BF-7CBD-76EB-A223-F2FFA2827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151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722692A-38C2-C3D7-2C68-D81870E55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1518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6C9618-F31B-3494-8258-612BC88AF00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85800" y="6248400"/>
            <a:ext cx="4189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Copyright © 2018 Pearson. All rights reserved.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25C73C-6F99-9229-31A5-3696EBB83D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1-</a:t>
            </a:r>
            <a:fld id="{5AB5F161-D0B8-4C05-9AC1-B1538D7BFB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958D7C9C-F15C-5C8A-CDF8-E6089360A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1588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EF6041C6-5D3C-3C2D-E8FA-EC4DC889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19200"/>
            <a:ext cx="8153400" cy="1588"/>
          </a:xfrm>
          <a:prstGeom prst="line">
            <a:avLst/>
          </a:prstGeom>
          <a:noFill/>
          <a:ln w="57240" cap="flat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 kern="1200">
          <a:solidFill>
            <a:srgbClr val="666699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l" defTabSz="457200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666699"/>
          </a:solidFill>
          <a:latin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7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33339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66669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3339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66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112B754C-3844-85A9-5AFA-54037B6E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905000"/>
            <a:ext cx="7391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/>
            <a:r>
              <a:rPr lang="tr-TR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Implementing Subprograms</a:t>
            </a:r>
            <a:endParaRPr lang="tr-T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tr-T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2025-2026 SPRING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50396529-9C3A-AC37-FB5D-2215DE4E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4F70DE4-781A-4C43-B762-B4C66D59F49B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F58D3FBC-B64A-41F3-A162-B41E6D672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Implementing Subprograms with Stack-Dynamic Local Variables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9EFDE5F9-25AB-90BA-CF1C-B4A048AA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1534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More complex activation record</a:t>
            </a:r>
          </a:p>
          <a:p>
            <a:pPr lvl="1"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compiler must generate code to cause implicit allocation and deallocation of local variables</a:t>
            </a:r>
          </a:p>
          <a:p>
            <a:pPr lvl="1"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Recursion must be supported (adds the possibility of multiple simultaneous activations of a subprogram)</a:t>
            </a:r>
          </a:p>
          <a:p>
            <a:pPr lvl="1"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None/>
            </a:pPr>
            <a:endParaRPr lang="en-US" altLang="en-US">
              <a:solidFill>
                <a:srgbClr val="333399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4D5412F1-3CC3-AE05-E1B9-7DE437762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639EAE21-61B1-45F4-AFE6-553D1A904850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1BA8755D-3B76-DDD8-2006-8482D3C6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>
                <a:solidFill>
                  <a:srgbClr val="666699"/>
                </a:solidFill>
                <a:latin typeface="Lucida Sans Unicode" panose="020B0602030504020204" pitchFamily="34" charset="0"/>
              </a:rPr>
              <a:t>Typical Activation Record for a Language with Stack-Dynamic Local Variables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B88AD1AC-522C-5C82-4570-BEF9D3CAC1F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81200"/>
            <a:ext cx="6094413" cy="3122613"/>
            <a:chOff x="1200" y="1248"/>
            <a:chExt cx="3839" cy="1967"/>
          </a:xfrm>
        </p:grpSpPr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EF23E255-AEED-E88E-40E3-F230269D5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86"/>
            <a:stretch>
              <a:fillRect/>
            </a:stretch>
          </p:blipFill>
          <p:spPr bwMode="auto">
            <a:xfrm>
              <a:off x="1200" y="1584"/>
              <a:ext cx="3839" cy="1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3468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2" name="Line 6">
              <a:extLst>
                <a:ext uri="{FF2B5EF4-FFF2-40B4-BE49-F238E27FC236}">
                  <a16:creationId xmlns:a16="http://schemas.microsoft.com/office/drawing/2014/main" id="{5F7CFEC3-06D8-98F6-C083-A45B95B41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216"/>
              <a:ext cx="2447" cy="0"/>
            </a:xfrm>
            <a:prstGeom prst="line">
              <a:avLst/>
            </a:prstGeom>
            <a:noFill/>
            <a:ln w="28440" cap="sq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343" name="Picture 7">
              <a:extLst>
                <a:ext uri="{FF2B5EF4-FFF2-40B4-BE49-F238E27FC236}">
                  <a16:creationId xmlns:a16="http://schemas.microsoft.com/office/drawing/2014/main" id="{72C478FD-D525-1237-75FF-99D174E84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265"/>
            <a:stretch>
              <a:fillRect/>
            </a:stretch>
          </p:blipFill>
          <p:spPr bwMode="auto">
            <a:xfrm>
              <a:off x="1200" y="1248"/>
              <a:ext cx="3839" cy="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4026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47419C57-621B-C036-09C7-7EA160E3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A35334FF-0973-4530-B4D3-C2CFEB708C94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98A10D79-A803-DFAF-69B2-9FE93EA3E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800">
                <a:solidFill>
                  <a:srgbClr val="666699"/>
                </a:solidFill>
                <a:latin typeface="Lucida Sans Unicode" panose="020B0602030504020204" pitchFamily="34" charset="0"/>
              </a:rPr>
              <a:t>Implementing Subprograms with Stack-Dynamic Local Variables: Activation Record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B3E632FA-A352-21D8-2713-08C2BB61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153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activation record format is static, but its size may be dynamic</a:t>
            </a:r>
          </a:p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</a:t>
            </a:r>
            <a:r>
              <a:rPr lang="en-US" altLang="en-US" i="1">
                <a:solidFill>
                  <a:srgbClr val="333399"/>
                </a:solidFill>
                <a:latin typeface="Lucida Sans Unicode" panose="020B0602030504020204" pitchFamily="34" charset="0"/>
              </a:rPr>
              <a:t>dynamic link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 points to the top of an instance of the activation record of the caller</a:t>
            </a:r>
          </a:p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An activation record instance is dynamically created when a subprogram is called</a:t>
            </a:r>
          </a:p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Activation record instances reside on the run-time stack</a:t>
            </a:r>
          </a:p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</a:t>
            </a:r>
            <a:r>
              <a:rPr lang="en-US" altLang="en-US" i="1">
                <a:solidFill>
                  <a:srgbClr val="333399"/>
                </a:solidFill>
                <a:latin typeface="Lucida Sans Unicode" panose="020B0602030504020204" pitchFamily="34" charset="0"/>
              </a:rPr>
              <a:t>Environment Pointer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 (EP) must be maintained by the run-time system. It always points at the base of the activation record instance of the currently executing program unit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44A6101F-0246-ACAA-5692-89A7D3D6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B23C5C8-8F78-4CE9-BF80-97F42A3DEE3D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1FA72900-1D04-BF75-2DF2-1749683F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An Example: C Function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7E52351-07B9-0123-5C76-EF95EBBC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31975"/>
            <a:ext cx="52578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sub(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total,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part)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list[5]; 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…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C3777788-4373-2655-9ABB-59A6C93F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22336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43367F27-319C-F78F-A51C-6683D15D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>
                <a:solidFill>
                  <a:srgbClr val="666699"/>
                </a:solidFill>
                <a:latin typeface="Lucida Sans Unicode" panose="020B0602030504020204" pitchFamily="34" charset="0"/>
              </a:rPr>
              <a:t>Revised Semantic Call/Return Actions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C5403FC4-3D05-9FC0-CB7F-74A70746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Caller Actions: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Create an activation record instance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Save the execution status of the current program unit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Compute and pass the parameters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Pass the return address to the callee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Transfer control to the called</a:t>
            </a:r>
          </a:p>
          <a:p>
            <a:pPr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Prologue actions of the called: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Save the old EP in the stack as the dynamic link and create the new value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Allocate local variables</a:t>
            </a:r>
          </a:p>
          <a:p>
            <a:pPr>
              <a:spcBef>
                <a:spcPts val="513"/>
              </a:spcBef>
              <a:buClrTx/>
              <a:buFontTx/>
              <a:buNone/>
            </a:pPr>
            <a:endParaRPr lang="en-US" altLang="en-US" sz="20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26DA76B-AEE1-E2B5-5ABD-6DD53861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E432F27-1431-4810-9154-55B7335AAD14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B659465B-10BF-C8A4-F713-8A65813C8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8153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200">
                <a:solidFill>
                  <a:srgbClr val="666699"/>
                </a:solidFill>
                <a:latin typeface="Lucida Sans Unicode" panose="020B0602030504020204" pitchFamily="34" charset="0"/>
              </a:rPr>
              <a:t>Revised Semantic Call/Return Actions </a:t>
            </a:r>
            <a:r>
              <a:rPr lang="en-US" altLang="en-US" sz="2800">
                <a:solidFill>
                  <a:srgbClr val="666699"/>
                </a:solidFill>
                <a:latin typeface="Lucida Sans Unicode" panose="020B0602030504020204" pitchFamily="34" charset="0"/>
              </a:rPr>
              <a:t>(continued)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21D74970-9E4B-72FA-6BE9-63BE3CA5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Epilogue actions of the called: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>
                <a:solidFill>
                  <a:srgbClr val="333399"/>
                </a:solidFill>
                <a:latin typeface="Lucida Sans Unicode" panose="020B0602030504020204" pitchFamily="34" charset="0"/>
              </a:rPr>
              <a:t>If there are pass-by-value-result or out-mode parameters, the current values of those parameters are moved to the corresponding actual parameters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>
                <a:solidFill>
                  <a:srgbClr val="333399"/>
                </a:solidFill>
                <a:latin typeface="Lucida Sans Unicode" panose="020B0602030504020204" pitchFamily="34" charset="0"/>
              </a:rPr>
              <a:t>If the subprogram is a function, its value is moved to a place accessible to the caller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>
                <a:solidFill>
                  <a:srgbClr val="333399"/>
                </a:solidFill>
                <a:latin typeface="Lucida Sans Unicode" panose="020B0602030504020204" pitchFamily="34" charset="0"/>
              </a:rPr>
              <a:t>Restore the stack pointer by setting it to the value of the current EP-1 and set the EP to the old dynamic link 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>
                <a:solidFill>
                  <a:srgbClr val="333399"/>
                </a:solidFill>
                <a:latin typeface="Lucida Sans Unicode" panose="020B0602030504020204" pitchFamily="34" charset="0"/>
              </a:rPr>
              <a:t>Restore the execution status of the caller</a:t>
            </a:r>
          </a:p>
          <a:p>
            <a:pPr lvl="1"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000">
                <a:solidFill>
                  <a:srgbClr val="333399"/>
                </a:solidFill>
                <a:latin typeface="Lucida Sans Unicode" panose="020B0602030504020204" pitchFamily="34" charset="0"/>
              </a:rPr>
              <a:t>Transfer control back to the caller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CAF685EB-26EE-056C-971B-23FBA7CE4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0C901E9-4477-4B43-A7F9-3FAA8AF368BA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CA884FFB-1B73-DDE8-9A08-929B73D7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9A3F4D2-7758-49EA-A967-BDFCED707144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64FA9FF1-0F77-D2F6-AD3B-14B04F77A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An Example Without Recursion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090A1F8-118C-1321-AABE-AD4A796F7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fun1(</a:t>
            </a: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r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s, t;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fun2(s);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fun2(</a:t>
            </a: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fun3(y);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fun3(</a:t>
            </a: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q) {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... 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fun1(p);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...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r>
              <a:rPr lang="en-US" altLang="en-US" sz="14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buClrTx/>
              <a:buFontTx/>
              <a:buNone/>
            </a:pPr>
            <a:endParaRPr lang="en-US" altLang="en-US" sz="1400">
              <a:solidFill>
                <a:srgbClr val="33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DBEEEDCF-3828-0F6F-2516-373BB7DB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00400"/>
            <a:ext cx="28956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>
                <a:latin typeface="Lucida Sans Unicode" panose="020B0602030504020204" pitchFamily="34" charset="0"/>
              </a:rPr>
              <a:t> calls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fun1</a:t>
            </a:r>
          </a:p>
          <a:p>
            <a:pPr>
              <a:buClrTx/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fun1</a:t>
            </a:r>
            <a:r>
              <a:rPr lang="en-US" altLang="en-US">
                <a:latin typeface="Lucida Sans Unicode" panose="020B0602030504020204" pitchFamily="34" charset="0"/>
              </a:rPr>
              <a:t> calls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fun2</a:t>
            </a:r>
          </a:p>
          <a:p>
            <a:pPr>
              <a:buClrTx/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fun2</a:t>
            </a:r>
            <a:r>
              <a:rPr lang="en-US" altLang="en-US">
                <a:latin typeface="Lucida Sans Unicode" panose="020B0602030504020204" pitchFamily="34" charset="0"/>
              </a:rPr>
              <a:t> calls 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fun3</a:t>
            </a:r>
          </a:p>
          <a:p>
            <a:pPr>
              <a:buClrTx/>
              <a:buFontTx/>
              <a:buNone/>
            </a:pPr>
            <a:endParaRPr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B43F5FE9-0AF7-683E-32E9-6964CC33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38022DF-A247-43D2-A39E-A911BA99562B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D4013EF-91CD-5116-4077-0B6208E4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An Example Without Recursion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23CE6E80-A53C-CBFE-A027-1FA5DE15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47800"/>
            <a:ext cx="791686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CCA93F41-9CC1-6227-13CF-EFD5FF2E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14166904-59CF-49D3-9E44-8D8E1ABCF8AF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18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D25FF0DE-C8E5-59C0-EEB7-39E15358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Dynamic Chain and Local Offset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B683E47-9854-3C37-218B-04E8E966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153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collection of dynamic links in the stack at a given time is called the </a:t>
            </a:r>
            <a:r>
              <a:rPr lang="en-US" altLang="en-US" i="1">
                <a:solidFill>
                  <a:srgbClr val="333399"/>
                </a:solidFill>
                <a:latin typeface="Lucida Sans Unicode" panose="020B0602030504020204" pitchFamily="34" charset="0"/>
              </a:rPr>
              <a:t>dynamic chain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, or </a:t>
            </a:r>
            <a:r>
              <a:rPr lang="en-US" altLang="en-US" i="1">
                <a:solidFill>
                  <a:srgbClr val="333399"/>
                </a:solidFill>
                <a:latin typeface="Lucida Sans Unicode" panose="020B0602030504020204" pitchFamily="34" charset="0"/>
              </a:rPr>
              <a:t>call chain</a:t>
            </a:r>
          </a:p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Local variables can be accessed by their offset from the beginning of the activation record, whose address is in the EP. This offset is called the </a:t>
            </a:r>
            <a:r>
              <a:rPr lang="en-US" altLang="en-US" i="1">
                <a:solidFill>
                  <a:srgbClr val="333399"/>
                </a:solidFill>
                <a:latin typeface="Lucida Sans Unicode" panose="020B0602030504020204" pitchFamily="34" charset="0"/>
              </a:rPr>
              <a:t>local_offset</a:t>
            </a:r>
          </a:p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local_offset of a local variable can be determined by the compiler at compile time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CCAA393C-94D4-E54A-B5FB-7B354BE2D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35B7784-A025-4812-9E8A-00163088DF54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255DE6AD-01E9-96B6-A040-46E12C7D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An Example With Recursion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ABF9887C-BF05-E6CF-295F-7BEFAFF97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The activation record used in the previous example supports recursion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</a:rPr>
              <a:t>		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1400" b="1">
                <a:solidFill>
                  <a:srgbClr val="333399"/>
                </a:solidFill>
                <a:latin typeface="Courier New" panose="02070309020205020404" pitchFamily="49" charset="0"/>
              </a:rPr>
              <a:t>		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factorial (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n) {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    &lt;-----------------------------1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(n &lt;= 1)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1;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</a:rPr>
              <a:t>else return 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(n * factorial(n - 1));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    &lt;-----------------------------2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}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main() {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  </a:t>
            </a:r>
            <a:r>
              <a:rPr lang="en-US" altLang="en-US" sz="2000" b="1">
                <a:solidFill>
                  <a:srgbClr val="333399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value;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  value = factorial(3);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    &lt;-----------------------------3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</a:rPr>
              <a:t>       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43D12403-ABAC-DF36-A46A-407B62E5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EEA08C1-0C73-4D5E-AC82-9F2255995307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84AA323-1B2F-4709-F1DC-5BA418D0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Chapter 10 Topics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779C296D-EFB7-4457-194D-3FB5DB9B2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General Semantics of Calls and Returns</a:t>
            </a:r>
          </a:p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Implementing “Simple” Subprograms</a:t>
            </a:r>
          </a:p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Implementing Subprograms with Stack-Dynamic Local Variables</a:t>
            </a:r>
          </a:p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Nested Subprograms</a:t>
            </a:r>
          </a:p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Blocks</a:t>
            </a:r>
          </a:p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Implementing Dynamic Scoping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5B15E038-B301-E5F9-F225-84FB145A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97DE585-9D52-46C6-8D2A-6095E2202A26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D49FD168-BE34-B6F5-7AFF-0EF9661FE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Activation Record for </a:t>
            </a:r>
            <a:r>
              <a:rPr lang="en-US" altLang="en-US" sz="3200" b="1">
                <a:solidFill>
                  <a:srgbClr val="666699"/>
                </a:solidFill>
                <a:latin typeface="Courier New" panose="02070309020205020404" pitchFamily="49" charset="0"/>
              </a:rPr>
              <a:t>factorial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4EAC60F1-5E4F-80A3-63B2-4B666ADE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A1E02E2B-D008-5119-4F1D-EF033CF7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Stacks for calls to </a:t>
            </a:r>
            <a:r>
              <a:rPr lang="en-US" altLang="en-US" sz="2800">
                <a:solidFill>
                  <a:srgbClr val="66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D2FD8C81-2991-D925-CA68-E46657E1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95400"/>
            <a:ext cx="6148387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EAEE686C-6986-DB95-CDC4-62C91DD4F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E003425-1C68-4A30-97E6-43901AC20324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CF3869C3-B078-BA5F-8144-2652BA83F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Stacks for returns from </a:t>
            </a:r>
            <a:r>
              <a:rPr lang="en-US" altLang="en-US" sz="2800">
                <a:solidFill>
                  <a:srgbClr val="66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factorial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C1AAC68-6F0B-2C7B-B8D4-93828EE6B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426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49FF86E4-8AF7-DB2A-FF6C-AF05DD238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E9D1307-FBFA-4BAB-B2CB-D57DE214097F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B7B480EC-8CCB-D6F4-DA4E-1E0907347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C02ED56-834D-4732-9FA1-734F9E64E799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DCBB8119-0A0F-EF57-5F8E-0754B469D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Nested Subprograms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261089A8-0A89-A21C-F7D7-6674A8619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914400" indent="-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Some non-C-based static-scoped languages (e.g., Fortran 95+, Ada, Python, JavaScript, Ruby, and Swift) use stack-dynamic local variables and allow subprograms to be nested</a:t>
            </a:r>
          </a:p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All variables that can be non-locally accessed reside in some activation record instance in the stack</a:t>
            </a:r>
          </a:p>
          <a:p>
            <a:pPr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The process of locating a non-local reference:</a:t>
            </a:r>
          </a:p>
          <a:p>
            <a:pPr lvl="1" eaLnBrk="1" hangingPunct="1">
              <a:lnSpc>
                <a:spcPct val="90000"/>
              </a:lnSpc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AutoNum type="arabicPeriod"/>
            </a:pPr>
            <a:r>
              <a:rPr lang="en-US" altLang="en-US" sz="2000">
                <a:solidFill>
                  <a:srgbClr val="333399"/>
                </a:solidFill>
                <a:latin typeface="Lucida Sans Unicode" panose="020B0602030504020204" pitchFamily="34" charset="0"/>
              </a:rPr>
              <a:t>Find the correct activation record instance</a:t>
            </a:r>
          </a:p>
          <a:p>
            <a:pPr lvl="1" eaLnBrk="1" hangingPunct="1">
              <a:lnSpc>
                <a:spcPct val="90000"/>
              </a:lnSpc>
              <a:spcBef>
                <a:spcPts val="513"/>
              </a:spcBef>
              <a:buClr>
                <a:srgbClr val="333399"/>
              </a:buClr>
              <a:buFont typeface="Lucida Sans Unicode" panose="020B0602030504020204" pitchFamily="34" charset="0"/>
              <a:buAutoNum type="arabicPeriod"/>
            </a:pPr>
            <a:r>
              <a:rPr lang="en-US" altLang="en-US" sz="2000">
                <a:solidFill>
                  <a:srgbClr val="333399"/>
                </a:solidFill>
                <a:latin typeface="Lucida Sans Unicode" panose="020B0602030504020204" pitchFamily="34" charset="0"/>
              </a:rPr>
              <a:t>Determine the correct offset within that activation record instance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64C4A30B-C8D0-36DE-649D-8A4E8E9C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9C4D4E9-6556-41AB-8665-09FF14014E72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DC35495E-27DA-BC90-E535-D97FC68E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Locating a Non-local Reference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5C7615E1-A3AD-3876-45D4-CED68CF1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1534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Finding the offset is easy</a:t>
            </a:r>
          </a:p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Finding the correct activation record instance</a:t>
            </a:r>
          </a:p>
          <a:p>
            <a:pPr lvl="1"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Static semantic rules guarantee that all non-local variables that can be referenced have been allocated in some activation record instance that is on the stack when the reference is made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394140D8-000C-45A9-3E71-D3C9751BE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531B689-6F1D-4065-87AA-E460A8778469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75F1367E-23BA-D11E-CBB3-5A8C38AE5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dirty="0">
                <a:solidFill>
                  <a:srgbClr val="666699"/>
                </a:solidFill>
                <a:latin typeface="Lucida Sans Unicode" panose="020B0602030504020204" pitchFamily="34" charset="0"/>
              </a:rPr>
              <a:t>Static Scoping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73F8D1C-EC2E-5A64-28CB-2A7EAFDD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15340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A </a:t>
            </a:r>
            <a:r>
              <a:rPr lang="en-US" altLang="en-US" i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static chain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is a chain of static links that connects certain activation record instances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The </a:t>
            </a:r>
            <a:r>
              <a:rPr lang="en-US" altLang="en-US" i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static link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in an activation record instance for subprogram A points to one of the activation record instances of A's static parent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The static chain from an activation record instance connects it to all of its static ancestors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i="1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Static_depth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is an integer associated with a static scope whose value is the depth of nesting of that scope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0D5451AC-78E1-D2E9-EEA4-D43BC532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Static Scoping </a:t>
            </a:r>
            <a:r>
              <a:rPr lang="en-US" altLang="en-US" sz="2800">
                <a:solidFill>
                  <a:srgbClr val="666699"/>
                </a:solidFill>
                <a:latin typeface="Lucida Sans Unicode" panose="020B0602030504020204" pitchFamily="34" charset="0"/>
              </a:rPr>
              <a:t>(continued)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980C5B7B-7782-08AE-9CE4-73407CD51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The </a:t>
            </a:r>
            <a:r>
              <a:rPr lang="en-US" altLang="en-US" i="1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chain_offset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or </a:t>
            </a:r>
            <a:r>
              <a:rPr lang="en-US" altLang="en-US" i="1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nesting_depth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of a nonlocal reference is the difference between the </a:t>
            </a:r>
            <a:r>
              <a:rPr lang="en-US" altLang="en-US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static_depth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of the reference and that of the scope in which it is declared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A reference to a variable can be represented by the pair: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(</a:t>
            </a:r>
            <a:r>
              <a:rPr lang="en-US" altLang="en-US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chain_offset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, </a:t>
            </a:r>
            <a:r>
              <a:rPr lang="en-US" altLang="en-US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local_offset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),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where </a:t>
            </a:r>
            <a:r>
              <a:rPr lang="en-US" altLang="en-US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local_offset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is the offset in the activation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record of the variable being referenced</a:t>
            </a:r>
          </a:p>
          <a:p>
            <a:pPr eaLnBrk="1" hangingPunct="1">
              <a:spcBef>
                <a:spcPts val="613"/>
              </a:spcBef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5FD88308-4A5F-ECB6-8C94-3CBCD5911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30A7F60-71CF-45C3-B440-C2638DB6B555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BFB3FBF7-C03C-9C2C-6CEE-6B4AE873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AF25C258-797E-454D-AD89-65B5F6A1D089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AC766C27-1D7E-D167-EF0F-820CCEBA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815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666699"/>
                </a:solidFill>
                <a:latin typeface="Lucida Sans Unicode" panose="020B0602030504020204" pitchFamily="34" charset="0"/>
              </a:rPr>
              <a:t>Example JavaScript Program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4BD037CE-A3F7-0C0D-A0FA-7B2206BC8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6858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function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main(){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</a:t>
            </a: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var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x;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</a:t>
            </a: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function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bigsub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() {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</a:t>
            </a: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var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a, b, c;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</a:t>
            </a: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function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sub1() {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</a:t>
            </a: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var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a, d;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a = b + c; </a:t>
            </a:r>
            <a:r>
              <a:rPr lang="en-US" altLang="en-US" sz="2000" dirty="0">
                <a:solidFill>
                  <a:srgbClr val="333399"/>
                </a:solidFill>
                <a:latin typeface="Wingdings" panose="05000000000000000000" pitchFamily="2" charset="2"/>
              </a:rPr>
              <a:t>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----------------------------1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…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}  // end of sub1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</a:t>
            </a: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function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sub2(x) {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</a:t>
            </a:r>
            <a:r>
              <a:rPr lang="en-US" altLang="en-US" sz="20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var</a:t>
            </a: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b, e;</a:t>
            </a:r>
          </a:p>
          <a:p>
            <a:pPr>
              <a:spcBef>
                <a:spcPts val="4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… // Next slide...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F38195A4-2609-2C01-5E53-39A3392DA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666699"/>
                </a:solidFill>
                <a:latin typeface="Lucida Sans Unicode" panose="020B0602030504020204" pitchFamily="34" charset="0"/>
              </a:rPr>
              <a:t>Example JavaScript Program </a:t>
            </a:r>
            <a:r>
              <a:rPr lang="en-US" altLang="en-US" sz="2000">
                <a:solidFill>
                  <a:srgbClr val="666699"/>
                </a:solidFill>
                <a:latin typeface="Lucida Sans Unicode" panose="020B0602030504020204" pitchFamily="34" charset="0"/>
              </a:rPr>
              <a:t>(continued)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E2A53A72-DE92-92FA-87F6-6D155214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</a:t>
            </a:r>
            <a:r>
              <a:rPr lang="en-US" altLang="en-US" sz="14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function</a:t>
            </a: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sub3() {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 </a:t>
            </a:r>
            <a:r>
              <a:rPr lang="en-US" altLang="en-US" sz="14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var</a:t>
            </a: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c, e;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 …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 sub1();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 …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e = b + a; </a:t>
            </a:r>
            <a:r>
              <a:rPr lang="en-US" altLang="en-US" sz="1400" dirty="0">
                <a:solidFill>
                  <a:srgbClr val="333399"/>
                </a:solidFill>
                <a:latin typeface="Wingdings" panose="05000000000000000000" pitchFamily="2" charset="2"/>
              </a:rPr>
              <a:t></a:t>
            </a: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------------------------------2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} // end of sub3 ...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sub3();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…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a = d + e; </a:t>
            </a:r>
            <a:r>
              <a:rPr lang="en-US" altLang="en-US" sz="1400" dirty="0">
                <a:solidFill>
                  <a:srgbClr val="333399"/>
                </a:solidFill>
                <a:latin typeface="Wingdings" panose="05000000000000000000" pitchFamily="2" charset="2"/>
              </a:rPr>
              <a:t></a:t>
            </a: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--------------------------------3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} // end of sub2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…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sub2(7);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…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} // end of </a:t>
            </a:r>
            <a:r>
              <a:rPr lang="en-US" altLang="en-US" sz="1400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bigsub</a:t>
            </a:r>
            <a:endParaRPr lang="en-US" altLang="en-US" sz="14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…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</a:t>
            </a:r>
            <a:r>
              <a:rPr lang="en-US" altLang="en-US" sz="1400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bigsub</a:t>
            </a: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();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 …</a:t>
            </a:r>
          </a:p>
          <a:p>
            <a:pPr>
              <a:spcBef>
                <a:spcPts val="363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333399"/>
                </a:solidFill>
                <a:latin typeface="Lucida Sans Unicode" panose="020B0602030504020204" pitchFamily="34" charset="0"/>
              </a:rPr>
              <a:t>} // end of main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B13B6A9B-407C-221E-A294-8613D4D64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8296DDD-9215-4BB6-A568-91BC6A6F4664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28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2681D67D-E9F0-4525-8401-5B6ED3AD5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BF2DAAA-E7B0-440E-9CA3-AFE0F7509C1A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E11DBF81-B1DF-A0D0-4380-43202BB1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>
                <a:solidFill>
                  <a:srgbClr val="666699"/>
                </a:solidFill>
                <a:latin typeface="Lucida Sans Unicode" panose="020B0602030504020204" pitchFamily="34" charset="0"/>
              </a:rPr>
              <a:t>Example JavaScript Program (continued)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E54433C-E7FB-EA65-7157-5C422F1F1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Call sequence for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buClrTx/>
              <a:buFontTx/>
              <a:buNone/>
            </a:pP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  	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 sz="2000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calls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bigsub</a:t>
            </a:r>
          </a:p>
          <a:p>
            <a:pPr>
              <a:buClrTx/>
              <a:buFontTx/>
              <a:buNone/>
            </a:pP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  	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bigsub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calls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sub2</a:t>
            </a:r>
          </a:p>
          <a:p>
            <a:pPr>
              <a:buClrTx/>
              <a:buFontTx/>
              <a:buNone/>
            </a:pP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  	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sub2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calls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sub3</a:t>
            </a:r>
          </a:p>
          <a:p>
            <a:pPr>
              <a:buClrTx/>
              <a:buFontTx/>
              <a:buNone/>
            </a:pP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  	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sub3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calls</a:t>
            </a:r>
            <a:r>
              <a:rPr lang="en-US" altLang="en-US" b="1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F30BDD57-D8F1-179B-CC09-77C9AF70B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75BC323-BFFA-4DD6-81F3-E7A01EB41AF3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6A17972C-353A-F2AA-1EED-9DE196CCD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The General Semantics of Calls and Returns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8E13A1C8-F102-4B92-B977-8893BDF14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The subprogram call and return operations of a language are together called its </a:t>
            </a:r>
            <a:r>
              <a:rPr lang="en-US" altLang="en-US" sz="2800" i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subprogram linkage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General semantics of calls to a subprogram 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Parameter passing methods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Stack-dynamic allocation of local variables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Save the execution status of the calling program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Transfer of control </a:t>
            </a:r>
            <a:r>
              <a:rPr lang="en-US" altLang="en-US">
                <a:solidFill>
                  <a:srgbClr val="333399"/>
                </a:solidFill>
                <a:latin typeface="Lucida Sans Unicode" panose="020B0602030504020204" pitchFamily="34" charset="0"/>
              </a:rPr>
              <a:t>and arrangement 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for the return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If subprogram nesting is supported, access to nonlocal variables must be arranged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4363B56-E9BE-EF23-ADAF-A49989E8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50015BD-87BF-445D-9E69-0BBAEAD9883F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30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13C5E7F8-508D-DC9A-75EB-2B5F8FDE7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426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Stack Contents at Position 1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F087CF96-C2EA-53B9-366D-5539E2AA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3"/>
            <a:ext cx="2743200" cy="644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82959BFA-9E0E-C7EB-FF11-1E1F21EF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900AA56-1E33-42A9-B711-8EEC5810EA8B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31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48A414CB-66D7-3061-64DF-E6B4A6496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Static Chain Maintenance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10803549-4C2E-B4A3-A1C3-91714AE5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At the call,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- The activation record instance must be built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- The dynamic link is just the old stack top pointer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- The static link must point to the most recent ARI of the static parent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- Two methods: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1. Search the dynamic chain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2. Treat subprogram calls and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     definitions like variable references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        and definitions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849096B-F4E0-86F1-F8AE-30230446E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64F3E87-C10A-4237-A7A2-7638CBDF0430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32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7CA3657-6F07-C478-9023-AE887B5A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Evaluation of Static Chains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0B584BC-1EE3-D4BB-ECD6-2FD46C572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Problems:</a:t>
            </a:r>
            <a:b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1. A nonlocal reference is slow if the</a:t>
            </a:r>
            <a:b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    nesting depth is large</a:t>
            </a:r>
            <a:b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2. Time-critical code is difficult:</a:t>
            </a:r>
            <a:b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     a. Costs of nonlocal references are</a:t>
            </a:r>
            <a:b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         difficult to determine</a:t>
            </a:r>
            <a:b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     b. Code changes can change the </a:t>
            </a:r>
            <a:b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>
                <a:solidFill>
                  <a:srgbClr val="333399"/>
                </a:solidFill>
                <a:latin typeface="Lucida Sans Unicode" panose="020B0602030504020204" pitchFamily="34" charset="0"/>
              </a:rPr>
              <a:t>         nesting depth, and therefore the cost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438B685F-C614-5E32-BED9-8443CA335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93AF4F85-23D4-4356-B54C-8515AA7E56DF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33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2FE19DE4-1D68-938D-BFE7-08F7632B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Blocks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0526F2C-5709-7011-8002-E6D76D8CB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Blocks are user-specified local scopes for variables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An example in C</a:t>
            </a:r>
          </a:p>
          <a:p>
            <a:pPr eaLnBrk="1" hangingPunct="1">
              <a:lnSpc>
                <a:spcPct val="80000"/>
              </a:lnSpc>
              <a:spcBef>
                <a:spcPts val="513"/>
              </a:spcBef>
              <a:buClrTx/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	</a:t>
            </a:r>
            <a:r>
              <a:rPr lang="en-US" altLang="en-US" sz="2000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altLang="en-US" sz="2000" b="1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temp;</a:t>
            </a:r>
          </a:p>
          <a:p>
            <a:pPr eaLnBrk="1" hangingPunct="1">
              <a:lnSpc>
                <a:spcPct val="80000"/>
              </a:lnSpc>
              <a:spcBef>
                <a:spcPts val="5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temp = list [upper];</a:t>
            </a:r>
          </a:p>
          <a:p>
            <a:pPr eaLnBrk="1" hangingPunct="1">
              <a:lnSpc>
                <a:spcPct val="80000"/>
              </a:lnSpc>
              <a:spcBef>
                <a:spcPts val="5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list [upper] = list [lower];</a:t>
            </a:r>
          </a:p>
          <a:p>
            <a:pPr eaLnBrk="1" hangingPunct="1">
              <a:lnSpc>
                <a:spcPct val="80000"/>
              </a:lnSpc>
              <a:spcBef>
                <a:spcPts val="5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list [lower] = temp;</a:t>
            </a:r>
          </a:p>
          <a:p>
            <a:pPr eaLnBrk="1" hangingPunct="1">
              <a:lnSpc>
                <a:spcPct val="80000"/>
              </a:lnSpc>
              <a:spcBef>
                <a:spcPts val="513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The lifetime of </a:t>
            </a:r>
            <a:r>
              <a:rPr lang="en-US" altLang="en-US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in the above example begins when control enters the block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An advantage of using a local variable like </a:t>
            </a:r>
            <a:r>
              <a:rPr lang="en-US" altLang="en-US" dirty="0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is that it cannot interfere with any other variable with the same name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EF654E18-9519-7EB0-D729-BBD5E669A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B2B1FF1-1019-4B1B-9074-B7557177D0E1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750BE0D7-F997-B2AC-D8F2-D555C2B0B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Implementing Blocks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EAD9C511-DCBF-0E15-870D-C36662ED6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914400" indent="-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314450" indent="-4000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Two Methods:</a:t>
            </a:r>
          </a:p>
          <a:p>
            <a:pPr lvl="1" eaLnBrk="1" hangingPunct="1"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AutoNum type="arabicPeriod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Treat blocks as parameter-less subprograms that are always called from the same location</a:t>
            </a:r>
          </a:p>
          <a:p>
            <a:pPr lvl="2" eaLnBrk="1" hangingPunct="1">
              <a:spcBef>
                <a:spcPts val="538"/>
              </a:spcBef>
              <a:buClr>
                <a:srgbClr val="666699"/>
              </a:buClr>
              <a:buFont typeface="Lucida Sans Unicode" panose="020B0602030504020204" pitchFamily="34" charset="0"/>
              <a:buChar char="–"/>
            </a:pPr>
            <a:r>
              <a:rPr lang="en-US" altLang="en-US" sz="2100" dirty="0">
                <a:solidFill>
                  <a:srgbClr val="666699"/>
                </a:solidFill>
                <a:latin typeface="Lucida Sans Unicode" panose="020B0602030504020204" pitchFamily="34" charset="0"/>
              </a:rPr>
              <a:t>Every block has an activation record; an instance is created every time the block is executed</a:t>
            </a:r>
          </a:p>
          <a:p>
            <a:pPr lvl="1" eaLnBrk="1" hangingPunct="1">
              <a:spcBef>
                <a:spcPts val="613"/>
              </a:spcBef>
              <a:buClrTx/>
              <a:buFontTx/>
              <a:buNone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2. Since the maximum storage required for a block can be statically determined, this amount of space can be allocated after the local variables in the activation record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835BB933-59F8-671C-C5CB-910839498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AAD278A-4516-4752-A98C-49D18C48C5A9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31BD0F0A-2483-A604-6CFB-FD251A3F9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Implementing Dynamic Scoping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5933391C-67D5-4CEF-5677-353986DE2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i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Deep Access</a:t>
            </a: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: non-local references are found by searching the activation record instances on the dynamic chain</a:t>
            </a:r>
            <a:b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- Length of the chain cannot be statically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determined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- Every activation record instance must </a:t>
            </a:r>
            <a:b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    have variable names</a:t>
            </a: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i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Shallow Access</a:t>
            </a: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: put locals in a central place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One stack for each variable name 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Central table with an entry for each variable name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Tx/>
              <a:buFontTx/>
              <a:buNone/>
            </a:pPr>
            <a:endParaRPr lang="en-US" altLang="en-US" sz="28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64BB93BD-5F07-BA79-959A-028F7113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37FBE71-109A-4C4A-9F9C-46AB28CC3339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DF951D2-F272-AA09-C34D-A7D348CA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05000"/>
            <a:ext cx="5943600" cy="449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37075062-2B6F-57F9-FE91-AEB2473E6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Using Shallow Access to Implement Dynamic Scoping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CB49BC3F-E98B-F9D1-16B1-2BF679EE8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752600"/>
            <a:ext cx="1762125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sub3() {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x, z;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x = u + v;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sub2() {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w, x;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sub1() {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v, w;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Tx/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v, u;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>
              <a:buClr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DA3E7B3B-2A42-B226-5606-EEBC7BEC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426720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E762C93F-5631-123C-60D2-15AE27F0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9D417474-7D5F-4E85-95E3-5801C7159E01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A6752937-E6DF-4A79-9E79-38752CE23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Summary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1011350A-6476-1ED6-3C25-02A6A6C88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Subprogram linkage semantics requires many actions by the implementation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Simple subprograms have relatively basic actions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Stack-dynamic languages are more complex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Subprograms with stack-dynamic local variables and nested subprograms have two components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actual code</a:t>
            </a:r>
          </a:p>
          <a:p>
            <a:pPr lvl="1" eaLnBrk="1" hangingPunct="1">
              <a:lnSpc>
                <a:spcPct val="9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activation record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None/>
            </a:pPr>
            <a:endParaRPr lang="en-US" altLang="en-US" sz="28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E124C507-11BD-A244-794D-186BAEE97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E035DFC-BD01-4462-AD35-0E309D991766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38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42B37690-E419-3339-AF17-1DFC32B8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Summary (continued)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6DB66C26-D3D2-B42D-9C68-5B08D706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Activation record instances contain formal parameters and local variables among other things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Static chains are the primary method of implementing accesses to non-local variables in static-scoped languages with nested subprograms</a:t>
            </a:r>
          </a:p>
          <a:p>
            <a:pPr eaLnBrk="1" hangingPunct="1">
              <a:lnSpc>
                <a:spcPct val="9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Access to non-local variables in dynamic-scoped languages can be implemented by use of the dynamic chain or through some central variable table method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9ED78DCF-5008-4DEA-39AD-EE123069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DF315B68-3EE1-44D9-8132-B9A9E9DC784D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4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C57F173-F000-3654-2C21-6BB648CF6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>
                <a:solidFill>
                  <a:srgbClr val="666699"/>
                </a:solidFill>
                <a:latin typeface="Lucida Sans Unicode" panose="020B0602030504020204" pitchFamily="34" charset="0"/>
              </a:rPr>
              <a:t>The General Semantics of Calls and Returns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C767561B-8D61-B57B-4616-FCA6A0F04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General semantics of subprogram returns:</a:t>
            </a:r>
          </a:p>
          <a:p>
            <a:pPr eaLnBrk="1" hangingPunct="1">
              <a:spcBef>
                <a:spcPts val="713"/>
              </a:spcBef>
              <a:buClrTx/>
              <a:buFontTx/>
              <a:buNone/>
            </a:pPr>
            <a:endParaRPr lang="en-US" altLang="en-US" sz="28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lvl="1"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In mode and </a:t>
            </a:r>
            <a:r>
              <a:rPr lang="en-US" altLang="en-US" sz="2800" dirty="0" err="1">
                <a:solidFill>
                  <a:srgbClr val="333399"/>
                </a:solidFill>
                <a:latin typeface="Lucida Sans Unicode" panose="020B0602030504020204" pitchFamily="34" charset="0"/>
              </a:rPr>
              <a:t>inout</a:t>
            </a: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mode parameters must have their values returned</a:t>
            </a:r>
          </a:p>
          <a:p>
            <a:pPr lvl="1"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Deallocation of stack-dynamic locals</a:t>
            </a:r>
          </a:p>
          <a:p>
            <a:pPr lvl="1"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Restore the execution status</a:t>
            </a:r>
          </a:p>
          <a:p>
            <a:pPr lvl="1"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Return control to the caller</a:t>
            </a:r>
            <a:b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endParaRPr lang="en-US" altLang="en-US" sz="28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None/>
            </a:pPr>
            <a:endParaRPr lang="en-US" altLang="en-US" sz="28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6C2D8F88-E92B-6A34-FA4C-A948F9BA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1623A1CC-6DB7-4DE2-B72B-00384CD8FB39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5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AD30301B-A4E1-4966-497C-21B90C07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Implementing “Simple” Subprograms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69599BCB-12E1-3095-66F1-29C56B594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15340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Call Semantics:</a:t>
            </a:r>
          </a:p>
          <a:p>
            <a:pPr eaLnBrk="1" hangingPunct="1">
              <a:spcBef>
                <a:spcPts val="713"/>
              </a:spcBef>
              <a:buClrTx/>
              <a:buFontTx/>
              <a:buNone/>
            </a:pPr>
            <a:b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- Save the execution status of the caller</a:t>
            </a:r>
            <a:b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- Pass the parameters</a:t>
            </a:r>
            <a:b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- Pass the return address to the callee</a:t>
            </a:r>
            <a:b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</a:b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- Transfer control to the called</a:t>
            </a:r>
          </a:p>
          <a:p>
            <a:pPr eaLnBrk="1" hangingPunct="1">
              <a:spcBef>
                <a:spcPts val="713"/>
              </a:spcBef>
              <a:buClrTx/>
              <a:buFontTx/>
              <a:buNone/>
            </a:pPr>
            <a:endParaRPr lang="en-US" altLang="en-US" sz="28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713"/>
              </a:spcBef>
              <a:buClrTx/>
              <a:buFontTx/>
              <a:buNone/>
            </a:pPr>
            <a:endParaRPr lang="en-US" altLang="en-US" sz="2800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39525C8-A083-C588-DC9C-9BED4783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9EE59CA-BBB7-497D-B7A7-E853264B92B9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6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F2E17965-55C5-260A-24F0-64605109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Implementing “Simple” Subprograms </a:t>
            </a:r>
            <a:r>
              <a:rPr lang="en-US" altLang="en-US" sz="2800">
                <a:solidFill>
                  <a:srgbClr val="666699"/>
                </a:solidFill>
                <a:latin typeface="Lucida Sans Unicode" panose="020B0602030504020204" pitchFamily="34" charset="0"/>
              </a:rPr>
              <a:t>(continued)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969BEDB5-C720-BD50-F6C3-4E8746677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15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Return Semantics:</a:t>
            </a:r>
          </a:p>
          <a:p>
            <a:pPr lvl="1"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If pass-by-value-result or out mode parameters are used, move the current values of those parameters to their corresponding actual parameters</a:t>
            </a:r>
          </a:p>
          <a:p>
            <a:pPr lvl="1"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If it is a function, move the function’s return value to a place the caller can get it</a:t>
            </a:r>
          </a:p>
          <a:p>
            <a:pPr lvl="1"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Restore the execution status of the caller</a:t>
            </a:r>
          </a:p>
          <a:p>
            <a:pPr lvl="1"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Transfer control back to the caller</a:t>
            </a:r>
          </a:p>
          <a:p>
            <a:pPr eaLnBrk="1" hangingPunct="1">
              <a:lnSpc>
                <a:spcPct val="80000"/>
              </a:lnSpc>
              <a:spcBef>
                <a:spcPts val="613"/>
              </a:spcBef>
              <a:buClrTx/>
              <a:buFontTx/>
              <a:buNone/>
            </a:pPr>
            <a:endParaRPr lang="en-US" altLang="en-US" dirty="0">
              <a:solidFill>
                <a:srgbClr val="3333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Required storage: </a:t>
            </a:r>
          </a:p>
          <a:p>
            <a:pPr lvl="1" eaLnBrk="1" hangingPunct="1">
              <a:lnSpc>
                <a:spcPct val="80000"/>
              </a:lnSpc>
              <a:spcBef>
                <a:spcPts val="613"/>
              </a:spcBef>
              <a:buClr>
                <a:srgbClr val="333399"/>
              </a:buClr>
              <a:buFont typeface="Lucida Sans Unicode" panose="020B0602030504020204" pitchFamily="34" charset="0"/>
              <a:buChar char="–"/>
            </a:pPr>
            <a:r>
              <a:rPr lang="en-US" altLang="en-US" dirty="0">
                <a:solidFill>
                  <a:srgbClr val="333399"/>
                </a:solidFill>
                <a:latin typeface="Lucida Sans Unicode" panose="020B0602030504020204" pitchFamily="34" charset="0"/>
              </a:rPr>
              <a:t>Status information, parameters, return address, return value for functions, temporaries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1055DF8-B4A3-3E14-294F-7DC2906A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42214BB-74B6-4C94-B324-0A9B59AB2894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7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AAC4D127-BC17-C2FE-6F3E-FA84235B9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Implementing “Simple” Subprograms </a:t>
            </a:r>
            <a:r>
              <a:rPr lang="en-US" altLang="en-US" sz="2800">
                <a:solidFill>
                  <a:srgbClr val="666699"/>
                </a:solidFill>
                <a:latin typeface="Lucida Sans Unicode" panose="020B0602030504020204" pitchFamily="34" charset="0"/>
              </a:rPr>
              <a:t>(continued)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D8CC9295-0507-FA60-E871-3218D45A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Two separate parts: the actual code and the non-code part (local variables and data that can change)</a:t>
            </a:r>
          </a:p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The format, or layout, of the non-code part of an executing subprogram is called an </a:t>
            </a:r>
            <a:r>
              <a:rPr lang="en-US" altLang="en-US" sz="2800" i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activation record</a:t>
            </a:r>
          </a:p>
          <a:p>
            <a:pPr eaLnBrk="1" hangingPunct="1">
              <a:spcBef>
                <a:spcPts val="713"/>
              </a:spcBef>
              <a:buClr>
                <a:srgbClr val="333399"/>
              </a:buClr>
              <a:buFont typeface="Lucida Sans Unicode" panose="020B0602030504020204" pitchFamily="34" charset="0"/>
              <a:buChar char="•"/>
            </a:pP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An </a:t>
            </a:r>
            <a:r>
              <a:rPr lang="en-US" altLang="en-US" sz="2800" i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activation record instance</a:t>
            </a: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 (</a:t>
            </a:r>
            <a:r>
              <a:rPr lang="en-US" altLang="en-US" sz="2800" b="1" dirty="0">
                <a:solidFill>
                  <a:srgbClr val="333399"/>
                </a:solidFill>
                <a:latin typeface="Lucida Sans Unicode" panose="020B0602030504020204" pitchFamily="34" charset="0"/>
              </a:rPr>
              <a:t>ARI</a:t>
            </a:r>
            <a:r>
              <a:rPr lang="en-US" altLang="en-US" sz="2800" dirty="0">
                <a:solidFill>
                  <a:srgbClr val="333399"/>
                </a:solidFill>
                <a:latin typeface="Lucida Sans Unicode" panose="020B0602030504020204" pitchFamily="34" charset="0"/>
              </a:rPr>
              <a:t>) is a concrete example of an activation record (the collection of data for a particular subprogram activation)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E9E6B20-B82C-5556-1757-AC73733D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5F0CCBB7-7336-4338-AD55-322D2B15B163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grpSp>
        <p:nvGrpSpPr>
          <p:cNvPr id="11267" name="Group 3">
            <a:extLst>
              <a:ext uri="{FF2B5EF4-FFF2-40B4-BE49-F238E27FC236}">
                <a16:creationId xmlns:a16="http://schemas.microsoft.com/office/drawing/2014/main" id="{38B33E74-2E01-318E-1012-465D56C32EDD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600200"/>
            <a:ext cx="5637213" cy="4489450"/>
            <a:chOff x="1200" y="1008"/>
            <a:chExt cx="3551" cy="2828"/>
          </a:xfrm>
        </p:grpSpPr>
        <p:pic>
          <p:nvPicPr>
            <p:cNvPr id="11268" name="Picture 4">
              <a:extLst>
                <a:ext uri="{FF2B5EF4-FFF2-40B4-BE49-F238E27FC236}">
                  <a16:creationId xmlns:a16="http://schemas.microsoft.com/office/drawing/2014/main" id="{19E7718F-0DDA-E5D6-BE4C-1610146B1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04"/>
              <a:ext cx="3368" cy="2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9" name="Rectangle 5">
              <a:extLst>
                <a:ext uri="{FF2B5EF4-FFF2-40B4-BE49-F238E27FC236}">
                  <a16:creationId xmlns:a16="http://schemas.microsoft.com/office/drawing/2014/main" id="{CCA4E872-69CF-2463-E81F-ABB55A7D5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08"/>
              <a:ext cx="3551" cy="7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0" name="Text Box 6">
            <a:extLst>
              <a:ext uri="{FF2B5EF4-FFF2-40B4-BE49-F238E27FC236}">
                <a16:creationId xmlns:a16="http://schemas.microsoft.com/office/drawing/2014/main" id="{5A588768-17F9-F49D-B314-7EB0CC9B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>
                <a:solidFill>
                  <a:srgbClr val="666699"/>
                </a:solidFill>
                <a:latin typeface="Lucida Sans Unicode" panose="020B0602030504020204" pitchFamily="34" charset="0"/>
              </a:rPr>
              <a:t>An Activation Record for “Simple” Subprograms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58F39DE8-6225-EF10-6750-4C40E299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E6EEFA97-93C7-4626-9B83-5C83888ADCAE}" type="slidenum">
              <a:rPr lang="en-US" altLang="en-US" sz="1000" smtClean="0"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9</a:t>
            </a:fld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0920BC4-7931-7954-BB9F-7503B434E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200">
                <a:solidFill>
                  <a:srgbClr val="666699"/>
                </a:solidFill>
                <a:latin typeface="Lucida Sans Unicode" panose="020B0602030504020204" pitchFamily="34" charset="0"/>
              </a:rPr>
              <a:t>Code and Activation Records of a Program with “Simple” Subprograms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856FC752-9C78-BE9C-A54B-4B0CE150F20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295400"/>
            <a:ext cx="1598613" cy="5408613"/>
            <a:chOff x="4320" y="816"/>
            <a:chExt cx="1007" cy="3407"/>
          </a:xfrm>
        </p:grpSpPr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E1247B7E-982D-25E2-3BD3-8D47C5517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896"/>
              <a:ext cx="908" cy="3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4" name="Picture 6">
              <a:extLst>
                <a:ext uri="{FF2B5EF4-FFF2-40B4-BE49-F238E27FC236}">
                  <a16:creationId xmlns:a16="http://schemas.microsoft.com/office/drawing/2014/main" id="{1E807C31-CCB6-9660-C10A-F4A146E9B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162"/>
            <a:stretch>
              <a:fillRect/>
            </a:stretch>
          </p:blipFill>
          <p:spPr bwMode="auto">
            <a:xfrm>
              <a:off x="4320" y="1191"/>
              <a:ext cx="908" cy="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-6916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5" name="Rectangle 7">
              <a:extLst>
                <a:ext uri="{FF2B5EF4-FFF2-40B4-BE49-F238E27FC236}">
                  <a16:creationId xmlns:a16="http://schemas.microsoft.com/office/drawing/2014/main" id="{E0D74772-4C4F-81B3-15B2-B379B812B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816"/>
              <a:ext cx="957" cy="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 Unicode"/>
        <a:ea typeface=""/>
        <a:cs typeface="Lucida Sans Unicode"/>
      </a:majorFont>
      <a:minorFont>
        <a:latin typeface="Lucida Sans Unicode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962EF0EEE624B9F046CE597BAA58B" ma:contentTypeVersion="" ma:contentTypeDescription="Create a new document." ma:contentTypeScope="" ma:versionID="37d0fa5157a4481b59be32719feb756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EFC4BE-33FD-4C3A-8353-68A94DF2BF72}"/>
</file>

<file path=customXml/itemProps2.xml><?xml version="1.0" encoding="utf-8"?>
<ds:datastoreItem xmlns:ds="http://schemas.openxmlformats.org/officeDocument/2006/customXml" ds:itemID="{973A6319-4037-4814-AD2D-B802ED997496}"/>
</file>

<file path=customXml/itemProps3.xml><?xml version="1.0" encoding="utf-8"?>
<ds:datastoreItem xmlns:ds="http://schemas.openxmlformats.org/officeDocument/2006/customXml" ds:itemID="{E3E29A23-7484-43F6-B5BF-1D67DB251830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2015</Words>
  <Application>Microsoft Office PowerPoint</Application>
  <PresentationFormat>On-screen Show (4:3)</PresentationFormat>
  <Paragraphs>352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Courier New</vt:lpstr>
      <vt:lpstr>Lucida Sans Unicode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Behnam Bojnordi Arbab</cp:lastModifiedBy>
  <cp:revision>18</cp:revision>
  <dcterms:modified xsi:type="dcterms:W3CDTF">2026-06-01T11:53:27Z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0x010100C9B962EF0EEE624B9F046CE597BAA58B</vt:lpwstr>
  </property>
</Properties>
</file>