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7" r:id="rId3"/>
    <p:sldId id="283" r:id="rId4"/>
    <p:sldId id="282" r:id="rId5"/>
    <p:sldId id="285" r:id="rId6"/>
    <p:sldId id="28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7B38-AA08-4076-AB8B-A92E171621B0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96A-7A8D-42B3-9E80-8253305A6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48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7B38-AA08-4076-AB8B-A92E171621B0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96A-7A8D-42B3-9E80-8253305A6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50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7B38-AA08-4076-AB8B-A92E171621B0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96A-7A8D-42B3-9E80-8253305A6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40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7B38-AA08-4076-AB8B-A92E171621B0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96A-7A8D-42B3-9E80-8253305A6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09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7B38-AA08-4076-AB8B-A92E171621B0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96A-7A8D-42B3-9E80-8253305A6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75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7B38-AA08-4076-AB8B-A92E171621B0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96A-7A8D-42B3-9E80-8253305A6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88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7B38-AA08-4076-AB8B-A92E171621B0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96A-7A8D-42B3-9E80-8253305A6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0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7B38-AA08-4076-AB8B-A92E171621B0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96A-7A8D-42B3-9E80-8253305A6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021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7B38-AA08-4076-AB8B-A92E171621B0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96A-7A8D-42B3-9E80-8253305A6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3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7B38-AA08-4076-AB8B-A92E171621B0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96A-7A8D-42B3-9E80-8253305A6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55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7B38-AA08-4076-AB8B-A92E171621B0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996A-7A8D-42B3-9E80-8253305A6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131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27B38-AA08-4076-AB8B-A92E171621B0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B996A-7A8D-42B3-9E80-8253305A6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21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230425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3212976"/>
            <a:ext cx="7200800" cy="29238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</a:rPr>
              <a:t>EASTERN MEDITERRANEAN UNIVERSITY</a:t>
            </a:r>
          </a:p>
          <a:p>
            <a:pPr algn="ctr"/>
            <a:endParaRPr lang="en-US" sz="2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DEPARTMENT OF INDUSTRIAL ENGINEERING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IENG420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1500" b="1" dirty="0" smtClean="0">
                <a:solidFill>
                  <a:schemeClr val="tx2">
                    <a:lumMod val="75000"/>
                  </a:schemeClr>
                </a:solidFill>
              </a:rPr>
              <a:t>Fundamental of Engineering Economy</a:t>
            </a:r>
          </a:p>
          <a:p>
            <a:pPr algn="ctr"/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Lecturer</a:t>
            </a:r>
            <a:r>
              <a:rPr lang="en-US" sz="1700" b="1" i="1" dirty="0" smtClean="0">
                <a:solidFill>
                  <a:schemeClr val="tx2">
                    <a:lumMod val="75000"/>
                  </a:schemeClr>
                </a:solidFill>
              </a:rPr>
              <a:t> : </a:t>
            </a:r>
            <a:r>
              <a:rPr lang="en-US" sz="2000" b="1" i="1" dirty="0" err="1" smtClean="0">
                <a:solidFill>
                  <a:schemeClr val="tx2">
                    <a:lumMod val="75000"/>
                  </a:schemeClr>
                </a:solidFill>
              </a:rPr>
              <a:t>Elnaz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75000"/>
                  </a:schemeClr>
                </a:solidFill>
              </a:rPr>
              <a:t>Gholipour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 ( Office No; B101)</a:t>
            </a:r>
          </a:p>
          <a:p>
            <a:pPr algn="ctr"/>
            <a:endParaRPr lang="en-US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1500" b="1" dirty="0" smtClean="0">
                <a:solidFill>
                  <a:schemeClr val="tx2">
                    <a:lumMod val="75000"/>
                  </a:schemeClr>
                </a:solidFill>
              </a:rPr>
              <a:t>Fall 2019-2020</a:t>
            </a:r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14683" r="24480" b="23810"/>
          <a:stretch/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25992" r="23697" b="16865"/>
          <a:stretch/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6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15278" r="23921" b="22817"/>
          <a:stretch/>
        </p:blipFill>
        <p:spPr bwMode="auto">
          <a:xfrm>
            <a:off x="179512" y="188640"/>
            <a:ext cx="88569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9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1" t="15436" r="23167" b="23579"/>
          <a:stretch/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6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15080" r="24591" b="22817"/>
          <a:stretch/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1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1" t="26587" r="24399" b="9280"/>
          <a:stretch/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6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25793" r="23252" b="9660"/>
          <a:stretch/>
        </p:blipFill>
        <p:spPr bwMode="auto">
          <a:xfrm>
            <a:off x="107504" y="188640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4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18056" r="25148" b="21824"/>
          <a:stretch/>
        </p:blipFill>
        <p:spPr bwMode="auto">
          <a:xfrm>
            <a:off x="107504" y="188640"/>
            <a:ext cx="88569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8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16469" r="26740" b="24053"/>
          <a:stretch/>
        </p:blipFill>
        <p:spPr bwMode="auto">
          <a:xfrm>
            <a:off x="204308" y="260648"/>
            <a:ext cx="88569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8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8" t="14286" r="24367" b="24603"/>
          <a:stretch/>
        </p:blipFill>
        <p:spPr bwMode="auto">
          <a:xfrm>
            <a:off x="179512" y="260648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8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r="16458" b="14300"/>
          <a:stretch/>
        </p:blipFill>
        <p:spPr bwMode="auto">
          <a:xfrm>
            <a:off x="179512" y="125582"/>
            <a:ext cx="8856984" cy="6552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2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25596" r="22805" b="10912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9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14881" r="24367" b="22620"/>
          <a:stretch/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9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17660" r="23698" b="22420"/>
          <a:stretch/>
        </p:blipFill>
        <p:spPr bwMode="auto">
          <a:xfrm>
            <a:off x="179512" y="260648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0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14484" r="23141" b="24603"/>
          <a:stretch/>
        </p:blipFill>
        <p:spPr bwMode="auto">
          <a:xfrm>
            <a:off x="179512" y="260648"/>
            <a:ext cx="88569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2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6" t="16071" r="23475" b="22818"/>
          <a:stretch/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7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32937" r="41658" b="28174"/>
          <a:stretch/>
        </p:blipFill>
        <p:spPr bwMode="auto">
          <a:xfrm>
            <a:off x="343566" y="548680"/>
            <a:ext cx="5956626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41005" r="40820" b="29497"/>
          <a:stretch/>
        </p:blipFill>
        <p:spPr bwMode="auto">
          <a:xfrm>
            <a:off x="2699792" y="3717032"/>
            <a:ext cx="619268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4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552728" cy="2664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t="39868" r="40203" b="28125"/>
          <a:stretch/>
        </p:blipFill>
        <p:spPr bwMode="auto">
          <a:xfrm>
            <a:off x="1403647" y="3645024"/>
            <a:ext cx="6631485" cy="25574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4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t="28571" r="39538" b="15432"/>
          <a:stretch/>
        </p:blipFill>
        <p:spPr bwMode="auto">
          <a:xfrm>
            <a:off x="179512" y="260648"/>
            <a:ext cx="590465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71"/>
          <a:stretch/>
        </p:blipFill>
        <p:spPr bwMode="auto">
          <a:xfrm>
            <a:off x="3491880" y="3888966"/>
            <a:ext cx="5544616" cy="2780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1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36111" r="41435" b="13690"/>
          <a:stretch/>
        </p:blipFill>
        <p:spPr bwMode="auto">
          <a:xfrm>
            <a:off x="584654" y="116632"/>
            <a:ext cx="513947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t="36270" r="40310" b="16193"/>
          <a:stretch/>
        </p:blipFill>
        <p:spPr bwMode="auto">
          <a:xfrm>
            <a:off x="3059832" y="3625810"/>
            <a:ext cx="5904656" cy="3115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2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388" r="17563" b="14087"/>
          <a:stretch/>
        </p:blipFill>
        <p:spPr bwMode="auto">
          <a:xfrm>
            <a:off x="65323" y="116632"/>
            <a:ext cx="9010001" cy="6741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6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r="17118" b="13690"/>
          <a:stretch/>
        </p:blipFill>
        <p:spPr bwMode="auto">
          <a:xfrm>
            <a:off x="323528" y="332656"/>
            <a:ext cx="8636659" cy="631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8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3969" r="16671" b="14483"/>
          <a:stretch/>
        </p:blipFill>
        <p:spPr bwMode="auto">
          <a:xfrm>
            <a:off x="323528" y="304056"/>
            <a:ext cx="8650514" cy="61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BF0370D079844CABAEBEE986B75BFA" ma:contentTypeVersion="" ma:contentTypeDescription="Create a new document." ma:contentTypeScope="" ma:versionID="28fb0ad6ea06552bd9c14b01209eefb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c0fbca0dc77f7d578302ec0c7f24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952C562-9BEC-4807-B6A0-95307A329C4E}"/>
</file>

<file path=customXml/itemProps2.xml><?xml version="1.0" encoding="utf-8"?>
<ds:datastoreItem xmlns:ds="http://schemas.openxmlformats.org/officeDocument/2006/customXml" ds:itemID="{92F0F7E0-4A0F-4D6C-ADD7-5313779F133B}"/>
</file>

<file path=customXml/itemProps3.xml><?xml version="1.0" encoding="utf-8"?>
<ds:datastoreItem xmlns:ds="http://schemas.openxmlformats.org/officeDocument/2006/customXml" ds:itemID="{1486A101-9EF8-4EDA-A76C-A126214DE99A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26</Words>
  <Application>Microsoft Office PowerPoint</Application>
  <PresentationFormat>On-screen Show (4:3)</PresentationFormat>
  <Paragraphs>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Elnaz GHOLIPOUR</dc:creator>
  <cp:lastModifiedBy>Elnaz GHOLIPOUR</cp:lastModifiedBy>
  <cp:revision>26</cp:revision>
  <dcterms:created xsi:type="dcterms:W3CDTF">2020-02-15T13:01:49Z</dcterms:created>
  <dcterms:modified xsi:type="dcterms:W3CDTF">2020-02-15T14:55:13Z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0x0101007DBF0370D079844CABAEBEE986B75BFA</vt:lpwstr>
  </property>
</Properties>
</file>