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.xml" ContentType="application/vnd.openxmlformats-officedocument.presentationml.slide+xml"/>
  <Override PartName="/ppt/slides/slide19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3" r:id="rId4"/>
    <p:sldId id="269" r:id="rId5"/>
    <p:sldId id="270" r:id="rId6"/>
    <p:sldId id="261" r:id="rId7"/>
    <p:sldId id="293" r:id="rId8"/>
    <p:sldId id="295" r:id="rId9"/>
    <p:sldId id="296" r:id="rId10"/>
    <p:sldId id="297" r:id="rId11"/>
    <p:sldId id="298" r:id="rId12"/>
    <p:sldId id="299" r:id="rId13"/>
    <p:sldId id="300" r:id="rId14"/>
    <p:sldId id="301" r:id="rId15"/>
    <p:sldId id="280" r:id="rId16"/>
    <p:sldId id="272" r:id="rId17"/>
    <p:sldId id="302" r:id="rId18"/>
    <p:sldId id="275" r:id="rId19"/>
    <p:sldId id="276" r:id="rId20"/>
    <p:sldId id="277" r:id="rId21"/>
    <p:sldId id="278" r:id="rId22"/>
    <p:sldId id="279" r:id="rId23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Relationship Id="rId30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5CC92-0F1E-4C26-8C2F-682FAA10811E}" type="datetimeFigureOut">
              <a:rPr lang="tr-TR" smtClean="0"/>
              <a:t>2.03.2020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E1A6-4771-4B0F-BD76-2CE3D08CA41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62690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5CC92-0F1E-4C26-8C2F-682FAA10811E}" type="datetimeFigureOut">
              <a:rPr lang="tr-TR" smtClean="0"/>
              <a:t>2.03.2020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E1A6-4771-4B0F-BD76-2CE3D08CA41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18911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5CC92-0F1E-4C26-8C2F-682FAA10811E}" type="datetimeFigureOut">
              <a:rPr lang="tr-TR" smtClean="0"/>
              <a:t>2.03.2020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E1A6-4771-4B0F-BD76-2CE3D08CA41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21809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5CC92-0F1E-4C26-8C2F-682FAA10811E}" type="datetimeFigureOut">
              <a:rPr lang="tr-TR" smtClean="0"/>
              <a:t>2.03.2020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E1A6-4771-4B0F-BD76-2CE3D08CA41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95674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5CC92-0F1E-4C26-8C2F-682FAA10811E}" type="datetimeFigureOut">
              <a:rPr lang="tr-TR" smtClean="0"/>
              <a:t>2.03.2020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E1A6-4771-4B0F-BD76-2CE3D08CA41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01609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5CC92-0F1E-4C26-8C2F-682FAA10811E}" type="datetimeFigureOut">
              <a:rPr lang="tr-TR" smtClean="0"/>
              <a:t>2.03.2020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E1A6-4771-4B0F-BD76-2CE3D08CA41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19353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5CC92-0F1E-4C26-8C2F-682FAA10811E}" type="datetimeFigureOut">
              <a:rPr lang="tr-TR" smtClean="0"/>
              <a:t>2.03.2020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E1A6-4771-4B0F-BD76-2CE3D08CA41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62677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5CC92-0F1E-4C26-8C2F-682FAA10811E}" type="datetimeFigureOut">
              <a:rPr lang="tr-TR" smtClean="0"/>
              <a:t>2.03.2020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E1A6-4771-4B0F-BD76-2CE3D08CA41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15993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5CC92-0F1E-4C26-8C2F-682FAA10811E}" type="datetimeFigureOut">
              <a:rPr lang="tr-TR" smtClean="0"/>
              <a:t>2.03.2020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E1A6-4771-4B0F-BD76-2CE3D08CA41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7019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5CC92-0F1E-4C26-8C2F-682FAA10811E}" type="datetimeFigureOut">
              <a:rPr lang="tr-TR" smtClean="0"/>
              <a:t>2.03.2020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E1A6-4771-4B0F-BD76-2CE3D08CA41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58217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5CC92-0F1E-4C26-8C2F-682FAA10811E}" type="datetimeFigureOut">
              <a:rPr lang="tr-TR" smtClean="0"/>
              <a:t>2.03.2020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E1A6-4771-4B0F-BD76-2CE3D08CA41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46277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D5CC92-0F1E-4C26-8C2F-682FAA10811E}" type="datetimeFigureOut">
              <a:rPr lang="tr-TR" smtClean="0"/>
              <a:t>2.03.2020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5E1A6-4771-4B0F-BD76-2CE3D08CA41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03491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73" t="13690" r="23333" b="24242"/>
          <a:stretch/>
        </p:blipFill>
        <p:spPr bwMode="auto">
          <a:xfrm>
            <a:off x="323528" y="260648"/>
            <a:ext cx="8568952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92359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2" t="14683" r="22583" b="15079"/>
          <a:stretch/>
        </p:blipFill>
        <p:spPr bwMode="auto">
          <a:xfrm>
            <a:off x="467544" y="260648"/>
            <a:ext cx="8208912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46747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4" t="14484" r="23363" b="15674"/>
          <a:stretch/>
        </p:blipFill>
        <p:spPr bwMode="auto">
          <a:xfrm>
            <a:off x="226368" y="246584"/>
            <a:ext cx="8640960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68" y="4576035"/>
            <a:ext cx="8640960" cy="1754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07959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73" t="20635" r="24930" b="21428"/>
          <a:stretch/>
        </p:blipFill>
        <p:spPr bwMode="auto">
          <a:xfrm>
            <a:off x="395536" y="332656"/>
            <a:ext cx="8352928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45255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424936" cy="6120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15504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15" t="16071" r="22805" b="20040"/>
          <a:stretch/>
        </p:blipFill>
        <p:spPr bwMode="auto">
          <a:xfrm>
            <a:off x="467544" y="332656"/>
            <a:ext cx="8280920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87981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6632"/>
            <a:ext cx="8352928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10843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39" t="17659" r="22247" b="17235"/>
          <a:stretch/>
        </p:blipFill>
        <p:spPr bwMode="auto">
          <a:xfrm>
            <a:off x="323528" y="260648"/>
            <a:ext cx="8424936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75660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11" t="14286" r="25928" b="21428"/>
          <a:stretch/>
        </p:blipFill>
        <p:spPr bwMode="auto">
          <a:xfrm>
            <a:off x="395536" y="260648"/>
            <a:ext cx="8352928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81541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8" t="19643" r="21355" b="21032"/>
          <a:stretch/>
        </p:blipFill>
        <p:spPr bwMode="auto">
          <a:xfrm>
            <a:off x="323528" y="332656"/>
            <a:ext cx="8424936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4644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99" t="18056" r="21802" b="19445"/>
          <a:stretch/>
        </p:blipFill>
        <p:spPr bwMode="auto">
          <a:xfrm>
            <a:off x="395536" y="260648"/>
            <a:ext cx="8352928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45140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15" t="14088" r="23252" b="24405"/>
          <a:stretch/>
        </p:blipFill>
        <p:spPr bwMode="auto">
          <a:xfrm>
            <a:off x="323528" y="260648"/>
            <a:ext cx="8568952" cy="619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94997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99" t="16270" r="21578" b="18651"/>
          <a:stretch/>
        </p:blipFill>
        <p:spPr bwMode="auto">
          <a:xfrm>
            <a:off x="467544" y="332656"/>
            <a:ext cx="8208912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63339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0" t="15873" r="21467" b="18254"/>
          <a:stretch/>
        </p:blipFill>
        <p:spPr bwMode="auto">
          <a:xfrm>
            <a:off x="395536" y="260648"/>
            <a:ext cx="8352928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23426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2" t="15873" r="21579" b="17262"/>
          <a:stretch/>
        </p:blipFill>
        <p:spPr bwMode="auto">
          <a:xfrm>
            <a:off x="395536" y="260648"/>
            <a:ext cx="8352928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29579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15" t="13492" r="23363" b="26191"/>
          <a:stretch/>
        </p:blipFill>
        <p:spPr bwMode="auto">
          <a:xfrm>
            <a:off x="323528" y="188640"/>
            <a:ext cx="8424936" cy="6264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65787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4" t="20237" r="23252" b="22024"/>
          <a:stretch/>
        </p:blipFill>
        <p:spPr bwMode="auto">
          <a:xfrm>
            <a:off x="395536" y="260648"/>
            <a:ext cx="8208912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49652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2" t="15873" r="23363" b="17424"/>
          <a:stretch/>
        </p:blipFill>
        <p:spPr bwMode="auto">
          <a:xfrm>
            <a:off x="323528" y="188640"/>
            <a:ext cx="8352928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78553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03" t="13294" r="23972" b="24432"/>
          <a:stretch/>
        </p:blipFill>
        <p:spPr bwMode="auto">
          <a:xfrm>
            <a:off x="395536" y="260648"/>
            <a:ext cx="8352928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46301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65" t="16666" r="24185" b="21402"/>
          <a:stretch/>
        </p:blipFill>
        <p:spPr bwMode="auto">
          <a:xfrm>
            <a:off x="323528" y="332656"/>
            <a:ext cx="8496944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08545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80" t="14881" r="22694" b="16468"/>
          <a:stretch/>
        </p:blipFill>
        <p:spPr bwMode="auto">
          <a:xfrm>
            <a:off x="323528" y="260648"/>
            <a:ext cx="8352928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9179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73" t="13889" r="22694" b="15674"/>
          <a:stretch/>
        </p:blipFill>
        <p:spPr bwMode="auto">
          <a:xfrm>
            <a:off x="467544" y="260648"/>
            <a:ext cx="8208912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82816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DBF0370D079844CABAEBEE986B75BFA" ma:contentTypeVersion="" ma:contentTypeDescription="Create a new document." ma:contentTypeScope="" ma:versionID="28fb0ad6ea06552bd9c14b01209eefb4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e7c0fbca0dc77f7d578302ec0c7f2446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CAE75494-E36E-49F1-A54A-28B6D01ACABE}"/>
</file>

<file path=customXml/itemProps2.xml><?xml version="1.0" encoding="utf-8"?>
<ds:datastoreItem xmlns:ds="http://schemas.openxmlformats.org/officeDocument/2006/customXml" ds:itemID="{129C0281-59C6-486D-9EAB-746AC91A92AD}"/>
</file>

<file path=customXml/itemProps3.xml><?xml version="1.0" encoding="utf-8"?>
<ds:datastoreItem xmlns:ds="http://schemas.openxmlformats.org/officeDocument/2006/customXml" ds:itemID="{129FED6B-9121-4B92-B315-624884AE85A5}"/>
</file>

<file path=docProps/app.xml><?xml version="1.0" encoding="utf-8"?>
<Properties xmlns="http://schemas.openxmlformats.org/officeDocument/2006/extended-properties" xmlns:vt="http://schemas.openxmlformats.org/officeDocument/2006/docPropsVTypes">
  <TotalTime>409</TotalTime>
  <Words>0</Words>
  <Application>Microsoft Office PowerPoint</Application>
  <PresentationFormat>On-screen Show (4:3)</PresentationFormat>
  <Paragraphs>0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Elnaz GHOLIPOUR</dc:creator>
  <cp:lastModifiedBy>Elnaz GHOLIPOUR</cp:lastModifiedBy>
  <cp:revision>27</cp:revision>
  <dcterms:created xsi:type="dcterms:W3CDTF">2020-02-29T09:01:52Z</dcterms:created>
  <dcterms:modified xsi:type="dcterms:W3CDTF">2020-03-02T12:48:12Z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0x0101007DBF0370D079844CABAEBEE986B75BFA</vt:lpwstr>
  </property>
</Properties>
</file>